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0:3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35 7112 0 0,'0'0'530'0'0,"-11"7"2037"0"0,5-5-2252 0 0,1-1 0 0 0,0 0 0 0 0,0 0 0 0 0,0-1 0 0 0,-1 0 0 0 0,1 0-1 0 0,0 0 1 0 0,-1 0 0 0 0,-5-2 0 0 0,3 0 882 0 0,6 2-925 0 0,0-1-1 0 0,1 1 0 0 0,-1-1 1 0 0,0 1-1 0 0,1-1 0 0 0,-1 0 1 0 0,1 0-1 0 0,-1 1 0 0 0,0-2 1 0 0,-9 1 5537 0 0,15-1-5338 0 0,6-1-169 0 0,1 1 1 0 0,-1 0 0 0 0,0 0 0 0 0,0 1 0 0 0,16 0-1 0 0,7-1-62 0 0,-17 2-155 0 0,1 0 1 0 0,-1 1 0 0 0,29 6 0 0 0,-15-2 76 0 0,403 45 1319 0 0,-354-48-930 0 0,116-12 1 0 0,-107 5-333 0 0,-37 3-56 0 0,64-11 0 0 0,155-17 481 0 0,-135 29-366 0 0,-73 2-80 0 0,5-1-74 0 0,88-5 800 0 0,-17 8-1279 0 0,1-11 1279 0 0,-133 8-855 0 0,0 0-1 0 0,0-1 0 0 0,-1 0 1 0 0,1 0-1 0 0,0-1 1 0 0,6-2-1 0 0,-10 2-83 0 0,-1 1-54 0 0,1-1-614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17503 0 0,'6'25'1620'0'0,"-2"-14"-901"0"0,-2 0-1 0 0,1 0 1 0 0,-1 0 0 0 0,0 21 0 0 0,-16 177 4116 0 0,0 1-3885 0 0,16-150-781 0 0,-1-52-158 0 0,0 0 0 0 0,0 0 0 0 0,1-1 0 0 0,0 1 0 0 0,5 10-1 0 0,-7-16-56 0 0,1 0 0 0 0,0 0 0 0 0,0 0-1 0 0,0-1 1 0 0,0 1 0 0 0,1-1 0 0 0,-1 1-1 0 0,0-1 1 0 0,1 1 0 0 0,-1-1 0 0 0,1 1-1 0 0,-1-1 1 0 0,1 0 0 0 0,-1 0 0 0 0,1 0-1 0 0,0 0 1 0 0,0 0 0 0 0,0 0 0 0 0,-1-1-1 0 0,5 2 1 0 0,-4-2-373 0 0,1 0 0 0 0,-1 1 0 0 0,1-1-1 0 0,-1 0 1 0 0,1-1 0 0 0,3 0 0 0 0,17-7-6965 0 0,-12 2-159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49 213 14744 0 0,'0'0'1334'0'0,"11"-1"-1069"0"0,-4-3 401 0 0,0 0-1 0 0,0 0 0 0 0,0-1 1 0 0,0 0-1 0 0,-1 0 0 0 0,1 0 1 0 0,-2-1-1 0 0,1 0 0 0 0,8-11 1 0 0,14-14 264 0 0,-18 21-488 0 0,0 0 0 0 0,9-14 0 0 0,-15 19-402 0 0,-1-1-1 0 0,0 1 0 0 0,0 0 0 0 0,0-1 1 0 0,-1 0-1 0 0,1 1 0 0 0,1-10 0 0 0,-4 14-33 0 0,0 0 0 0 0,1 1 0 0 0,-1-1 0 0 0,0 0 0 0 0,0 0 0 0 0,0 1 0 0 0,0-1-1 0 0,0 0 1 0 0,0 0 0 0 0,-1 1 0 0 0,1-1 0 0 0,0 0 0 0 0,0 0 0 0 0,0 1 0 0 0,-1-1 0 0 0,1 0 0 0 0,0 1-1 0 0,-1-1 1 0 0,1 0 0 0 0,0 1 0 0 0,-1-1 0 0 0,1 1 0 0 0,-1-1 0 0 0,1 1 0 0 0,-1-1 0 0 0,1 1 0 0 0,-1-1-1 0 0,0 1 1 0 0,1-1 0 0 0,-1 1 0 0 0,1-1 0 0 0,-1 1 0 0 0,0 0 0 0 0,0 0 0 0 0,1-1 0 0 0,-1 1 0 0 0,0 0 0 0 0,1 0-1 0 0,-1 0 1 0 0,0 0 0 0 0,0 0 0 0 0,1 0 0 0 0,-1 0 0 0 0,0 0 0 0 0,0 0 0 0 0,1 0 0 0 0,-2 0 0 0 0,-2 1 111 0 0,-1-1 0 0 0,0 1 1 0 0,1 0-1 0 0,-1 0 1 0 0,1 0-1 0 0,-6 3 1 0 0,0 1 9 0 0,0 1 1 0 0,1-1-1 0 0,0 2 1 0 0,0-1 0 0 0,1 1-1 0 0,0 1 1 0 0,0-1-1 0 0,0 1 1 0 0,1 1 0 0 0,-7 9-1 0 0,4-1 71 0 0,0-1 0 0 0,1 1 0 0 0,1 0 0 0 0,-12 35 0 0 0,18-45-169 0 0,0-1 0 0 0,0 1 0 0 0,1 0 0 0 0,0 0 0 0 0,0 0 0 0 0,1 0 0 0 0,0 0 0 0 0,0 0 0 0 0,1 0 0 0 0,0-1 0 0 0,0 1 0 0 0,3 9 0 0 0,-3-11-200 0 0,1-1 0 0 0,0 0 1 0 0,0 0-1 0 0,0 0 1 0 0,1 0-1 0 0,-1 0 1 0 0,1-1-1 0 0,0 1 0 0 0,0-1 1 0 0,0 0-1 0 0,0 0 1 0 0,1 0-1 0 0,-1 0 1 0 0,1 0-1 0 0,0-1 0 0 0,0 0 1 0 0,0 1-1 0 0,0-2 1 0 0,0 1-1 0 0,6 1 1 0 0,14 4-6260 0 0,4-1-1945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6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 16208 0 0,'0'0'743'0'0,"-9"9"273"0"0,-69 22 3226 0 0,61-25-3443 0 0,0 0 0 0 0,1 1 0 0 0,-1 0 0 0 0,2 1 0 0 0,-30 20 0 0 0,30-15-482 0 0,0 0-1 0 0,1 1 1 0 0,-15 20-1 0 0,22-26-275 0 0,1 1 1 0 0,0 0-1 0 0,0 1 0 0 0,1 0 0 0 0,0 0 1 0 0,1 0-1 0 0,-4 15 0 0 0,7-23-39 0 0,1-1-1 0 0,-1 1 1 0 0,1 0-1 0 0,0-1 1 0 0,0 1-1 0 0,-1 0 1 0 0,1-1-1 0 0,0 1 1 0 0,1 0-1 0 0,-1-1 1 0 0,0 1-1 0 0,0 0 1 0 0,1-1-1 0 0,-1 1 1 0 0,1 0-1 0 0,-1-1 1 0 0,1 1-1 0 0,0-1 1 0 0,0 1-1 0 0,1 2 1 0 0,0-3-13 0 0,-1 1 1 0 0,1-1 0 0 0,0 0 0 0 0,0 1 0 0 0,-1-1 0 0 0,1 0-1 0 0,0 0 1 0 0,0 0 0 0 0,0-1 0 0 0,0 1 0 0 0,1 0 0 0 0,-1-1-1 0 0,4 1 1 0 0,2 0-73 0 0,1 0-1 0 0,0-1 0 0 0,-1-1 1 0 0,1 1-1 0 0,-1-1 1 0 0,17-5-1 0 0,0-2-1476 0 0,0-1-1 0 0,0-1 0 0 0,24-15 1 0 0,-13 7-6509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7368 0 0,'-35'3'265'0'0,"21"0"1845"0"0,0 0 0 0 0,0 1 0 0 0,0 1 0 0 0,1 0 0 0 0,-18 9 0 0 0,-4 9-458 0 0,24-15-1196 0 0,1 1 0 0 0,0 1 0 0 0,1 0 1 0 0,-16 21-1 0 0,20-25-322 0 0,1 1 0 0 0,0 0 0 0 0,0 0 0 0 0,1 0 1 0 0,-1 1-1 0 0,2-1 0 0 0,-1 1 0 0 0,1 0 0 0 0,-2 11 0 0 0,4-17-134 0 0,0 0 0 0 0,-1-1 0 0 0,1 1 0 0 0,0 0 0 0 0,0-1 0 0 0,0 1 0 0 0,0-1 0 0 0,1 1 0 0 0,-1 0 0 0 0,0-1 0 0 0,1 1 0 0 0,-1 0 0 0 0,1-1 0 0 0,-1 1 0 0 0,1-1 0 0 0,0 1 0 0 0,0-1 0 0 0,0 0 0 0 0,0 1 0 0 0,0-1 0 0 0,0 0 0 0 0,0 0 0 0 0,0 1 0 0 0,0-1 0 0 0,1 0 0 0 0,-1 0 0 0 0,2 1 0 0 0,-1-1 0 0 0,0-1 0 0 0,1 1 0 0 0,-1-1 0 0 0,0 0 0 0 0,1 1 0 0 0,-1-1 0 0 0,0 0 0 0 0,0 0 0 0 0,1 0 0 0 0,-1-1 0 0 0,0 1 0 0 0,1-1 0 0 0,-1 1 0 0 0,0-1 0 0 0,0 0 0 0 0,0 1 0 0 0,0-1 0 0 0,1 0 0 0 0,2-2 0 0 0,10-7 113 0 0,-1 0 0 0 0,0 0 0 0 0,19-18-1 0 0,35-43 469 0 0,3-2-75 0 0,-63 64-357 0 0,-7 7-49 0 0,0 0 0 0 0,1 1-1 0 0,-1-1 1 0 0,0 0 0 0 0,1 1 0 0 0,0-1-1 0 0,-1 1 1 0 0,1 0 0 0 0,0 0 0 0 0,0-1-1 0 0,2 0 1 0 0,-4 2-88 0 0,0 1-1 0 0,1-1 1 0 0,-1 0 0 0 0,0 1-1 0 0,1-1 1 0 0,-1 0 0 0 0,0 1-1 0 0,0-1 1 0 0,0 0 0 0 0,1 1-1 0 0,-1-1 1 0 0,0 0 0 0 0,0 1-1 0 0,0-1 1 0 0,0 1 0 0 0,0-1-1 0 0,0 0 1 0 0,0 1-1 0 0,0-1 1 0 0,0 1 0 0 0,0-1-1 0 0,0 0 1 0 0,0 1 0 0 0,0 0-1 0 0,-1 12 29 0 0,-4 15 65 0 0,-16 52 1 0 0,4-22-220 0 0,25-76-4787 0 0,3-9 1664 0 0,-1 5-4440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12896 0 0,'0'0'997'0'0,"3"16"720"0"0,-6 21 2572 0 0,-11 19-2066 0 0,7-29-1523 0 0,-23 78 1062 0 0,14-53-550 0 0,-13 74-1 0 0,25-100-926 0 0,-9 96-204 0 0,12-110-71 0 0,1 1 0 0 0,1-1 0 0 0,0 1 0 0 0,1-1 0 0 0,0 0 1 0 0,1 0-1 0 0,7 21 0 0 0,-9-31-206 0 0,0 1 0 0 0,0-1 1 0 0,0 0-1 0 0,1 0 0 0 0,-1 0 0 0 0,1 0 1 0 0,-1 0-1 0 0,1 0 0 0 0,0 0 0 0 0,0 0 1 0 0,0-1-1 0 0,4 4 0 0 0,9 1-6990 0 0,-4-3-465 0 0</inkml:trace>
  <inkml:trace contextRef="#ctx0" brushRef="#br0" timeOffset="1">230 528 16527 0 0,'0'0'1499'0'0,"3"-8"-1095"0"0,1-7 1425 0 0,4-29-1 0 0,-7 39-1704 0 0,0-1 1 0 0,-1 0-1 0 0,0 0 0 0 0,0 0 0 0 0,-1 0 0 0 0,0 1 0 0 0,0-1 0 0 0,-2-7 1 0 0,3 12-90 0 0,0 0-1 0 0,-1 0 1 0 0,1 0 0 0 0,0 0 0 0 0,-1 0 0 0 0,1 0 0 0 0,-1 0 0 0 0,1 0 0 0 0,-1 0 0 0 0,1 0-1 0 0,-1 1 1 0 0,0-1 0 0 0,1 0 0 0 0,-1 0 0 0 0,0 1 0 0 0,0-1 0 0 0,0 0 0 0 0,1 1 0 0 0,-1-1 0 0 0,0 1-1 0 0,0-1 1 0 0,0 1 0 0 0,0-1 0 0 0,0 1 0 0 0,0 0 0 0 0,0-1 0 0 0,0 1 0 0 0,0 0 0 0 0,0 0 0 0 0,0 0-1 0 0,0 0 1 0 0,0 0 0 0 0,0 0 0 0 0,0 0 0 0 0,0 0 0 0 0,0 0 0 0 0,0 0 0 0 0,0 1 0 0 0,0-1-1 0 0,0 0 1 0 0,-2 2 0 0 0,0-1 73 0 0,0 1-1 0 0,0 0 0 0 0,0 0 0 0 0,1 0 1 0 0,-1 0-1 0 0,1 0 0 0 0,-1 0 1 0 0,1 1-1 0 0,0-1 0 0 0,0 1 1 0 0,-3 5-1 0 0,0 0 34 0 0,1 1 1 0 0,0 0-1 0 0,1 1 0 0 0,-1-1 1 0 0,2 1-1 0 0,-1-1 0 0 0,2 1 1 0 0,-1 0-1 0 0,1 0 0 0 0,1-1 1 0 0,0 1-1 0 0,0 0 0 0 0,1 0 0 0 0,2 14 1 0 0,-2-20-134 0 0,0 0 0 0 0,0-1 0 0 0,1 1 1 0 0,-1 0-1 0 0,1-1 0 0 0,-1 1 0 0 0,1-1 0 0 0,1 0 0 0 0,-1 1 1 0 0,0-1-1 0 0,5 5 0 0 0,-5-7-70 0 0,0 1 0 0 0,0-1 0 0 0,0 0 1 0 0,0 0-1 0 0,0 0 0 0 0,0 0 0 0 0,1 0 0 0 0,-1 0 1 0 0,0 0-1 0 0,0-1 0 0 0,1 1 0 0 0,-1-1 0 0 0,0 1 1 0 0,1-1-1 0 0,-1 0 0 0 0,0 0 0 0 0,1 0 0 0 0,-1-1 0 0 0,0 1 1 0 0,5-1-1 0 0,0-2-551 0 0,-1 0 0 0 0,0 0 1 0 0,0 0-1 0 0,0 0 0 0 0,0-1 0 0 0,0 0 0 0 0,-1-1 1 0 0,1 1-1 0 0,5-8 0 0 0,6-6-1402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3 261 11520 0 0,'-2'5'11069'0'0,"2"-17"-10664"0"0,1 0-1 0 0,1 0 1 0 0,0 0 0 0 0,0 0 0 0 0,8-20 0 0 0,27-55 1926 0 0,-21 55-2065 0 0,-1 7-266 0 0,-15 25 0 0 0,0 0 0 0 0,0 0 0 0 0,0-1 0 0 0,0 1 0 0 0,0 0 0 0 0,0-1 0 0 0,1 1 0 0 0,-1 0 0 0 0,0 0 0 0 0,0-1 0 0 0,0 1 0 0 0,1 0 0 0 0,-1 0 0 0 0,0-1 0 0 0,0 1 0 0 0,1 0 0 0 0,-1 0 0 0 0,0 0 0 0 0,0 0 0 0 0,1-1 0 0 0,-1 1 0 0 0,0 0 0 0 0,1 0 0 0 0,-1 0 0 0 0,0 0 0 0 0,1 0 0 0 0,-1 0 0 0 0,0 0 0 0 0,1 0 0 0 0,-1 0 0 0 0,0 0 0 0 0,1 0 0 0 0,-1 0 0 0 0,0 0 0 0 0,1 0 0 0 0,-1 0 0 0 0,0 0 0 0 0,0 0 0 0 0,1 0 0 0 0,-1 1 0 0 0,0-1 0 0 0,1 0 0 0 0,-1 0 0 0 0,0 0 0 0 0,0 0 0 0 0,1 1 0 0 0,-1-1 0 0 0,0 0 0 0 0,0 0 0 0 0,1 1 0 0 0,-1-1 0 0 0,0 0 0 0 0,0 0 0 0 0,0 1 0 0 0,0-1 0 0 0,1 0 0 0 0,-1 1 0 0 0,0-1 0 0 0,0 0 0 0 0,4 8 0 0 0,-1-1 0 0 0,0 1 0 0 0,-1-1 0 0 0,1 1 0 0 0,-2 0 0 0 0,1 0 0 0 0,-1 0 0 0 0,1 11 0 0 0,5 29 0 0 0,-3-29 125 0 0,-3-16-63 0 0,-1 0 0 0 0,0 0 0 0 0,1 0 0 0 0,0-1 0 0 0,0 1 0 0 0,0 0 0 0 0,0 0 0 0 0,0-1 0 0 0,1 1 0 0 0,-1-1 0 0 0,1 1 0 0 0,3 3 0 0 0,-5-6-16 0 0,1 0 0 0 0,-1 0 0 0 0,1 0 0 0 0,-1 0 0 0 0,1 0 0 0 0,-1 0 0 0 0,1 0 0 0 0,-1 0 0 0 0,1 0 0 0 0,-1 0 0 0 0,1 0 0 0 0,-1-1 0 0 0,0 1 0 0 0,1 0 0 0 0,-1 0 0 0 0,1-1 0 0 0,-1 1 0 0 0,1 0 0 0 0,-1-1 0 0 0,0 1 0 0 0,1 0 0 0 0,-1-1 0 0 0,0 1 0 0 0,1 0 0 0 0,-1-1 0 0 0,9-9 50 0 0,2-10 7 0 0,-1 0 0 0 0,13-39 1 0 0,3-7-3254 0 0,-19 47-3534 0 0,-1 2-2062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7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200 180 3224 0 0,'0'0'143'0'0,"-8"1"1619"0"0,2 1 2421 0 0,-18 9 4477 0 0,19-8-8323 0 0,1 1 0 0 0,-1-1 0 0 0,1 1-1 0 0,0 0 1 0 0,-4 5 0 0 0,-14 17 155 0 0,1 0 0 0 0,-21 37 0 0 0,35-51-366 0 0,0 1 1 0 0,1 0-1 0 0,0 1 0 0 0,1-1 0 0 0,1 1 1 0 0,0 0-1 0 0,-3 27 0 0 0,7-39-89 0 0,0 0 0 0 0,0-1 0 0 0,0 1 0 0 0,0 0-1 0 0,0 0 1 0 0,1 0 0 0 0,-1 0 0 0 0,0 0 0 0 0,1-1 0 0 0,0 1-1 0 0,-1 0 1 0 0,1 0 0 0 0,0-1 0 0 0,0 1 0 0 0,0-1 0 0 0,0 1-1 0 0,2 2 1 0 0,-2-3-14 0 0,0-1 0 0 0,0 1 0 0 0,0 0 0 0 0,-1-1-1 0 0,1 1 1 0 0,0-1 0 0 0,0 1 0 0 0,0-1 0 0 0,0 1-1 0 0,0-1 1 0 0,0 0 0 0 0,0 0 0 0 0,0 1 0 0 0,0-1 0 0 0,0 0-1 0 0,0 0 1 0 0,0 0 0 0 0,0 0 0 0 0,0 0 0 0 0,0 0-1 0 0,0 0 1 0 0,0 0 0 0 0,0-1 0 0 0,0 1 0 0 0,0 0 0 0 0,0-1-1 0 0,0 1 1 0 0,0 0 0 0 0,0-1 0 0 0,0 1 0 0 0,0-1-1 0 0,1-1 1 0 0,8-7 125 0 0,-1 0-1 0 0,0 0 1 0 0,0-1 0 0 0,-1 0-1 0 0,0-1 1 0 0,11-20-1 0 0,-15 23-93 0 0,76-152 756 0 0,-50 95-457 0 0,-6 3 19 0 0,-17 44-49 0 0,0-1 1 0 0,14-25-1 0 0,-9 5 597 0 0,-12 38-571 0 0,-9 14 17 0 0,-2 6-352 0 0,0 1 1 0 0,2-1 0 0 0,-11 30-1 0 0,-13 65 13 0 0,28-93-44 0 0,1 1-1 0 0,1 1 0 0 0,1-1 1 0 0,2 44-1 0 0,0-64-76 0 0,1 1-1 0 0,-1-1 1 0 0,0 1-1 0 0,1-1 1 0 0,-1 0-1 0 0,1 1 1 0 0,0-1-1 0 0,0 1 1 0 0,0-1-1 0 0,0 0 1 0 0,0 0-1 0 0,0 1 1 0 0,1-1 0 0 0,-1 0-1 0 0,1 0 1 0 0,-1 0-1 0 0,1-1 1 0 0,0 1-1 0 0,3 2 1 0 0,-2-2-192 0 0,-1-1 1 0 0,1 0 0 0 0,-1 0-1 0 0,1 0 1 0 0,0 0 0 0 0,-1 0-1 0 0,1-1 1 0 0,0 1 0 0 0,-1-1 0 0 0,1 0-1 0 0,0 1 1 0 0,0-1 0 0 0,0-1-1 0 0,-1 1 1 0 0,1 0 0 0 0,0-1-1 0 0,4 0 1 0 0,12-4-1806 0 0,3-3-41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9816 0 0,'-12'2'1046'0'0,"1"1"-257"0"0,0 0 0 0 0,0 0 0 0 0,1 1-1 0 0,-1 1 1 0 0,1 0 0 0 0,0 1-1 0 0,0 0 1 0 0,1 0 0 0 0,0 1 0 0 0,0 0-1 0 0,0 0 1 0 0,1 1 0 0 0,-9 11 0 0 0,17-19-775 0 0,-3 3 224 0 0,0 1-1 0 0,0-1 0 0 0,0 1 1 0 0,1-1-1 0 0,0 1 0 0 0,0 0 1 0 0,0 0-1 0 0,0 0 0 0 0,0 1 1 0 0,1-1-1 0 0,-2 9 0 0 0,3-13-219 0 0,0 1-1 0 0,0-1 1 0 0,0 0-1 0 0,1 1 1 0 0,-1-1-1 0 0,0 1 0 0 0,0-1 1 0 0,0 0-1 0 0,1 1 1 0 0,-1-1-1 0 0,0 1 1 0 0,1-1-1 0 0,-1 0 1 0 0,0 1-1 0 0,1-1 0 0 0,-1 0 1 0 0,1 0-1 0 0,-1 1 1 0 0,0-1-1 0 0,1 0 1 0 0,-1 0-1 0 0,1 0 1 0 0,-1 1-1 0 0,1-1 1 0 0,-1 0-1 0 0,0 0 0 0 0,1 0 1 0 0,-1 0-1 0 0,1 0 1 0 0,-1 0-1 0 0,2 0 1 0 0,14-1 411 0 0,-9-4-361 0 0,0 1 0 0 0,1-1 0 0 0,-2 0 1 0 0,1 0-1 0 0,-1-1 0 0 0,1 1 0 0 0,-1-1 0 0 0,-1-1 0 0 0,6-6 0 0 0,11-13 147 0 0,-4 4-57 0 0,-14 17-67 0 0,0 0-1 0 0,1 0 0 0 0,-1 0 1 0 0,1 1-1 0 0,5-5 0 0 0,-9 8 323 0 0,2 5-366 0 0,0-1 0 0 0,0 1-1 0 0,-1 0 1 0 0,0-1-1 0 0,0 1 1 0 0,0 0 0 0 0,0 0-1 0 0,0 0 1 0 0,-1 1-1 0 0,0-1 1 0 0,1 6 0 0 0,1 9 45 0 0,0 26 0 0 0,-1-14-49 0 0,4 23-2195 0 0,-3-59-893 0 0,0-6 1322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14712 0 0,'-1'26'1082'0'0,"-1"1"1"0"0,-9 44-1 0 0,-20 49 1532 0 0,22-89-2362 0 0,-18 87 2477 0 0,26-111-2557 0 0,-7 18 920 0 0,7-21-162 0 0,4-16-263 0 0,3-7-481 0 0,1 0-1 0 0,1 0 0 0 0,0 1 1 0 0,1 0-1 0 0,21-30 0 0 0,-20 34-174 0 0,9-11 238 0 0,30-34 0 0 0,-41 51-286 0 0,0 1 1 0 0,0 0-1 0 0,0 0 0 0 0,1 1 1 0 0,0 0-1 0 0,1 1 0 0 0,-1 0 1 0 0,13-5-1 0 0,-22 10-98 0 0,20-5-792 0 0,-19 5 294 0 0,0 0-1 0 0,0 0 1 0 0,0 0-1 0 0,0 1 1 0 0,0-1-1 0 0,1 0 1 0 0,-1 0-1 0 0,0 1 1 0 0,0-1-1 0 0,0 1 1 0 0,1 0-1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9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8752 0 0,'-4'-5'14663'0'0,"4"9"-14444"0"0,-1-1 0 0 0,1 0 0 0 0,0 0-1 0 0,0 1 1 0 0,0-1 0 0 0,0 0 0 0 0,1 0-1 0 0,1 6 1 0 0,0 8-80 0 0,2 29-145 0 0,4 91 11 0 0,-7-85 11 0 0,-1 41-19 0 0,-1-2 1117 0 0,1-62-756 0 0,0 0-182 0 0,2-1-1 0 0,7 38 1 0 0,-7-60 3 0 0,2-10-141 0 0,0-4-49 0 0,2-2 341 0 0,-3 5-97 0 0,0 1 0 0 0,0-1 0 0 0,1 1 0 0 0,-1-1 0 0 0,6-4 0 0 0,-2 4-227 0 0,-1 1 0 0 0,1-1 0 0 0,1 1 0 0 0,-1 1 0 0 0,0-1 0 0 0,1 1 0 0 0,0 1 0 0 0,-1-1-1 0 0,1 2 1 0 0,0-1 0 0 0,0 1 0 0 0,1 0 0 0 0,9 0 0 0 0,15 1-506 0 0,62 8-1 0 0,-87-7 230 0 0,137 6 878 0 0,-144-7-358 0 0,-1-1-232 0 0,1 0 0 0 0,-1-1-1 0 0,0 1 1 0 0,1 0 0 0 0,-1 0 0 0 0,0-1-1 0 0,0 1 1 0 0,0 0 0 0 0,0 0 0 0 0,0-1-1 0 0,0 1 1 0 0,0 0 0 0 0,-1-1-1 0 0,1 1 1 0 0,0 0 0 0 0,-1 0 0 0 0,1-1-1 0 0,-1 1 1 0 0,1 0 0 0 0,-1 0 0 0 0,1 0-1 0 0,-1 0 1 0 0,0 0 0 0 0,0 0 0 0 0,0 0-1 0 0,1 0 1 0 0,-1 0 0 0 0,0 0 0 0 0,0 0-1 0 0,-2 0 1 0 0,-4-5-78 0 0,0 1 0 0 0,0 0 0 0 0,-12-5 0 0 0,8 4 55 0 0,-32-20 46 0 0,23 12 17 0 0,-2 2-1 0 0,1 0 1 0 0,-38-13 0 0 0,101 28-538 0 0,7 7 666 0 0,73 25 0 0 0,-121-35-191 0 0,0 1 0 0 0,0-1-1 0 0,0 1 1 0 0,0-1-1 0 0,1 1 1 0 0,-1-1-1 0 0,0 1 1 0 0,0 0-1 0 0,0 0 1 0 0,0-1-1 0 0,0 1 1 0 0,-1 0-1 0 0,1 0 1 0 0,0 0 0 0 0,0 0-1 0 0,-1 0 1 0 0,1 0-1 0 0,0 0 1 0 0,-1 0-1 0 0,2 3 1 0 0,-2-2 21 0 0,0-1 1 0 0,0 1-1 0 0,0 0 0 0 0,0 0 1 0 0,0 0-1 0 0,0-1 0 0 0,0 1 1 0 0,0 0-1 0 0,-1 0 0 0 0,1-1 1 0 0,-1 1-1 0 0,-1 3 0 0 0,-2 2 73 0 0,1 0 0 0 0,-2 0 0 0 0,1-1 0 0 0,-1 0-1 0 0,-7 8 1 0 0,-9 6-205 0 0,-2 0 0 0 0,-26 17 0 0 0,39-29 80 0 0,-24 17-1092 0 0,-62 35 1 0 0,79-53-1667 0 0,3-4-6276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0:4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22 4832 0 0,'0'0'223'0'0,"-12"3"26"0"0,9-3 94 0 0,-1 1 0 0 0,0-1 0 0 0,0 1 0 0 0,1-1 0 0 0,-1 0 0 0 0,0 0 0 0 0,-5-1 0 0 0,-8-1 713 0 0,16 2-631 0 0,-12 3 6842 0 0,9-2-6944 0 0,0 2 465 0 0,3-2-666 0 0,1-1 1 0 0,0 0 0 0 0,-1 0 0 0 0,1 1 0 0 0,-1-1 0 0 0,1 0 0 0 0,-1 1 0 0 0,1-1 0 0 0,-1 0 0 0 0,1 1-1 0 0,0-1 1 0 0,-1 1 0 0 0,1-1 0 0 0,0 0 0 0 0,0 1 0 0 0,-1-1 0 0 0,1 1 0 0 0,0-1 0 0 0,0 1 0 0 0,-1-1-1 0 0,1 1 1 0 0,0 0 0 0 0,0-1 0 0 0,0 1 0 0 0,0-1 0 0 0,0 1 0 0 0,0-1 0 0 0,0 1 0 0 0,0-1 0 0 0,0 1-1 0 0,0 0 1 0 0,1 0 196 0 0,-1 0-299 0 0,0 0 0 0 0,1-1 0 0 0,-1 1 0 0 0,0 0 0 0 0,1-1 0 0 0,-1 1 0 0 0,1-1 0 0 0,-1 1 0 0 0,1 0 0 0 0,-1-1 0 0 0,1 1 0 0 0,-1-1 0 0 0,1 0 0 0 0,-1 1 0 0 0,1-1 0 0 0,-1 1 0 0 0,1-1 1 0 0,0 0-1 0 0,-1 1 0 0 0,1-1 0 0 0,0 0 0 0 0,1 1 0 0 0,17 4 231 0 0,-17-4-202 0 0,32 4 297 0 0,-1-1 0 0 0,1-1 0 0 0,38-3 0 0 0,-60 0-76 0 0,80-6 250 0 0,-51 3-206 0 0,-5 3-206 0 0,7-1-64 0 0,73-11 191 0 0,14-1 240 0 0,-60 8-404 0 0,0 3 0 0 0,99 9 0 0 0,50-2 345 0 0,-106-9-195 0 0,-61 4-30 0 0,-39 1-127 0 0,1-1 1 0 0,13-1-1 0 0,1-1 71 0 0,-20 2-98 0 0,0-1 0 0 0,14-2-1 0 0,-1-1 43 0 0,0 1 0 0 0,28 0-1 0 0,12-2 62 0 0,-34 3-6 0 0,48 2 0 0 0,-51 1-6 0 0,0-1 0 0 0,43-6-1 0 0,-41 2 22 0 0,31 0 0 0 0,7-1 93 0 0,-37 3-64 0 0,44 3-1 0 0,-20 0-184 0 0,52-1 194 0 0,-66 0-54 0 0,-16-1-60 0 0,0 1 0 0 0,25 4 0 0 0,-6-1 21 0 0,74-2 1 0 0,-5-1 1 0 0,70 18 956 0 0,-103-15-1664 0 0,-15 2 1031 0 0,71-3-1 0 0,-88-2-698 0 0,-30 0 338 0 0,-6 1-6 0 0,0-1-1 0 0,-1 0 1 0 0,1-1-1 0 0,0 1 0 0 0,-1-1 1 0 0,1-1-1 0 0,7-2 1 0 0,8-3 114 0 0,-22 6-238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47 282 11520 0 0,'0'0'2573'0'0,"8"-8"1944"0"0,6-9-3353 0 0,14-16-556 0 0,-3-1 0 0 0,31-54 0 0 0,-53 82-449 0 0,-1 1 0 0 0,1-1-1 0 0,-2 0 1 0 0,1 0 0 0 0,-1 0 0 0 0,0 0-1 0 0,0 0 1 0 0,0 0 0 0 0,-1-1 0 0 0,0 1 0 0 0,-1-6-1 0 0,1 11-144 0 0,0 0 0 0 0,0 0-1 0 0,0 0 1 0 0,-1 0-1 0 0,1 0 1 0 0,0 0 0 0 0,-1 0-1 0 0,1 0 1 0 0,-1 0 0 0 0,1 0-1 0 0,-1 0 1 0 0,0 0 0 0 0,1 0-1 0 0,-1 0 1 0 0,0 0-1 0 0,1 1 1 0 0,-1-1 0 0 0,0 0-1 0 0,0 1 1 0 0,0-1 0 0 0,0 0-1 0 0,0 1 1 0 0,0-1-1 0 0,0 1 1 0 0,0 0 0 0 0,0-1-1 0 0,0 1 1 0 0,0 0 0 0 0,0-1-1 0 0,0 1 1 0 0,0 0 0 0 0,0 0-1 0 0,0 0 1 0 0,0 0-1 0 0,0 0 1 0 0,0 0 0 0 0,0 0-1 0 0,0 0 1 0 0,0 1 0 0 0,0-1-1 0 0,-1 1 1 0 0,-3-1 120 0 0,1 1-1 0 0,0 1 1 0 0,0-1 0 0 0,0 1 0 0 0,0-1 0 0 0,1 1-1 0 0,-1 0 1 0 0,0 0 0 0 0,-4 5 0 0 0,-4 4 29 0 0,1 1 1 0 0,1 1 0 0 0,0-1-1 0 0,1 2 1 0 0,0-1-1 0 0,1 2 1 0 0,1-1 0 0 0,0 1-1 0 0,1 0 1 0 0,0 0-1 0 0,1 0 1 0 0,1 1-1 0 0,1 0 1 0 0,0 0 0 0 0,0 18-1 0 0,2-24-137 0 0,1 0-1 0 0,0 0 1 0 0,1 0 0 0 0,0 0-1 0 0,1 0 1 0 0,0 0-1 0 0,0-1 1 0 0,8 18 0 0 0,-8-21-56 0 0,0-1 1 0 0,1 0 0 0 0,0 0-1 0 0,0 0 1 0 0,0-1 0 0 0,1 1-1 0 0,0-1 1 0 0,0 1 0 0 0,0-1-1 0 0,0-1 1 0 0,1 1 0 0 0,-1 0-1 0 0,1-1 1 0 0,0 0 0 0 0,0 0-1 0 0,8 3 1 0 0,-6-3-294 0 0,1-1 0 0 0,0 1-1 0 0,0-1 1 0 0,0-1 0 0 0,1 0 0 0 0,-1 0-1 0 0,0 0 1 0 0,0-1 0 0 0,1 0 0 0 0,8-2-1 0 0,8-3-1900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17503 0 0,'0'0'1588'0'0,"9"-9"-813"0"0,15-13 302 0 0,-1 0 0 0 0,-1-1 0 0 0,-1-1-1 0 0,-1-1 1 0 0,25-43 0 0 0,-28 41-724 0 0,2 0 0 0 0,0 1 0 0 0,2 1 0 0 0,26-26 0 0 0,-45 50-349 0 0,-1 0 0 0 0,1 0 0 0 0,0 0 0 0 0,-1 0 0 0 0,1 0 0 0 0,0 0 0 0 0,-1 0 0 0 0,1 0 0 0 0,0 1 0 0 0,2-1 0 0 0,-3 1-4 0 0,-1-1 1 0 0,1 1-1 0 0,-1 0 1 0 0,1 0 0 0 0,-1 0-1 0 0,1 0 1 0 0,-1 0-1 0 0,1 0 1 0 0,-1 1-1 0 0,1-1 1 0 0,-1 0-1 0 0,1 0 1 0 0,-1 0 0 0 0,1 0-1 0 0,-1 1 1 0 0,1-1-1 0 0,-1 0 1 0 0,1 0-1 0 0,-1 1 1 0 0,1-1-1 0 0,-1 0 1 0 0,1 1 0 0 0,-1-1-1 0 0,0 0 1 0 0,1 1-1 0 0,-1-1 1 0 0,0 1-1 0 0,1-1 1 0 0,-1 1-1 0 0,0-1 1 0 0,0 1 0 0 0,1-1-1 0 0,-1 1 1 0 0,0-1-1 0 0,0 1 1 0 0,0-1-1 0 0,0 1 1 0 0,0-1-1 0 0,0 1 1 0 0,0-1 0 0 0,0 1-1 0 0,3 24-13 0 0,-1-1 1 0 0,-1 0-1 0 0,-1 1 0 0 0,-7 44 0 0 0,3-48 13 0 0,0 1 0 0 0,0 33 0 0 0,7-41 0 0 0,-3-13 0 0 0,1-1 0 0 0,-1 0 1 0 0,0 1-1 0 0,0-1 0 0 0,0 0 0 0 0,1 1 0 0 0,-1-1 0 0 0,0 0 0 0 0,1 0 1 0 0,-1 1-1 0 0,0-1 0 0 0,1 0 0 0 0,-1 0 0 0 0,0 1 0 0 0,1-1 0 0 0,-1 0 1 0 0,0 0-1 0 0,1 0 0 0 0,-1 0 0 0 0,1 0 0 0 0,-1 0 0 0 0,0 1 1 0 0,1-1-1 0 0,-1 0 0 0 0,1 0 0 0 0,-1 0 0 0 0,0 0 0 0 0,1-1 0 0 0,-1 1 1 0 0,1 0-1 0 0,-1 0 0 0 0,0 0 0 0 0,1 0 0 0 0,-1 0 0 0 0,0 0 0 0 0,1 0 1 0 0,-1-1-1 0 0,1 1 0 0 0,-1 0 0 0 0,0 0 0 0 0,1-1 0 0 0,-1 1 0 0 0,0 0 1 0 0,0 0-1 0 0,1-1 0 0 0,-1 1 0 0 0,0-1 0 0 0,1 1 5 0 0,6-5 24 0 0,0 0 0 0 0,-1 0-1 0 0,1-1 1 0 0,-1 0 0 0 0,-1 0 0 0 0,10-12 0 0 0,3-4 48 0 0,22-27 187 0 0,-26 30-27 0 0,1 0 1 0 0,1 1-1 0 0,23-19 0 0 0,-36 35-190 0 0,-1 0 0 0 0,1 0 0 0 0,0 0 0 0 0,0 0 0 0 0,1 1 0 0 0,-1-1 0 0 0,0 1 0 0 0,0 0-1 0 0,1 0 1 0 0,4-1 0 0 0,-6 2-38 0 0,0-1 0 0 0,-1 1-1 0 0,1 0 1 0 0,-1 1-1 0 0,1-1 1 0 0,0 0 0 0 0,-1 0-1 0 0,1 1 1 0 0,-1-1 0 0 0,1 1-1 0 0,-1-1 1 0 0,1 1 0 0 0,-1 0-1 0 0,1-1 1 0 0,-1 1-1 0 0,0 0 1 0 0,1 0 0 0 0,-1 0-1 0 0,0 0 1 0 0,0 0 0 0 0,0 0-1 0 0,0 1 1 0 0,0-1-1 0 0,2 3 1 0 0,4 7 33 0 0,-1 0-1 0 0,0 0 1 0 0,-1 1 0 0 0,0 0-1 0 0,-1 0 1 0 0,0 0 0 0 0,4 21-1 0 0,-4-3 263 0 0,-2 0-1 0 0,0 33 0 0 0,-2-61-436 0 0,-1 1 1 0 0,2-1-1 0 0,-1 0 0 0 0,0 1 1 0 0,0-1-1 0 0,1 0 1 0 0,-1 1-1 0 0,1-1 1 0 0,0 0-1 0 0,0 0 1 0 0,0 0-1 0 0,0 0 0 0 0,2 4 1 0 0,-2-5-38 0 0,0 0 1 0 0,0-1-1 0 0,0 1 1 0 0,0 0 0 0 0,0-1-1 0 0,0 1 1 0 0,0-1-1 0 0,0 1 1 0 0,0-1-1 0 0,1 0 1 0 0,-1 1-1 0 0,0-1 1 0 0,0 0-1 0 0,0 0 1 0 0,0 0-1 0 0,1 0 1 0 0,-1 0-1 0 0,0 0 1 0 0,0 0-1 0 0,0 0 1 0 0,1 0 0 0 0,-1 0-1 0 0,0-1 1 0 0,0 1-1 0 0,0-1 1 0 0,0 1-1 0 0,0-1 1 0 0,2 0-1 0 0,13-7-6099 0 0,1-2-1737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4144 0 0,'-27'14'650'0'0,"18"-7"2144"0"0,1 0 0 0 0,-12 11 0 0 0,-13 20 6161 0 0,13-14-7284 0 0,17-20-2003 0 0,-11 14 862 0 0,1 0 0 0 0,1 0 0 0 0,1 2 0 0 0,1-1 0 0 0,-15 37 0 0 0,25-54-434 0 0,-1-1 0 0 0,1 0-1 0 0,-1 1 1 0 0,1-1 0 0 0,0 1 0 0 0,-1-1 0 0 0,1 1 0 0 0,0-1-1 0 0,0 0 1 0 0,0 1 0 0 0,0-1 0 0 0,0 1 0 0 0,0-1 0 0 0,1 1-1 0 0,-1-1 1 0 0,0 0 0 0 0,1 1 0 0 0,-1-1 0 0 0,1 1 0 0 0,-1-1 0 0 0,1 0-1 0 0,1 3 1 0 0,0-3-67 0 0,-1 0-1 0 0,0 0 0 0 0,1 0 1 0 0,-1-1-1 0 0,1 1 0 0 0,-1 0 1 0 0,1 0-1 0 0,0-1 0 0 0,-1 1 0 0 0,1-1 1 0 0,-1 0-1 0 0,1 1 0 0 0,0-1 1 0 0,0 0-1 0 0,-1 0 0 0 0,1 0 1 0 0,0 0-1 0 0,3-1 0 0 0,0 0-39 0 0,1 0 0 0 0,0 0 0 0 0,0-1 0 0 0,-1 0 0 0 0,1 0 0 0 0,-1 0 0 0 0,0-1 0 0 0,0 0 0 0 0,0 0 0 0 0,0-1 0 0 0,0 1 0 0 0,0-1 0 0 0,-1 0 0 0 0,7-7 0 0 0,4-6 202 0 0,-1-1 1 0 0,16-27-1 0 0,-25 37-141 0 0,3-4 215 0 0,-1 2 0 0 0,2-1 0 0 0,15-15 0 0 0,-23 25-261 0 0,-1 1-1 0 0,0 0 1 0 0,1-1-1 0 0,-1 1 1 0 0,0 0-1 0 0,1 0 1 0 0,-1-1-1 0 0,0 1 1 0 0,1 0-1 0 0,-1 0 1 0 0,1-1 0 0 0,-1 1-1 0 0,1 0 1 0 0,-1 0-1 0 0,0 0 1 0 0,1 0-1 0 0,-1-1 1 0 0,1 1-1 0 0,-1 0 1 0 0,1 0-1 0 0,-1 0 1 0 0,1 0-1 0 0,-1 0 1 0 0,1 0 0 0 0,-1 0-1 0 0,1 1 1 0 0,-1-1-1 0 0,0 0 1 0 0,1 0-1 0 0,0 0 1 0 0,0 1 6 0 0,0 0 0 0 0,-1 0 0 0 0,1 0 0 0 0,0 0 1 0 0,-1-1-1 0 0,1 1 0 0 0,-1 0 0 0 0,1 0 0 0 0,-1 0 1 0 0,1 0-1 0 0,-1 0 0 0 0,1 2 0 0 0,0 3 30 0 0,0 0-1 0 0,0 1 1 0 0,0 8-1 0 0,-2 17-205 0 0,-7 47 0 0 0,8-56-2167 0 0,0-22 1362 0 0,6-4-3473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93 429 3224 0 0,'0'0'143'0'0,"0"1"-3"0"0,0 16-507 0 0,0 7 4306 0 0,0-17-1890 0 0,0-1 0 0 0,-1 0 0 0 0,0 0 1 0 0,-2 7-1 0 0,-5 17 3565 0 0,5-19-5114 0 0,1 0 0 0 0,-2-1 0 0 0,-4 13 0 0 0,-54 115 1968 0 0</inkml:trace>
  <inkml:trace contextRef="#ctx0" brushRef="#br0" timeOffset="1">245 10 19351 0 0,'-6'-7'2103'0'0,"-3"5"-2087"0"0,7 2-15 0 0,-2 2-1 0 0,4-1 0 0 0,0-1 0 0 0,-1 0 0 0 0,1 0 0 0 0,0 1 0 0 0,0-1 0 0 0,0 0 0 0 0,0 1 0 0 0,0-1 0 0 0,0 0 0 0 0,0 0 0 0 0,0 1 0 0 0,0-1 0 0 0,0 0 0 0 0,0 1 0 0 0,0-1 0 0 0,0 0 0 0 0,0 1 0 0 0,0-1 0 0 0,0 0 0 0 0,0 0 0 0 0,0 1 0 0 0,0-1 0 0 0,0 0 0 0 0,1 1 0 0 0,1 1 0 0 0,0 0-176 0 0,-1 0-1 0 0,1 0 0 0 0,0 0 0 0 0,0 0 1 0 0,0 0-1 0 0,0-1 0 0 0,0 1 0 0 0,0-1 1 0 0,0 1-1 0 0,0-1 0 0 0,1 0 0 0 0,-1 0 1 0 0,1 0-1 0 0,-1 0 0 0 0,1-1 0 0 0,-1 1 1 0 0,5 0-1 0 0,-2 0-150 0 0,-1 0 0 0 0,1 1 0 0 0,-1-1 0 0 0,8 5 0 0 0,-8-3 589 0 0,1 0-1 0 0,-1 1 0 0 0,0-1 0 0 0,-1 1 0 0 0,1 0 1 0 0,-1 0-1 0 0,1 0 0 0 0,-1 1 0 0 0,-1-1 0 0 0,1 1 0 0 0,0 0 1 0 0,-1 0-1 0 0,0 0 0 0 0,0 0 0 0 0,1 9 0 0 0,2 6 1370 0 0,-2 1 0 0 0,1 36-1 0 0,-3-37-957 0 0,-1 25 1554 0 0,-10 87 0 0 0,7-106-1930 0 0,-40 248 200 0 0,35-219-5001 0 0,5-42-5392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4608 0 0,'0'0'208'0'0,"-5"14"32"0"0,-9 102 11995 0 0,13-105-11978 0 0,1 0 0 0 0,0 0 0 0 0,1 12 0 0 0,1 9 311 0 0,-2-23-323 0 0,-1 8 427 0 0,2-1 1 0 0,0 0 0 0 0,0 0 0 0 0,5 18 1359 0 0,3-40-1184 0 0,-2-2-547 0 0,-1 0-1 0 0,1-1 0 0 0,-1 0 0 0 0,-1 0 1 0 0,1 0-1 0 0,-2-1 0 0 0,7-16 1 0 0,-1 4-170 0 0,88-194 932 0 0,-94 208-1197 0 0,0 0-1 0 0,0 1 0 0 0,0 0 1 0 0,1 0-1 0 0,0 0 0 0 0,0 0 1 0 0,1 1-1 0 0,8-7 1 0 0,-14 13-11 0 0,1-1 0 0 0,0 1 1 0 0,0 0-1 0 0,-1 0 0 0 0,1 0 1 0 0,0-1-1 0 0,0 1 0 0 0,-1 0 1 0 0,1 0-1 0 0,0 0 0 0 0,0 0 1 0 0,0 1-1 0 0,-1-1 0 0 0,1 0 1 0 0,0 0-1 0 0,0 0 1 0 0,-1 1-1 0 0,1-1 0 0 0,0 0 1 0 0,0 1-1 0 0,-1-1 0 0 0,1 0 1 0 0,0 1-1 0 0,-1-1 0 0 0,1 1 1 0 0,-1-1-1 0 0,1 1 0 0 0,0 0 1 0 0,-1-1-1 0 0,1 1 0 0 0,-1-1 1 0 0,0 1-1 0 0,1 0 1 0 0,-1 0-1 0 0,1-1 0 0 0,-1 1 1 0 0,0 0-1 0 0,0-1 0 0 0,1 1 1 0 0,-1 1-1 0 0,1 8-2214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2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4608 0 0,'5'3'246'0'0,"-1"-1"-1"0"0,1 0 1 0 0,1 0 0 0 0,6 2 0 0 0,-3-3 1064 0 0,-1 0 0 0 0,0 0-1 0 0,1 0 1 0 0,12-2 0 0 0,-8 0 796 0 0,-1 0 0 0 0,18-6-1 0 0,3-4-1291 0 0,-21 6-474 0 0,1-1 1 0 0,-1 0-1 0 0,0-1 1 0 0,-1-1 0 0 0,1 0-1 0 0,-2 0 1 0 0,1-1-1 0 0,-1-1 1 0 0,0 0-1 0 0,-1 0 1 0 0,0-1-1 0 0,-1 0 1 0 0,13-22 0 0 0,-19 28-293 0 0,0 0 0 0 0,0 0 1 0 0,-1 0-1 0 0,0 1 1 0 0,0-1-1 0 0,0 0 1 0 0,-1 0-1 0 0,1 0 0 0 0,-1-1 1 0 0,-1-8-1 0 0,1 12-14 0 0,0 0-1 0 0,0 1 0 0 0,-1-1 1 0 0,1 1-1 0 0,0-1 0 0 0,-1 0 1 0 0,1 1-1 0 0,-1-1 0 0 0,0 1 1 0 0,1-1-1 0 0,-1 1 0 0 0,0 0 1 0 0,0-1-1 0 0,0 1 0 0 0,0 0 1 0 0,0 0-1 0 0,0-1 1 0 0,0 1-1 0 0,-1 0 0 0 0,1 0 1 0 0,0 0-1 0 0,-1 0 0 0 0,1 1 1 0 0,0-1-1 0 0,-1 0 0 0 0,1 0 1 0 0,-1 1-1 0 0,0-1 0 0 0,1 1 1 0 0,-1 0-1 0 0,1-1 0 0 0,-1 1 1 0 0,1 0-1 0 0,-1 0 0 0 0,0 0 1 0 0,1 0-1 0 0,-4 0 1 0 0,-2 1 131 0 0,0 1 1 0 0,0 0-1 0 0,0 0 1 0 0,0 0 0 0 0,0 1-1 0 0,0 0 1 0 0,0 0 0 0 0,1 1-1 0 0,0-1 1 0 0,0 1 0 0 0,-9 8-1 0 0,5-3-1 0 0,0 1 0 0 0,1 0 0 0 0,0 0 0 0 0,0 1-1 0 0,-8 16 1 0 0,12-19-44 0 0,2 0 0 0 0,-1 0 0 0 0,1 0 0 0 0,0 1 0 0 0,1-1 0 0 0,0 1 0 0 0,1 0 0 0 0,-2 14 0 0 0,4-20-125 0 0,-1 0 0 0 0,1 0-1 0 0,-1 0 1 0 0,1 0 0 0 0,0 0 0 0 0,0 0 0 0 0,1 0 0 0 0,-1-1-1 0 0,0 1 1 0 0,1 0 0 0 0,0 0 0 0 0,0-1 0 0 0,0 1-1 0 0,0-1 1 0 0,0 0 0 0 0,0 0 0 0 0,0 0 0 0 0,1 0-1 0 0,-1 0 1 0 0,5 2 0 0 0,-4-1-225 0 0,1-1-1 0 0,-1 0 1 0 0,1 0 0 0 0,0-1 0 0 0,0 1-1 0 0,0-1 1 0 0,0 0 0 0 0,0 0 0 0 0,0 0-1 0 0,0 0 1 0 0,0-1 0 0 0,0 0 0 0 0,0 0-1 0 0,0 0 1 0 0,5 0 0 0 0,-2-2-360 0 0,4 0-1109 0 0,0 0 1 0 0,-1-1-1 0 0,15-6 1 0 0,-5-1-493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1 286 19895 0 0,'0'0'1998'0'0,"0"-15"-1369"0"0,10-5 675 0 0,-3 6-801 0 0,-4 8-344 0 0,0 0 1 0 0,0 0-1 0 0,6-8 0 0 0,7-10 365 0 0,-5 3 46 0 0,2 1 0 0 0,23-30 0 0 0,-15 22-214 0 0,-17 22-231 0 0,0 1 0 0 0,0 1 0 0 0,1-1 0 0 0,-1 1 0 0 0,10-7 0 0 0,-13 10-40 0 0,5 12-21 0 0,-4-5-52 0 0,-1 1-1 0 0,1-1 0 0 0,-1 1 1 0 0,-1-1-1 0 0,1 1 1 0 0,-1 0-1 0 0,-1 0 1 0 0,0 7-1 0 0,0 13 14 0 0,1-27-25 0 0,-1 0 0 0 0,1 1 0 0 0,0-1 0 0 0,0 0 0 0 0,0 1 0 0 0,0-1 0 0 0,0 0 0 0 0,0 1 0 0 0,1-1 0 0 0,-1 0 0 0 0,0 1 0 0 0,0-1 0 0 0,0 0 0 0 0,0 1 0 0 0,0-1 0 0 0,0 0 0 0 0,0 0 0 0 0,1 1 0 0 0,-1-1 0 0 0,0 0 0 0 0,0 0 0 0 0,0 1 0 0 0,1-1 0 0 0,-1 0 0 0 0,0 0 0 0 0,0 1 0 0 0,1-1 0 0 0,-1 0 0 0 0,0 0 0 0 0,1 0 0 0 0,-1 0 0 0 0,0 0 0 0 0,0 1 0 0 0,1-1 0 0 0,-1 0 0 0 0,0 0 0 0 0,1 0 0 0 0,-1 0 0 0 0,0 0 0 0 0,1 0 0 0 0,-1 0 0 0 0,0 0 0 0 0,1 0 0 0 0,-1 0 0 0 0,0 0 0 0 0,1 0 0 0 0,-1 0 0 0 0,0 0 0 0 0,0-1 0 0 0,1 1 0 0 0,-1 0 0 0 0,0 0 0 0 0,1 0 0 0 0,-1 0 0 0 0,0 0 0 0 0,0-1 0 0 0,1 1 0 0 0,-1 0 0 0 0,0 0 0 0 0,0-1 0 0 0,1 1 0 0 0,-1-1 0 0 0,1 1 0 0 0,6-5-4 0 0,0 1 0 0 0,-1-1-1 0 0,0 0 1 0 0,0-1 0 0 0,0 0 0 0 0,-1 0-1 0 0,0 0 1 0 0,9-13 0 0 0,-9 11-1 0 0,1 0 0 0 0,0 1 0 0 0,0 0 1 0 0,0 0-1 0 0,1 0 0 0 0,13-9 0 0 0,-17 14 8 0 0,0 0 0 0 0,0 0 0 0 0,0 1 0 0 0,1 0 0 0 0,-1-1 0 0 0,0 1 0 0 0,1 0 0 0 0,-1 1 0 0 0,1-1 0 0 0,-1 1 0 0 0,6-1 0 0 0,-7 1-1 0 0,0 0-1 0 0,0 1 1 0 0,0-1 0 0 0,0 1-1 0 0,0-1 1 0 0,0 1 0 0 0,0-1-1 0 0,-1 1 1 0 0,1 0-1 0 0,0 0 1 0 0,0 0 0 0 0,-1 0-1 0 0,1 0 1 0 0,-1 1 0 0 0,1-1-1 0 0,-1 0 1 0 0,1 1 0 0 0,-1-1-1 0 0,0 1 1 0 0,1-1-1 0 0,1 4 1 0 0,1 3-296 0 0,-1 1 0 0 0,1-1 0 0 0,-1 1 0 0 0,-1-1 0 0 0,1 1 0 0 0,-2 0 0 0 0,1 0 1 0 0,-1 0-1 0 0,0 0 0 0 0,-1 0 0 0 0,0 0 0 0 0,-1 0 0 0 0,0 0 0 0 0,0 0 0 0 0,-1 0 0 0 0,-2 9 0 0 0,3-8-8372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12 20127 0 0,'-1'-8'926'0'0,"0"7"-26"0"0,-10-2-28 0 0,6 5-635 0 0,1-1 0 0 0,0 1 0 0 0,0 0 0 0 0,0 1 0 0 0,0-1 0 0 0,0 1 1 0 0,1-1-1 0 0,-1 1 0 0 0,1 0 0 0 0,-6 6 0 0 0,-2 4 1 0 0,-14 21 0 0 0,16-21-125 0 0,-39 61 97 0 0,43-65-185 0 0,1 1 0 0 0,0-1 0 0 0,0 1 0 0 0,0 0 0 0 0,2 0 0 0 0,-3 13 0 0 0,4-22-21 0 0,1-1 0 0 0,0 1-1 0 0,0 0 1 0 0,0-1 0 0 0,-1 1 0 0 0,1 0 0 0 0,0-1-1 0 0,0 1 1 0 0,0 0 0 0 0,0 0 0 0 0,0-1-1 0 0,0 1 1 0 0,1 0 0 0 0,-1-1 0 0 0,0 1-1 0 0,0 0 1 0 0,0-1 0 0 0,1 1 0 0 0,-1 0-1 0 0,0-1 1 0 0,1 1 0 0 0,-1-1 0 0 0,0 1-1 0 0,1-1 1 0 0,-1 1 0 0 0,1-1 0 0 0,-1 1 0 0 0,1-1-1 0 0,-1 1 1 0 0,1-1 0 0 0,-1 1 0 0 0,1-1-1 0 0,-1 0 1 0 0,1 1 0 0 0,0-1 0 0 0,-1 0-1 0 0,1 1 1 0 0,0-1 0 0 0,-1 0 0 0 0,1 0-1 0 0,0 0 1 0 0,-1 0 0 0 0,1 0 0 0 0,1 0 0 0 0,0 0 16 0 0,1 0 1 0 0,0-1 0 0 0,-1 1 0 0 0,1-1 0 0 0,-1 0 0 0 0,1 0 0 0 0,-1 0 0 0 0,1 0 0 0 0,3-2 0 0 0,-2 0-6 0 0,0 0 0 0 0,0 0-1 0 0,0-1 1 0 0,-1 1 0 0 0,0-1 0 0 0,1 0 0 0 0,-1 0 0 0 0,3-6 0 0 0,18-39 49 0 0,-9 18-5 0 0,-8 17-38 0 0,19-34 42 0 0,-20 39 22 0 0,2-3 165 0 0,-7 11 148 0 0,1 6-235 0 0,-2 0-153 0 0,0 0 0 0 0,0-1 1 0 0,0 1-1 0 0,-1 0 0 0 0,0-1 0 0 0,0 1 0 0 0,0 0 0 0 0,-4 7 0 0 0,-2 13-648 0 0,3-12-63 0 0,3-11 282 0 0,0 0 0 0 0,0 1-1 0 0,1-1 1 0 0,-1 0-1 0 0,1 1 1 0 0,-1-1-1 0 0,1 1 1 0 0,0 3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138 221 20527 0 0,'-2'2'182'0'0,"-1"1"-1"0"0,1 0 0 0 0,0 0 0 0 0,0 0 0 0 0,0 0 0 0 0,0 0 0 0 0,1 0 1 0 0,-1 0-1 0 0,1 1 0 0 0,0-1 0 0 0,-2 7 0 0 0,-2 5-20 0 0,-13 31 464 0 0,1-3 943 0 0,-32 60 0 0 0,23-52-3437 0 0</inkml:trace>
  <inkml:trace contextRef="#ctx0" brushRef="#br0" timeOffset="1">226 1 19263 0 0,'0'0'2088'0'0,"-6"5"-1904"0"0,0-1-8 0 0,1 5 0 0 0,-1 3 0 0 0,1 1-1136 0 0,-4-1-224 0 0,0 1-40 0 0,1 1-6383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13248 0 0,'6'50'11303'0'0,"5"-72"-9011"0"0,6-36-542 0 0,-12 41-1475 0 0,0 0 0 0 0,0 0 0 0 0,2 0-1 0 0,10-20 1 0 0,-5 25-151 0 0,-12 12-120 0 0,1-1 0 0 0,0 1-1 0 0,0 0 1 0 0,-1 0 0 0 0,1 0 0 0 0,0 0 0 0 0,0 0-1 0 0,-1 0 1 0 0,1 0 0 0 0,0 0 0 0 0,0 0 0 0 0,-1 0-1 0 0,1 0 1 0 0,0 1 0 0 0,-1-1 0 0 0,1 0-1 0 0,0 0 1 0 0,0 1 0 0 0,-1-1 0 0 0,1 0 0 0 0,-1 1-1 0 0,1-1 1 0 0,0 1 0 0 0,-1-1 0 0 0,1 1 0 0 0,-1-1-1 0 0,1 1 1 0 0,-1-1 0 0 0,1 1 0 0 0,-1 0-1 0 0,1-1 1 0 0,-1 1 0 0 0,1 1 0 0 0,-1-2 3 0 0,16 27 133 0 0,-10-17-13 0 0,0 0-1 0 0,0-1 1 0 0,1 1 0 0 0,11 11-1 0 0,-16-20-113 0 0,-1 0 0 0 0,1 0-1 0 0,-1 0 1 0 0,1 0-1 0 0,-1 0 1 0 0,1 0-1 0 0,-1-1 1 0 0,1 1 0 0 0,0-1-1 0 0,-1 1 1 0 0,1-1-1 0 0,0 1 1 0 0,0-1-1 0 0,-1 0 1 0 0,1 0 0 0 0,0 0-1 0 0,0 0 1 0 0,-1 0-1 0 0,1 0 1 0 0,3-1 0 0 0,-3 0-46 0 0,1 0 0 0 0,-1 0 0 0 0,1 0 0 0 0,-1 0 0 0 0,0 0 0 0 0,0 0 0 0 0,1 0 1 0 0,-1-1-1 0 0,0 1 0 0 0,0-1 0 0 0,0 0 0 0 0,0 0 0 0 0,2-3 0 0 0,-2 3 48 0 0,1-2-639 0 0,1-1-1 0 0,0 0 0 0 0,-1 0 1 0 0,0-1-1 0 0,2-6 0 0 0,-1 0-1063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0:5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32 6624 0 0,'0'0'298'0'0,"-13"8"260"0"0,-1-10 9849 0 0,7 0-5578 0 0,12 4-3186 0 0,5 1-986 0 0,-9-3-639 0 0,-1 0 1 0 0,1 1 0 0 0,-1-1 0 0 0,1 0 0 0 0,0 0-1 0 0,-1 1 1 0 0,1-1 0 0 0,-1 0 0 0 0,1 0 0 0 0,0 0-1 0 0,-1 0 1 0 0,1 0 0 0 0,-1 0 0 0 0,1 0 0 0 0,0 0-1 0 0,0 0 1 0 0,44-3 756 0 0,-33 3-687 0 0,-1-1 1 0 0,0 2-1 0 0,0-1 0 0 0,16 4 0 0 0,-3-1 188 0 0,115 6-5 0 0,-109-8-282 0 0,141-1 587 0 0,120 2-473 0 0,-180 7 1260 0 0,-18 0-1145 0 0,216-5 130 0 0,-106-15-16 0 0,-39 1-215 0 0,-19 10-355 0 0,119-2 1608 0 0,-140 3-967 0 0,-14 8-475 0 0,-103-12 143 0 0,4-3-163 0 0,-10 6 92 0 0,0 0 0 0 0,0 0 0 0 0,0-1 0 0 0,0 1 0 0 0,0 0 0 0 0,0 0 0 0 0,-1-1 0 0 0,1 1 0 0 0,0-1 0 0 0,0 1 0 0 0,0-1 0 0 0,-1 1 0 0 0,1-1 0 0 0,0 1 0 0 0,-1-1 0 0 0,1 0 0 0 0,0 1 1 0 0,-1-1-1 0 0,1 0 0 0 0,-1 0 0 0 0,1 1 0 0 0,-1-1 0 0 0,1-1 0 0 0,-1 2 4 0 0,1-3-464 0 0,1-1-1 0 0,-1 1 0 0 0,0 0 1 0 0,-1 0-1 0 0,1-1 1 0 0,-1 1-1 0 0,1 0 1 0 0,-1-1-1 0 0,0-3 1 0 0,0-2-1063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4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183 346 3224 0 0,'0'0'571'0'0,"3"-5"3462"0"0,9-12 666 0 0,1 2-3521 0 0,-13 15-835 0 0,0-9 1153 0 0,0 8-1399 0 0,1 1 0 0 0,-1-1 0 0 0,0 1 0 0 0,0-1 0 0 0,0 1 1 0 0,0 0-1 0 0,0-1 0 0 0,0 1 0 0 0,0-1 0 0 0,0 1 0 0 0,0-1 0 0 0,0 1 1 0 0,0-1-1 0 0,0 1 0 0 0,0 0 0 0 0,0-1 0 0 0,-1 1 0 0 0,1-1 0 0 0,0 1 1 0 0,0-1-1 0 0,0 1 0 0 0,-1 0 0 0 0,1-1 0 0 0,0 1 0 0 0,0 0 1 0 0,-1-1-1 0 0,1 1 0 0 0,0 0 0 0 0,-1-1 0 0 0,0 0 13 0 0,0 1 0 0 0,0-1 1 0 0,0 1-1 0 0,0-1 0 0 0,1 1 0 0 0,-1-1 0 0 0,0 1 0 0 0,0 0 0 0 0,0 0 1 0 0,0-1-1 0 0,0 1 0 0 0,0 0 0 0 0,0 0 0 0 0,0 0 0 0 0,0 0 1 0 0,-1 0-1 0 0,1 0 0 0 0,0 0 0 0 0,0 0 0 0 0,0 1 0 0 0,0-1 1 0 0,0 0-1 0 0,1 1 0 0 0,-1-1 0 0 0,0 1 0 0 0,0-1 0 0 0,0 1 0 0 0,0-1 1 0 0,-1 1-1 0 0,-3 3-65 0 0,-1 1 1 0 0,1-1 0 0 0,-7 8-1 0 0,3-3 181 0 0,-6 4-232 0 0,2 1 1 0 0,0 1-1 0 0,1 0 0 0 0,0 0 0 0 0,2 1 0 0 0,-1 0 0 0 0,2 1 1 0 0,0 0-1 0 0,1 1 0 0 0,1 0 0 0 0,1 0 0 0 0,-7 30 0 0 0,10-20 6 0 0,4-20 0 0 0,-1-8 1 0 0,0 0-1 0 0,0 0 0 0 0,0 1 0 0 0,0-1 1 0 0,0 0-1 0 0,0 1 0 0 0,0-1 1 0 0,1 0-1 0 0,-1 0 0 0 0,0 1 0 0 0,0-1 1 0 0,0 0-1 0 0,0 0 0 0 0,1 1 1 0 0,-1-1-1 0 0,0 0 0 0 0,0 0 0 0 0,1 0 1 0 0,-1 1-1 0 0,0-1 0 0 0,0 0 1 0 0,1 0-1 0 0,-1 0 0 0 0,0 0 0 0 0,0 0 1 0 0,1 1-1 0 0,-1-1 0 0 0,0 0 1 0 0,1 0-1 0 0,-1 0 0 0 0,0 0 0 0 0,0 0 1 0 0,1 0-1 0 0,-1 0 0 0 0,0 0 1 0 0,1 0-1 0 0,-1 0 0 0 0,0 0 0 0 0,1 0 1 0 0,-1 0-1 0 0,0-1 0 0 0,0 1 1 0 0,1 0-1 0 0,-1 0 0 0 0,0 0 0 0 0,1 0 1 0 0,1-1 21 0 0,1 0 1 0 0,-1 0 0 0 0,1-1 0 0 0,-1 1-1 0 0,0 0 1 0 0,1-1 0 0 0,-1 0-1 0 0,0 1 1 0 0,3-4 0 0 0,18-20 185 0 0,-20 21-159 0 0,25-30 293 0 0,-2-2 0 0 0,-1-1 0 0 0,-2-1 0 0 0,-2-1 1 0 0,31-80-1 0 0,-21 21 684 0 0,-3 4 147 0 0,-11 35 616 0 0,-17 58-1392 0 0,0 12-152 0 0,-1 5-224 0 0,-1 0 0 0 0,-7 31 0 0 0,1-15-9 0 0,-12 59-39 0 0,-6 35-59 0 0,24-106 72 0 0,0 0-1 0 0,1 0 1 0 0,1 0 0 0 0,4 29 0 0 0,-3-41-547 0 0,0 2 787 0 0,1 1 0 0 0,0-1 1 0 0,7 20-1 0 0,-8-27-496 0 0,0-1 0 0 0,0 1 0 0 0,1-1 0 0 0,-1 0 0 0 0,1 1 0 0 0,-1-1 0 0 0,1 0 0 0 0,3 3 0 0 0,-3-4-347 0 0,-1 0 1 0 0,1 0-1 0 0,-1 0 0 0 0,1 0 0 0 0,0 0 1 0 0,-1 0-1 0 0,1-1 0 0 0,0 1 0 0 0,-1 0 1 0 0,1-1-1 0 0,0 0 0 0 0,0 1 1 0 0,-1-1-1 0 0,4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1 240 8288 0 0,'0'0'638'0'0,"8"0"-52"0"0,-2-1 769 0 0,0 0 0 0 0,0-1 0 0 0,0 0 0 0 0,0 0 0 0 0,9-4 0 0 0,-7 2-691 0 0,0-1 1 0 0,0 0 0 0 0,9-8-1 0 0,-6 4-247 0 0,-1-1 0 0 0,0 0-1 0 0,-1-1 1 0 0,14-20-1 0 0,-18 25-260 0 0,-2 0-1 0 0,1-1 0 0 0,-1 1 1 0 0,0-1-1 0 0,0 0 1 0 0,-1 1-1 0 0,0-1 0 0 0,0 0 1 0 0,0 0-1 0 0,-1-1 0 0 0,0 1 1 0 0,-1 0-1 0 0,1 0 1 0 0,-2-11-1 0 0,1 17-143 0 0,0 0-1 0 0,0 1 1 0 0,0-1 0 0 0,-1 0-1 0 0,1 1 1 0 0,0-1 0 0 0,0 1-1 0 0,0-1 1 0 0,-1 1 0 0 0,1-1-1 0 0,0 0 1 0 0,-1 1 0 0 0,1-1-1 0 0,0 1 1 0 0,-1-1 0 0 0,1 1-1 0 0,-1-1 1 0 0,1 1 0 0 0,-1 0-1 0 0,1-1 1 0 0,-1 1 0 0 0,1 0-1 0 0,-1-1 1 0 0,1 1 0 0 0,-2-1-1 0 0,1 1-1 0 0,-1 0 0 0 0,1 0 0 0 0,0 0 0 0 0,-1-1 0 0 0,1 1 0 0 0,-1 1 0 0 0,1-1 0 0 0,0 0 0 0 0,-1 0 0 0 0,1 0-1 0 0,-2 1 1 0 0,-1 1 10 0 0,-1-1-1 0 0,1 1 0 0 0,0 0 0 0 0,0 0 1 0 0,0 1-1 0 0,-4 2 0 0 0,3 0-10 0 0,0 1-1 0 0,0-1 0 0 0,0 1 1 0 0,1 0-1 0 0,0 0 1 0 0,0 0-1 0 0,-6 14 0 0 0,5-9 62 0 0,1 0 0 0 0,1 0 0 0 0,0 0 1 0 0,-3 15-1 0 0,5-17-36 0 0,1 0 0 0 0,-1-1 1 0 0,1 1-1 0 0,1 0 1 0 0,1 9-1 0 0,-2-15-25 0 0,1-1-1 0 0,-1 1 1 0 0,1 0 0 0 0,0 0-1 0 0,0-1 1 0 0,0 1 0 0 0,0-1-1 0 0,0 1 1 0 0,1-1 0 0 0,-1 1 0 0 0,1-1-1 0 0,-1 0 1 0 0,1 1 0 0 0,0-1-1 0 0,0 0 1 0 0,0 0 0 0 0,0-1-1 0 0,0 1 1 0 0,4 2 0 0 0,-5-4-33 0 0,0 1 0 0 0,1-1 0 0 0,0 1 0 0 0,-1-1 0 0 0,1 1 1 0 0,-1-1-1 0 0,1 0 0 0 0,0 0 0 0 0,-1 0 0 0 0,1 0 0 0 0,-1 0 1 0 0,1 0-1 0 0,0 0 0 0 0,-1-1 0 0 0,1 1 0 0 0,-1-1 0 0 0,1 1 1 0 0,1-2-1 0 0,1 1-543 0 0,-1-1 1 0 0,1 0 0 0 0,-1-1-1 0 0,1 1 1 0 0,-1-1 0 0 0,4-4-1 0 0,4-4-7364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4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7368 0 0,'0'0'568'0'0,"-3"14"26"0"0,2-7 1604 0 0,-4 24 5603 0 0,2-9-6989 0 0,1-1-732 0 0,-6 20-1 0 0,-1 7 168 0 0,4 43 823 0 0,5-90-1006 0 0,0 1 0 0 0,0-1 0 0 0,0 1 1 0 0,0 0-1 0 0,0-1 0 0 0,1 1 1 0 0,-1 0-1 0 0,0-1 0 0 0,2 4 1418 0 0,1-11-510 0 0,9-14-283 0 0,-1-1 0 0 0,12-31 1 0 0,-15 32-140 0 0,1 0 1 0 0,1 0 0 0 0,18-26-1 0 0,-26 44-560 0 0,7-11-1526 0 0,16-17 0 0 0,-24 29 1285 0 0,0 1 0 0 0,0-1 0 0 0,0 1 0 0 0,0-1 1 0 0,0 1-1 0 0,0-1 0 0 0,0 1 0 0 0,0 0 0 0 0,0-1 1 0 0,0 1-1 0 0,1 0 0 0 0,-1-1-174 0 0,5 1-2018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 16783 0 0,'0'0'1522'0'0,"-11"12"-449"0"0,6-6 169 0 0,0 0 0 0 0,0 1 0 0 0,-7 12 0 0 0,11-16-1078 0 0,-1-1 0 0 0,1 1 0 0 0,0-1 0 0 0,0 1 0 0 0,1 0 0 0 0,-1-1 0 0 0,0 1 0 0 0,1 0 0 0 0,0 0 0 0 0,0-1 0 0 0,0 1 0 0 0,0 0 0 0 0,0 0 0 0 0,1 3 0 0 0,0-5-105 0 0,-1 1 0 0 0,1-1 1 0 0,0 0-1 0 0,0 0 0 0 0,0 0 0 0 0,0 0 1 0 0,0 0-1 0 0,1 0 0 0 0,-1 0 0 0 0,0 0 0 0 0,0 0 1 0 0,0 0-1 0 0,1-1 0 0 0,1 2 0 0 0,4 2 334 0 0,-5-3-288 0 0,-1 0 0 0 0,1 0 0 0 0,-1 1 0 0 0,1-1 0 0 0,-1 0 0 0 0,0 1 0 0 0,0-1 0 0 0,2 3 0 0 0,-3-4-95 0 0,0 1 1 0 0,0-1-1 0 0,1 1 1 0 0,-1 0-1 0 0,0-1 1 0 0,0 1-1 0 0,0 0 1 0 0,0-1 0 0 0,0 1-1 0 0,0 0 1 0 0,0-1-1 0 0,0 1 1 0 0,0 0-1 0 0,0 0 1 0 0,0-1-1 0 0,0 1 1 0 0,0 0 0 0 0,0-1-1 0 0,-1 1 1 0 0,1-1-1 0 0,0 1 1 0 0,-1 0-1 0 0,1-1 1 0 0,0 1-1 0 0,-1-1 1 0 0,1 1 0 0 0,-1 0-1 0 0,-10 12-576 0 0,0 0 0 0 0,0-2 1 0 0,-2 1-1 0 0,1-1 0 0 0,-1-1 0 0 0,-1 0 0 0 0,0-1 0 0 0,0 0 0 0 0,-22 9 1 0 0,9-8-2121 0 0,4 0-5089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2760 0 0,'7'-18'17239'0'0,"-6"18"-17119"0"0,1 0 1 0 0,-1 0-1 0 0,1 0 0 0 0,-1 0 0 0 0,0 0 0 0 0,1 0 0 0 0,-1 0 0 0 0,1 0 0 0 0,-1 1 0 0 0,1-1 0 0 0,-1 0 0 0 0,0 1 0 0 0,1-1 0 0 0,-1 1 0 0 0,0 0 0 0 0,0-1 1 0 0,1 1-1 0 0,-1 0 0 0 0,0 0 0 0 0,0 0 0 0 0,0 0 0 0 0,2 2 0 0 0,0 0-70 0 0,1 1 1 0 0,-1 0-1 0 0,0 0 1 0 0,0 0-1 0 0,4 7 0 0 0,-4-3-31 0 0,1 0 0 0 0,-1 1-1 0 0,-1-1 1 0 0,0 1 0 0 0,0 0 0 0 0,1 17-1 0 0,-4 56-26 0 0,0-34 13 0 0,-2-3 188 0 0,0-3-4138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1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2760 0 0,'0'0'7786'0'0,"-1"-12"-5156"0"0,8-21 17 0 0,-5 19-2078 0 0,9-61 2598 0 0,-10 49-2032 0 0,-1 23-888 0 0,-1-1 1 0 0,1 1 0 0 0,1 0 0 0 0,-1-1 0 0 0,0 1 0 0 0,1 0 0 0 0,-1-1 0 0 0,1 1 0 0 0,2-5 0 0 0,0-9 1018 0 0,-3 8 408 0 0,0 11-1659 0 0,0 1 1 0 0,0 0 0 0 0,1-1 0 0 0,-1 1 0 0 0,1 0 0 0 0,0-1 0 0 0,2 5 0 0 0,2 13-115 0 0,-4-12-54 0 0,2 19 354 0 0,-1 1 0 0 0,-1 0-1 0 0,-5 48 1 0 0,-7-1 334 0 0,10-75-525 0 0,1 1-1 0 0,0-1 1 0 0,0 1 0 0 0,0-1 0 0 0,0 0 0 0 0,0 1 0 0 0,0-1-1 0 0,0 1 1 0 0,0-1 0 0 0,0 0 0 0 0,0 1 0 0 0,0-1 0 0 0,0 1-1 0 0,0-1 1 0 0,0 0 0 0 0,0 1 0 0 0,0-1 0 0 0,0 1-1 0 0,1-1 1 0 0,-1 0 0 0 0,0 1 0 0 0,0-1 0 0 0,0 0 0 0 0,1 1-1 0 0,-1-1 1 0 0,9-1 528 0 0,9-12-1 0 0,-10 4-302 0 0,-1-1 0 0 0,13-19 0 0 0,-5 5-69 0 0,37-57 458 0 0,-33 49-424 0 0,37-48 0 0 0,-55 79-233 0 0,0-1 0 0 0,0 1 0 0 0,0 0 0 0 0,0 0 0 0 0,1 0 0 0 0,-1 1 0 0 0,0-1 0 0 0,0 0 0 0 0,1 0 0 0 0,-1 1 0 0 0,0-1 0 0 0,1 1 0 0 0,1-1 0 0 0,-3 1-99 0 0,1-1 0 0 0,0 1 1 0 0,-1 0-1 0 0,1 0 0 0 0,0 0 1 0 0,-1 0-1 0 0,1 0 0 0 0,0 1 1 0 0,-1-1-1 0 0,1 0 1 0 0,0 0-1 0 0,-1 0 0 0 0,1 0 1 0 0,0 1-1 0 0,-1-1 0 0 0,1 0 1 0 0,-1 1-1 0 0,1-1 1 0 0,0 1-1 0 0,-1-1 0 0 0,1 0 1 0 0,-1 1-1 0 0,1-1 0 0 0,-1 1 1 0 0,0-1-1 0 0,1 1 0 0 0,-1 0 1 0 0,1 0-1 0 0,3 7-1692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3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28 194 17503 0 0,'-2'-1'169'0'0,"0"0"0"0"0,0 0 0 0 0,1 0-1 0 0,-1-1 1 0 0,0 1 0 0 0,0 0-1 0 0,0-1 1 0 0,1 1 0 0 0,-1-1 0 0 0,1 0-1 0 0,-1 1 1 0 0,1-1 0 0 0,0 0-1 0 0,-2-3 1 0 0,3 4-33 0 0,-1-1 1 0 0,1 1-1 0 0,0-1 1 0 0,0 0-1 0 0,-1 1 1 0 0,1-1-1 0 0,0 1 0 0 0,1-1 1 0 0,-1 0-1 0 0,0 1 1 0 0,0-1-1 0 0,1 1 1 0 0,-1-1-1 0 0,1 1 0 0 0,-1-1 1 0 0,1 1-1 0 0,-1-1 1 0 0,1 1-1 0 0,0-1 0 0 0,0 1 1 0 0,1-2-1 0 0,2-2 113 0 0,0 1 0 0 0,0-1 0 0 0,1 1 0 0 0,-1 0 0 0 0,1 0 0 0 0,0 1-1 0 0,10-7 1 0 0,41-17 52 0 0,-43 21-237 0 0,10-5-41 0 0,1 1 0 0 0,-1 1 0 0 0,1 2 0 0 0,1 0-1 0 0,0 1 1 0 0,0 2 0 0 0,45-3 0 0 0,-62 7-135 0 0,0 0 0 0 0,0 1 0 0 0,0 0 1 0 0,0 0-1 0 0,11 3 0 0 0,-12-1-1328 0 0,0 0 0 0 0,-1 0 0 0 0,11 6 0 0 0,-8-2-5751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3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6 17503 0 0,'-2'-1'138'0'0,"1"1"4"0"0,-1-1 1 0 0,1 0 0 0 0,-1 1 0 0 0,0-1-1 0 0,1 1 1 0 0,-1-1 0 0 0,1 1 0 0 0,-1 0 0 0 0,0 0-1 0 0,1-1 1 0 0,-1 1 0 0 0,-3 1 1056 0 0,2 10 406 0 0,10 139-565 0 0,-8 264-187 0 0,-24 0 39 0 0,-52 240 882 0 0,75-643-1714 0 0,-32 337 1753 0 0,33-332-1681 0 0,1 0 0 0 0,0 0 1 0 0,5 31-1 0 0,-5-46-114 0 0,1 1 0 0 0,-1-1 1 0 0,1 0-1 0 0,0 0 0 0 0,0 0 0 0 0,-1 0 0 0 0,1 0 0 0 0,0 0 0 0 0,0 0 1 0 0,0 0-1 0 0,0-1 0 0 0,0 1 0 0 0,0 0 0 0 0,1 0 0 0 0,-1-1 0 0 0,0 1 1 0 0,0-1-1 0 0,0 1 0 0 0,1-1 0 0 0,-1 0 0 0 0,0 1 0 0 0,0-1 1 0 0,1 0-1 0 0,0 0 0 0 0,35 3 145 0 0,58-9-16 0 0,-84 5-175 0 0,-3 0-40 0 0,0 1 1 0 0,0-1 0 0 0,15 3 0 0 0,40 5-4477 0 0,-36-2-4618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4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6 166 3224 0 0,'-5'-3'13590'0'0,"14"-1"-10818"0"0,-8 4-2319 0 0,13-4 1533 0 0,-7 3-1556 0 0,22-6 458 0 0,-28 7-742 0 0,21 0 51 0 0,-2-2-42 0 0,-17 1-133 0 0,-1 1 0 0 0,1-1 0 0 0,0 1-1 0 0,-1 0 1 0 0,1 0 0 0 0,0 0 0 0 0,4 1-1 0 0,17 1 132 0 0,-20-2-136 0 0,-1 0 0 0 0,1 0 0 0 0,-1 0 0 0 0,0 0 0 0 0,1 1 0 0 0,-1 0 0 0 0,0-1 0 0 0,0 1 0 0 0,5 2 0 0 0,0 1 36 0 0,0-1 1 0 0,0-1-1 0 0,0 0 0 0 0,1 0 1 0 0,14 2-1 0 0,45-1 416 0 0,14 1-21 0 0,-21 7-452 0 0,-45-7 25 0 0,1 0 0 0 0,0-2 0 0 0,18 1 0 0 0,80-8 331 0 0,-104 4-232 0 0,0 1 0 0 0,-1 1 0 0 0,1 0 0 0 0,10 2 0 0 0,-20-3-117 0 0,2 0 13 0 0,1 1 1 0 0,-1-1 0 0 0,1-1-1 0 0,-1 1 1 0 0,7-2-1 0 0,12 0 14 0 0,-11 0 79 0 0,0 1 0 0 0,0-1 1 0 0,0 0-1 0 0,0-1 0 0 0,16-7 0 0 0,14-3 96 0 0,106-20-74 0 0,-127 29-126 0 0,147-25-51 0 0,-53 22 20 0 0,343 9 126 0 0,-363 1 62 0 0,48-2-112 0 0,112 1 14 0 0,5 5 155 0 0,-35 1 20 0 0,-150-4-217 0 0,-74-4-22 0 0,217 16 64 0 0,-126-3-64 0 0,75 7 0 0 0,92-13 64 0 0,-207-7-53 0 0,87-3 42 0 0,119-9 222 0 0,-35 2-14 0 0,-21 4 334 0 0,37-3-94 0 0,-156 4-379 0 0,81-11 204 0 0,62-24 578 0 0,-75 10-851 0 0,-74 11 26 0 0,-74 19-53 0 0,0-1-1 0 0,1 0 1 0 0,-1 1 0 0 0,0-1 0 0 0,0 0-1 0 0,0 0 1 0 0,0 0 0 0 0,0-1-1 0 0,0 1 1 0 0,0 0 0 0 0,0-1 0 0 0,-1 1-1 0 0,3-3 1 0 0,-3 3 151 0 0,-1-2-1123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49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2304 0 0,'0'3'66'0'0,"0"-2"-48"0"0,0 0 0 0 0,0 0 1 0 0,0-1-1 0 0,0 1 1 0 0,0 0-1 0 0,0 0 0 0 0,0-1 1 0 0,0 1-1 0 0,-1 0 0 0 0,1 0 1 0 0,0-1-1 0 0,0 1 1 0 0,-1 0-1 0 0,1-1 0 0 0,-1 1 1 0 0,1-1-1 0 0,-1 1 0 0 0,1 0 1 0 0,-1-1-1 0 0,1 1 0 0 0,-1-1 1 0 0,1 1-1 0 0,-2 0 1 0 0,-8 3 6411 0 0,-8-1-3718 0 0,-3-2-12 0 0,13 0-1449 0 0,-1-1-1 0 0,0 0 1 0 0,-9-2-1 0 0,7-2 131 0 0,-4 1 4348 0 0,60 12-5591 0 0,50 4 1 0 0,-12-3 105 0 0,70 5 111 0 0,-80-10-173 0 0,150 2 520 0 0,-50-3 37 0 0,-7 13-39 0 0,-56 0-290 0 0,-83-13-198 0 0,1-2 0 0 0,27-2 0 0 0,-36 0 57 0 0,-15-1-195 0 0,-1-1 0 0 0,0 1 0 0 0,0-1 0 0 0,0 0-1 0 0,0 0 1 0 0,0 0 0 0 0,0 0 0 0 0,-1-1 0 0 0,5-4 0 0 0,-7 6-71 0 0,1 1 1 0 0,-1-1-1 0 0,0 1 1 0 0,1-1-1 0 0,-1 1 1 0 0,0-1-1 0 0,0 1 1 0 0,0-1-1 0 0,0 1 1 0 0,0-1-1 0 0,1 1 1 0 0,-1-1-1 0 0,0 1 1 0 0,0-1-1 0 0,0 1 1 0 0,0-1-1 0 0,0 1 1 0 0,-1-1-1 0 0,1 0 1 0 0,0 1-1 0 0,0-1 1 0 0,0 1-1 0 0,0-1 1 0 0,-1 1-1 0 0,1-1 1 0 0,0 1-1 0 0,0 0 1 0 0,-1-1-1 0 0,1 1 1 0 0,0-1-1 0 0,-1 1 1 0 0,1-1-1 0 0,0 1 1 0 0,-1 0-1 0 0,1-1 1 0 0,-1 1-1 0 0,0-1 1 0 0,-22-11-116 0 0,15 8-56 0 0,0 0-519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0:5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15 168 15752 0 0,'-14'-18'1711'0'0,"14"16"-249"0"0,17-6-60 0 0,203-51 380 0 0,-105 31-1513 0 0,19 0-205 0 0,-102 22-21 0 0,24-3-6 0 0,85 0 0 0 0,-124 8-14 0 0,-1 1 0 0 0,1 1 0 0 0,-1 0-1 0 0,0 2 1 0 0,0-1 0 0 0,19 7 0 0 0,-28-7-13 0 0,0 1 1 0 0,-1 0-1 0 0,1 0 1 0 0,-1 0-1 0 0,0 1 1 0 0,0 0-1 0 0,0 0 1 0 0,-1 0 0 0 0,1 1-1 0 0,-1 0 1 0 0,0 0-1 0 0,0 0 1 0 0,-1 1-1 0 0,0 0 1 0 0,0 0-1 0 0,5 9 1 0 0,-2 1 12 0 0,0 0-1 0 0,-1 1 1 0 0,-1 0-1 0 0,-1 0 1 0 0,-1 0-1 0 0,2 19 1 0 0,1 107 122 0 0,-6-128-125 0 0,-13 290 201 0 0,5-183-166 0 0,2 5 79 0 0,-12 355 93 0 0,39 15-119 0 0,-6-366 125 0 0,57 230-1 0 0,65 71 839 0 0,-67-223-414 0 0,-55-155-147 0 0,12 85-1 0 0,-25-128-342 0 0,-1 0 0 0 0,0 0 1 0 0,-1 0-1 0 0,0 1 0 0 0,-1-1 0 0 0,0 0 1 0 0,-1 0-1 0 0,-5 16 0 0 0,5-20-58 0 0,0 0 0 0 0,-1 0-1 0 0,0-1 1 0 0,0 1 0 0 0,-1-1 0 0 0,0 0-1 0 0,0 0 1 0 0,-1 0 0 0 0,1 0 0 0 0,-1-1-1 0 0,-1 0 1 0 0,1 0 0 0 0,-11 8 0 0 0,-24 12 510 0 0,-76 34 0 0 0,-48 7-11 0 0,-14-11-293 0 0,173-53-316 0 0,-18 6-15 0 0,21-8-64 0 0,-1 0-19 0 0,2 0-104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2:1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88 4608 0 0,'-9'2'809'0'0,"-1"0"1"0"0,1 1-1 0 0,-10 3 1 0 0,14-4 269 0 0,0 0 0 0 0,0 0 0 0 0,0 0 0 0 0,-1-1 0 0 0,1 0 0 0 0,0 0 0 0 0,-1 0 0 0 0,1-1 0 0 0,-1 0 0 0 0,1 0 0 0 0,-10-1 0 0 0,13 0-456 0 0,-4-4 3342 0 0,125 15-2259 0 0,-79-5-1195 0 0,26 0 173 0 0,89-5 0 0 0,-99-4-329 0 0,72-17 1 0 0,18-2 29 0 0,109 1 498 0 0,2 17-174 0 0,-181 12-1110 0 0,-53-4 586 0 0,-1-1-1 0 0,0-1 0 0 0,1-1 0 0 0,26-3 0 0 0,-12-3-237 0 0,-1-1 1 0 0,0-2-1 0 0,43-16 0 0 0,-89 17 760 0 0,6 5-621 0 0,5 1-69 0 0,10 2-37 0 0,-10 0-120 0 0,-20 1-3576 0 0,12 10-1011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0:5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77 447 9384 0 0,'-4'2'220'0'0,"1"0"1"0"0,-1 0 0 0 0,0 0 0 0 0,1-1 0 0 0,-1 1-1 0 0,0-1 1 0 0,-7 2 0 0 0,10-3-83 0 0,-1 0 0 0 0,1 0 0 0 0,-1 0 0 0 0,1 0 0 0 0,0 0 0 0 0,-1 0 0 0 0,1 0 0 0 0,-1-1 0 0 0,1 1 0 0 0,0-1 0 0 0,-1 1 0 0 0,1-1 0 0 0,0 1 0 0 0,0-1 0 0 0,-1 0 0 0 0,1 1 0 0 0,0-1 0 0 0,0 0 0 0 0,0 0 0 0 0,0 0 0 0 0,0 0 0 0 0,0 0 0 0 0,0 0 0 0 0,0 0 0 0 0,0 0 0 0 0,0-2 0 0 0,-1 1 41 0 0,-3-8 3370 0 0,12 6-222 0 0,3-1-3880 0 0,12-2 863 0 0,0 0-1 0 0,0 1 1 0 0,30-4 0 0 0,26-7 224 0 0,-77 16-533 0 0,277-74 1241 0 0,5 16-101 0 0,38 16-477 0 0,-175 38 336 0 0,-145 5-175 0 0,-1-1-788 0 0,0 1-1 0 0,0-1 1 0 0,-1 1-1 0 0,1-1 1 0 0,0 1-1 0 0,-1-1 1 0 0,1 1-1 0 0,0-1 1 0 0,-1 1-1 0 0,1 0 1 0 0,-1-1-1 0 0,1 1 0 0 0,-1 0 1 0 0,1-1-1 0 0,-1 1 1 0 0,1 0-1 0 0,-1-1 1 0 0,1 1-1 0 0,-1 0 1 0 0,1 0-1 0 0,-2-1 1 0 0,-14-4 208 0 0,13 5-158 0 0,-176-58 529 0 0,171 56-570 0 0,1-1 0 0 0,-1 0 0 0 0,-9-5 0 0 0,15 7-33 0 0,0 0 0 0 0,0 0 0 0 0,0-1 0 0 0,0 1 0 0 0,0 0 0 0 0,0-1 0 0 0,0 0 0 0 0,1 1 0 0 0,-1-1 0 0 0,1 0 0 0 0,-1 0 0 0 0,1 0 0 0 0,0 0 0 0 0,-1 0 0 0 0,0-4 0 0 0,2 5-11 0 0,0 0 0 0 0,0 0 1 0 0,0 0-1 0 0,0 0 0 0 0,1 0 0 0 0,-1-1 0 0 0,0 1 0 0 0,0 0 0 0 0,1 0 1 0 0,-1 0-1 0 0,1 0 0 0 0,-1 0 0 0 0,1 0 0 0 0,0 0 0 0 0,-1 0 0 0 0,1 0 1 0 0,0 0-1 0 0,-1 0 0 0 0,1 1 0 0 0,0-1 0 0 0,0 0 0 0 0,1-1 1 0 0,23-15 27 0 0,-23 16-30 0 0,7-4-9 0 0,0 0-1 0 0,0 1 1 0 0,0 1-1 0 0,1-1 1 0 0,0 1-1 0 0,0 1 1 0 0,20-3-1 0 0,-6 3-15 0 0,-1 1-1 0 0,32 3 1 0 0,-47-1 25 0 0,12 0 0 0 0,31 6 0 0 0,-47-6 0 0 0,0 0 0 0 0,0 0 0 0 0,0 0 0 0 0,0 0 0 0 0,0 1 0 0 0,0 0 0 0 0,-1-1 0 0 0,1 2 0 0 0,0-1 0 0 0,-1 0 0 0 0,0 1 0 0 0,1-1 0 0 0,4 7 0 0 0,-6-7 9 0 0,-1 1 0 0 0,0-1 0 0 0,0 1 0 0 0,0 0 0 0 0,0-1 0 0 0,0 1-1 0 0,0 0 1 0 0,-1 0 0 0 0,0 0 0 0 0,1-1 0 0 0,-1 1 0 0 0,0 0 0 0 0,0 0 0 0 0,-1 0 0 0 0,1 0 0 0 0,0-1-1 0 0,-1 1 1 0 0,0 0 0 0 0,0 0 0 0 0,0-1 0 0 0,-2 5 0 0 0,-3 6 75 0 0,-1 0 1 0 0,-15 23-1 0 0,16-28-72 0 0,-64 88 45 0 0,40-57-1411 0 0,30-38 750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3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69 8208 0 0,'0'0'617'0'0,"1"-1"-425"0"0,1 0 186 0 0,0 1-1 0 0,0-1 0 0 0,0-1 1 0 0,0 1-1 0 0,0 0 1 0 0,0 0-1 0 0,0-1 1 0 0,-1 1-1 0 0,3-3 1 0 0,-2 2-506 0 0,-1 1 572 0 0,0 0-394 0 0,0 1 1 0 0,-1-1 0 0 0,1 1 0 0 0,0-1 0 0 0,0 0 0 0 0,-1 1 0 0 0,1-1 0 0 0,0 0-1 0 0,-1 0 1 0 0,1 1 0 0 0,-1-1 0 0 0,1 0 0 0 0,-1 0 0 0 0,1 0 0 0 0,-1 0 0 0 0,0 0 0 0 0,1-1-1 0 0,4-8 949 0 0,10-5 1168 0 0,-15 15-1990 0 0,0-1 0 0 0,0 1 0 0 0,0 0 1 0 0,0-1-1 0 0,-1 1 0 0 0,1 0 0 0 0,0-1 0 0 0,0 1 1 0 0,0 0-1 0 0,-1-1 0 0 0,1 1 0 0 0,0 0 0 0 0,0 0 1 0 0,-1-1-1 0 0,1 1 0 0 0,0 0 0 0 0,0 0 1 0 0,-1-1-1 0 0,1 1 0 0 0,0 0 0 0 0,-1 0 0 0 0,1 0 1 0 0,0 0-1 0 0,-1 0 0 0 0,1-1 0 0 0,0 1 0 0 0,-1 0 1 0 0,0 0-1 0 0,-4-2-106 0 0,4 1 17 0 0,-1 1-1 0 0,1 0 0 0 0,0 0 0 0 0,0-1 0 0 0,0 1 1 0 0,0 0-1 0 0,-1 0 0 0 0,1 1 0 0 0,0-1 1 0 0,0 0-1 0 0,0 0 0 0 0,0 0 0 0 0,0 1 1 0 0,-2 0-1 0 0,-1 0 140 0 0,-18 3 212 0 0,0 1 0 0 0,0 2 0 0 0,-33 13 0 0 0,42-14-436 0 0,0 1 0 0 0,1 0 0 0 0,0 1 0 0 0,0 1 0 0 0,0-1 0 0 0,-16 19 1 0 0,13-11 134 0 0,1 1 0 0 0,1 1 0 0 0,0 0 0 0 0,1 1 0 0 0,2 0 1 0 0,0 1-1 0 0,1 0 0 0 0,0 0 0 0 0,2 1 0 0 0,-7 33 1 0 0,12-46-57 0 0,1-1 0 0 0,0 1 0 0 0,1 0 0 0 0,0 13 0 0 0,0-17-96 0 0,1-1 0 0 0,-1 1-1 0 0,1-1 1 0 0,0 1-1 0 0,0-1 1 0 0,0 1 0 0 0,1-1-1 0 0,-1 0 1 0 0,1 1 0 0 0,-1-1-1 0 0,1 0 1 0 0,3 3-1 0 0,-3-4-4 0 0,-1-1-1 0 0,1 1 0 0 0,0-1 1 0 0,-1 0-1 0 0,1 0 0 0 0,0 0 0 0 0,0 0 1 0 0,0 0-1 0 0,0 0 0 0 0,0 0 0 0 0,0-1 1 0 0,0 1-1 0 0,0-1 0 0 0,1 1 0 0 0,-1-1 1 0 0,0 0-1 0 0,0 0 0 0 0,0 0 0 0 0,0 0 1 0 0,1 0-1 0 0,-1 0 0 0 0,0-1 0 0 0,0 1 1 0 0,0-1-1 0 0,0 0 0 0 0,0 1 0 0 0,2-2 1 0 0,4-1 81 0 0,-1-1 1 0 0,0 0-1 0 0,1 0 1 0 0,-2-1 0 0 0,12-8-1 0 0,-7 3 45 0 0,-1 0-1 0 0,0-1 1 0 0,0 0-1 0 0,-1 0 0 0 0,0-1 1 0 0,-1 0-1 0 0,-1-1 1 0 0,0 1-1 0 0,-1-2 1 0 0,0 1-1 0 0,-1-1 1 0 0,5-16-1 0 0,-7 16 35 0 0,7-32 390 0 0,-2 4-93 0 0,-5 32-289 0 0,-1-1-1 0 0,0 0 1 0 0,0-16-1 0 0,1-2 1165 0 0,5 39-1426 0 0,21 35 102 0 0,-15-23-14 0 0,-11-18 21 0 0,-1 0 0 0 0,1 0 0 0 0,-1 0 0 0 0,0 1 0 0 0,0-1 0 0 0,3 8 0 0 0,12 55-4 0 0,11 87 0 0 0,-24-112 4 0 0,-1 1 0 0 0,-2-1 0 0 0,-6 55 0 0 0,3-73 24 0 0,-1 0 0 0 0,-1 0 0 0 0,-2-1 0 0 0,-14 43 0 0 0,18-60-10 0 0,-1 0 0 0 0,0 0-1 0 0,0 0 1 0 0,-1-1-1 0 0,0 1 1 0 0,1-1-1 0 0,-2 0 1 0 0,1 0-1 0 0,-1 0 1 0 0,0-1-1 0 0,0 1 1 0 0,0-1 0 0 0,0 0-1 0 0,-1-1 1 0 0,1 0-1 0 0,-1 1 1 0 0,0-2-1 0 0,0 1 1 0 0,0-1-1 0 0,-1 0 1 0 0,1 0-1 0 0,-10 1 1 0 0,7-2-2 0 0,0 0 0 0 0,0-1 1 0 0,0-1-1 0 0,0 1 0 0 0,0-2 0 0 0,0 1 0 0 0,0-1 1 0 0,-9-3-1 0 0,-1-2-13 0 0,1 0 1 0 0,-29-16-1 0 0,42 21-63 0 0,-1-1-1 0 0,1-1 1 0 0,0 1 0 0 0,0-1 0 0 0,0 1-1 0 0,1-1 1 0 0,-1-1 0 0 0,1 1-1 0 0,0-1 1 0 0,0 1 0 0 0,1-1 0 0 0,-1 0-1 0 0,-4-11 1 0 0,7 15-19 0 0,1 0 0 0 0,0 0 0 0 0,0 0-1 0 0,0 0 1 0 0,0 0 0 0 0,0 0 0 0 0,0 0 0 0 0,0 0 0 0 0,0 0-1 0 0,0 0 1 0 0,0 0 0 0 0,1 0 0 0 0,-1-1 0 0 0,0 1 0 0 0,1 0-1 0 0,-1 1 1 0 0,1-1 0 0 0,-1 0 0 0 0,1 0 0 0 0,-1 0 0 0 0,1 0-1 0 0,0 0 1 0 0,-1 0 0 0 0,1 1 0 0 0,0-1 0 0 0,0 0 0 0 0,0 1-1 0 0,1-2 1 0 0,4-2-824 0 0,-1 1-1 0 0,1 0 0 0 0,10-4 1 0 0,-9 4-477 0 0,15-7-7225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4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268 179 4144 0 0,'1'-1'87'0'0,"0"0"-1"0"0,0 0 1 0 0,0 0 0 0 0,-1 0 0 0 0,1 0-1 0 0,0 0 1 0 0,-1 0 0 0 0,1 0-1 0 0,-1 0 1 0 0,1 0 0 0 0,-1 0 0 0 0,0 0-1 0 0,1-1 1 0 0,-1 1 0 0 0,0 0 0 0 0,0 0-1 0 0,0 0 1 0 0,0-2 0 0 0,-3-24 8307 0 0,0 5-3714 0 0,3 20-4417 0 0,0-1 0 0 0,-1 1-1 0 0,1-1 1 0 0,-1 0 0 0 0,0 1-1 0 0,1-1 1 0 0,-1 1 0 0 0,-1 0 0 0 0,1-1-1 0 0,0 1 1 0 0,-2-3 0 0 0,-8-17 1207 0 0,10 19-1384 0 0,0 1 0 0 0,1 0 1 0 0,-1 0-1 0 0,0 0 0 0 0,0 0 1 0 0,0 0-1 0 0,0 1 1 0 0,-1-1-1 0 0,1 0 0 0 0,0 0 1 0 0,-1 1-1 0 0,1-1 0 0 0,-1 1 1 0 0,1-1-1 0 0,-1 1 1 0 0,0 0-1 0 0,0 0 0 0 0,0-1 1 0 0,0 1-1 0 0,0 0 0 0 0,0 1 1 0 0,0-1-1 0 0,0 0 1 0 0,0 1-1 0 0,0-1 0 0 0,0 1 1 0 0,0-1-1 0 0,0 1 0 0 0,-1 0 1 0 0,1 0-1 0 0,0 0 1 0 0,0 0-1 0 0,0 1 0 0 0,0-1 1 0 0,-4 1-1 0 0,0 1 42 0 0,0 0 1 0 0,-1 0-1 0 0,1 1 0 0 0,0 0 0 0 0,0 0 0 0 0,1 0 1 0 0,-1 1-1 0 0,1 0 0 0 0,0 0 0 0 0,-8 7 0 0 0,-1 5 39 0 0,1 0-1 0 0,0 0 0 0 0,1 1 0 0 0,1 0 0 0 0,1 1 0 0 0,0 1 0 0 0,2 0 0 0 0,-11 31 0 0 0,18-48-130 0 0,1 0-1 0 0,-1 0 1 0 0,1 1 0 0 0,-1-1-1 0 0,1 0 1 0 0,0 1-1 0 0,0-1 1 0 0,0 0 0 0 0,0 0-1 0 0,0 1 1 0 0,1-1 0 0 0,-1 0-1 0 0,2 4 1 0 0,-2-5-19 0 0,1 0 0 0 0,0 0 0 0 0,-1 0 0 0 0,1 0 0 0 0,0 0 0 0 0,0 0 0 0 0,-1 0 1 0 0,1-1-1 0 0,0 1 0 0 0,0 0 0 0 0,0 0 0 0 0,0-1 0 0 0,0 1 0 0 0,0-1 0 0 0,0 1 0 0 0,1-1 0 0 0,-1 1 0 0 0,0-1 0 0 0,0 1 1 0 0,0-1-1 0 0,0 0 0 0 0,1 0 0 0 0,-1 0 0 0 0,0 0 0 0 0,0 0 0 0 0,2 0 0 0 0,2 0 16 0 0,0-1 1 0 0,1 0-1 0 0,-1 0 0 0 0,0 0 1 0 0,0-1-1 0 0,0 0 0 0 0,0 0 0 0 0,-1 0 1 0 0,1 0-1 0 0,0-1 0 0 0,-1 0 1 0 0,0 0-1 0 0,0 0 0 0 0,7-6 1 0 0,4-6 124 0 0,0-1 0 0 0,15-21 0 0 0,-24 29-76 0 0,13-18-857 0 0,32-54 1 0 0,-45 69 51 0 0,0 1 0 0 0,9-12 0 0 0,-12 18 103 0 0,0 1 0 0 0,0 0 0 0 0,0 0 0 0 0,0 0 0 0 0,0 1 0 0 0,1-1 0 0 0,-1 1 1 0 0,1 0-1 0 0,0 0 0 0 0,5-3 0 0 0,7 2-1987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55 3680 0 0,'-3'3'12700'0'0,"-15"7"-6824"0"0,-5-3-3721 0 0,17-6-1848 0 0,0 1 0 0 0,-1 0 0 0 0,-11 6 0 0 0,9-1 43 0 0,-1 0-1 0 0,1 0 1 0 0,0 1-1 0 0,1 0 1 0 0,-1 0-1 0 0,2 1 1 0 0,-11 14-1 0 0,14-17-212 0 0,0 0 0 0 0,1-1 0 0 0,0 1-1 0 0,0 1 1 0 0,1-1 0 0 0,0 0 0 0 0,0 0 0 0 0,0 1-1 0 0,1-1 1 0 0,0 1 0 0 0,0 0 0 0 0,0-1-1 0 0,1 1 1 0 0,1 10 0 0 0,-1-15-115 0 0,1-1 0 0 0,-1 1 1 0 0,0-1-1 0 0,1 1 0 0 0,0-1 0 0 0,-1 1 0 0 0,1-1 0 0 0,0 1 0 0 0,0-1 1 0 0,0 1-1 0 0,0-1 0 0 0,0 0 0 0 0,0 0 0 0 0,0 1 0 0 0,0-1 1 0 0,1 0-1 0 0,-1 0 0 0 0,0 0 0 0 0,1 0 0 0 0,-1-1 0 0 0,1 1 0 0 0,-1 0 1 0 0,1 0-1 0 0,-1-1 0 0 0,1 1 0 0 0,-1-1 0 0 0,1 0 0 0 0,0 1 1 0 0,-1-1-1 0 0,1 0 0 0 0,0 0 0 0 0,-1 0 0 0 0,1 0 0 0 0,-1 0 0 0 0,1 0 1 0 0,0-1-1 0 0,-1 1 0 0 0,3-1 0 0 0,2-2 5 0 0,-1 0 0 0 0,0-1 0 0 0,0 1 0 0 0,-1-1-1 0 0,1 0 1 0 0,-1 0 0 0 0,1-1 0 0 0,-1 1 0 0 0,5-9 0 0 0,2-3 22 0 0,14-30 1 0 0,24-71-1442 0 0,-34 65-8108 0 0,-9 31 521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6:01:0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2 2760 0 0,'1'0'207'0'0,"31"-1"3499"0"0,-9 0 7620 0 0,-25 1-11055 0 0,1 1 0 0 0,-1-1 0 0 0,0 1 0 0 0,1 0 0 0 0,-1-1 0 0 0,1 1 0 0 0,-1 0 0 0 0,-2 2 0 0 0,-4 2 202 0 0,-20 10 175 0 0,0 1-1 0 0,1 1 1 0 0,1 2-1 0 0,1 1 0 0 0,1 1 1 0 0,-37 40-1 0 0,57-57-505 0 0,0 1 1 0 0,1-1-1 0 0,-1 1 0 0 0,1 0 0 0 0,0 0 0 0 0,1 0 0 0 0,-1 1 1 0 0,1-1-1 0 0,0 0 0 0 0,-2 11 0 0 0,4-15-136 0 0,0-1 0 0 0,0 0 0 0 0,0 1 0 0 0,0-1 0 0 0,0 0 0 0 0,0 1 1 0 0,0-1-1 0 0,0 0 0 0 0,0 1 0 0 0,0-1 0 0 0,0 0 0 0 0,0 1 0 0 0,0-1 0 0 0,0 0 0 0 0,0 1 0 0 0,0-1 0 0 0,0 0 0 0 0,1 1 0 0 0,-1-1 0 0 0,0 0 0 0 0,0 0 0 0 0,0 1 0 0 0,1-1 0 0 0,-1 0 0 0 0,0 0 0 0 0,0 1 1 0 0,1-1-1 0 0,-1 0 0 0 0,0 0 0 0 0,1 0 0 0 0,-1 0 0 0 0,0 1 0 0 0,0-1 0 0 0,1 0 0 0 0,-1 0 0 0 0,0 0 0 0 0,1 0 0 0 0,-1 0 0 0 0,0 0 0 0 0,1 0 0 0 0,1 1-142 0 0,1-1 137 0 0,1 1 0 0 0,-1 0 0 0 0,0-1 0 0 0,1 0 0 0 0,-1 0 0 0 0,0 0 0 0 0,1 0 1 0 0,-1 0-1 0 0,0-1 0 0 0,1 0 0 0 0,-1 1 0 0 0,0-1 0 0 0,0 0 0 0 0,1-1 0 0 0,-1 1 0 0 0,0 0 0 0 0,3-3 0 0 0,2-1 53 0 0,0 1-1 0 0,-1-2 1 0 0,0 1 0 0 0,0-1 0 0 0,8-9-1 0 0,100-122 411 0 0,-103 124-342 0 0,-7 7-36 0 0,0 0-1 0 0,0 0 1 0 0,1 1 0 0 0,0-1-1 0 0,0 2 1 0 0,10-7 0 0 0,-15 11-76 0 0,0-1-1 0 0,0 1 1 0 0,1-1 0 0 0,-1 1 0 0 0,0-1-1 0 0,1 1 1 0 0,-1 0 0 0 0,0 0 0 0 0,1 0-1 0 0,-1 0 1 0 0,1 0 0 0 0,-1 0 0 0 0,0 0-1 0 0,1 0 1 0 0,-1 0 0 0 0,0 1 0 0 0,1-1-1 0 0,-1 1 1 0 0,0-1 0 0 0,1 1 0 0 0,-1-1-1 0 0,0 1 1 0 0,0 0 0 0 0,0-1 0 0 0,0 1-1 0 0,0 0 1 0 0,1 0 0 0 0,-1 0 0 0 0,-1 0-1 0 0,1 0 1 0 0,0 0 0 0 0,0 0 0 0 0,0 0-1 0 0,0 1 1 0 0,-1-1 0 0 0,2 2 0 0 0,1 3 12 0 0,-1-1 1 0 0,1 1 0 0 0,-1 0 0 0 0,0 0 0 0 0,0 0 0 0 0,-1 0 0 0 0,1 6 0 0 0,-1 2 50 0 0,0 0 0 0 0,-2 1 1 0 0,1-1-1 0 0,-2 0 0 0 0,0 0 0 0 0,-1 0 1 0 0,0 0-1 0 0,-9 22 0 0 0,-6 7 73 0 0,-30 52 0 0 0,39-77-104 0 0,-10 17 56 0 0,-35 46 0 0 0,41-63-67 0 0,-2-1 0 0 0,0 0 1 0 0,-1-1-1 0 0,-18 14 0 0 0,27-24-247 0 0,0-2-1 0 0,0 1 1 0 0,-1-1 0 0 0,0 0 0 0 0,1 0-1 0 0,-1-1 1 0 0,0 0 0 0 0,-1 0-1 0 0,1-1 1 0 0,0 0 0 0 0,-13 1-1 0 0,16-3 69 0 0,1 0-1 0 0,0 0 0 0 0,-1 0 1 0 0,1-1-1 0 0,0 1 0 0 0,0-1 1 0 0,0 0-1 0 0,-1 0 0 0 0,1 0 0 0 0,0-1 1 0 0,0 0-1 0 0,0 1 0 0 0,1-1 1 0 0,-1-1-1 0 0,0 1 0 0 0,1-1 1 0 0,-1 1-1 0 0,1-1 0 0 0,0 0 0 0 0,0 0 1 0 0,0 0-1 0 0,0-1 0 0 0,1 1 1 0 0,-4-6-1 0 0,-6-16-2114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– Saturday</a:t>
            </a:r>
          </a:p>
          <a:p>
            <a:pPr lvl="1"/>
            <a:r>
              <a:rPr lang="en-US" dirty="0"/>
              <a:t>Details soon on Piazza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6F5AB-EFD6-4FFA-8970-901FD5090F57}"/>
                  </a:ext>
                </a:extLst>
              </p14:cNvPr>
              <p14:cNvContentPartPr/>
              <p14:nvPr/>
            </p14:nvContentPartPr>
            <p14:xfrm>
              <a:off x="2252089" y="1722499"/>
              <a:ext cx="798480" cy="3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6F5AB-EFD6-4FFA-8970-901FD5090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449" y="1713859"/>
                <a:ext cx="816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C9EEC5-DD2B-4EDB-B709-ED5E659CB2F0}"/>
                  </a:ext>
                </a:extLst>
              </p14:cNvPr>
              <p14:cNvContentPartPr/>
              <p14:nvPr/>
            </p14:nvContentPartPr>
            <p14:xfrm>
              <a:off x="1839529" y="2140819"/>
              <a:ext cx="1168920" cy="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C9EEC5-DD2B-4EDB-B709-ED5E659CB2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0889" y="2131819"/>
                <a:ext cx="11865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3A7AEC-89B7-4A14-93CB-E65B9B4456B7}"/>
                  </a:ext>
                </a:extLst>
              </p14:cNvPr>
              <p14:cNvContentPartPr/>
              <p14:nvPr/>
            </p14:nvContentPartPr>
            <p14:xfrm>
              <a:off x="2301049" y="2579659"/>
              <a:ext cx="85140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3A7AEC-89B7-4A14-93CB-E65B9B4456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2409" y="2570659"/>
                <a:ext cx="86904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E610FAA-C1FC-46F0-9A38-A675FE4BF434}"/>
              </a:ext>
            </a:extLst>
          </p:cNvPr>
          <p:cNvGrpSpPr/>
          <p:nvPr/>
        </p:nvGrpSpPr>
        <p:grpSpPr>
          <a:xfrm>
            <a:off x="4677769" y="1241179"/>
            <a:ext cx="787680" cy="1323360"/>
            <a:chOff x="4677769" y="1241179"/>
            <a:chExt cx="787680" cy="13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16771B-7851-47DB-A4F3-D28178908FFC}"/>
                    </a:ext>
                  </a:extLst>
                </p14:cNvPr>
                <p14:cNvContentPartPr/>
                <p14:nvPr/>
              </p14:nvContentPartPr>
              <p14:xfrm>
                <a:off x="4677769" y="1241179"/>
                <a:ext cx="470160" cy="132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16771B-7851-47DB-A4F3-D28178908F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129" y="1232179"/>
                  <a:ext cx="487800" cy="13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3987D4-30B7-4548-9C44-D90514C1C123}"/>
                    </a:ext>
                  </a:extLst>
                </p14:cNvPr>
                <p14:cNvContentPartPr/>
                <p14:nvPr/>
              </p14:nvContentPartPr>
              <p14:xfrm>
                <a:off x="4979089" y="1699459"/>
                <a:ext cx="486360" cy="16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3987D4-30B7-4548-9C44-D90514C1C1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0089" y="1690459"/>
                  <a:ext cx="5040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7510E9-CC72-48CD-B9D7-05F5110D84BE}"/>
              </a:ext>
            </a:extLst>
          </p:cNvPr>
          <p:cNvGrpSpPr/>
          <p:nvPr/>
        </p:nvGrpSpPr>
        <p:grpSpPr>
          <a:xfrm>
            <a:off x="5723209" y="1356739"/>
            <a:ext cx="798480" cy="446040"/>
            <a:chOff x="5723209" y="1356739"/>
            <a:chExt cx="79848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5D295F-586B-40AE-8026-F363AFFDB926}"/>
                    </a:ext>
                  </a:extLst>
                </p14:cNvPr>
                <p14:cNvContentPartPr/>
                <p14:nvPr/>
              </p14:nvContentPartPr>
              <p14:xfrm>
                <a:off x="5723209" y="1484179"/>
                <a:ext cx="145080" cy="31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5D295F-586B-40AE-8026-F363AFFDB9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14569" y="1475179"/>
                  <a:ext cx="162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986B52-A17E-43C3-BA74-D3AFA4451B0A}"/>
                    </a:ext>
                  </a:extLst>
                </p14:cNvPr>
                <p14:cNvContentPartPr/>
                <p14:nvPr/>
              </p14:nvContentPartPr>
              <p14:xfrm>
                <a:off x="5916889" y="1499659"/>
                <a:ext cx="119160" cy="10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986B52-A17E-43C3-BA74-D3AFA4451B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08249" y="1491019"/>
                  <a:ext cx="136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F99030-9EA4-49F6-9CA3-7068B9444997}"/>
                    </a:ext>
                  </a:extLst>
                </p14:cNvPr>
                <p14:cNvContentPartPr/>
                <p14:nvPr/>
              </p14:nvContentPartPr>
              <p14:xfrm>
                <a:off x="6051889" y="1500739"/>
                <a:ext cx="75240" cy="10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F99030-9EA4-49F6-9CA3-7068B9444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2889" y="1492099"/>
                  <a:ext cx="92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B01C12-0AFC-44D3-B94D-A58C11CD1732}"/>
                    </a:ext>
                  </a:extLst>
                </p14:cNvPr>
                <p14:cNvContentPartPr/>
                <p14:nvPr/>
              </p14:nvContentPartPr>
              <p14:xfrm>
                <a:off x="6165289" y="1503619"/>
                <a:ext cx="172440" cy="23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B01C12-0AFC-44D3-B94D-A58C11CD17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56649" y="1494619"/>
                  <a:ext cx="190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58D556-1835-4687-A947-07A60EB71FE6}"/>
                    </a:ext>
                  </a:extLst>
                </p14:cNvPr>
                <p14:cNvContentPartPr/>
                <p14:nvPr/>
              </p14:nvContentPartPr>
              <p14:xfrm>
                <a:off x="6390649" y="1356739"/>
                <a:ext cx="37800" cy="240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58D556-1835-4687-A947-07A60EB71F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81649" y="1347739"/>
                  <a:ext cx="55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728285-713B-4EDA-960A-4F75D93D40C8}"/>
                    </a:ext>
                  </a:extLst>
                </p14:cNvPr>
                <p14:cNvContentPartPr/>
                <p14:nvPr/>
              </p14:nvContentPartPr>
              <p14:xfrm>
                <a:off x="6440329" y="1480219"/>
                <a:ext cx="81360" cy="14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728285-713B-4EDA-960A-4F75D93D40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31689" y="1471579"/>
                  <a:ext cx="990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D38A8-2FAF-4B0C-8246-BA57553BD08B}"/>
              </a:ext>
            </a:extLst>
          </p:cNvPr>
          <p:cNvGrpSpPr/>
          <p:nvPr/>
        </p:nvGrpSpPr>
        <p:grpSpPr>
          <a:xfrm>
            <a:off x="6767209" y="1323259"/>
            <a:ext cx="997560" cy="260640"/>
            <a:chOff x="6767209" y="1323259"/>
            <a:chExt cx="99756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B6BA39-FF3A-47F8-9872-525753B472F2}"/>
                    </a:ext>
                  </a:extLst>
                </p14:cNvPr>
                <p14:cNvContentPartPr/>
                <p14:nvPr/>
              </p14:nvContentPartPr>
              <p14:xfrm>
                <a:off x="6767209" y="1465459"/>
                <a:ext cx="121680" cy="11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B6BA39-FF3A-47F8-9872-525753B472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58209" y="1456819"/>
                  <a:ext cx="139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9AE1CE-7CE6-4B78-8829-C2402346E80D}"/>
                    </a:ext>
                  </a:extLst>
                </p14:cNvPr>
                <p14:cNvContentPartPr/>
                <p14:nvPr/>
              </p14:nvContentPartPr>
              <p14:xfrm>
                <a:off x="6926689" y="1470139"/>
                <a:ext cx="113400" cy="9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9AE1CE-7CE6-4B78-8829-C2402346E8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7689" y="1461139"/>
                  <a:ext cx="131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063BD5-6C46-4150-959F-F5626056FCFA}"/>
                    </a:ext>
                  </a:extLst>
                </p14:cNvPr>
                <p14:cNvContentPartPr/>
                <p14:nvPr/>
              </p14:nvContentPartPr>
              <p14:xfrm>
                <a:off x="7129369" y="1323259"/>
                <a:ext cx="110520" cy="26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063BD5-6C46-4150-959F-F5626056FC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20369" y="1314259"/>
                  <a:ext cx="128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7941CA-BDEF-43B1-B1C1-731F7537A2C9}"/>
                    </a:ext>
                  </a:extLst>
                </p14:cNvPr>
                <p14:cNvContentPartPr/>
                <p14:nvPr/>
              </p14:nvContentPartPr>
              <p14:xfrm>
                <a:off x="7277689" y="1471939"/>
                <a:ext cx="90720" cy="9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7941CA-BDEF-43B1-B1C1-731F7537A2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69049" y="1463299"/>
                  <a:ext cx="108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9BF079-C154-4F32-B2C2-20336BE6160B}"/>
                    </a:ext>
                  </a:extLst>
                </p14:cNvPr>
                <p14:cNvContentPartPr/>
                <p14:nvPr/>
              </p14:nvContentPartPr>
              <p14:xfrm>
                <a:off x="7438969" y="1348459"/>
                <a:ext cx="112680" cy="184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9BF079-C154-4F32-B2C2-20336BE616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0329" y="1339459"/>
                  <a:ext cx="130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83BF3C-B3B0-4881-BBAE-B1C25FD6A46E}"/>
                    </a:ext>
                  </a:extLst>
                </p14:cNvPr>
                <p14:cNvContentPartPr/>
                <p14:nvPr/>
              </p14:nvContentPartPr>
              <p14:xfrm>
                <a:off x="7561729" y="1448539"/>
                <a:ext cx="78120" cy="76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83BF3C-B3B0-4881-BBAE-B1C25FD6A4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53089" y="1439539"/>
                  <a:ext cx="95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28239C-B1CD-4CA2-B86F-45BEEA477831}"/>
                    </a:ext>
                  </a:extLst>
                </p14:cNvPr>
                <p14:cNvContentPartPr/>
                <p14:nvPr/>
              </p14:nvContentPartPr>
              <p14:xfrm>
                <a:off x="7665769" y="1399579"/>
                <a:ext cx="99000" cy="155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28239C-B1CD-4CA2-B86F-45BEEA4778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7129" y="1390939"/>
                  <a:ext cx="11664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90145B4-DBE7-4C8D-950E-CB87DCCD0E06}"/>
                  </a:ext>
                </a:extLst>
              </p14:cNvPr>
              <p14:cNvContentPartPr/>
              <p14:nvPr/>
            </p14:nvContentPartPr>
            <p14:xfrm>
              <a:off x="6061249" y="1884139"/>
              <a:ext cx="170640" cy="25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90145B4-DBE7-4C8D-950E-CB87DCCD0E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52609" y="1875139"/>
                <a:ext cx="18828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E0C702D-B2CF-4597-BD36-254413E6DFC0}"/>
              </a:ext>
            </a:extLst>
          </p:cNvPr>
          <p:cNvGrpSpPr/>
          <p:nvPr/>
        </p:nvGrpSpPr>
        <p:grpSpPr>
          <a:xfrm>
            <a:off x="6406489" y="1832299"/>
            <a:ext cx="639360" cy="310680"/>
            <a:chOff x="6406489" y="1832299"/>
            <a:chExt cx="63936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FD9BEC-0FC9-4B81-AE45-D3F4CB6EA597}"/>
                    </a:ext>
                  </a:extLst>
                </p14:cNvPr>
                <p14:cNvContentPartPr/>
                <p14:nvPr/>
              </p14:nvContentPartPr>
              <p14:xfrm>
                <a:off x="6406489" y="1976299"/>
                <a:ext cx="77760" cy="16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FD9BEC-0FC9-4B81-AE45-D3F4CB6EA5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97849" y="1967659"/>
                  <a:ext cx="95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5057D8-C51F-451D-888F-2DDE3C768F9D}"/>
                    </a:ext>
                  </a:extLst>
                </p14:cNvPr>
                <p14:cNvContentPartPr/>
                <p14:nvPr/>
              </p14:nvContentPartPr>
              <p14:xfrm>
                <a:off x="6517369" y="1973059"/>
                <a:ext cx="263160" cy="129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5057D8-C51F-451D-888F-2DDE3C768F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08369" y="1964059"/>
                  <a:ext cx="280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4491AB-CC9F-4AF8-BD70-D9B201CBE2DE}"/>
                    </a:ext>
                  </a:extLst>
                </p14:cNvPr>
                <p14:cNvContentPartPr/>
                <p14:nvPr/>
              </p14:nvContentPartPr>
              <p14:xfrm>
                <a:off x="6801409" y="1970179"/>
                <a:ext cx="94680" cy="11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4491AB-CC9F-4AF8-BD70-D9B201CBE2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92409" y="1961539"/>
                  <a:ext cx="11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49E5C9-8E2A-4C08-BC32-C14DB2C020AC}"/>
                    </a:ext>
                  </a:extLst>
                </p14:cNvPr>
                <p14:cNvContentPartPr/>
                <p14:nvPr/>
              </p14:nvContentPartPr>
              <p14:xfrm>
                <a:off x="6914809" y="1832299"/>
                <a:ext cx="131040" cy="28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49E5C9-8E2A-4C08-BC32-C14DB2C020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06169" y="1823659"/>
                  <a:ext cx="14868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965C40-3470-4D7E-8E07-0C1E80989F00}"/>
              </a:ext>
            </a:extLst>
          </p:cNvPr>
          <p:cNvGrpSpPr/>
          <p:nvPr/>
        </p:nvGrpSpPr>
        <p:grpSpPr>
          <a:xfrm>
            <a:off x="7250329" y="1811419"/>
            <a:ext cx="1279800" cy="296640"/>
            <a:chOff x="7250329" y="1811419"/>
            <a:chExt cx="127980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2301EE-4A0C-4AF3-A301-DECAD4041E46}"/>
                    </a:ext>
                  </a:extLst>
                </p14:cNvPr>
                <p14:cNvContentPartPr/>
                <p14:nvPr/>
              </p14:nvContentPartPr>
              <p14:xfrm>
                <a:off x="7268329" y="1945699"/>
                <a:ext cx="92880" cy="145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2301EE-4A0C-4AF3-A301-DECAD4041E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59689" y="1936699"/>
                  <a:ext cx="110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24943E-5F99-4638-B1E5-795C7D614F1F}"/>
                    </a:ext>
                  </a:extLst>
                </p14:cNvPr>
                <p14:cNvContentPartPr/>
                <p14:nvPr/>
              </p14:nvContentPartPr>
              <p14:xfrm>
                <a:off x="7396129" y="1969099"/>
                <a:ext cx="124920" cy="10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24943E-5F99-4638-B1E5-795C7D614F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87489" y="1960459"/>
                  <a:ext cx="14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143E56-FDC0-45CE-AC76-6B0BB26E9FD2}"/>
                    </a:ext>
                  </a:extLst>
                </p14:cNvPr>
                <p14:cNvContentPartPr/>
                <p14:nvPr/>
              </p14:nvContentPartPr>
              <p14:xfrm>
                <a:off x="7542289" y="1997899"/>
                <a:ext cx="150840" cy="10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143E56-FDC0-45CE-AC76-6B0BB26E9F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33649" y="1988899"/>
                  <a:ext cx="168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915CB1-264A-46E0-BAC3-65F9BD8A2810}"/>
                    </a:ext>
                  </a:extLst>
                </p14:cNvPr>
                <p14:cNvContentPartPr/>
                <p14:nvPr/>
              </p14:nvContentPartPr>
              <p14:xfrm>
                <a:off x="7757929" y="1960459"/>
                <a:ext cx="66600" cy="97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915CB1-264A-46E0-BAC3-65F9BD8A2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48929" y="1951459"/>
                  <a:ext cx="84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888ED6-976C-40FA-AF4E-1DDD99DE41B3}"/>
                    </a:ext>
                  </a:extLst>
                </p14:cNvPr>
                <p14:cNvContentPartPr/>
                <p14:nvPr/>
              </p14:nvContentPartPr>
              <p14:xfrm>
                <a:off x="7848649" y="1870099"/>
                <a:ext cx="81360" cy="18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888ED6-976C-40FA-AF4E-1DDD99DE41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39649" y="1861459"/>
                  <a:ext cx="99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F9EBF5-6017-44B0-B98C-27D89131D1BE}"/>
                    </a:ext>
                  </a:extLst>
                </p14:cNvPr>
                <p14:cNvContentPartPr/>
                <p14:nvPr/>
              </p14:nvContentPartPr>
              <p14:xfrm>
                <a:off x="7926769" y="1993219"/>
                <a:ext cx="95400" cy="7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F9EBF5-6017-44B0-B98C-27D89131D1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17769" y="1984579"/>
                  <a:ext cx="113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EB1BAB-283D-49F7-A3F0-AF394F7762A4}"/>
                    </a:ext>
                  </a:extLst>
                </p14:cNvPr>
                <p14:cNvContentPartPr/>
                <p14:nvPr/>
              </p14:nvContentPartPr>
              <p14:xfrm>
                <a:off x="8133769" y="1811419"/>
                <a:ext cx="113760" cy="217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EB1BAB-283D-49F7-A3F0-AF394F7762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24769" y="1802779"/>
                  <a:ext cx="131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AF397E-804A-43A4-9FE8-1DDCE31B7112}"/>
                    </a:ext>
                  </a:extLst>
                </p14:cNvPr>
                <p14:cNvContentPartPr/>
                <p14:nvPr/>
              </p14:nvContentPartPr>
              <p14:xfrm>
                <a:off x="8287489" y="1924459"/>
                <a:ext cx="68400" cy="9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AF397E-804A-43A4-9FE8-1DDCE31B71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8849" y="1915459"/>
                  <a:ext cx="86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D964AE-F624-4C0F-90EC-BD78A1579842}"/>
                    </a:ext>
                  </a:extLst>
                </p14:cNvPr>
                <p14:cNvContentPartPr/>
                <p14:nvPr/>
              </p14:nvContentPartPr>
              <p14:xfrm>
                <a:off x="8398009" y="1920499"/>
                <a:ext cx="59040" cy="10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D964AE-F624-4C0F-90EC-BD78A15798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89369" y="1911499"/>
                  <a:ext cx="76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839850-6939-45AB-B4FA-5E367CE3E8B5}"/>
                    </a:ext>
                  </a:extLst>
                </p14:cNvPr>
                <p14:cNvContentPartPr/>
                <p14:nvPr/>
              </p14:nvContentPartPr>
              <p14:xfrm>
                <a:off x="8454889" y="1914379"/>
                <a:ext cx="75240" cy="10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839850-6939-45AB-B4FA-5E367CE3E8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6249" y="1905739"/>
                  <a:ext cx="92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4B33BB-C975-46F2-AD28-09FEBC47B494}"/>
                    </a:ext>
                  </a:extLst>
                </p14:cNvPr>
                <p14:cNvContentPartPr/>
                <p14:nvPr/>
              </p14:nvContentPartPr>
              <p14:xfrm>
                <a:off x="7800769" y="1986739"/>
                <a:ext cx="29520" cy="12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4B33BB-C975-46F2-AD28-09FEBC47B4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92129" y="1978099"/>
                  <a:ext cx="47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F12094-62F8-4538-BAF1-9058C287761D}"/>
                    </a:ext>
                  </a:extLst>
                </p14:cNvPr>
                <p14:cNvContentPartPr/>
                <p14:nvPr/>
              </p14:nvContentPartPr>
              <p14:xfrm>
                <a:off x="7250329" y="1959379"/>
                <a:ext cx="99720" cy="107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F12094-62F8-4538-BAF1-9058C28776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41329" y="1950739"/>
                  <a:ext cx="1173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9BDEDF-BE2B-4F01-822A-0CDFF80D8006}"/>
              </a:ext>
            </a:extLst>
          </p:cNvPr>
          <p:cNvGrpSpPr/>
          <p:nvPr/>
        </p:nvGrpSpPr>
        <p:grpSpPr>
          <a:xfrm>
            <a:off x="617689" y="2808979"/>
            <a:ext cx="2538720" cy="838080"/>
            <a:chOff x="617689" y="2808979"/>
            <a:chExt cx="253872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C1A203-242C-45B5-B675-A4BA1E981750}"/>
                    </a:ext>
                  </a:extLst>
                </p14:cNvPr>
                <p14:cNvContentPartPr/>
                <p14:nvPr/>
              </p14:nvContentPartPr>
              <p14:xfrm>
                <a:off x="649729" y="2808979"/>
                <a:ext cx="168480" cy="6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C1A203-242C-45B5-B675-A4BA1E9817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0729" y="2800339"/>
                  <a:ext cx="186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AB3CD2-479A-4A46-A07A-AFC1D27E4268}"/>
                    </a:ext>
                  </a:extLst>
                </p14:cNvPr>
                <p14:cNvContentPartPr/>
                <p14:nvPr/>
              </p14:nvContentPartPr>
              <p14:xfrm>
                <a:off x="617689" y="2882059"/>
                <a:ext cx="112320" cy="765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AB3CD2-479A-4A46-A07A-AFC1D27E42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9049" y="2873059"/>
                  <a:ext cx="129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20ED3D-0192-40CC-B89C-4FE9DC49B771}"/>
                    </a:ext>
                  </a:extLst>
                </p14:cNvPr>
                <p14:cNvContentPartPr/>
                <p14:nvPr/>
              </p14:nvContentPartPr>
              <p14:xfrm>
                <a:off x="1204489" y="3303619"/>
                <a:ext cx="1951920" cy="7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20ED3D-0192-40CC-B89C-4FE9DC49B7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95849" y="3294979"/>
                  <a:ext cx="1969560" cy="8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8621B3B-D1F4-4E56-A0F5-864B99C2A309}"/>
                  </a:ext>
                </a:extLst>
              </p14:cNvPr>
              <p14:cNvContentPartPr/>
              <p14:nvPr/>
            </p14:nvContentPartPr>
            <p14:xfrm>
              <a:off x="1871569" y="3655699"/>
              <a:ext cx="463320" cy="44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8621B3B-D1F4-4E56-A0F5-864B99C2A3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62569" y="3646699"/>
                <a:ext cx="4809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BC0EA17-A26F-4DBF-BD01-642DA7BBD92E}"/>
                  </a:ext>
                </a:extLst>
              </p14:cNvPr>
              <p14:cNvContentPartPr/>
              <p14:nvPr/>
            </p14:nvContentPartPr>
            <p14:xfrm>
              <a:off x="2640889" y="3615739"/>
              <a:ext cx="585000" cy="45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C0EA17-A26F-4DBF-BD01-642DA7BBD92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31889" y="3607099"/>
                <a:ext cx="60264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EEE3-101F-4624-AC71-BC90D7D9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9347-8078-40BB-8613-2B718D3B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6893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12245</TotalTime>
  <Words>114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CSE 11  Accelerated Intro to Programming Lecture 15</vt:lpstr>
      <vt:lpstr>Announcements</vt:lpstr>
      <vt:lpstr>Variable Update/Assignment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433</cp:revision>
  <dcterms:modified xsi:type="dcterms:W3CDTF">2021-04-30T16:52:28Z</dcterms:modified>
</cp:coreProperties>
</file>