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3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1 2760 0 0,'-13'3'1561'0'0,"-21"-1"4785"0"0,2 0-4829 0 0,5 7 903 0 0,26-9-2363 0 0,1 0 1 0 0,-1 0 0 0 0,1 0 0 0 0,-1 0 0 0 0,0 1 0 0 0,1-1 0 0 0,-1 0 0 0 0,1 0-1 0 0,-1 1 1 0 0,1-1 0 0 0,0 0 0 0 0,-1 1 0 0 0,1-1 0 0 0,-1 0 0 0 0,1 1 0 0 0,0-1 0 0 0,-1 1-1 0 0,1-1 1 0 0,0 1 0 0 0,-1 0 0 0 0,1-1-22 0 0,0 0 1 0 0,-1 1-1 0 0,1-1 1 0 0,0 1-1 0 0,0-1 1 0 0,-1 0-1 0 0,1 0 1 0 0,0 1-1 0 0,-1-1 0 0 0,1 0 1 0 0,0 1-1 0 0,-1-1 1 0 0,1 0-1 0 0,-1 0 1 0 0,1 0-1 0 0,0 1 1 0 0,-1-1-1 0 0,0 0 0 0 0,1 0 51 0 0,-1 0-1 0 0,1 0 0 0 0,-1 0 0 0 0,1 0 0 0 0,0 0 0 0 0,-1 0 0 0 0,1 1 0 0 0,-1-1 0 0 0,1 0 0 0 0,0 0 0 0 0,-1 0 0 0 0,1 0 0 0 0,0 0 0 0 0,-1 1 0 0 0,1-1 0 0 0,0 0 0 0 0,-1 0 0 0 0,1 1 0 0 0,0-1 0 0 0,-1 0 0 0 0,1 1 0 0 0,0-1 1 0 0,0 0-1 0 0,0 1 0 0 0,-1-1 0 0 0,1 0 0 0 0,0 1 0 0 0,0-1 0 0 0,0 0 0 0 0,0 1 0 0 0,-1-1 0 0 0,1 1 0 0 0,0-1 0 0 0,0 0 0 0 0,0 1 0 0 0,0-1 0 0 0,0 1 0 0 0,0-1 0 0 0,0 0 0 0 0,0 1 0 0 0,0-1 0 0 0,0 1 0 0 0,1-1 0 0 0,-1 0 0 0 0,0 1 1 0 0,0-1-1 0 0,0 1 0 0 0,0-1 0 0 0,1 0 0 0 0,-1 1 0 0 0,0-1 0 0 0,0 0 0 0 0,1 1 0 0 0,-1-1 0 0 0,0 0 0 0 0,0 0 0 0 0,1 1 0 0 0,5 2 96 0 0,-1 0 0 0 0,1-1 0 0 0,0 0-1 0 0,0 0 1 0 0,0 0 0 0 0,0 0 0 0 0,0-1 0 0 0,0 0 0 0 0,8 0 0 0 0,59-2 866 0 0,-58 0-831 0 0,106 3 509 0 0,8-1-279 0 0,437-13 1705 0 0,-524 11-1952 0 0,34 2 125 0 0,-15-2-142 0 0,-17-1-51 0 0,119-5 404 0 0,-138 5-430 0 0,66-4 106 0 0,-72 6-179 0 0,23 3 0 0 0,76 6 511 0 0,-101-7-374 0 0,0-2 1 0 0,29-2-1 0 0,10 0 119 0 0,-55 2-276 0 0,1 0-1 0 0,0-1 1 0 0,0 1-1 0 0,0 0 1 0 0,0-1 0 0 0,0 1-1 0 0,0-1 1 0 0,-1 0 0 0 0,1 0-1 0 0,3-1 505 0 0,-5-10-2396 0 0,1 10 1066 0 0,-1 0 1 0 0,0 0-1 0 0,0-1 0 0 0,0 1 1 0 0,0 0-1 0 0,0 0 0 0 0,-1 0 0 0 0,1 0 1 0 0,-1 0-1 0 0,-1-3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6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11 104 16727 0 0,'0'0'763'0'0,"4"-13"290"0"0,-2 11-992 0 0,0 0 0 0 0,1 0 0 0 0,-1 0 1 0 0,1 0-1 0 0,0 1 0 0 0,0-1 0 0 0,-1 1 0 0 0,6-2 0 0 0,9-5 261 0 0,3-3 39 0 0,0 1-1 0 0,1 1 0 0 0,1 1 0 0 0,31-8 0 0 0,7 5-6250 0 0,-48 11-684 0 0</inkml:trace>
  <inkml:trace contextRef="#ctx0" brushRef="#br0" timeOffset="1">1 274 17503 0 0,'0'0'1712'0'0,"5"-3"-1520"0"0,6 1-192 0 0,1-1 0 0 0,4-1 0 0 0,1-1 288 0 0,3-3 32 0 0,0 3 0 0 0,-1 0 0 0 0,1 0-192 0 0,0 0-40 0 0,2 2-8 0 0,1 1 0 0 0,0-1-560 0 0,-4 1-120 0 0,1-1-16 0 0,0 1-7183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6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9672 0 0,'0'0'874'0'0,"-1"1"-718"0"0,-2 5 86 0 0,0 1-1 0 0,0 0 0 0 0,0 0 0 0 0,1 0 0 0 0,0 0 0 0 0,1 1 1 0 0,-1-1-1 0 0,1 0 0 0 0,0 11 0 0 0,1-8 137 0 0,-1 1 0 0 0,-5 16 0 0 0,-7 33 142 0 0,13-49 4174 0 0,0-11-4623 0 0,0 0 1 0 0,1 0 0 0 0,-1 0-1 0 0,0 0 1 0 0,0 0-1 0 0,1 0 1 0 0,-1 0-1 0 0,0 0 1 0 0,0 0-1 0 0,1 0 1 0 0,-1 0-1 0 0,0 0 1 0 0,0 0-1 0 0,1 0 1 0 0,-1 0-1 0 0,0 0 1 0 0,0-1-1 0 0,0 1 1 0 0,1 0-1 0 0,-1 0 1 0 0,0 0-1 0 0,0 0 1 0 0,0 0-1 0 0,1-1 1 0 0,-1 1-1 0 0,0 0 1 0 0,0-1-1 0 0,20-22 360 0 0,-12 13 385 0 0,3-4-381 0 0,14-21-1 0 0,0-1-1361 0 0,-22 33 619 0 0,0 1 0 0 0,0-1 0 0 0,0 0 0 0 0,0 1 0 0 0,0-1 1 0 0,1 1-1 0 0,4-3 0 0 0,8-4-2156 0 0,-5 1 394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7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32 284 3680 0 0,'-3'7'328'0'0,"1"0"-264"0"0,-1 6-64 0 0,-4-1 0 0 0,5 1 1808 0 0,-1-1 344 0 0,0 1 72 0 0,1-6 16 0 0,-1 1-2368 0 0,0-2-464 0 0</inkml:trace>
  <inkml:trace contextRef="#ctx0" brushRef="#br0" timeOffset="1">88 6 8752 0 0,'-5'-5'1864'0'0,"5"10"-784"0"0,2 2 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7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61 260 3224 0 0,'-6'5'-326'0'0,"1"0"0"0"0,0 0 0 0 0,-6 8 0 0 0,7-6 1337 0 0,-1 0 0 0 0,1 0-1 0 0,0 0 1 0 0,1 1 0 0 0,-5 12-1 0 0,7-15-182 0 0,-1 0 1 0 0,1 0-1 0 0,1 1 0 0 0,-1-1 0 0 0,0 0 1 0 0,1 1-1 0 0,0-1 0 0 0,1 0 0 0 0,0 7 1 0 0,0-8-536 0 0,0 0 1 0 0,0-1-1 0 0,0 1 0 0 0,1-1 1 0 0,-1 1-1 0 0,1-1 1 0 0,0 0-1 0 0,3 5 0 0 0,-3-6-265 0 0,-1-1-1 0 0,0 0 1 0 0,0 0-1 0 0,1 0 1 0 0,-1 0-1 0 0,1 0 0 0 0,-1 0 1 0 0,1 0-1 0 0,-1-1 1 0 0,1 1-1 0 0,-1 0 1 0 0,1-1-1 0 0,0 0 0 0 0,-1 1 1 0 0,1-1-1 0 0,0 0 1 0 0,-1 0-1 0 0,1 1 0 0 0,0-1 1 0 0,-1-1-1 0 0,1 1 1 0 0,0 0-1 0 0,0 0 1 0 0,-1-1-1 0 0,4 0 0 0 0,1-1 103 0 0,0 0 0 0 0,0 0 0 0 0,-1-1 0 0 0,1 0 0 0 0,8-5-1 0 0,-5 1-50 0 0,0 0-1 0 0,-1 0 1 0 0,0-1-1 0 0,0 0 0 0 0,-1 0 1 0 0,0-1-1 0 0,0 0 1 0 0,-1 0-1 0 0,0 0 0 0 0,-1-1 1 0 0,0 0-1 0 0,-1 0 1 0 0,6-17-1 0 0,-4 3 47 0 0,0 0 0 0 0,-2 0 0 0 0,-1 0 0 0 0,-1 0 0 0 0,-1-26 0 0 0,0 31 608 0 0,7-37 0 0 0,-2 25 261 0 0,-3 18-205 0 0,-2 11-174 0 0,0 3 203 0 0,1 13-781 0 0,0 0 1 0 0,-1 0-1 0 0,-2 22 1 0 0,0 14-38 0 0,3-25-68 0 0,-1 3-283 0 0,5 29 1 0 0,-4-49-202 0 0,-1 0 1 0 0,1 0-1 0 0,1-1 1 0 0,0 1-1 0 0,0-1 1 0 0,0 1-1 0 0,1-1 1 0 0,5 9-1 0 0,0-6-1671 0 0,2-2-325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7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2 9216 0 0,'-11'12'774'0'0,"6"-7"-371"0"0,-1 1 0 0 0,1 0 0 0 0,0 0 0 0 0,-5 9 0 0 0,4-4 1057 0 0,0 1 0 0 0,1-1 0 0 0,0 1 0 0 0,1 0 0 0 0,-4 15 0 0 0,7-21-1310 0 0,0-1 1 0 0,1 0 0 0 0,-1 1 0 0 0,1-1-1 0 0,0 0 1 0 0,1 0 0 0 0,-1 1-1 0 0,1-1 1 0 0,0 0 0 0 0,0 0 0 0 0,3 8-1 0 0,-3-11-140 0 0,0 0 0 0 0,0 0 0 0 0,0 0-1 0 0,0 0 1 0 0,0-1 0 0 0,1 1 0 0 0,-1 0 0 0 0,1-1-1 0 0,-1 1 1 0 0,1-1 0 0 0,-1 1 0 0 0,1-1 0 0 0,0 0-1 0 0,-1 0 1 0 0,1 0 0 0 0,0 0 0 0 0,0 0-1 0 0,0 0 1 0 0,0 0 0 0 0,0-1 0 0 0,0 1 0 0 0,0-1-1 0 0,0 1 1 0 0,0-1 0 0 0,1 0 0 0 0,-1 0 0 0 0,0 0-1 0 0,0 0 1 0 0,0 0 0 0 0,4-1 0 0 0,-1 0-49 0 0,0-1 0 0 0,1 1 0 0 0,-1-1 1 0 0,-1 0-1 0 0,1 0 0 0 0,0 0 0 0 0,0-1 1 0 0,-1 1-1 0 0,1-1 0 0 0,-1 0 0 0 0,0-1 0 0 0,0 1 1 0 0,0-1-1 0 0,3-4 0 0 0,4-5-531 0 0,-1-1 0 0 0,16-30-1 0 0,-16 26-14 0 0,-8 16 504 0 0,-1-1-1 0 0,0 0 1 0 0,0 0 0 0 0,0 0-1 0 0,0 0 1 0 0,0 0-1 0 0,-1 0 1 0 0,1 0-1 0 0,-1 0 1 0 0,0-4-1 0 0,1 5-24 0 0,1-1 74 0 0,6 22 0 0 0,-7-13 100 0 0,-1-2-44 0 0,1-1-1 0 0,-1 0 1 0 0,1 0-1 0 0,-1 0 1 0 0,1 0-1 0 0,0 0 0 0 0,0 0 1 0 0,1 0-1 0 0,-1 0 1 0 0,0 0-1 0 0,1 0 1 0 0,0 0-1 0 0,0-1 1 0 0,0 1-1 0 0,0-1 1 0 0,0 0-1 0 0,3 3 0 0 0,-2-2-195 0 0,1-1-1 0 0,-1 1 1 0 0,1-1-1 0 0,0 0 1 0 0,0 0-1 0 0,0 0 1 0 0,0-1-1 0 0,0 1 1 0 0,6 0-1 0 0,2-3-814 0 0</inkml:trace>
  <inkml:trace contextRef="#ctx0" brushRef="#br0" timeOffset="1">490 0 11056 0 0,'-16'20'2364'0'0,"1"0"1"0"0,-21 35 0 0 0,-18 50 4799 0 0,23-45-7505 0 0,23-44 311 0 0,-10 16-243 0 0,2 1 1 0 0,1 0-1 0 0,-15 52 1 0 0,25-64-8237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9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 4608 0 0,'-1'2'8792'0'0,"-3"11"-4478"0"0,-1 5-3554 0 0,1-1 1 0 0,1 1-1 0 0,-2 34 0 0 0,-1 0-200 0 0,-5 37 216 0 0,0 115 0 0 0,12-191-766 0 0,0-10-25 0 0,0 0 0 0 0,-1 0 1 0 0,0 0-1 0 0,0 1 0 0 0,0-1 1 0 0,0 0-1 0 0,0 0 0 0 0,-1 0 1 0 0,-1 5-1 0 0,2-7-762 0 0,2-9-2538 0 0,1-1-3563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9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1 180 4608 0 0,'2'-4'7284'0'0,"4"-6"-2315"0"0,-2 6-4454 0 0,0 0 1 0 0,0 1 0 0 0,0 0-1 0 0,0 0 1 0 0,0 0 0 0 0,9-3-1 0 0,4-4-68 0 0,-6 3-283 0 0,72-41 1242 0 0,-46 29-998 0 0,-17 8-356 0 0,31-11 0 0 0,-31 14-217 0 0,6-2-364 0 0,-7 6-5435 0 0,-5 3-1057 0 0</inkml:trace>
  <inkml:trace contextRef="#ctx0" brushRef="#br0" timeOffset="1">54 338 12896 0 0,'0'0'1376'0'0,"8"0"-1376"0"0,3-2 704 0 0,1-1 96 0 0,2-4 23 0 0,3 2 1 0 0,3-6-704 0 0,0 2-120 0 0,-1 2-64 0 0,1-2 64 0 0,-6 2-480 0 0,2 2-40 0 0,-1 1-7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9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0 174 15200 0 0,'0'0'696'0'0,"15"5"255"0"0,-3-2-143 0 0,1 0 0 0 0,0-1 0 0 0,0 0 0 0 0,24 0-1 0 0,53-8 1454 0 0,-24 1-1826 0 0,38-5-1028 0 0,-61 1-6151 0 0,-21 4-253 0 0</inkml:trace>
  <inkml:trace contextRef="#ctx0" brushRef="#br0" timeOffset="1">535 1 10592 0 0,'0'0'964'0'0,"1"13"-776"0"0,0-7 81 0 0,1-1 1 0 0,0 1 0 0 0,0-1 0 0 0,0 0 0 0 0,0 0-1 0 0,1 0 1 0 0,0 0 0 0 0,5 6 0 0 0,4 4 2033 0 0,18 15-1 0 0,-19-18-909 0 0,21 25-1 0 0,-27-32-1805 0 0,-1 1 0 0 0,2-1 0 0 0,-1 0-1 0 0,0 0 1 0 0,1 0 0 0 0,7 4 0 0 0,-1-1-6369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0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1 11976 0 0,'-8'10'1064'0'0,"-4"3"-848"0"0,-2-1-216 0 0,0 6 0 0 0,-2-1 1272 0 0,1 3 208 0 0,-2 0 47 0 0,0 3 9 0 0,3 0-1232 0 0,-2-1-240 0 0,4 1-64 0 0,-2-4 0 0 0,3 1 80 0 0,0-2 8 0 0,4-6 0 0 0,2 1 0 0 0,-1-3-960 0 0,6-3-192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0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3680 0 0,'-1'0'284'0'0,"-8"5"4904"0"0,-16 1 117 0 0,23-5-4911 0 0,0-1 0 0 0,0 1 0 0 0,0 1 0 0 0,0-1 0 0 0,0 0 0 0 0,0 0 0 0 0,1 1 0 0 0,-1-1 0 0 0,-2 4 0 0 0,1 0-159 0 0,-1 0 1 0 0,1 0-1 0 0,0 1 0 0 0,-2 7 1 0 0,-6 10 288 0 0,7-14-416 0 0,0-1-1 0 0,1 1 1 0 0,0 0 0 0 0,0 0 0 0 0,1 1-1 0 0,0-1 1 0 0,1 0 0 0 0,0 1-1 0 0,1-1 1 0 0,0 1 0 0 0,0-1-1 0 0,3 16 1 0 0,-3-24-46 0 0,0 0 1 0 0,0 0-1 0 0,0 0 0 0 0,1 0 1 0 0,-1 0-1 0 0,0 0 0 0 0,0 0 1 0 0,1 0-1 0 0,-1 0 1 0 0,1 0-1 0 0,-1 0 0 0 0,1 0 1 0 0,-1 0-1 0 0,1-1 0 0 0,-1 1 1 0 0,1 0-1 0 0,0 0 0 0 0,0 0 1 0 0,-1-1-1 0 0,2 2 0 0 0,-1-2-45 0 0,-1 0 0 0 0,1 0 0 0 0,0 0-1 0 0,-1 0 1 0 0,1 0 0 0 0,0 0 0 0 0,-1 0-1 0 0,1 0 1 0 0,0 0 0 0 0,-1-1 0 0 0,1 1-1 0 0,-1 0 1 0 0,1 0 0 0 0,0 0 0 0 0,-1-1-1 0 0,1 1 1 0 0,-1 0 0 0 0,1-1 0 0 0,0 1-1 0 0,-1-1 1 0 0,1 1 0 0 0,0-1 0 0 0,3-4 28 0 0,0 1 1 0 0,-1 0 0 0 0,1-1-1 0 0,-1 1 1 0 0,0-1 0 0 0,2-6 0 0 0,1-1 259 0 0,6-12 243 0 0,14-43-1 0 0,-26 65-117 0 0,12 8-190 0 0,-10-4-217 0 0,0 0 0 0 0,-1 0 0 0 0,1 0 0 0 0,0 0 0 0 0,-1 0 0 0 0,0 1 0 0 0,1-1 0 0 0,-1 0 0 0 0,0 1-1 0 0,0-1 1 0 0,-1 1 0 0 0,1-1 0 0 0,0 1 0 0 0,-1 0 0 0 0,1 3 0 0 0,-1-2 2 0 0,1 1 1 0 0,1-1-1 0 0,-1 1 0 0 0,4 8 1 0 0,10 29-3366 0 0,-10-35 1842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42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6 2760 0 0,'0'0'283'0'0,"-18"2"2162"0"0,16-1-2270 0 0,0-1 1 0 0,0 0 0 0 0,0 1-1 0 0,0-1 1 0 0,0 0-1 0 0,0 0 1 0 0,0-1 0 0 0,0 1-1 0 0,-2-1 1 0 0,-18 0 1305 0 0,20 2-1272 0 0,0-1 0 0 0,0 0 0 0 0,0-1-1 0 0,0 1 1 0 0,0 0 0 0 0,0 0 0 0 0,0-1 0 0 0,0 1-1 0 0,1-1 1 0 0,-1 0 0 0 0,0 0 0 0 0,-3-1 2792 0 0,-2 8-890 0 0,7-6-2031 0 0,0 0 0 0 0,-1 0 0 0 0,1 1-1 0 0,0-1 1 0 0,-1 0 0 0 0,1 1 0 0 0,0-1-1 0 0,-1 1 1 0 0,1-1 0 0 0,0 0-1 0 0,0 1 1 0 0,-1-1 0 0 0,1 1 0 0 0,0-1-1 0 0,0 1 1 0 0,0-1 0 0 0,0 0-1 0 0,0 1 1 0 0,0-1 0 0 0,-1 1 0 0 0,1-1-1 0 0,0 1 1 0 0,0-1 0 0 0,0 1 0 0 0,1-1-1 0 0,-1 1 1 0 0,0-1 0 0 0,0 1-1 0 0,0-1 1 0 0,0 1 0 0 0,0-1 0 0 0,0 0-1 0 0,1 1 1 0 0,-1-1 0 0 0,0 1-1 0 0,0-1 1 0 0,1 1 0 0 0,2 9 706 0 0,-3-9-462 0 0,2 0-199 0 0,0 0-1 0 0,0 0 1 0 0,-1 0 0 0 0,1 0-1 0 0,0-1 1 0 0,0 1-1 0 0,4 0 1 0 0,-2 1 68 0 0,3 0-13 0 0,0 0 1 0 0,0 0 0 0 0,9 1 0 0 0,3 0 104 0 0,-6 0-84 0 0,0-2 1 0 0,0 0 0 0 0,19 0-1 0 0,4-1 70 0 0,80 2 330 0 0,75-4 549 0 0,46 0-1277 0 0,42 1 1487 0 0,-211 4-1010 0 0,2 0 84 0 0,76 12-1 0 0,28 8 71 0 0,-132-20-264 0 0,-1-3 0 0 0,51-4 0 0 0,27-4 232 0 0,-27 4-44 0 0,-61 4-143 0 0,43-6-1 0 0,-66 5-196 0 0,-1-1-1 0 0,1 0 0 0 0,14-5 1 0 0,-6 2-11 0 0,-10 0-2621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0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0 209 4144 0 0,'1'-1'5351'0'0,"1"-9"-905"0"0,0 1-742 0 0,-2 7-3539 0 0,0 1 0 0 0,0-1 0 0 0,0 1 0 0 0,1-1 0 0 0,-1 1 0 0 0,1 0 0 0 0,-1-1 0 0 0,1 1 0 0 0,-1 0 0 0 0,1-1 0 0 0,0 1 0 0 0,1-3 0 0 0,23-33 2581 0 0,-21 30-2509 0 0,0 0 0 0 0,1 0 0 0 0,-1 0 0 0 0,2 1 0 0 0,-1-1-1 0 0,1 1 1 0 0,8-7 0 0 0,-4 6 214 0 0,4 17-310 0 0,-11-7-135 0 0,0-1-1 0 0,-1 1 0 0 0,1 0 1 0 0,-1 0-1 0 0,0 1 0 0 0,0-1 1 0 0,0 0-1 0 0,0 1 0 0 0,0-1 1 0 0,-1 1-1 0 0,2 3 0 0 0,-2-2 6 0 0,0-5-8 0 0,-1 0 0 0 0,0 0-1 0 0,0 1 1 0 0,1-1 0 0 0,-1 0 0 0 0,0 0 0 0 0,0 0 0 0 0,1 0-1 0 0,-1 0 1 0 0,0 0 0 0 0,0 0 0 0 0,1 0 0 0 0,-1 0 0 0 0,0 0-1 0 0,0 0 1 0 0,1 0 0 0 0,-1 0 0 0 0,0 0 0 0 0,0 0 0 0 0,1 0-1 0 0,-1 0 1 0 0,0 0 0 0 0,1 0 0 0 0,-1 0 0 0 0,0 0 0 0 0,0 0-1 0 0,1 0 1 0 0,-1 0 0 0 0,0-1 0 0 0,0 1 0 0 0,0 0 0 0 0,1 0-1 0 0,-1 0 1 0 0,0 0 0 0 0,0-1 0 0 0,9-5 92 0 0,-9 6-87 0 0,5-5 76 0 0,-1 1 0 0 0,0-1 0 0 0,0 0 0 0 0,5-9 0 0 0,5-6 240 0 0,-10 15-246 0 0,1-2 117 0 0,0 1 0 0 0,0 0 1 0 0,1 0-1 0 0,-1 0 0 0 0,1 1 1 0 0,1 0-1 0 0,8-6 0 0 0,-14 11-178 0 0,0-1-1 0 0,0 1 1 0 0,0-1 0 0 0,0 1-1 0 0,0-1 1 0 0,0 1 0 0 0,0 0-1 0 0,1 0 1 0 0,-1-1 0 0 0,0 1-1 0 0,0 0 1 0 0,0 0 0 0 0,0 0-1 0 0,0 0 1 0 0,1 0 0 0 0,-1 1-1 0 0,0-1 1 0 0,0 0 0 0 0,0 0-1 0 0,0 1 1 0 0,0-1 0 0 0,0 1-1 0 0,0-1 1 0 0,0 1 0 0 0,0-1-1 0 0,0 1 1 0 0,0 0 0 0 0,0-1-1 0 0,0 1 1 0 0,0 0 0 0 0,0 0-1 0 0,0 0 1 0 0,-1-1 0 0 0,2 3-1 0 0,1 2-22 0 0,0 0-1 0 0,0 1 0 0 0,-1-1 1 0 0,0 1-1 0 0,2 7 1 0 0,-1-5 30 0 0,4 21-15 0 0,1 4-1619 0 0,3-13-6847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1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 18831 0 0,'0'0'1706'0'0,"1"-1"-1309"0"0,2-3-81 0 0,0 1 0 0 0,0 0 0 0 0,1 1 1 0 0,0-1-1 0 0,-1 0 0 0 0,1 1 0 0 0,0 0 0 0 0,4-2 0 0 0,36-14 2170 0 0,-42 18-2432 0 0,2-2 65 0 0,1 1-1 0 0,-1-1 0 0 0,1 1 0 0 0,0 1 1 0 0,-1-1-1 0 0,1 1 0 0 0,0 0 1 0 0,0 0-1 0 0,-1 0 0 0 0,7 1 1 0 0,-9 0-107 0 0,1-1-1 0 0,-1 1 1 0 0,0-1 0 0 0,1 1 0 0 0,-1 0 0 0 0,0 0 0 0 0,0 0 0 0 0,1 1 0 0 0,-1-1-1 0 0,0 0 1 0 0,0 1 0 0 0,0-1 0 0 0,-1 1 0 0 0,1 0 0 0 0,0 0 0 0 0,-1 0-1 0 0,1 0 1 0 0,-1 0 0 0 0,1 0 0 0 0,-1 0 0 0 0,1 3 0 0 0,2 5 2 0 0,-1 0 1 0 0,0 0 0 0 0,-1 0-1 0 0,0 1 1 0 0,0-1 0 0 0,-1 1-1 0 0,0-1 1 0 0,-2 17 0 0 0,-1-9 11 0 0,0 1 1 0 0,-1-1-1 0 0,-2 0 0 0 0,-5 19 1 0 0,7-27-12 0 0,1 1-1 0 0,0-1 1 0 0,1 1 0 0 0,0 0 0 0 0,1 14 0 0 0,0-16 26 0 0,1-8-30 0 0,-1 0 0 0 0,0-1 0 0 0,0 1 0 0 0,0 0 0 0 0,1 0-1 0 0,-1 0 1 0 0,0-1 0 0 0,1 1 0 0 0,-1 0 0 0 0,0 0 0 0 0,1-1-1 0 0,-1 1 1 0 0,1 0 0 0 0,0-1 0 0 0,-1 1 0 0 0,1 0-1 0 0,-1-1 1 0 0,1 1 0 0 0,0-1 0 0 0,-1 1 0 0 0,1-1 0 0 0,0 1-1 0 0,0-1 1 0 0,-1 0 0 0 0,1 1 0 0 0,0-1 0 0 0,0 0 0 0 0,0 0-1 0 0,0 0 1 0 0,-1 1 0 0 0,1-1 0 0 0,0 0 0 0 0,0 0-1 0 0,1 0 1 0 0,3 0 24 0 0,0 0 0 0 0,0 0-1 0 0,-1-1 1 0 0,8-1-1 0 0,-3-1-105 0 0,0 0-1 0 0,-1-1 0 0 0,0 0 1 0 0,0 0-1 0 0,11-9 0 0 0,8-3-3364 0 0,-16 9-5638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4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15520 0 0,'0'0'761'0'0,"-2"8"36"0"0,1 24-633 0 0,1 21 371 0 0,0-30-128 0 0,-3 34 0 0 0,0-14-79 0 0,-1 19 113 0 0,1 1-133 0 0,5 89 1 0 0,-1-119-263 0 0,-1-24-78 0 0,0 0 1 0 0,1 0-1 0 0,-1 0 0 0 0,2-1 0 0 0,2 13 1 0 0,-4-21-25 0 0,1 1 1 0 0,-1-1 0 0 0,0 1-1 0 0,0-1 1 0 0,0 1 0 0 0,0-1-1 0 0,0 0 1 0 0,1 1 0 0 0,-1-1-1 0 0,0 1 1 0 0,0-1 0 0 0,1 0-1 0 0,-1 1 1 0 0,0-1 0 0 0,0 0-1 0 0,1 1 1 0 0,-1-1 0 0 0,0 0-1 0 0,1 1 1 0 0,-1-1 0 0 0,1 0-1 0 0,-1 0 1 0 0,0 0 0 0 0,1 1-1 0 0,-1-1 1 0 0,1 0 0 0 0,0 0-1 0 0,4-1-1572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4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39 4608 0 0,'-10'-9'9167'0'0,"23"8"-6584"0"0,-11 1-1790 0 0,17-3 262 0 0,29-8-1 0 0,-30 7-924 0 0,35-5-1 0 0,-43 8 97 0 0,0 0 0 0 0,17 3 0 0 0,-5 3-1082 0 0,-2 8-4321 0 0,-13-6-907 0 0</inkml:trace>
  <inkml:trace contextRef="#ctx0" brushRef="#br0" timeOffset="1">1 267 11520 0 0,'0'0'1380'0'0,"2"1"-370"0"0,2 2-521 0 0,1-1-1 0 0,0 0 0 0 0,0 0 1 0 0,1 0-1 0 0,-1-1 0 0 0,0 0 1 0 0,1 0-1 0 0,-1 0 0 0 0,0-1 1 0 0,9 0-1 0 0,9-1-353 0 0,27-4 1 0 0,-37 3 133 0 0,71-13-1781 0 0,-62 12-5054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5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20 116 13824 0 0,'-8'2'314'0'0,"6"-2"760"0"0,-2 3-950 0 0,-1-1 3211 0 0,12-3-2849 0 0,0 1-1 0 0,0-1 0 0 0,0 1 0 0 0,11 1 0 0 0,3 0-109 0 0,20 2 177 0 0,0 1 0 0 0,48 11 1 0 0,-25-4-240 0 0,13 6-211 0 0,14 1 242 0 0,-24-5-9 0 0,-50-10-200 0 0,-15-2-32 0 0,1 0-1 0 0,-1 0 1 0 0,1-1 0 0 0,-1 1-1 0 0,1-1 1 0 0,-1 0 0 0 0,1 0-1 0 0,0 0 1 0 0,-1 0 0 0 0,4-1-1 0 0,0 0-81 0 0,-6 1-20 0 0,0 0 1 0 0,0-1 0 0 0,0 1-1 0 0,0 0 1 0 0,0 0 0 0 0,1-1 0 0 0,-1 1-1 0 0,0 0 1 0 0,0 0 0 0 0,0-1 0 0 0,0 1-1 0 0,0 0 1 0 0,0 0 0 0 0,0-1 0 0 0,0 1-1 0 0,0 0 1 0 0,0 0 0 0 0,0-1 0 0 0,0 1-1 0 0,0 0 1 0 0,0-1 0 0 0,0 1-1 0 0,0 0 1 0 0,0 0 0 0 0,0-1 0 0 0,-1 1-1 0 0,1 0 1 0 0,0 0 0 0 0,0-1 0 0 0,0 1-1 0 0,0 0 1 0 0,0 0 0 0 0,-1 0 0 0 0,1-1-1 0 0,0 1 1 0 0,0 0 0 0 0,-7-9 157 0 0,7 9-159 0 0,-90-106 407 0 0,53 65-408 0 0,25 30 27 0 0,10 10-20 0 0,1 0-1 0 0,-1 1 0 0 0,1-1 1 0 0,0 0-1 0 0,-1 0 0 0 0,1-1 1 0 0,0 1-1 0 0,0 0 0 0 0,-1 0 1 0 0,1-1-1 0 0,0 1 0 0 0,1 0 1 0 0,-1-1-1 0 0,0 1 0 0 0,0-1 1 0 0,1 1-1 0 0,-1-1 0 0 0,0 0 1 0 0,1 1-1 0 0,-1-3 0 0 0,2 3 74 0 0,0 1-79 0 0,0-1 0 0 0,0 1 0 0 0,0 0 0 0 0,0-1 0 0 0,0 1 0 0 0,1 0-1 0 0,-1 0 1 0 0,0 0 0 0 0,0 0 0 0 0,0 0 0 0 0,0 0 0 0 0,0 0 0 0 0,0 0 0 0 0,0 0 0 0 0,0 1 0 0 0,0-1-1 0 0,0 0 1 0 0,0 1 0 0 0,2 0 0 0 0,2 1-3 0 0,58 15 0 0 0,-44-12 6 0 0,0 1 0 0 0,31 3 1 0 0,-46-9-12 0 0,0 0 42 0 0,0 1 0 0 0,1-1 1 0 0,-1 1-1 0 0,1 0 0 0 0,-1 0 0 0 0,7 3 1 0 0,-10-4-18 0 0,-1 1 0 0 0,1-1-1 0 0,0 1 1 0 0,0 0 0 0 0,-1-1 0 0 0,1 1 0 0 0,0 0 0 0 0,-1-1 0 0 0,1 1 0 0 0,-1 0-1 0 0,1 0 1 0 0,-1 0 0 0 0,1-1 0 0 0,-1 1 0 0 0,1 0 0 0 0,-1 0 0 0 0,0 0 0 0 0,0 0-1 0 0,1 0 1 0 0,-1 0 0 0 0,0 0 0 0 0,0 0 0 0 0,0 0 0 0 0,0 0 0 0 0,0-1 0 0 0,0 1-1 0 0,0 0 1 0 0,0 0 0 0 0,-1 0 0 0 0,1 0 0 0 0,0 0 0 0 0,0 0 0 0 0,-1 0 0 0 0,1 0-1 0 0,-1 0 1 0 0,0 1 0 0 0,-7 14 139 0 0,0-1-1 0 0,0 0 1 0 0,-2 0-1 0 0,0-1 1 0 0,-12 13-1 0 0,-5 3-173 0 0,-34 28-1 0 0,51-50-843 0 0,1 1 0 0 0,0 0 0 0 0,-10 14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6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15 4144 0 0,'0'0'319'0'0,"-8"-6"737"0"0,1 2 2671 0 0,6 3-3348 0 0,-1 1-1 0 0,1-1 0 0 0,-1 1 1 0 0,1-1-1 0 0,-1 1 0 0 0,0-1 1 0 0,1 1-1 0 0,-1 0 0 0 0,0 0 1 0 0,1 0-1 0 0,-1 0 0 0 0,0 0 1 0 0,1 0-1 0 0,-1 0 0 0 0,0 1 1 0 0,1-1-1 0 0,-1 1 0 0 0,0-1 1 0 0,1 1-1 0 0,-3 1 0 0 0,-4 2 11 0 0,0 0-1 0 0,-12 9 0 0 0,5-3 311 0 0,3-3-371 0 0,5-4-118 0 0,0 2-1 0 0,0-1 0 0 0,0 0 1 0 0,0 1-1 0 0,1 1 0 0 0,0-1 1 0 0,-8 9-1 0 0,3 1 350 0 0,2-3 87 0 0,-13 21 0 0 0,20-30-585 0 0,1 0 0 0 0,-1 0 0 0 0,1 1 0 0 0,0-1 0 0 0,0 0 0 0 0,0 0 0 0 0,0 1-1 0 0,0-1 1 0 0,1 0 0 0 0,0 1 0 0 0,0-1 0 0 0,0 0 0 0 0,0 5 0 0 0,1-7-20 0 0,-1 1 0 0 0,1 0 0 0 0,-1 0 0 0 0,1-1 0 0 0,0 1 0 0 0,0-1 0 0 0,0 1 0 0 0,0-1 0 0 0,0 1 0 0 0,0-1 0 0 0,0 0 0 0 0,1 1 0 0 0,-1-1 0 0 0,0 0 0 0 0,1 0 0 0 0,-1 0 0 0 0,1 0 0 0 0,-1 0 0 0 0,1 0 1 0 0,0 0-1 0 0,-1-1 0 0 0,1 1 0 0 0,3 0 0 0 0,4 2 2 0 0,1-1 0 0 0,0 0 0 0 0,12 0-1 0 0,-6-1 71 0 0,24 3 36 0 0,-27-4-76 0 0,-1 1-1 0 0,1 0 0 0 0,-1 1 1 0 0,1 1-1 0 0,-1-1 0 0 0,0 2 1 0 0,18 7-1 0 0,-28-10-63 0 0,-1 0 0 0 0,1 0 0 0 0,0 0 0 0 0,0 1-1 0 0,0-1 1 0 0,-1 0 0 0 0,1 1 0 0 0,-1-1 0 0 0,1 1 0 0 0,-1 0-1 0 0,0-1 1 0 0,0 1 0 0 0,1 0 0 0 0,-1 0 0 0 0,0 0 0 0 0,-1 0 0 0 0,1 0-1 0 0,1 3 1 0 0,-2-3 20 0 0,0 1-1 0 0,1 0 1 0 0,-1 0 0 0 0,-1 0-1 0 0,1 0 1 0 0,0 0 0 0 0,-1-1-1 0 0,1 1 1 0 0,-1 0-1 0 0,0 0 1 0 0,0 0 0 0 0,-1 2-1 0 0,-3 4 53 0 0,0 1-1 0 0,-1-2 1 0 0,0 1-1 0 0,0-1 1 0 0,-1 0 0 0 0,-10 10-1 0 0,8-9-412 0 0,0-1-1 0 0,-1-1 0 0 0,0 0 1 0 0,0 0-1 0 0,0-1 1 0 0,-1 0-1 0 0,0-1 1 0 0,-13 5-1 0 0,10-7-1045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6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4144 0 0,'-11'1'724'0'0,"10"-1"193"0"0,0 0 0 0 0,-1 0-1 0 0,1 0 1 0 0,0 1 0 0 0,0-1 0 0 0,-1 1-1 0 0,1-1 1 0 0,0 1 0 0 0,0-1 0 0 0,0 1-1 0 0,-2 1 1 0 0,-1 3 1269 0 0,-13 15-332 0 0,15-15-1331 0 0,-1 3-49 0 0,-1 0 0 0 0,2 0 0 0 0,-1 0 0 0 0,-2 15 0 0 0,5-20-463 0 0,0-1 1 0 0,0 0-1 0 0,0 0 0 0 0,0 0 0 0 0,0 1 0 0 0,0-1 1 0 0,1 0-1 0 0,-1 0 0 0 0,1 0 0 0 0,-1 0 0 0 0,1 0 1 0 0,0 0-1 0 0,0 0 0 0 0,0 0 0 0 0,0 0 1 0 0,0 0-1 0 0,1 0 0 0 0,-1 0 0 0 0,0-1 0 0 0,1 1 1 0 0,-1 0-1 0 0,1-1 0 0 0,3 3 0 0 0,-3-3 13 0 0,0 0 0 0 0,0 0-1 0 0,1 0 1 0 0,-1-1 0 0 0,0 1 0 0 0,0-1-1 0 0,0 1 1 0 0,1-1 0 0 0,-1 0 0 0 0,0 0-1 0 0,0 0 1 0 0,1 0 0 0 0,-1 0-1 0 0,0 0 1 0 0,0-1 0 0 0,1 1 0 0 0,-1-1-1 0 0,0 0 1 0 0,0 1 0 0 0,0-1 0 0 0,3-2-1 0 0,5-2 155 0 0,0 0 0 0 0,16-12-1 0 0,-24 15-156 0 0,56-46 584 0 0,-38 32-406 0 0,-10 6-75 0 0,-6 6-49 0 0,0 1 1 0 0,0-1-1 0 0,1 1 1 0 0,-1 0-1 0 0,1 0 1 0 0,9-4-1 0 0,-13 6 159 0 0,14 10 730 0 0,-12 0-879 0 0,0 2 12 0 0,4 22-1 0 0,-1-2-654 0 0,0-11-4410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7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14712 0 0,'0'0'1480'0'0,"1"-6"-794"0"0,54-116 5725 0 0,-49 108-5867 0 0,-6 13 97 0 0,1 2-566 0 0,2 2-51 0 0,0 0 1 0 0,1 0 0 0 0,-1-1 0 0 0,1 1 0 0 0,-1-1 0 0 0,1 0 0 0 0,0 0 0 0 0,0 0 0 0 0,-1 0-1 0 0,1-1 1 0 0,1 0 0 0 0,-1 0 0 0 0,7 2 0 0 0,-3-3-732 0 0,-1 0 0 0 0,0 0 0 0 0,1 0 0 0 0,-1-1 0 0 0,0 0-1 0 0,10-3 1 0 0,-2-1-6648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7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75 231 3680 0 0,'-8'7'250'0'0,"1"0"1"0"0,0 1-1 0 0,-10 13 1 0 0,12-13 1493 0 0,-1 1 1 0 0,1 1 0 0 0,1-1-1 0 0,0 1 1 0 0,0 0 0 0 0,-2 11-1 0 0,5-19-1589 0 0,1 0 0 0 0,0-1 0 0 0,-1 1 0 0 0,1 0 0 0 0,0 0 0 0 0,0 0 0 0 0,0 0 0 0 0,1 0 0 0 0,-1 0 0 0 0,0-1 0 0 0,1 1-1 0 0,-1 0 1 0 0,1 0 0 0 0,-1-1 0 0 0,1 1 0 0 0,0 0 0 0 0,0 0 0 0 0,2 2 0 0 0,-2-3-111 0 0,-1 0 0 0 0,1-1 0 0 0,0 1 1 0 0,0 0-1 0 0,0-1 0 0 0,0 1 0 0 0,0 0 0 0 0,0-1 0 0 0,0 1 1 0 0,0-1-1 0 0,0 0 0 0 0,0 1 0 0 0,0-1 0 0 0,0 0 0 0 0,0 1 0 0 0,0-1 1 0 0,0 0-1 0 0,0 0 0 0 0,0 0 0 0 0,0 0 0 0 0,0 0 0 0 0,0 0 1 0 0,0 0-1 0 0,0-1 0 0 0,1 1 0 0 0,-1 0 0 0 0,0-1 0 0 0,0 1 0 0 0,0 0 1 0 0,0-1-1 0 0,0 1 0 0 0,-1-1 0 0 0,1 0 0 0 0,1 0 0 0 0,8-5 43 0 0,-1-1 0 0 0,0 0 0 0 0,0-1-1 0 0,-1 0 1 0 0,0 0 0 0 0,0-1 0 0 0,-1 0-1 0 0,0 0 1 0 0,-1-1 0 0 0,0 1 0 0 0,0-1-1 0 0,-1-1 1 0 0,0 1 0 0 0,5-19 0 0 0,21-98 724 0 0,-26 104-501 0 0,-2 4 612 0 0,-1 0 0 0 0,-1-31 1 0 0,-1 48-785 0 0,0 1 421 0 0,0 3-549 0 0,0-1 0 0 0,0 1 1 0 0,1-1-1 0 0,-1 1 0 0 0,0-1 0 0 0,0 1 0 0 0,-1-1 1 0 0,1 1-1 0 0,0-1 0 0 0,0 1 0 0 0,-1-1 1 0 0,0 3-1 0 0,-2 10-30 0 0,3 8-720 0 0,6 41 0 0 0,-4-55-110 0 0,0 1 0 0 0,0-1 0 0 0,0 0 1 0 0,1 0-1 0 0,0 0 0 0 0,1 0 0 0 0,8 14 1 0 0,-1-9-6272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7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33 4144 0 0,'0'0'319'0'0,"-15"2"2412"0"0,11 0-856 0 0,0 0 0 0 0,0-1-1 0 0,0 2 1 0 0,0-1-1 0 0,-7 5 1 0 0,8-4-1570 0 0,1-1 1 0 0,-1 1-1 0 0,1-1 1 0 0,0 1-1 0 0,0 0 1 0 0,0 0-1 0 0,0 0 0 0 0,0 0 1 0 0,1 0-1 0 0,-1 0 1 0 0,1 1-1 0 0,0-1 1 0 0,-1 4-1 0 0,1-6-284 0 0,1 0 0 0 0,0 0 0 0 0,0 0 0 0 0,0-1 0 0 0,0 1 0 0 0,-1 0 0 0 0,1 0 0 0 0,0 0 0 0 0,0 0 1 0 0,1 0-1 0 0,-1 0 0 0 0,0-1 0 0 0,0 1 0 0 0,0 0 0 0 0,0 0 0 0 0,1 0 0 0 0,-1 0 0 0 0,0-1 0 0 0,1 1 0 0 0,-1 0 0 0 0,1 0 0 0 0,-1-1 0 0 0,1 1 0 0 0,-1 0 0 0 0,2 0 0 0 0,-1 0-7 0 0,0 0-1 0 0,1-1 0 0 0,-1 1 0 0 0,0 0 0 0 0,1-1 0 0 0,-1 1 0 0 0,1-1 0 0 0,-1 1 0 0 0,1-1 0 0 0,-1 0 1 0 0,1 0-1 0 0,-1 0 0 0 0,3 0 0 0 0,-1 0-63 0 0,1 0 0 0 0,0 0 1 0 0,0-1-1 0 0,0 1 0 0 0,0-1 1 0 0,0 0-1 0 0,-1 0 0 0 0,1-1 0 0 0,0 1 1 0 0,4-3-1 0 0,-1-2-776 0 0,-1 0 1 0 0,0-1 0 0 0,0 1-1 0 0,-1-1 1 0 0,0 0-1 0 0,0-1 1 0 0,5-10-1 0 0,4-5-2688 0 0,-12 21 3176 0 0,-1 0 0 0 0,0 0 1 0 0,0-1-1 0 0,0 1 1 0 0,0 0-1 0 0,-1 0 0 0 0,1-1 1 0 0,0-4 1456 0 0,1 9-540 0 0,-1 1 0 0 0,1-1 0 0 0,-1 1 0 0 0,1 0-1 0 0,-1-1 1 0 0,0 1 0 0 0,0 0 0 0 0,0 4 0 0 0,1-1-285 0 0,0-2-263 0 0,0 0 0 0 0,0 0-1 0 0,0 0 1 0 0,0 0 0 0 0,0 0 0 0 0,1-1 0 0 0,0 1-1 0 0,0-1 1 0 0,0 0 0 0 0,0 1 0 0 0,0-2-1 0 0,1 1 1 0 0,-1 0 0 0 0,1-1 0 0 0,0 1 0 0 0,-1-1-1 0 0,1 0 1 0 0,0 0 0 0 0,8 2 0 0 0,-8-3-262 0 0,0 0-1 0 0,0-1 1 0 0,0 1 0 0 0,0-1 0 0 0,0 0 0 0 0,0 0 0 0 0,0 0 0 0 0,0-1 0 0 0,-1 1 0 0 0,1-1 0 0 0,0 0 0 0 0,0 0 0 0 0,0 0 0 0 0,5-3 0 0 0,8-6-1049 0 0</inkml:trace>
  <inkml:trace contextRef="#ctx0" brushRef="#br0" timeOffset="1">387 3 14512 0 0,'-3'1'227'0'0,"0"0"1"0"0,-1 1 0 0 0,1-1-1 0 0,0 1 1 0 0,0 0 0 0 0,0 0-1 0 0,0 0 1 0 0,0 0 0 0 0,1 0-1 0 0,-1 1 1 0 0,0-1 0 0 0,-2 4-1 0 0,-4 6 1777 0 0,-12 21-1 0 0,8-13-1071 0 0,0 4-760 0 0,0 1 0 0 0,1 0 0 0 0,-10 32-1 0 0,7-16-6151 0 0,6-16-1385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43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6 2760 0 0,'-1'0'20'0'0,"-1"1"0"0"0,1-1 0 0 0,0 1 0 0 0,0-1 0 0 0,0 0 0 0 0,0 0 0 0 0,0 1 0 0 0,-1-1 0 0 0,1 0 0 0 0,0 0 0 0 0,0 0 0 0 0,-2 0 0 0 0,-6-1 216 0 0,-4 4 2934 0 0,12-3-2921 0 0,0 1 1 0 0,0-1-1 0 0,0 1 1 0 0,0-1-1 0 0,0 0 0 0 0,0 0 1 0 0,0 0-1 0 0,-1 1 1 0 0,1-1-1 0 0,0 0 0 0 0,0 0 1 0 0,0 0-1 0 0,0-1 1 0 0,0 1-1 0 0,-1 0 1 0 0,1 0-1 0 0,0-1 0 0 0,0 1 1 0 0,-1-1-1 0 0,-3-2 652 0 0,-8-5 1666 0 0,2 9 4021 0 0,11 1-6309 0 0,0 0 0 0 0,0 0 0 0 0,0 0 1 0 0,0 0-1 0 0,0 0 0 0 0,0 0 0 0 0,2 4 0 0 0,9-1-92 0 0,1 0 1 0 0,0-2-1 0 0,0 1 0 0 0,1-2 0 0 0,18 3 0 0 0,-5-1-30 0 0,20 2 110 0 0,0-1 0 0 0,51-2 0 0 0,95-12 655 0 0,6 0-61 0 0,51 2 3 0 0,-152 2-544 0 0,57 11 274 0 0,-29 0-109 0 0,-49-2-207 0 0,-43-2 51 0 0,39-2 1 0 0,-37-1-104 0 0,0 2 0 0 0,-1 1 0 0 0,60 11 0 0 0,-85-11-204 0 0,0-1 0 0 0,0 0 0 0 0,0-1 0 0 0,0 0 1 0 0,0 0-1 0 0,10-2 0 0 0,-13 0 20 0 0,-1-1-43 0 0,-4 2-87 0 0,-1 0 0 0 0,1-1 0 0 0,0 1 1 0 0,-1 0-1 0 0,1 0 0 0 0,0 0 0 0 0,-1-1 0 0 0,1 1 0 0 0,-1 0 1 0 0,0-1-1 0 0,1 1 0 0 0,-1 0 0 0 0,0-1 0 0 0,0 1 0 0 0,0-1 1 0 0,0 1-1 0 0,0 0 0 0 0,0-1 0 0 0,-1 1 0 0 0,1 0 0 0 0,0-1 0 0 0,-1-2 1 0 0,-1-1-929 0 0,1-4-560 0 0,-6-1-64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9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3224 0 0,'7'-8'1107'0'0,"1"-5"6263"0"0,-4 5-5694 0 0,-3 7-1000 0 0,3 0 826 0 0,-4 1-1425 0 0,0 0 0 0 0,1 0-1 0 0,-1-1 1 0 0,0 1 0 0 0,1 0-1 0 0,-1 0 1 0 0,0 0 0 0 0,1 0-1 0 0,-1 0 1 0 0,1 0 0 0 0,-1 0-1 0 0,0 0 1 0 0,1 0 0 0 0,-1 0-1 0 0,0 0 1 0 0,1 0 0 0 0,-1 0-1 0 0,1 0 1 0 0,-1 0 0 0 0,0 0-1 0 0,1 0 1 0 0,-1 0 0 0 0,0 1-1 0 0,1-1 1 0 0,-1 0 0 0 0,0 0-1 0 0,1 0 1 0 0,-1 1 0 0 0,0-1-1 0 0,1 0 1 0 0,-1 0 0 0 0,0 1-1 0 0,0-1 1 0 0,1 0 0 0 0,-1 1-1 0 0,0-1 1 0 0,0 0 0 0 0,0 1-1 0 0,1-1 1 0 0,0 5 51 0 0,1 0-1 0 0,-1 0 1 0 0,-1 0 0 0 0,1 0 0 0 0,-1 0-1 0 0,1 7 1 0 0,-2-6-10 0 0,2-1 0 0 0,-1 0 0 0 0,1 1 0 0 0,-1-1-1 0 0,3 7 1 0 0,-2-10 728 0 0,2-6-664 0 0,0 0 1 0 0,0 0 0 0 0,-1 0-1 0 0,1 0 1 0 0,2-6 0 0 0,-3 5-266 0 0,0 0 0 0 0,1 0 0 0 0,0 1 0 0 0,4-6 0 0 0,-5 8-271 0 0,0 0-1 0 0,0 0 1 0 0,0 0-1 0 0,0 0 1 0 0,1 0 0 0 0,-1 1-1 0 0,1-1 1 0 0,-1 0 0 0 0,1 1-1 0 0,0 0 1 0 0,0 0-1 0 0,-1 0 1 0 0,1 0 0 0 0,0 0-1 0 0,0 0 1 0 0,0 1 0 0 0,0 0-1 0 0,4-1 1 0 0,21 7-3162 0 0,-26-6 3490 0 0,-1 1 0 0 0,1 0 0 0 0,-1 0-1 0 0,1-1 1 0 0,-1 1 0 0 0,0 0 0 0 0,1 0 0 0 0,-1 0 0 0 0,0 1 0 0 0,1-1-1 0 0,-1 0 1 0 0,0 0 0 0 0,0 1 0 0 0,0-1 0 0 0,1 3 0 0 0,7 19 1908 0 0,-8-18-1706 0 0,0 10 2135 0 0,1-10-6221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09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 4608 0 0,'-11'-2'13319'0'0,"9"2"-12255"0"0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1:10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40 4608 0 0,'-6'-5'235'0'0,"0"0"-1"0"0,-13-17 15524 0 0,21 21-15659 0 0,-1 0 0 0 0,1 0 0 0 0,0 0 0 0 0,0 1 0 0 0,0-1 0 0 0,0 0 0 0 0,-1 1 1 0 0,1-1-1 0 0,0 1 0 0 0,0 0 0 0 0,0 0 0 0 0,0 0 0 0 0,0 0 0 0 0,3 0 0 0 0,130 25 926 0 0,-73-12-778 0 0,-1-1 28 0 0,86 15 352 0 0,389 31 1680 0 0,-363-54-2046 0 0,-49-1-53 0 0,52 5 68 0 0,139 2 397 0 0,-242-10-521 0 0,219-3 240 0 0,9 4-236 0 0,-122 1-93 0 0,-30 1-43 0 0,46 0 33 0 0,-37-4 99 0 0,142-7 467 0 0,-57-6-202 0 0,-160 9-1618 0 0,-28 4-3464 0 0,-43 1 1797 0 0,2-2-5130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3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8288 0 0,'0'0'756'0'0,"0"-20"980"0"0,0 17-1714 0 0,1-18 6354 0 0,-1 20-6307 0 0,0 1-1 0 0,0 0 0 0 0,0 0 1 0 0,0 0-1 0 0,0 0 0 0 0,1-2 1709 0 0,-1 2-1709 0 0,0 0 0 0 0,0 0 1 0 0,0 0-1 0 0,0 0 0 0 0,0 0 1 0 0,0 0-1 0 0,1 0 0 0 0,-1 0 1 0 0,0 0-1 0 0,0 0 0 0 0,0 0 1 0 0,0 0-1 0 0,0 0 0 0 0,0 0 1 0 0,0 0-1 0 0,1 0 0 0 0,3 10 429 0 0,1 7-339 0 0,-2 1 0 0 0,0-1 0 0 0,-1 1 0 0 0,-1 0-1 0 0,0 0 1 0 0,-3 20 0 0 0,1 3-81 0 0,1 19-66 0 0,-3 127 282 0 0,3-165-111 0 0,2 26-1 0 0,1 2 476 0 0,-3-49-65 0 0,1-2-426 0 0,2-4-67 0 0,0-1 0 0 0,0 1 0 0 0,0 0 0 0 0,-1-1 0 0 0,0 1 0 0 0,2-9 0 0 0,7-41 260 0 0,-5 23-200 0 0,26-154 686 0 0,-31 181-779 0 0,7 17 4 0 0,13 68-105 0 0,-14-52 7 0 0,10 32 1 0 0,-8-37-5 0 0,23 42 0 0 0,-26-54 23 0 0,1 0 0 0 0,1-1 0 0 0,0 0 0 0 0,0 0 0 0 0,16 14 0 0 0,-22-22 11 0 0,0-1 0 0 0,0 1 0 0 0,1-1-1 0 0,-1 0 1 0 0,0 1 0 0 0,1-1 0 0 0,-1 0 0 0 0,1 0 0 0 0,-1-1-1 0 0,1 1 1 0 0,0 0 0 0 0,-1-1 0 0 0,1 0 0 0 0,0 1 0 0 0,-1-1-1 0 0,1 0 1 0 0,0-1 0 0 0,0 1 0 0 0,-1 0 0 0 0,1-1 0 0 0,-1 1-1 0 0,1-1 1 0 0,0 0 0 0 0,-1 0 0 0 0,1 0 0 0 0,2-1-1 0 0,0-1 57 0 0,1-1-1 0 0,-1 1 1 0 0,0-1-1 0 0,0 0 1 0 0,0 0-1 0 0,-1 0 1 0 0,1-1-1 0 0,-1 1 1 0 0,0-1-1 0 0,4-7 1 0 0,-1-1 101 0 0,0 0 0 0 0,-1 0 1 0 0,0 0-1 0 0,5-23 1 0 0,10-58 289 0 0,-15 64-332 0 0,17-114 174 0 0,-23 91-2104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4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1 203 6448 0 0,'0'0'585'0'0,"14"5"1539"0"0,-10-6-1314 0 0,-1 1 0 0 0,1-1 0 0 0,-1 1 1 0 0,1-1-1 0 0,-1 0 0 0 0,1 0 0 0 0,-1-1 0 0 0,1 1 0 0 0,3-3 0 0 0,30-21 974 0 0,-23 15-1000 0 0,-8 4-565 0 0,0 1-1 0 0,-1-1 1 0 0,0-1-1 0 0,1 1 1 0 0,-2-1-1 0 0,1 1 1 0 0,6-15-1 0 0,-3 7-230 0 0,-5 8 61 0 0,1-1 0 0 0,-2 1 0 0 0,4-10 1 0 0,-5 13-22 0 0,0 1 1 0 0,-1-1-1 0 0,1 1 1 0 0,-1-1 0 0 0,1 1-1 0 0,-1-1 1 0 0,0 1 0 0 0,0-1-1 0 0,0 0 1 0 0,-1 1-1 0 0,1-1 1 0 0,-1 1 0 0 0,0-3-1 0 0,1 4-13 0 0,0 1-1 0 0,0-1 0 0 0,-1 1 1 0 0,1-1-1 0 0,0 1 0 0 0,0-1 1 0 0,-1 1-1 0 0,1-1 0 0 0,0 1 0 0 0,0 0 1 0 0,-1-1-1 0 0,1 1 0 0 0,-1 0 1 0 0,1-1-1 0 0,0 1 0 0 0,-1 0 1 0 0,1-1-1 0 0,-1 1 0 0 0,1 0 1 0 0,0 0-1 0 0,-1-1 0 0 0,1 1 1 0 0,-1 0-1 0 0,1 0 0 0 0,-1 0 1 0 0,1 0-1 0 0,-1 0 0 0 0,1 0 0 0 0,-2-1 1 0 0,1 2 17 0 0,0-1 0 0 0,0 0 0 0 0,0 1 1 0 0,0-1-1 0 0,0 1 0 0 0,0-1 0 0 0,0 1 0 0 0,0 0 1 0 0,0-1-1 0 0,0 1 0 0 0,0 0 0 0 0,-1 1 0 0 0,-2 2 50 0 0,1 0 0 0 0,-1 0-1 0 0,1 0 1 0 0,-5 9-1 0 0,2-1 275 0 0,1 0 1 0 0,-7 24-1 0 0,11-31-256 0 0,0 0 0 0 0,0 0 0 0 0,0 1 1 0 0,1-1-1 0 0,-1 0 0 0 0,1 0 0 0 0,1 0 0 0 0,-1 1 0 0 0,1-1 1 0 0,1 6-1 0 0,-1-9-86 0 0,-1-1 0 0 0,1 1 0 0 0,0 0 0 0 0,0 0 0 0 0,0 0 0 0 0,0-1 0 0 0,0 1 0 0 0,0-1 0 0 0,0 1 0 0 0,0-1 0 0 0,1 1 0 0 0,-1-1 0 0 0,1 0 1 0 0,-1 1-1 0 0,1-1 0 0 0,0 0 0 0 0,1 1 0 0 0,0-1-49 0 0,0 0 1 0 0,1 0 0 0 0,-1 0 0 0 0,0 0-1 0 0,0-1 1 0 0,1 1 0 0 0,-1-1 0 0 0,0 0-1 0 0,5 0 1 0 0,4-1-996 0 0,-1-1 0 0 0,1 0 0 0 0,-1-1 0 0 0,18-6 0 0 0,-10 2-2962 0 0,0 0-1 0 0,25-3 1 0 0,-7 6 3584 0 0,-33 5 1050 0 0,-1-1-1 0 0,1-1 0 0 0,0 1 1 0 0,0-1-1 0 0,0 1 1 0 0,0-1-1 0 0,-1 0 1 0 0,1-1-1 0 0,0 1 1 0 0,-1-1-1 0 0,1 1 1 0 0,5-5-1 0 0,-7 5-433 0 0,0-1 0 0 0,-1 0 0 0 0,1 0 0 0 0,0 0 0 0 0,-1 0 1 0 0,1 0-1 0 0,-1 0 0 0 0,1 0 0 0 0,-1-1 0 0 0,0 1 0 0 0,0 0 0 0 0,0-1 0 0 0,0 1 0 0 0,-1-1 0 0 0,1 1 1 0 0,-1-1-1 0 0,1 1 0 0 0,-1-1 0 0 0,0 0 0 0 0,0-2 0 0 0,0 3-143 0 0,0 0 1 0 0,0 0-1 0 0,0 0 1 0 0,0 0-1 0 0,0 0 0 0 0,0 0 1 0 0,0 0-1 0 0,-1-1 1 0 0,1 1-1 0 0,-1 0 1 0 0,0 1-1 0 0,0-1 0 0 0,1 0 1 0 0,-1 0-1 0 0,0 0 1 0 0,-1 0-1 0 0,1 1 0 0 0,0-1 1 0 0,0 0-1 0 0,-1 1 1 0 0,1-1-1 0 0,-1 1 0 0 0,1 0 1 0 0,-1-1-1 0 0,0 1 1 0 0,1 0-1 0 0,-1 0 0 0 0,0 0 1 0 0,0 0-1 0 0,0 0 1 0 0,0 1-1 0 0,0-1 0 0 0,0 0 1 0 0,0 1-1 0 0,-3-1 1 0 0,4 1-22 0 0,0 0 0 0 0,0 0 0 0 0,0 0 0 0 0,0 0 0 0 0,0 1 0 0 0,0-1 0 0 0,0 0 0 0 0,0 0 0 0 0,0 1 0 0 0,0-1 0 0 0,0 1 0 0 0,0-1 0 0 0,0 1 0 0 0,0-1 0 0 0,0 1 0 0 0,0-1 0 0 0,0 1 0 0 0,1 0 0 0 0,-2 1 0 0 0,-15 18 585 0 0,12-13-364 0 0,1-2-143 0 0,1 0 0 0 0,-1 0 0 0 0,1 1-1 0 0,1-1 1 0 0,-1 1 0 0 0,1 0 0 0 0,0-1-1 0 0,0 1 1 0 0,1 0 0 0 0,-2 9 0 0 0,3-10-89 0 0,-1-1 1 0 0,1 0 0 0 0,0 0-1 0 0,0 0 1 0 0,1 0 0 0 0,-1 0-1 0 0,1 1 1 0 0,0-1 0 0 0,0 0-1 0 0,0 0 1 0 0,0 0 0 0 0,1-1-1 0 0,0 1 1 0 0,-1 0 0 0 0,1 0 0 0 0,3 3-1 0 0,4 5-29 0 0,-8-10-42 0 0,0 0-1 0 0,1-1 1 0 0,-1 1-1 0 0,1 0 0 0 0,-1 0 1 0 0,1-1-1 0 0,0 1 1 0 0,-1-1-1 0 0,1 1 1 0 0,0-1-1 0 0,3 2 1 0 0,-3-2-143 0 0,1 1 1 0 0,-1-1-1 0 0,1 0 1 0 0,-1 0 0 0 0,1 0-1 0 0,0-1 1 0 0,-1 1 0 0 0,1 0-1 0 0,0-1 1 0 0,3 0 0 0 0,5 0-1362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4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 4608 0 0,'-1'0'22'0'0,"0"0"0"0"0,0 0 0 0 0,0 0 0 0 0,0 0 0 0 0,0 1 1 0 0,1-1-1 0 0,-1 0 0 0 0,0 1 0 0 0,0-1 0 0 0,0 0 0 0 0,0 1 0 0 0,1-1 0 0 0,-2 2 0 0 0,0-1 568 0 0,0 1-1 0 0,1 0 1 0 0,-1 0-1 0 0,0 0 1 0 0,1 0-1 0 0,-1 0 1 0 0,-1 4-1 0 0,-11 33 5959 0 0,1-10-5893 0 0,10-22-516 0 0,0 0 0 0 0,0 0 1 0 0,-2 10-1 0 0,-1 7 140 0 0,1-3 351 0 0,-4 29 0 0 0,9-43-430 0 0,-1 0-1 0 0,1 1 0 0 0,1-1 1 0 0,-1 0-1 0 0,1 0 0 0 0,0 0 0 0 0,1 0 1 0 0,2 8-1 0 0,-3-13-170 0 0,0 0 0 0 0,0 0 0 0 0,0 0 0 0 0,0 0 1 0 0,0 0-1 0 0,1 0 0 0 0,-1 0 0 0 0,0 0 0 0 0,1-1 0 0 0,0 1 0 0 0,-1 0 0 0 0,1-1 0 0 0,0 0 1 0 0,0 1-1 0 0,0-1 0 0 0,0 0 0 0 0,0 0 0 0 0,0 0 0 0 0,0 0 0 0 0,0 0 0 0 0,0-1 0 0 0,1 1 0 0 0,-1-1 1 0 0,0 1-1 0 0,0-1 0 0 0,1 0 0 0 0,-1 0 0 0 0,0 0 0 0 0,1 0 0 0 0,-1 0 0 0 0,0 0 0 0 0,0-1 0 0 0,1 1 1 0 0,-1-1-1 0 0,0 0 0 0 0,0 1 0 0 0,0-1 0 0 0,0 0 0 0 0,0 0 0 0 0,4-3 0 0 0,1-1-754 0 0,0-1-1 0 0,0 1 1 0 0,0-2-1 0 0,-1 1 1 0 0,7-10-1 0 0,-4 2-840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5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 5984 0 0,'-2'8'319'0'0,"-1"0"0"0"0,0 0 0 0 0,0 0 0 0 0,-7 11 1 0 0,-5 10 4018 0 0,5-3 466 0 0,-28 73 1159 0 0,25-52-4409 0 0,15-43-2181 0 0,9 2-6438 0 0,-3-5-66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5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6 11952 0 0,'0'0'1082'0'0,"-12"-5"-752"0"0,6 5 3 0 0,1-1 1 0 0,0 1-1 0 0,-1 1 1 0 0,1-1-1 0 0,0 1 1 0 0,0 0-1 0 0,-1 0 1 0 0,1 0 0 0 0,0 1-1 0 0,0 0 1 0 0,0 0-1 0 0,0 0 1 0 0,1 1-1 0 0,-1-1 1 0 0,1 1-1 0 0,-8 6 1 0 0,4-2 77 0 0,0 0-1 0 0,0 1 1 0 0,1 0 0 0 0,0 0-1 0 0,0 1 1 0 0,1-1 0 0 0,-8 15-1 0 0,13-20-243 0 0,0 0-1 0 0,-1 0 0 0 0,1 0 0 0 0,0 1 0 0 0,1-1 1 0 0,-1 0-1 0 0,0 0 0 0 0,1 6 0 0 0,0-8 130 0 0,11 0 108 0 0,-10 0-384 0 0,0-1-1 0 0,1 0 0 0 0,-1 0 1 0 0,0 0-1 0 0,0 0 0 0 0,0 0 1 0 0,0 0-1 0 0,1 0 0 0 0,-1 0 1 0 0,0 0-1 0 0,0-1 0 0 0,0 1 1 0 0,0 0-1 0 0,1-1 0 0 0,-1 1 1 0 0,0-1-1 0 0,2-1 0 0 0,10-8 135 0 0,1-1 0 0 0,-2 0 0 0 0,1-1-1 0 0,18-25 1 0 0,-26 32-147 0 0,-4 3 6 0 0,1 0-1 0 0,-1 0 0 0 0,1 1 1 0 0,0-1-1 0 0,-1 1 0 0 0,1 0 1 0 0,0-1-1 0 0,0 1 1 0 0,0 0-1 0 0,0 0 0 0 0,0 0 1 0 0,0 1-1 0 0,1-1 0 0 0,-1 0 1 0 0,0 1-1 0 0,0-1 1 0 0,4 1-1 0 0,-4 0-5 0 0,-1 0 0 0 0,0 0 0 0 0,0 0 0 0 0,0 0 0 0 0,0 1 0 0 0,0-1 0 0 0,1 1 0 0 0,-1-1 0 0 0,0 1 0 0 0,0-1 0 0 0,0 1 0 0 0,0-1 0 0 0,0 1 0 0 0,0 0 0 0 0,0-1 0 0 0,-1 1 0 0 0,1 0 0 0 0,0 0 0 0 0,0 0 0 0 0,0 0 0 0 0,-1 0 0 0 0,1 0 0 0 0,-1 0 0 0 0,1 0 0 0 0,-1 0 0 0 0,1 0 0 0 0,-1 0 0 0 0,1 0 0 0 0,-1 0 0 0 0,0 1 0 0 0,0-1 0 0 0,0 0 1 0 0,1 2-1 0 0,0 18-20 0 0,0 0 1 0 0,-1 0 0 0 0,-4 21 0 0 0,-12 63-3010 0 0,10-76 1439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5:00:55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5 15376 0 0,'-1'0'37'0'0,"1"-1"0"0"0,0 1 1 0 0,0 0-1 0 0,0 0 1 0 0,0-1-1 0 0,-1 1 1 0 0,1 0-1 0 0,0 0 1 0 0,0 0-1 0 0,0-1 1 0 0,-1 1-1 0 0,1 0 1 0 0,0 0-1 0 0,0 0 1 0 0,-1 0-1 0 0,1-1 0 0 0,0 1 1 0 0,-1 0-1 0 0,1 0 1 0 0,0 0-1 0 0,0 0 1 0 0,-1 0-1 0 0,1 0 1 0 0,0 0-1 0 0,-1 0 1 0 0,1 0-1 0 0,0 0 1 0 0,0 0-1 0 0,-1 0 0 0 0,1 0 1 0 0,0 0-1 0 0,-1 0 1 0 0,1 0-1 0 0,0 0 1 0 0,0 0-1 0 0,-1 1 1 0 0,1-1-1 0 0,0 0 1 0 0,-1 0-1 0 0,-9 14 427 0 0,8-9-250 0 0,0 0 0 0 0,0 0 0 0 0,0 0 0 0 0,-1 10-1 0 0,0 10 453 0 0,-9 33 0 0 0,0 6-119 0 0,-3 37 130 0 0,-13 103-742 0 0,23-185-2079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23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4623E7-E25A-4984-936F-3A79D5443883}"/>
                  </a:ext>
                </a:extLst>
              </p14:cNvPr>
              <p14:cNvContentPartPr/>
              <p14:nvPr/>
            </p14:nvContentPartPr>
            <p14:xfrm>
              <a:off x="2223289" y="1732939"/>
              <a:ext cx="654120" cy="2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4623E7-E25A-4984-936F-3A79D5443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289" y="1724299"/>
                <a:ext cx="67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B0F44B-83CC-490C-9EDD-3741658DAB11}"/>
                  </a:ext>
                </a:extLst>
              </p14:cNvPr>
              <p14:cNvContentPartPr/>
              <p14:nvPr/>
            </p14:nvContentPartPr>
            <p14:xfrm>
              <a:off x="1814689" y="2160259"/>
              <a:ext cx="731160" cy="3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B0F44B-83CC-490C-9EDD-3741658DAB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5689" y="2151619"/>
                <a:ext cx="748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054D86-EF63-4A8F-BEB0-6D8AF0432299}"/>
                  </a:ext>
                </a:extLst>
              </p14:cNvPr>
              <p14:cNvContentPartPr/>
              <p14:nvPr/>
            </p14:nvContentPartPr>
            <p14:xfrm>
              <a:off x="2318329" y="2584699"/>
              <a:ext cx="645840" cy="2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054D86-EF63-4A8F-BEB0-6D8AF0432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9689" y="2575699"/>
                <a:ext cx="663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9992E8-DBB1-4689-857D-EA4702810D58}"/>
                  </a:ext>
                </a:extLst>
              </p14:cNvPr>
              <p14:cNvContentPartPr/>
              <p14:nvPr/>
            </p14:nvContentPartPr>
            <p14:xfrm>
              <a:off x="1410409" y="3101299"/>
              <a:ext cx="166680" cy="21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9992E8-DBB1-4689-857D-EA4702810D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1409" y="3092659"/>
                <a:ext cx="184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2AF497-FC69-47E6-8F06-CE55F3560ADC}"/>
                  </a:ext>
                </a:extLst>
              </p14:cNvPr>
              <p14:cNvContentPartPr/>
              <p14:nvPr/>
            </p14:nvContentPartPr>
            <p14:xfrm>
              <a:off x="1609849" y="3199579"/>
              <a:ext cx="156960" cy="9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2AF497-FC69-47E6-8F06-CE55F3560A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1209" y="3190579"/>
                <a:ext cx="1746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24EDF0-037C-46A7-9B02-88CE0A9F88C3}"/>
                  </a:ext>
                </a:extLst>
              </p14:cNvPr>
              <p14:cNvContentPartPr/>
              <p14:nvPr/>
            </p14:nvContentPartPr>
            <p14:xfrm>
              <a:off x="1835209" y="3091219"/>
              <a:ext cx="52920" cy="12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24EDF0-037C-46A7-9B02-88CE0A9F88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6209" y="3082579"/>
                <a:ext cx="70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5C77B7-0E79-4F36-96ED-E001B5EEC62F}"/>
                  </a:ext>
                </a:extLst>
              </p14:cNvPr>
              <p14:cNvContentPartPr/>
              <p14:nvPr/>
            </p14:nvContentPartPr>
            <p14:xfrm>
              <a:off x="1872649" y="3165019"/>
              <a:ext cx="35280" cy="95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5C77B7-0E79-4F36-96ED-E001B5EEC6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4009" y="3156379"/>
                <a:ext cx="52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23E6CA-1B71-4325-A5BA-67BE553464AF}"/>
                  </a:ext>
                </a:extLst>
              </p14:cNvPr>
              <p14:cNvContentPartPr/>
              <p14:nvPr/>
            </p14:nvContentPartPr>
            <p14:xfrm>
              <a:off x="2049769" y="3135499"/>
              <a:ext cx="68400" cy="10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23E6CA-1B71-4325-A5BA-67BE553464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1129" y="3126499"/>
                <a:ext cx="860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C219D55-B238-41FB-8295-81558791B4D6}"/>
              </a:ext>
            </a:extLst>
          </p:cNvPr>
          <p:cNvGrpSpPr/>
          <p:nvPr/>
        </p:nvGrpSpPr>
        <p:grpSpPr>
          <a:xfrm>
            <a:off x="1770049" y="3410899"/>
            <a:ext cx="1020600" cy="541440"/>
            <a:chOff x="1770049" y="3410899"/>
            <a:chExt cx="102060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6DB5E6-E6D7-4487-9996-DCAC8C7F1E11}"/>
                    </a:ext>
                  </a:extLst>
                </p14:cNvPr>
                <p14:cNvContentPartPr/>
                <p14:nvPr/>
              </p14:nvContentPartPr>
              <p14:xfrm>
                <a:off x="1770049" y="3439339"/>
                <a:ext cx="38880" cy="18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6DB5E6-E6D7-4487-9996-DCAC8C7F1E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1409" y="3430699"/>
                  <a:ext cx="56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A351EB-6476-4602-B098-B9A27721DBBB}"/>
                    </a:ext>
                  </a:extLst>
                </p14:cNvPr>
                <p14:cNvContentPartPr/>
                <p14:nvPr/>
              </p14:nvContentPartPr>
              <p14:xfrm>
                <a:off x="1773289" y="3447979"/>
                <a:ext cx="10368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A351EB-6476-4602-B098-B9A27721DB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64649" y="3439339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67313A-7BD4-4D86-95C5-739934F7884A}"/>
                    </a:ext>
                  </a:extLst>
                </p14:cNvPr>
                <p14:cNvContentPartPr/>
                <p14:nvPr/>
              </p14:nvContentPartPr>
              <p14:xfrm>
                <a:off x="1942489" y="3516019"/>
                <a:ext cx="55080" cy="7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67313A-7BD4-4D86-95C5-739934F78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3849" y="3507019"/>
                  <a:ext cx="72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2CB516-7E17-4AE9-8995-A33B51519135}"/>
                    </a:ext>
                  </a:extLst>
                </p14:cNvPr>
                <p14:cNvContentPartPr/>
                <p14:nvPr/>
              </p14:nvContentPartPr>
              <p14:xfrm>
                <a:off x="2039689" y="3449059"/>
                <a:ext cx="31680" cy="137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2CB516-7E17-4AE9-8995-A33B515191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1049" y="3440419"/>
                  <a:ext cx="49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EADD84-D177-40A6-91F0-25A911C5C31F}"/>
                    </a:ext>
                  </a:extLst>
                </p14:cNvPr>
                <p14:cNvContentPartPr/>
                <p14:nvPr/>
              </p14:nvContentPartPr>
              <p14:xfrm>
                <a:off x="2099449" y="3410899"/>
                <a:ext cx="111240" cy="16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EADD84-D177-40A6-91F0-25A911C5C3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0449" y="3402259"/>
                  <a:ext cx="128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6EA102-4B19-4B9C-B44E-8CEAD1711548}"/>
                    </a:ext>
                  </a:extLst>
                </p14:cNvPr>
                <p14:cNvContentPartPr/>
                <p14:nvPr/>
              </p14:nvContentPartPr>
              <p14:xfrm>
                <a:off x="2218249" y="3490819"/>
                <a:ext cx="176760" cy="17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6EA102-4B19-4B9C-B44E-8CEAD17115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09249" y="3481819"/>
                  <a:ext cx="194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FB5F84-6567-49B4-BFFE-FA4E7A46EAC0}"/>
                    </a:ext>
                  </a:extLst>
                </p14:cNvPr>
                <p14:cNvContentPartPr/>
                <p14:nvPr/>
              </p14:nvContentPartPr>
              <p14:xfrm>
                <a:off x="2041849" y="3762619"/>
                <a:ext cx="18360" cy="18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FB5F84-6567-49B4-BFFE-FA4E7A46EA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3209" y="3753979"/>
                  <a:ext cx="3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D1950B-E414-402A-B9A1-C4B0229F6640}"/>
                    </a:ext>
                  </a:extLst>
                </p14:cNvPr>
                <p14:cNvContentPartPr/>
                <p14:nvPr/>
              </p14:nvContentPartPr>
              <p14:xfrm>
                <a:off x="2047969" y="3736699"/>
                <a:ext cx="123840" cy="12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D1950B-E414-402A-B9A1-C4B0229F66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39329" y="3727699"/>
                  <a:ext cx="141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BF470D-4BB6-4DD5-87B5-0066B49A8999}"/>
                    </a:ext>
                  </a:extLst>
                </p14:cNvPr>
                <p14:cNvContentPartPr/>
                <p14:nvPr/>
              </p14:nvContentPartPr>
              <p14:xfrm>
                <a:off x="2054089" y="3853699"/>
                <a:ext cx="252720" cy="7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BF470D-4BB6-4DD5-87B5-0066B49A89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5089" y="3845059"/>
                  <a:ext cx="270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73F266-5257-4B23-8B4D-3F93685D3F09}"/>
                    </a:ext>
                  </a:extLst>
                </p14:cNvPr>
                <p14:cNvContentPartPr/>
                <p14:nvPr/>
              </p14:nvContentPartPr>
              <p14:xfrm>
                <a:off x="2235169" y="3843619"/>
                <a:ext cx="75600" cy="10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73F266-5257-4B23-8B4D-3F93685D3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26529" y="3834979"/>
                  <a:ext cx="93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93347A-6B1A-4A42-855F-0E7355579EC5}"/>
                    </a:ext>
                  </a:extLst>
                </p14:cNvPr>
                <p14:cNvContentPartPr/>
                <p14:nvPr/>
              </p14:nvContentPartPr>
              <p14:xfrm>
                <a:off x="2396449" y="3836419"/>
                <a:ext cx="57240" cy="8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93347A-6B1A-4A42-855F-0E7355579E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7809" y="3827779"/>
                  <a:ext cx="74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7553C-A144-4639-834E-D6DE1ED8FD80}"/>
                    </a:ext>
                  </a:extLst>
                </p14:cNvPr>
                <p14:cNvContentPartPr/>
                <p14:nvPr/>
              </p14:nvContentPartPr>
              <p14:xfrm>
                <a:off x="2468809" y="3856219"/>
                <a:ext cx="120960" cy="75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7553C-A144-4639-834E-D6DE1ED8FD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9809" y="3847219"/>
                  <a:ext cx="13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FA3374-6FA1-4812-BE71-3C1E8BE31CAA}"/>
                    </a:ext>
                  </a:extLst>
                </p14:cNvPr>
                <p14:cNvContentPartPr/>
                <p14:nvPr/>
              </p14:nvContentPartPr>
              <p14:xfrm>
                <a:off x="2674369" y="3771979"/>
                <a:ext cx="116280" cy="12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FA3374-6FA1-4812-BE71-3C1E8BE31C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5729" y="3763339"/>
                  <a:ext cx="1339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412367-0C3C-402B-94DF-CF9B9818794A}"/>
              </a:ext>
            </a:extLst>
          </p:cNvPr>
          <p:cNvGrpSpPr/>
          <p:nvPr/>
        </p:nvGrpSpPr>
        <p:grpSpPr>
          <a:xfrm>
            <a:off x="2254969" y="4052059"/>
            <a:ext cx="1373040" cy="339480"/>
            <a:chOff x="2254969" y="4052059"/>
            <a:chExt cx="137304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2ADAE7-AE24-4684-802E-97DBE896D856}"/>
                    </a:ext>
                  </a:extLst>
                </p14:cNvPr>
                <p14:cNvContentPartPr/>
                <p14:nvPr/>
              </p14:nvContentPartPr>
              <p14:xfrm>
                <a:off x="2437489" y="4052059"/>
                <a:ext cx="9000" cy="21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2ADAE7-AE24-4684-802E-97DBE896D8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28849" y="4043059"/>
                  <a:ext cx="26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9BB1A6-4888-4ED1-855B-619F50605330}"/>
                    </a:ext>
                  </a:extLst>
                </p14:cNvPr>
                <p14:cNvContentPartPr/>
                <p14:nvPr/>
              </p14:nvContentPartPr>
              <p14:xfrm>
                <a:off x="2448289" y="4075819"/>
                <a:ext cx="93960" cy="10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9BB1A6-4888-4ED1-855B-619F506053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9289" y="4066819"/>
                  <a:ext cx="111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2C8294-2983-47DC-A25E-BC25EFC89759}"/>
                    </a:ext>
                  </a:extLst>
                </p14:cNvPr>
                <p14:cNvContentPartPr/>
                <p14:nvPr/>
              </p14:nvContentPartPr>
              <p14:xfrm>
                <a:off x="2618569" y="4089859"/>
                <a:ext cx="235800" cy="11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2C8294-2983-47DC-A25E-BC25EFC897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9929" y="4081219"/>
                  <a:ext cx="253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5205F4-6EB2-4BCA-BC6E-47EF4D1DE724}"/>
                    </a:ext>
                  </a:extLst>
                </p14:cNvPr>
                <p14:cNvContentPartPr/>
                <p14:nvPr/>
              </p14:nvContentPartPr>
              <p14:xfrm>
                <a:off x="3013129" y="4067539"/>
                <a:ext cx="102600" cy="17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5205F4-6EB2-4BCA-BC6E-47EF4D1DE7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4489" y="4058899"/>
                  <a:ext cx="120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1F4C0A-6EA6-4163-95A7-43BAB1F47E81}"/>
                    </a:ext>
                  </a:extLst>
                </p14:cNvPr>
                <p14:cNvContentPartPr/>
                <p14:nvPr/>
              </p14:nvContentPartPr>
              <p14:xfrm>
                <a:off x="3139849" y="4167259"/>
                <a:ext cx="104760" cy="5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1F4C0A-6EA6-4163-95A7-43BAB1F47E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1209" y="4158619"/>
                  <a:ext cx="122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6282AF-B8CC-40BD-8165-F89CD10DD4C9}"/>
                    </a:ext>
                  </a:extLst>
                </p14:cNvPr>
                <p14:cNvContentPartPr/>
                <p14:nvPr/>
              </p14:nvContentPartPr>
              <p14:xfrm>
                <a:off x="3254329" y="4189219"/>
                <a:ext cx="71640" cy="51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6282AF-B8CC-40BD-8165-F89CD10DD4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45689" y="4180219"/>
                  <a:ext cx="89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02042D-2598-43E5-819B-47278F7E1298}"/>
                    </a:ext>
                  </a:extLst>
                </p14:cNvPr>
                <p14:cNvContentPartPr/>
                <p14:nvPr/>
              </p14:nvContentPartPr>
              <p14:xfrm>
                <a:off x="3328129" y="4086259"/>
                <a:ext cx="87120" cy="14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02042D-2598-43E5-819B-47278F7E12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19129" y="4077259"/>
                  <a:ext cx="104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8515845-D38E-489D-B350-5600912EAB3A}"/>
                    </a:ext>
                  </a:extLst>
                </p14:cNvPr>
                <p14:cNvContentPartPr/>
                <p14:nvPr/>
              </p14:nvContentPartPr>
              <p14:xfrm>
                <a:off x="3422449" y="4166539"/>
                <a:ext cx="139680" cy="10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8515845-D38E-489D-B350-5600912EAB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13449" y="4157899"/>
                  <a:ext cx="157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CE9308-E7C0-4113-8BF3-4B35AF7670DC}"/>
                    </a:ext>
                  </a:extLst>
                </p14:cNvPr>
                <p14:cNvContentPartPr/>
                <p14:nvPr/>
              </p14:nvContentPartPr>
              <p14:xfrm>
                <a:off x="2510209" y="4215139"/>
                <a:ext cx="72360" cy="3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CE9308-E7C0-4113-8BF3-4B35AF7670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01569" y="4206499"/>
                  <a:ext cx="90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5E1C81-5BA8-4FE0-9300-3844EBEF4B1A}"/>
                    </a:ext>
                  </a:extLst>
                </p14:cNvPr>
                <p14:cNvContentPartPr/>
                <p14:nvPr/>
              </p14:nvContentPartPr>
              <p14:xfrm>
                <a:off x="2593369" y="4175539"/>
                <a:ext cx="5400" cy="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5E1C81-5BA8-4FE0-9300-3844EBEF4B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4729" y="4166899"/>
                  <a:ext cx="23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D3C1B9-9B51-4948-9AA2-5CCCD2B4C58B}"/>
                    </a:ext>
                  </a:extLst>
                </p14:cNvPr>
                <p14:cNvContentPartPr/>
                <p14:nvPr/>
              </p14:nvContentPartPr>
              <p14:xfrm>
                <a:off x="2254969" y="4331419"/>
                <a:ext cx="1373040" cy="6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D3C1B9-9B51-4948-9AA2-5CCCD2B4C5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45969" y="4322779"/>
                  <a:ext cx="139068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16244</TotalTime>
  <Words>261</Words>
  <Application>Microsoft Office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CSE 11  Accelerated Intro to Programming Lecture 23</vt:lpstr>
      <vt:lpstr>Announcements</vt:lpstr>
      <vt:lpstr>ArrayList</vt:lpstr>
      <vt:lpstr>Method Overloading</vt:lpstr>
      <vt:lpstr>Exceptions</vt:lpstr>
      <vt:lpstr>File I/O (input/output)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498</cp:revision>
  <dcterms:modified xsi:type="dcterms:W3CDTF">2021-05-19T15:51:31Z</dcterms:modified>
</cp:coreProperties>
</file>