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5" r:id="rId6"/>
    <p:sldId id="26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0:32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77 106 8464 0 0,'0'0'636'0'0,"-1"0"-434"0"0,-1-1-62 0 0,1 0 0 0 0,-1 0 0 0 0,0 0-1 0 0,1 1 1 0 0,-1-1 0 0 0,0 1 0 0 0,1-1 0 0 0,-4 1-1 0 0,-5-2 2678 0 0,-28-12 3237 0 0,37 13-5571 0 0,0 1-438 0 0,1-1 1 0 0,-1 1-1 0 0,0-1 0 0 0,1 1 0 0 0,-1-1 1 0 0,1 0-1 0 0,-1 1 0 0 0,1-1 0 0 0,-1 0 1 0 0,1 1-1 0 0,-1-1 0 0 0,1 0 0 0 0,0 0 1 0 0,-1 1-1 0 0,1-1 0 0 0,0 0 0 0 0,0 0 1 0 0,0 0-1 0 0,-1 1 0 0 0,1-1 0 0 0,0 0 1 0 0,0 0-1 0 0,0 0 0 0 0,0 0 1 0 0,0 1-1 0 0,1-1 0 0 0,-1 0 0 0 0,0 0 1 0 0,0 0-1 0 0,0 1 0 0 0,1-1 0 0 0,-1 0 1 0 0,0 0-1 0 0,1 1 0 0 0,0-2 0 0 0,1-1 96 0 0,0 0-1 0 0,0 0 0 0 0,1 0 0 0 0,-1 0 1 0 0,1 0-1 0 0,0 1 0 0 0,0-1 0 0 0,0 1 1 0 0,0 0-1 0 0,0 0 0 0 0,1 0 0 0 0,-1 0 1 0 0,1 0-1 0 0,4-1 0 0 0,9 0 21 0 0,0 0 0 0 0,0 1-1 0 0,20 0 1 0 0,73-2 318 0 0,-57 0-96 0 0,53 5 0 0 0,52 3-383 0 0,-92-4 0 0 0,0 2 0 0 0,95 17 0 0 0,-115-12 490 0 0,1-2-1 0 0,63-2 1 0 0,-17-1-10 0 0,106 11 648 0 0,-175-13-824 0 0,0 0-1 0 0,32-6 1 0 0,4 0-447 0 0,31-4 937 0 0,-39 4-121 0 0,-23 1-377 0 0,-19 1-207 0 0,9-1 386 0 0,-14 5-463 0 0,0 4-145 0 0,0 6-1989 0 0,-4-3-3727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0:46.2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 11520 0 0,'0'0'886'0'0,"11"-13"5717"0"0,-8 11-6021 0 0,0 0 1 0 0,0 0 0 0 0,0 0-1 0 0,0 0 1 0 0,0 1 0 0 0,0-1-1 0 0,0 1 1 0 0,0 0 0 0 0,7-2-1 0 0,-6 2-435 0 0,1 1 0 0 0,-1-1 0 0 0,1 1 0 0 0,-1 0 0 0 0,1 0-1 0 0,-1 0 1 0 0,1 1 0 0 0,-1-1 0 0 0,1 1 0 0 0,-1 0 0 0 0,0 1 0 0 0,5 1 0 0 0,-7-2-147 0 0,0 0 1 0 0,0 0-1 0 0,-1 1 1 0 0,1-1 0 0 0,0 0-1 0 0,-1 1 1 0 0,1-1 0 0 0,-1 1-1 0 0,0 0 1 0 0,1-1 0 0 0,-1 1-1 0 0,0 0 1 0 0,0 0 0 0 0,0 0-1 0 0,0 0 1 0 0,0 0 0 0 0,-1 0-1 0 0,1 0 1 0 0,-1 0 0 0 0,1 2-1 0 0,1 7 33 0 0,-1 0-1 0 0,0 20 1 0 0,-1-11 113 0 0,1 22-107 0 0,3 39-98 0 0,-3-74 52 0 0,0 0 0 0 0,1 1 0 0 0,0-1 0 0 0,0 0 0 0 0,1 0 0 0 0,-1 0 0 0 0,2 0 0 0 0,4 8 0 0 0,-7-13 3 0 0,1 1 0 0 0,-1-1 1 0 0,1 0-1 0 0,0 0 0 0 0,0 0 0 0 0,0 0 0 0 0,0 0 0 0 0,0-1 0 0 0,0 1 1 0 0,1 0-1 0 0,-1-1 0 0 0,0 0 0 0 0,1 1 0 0 0,-1-1 0 0 0,1 0 0 0 0,-1-1 0 0 0,1 1 1 0 0,0 0-1 0 0,5 0 0 0 0,-4-1-19 0 0,1 0 1 0 0,-1-1 0 0 0,1 1-1 0 0,-1-1 1 0 0,1 0-1 0 0,-1 0 1 0 0,0-1-1 0 0,0 1 1 0 0,1-1-1 0 0,-1 0 1 0 0,5-3 0 0 0,2-1-349 0 0,5-3-1680 0 0,-6 2-3533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0:46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10336 0 0,'0'0'7997'0'0,"4"6"-6899"0"0,1-2-1054 0 0,-1 0-1 0 0,0-1 1 0 0,1 1 0 0 0,0-1-1 0 0,-1-1 1 0 0,1 1-1 0 0,8 3 1 0 0,10 1-5367 0 0,-10-4-886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0:47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1 133 3680 0 0,'3'0'13591'0'0,"14"3"-12760"0"0,36 16 56 0 0,0-3-1 0 0,0-1 1 0 0,78 9 0 0 0,-127-23-851 0 0,1-1 0 0 0,0 0-1 0 0,-1 0 1 0 0,1-1 0 0 0,0 1 0 0 0,-1-1 0 0 0,1 0 0 0 0,0 0 0 0 0,4-2 0 0 0,-7 2-15 0 0,-1 1 0 0 0,0-1 0 0 0,0 1 0 0 0,0-1 0 0 0,0 1 0 0 0,0-1 0 0 0,0 0 0 0 0,0 1 0 0 0,0-1 0 0 0,0 0 0 0 0,0 0 0 0 0,0 0 0 0 0,-1 0 0 0 0,1 0 0 0 0,0 0 0 0 0,-1 0 0 0 0,1 0 0 0 0,0 0 0 0 0,-1 0 0 0 0,1 0 0 0 0,-1 0 0 0 0,0-1 0 0 0,1 1 0 0 0,-1 0-1 0 0,0 0 1 0 0,0 0 0 0 0,0-1 0 0 0,0 1 0 0 0,0 0 0 0 0,0 0 0 0 0,0 0 0 0 0,0-1 0 0 0,0 1 0 0 0,0 0 0 0 0,-1 0 0 0 0,1 0 0 0 0,-1-1 0 0 0,1 1 0 0 0,-1-1 0 0 0,-4-7-8 0 0,0 0 0 0 0,0 1 1 0 0,-1 0-1 0 0,0 0 0 0 0,0 0 0 0 0,-1 1 0 0 0,1 0 0 0 0,-2 0 0 0 0,-8-7 0 0 0,4 4-8 0 0,8 7-3 0 0,0-1 1 0 0,1 1-1 0 0,-1-1 0 0 0,-2-5 0 0 0,5 8 18 0 0,1 0-1 0 0,-1 1 1 0 0,1-1 0 0 0,0 0 0 0 0,0 0-1 0 0,-1 0 1 0 0,1 0 0 0 0,0 0-1 0 0,0 0 1 0 0,0 0 0 0 0,0 0-1 0 0,0 0 1 0 0,0 0 0 0 0,1 0 0 0 0,-1 0-1 0 0,0 0 1 0 0,0 0 0 0 0,1 0-1 0 0,-1 1 1 0 0,0-1 0 0 0,1 0 0 0 0,0-1-1 0 0,1 0 37 0 0,-1 0 0 0 0,1 0-1 0 0,0 1 1 0 0,0-1 0 0 0,0 1 0 0 0,0-1-1 0 0,0 1 1 0 0,0 0 0 0 0,1 0 0 0 0,-1 0-1 0 0,0 0 1 0 0,1 0 0 0 0,-1 0-1 0 0,4 0 1 0 0,0 0 0 0 0,0 0 0 0 0,0 1 0 0 0,0-1 0 0 0,-1 1 0 0 0,7 1 0 0 0,-7-1-38 0 0,0 1 0 0 0,0 0 0 0 0,-1 0 0 0 0,1 0 0 0 0,0 0 0 0 0,6 4 0 0 0,-10-5-9 0 0,0 1-1 0 0,0-1 1 0 0,0 1-1 0 0,0 0 1 0 0,0 0-1 0 0,0 0 1 0 0,0-1-1 0 0,0 1 1 0 0,0 0-1 0 0,0 0 1 0 0,-1 0-1 0 0,1 0 1 0 0,0 1-1 0 0,0-1 1 0 0,-1 0-1 0 0,1 0 1 0 0,-1 0-1 0 0,1 1 0 0 0,-1-1 1 0 0,0 0-1 0 0,1 0 1 0 0,-1 1-1 0 0,0-1 1 0 0,0 0-1 0 0,0 0 1 0 0,0 1-1 0 0,0-1 1 0 0,-1 2-1 0 0,-3 22 182 0 0,-2 0-1 0 0,-17 43 0 0 0,9-29-133 0 0,-14 30 226 0 0,-2 5-3441 0 0,29-67-2497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0:48.8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3224 0 0,'0'-15'288'0'0,"3"3"1157"0"0,-2 11-989 0 0,-1-1 1 0 0,0 1-1 0 0,1 0 1 0 0,-1 0-1 0 0,0 0 0 0 0,0 0 1 0 0,0-1-1 0 0,1 1 1 0 0,-1 0-1 0 0,0 0 0 0 0,-1-1 1 0 0,1 0-1 0 0,0 1-162 0 0,0 0 1 0 0,-1 0-1 0 0,1 0 0 0 0,0-1 0 0 0,0 1 0 0 0,0 0 0 0 0,1 0 0 0 0,-1 0 0 0 0,0 0 0 0 0,0 0 0 0 0,0 0 0 0 0,1 0 1 0 0,-1 0-1 0 0,3-4 4577 0 0,-5 13-3981 0 0,2-2-793 0 0,1 1 0 0 0,0-1 0 0 0,3 10 0 0 0,3 18-15 0 0,7 81-82 0 0,2 3 0 0 0,-13-94 0 0 0,9 36 0 0 0,2 13 0 0 0,-13-66 7 0 0,0 0-1 0 0,0 0 1 0 0,0-1-1 0 0,1 1 0 0 0,0 0 1 0 0,0-1-1 0 0,1 0 1 0 0,-1 1-1 0 0,2-1 1 0 0,5 9-1 0 0,-9-15-2 0 0,0 0-1 0 0,0 1 1 0 0,1-1-1 0 0,-1 0 1 0 0,0 0-1 0 0,0 1 1 0 0,1-1-1 0 0,-1 0 1 0 0,0 0-1 0 0,1 0 1 0 0,-1 0-1 0 0,0 1 1 0 0,0-1 0 0 0,1 0-1 0 0,-1 0 1 0 0,0 0-1 0 0,1 0 1 0 0,-1 0-1 0 0,0 0 1 0 0,1 0-1 0 0,-1 0 1 0 0,0 0-1 0 0,1 0 1 0 0,-1 0-1 0 0,0 0 1 0 0,1 0 0 0 0,-1 0-1 0 0,0 0 1 0 0,1 0-1 0 0,-1 0 1 0 0,0 0-1 0 0,1-1 1 0 0,0 1-1 0 0,8-12 32 0 0,5-19 20 0 0,-14 31-52 0 0,8-27 672 0 0,6-39 0 0 0,-9 39-222 0 0,13-43 0 0 0,-14 57-216 0 0,-2 7-74 0 0,0-1-1 0 0,1 1 1 0 0,-1 0-1 0 0,1 0 1 0 0,6-9-1 0 0,-3 20-66 0 0,1 4-100 0 0,-1 0-1 0 0,0 0 0 0 0,-1 0 1 0 0,0 1-1 0 0,0 0 0 0 0,-1 0 1 0 0,0 0-1 0 0,2 14 0 0 0,-1-7-2 0 0,1-1 0 0 0,9 20-1 0 0,-5-19 111 0 0,1-1-1 0 0,0-1 0 0 0,1 0 1 0 0,20 19-1 0 0,-30-32-87 0 0,-1 0 1 0 0,1-1-1 0 0,0 1 0 0 0,0-1 0 0 0,0 1 1 0 0,0-1-1 0 0,0 0 0 0 0,0 0 0 0 0,0 0 1 0 0,1 0-1 0 0,-1 0 0 0 0,0 0 0 0 0,0-1 0 0 0,1 1 1 0 0,-1-1-1 0 0,1 0 0 0 0,-1 1 0 0 0,0-1 1 0 0,1 0-1 0 0,-1-1 0 0 0,0 1 0 0 0,1 0 1 0 0,-1-1-1 0 0,1 1 0 0 0,-1-1 0 0 0,0 1 1 0 0,0-1-1 0 0,1 0 0 0 0,-1 0 0 0 0,0 0 0 0 0,0-1 1 0 0,0 1-1 0 0,0 0 0 0 0,0-1 0 0 0,0 1 1 0 0,-1-1-1 0 0,1 0 0 0 0,0 1 0 0 0,1-4 1 0 0,5-7 256 0 0,-1-1 1 0 0,-1 0-1 0 0,0-1 0 0 0,4-14 1 0 0,13-57 852 0 0,5-14-98 0 0,-9 32-1182 0 0,2-3-2746 0 0,-8 43-3424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0:49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0 265 17247 0 0,'0'0'1736'0'0,"12"-8"-1576"0"0,-2 1 223 0 0,0-1 0 0 0,0 0-1 0 0,-1 0 1 0 0,0-1 0 0 0,-1 0-1 0 0,0 0 1 0 0,0-1 0 0 0,-1 0-1 0 0,11-19 1 0 0,56-113 1517 0 0,-74 142-1898 0 0,0 0 0 0 0,0-1 1 0 0,0 1-1 0 0,0 0 0 0 0,0 0 0 0 0,0 0 0 0 0,0-1 1 0 0,0 1-1 0 0,0 0 0 0 0,0 0 0 0 0,0 0 1 0 0,1-1-1 0 0,-1 1 0 0 0,0 0 0 0 0,0 0 0 0 0,0 0 1 0 0,-1-1-1 0 0,1 1 0 0 0,0 0 0 0 0,0 0 1 0 0,0-1-1 0 0,0 1 0 0 0,0 0 0 0 0,0 0 0 0 0,0 0 1 0 0,0-1-1 0 0,0 1 0 0 0,0 0 0 0 0,-1 0 0 0 0,1 0 1 0 0,0 0-1 0 0,0-1 0 0 0,0 1 0 0 0,0 0 1 0 0,0 0-1 0 0,-1 0 0 0 0,1 0 0 0 0,0 0 0 0 0,0 0 1 0 0,0-1-1 0 0,-1 1 0 0 0,1 0 0 0 0,0 0 1 0 0,0 0-1 0 0,0 0 0 0 0,-1 0 0 0 0,1 0 0 0 0,0 0 1 0 0,0 0-1 0 0,0 0 0 0 0,-1 0 0 0 0,1 0 1 0 0,0 0-1 0 0,0 0 0 0 0,-1 0 0 0 0,1 0 0 0 0,0 0 1 0 0,0 0-1 0 0,0 0 0 0 0,-1 1 0 0 0,1-1 0 0 0,0 0 1 0 0,-15 4 70 0 0,12-1-53 0 0,0 0 1 0 0,-1 0-1 0 0,2 1 0 0 0,-1-1 1 0 0,0 1-1 0 0,0-1 0 0 0,1 1 0 0 0,0 0 1 0 0,0 0-1 0 0,0 0 0 0 0,0 0 0 0 0,-1 6 1 0 0,-2 7 122 0 0,-4 28 0 0 0,7-34-12 0 0,1 0 1 0 0,0 0 0 0 0,1 0 0 0 0,0 0-1 0 0,0 1 1 0 0,1-1 0 0 0,5 21 0 0 0,-5-28-100 0 0,0-1 0 0 0,0 1 0 0 0,0-1 0 0 0,1 0 0 0 0,0 1 0 0 0,-1-1 0 0 0,1 0 0 0 0,0 0 0 0 0,0 0 0 0 0,1-1 0 0 0,-1 1 0 0 0,0 0 0 0 0,1-1 0 0 0,0 1 0 0 0,0-1 0 0 0,-1 0 0 0 0,1 0 0 0 0,0 0 0 0 0,1-1 0 0 0,-1 1 0 0 0,0-1 0 0 0,0 1 0 0 0,1-1 0 0 0,-1 0 0 0 0,1 0 0 0 0,-1-1 0 0 0,1 1 0 0 0,4 0 0 0 0,1-1-142 0 0,0-1-1 0 0,1 1 1 0 0,-1-1-1 0 0,0-1 1 0 0,0 0-1 0 0,-1 0 1 0 0,1-1-1 0 0,0 0 1 0 0,-1 0-1 0 0,9-5 1 0 0,10-7-695 0 0,40-30 0 0 0,-52 35 713 0 0,-4 2-295 0 0,0-1 1 0 0,14-14 0 0 0,-22 20 558 0 0,1-1 0 0 0,-1 0 0 0 0,0 1 0 0 0,0-1 0 0 0,-1-1 0 0 0,1 1 0 0 0,-1 0 0 0 0,0 0 0 0 0,0-1 0 0 0,2-7 0 0 0,-4 10-106 0 0,1 0-1 0 0,-1 0 0 0 0,0 0 1 0 0,0 0-1 0 0,0 0 0 0 0,0 0 1 0 0,0 0-1 0 0,0 0 0 0 0,-1 0 1 0 0,1 0-1 0 0,-1 0 1 0 0,1 0-1 0 0,-1 0 0 0 0,0 0 1 0 0,0 0-1 0 0,0 0 0 0 0,0 0 1 0 0,0 1-1 0 0,0-1 0 0 0,-2-1 1 0 0,2 2-47 0 0,0 0 1 0 0,0 0 0 0 0,0 1-1 0 0,0-1 1 0 0,0 1 0 0 0,0-1-1 0 0,0 0 1 0 0,0 1 0 0 0,-1 0-1 0 0,1-1 1 0 0,0 1 0 0 0,0 0-1 0 0,-1 0 1 0 0,1 0 0 0 0,0 0-1 0 0,0 0 1 0 0,-1 0 0 0 0,1 0-1 0 0,0 0 1 0 0,0 0 0 0 0,-1 0-1 0 0,1 1 1 0 0,0-1 0 0 0,0 1-1 0 0,0-1 1 0 0,-1 1 0 0 0,1-1-1 0 0,0 1 1 0 0,0-1 0 0 0,0 1-1 0 0,0 0 1 0 0,-2 1-1 0 0,0 1-9 0 0,0 0-1 0 0,1 0 0 0 0,-1 0 1 0 0,0 0-1 0 0,1 0 0 0 0,0 1 1 0 0,0-1-1 0 0,0 1 0 0 0,-2 5 1 0 0,-11 36 67 0 0,12-34-77 0 0,0 1 0 0 0,1-1 0 0 0,0 1 0 0 0,0 14 0 0 0,2-24 0 0 0,0 1 0 0 0,0 0 0 0 0,0 0 0 0 0,0 0 0 0 0,1-1 0 0 0,-1 1 0 0 0,1 0 0 0 0,-1 0 0 0 0,1-1 0 0 0,0 1 0 0 0,0 0 0 0 0,0-1 0 0 0,1 1 0 0 0,-1-1 0 0 0,1 0 0 0 0,-1 1 0 0 0,1-1 0 0 0,0 0 0 0 0,0 0 0 0 0,0 0 0 0 0,0 0 0 0 0,0 0 0 0 0,2 1 0 0 0,-1-2-22 0 0,0 0 0 0 0,1 0 0 0 0,-1 0 0 0 0,0 0 0 0 0,0 0 0 0 0,0-1 0 0 0,0 0 0 0 0,1 1 0 0 0,-1-1-1 0 0,0 0 1 0 0,0-1 0 0 0,0 1 0 0 0,5-2 0 0 0,3 0-316 0 0,0-1 0 0 0,14-6-1 0 0,-3-1-1170 0 0,1-5-82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6:00:58.4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74 6448,'0'0'782,"4"-6"1973,-3 4-2470,0 1 1,0-1-1,0 1 0,0-1 1,0 0-1,0 0 0,-1 0 1,1 1-1,0-1 0,-1 0 1,0 0-1,1 0 0,-1 0 1,0 0-1,0 0 0,0 0 1,0 0-1,0 0 0,-1 0 1,0-2-1,0-11 4361,7 4 1544,-6 17-5553,-8 38-574,-5 25-100,3 1 0,-1 73 0,11-137 22,0-1 0,0 1 0,1-1 0,2 9 0,-3-14 31,0 1-1,0 0 0,0 0 1,0-1-1,1 1 1,-1 0-1,0-1 1,1 1-1,-1 0 0,0-1 1,1 1-1,-1-1 1,1 1-1,-1 0 0,1-1 1,-1 1-1,1-1 1,-1 1-1,1-1 1,0 0-1,-1 1 0,1-1 1,0 0-1,-1 1 1,1-1-1,0 0 1,-1 0-1,1 0 0,0 1 1,-1-1-1,1 0 1,0 0-1,0 0 1,-1 0-1,1 0 0,0 0 1,0-1-1,-1 1 1,1 0-1,0 0 1,-1 0-1,1-1 0,1 0 1,6-3 76,1 0 1,-1-1-1,0-1 1,0 1-1,-1-1 1,8-8-1,39-46 252,-12 12-234,-21 26-223,14-16-1174,-18 18-2678,-16 16 2502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6:00:58.8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0 20159,'-8'10'2148,"6"-5"-2111,-1 0 0,1 0 1,1 0-1,-1 1 0,1-1 0,0 1 0,-1 7 0,-1 7 262,-5 25 951,-4 52-1,11-50-1002,2-43-394,-1-1 1,0 1-1,1 0 0,0 0 1,0 0-1,0 0 1,0-1-1,1 1 1,3 5-1,-5-8 19,1-1-1,0 1 1,0 0-1,0-1 1,0 1-1,0-1 1,-1 0-1,1 1 1,0-1-1,0 1 0,0-1 1,0 0-1,0 0 1,0 0-1,0 0 1,0 0-1,0 0 1,0 0-1,0 0 1,0 0-1,0 0 1,0 0-1,0-1 1,1 1-1,10-5-1322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6:00:59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48 14512,'0'0'1313,"3"-13"-245,-3 12-877,0 0 1,0 0 0,1-1-1,-2 1 1,1 0 0,0-1-1,0 1 1,0 0 0,0 0-1,-1-1 1,1 1 0,-1 0-1,1 0 1,-1 0 0,1-1-1,-1 1 1,0 0 0,0 0-1,1 0 1,-1 0 0,0 0-1,0 0 1,0 0 0,0 1-1,0-1 1,0 0 0,0 1-1,0-1 1,-1 0 0,1 1-1,0-1 1,0 1 0,-1 0-1,0-1 1,-1 1-92,-1 0 0,1 0 0,0 0 1,-1 1-1,1-1 0,0 1 0,0 0 0,-1 0 1,1 0-1,0 0 0,0 0 0,-5 4 0,-2 1 34,0 1 0,1 0 0,0 0 0,0 1 0,0 0 0,1 1 0,-14 19 0,21-26-105,0 0 0,0 0 0,0 0 0,1 0 0,-1 0-1,1 0 1,-1 1 0,1-1 0,0 0 0,-1 0 0,1 0 0,0 1-1,1-1 1,-1 0 0,0 0 0,1 1 0,-1-1 0,1 0 0,-1 0-1,1 0 1,0 0 0,0 0 0,0 0 0,2 3 0,-2-3 1,1-1 0,-1 1 0,0 0-1,1 0 1,-1 0 0,1-1 0,0 1 0,0-1 0,-1 1 0,1-1 0,0 0 0,0 0 0,0 0 0,1 0 0,-1 0 0,0 0 0,0-1 0,0 1-1,1-1 1,-1 1 0,0-1 0,0 0 0,5 0 0,-1-1 10,1 0-1,-1-1 1,0 0-1,0 0 1,0 0-1,0-1 1,0 0-1,7-5 1,2-3 70,22-20-1,-22 17-1,-8 7-56,4-3 357,-10 10-392,-1 1 0,1 0 1,0-1-1,-1 1 0,1 0 0,0 0 0,-1 0 0,1-1 1,-1 1-1,1 0 0,-1 0 0,1 0 0,-1 0 0,0 0 0,0 0 1,1 0-1,-1 0 0,0 1 0,1 21 88,-1-20-80,-9 119 300,3-45-223,3-50-476,1 0 1,1 0 0,3 27-1,-1-31-3781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1:08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96 15200 0 0,'-31'-2'2829'0'0,"26"-3"1741"0"0,14 3-4578 0 0,0 1-1 0 0,1 0 0 0 0,-1 1 0 0 0,0 0 0 0 0,12 1 1 0 0,-6 0-16 0 0,280 6-208 0 0,-177-9 237 0 0,150-20-1 0 0,-212 16-69 0 0,530-34-226 0 0,2 25 329 0 0,-577 15-45 0 0,121-2 86 0 0,933-4 1410 0 0,-805 15-1086 0 0,89 0-762 0 0,-296-8-1128 0 0,1 0-3895 0 0,0 2-1816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6:01:00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0 10136,'0'0'769,"-5"13"-482,-19 25 1193,15-23-658,6-11-577,0-1 0,1 1 0,0 0 0,-3 6 1,-9 28 1728,-20 61 1870,24-63-3289,-6 29 1706,16-63-2165,0 0 0,0 0 1,1 0-1,-1 0 0,0 0 0,1 0 1,-1 0-1,1 0 0,-1 0 0,1 0 0,0 0 1,0 0-1,0 0 0,0 0 0,0-1 1,1 1-1,-1 0 0,0-1 0,1 1 1,-1-1-1,1 1 0,3 1 0,5 1 122,-1-1-1,1 0 1,0-1-1,0 0 1,0 0-1,13 0 1,19 3 307,99 8-525,-71-8 0,-44-3 0,44 3 0,-65-6 0,-5 1 0,0-1 0,0 1 0,1 0 0,-1 0 0,0-1 0,0 1 0,1 0 0,-1 0 0,0-1 0,0 1 0,0 0 0,1-1 0,-1 1 0,0 0 0,0-1 0,0 1 0,0-1 0,0 1 0,0 0 0,0-1 0,0 1 0,0 0 0,0-1 0,0 1 0,0 0 0,0-1 0,0 1 0,0-1 0,0 1 0,0 0 0,0-1 0,0 1 0,-1 0 0,1-1 0,0 1 0,0 0 0,0 0 0,-1-1 0,1 1 0,0 0 0,-1-1 0,-2-2 0,0-1 0,0 1 0,0 0 0,0 0 0,0 0 0,-1 0 0,0 1 0,1-1 0,-1 1 0,0 0 0,0 0 0,-7-2 0,-10-6 0,-10-3 0,31 13 0,0 0 0,0 0 0,0 0 0,-1-1 0,1 1 0,0 0 0,0 0 0,0 0 0,0 0 0,0 0 0,0 0 0,0 0 0,0 0 0,-1 0 0,1-1 0,0 1 0,0 0 0,0 0 0,0 0 0,0 0 0,0 0 0,0 0 0,0-1 0,0 1 0,0 0 0,0 0 0,0 0 0,0 0 0,0 0 0,0-1 0,0 1 0,0 0 0,0 0 0,0 0 0,0 0 0,0 0 0,0 0 0,0-1 0,0 1 0,0 0 0,0 0 0,1 0 0,-1 0 0,0 0 0,0 0 0,0 0 0,0 0 0,0-1 0,0 1 0,0 0 0,0 0 0,1 0 0,-1 0 0,0 0 0,0 0 0,0 0 0,0 0 0,0 0 0,0 0 0,1 0 0,-1 0 0,0 0 0,7-4 0,0 2 0,-1 0 0,1 1 0,-1 0 0,1 0 0,10 0 0,-2 1 0,17-4 129,-17 2 41,0 1 0,28 1 0,-42 0-162,1 0 1,0 1 0,-1-1-1,1 0 1,0 1-1,-1-1 1,1 1-1,0-1 1,-1 1-1,1 0 1,-1 0 0,1 0-1,-1 0 1,1 0-1,-1 0 1,0 0-1,0 0 1,1 1 0,0 1-1,-1-1 3,1 0-1,-2 1 1,1-1-1,0 0 1,0 1-1,-1-1 1,1 1-1,-1-1 1,0 1-1,1-1 1,-1 1 0,-1 2-1,0 3 14,0 0 1,0 0-1,-1 0 0,-1-1 1,1 1-1,-1-1 0,-6 10 0,-6 12-23,6-10-55,-2-1 0,-18 26 0,12-19-1990,16-24 1211,16-14-3568,-4 3-1028,1-3-1443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0:34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0 8288 0 0,'-11'3'633'0'0,"4"1"-317"0"0,0 0 1 0 0,0 0-1 0 0,1 0 1 0 0,0 1-1 0 0,0-1 0 0 0,-9 11 1 0 0,0 1 5823 0 0,27-12-3457 0 0,-2-4-2301 0 0,0 1 0 0 0,0-1 0 0 0,12-2-1 0 0,8 1 196 0 0,23 2 403 0 0,86 14-1 0 0,74 7 597 0 0,-102-14-1599 0 0,207-3 190 0 0,-270-6 102 0 0,179 3 1327 0 0,-60 1-1604 0 0,-164-3-5 0 0,208-5 1310 0 0,9-8-302 0 0,-170 11-818 0 0,9 2 370 0 0,70 8 1 0 0,-117-6-339 0 0,88 13-324 0 0,-23-3 159 0 0,-58-8-186 0 0,10 0 819 0 0,-28-5-610 0 0,0-1-119 0 0,-1 1 0 0 0,1-1 1 0 0,0 0-1 0 0,-1 1 0 0 0,1-1 0 0 0,-1 0 1 0 0,1 0-1 0 0,-1 1 0 0 0,0-1 0 0 0,0 0 1 0 0,1 0-1 0 0,-2 0 0 0 0,1 1 1 0 0,0-1-1 0 0,0 0 0 0 0,0 0 0 0 0,-1 0 1 0 0,1 1-1 0 0,-2-3 0 0 0,-1-13-2343 0 0,3 1-2070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6:01:00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14480,'0'0'3881,"0"2"-3096,2 9-171,0 1 0,-1-1 0,0 24 0,1 9 215,6 73 1006,4 26-564,-10-121-1250,1 14-19,-2-34-2,-1 0-1,0 0 0,1 0 0,0 0 0,-1 0 0,1 0 1,0 0-1,0-1 0,0 1 0,0 0 0,0-1 0,1 1 0,0 1 1,-1-3-24,-1 0 1,0 0 0,1 1 0,-1-1 0,0 0-1,1 0 1,-1 0 0,0 0 0,1 0 0,-1 0 0,0 0-1,1 0 1,-1 0 0,0 0 0,1 0 0,-1 0 0,0 0-1,1 0 1,-1 0 0,0 0 0,0 0 0,1-1-1,-1 1 1,0 0 0,1 0 0,-1 0 0,0 0 0,0-1-1,1 1 1,-1 0 0,0 0 0,0-1 0,1 1 0,-1-1-1,7-8-1423,0-4-1048,1-2-5172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6:01:01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0 113 5528,'0'-16'674,"1"10"2340,0 2-1639,0 1 1,1 0 0,-1 0-1,1 0 1,0 0-1,0 0 1,0 1 0,4-4-1,-2 1-682,1 1-1,0 0 1,0 1 0,6-4-1,6-2-835,-1 1 0,21-6-1,-33 13 497,22-5-1552,-10 9-5569</inkml:trace>
  <inkml:trace contextRef="#ctx0" brushRef="#br0" timeOffset="1">9 308 19351,'-5'20'2096,"5"-20"-2007,0 1 1,1 0-1,-1 0 0,1-1 0,-1 1 0,0 0 0,1 0 0,-1-1 0,1 1 0,0-1 1,-1 1-1,1-1 0,-1 1 0,1-1 0,0 1 0,0-1 0,-1 1 0,1-1 0,0 0 0,0 1 1,-1-1-1,1 0 0,0 0 0,0 1 0,0-1 0,-1 0 0,1 0 0,0 0 0,0 0 1,0 0-1,1-1 0,25-3 1155,81-34-2773,-89 31-230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6:01:01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0 254 17503,'0'0'1588,"1"18"-1197,15 26 2416,-11-32-2192,7 24 0,-6-11-615,6 31 0,-10-49 2464,-2-11-2236,1 1 0,0 0 1,0 0-1,1 0 0,-1 0 0,0 0 0,5-5 0,1-6-53,5-11-1585,1 0-1,29-43 0,-31 52-749</inkml:trace>
  <inkml:trace contextRef="#ctx0" brushRef="#br0" timeOffset="1">397 427 12896,'-2'4'190,"0"1"1,0-1 0,-1 0 0,1 1-1,-1-1 1,0 0 0,-6 5 0,-10 16 2466,3-3 893,16-21-3020,0-8-950,1 0-1,0-1 0,0 1 1,1 0-1,0 0 0,0 1 1,4-9-1,8-24-2421,8-53-479,11-108 0,-30 153 3493,-2 15 4317,4 0 3839,-3 25-7116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6:01:01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321 244 11976,'0'0'1082,"-11"-13"-688,8 11 52,0 0 0,0 1 0,0-1 1,0 0-1,-1 1 0,1 0 0,0 0 1,-1 0-1,1 0 0,-1 1 1,1-1-1,-1 1 0,1 0 0,-1 0 1,1 0-1,-6 1 0,-3 1 34,-1 0 0,1 1 0,-16 5 0,16-3-320,0 0-1,0 0 1,1 1-1,-1 1 1,1 0-1,0 0 1,1 1-1,0 1 1,0 0-1,1 0 1,0 0 0,1 2-1,0-1 1,-8 13-1,13-17-118,0 1-1,0-1 1,0 1-1,1 0 0,0-1 1,0 1-1,1 0 1,0 0-1,0 1 1,0-1-1,1 0 1,0 0-1,1 0 0,0 0 1,0 0-1,0 0 1,4 10-1,-5-16-30,1 0 0,-1 0 0,1 0 0,-1 0 0,1 0 0,-1 0 0,1 0-1,0 0 1,0 0 0,-1-1 0,1 1 0,0 0 0,0-1 0,0 1 0,0 0 0,0-1 0,0 1 0,0-1-1,0 0 1,0 1 0,0-1 0,0 0 0,0 1 0,0-1 0,0 0 0,0 0 0,1 0 0,-1 0 0,0 0 0,0 0-1,0 0 1,0-1 0,0 1 0,0 0 0,0-1 0,0 1 0,0 0 0,0-1 0,0 1 0,0-1 0,1 0-1,5-3 40,0-1 0,0 1 0,-1-1 0,7-7 0,-11 11-38,89-93 378,-61 61-338,-18 20-15,-1-1 1,-1 0-1,0-1 0,-1 0 1,0 0-1,-2-1 0,12-30 1,9-64 231,-8 30 1498,-20 79-1729,0 0 0,0 1 0,0-1 0,0 0 0,1 1 0,-1-1-1,0 1 1,0-1 0,1 0 0,-1 1 0,0-1 0,1 1 0,-1-1 0,0 1-1,1-1 1,-1 1 0,1-1 0,3 8 490,-2 20-246,1 152-126,0-104-1038,-2-68 732,0 0 0,1 1 0,-1-1 0,1 0 0,1 0 0,-1 0 0,1-1-1,5 9 1,-7-13-138,1 1-1,0-1 0,0 0 0,1 1 0,-1-1 1,0 0-1,1 0 0,-1 0 0,1-1 0,0 1 0,0-1 1,-1 1-1,1-1 0,0 0 0,0 0 0,0 0 1,0 0-1,5 0 0,6-1-2353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6:01:02.3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0 10592,'-7'2'424,"1"1"1,-1 0-1,-9 5 1,10-4 833,-1 1 1,1 0-1,0 0 1,1 0 0,-10 11-1,11-11-424,0 0 0,1 0 0,0 1 0,0-1 0,0 1-1,0-1 1,-2 10 0,4-10-815,0 0 0,0 0 0,1 0 0,-1-1 0,1 1 0,1 5 0,-1-7 11,1 0 0,0 0 0,0 0 0,0 0 0,0 0 0,1 0 0,-1-1 0,1 1 1,0 0-1,-1-1 0,1 0 0,0 1 0,0-1 0,1 0 0,-1 0 0,0 0 0,1 0 0,-1 0 1,1-1-1,0 1 0,-1-1 0,1 0 0,4 2 0,-2-3-6,0 0-1,0 0 1,0 0 0,0-1-1,-1 0 1,1 0-1,0 0 1,0 0 0,-1-1-1,1 1 1,-1-1-1,1 0 1,-1-1 0,6-3-1,-3 0 5,0 0 0,0 0 0,0-1 0,-1 0 0,0 0 0,8-14-1,-13 20-14,4-7 62,0 1 0,1-1 1,9-9-1,-14 16-64,-1 1 1,1-1-1,0 1 1,0-1-1,-1 1 1,1 0-1,0-1 1,0 1-1,-1 0 0,1 0 1,0 0-1,0-1 1,0 1-1,0 0 1,-1 0-1,1 0 1,0 0-1,0 0 1,0 1-1,0-1 1,-1 0-1,1 0 1,0 1-1,0-1 1,-1 0-1,1 1 0,0-1 1,0 0-1,0 1 1,23 20-4,-8-7-612,-15-13 353,1 0 1,-1 0-1,0 0 1,1-1-1,-1 1 1,1 0-1,-1-1 1,1 1-1,-1-1 1,1 0-1,-1 1 1,1-1 0,-1 0-1,1 0 1,0 0-1,-1 0 1,1 0-1,-1 0 1,1-1-1,-1 1 1,1 0-1,2-2 1,4-2-1656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1:02.7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4144 0 0,'-3'8'428'0'0,"0"4"-1414"0"0,2-1 3609 0 0,5 24 13157 0 0,-2-18-11960 0 0,-1-11-3158 0 0,-2-2-303 0 0,1-1-79 0 0,-1 3 89 0 0,1-2-58 0 0,0 3 62 0 0,1 5 46 0 0,5 6-86 0 0,-2-8-274 0 0,0-1-1 0 0,0 0 1 0 0,1 0-1 0 0,0 0 0 0 0,0 0 1 0 0,1-1-1 0 0,0 0 1 0 0,13 12-1 0 0,-15-16-156 0 0,0-1 0 0 0,0 0-1 0 0,0 0 1 0 0,1 0 0 0 0,-1-1-1 0 0,1 1 1 0 0,0-1-1 0 0,0 0 1 0 0,-1-1 0 0 0,2 1-1 0 0,-1-1 1 0 0,0 0 0 0 0,0 0-1 0 0,0 0 1 0 0,0-1 0 0 0,1 0-1 0 0,-1 0 1 0 0,10-1-1 0 0,-7-1-454 0 0,1 0 0 0 0,-1-1 0 0 0,1 0 0 0 0,-1 0 0 0 0,0 0-1 0 0,0-1 1 0 0,-1 0 0 0 0,1-1 0 0 0,13-10 0 0 0,-15 10 188 0 0,0 0 1 0 0,-1 0 0 0 0,1-1-1 0 0,-1 1 1 0 0,0-1 0 0 0,-1-1-1 0 0,1 1 1 0 0,-1 0 0 0 0,-1-1-1 0 0,1 0 1 0 0,3-11 0 0 0,-6 17 513 0 0,-1 0 0 0 0,0 0 0 0 0,1 0 1 0 0,-1 0-1 0 0,0 0 0 0 0,0 0 0 0 0,1 0 1 0 0,-1 0-1 0 0,0-1 0 0 0,0 1 0 0 0,0 0 0 0 0,0 0 1 0 0,-1 0-1 0 0,1-2 0 0 0,0 3-20 0 0,-1 0 1 0 0,1 0-1 0 0,0 0 0 0 0,0 0 0 0 0,-1 0 1 0 0,1 0-1 0 0,0 0 0 0 0,-1 0 1 0 0,1 0-1 0 0,0 0 0 0 0,-1 0 0 0 0,1 0 1 0 0,0 0-1 0 0,0 0 0 0 0,-1 0 1 0 0,1 0-1 0 0,0 0 0 0 0,-1 0 0 0 0,1 0 1 0 0,0 1-1 0 0,0-1 0 0 0,-1 0 0 0 0,1 0 1 0 0,0 0-1 0 0,0 0 0 0 0,-1 1 1 0 0,1-1-1 0 0,0 0 0 0 0,0 0 0 0 0,0 0 1 0 0,-1 1-1 0 0,-13 14 3672 0 0,6-5-4056 0 0,-2 7 838 0 0,-9 20 0 0 0,12-21-456 0 0,-1-1 1 0 0,-10 15 0 0 0,7-15-71 0 0,5-8-39 0 0,0 1-1 0 0,1-1 1 0 0,1 1 0 0 0,-1 0-1 0 0,1 1 1 0 0,-5 13-1 0 0,2 1-863 0 0,0-2 1 0 0,-16 33-1 0 0,12-36-105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1:04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6 13072 0 0,'0'0'988'0'0,"0"-1"-667"0"0,0-3 1556 0 0,-1 11-872 0 0,-22 255 922 0 0,8-83-1956 0 0,-1 94 321 0 0,15-156 2440 0 0,1-116-2691 0 0,0-1 0 0 0,1 0 0 0 0,-1 0 0 0 0,0 1 0 0 0,1-1 0 0 0,-1 0 0 0 0,1 0 0 0 0,-1 0 1 0 0,1 0-1 0 0,-1 1 0 0 0,1-1 0 0 0,-1 0 0 0 0,0 0 0 0 0,1 0 0 0 0,-1 0 0 0 0,1 0 0 0 0,-1 0 1 0 0,1 0-1 0 0,-1 0 0 0 0,1 0 0 0 0,-1-1 0 0 0,1 1 0 0 0,11-2 315 0 0,44-19 175 0 0,84-21 0 0 0,-108 33-480 0 0,-7 3-41 0 0,26-2-1 0 0,-32 6 7 0 0,1-1 0 0 0,37-11 0 0 0,-56 13 12 0 0,1 1 0 0 0,0-1 0 0 0,0 0 0 0 0,0 0 1 0 0,0 0-1 0 0,-1 0 0 0 0,1 0 0 0 0,0 0 0 0 0,-1 0 0 0 0,1-1 0 0 0,-1 1 0 0 0,1-1 1 0 0,-1 1-1 0 0,2-3 0 0 0,-3 3-8 0 0,1 0 0 0 0,-1 0 0 0 0,0 0 1 0 0,0 0-1 0 0,0 0 0 0 0,0 0 0 0 0,0 0 0 0 0,0 0 1 0 0,0 0-1 0 0,0 0 0 0 0,0 0 0 0 0,0 0 0 0 0,-1 0 1 0 0,1 0-1 0 0,0 0 0 0 0,-1 0 0 0 0,1 0 0 0 0,-1 0 1 0 0,1 0-1 0 0,-1 0 0 0 0,1 0 0 0 0,-1 1 0 0 0,0-1 1 0 0,1 0-1 0 0,-1 0 0 0 0,0 1 0 0 0,0-1 0 0 0,1 0 1 0 0,-3 0-1 0 0,-25-25 200 0 0,-10-9-376 0 0,34 33 288 0 0,1-1 0 0 0,0 1 0 0 0,-1-1 1 0 0,1 0-1 0 0,0-1 0 0 0,0 1 0 0 0,-4-6 0 0 0,7 8 35 0 0,0-1-143 0 0,0 0 1 0 0,1 1 0 0 0,-1-1-1 0 0,1 0 1 0 0,-1 1-1 0 0,1-1 1 0 0,0 0 0 0 0,-1 1-1 0 0,1-1 1 0 0,0 1-1 0 0,0-1 1 0 0,0 1 0 0 0,0 0-1 0 0,1-1 1 0 0,-1 1-1 0 0,0 0 1 0 0,0 0 0 0 0,1 0-1 0 0,-1-1 1 0 0,1 2-1 0 0,-1-1 1 0 0,1 0 0 0 0,-1 0-1 0 0,4-1 1 0 0,4-2-7 0 0,1 1 1 0 0,0 0-1 0 0,10-2 1 0 0,-11 3 40 0 0,7-1-26 0 0,-1 0 0 0 0,0 1 1 0 0,0 0-1 0 0,1 2 0 0 0,-1-1 1 0 0,1 2-1 0 0,-1 0 0 0 0,1 1 1 0 0,19 5-1 0 0,-30-5-28 0 0,-1-1-1 0 0,0 1 1 0 0,0 0-1 0 0,0 0 1 0 0,0 1 0 0 0,-1-1-1 0 0,1 1 1 0 0,-1 0-1 0 0,1 0 1 0 0,-1 0-1 0 0,0 0 1 0 0,0 1-1 0 0,0-1 1 0 0,0 1 0 0 0,-1 0-1 0 0,0 0 1 0 0,0 0-1 0 0,0 0 1 0 0,0 0-1 0 0,0 0 1 0 0,-1 0 0 0 0,0 1-1 0 0,0-1 1 0 0,0 0-1 0 0,0 6 1 0 0,0-3 3 0 0,-1 0 1 0 0,0 0-1 0 0,0 0 0 0 0,0 0 1 0 0,-1 0-1 0 0,0 0 1 0 0,-1 0-1 0 0,0 0 1 0 0,0 0-1 0 0,0 0 0 0 0,-1-1 1 0 0,0 1-1 0 0,0-1 1 0 0,-1 0-1 0 0,-5 8 0 0 0,-8 7-533 0 0,-2-2-1 0 0,-23 20 1 0 0,28-26-1097 0 0,3-2-4613 0 0,2 1-1904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1:04.8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7 9672 0 0,'-1'-1'205'0'0,"0"0"0"0"0,1 1 0 0 0,-1-1 1 0 0,0 1-1 0 0,0-1 0 0 0,0 1 0 0 0,1-1 0 0 0,-1 1 1 0 0,0-1-1 0 0,0 1 0 0 0,0 0 0 0 0,-1-1 0 0 0,2 1-66 0 0,-1 0 0 0 0,1 1 0 0 0,0-1 0 0 0,-1 0-1 0 0,1 0 1 0 0,0 0 0 0 0,0 0 0 0 0,-1 1-1 0 0,1-1 1 0 0,0 0 0 0 0,0 0 0 0 0,-1 1 0 0 0,1-1-1 0 0,0 0 1 0 0,0 0 0 0 0,0 1 0 0 0,-1-1-1 0 0,1 0 1 0 0,0 0 0 0 0,0 1 0 0 0,0-1 0 0 0,0 0-1 0 0,0 1 1 0 0,0-1 0 0 0,-1 0 0 0 0,1 1-1 0 0,0-1 1 0 0,0 0 0 0 0,0 1 0 0 0,0-1 0 0 0,0 0-1 0 0,0 1 1 0 0,1-1 0 0 0,-1 0 0 0 0,0 1-1 0 0,7 226 1566 0 0,3-58-760 0 0,-9-77-548 0 0,-2 82-8 0 0,3-128-280 0 0,-1-35-301 0 0,0 1 0 0 0,-2 17 1 0 0,3-17-535 0 0,7-3-44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1:05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 15664 0 0,'0'0'1417'0'0,"1"0"-1167"0"0,15 4 65 0 0,0-2-1 0 0,0 0 0 0 0,0-1 0 0 0,23-1 0 0 0,68-10 268 0 0,-45 4-603 0 0,-39 3-135 0 0,0 2 0 0 0,0 1-1 0 0,40 4 1 0 0,-40 1-539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1:05.6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 21191 0 0,'0'0'35'0'0,"0"0"-1"0"0,0 0 0 0 0,0 0 0 0 0,0 0 0 0 0,0 0 1 0 0,0 0-1 0 0,0 0 0 0 0,0 0 0 0 0,0 0 0 0 0,0 0 1 0 0,0 0-1 0 0,0 0 0 0 0,1 0 0 0 0,-1 0 0 0 0,0 0 1 0 0,0 0-1 0 0,0 0 0 0 0,0 1 0 0 0,0-1 1 0 0,0 0-1 0 0,0 0 0 0 0,0 0 0 0 0,0 0 0 0 0,0 0 1 0 0,0 0-1 0 0,0 0 0 0 0,0 0 0 0 0,0 0 0 0 0,0 0 1 0 0,0 0-1 0 0,0 0 0 0 0,0 0 0 0 0,0 1 0 0 0,0-1 1 0 0,0 0-1 0 0,0 0 0 0 0,0 0 0 0 0,0 0 0 0 0,0 0 1 0 0,0 0-1 0 0,0 0 0 0 0,0 0 0 0 0,-1 0 1 0 0,1 0-1 0 0,0 0 0 0 0,0 0 0 0 0,0 0 0 0 0,0 0 1 0 0,0 0-1 0 0,0 0 0 0 0,0 0 0 0 0,0 1 0 0 0,0-1 1 0 0,0 0-1 0 0,0 0 0 0 0,0 0 0 0 0,0 0 0 0 0,0 0 1 0 0,0 0-1 0 0,-1 0 0 0 0,1 0 0 0 0,0 0 0 0 0,0 0 1 0 0,10 2 307 0 0,15 0-546 0 0,76-14 209 0 0,28-1-92 0 0,-41 12-1199 0 0,-29 2-5161 0 0,-20-1-321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0:37.9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0 5640 0 0,'0'0'257'0'0,"-13"6"102"0"0,5-2-577 0 0,3-2 968 0 0,1 1 1 0 0,-1-1-1 0 0,0 0 0 0 0,0 0 1 0 0,0 0-1 0 0,0-1 1 0 0,0 0-1 0 0,-7 1 1 0 0,11-2-450 0 0,0 0 0 0 0,0 0 1 0 0,0 0-1 0 0,1 0 1 0 0,-1 0-1 0 0,0 0 0 0 0,0 0 1 0 0,0 1-1 0 0,0-1 1 0 0,0 0-1 0 0,0 0 0 0 0,1 1 1 0 0,-1-1-1 0 0,0 0 1 0 0,-1 1-1 0 0,2 0-189 0 0,0-1 0 0 0,0 0 0 0 0,0 0 0 0 0,0 1 0 0 0,0-1 0 0 0,0 0 0 0 0,0 0 0 0 0,0 0 0 0 0,0 1 0 0 0,1-1 0 0 0,-1 0 0 0 0,0 0 0 0 0,0 1-1 0 0,0-1 1 0 0,0 0 0 0 0,0 0 0 0 0,0 1 0 0 0,0-1 0 0 0,1 0 0 0 0,-1 0 0 0 0,0 0 0 0 0,0 1 0 0 0,0-1 0 0 0,0 0 0 0 0,1 0 0 0 0,-1 0 0 0 0,0 0 0 0 0,0 0 0 0 0,1 0 0 0 0,-1 1 0 0 0,0-1 0 0 0,3 2 173 0 0,0-1 1 0 0,0 1 0 0 0,0-1 0 0 0,0 0-1 0 0,0 0 1 0 0,6 2 0 0 0,31 0 305 0 0,0-2 1 0 0,1-2 0 0 0,61-8-1 0 0,5 0 343 0 0,-35 5-785 0 0,175-6 477 0 0,-169 11-455 0 0,91 12 1 0 0,106 11 1210 0 0,-82-8-556 0 0,-92-8-549 0 0,54 6 318 0 0,-119-9-397 0 0,0 2-1 0 0,43 13 0 0 0,85 26 235 0 0,-160-45-432 0 0,0-1 0 0 0,0 1 0 0 0,0-1 0 0 0,0 1 0 0 0,0-1 0 0 0,6-1 0 0 0,-9 1 0 0 0,0-1 0 0 0,0 1 0 0 0,0 0 0 0 0,0-1 0 0 0,0 1 0 0 0,1-1 0 0 0,-1 1 0 0 0,0-1 0 0 0,0 0 0 0 0,-1 1 0 0 0,1-1 0 0 0,0 0 0 0 0,0 0 0 0 0,0 0 0 0 0,0 1 0 0 0,-1-1 0 0 0,1 0 0 0 0,0 0 0 0 0,-1 0 0 0 0,1 0 0 0 0,-1 0 0 0 0,1-1 0 0 0,-1 1 0 0 0,1 0 0 0 0,-1 0 0 0 0,0 0 0 0 0,1 0 0 0 0,-1 0 0 0 0,0 0 0 0 0,0-1 0 0 0,0 1 0 0 0,0-2 0 0 0,0-6-431 0 0,0-22-312 0 0,2 11-8959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1:06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9 8288 0 0,'-8'-7'14654'0'0,"8"7"-14069"0"0,114-1-381 0 0,148 3 740 0 0,-200 3 659 0 0,81 1 2477 0 0,-141-6-3927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1:06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0 6912 0 0,'0'0'528'0'0,"-20"5"7812"0"0,20-5-8040 0 0,0 1 0 0 0,-1-1 0 0 0,1 1 0 0 0,-1-1 0 0 0,1 1 1 0 0,0 0-1 0 0,-1-1 0 0 0,1 1 0 0 0,0-1 0 0 0,0 1 0 0 0,0-1 1 0 0,-1 1-1 0 0,1 0 0 0 0,0-1 0 0 0,0 1 0 0 0,0-1 0 0 0,0 1 1 0 0,0 1-1 0 0,5 10 1831 0 0,-4-9-1941 0 0,1-1 0 0 0,0 0-1 0 0,-1 0 1 0 0,1 0 0 0 0,0-1 0 0 0,0 1-1 0 0,0 0 1 0 0,3 1 0 0 0,6 2-152 0 0,0 0 1 0 0,0 0-1 0 0,1-2 0 0 0,-1 1 1 0 0,1-1-1 0 0,18 2 0 0 0,76 1-81 0 0,-60-5 63 0 0,-25 0-8 0 0,-8-2 212 0 0,25 5 0 0 0,-34-4-196 0 0,-1 1-1 0 0,0-1 0 0 0,0 1 0 0 0,0 0 0 0 0,0 0 0 0 0,0 0 0 0 0,0 1 0 0 0,0-1 1 0 0,-1 1-1 0 0,1 0 0 0 0,0-1 0 0 0,-1 1 0 0 0,3 3 0 0 0,-3-4-8 0 0,-1 1-1 0 0,0 0 0 0 0,0 0 1 0 0,0 0-1 0 0,0 0 0 0 0,-1 0 1 0 0,1 0-1 0 0,0 0 0 0 0,-1 0 1 0 0,1 0-1 0 0,-1 0 0 0 0,0 0 1 0 0,0 1-1 0 0,0-1 0 0 0,0 0 1 0 0,0 0-1 0 0,0 0 0 0 0,-1 0 1 0 0,1 0-1 0 0,-1 0 0 0 0,1 0 1 0 0,-1 0-1 0 0,0 0 0 0 0,0 0 1 0 0,-1 2-1 0 0,-1 3 80 0 0,-1 0 0 0 0,0 0 0 0 0,-1 0-1 0 0,1-1 1 0 0,-10 11 0 0 0,-8 2 42 0 0,0 0 0 0 0,-1-2 0 0 0,-27 16 0 0 0,7-4-52 0 0,-5 7-30 0 0,28-20-831 0 0,-2-1 0 0 0,-40 22 0 0 0,53-34-1874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1:06.8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3 105 6912 0 0,'-3'-2'10747'0'0,"6"17"-9683"0"0,30 85-372 0 0,-32-95 1691 0 0,5-17-1213 0 0,-1 3-953 0 0,43-91 468 0 0,-19 53-2571 0 0,-20 35-1784 0 0,18-18 0 0 0,-13 17-2654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1:07.1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59 193 11976 0 0,'0'12'528'0'0,"-3"-3"112"0"0,3 0-512 0 0,-3 2-128 0 0,3-1 0 0 0,0-1 0 0 0,-3 2 1256 0 0,3-2 224 0 0,0 2 47 0 0,0-4 9 0 0,-2 0-1232 0 0,-1 1-240 0 0,3-3-64 0 0</inkml:trace>
  <inkml:trace contextRef="#ctx0" brushRef="#br0" timeOffset="1">40 31 19351 0 0,'-12'-6'936'0'0,"6"4"-400"0"0,1-1 8 0 0,-4 1-440 0 0,3 0-104 0 0,4-3 2160 0 0,4 2-2912 0 0,10 1-264 0 0,7-4-48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1:07.5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1 20671 0 0,'0'0'472'0'0,"-16"0"1328"0"0,13 2-1745 0 0,0-1 0 0 0,0 0 0 0 0,0 1 0 0 0,0 0 0 0 0,1 0 0 0 0,-1 0 0 0 0,0 0 0 0 0,1 0-1 0 0,0 0 1 0 0,0 0 0 0 0,-1 1 0 0 0,2-1 0 0 0,-1 1 0 0 0,0 0 0 0 0,0 0 0 0 0,-1 4 0 0 0,-1 1 150 0 0,0 1 1 0 0,1-1 0 0 0,0 1 0 0 0,-3 14 0 0 0,6-19-185 0 0,-1 0 0 0 0,1 0 0 0 0,-1 0 1 0 0,1 0-1 0 0,0 0 0 0 0,1 0 0 0 0,-1 0 0 0 0,1 0 1 0 0,0 0-1 0 0,0 0 0 0 0,0-1 0 0 0,0 1 0 0 0,0 0 1 0 0,1-1-1 0 0,0 1 0 0 0,0-1 0 0 0,0 1 0 0 0,0-1 1 0 0,0 0-1 0 0,1 0 0 0 0,3 4 0 0 0,5 3-27 0 0,1-1 0 0 0,-1 0 1 0 0,2-1-1 0 0,19 10 0 0 0,-16-9 98 0 0,25 18 0 0 0,-39-25-75 0 0,0 0-1 0 0,0 0 0 0 0,-1 0 1 0 0,1 0-1 0 0,0 0 1 0 0,-1 0-1 0 0,1 1 0 0 0,-1-1 1 0 0,0 1-1 0 0,0-1 0 0 0,0 1 1 0 0,0-1-1 0 0,0 1 1 0 0,-1-1-1 0 0,1 1 0 0 0,-1 0 1 0 0,1-1-1 0 0,-1 1 0 0 0,0 0 1 0 0,0 0-1 0 0,-1-1 1 0 0,1 1-1 0 0,0 0 0 0 0,-1-1 1 0 0,0 1-1 0 0,-1 4 1 0 0,-3 6 195 0 0,0 0 0 0 0,-1 0 0 0 0,-15 23 0 0 0,14-24-224 0 0,-4 6-23 0 0,-1-1-1 0 0,0 0 1 0 0,-1 0 0 0 0,-1-2 0 0 0,-24 22 0 0 0,23-24-2090 0 0,-24 15 0 0 0,30-21-3543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1:07.9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1 11056 0 0,'-7'7'671'0'0,"-1"0"-1"0"0,2 1 1 0 0,-1 0 0 0 0,2 1 0 0 0,-1 0 0 0 0,1-1 0 0 0,0 2 0 0 0,0-1 0 0 0,-3 13 0 0 0,3-8-316 0 0,1-1 0 0 0,0 1 0 0 0,1 0 0 0 0,-1 23 0 0 0,3-33-287 0 0,1 0 0 0 0,0 0 0 0 0,0 0 0 0 0,0 0 0 0 0,0 0 1 0 0,1 0-1 0 0,0-1 0 0 0,0 1 0 0 0,0 0 0 0 0,0 0 0 0 0,0 0 0 0 0,1-1 0 0 0,0 1 0 0 0,-1-1 0 0 0,1 1 0 0 0,1-1 1 0 0,-1 0-1 0 0,0 1 0 0 0,1-1 0 0 0,0 0 0 0 0,3 2 0 0 0,-3-3-49 0 0,-1-1 0 0 0,1 1 0 0 0,0-1-1 0 0,0 0 1 0 0,0 0 0 0 0,-1 0 0 0 0,1-1 0 0 0,0 1 0 0 0,0-1-1 0 0,0 0 1 0 0,0 1 0 0 0,0-1 0 0 0,0-1 0 0 0,0 1 0 0 0,0 0 0 0 0,0-1-1 0 0,0 1 1 0 0,0-1 0 0 0,0 0 0 0 0,0 0 0 0 0,4-2 0 0 0,0-1 58 0 0,0 1 1 0 0,0-1-1 0 0,0 0 1 0 0,-1-1-1 0 0,1 0 1 0 0,-1 0-1 0 0,6-7 1 0 0,11-15 493 0 0,-1-2 0 0 0,26-44 0 0 0,-14 20 1628 0 0,-34 53-2151 0 0,0 0 0 0 0,0-1 1 0 0,0 1-1 0 0,1 0 0 0 0,-1 0 1 0 0,0 0-1 0 0,0-1 0 0 0,0 1 1 0 0,0 0-1 0 0,0 0 0 0 0,0 0 1 0 0,1 0-1 0 0,-1 0 0 0 0,0-1 1 0 0,0 1-1 0 0,0 0 0 0 0,0 0 1 0 0,1 0-1 0 0,-1 0 1 0 0,0 0-1 0 0,0 0 0 0 0,0 0 1 0 0,1 0-1 0 0,-1 0 0 0 0,0 0 1 0 0,0 0-1 0 0,0 0 0 0 0,1-1 1 0 0,-1 1-1 0 0,0 1 0 0 0,0-1 1 0 0,0 0-1 0 0,1 0 0 0 0,-1 0 1 0 0,0 0-1 0 0,5 7 369 0 0,0 14-300 0 0,-4 35 115 0 0,-2-45-342 0 0,1 1 0 0 0,1 0-1 0 0,-1 0 1 0 0,2-1 0 0 0,0 1-1 0 0,5 19 1 0 0,-6-28-204 0 0,0-1 0 0 0,0 0 1 0 0,0 1-1 0 0,0-1 0 0 0,0 0 0 0 0,1 0 0 0 0,-1 0 0 0 0,1 0 0 0 0,-1 0 1 0 0,1 0-1 0 0,0 0 0 0 0,0-1 0 0 0,0 1 0 0 0,3 2 0 0 0,3-2-2050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1:08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1 280 4144 0 0,'0'0'191'0'0,"0"-13"3556"0"0,4-11 6323 0 0,-1 0-5711 0 0,8-43-1877 0 0,-2 14-1115 0 0,6-23-17 0 0,-9 53-1085 0 0,2 43-305 0 0,3 19-86 0 0,3 12 76 0 0,-10-42 54 0 0,-2-2-5 0 0,1 0-1 0 0,0 0 1 0 0,0 0-1 0 0,0-1 1 0 0,8 11-1 0 0,-10-16 4 0 0,0 0-1 0 0,0 0 1 0 0,0 0-1 0 0,0 0 1 0 0,0 0-1 0 0,0 0 1 0 0,0 0 0 0 0,1-1-1 0 0,-1 1 1 0 0,0 0-1 0 0,0-1 1 0 0,1 1 0 0 0,-1-1-1 0 0,1 1 1 0 0,-1-1-1 0 0,0 0 1 0 0,1 1-1 0 0,-1-1 1 0 0,1 0 0 0 0,-1 0-1 0 0,0 0 1 0 0,1 0-1 0 0,-1 0 1 0 0,1-1 0 0 0,-1 1-1 0 0,1 0 1 0 0,-1-1-1 0 0,0 1 1 0 0,1-1-1 0 0,-1 1 1 0 0,0-1 0 0 0,1 1-1 0 0,-1-1 1 0 0,0 0-1 0 0,0 0 1 0 0,1-1-1 0 0,5-3 20 0 0,-1 0 0 0 0,0 0 0 0 0,0-1-1 0 0,-1 0 1 0 0,0 0 0 0 0,8-12-1 0 0,23-45-659 0 0,-33 58 484 0 0,5-13-1402 0 0,-1 1-4768 0 0,-2 2-1972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1:19.9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 8288 0 0,'0'0'7920'0'0,"7"-3"-6835"0"0,13-2-412 0 0,0 0 0 0 0,1 1-1 0 0,0 1 1 0 0,38 0 0 0 0,-37 2-379 0 0,135 2 1223 0 0,-55 2-551 0 0,64 3-884 0 0,60-1 1784 0 0,24-4-992 0 0,-89 2 84 0 0,-146-3-920 0 0,249 5 965 0 0,-92-10-400 0 0,-78 0-318 0 0,273-12 1507 0 0,-254 16-1193 0 0,-60 1-430 0 0,-11 2-135 0 0,-25-1 13 0 0,0-1 1 0 0,1 0-1 0 0,29-5 0 0 0,64-10 367 0 0,-89 13-196 0 0,26 1-133 0 0,-8 2-3857 0 0,-34 0 326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0:43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56 3224 0 0,'2'-17'553'0'0,"-2"-21"8496"0"0,-1 83-2557 0 0,-6 93-5256 0 0,8-63-628 0 0,1-27-360 0 0,-5 261-211 0 0,3-301-12 0 0,0-1 0 0 0,1 0 0 0 0,0 0 0 0 0,0 1 0 0 0,1-1 0 0 0,4 11 0 0 0,-6-16 48 0 0,5-5-1739 0 0,-1-2-308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0:43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0 102 4144 0 0,'0'0'14837'0'0,"7"-3"-13668"0"0,10-3-132 0 0,35-8 0 0 0,-33 9-677 0 0,27-9-1 0 0,2-5-67 0 0,64-17 0 0 0,-105 35-763 0 0,0-1 0 0 0,0 1 0 0 0,0 1-1 0 0,0-1 1 0 0,9 1 0 0 0,-14 0 338 0 0,0 0 0 0 0,-1 0 0 0 0,1 1 0 0 0,-1-1 0 0 0,1 0 0 0 0,-1 1 0 0 0,1-1 1 0 0,-1 0-1 0 0,1 1 0 0 0,-1 0 0 0 0,1-1 0 0 0,-1 1 0 0 0,0 0 0 0 0,1 0 0 0 0,-1 0 0 0 0,0 0 0 0 0,0 0 0 0 0,0 0 0 0 0,0 0 0 0 0,0 0 0 0 0,0 1 0 0 0,0-1 0 0 0,0 0 1 0 0,0 1-1 0 0,0-1 0 0 0,-1 0 0 0 0,1 1 0 0 0,0 2 0 0 0,0 9-1928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0:44.2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51 5984 0 0,'0'0'464'0'0,"9"9"4300"0"0,-8-8-4349 0 0,1-1 1 0 0,0 1-1 0 0,0-1 1 0 0,0 1-1 0 0,0-1 1 0 0,0 0 0 0 0,0 0-1 0 0,0 1 1 0 0,0-1-1 0 0,0-1 1 0 0,0 1-1 0 0,0 0 1 0 0,0 0-1 0 0,0-1 1 0 0,3 0 0 0 0,32-14 371 0 0,-29 11-153 0 0,5-2-140 0 0,7-3 357 0 0,37-12-1 0 0,-51 20-883 0 0,0-1 0 0 0,0 1 0 0 0,0 0 0 0 0,0 1 0 0 0,0-1 0 0 0,1 1 0 0 0,-1 0 0 0 0,0 1 0 0 0,0-1 0 0 0,0 1 0 0 0,8 2 0 0 0,-4 3-1386 0 0,0 0-452 0 0</inkml:trace>
  <inkml:trace contextRef="#ctx0" brushRef="#br0" timeOffset="1">54 283 10136 0 0,'0'0'7066'0'0,"6"3"-4087"0"0,2-1-2462 0 0,0-1-1 0 0,1 0 1 0 0,-1 0 0 0 0,0-1 0 0 0,0 0-1 0 0,11-2 1 0 0,9 1 11 0 0,-21 1-629 0 0,105-2 467 0 0,-74-1-2873 0 0,-2-3-3347 0 0,-16 2-1144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0:44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19351 0 0,'0'0'1943'0'0,"5"7"-1696"0"0,12 10 700 0 0,0 0 0 0 0,-2 1 1 0 0,22 33-1 0 0,10 12-182 0 0,31 22-589 0 0,-73-80-142 0 0,0-1 0 0 0,1 1 1 0 0,-1-1-1 0 0,1-1 0 0 0,-1 1 0 0 0,1-1 0 0 0,9 4 0 0 0,16 5-1061 0 0,0-3-4268 0 0,-22-6 2614 0 0,5 0-4876 0 0</inkml:trace>
  <inkml:trace contextRef="#ctx0" brushRef="#br0" timeOffset="1">378 13 6448 0 0,'-5'1'232'0'0,"0"1"0"0"0,0-1 0 0 0,0 1 1 0 0,0 0-1 0 0,0 0 0 0 0,0 0 0 0 0,1 1 0 0 0,-1-1 1 0 0,-5 5-1 0 0,4-2 1276 0 0,0 1 1 0 0,1 0-1 0 0,-1 0 1 0 0,1 0-1 0 0,-6 9 1 0 0,-31 52 3684 0 0,-16 35-4945 0 0,29-49-23 0 0,13-25-77 0 0,1-3-1506 0 0,6-8-3878 0 0,1-4-2069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0:45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36 2760 0 0,'0'0'4537'0'0,"-3"-18"467"0"0,3 17-4869 0 0,-1 0 1 0 0,1 0-1 0 0,0 0 1 0 0,-1 0-1 0 0,1 0 1 0 0,-1 1-1 0 0,1-1 0 0 0,-1 0 1 0 0,0 0-1 0 0,1 0 1 0 0,-1 0-1 0 0,0 1 1 0 0,1-1-1 0 0,-1 0 1 0 0,0 1-1 0 0,0-1 0 0 0,0 1 1 0 0,0-1-1 0 0,0 1 1 0 0,1-1-1 0 0,-1 1 1 0 0,0-1-1 0 0,0 1 1 0 0,0 0-1 0 0,0 0 0 0 0,0-1 1 0 0,0 1-1 0 0,0 0 1 0 0,0 0-1 0 0,-1 0 1 0 0,1 0-1 0 0,0 0 0 0 0,0 0 1 0 0,0 1-1 0 0,-1-1 1 0 0,-3 1-98 0 0,0 0 0 0 0,0 1 0 0 0,0-1 0 0 0,0 1 1 0 0,0 0-1 0 0,1 1 0 0 0,-1-1 0 0 0,1 1 0 0 0,-1 0 0 0 0,1 0 0 0 0,0 0 1 0 0,0 0-1 0 0,1 1 0 0 0,-1-1 0 0 0,1 1 0 0 0,-1 0 0 0 0,-4 8 0 0 0,-3 8-76 0 0,0 1-1 0 0,2 1 0 0 0,0 0 1 0 0,1 0-1 0 0,-9 43 0 0 0,14-52 108 0 0,1 0-1 0 0,0 0 1 0 0,1 0-1 0 0,0 0 1 0 0,2 21-1 0 0,0-33-37 0 0,-1 0 0 0 0,0 0 0 0 0,0 0 0 0 0,1 0 0 0 0,-1 0 0 0 0,0-1 0 0 0,1 1 0 0 0,-1 0 0 0 0,1 0 1 0 0,-1 0-1 0 0,1-1 0 0 0,-1 1 0 0 0,1 0 0 0 0,0-1 0 0 0,-1 1 0 0 0,1 0 0 0 0,0-1 0 0 0,-1 1 0 0 0,1-1 0 0 0,0 1 0 0 0,0-1 0 0 0,0 1 0 0 0,-1-1 0 0 0,1 0 0 0 0,0 0 0 0 0,0 1 0 0 0,0-1 0 0 0,0 0 0 0 0,0 0 0 0 0,0 0 0 0 0,0 0 0 0 0,0 0 0 0 0,1 0 0 0 0,0 0-3 0 0,0 0-1 0 0,0 0 0 0 0,0 0 1 0 0,0-1-1 0 0,0 1 0 0 0,0-1 0 0 0,0 1 1 0 0,-1-1-1 0 0,1 0 0 0 0,0 1 1 0 0,0-1-1 0 0,0 0 0 0 0,3-3 0 0 0,4-6 140 0 0,1 0-1 0 0,-1 0 1 0 0,-1-1 0 0 0,0 0-1 0 0,0-1 1 0 0,-1 0-1 0 0,-1 0 1 0 0,0 0-1 0 0,7-23 1 0 0,15-44 1195 0 0,-26 72-986 0 0,1 1 0 0 0,0 0-1 0 0,6-10 1 0 0,-9 16-104 0 0,3 7 181 0 0,2 7-390 0 0,0 0 0 0 0,-1 0 0 0 0,-1 0 0 0 0,0 1 0 0 0,-1-1 0 0 0,0 16 0 0 0,2 4 6 0 0,-3-24-307 0 0,1 6 437 0 0,0 1 1 0 0,8 23 0 0 0,-9-36-495 0 0,0 0-1 0 0,1-1 1 0 0,-1 1-1 0 0,1-1 1 0 0,0 1-1 0 0,0-1 1 0 0,0 0-1 0 0,0 1 1 0 0,1-1 0 0 0,-1 0-1 0 0,1-1 1 0 0,0 1-1 0 0,0 0 1 0 0,0-1-1 0 0,0 0 1 0 0,4 3-1 0 0,0-2-4953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6:00:45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0 331 3680 0 0,'2'-2'8360'0'0,"3"-9"-5743"0"0,5-11 97 0 0,-4 10-1860 0 0,-1 1 1 0 0,5-19-1 0 0,32-105 2185 0 0,-39 124-2818 0 0,1-1 0 0 0,1 1 1 0 0,0-1-1 0 0,0 1 0 0 0,1 1 1 0 0,1-1-1 0 0,11-14 0 0 0,-16 21-187 0 0,-1 5 13 0 0,0-1 0 0 0,0 1 0 0 0,0 0 0 0 0,-1 0 1 0 0,1 0-1 0 0,0-1 0 0 0,0 1 0 0 0,-1 0 1 0 0,1 0-1 0 0,-1 0 0 0 0,2 2 0 0 0,1 9-42 0 0,0-1 0 0 0,0 1 0 0 0,-1-1-1 0 0,-1 1 1 0 0,0 0 0 0 0,0 12 0 0 0,1 19-481 0 0,-1-37 484 0 0,4 18 428 0 0,-5-23-433 0 0,0-1 1 0 0,1 1 0 0 0,-1-1 0 0 0,0 1 0 0 0,1-1-1 0 0,-1 1 1 0 0,0-1 0 0 0,1 1 0 0 0,-1-1 0 0 0,1 1 0 0 0,-1-1-1 0 0,1 0 1 0 0,-1 1 0 0 0,1-1 0 0 0,-1 0 0 0 0,1 1-1 0 0,-1-1 1 0 0,1 0 0 0 0,-1 0 0 0 0,1 1 0 0 0,-1-1 0 0 0,1 0-1 0 0,0 0 1 0 0,-1 0 0 0 0,1 0 0 0 0,0 0 0 0 0,-1 0-1 0 0,1 0 1 0 0,-1 0 0 0 0,1 0 0 0 0,0 0 0 0 0,-1 0 0 0 0,1 0-1 0 0,-1 0 1 0 0,1-1 0 0 0,-1 1 0 0 0,1 0 0 0 0,0 0-1 0 0,-1-1 1 0 0,1 1 0 0 0,-1 0 0 0 0,1-1 0 0 0,-1 1 0 0 0,1-1-1 0 0,-1 1 1 0 0,0 0 0 0 0,1-1 0 0 0,0 0 11 0 0,5-4-22 0 0,0 0-1 0 0,0-1 0 0 0,0 1 0 0 0,-1-1 1 0 0,0 0-1 0 0,-1-1 0 0 0,1 1 1 0 0,-1-1-1 0 0,5-12 0 0 0,-5 11 121 0 0,0 1 0 0 0,1-1 0 0 0,-1 1-1 0 0,2 0 1 0 0,-1 0 0 0 0,1 0 0 0 0,11-10 0 0 0,-16 16-99 0 0,0 0 0 0 0,0 0 0 0 0,1 0 0 0 0,-1 1 0 0 0,0-1 0 0 0,0 0 1 0 0,1 1-1 0 0,-1-1 0 0 0,0 1 0 0 0,1-1 0 0 0,-1 1 0 0 0,1 0 0 0 0,-1-1 1 0 0,0 1-1 0 0,1 0 0 0 0,-1 0 0 0 0,1 0 0 0 0,-1 0 0 0 0,1 0 1 0 0,-1 0-1 0 0,2 1 0 0 0,-1 0 15 0 0,-1 0 0 0 0,1 0-1 0 0,0 0 1 0 0,-1 0 0 0 0,1 0 0 0 0,-1 0 0 0 0,0 0 0 0 0,1 0 0 0 0,-1 1-1 0 0,0-1 1 0 0,0 1 0 0 0,1-1 0 0 0,0 4 0 0 0,3 4 72 0 0,-1 0 1 0 0,0 1-1 0 0,-1-1 1 0 0,3 16-1 0 0,-6-24-101 0 0,22 128-550 0 0,-14-105-3045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util/ArrayList.html" TargetMode="External"/><Relationship Id="rId2" Type="http://schemas.openxmlformats.org/officeDocument/2006/relationships/hyperlink" Target="https://docs.oracle.com/en/java/javase/13/docs/api/java.base/java/util/package-summary.html#CollectionsFramew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nio/file/Paths.html#get(java.lang.String,java.lang.String...)" TargetMode="External"/><Relationship Id="rId2" Type="http://schemas.openxmlformats.org/officeDocument/2006/relationships/hyperlink" Target="https://docs.oracle.com/en/java/javase/13/docs/api/java.base/java/nio/file/Files.html#readString(java.nio.file.Path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23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8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FB55EC-E2DC-464A-A679-D7DC410EAAD4}"/>
                  </a:ext>
                </a:extLst>
              </p14:cNvPr>
              <p14:cNvContentPartPr/>
              <p14:nvPr/>
            </p14:nvContentPartPr>
            <p14:xfrm>
              <a:off x="2233369" y="1761019"/>
              <a:ext cx="625320" cy="3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FB55EC-E2DC-464A-A679-D7DC410EAA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4369" y="1752019"/>
                <a:ext cx="6429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43496E-8111-4CE5-871E-4BC95E3B6AFD}"/>
                  </a:ext>
                </a:extLst>
              </p14:cNvPr>
              <p14:cNvContentPartPr/>
              <p14:nvPr/>
            </p14:nvContentPartPr>
            <p14:xfrm>
              <a:off x="1839529" y="2168539"/>
              <a:ext cx="823320" cy="51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43496E-8111-4CE5-871E-4BC95E3B6A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0889" y="2159539"/>
                <a:ext cx="8409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1C241F-9B1D-47BF-908A-2D430ACEFD9E}"/>
                  </a:ext>
                </a:extLst>
              </p14:cNvPr>
              <p14:cNvContentPartPr/>
              <p14:nvPr/>
            </p14:nvContentPartPr>
            <p14:xfrm>
              <a:off x="2360449" y="2608459"/>
              <a:ext cx="729000" cy="63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1C241F-9B1D-47BF-908A-2D430ACEFD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1449" y="2599459"/>
                <a:ext cx="7466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9616C6-7E95-49AC-A4B9-22932AC103C3}"/>
                  </a:ext>
                </a:extLst>
              </p14:cNvPr>
              <p14:cNvContentPartPr/>
              <p14:nvPr/>
            </p14:nvContentPartPr>
            <p14:xfrm>
              <a:off x="1232569" y="3082939"/>
              <a:ext cx="7560" cy="244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9616C6-7E95-49AC-A4B9-22932AC103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3929" y="3074299"/>
                <a:ext cx="252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E724DD-1AA4-40C3-9091-77952AAC1D18}"/>
                  </a:ext>
                </a:extLst>
              </p14:cNvPr>
              <p14:cNvContentPartPr/>
              <p14:nvPr/>
            </p14:nvContentPartPr>
            <p14:xfrm>
              <a:off x="1225729" y="3084379"/>
              <a:ext cx="140400" cy="37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E724DD-1AA4-40C3-9091-77952AAC1D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6729" y="3075379"/>
                <a:ext cx="1580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3210E7C-78CD-4324-956B-501FFC6DADE9}"/>
                  </a:ext>
                </a:extLst>
              </p14:cNvPr>
              <p14:cNvContentPartPr/>
              <p14:nvPr/>
            </p14:nvContentPartPr>
            <p14:xfrm>
              <a:off x="1279369" y="3201379"/>
              <a:ext cx="132840" cy="105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3210E7C-78CD-4324-956B-501FFC6DAD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70729" y="3192379"/>
                <a:ext cx="1504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831D7D-06EF-458B-83FD-F1F6E4AE7444}"/>
                  </a:ext>
                </a:extLst>
              </p14:cNvPr>
              <p14:cNvContentPartPr/>
              <p14:nvPr/>
            </p14:nvContentPartPr>
            <p14:xfrm>
              <a:off x="1450729" y="3193099"/>
              <a:ext cx="136440" cy="138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831D7D-06EF-458B-83FD-F1F6E4AE74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42089" y="3184459"/>
                <a:ext cx="1540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FF92D8-C7BC-49A2-B5B1-7212C5B0040D}"/>
                  </a:ext>
                </a:extLst>
              </p14:cNvPr>
              <p14:cNvContentPartPr/>
              <p14:nvPr/>
            </p14:nvContentPartPr>
            <p14:xfrm>
              <a:off x="1675729" y="3197419"/>
              <a:ext cx="100800" cy="138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FF92D8-C7BC-49A2-B5B1-7212C5B004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66729" y="3188419"/>
                <a:ext cx="1184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C180A3-87C6-4EFD-8754-4BE9472BD32A}"/>
                  </a:ext>
                </a:extLst>
              </p14:cNvPr>
              <p14:cNvContentPartPr/>
              <p14:nvPr/>
            </p14:nvContentPartPr>
            <p14:xfrm>
              <a:off x="1797409" y="3203179"/>
              <a:ext cx="145440" cy="119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C180A3-87C6-4EFD-8754-4BE9472BD3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88409" y="3194539"/>
                <a:ext cx="1630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B10B1EF-61AB-4F27-8FC2-53DAE8A6B557}"/>
                  </a:ext>
                </a:extLst>
              </p14:cNvPr>
              <p14:cNvContentPartPr/>
              <p14:nvPr/>
            </p14:nvContentPartPr>
            <p14:xfrm>
              <a:off x="1995049" y="3160339"/>
              <a:ext cx="113040" cy="124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B10B1EF-61AB-4F27-8FC2-53DAE8A6B5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86409" y="3151699"/>
                <a:ext cx="1306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77699D9-BC7E-414E-9E35-8E79ACBF9EA4}"/>
                  </a:ext>
                </a:extLst>
              </p14:cNvPr>
              <p14:cNvContentPartPr/>
              <p14:nvPr/>
            </p14:nvContentPartPr>
            <p14:xfrm>
              <a:off x="1302769" y="3324859"/>
              <a:ext cx="30600" cy="16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7699D9-BC7E-414E-9E35-8E79ACBF9EA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93769" y="3315859"/>
                <a:ext cx="482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19A21C1-FA34-4DB2-83A5-7C575A9261DA}"/>
                  </a:ext>
                </a:extLst>
              </p14:cNvPr>
              <p14:cNvContentPartPr/>
              <p14:nvPr/>
            </p14:nvContentPartPr>
            <p14:xfrm>
              <a:off x="2280889" y="3170779"/>
              <a:ext cx="147600" cy="126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19A21C1-FA34-4DB2-83A5-7C575A9261D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72249" y="3161779"/>
                <a:ext cx="165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9235F38-72D1-4C03-B5A5-6B8489BD63A8}"/>
                  </a:ext>
                </a:extLst>
              </p14:cNvPr>
              <p14:cNvContentPartPr/>
              <p14:nvPr/>
            </p14:nvContentPartPr>
            <p14:xfrm>
              <a:off x="2679769" y="3088699"/>
              <a:ext cx="214200" cy="199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9235F38-72D1-4C03-B5A5-6B8489BD63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70769" y="3080059"/>
                <a:ext cx="2318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19AFC4-84E5-487C-BA57-A1924B760B99}"/>
                  </a:ext>
                </a:extLst>
              </p14:cNvPr>
              <p14:cNvContentPartPr/>
              <p14:nvPr/>
            </p14:nvContentPartPr>
            <p14:xfrm>
              <a:off x="2928169" y="3179059"/>
              <a:ext cx="199080" cy="106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19AFC4-84E5-487C-BA57-A1924B760B9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19169" y="3170059"/>
                <a:ext cx="21672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463CE2D-5CA0-4845-AA05-670DE3FD191A}"/>
              </a:ext>
            </a:extLst>
          </p:cNvPr>
          <p:cNvGrpSpPr/>
          <p:nvPr/>
        </p:nvGrpSpPr>
        <p:grpSpPr>
          <a:xfrm>
            <a:off x="3234169" y="3129739"/>
            <a:ext cx="271080" cy="178920"/>
            <a:chOff x="3234169" y="3129739"/>
            <a:chExt cx="27108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14FE778-53BC-4863-ADBF-074B16FAD9B7}"/>
                    </a:ext>
                  </a:extLst>
                </p14:cNvPr>
                <p14:cNvContentPartPr/>
                <p14:nvPr/>
              </p14:nvContentPartPr>
              <p14:xfrm>
                <a:off x="3234169" y="3129739"/>
                <a:ext cx="94680" cy="138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14FE778-53BC-4863-ADBF-074B16FAD9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25529" y="3121099"/>
                  <a:ext cx="1123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D924AA2-619E-4CF1-9EF0-FCB7A02445DE}"/>
                    </a:ext>
                  </a:extLst>
                </p14:cNvPr>
                <p14:cNvContentPartPr/>
                <p14:nvPr/>
              </p14:nvContentPartPr>
              <p14:xfrm>
                <a:off x="3281689" y="3186259"/>
                <a:ext cx="17640" cy="114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D924AA2-619E-4CF1-9EF0-FCB7A02445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72689" y="3177259"/>
                  <a:ext cx="35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4AC31B3-05CF-4666-A957-8E9AF238DA51}"/>
                    </a:ext>
                  </a:extLst>
                </p14:cNvPr>
                <p14:cNvContentPartPr/>
                <p14:nvPr/>
              </p14:nvContentPartPr>
              <p14:xfrm>
                <a:off x="3426769" y="3136579"/>
                <a:ext cx="78480" cy="172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4AC31B3-05CF-4666-A957-8E9AF238DA5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17769" y="3127939"/>
                  <a:ext cx="9612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652BB2B-87CC-4E2B-B706-05954B4301CB}"/>
                  </a:ext>
                </a:extLst>
              </p14:cNvPr>
              <p14:cNvContentPartPr/>
              <p14:nvPr/>
            </p14:nvContentPartPr>
            <p14:xfrm>
              <a:off x="2695249" y="4420339"/>
              <a:ext cx="1429920" cy="34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652BB2B-87CC-4E2B-B706-05954B4301C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86249" y="4411699"/>
                <a:ext cx="144756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F7A898D4-A01A-4FC3-92D7-7BC2A34AC326}"/>
              </a:ext>
            </a:extLst>
          </p:cNvPr>
          <p:cNvGrpSpPr/>
          <p:nvPr/>
        </p:nvGrpSpPr>
        <p:grpSpPr>
          <a:xfrm>
            <a:off x="1225729" y="3437899"/>
            <a:ext cx="2790360" cy="793080"/>
            <a:chOff x="1225729" y="3437899"/>
            <a:chExt cx="2790360" cy="79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90456AD-D6B6-4027-A13B-CBC0C5454913}"/>
                    </a:ext>
                  </a:extLst>
                </p14:cNvPr>
                <p14:cNvContentPartPr/>
                <p14:nvPr/>
              </p14:nvContentPartPr>
              <p14:xfrm>
                <a:off x="1729729" y="3471739"/>
                <a:ext cx="205920" cy="208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90456AD-D6B6-4027-A13B-CBC0C545491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20729" y="3462739"/>
                  <a:ext cx="2235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61E190A-7F31-4E5E-B646-5CE1CCF07CD3}"/>
                    </a:ext>
                  </a:extLst>
                </p14:cNvPr>
                <p14:cNvContentPartPr/>
                <p14:nvPr/>
              </p14:nvContentPartPr>
              <p14:xfrm>
                <a:off x="2047969" y="3504859"/>
                <a:ext cx="28800" cy="166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61E190A-7F31-4E5E-B646-5CE1CCF07C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39329" y="3496219"/>
                  <a:ext cx="464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0F50D0D-34F7-478B-869A-03EA9C3DF8D3}"/>
                    </a:ext>
                  </a:extLst>
                </p14:cNvPr>
                <p14:cNvContentPartPr/>
                <p14:nvPr/>
              </p14:nvContentPartPr>
              <p14:xfrm>
                <a:off x="2082529" y="3462739"/>
                <a:ext cx="65160" cy="122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0F50D0D-34F7-478B-869A-03EA9C3DF8D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73529" y="3453739"/>
                  <a:ext cx="82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32C9EA-DFEA-4543-B0B5-CE68C9923D92}"/>
                    </a:ext>
                  </a:extLst>
                </p14:cNvPr>
                <p14:cNvContentPartPr/>
                <p14:nvPr/>
              </p14:nvContentPartPr>
              <p14:xfrm>
                <a:off x="2203129" y="3477859"/>
                <a:ext cx="155520" cy="185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32C9EA-DFEA-4543-B0B5-CE68C9923D9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94129" y="3469219"/>
                  <a:ext cx="173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4B6A393-C6ED-42AE-B78A-6EE56F508A0F}"/>
                    </a:ext>
                  </a:extLst>
                </p14:cNvPr>
                <p14:cNvContentPartPr/>
                <p14:nvPr/>
              </p14:nvContentPartPr>
              <p14:xfrm>
                <a:off x="2411209" y="3512779"/>
                <a:ext cx="163440" cy="184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4B6A393-C6ED-42AE-B78A-6EE56F508A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02209" y="3504139"/>
                  <a:ext cx="181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E70515-B5D9-4120-AAB8-6D6576E5301D}"/>
                    </a:ext>
                  </a:extLst>
                </p14:cNvPr>
                <p14:cNvContentPartPr/>
                <p14:nvPr/>
              </p14:nvContentPartPr>
              <p14:xfrm>
                <a:off x="2597689" y="3589819"/>
                <a:ext cx="115920" cy="73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E70515-B5D9-4120-AAB8-6D6576E530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88689" y="3580819"/>
                  <a:ext cx="133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EA8289-E9CE-4B04-83EE-D427DCE76AC9}"/>
                    </a:ext>
                  </a:extLst>
                </p14:cNvPr>
                <p14:cNvContentPartPr/>
                <p14:nvPr/>
              </p14:nvContentPartPr>
              <p14:xfrm>
                <a:off x="2746009" y="3589819"/>
                <a:ext cx="118440" cy="167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EA8289-E9CE-4B04-83EE-D427DCE76A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37369" y="3580819"/>
                  <a:ext cx="136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E324C62-749B-42C1-839E-1EB0AA2481CF}"/>
                    </a:ext>
                  </a:extLst>
                </p14:cNvPr>
                <p14:cNvContentPartPr/>
                <p14:nvPr/>
              </p14:nvContentPartPr>
              <p14:xfrm>
                <a:off x="2267929" y="3778099"/>
                <a:ext cx="243000" cy="312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E324C62-749B-42C1-839E-1EB0AA2481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59289" y="3769459"/>
                  <a:ext cx="2606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1D13B6-08AC-4DB3-B4EE-189E8C299F4E}"/>
                    </a:ext>
                  </a:extLst>
                </p14:cNvPr>
                <p14:cNvContentPartPr/>
                <p14:nvPr/>
              </p14:nvContentPartPr>
              <p14:xfrm>
                <a:off x="2794969" y="3925339"/>
                <a:ext cx="11880" cy="284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81D13B6-08AC-4DB3-B4EE-189E8C299F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85969" y="3916339"/>
                  <a:ext cx="295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4007F8F-7E3D-43DF-A7E6-63D374E7DD8F}"/>
                    </a:ext>
                  </a:extLst>
                </p14:cNvPr>
                <p14:cNvContentPartPr/>
                <p14:nvPr/>
              </p14:nvContentPartPr>
              <p14:xfrm>
                <a:off x="2856889" y="3925339"/>
                <a:ext cx="154800" cy="7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4007F8F-7E3D-43DF-A7E6-63D374E7DD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48249" y="3916699"/>
                  <a:ext cx="172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0AD541A-5111-4773-885F-149CC91397FB}"/>
                    </a:ext>
                  </a:extLst>
                </p14:cNvPr>
                <p14:cNvContentPartPr/>
                <p14:nvPr/>
              </p14:nvContentPartPr>
              <p14:xfrm>
                <a:off x="2857969" y="4066819"/>
                <a:ext cx="162720" cy="9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0AD541A-5111-4773-885F-149CC91397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48969" y="4058179"/>
                  <a:ext cx="18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C4323C3-3511-476E-9392-2E8E43A6C049}"/>
                    </a:ext>
                  </a:extLst>
                </p14:cNvPr>
                <p14:cNvContentPartPr/>
                <p14:nvPr/>
              </p14:nvContentPartPr>
              <p14:xfrm>
                <a:off x="3173329" y="4073299"/>
                <a:ext cx="210600" cy="5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C4323C3-3511-476E-9392-2E8E43A6C0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64689" y="4064659"/>
                  <a:ext cx="228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76CEA93-6463-4493-835A-415D923AAC05}"/>
                    </a:ext>
                  </a:extLst>
                </p14:cNvPr>
                <p14:cNvContentPartPr/>
                <p14:nvPr/>
              </p14:nvContentPartPr>
              <p14:xfrm>
                <a:off x="3337129" y="3986179"/>
                <a:ext cx="144000" cy="158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76CEA93-6463-4493-835A-415D923AAC0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28489" y="3977179"/>
                  <a:ext cx="161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0B82A38-BFC1-49C4-9D38-D6D5745DE761}"/>
                    </a:ext>
                  </a:extLst>
                </p14:cNvPr>
                <p14:cNvContentPartPr/>
                <p14:nvPr/>
              </p14:nvContentPartPr>
              <p14:xfrm>
                <a:off x="3000169" y="4150339"/>
                <a:ext cx="63360" cy="80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0B82A38-BFC1-49C4-9D38-D6D5745DE7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91169" y="4141339"/>
                  <a:ext cx="81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444CF71-C16C-419F-95E4-83AB4B5C12BF}"/>
                    </a:ext>
                  </a:extLst>
                </p14:cNvPr>
                <p14:cNvContentPartPr/>
                <p14:nvPr/>
              </p14:nvContentPartPr>
              <p14:xfrm>
                <a:off x="3090529" y="4107859"/>
                <a:ext cx="21600" cy="111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444CF71-C16C-419F-95E4-83AB4B5C12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81529" y="4098859"/>
                  <a:ext cx="39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3627C47-25DE-47C9-B718-86F8FE01B78B}"/>
                    </a:ext>
                  </a:extLst>
                </p14:cNvPr>
                <p14:cNvContentPartPr/>
                <p14:nvPr/>
              </p14:nvContentPartPr>
              <p14:xfrm>
                <a:off x="3606769" y="3956299"/>
                <a:ext cx="76680" cy="216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3627C47-25DE-47C9-B718-86F8FE01B7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7769" y="3947659"/>
                  <a:ext cx="943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AD97BD7-98E9-4929-BEDD-1780CA8B0E29}"/>
                    </a:ext>
                  </a:extLst>
                </p14:cNvPr>
                <p14:cNvContentPartPr/>
                <p14:nvPr/>
              </p14:nvContentPartPr>
              <p14:xfrm>
                <a:off x="3738529" y="4091659"/>
                <a:ext cx="125280" cy="101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AD97BD7-98E9-4929-BEDD-1780CA8B0E2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9889" y="4083019"/>
                  <a:ext cx="142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A310E28-4540-4AFB-9B8C-97F211431FC7}"/>
                    </a:ext>
                  </a:extLst>
                </p14:cNvPr>
                <p14:cNvContentPartPr/>
                <p14:nvPr/>
              </p14:nvContentPartPr>
              <p14:xfrm>
                <a:off x="3920329" y="4099219"/>
                <a:ext cx="95760" cy="101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A310E28-4540-4AFB-9B8C-97F211431F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11689" y="4090219"/>
                  <a:ext cx="113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60718B-4964-40B3-8D0A-DD4CDEECF94E}"/>
                    </a:ext>
                  </a:extLst>
                </p14:cNvPr>
                <p14:cNvContentPartPr/>
                <p14:nvPr/>
              </p14:nvContentPartPr>
              <p14:xfrm>
                <a:off x="1225729" y="3437899"/>
                <a:ext cx="964440" cy="18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60718B-4964-40B3-8D0A-DD4CDEECF94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16729" y="3429259"/>
                  <a:ext cx="982080" cy="3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D5A5-8B3C-4E94-861E-A9786025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5060-3CF6-47E2-8494-AF66412F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import it from the Java util library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>
                <a:hlinkClick r:id="rId2"/>
              </a:rPr>
              <a:t>https://docs.oracle.com/en/java/javase/13/docs/api/java.base/java/util/package-summary.html#CollectionsFramework</a:t>
            </a:r>
            <a:endParaRPr lang="en-US" dirty="0"/>
          </a:p>
          <a:p>
            <a:r>
              <a:rPr lang="en-US" dirty="0">
                <a:hlinkClick r:id="rId3"/>
              </a:rPr>
              <a:t>https://docs.oracle.com/en/java/javase/13/docs/api/java.base/java/util/ArrayList.html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C476-1D29-4F2F-A7D5-08927414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B283-E9CA-417A-9D70-356A1ECF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method name has more than one signature in a class or interface</a:t>
            </a:r>
          </a:p>
        </p:txBody>
      </p:sp>
    </p:spTree>
    <p:extLst>
      <p:ext uri="{BB962C8B-B14F-4D97-AF65-F5344CB8AC3E}">
        <p14:creationId xmlns:p14="http://schemas.microsoft.com/office/powerpoint/2010/main" val="15871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FB93-B925-4FBA-93E9-2F94ADF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9686-1B2C-492F-9D1F-297FC88E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Throwing errors in order to give more specific and informative error messages</a:t>
            </a:r>
          </a:p>
          <a:p>
            <a:pPr lvl="1"/>
            <a:r>
              <a:rPr lang="en-US" dirty="0"/>
              <a:t>throw new &lt;something throwable&gt;;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4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EFFB-8075-43BA-AF5C-2104AEE6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(input/output)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5600-09FD-435D-B24A-E3B4BEFD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File.readString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https://docs.oracle.com/en/java/javase/13/docs/api/java.base/java/nio/file/Files.html#readString(java.nio.file.Path)</a:t>
            </a:r>
            <a:endParaRPr lang="en-US" dirty="0"/>
          </a:p>
          <a:p>
            <a:r>
              <a:rPr lang="en-US" dirty="0" err="1"/>
              <a:t>Path.get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3"/>
              </a:rPr>
              <a:t>https://docs.oracle.com/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javase</a:t>
            </a:r>
            <a:r>
              <a:rPr lang="en-US" dirty="0">
                <a:hlinkClick r:id="rId3"/>
              </a:rPr>
              <a:t>/13/docs/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java.base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nio</a:t>
            </a:r>
            <a:r>
              <a:rPr lang="en-US" dirty="0">
                <a:hlinkClick r:id="rId3"/>
              </a:rPr>
              <a:t>/file/</a:t>
            </a:r>
            <a:r>
              <a:rPr lang="en-US" dirty="0" err="1">
                <a:hlinkClick r:id="rId3"/>
              </a:rPr>
              <a:t>Paths.html#get</a:t>
            </a:r>
            <a:r>
              <a:rPr lang="en-US" dirty="0">
                <a:hlinkClick r:id="rId3"/>
              </a:rPr>
              <a:t>(</a:t>
            </a:r>
            <a:r>
              <a:rPr lang="en-US" dirty="0" err="1">
                <a:hlinkClick r:id="rId3"/>
              </a:rPr>
              <a:t>java.lang.String,java.lang.String</a:t>
            </a:r>
            <a:r>
              <a:rPr lang="en-US" dirty="0">
                <a:hlinkClick r:id="rId3"/>
              </a:rPr>
              <a:t>...)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6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16223</TotalTime>
  <Words>261</Words>
  <Application>Microsoft Office PowerPoint</Application>
  <PresentationFormat>On-screen Show (16:9)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Calibri</vt:lpstr>
      <vt:lpstr>Arial</vt:lpstr>
      <vt:lpstr>Office Theme</vt:lpstr>
      <vt:lpstr>CSE 11  Accelerated Intro to Programming Lecture 23</vt:lpstr>
      <vt:lpstr>Announcements</vt:lpstr>
      <vt:lpstr>ArrayList</vt:lpstr>
      <vt:lpstr>Method Overloading</vt:lpstr>
      <vt:lpstr>Exceptions</vt:lpstr>
      <vt:lpstr>File I/O (input/output)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498</cp:revision>
  <dcterms:modified xsi:type="dcterms:W3CDTF">2021-05-19T16:53:25Z</dcterms:modified>
</cp:coreProperties>
</file>