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libri Light" panose="020F0302020204030204" pitchFamily="34" charset="0"/>
      <p:regular r:id="rId14"/>
      <p: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34" autoAdjust="0"/>
    <p:restoredTop sz="96036" autoAdjust="0"/>
  </p:normalViewPr>
  <p:slideViewPr>
    <p:cSldViewPr snapToGrid="0">
      <p:cViewPr varScale="1">
        <p:scale>
          <a:sx n="125" d="100"/>
          <a:sy n="125" d="100"/>
        </p:scale>
        <p:origin x="51" y="2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5/16/2021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3/docs/api/java.base/java/util/ArrayList.html" TargetMode="External"/><Relationship Id="rId2" Type="http://schemas.openxmlformats.org/officeDocument/2006/relationships/hyperlink" Target="https://docs.oracle.com/en/java/javase/13/docs/api/java.base/java/util/package-summary.html#CollectionsFramework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22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59981"/>
          </a:xfrm>
        </p:spPr>
        <p:txBody>
          <a:bodyPr>
            <a:normAutofit/>
          </a:bodyPr>
          <a:lstStyle/>
          <a:p>
            <a:r>
              <a:rPr lang="en-US" dirty="0"/>
              <a:t>Quiz 22 due Wednesday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 err="1"/>
              <a:t>PA7</a:t>
            </a:r>
            <a:r>
              <a:rPr lang="en-US" dirty="0"/>
              <a:t> due Wednesday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Survey 8 due Friday @ </a:t>
            </a:r>
            <a:r>
              <a:rPr lang="en-US" dirty="0" err="1"/>
              <a:t>11:59pm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C6679-FA46-4AE3-AF55-89D828B0D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Refined Class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68275-AD2D-4DEB-BFBF-D06C1C18A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 Name &lt;</a:t>
            </a:r>
            <a:r>
              <a:rPr lang="en-US" dirty="0" err="1"/>
              <a:t>TypeVar1</a:t>
            </a:r>
            <a:r>
              <a:rPr lang="en-US" dirty="0"/>
              <a:t>, </a:t>
            </a:r>
            <a:r>
              <a:rPr lang="en-US" dirty="0" err="1"/>
              <a:t>TypeVar2</a:t>
            </a:r>
            <a:r>
              <a:rPr lang="en-US" dirty="0"/>
              <a:t>, …&gt; {</a:t>
            </a:r>
          </a:p>
          <a:p>
            <a:pPr marL="342900" lvl="1" indent="0">
              <a:buNone/>
            </a:pPr>
            <a:r>
              <a:rPr lang="en-US" dirty="0"/>
              <a:t>…class body…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326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C6679-FA46-4AE3-AF55-89D828B0D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Refined Method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68275-AD2D-4DEB-BFBF-D06C1C18A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TypeVar1</a:t>
            </a:r>
            <a:r>
              <a:rPr lang="en-US" dirty="0"/>
              <a:t>, </a:t>
            </a:r>
            <a:r>
              <a:rPr lang="en-US" dirty="0" err="1"/>
              <a:t>TypeVar2</a:t>
            </a:r>
            <a:r>
              <a:rPr lang="en-US" dirty="0"/>
              <a:t>, …&gt; Type name(Type name, …) {</a:t>
            </a:r>
          </a:p>
          <a:p>
            <a:pPr marL="342900" lvl="1" indent="0">
              <a:buNone/>
            </a:pPr>
            <a:r>
              <a:rPr lang="en-US" dirty="0"/>
              <a:t>…method body…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95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670D1-B301-499E-9AAA-D7AC27757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0C092-106D-499D-BBC0-9DE598A7C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Integer</a:t>
            </a:r>
          </a:p>
          <a:p>
            <a:r>
              <a:rPr lang="en-US" dirty="0"/>
              <a:t>Boolean</a:t>
            </a:r>
          </a:p>
          <a:p>
            <a:r>
              <a:rPr lang="en-US" dirty="0"/>
              <a:t>Double</a:t>
            </a:r>
          </a:p>
        </p:txBody>
      </p:sp>
    </p:spTree>
    <p:extLst>
      <p:ext uri="{BB962C8B-B14F-4D97-AF65-F5344CB8AC3E}">
        <p14:creationId xmlns:p14="http://schemas.microsoft.com/office/powerpoint/2010/main" val="1857852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2D5A5-8B3C-4E94-861E-A97860253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25060-3CF6-47E2-8494-AF66412F2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import it from the Java util library</a:t>
            </a:r>
          </a:p>
          <a:p>
            <a:pPr lvl="1"/>
            <a:r>
              <a:rPr lang="en-US" dirty="0"/>
              <a:t>import </a:t>
            </a:r>
            <a:r>
              <a:rPr lang="en-US" dirty="0" err="1"/>
              <a:t>java.util.ArrayList</a:t>
            </a:r>
            <a:r>
              <a:rPr lang="en-US" dirty="0"/>
              <a:t>;</a:t>
            </a:r>
          </a:p>
          <a:p>
            <a:r>
              <a:rPr lang="en-US" dirty="0">
                <a:hlinkClick r:id="rId2"/>
              </a:rPr>
              <a:t>https://docs.oracle.com/en/java/javase/13/docs/api/java.base/java/util/package-summary.html#CollectionsFramework</a:t>
            </a:r>
            <a:endParaRPr lang="en-US" dirty="0"/>
          </a:p>
          <a:p>
            <a:r>
              <a:rPr lang="en-US" dirty="0">
                <a:hlinkClick r:id="rId3"/>
              </a:rPr>
              <a:t>https://docs.oracle.com/en/java/javase/13/docs/api/java.base/java/util/ArrayList.html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02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1C476-1D29-4F2F-A7D5-089274144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4B283-E9CA-417A-9D70-356A1ECFB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method name has more than one signature in a class or interface</a:t>
            </a:r>
          </a:p>
        </p:txBody>
      </p:sp>
    </p:spTree>
    <p:extLst>
      <p:ext uri="{BB962C8B-B14F-4D97-AF65-F5344CB8AC3E}">
        <p14:creationId xmlns:p14="http://schemas.microsoft.com/office/powerpoint/2010/main" val="158719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15584</TotalTime>
  <Words>177</Words>
  <Application>Microsoft Office PowerPoint</Application>
  <PresentationFormat>On-screen Show (16:9)</PresentationFormat>
  <Paragraphs>27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 Light</vt:lpstr>
      <vt:lpstr>Calibri</vt:lpstr>
      <vt:lpstr>Arial</vt:lpstr>
      <vt:lpstr>Office Theme</vt:lpstr>
      <vt:lpstr>CSE 11  Accelerated Intro to Programming Lecture 22</vt:lpstr>
      <vt:lpstr>Announcements</vt:lpstr>
      <vt:lpstr>Refined Class Definition</vt:lpstr>
      <vt:lpstr>Refined Method Definition</vt:lpstr>
      <vt:lpstr>Wrapper Classes</vt:lpstr>
      <vt:lpstr>ArrayList</vt:lpstr>
      <vt:lpstr>Method Overloading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487</cp:revision>
  <dcterms:modified xsi:type="dcterms:W3CDTF">2021-05-17T02:17:04Z</dcterms:modified>
</cp:coreProperties>
</file>