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1" r:id="rId4"/>
    <p:sldId id="282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5" r:id="rId21"/>
    <p:sldId id="306" r:id="rId22"/>
    <p:sldId id="307" r:id="rId23"/>
    <p:sldId id="308" r:id="rId24"/>
    <p:sldId id="309" r:id="rId25"/>
    <p:sldId id="300" r:id="rId26"/>
    <p:sldId id="310" r:id="rId27"/>
    <p:sldId id="311" r:id="rId28"/>
    <p:sldId id="312" r:id="rId29"/>
    <p:sldId id="313" r:id="rId30"/>
    <p:sldId id="314" r:id="rId31"/>
    <p:sldId id="301" r:id="rId32"/>
    <p:sldId id="31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0:57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9 2760 0 0,'-13'0'1959'0'0,"4"0"4043"0"0,8 0-5760 0 0,0-1 1 0 0,1 1-1 0 0,-1 0 1 0 0,0 0-1 0 0,-10-7 8886 0 0,26 12-8036 0 0,82 33 812 0 0,-67-24-1545 0 0,0-2 0 0 0,35 9 0 0 0,27 1 314 0 0,141 14 1 0 0,-13-27 330 0 0,-97-6-490 0 0,72 17 96 0 0,-81-7-332 0 0,-79-9-58 0 0,114 8 368 0 0,-109-10-539 0 0,69-7 1 0 0,-37-3 687 0 0,75-10 410 0 0,-42-2-935 0 0,-69 16-31 0 0,-33 4-161 0 0,0-1 1 0 0,0 0-1 0 0,0 0 0 0 0,0 0 1 0 0,0 0-1 0 0,0 0 0 0 0,-1-1 0 0 0,6-2 1 0 0,-8 3-104 0 0,3-2-2988 0 0,-3 2 2862 0 0,0 1 0 0 0,0-1 0 0 0,0 1 1 0 0,1-1-1 0 0,-1 1 0 0 0,0-1 0 0 0,0 1 0 0 0,0-1 1 0 0,0 1-1 0 0,0-1 0 0 0,0 1 0 0 0,0-1 0 0 0,-1 0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54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173 109 4144 0 0,'-3'0'212'0'0,"0"-1"0"0"0,0 1 0 0 0,0-1 0 0 0,0 0 0 0 0,0 0 0 0 0,0 0 0 0 0,1 0-1 0 0,-5-3 1 0 0,3 2 729 0 0,1 0 0 0 0,0 1-1 0 0,-1-1 1 0 0,1 1-1 0 0,-1 0 1 0 0,-5-1 0 0 0,-33-7 3158 0 0,6 0-1032 0 0,2 11 2644 0 0,39 2-5275 0 0,5 2-386 0 0,14 3 229 0 0,1-1 0 0 0,0-1 0 0 0,0-1 0 0 0,31 3 0 0 0,104 2 722 0 0,-81-8-533 0 0,-47-1-287 0 0,274 4 1190 0 0,-203-11-1005 0 0,109-11 451 0 0,-155 10-630 0 0,-38 5-75 0 0,1-1-1 0 0,-1-1 1 0 0,0 0 0 0 0,0-2-1 0 0,28-10 1 0 0,-45 15-120 0 0,-1-1-46 0 0,0 1-1 0 0,0 0 1 0 0,0-1-1 0 0,0 1 1 0 0,0-1-1 0 0,0 1 1 0 0,0-1-1 0 0,0 1 0 0 0,-1-1 1 0 0,1 0-1 0 0,0 1 1 0 0,0-1-1 0 0,0 0 1 0 0,-1 1-1 0 0,1-1 1 0 0,-1 0-1 0 0,1 0 0 0 0,0 0 1 0 0,0-2-1 0 0,1-14-4773 0 0,-7-3 3311 0 0,1 9 640 0 0,1-13-1234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8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8 425 12440 0 0,'0'-1'258'0'0,"-1"1"-216"0"0,1 0 0 0 0,0 0 0 0 0,0 0 0 0 0,0 0 0 0 0,-1 0 0 0 0,1 0 0 0 0,0 0 0 0 0,0 0 0 0 0,-1 0 0 0 0,1 0 0 0 0,0 0 0 0 0,0 0 0 0 0,-1 0 0 0 0,1 0 0 0 0,0 0 0 0 0,0 0 0 0 0,-1 0 0 0 0,1 0 0 0 0,0 0 0 0 0,0 1 0 0 0,0-1 0 0 0,-1 0 0 0 0,1 0 0 0 0,0 0 0 0 0,0 0 0 0 0,0 0 0 0 0,-1 1 0 0 0,1-1 0 0 0,0 0 0 0 0,0 0 0 0 0,0 0 0 0 0,0 1 0 0 0,-1-1 0 0 0,2 1 456 0 0,0 1-1 0 0,-1-1 0 0 0,1 0 1 0 0,0 0-1 0 0,0 0 0 0 0,0 0 0 0 0,-1 0 1 0 0,1 0-1 0 0,0 0 0 0 0,0 0 1 0 0,1-1-1 0 0,-1 1 0 0 0,1 1 1 0 0,4 0 41 0 0,0-1 0 0 0,0 1 1 0 0,-1-1-1 0 0,1 0 1 0 0,0 0-1 0 0,12 0 0 0 0,0 0-197 0 0,0 1-233 0 0,0-2 0 0 0,23-2 0 0 0,-2-1-59 0 0,2 1-721 0 0,0-3 0 0 0,0-1 0 0 0,0-2 0 0 0,-1-1 0 0 0,58-22 0 0 0,-63 18-1540 0 0,-15 6-144 0 0,-1-1 0 0 0,28-14 0 0 0,-46 21 1647 0 0,-2 3 691 0 0,0-1 0 0 0,0 0 0 0 0,0 0 0 0 0,1 1 0 0 0,-1-1-1 0 0,0 0 1 0 0,0 0 0 0 0,-1 0 0 0 0,1 0 0 0 0,0 0 0 0 0,-2 1 0 0 0,0 1 83 0 0,-16 13 1025 0 0,-5 6 1495 0 0,-38 43 1 0 0,46-44-617 0 0,-25 38 0 0 0,35-48-1544 0 0,1 0 0 0 0,-1 0 0 0 0,2 1 0 0 0,-1 0 0 0 0,2-1 0 0 0,-3 13 1 0 0,6-21-338 0 0,-1 0 1 0 0,1 0-1 0 0,0 0 1 0 0,0 0 0 0 0,1 0-1 0 0,-1 0 1 0 0,0 0-1 0 0,2 4 1 0 0,-2-7-86 0 0,0 1 0 0 0,1 0 0 0 0,-1-1-1 0 0,0 1 1 0 0,0-1 0 0 0,1 1 0 0 0,-1-1 0 0 0,0 1 0 0 0,1 0 0 0 0,-1-1 0 0 0,0 1-1 0 0,1-1 1 0 0,-1 0 0 0 0,1 1 0 0 0,-1-1 0 0 0,1 1 0 0 0,-1-1 0 0 0,1 0-1 0 0,-1 1 1 0 0,1-1 0 0 0,-1 0 0 0 0,1 1 0 0 0,0-1 0 0 0,-1 0 0 0 0,1 0-1 0 0,0 0 1 0 0,-1 0 0 0 0,1 1 0 0 0,-1-1 0 0 0,1 0 0 0 0,0 0 0 0 0,-1 0-1 0 0,1 0 1 0 0,0 0 0 0 0,-1-1 0 0 0,1 1 0 0 0,-1 0 0 0 0,1 0 0 0 0,0 0-1 0 0,-1-1 1 0 0,1 1 0 0 0,-1 0 0 0 0,1 0 0 0 0,0-1 0 0 0,0 0 0 0 0,8-4 217 0 0,0-1 1 0 0,0 0-1 0 0,-1-1 1 0 0,0 0 0 0 0,10-11-1 0 0,-2 1 39 0 0,18-28 0 0 0,-22 25 100 0 0,19-42 1 0 0,-22 42 207 0 0,0 1-1 0 0,17-24 1 0 0,-25 41-272 0 0,2 10-111 0 0,-1-5-223 0 0,-1-1 0 0 0,-1 1 1 0 0,1 0-1 0 0,0 0 0 0 0,-1 0 0 0 0,1 0 0 0 0,-1 0 1 0 0,0 0-1 0 0,0 5 0 0 0,-5 30-140 0 0,3-25 273 0 0,-4 25 311 0 0,3-24-551 0 0,0 1 0 0 0,1 0-1 0 0,1 0 1 0 0,0 0 0 0 0,1 0-1 0 0,3 20 1 0 0,-3-34 88 0 0,0 0 0 0 0,0-1 0 0 0,0 1 0 0 0,0 0 0 0 0,0-1 0 0 0,0 1 0 0 0,0 0 0 0 0,1-1 0 0 0,-1 1 0 0 0,0-1 0 0 0,0 1 0 0 0,1 0 0 0 0,-1-1 0 0 0,0 1 0 0 0,1-1 0 0 0,-1 1 0 0 0,1-1 0 0 0,-1 1 0 0 0,1-1 0 0 0,-1 1 0 0 0,1-1 0 0 0,-1 1 0 0 0,1-1 0 0 0,-1 0 0 0 0,1 1 0 0 0,0-1 0 0 0,-1 0 0 0 0,1 0 0 0 0,-1 1 0 0 0,1-1 0 0 0,0 0 0 0 0,-1 0 0 0 0,1 0 0 0 0,0 0 0 0 0,-1 0 0 0 0,1 0 0 0 0,0 0 0 0 0,1 0 0 0 0,0-1-331 0 0,0 1 0 0 0,0-1 1 0 0,0 0-1 0 0,0 0 0 0 0,1-1 1 0 0,-1 1-1 0 0,-1 0 0 0 0,1-1 1 0 0,0 1-1 0 0,3-4 0 0 0,8-9-8003 0 0</inkml:trace>
  <inkml:trace contextRef="#ctx0" brushRef="#br0" timeOffset="1">907 50 11976 0 0,'-2'-11'433'0'0,"2"9"-346"0"0,0-1 0 0 0,0 1 1 0 0,-1-1-1 0 0,1 1 0 0 0,-1-1 0 0 0,1 1 0 0 0,-1 0 1 0 0,0-1-1 0 0,0 1 0 0 0,0 0 0 0 0,-9-10 8530 0 0,3 19-5297 0 0,4-2-2993 0 0,1 1 0 0 0,-1 0 0 0 0,1 0 1 0 0,0 0-1 0 0,1 0 0 0 0,-1 7 0 0 0,-1-1-84 0 0,-6 35-91 0 0,3 1 0 0 0,1 0 1 0 0,3 84-1 0 0,3-123-147 0 0,0 0 0 0 0,0 0-1 0 0,1 0 1 0 0,0 0 0 0 0,0 0 0 0 0,7 14 0 0 0,-7-18-399 0 0,1-1 0 0 0,0 1 1 0 0,-1 0-1 0 0,2-1 1 0 0,4 6-1 0 0,-5-7-506 0 0,0-1 0 0 0,-1 1 0 0 0,1-1 0 0 0,0 0 0 0 0,0 0 0 0 0,0 0 0 0 0,0 0 0 0 0,7 2 0 0 0,10 1-6879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9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0 4608 0 0,'-33'4'536'0'0,"10"2"2956"0"0,6 2 2417 0 0,3 3 3513 0 0,14-11-9313 0 0,0 0 0 0 0,-1 0 0 0 0,1 0 0 0 0,0 1 0 0 0,0-1 0 0 0,0 0 0 0 0,-1 1 0 0 0,1-1 0 0 0,0 0-1 0 0,0 0 1 0 0,0 1 0 0 0,0-1 0 0 0,0 0 0 0 0,0 1 0 0 0,0-1 0 0 0,-1 0 0 0 0,1 1 0 0 0,0-1 0 0 0,0 0 0 0 0,0 1-1 0 0,0-1 1 0 0,0 0 0 0 0,0 1 0 0 0,1-1 0 0 0,-1 0 0 0 0,0 1 0 0 0,0-1 0 0 0,0 0 0 0 0,0 1 0 0 0,9 8 1160 0 0,22 5-1092 0 0,-21-10 486 0 0,-6-2-554 0 0,0 0 0 0 0,-1 0-1 0 0,1 0 1 0 0,0 0-1 0 0,-1 1 1 0 0,0-1-1 0 0,0 1 1 0 0,0 0-1 0 0,0 0 1 0 0,0 0-1 0 0,0 0 1 0 0,-1 0-1 0 0,1 1 1 0 0,-1-1 0 0 0,0 1-1 0 0,0 0 1 0 0,0 0-1 0 0,-1 0 1 0 0,0-1-1 0 0,1 1 1 0 0,0 6-1 0 0,-1-1-81 0 0,-1-1 0 0 0,0 1 0 0 0,0-1 0 0 0,-1 1 0 0 0,0-1 0 0 0,0 1 0 0 0,-1-1 0 0 0,0 0 0 0 0,0 1 0 0 0,-1-1 0 0 0,0 0 0 0 0,-1-1 0 0 0,0 1 0 0 0,-7 10 0 0 0,0-2-43 0 0,0 0 0 0 0,-1-1-1 0 0,-1 0 1 0 0,0-1-1 0 0,-20 15 1 0 0,30-26-109 0 0,0-1 0 0 0,0 0 0 0 0,-1 0 1 0 0,1 0-1 0 0,-1 0 0 0 0,-6 2 0 0 0,10-4 14 0 0,-1 0 1 0 0,1 1-1 0 0,-1-1 1 0 0,0 0-1 0 0,1 0 1 0 0,-1 0-1 0 0,1 0 1 0 0,-1 0-1 0 0,0 0 1 0 0,1 0-1 0 0,-1 0 1 0 0,0 0-1 0 0,1 0 1 0 0,-1 0-1 0 0,1 0 1 0 0,-1 0-1 0 0,0 0 1 0 0,1 0-1 0 0,-1-1 1 0 0,1 1-1 0 0,-1 0 1 0 0,1-1-1 0 0,-1 1 0 0 0,0 0 1 0 0,1-1-1 0 0,0 1 1 0 0,-1 0-1 0 0,1-1 1 0 0,-1 1-1 0 0,1-1 1 0 0,-1 1-1 0 0,1-1 1 0 0,0 1-1 0 0,-1-1 1 0 0,1 1-1 0 0,0-1 1 0 0,0 1-1 0 0,-1-1 1 0 0,1 0-1 0 0,0 1 1 0 0,0-1-1 0 0,0 1 1 0 0,0-1-1 0 0,-1 0 1 0 0,1 1-1 0 0,0-1 1 0 0,0 0-1 0 0,0 1 1 0 0,1-1-1 0 0,-1 0 1 0 0,2-8-2324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9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7832 0 0,'14'2'833'0'0,"7"0"-13"0"0,-17-1 359 0 0,-1-1 0 0 0,1 1 0 0 0,-1-1 0 0 0,1 0 0 0 0,-1 0 0 0 0,1 0 0 0 0,4-1 0 0 0,1-2 23 0 0,0 1 0 0 0,-1-1 0 0 0,1 0 0 0 0,8-5 0 0 0,-5 1-397 0 0,0 0-1 0 0,14-12 0 0 0,-14 10-468 0 0,-1-1-1 0 0,-1-1 0 0 0,1 1 0 0 0,-2-2 0 0 0,16-22 0 0 0,-23 30-275 0 0,0 1-1 0 0,0-1 0 0 0,0 0 1 0 0,0 0-1 0 0,-1 0 1 0 0,0 0-1 0 0,0 0 1 0 0,0 0-1 0 0,0-6 1 0 0,0 8-47 0 0,-1 1 0 0 0,-1-1 1 0 0,1 1-1 0 0,0 0 1 0 0,0-1-1 0 0,0 1 1 0 0,-1-1-1 0 0,1 1 0 0 0,-1 0 1 0 0,1-1-1 0 0,-1 1 1 0 0,1 0-1 0 0,-1 0 1 0 0,0-1-1 0 0,0 1 0 0 0,1 0 1 0 0,-1 0-1 0 0,0 0 1 0 0,0 0-1 0 0,0 0 1 0 0,0 0-1 0 0,-1 0 0 0 0,1 0 1 0 0,0 1-1 0 0,0-1 1 0 0,0 0-1 0 0,-1 1 0 0 0,1-1 1 0 0,0 1-1 0 0,-3-2 1 0 0,-1 2 26 0 0,1-1-1 0 0,0 0 1 0 0,0 1 0 0 0,-1 0 0 0 0,1 0 0 0 0,0 0-1 0 0,-1 1 1 0 0,1-1 0 0 0,0 1 0 0 0,0 0 0 0 0,0 0-1 0 0,0 1 1 0 0,0-1 0 0 0,0 1 0 0 0,0 0 0 0 0,-6 3-1 0 0,0 2 21 0 0,0 0-1 0 0,1 0 0 0 0,-1 1 0 0 0,-12 13 0 0 0,17-15-34 0 0,0 0 0 0 0,1 1 0 0 0,-1-1 0 0 0,1 1 0 0 0,1 0 0 0 0,-1 0 0 0 0,1 0 0 0 0,0 0 0 0 0,1 1 0 0 0,0-1 0 0 0,0 1 0 0 0,1-1 0 0 0,-1 1 0 0 0,2 0 0 0 0,-1 10 0 0 0,1-12-20 0 0,0-1-1 0 0,1 1 1 0 0,0 0 0 0 0,0-1-1 0 0,0 1 1 0 0,0-1 0 0 0,1 0-1 0 0,0 1 1 0 0,0-1 0 0 0,1 0-1 0 0,-1 0 1 0 0,1 0-1 0 0,0 0 1 0 0,0-1 0 0 0,1 1-1 0 0,0-1 1 0 0,-1 0 0 0 0,1 0-1 0 0,1 0 1 0 0,-1 0 0 0 0,7 4-1 0 0,-3-4-13 0 0,-1-1 0 0 0,0 0 0 0 0,1 0 0 0 0,0 0 0 0 0,0-1 0 0 0,0 0 0 0 0,0 0 0 0 0,10 0 0 0 0,9-1-2259 0 0,31-1-1 0 0,-32-2-7670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4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388 27 3224 0 0,'-16'-27'27310'0'0,"15"42"-27083"0"0,-1 1 0 0 0,0-1 1 0 0,-1-1-1 0 0,0 1 0 0 0,-1 0 0 0 0,-1-1 1 0 0,-6 15-1 0 0,-54 98-73 0 0,40-82 6 0 0,-186 380-779 0 0,174-338-261 0 0,37-86 789 0 0,-1 0 0 0 0,1 0 1 0 0,0 0-1 0 0,-1-1 0 0 0,1 1 0 0 0,0 0 1 0 0,0 1-1 0 0,0-1 0 0 0,0 0 0 0 0,0 0 0 0 0,0 0 1 0 0,0 0-1 0 0,0 0 0 0 0,0 0 0 0 0,0 0 1 0 0,0 0-1 0 0,1 1 0 0 0,-1-1-92 0 0,1-1-1 0 0,-1 1 1 0 0,1-1-1 0 0,-1 1 1 0 0,0-1-1 0 0,1 0 1 0 0,-1 1-1 0 0,1-1 1 0 0,-1 1 0 0 0,1-1-1 0 0,-1 0 1 0 0,1 0-1 0 0,-1 1 1 0 0,1-1-1 0 0,-1 0 1 0 0,1 0-1 0 0,-1 1 1 0 0,1-1 0 0 0,0 0-1 0 0,-1 0 1 0 0,1 0-1 0 0,-1 0 1 0 0,1 0-1 0 0,0 0 1 0 0,-1 0-1 0 0,1 0 1 0 0,0 0 0 0 0,13-3-8894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5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466 9 22719 0 0,'-1'-7'982'0'0,"-2"5"1002"0"0,-6 12 425 0 0,8-8-2551 0 0,-70 106 3082 0 0,15-20-2346 0 0,-41 66 6 0 0,43-63-407 0 0,-45 93 48 0 0,43-53-162 0 0,53-125-99 0 0,-10 32-486 0 0,13-36 458 0 0,-1 0 1 0 0,1 0 0 0 0,-1 0 0 0 0,1 0 0 0 0,0 0 0 0 0,0 0 0 0 0,0 0 0 0 0,0 0 0 0 0,0 0 0 0 0,0 0 0 0 0,1 0-1 0 0,-1 0 1 0 0,1 0 0 0 0,-1 0 0 0 0,2 4 0 0 0,-1-6-55 0 0,0 1 1 0 0,-1 0-1 0 0,1-1 0 0 0,0 1 0 0 0,-1 0 1 0 0,1-1-1 0 0,0 1 0 0 0,0-1 1 0 0,-1 1-1 0 0,1-1 0 0 0,0 1 0 0 0,0-1 1 0 0,0 1-1 0 0,0-1 0 0 0,0 0 1 0 0,0 0-1 0 0,0 0 0 0 0,-1 1 1 0 0,3-1-1 0 0,18-2-1649 0 0,-1-3 352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5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49 11976 0 0,'0'0'266'0'0,"-16"-14"780"0"0,14 12-704 0 0,0-1 0 0 0,-1 0 0 0 0,0 0 0 0 0,1 1 0 0 0,-1-1 0 0 0,0 1 0 0 0,0 0 0 0 0,0 0 0 0 0,0 0-1 0 0,-1 0 1 0 0,1 1 0 0 0,-1-1 0 0 0,1 1 0 0 0,-1 0 0 0 0,1 0 0 0 0,-1 0 0 0 0,1 0 0 0 0,-1 1 0 0 0,0-1 0 0 0,0 1 0 0 0,1 0 0 0 0,-1 0 0 0 0,0 1 0 0 0,1-1 0 0 0,-1 1 0 0 0,0-1 0 0 0,1 1 0 0 0,-1 1 0 0 0,1-1 0 0 0,-1 0 0 0 0,-4 3 0 0 0,-13 6 92 0 0,-1 0-1 0 0,2 2 0 0 0,-1 0 1 0 0,2 1-1 0 0,0 1 0 0 0,-21 20 1 0 0,28-22-382 0 0,0 0 0 0 0,1 1 0 0 0,1 0 0 0 0,-15 24 0 0 0,19-27 3 0 0,1 0 1 0 0,0 1-1 0 0,1 0 0 0 0,1-1 0 0 0,-1 2 1 0 0,2-1-1 0 0,-3 19 0 0 0,4-28-40 0 0,1-1 1 0 0,0 0-1 0 0,0 1 0 0 0,0-1 0 0 0,0 1 1 0 0,0-1-1 0 0,0 0 0 0 0,0 1 1 0 0,1-1-1 0 0,-1 1 0 0 0,0-1 0 0 0,1 0 1 0 0,-1 1-1 0 0,1-1 0 0 0,0 0 0 0 0,-1 0 1 0 0,1 0-1 0 0,0 1 0 0 0,0-1 1 0 0,0 0-1 0 0,0 0 0 0 0,0 0 0 0 0,0 0 1 0 0,0 0-1 0 0,0 0 0 0 0,0-1 0 0 0,0 1 1 0 0,0 0-1 0 0,1 0 0 0 0,-1-1 1 0 0,0 1-1 0 0,0-1 0 0 0,1 1 0 0 0,-1-1 1 0 0,0 0-1 0 0,1 1 0 0 0,-1-1 0 0 0,1 0 1 0 0,-1 0-1 0 0,2 0 0 0 0,3 0 37 0 0,-1 0 1 0 0,1 0-1 0 0,0-1 0 0 0,-1 0 0 0 0,1 0 0 0 0,-1 0 1 0 0,1-1-1 0 0,9-4 0 0 0,-2-1 29 0 0,-1 0 0 0 0,0-1 0 0 0,-1 0 0 0 0,0-1 0 0 0,0 0 0 0 0,14-16 0 0 0,52-71 185 0 0,-42 42-256 0 0,-19 30-2068 0 0,0 0-5212 0 0,-4 9-1580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6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0 411 15432 0 0,'0'0'4879'0'0,"6"-13"-3328"0"0,47-134 4150 0 0,-5 17-2874 0 0,-40 105-2400 0 0,-4 10-170 0 0,0 1-1 0 0,9-17 0 0 0,-11 26-224 0 0,1 23 21 0 0,-2-1-41 0 0,0 9-33 0 0,2 0 0 0 0,0 0 0 0 0,11 38 0 0 0,-11-57 21 0 0,2 12 0 0 0,14 26 0 0 0,-17-40 0 0 0,1 0 0 0 0,0 0 0 0 0,0 0 0 0 0,0-1 0 0 0,0 1 0 0 0,1-1 0 0 0,0 0 0 0 0,0 0 0 0 0,9 6 0 0 0,-12-9-3 0 0,0 0-1 0 0,1 0 1 0 0,-1 0 0 0 0,1-1-1 0 0,-1 1 1 0 0,1-1 0 0 0,-1 1-1 0 0,1-1 1 0 0,0 0 0 0 0,-1 1-1 0 0,1-1 1 0 0,-1 0 0 0 0,1 0-1 0 0,0 0 1 0 0,-1 0 0 0 0,4-1-1 0 0,-2 0 10 0 0,0 0-1 0 0,0 0 1 0 0,1 0-1 0 0,-2 0 0 0 0,1-1 1 0 0,0 1-1 0 0,0-1 0 0 0,3-2 1 0 0,0-2 12 0 0,1 0-1 0 0,-1 0 1 0 0,0-1 0 0 0,0 1 0 0 0,7-12 0 0 0,9-20-141 0 0,-1-1 1 0 0,16-44-1 0 0,0 0-5001 0 0,-21 53-4515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6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4144 0 0,'0'0'17954'0'0,"-3"14"-14033"0"0,3-9-3604 0 0,0 1 1 0 0,0-1-1 0 0,0 0 0 0 0,2 10 0 0 0,-1 0-28 0 0,-1 329 669 0 0,0-321-945 0 0,0 0-1 0 0,1-1 0 0 0,1 1 0 0 0,1-1 0 0 0,1 1 1 0 0,11 34-1 0 0,-13-54-314 0 0,-1 0 1 0 0,1 0-1 0 0,-1 1 0 0 0,1-1 1 0 0,0-1-1 0 0,0 1 0 0 0,0 0 1 0 0,0 0-1 0 0,0-1 0 0 0,1 1 1 0 0,0-1-1 0 0,5 4 1 0 0,5 0-8804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6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18431 0 0,'-3'3'195'0'0,"0"-1"1"0"0,0 1-1 0 0,1 0 0 0 0,-1 0 0 0 0,1 0 0 0 0,0 0 0 0 0,0 0 0 0 0,0 1 0 0 0,0-1 0 0 0,0 1 0 0 0,1-1 0 0 0,-1 1 0 0 0,1-1 0 0 0,0 1 0 0 0,0 0 0 0 0,1 0 0 0 0,-1 0 0 0 0,1-1 0 0 0,0 1 0 0 0,0 8 0 0 0,0-9-73 0 0,0 0-1 0 0,1 0 1 0 0,-1 0-1 0 0,1 0 1 0 0,-1 0-1 0 0,1 0 1 0 0,0 0-1 0 0,0 0 1 0 0,1 0-1 0 0,-1 0 1 0 0,0 0-1 0 0,1 0 1 0 0,0-1-1 0 0,-1 1 0 0 0,1-1 1 0 0,0 1-1 0 0,1-1 1 0 0,-1 0-1 0 0,0 0 1 0 0,1 0-1 0 0,-1 0 1 0 0,1 0-1 0 0,-1 0 1 0 0,1-1-1 0 0,0 1 1 0 0,4 1-1 0 0,2-1-301 0 0,0-1 0 0 0,0 1 0 0 0,1-2 0 0 0,-1 1 0 0 0,0-1 0 0 0,1-1 0 0 0,-1 0 0 0 0,0 0 0 0 0,1 0 0 0 0,-1-2 0 0 0,0 1 0 0 0,9-4 0 0 0,-4 1-197 0 0,0-1-1 0 0,0-1 0 0 0,-1 0 0 0 0,0-1 1 0 0,0 0-1 0 0,20-18 0 0 0,-24 19-37 0 0,-9 9 1483 0 0,-15 14 697 0 0,-17 16-268 0 0,-43 59 0 0 0,-19 42-727 0 0,80-112-688 0 0,-26 42-798 0 0,15-21-6033 0 0,7-11-1681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7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6104 0 0,'1'-1'47'0'0,"0"-1"0"0"0,0 1 0 0 0,0 0 0 0 0,0 0 0 0 0,0 0 0 0 0,-1-1 0 0 0,1 1 0 0 0,0 0 0 0 0,-1-1 0 0 0,1 1 0 0 0,-1 0 0 0 0,0-1 0 0 0,5-14 11357 0 0,-2 24-9861 0 0,7 26 218 0 0,11 66-1 0 0,-16-59-1002 0 0,-2 0 0 0 0,-1 1 0 0 0,-9 82 0 0 0,7-120 711 0 0,2-10-637 0 0,5-25-242 0 0,-2 7-196 0 0,6-18 380 0 0,16-42-1 0 0,-18 62-605 0 0,0 1 0 0 0,1 1 0 0 0,22-33 0 0 0,-27 46-194 0 0,0 1-1 0 0,0 0 1 0 0,1 0-1 0 0,0 0 1 0 0,0 0 0 0 0,0 1-1 0 0,1 0 1 0 0,13-8 0 0 0,-17 12-148 0 0,1-1 0 0 0,-1 1 0 0 0,0 0 1 0 0,1-1-1 0 0,-1 1 0 0 0,1 1 1 0 0,0-1-1 0 0,-1 1 0 0 0,1-1 1 0 0,-1 1-1 0 0,1 0 0 0 0,0 0 1 0 0,-1 0-1 0 0,1 1 0 0 0,0 0 1 0 0,-1-1-1 0 0,1 1 0 0 0,-1 0 1 0 0,1 1-1 0 0,-1-1 0 0 0,6 4 0 0 0,24 13-2237 0 0,-5-2-1370 0 0,-10-5-2555 0 0,-6-3-220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7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1141 44 4608 0 0,'0'0'353'0'0,"3"-8"277"0"0,0-2 3415 0 0,-3 9-3751 0 0,0 1 0 0 0,1-1 0 0 0,-1 0 0 0 0,0 0-1 0 0,0 0 1 0 0,0 1 0 0 0,0-1 0 0 0,0 0 0 0 0,0 0 0 0 0,0 1 0 0 0,0-1 0 0 0,0 0 0 0 0,0 0 0 0 0,0 0 0 0 0,0 1 0 0 0,0-1 0 0 0,-1 0 0 0 0,1 0 0 0 0,0 1 0 0 0,-1-1 0 0 0,1 0 0 0 0,-1 1 0 0 0,1-1 0 0 0,-1-1 0 0 0,0 2-114 0 0,0-1 1 0 0,0 0 0 0 0,0 1 0 0 0,0-1 0 0 0,0 1 0 0 0,0-1 0 0 0,-1 1 0 0 0,1-1 0 0 0,0 1 0 0 0,0 0 0 0 0,0 0-1 0 0,-1-1 1 0 0,1 1 0 0 0,-2 0 0 0 0,0 0-29 0 0,-1 0 0 0 0,1 1-1 0 0,-1-1 1 0 0,1 1 0 0 0,-1 0 0 0 0,1 0-1 0 0,-1 0 1 0 0,1 0 0 0 0,0 0 0 0 0,-6 4-1 0 0,7-4-58 0 0,-19 13 587 0 0,2 1 1 0 0,-24 23 0 0 0,-38 54-663 0 0,32-33-19 0 0,21-25 1 0 0,-38 58 0 0 0,-14 44 0 0 0,-5 7 0 0 0,-167 316 0 0 0,196-331 239 0 0,-46 153-1 0 0,88-239-223 0 0,-39 149 79 0 0,23-76-64 0 0,1-8-68 0 0,5 1 0 0 0,4 2 0 0 0,-7 150 0 0 0,26-222 30 0 0,2 1 0 0 0,2-1 0 0 0,1 0 0 0 0,1 0 0 0 0,3 0 0 0 0,1-1 0 0 0,23 61 0 0 0,-13-50 8 0 0,49 86 0 0 0,-56-114 0 0 0,1 0 0 0 0,1-1 0 0 0,1-1 0 0 0,1-1 0 0 0,0 0 0 0 0,31 24 0 0 0,-25-26 35 0 0,1 0-1 0 0,0-1 0 0 0,1-1 0 0 0,37 13 0 0 0,105 28 394 0 0,-119-41-281 0 0,24 6 234 0 0,111 13 1 0 0,74-6 88 0 0,-212-22-401 0 0,543 16 1365 0 0,-303-36-356 0 0,-239 12-986 0 0,-36 3-43 0 0,42-5 381 0 0,-47 5-343 0 0,1 0 0 0 0,0 0-1 0 0,-1-1 1 0 0,1 1 0 0 0,-1-1 0 0 0,1 0 0 0 0,-1 0-1 0 0,5-4 1 0 0,-8 5-70 0 0,-1 1 0 0 0,1-1 0 0 0,0 1-1 0 0,-1-1 1 0 0,1 0 0 0 0,-1 1 0 0 0,1-1 0 0 0,-1 0 0 0 0,1 1-1 0 0,-1-1 1 0 0,1 0 0 0 0,-1 0 0 0 0,0 0 0 0 0,1 1 0 0 0,-1-1-1 0 0,0 0 1 0 0,0 0 0 0 0,0 0 0 0 0,0 0 0 0 0,0 1 0 0 0,1-1-1 0 0,-2 0 1 0 0,1 0 0 0 0,0 0 0 0 0,0 0 0 0 0,0 0 0 0 0,0 0-1 0 0,0 1 1 0 0,-1-1 0 0 0,1 0 0 0 0,0 0 0 0 0,-1 0 0 0 0,1 1 0 0 0,-1-1-1 0 0,1 0 1 0 0,-1 1 0 0 0,1-1 0 0 0,-1 0 0 0 0,0 0 0 0 0,-2-3 21 0 0,-1 0 1 0 0,1 1-1 0 0,-1 0 1 0 0,0 0 0 0 0,-6-4-1 0 0,-42-23 234 0 0,-64-26-1 0 0,26 14 101 0 0,-2 1-621 0 0,77 35 196 0 0,0 2-1 0 0,0-1 1 0 0,-1 2-1 0 0,-20-2 1 0 0,36 4 53 0 0,-1 1-4 0 0,-1 0 1 0 0,1 0-1 0 0,-1-1 0 0 0,1 1 0 0 0,-1 0 1 0 0,1 0-1 0 0,-1 0 0 0 0,1 0 0 0 0,-1 1 1 0 0,1-1-1 0 0,-1 0 0 0 0,1 1 1 0 0,-1-1-1 0 0,1 1 0 0 0,0-1 0 0 0,-1 1 1 0 0,1 0-1 0 0,0-1 0 0 0,-3 3 0 0 0,10 4-54 0 0,-5-5 47 0 0,9 9-4 0 0,1 0-1 0 0,1-1 1 0 0,0 0-1 0 0,0-1 1 0 0,0-1-1 0 0,1 1 1 0 0,21 8-1 0 0,-11-7-9 0 0,0-2 0 0 0,1 0 0 0 0,45 8 0 0 0,-59-14 26 0 0,6 0 13 0 0,-1 1 1 0 0,1 0 0 0 0,-1 1-1 0 0,0 1 1 0 0,0 1-1 0 0,26 13 1 0 0,-40-18-3 0 0,0-1 1 0 0,-1 1-1 0 0,1-1 0 0 0,0 1 1 0 0,-1 0-1 0 0,1-1 1 0 0,0 1-1 0 0,-1 0 1 0 0,1 0-1 0 0,-1-1 0 0 0,1 1 1 0 0,-1 0-1 0 0,0 0 1 0 0,1 0-1 0 0,-1 0 0 0 0,0-1 1 0 0,1 1-1 0 0,-1 0 1 0 0,0 0-1 0 0,0 0 1 0 0,0 0-1 0 0,0 2 0 0 0,0 0 19 0 0,-1 0 1 0 0,1 0-1 0 0,-1 0 0 0 0,0-1 0 0 0,0 1 0 0 0,0 0 0 0 0,-2 4 0 0 0,-2 3 106 0 0,-2 1 0 0 0,-11 15 0 0 0,-5 0 4 0 0,0-1 0 0 0,-35 28 1 0 0,-20 22 66 0 0,-23 18-2028 0 0,62-58 905 0 0,32-28-499 0 0,5 1-53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7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30 3224 0 0,'11'-19'11242'0'0,"-13"8"-3454"0"0,2 12-7707 0 0,-1-1 55 0 0,0 1 0 0 0,0 0-1 0 0,0 0 1 0 0,0 0 0 0 0,0 0 0 0 0,0 0 0 0 0,1 0-1 0 0,-1 1 1 0 0,0-1 0 0 0,0 0 0 0 0,0 2 0 0 0,-7 18-2 0 0,0 0 1 0 0,1 0 0 0 0,2 0-1 0 0,-5 30 1 0 0,5-9-150 0 0,0 58-1 0 0,5-84 45 0 0,1-1 0 0 0,4 22 0 0 0,-4-31 6 0 0,0-1-1 0 0,1 0 1 0 0,-1 0-1 0 0,1 1 0 0 0,0-1 1 0 0,0 0-1 0 0,1-1 0 0 0,0 1 1 0 0,-1 0-1 0 0,7 6 1 0 0,-9-10-21 0 0,1 0 0 0 0,0 0 0 0 0,0 0 0 0 0,0 0 0 0 0,0-1 0 0 0,0 1 1 0 0,1 0-1 0 0,-1-1 0 0 0,0 1 0 0 0,0 0 0 0 0,0-1 0 0 0,1 1 0 0 0,-1-1 1 0 0,0 0-1 0 0,0 1 0 0 0,1-1 0 0 0,-1 0 0 0 0,0 0 0 0 0,1 0 0 0 0,-1 0 1 0 0,2 0-1 0 0,0-1-4 0 0,-1 1 1 0 0,0-1-1 0 0,1 0 1 0 0,-1 0 0 0 0,0 0-1 0 0,0 0 1 0 0,0-1 0 0 0,0 1-1 0 0,0-1 1 0 0,0 1-1 0 0,2-2 1 0 0,3-6 225 0 0,1 1-1 0 0,-1-1 1 0 0,11-19-1 0 0,-18 28-215 0 0,18-29 614 0 0,71-122 1215 0 0,-82 136-1521 0 0,0-2-1 0 0,0 1 0 0 0,-2 0 0 0 0,6-29 0 0 0,-2 14 792 0 0,11 99-1119 0 0,-12-45 0 0 0,-5-11 15 0 0,2 0 0 0 0,0-1 1 0 0,0 1-1 0 0,1-1 0 0 0,11 16 0 0 0,-14-23-18 0 0,1 0-1 0 0,-1 0 0 0 0,1 0 0 0 0,-1 0 0 0 0,1-1 1 0 0,0 0-1 0 0,1 1 0 0 0,-1-2 0 0 0,0 1 0 0 0,1 0 1 0 0,0-1-1 0 0,-1 0 0 0 0,1 0 0 0 0,0 0 0 0 0,0-1 0 0 0,6 2 1 0 0,-9-3-311 0 0,0 0 1 0 0,0-1-1 0 0,1 1 0 0 0,-1 0 1 0 0,0-1-1 0 0,0 1 1 0 0,1-1-1 0 0,-1 1 1 0 0,0-1-1 0 0,0 0 0 0 0,0 0 1 0 0,0 0-1 0 0,0 0 1 0 0,0-1-1 0 0,2-1 1 0 0,2-2-1361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8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0 406 12440 0 0,'0'0'1610'0'0,"7"-12"4637"0"0,0-11-2437 0 0,-1 3-2672 0 0,34-82 2441 0 0,8-9-1991 0 0,-40 89-1251 0 0,-1-1 1 0 0,-1 1-1 0 0,4-27 1 0 0,-10 31-242 0 0,0 18-96 0 0,0 0 1 0 0,0 0 0 0 0,0-1-1 0 0,0 1 1 0 0,0 0 0 0 0,0 0-1 0 0,0 0 1 0 0,0 0 0 0 0,0 0-1 0 0,0 0 1 0 0,0 0 0 0 0,0-1-1 0 0,0 1 1 0 0,0 0-1 0 0,0 0 1 0 0,0 0 0 0 0,0 0-1 0 0,-1 0 1 0 0,1 0 0 0 0,0 0-1 0 0,0 0 1 0 0,0 0 0 0 0,0-1-1 0 0,0 1 1 0 0,0 0 0 0 0,0 0-1 0 0,0 0 1 0 0,-1 0 0 0 0,1 0-1 0 0,0 0 1 0 0,0 0 0 0 0,0 0-1 0 0,0 0 1 0 0,0 0-1 0 0,0 0 1 0 0,-1 0 0 0 0,1 0-1 0 0,0 0 1 0 0,0 0 0 0 0,0 0-1 0 0,0 0 1 0 0,-6 4 38 0 0,-2 8 12 0 0,6-4-58 0 0,-1 0 1 0 0,1 0-1 0 0,1 1 1 0 0,-1-1-1 0 0,1 0 0 0 0,1 1 1 0 0,0-1-1 0 0,0 1 1 0 0,0-1-1 0 0,1 1 0 0 0,4 15 1 0 0,-2-13-1 0 0,0 0 1 0 0,0 0-1 0 0,2 0 0 0 0,-1-1 1 0 0,1 1-1 0 0,1-1 1 0 0,0 0-1 0 0,8 10 0 0 0,-12-18 19 0 0,-1 0 1 0 0,0-1-1 0 0,1 1 0 0 0,-1-1 0 0 0,1 1 0 0 0,0-1 0 0 0,-1 0 0 0 0,1 0 0 0 0,0 1 1 0 0,0-1-1 0 0,0-1 0 0 0,0 1 0 0 0,0 0 0 0 0,0 0 0 0 0,0-1 0 0 0,0 1 0 0 0,0-1 1 0 0,2 1-1 0 0,-1-1 10 0 0,0-1 1 0 0,0 1-1 0 0,0 0 1 0 0,0-1 0 0 0,0 0-1 0 0,0 0 1 0 0,0 0-1 0 0,0 0 1 0 0,-1 0 0 0 0,1 0-1 0 0,4-3 1 0 0,2-3 25 0 0,0 0 0 0 0,-1-1 0 0 0,1 1 0 0 0,-1-2 0 0 0,10-14 0 0 0,10-13-616 0 0,21-27-1909 0 0,-14 22-2866 0 0,-18 24-3655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28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19351 0 0,'-4'4'725'0'0,"0"-1"-442"0"0,-1 1 0 0 0,1 0 0 0 0,1 0 0 0 0,-1 0-1 0 0,0 0 1 0 0,1 0 0 0 0,-4 7 0 0 0,0 12 3107 0 0,7-21-3206 0 0,-1-1 1 0 0,1 1 0 0 0,0 0-1 0 0,0 0 1 0 0,0-1 0 0 0,0 1-1 0 0,0 0 1 0 0,1 0-1 0 0,-1-1 1 0 0,0 1 0 0 0,1 0-1 0 0,-1 0 1 0 0,1-1 0 0 0,0 1-1 0 0,-1-1 1 0 0,1 1 0 0 0,1 1-1 0 0,1 0 8 0 0,-1 0-1 0 0,1-1 0 0 0,0 0 1 0 0,-1 1-1 0 0,1-1 0 0 0,0 0 1 0 0,6 2-1 0 0,13 7 90 0 0,-14-8-140 0 0,0 1 0 0 0,-1 0-1 0 0,9 6 1 0 0,-14-9-122 0 0,0 1 0 0 0,0 0 0 0 0,0-1 0 0 0,0 1 0 0 0,-1 0 0 0 0,1 0 0 0 0,-1 0 0 0 0,1 0-1 0 0,-1 1 1 0 0,0-1 0 0 0,0 0 0 0 0,0 1 0 0 0,0-1 0 0 0,1 5 0 0 0,-1-2-19 0 0,0-1 0 0 0,0 1 0 0 0,-1-1 0 0 0,1 1 0 0 0,-1-1 0 0 0,0 1 0 0 0,-1 0 0 0 0,1-1 0 0 0,-1 1 0 0 0,0-1 0 0 0,0 0 0 0 0,0 1 0 0 0,-1-1 0 0 0,1 0 0 0 0,-1 0 0 0 0,0 0 0 0 0,0 0 0 0 0,-1 0 0 0 0,-3 6 0 0 0,-16 16-665 0 0,-1-1 1 0 0,-1-1-1 0 0,-45 36 0 0 0,58-53-6474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30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97 153 3680 0 0,'-33'-5'1215'0'0,"11"-1"3907"0"0,13 3-719 0 0,-23-9 7040 0 0,34 12-10685 0 0,131 38 1305 0 0,-94-30-1786 0 0,0-2-1 0 0,45 2 0 0 0,80-5 14 0 0,-140-3-265 0 0,5 1 43 0 0,-1-2-1 0 0,1-1 0 0 0,51-11 1 0 0,-65 6 134 0 0,-15 7-195 0 0,0 0-1 0 0,0 0 0 0 0,0-1 1 0 0,0 1-1 0 0,0 0 1 0 0,1 0-1 0 0,-1-1 0 0 0,0 1 1 0 0,0 0-1 0 0,0 0 0 0 0,0-1 1 0 0,0 1-1 0 0,0 0 0 0 0,0 0 1 0 0,-1-1-1 0 0,1 1 0 0 0,0 0 1 0 0,0 0-1 0 0,0-1 1 0 0,0 1-1 0 0,0 0 0 0 0,0 0 1 0 0,0-1-1 0 0,0 1 0 0 0,-1 0 1 0 0,1 0-1 0 0,0 0 0 0 0,0-1 1 0 0,0 1-1 0 0,-1 0 0 0 0,1 0 1 0 0,0 0-1 0 0,0 0 0 0 0,0-1 1 0 0,-1 1-1 0 0,1 0 1 0 0,0 0-1 0 0,0 0 0 0 0,-1 0 1 0 0,1 0-1 0 0,0 0 0 0 0,0 0 1 0 0,-1 0-1 0 0,1 0 0 0 0,0 0 1 0 0,-1 0-1 0 0,-70-43 271 0 0,-89-27 73 0 0,152 67-259 0 0,2 1-97 0 0,1-1-1 0 0,-1 1 0 0 0,0-1 1 0 0,1 0-1 0 0,-11-8 1 0 0,11 8-133 0 0,5 3 139 0 0,0 0 0 0 0,0 0 0 0 0,0 0 0 0 0,-1 0 1 0 0,1 0-1 0 0,0 0 0 0 0,0 0 0 0 0,0 0 0 0 0,-1 0 0 0 0,1-1 0 0 0,0 1 0 0 0,0 0 0 0 0,0 0 0 0 0,0 0 0 0 0,0 0 1 0 0,-1-1-1 0 0,1 1 0 0 0,0 0 0 0 0,0 0 0 0 0,0 0 0 0 0,0 0 0 0 0,0-1 0 0 0,0 1 0 0 0,0 0 0 0 0,0 0 0 0 0,0 0 1 0 0,0-1-1 0 0,0 1 0 0 0,0 0 0 0 0,-1 0 0 0 0,1-1 0 0 0,1 1 0 0 0,-1 0 0 0 0,0 0 0 0 0,0 0 0 0 0,0-1 0 0 0,0 1 1 0 0,0 0-1 0 0,0 0 0 0 0,0 0 0 0 0,0-1 0 0 0,0 1 0 0 0,0 0 0 0 0,0 0 0 0 0,0 0 0 0 0,1 0 0 0 0,-1-1 0 0 0,0 1 1 0 0,0 0-1 0 0,0 0 0 0 0,0 0 0 0 0,0 0 0 0 0,1 0 0 0 0,-1-1 0 0 0,8-4 47 0 0,0 4 3 0 0,-1 0 0 0 0,1 1 0 0 0,0-1 0 0 0,0 2 0 0 0,-1-1 0 0 0,1 1 0 0 0,13 4 0 0 0,-9-3-14 0 0,0 1 0 0 0,0 0-1 0 0,0 1 1 0 0,-1 0 0 0 0,21 12 0 0 0,-28-14-9 0 0,-1 0 0 0 0,1 0 0 0 0,-1 1 0 0 0,0-1 1 0 0,0 1-1 0 0,0 0 0 0 0,-1-1 0 0 0,1 1 0 0 0,-1 1 1 0 0,1-1-1 0 0,-1 0 0 0 0,0 0 0 0 0,0 1 0 0 0,-1-1 0 0 0,1 1 1 0 0,-1 0-1 0 0,1 0 0 0 0,-1-1 0 0 0,0 1 0 0 0,-1 0 1 0 0,1 0-1 0 0,0 6 0 0 0,-2 1 25 0 0,0 1-1 0 0,0-1 1 0 0,-1 1 0 0 0,-1-1 0 0 0,0 0-1 0 0,0 0 1 0 0,-1 0 0 0 0,0-1-1 0 0,-9 17 1 0 0,2-10-635 0 0,0 1 0 0 0,-1-2 1 0 0,-1 0-1 0 0,-21 22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31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15 20503 0 0,'-4'-4'455'0'0,"3"3"-353"0"0,0 0 0 0 0,-1 0 1 0 0,1 0-1 0 0,0 0 0 0 0,0 0 1 0 0,0 1-1 0 0,0-1 0 0 0,-1 0 1 0 0,1 1-1 0 0,0-1 0 0 0,-1 1 0 0 0,1-1 1 0 0,0 1-1 0 0,-1 0 0 0 0,1 0 1 0 0,-1-1-1 0 0,-1 1 0 0 0,2 0-11 0 0,0 1 0 0 0,0-1-1 0 0,0 0 1 0 0,0 1 0 0 0,0-1 0 0 0,0 1-1 0 0,0-1 1 0 0,0 1 0 0 0,0-1-1 0 0,0 1 1 0 0,0-1 0 0 0,0 1-1 0 0,0 0 1 0 0,0 0 0 0 0,1-1 0 0 0,-1 1-1 0 0,0 0 1 0 0,1 0 0 0 0,-1 0-1 0 0,0 0 1 0 0,1 0 0 0 0,-1 0-1 0 0,1 0 1 0 0,0 0 0 0 0,-1 0 0 0 0,0 2-1 0 0,-5 30 845 0 0,5-10-611 0 0,1 1-1 0 0,4 31 0 0 0,-2-24-173 0 0,23 184 355 0 0,-6-64-386 0 0,20 167-1701 0 0,-35-285 628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31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16583 0 0,'0'0'1730'0'0,"1"0"-1374"0"0,11 2 1705 0 0,0 0 0 0 0,0-1 1 0 0,12-1-1 0 0,-9 1-1400 0 0,24 2-1 0 0,-33-2-572 0 0,270 43 749 0 0,-260-42-1381 0 0,1-1 0 0 0,-1-1-1 0 0,0 0 1 0 0,1-1-1 0 0,16-4 1 0 0,-15 0-1111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32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16727 0 0,'0'9'1514'0'0,"1"6"-1344"0"0,0 0 0 0 0,2-1 1 0 0,0 1-1 0 0,6 19 1 0 0,-1-8 214 0 0,-6-18-10 0 0,18 82 2270 0 0,-18-79-2367 0 0,-1 0 1 0 0,0 0 0 0 0,-1 0 0 0 0,0 0-1 0 0,-1 0 1 0 0,-2 12 0 0 0,-5 3 1738 0 0,8-26-1987 0 0,0 0 0 0 0,0 0 0 0 0,0 0 0 0 0,0 0 1 0 0,0 0-1 0 0,0 0 0 0 0,0 1 0 0 0,0-1 1 0 0,0 0-1 0 0,0 0 0 0 0,0 0 0 0 0,0 0 1 0 0,0 0-1 0 0,0 0 0 0 0,0 0 0 0 0,0 0 1 0 0,0 0-1 0 0,0 0 0 0 0,0 0 0 0 0,0 0 1 0 0,0 1-1 0 0,0-1 0 0 0,0 0 0 0 0,0 0 1 0 0,0 0-1 0 0,0 0 0 0 0,0 0 0 0 0,0 0 1 0 0,0 0-1 0 0,0 0 0 0 0,-1 0 0 0 0,1 0 1 0 0,0 0-1 0 0,0 0 0 0 0,0 0 0 0 0,0 0 1 0 0,0 0-1 0 0,0 0 0 0 0,0 0 0 0 0,0 0 0 0 0,0 0 1 0 0,0 0-1 0 0,0 0 0 0 0,0 0 0 0 0,-1 0 1 0 0,1 0-1 0 0,0 0 0 0 0,0 0 0 0 0,0 0 1 0 0,0 0-1 0 0,0 0 0 0 0,0 0 0 0 0,0 0 1 0 0,0 0-1 0 0,0 0 0 0 0,0 0 0 0 0,0 0 1 0 0,0 0-1 0 0,-1 0 0 0 0,1 0 0 0 0,0 0 1 0 0,0 0-1 0 0,0 0 0 0 0,0 0 0 0 0,0 0 1 0 0,0-14 1042 0 0,3 0-755 0 0,0-1 0 0 0,1 1 0 0 0,6-15-1 0 0,2-8 76 0 0,-5 14-345 0 0,1 0 0 0 0,1 0 0 0 0,1 1 0 0 0,2 0 0 0 0,0 1 0 0 0,1 1 0 0 0,1-1 0 0 0,0 2 0 0 0,26-26 0 0 0,-37 42-161 0 0,0 0 1 0 0,0 0-1 0 0,1 1 1 0 0,-1-1-1 0 0,1 1 1 0 0,-1 0-1 0 0,1 0 1 0 0,0 0-1 0 0,6-2 0 0 0,-9 4 59 0 0,1 0-1 0 0,-1-1 1 0 0,0 1-1 0 0,1 0 1 0 0,-1 0-1 0 0,1 0 1 0 0,-1 0-1 0 0,1 0 1 0 0,-1 0-1 0 0,1 0 1 0 0,-1 1-1 0 0,0-1 1 0 0,1 0-1 0 0,-1 1 1 0 0,1-1-1 0 0,-1 1 1 0 0,0 0-1 0 0,0-1 1 0 0,1 1-1 0 0,-1 0 0 0 0,0 0 1 0 0,0 0-1 0 0,0-1 1 0 0,0 1-1 0 0,0 1 1 0 0,0-1-1 0 0,0 0 1 0 0,0 0-1 0 0,1 2 1 0 0,33 60-6458 0 0,-25-44 4609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32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 10592 0 0,'0'0'818'0'0,"0"0"-532"0"0,-1 0 287 0 0,0-1 1 0 0,0 1-1 0 0,1 0 0 0 0,-1-1 1 0 0,0 1-1 0 0,0 0 1 0 0,0 0-1 0 0,0 0 1 0 0,1-1-1 0 0,-1 1 0 0 0,0 0 1 0 0,0 0-1 0 0,0 0 1 0 0,0 1-1 0 0,1-1 1 0 0,-1 0-1 0 0,-1 0 0 0 0,-5 10 3321 0 0,6-7-4518 0 0,-4 11 917 0 0,0 0 0 0 0,1 0 1 0 0,1 1-1 0 0,1-1 0 0 0,0 1 0 0 0,0 23 0 0 0,-1 2-98 0 0,1-29-191 0 0,1 1 1 0 0,1-1 0 0 0,0 1-1 0 0,1-1 1 0 0,0 0-1 0 0,1 1 1 0 0,0-1 0 0 0,0 0-1 0 0,1 0 1 0 0,5 11-1 0 0,-7-19-6 0 0,1-1-1 0 0,-1 0 0 0 0,0 1 1 0 0,1-1-1 0 0,-1 0 0 0 0,1 0 1 0 0,0 0-1 0 0,0 0 0 0 0,0 0 0 0 0,0 0 1 0 0,0-1-1 0 0,0 1 0 0 0,0-1 1 0 0,1 1-1 0 0,-1-1 0 0 0,0 0 0 0 0,1 0 1 0 0,2 1-1 0 0,-1-1 42 0 0,-1-1 0 0 0,0 1 0 0 0,1-1 0 0 0,-1 0 0 0 0,1 0 0 0 0,-1 0 0 0 0,0-1 0 0 0,1 1 0 0 0,-1-1 0 0 0,0 0 0 0 0,1 0 0 0 0,4-2 0 0 0,0-1 92 0 0,-1 0 1 0 0,0 0-1 0 0,0 0 0 0 0,0-1 0 0 0,-1 0 1 0 0,1 0-1 0 0,-1-1 0 0 0,-1 0 0 0 0,1 0 1 0 0,-1 0-1 0 0,5-8 0 0 0,7-14 397 0 0,-2 0-1 0 0,0-1 1 0 0,18-56 0 0 0,-24 59-460 0 0,-4 18 27 0 0,-4 8-89 0 0,-1 0 0 0 0,0 0-1 0 0,0 1 1 0 0,0-1 0 0 0,0 0-1 0 0,1 0 1 0 0,-1 0-1 0 0,0 0 1 0 0,0 0 0 0 0,0 0-1 0 0,0 1 1 0 0,0-1 0 0 0,0 0-1 0 0,1 0 1 0 0,-1 0 0 0 0,0 0-1 0 0,0 1 1 0 0,0-1 0 0 0,0 0-1 0 0,0 0 1 0 0,0 0-1 0 0,0 1 1 0 0,0-1 0 0 0,0 0-1 0 0,0 0 1 0 0,0 0 0 0 0,0 1-1 0 0,0-1 1 0 0,0 0 0 0 0,0 0-1 0 0,0 0 1 0 0,0 1 0 0 0,0-1-1 0 0,0 0 1 0 0,0 0-1 0 0,0 0 1 0 0,0 0 0 0 0,0 1-1 0 0,-1-1 1 0 0,1 1-4 0 0,0 33 38 0 0,1 0 1 0 0,7 37 0 0 0,-5-50-59 0 0,-1-8 28 0 0,0-1-1 0 0,5 14 1 0 0,-6-22-42 0 0,1-1 0 0 0,-1 1-1 0 0,1 0 1 0 0,0-1 0 0 0,0 1-1 0 0,0-1 1 0 0,1 0 0 0 0,-1 0 0 0 0,1 0-1 0 0,5 5 1 0 0,-7-7 14 0 0,2 2-588 0 0,0-1 0 0 0,0 1 1 0 0,1-1-1 0 0,-1 0 0 0 0,1 0 1 0 0,-1 0-1 0 0,1 0 1 0 0,4 1-1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32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1 284 5984 0 0,'1'0'3562'0'0,"79"-35"9120"0"0,-59 24-10731 0 0,32-22 1 0 0,-40 24-1804 0 0,-1 0-1 0 0,0-2 1 0 0,0 1-1 0 0,-1-2 1 0 0,-1 1 0 0 0,0-2-1 0 0,0 1 1 0 0,-1-1 0 0 0,7-16-1 0 0,-12 23-144 0 0,-1 1 3 0 0,-1 0-1 0 0,1 0 0 0 0,-1 0 1 0 0,0-1-1 0 0,2-10 1 0 0,-3 15 8 0 0,-1 0 1 0 0,0 0-1 0 0,0 0 1 0 0,0 0 0 0 0,0 0-1 0 0,0 0 1 0 0,-1 0-1 0 0,1 0 1 0 0,0 0-1 0 0,0 0 1 0 0,-1 0-1 0 0,1 1 1 0 0,0-1-1 0 0,-1 0 1 0 0,1 0-1 0 0,-2-2 1 0 0,1 3 19 0 0,0-1 0 0 0,0 0 0 0 0,0 0-1 0 0,0 0 1 0 0,0 1 0 0 0,0-1 0 0 0,-1 0 0 0 0,1 1 0 0 0,0-1 0 0 0,0 1 0 0 0,-1-1-1 0 0,1 1 1 0 0,0 0 0 0 0,-1 0 0 0 0,1 0 0 0 0,-2-1 0 0 0,-5 1 43 0 0,-1 0 1 0 0,0 0 0 0 0,1 1-1 0 0,-1 0 1 0 0,1 0-1 0 0,0 1 1 0 0,-1 0-1 0 0,1 1 1 0 0,0 0 0 0 0,0 0-1 0 0,0 1 1 0 0,0 0-1 0 0,1 0 1 0 0,0 0 0 0 0,0 1-1 0 0,0 0 1 0 0,0 1-1 0 0,1 0 1 0 0,0 0 0 0 0,0 0-1 0 0,0 1 1 0 0,1-1-1 0 0,0 1 1 0 0,0 1-1 0 0,1-1 1 0 0,0 1 0 0 0,0-1-1 0 0,1 1 1 0 0,0 0-1 0 0,0 1 1 0 0,1-1 0 0 0,0 0-1 0 0,1 1 1 0 0,0-1-1 0 0,0 1 1 0 0,0-1-1 0 0,1 1 1 0 0,1-1 0 0 0,-1 1-1 0 0,1 0 1 0 0,3 10-1 0 0,-2-14-76 0 0,0 1 0 0 0,0-1 0 0 0,0 0 0 0 0,0 0 0 0 0,1 0 0 0 0,0 0 0 0 0,0-1 0 0 0,0 1 0 0 0,1-1 0 0 0,-1 0 0 0 0,1 0 0 0 0,0 0 0 0 0,7 5 0 0 0,-1-2-2 0 0,0-1 1 0 0,0-1-1 0 0,0 0 1 0 0,0 0-1 0 0,19 5 1 0 0,-22-8-39 0 0,45 14-2918 0 0,1-5-3884 0 0,-38-10-2577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0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46 4432 0 0,'-1'0'20'0'0,"0"1"1"0"0,0-1 0 0 0,0 1-1 0 0,1-1 1 0 0,-1 1-1 0 0,0 0 1 0 0,0-1-1 0 0,0 1 1 0 0,1 0 0 0 0,-1 0-1 0 0,0 0 1 0 0,1 0-1 0 0,-1-1 1 0 0,1 1-1 0 0,-1 0 1 0 0,1 0 0 0 0,-1 0-1 0 0,1 0 1 0 0,0 0-1 0 0,-1 2 1 0 0,0-2-2 0 0,1 0 1 0 0,-1 0-1 0 0,0 0 0 0 0,0 0 1 0 0,1 0-1 0 0,-1 0 1 0 0,0 0-1 0 0,0 0 0 0 0,0 0 1 0 0,0 0-1 0 0,0-1 1 0 0,0 1-1 0 0,-2 0 0 0 0,-8 8 494 0 0,10-8-349 0 0,0 0 1 0 0,-1 0-1 0 0,1-1 1 0 0,0 1-1 0 0,0 0 1 0 0,-1 0-1 0 0,1-1 1 0 0,0 1-1 0 0,-1-1 1 0 0,1 1-1 0 0,-1-1 0 0 0,1 1 1 0 0,0-1-1 0 0,-1 0 1 0 0,-2 0-1 0 0,-12 4 2350 0 0,-6-22 12215 0 0,42 16-13236 0 0,56-11-933 0 0,-66 12-270 0 0,0 1 0 0 0,0 0 0 0 0,0 1 0 0 0,17 3 0 0 0,-6-1-220 0 0,9 3 54 0 0,48 14 0 0 0,5 1 119 0 0,-22-13-46 0 0,-45-6-205 0 0,0-2 0 0 0,0-1 0 0 0,1 0 0 0 0,16-3 0 0 0,13-2 748 0 0,1 0-459 0 0,-31 3-230 0 0,0 0-1 0 0,17 1 1 0 0,-8 2 45 0 0,46-8 0 0 0,112-17 447 0 0,-148 21-525 0 0,0 1-1 0 0,61 3 1 0 0,-36 2 56 0 0,-12-3-45 0 0,19 1 103 0 0,102 11 0 0 0,-148-7-106 0 0,-1 1 1 0 0,-1 1-1 0 0,21 9 1 0 0,-23-8 3 0 0,-1-1 1 0 0,1-1 0 0 0,1 0-1 0 0,31 4 1 0 0,49-3 15 0 0,125-8 1 0 0,-172 0-27 0 0,1 2-1 0 0,0 3 1 0 0,-1 1-1 0 0,0 3 1 0 0,55 15-1 0 0,-76-16 22 0 0,-1-2-1 0 0,1-2 0 0 0,56-1 0 0 0,18 1 26 0 0,18 6-94 0 0,19 2-8 0 0,-109-9 35 0 0,35-3 0 0 0,-6 0 14 0 0,150 5 40 0 0,-170-1-53 0 0,16-1 0 0 0,175-4 0 0 0,-148 3 0 0 0,21 4 0 0 0,59-1 0 0 0,7 0 0 0 0,-132-3 0 0 0,35 0 0 0 0,83 0 0 0 0,-65 3 0 0 0,109 4 0 0 0,-180-7 0 0 0,183 5 0 0 0,-165-4 0 0 0,38 5 0 0 0,-24-1 0 0 0,90-2 0 0 0,-89-3 0 0 0,364-23 0 0 0,-318 19 0 0 0,-23 1 0 0 0,-41 3 0 0 0,-22 1 0 0 0,23-3 0 0 0,91-8 0 0 0,-61 6 0 0 0,258-26 0 0 0,-23-13 0 0 0,-240 35 0 0 0,93-9 0 0 0,-29 3 0 0 0,-117 13 0 0 0,-1 0 0 0 0,1 0 0 0 0,-1-1 0 0 0,1 0 0 0 0,-1 0 0 0 0,15-7 0 0 0,-21 8-3 0 0,-1-1 0 0 0,1 1 0 0 0,-1 0 0 0 0,1 0 1 0 0,-1-1-1 0 0,1 1 0 0 0,-1-1 0 0 0,0 1 0 0 0,0-1 0 0 0,0 0 0 0 0,0 0 0 0 0,0 1 1 0 0,0-1-1 0 0,0 0 0 0 0,-1 0 0 0 0,2-2 0 0 0,7-15-79 0 0,-8 17-232 0 0,15-14-324 0 0,-9 12-2489 0 0,1 1-4051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7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74 160 8288 0 0,'1'-14'747'0'0,"-1"11"-699"0"0,1 1-1 0 0,-1-1 1 0 0,0 0-1 0 0,0 0 1 0 0,-1 1-1 0 0,0-5 1 0 0,0 2 950 0 0,1-1 0 0 0,-1 1 0 0 0,1 0 0 0 0,0-1 1 0 0,0 1-1 0 0,2-7 0 0 0,-1 6-95 0 0,-1 1 1 0 0,1-1-1 0 0,-1 1 1 0 0,0-1-1 0 0,-2-6 0 0 0,2-1 918 0 0,0 11-1586 0 0,0 1 0 0 0,0-1 0 0 0,0 1 0 0 0,0-1 0 0 0,0 1 0 0 0,0 0 0 0 0,-1-1 1 0 0,1 1-1 0 0,0-1 0 0 0,-2-1 0 0 0,-1-4 3752 0 0,1 12-2573 0 0,-3 10-1400 0 0,0 2-1 0 0,2-1 1 0 0,0 0-1 0 0,1 1 1 0 0,1-1-1 0 0,0 21 1 0 0,0-4 43 0 0,-15 226 295 0 0,1-81-146 0 0,10-133-192 0 0,2-14 13 0 0,0-13-105 0 0,1-1 0 0 0,1 1 0 0 0,2 34 0 0 0,-1-52 45 0 0,0 0 0 0 0,0 1 0 0 0,0-1 0 0 0,0 0 1 0 0,0 0-1 0 0,1 1 0 0 0,-1-1 0 0 0,0 0 0 0 0,0 1 1 0 0,0-1-1 0 0,0 0 0 0 0,0 0 0 0 0,0 1 0 0 0,0-1 0 0 0,1 0 1 0 0,-1 0-1 0 0,0 1 0 0 0,0-1 0 0 0,0 0 0 0 0,1 0 1 0 0,-1 0-1 0 0,0 0 0 0 0,0 1 0 0 0,1-1 0 0 0,-1 0 0 0 0,0 0 1 0 0,0 0-1 0 0,1 0 0 0 0,-1 0 0 0 0,0 1 0 0 0,0-1 1 0 0,1 0-1 0 0,10-4-1105 0 0,9-13-1068 0 0,-20 17 2195 0 0,16-17-1678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3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21 124 13824 0 0,'-20'-2'7228'0'0,"21"-2"-7417"0"0,2 2 349 0 0,-1 0 0 0 0,1-1-1 0 0,0 1 1 0 0,0 0-1 0 0,0 0 1 0 0,0 0-1 0 0,0 1 1 0 0,1-1-1 0 0,-1 1 1 0 0,0 0 0 0 0,1 0-1 0 0,-1 0 1 0 0,1 0-1 0 0,5 0 1 0 0,10-1 486 0 0,28 1 0 0 0,-33 1-316 0 0,213 5 2158 0 0,30 2-1657 0 0,-123-2-574 0 0,101 13 911 0 0,-207-17-1216 0 0,-1-1 0 0 0,55-7 0 0 0,-54 4 48 0 0,-26 2 16 0 0,-1 0-1 0 0,1 1 1 0 0,0-1-1 0 0,-1 0 1 0 0,1 0-1 0 0,-1 0 1 0 0,1-1-1 0 0,-1 1 1 0 0,1 0-1 0 0,-1 0 1 0 0,0-1 0 0 0,1 1-1 0 0,-1-1 1 0 0,0 1-1 0 0,0-1 1 0 0,1-2-1 0 0,0 2 21 0 0,-1-1 0 0 0,1 0 0 0 0,-1 0 0 0 0,0 0-1 0 0,0 0 1 0 0,0 0 0 0 0,0-1 0 0 0,1-4 0 0 0,-2 7 17 0 0,0 1 0 0 0,2-2-30 0 0,-23-11 101 0 0,-114-25 4 0 0,120 36-31 0 0,1-1-1 0 0,-1 2 1 0 0,-26 0 0 0 0,40 1-95 0 0,-8 1 98 0 0,20 5-21 0 0,3 0-79 0 0,2-1 0 0 0,-1 0 0 0 0,1-2 0 0 0,18 4 0 0 0,-20-5 0 0 0,10 3 18 0 0,92 21 293 0 0,-111-25-318 0 0,-1 1-1 0 0,0 0 0 0 0,1 0 1 0 0,-1 0-1 0 0,0 1 0 0 0,0 0 0 0 0,5 4 1 0 0,-8-6 2 0 0,0 0 0 0 0,0 0 0 0 0,0-1 1 0 0,0 1-1 0 0,0 0 0 0 0,-1 0 0 0 0,1 0 1 0 0,0 0-1 0 0,0 0 0 0 0,-1 1 0 0 0,1-1 1 0 0,-1 0-1 0 0,1 0 0 0 0,-1 0 0 0 0,1 0 0 0 0,-1 1 1 0 0,0-1-1 0 0,0 0 0 0 0,1 0 0 0 0,-1 1 1 0 0,0-1-1 0 0,0 0 0 0 0,0 1 0 0 0,-1-1 1 0 0,1 0-1 0 0,0 0 0 0 0,0 1 0 0 0,-1-1 1 0 0,1 0-1 0 0,-1 2 0 0 0,-4 5 27 0 0,0 0 0 0 0,-1 0 1 0 0,0-1-1 0 0,0 1 0 0 0,-1-1 0 0 0,0-1 0 0 0,0 1 0 0 0,0-1 1 0 0,-1 0-1 0 0,-16 9 0 0 0,2-2-422 0 0,9-6-705 0 0,-20 16-1 0 0,20-14-527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4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53 167 4144 0 0,'1'-17'17267'0'0,"1"19"-17235"0"0,-1 0 1 0 0,0 0-1 0 0,1 0 0 0 0,-1 0 0 0 0,0 0 0 0 0,0 0 0 0 0,0 0 0 0 0,-1 0 1 0 0,1 1-1 0 0,0-1 0 0 0,-1 0 0 0 0,1 5 0 0 0,0 31 28 0 0,-1-26-19 0 0,0 54 143 0 0,-3 0 1 0 0,-20 107-1 0 0,20-157-32 0 0,0 3 354 0 0,-10 28 0 0 0,13-46-443 0 0,0 0 0 0 0,-1 0 0 0 0,1-1 0 0 0,0 1 0 0 0,0 0 0 0 0,-1 0 0 0 0,1-1 0 0 0,0 1 0 0 0,-1 0 0 0 0,1 0 0 0 0,-1-1 0 0 0,1 1 0 0 0,-1 0 0 0 0,1-1 0 0 0,-1 1 0 0 0,0-1 0 0 0,0 2 0 0 0,0-3-23 0 0,0 0-1 0 0,1 1 1 0 0,-1-1 0 0 0,1 0-1 0 0,-1 0 1 0 0,1 1 0 0 0,-1-1-1 0 0,1 0 1 0 0,0 0 0 0 0,-1 0-1 0 0,1 0 1 0 0,0 0 0 0 0,0 0-1 0 0,0 0 1 0 0,-1 0 0 0 0,1-1-1 0 0,-3-23 269 0 0,0 0 0 0 0,2 0 0 0 0,1-26 0 0 0,10-77 284 0 0,-4 74-360 0 0,-2 18-8 0 0,2 1 0 0 0,1 0 0 0 0,24-66 0 0 0,-29 94-176 0 0,1 0 0 0 0,1 0 0 0 0,-1 0 0 0 0,1 0 0 0 0,0 0 0 0 0,1 1 0 0 0,-1 0 0 0 0,1 0 0 0 0,1 0 0 0 0,9-8 0 0 0,-12 11-41 0 0,1 1-1 0 0,0 0 0 0 0,0-1 1 0 0,0 1-1 0 0,0 1 1 0 0,0-1-1 0 0,0 1 0 0 0,0-1 1 0 0,0 1-1 0 0,1 0 1 0 0,-1 1-1 0 0,1-1 0 0 0,-1 1 1 0 0,0 0-1 0 0,1 0 1 0 0,-1 0-1 0 0,1 0 0 0 0,-1 1 1 0 0,7 1-1 0 0,-8-1-2 0 0,0 0-1 0 0,-1 0 1 0 0,1 0-1 0 0,-1 1 1 0 0,0-1-1 0 0,1 1 1 0 0,-1-1-1 0 0,0 1 1 0 0,0 0-1 0 0,0 0 1 0 0,0-1-1 0 0,0 2 1 0 0,0-1-1 0 0,0 0 1 0 0,-1 0-1 0 0,1 0 1 0 0,2 6-1 0 0,-3-4 21 0 0,1 0-1 0 0,0 0 1 0 0,-1 1-1 0 0,0-1 0 0 0,0 1 1 0 0,0-1-1 0 0,0 1 1 0 0,-1 0-1 0 0,0 7 0 0 0,-1-5 22 0 0,0-1 0 0 0,0 1 0 0 0,-1-1-1 0 0,1 0 1 0 0,-2 1 0 0 0,1-1-1 0 0,-1 0 1 0 0,0 0 0 0 0,0-1 0 0 0,0 1-1 0 0,-1 0 1 0 0,0-1 0 0 0,0 0-1 0 0,-1 0 1 0 0,1 0 0 0 0,-1-1-1 0 0,-8 7 1 0 0,2-3 10 0 0,0-1-1 0 0,-1 0 1 0 0,0 0-1 0 0,0-1 1 0 0,0-1 0 0 0,-1 0-1 0 0,-21 5 1 0 0,30-9-46 0 0,0 0 1 0 0,-1-1 0 0 0,1 0-1 0 0,0 0 1 0 0,-7 0 0 0 0,9 0-31 0 0,1 0 1 0 0,0 0-1 0 0,-1-1 1 0 0,1 1-1 0 0,-1 0 1 0 0,1-1-1 0 0,0 1 1 0 0,-1-1 0 0 0,1 1-1 0 0,0-1 1 0 0,0 0-1 0 0,-1 1 1 0 0,1-1-1 0 0,0 0 1 0 0,0 0-1 0 0,0 0 1 0 0,0 0-1 0 0,0 0 1 0 0,0 0-1 0 0,-1-2 1 0 0,2 2-116 0 0,0 0-1 0 0,0 1 1 0 0,0-1 0 0 0,0 0 0 0 0,0 0 0 0 0,1 0 0 0 0,-1 0-1 0 0,0 0 1 0 0,0 0 0 0 0,1 0 0 0 0,-1 0 0 0 0,0 1 0 0 0,1-1 0 0 0,-1 0-1 0 0,1 0 1 0 0,-1 0 0 0 0,1 1 0 0 0,0-1 0 0 0,-1 0 0 0 0,2-1-1 0 0,17-15-2261 0 0,-18 16 2212 0 0,14-11-1827 0 0,4-1-233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5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10016 0 0,'0'0'11166'0'0,"9"11"-10826"0"0,7 28 1396 0 0,-10-17-1428 0 0,-1 0-1 0 0,-1 0 1 0 0,-1 1-1 0 0,1 36 1 0 0,-4-56-290 0 0,4 119 1007 0 0,-4-121-633 0 0,5-20 204 0 0,1-12-106 0 0,0 0-1 0 0,3 1 0 0 0,0 0 0 0 0,2 0 1 0 0,16-32-1 0 0,-22 52-321 0 0,1-1-1 0 0,1 1 0 0 0,12-16 1 0 0,-15 22-139 0 0,0-1 1 0 0,0 1-1 0 0,0 0 1 0 0,1 0-1 0 0,-1 0 0 0 0,1 1 1 0 0,0 0-1 0 0,0 0 1 0 0,8-4-1 0 0,-10 6-29 0 0,-1 1 1 0 0,0-1-1 0 0,1 1 0 0 0,-1-1 1 0 0,0 1-1 0 0,1 0 0 0 0,-1 0 1 0 0,0 0-1 0 0,1 0 0 0 0,-1 1 1 0 0,1-1-1 0 0,-1 0 0 0 0,0 1 1 0 0,0 0-1 0 0,1-1 0 0 0,-1 1 1 0 0,0 0-1 0 0,0 0 0 0 0,0 1 1 0 0,0-1-1 0 0,0 0 0 0 0,3 3 1 0 0,3 3-14 0 0,0 0 0 0 0,-1 1 1 0 0,12 16-1 0 0,-1-1-183 0 0,-6-10-200 0 0,-7-6-347 0 0,1-1 0 0 0,-1 0-1 0 0,1 0 1 0 0,0-1 0 0 0,1 1 0 0 0,-1-1-1 0 0,12 6 1 0 0,-9-9-2065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5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15 159 5064 0 0,'-1'1'15823'0'0,"-4"9"-14600"0"0,2 8-499 0 0,0 1 1 0 0,2-1-1 0 0,0 26 0 0 0,1-35-795 0 0,0-1 0 0 0,1 0-1 0 0,0 1 1 0 0,0-1 0 0 0,1 0-1 0 0,0 0 1 0 0,5 11 0 0 0,-2-6-319 0 0</inkml:trace>
  <inkml:trace contextRef="#ctx0" brushRef="#br0" timeOffset="1">172 54 6912 0 0,'-2'-16'304'0'0,"2"9"64"0"0,-3-2-296 0 0,-11-12 15783 0 0,14 29-15855 0 0,-2-1-6248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5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4608 0 0,'21'38'11687'0'0,"-19"-35"-10480"0"0,-2-3-893 0 0,1 0 0 0 0,-1 0 1 0 0,1 1-1 0 0,-1-1 0 0 0,0 0 1 0 0,1 0-1 0 0,-1 0 1 0 0,1 0-1 0 0,-1 1 0 0 0,1-1 1 0 0,-1 0-1 0 0,1 0 0 0 0,-1 0 1 0 0,1 0-1 0 0,-1 0 0 0 0,1 0 1 0 0,-1 0-1 0 0,1 0 1 0 0,8-4-1295 0 0,4-4 1746 0 0,-9 6-595 0 0,0 0-1 0 0,0 0 0 0 0,0 0 0 0 0,-1-1 1 0 0,1 1-1 0 0,-1-1 0 0 0,5-5 0 0 0,-2 0 147 0 0,1 0 0 0 0,0 1 0 0 0,1 0 0 0 0,0 0 0 0 0,9-6 0 0 0,-8 5-84 0 0,-8 7-204 0 0,-1 0-1 0 0,1 0 1 0 0,0 0 0 0 0,0 0-1 0 0,0 0 1 0 0,0 0-1 0 0,1 0 1 0 0,-1 0-1 0 0,0 0 1 0 0,0 1 0 0 0,0-1-1 0 0,1 1 1 0 0,-1-1-1 0 0,0 0 1 0 0,1 1-1 0 0,-1 0 1 0 0,0-1-1 0 0,1 1 1 0 0,-1 0 0 0 0,0 0-1 0 0,1 0 1 0 0,-1 0-1 0 0,1 0 1 0 0,-1 0-1 0 0,0 0 1 0 0,1 0-1 0 0,-1 1 1 0 0,1-1 0 0 0,1 1-1 0 0,-1 1-23 0 0,0-1 0 0 0,0 1 0 0 0,0-1-1 0 0,0 1 1 0 0,-1 0 0 0 0,1 0 0 0 0,0 0 0 0 0,-1 0-1 0 0,0 0 1 0 0,1 1 0 0 0,-1-1 0 0 0,0 0 0 0 0,0 1 0 0 0,0-1-1 0 0,-1 0 1 0 0,1 1 0 0 0,0-1 0 0 0,0 5 0 0 0,4 11 28 0 0,-5-17-19 0 0,0-1 0 0 0,0 0 0 0 0,0 0 0 0 0,0 1-1 0 0,0-1 1 0 0,0 0 0 0 0,0 1 0 0 0,0-1-1 0 0,0 0 1 0 0,1 0 0 0 0,-1 1 0 0 0,0-1-1 0 0,0 0 1 0 0,0 0 0 0 0,0 0 0 0 0,0 1-1 0 0,1-1 1 0 0,-1 0 0 0 0,0 0 0 0 0,0 0-1 0 0,0 1 1 0 0,1-1 0 0 0,-1 0 0 0 0,0 0-1 0 0,0 0 1 0 0,1 0 0 0 0,-1 0 0 0 0,0 1-1 0 0,0-1 1 0 0,1 0 0 0 0,-1 0 0 0 0,0 0-1 0 0,0 0 1 0 0,1 0 0 0 0,-1 0 0 0 0,0 0-1 0 0,0 0 1 0 0,1 0 0 0 0,0 0 0 0 0,6-10 696 0 0,-2 4-607 0 0,-2 1 81 0 0,-1 0 0 0 0,1 1 0 0 0,-1-1 0 0 0,4-10 0 0 0,6-14 383 0 0,13-18 514 0 0,-25 46-1076 0 0,1 1-1 0 0,-1-1 1 0 0,0 1-1 0 0,1-1 1 0 0,-1 1-1 0 0,0-1 0 0 0,1 1 1 0 0,-1-1-1 0 0,1 1 1 0 0,-1 0-1 0 0,1-1 1 0 0,-1 1-1 0 0,1 0 1 0 0,-1-1-1 0 0,1 1 0 0 0,-1 0 1 0 0,1 0-1 0 0,-1-1 1 0 0,1 1-1 0 0,-1 0 1 0 0,1 0-1 0 0,0 0 1 0 0,-1 0-1 0 0,1 0 0 0 0,-1 0 1 0 0,1 0-1 0 0,0 0 1 0 0,1 0 7 0 0,-1 1 1 0 0,0-1-1 0 0,0 1 1 0 0,0-1-1 0 0,0 1 1 0 0,0 0-1 0 0,0 0 0 0 0,0-1 1 0 0,0 1-1 0 0,0 0 1 0 0,0 0-1 0 0,1 1 1 0 0,1 2 20 0 0,0 1 0 0 0,0-1 1 0 0,-1 0-1 0 0,0 1 1 0 0,4 8-1 0 0,7 38-33 0 0,-7-26 0 0 0,12 34 0 0 0,-5-32-95 0 0,-13-27 62 0 0,1 1 0 0 0,-1 0 0 0 0,0-1 0 0 0,1 1 0 0 0,-1-1 0 0 0,1 1 0 0 0,-1-1 0 0 0,1 1 0 0 0,-1-1 0 0 0,1 1 0 0 0,-1-1 0 0 0,1 1 0 0 0,-1-1 0 0 0,1 0 0 0 0,0 1 0 0 0,-1-1 0 0 0,1 0 0 0 0,0 1 0 0 0,-1-1 0 0 0,1 0 0 0 0,0 0 0 0 0,-1 0-1 0 0,1 0 1 0 0,1 0 0 0 0,8 1-2362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6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20415 0 0,'0'0'5678'0'0,"-1"8"-4909"0"0,-12 97 536 0 0,11-90-1488 0 0,1 1-1 0 0,1 0 0 0 0,0 0 1 0 0,1 0-1 0 0,1-1 0 0 0,5 20 1 0 0,-6-29-1760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7 14744 0 0,'0'0'157'0'0,"0"0"0"0"0,1 0 0 0 0,-1 0 0 0 0,0-1 0 0 0,0 1 1 0 0,0 0-1 0 0,0 0 0 0 0,0 0 0 0 0,0-1 0 0 0,0 1 0 0 0,0 0 1 0 0,0 0-1 0 0,-2-4 2986 0 0,1 4-2986 0 0,-3 6 2545 0 0,-4 14-1375 0 0,7-19-1290 0 0,-2 10 131 0 0,0 0 1 0 0,0 0-1 0 0,1 1 1 0 0,0 0-1 0 0,1-1 1 0 0,1 14-1 0 0,7 70 0 0 0,1 1-50 0 0,0-13-65 0 0,-5-58-178 0 0,0 4-1037 0 0,-6-11-5741 0 0</inkml:trace>
  <inkml:trace contextRef="#ctx0" brushRef="#br0" timeOffset="1">0 340 14280 0 0,'1'0'11736'0'0,"5"-4"-11031"0"0,-2 3-533 0 0,-1 0 1 0 0,0 0-1 0 0,1 0 1 0 0,0 1-1 0 0,-1 0 1 0 0,1 0-1 0 0,-1 0 1 0 0,1 0-1 0 0,-1 0 1 0 0,1 1-1 0 0,-1 0 1 0 0,1-1-1 0 0,3 3 1 0 0,16 1 87 0 0,18 2-211 0 0,-27-4-1020 0 0,26 2 0 0 0,-23-4-125 0 0</inkml:trace>
  <inkml:trace contextRef="#ctx0" brushRef="#br0" timeOffset="2">367 370 21191 0 0,'-12'17'936'0'0,"10"-6"200"0"0,-4 3-912 0 0,1 2-224 0 0,-1 2 0 0 0,4-2 0 0 0,-2 5 288 0 0,1-1 0 0 0,1-3 8 0 0,2-2 0 0 0,0 1-216 0 0,0-7-80 0 0,-6-4 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6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13 6448 0 0,'-9'-13'19194'0'0,"10"18"-19383"0"0,-1-1 0 0 0,1 1 0 0 0,0-1 0 0 0,1 0 0 0 0,-1 1 1 0 0,3 3-1 0 0,4 13-1365 0 0,21 71-5783 0 0,-6-35 5416 0 0,-12-31 1720 0 0,3 5 1051 0 0,-3-12 2859 0 0,-10-18-3245 0 0,1 1-1 0 0,-1-1 1 0 0,0 0-1 0 0,0 1 1 0 0,1-1 0 0 0,-1 0-1 0 0,1 0 1 0 0,-1 0-1 0 0,1 0 1 0 0,-1 0 0 0 0,1 0-1 0 0,0-1 1 0 0,0 1-1 0 0,2 0 1 0 0,-1 0-216 0 0,-1-1 0 0 0,1 0-1 0 0,-1 0 1 0 0,0 0 0 0 0,1 0 0 0 0,-1 0 0 0 0,1 0 0 0 0,-1-1-1 0 0,5-1 1 0 0,-2 0-49 0 0,0 0 0 0 0,0 0-1 0 0,0-1 1 0 0,0 0 0 0 0,0 0 0 0 0,-1 0 0 0 0,1-1-1 0 0,4-4 1 0 0,0-1 64 0 0,0 1 0 0 0,-1-1 0 0 0,0 0 0 0 0,-1-1 0 0 0,0 0 0 0 0,-1 0 0 0 0,0-1 0 0 0,0 1-1 0 0,4-14 1 0 0,-2 4-269 0 0,-7 19-40 0 0,3-2-395 0 0,-2 2 440 0 0,0 0-1 0 0,0 0 1 0 0,-1 0 0 0 0,1 0-1 0 0,0 0 1 0 0,0 0 0 0 0,-1-1 0 0 0,1 1-1 0 0,-1 0 1 0 0,1-1 0 0 0,-1 1-1 0 0,1-1 1 0 0,-1 0 0 0 0,0 0-1 0 0,0 1 1 0 0,0-1 0 0 0,0 0-1 0 0,1-3 1 0 0,-1 3 1 0 0,-1 0 0 0 0,1 1 0 0 0,0-1 0 0 0,0 0 0 0 0,0 1 1 0 0,0-1-1 0 0,0 1 0 0 0,1 0 0 0 0,-1-1 0 0 0,0 1 0 0 0,2-2 0 0 0,-2 3-5 0 0,0-1 1 0 0,1 0-1 0 0,-1 0 0 0 0,0 0 1 0 0,0 0-1 0 0,0 0 0 0 0,-1 0 1 0 0,1-1-1 0 0,0 1 0 0 0,0 0 0 0 0,-1 0 1 0 0,1 0-1 0 0,0-1 0 0 0,0-1 1 0 0,0-6-6058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0 215 20759 0 0,'0'0'472'0'0,"15"5"1140"0"0,-12-4-1554 0 0,0 0 0 0 0,-1-1 0 0 0,1 1 0 0 0,-1-1 1 0 0,1 1-1 0 0,0-1 0 0 0,0 0 0 0 0,-1 0 0 0 0,1 0 0 0 0,0-1 0 0 0,-1 1 0 0 0,1-1 0 0 0,0 1 0 0 0,-1-1 0 0 0,1 0 0 0 0,2-1 0 0 0,9-2 1043 0 0,-1 1-486 0 0,1-2-1 0 0,-1 1 0 0 0,0-2 0 0 0,-1 0 0 0 0,0 0 1 0 0,0-1-1 0 0,15-11 0 0 0,-19 12-479 0 0,1-1-1 0 0,-1-1 1 0 0,-1 1 0 0 0,1-1-1 0 0,-1-1 1 0 0,-1 1-1 0 0,0-1 1 0 0,0 0-1 0 0,9-19 1 0 0,-14 25-153 0 0,0 0 0 0 0,0 0 0 0 0,0-1-1 0 0,0 1 1 0 0,-1 0 0 0 0,1 0 0 0 0,-1-1 0 0 0,0 1 0 0 0,0 0 0 0 0,0-4 0 0 0,0 6 21 0 0,-1 0 1 0 0,1 0-1 0 0,0 0 1 0 0,0 0-1 0 0,0 0 1 0 0,-1 0-1 0 0,1 0 1 0 0,-1 1-1 0 0,1-1 1 0 0,-1 0-1 0 0,1 0 1 0 0,-1 0 0 0 0,1 1-1 0 0,-1-1 1 0 0,0 0-1 0 0,1 1 1 0 0,-1-1-1 0 0,0 0 1 0 0,1 1-1 0 0,-1-1 1 0 0,0 1-1 0 0,0-1 1 0 0,0 1 0 0 0,0 0-1 0 0,1-1 1 0 0,-1 1-1 0 0,0 0 1 0 0,0-1-1 0 0,0 1 1 0 0,0 0-1 0 0,0 0 1 0 0,0 0-1 0 0,0 0 1 0 0,0 0 0 0 0,0 0-1 0 0,0 0 1 0 0,0 0-1 0 0,-1 1 1 0 0,-1 0-3 0 0,0 0 0 0 0,0 0 0 0 0,0 0 0 0 0,0 1 0 0 0,0-1 0 0 0,0 1 0 0 0,0 0 1 0 0,0 0-1 0 0,1 0 0 0 0,-1 0 0 0 0,1 0 0 0 0,-4 5 0 0 0,-1 1-9 0 0,0 0-1 0 0,-9 15 1 0 0,12-15 43 0 0,0 0 1 0 0,0 1-1 0 0,1-1 1 0 0,0 0-1 0 0,1 1 0 0 0,0 0 1 0 0,0-1-1 0 0,1 1 0 0 0,0 0 1 0 0,0 0-1 0 0,1 0 0 0 0,0 0 1 0 0,1 0-1 0 0,0 0 1 0 0,0 0-1 0 0,1-1 0 0 0,0 1 1 0 0,4 10-1 0 0,-4-15-35 0 0,-1 0 0 0 0,1-1 0 0 0,0 1 0 0 0,0 0 0 0 0,1 0 0 0 0,-1-1 0 0 0,1 1 0 0 0,0-1 0 0 0,-1 0 0 0 0,1 0 0 0 0,1 0 0 0 0,-1 0 0 0 0,0-1 0 0 0,1 1 0 0 0,0-1 0 0 0,-1 0 0 0 0,1 0 0 0 0,0 0 0 0 0,7 2 0 0 0,-7-2-306 0 0,0 0 0 0 0,-1-1 1 0 0,1 0-1 0 0,0 0 0 0 0,0 0 0 0 0,0 0 0 0 0,1-1 1 0 0,-1 0-1 0 0,0 1 0 0 0,0-1 0 0 0,0-1 0 0 0,0 1 1 0 0,5-2-1 0 0,2-5-1229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8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43 143 12176 0 0,'-11'0'1298'0'0,"9"0"-1123"0"0,1 0 1 0 0,0 0-1 0 0,-1 0 0 0 0,1 0 0 0 0,0 0 1 0 0,-1 0-1 0 0,1-1 0 0 0,0 1 0 0 0,-1 0 0 0 0,1-1 1 0 0,0 1-1 0 0,-1-1 0 0 0,1 0 0 0 0,0 1 0 0 0,0-1 1 0 0,0 0-1 0 0,0 0 0 0 0,0 0 0 0 0,0 0 1 0 0,-2-1-1 0 0,0-1 1870 0 0,3 2-1780 0 0,0 1 0 0 0,0-1 0 0 0,0 1 0 0 0,0-1 0 0 0,0 1-1 0 0,-1-1 1 0 0,1 1 0 0 0,0-1 0 0 0,0 1 0 0 0,0-1 0 0 0,0 1-1 0 0,1-1 1 0 0,-1 1 0 0 0,0 0 0 0 0,0-1 0 0 0,0 1 0 0 0,0-1-1 0 0,1 0 1 0 0,-1 0-207 0 0,1 1-1 0 0,0-1 0 0 0,-1 1 1 0 0,1-1-1 0 0,0 1 0 0 0,-1 0 1 0 0,1-1-1 0 0,0 1 1 0 0,0-1-1 0 0,-1 1 0 0 0,1 0 1 0 0,0 0-1 0 0,0-1 0 0 0,0 1 1 0 0,-1 0-1 0 0,1 0 0 0 0,0 0 1 0 0,0 0-1 0 0,1 0 0 0 0,19 3 288 0 0,-17-3-197 0 0,97 11 1492 0 0,-37 1-1530 0 0,113 20-103 0 0,-63-25 351 0 0,-91-7-366 0 0,51 1 358 0 0,122-14 1 0 0,-191 13-306 0 0,0-1 1 0 0,0 0-1 0 0,0 0 0 0 0,0 0 1 0 0,0-1-1 0 0,0 0 0 0 0,8-4 1 0 0,-13 5-27 0 0,0 0 1 0 0,0 0 0 0 0,1 0-1 0 0,-1 0 1 0 0,0 0 0 0 0,0 0-1 0 0,0 0 1 0 0,0 0 0 0 0,-1 0-1 0 0,1 0 1 0 0,0 0 0 0 0,0 0-1 0 0,-1 0 1 0 0,1 0 0 0 0,0 0-1 0 0,-1 0 1 0 0,1 0-1 0 0,-2-1 1 0 0,-4-5 4 0 0,-1 1-1 0 0,0 0 1 0 0,-1 0-1 0 0,0 1 1 0 0,-13-8 0 0 0,-46-17 111 0 0,47 22-124 0 0,11 4-10 0 0,-19-8 31 0 0,-39-11-1 0 0,56 18-49 0 0,9 4 13 0 0,1 0 1 0 0,-1 0-1 0 0,0 1 1 0 0,1-1-1 0 0,-1 0 1 0 0,0 1 0 0 0,0 0-1 0 0,0-1 1 0 0,-2 1-1 0 0,10 5 44 0 0,4 0-44 0 0,1-1 0 0 0,-1 0-1 0 0,1-1 1 0 0,20 4 0 0 0,50 3-35 0 0,-47-6 34 0 0,55 4 6 0 0,-67-5 14 0 0,-12-2 4 0 0,0 1 0 0 0,0 0 0 0 0,0 0-1 0 0,0 1 1 0 0,0 0 0 0 0,10 5 0 0 0,-18-7-9 0 0,-1 0 1 0 0,1 0-1 0 0,0 0 1 0 0,-1 1-1 0 0,1-1 1 0 0,-1 0-1 0 0,1 1 0 0 0,-1-1 1 0 0,0 1-1 0 0,0-1 1 0 0,1 1-1 0 0,-1 0 1 0 0,0-1-1 0 0,-1 1 1 0 0,1 0-1 0 0,0 0 1 0 0,0 0-1 0 0,-1-1 1 0 0,1 1-1 0 0,-1 0 1 0 0,0 0-1 0 0,1 0 0 0 0,-1 0 1 0 0,0 0-1 0 0,0 0 1 0 0,0 0-1 0 0,0 0 1 0 0,-1 0-1 0 0,1 0 1 0 0,0 0-1 0 0,-1 0 1 0 0,0 0-1 0 0,1-1 1 0 0,-2 4-1 0 0,-4 6 54 0 0,0 0-1 0 0,0 0 1 0 0,-1-1-1 0 0,-11 15 1 0 0,7-11-25 0 0,-8 10 2 0 0,0-1-1 0 0,-1-1 0 0 0,-35 29 1 0 0,37-39-426 0 0,-5 6-560 0 0,22-17 708 0 0,0 0 0 0 0,-1 0 0 0 0,1 0 0 0 0,0 0 0 0 0,0-1 0 0 0,-1 1 0 0 0,1 0 0 0 0,-1-1 0 0 0,-1 2 0 0 0,3-2 167 0 0,0 0 0 0 0,-1 0-1 0 0,1 0 1 0 0,0 0 0 0 0,0 0-1 0 0,-1 0 1 0 0,1 0-1 0 0,0 0 1 0 0,0 0 0 0 0,-1 0-1 0 0,1 0 1 0 0,0 0-1 0 0,0 0 1 0 0,-1 0 0 0 0,1 0-1 0 0,0 0 1 0 0,0 0 0 0 0,-1-1-1 0 0,1 1 1 0 0,0 0-1 0 0,0 0 1 0 0,-1 0 0 0 0,1 0-1 0 0,0 0 1 0 0,0-1-1 0 0,0 1 1 0 0,0 0 0 0 0,-1 0-1 0 0,1 0 1 0 0,0-1-1 0 0,0 1 1 0 0,0 0 0 0 0,0 0-1 0 0,0 0 1 0 0,-1-1 0 0 0,1 1-1 0 0,0 0 1 0 0,0 0-1 0 0,0-1 1 0 0,0 1 0 0 0,0 0-1 0 0,0 0 1 0 0,0-1-1 0 0,0 1 1 0 0,0 0 0 0 0,0 0-1 0 0,0-1 1 0 0,0 1 0 0 0,0 0-1 0 0,0 0 1 0 0,0-1-1 0 0,0 1 1 0 0,1 0 0 0 0,-1 0-1 0 0,0-1 1 0 0,0 1-1 0 0,0 0 1 0 0,0 0 0 0 0,1-1-1 0 0,5-13-2104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8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310 18 10592 0 0,'-4'-1'254'0'0,"-1"1"1"0"0,1-1 0 0 0,0 0-1 0 0,0 0 1 0 0,0 0 0 0 0,-5-3 0 0 0,-9-2 3496 0 0,-2 3 4465 0 0,14 3-7903 0 0,0 1 1 0 0,0-1 0 0 0,0 1-1 0 0,0 0 1 0 0,0 1-1 0 0,0-1 1 0 0,0 1-1 0 0,0 1 1 0 0,1-1-1 0 0,-1 1 1 0 0,-9 6-1 0 0,7-4-186 0 0,1 1-1 0 0,0 1 1 0 0,0-1-1 0 0,1 1 1 0 0,0 0-1 0 0,0 0 1 0 0,-6 10-1 0 0,-1 6-48 0 0,2 0-1 0 0,0 1 0 0 0,1 1 1 0 0,-11 42-1 0 0,11-30-86 0 0,2 1-1 0 0,-4 45 0 0 0,10-60 48 0 0,2 0 1 0 0,0 0-1 0 0,1 0 0 0 0,1 0 0 0 0,5 23 0 0 0,-5-37-27 0 0,1 0 0 0 0,-1-1 0 0 0,1 0 0 0 0,0 1 0 0 0,1-1 0 0 0,0 0 0 0 0,1-1 0 0 0,6 11 0 0 0,-9-16 41 0 0,1 1 0 0 0,-1-1 0 0 0,0 1 0 0 0,1-1 0 0 0,0 0 0 0 0,-1 0 0 0 0,1 0 0 0 0,0 0 0 0 0,0-1 0 0 0,0 1 0 0 0,0-1 0 0 0,0 1 1 0 0,0-1-1 0 0,1 0 0 0 0,-1 0 0 0 0,0-1 0 0 0,1 1 0 0 0,-1-1 0 0 0,0 0 0 0 0,1 0 0 0 0,-1 0 0 0 0,1 0 0 0 0,-1 0 0 0 0,6-2 0 0 0,-1 0-19 0 0,0-1 1 0 0,0 0-1 0 0,0-1 0 0 0,-1 0 0 0 0,0 0 0 0 0,1 0 1 0 0,-2-1-1 0 0,1 0 0 0 0,0-1 0 0 0,-1 1 1 0 0,0-1-1 0 0,9-12 0 0 0,4-6 26 0 0,-2-1-1 0 0,18-32 1 0 0,-20 29 69 0 0,-1-2-1 0 0,-1 0 1 0 0,-1 0 0 0 0,-1-1-1 0 0,-2 0 1 0 0,6-45-1 0 0,-13 66-117 0 0,11-94-586 0 0,-12 91 640 0 0,-1-1 0 0 0,0 0 1 0 0,-1 1-1 0 0,-1-1 0 0 0,-4-20 0 0 0,6 32-134 0 0,-1 0 0 0 0,1 1 0 0 0,-1-1 0 0 0,0 0-1 0 0,1 0 1 0 0,-1 0 0 0 0,0 1 0 0 0,0-1 0 0 0,0 0 0 0 0,0 1 0 0 0,0-1 0 0 0,0 0 0 0 0,-1 1-1 0 0,1 0 1 0 0,0-1 0 0 0,-4-1 0 0 0,5 4-289 0 0,-1 0 0 0 0,1 0 0 0 0,-1 1 1 0 0,1-1-1 0 0,-1 0 0 0 0,1 0 0 0 0,0 1 0 0 0,0-1 0 0 0,0 0 0 0 0,0 0 1 0 0,0 1-1 0 0,0 0 0 0 0,2 10-1880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9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27 5064 0 0,'0'0'232'0'0,"-9"-12"32"0"0,8 11 140 0 0,1 0 1 0 0,-1 0-1 0 0,1 1 1 0 0,-1-1-1 0 0,1 0 0 0 0,-1 0 1 0 0,0 1-1 0 0,1-1 1 0 0,-1 0-1 0 0,0 1 1 0 0,1-1-1 0 0,-1 1 0 0 0,0-1 1 0 0,0 1-1 0 0,0-1 1 0 0,0 1-1 0 0,0 0 1 0 0,1-1-1 0 0,-1 1 1 0 0,0 0-1 0 0,0 0 0 0 0,0 0 1 0 0,-1 0-1 0 0,-15-3 4675 0 0,8 3-5335 0 0,2 1 574 0 0,0 0 1 0 0,1 0-1 0 0,-1 0 1 0 0,0 1-1 0 0,0 0 1 0 0,1 1-1 0 0,-11 4 0 0 0,0 2 379 0 0,-25 16 0 0 0,34-20-575 0 0,1 1 0 0 0,0-1 0 0 0,0 2 0 0 0,0-1 0 0 0,1 0 1 0 0,0 1-1 0 0,0 0 0 0 0,0 1 0 0 0,1-1 0 0 0,0 1 0 0 0,-7 16 0 0 0,-6 16-43 0 0,9-22-54 0 0,1 1 0 0 0,-9 26 0 0 0,16-40-24 0 0,-1 1 0 0 0,1 0 0 0 0,0 0 0 0 0,1 0 0 0 0,0-1 0 0 0,-1 1 1 0 0,2 0-1 0 0,-1 0 0 0 0,1 0 0 0 0,0 0 0 0 0,0 0 0 0 0,3 8 0 0 0,-3-11 15 0 0,1-1-1 0 0,-1 1 1 0 0,1-1-1 0 0,-1 0 1 0 0,1 0-1 0 0,0 0 1 0 0,0 0-1 0 0,0 0 1 0 0,0 0-1 0 0,0 0 1 0 0,0 0-1 0 0,1-1 0 0 0,-1 1 1 0 0,0-1-1 0 0,1 0 1 0 0,-1 0-1 0 0,1 0 1 0 0,0 0-1 0 0,3 1 1 0 0,3 0 76 0 0,0 0 0 0 0,0-1 0 0 0,0 0 0 0 0,13 0 0 0 0,-13-1-43 0 0,-1-1 0 0 0,0 0 0 0 0,1-1 0 0 0,-1 1 1 0 0,0-2-1 0 0,12-4 0 0 0,47-25-247 0 0,-23 10-648 0 0,130-63-5706 0 0,-142 67 4786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29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20 231 3680 0 0,'1'-6'50'0'0,"0"-1"-1"0"0,-1 1 1 0 0,0-1 0 0 0,0 1 0 0 0,-1-9 0 0 0,1 8 737 0 0,-1 0 0 0 0,1 1 0 0 0,1-1 0 0 0,1-12 0 0 0,3-11 3414 0 0,6-19-658 0 0,-6 26-1790 0 0,-5 19-1254 0 0,1 0 0 0 0,0-1 0 0 0,0 1 0 0 0,0 0 0 0 0,0 0-1 0 0,4-6 2025 0 0,-7 21-2096 0 0,1 0 1 0 0,0 1-1 0 0,1-1 0 0 0,0 1 0 0 0,2 11 0 0 0,-1 33 293 0 0,-15 73 194 0 0,1-11-649 0 0,0-28-169 0 0,8-67-206 0 0,2 1 1 0 0,0-1 0 0 0,1 1-1 0 0,2 31 1 0 0,1-52-68 0 0,-1-1 1 0 0,1 0-1 0 0,-1 1 0 0 0,1-1 1 0 0,0 0-1 0 0,0 0 0 0 0,1 2 1 0 0,4 6-6923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0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0 7368 0 0,'-28'14'1562'0'0,"20"-9"367"0"0,0 0 1 0 0,0 0-1 0 0,1 1 1 0 0,0 0-1 0 0,-12 13 1 0 0,3 2-1744 0 0,9-9 234 0 0,-1 0 0 0 0,2 1 1 0 0,0 0-1 0 0,0 0 0 0 0,1 1 1 0 0,1-1-1 0 0,-4 24 0 0 0,8-35-374 0 0,-1-1 0 0 0,1 1 0 0 0,0 0 0 0 0,0 0 0 0 0,0-1 0 0 0,0 1-1 0 0,1 0 1 0 0,-1 0 0 0 0,0-1 0 0 0,1 1 0 0 0,-1 0 0 0 0,1 0 0 0 0,0-1 0 0 0,-1 1 0 0 0,1-1-1 0 0,0 1 1 0 0,2 2 0 0 0,-2-3-20 0 0,0-1-1 0 0,0 1 0 0 0,-1 0 1 0 0,1-1-1 0 0,0 1 0 0 0,0 0 1 0 0,0-1-1 0 0,0 1 0 0 0,1-1 1 0 0,-1 0-1 0 0,0 1 1 0 0,0-1-1 0 0,0 0 0 0 0,0 0 1 0 0,0 1-1 0 0,0-1 0 0 0,0 0 1 0 0,1 0-1 0 0,-1 0 0 0 0,0-1 1 0 0,0 1-1 0 0,0 0 0 0 0,0 0 1 0 0,0-1-1 0 0,0 1 1 0 0,1 0-1 0 0,0-2 0 0 0,3 0 54 0 0,0 0 0 0 0,-1-1-1 0 0,0 0 1 0 0,1 0-1 0 0,-1 0 1 0 0,0 0 0 0 0,0-1-1 0 0,-1 1 1 0 0,7-8 0 0 0,0-3 728 0 0,13-26 0 0 0,-17 29-554 0 0,0 1 0 0 0,0-1 0 0 0,1 1 1 0 0,1 0-1 0 0,8-8 0 0 0,-6 6 88 0 0,-10 11-242 0 0,1 1-84 0 0,-1 0 1 0 0,1 0-1 0 0,-1-1 0 0 0,0 1 0 0 0,1 0 1 0 0,-1 0-1 0 0,1 0 0 0 0,-1 0 0 0 0,1 0 0 0 0,-1 1 1 0 0,0-1-1 0 0,1 0 0 0 0,-1 0 0 0 0,1 0 1 0 0,-1 0-1 0 0,0 0 0 0 0,1 0 0 0 0,-1 1 1 0 0,0-1-1 0 0,1 0 0 0 0,1 4 8 0 0,-1-1-12 0 0,0 0 0 0 0,0 0 0 0 0,-1 0 0 0 0,1 0 0 0 0,0 0 0 0 0,-1 0 0 0 0,0 0 0 0 0,0 0 0 0 0,0 0 0 0 0,0 0 0 0 0,0 0-1 0 0,-1 3 1 0 0,-3 22 54 0 0,-3 14-63 0 0,6-37-28 0 0,0 1 1 0 0,0-1-1 0 0,0 0 1 0 0,1 11-1 0 0,0-11-54 0 0,0-5 31 0 0,1 1 0 0 0,-1-1 0 0 0,0 1-1 0 0,0-1 1 0 0,0 1 0 0 0,0-1 0 0 0,0 0 0 0 0,1 1-1 0 0,-1-1 1 0 0,0 1 0 0 0,0-1 0 0 0,1 0 0 0 0,-1 1-1 0 0,0-1 1 0 0,1 1 0 0 0,-1-1 0 0 0,1 0 0 0 0,-1 0-1 0 0,0 1 1 0 0,1-1 0 0 0,-1 0 0 0 0,1 0 0 0 0,-1 1-1 0 0,0-1 1 0 0,1 0 0 0 0,-1 0 0 0 0,1 0 0 0 0,-1 0 0 0 0,1 0-1 0 0,-1 0 1 0 0,1 1 0 0 0,15-1-1386 0 0,-11-2 815 0 0,1 0 0 0 0,-1 0 0 0 0,0 0 0 0 0,0-1 0 0 0,0 0 0 0 0,0 0 0 0 0,0 0 0 0 0,-1-1 0 0 0,7-6 0 0 0,-6 6-399 0 0,15-13-6488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0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3 13736 0 0,'0'0'1245'0'0,"-11"-3"-1002"0"0,6 4 293 0 0,0-1 0 0 0,-1 1 1 0 0,1 1-1 0 0,0-1 0 0 0,0 1 1 0 0,0-1-1 0 0,0 1 0 0 0,0 1 1 0 0,1-1-1 0 0,-1 1 0 0 0,1 0 1 0 0,-1 0-1 0 0,1 0 0 0 0,0 0 1 0 0,0 1-1 0 0,1 0 0 0 0,-1-1 1 0 0,-5 9-1 0 0,8-11-410 0 0,0 1 1 0 0,0-1-1 0 0,1 0 0 0 0,-1 0 1 0 0,0 1-1 0 0,1-1 0 0 0,-1 0 1 0 0,1 0-1 0 0,-1 1 1 0 0,1-1-1 0 0,-1 1 0 0 0,1-1 1 0 0,0 0-1 0 0,0 1 0 0 0,0-1 1 0 0,0 1-1 0 0,0-1 1 0 0,0 1-1 0 0,0-1 0 0 0,0 0 1 0 0,1 1-1 0 0,0 1 0 0 0,0-1-50 0 0,0 1-1 0 0,1-1 0 0 0,-1 0 0 0 0,0-1 1 0 0,1 1-1 0 0,0 0 0 0 0,-1 0 0 0 0,1-1 0 0 0,0 1 1 0 0,0-1-1 0 0,0 1 0 0 0,3 0 0 0 0,4 3 22 0 0,0 0 0 0 0,1-1 0 0 0,0-1 0 0 0,0 0-1 0 0,10 2 1 0 0,-6-2 149 0 0,-1 1-1 0 0,0 0 1 0 0,0 1-1 0 0,0 0 1 0 0,-1 1-1 0 0,24 15 1 0 0,-32-18-261 0 0,0-1 0 0 0,0 1 0 0 0,0 0 0 0 0,-1 0 1 0 0,1 0-1 0 0,-1 1 0 0 0,0-1 0 0 0,0 1 0 0 0,3 5 0 0 0,-4-7 21 0 0,-1 1 0 0 0,0-1-1 0 0,0 1 1 0 0,-1-1-1 0 0,1 1 1 0 0,0-1-1 0 0,-1 1 1 0 0,1 0 0 0 0,-1-1-1 0 0,0 1 1 0 0,0 0-1 0 0,0 0 1 0 0,-1-1-1 0 0,1 1 1 0 0,0 0 0 0 0,-1-1-1 0 0,-1 6 1 0 0,-1 1 28 0 0,-1 0 0 0 0,0 0 0 0 0,0-1 0 0 0,0 1 0 0 0,-1-1 0 0 0,-9 12 0 0 0,10-15-37 0 0,-1 0 0 0 0,0-1 0 0 0,0 1 1 0 0,0-1-1 0 0,0 0 0 0 0,-1-1 1 0 0,0 1-1 0 0,1-1 0 0 0,-1 0 0 0 0,-9 3 1 0 0,5-2-373 0 0,0-1 0 0 0,-16 3 1 0 0,24-5 157 0 0,0-1 0 0 0,0 0 1 0 0,0 1-1 0 0,0-1 0 0 0,-1 0 0 0 0,1 0 1 0 0,0 0-1 0 0,0-1 0 0 0,0 1 1 0 0,0 0-1 0 0,0-1 0 0 0,0 1 0 0 0,0-1 1 0 0,0 0-1 0 0,0 0 0 0 0,0 0 0 0 0,0 0 1 0 0,0 0-1 0 0,-3-2 0 0 0,0-5-1939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1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8288 0 0,'0'0'638'0'0,"6"5"1328"0"0,25 8 4296 0 0,-24-11-5859 0 0,1-1 0 0 0,-1 1-1 0 0,1-1 1 0 0,13 0-1 0 0,-4 0-166 0 0,-13 0-238 0 0,0-1 0 0 0,-1 0 1 0 0,1 0-1 0 0,0 0 1 0 0,-1 0-1 0 0,8-2 0 0 0,-7 1-491 0 0,0 0-1 0 0,-1-1 0 0 0,1 0 0 0 0,-1 1 0 0 0,1-1 0 0 0,-1-1 0 0 0,1 1 0 0 0,-1 0 0 0 0,0-1 0 0 0,0 0 0 0 0,4-4 0 0 0,-5 4 378 0 0,0-5 435 0 0,-2 5 632 0 0,0 1 1 0 0,0 0-1 0 0,-1 0 1 0 0,1 0-1 0 0,-1 0 1 0 0,0 0-1 0 0,1 0 1 0 0,-4-4 938 0 0,-9 5 676 0 0,8 2-2220 0 0,1 1-1 0 0,-1-1 1 0 0,1 1 0 0 0,0 0-1 0 0,0 1 1 0 0,0-1-1 0 0,0 1 1 0 0,0 0 0 0 0,-5 4-1 0 0,-1 1 115 0 0,8-6-395 0 0,0 0 1 0 0,0 0-1 0 0,0-1 0 0 0,0 1 0 0 0,0 0 1 0 0,1 1-1 0 0,-1-1 0 0 0,1 0 0 0 0,0 0 0 0 0,0 1 1 0 0,0-1-1 0 0,0 0 0 0 0,0 1 0 0 0,0-1 1 0 0,0 1-1 0 0,0 3 0 0 0,1-5-34 0 0,0 1 0 0 0,0-1 1 0 0,0 1-1 0 0,0-1 0 0 0,0 1 0 0 0,0-1 0 0 0,1 0 1 0 0,-1 1-1 0 0,1-1 0 0 0,-1 1 0 0 0,1-1 0 0 0,-1 0 1 0 0,1 1-1 0 0,0-1 0 0 0,-1 0 0 0 0,1 0 0 0 0,0 1 1 0 0,0-1-1 0 0,0 0 0 0 0,0 0 0 0 0,0 0 0 0 0,0 0 0 0 0,0 0 1 0 0,0 0-1 0 0,1-1 0 0 0,-1 1 0 0 0,0 0 0 0 0,0 0 1 0 0,1-1-1 0 0,1 1 0 0 0,52 14 59 0 0,-44-13-60 0 0,1 1 0 0 0,-1 0 1 0 0,1 1-1 0 0,-1 0 1 0 0,17 9-1 0 0,-26-12-27 0 0,0 0 0 0 0,0 0 0 0 0,-1 1 0 0 0,1-1 0 0 0,0 0-1 0 0,-1 1 1 0 0,1-1 0 0 0,-1 1 0 0 0,0 0 0 0 0,1-1 0 0 0,-1 1 0 0 0,0 0 0 0 0,0 0 0 0 0,0 0 0 0 0,0 0 0 0 0,-1 0-1 0 0,1 0 1 0 0,0 0 0 0 0,-1 0 0 0 0,1 0 0 0 0,-1 0 0 0 0,0 0 0 0 0,0 0 0 0 0,0 0 0 0 0,0 0 0 0 0,0 0-1 0 0,0 1 1 0 0,0-1 0 0 0,-1 0 0 0 0,1 0 0 0 0,-1 0 0 0 0,1 0 0 0 0,-1 0 0 0 0,0 0 0 0 0,0 0 0 0 0,0-1 0 0 0,0 1-1 0 0,-2 2 1 0 0,0 2 0 0 0,-1-1 0 0 0,-1 0 0 0 0,1 1 0 0 0,-1-1 1 0 0,0-1-1 0 0,0 1 0 0 0,0-1 0 0 0,-1 0 0 0 0,1 0 0 0 0,-10 5 0 0 0,10-7-188 0 0,-1 1 36 0 0,0-1 0 0 0,0 1 0 0 0,-10 2 0 0 0,13-5-68 0 0,1 1 0 0 0,0-1 0 0 0,0 0 1 0 0,0 0-1 0 0,0 0 0 0 0,-1 0 1 0 0,1-1-1 0 0,0 1 0 0 0,0 0 0 0 0,0-1 1 0 0,0 0-1 0 0,0 1 0 0 0,0-1 1 0 0,-3-2-1 0 0,0 0-2774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1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0 239 23039 0 0,'7'-1'1760'0'0,"10"-3"-1088"0"0,-9 3-466 0 0,1-1-1 0 0,-1-1 0 0 0,0 0 1 0 0,14-6-1 0 0,-13 4 275 0 0,0-1-1 0 0,0 0 1 0 0,0-1 0 0 0,0 1-1 0 0,9-12 1 0 0,-15 15-425 0 0,0 0 0 0 0,0-1 0 0 0,0 0 0 0 0,-1 1 0 0 0,1-1 1 0 0,-1 0-1 0 0,0 0 0 0 0,0-1 0 0 0,0 1 0 0 0,-1 0 0 0 0,1-1 0 0 0,-1 1 0 0 0,0-1 1 0 0,0 1-1 0 0,0-6 0 0 0,-1 10-52 0 0,0-1-1 0 0,0 1 1 0 0,0-1 0 0 0,0 0 0 0 0,0 1-1 0 0,0-1 1 0 0,0 1 0 0 0,-1-1 0 0 0,1 0-1 0 0,0 1 1 0 0,0-1 0 0 0,0 1 0 0 0,0-1-1 0 0,-1 1 1 0 0,1-1 0 0 0,0 1 0 0 0,-1-1-1 0 0,1 1 1 0 0,0-1 0 0 0,-1 1 0 0 0,0-1 0 0 0,1 0-3 0 0,-1 1 0 0 0,1 0 0 0 0,-1 0 0 0 0,1 0 0 0 0,-1 0 0 0 0,0 0 0 0 0,1 0 1 0 0,-1 0-1 0 0,1 0 0 0 0,-1 0 0 0 0,1 0 0 0 0,-1 0 0 0 0,1 0 0 0 0,-1 0 1 0 0,1 0-1 0 0,-1 0 0 0 0,1 1 0 0 0,-1-1 0 0 0,0 1 0 0 0,-1 0-29 0 0,-1 0-1 0 0,1 1 0 0 0,0 0 1 0 0,0-1-1 0 0,0 1 1 0 0,0 0-1 0 0,-3 4 0 0 0,-4 7 76 0 0,1 0 0 0 0,0 1 0 0 0,2 0 0 0 0,-1 0 0 0 0,1 1-1 0 0,1-1 1 0 0,1 1 0 0 0,0 1 0 0 0,1-1 0 0 0,-1 18-1 0 0,3-30-46 0 0,1 0-1 0 0,0-1 1 0 0,0 1-1 0 0,0-1 1 0 0,0 1-1 0 0,0-1 1 0 0,1 1-1 0 0,-1-1 1 0 0,1 1-1 0 0,0-1 1 0 0,-1 1-1 0 0,1-1 0 0 0,0 1 1 0 0,0-1-1 0 0,1 0 1 0 0,-1 0-1 0 0,0 0 1 0 0,1 0-1 0 0,0 0 1 0 0,-1 0-1 0 0,1 0 1 0 0,0 0-1 0 0,0 0 1 0 0,0-1-1 0 0,2 2 1 0 0,-1-1-141 0 0,1-1 0 0 0,-1 1 1 0 0,1-1-1 0 0,-1 0 0 0 0,1 0 1 0 0,-1 0-1 0 0,1-1 0 0 0,0 1 1 0 0,-1-1-1 0 0,1 0 0 0 0,0 0 1 0 0,-1 0-1 0 0,1-1 0 0 0,0 1 1 0 0,-1-1-1 0 0,6-2 0 0 0,1 0-469 0 0,0 0-1 0 0,-1-1 1 0 0,0 0-1 0 0,0-1 1 0 0,15-10-1 0 0,12-13-1276 0 0</inkml:trace>
  <inkml:trace contextRef="#ctx0" brushRef="#br0" timeOffset="1">501 0 17967 0 0,'-8'4'1073'0'0,"-1"1"-1"0"0,1-1 0 0 0,0 1 1 0 0,0 1-1 0 0,1-1 0 0 0,-1 1 1 0 0,1 1-1 0 0,1-1 0 0 0,-8 10 0 0 0,14-16-1031 0 0,-2 1 38 0 0,1 1 0 0 0,0-1 0 0 0,0 1 0 0 0,0-1 0 0 0,0 1 0 0 0,0-1 0 0 0,0 1-1 0 0,0 0 1 0 0,0-1 0 0 0,0 1 0 0 0,1 0 0 0 0,-1 0 0 0 0,1 0 0 0 0,-1-1 0 0 0,1 1 0 0 0,0 0 0 0 0,0 0 0 0 0,0 0-1 0 0,0 0 1 0 0,0 0 0 0 0,0 0 0 0 0,0-1 0 0 0,1 1 0 0 0,-1 0 0 0 0,1 0 0 0 0,-1 0 0 0 0,1 0 0 0 0,0-1 0 0 0,-1 1 0 0 0,1 0-1 0 0,0-1 1 0 0,0 1 0 0 0,1-1 0 0 0,1 3 0 0 0,3 4 72 0 0,2-1 0 0 0,-1 0 1 0 0,1 0-1 0 0,17 11 0 0 0,-16-12-252 0 0,-7-5 107 0 0,0 1-1 0 0,0 0 0 0 0,0-1 1 0 0,-1 1-1 0 0,1 0 0 0 0,-1 0 1 0 0,1 0-1 0 0,-1 0 0 0 0,0 1 1 0 0,0-1-1 0 0,0 0 0 0 0,0 1 1 0 0,0-1-1 0 0,0 0 0 0 0,-1 1 0 0 0,1-1 1 0 0,-1 1-1 0 0,1-1 0 0 0,-1 1 1 0 0,0-1-1 0 0,0 1 0 0 0,0-1 1 0 0,-1 1-1 0 0,1-1 0 0 0,-1 1 1 0 0,1-1-1 0 0,-1 1 0 0 0,-1 4 1 0 0,-1 0-48 0 0,-1 1 1 0 0,1 0-1 0 0,-1-1 1 0 0,-1 1-1 0 0,1-1 1 0 0,-1 0-1 0 0,-9 9 1 0 0,3-6 146 0 0,-1-1-1 0 0,0 1 1 0 0,-1-2-1 0 0,-18 11 1 0 0,20-13-292 0 0,-6 3-1286 0 0,-2 0-6160 0 0,0-2-2336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2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146 145 7488 0 0,'-4'2'111'0'0,"0"-1"0"0"0,0 1 0 0 0,-1-2 0 0 0,1 1 0 0 0,0 0 0 0 0,-1-1 0 0 0,1 1 0 0 0,0-1 0 0 0,-1-1 0 0 0,1 1 0 0 0,0 0 0 0 0,0-1 0 0 0,-7-2 1 0 0,-16-10 4133 0 0,8 4-1901 0 0,15 8-1703 0 0,0-1 1 0 0,0 0-1 0 0,0 0 0 0 0,0 0 0 0 0,-10-8 7078 0 0,26 19-6190 0 0,-2-4-1415 0 0,1-1 1 0 0,0 0-1 0 0,0 0 0 0 0,1-1 1 0 0,14 3-1 0 0,61 3 282 0 0,-81-8-340 0 0,32 1 119 0 0,0-2 0 0 0,51-6 0 0 0,73-20 11 0 0,-119 17-9 0 0,85-28 1 0 0,-124 34-125 0 0,-4 3-51 0 0,1 0 0 0 0,-1 0 0 0 0,0-1-1 0 0,0 1 1 0 0,0 0 0 0 0,0 0 0 0 0,0-1 0 0 0,0 1-1 0 0,0 0 1 0 0,0 0 0 0 0,0 0 0 0 0,0-1 0 0 0,0 1-1 0 0,0 0 1 0 0,0 0 0 0 0,0-1 0 0 0,0 1 0 0 0,-1 0 0 0 0,1 0-1 0 0,0 0 1 0 0,0-1 0 0 0,0 1 0 0 0,0 0 0 0 0,0 0-1 0 0,0 0 1 0 0,-1-1 0 0 0,1 1 0 0 0,0 0 0 0 0,0 0 0 0 0,0 0-1 0 0,0 0 1 0 0,-1 0 0 0 0,1 0 0 0 0,0-1 0 0 0,0 1-1 0 0,0 0 1 0 0,-1 0 0 0 0,-7-5 5 0 0,-7 0 6 0 0,-1 1-1 0 0,0 0 1 0 0,-22-1-1 0 0,6 0-141 0 0,-45-2-449 0 0,30 4 580 0 0,37 3 88 0 0,8 0-49 0 0,0 0 1 0 0,0 0-1 0 0,0 0 0 0 0,1 0 0 0 0,-1-1 1 0 0,0 1-1 0 0,0 0 0 0 0,0-1 0 0 0,1 1 0 0 0,-1-1 1 0 0,0 0-1 0 0,0 0 0 0 0,1 1 0 0 0,-1-1 1 0 0,1 0-1 0 0,-2-2 0 0 0,-2 0 40 0 0,5 3-78 0 0,1 0 1 0 0,-1 0-1 0 0,0 0 0 0 0,0 0 1 0 0,0 0-1 0 0,0 0 1 0 0,1 0-1 0 0,-1 0 1 0 0,0 0-1 0 0,0 0 0 0 0,0 0 1 0 0,0 0-1 0 0,0 0 1 0 0,1 0-1 0 0,-1-1 1 0 0,0 1-1 0 0,0 0 0 0 0,0 0 1 0 0,0 0-1 0 0,0 0 1 0 0,0 0-1 0 0,0-1 1 0 0,0 1-1 0 0,0 0 0 0 0,1 0 1 0 0,-1 0-1 0 0,0 0 1 0 0,0 0-1 0 0,0-1 1 0 0,0 1-1 0 0,0 0 0 0 0,0 0 1 0 0,0 0-1 0 0,0 0 1 0 0,0-1-1 0 0,0 1 1 0 0,0 0-1 0 0,0 0 0 0 0,0 0 1 0 0,0 0-1 0 0,0-1 1 0 0,-1 1-1 0 0,1 0 1 0 0,0 0-1 0 0,0 0 0 0 0,0 0 1 0 0,0-1-1 0 0,0 1 1 0 0,0 0-1 0 0,0 0 1 0 0,0 0-1 0 0,0 0 0 0 0,-1 0 1 0 0,1 0-1 0 0,0 0 1 0 0,0-1-1 0 0,0 1 1 0 0,0 0-1 0 0,0 0 0 0 0,-1 0 1 0 0,1 0-1 0 0,0 0 1 0 0,0 0-1 0 0,5-2-3 0 0,1 1 0 0 0,-1-1 0 0 0,1 1 0 0 0,-1 0 0 0 0,1 1 0 0 0,0 0 0 0 0,-1 0 0 0 0,1 0 0 0 0,0 0 0 0 0,-1 1 0 0 0,1 0 0 0 0,7 2 0 0 0,20 2 0 0 0,-16-3 116 0 0,0 0-1 0 0,0 2 0 0 0,0 0 1 0 0,30 11-1 0 0,-46-14-99 0 0,0-1-1 0 0,0 1 0 0 0,0-1 0 0 0,0 1 0 0 0,0-1 1 0 0,0 1-1 0 0,0 0 0 0 0,0-1 0 0 0,0 1 1 0 0,-1 0-1 0 0,1-1 0 0 0,0 1 0 0 0,-1 0 0 0 0,1 0 1 0 0,0 0-1 0 0,-1 0 0 0 0,1 0 0 0 0,-1 0 1 0 0,1 0-1 0 0,-1 0 0 0 0,0 0 0 0 0,0 0 0 0 0,1 2 1 0 0,-1-1 10 0 0,0 1 0 0 0,0 0 1 0 0,0-1-1 0 0,-1 1 1 0 0,1-1-1 0 0,-1 1 1 0 0,1-1-1 0 0,-1 0 1 0 0,-2 5-1 0 0,-2 4 78 0 0,-1-2 0 0 0,0 1 0 0 0,-11 12 0 0 0,3-6-40 0 0,0-2 0 0 0,-25 21 0 0 0,-14 14 33 0 0,34-33-376 0 0,19-16 243 0 0,0 0 0 0 0,-1 0 0 0 0,1 0 0 0 0,0 1 0 0 0,0-1 0 0 0,0 0 0 0 0,-1 0 0 0 0,1 0 0 0 0,0 1 0 0 0,0-1 0 0 0,0 0 0 0 0,0 0 0 0 0,0 1 0 0 0,-1-1 0 0 0,1 0 0 0 0,0 1 0 0 0,0-1 0 0 0,0 0 0 0 0,0 0 0 0 0,0 1 0 0 0,0-1 0 0 0,0 0 0 0 0,0 1 0 0 0,0-1 0 0 0,0 0 0 0 0,0 0 0 0 0,0 1 0 0 0,0-1 0 0 0,1 0 0 0 0,-1 0 0 0 0,0 1 0 0 0,0-1 0 0 0,0 0 0 0 0,0 0 0 0 0,0 1 0 0 0,0-1 0 0 0,1 0 0 0 0,-1 1 0 0 0,9 4-2068 0 0,4-5 202 0 0,2-2-377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3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80 13392 0 0,'0'-1'53'0'0,"-1"1"0"0"0,1-1 1 0 0,-1 1-1 0 0,0-1 1 0 0,1 1-1 0 0,-1-1 1 0 0,0 1-1 0 0,0-1 0 0 0,1 1 1 0 0,-1-1-1 0 0,0 1 1 0 0,0 0-1 0 0,1 0 1 0 0,-1-1-1 0 0,0 1 1 0 0,0 0-1 0 0,0 0 0 0 0,1 0 1 0 0,-1 0-1 0 0,0 0 1 0 0,0 0-1 0 0,0 0 1 0 0,-1 0-1 0 0,1 1 8 0 0,0-1 0 0 0,0 1-1 0 0,1 0 1 0 0,-1-1 0 0 0,0 1 0 0 0,0 0-1 0 0,0 0 1 0 0,1-1 0 0 0,-1 1 0 0 0,0 0 0 0 0,1 0-1 0 0,-1 0 1 0 0,0 0 0 0 0,1 0 0 0 0,-1 2-1 0 0,-2 6 258 0 0,0 0 0 0 0,1 0 1 0 0,-2 15-1 0 0,2-12-43 0 0,-10 71 1393 0 0,-4 20-379 0 0,12-87-1082 0 0,-11 41 729 0 0,13-53-835 0 0,3-3-78 0 0,-1-1 1 0 0,0 1-1 0 0,0 0 1 0 0,-1-1 0 0 0,1 1-1 0 0,0-1 1 0 0,0 1-1 0 0,0-1 1 0 0,0 1 0 0 0,0-1-1 0 0,-1 1 1 0 0,1-1-1 0 0,0 1 1 0 0,0-1 0 0 0,-1 1-1 0 0,1-1 1 0 0,0 1-1 0 0,-1-1 1 0 0,1 1 0 0 0,-1-1-1 0 0,1 0 1 0 0,0 1-1 0 0,-1-1 1 0 0,1 0 0 0 0,-1 1-1 0 0,1-1 1 0 0,-2 1-1 0 0,2-2-11 0 0,0 1 1 0 0,0 0-1 0 0,-1 0 0 0 0,1 0 0 0 0,0-1 0 0 0,0 1 0 0 0,-1 0 0 0 0,1 0 0 0 0,0 0 0 0 0,0-1 1 0 0,0 1-1 0 0,0 0 0 0 0,0-1 0 0 0,-1 1 0 0 0,1 0 0 0 0,0 0 0 0 0,0-1 0 0 0,0 1 1 0 0,0 0-1 0 0,0-1 0 0 0,0 1 0 0 0,0 0 0 0 0,0 0 0 0 0,0-1 0 0 0,0 1 0 0 0,0 0 0 0 0,0-1 1 0 0,0 1-1 0 0,0 0 0 0 0,0-1 0 0 0,2-12 169 0 0,-1 11-114 0 0,7-50 418 0 0,2 0 0 0 0,3 1-1 0 0,30-78 1 0 0,-38 116-348 0 0,1 0 0 0 0,1 0 0 0 0,0 1 0 0 0,16-23 0 0 0,-21 32-117 0 0,0 1 1 0 0,0-1-1 0 0,1 1 1 0 0,-1-1 0 0 0,1 1-1 0 0,-1 0 1 0 0,1 0-1 0 0,0 0 1 0 0,0 0 0 0 0,-1 1-1 0 0,1-1 1 0 0,1 1-1 0 0,-1 0 1 0 0,0 0-1 0 0,0 0 1 0 0,0 0 0 0 0,1 0-1 0 0,-1 1 1 0 0,0-1-1 0 0,1 1 1 0 0,-1 0 0 0 0,0 0-1 0 0,1 0 1 0 0,-1 0-1 0 0,0 1 1 0 0,1 0 0 0 0,3 0-1 0 0,-4 1-5 0 0,0-1 0 0 0,0 1 0 0 0,1 0 0 0 0,-1-1 0 0 0,0 1 0 0 0,0 0 0 0 0,-1 1-1 0 0,1-1 1 0 0,0 1 0 0 0,-1-1 0 0 0,1 1 0 0 0,-1 0 0 0 0,0 0 0 0 0,0 0 0 0 0,0 0 0 0 0,0 0 0 0 0,-1 0 0 0 0,1 0-1 0 0,-1 1 1 0 0,0-1 0 0 0,1 5 0 0 0,0-2 23 0 0,-1 1 0 0 0,0-1 0 0 0,0 1-1 0 0,-1 0 1 0 0,0-1 0 0 0,0 1 0 0 0,-1 0 0 0 0,0 0 0 0 0,0-1-1 0 0,-2 10 1 0 0,-1-5 122 0 0,0 0 0 0 0,-1 0 0 0 0,0 0 0 0 0,-8 13 0 0 0,10-20-109 0 0,1 0-1 0 0,-1 0 1 0 0,-1 0 0 0 0,1 0 0 0 0,-1 0 0 0 0,1-1 0 0 0,-1 0 0 0 0,0 1 0 0 0,0-1 0 0 0,-1-1 0 0 0,1 1 0 0 0,-6 2-1 0 0,9-4-45 0 0,0-1-1 0 0,0 0 0 0 0,0 0 0 0 0,1 1 0 0 0,-1-1 1 0 0,0 0-1 0 0,0 0 0 0 0,0 0 0 0 0,0 0 0 0 0,0 0 0 0 0,1 0 1 0 0,-1 0-1 0 0,0 0 0 0 0,0-1 0 0 0,0 1 0 0 0,0 0 0 0 0,0 0 1 0 0,1-1-1 0 0,-1 1 0 0 0,0 0 0 0 0,0-1 0 0 0,1 1 0 0 0,-1-1 1 0 0,0 1-1 0 0,1-1 0 0 0,-1 1 0 0 0,0-1 0 0 0,1 0 0 0 0,-1 1 1 0 0,0-2-1 0 0,-4-11-1957 0 0,6-2-5198 0 0,4 0-1079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3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3224 0 0,'-3'13'784'0'0,"3"-11"247"0"0,-1 0 0 0 0,1 1 0 0 0,-1-1 0 0 0,1 0 0 0 0,0 1-1 0 0,0-1 1 0 0,0 1 0 0 0,0-1 0 0 0,1 0 0 0 0,-1 1 0 0 0,1-1 0 0 0,0 3 0 0 0,2 9 437 0 0,6 53 544 0 0,1 28-576 0 0,-8-63-896 0 0,-1-1 1 0 0,-2 0-1 0 0,-7 38 0 0 0,8-63-395 0 0,0-6-119 0 0,0 1-1 0 0,0-1 0 0 0,0 1 0 0 0,0 0 0 0 0,0-1 1 0 0,0 1-1 0 0,-1-1 0 0 0,1 1 0 0 0,0 0 0 0 0,0-1 1 0 0,0 1-1 0 0,-1-1 0 0 0,1 1 0 0 0,0-1 1 0 0,-1 1-1 0 0,1-1 0 0 0,0 1 0 0 0,-1-1 0 0 0,0 1 479 0 0,0-1-449 0 0,1-1-1 0 0,-1 1 0 0 0,1-1 0 0 0,-1 1 1 0 0,1-1-1 0 0,-1 0 0 0 0,1 1 0 0 0,0-1 1 0 0,0 0-1 0 0,-1 0 0 0 0,1 1 1 0 0,0-1-1 0 0,-1-1 0 0 0,2-10 211 0 0,0 0 1 0 0,1 1-1 0 0,0-1 0 0 0,0 0 0 0 0,1 0 0 0 0,1 1 0 0 0,6-13 1 0 0,-2 7 62 0 0,0 0 0 0 0,1 1-1 0 0,23-30 1 0 0,-28 41-308 0 0,0-1 0 0 0,1 1-1 0 0,0 0 1 0 0,0 1 0 0 0,0-1-1 0 0,8-5 1 0 0,-11 9-34 0 0,-1 1 1 0 0,1-1-1 0 0,-1 0 1 0 0,1 0-1 0 0,0 1 1 0 0,0-1-1 0 0,-1 1 1 0 0,1 0-1 0 0,0 0 1 0 0,0-1-1 0 0,-1 1 1 0 0,1 0-1 0 0,0 0 1 0 0,0 1-1 0 0,-1-1 1 0 0,1 0-1 0 0,0 0 1 0 0,0 1-1 0 0,-1-1 1 0 0,1 1-1 0 0,0 0 1 0 0,-1 0-1 0 0,1-1 1 0 0,-1 1-1 0 0,1 0 1 0 0,-1 0-1 0 0,1 0 1 0 0,-1 0-1 0 0,0 1 1 0 0,2 0-1 0 0,27 23-2092 0 0,-6-13-3225 0 0,-14-10 3352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4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1 265 13448 0 0,'1'-1'170'0'0,"1"0"0"0"0,-1 0 1 0 0,0 0-1 0 0,1 0 1 0 0,-1 0-1 0 0,0 0 1 0 0,1 1-1 0 0,-1-1 0 0 0,1 1 1 0 0,-1-1-1 0 0,1 1 1 0 0,-1 0-1 0 0,1-1 1 0 0,-1 1-1 0 0,1 0 0 0 0,3 0 1615 0 0,-11 16 2459 0 0,-5 30-1858 0 0,1 3-1565 0 0,10-46-885 0 0,-1 0 0 0 0,1-1 0 0 0,0 1 0 0 0,0 0 0 0 0,0 0 0 0 0,0 0 1 0 0,1 0-1 0 0,-1-1 0 0 0,1 1 0 0 0,0 0 0 0 0,0 0 0 0 0,0-1 0 0 0,2 5 0 0 0,-2-6-141 0 0,0-1-1 0 0,0 0 0 0 0,0 0 0 0 0,0 1 1 0 0,0-1-1 0 0,0 0 0 0 0,0 0 1 0 0,0 0-1 0 0,0 0 0 0 0,1 0 0 0 0,-1-1 1 0 0,0 1-1 0 0,1-1 0 0 0,4-3-1646 0 0</inkml:trace>
  <inkml:trace contextRef="#ctx0" brushRef="#br0" timeOffset="1">130 90 4608 0 0,'9'-18'200'0'0,"-6"11"48"0"0,-3-6-248 0 0,0 1 0 0 0,3 1 0 0 0,-3-18 15199 0 0,8 33-15199 0 0,-3 5-1280 0 0,-2-2-312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8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16 23039 0 0,'-7'-3'393'0'0,"-1"0"0"0"0,0 1 0 0 0,1 0 0 0 0,-1 0 0 0 0,0 1 0 0 0,-1-1 0 0 0,1 2 0 0 0,0-1 0 0 0,-12 2 0 0 0,9 0-95 0 0,0 0 0 0 0,0 1 0 0 0,0 0 0 0 0,0 0 0 0 0,0 2 0 0 0,-15 5 0 0 0,20-5-191 0 0,-1 0 0 0 0,0 0 0 0 0,1 0 0 0 0,0 0 0 0 0,0 1 0 0 0,0 0 0 0 0,0 1 0 0 0,1-1 0 0 0,0 1 0 0 0,-5 7-1 0 0,4-4-28 0 0,1 0-1 0 0,0 1 0 0 0,0 0 1 0 0,0 0-1 0 0,2 0 0 0 0,-5 17 1 0 0,4-11-4 0 0,2 0 1 0 0,0 1 0 0 0,0-1-1 0 0,2 0 1 0 0,0 1-1 0 0,1-1 1 0 0,0 0 0 0 0,2 0-1 0 0,6 25 1 0 0,-7-32-36 0 0,1 0-1 0 0,1 0 1 0 0,-1-1-1 0 0,1 0 1 0 0,1 0 0 0 0,0 0-1 0 0,0 0 1 0 0,0 0 0 0 0,1-1-1 0 0,0 0 1 0 0,0 0-1 0 0,1-1 1 0 0,0 0 0 0 0,0 0-1 0 0,1-1 1 0 0,-1 1-1 0 0,1-1 1 0 0,0-1 0 0 0,1 0-1 0 0,-1 0 1 0 0,1-1-1 0 0,14 4 1 0 0,-15-4-23 0 0,1-1-1 0 0,0-1 1 0 0,0 1 0 0 0,0-1-1 0 0,-1-1 1 0 0,1 0 0 0 0,0 0-1 0 0,0-1 1 0 0,0 0 0 0 0,0 0-1 0 0,0-1 1 0 0,-1 0-1 0 0,1-1 1 0 0,-1 0 0 0 0,0 0-1 0 0,1-1 1 0 0,-1 0 0 0 0,-1 0-1 0 0,1-1 1 0 0,-1 0 0 0 0,0 0-1 0 0,13-13 1 0 0,-5 1-16 0 0,-2 0 0 0 0,0-1 0 0 0,-1 0 0 0 0,10-21 0 0 0,-16 26 0 0 0,-1 0 0 0 0,-1 0 0 0 0,0 0 0 0 0,-1 0 0 0 0,-1-1 0 0 0,2-25 0 0 0,-4 39 0 0 0,1-13-42 0 0,-2 1 1 0 0,1-1-1 0 0,-2 1 1 0 0,0 0-1 0 0,0-1 1 0 0,-1 1-1 0 0,-1 0 0 0 0,0 1 1 0 0,0-1-1 0 0,-8-14 1 0 0,-3 3-2164 0 0,2 9-4691 0 0,-1 1-3081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4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0 198 5064 0 0,'10'9'13709'0'0,"-1"-17"-12687"0"0,0 0 0 0 0,-1-1 0 0 0,0 1 0 0 0,0-2 0 0 0,9-14 0 0 0,-1 4-238 0 0,-5-1-309 0 0,-9 18-392 0 0,-1-1 0 0 0,1 1-1 0 0,0 0 1 0 0,0 0 0 0 0,0 0-1 0 0,4-4 1 0 0,4-6 194 0 0,-9 11-241 0 0,1 0 0 0 0,-1 0 0 0 0,1 0 0 0 0,-1 0 1 0 0,1 0-1 0 0,0 0 0 0 0,0 0 0 0 0,0 1 0 0 0,0-1 1 0 0,0 1-1 0 0,1-1 0 0 0,-1 1 0 0 0,0 0 0 0 0,1 0 0 0 0,-1 0 1 0 0,0 0-1 0 0,1 0 0 0 0,2 0 0 0 0,4 2-13 0 0,-6 1-20 0 0,0 0 0 0 0,1 0 1 0 0,-1 1-1 0 0,0-1 0 0 0,0 1 1 0 0,0 0-1 0 0,-1 0 0 0 0,1 0 1 0 0,-1 0-1 0 0,0 0 0 0 0,0 1 1 0 0,0-1-1 0 0,0 1 0 0 0,2 5 0 0 0,5 8 1 0 0,-4-7-4 0 0,-4-7 1 0 0,0-1 1 0 0,0 1-1 0 0,1 0 0 0 0,-1-1 1 0 0,1 1-1 0 0,0-1 0 0 0,3 4 1 0 0,-5-6 3 0 0,1 1 0 0 0,-1-1 0 0 0,0 1 0 0 0,1-1 0 0 0,-1 0 0 0 0,0 1 0 0 0,1-1 0 0 0,-1 0 0 0 0,1 1 1 0 0,-1-1-1 0 0,1 0 0 0 0,-1 0 0 0 0,1 1 0 0 0,-1-1 0 0 0,0 0 0 0 0,1 0 0 0 0,-1 0 0 0 0,1 0 0 0 0,0 0 0 0 0,-1 0 0 0 0,1 0 0 0 0,-1 0 1 0 0,1 0-1 0 0,-1 0 0 0 0,1 0 0 0 0,-1 0 0 0 0,1 0 0 0 0,-1 0 0 0 0,1 0 0 0 0,-1-1 0 0 0,1 1 0 0 0,-1 0 0 0 0,1 0 0 0 0,-1 0 0 0 0,0-1 0 0 0,1 1 1 0 0,-1 0-1 0 0,1-1 0 0 0,0 0 0 0 0,0 1 56 0 0,3-3 30 0 0,-1 0 0 0 0,1 0 1 0 0,-1-1-1 0 0,1 1 0 0 0,-1-1 1 0 0,0 0-1 0 0,0 1 0 0 0,0-1 0 0 0,-1-1 1 0 0,3-5-1 0 0,6-7 179 0 0,-3 4-145 0 0,-3 4-43 0 0,1 0 0 0 0,9-11 0 0 0,-13 19-33 0 0,-1-1 0 0 0,1 0 1 0 0,-1 1-1 0 0,1-1 1 0 0,0 1-1 0 0,0 0 1 0 0,0 0-1 0 0,-1 0 1 0 0,1-1-1 0 0,0 2 0 0 0,0-1 1 0 0,1 0-1 0 0,-1 0 1 0 0,0 1-1 0 0,0-1 1 0 0,0 1-1 0 0,3-1 0 0 0,-3 2-41 0 0,0-1 0 0 0,0 1-1 0 0,0 0 1 0 0,1 0 0 0 0,-1 0-1 0 0,0 0 1 0 0,0 0 0 0 0,0 0-1 0 0,-1 1 1 0 0,1-1 0 0 0,0 1-1 0 0,0-1 1 0 0,-1 1-1 0 0,1 0 1 0 0,1 2 0 0 0,1 0-1 0 0,-1 1 1 0 0,0-1-1 0 0,0 1 0 0 0,0 0 1 0 0,3 8-1 0 0,7 28 48 0 0,9 66-1 0 0,-22-107-97 0 0,0 1-1 0 0,0-1 1 0 0,0 0-1 0 0,0 1 1 0 0,0-1-1 0 0,0 0 1 0 0,0 1-1 0 0,0-1 1 0 0,0 0-1 0 0,0 1 1 0 0,0-1-1 0 0,0 0 1 0 0,0 1-1 0 0,1-1 1 0 0,-1 0 0 0 0,0 1-1 0 0,0-1 1 0 0,0 0-1 0 0,0 0 1 0 0,1 1-1 0 0,-1-1 1 0 0,0 0-1 0 0,0 0 1 0 0,0 1-1 0 0,1-1 1 0 0,-1 0-1 0 0,0 0 1 0 0,0 0-1 0 0,1 1 1 0 0,-1-1-1 0 0,0 0 1 0 0,1 0-1 0 0,-1 0 1 0 0,0 0-1 0 0,1 0 1 0 0,-1 1-1 0 0,8-10-4266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4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32 228 16783 0 0,'-8'6'6247'0'0,"1"-3"-4423"0"0,1 86 45 0 0,0-25-977 0 0,1 4-892 0 0,5-20-3810 0 0</inkml:trace>
  <inkml:trace contextRef="#ctx0" brushRef="#br0" timeOffset="1">96 0 4144 0 0,'0'0'6800'0'0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5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19351 0 0,'0'39'2103'0'0,"0"-26"-1850"0"0,0 0 1 0 0,-1 0-1 0 0,-4 21 0 0 0,3-18 587 0 0,-7 61 1314 0 0,1 87 0 0 0,10-132-6924 0 0</inkml:trace>
  <inkml:trace contextRef="#ctx0" brushRef="#br0" timeOffset="1">9 269 19783 0 0,'-8'-16'2144'0'0,"8"15"-2101"0"0,0 1 0 0 0,0-1 0 0 0,-1 1 0 0 0,1-1 0 0 0,0 1 0 0 0,0-1 0 0 0,0 0-1 0 0,0 1 1 0 0,0-1 0 0 0,0 1 0 0 0,0-1 0 0 0,1 1 0 0 0,-1-1 0 0 0,0 0 0 0 0,0 1 0 0 0,0-1 0 0 0,0 1-1 0 0,1-1 1 0 0,-1 1 0 0 0,0-1 0 0 0,1 1 0 0 0,-1-1 0 0 0,0 1 0 0 0,1-1 0 0 0,-1 1 0 0 0,0-1-1 0 0,1 1 1 0 0,-1 0 0 0 0,1-1 0 0 0,-1 1 0 0 0,2-1 0 0 0,-1 0 228 0 0,3-1 52 0 0,0-1 0 0 0,-1 1 0 0 0,1 0-1 0 0,1 0 1 0 0,-1 0 0 0 0,0 0 0 0 0,0 1-1 0 0,1-1 1 0 0,-1 1 0 0 0,7 0 0 0 0,14-5-266 0 0,45-12-3053 0 0,-51 11 1332 0 0</inkml:trace>
  <inkml:trace contextRef="#ctx0" brushRef="#br0" timeOffset="2">324 173 20591 0 0,'-5'7'448'0'0,"0"4"96"0"0,-4-1 24 0 0,-2 3 8 0 0,3-1-456 0 0,-2 1-120 0 0,0-1 0 0 0,1 1 0 0 0,-2-4 160 0 0,3 4 0 0 0,2-5 8 0 0,3-3 0 0 0,0-1-168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5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7832 0 0,'-1'1'14895'0'0,"-3"3"-14360"0"0,1-1-326 0 0,2-2-193 0 0,13 3 60 0 0,-9-2-111 0 0,-1-2 116 0 0,-1 1 1 0 0,0-1 0 0 0,0 1-1 0 0,1 0 1 0 0,-1-1 0 0 0,0 1-1 0 0,0 0 1 0 0,0 0 0 0 0,0 0-1 0 0,0 0 1 0 0,0 0 0 0 0,0 0-1 0 0,0 0 1 0 0,0 0 0 0 0,-1 0-1 0 0,1 0 1 0 0,0 0 0 0 0,-1 1-1 0 0,1-1 1 0 0,0 0 0 0 0,-1 0-1 0 0,1 2 1 0 0,27 142 2780 0 0,-26-135-2687 0 0,0 0-1 0 0,1 1 0 0 0,1-2 0 0 0,0 1 0 0 0,0 0 0 0 0,8 13 0 0 0,-4-13-72 0 0,-3-10-50 0 0,-4 0-46 0 0,1 0 25 0 0,-1 0-1 0 0,0 1 1 0 0,1-1 0 0 0,-1 0-1 0 0,0-1 1 0 0,1 1 0 0 0,-1 0-1 0 0,0 0 1 0 0,0-1 0 0 0,1 1 0 0 0,-1 0-1 0 0,0-1 1 0 0,0 1 0 0 0,1-1-1 0 0,-1 0 1 0 0,0 1 0 0 0,0-1-1 0 0,0 0 1 0 0,0 0 0 0 0,0 0-1 0 0,0 0 1 0 0,0 0 0 0 0,0 0-1 0 0,-1 0 1 0 0,1 0 0 0 0,0 0-1 0 0,1-2 1 0 0,2-4 252 0 0,0-1 0 0 0,-1 1 1 0 0,4-11-1 0 0,-4 9-211 0 0,33-72-76 0 0,-24 55-125 0 0,-9 21-387 0 0,-1 0 0 0 0,1 0 1 0 0,1 1-1 0 0,5-8 0 0 0,2 1-7640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35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0 235 17503 0 0,'0'0'1588'0'0,"1"0"-1304"0"0,5-3-53 0 0,0-1-1 0 0,-1 0 0 0 0,1 0 0 0 0,-1 0 0 0 0,8-9 1 0 0,2-1 1285 0 0,-9 8-969 0 0,-1 0 0 0 0,1-1 1 0 0,-1 1-1 0 0,4-9 0 0 0,4-4 699 0 0,-7 11-941 0 0,0 0-1 0 0,0-1 1 0 0,-1 0 0 0 0,-1 0-1 0 0,1 0 1 0 0,-2-1-1 0 0,1 1 1 0 0,2-15-1 0 0,-5 23-292 0 0,-1 0-1 0 0,0 0 0 0 0,1 0 0 0 0,-1 0 0 0 0,0 0 1 0 0,0 0-1 0 0,0-1 0 0 0,0 1 0 0 0,0 0 0 0 0,0 0 1 0 0,0 0-1 0 0,-1 0 0 0 0,1 0 0 0 0,0 0 0 0 0,-1 0 0 0 0,1 0 1 0 0,0 0-1 0 0,-1 0 0 0 0,1 0 0 0 0,-1 0 0 0 0,0 0 1 0 0,1 0-1 0 0,-1 0 0 0 0,0 0 0 0 0,1 1 0 0 0,-1-1 1 0 0,0 0-1 0 0,0 0 0 0 0,0 1 0 0 0,0-1 0 0 0,0 0 0 0 0,0 1 1 0 0,1-1-1 0 0,-1 1 0 0 0,-1 0 0 0 0,1-1 0 0 0,0 1 1 0 0,0 0-1 0 0,0-1 0 0 0,0 1 0 0 0,0 0 0 0 0,0 0 0 0 0,0 0 1 0 0,0 0-1 0 0,0 0 0 0 0,0 0 0 0 0,-2 1 0 0 0,-2-1-19 0 0,1 1-1 0 0,0 0 1 0 0,-1 0-1 0 0,1 0 1 0 0,0 1-1 0 0,0 0 0 0 0,0 0 1 0 0,0 0-1 0 0,0 0 1 0 0,-6 5-1 0 0,5-3 23 0 0,2 1 0 0 0,-1-1 0 0 0,0 1-1 0 0,1 0 1 0 0,0 0 0 0 0,0 0 0 0 0,0 0 0 0 0,1 0-1 0 0,-1 1 1 0 0,1-1 0 0 0,1 1 0 0 0,-1 0 0 0 0,1-1-1 0 0,-1 10 1 0 0,0 1 278 0 0,1 1-1 0 0,1-1 0 0 0,1 0 1 0 0,2 17-1 0 0,-2-28-345 0 0,-1 0-1 0 0,1-1 1 0 0,1 1 0 0 0,-1-1-1 0 0,0 0 1 0 0,1 1 0 0 0,0-1-1 0 0,0 0 1 0 0,0 0 0 0 0,1 0-1 0 0,-1 0 1 0 0,1-1-1 0 0,0 1 1 0 0,0 0 0 0 0,0-1-1 0 0,0 0 1 0 0,1 0 0 0 0,-1 0-1 0 0,1 0 1 0 0,0-1 0 0 0,0 1-1 0 0,0-1 1 0 0,0 0 0 0 0,0 0-1 0 0,1-1 1 0 0,-1 1-1 0 0,1-1 1 0 0,-1 0 0 0 0,7 1-1 0 0,10 0-7147 0 0,-1 0-2380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40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59 3224 0 0,'-12'-14'4628'0'0,"12"4"284"0"0,0-15-276 0 0,0 16 794 0 0,16 9-3341 0 0,-14 2-1882 0 0,1 0-1 0 0,0 0 0 0 0,0 0 1 0 0,0-1-1 0 0,0 1 1 0 0,0-1-1 0 0,5 1 0 0 0,17 9 515 0 0,-20-9-651 0 0,0 1-1 0 0,0-1 0 0 0,0 1 1 0 0,0-2-1 0 0,1 1 1 0 0,10 1-1 0 0,37 3 157 0 0,-22-3 198 0 0,18 2-284 0 0,55 10 843 0 0,-22 0-1190 0 0,-77-13 224 0 0,25 7 179 0 0,0-1 1 0 0,1-2-1 0 0,-1 0 0 0 0,43 0 1 0 0,7-9 119 0 0,-52 0-216 0 0,0 2 0 0 0,1 1 0 0 0,35 5 0 0 0,128 20 545 0 0,-47-25-569 0 0,-61-3-29 0 0,-51 1-11 0 0,0-1 0 0 0,54-13 1 0 0,-55 9-92 0 0,0 2 0 0 0,57-3 0 0 0,-83 8 59 0 0,39-1 161 0 0,58 9-1 0 0,86 4-116 0 0,-72-7-24 0 0,-63-2-24 0 0,26 2 0 0 0,101 10-15 0 0,-143-13 14 0 0,199 10 1 0 0,-138-10 0 0 0,-24-1 0 0 0,-32 0 16 0 0,44 3 32 0 0,1 1-3 0 0,113-8 0 0 0,-45-2 4 0 0,-116 5-24 0 0,30 1 45 0 0,-1-3-1 0 0,71-12 1 0 0,-127 12-68 0 0,1 1 0 0 0,-1 1-1 0 0,1 0 1 0 0,0 1 0 0 0,16 3-1 0 0,-4-1 0 0 0,13-1 21 0 0,73-5 0 0 0,-26 0-2 0 0,363-5 76 0 0,-244-2-96 0 0,236-5 0 0 0,-119 20 0 0 0,-1 23 0 0 0,-55 21 0 0 0,-247-45 0 0 0,1 0 0 0 0,-1-2 0 0 0,1 0 0 0 0,0-1 0 0 0,0-2 0 0 0,0 0 0 0 0,0 0 0 0 0,-1-2 0 0 0,1-1 0 0 0,-1 0 0 0 0,38-14 0 0 0,11-11-1960 0 0,36-15-6690 0 0,-87 39-891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44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96 11976 0 0,'-3'3'5009'0'0,"-10"-13"864"0"0,13 9-5669 0 0,0 1 0 0 0,0 0 0 0 0,0 0 0 0 0,0-1 0 0 0,-1 1 0 0 0,1 0 0 0 0,0 0 0 0 0,0-1 0 0 0,0 1 0 0 0,0 0 0 0 0,0-1 0 0 0,0 1 0 0 0,0 0 1 0 0,0-1-1 0 0,0 1 0 0 0,0 0 0 0 0,0 0 0 0 0,0-1 0 0 0,0 1 0 0 0,0 0 0 0 0,0-1 0 0 0,0 1 0 0 0,0 0 0 0 0,0-1 0 0 0,0 1 0 0 0,0 0 0 0 0,0 0 0 0 0,1-1 0 0 0,-1 1 0 0 0,1-4-636 0 0,0 2 1288 0 0,11-2-485 0 0,-11 3-347 0 0,1 0 0 0 0,-1 1 0 0 0,0-1 1 0 0,1 0-1 0 0,-1 1 0 0 0,1-1 0 0 0,-1 1 0 0 0,0 0 0 0 0,3-1 0 0 0,2 1 37 0 0,-1-1 0 0 0,0 0-1 0 0,0 0 1 0 0,0 0 0 0 0,0-1 0 0 0,0 0-1 0 0,6-2 1 0 0,-5 1-19 0 0,1 0 0 0 0,0 1 1 0 0,12-3-1 0 0,4 2 27 0 0,66-8 26 0 0,83 0-1 0 0,13-1-7 0 0,-143 11-66 0 0,0 2 1 0 0,65 9-1 0 0,-53-3-21 0 0,45 8 53 0 0,114 23 421 0 0,-155-27-268 0 0,73 6 0 0 0,-35-10-89 0 0,22 6-53 0 0,-104-12-62 0 0,30 2 66 0 0,79-3 1 0 0,187-10 123 0 0,-264 8-129 0 0,72-13 0 0 0,-72 7-7 0 0,73-1-1 0 0,-68 9-55 0 0,102-3 0 0 0,51-9-457 0 0,-120 10-111 0 0,21-2 1460 0 0,-81 3-1217 0 0,-16 1 386 0 0,-1-1-1 0 0,1 0 0 0 0,-1 0 0 0 0,1 0 1 0 0,9-4-1 0 0,-14 4-31 0 0,1 0-1 0 0,-1 0 1 0 0,0 1 0 0 0,0-1 0 0 0,1 1-1 0 0,6 0 1 0 0,-9 0-163 0 0,1 0-1 0 0,0 0 0 0 0,0 0 1 0 0,0 1-1 0 0,0-1 0 0 0,-1 1 1 0 0,1-1-1 0 0,2 2 0 0 0,6 1-4928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2:47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22 3224 0 0,'-35'-7'17090'0'0,"41"8"-15598"0"0,6 0-911 0 0,0-1 0 0 0,0-1 0 0 0,0 0 0 0 0,19-4 0 0 0,17-1 235 0 0,26 3-112 0 0,131 11 0 0 0,180 5 577 0 0,-334-14-1180 0 0,57-3 40 0 0,31-1 161 0 0,163 15 1 0 0,169 34 449 0 0,-346-36-629 0 0,-31-2-59 0 0,203 13 261 0 0,-166-13-132 0 0,146 1 502 0 0,-159-10-470 0 0,138-7 214 0 0,-197 5-247 0 0,0 2 0 0 0,59 6 0 0 0,-106-2-229 0 0,-1-1 0 0 0,1-1 0 0 0,-1 0 0 0 0,1 0 0 0 0,-1-1 0 0 0,12-3 0 0 0,-22 4-249 0 0,0 1 210 0 0,-1 0 0 0 0,0 0 0 0 0,1 0 0 0 0,-1 0-1 0 0,0 0 1 0 0,1 0 0 0 0,-1 0 0 0 0,0 0 0 0 0,1 0 0 0 0,-1 0 0 0 0,0 0 0 0 0,1 0 0 0 0,-1 0 0 0 0,0 0 0 0 0,1 0 0 0 0,-1-1 0 0 0,0 1 0 0 0,1 0 0 0 0,-1 0 0 0 0,0 0 0 0 0,0-1 0 0 0,1 1 0 0 0,-1 0 0 0 0,0 0 0 0 0,0-1 0 0 0,1 1-1 0 0,-1 0 1 0 0,0-1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3:06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55 3224 0 0,'-13'0'-490'0'0,"8"1"1664"0"0,0-1 0 0 0,0 0 1 0 0,0 0-1 0 0,1 0 0 0 0,-1-1 0 0 0,0 0 1 0 0,0 0-1 0 0,-20-2 13076 0 0,29 5-12749 0 0,14 4-1245 0 0,-1-2 1 0 0,1 0-1 0 0,0-1 0 0 0,-1 0 0 0 0,36-1 1 0 0,92-13 35 0 0,-62 3-170 0 0,210-22 510 0 0,-4 5-144 0 0,-76 26-419 0 0,-84 3-6 0 0,99 5 66 0 0,-59 0 338 0 0,37 8-58 0 0,-91-5-285 0 0,72-4 178 0 0,-130-5-235 0 0,-14 0 14 0 0,61 10 0 0 0,59 20-57 0 0,-152-30-24 0 0,-2-1 0 0 0,0 0 0 0 0,16 1 0 0 0,-20-2 0 0 0,-1-1 0 0 0,0 0 0 0 0,0 0 0 0 0,0 0 0 0 0,0-1 0 0 0,8-1 0 0 0,-9 1 3 0 0,38-3-54 0 0,-40 4-200 0 0,-8-14-4081 0 0,-3 3 1059 0 0,-4 1-5958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3:10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42 221 5064 0 0,'-1'-1'22'0'0,"1"0"0"0"0,-1 1 0 0 0,1-1 0 0 0,-1 0 0 0 0,0 1 0 0 0,0-1 0 0 0,1 1 0 0 0,-1-1 0 0 0,0 1 0 0 0,0-1 0 0 0,0 1 0 0 0,1-1 0 0 0,-1 1 0 0 0,0 0 0 0 0,0-1 0 0 0,0 1 0 0 0,0 0 0 0 0,0 0 1 0 0,0 0-1 0 0,0 0 0 0 0,0 0 0 0 0,0 0 0 0 0,0 0 0 0 0,0 0 0 0 0,0 0 0 0 0,1 0 0 0 0,-1 0 0 0 0,0 1 0 0 0,-16 4 14266 0 0,22-8-12328 0 0,6 0-1613 0 0,0 0-1 0 0,0 1 0 0 0,0 0 1 0 0,0 0-1 0 0,1 2 0 0 0,-1-1 0 0 0,1 1 1 0 0,11 2-1 0 0,14-1 227 0 0,23-3 343 0 0,67-13 0 0 0,-103 12-782 0 0,17-3 85 0 0,77-8 270 0 0,-104 13-443 0 0,8-1 203 0 0,1 1 1 0 0,-1 1-1 0 0,33 5 1 0 0,-25 0-179 0 0,52 2 1 0 0,-81-7-58 0 0,0 1 0 0 0,0-1 0 0 0,0 0 0 0 0,-1 0 0 0 0,1 0 0 0 0,0 0 0 0 0,0 0 0 0 0,0 0 0 0 0,0-1 0 0 0,-1 1-1 0 0,1 0 1 0 0,0 0 0 0 0,0 0 0 0 0,0-1 0 0 0,-1 1 0 0 0,1 0 0 0 0,0-1 0 0 0,-1 1 0 0 0,1-1 0 0 0,0 1 0 0 0,-1-1 0 0 0,1 1 0 0 0,0-1 0 0 0,-1 0 0 0 0,1 1 0 0 0,-1-1 0 0 0,1 0 0 0 0,-1 1 0 0 0,1-1 0 0 0,-1 0 0 0 0,0 1 0 0 0,1-1 0 0 0,-1 0 0 0 0,0 0 0 0 0,1 0 0 0 0,-1 1 0 0 0,0-1 0 0 0,0 0 0 0 0,0 0 0 0 0,0 0 0 0 0,0 0 0 0 0,0 1 0 0 0,0-1 0 0 0,0 0 0 0 0,0 0 0 0 0,0 0 0 0 0,-1-1 0 0 0,0 0 18 0 0,0-1 1 0 0,0 0 0 0 0,0 0 0 0 0,0 1 0 0 0,0-1-1 0 0,-1 1 1 0 0,1-1 0 0 0,-1 1 0 0 0,0 0 0 0 0,0-1-1 0 0,0 1 1 0 0,-3-3 0 0 0,-2 0-20 0 0,-1-2 18 0 0,-1 1 1 0 0,0 0-1 0 0,0 0 1 0 0,0 0-1 0 0,-1 1 0 0 0,0 1 1 0 0,-12-4-1 0 0,-7 0-31 0 0,3 0 0 0 0,-43-5 0 0 0,24 10 0 0 0,36 1 0 0 0,7-1 0 0 0,11-9 0 0 0,0 1 0 0 0,-5 6 791 0 0,10 16-963 0 0,21 10 233 0 0,-25-14-31 0 0,1-1 0 0 0,0 0 0 0 0,21 8 0 0 0,72 26-30 0 0,-96-37 5 0 0,-2-1 7 0 0,-1 0-1 0 0,1 0 1 0 0,0-1-1 0 0,0 0 1 0 0,7 1 0 0 0,-9-1 298 0 0,-8 3-207 0 0,-12 4-121 0 0,12-6 52 0 0,-9 5-20 0 0,0 0 1 0 0,-13 12-1 0 0,-6 3 7 0 0,1 1-21 0 0,25-18 0 0 0,1 0 0 0 0,-1-1 0 0 0,0 0 0 0 0,-1 0 0 0 0,1 0 0 0 0,0-1 0 0 0,-1 0 0 0 0,0 0 0 0 0,-13 4 0 0 0,6-5 9 0 0,12-1-5 0 0,-1-1-1 0 0,0 1 1 0 0,1-1 0 0 0,-1 1-1 0 0,1-1 1 0 0,-1 0 0 0 0,0 0-1 0 0,1 0 1 0 0,-1-1 0 0 0,0 1-1 0 0,1-1 1 0 0,-1 1 0 0 0,1-1-1 0 0,-4-1 1 0 0,2 0-19 0 0,3 2 4 0 0,1 0-1 0 0,-1 0 1 0 0,0 0-1 0 0,1 0 0 0 0,-1 0 1 0 0,1-1-1 0 0,-1 1 1 0 0,0 0-1 0 0,1 0 0 0 0,-1-1 1 0 0,1 1-1 0 0,-1 0 1 0 0,1-1-1 0 0,-1 1 0 0 0,1-1 1 0 0,0 1-1 0 0,-1-1 1 0 0,1 1-1 0 0,-1-1 1 0 0,1 1-1 0 0,0-1 0 0 0,-1 1 1 0 0,1-1-1 0 0,0 1 1 0 0,-1-2-1 0 0,21-1-6165 0 0,-12 0 4254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9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10 5064 0 0,'-17'-1'-863'0'0,"-7"-3"7829"0"0,-5 0 3822 0 0,9 4-9177 0 0,13 1-1357 0 0,0 0 1 0 0,0 0-1 0 0,0 1 0 0 0,0 0 0 0 0,1 0 1 0 0,-1 1-1 0 0,1 0 0 0 0,-1 0 1 0 0,1 0-1 0 0,0 1 0 0 0,0 0 0 0 0,1 0 1 0 0,-1 1-1 0 0,1-1 0 0 0,-7 8 1 0 0,5-3-30 0 0,-1 0 1 0 0,2 1-1 0 0,-1 0 1 0 0,1 0-1 0 0,1 0 1 0 0,-1 0-1 0 0,2 1 1 0 0,-6 17-1 0 0,8-20-102 0 0,0 0 0 0 0,1 0 0 0 0,0 0 0 0 0,1 0 0 0 0,-1 0 0 0 0,3 15-1 0 0,-2-22-118 0 0,0 0-1 0 0,0 0 1 0 0,0 1-1 0 0,0-1 0 0 0,1 0 1 0 0,-1 0-1 0 0,0 0 0 0 0,1 0 1 0 0,-1 1-1 0 0,1-1 1 0 0,0 0-1 0 0,-1 0 0 0 0,1 0 1 0 0,0 0-1 0 0,-1 0 0 0 0,1 0 1 0 0,0-1-1 0 0,0 1 0 0 0,0 0 1 0 0,2 1-1 0 0,-1-1 1 0 0,-1 0-1 0 0,1-1 1 0 0,0 1 0 0 0,-1-1-1 0 0,1 0 1 0 0,0 1-1 0 0,0-1 1 0 0,0 0-1 0 0,-1 0 1 0 0,1 0 0 0 0,0 0-1 0 0,3-1 1 0 0,5-1-1 0 0,-1-1 0 0 0,1 0 0 0 0,-1-1 0 0 0,11-5 1 0 0,-13 6-12 0 0,10-6-371 0 0,-1 0 1 0 0,0-1-1 0 0,25-21 0 0 0,13-16-8664 0 0,-53 46 8512 0 0,22-19-7910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3:25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26 224 9128 0 0,'-3'-3'110'0'0,"3"3"-84"0"0,-1-1 0 0 0,1 1 0 0 0,0-1 0 0 0,0 1 0 0 0,-1-1 0 0 0,1 1 0 0 0,0-1 0 0 0,-1 1 0 0 0,1 0 0 0 0,-1-1 0 0 0,1 1 0 0 0,0-1 0 0 0,-1 1 0 0 0,1 0 0 0 0,-1 0 0 0 0,1-1 0 0 0,-1 1 0 0 0,1 0 0 0 0,-1 0 0 0 0,1-1 0 0 0,-1 1 0 0 0,1 0 0 0 0,-1 0-1 0 0,1 0 1 0 0,-12 0 10161 0 0,16-6-7804 0 0,8-4-1751 0 0,-8 8-472 0 0,0 1 1 0 0,0-1 0 0 0,1 1-1 0 0,-1 0 1 0 0,1 0 0 0 0,-1 1-1 0 0,0-1 1 0 0,9 1 0 0 0,38 5 440 0 0,-28-2-356 0 0,59 11 226 0 0,-56-8-19 0 0,0-2-1 0 0,43 2 1 0 0,-33-5-187 0 0,44-2-68 0 0,-69 0-69 0 0,-1 0 1 0 0,0-1-1 0 0,0 0 0 0 0,0 0 1 0 0,16-8-1 0 0,-24 10-98 0 0,-1-1 0 0 0,1 1-1 0 0,-1-1 1 0 0,1 1 0 0 0,-1-1-1 0 0,0 0 1 0 0,1 0 0 0 0,-1 0-1 0 0,0 0 1 0 0,0 0 0 0 0,1 0-1 0 0,-1 0 1 0 0,0 0 0 0 0,0-1-1 0 0,0 1 1 0 0,0 0 0 0 0,-1 0-1 0 0,1-1 1 0 0,0 1 0 0 0,-1-1-1 0 0,1 1 1 0 0,0-1 0 0 0,-1 1 0 0 0,0-1-1 0 0,1-2 1 0 0,-1 2-1 0 0,-1-1 1 0 0,1 0 0 0 0,-1 1-1 0 0,0-1 1 0 0,0 1 0 0 0,0-1-1 0 0,0 1 1 0 0,0-1-1 0 0,-1 1 1 0 0,1 0 0 0 0,-1 0-1 0 0,1 0 1 0 0,-1 0-1 0 0,-3-4 1 0 0,-4-2 17 0 0,-1 0 0 0 0,0 1 0 0 0,0 0 0 0 0,-1 1-1 0 0,-15-8 1 0 0,-6-3-24 0 0,25 13-22 0 0,-105-59 62 0 0,109 62-63 0 0,-3-1 0 0 0,0 1 0 0 0,-5 2 51 0 0,7 3 62 0 0,4-3-102 0 0,0 0 0 0 0,1 1 0 0 0,-1-1 0 0 0,0 0 0 0 0,1 0 0 0 0,-1 0 0 0 0,1 0 0 0 0,0 0-1 0 0,-1 0 1 0 0,1 0 0 0 0,0 0 0 0 0,-1 0 0 0 0,1 0 0 0 0,1 1 0 0 0,3 2-4 0 0,0 1-1 0 0,1-1 1 0 0,-1 0-1 0 0,1 0 1 0 0,0 0-1 0 0,0-1 1 0 0,0 0-1 0 0,1 0 1 0 0,11 3-1 0 0,7 1 282 0 0,31 4 1 0 0,-52-10-211 0 0,35 4 7 0 0,76 2 1 0 0,-62-2-121 0 0,-52-5 478 0 0,-10 11-543 0 0,-94 71 237 0 0,65-49-137 0 0,27-22 0 0 0,-1 0 0 0 0,-1-1 0 0 0,-23 15 0 0 0,31-23-15 0 0,4-1-129 0 0,11-2-4774 0 0,-1 0 3515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3:36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63 205 4608 0 0,'-11'-5'488'0'0,"7"4"628"0"0,0-1 1 0 0,0 0-1 0 0,0 0 1 0 0,1-1 0 0 0,-1 1-1 0 0,0-1 1 0 0,1 1-1 0 0,0-1 1 0 0,0 0-1 0 0,0-1 1 0 0,0 1-1 0 0,0 0 1 0 0,-3-7 1498 0 0,18-3 69 0 0,-9 12-2622 0 0,1 0 1 0 0,-1 0-1 0 0,1 0 0 0 0,-1 1 1 0 0,1 0-1 0 0,0-1 0 0 0,-1 1 0 0 0,1 1 1 0 0,-1-1-1 0 0,1 0 0 0 0,4 2 1 0 0,4 2 16 0 0,23 9 0 0 0,-26-9 118 0 0,0-1-1 0 0,1 0 1 0 0,-1 0 0 0 0,17 3-1 0 0,22-2 408 0 0,95-3 0 0 0,-123-2-359 0 0,-13 1-176 0 0,-1 0 0 0 0,0-1 0 0 0,1 0 0 0 0,-1 0 0 0 0,0 0 0 0 0,9-4 0 0 0,-11 4-27 0 0,0-1 68 0 0,0 1 1 0 0,0-1-1 0 0,0 0 0 0 0,-1 0 1 0 0,8-6-1 0 0,-11 8-106 0 0,1-1 0 0 0,0 0-1 0 0,-1 1 1 0 0,1-1 0 0 0,-1 0 0 0 0,1 0 0 0 0,-1 0 0 0 0,1 1 0 0 0,-1-1 0 0 0,1 0 0 0 0,-1 0-1 0 0,0 0 1 0 0,1 0 0 0 0,-1 0 0 0 0,0 0 0 0 0,0 0 0 0 0,0 0 0 0 0,0 0 0 0 0,0 0 0 0 0,0 0-1 0 0,0 0 1 0 0,0 0 0 0 0,0 0 0 0 0,0 0 0 0 0,0 0 0 0 0,-1 1 0 0 0,1-1 0 0 0,0 0 0 0 0,-1 0-1 0 0,1 0 1 0 0,-1 0 0 0 0,0-1 0 0 0,-3-4 14 0 0,0 0 0 0 0,-1 0 0 0 0,1 1 0 0 0,-1 0 0 0 0,0 0 1 0 0,-1 0-1 0 0,1 0 0 0 0,-1 1 0 0 0,-9-6 0 0 0,-7-2 107 0 0,-33-13 1 0 0,31 14-102 0 0,-31-8 19 0 0,54 18-91 0 0,2 2-124 0 0,0 0 197 0 0,0 0 0 0 0,0 0 1 0 0,0 0-1 0 0,0-1 1 0 0,1 1-1 0 0,-1 0 0 0 0,0-1 1 0 0,1 1-1 0 0,-1-1 0 0 0,0 1 1 0 0,1-1-1 0 0,-1 0 0 0 0,0 1 1 0 0,3-1-1 0 0,-2 0-20 0 0,30 6-5 0 0,0-1 0 0 0,0-2 0 0 0,62-2 0 0 0,-64-1 0 0 0,-28 0 7 0 0,-1 0-1 0 0,0 0 1 0 0,0 1-1 0 0,0-1 1 0 0,0 0-1 0 0,0 0 1 0 0,0 1-1 0 0,0-1 1 0 0,1 1 0 0 0,-1-1-1 0 0,0 1 1 0 0,0-1-1 0 0,-1 1 1 0 0,1 0-1 0 0,0-1 1 0 0,0 1-1 0 0,0 0 1 0 0,0 0-1 0 0,0 0 1 0 0,-1-1 0 0 0,2 3-1 0 0,-1 0 8 0 0,0 0 1 0 0,-1 0-1 0 0,1-1 0 0 0,-1 1 0 0 0,0 0 1 0 0,1 0-1 0 0,-1 0 0 0 0,-1 0 0 0 0,1 0 1 0 0,0 0-1 0 0,-1 0 0 0 0,-1 5 1 0 0,-14 35 79 0 0,12-36-83 0 0,1 0 1 0 0,-73 147 152 0 0,74-149-892 0 0,-5 7 1606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3:45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0 298 4144 0 0,'1'-33'1287'0'0,"7"-16"7167"0"0,14-43-8382 0 0,-21 78-196 0 0,-2 12 125 0 0,1 1 0 0 0,0 0 0 0 0,0 0 0 0 0,0 0 0 0 0,1-1 0 0 0,-1 1 1 0 0,0 0-1 0 0,0 0 0 0 0,0 0 0 0 0,1 0 0 0 0,0-2 0 0 0,-1 3 87 0 0,0-1-1 0 0,0 1 0 0 0,0 0 1 0 0,0-1-1 0 0,0 1 1 0 0,0 0-1 0 0,0-1 0 0 0,0 1 1 0 0,0 0-1 0 0,0-1 1 0 0,0 1-1 0 0,0 0 0 0 0,0-1 1 0 0,-1 1-1 0 0,1 0 1 0 0,0 0-1 0 0,0-1 1 0 0,0 1-1 0 0,0 0 0 0 0,-1-1 1 0 0,1 1-1 0 0,0 0 1 0 0,0 0-1 0 0,-1-1 0 0 0,1 1 1 0 0,0 0-1 0 0,0 0 1 0 0,-1 0-1 0 0,1 0 0 0 0,0-1 1 0 0,-1 1-1 0 0,-9-4 5093 0 0,41 0 2197 0 0,28-9-6201 0 0,5-1-1164 0 0,50-12 173 0 0,-27 5-116 0 0,-53 18 2 0 0,-27 4-29 0 0,0-1-18 0 0,-1 5 24 0 0,-5-3-35 0 0,0 0 0 0 0,0 1 0 0 0,-1-1 0 0 0,1 0 0 0 0,-1 0 0 0 0,1 1 0 0 0,-1-1 0 0 0,0 1 0 0 0,0-1 0 0 0,0 0 0 0 0,-1 4 0 0 0,-3 26 78 0 0,-33 120 216 0 0,-1 12 31 0 0,32-130-351 0 0,2 0-1 0 0,1 0 1 0 0,2 0 0 0 0,1 0-1 0 0,5 38 1 0 0,-2-51 5 0 0,1 1 0 0 0,1-1 0 0 0,1 0 0 0 0,0 0 0 0 0,2-1 0 0 0,0 0 0 0 0,2 0 0 0 0,0-1 0 0 0,15 21 0 0 0,-14-23 8 0 0,0 1 0 0 0,-1 0 0 0 0,8 22 0 0 0,-17-38 22 0 0,0 1 1 0 0,-1-1-1 0 0,1 1 1 0 0,-1-1-1 0 0,1 1 0 0 0,-1-1 1 0 0,0 1-1 0 0,0 0 1 0 0,0-1-1 0 0,0 1 0 0 0,0-1 1 0 0,-1 1-1 0 0,1-1 1 0 0,-1 1-1 0 0,0-1 0 0 0,0 1 1 0 0,0-1-1 0 0,0 0 1 0 0,0 1-1 0 0,0-1 0 0 0,-1 0 1 0 0,1 0-1 0 0,-1 0 1 0 0,1 0-1 0 0,-1 0 0 0 0,0 0 1 0 0,0 0-1 0 0,0-1 1 0 0,0 1-1 0 0,0 0 0 0 0,0-1 1 0 0,0 0-1 0 0,-1 0 1 0 0,-2 2-1 0 0,-1 0 19 0 0,-1 0-4 0 0,0 0 0 0 0,-1 0 0 0 0,1 0 0 0 0,-1-1 0 0 0,1 0 0 0 0,-11 1 0 0 0,-6 1-207 0 0,1 1 0 0 0,-1 1 0 0 0,-39 16 0 0 0,53-17 579 0 0,8-4-459 0 0,0 0 0 0 0,0 0 0 0 0,0-1 0 0 0,1 1 0 0 0,-1 0 0 0 0,0-1 1 0 0,0 1-1 0 0,0-1 0 0 0,0 0 0 0 0,0 0 0 0 0,-1 0 0 0 0,-2 0 0 0 0,4 0-338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01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26 160 3680 0 0,'0'0'284'0'0,"-1"0"-187"0"0,-2 0 195 0 0,2 0 280 0 0,0 0 1 0 0,0 0-1 0 0,0-1 0 0 0,0 1 0 0 0,0-1 1 0 0,0 1-1 0 0,0-1 0 0 0,0 1 0 0 0,0-1 1 0 0,0 1-1 0 0,1-1 0 0 0,-1 0 0 0 0,0 1 0 0 0,-1-3 1 0 0,-2 0 1007 0 0,4 2-1440 0 0,0 1 0 0 0,-1 0 0 0 0,1-1 0 0 0,0 1 0 0 0,0-1 0 0 0,-1 1 0 0 0,1-1 0 0 0,0 1 0 0 0,0-1 0 0 0,0 1 0 0 0,0-1 0 0 0,-1 1 0 0 0,1-1 0 0 0,0 1 0 0 0,0-1 0 0 0,0 1 0 0 0,0-1 0 0 0,0 1 0 0 0,0-1 0 0 0,1 1 0 0 0,-1-1 0 0 0,0 1 0 0 0,0-1 0 0 0,0 1 0 0 0,0-1 0 0 0,1 1 0 0 0,-1-1 0 0 0,3-2 11 0 0,0 1-1 0 0,1 1 1 0 0,-1-1 0 0 0,0 0 0 0 0,1 1 0 0 0,-1 0-1 0 0,1-1 1 0 0,0 2 0 0 0,-1-1 0 0 0,8-1 0 0 0,4 1-235 0 0,22 2 0 0 0,-11 0 374 0 0,-6 0-73 0 0,28 5 1 0 0,-1 0 176 0 0,40-4 563 0 0,148-15 0 0 0,-232 13-951 0 0,106-7 211 0 0,31-4-22 0 0,44 1-34 0 0,-71 5-94 0 0,69-12 216 0 0,-111 11 25 0 0,35-2-19 0 0,97-7 61 0 0,-106 6-244 0 0,60-4-42 0 0,-39 5-64 0 0,77-3 0 0 0,-25 21 0 0 0,-109-5 0 0 0,-18-2 17 0 0,238 26-44 0 0,-68 1 37 0 0,-128-19-10 0 0,47 8-45 0 0,181 17 173 0 0,-247-34-93 0 0,181 1 215 0 0,-100-4-194 0 0,39-1 24 0 0,118-2 56 0 0,-70 2-14 0 0,-192 1-76 0 0,130 0 194 0 0,26-3-189 0 0,-121 1-27 0 0,636-5 101 0 0,-600 8-133 0 0,228 8 8 0 0,232 2 64 0 0,-506-10-54 0 0,143-3 44 0 0,-199 3-54 0 0,253-15 83 0 0,-2-17 28 0 0,-149 14 96 0 0,59-12 107 0 0,-153 25-778 0 0,0-1 1 0 0,19-8-1 0 0,-32 10-388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08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44 158 5064 0 0,'0'0'389'0'0,"-6"-1"3473"0"0,0-1-845 0 0,1 0-2727 0 0,-15-20 11470 0 0,14 20-7871 0 0,10 6-3778 0 0,5 2-9 0 0,1 0 0 0 0,0-1 1 0 0,0-1-1 0 0,1 1 0 0 0,-1-1 0 0 0,1-1 1 0 0,0 0-1 0 0,0-1 0 0 0,0 0 0 0 0,1 0 1 0 0,-1-1-1 0 0,13-1 0 0 0,22-1 543 0 0,81-11-1 0 0,-105 10-525 0 0,40 0 0 0 0,-9 2-22 0 0,35 0 163 0 0,-35 1-136 0 0,-22-1-212 0 0,37-6 0 0 0,-26 3 264 0 0,-41 3-85 0 0,0-1-85 0 0,0 1 0 0 0,-1 0 0 0 0,1-1 0 0 0,-1 1 0 0 0,1-1 0 0 0,0 1 0 0 0,-1 0 0 0 0,1-1 0 0 0,-1 1 0 0 0,1-1 0 0 0,-1 1 0 0 0,1-1 0 0 0,-1 0 0 0 0,0 1 1 0 0,1-1-1 0 0,-1 1 0 0 0,0-1 0 0 0,1 0 0 0 0,-1 1 0 0 0,0-1 0 0 0,0 0 0 0 0,0 1 0 0 0,0-1 0 0 0,1 0 0 0 0,-1 1 0 0 0,0-1 0 0 0,0 0 0 0 0,0 0 0 0 0,-1 1 0 0 0,1-1 0 0 0,0 0 0 0 0,0 1 0 0 0,0-1 1 0 0,0 0-1 0 0,-1 1 0 0 0,1-1 0 0 0,0 0 0 0 0,0 1 0 0 0,-1-1 0 0 0,1 1 0 0 0,-1-1 0 0 0,1 0 0 0 0,0 1 0 0 0,-1-1 0 0 0,1 1 0 0 0,-1-1 0 0 0,-1 0 0 0 0,-1-2 3 0 0,-2-1 0 0 0,1 1 0 0 0,0 0 0 0 0,-7-4 0 0 0,9 6 0 0 0,-19-11 3 0 0,-62-34 73 0 0,72 41-96 0 0,1 1-1 0 0,0 0 0 0 0,-1 0 1 0 0,0 2-1 0 0,0-1 0 0 0,-13-1 1 0 0,2 2-130 0 0,-36-9 0 0 0,54 9 364 0 0,-7 1 22 0 0,9 1-287 0 0,6 2 32 0 0,1 1 10 0 0,-1 0 0 0 0,1 0-1 0 0,9 3 1 0 0,102 31 117 0 0,-108-34-114 0 0,29 8 0 0 0,-1 1-1 0 0,60 30 1 0 0,-91-39 4 0 0,-3-2-1 0 0,0 0-1 0 0,0 0 1 0 0,0 1 0 0 0,-1-1-1 0 0,1 1 1 0 0,-1-1-1 0 0,1 1 1 0 0,-1-1 0 0 0,0 1-1 0 0,0 0 1 0 0,2 3 0 0 0,-2-3 36 0 0,-1-1-36 0 0,0 1-1 0 0,-1-1 1 0 0,1 1 0 0 0,0-1-1 0 0,-1 1 1 0 0,1-1-1 0 0,-1 1 1 0 0,1-1-1 0 0,-1 1 1 0 0,0-1-1 0 0,0 0 1 0 0,0 1-1 0 0,0-1 1 0 0,0 0 0 0 0,0 0-1 0 0,-2 2 1 0 0,-21 14 106 0 0,17-12-100 0 0,-17 9-12 0 0,-15 13 0 0 0,13-7 0 0 0,5-4 0 0 0,2 0 0 0 0,-34 36 0 0 0,24-19 20 0 0,-14 18-127 0 0,42-50-339 0 0,1-1 384 0 0,1 0 1 0 0,-1 1-1 0 0,0-1 1 0 0,0 0-1 0 0,1 0 1 0 0,-1 1-1 0 0,0-1 1 0 0,0 0-1 0 0,1 0 1 0 0,-1 0-1 0 0,0 1 1 0 0,1-1-1 0 0,-1 0 1 0 0,0 0-1 0 0,1 0 1 0 0,-1 0-1 0 0,0 0 1 0 0,1 0-1 0 0,-1 0 1 0 0,0 0-1 0 0,1 0 1 0 0,-1 0-1 0 0,1 0 1 0 0,-1 0-1 0 0,0 0 1 0 0,1 0-1 0 0,-1 0 1 0 0,0 0-1 0 0,1 0 1 0 0,0 0-1 0 0,12-3-772 0 0,-12 3 603 0 0,25-7-2265 0 0,-12 1 1225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19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9 147 6624 0 0,'0'0'3464'0'0,"-8"-18"-368"0"0,7 14-4200 0 0,2-7 10453 0 0,-1 16-7715 0 0,0-3-1534 0 0,0 0 0 0 0,0 0 0 0 0,1 0 0 0 0,-1-1-1 0 0,1 1 1 0 0,-1 0 0 0 0,1-1 0 0 0,0 1 0 0 0,-1 0 0 0 0,1-1-1 0 0,0 1 1 0 0,0-1 0 0 0,0 1 0 0 0,1-1 0 0 0,-1 0 0 0 0,0 1-1 0 0,0-1 1 0 0,1 0 0 0 0,-1 0 0 0 0,1 0 0 0 0,-1 0 0 0 0,1 0-1 0 0,-1 0 1 0 0,3 1 0 0 0,5 1 111 0 0,0 1 1 0 0,0-1-1 0 0,13 3 0 0 0,-11-4-24 0 0,-1-1-65 0 0,-1 0 1 0 0,1-1-1 0 0,0 0 0 0 0,-1 0 0 0 0,1-1 0 0 0,-1-1 1 0 0,11-2-1 0 0,-5 1-103 0 0,26-2 156 0 0,1 2-1 0 0,0 2 1 0 0,0 1-1 0 0,50 7 0 0 0,-59-2-53 0 0,11 0-2 0 0,-28-4 51 0 0,-14 0-138 0 0,0-1 0 0 0,-1 0 1 0 0,1 1-1 0 0,-1-1 0 0 0,1 0 0 0 0,-1 0 0 0 0,1 0 0 0 0,-1-1 0 0 0,1 1 0 0 0,-1 0 0 0 0,1-1 0 0 0,-1 1 0 0 0,1-1 0 0 0,-1 1 0 0 0,1-1 0 0 0,-1 1 0 0 0,1-1 0 0 0,-1 0 0 0 0,0 0 0 0 0,0 0 0 0 0,2-1 0 0 0,-2 1-3 0 0,1-1 0 0 0,-1 1 0 0 0,0 0 0 0 0,0-1 0 0 0,0 1 0 0 0,0-1 0 0 0,0 0 0 0 0,0 1 0 0 0,0-1 0 0 0,0 0 0 0 0,-1 1 0 0 0,1-1 0 0 0,-1 0 0 0 0,1 0 1 0 0,-1 0-1 0 0,0 0 0 0 0,0 1 0 0 0,0-1 0 0 0,0 0 0 0 0,0 0 0 0 0,0 0 0 0 0,0 0 0 0 0,0 0 0 0 0,-1 1 0 0 0,0-3 0 0 0,0 1-6 0 0,0 0 0 0 0,0 0 0 0 0,-1 1 0 0 0,1-1 0 0 0,-1 0 0 0 0,0 1 0 0 0,1-1 0 0 0,-1 1 0 0 0,0 0 0 0 0,0 0 0 0 0,-1 0 0 0 0,1 0 0 0 0,0 0 0 0 0,-6-3 0 0 0,-21-13 29 0 0,18 11-25 0 0,1 0 0 0 0,-1 1 0 0 0,0 1 1 0 0,-18-7-1 0 0,-3 1 173 0 0,25 8-128 0 0,0 1-1 0 0,0-1 1 0 0,-1 1 0 0 0,1 1-1 0 0,0 0 1 0 0,-14-1-1 0 0,13 1-259 0 0,6 0 148 0 0,0 1 0 0 0,0 0 0 0 0,0 0 0 0 0,0 0 0 0 0,1 0 0 0 0,-1 0-1 0 0,0 1 1 0 0,-4 0 0 0 0,6-1 40 0 0,0 0 0 0 0,0 0 0 0 0,0 0 0 0 0,-1 0 0 0 0,1 0 0 0 0,0 0 0 0 0,0 0 0 0 0,0 0 0 0 0,-1 0 0 0 0,1 0 0 0 0,0 0 0 0 0,0 0 0 0 0,0 0 0 0 0,0 0 0 0 0,-1 0 0 0 0,1 0 0 0 0,0 0 0 0 0,0 0 0 0 0,0 0 0 0 0,0 1 0 0 0,0-1 0 0 0,-1 0 0 0 0,1 0 0 0 0,0 0 0 0 0,0 0 0 0 0,0 0 0 0 0,0 0 0 0 0,0 1 0 0 0,0-1 0 0 0,0 0 0 0 0,-1 0 0 0 0,1 0 0 0 0,0 0 0 0 0,0 0 0 0 0,0 1 0 0 0,0-1 0 0 0,0 0 0 0 0,0 0 0 0 0,0 0 0 0 0,0 0 0 0 0,0 1 0 0 0,0-1 0 0 0,0 0 0 0 0,0 0 0 0 0,0 0 0 0 0,0 0 0 0 0,0 1 0 0 0,0-1 0 0 0,0 0 0 0 0,0 0 0 0 0,0 0 0 0 0,0 0 0 0 0,0 1 0 0 0,0-1 0 0 0,1 0 0 0 0,-1 0 0 0 0,0 0 0 0 0,0 0 0 0 0,0 1 0 0 0,0-1 0 0 0,0 0 0 0 0,0 0 0 0 0,0 0 0 0 0,1 0 0 0 0,-1 0 0 0 0,6 5 0 0 0,7 1 9 0 0,0 0 0 0 0,0-1 0 0 0,0-1 1 0 0,0 0-1 0 0,1-1 0 0 0,18 2 0 0 0,16 2 7 0 0,52 11 32 0 0,-87-16-37 0 0,-11-1 42 0 0,-1 0-49 0 0,-1-1 1 0 0,1 0-1 0 0,-1 1 0 0 0,0-1 1 0 0,1 0-1 0 0,-1 1 0 0 0,0-1 0 0 0,1 1 1 0 0,-1-1-1 0 0,0 0 0 0 0,1 1 1 0 0,-1-1-1 0 0,0 1 0 0 0,0-1 0 0 0,0 1 1 0 0,1-1-1 0 0,-1 1 0 0 0,0-1 1 0 0,0 1-1 0 0,0-1 0 0 0,0 1 0 0 0,0-1 1 0 0,0 1-1 0 0,0-1 0 0 0,0 1 1 0 0,0-1-1 0 0,0 1 0 0 0,0-1 0 0 0,0 1 1 0 0,-1-1-1 0 0,1 1 0 0 0,0-1 1 0 0,0 1-1 0 0,-1 0 0 0 0,-10 10 48 0 0,9-9-33 0 0,-20 16 44 0 0,-46 29 1 0 0,-5 3 12 0 0,54-32-29 0 0,14-12-70 0 0,-1-1 1 0 0,1 0-1 0 0,-1-1 0 0 0,-11 8 0 0 0,16-12-662 0 0,4-5-3051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23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8 273 8576 0 0,'-7'-9'11793'0'0,"7"9"-11449"0"0,0-1-75 0 0,1 0 0 0 0,-1 1 0 0 0,1-1 0 0 0,0 0 0 0 0,-1 1 0 0 0,1-1 0 0 0,0 1 0 0 0,-1-1 0 0 0,1 1 0 0 0,0-1 0 0 0,-1 1 0 0 0,1 0 1 0 0,1-1-1 0 0,31-8 138 0 0,-29 8 604 0 0,6-1-752 0 0,0 1-1 0 0,-1 1 1 0 0,1 0 0 0 0,11 1 0 0 0,6 0 4 0 0,3-1-145 0 0,16 1 431 0 0,89-11 0 0 0,-71 0-129 0 0,111-3 0 0 0,-146 12-370 0 0,22 1 140 0 0,114 8 162 0 0,-68-11-173 0 0,-53 1-89 0 0,51-3 12 0 0,148-2 215 0 0,-150 6-273 0 0,158 4 180 0 0,-80-8-21 0 0,-77 0-130 0 0,-56 4-73 0 0,171-12 0 0 0,156-8 363 0 0,-187 16-225 0 0,344-15 128 0 0,-388 18-170 0 0,72-4 33 0 0,-64-4-82 0 0,129-11 95 0 0,-29 6 8 0 0,-111 9-53 0 0,263-2-93 0 0,-294 2-4 0 0,-25-1 0 0 0,77-7 0 0 0,-138 12 0 0 0,-8 2 0 0 0,1-1 0 0 0,-1 0 0 0 0,0-1 0 0 0,0 1 0 0 0,8-4 0 0 0,-8 1 0 0 0,-6 4 0 0 0,0 0 0 0 0,0 0 0 0 0,1 0 0 0 0,-1 0 0 0 0,0-1 0 0 0,0 1 0 0 0,0 0 0 0 0,1 0 0 0 0,-1 0 0 0 0,0-1 0 0 0,0 1 0 0 0,0 0 0 0 0,0 0 0 0 0,1-1 0 0 0,-1 1 0 0 0,0 0 0 0 0,0 0 0 0 0,0-1 0 0 0,0 1 0 0 0,0 0 0 0 0,0-1 0 0 0,0 1 0 0 0,0 0 0 0 0,0 0 0 0 0,0-1 0 0 0,0 1 0 0 0,0 0 0 0 0,0-1 0 0 0,0 1 0 0 0,0 0 0 0 0,0 0 0 0 0,0-1 0 0 0,0 1 0 0 0,0 0 0 0 0,0 0 0 0 0,-1-1 0 0 0,1 1 0 0 0,0 0 0 0 0,0 0 0 0 0,0-1 0 0 0,-1 1 0 0 0,-7-6 0 0 0,6 6 0 0 0,1-1-152 0 0,0 0 0 0 0,-1 0 0 0 0,1 0 0 0 0,-1 1 0 0 0,1-1 0 0 0,-1 1 1 0 0,0-1-1 0 0,1 1 0 0 0,-1-1 0 0 0,1 1 0 0 0,-1 0 0 0 0,0 0 0 0 0,1 0 0 0 0,-1 0 0 0 0,0 0 0 0 0,1 0 0 0 0,-1 0 0 0 0,-2 1 0 0 0,1 0-1178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28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21 8376 0 0,'0'0'757'0'0,"-1"1"-618"0"0,1-1 124 0 0,-1 0 0 0 0,1 1 0 0 0,-1-1 0 0 0,1 0 0 0 0,-1 0 0 0 0,1 1 0 0 0,-1-1 0 0 0,1 0 0 0 0,-1 0 0 0 0,0 0 0 0 0,1 0 0 0 0,-1 0 0 0 0,1 0 0 0 0,-1 0 0 0 0,1 0 0 0 0,-1 0 1 0 0,1 0-1 0 0,-1 0 0 0 0,0 0 0 0 0,0 0 0 0 0,0-1-202 0 0,1 1 1 0 0,0 0-1 0 0,-1 0 0 0 0,1-1 1 0 0,-1 1-1 0 0,1-1 1 0 0,0 1-1 0 0,-1 0 0 0 0,1-1 1 0 0,0 1-1 0 0,0-1 1 0 0,-1 1-1 0 0,1-1 0 0 0,0 1 1 0 0,0-1-1 0 0,-1 1 1 0 0,1-1-1 0 0,0 1 0 0 0,0-1 1 0 0,0 1-1 0 0,0-1 1 0 0,0 1-1 0 0,0-1 0 0 0,0 1 1 0 0,0-1-1 0 0,0 1 1 0 0,0-1-1 0 0,0 1 0 0 0,0-1 1 0 0,1 1-1 0 0,-1-1 1 0 0,0 1-1 0 0,0-1 0 0 0,1 0 1 0 0,0-3 3028 0 0,-1 4-3043 0 0,0 0-1 0 0,0 0 1 0 0,0 0 0 0 0,1 0-1 0 0,-1 0 1 0 0,0-1 0 0 0,0 1-1 0 0,0 0 1 0 0,0 0-1 0 0,0 0 1 0 0,0 0 0 0 0,0 0-1 0 0,0 0 1 0 0,0 0-1 0 0,0 0 1 0 0,0-1 0 0 0,0 1-1 0 0,0 0 1 0 0,0 0 0 0 0,1 0-1 0 0,-1 0 1 0 0,0 0-1 0 0,0 0 1 0 0,0 0 0 0 0,0 0-1 0 0,0 0 1 0 0,0 0 0 0 0,0 0-1 0 0,1 0 1 0 0,-1 0-1 0 0,0 0 1 0 0,0 0 0 0 0,0 0-1 0 0,0 0 1 0 0,0 0-1 0 0,0 0 1 0 0,1 0 0 0 0,-1 0-1 0 0,0 0 1 0 0,0 0 0 0 0,0 0-1 0 0,0 0 1 0 0,0 0-1 0 0,0 0 1 0 0,1 0 0 0 0,-1 0-1 0 0,0 0 1 0 0,0 0-1 0 0,0 0 1 0 0,0 0 0 0 0,0 0-1 0 0,0 0 1 0 0,34 1 762 0 0,0 0 1 0 0,38 8-1 0 0,-47-6-526 0 0,33 1 0 0 0,14 1-208 0 0,-39-2 342 0 0,60-3-1 0 0,-41-1-233 0 0,23 1 39 0 0,66 0 324 0 0,20 6-10 0 0,-128-4-565 0 0,131 1-174 0 0,-30-8 330 0 0,-44 5 11 0 0,21 3 319 0 0,67-2-78 0 0,-30-3 204 0 0,-10-1-150 0 0,-14-2-15 0 0,-95 6-276 0 0,22-1 37 0 0,-41 0-35 0 0,0 0 1 0 0,17 2-1 0 0,8 1 518 0 0,29-2-1070 0 0,-59-2 480 0 0,4-1 46 0 0,-8 2-113 0 0,-1 0 1 0 0,1 0-1 0 0,0 0 1 0 0,0 0-1 0 0,0 0 1 0 0,-1 0-1 0 0,1-1 0 0 0,0 1 1 0 0,0 0-1 0 0,-1-1 1 0 0,1 1-1 0 0,0 0 1 0 0,-1-1-1 0 0,1 1 1 0 0,0-1-1 0 0,0 0-2 0 0,-1 1 0 0 0,0-1 0 0 0,1 1-1 0 0,-1 0 1 0 0,0-1 0 0 0,1 1 0 0 0,-1-1 0 0 0,1 1 0 0 0,-1 0-1 0 0,1 0 1 0 0,-1-1 0 0 0,1 1 0 0 0,-1 0 0 0 0,1 0 0 0 0,-1 0-1 0 0,1-1 1 0 0,-1 1 0 0 0,1 0 0 0 0,-1 0 0 0 0,1 0 0 0 0,7 0 13 0 0,-2-1-16 0 0,6 3-2134 0 0,-11-2 1726 0 0,0 1-1 0 0,-1-1 0 0 0,1 0 1 0 0,-1 1-1 0 0,1-1 0 0 0,-1 0 1 0 0,3 3-2044 0 0,-3-2 2043 0 0,0-1 0 0 0,0 1 1 0 0,1-1-1 0 0,-1 1 0 0 0,0 0 1 0 0,0-1-1 0 0,1 2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36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79 198 4608 0 0,'0'0'208'0'0,"-11"-7"245"0"0,3-1 1137 0 0,0 1 0 0 0,1-1 0 0 0,0 0 0 0 0,0-1 0 0 0,-7-12 0 0 0,-3-14 7075 0 0,20 37-8575 0 0,-1-1-1 0 0,1 1 1 0 0,0-1 0 0 0,0 0 0 0 0,-1 0 0 0 0,1 0-1 0 0,6 0 1 0 0,4 2 108 0 0,8 4 40 0 0,1 1 77 0 0,0-1-1 0 0,0-2 0 0 0,0 0 0 0 0,29 2 0 0 0,131-10 1118 0 0,-155 2-1410 0 0,22-3 188 0 0,2-1 190 0 0,-51 5-392 0 0,1 0-1 0 0,-1 0 1 0 0,0 0 0 0 0,0 0-1 0 0,1 0 1 0 0,-1-1 0 0 0,0 1-1 0 0,0 0 1 0 0,1 0-1 0 0,-1 0 1 0 0,0 0 0 0 0,0 0-1 0 0,1 0 1 0 0,-1-1 0 0 0,0 1-1 0 0,0 0 1 0 0,0 0-1 0 0,0 0 1 0 0,1-1 0 0 0,-1 1-1 0 0,0 0 1 0 0,0 0 0 0 0,0-1-1 0 0,0 1 1 0 0,0 0-1 0 0,0 0 1 0 0,1-1 0 0 0,-1 1-1 0 0,0 0 1 0 0,0 0 0 0 0,0-1-1 0 0,0 1 1 0 0,0 0-1 0 0,0 0 1 0 0,0-1 0 0 0,0 1-1 0 0,0 0 1 0 0,0 0 0 0 0,0-1-1 0 0,-1 1 1 0 0,1 0-1 0 0,0-1 1 0 0,0 1 0 0 0,0 0-1 0 0,0-1 1 0 0,-5-10 216 0 0,0 5-197 0 0,1 1 0 0 0,-1-1 1 0 0,0 1-1 0 0,0 1 0 0 0,-1-1 0 0 0,0 1 1 0 0,1 0-1 0 0,-9-5 0 0 0,-56-24 251 0 0,51 25-256 0 0,3 2-22 0 0,10 4 0 0 0,1 0 0 0 0,-1-1 0 0 0,-8-5 0 0 0,5 6 0 0 0,46 19-80 0 0,-20-12 153 0 0,0-1 1 0 0,0 0-1 0 0,18 0 0 0 0,-3 0-6 0 0,-17-2-40 0 0,-5-1-64 0 0,0 0 0 0 0,0 1 1 0 0,0 0-1 0 0,0 1 0 0 0,0 0 0 0 0,-1 0 1 0 0,1 1-1 0 0,8 5 0 0 0,-17-8 45 0 0,0 0 0 0 0,0 0-1 0 0,0 0 1 0 0,0 0 0 0 0,0 0 0 0 0,0 1-1 0 0,0-1 1 0 0,-1 0 0 0 0,1 0 0 0 0,0 1-1 0 0,-1-1 1 0 0,1 0 0 0 0,-1 1 0 0 0,1-1-1 0 0,-1 0 1 0 0,0 1 0 0 0,0-1 0 0 0,0 1-1 0 0,0-1 1 0 0,0 0 0 0 0,0 1 0 0 0,0-1-1 0 0,0 1 1 0 0,0-1 0 0 0,0 1 0 0 0,-1-1-1 0 0,1 0 1 0 0,-2 3 0 0 0,-1 4 34 0 0,0 0-1 0 0,-1 0 1 0 0,-6 11 0 0 0,7-15-23 0 0,-16 24 61 0 0,-1-1 0 0 0,-1 0 0 0 0,-42 39 1 0 0,4-3-1266 0 0,48-49-1264 0 0,2-1-7137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39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14 173 4608 0 0,'0'0'353'0'0,"-11"-10"8098"0"0,10 6-7889 0 0,1 4-406 0 0,-1-1 0 0 0,1 1 1 0 0,0-1-1 0 0,0 0 0 0 0,0 1 0 0 0,0-1 0 0 0,-1 1 0 0 0,1-1 0 0 0,0 1 0 0 0,0-1 0 0 0,0 0 0 0 0,0 1 0 0 0,0-1 0 0 0,0 1 0 0 0,1-1 0 0 0,-1 0 0 0 0,0 1 0 0 0,0-1 0 0 0,0 1 0 0 0,0-1 0 0 0,1 0 0 0 0,0 0 502 0 0,5-1 796 0 0,30-2-142 0 0,-27 3-962 0 0,0 0 0 0 0,1 0 0 0 0,12 1 0 0 0,52 4 1061 0 0,31 4-422 0 0,-62-3-533 0 0,48-1 0 0 0,-86-3-350 0 0,1-1 0 0 0,0-1 0 0 0,-1 1 0 0 0,1-1 0 0 0,-1 0 0 0 0,1 0 0 0 0,-1 0 0 0 0,7-4 0 0 0,-11 5-94 0 0,-1 0 1 0 0,1 0 0 0 0,0-1 0 0 0,-1 1 0 0 0,1-1 0 0 0,-1 1 0 0 0,1 0 0 0 0,-1-1 0 0 0,1 1 0 0 0,-1-1 0 0 0,1 0 0 0 0,-1 1 0 0 0,1-1-1 0 0,-1 1 1 0 0,0-1 0 0 0,1 1 0 0 0,-1-1 0 0 0,0 0 0 0 0,0 1 0 0 0,1-1 0 0 0,-1 0 0 0 0,0 1 0 0 0,0-1 0 0 0,0 0 0 0 0,0 0 0 0 0,0 1 0 0 0,0-1-1 0 0,0 0 1 0 0,0 1 0 0 0,0-1 0 0 0,0 0 0 0 0,0 1 0 0 0,-1-1 0 0 0,1 0 0 0 0,0 1 0 0 0,0-1 0 0 0,-1 0 0 0 0,1 1 0 0 0,0-1 0 0 0,-1 1-1 0 0,1-1 1 0 0,0 0 0 0 0,-1 1 0 0 0,1-1 0 0 0,-2 0 0 0 0,-2-3 85 0 0,-1 0 0 0 0,1 1 0 0 0,-1 0-1 0 0,-8-5 1 0 0,6 4-63 0 0,-6-3 39 0 0,1 0 0 0 0,-18-5 0 0 0,-14-7 103 0 0,19 10-158 0 0,20 8-19 0 0,0-1-1 0 0,-1 0 1 0 0,1 0 0 0 0,0 0-1 0 0,-7-5 1 0 0,9 4 0 0 0,1-1 0 0 0,6-2 0 0 0,-1 4 0 0 0,0 0-7 0 0,1 1 0 0 0,0-1 0 0 0,0 1 1 0 0,0 0-1 0 0,0 0 0 0 0,0 0 0 0 0,0 1 0 0 0,0-1 0 0 0,0 1 0 0 0,1 0 0 0 0,4 1 0 0 0,154 26-62 0 0,-107-10 306 0 0,-49-14-158 0 0,-3 2 6 0 0,-3-5-80 0 0,-1 0 0 0 0,0 1-1 0 0,0-1 1 0 0,0 0-1 0 0,1 1 1 0 0,-1-1-1 0 0,0 0 1 0 0,0 1-1 0 0,0-1 1 0 0,0 0 0 0 0,0 1-1 0 0,1-1 1 0 0,-1 0-1 0 0,0 1 1 0 0,0-1-1 0 0,0 0 1 0 0,0 1-1 0 0,0-1 1 0 0,0 1-1 0 0,0-1 1 0 0,0 0 0 0 0,-1 1-1 0 0,1-1 1 0 0,0 0-1 0 0,0 1 1 0 0,0-1-1 0 0,0 0 1 0 0,0 1-1 0 0,0-1 1 0 0,-1 0-1 0 0,1 1 1 0 0,0-1 0 0 0,0 0-1 0 0,-1 0 1 0 0,1 1-1 0 0,0-1 1 0 0,-1 0-1 0 0,1 1 17 0 0,-5 5 20 0 0,1 1 1 0 0,-1-1 0 0 0,-1 0-1 0 0,1 0 1 0 0,-1 0 0 0 0,0-1-1 0 0,-10 7 1 0 0,-1 0-286 0 0,1 1 0 0 0,0 0 0 0 0,2 2 0 0 0,-1-1 0 0 0,2 2 0 0 0,-23 31 0 0 0,28-26-6837 0 0,7-19 5920 0 0,-1 13-6976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9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537 1 19351 0 0,'-3'5'1751'0'0,"-9"13"-788"0"0,2 0-1 0 0,0 0 1 0 0,-9 26-1 0 0,2-6 723 0 0,-21 47-170 0 0,-57 109-87 0 0,-20-1-1169 0 0,-42 79 29 0 0,113-177-1417 0 0,35-76 913 0 0,3 0-497 0 0,5-18 566 0 0,1 0 0 0 0,0 0 0 0 0,0 0-1 0 0,0 0 1 0 0,0 0 0 0 0,0-1 0 0 0,0 1 0 0 0,0 0-1 0 0,0 0 1 0 0,0 0 0 0 0,0 0 0 0 0,0 0 0 0 0,0 0 0 0 0,1-1-1 0 0,-1 1 1 0 0,0 0 0 0 0,1 0 0 0 0,-1 0 0 0 0,0-1 0 0 0,1 1-1 0 0,0 1 1 0 0,7 2-1725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42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37 141 4608 0 0,'-3'0'475'0'0,"-6"-1"-303"0"0,-16-3 17036 0 0,27 4-16840 0 0,17 3-37 0 0,0 0 0 0 0,0-1 0 0 0,0-2 0 0 0,33-2-1 0 0,-2 1-25 0 0,-21 1-231 0 0,63 1 72 0 0,-32 5-45 0 0,-5 1 203 0 0,-53-7 339 0 0,-9-2-260 0 0,-12-8 5 0 0,5 4-287 0 0,0-1 0 0 0,0-1-1 0 0,1 0 1 0 0,-19-15 0 0 0,4-1-26 0 0,17 16-3 0 0,0-1-1 0 0,-10-10 1 0 0,17 15-16 0 0,3 3-34 0 0,0 0 1 0 0,0 0 0 0 0,-1-1-1 0 0,1 1 1 0 0,0 0-1 0 0,0 0 1 0 0,0 0-1 0 0,1-1 1 0 0,-1 1 0 0 0,-1-3-1 0 0,2 4 66 0 0,0 0-85 0 0,0 0-1 0 0,0 0 1 0 0,0 0 0 0 0,-1 0-1 0 0,1 0 1 0 0,0 0-1 0 0,0 0 1 0 0,0 0 0 0 0,0-1-1 0 0,0 1 1 0 0,0 0 0 0 0,0 0-1 0 0,0 0 1 0 0,-1 0-1 0 0,1 0 1 0 0,0 0 0 0 0,0 0-1 0 0,0 0 1 0 0,0 0 0 0 0,0 0-1 0 0,0 0 1 0 0,0 0-1 0 0,0-1 1 0 0,0 1 0 0 0,0 0-1 0 0,0 0 1 0 0,0 0-1 0 0,0 0 1 0 0,0 0 0 0 0,-1 0-1 0 0,1 0 1 0 0,0 0 0 0 0,0-1-1 0 0,0 1 1 0 0,0 0-1 0 0,0 0 1 0 0,0 0 0 0 0,0 0-1 0 0,0 0 1 0 0,0 0 0 0 0,0 0-1 0 0,0-1 1 0 0,1 1-1 0 0,-1 0 1 0 0,0 0 0 0 0,0 0-1 0 0,0 0 1 0 0,0 0-1 0 0,0 0 1 0 0,0 0 0 0 0,0 0-1 0 0,0 0 1 0 0,0-1 0 0 0,0 1-1 0 0,0 0 1 0 0,0 0-1 0 0,4-5 30 0 0,-1 5-27 0 0,-1-1-1 0 0,1 1 1 0 0,0 0-1 0 0,-1 0 1 0 0,1 0-1 0 0,-1 0 1 0 0,1 1-1 0 0,0-1 1 0 0,-1 1-1 0 0,1-1 1 0 0,-1 1-1 0 0,5 2 1 0 0,7 1 3 0 0,86 19 69 0 0,50 10 86 0 0,-126-29-82 0 0,-5-1 32 0 0,24 7 0 0 0,-20-2 476 0 0,-24-7-559 0 0,0-1 0 0 0,0 1 0 0 0,-1 0-1 0 0,1 0 1 0 0,0 0 0 0 0,0 0 0 0 0,0 0 0 0 0,0 0 0 0 0,0 0 0 0 0,-1 2-1 0 0,-2 2 27 0 0,-10 8 36 0 0,0-2-1 0 0,-22 15 1 0 0,0-1-84 0 0,-15 11-56 0 0,-22 18-1828 0 0,55-38 285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4:59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 3224 0 0,'-38'8'686'0'0,"-8"1"6881"0"0,-10-4-733 0 0,55-5-6262 0 0,0 0-493 0 0,1 0-1 0 0,-1 1 1 0 0,1-1-1 0 0,-1 0 1 0 0,0 1-1 0 0,1-1 1 0 0,-1 0-1 0 0,0 0 0 0 0,0 0 1 0 0,1 1-1 0 0,-1-1 1 0 0,0 0-1 0 0,1 0 1 0 0,-1 0-1 0 0,0 0 1 0 0,0 0-1 0 0,0-1 0 0 0,-7 2 1730 0 0,-3 3-485 0 0,18-3 795 0 0,24-3 367 0 0,-26 1-3016 0 0,126-2 1694 0 0,14-1-442 0 0,-75 1-473 0 0,0 4-1 0 0,84 10 1 0 0,-45-2-102 0 0,140 23 89 0 0,-8 0 9 0 0,23-2 309 0 0,-230-26-357 0 0,0-1 1 0 0,36-2-1 0 0,-64-1-193 0 0,1 0-1 0 0,-2 1 12 0 0,-1-1 0 0 0,1 0 0 0 0,0 0 1 0 0,-1-1-1 0 0,1 0 0 0 0,-1 1 0 0 0,0-2 0 0 0,6-1 0 0 0,12-8-1848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5:05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88 7224 0 0,'0'0'8497'0'0,"-3"6"-5889"0"0,2-4-2008 0 0,0 0 0 0 0,1 0 1 0 0,0 0-1 0 0,-1 0 0 0 0,1 1 1 0 0,0-1-1 0 0,0 0 0 0 0,0 0 1 0 0,0 0-1 0 0,1 3 0 0 0,-1-4-460 0 0,1 0 0 0 0,-1 0 0 0 0,1 1 0 0 0,-1-1 0 0 0,1 0 0 0 0,0 0 0 0 0,0 0 0 0 0,-1 0 0 0 0,1-1 0 0 0,0 1 0 0 0,0 0 0 0 0,0 0 0 0 0,0 0 0 0 0,0-1-1 0 0,0 1 1 0 0,0 0 0 0 0,0-1 0 0 0,0 1 0 0 0,0-1 0 0 0,3 1 0 0 0,1 0 124 0 0,1 1 0 0 0,0-1 0 0 0,-1-1-1 0 0,1 1 1 0 0,0-1 0 0 0,0 0 0 0 0,0 0 0 0 0,-1-1 0 0 0,1 1-1 0 0,0-1 1 0 0,9-3 0 0 0,13-2 442 0 0,-9 3-564 0 0,9-1 299 0 0,55-2 0 0 0,-71 5-441 0 0,1-3 0 0 0,12 4 0 0 0,-10 0 0 0 0,-1 1 0 0 0,0 0 0 0 0,0 1 0 0 0,15 3 0 0 0,-26-4 0 0 0,22 4 0 0 0,0 0 0 0 0,0-2 0 0 0,1-1 0 0 0,41-2 0 0 0,67-5-15 0 0,50-9-23 0 0,-116 10 64 0 0,87 7 1 0 0,122 2-27 0 0,-174-6 0 0 0,-76 1 0 0 0,-16-1 0 0 0,0 1 0 0 0,-1 0 0 0 0,1 1 0 0 0,0 0 0 0 0,-1 0 0 0 0,18 5 0 0 0,-16-1-7 0 0,1-2 0 0 0,0 1 0 0 0,0-2 0 0 0,0 0 0 0 0,0 0 0 0 0,0-1-1 0 0,0-1 1 0 0,1 0 0 0 0,-1-1 0 0 0,0-1 0 0 0,0 0 0 0 0,16-4 0 0 0,-20 3 7 0 0,0 0 1 0 0,0 1-1 0 0,0 0 0 0 0,0 0 0 0 0,1 1 1 0 0,-1 1-1 0 0,0-1 0 0 0,1 2 0 0 0,17 2 1 0 0,-19-2-29 0 0,0 1 1 0 0,0-1-1 0 0,1 0 1 0 0,-1 0-1 0 0,0-1 1 0 0,1 0-1 0 0,-1-1 1 0 0,0 0-1 0 0,1 0 1 0 0,12-5-1 0 0,11-1 106 0 0,-1 0 1 0 0,45-3-1 0 0,30-6 79 0 0,-84 12-157 0 0,1 1 0 0 0,0 1 0 0 0,24 2 0 0 0,-47-1 0 0 0,1 1 0 0 0,-1 0 0 0 0,0 0 0 0 0,0 0 1 0 0,0 0-1 0 0,0 0 0 0 0,1 0 0 0 0,-1 0 0 0 0,0 0 0 0 0,0 0 0 0 0,0 0 0 0 0,0 0 0 0 0,0 0 1 0 0,1 0-1 0 0,-1-1 0 0 0,0 1 0 0 0,0 0 0 0 0,0 0 0 0 0,0 0 0 0 0,0 0 0 0 0,0 0 0 0 0,0-1 1 0 0,0 1-1 0 0,1 0 0 0 0,-1 0 0 0 0,0 0 0 0 0,0 0 0 0 0,0 0 0 0 0,0-1 0 0 0,0 1 0 0 0,0 0 1 0 0,0 0-1 0 0,0 0 0 0 0,0-1 0 0 0,0 1 0 0 0,0 0 0 0 0,0 0 0 0 0,0 0 0 0 0,0 0 0 0 0,0-1 0 0 0,0 1 1 0 0,0 0-1 0 0,0 0 0 0 0,0 0 0 0 0,-1 0 0 0 0,1 0 0 0 0,0-1 0 0 0,0 1 0 0 0,0 0 0 0 0,0 0 1 0 0,0 0-1 0 0,0 0 0 0 0,0 0 0 0 0,-1-1 0 0 0,1 1 0 0 0,0 0 0 0 0,0 0 0 0 0,0 0 0 0 0,-1 0 1 0 0,-5-8-35 0 0,3 6-292 0 0,0-1 0 0 0,1 0 0 0 0,-1 0 0 0 0,1 1-1 0 0,-1-2 1 0 0,1 1 0 0 0,0 0 0 0 0,0 0 0 0 0,1-1 0 0 0,-1 1-1 0 0,1-1 1 0 0,-1 1 0 0 0,0-7 0 0 0,1 1-1049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5:30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52 2760 0 0,'-7'-9'12009'0'0,"7"9"-11853"0"0,-1 0 1 0 0,1 0-1 0 0,0 0 1 0 0,-1-1-1 0 0,1 1 1 0 0,-1 0-1 0 0,1 0 1 0 0,0 0-1 0 0,-1 0 1 0 0,1 1-1 0 0,0-1 1 0 0,-1 0-1 0 0,1 0 1 0 0,-1 0-1 0 0,1 0 1 0 0,0 0-1 0 0,-1 0 1 0 0,1 1-1 0 0,0-1 1 0 0,-1 0-1 0 0,1 0 1 0 0,0 0-1 0 0,0 1 1 0 0,-1-1-1 0 0,1 0 1 0 0,0 0-1 0 0,-1 1 1 0 0,1-1-1 0 0,0 0 1 0 0,0 1-1 0 0,0-1 1 0 0,-1 0-1 0 0,1 1 1 0 0,0-1-1 0 0,0 0 1 0 0,0 1-1 0 0,0-1 1 0 0,0 0-1 0 0,0 1 1 0 0,0-1-1 0 0,0 1 1 0 0,0-1-1 0 0,0 0 1 0 0,0 1-1 0 0,0-1 1 0 0,0 1-1 0 0,0-1 1 0 0,0 0-1 0 0,0 1 1 0 0,0-1-1 0 0,0 1 1 0 0,0 3-697 0 0,0-3 760 0 0,12 11 552 0 0,-6-9-656 0 0,1 1 1 0 0,-1-1-1 0 0,0 0 0 0 0,1-1 0 0 0,0 1 0 0 0,0-1 0 0 0,-1-1 0 0 0,1 1 0 0 0,0-1 0 0 0,12 0 1 0 0,-6-1 63 0 0,-1-1 0 0 0,1-1 0 0 0,-1 0 0 0 0,16-5 0 0 0,43-6 793 0 0,-65 12-929 0 0,-1 0-1 0 0,1 0 1 0 0,0 0 0 0 0,7 0 0 0 0,13-1-35 0 0,-22 2 12 0 0,0 0 0 0 0,0 0 0 0 0,0 0 0 0 0,0 1 1 0 0,8 1-1 0 0,13 2 113 0 0,76 1 17 0 0,-91-5 120 0 0,0 0 1 0 0,12-3-1 0 0,0 1-99 0 0,111-15-253 0 0,-93 14 181 0 0,83-4 29 0 0,142-6 105 0 0,-111 4-137 0 0,183 3-21 0 0,-207 16 80 0 0,-61-2-5 0 0,141-5 245 0 0,-16-1-138 0 0,-37-5-113 0 0,-3 1 24 0 0,193 27-125 0 0,-283-20-15 0 0,94 5 148 0 0,-129-10-61 0 0,-1-1 0 0 0,1-1-1 0 0,43-10 1 0 0,-42 4-24 0 0,0-2 0 0 0,-1 0 0 0 0,37-20 0 0 0,-62 29-136 0 0,-3 0-188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5:31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8 3224 0 0,'-14'0'288'0'0,"-17"1"4317"0"0,-2 0 9308 0 0,38 0-13526 0 0,-1-1 0 0 0,1 1 0 0 0,0 0 0 0 0,7 3 0 0 0,8 2 223 0 0,27 0 233 0 0,0-1 0 0 0,1-3-1 0 0,-1-1 1 0 0,73-10-1 0 0,2 1-189 0 0,-41 4-272 0 0,123-6 390 0 0,-134 7-670 0 0,115 1 174 0 0,-24 1 44 0 0,137 7-132 0 0,-212-3-243 0 0,171 11 847 0 0,-145 4-674 0 0,-48-5-193 0 0,-47-9 41 0 0,0 0 0 0 0,0-1 0 0 0,28 1 0 0 0,-2-4-261 0 0,-42 0 127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5:39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26 141 6272 0 0,'0'0'570'0'0,"-1"0"-471"0"0,-3 0 49 0 0,-16 0 11783 0 0,27 2-10668 0 0,14 6 233 0 0,-15-6-1285 0 0,-1 0-1 0 0,1 0 0 0 0,0 0 0 0 0,-1-1 0 0 0,1 0 0 0 0,0 0 0 0 0,0 0 0 0 0,7-1 0 0 0,268-14 3385 0 0,-34 3-2438 0 0,166-14-407 0 0,71 1-220 0 0,-459 23-508 0 0,106-3 78 0 0,84-4 64 0 0,3 2 135 0 0,-5 1-52 0 0,-144 0-142 0 0,-24 1 59 0 0,2 2 0 0 0,-1 1 0 0 0,61 8 0 0 0,-35-1-62 0 0,-44-5 276 0 0,-10 1-276 0 0,-1-2 1 0 0,1 0-1 0 0,0-1 1 0 0,19-4-1 0 0,-30 4-102 0 0,-5 1 0 0 0,0-1 0 0 0,0 1 0 0 0,0-1 0 0 0,0 1 0 0 0,0-1 0 0 0,0 1 0 0 0,0-1 0 0 0,0 0 0 0 0,0 0 0 0 0,2-1 0 0 0,8-4 47 0 0,-11 6-45 0 0,0 0 0 0 0,1 0 0 0 0,-1-1 0 0 0,0 1-1 0 0,0 0 1 0 0,0-1 0 0 0,-1 1 0 0 0,1-1 0 0 0,0 1 0 0 0,0-1-1 0 0,0 1 1 0 0,0-1 0 0 0,0 0 0 0 0,0-1 0 0 0,24-34-237 0 0,-24 35-2 0 0,1 0-1511 0 0,-1 1 1397 0 0,0-1 0 0 0,-1 1 1 0 0,1 0-1 0 0,0 0 0 0 0,0-1 1 0 0,0 1-1 0 0,-1 0 1 0 0,1 0-1 0 0,1 0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5:45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54 160 3224 0 0,'0'0'143'0'0,"-15"5"6324"0"0,-3-6 1891 0 0,12 0-7183 0 0,5 0-365 0 0,-12 0 7225 0 0,13 0-8002 0 0,1-1 0 0 0,-1 1-1 0 0,1-1 1 0 0,-1 1 0 0 0,1-1-1 0 0,0 1 1 0 0,0-1 0 0 0,0 1-1 0 0,0-1 1 0 0,0 1 0 0 0,0 0-1 0 0,0 0 1 0 0,0 0 0 0 0,0 0-1 0 0,1-1 1 0 0,-1 1 0 0 0,0 1-1 0 0,1-1 1 0 0,-1 0 0 0 0,1 0-1 0 0,-1 0 1 0 0,1 1 0 0 0,-1-1-1 0 0,1 1 1 0 0,-1-1 0 0 0,1 1-1 0 0,1 0 1 0 0,12-4-19 0 0,12-2 103 0 0,41-4 0 0 0,196-19 435 0 0,-85 10-477 0 0,105-3-78 0 0,-159 10 3 0 0,-14 2 0 0 0,59-5 124 0 0,-145 14-97 0 0,354-3 139 0 0,-282 14-155 0 0,89 4 7 0 0,157 5 28 0 0,-210-10-49 0 0,-22 0 17 0 0,-9 0 79 0 0,-51-4-57 0 0,191 32 24 0 0,-79-16-60 0 0,-88-14 0 0 0,-5-1 36 0 0,61 10 56 0 0,-110-14-59 0 0,-1 0 0 0 0,1-2 0 0 0,-1 0 0 0 0,25-3 1 0 0,-19 0-12 0 0,-6 3-9 0 0,19-3 192 0 0,-37 3-244 0 0,0 0-1 0 0,1-1 0 0 0,-1 1 1 0 0,0-1-1 0 0,1 0 0 0 0,-1 1 1 0 0,0-1-1 0 0,0 0 0 0 0,0-1 1 0 0,0 1-1 0 0,0 0 0 0 0,2-2 1 0 0,-3 2-173 0 0,1 3-1754 0 0,-1-2 1828 0 0,-1 1 1 0 0,1-1-1 0 0,-1 0 1 0 0,1 1-1 0 0,-1-1 0 0 0,1 1 1 0 0,-1-1-1 0 0,1 1 1 0 0,-1 0-1 0 0,1-1 1 0 0,-1 1-1 0 0,1 1 1 0 0,4 8-8404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5:5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108 183 7712 0 0,'-5'-15'356'0'0,"5"14"-340"0"0,-1 1 0 0 0,1-1 0 0 0,-1 1 0 0 0,0-1 1 0 0,1 1-1 0 0,-1 0 0 0 0,0-1 0 0 0,1 1 0 0 0,-1 0 0 0 0,0 0 0 0 0,1-1 1 0 0,-1 1-1 0 0,0 0 0 0 0,1 0 0 0 0,-1 0 0 0 0,0 0 0 0 0,0 0 1 0 0,1 0-1 0 0,-1 0 0 0 0,0 0 0 0 0,0 0 0 0 0,1 0 0 0 0,-1 0 1 0 0,0 1-1 0 0,1-1 0 0 0,-1 0 0 0 0,0 0 0 0 0,0 1 0 0 0,-26 9 1951 0 0,23-8-637 0 0,-31 9 4583 0 0,19-8-397 0 0,45 7-3843 0 0,-12-8-1142 0 0,30 2-1 0 0,6 0-151 0 0,105 10 698 0 0,-144-14-1011 0 0,25 3-22 0 0,52 9 1 0 0,73 21 608 0 0,-159-32-644 0 0,0-1 0 0 0,0 1 0 0 0,0-1 0 0 0,1 0 0 0 0,-1-1 0 0 0,8-1 0 0 0,-12 2 21 0 0,-1 0 0 0 0,0 0 0 0 0,1 0 0 0 0,-1-1-1 0 0,0 1 1 0 0,1 0 0 0 0,-1-1 0 0 0,1 1 0 0 0,-1 0 0 0 0,0-1 0 0 0,0 1 0 0 0,1 0-1 0 0,-1-1 1 0 0,0 1 0 0 0,1 0 0 0 0,-1-1 0 0 0,0 1 0 0 0,0-1 0 0 0,0 1 0 0 0,0-1-1 0 0,0 1 1 0 0,1 0 0 0 0,-1-1 0 0 0,0 1 0 0 0,0-1 0 0 0,0 1 0 0 0,0-1-1 0 0,0 1 1 0 0,0-1 0 0 0,0 1 0 0 0,0-1 0 0 0,-1 1 0 0 0,1 0 0 0 0,0-1 0 0 0,0 1-1 0 0,0-1 1 0 0,0 1 0 0 0,-1-1 0 0 0,1 0 0 0 0,-10-19 239 0 0,10 19-210 0 0,-6-9 17 0 0,0 1 1 0 0,-1 0-1 0 0,0 0 0 0 0,0 1 1 0 0,-11-10-1 0 0,-47-34 1 0 0,9 7 48 0 0,39 32-78 0 0,-23-16 0 0 0,7 7 776 0 0,23 16-592 0 0,8 6-206 0 0,0-2-23 0 0,7 0-1 0 0,7 1-17 0 0,19 3 17 0 0,1 1 0 0 0,52 13 1 0 0,-9-2 7 0 0,-61-11-9 0 0,0 1 0 0 0,0 0 0 0 0,18 9 0 0 0,-31-13 3 0 0,0 1 0 0 0,0-1-1 0 0,1 1 1 0 0,-1 0 0 0 0,0 0 0 0 0,0-1-1 0 0,0 1 1 0 0,0 0 0 0 0,0 0 0 0 0,0 0-1 0 0,0 0 1 0 0,0 0 0 0 0,0 0 0 0 0,-1 1-1 0 0,1-1 1 0 0,0 0 0 0 0,-1 0 0 0 0,1 1-1 0 0,-1-1 1 0 0,1 0 0 0 0,-1 1 0 0 0,0-1-1 0 0,1 0 1 0 0,-1 1 0 0 0,0-1 0 0 0,0 0-1 0 0,0 1 1 0 0,0-1 0 0 0,-1 3 0 0 0,1-1 6 0 0,-1 0 0 0 0,1 0 0 0 0,-1 0 0 0 0,0 1 0 0 0,0-1 0 0 0,-1 0-1 0 0,1-1 1 0 0,0 1 0 0 0,-1 0 0 0 0,-3 4 0 0 0,-46 60 72 0 0,-18 20-98 0 0,52-68-59 0 0,1 0 0 0 0,0 1 0 0 0,2 0-1 0 0,-16 30 1 0 0,30-49-69 0 0,-1-1 0 0 0,1 1-1 0 0,0 0 1 0 0,-1 0 0 0 0,1 0 0 0 0,0-1-1 0 0,-1 1 1 0 0,1 0 0 0 0,0 0 0 0 0,0 0 0 0 0,0 0-1 0 0,0 0 1 0 0,0 0 0 0 0,0-1 0 0 0,0 1-1 0 0,0 0 1 0 0,0 0 0 0 0,1 0 0 0 0,-1 0 0 0 0,0 0-1 0 0,0 0 1 0 0,1-1 0 0 0,-1 1 0 0 0,0 0-1 0 0,1 0 1 0 0,-1 0 0 0 0,1-1 0 0 0,-1 1 0 0 0,1 0-1 0 0,0-1 1 0 0,-1 1 0 0 0,1 0 0 0 0,0-1-1 0 0,-1 1 1 0 0,1-1 0 0 0,0 1 0 0 0,1 0 0 0 0,6-1-1833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02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 1840 0 0,'0'0'21631'0'0,"18"9"-20120"0"0,26-19-235 0 0,-32 8-1154 0 0,0 0 0 0 0,0 1 0 0 0,0 0 0 0 0,0 1 0 0 0,18 2 0 0 0,-15-1-99 0 0,0 0-1 0 0,0-1 0 0 0,16-3 0 0 0,107-12 434 0 0,-47-5 26 0 0,12-2-173 0 0,-64 15-246 0 0,8 0 20 0 0,78-4 0 0 0,-29 12 68 0 0,104-2-61 0 0,-46-5 21 0 0,-34 2-8 0 0,-32-2-39 0 0,-33 1 83 0 0,110 5-1 0 0,37 6 1 0 0,-48-4-78 0 0,103 6-5 0 0,36 13-64 0 0,-206-12 0 0 0,41 2 40 0 0,87 10 48 0 0,-19-6-91 0 0,-34-3 17 0 0,226 24-25 0 0,-33 1 75 0 0,-189-22-18 0 0,74 6 36 0 0,-54-7-26 0 0,61 2 55 0 0,361 13 122 0 0,-202-13-233 0 0,-126-6 0 0 0,60 4 247 0 0,-118-4-118 0 0,-72-10-45 0 0,-14-5-14 0 0,-46-1 37 0 0,-23 1-97 0 0,101-18-1 0 0,-148 19-271 0 0,0 0-1550 0 0,-6 1-5863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08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5 5120 0 0,'0'0'5657'0'0,"-31"0"-2657"0"0,20 0-1483 0 0,-1-1 0 0 0,-12-3 1 0 0,9 5 562 0 0,4 0 2189 0 0,17 0-3983 0 0,0 0 0 0 0,1 0 0 0 0,10 4 0 0 0,0 0 9 0 0,11-1 22 0 0,-1-2 1 0 0,0-1 0 0 0,1 0-1 0 0,34-5 1 0 0,46 0 33 0 0,169 4 110 0 0,-115-3-191 0 0,-116 4 5 0 0,0 2 0 0 0,0 1 0 0 0,75 19 0 0 0,-77-13 162 0 0,61 6-1 0 0,-99-15-411 0 0,0-1 0 0 0,0 0 0 0 0,0 0-1 0 0,0-1 1 0 0,0 0 0 0 0,0 0 0 0 0,0-1 0 0 0,0 1-1 0 0,0-1 1 0 0,0 0 0 0 0,-1-1 0 0 0,1 0-1 0 0,-1 1 1 0 0,1-2 0 0 0,-1 1 0 0 0,0-1-1 0 0,-1 1 1 0 0,7-7 0 0 0,-9 8-27 0 0,0 1 0 0 0,-1-1 1 0 0,1 1-1 0 0,0 0 0 0 0,0 0 0 0 0,0 0 0 0 0,3-2 0 0 0,-4 3-5 0 0,0 0-1 0 0,-1 0 1 0 0,1 0-1 0 0,-1 0 1 0 0,1 0 0 0 0,0 0-1 0 0,-1 0 1 0 0,1 0-1 0 0,-1 0 1 0 0,1 0-1 0 0,0 0 1 0 0,-1 0-1 0 0,1 0 1 0 0,-1 0-1 0 0,1 0 1 0 0,0 1-1 0 0,0-1 1 0 0,0 1-245 0 0,8 3-2119 0 0,-3 1 202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19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23 5528 0 0,'0'-1'51'0'0,"0"0"0"0"0,0 0-1 0 0,0 0 1 0 0,0 0 0 0 0,0 0 0 0 0,-1 0 0 0 0,1 0 0 0 0,0 0-1 0 0,-1 0 1 0 0,1 0 0 0 0,0 0 0 0 0,-1 0 0 0 0,1 0 0 0 0,-2-1 0 0 0,1 1 545 0 0,1 0 1 0 0,-1 1-1 0 0,0-1 1 0 0,0 1-1 0 0,1-1 1 0 0,-1 1-1 0 0,0-1 1 0 0,0 1-1 0 0,0 0 1 0 0,0-1-1 0 0,0 1 1 0 0,0 0-1 0 0,0 0 1 0 0,0-1-1 0 0,0 1 1 0 0,0 0-1 0 0,0 0 1 0 0,0 0-1 0 0,0 0 1 0 0,-1 1 0 0 0,-1-1 801 0 0,0 1 0 0 0,0-1 1 0 0,1 1-1 0 0,-1 0 1 0 0,0 0-1 0 0,1 0 0 0 0,-4 3 1 0 0,-6 5-3018 0 0,5 0 1776 0 0,0 0 1 0 0,0 1-1 0 0,2 0 1 0 0,-1 0-1 0 0,1 0 0 0 0,0 0 1 0 0,1 1-1 0 0,1 0 1 0 0,0 0-1 0 0,0 0 1 0 0,1 0-1 0 0,0 0 1 0 0,1 1-1 0 0,0-1 0 0 0,1 0 1 0 0,0 1-1 0 0,1-1 1 0 0,0 0-1 0 0,1 1 1 0 0,0-1-1 0 0,1 0 1 0 0,4 13-1 0 0,-6-22-136 0 0,0 1 0 0 0,1-1-1 0 0,-1 1 1 0 0,0-1 0 0 0,1 0 0 0 0,-1 0-1 0 0,1 0 1 0 0,0 0 0 0 0,0 0 0 0 0,0 0 0 0 0,0 0-1 0 0,0 0 1 0 0,0-1 0 0 0,0 1 0 0 0,1-1-1 0 0,-1 0 1 0 0,3 2 0 0 0,-3-3-11 0 0,0 1 1 0 0,-1-1-1 0 0,1 0 0 0 0,0 0 1 0 0,-1 0-1 0 0,1 0 1 0 0,0 0-1 0 0,0 0 0 0 0,-1 0 1 0 0,1 0-1 0 0,0-1 0 0 0,-1 1 1 0 0,1-1-1 0 0,-1 1 0 0 0,1-1 1 0 0,0 0-1 0 0,-1 1 0 0 0,1-1 1 0 0,-1 0-1 0 0,0 0 1 0 0,1 0-1 0 0,-1 0 0 0 0,0 0 1 0 0,1-1-1 0 0,-1 1 0 0 0,0 0 1 0 0,2-3-1 0 0,1-2-26 0 0,1-1 0 0 0,-1 0-1 0 0,0 0 1 0 0,-1 0 0 0 0,1-1 0 0 0,-2 1 0 0 0,1-1-1 0 0,-1 0 1 0 0,0 0 0 0 0,0 0 0 0 0,-1 0 0 0 0,0-10-1 0 0,-1-9-620 0 0,-1 0 1 0 0,-6-36-1 0 0,5 41-55 0 0,-1 11-6652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11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3224 0 0,'0'0'9334'0'0,"12"7"-7835"0"0,54 9 628 0 0,1-3 0 0 0,92 5 0 0 0,122-12 30 0 0,-188-7-1589 0 0,53 4-49 0 0,63-2 209 0 0,197 3 769 0 0,-361-3-1349 0 0,191 20 908 0 0,-203-17-765 0 0,50-3 0 0 0,-13 0 31 0 0,-52-1-219 0 0,-1 0-1 0 0,0-1 1 0 0,0 0-1 0 0,0-2 1 0 0,0 0-1 0 0,0-1 1 0 0,0 0-1 0 0,-1-1 1 0 0,0-1 0 0 0,18-9-1 0 0,-27 11-89 0 0,1 0 0 0 0,-1-1 0 0 0,0 0-1 0 0,9-7 1 0 0,-4 7-2715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12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49 110 2760 0 0,'-4'-1'469'0'0,"2"1"17"0"0,0-1 0 0 0,0 0 0 0 0,0 0 1 0 0,0 0-1 0 0,0 0 0 0 0,0-1 0 0 0,0 1 0 0 0,0 0 0 0 0,1-1 0 0 0,-1 0 0 0 0,0 1 0 0 0,1-1 0 0 0,-1 0 0 0 0,1 0 0 0 0,-2-2 0 0 0,3 3-388 0 0,0 1 0 0 0,-1-1 0 0 0,1 0 0 0 0,-1 0 0 0 0,1 0 0 0 0,-1 1-1 0 0,1-1 1 0 0,-1 0 0 0 0,0 1 0 0 0,1-1 0 0 0,-1 0 0 0 0,0 1 0 0 0,1-1 0 0 0,-1 1-1 0 0,0-1 1 0 0,0 1 0 0 0,0-1 0 0 0,1 1 0 0 0,-1 0 0 0 0,0-1 0 0 0,-1 1 0 0 0,3-13 2782 0 0,1 11-2585 0 0,0 1 0 0 0,1-1 1 0 0,-1 0-1 0 0,0 0 0 0 0,0 0 1 0 0,0 0-1 0 0,2-4 0 0 0,-2 4-41 0 0,-1 0-1 0 0,1 1 0 0 0,-1-1 1 0 0,1 0-1 0 0,-1 1 0 0 0,1-1 1 0 0,0 1-1 0 0,0-1 0 0 0,0 1 0 0 0,0 0 1 0 0,0 0-1 0 0,0 0 0 0 0,0 0 1 0 0,0 0-1 0 0,3-1 0 0 0,0 1 5 0 0,-4 1-157 0 0,1-1 1 0 0,0 1-1 0 0,0 0 1 0 0,-1 0 0 0 0,1 0-1 0 0,0 0 1 0 0,0 0 0 0 0,0 0-1 0 0,-1 0 1 0 0,1 0-1 0 0,0 1 1 0 0,0-1 0 0 0,2 2-1 0 0,4 0 132 0 0,0-1-1 0 0,0 0 1 0 0,1 0-1 0 0,-1 0 1 0 0,0-1-1 0 0,14-1 1 0 0,14 0 10 0 0,141 11 614 0 0,57-9 143 0 0,-157-3-736 0 0,24 2 44 0 0,-40 1-256 0 0,68-8 0 0 0,20-3 80 0 0,-39-5 68 0 0,-108 15-196 0 0,0 0 1 0 0,0 0-1 0 0,0 1 0 0 0,0-1 1 0 0,0 0-1 0 0,0 1 0 0 0,-1-1 1 0 0,4 2-1 0 0,11 1-540 0 0,-15-3-35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1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77 3680 0 0,'-14'-5'360'0'0,"10"4"4"0"0,1 0-1 0 0,-1 0 1 0 0,1-1 0 0 0,-1 1 0 0 0,1-1-1 0 0,0 0 1 0 0,-1 0 0 0 0,1 0 0 0 0,0 0-1 0 0,-5-5 2518 0 0,11-9 1368 0 0,-2 15-4092 0 0,-1 0 0 0 0,1 0 0 0 0,0 0 1 0 0,0 0-1 0 0,0 0 0 0 0,0 0 0 0 0,0 0 0 0 0,0 1 0 0 0,0-1 0 0 0,0 0 1 0 0,0 1-1 0 0,0-1 0 0 0,2 0 0 0 0,7-3 113 0 0,-1 0 52 0 0,-1 2 0 0 0,1-1 1 0 0,-1 1-1 0 0,1 1 0 0 0,15-2 0 0 0,-15 2-53 0 0,11 1 200 0 0,-1 0 0 0 0,1 1-1 0 0,0 1 1 0 0,0 1 0 0 0,20 5-1 0 0,-8-1 128 0 0,233 31 2001 0 0,-118-19-1842 0 0,465 41-235 0 0,-148-32 168 0 0,-88-22 888 0 0,-335-7-1342 0 0,80-7 564 0 0,-71-4-330 0 0,-45 12-471 0 0,-3-1-55 0 0,-2 1 56 0 0,0 0 0 0 0,0 0 0 0 0,0 0 0 0 0,0 0 0 0 0,0-1 0 0 0,1 1 0 0 0,-1 0 0 0 0,0 0-1 0 0,0 0 1 0 0,0 0 0 0 0,1 0 0 0 0,-1 0 0 0 0,0 0 0 0 0,0 0 0 0 0,0-1 0 0 0,1 1 0 0 0,-1 0 0 0 0,0 0 0 0 0,0 0 0 0 0,0 0 0 0 0,1 0 0 0 0,-1 0 0 0 0,0 0 0 0 0,0 0 0 0 0,0 0 0 0 0,1 1 0 0 0,-1-1 0 0 0,0 0 0 0 0,3 1-34 0 0,-1 0-44 0 0,7-18-2169 0 0,-8 16 1951 0 0,0 0 1 0 0,-1 0-1 0 0,1 0 1 0 0,0 0-1 0 0,0 1 0 0 0,0-1 1 0 0,0 0-1 0 0,0 0 1 0 0,0 0-1 0 0,0 1 1 0 0,2-2-1 0 0,-3 2 289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28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32 120 2760 0 0,'-1'1'12'0'0,"0"0"1"0"0,1-1-1 0 0,-1 1 0 0 0,0-1 1 0 0,1 1-1 0 0,-1-1 1 0 0,0 0-1 0 0,1 1 0 0 0,-1-1 1 0 0,0 1-1 0 0,0-1 1 0 0,0 0-1 0 0,1 0 0 0 0,-1 0 1 0 0,0 1-1 0 0,0-1 0 0 0,0 0 1 0 0,-17-11 15238 0 0,21 6-15230 0 0,-1 3 198 0 0,-1 1-1 0 0,1-1 0 0 0,0 1 0 0 0,0-1 1 0 0,0 1-1 0 0,0 0 0 0 0,0 0 0 0 0,0 0 0 0 0,0 0 1 0 0,1 0-1 0 0,-1 1 0 0 0,0-1 0 0 0,0 1 0 0 0,5-1 1 0 0,36-1 1377 0 0,-32 2-1187 0 0,486-15 4399 0 0,-166-14-3934 0 0,-295 26-642 0 0,136-8 647 0 0,-121 10-575 0 0,69 8 0 0 0,-66 4-79 0 0,-7 0-82 0 0,-46-11-187 0 0,1 0 0 0 0,-1 0 0 0 0,0 0-1 0 0,1 0 1 0 0,-1 0 0 0 0,0 0 0 0 0,1 0 0 0 0,-1-1 0 0 0,0 1-1 0 0,1 0 1 0 0,-1-1 0 0 0,0 1 0 0 0,1-1 0 0 0,-1 0 0 0 0,0 1 0 0 0,0-1-1 0 0,0 0 1 0 0,0 0 0 0 0,1 1 0 0 0,-1-1 0 0 0,0 0 0 0 0,-1 0-1 0 0,1 0 1 0 0,0 0 0 0 0,0-1 0 0 0,0 1 0 0 0,0 0 0 0 0,0-2 0 0 0,1-2-342 0 0,1 0 0 0 0,-1-1 0 0 0,-1 0 1 0 0,3-10-1 0 0,-4 14 312 0 0,2-1-1123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29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 10680 0 0,'0'0'5269'0'0,"6"-2"-3667"0"0,9-3-60 0 0,26-4 0 0 0,-10 3-643 0 0,-7 2-246 0 0,44-2 1 0 0,-28 3-320 0 0,231-10 1322 0 0,174 30-145 0 0,-386-13-1314 0 0,535 11 1680 0 0,0-45-678 0 0,-234 1-503 0 0,-348 28-664 0 0,216-5 565 0 0,-217 6-567 0 0,60 9 218 0 0,-60-8-140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39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22 5760 0 0,'-2'-1'6304'0'0,"-8"-5"-258"0"0,0 2 1120 0 0,10 2-5104 0 0,5 1-938 0 0,1 1-1121 0 0,-1 0 0 0 0,1 0-1 0 0,-1 1 1 0 0,0 0 0 0 0,8 2 0 0 0,-3-1 60 0 0,1 0-1 0 0,0 0 0 0 0,12 0 1 0 0,15 2 79 0 0,-25-2-142 0 0,1-1 0 0 0,17-1 0 0 0,17 2 0 0 0,-27 0 20 0 0,0-2-1 0 0,37-3 0 0 0,-36 2-13 0 0,173-17 490 0 0,-66 11-136 0 0,-81 4-197 0 0,79 7 1 0 0,-23 0-251 0 0,20 2 151 0 0,-14 0-53 0 0,13-4 77 0 0,87-1 146 0 0,96-14 590 0 0,-5 10-949 0 0,-193 4 365 0 0,32 4-257 0 0,-81-3 2 0 0,277 5 26 0 0,-148 4 167 0 0,-135-6-163 0 0,94 0 109 0 0,151-6 392 0 0,-155 2-329 0 0,-113-2-93 0 0,-22 0-79 0 0,1 1 0 0 0,0 0 0 0 0,0 0 0 0 0,9 2 0 0 0,1 0 48 0 0,33 1 0 0 0,-31-3-10 0 0,22 4 0 0 0,-41-3-56 0 0,1 0 1 0 0,-1 0-1 0 0,1 0 1 0 0,-1 1-1 0 0,0-1 1 0 0,0 1-1 0 0,0 0 1 0 0,1-1-1 0 0,-1 1 1 0 0,-1 0-1 0 0,1 0 1 0 0,2 2-1 0 0,5 6-17 0 0,16 11-60 0 0,-24-44 144 0 0,-1 21-19 0 0,0 2-24 0 0,2-5-18 0 0,-1 0-3 0 0,-1 1-87 0 0,0 3-363 0 0,10 1-3213 0 0,-3 0-2529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45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65 4608 0 0,'-1'1'124'0'0,"0"-1"1"0"0,-1 1 0 0 0,1 0-1 0 0,0-1 1 0 0,-1 0-1 0 0,1 1 1 0 0,0-1-1 0 0,-1 0 1 0 0,1 1-1 0 0,-22 2 19874 0 0,33-4-17925 0 0,20-1-2278 0 0,5 5 690 0 0,39 1 49 0 0,-22 2-239 0 0,72-3 0 0 0,-122-3-292 0 0,288 2 273 0 0,-204-8-253 0 0,-25 1 93 0 0,71-9 154 0 0,-110 13-236 0 0,178-10 174 0 0,-113 4-176 0 0,175 11 0 0 0,-78-2 104 0 0,-45-2-11 0 0,133-4 144 0 0,-181 0-255 0 0,-25 3-17 0 0,47 1 14 0 0,140-13 42 0 0,-147 16-15 0 0,-23 1-12 0 0,280-11 299 0 0,-337 6-317 0 0,93-4 45 0 0,136 1 102 0 0,-87 4-84 0 0,0 0 66 0 0,169-3 342 0 0,-120-4-243 0 0,-209 7-236 0 0,170-5 0 0 0,-71 3-15 0 0,-79 2-55 0 0,-27 0-378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51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4144 0 0,'-17'20'16794'0'0,"34"-15"-15509"0"0,-6-1-982 0 0,0 0 0 0 0,0-1 0 0 0,0 0-1 0 0,1-1 1 0 0,-1 0 0 0 0,1-1 0 0 0,-1 0 0 0 0,1-1-1 0 0,21-2 1 0 0,44-2 475 0 0,85 7 0 0 0,78 3 525 0 0,156-4-105 0 0,-247 4-979 0 0,1 0-94 0 0,-122-5-38 0 0,21-1 72 0 0,317-3 862 0 0,-262 6-871 0 0,33 1 76 0 0,-101-2-41 0 0,-1-2 0 0 0,55-6 0 0 0,-85 5-160 0 0,2 0 15 0 0,0 0 0 0 0,0 0 0 0 0,0-1 0 0 0,14-4 0 0 0,-20 5-35 0 0,-1 1 0 0 0,1-1 0 0 0,0 1 0 0 0,0-1 0 0 0,0 1 0 0 0,0 0 0 0 0,0 0 0 0 0,1-1 0 0 0,-1 1 0 0 0,0 0 0 0 0,0 0 0 0 0,1 0-1 0 0,-1 0-3 0 0,0 0-1 0 0,-1 0 1 0 0,1 0-1 0 0,0 0 0 0 0,0 0 1 0 0,-1 0-1 0 0,1 0 1 0 0,0-1-1 0 0,-1 1 0 0 0,1 0 1 0 0,0-1-1 0 0,0 1 1 0 0,-1 0-1 0 0,1-1 0 0 0,1 0 1 0 0,0 0 41 0 0,4 2-110 0 0,1-1 0 0 0,0 0 1 0 0,0 1-1 0 0,0 1 0 0 0,8 2 0 0 0,5 1-602 0 0,-17-5 401 0 0,-1 1-1 0 0,1-1 1 0 0,-1 1-1 0 0,1 0 1 0 0,-1 0-1 0 0,0 0 1 0 0,0 0-1 0 0,4 3 1 0 0,2-1-3110 0 0,-4 0 1935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6:56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22 4144 0 0,'-1'0'111'0'0,"1"1"0"0"0,-1-1 1 0 0,1 1-1 0 0,-1-1 0 0 0,1 0 1 0 0,-1 1-1 0 0,1-1 0 0 0,-1 0 0 0 0,1 1 1 0 0,-1-1-1 0 0,0 0 0 0 0,1 0 1 0 0,-1 1-1 0 0,1-1 0 0 0,-1 0 0 0 0,0 0 1 0 0,1 0-1 0 0,-1 0 0 0 0,0 0 1 0 0,1 0-1 0 0,-1 0 0 0 0,0 0 1 0 0,1 0-1 0 0,-1 0 0 0 0,1 0 0 0 0,-1-1 1 0 0,0 1-1 0 0,1 0 0 0 0,-3-2 2114 0 0,-12-16 3764 0 0,15 17-5830 0 0,-1 1 1 0 0,1-1 0 0 0,-1 1-1 0 0,0-1 1 0 0,1 1-1 0 0,-1 0 1 0 0,1-1-1 0 0,-1 1 1 0 0,0 0-1 0 0,0-1 1 0 0,1 1-1 0 0,-1 0 1 0 0,0 0 0 0 0,1 0-1 0 0,-1-1 1 0 0,0 1-1 0 0,0 0 1 0 0,1 0-1 0 0,-1 0 1 0 0,0 0-1 0 0,0 1 1 0 0,-1-1 0 0 0,-4 0 1011 0 0,0 3 3701 0 0,11 2-3331 0 0,1-1-1421 0 0,1-1 0 0 0,0 0 0 0 0,0 0 0 0 0,0-1 0 0 0,8 3 0 0 0,12 3 147 0 0,0 3 206 0 0,-19-8-402 0 0,0 1 1 0 0,0-1-1 0 0,1 0 1 0 0,-1-1-1 0 0,1 0 1 0 0,-1 0 0 0 0,10 0-1 0 0,41-3 137 0 0,62-10 0 0 0,-112 10-208 0 0,0 1 0 0 0,-1 0 0 0 0,1 0 0 0 0,8 3 0 0 0,19-1 0 0 0,-11 0 27 0 0,34 5 0 0 0,-31-3-17 0 0,-5 0 9 0 0,-5-1 35 0 0,32 0 1 0 0,157-1 329 0 0,-104 2-384 0 0,-29-5 40 0 0,-16-1 68 0 0,108 12 0 0 0,-52 1 8 0 0,-87-9-104 0 0,11 5 42 0 0,-29-5-36 0 0,0 0 1 0 0,1-1-1 0 0,11 1 1 0 0,73 3 45 0 0,77-2 125 0 0,230-3 102 0 0,-336 0-277 0 0,153-2 89 0 0,-20 6-4 0 0,-51 2 93 0 0,121-20 304 0 0,-214 9-376 0 0,-13 1-74 0 0,-24 1 22 0 0,22 0-1 0 0,96-2-3 0 0,-127 6-51 0 0,0 0-13 0 0,24-3-2 0 0,1 0 2 0 0,4 2 0 0 0,-34 1 7 0 0,24 0 50 0 0,-22-1-16 0 0,-4 0-95 0 0,5 0-61 0 0,11 0-175 0 0,0 0 0 0 0,0 1 0 0 0,31 6 0 0 0,29 7 149 0 0,-8-3 42 0 0,-62-9 99 0 0,-1-1 0 0 0,1-1 0 0 0,0 1 0 0 0,-1-1 0 0 0,1-1 0 0 0,0 1 0 0 0,11-3 0 0 0,2-9 41 0 0,-20 12-161 0 0,-6 2-5270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00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32 4608 0 0,'-8'-9'13219'0'0,"1"3"-11744"0"0,-5-2 879 0 0,11 7-2227 0 0,0 0 0 0 0,0 1 0 0 0,0-1 0 0 0,0 0 0 0 0,0 1-1 0 0,0-1 1 0 0,0 0 0 0 0,0 1 0 0 0,0 0 0 0 0,0-1 0 0 0,0 1 0 0 0,0 0 0 0 0,-1-1 0 0 0,1 1 0 0 0,0 0 0 0 0,0 0 0 0 0,0 0 0 0 0,0 0 0 0 0,-1 0-1 0 0,1 0 1 0 0,0 0 0 0 0,-2 1 0 0 0,-1 0 11 0 0,-1 1 1 0 0,1 0-1 0 0,0-1 0 0 0,1 1 0 0 0,-1 1 1 0 0,0-1-1 0 0,1 0 0 0 0,-1 1 0 0 0,1 0 1 0 0,-1 0-1 0 0,1 0 0 0 0,-3 5 0 0 0,-7 7 98 0 0,-14 25 0 0 0,19-27-83 0 0,-6 10 18 0 0,2 0 0 0 0,0 0 0 0 0,2 1 0 0 0,0 1 0 0 0,-10 45 0 0 0,6-4 361 0 0,-5 71 0 0 0,15-77 7 0 0,3 0 0 0 0,10 103 0 0 0,-6-138-245 0 0,1-1 1 0 0,9 30-1 0 0,-10-42-284 0 0,1-1 0 0 0,1 0 0 0 0,0 1 0 0 0,0-2 0 0 0,1 1 1 0 0,11 15-1 0 0,-14-24-59 0 0,-1 1 1 0 0,0-1 0 0 0,0 1 0 0 0,1-1-1 0 0,-1 0 1 0 0,1 0 0 0 0,0-1-1 0 0,0 1 1 0 0,-1 0 0 0 0,1-1 0 0 0,0 0-1 0 0,0 1 1 0 0,1-1 0 0 0,-1-1-1 0 0,0 1 1 0 0,0 0 0 0 0,6 0 0 0 0,-3-1-305 0 0,0 0-1 0 0,-1-1 1 0 0,1 1 0 0 0,0-1 0 0 0,-1-1 0 0 0,1 1 0 0 0,-1-1 0 0 0,1 1 0 0 0,6-5 0 0 0,4-1-1106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0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46 8520 0 0,'0'0'1006'0'0,"9"-9"829"0"0,2-2-868 0 0,-8 9-858 0 0,0-1-1 0 0,-1 1 1 0 0,1-1-1 0 0,-1 1 1 0 0,0-1-1 0 0,7-8 6127 0 0,-14 11-6454 0 0,1 1 473 0 0,-1-1 0 0 0,1 1 0 0 0,0 0 0 0 0,-1 0 0 0 0,1 1 0 0 0,0-1 0 0 0,0 1 0 0 0,-1 0 0 0 0,1 0 0 0 0,-3 3-1 0 0,-39 29 975 0 0,45-34-1190 0 0,-16 15 406 0 0,0 1-1 0 0,1 1 1 0 0,1 0 0 0 0,1 0-1 0 0,0 2 1 0 0,1 0 0 0 0,-13 26-1 0 0,22-37-257 0 0,0 0-1 0 0,1 0 1 0 0,0 0 0 0 0,0 1-1 0 0,1-1 1 0 0,0 1 0 0 0,1 0-1 0 0,-1 9 1 0 0,2-15-155 0 0,0 0 0 0 0,0 0 0 0 0,0 0 0 0 0,1 0 1 0 0,-1 0-1 0 0,1 0 0 0 0,0 0 0 0 0,0 0 0 0 0,0 0 0 0 0,0 0 0 0 0,0 0 0 0 0,1 0 0 0 0,-1 0 0 0 0,1-1 1 0 0,0 1-1 0 0,0-1 0 0 0,0 1 0 0 0,0-1 0 0 0,0 0 0 0 0,0 0 0 0 0,1 0 0 0 0,-1 0 0 0 0,1 0 0 0 0,0 0 1 0 0,-1-1-1 0 0,4 2 0 0 0,3 0-19 0 0,0 0 0 0 0,0 0 0 0 0,0-1 0 0 0,1 0 0 0 0,-1-1 0 0 0,1 0 0 0 0,-1 0 0 0 0,1-1 0 0 0,-1 0 0 0 0,0-1 0 0 0,17-3 0 0 0,3-2-639 0 0,1-2 1 0 0,36-14-1 0 0,-32 9-2014 0 0,0-4-6400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01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68 5064 0 0,'-10'12'16596'0'0,"25"-8"-13218"0"0,17-2-3146 0 0,-11-4 398 0 0,1 0 0 0 0,-1-2 0 0 0,0 0 0 0 0,25-9 0 0 0,11-2-168 0 0,-39 11-604 0 0,70-17 587 0 0,-31 5-3220 0 0,-47 11 1372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01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5528 0 0,'-24'9'9445'0'0,"17"-5"-4700"0"0,5-3-4575 0 0,1 1 0 0 0,-1-1 0 0 0,1 0 0 0 0,0 1 0 0 0,0 0 0 0 0,0-1 0 0 0,-1 1 0 0 0,1-1 0 0 0,1 1 0 0 0,-1 0 0 0 0,0 0 0 0 0,0 0 0 0 0,1-1-1 0 0,-1 1 1 0 0,1 0 0 0 0,-1 4 0 0 0,-30 128 1408 0 0,7-41 290 0 0,23-92-1841 0 0,1-1 0 0 0,0 1 1 0 0,0-1-1 0 0,0 1 1 0 0,0 0-1 0 0,0-1 0 0 0,0 1 1 0 0,0-1-1 0 0,0 1 1 0 0,0 0-1 0 0,0-1 0 0 0,0 1 1 0 0,0-1-1 0 0,0 1 1 0 0,0 0-1 0 0,0-1 1 0 0,1 1-1 0 0,-1-1 0 0 0,0 1 1 0 0,0-1-1 0 0,1 1 1 0 0,-1-1-1 0 0,0 1 0 0 0,1-1 1 0 0,-1 1-1 0 0,1-1 1 0 0,-1 1-1 0 0,1-1 0 0 0,-1 1 1 0 0,0-1-1 0 0,1 0 1 0 0,0 1-1 0 0,-1-1 0 0 0,1 0 1 0 0,-1 0-1 0 0,1 1 1 0 0,-1-1-1 0 0,1 0 1 0 0,-1 0-1 0 0,1 0 0 0 0,0 0 1 0 0,0 1-1 0 0,4-1 92 0 0,0 0 0 0 0,-1 0 0 0 0,1 0 1 0 0,7-1-1 0 0,-4 0 21 0 0,3-1 59 0 0,0 0-1 0 0,13-4 0 0 0,17-4 175 0 0,-33 9-309 0 0,-1 0-1 0 0,1 1 1 0 0,0 0-1 0 0,0 0 1 0 0,0 0-1 0 0,11 3 0 0 0,-14-1-34 0 0,-1-1 0 0 0,0 0-1 0 0,1 1 1 0 0,-1 0-1 0 0,0 0 1 0 0,0 0 0 0 0,0 1-1 0 0,0-1 1 0 0,0 1-1 0 0,-1 0 1 0 0,1 0 0 0 0,4 6-1 0 0,-4-4 6 0 0,0 1 0 0 0,-1-1 0 0 0,1 1 0 0 0,-1 0 0 0 0,-1 0 0 0 0,1 0 0 0 0,-1 1 0 0 0,0-1 0 0 0,-1 0 0 0 0,1 1 0 0 0,-1-1 0 0 0,0 1 0 0 0,-1 0 0 0 0,0-1 0 0 0,0 1 0 0 0,-1 10 0 0 0,-1-1 49 0 0,-1 0 1 0 0,-1 0 0 0 0,0 0 0 0 0,-1 0-1 0 0,-11 24 1 0 0,12-31-46 0 0,-1 0 0 0 0,0-1 1 0 0,-1 0-1 0 0,1 0 0 0 0,-1-1 0 0 0,-1 1 0 0 0,0-1 1 0 0,0-1-1 0 0,-13 11 0 0 0,14-13-116 0 0,1-1 1 0 0,-1 1 0 0 0,1-1-1 0 0,-1 0 1 0 0,0-1-1 0 0,0 1 1 0 0,0-1-1 0 0,-1-1 1 0 0,1 1-1 0 0,0-1 1 0 0,-1 0 0 0 0,1 0-1 0 0,-1-1 1 0 0,1 0-1 0 0,-10-1 1 0 0,15 1-25 0 0,1 0 1 0 0,-1 0-1 0 0,0 0 1 0 0,1 0-1 0 0,-1-1 1 0 0,0 1-1 0 0,1 0 1 0 0,-1 0-1 0 0,0-1 1 0 0,1 1-1 0 0,-1 0 1 0 0,1-1-1 0 0,-1 1 1 0 0,0 0-1 0 0,1-1 1 0 0,-1 1-1 0 0,1-1 1 0 0,-1 1-1 0 0,1-1 1 0 0,-1 0-1 0 0,1 1 1 0 0,0-1-1 0 0,-1 0 1 0 0,1 0-328 0 0,0 1 1 0 0,0-1 0 0 0,0 1 0 0 0,0-1-1 0 0,0 0 1 0 0,0 1 0 0 0,0-1 0 0 0,0 1-1 0 0,0-1 1 0 0,0 1 0 0 0,0-1 0 0 0,0 0-1 0 0,1 1 1 0 0,-1-1 0 0 0,0 1 0 0 0,0-1-1 0 0,1 1 1 0 0,0-2-428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01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9216 0 0,'0'0'706'0'0,"12"5"8303"0"0,-10-1-8109 0 0,0-1 0 0 0,0 1 0 0 0,-1 0 0 0 0,0-1 0 0 0,2 8 0 0 0,-3-6-683 0 0,1 0-1 0 0,-1 0 1 0 0,0 0-1 0 0,0 1 1 0 0,-1-1-1 0 0,0 0 1 0 0,-1 6-1 0 0,-33 143 1897 0 0,32-142-2131 0 0,2-10-14 0 0,0 1 0 0 0,0 0 0 0 0,0-1-1 0 0,1 1 1 0 0,-1 0 0 0 0,1 0-1 0 0,-1-1 1 0 0,1 1 0 0 0,0 0-1 0 0,0 0 1 0 0,1 0 0 0 0,-1-1-1 0 0,1 1 1 0 0,1 5 0 0 0,-2-7-656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02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83 19983 0 0,'-1'-1'117'0'0,"0"0"-1"0"0,1 1 0 0 0,-1-1 1 0 0,0 0-1 0 0,0 0 1 0 0,0 0-1 0 0,1 0 0 0 0,-1 0 1 0 0,1 0-1 0 0,-1 0 0 0 0,0 0 1 0 0,1 0-1 0 0,0 0 0 0 0,-1 0 1 0 0,1 0-1 0 0,0 0 0 0 0,-1-1 1 0 0,1 1-1 0 0,0 0 0 0 0,0 0 1 0 0,0 0-1 0 0,0 0 0 0 0,0 0 1 0 0,0-1-1 0 0,1 1 1 0 0,-1 0-1 0 0,0 0 0 0 0,1 0 1 0 0,-1 0-1 0 0,0 0 0 0 0,1 0 1 0 0,-1 0-1 0 0,1 0 0 0 0,0 0 1 0 0,-1 0-1 0 0,1 0 0 0 0,0 0 1 0 0,-1 0-1 0 0,1 0 0 0 0,0 0 1 0 0,0 1-1 0 0,0-1 1 0 0,0 0-1 0 0,1 0 0 0 0,4-3 546 0 0,4-2 88 0 0,0-1 0 0 0,0 2 1 0 0,0-1-1 0 0,14-4 0 0 0,1 10-666 0 0,-24 1-63 0 0,0 0-1 0 0,0-1 0 0 0,1 1 0 0 0,-1 0 0 0 0,0 0 0 0 0,0 0 0 0 0,0 0 0 0 0,0 0 0 0 0,0 0 0 0 0,0 0 0 0 0,0 0 0 0 0,-1 0 1 0 0,1 0-1 0 0,0 0 0 0 0,-1 0 0 0 0,1 1 0 0 0,0-1 0 0 0,-1 0 0 0 0,0 1 0 0 0,1-1 0 0 0,-1 0 0 0 0,0 1 0 0 0,1-1 1 0 0,-1 0-1 0 0,0 1 0 0 0,0-1 0 0 0,0 1 0 0 0,-1 1 0 0 0,0 6 0 0 0,0 0 1 0 0,0-1-1 0 0,-5 13 1 0 0,4-11 17 0 0,-3 5-6 0 0,0-1-1 0 0,0 0 1 0 0,-13 20-1 0 0,8-14-1 0 0,10-20-30 0 0,0 1 0 0 0,0-1 0 0 0,0 0 0 0 0,-1 0 0 0 0,1 0 0 0 0,0 0 0 0 0,0 1 0 0 0,0-1 0 0 0,0 0 0 0 0,0 0 0 0 0,0 0 0 0 0,0 0 0 0 0,0 0 0 0 0,0 1 0 0 0,0-1 0 0 0,0 0 0 0 0,1 0 0 0 0,-1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0,1 0 0 0 0,-1 0 0 0 0,0 0 0 0 0,0-1 0 0 0,0 1 0 0 0,10 0 0 0 0,-10-1 0 0 0,14 0 29 0 0,0 0 1 0 0,-1 0-1 0 0,16 2 0 0 0,-23-1 10 0 0,-1 1-1 0 0,0 0 0 0 0,0 0 1 0 0,0 1-1 0 0,0-1 1 0 0,0 1-1 0 0,0 0 1 0 0,0 0-1 0 0,0 1 1 0 0,-1-1-1 0 0,6 5 1 0 0,-9-6-9 0 0,1 1 1 0 0,-1-1 0 0 0,1 1-1 0 0,-1-1 1 0 0,0 1-1 0 0,0 0 1 0 0,1-1 0 0 0,-1 1-1 0 0,-1 0 1 0 0,1 0 0 0 0,0 0-1 0 0,0 0 1 0 0,-1 0-1 0 0,1 0 1 0 0,0 2 0 0 0,-1 0-17 0 0,1 1 0 0 0,-1-1 0 0 0,0 1 0 0 0,0-1 0 0 0,-1 1 0 0 0,-1 6 0 0 0,-1 1-39 0 0,-1-1 0 0 0,0 1 0 0 0,0-1 0 0 0,-8 13-1 0 0,5-11 30 0 0,-1 0-1 0 0,-1 0 1 0 0,0 0-1 0 0,0-1 1 0 0,-20 18 0 0 0,22-24-129 0 0,0 0 0 0 0,0-1 0 0 0,0 1 0 0 0,0-2 0 0 0,-1 1 0 0 0,0-1 0 0 0,0 0 1 0 0,0 0-1 0 0,-1-1 0 0 0,1 0 0 0 0,-10 1 0 0 0,-2-3-1727 0 0,19-1 1329 0 0,0-1 1 0 0,0 1 0 0 0,1 0 0 0 0,-1 0-1 0 0,0-1 1 0 0,0 1 0 0 0,1-1 0 0 0,-1 1-1 0 0,0 0 1 0 0,1-1 0 0 0,-1 0-1 0 0,0 1 1 0 0,-1-2-522 0 0,-3-9-7777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02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8 19751 0 0,'-2'-3'378'0'0,"2"3"-336"0"0,-1-1 0 0 0,1 1 0 0 0,0 0 0 0 0,0-1 1 0 0,0 1-1 0 0,-1 0 0 0 0,1 0 0 0 0,0-1 0 0 0,0 1 0 0 0,-1 0 0 0 0,1 0 0 0 0,0 0 0 0 0,-1 0 0 0 0,1-1 1 0 0,0 1-1 0 0,-1 0 0 0 0,1 0 0 0 0,0 0 0 0 0,-1 0 0 0 0,1 0 0 0 0,0 0 0 0 0,-1 0 0 0 0,1 0 0 0 0,0 0 0 0 0,-7 4 5872 0 0,18-4-4737 0 0,-4 0-1046 0 0,-1 1 0 0 0,1 0 0 0 0,0 1 0 0 0,-1-1 0 0 0,1 2 0 0 0,-1-1 0 0 0,0 0 0 0 0,0 1-1 0 0,0 0 1 0 0,0 1 0 0 0,0-1 0 0 0,6 7 0 0 0,-1-1-30 0 0,0 0 0 0 0,0 1 0 0 0,-1 1 0 0 0,15 18 0 0 0,-15-13-31 0 0,1 1 0 0 0,-2 0 0 0 0,0 1 0 0 0,-1 0 0 0 0,-1 0 0 0 0,-1 1 0 0 0,-1 0 0 0 0,0 0 0 0 0,-1 0 0 0 0,-1 1 0 0 0,-1-1 0 0 0,-1 25 0 0 0,-1-13-18 0 0,-2 1 0 0 0,-2-1 0 0 0,0 0-1 0 0,-2-1 1 0 0,-2 1 0 0 0,-21 57 0 0 0,15-56-7 0 0,-2-2-1 0 0,-1 0 1 0 0,-22 32-1 0 0,-69 77-60 0 0,92-122 42 0 0,-1-1 1 0 0,0 0-1 0 0,-21 14 1 0 0,33-26 24 0 0,2-2-85 0 0,0 0 0 0 0,0 0-1 0 0,0 0 1 0 0,-1 0 0 0 0,1 0 0 0 0,0-1-1 0 0,-1 1 1 0 0,1-1 0 0 0,-1 0 0 0 0,1 0-1 0 0,-1 0 1 0 0,0-1 0 0 0,1 1 0 0 0,-1-1-1 0 0,-7 0 1 0 0,11 0-14 0 0,-1 0 0 0 0,1 0-1 0 0,-1-1 1 0 0,1 1 0 0 0,0 0 0 0 0,-1 0 0 0 0,1 0-1 0 0,0 0 1 0 0,-1-1 0 0 0,1 1 0 0 0,0 0 0 0 0,-1 0-1 0 0,1-1 1 0 0,0 1 0 0 0,-1 0 0 0 0,1-1 0 0 0,0 1 0 0 0,0 0-1 0 0,-1-1 1 0 0,1 1 0 0 0,0 0 0 0 0,0-1 0 0 0,0 1-1 0 0,-1-1 1 0 0,1 1 0 0 0,0 0 0 0 0,0-1 0 0 0,0 0-1 0 0,-1-8-7657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11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29 4144 0 0,'0'0'7598'0'0,"-23"5"-3016"0"0,-21-3 196 0 0,43-2-4489 0 0,-17-8 4702 0 0,28 6-4852 0 0,1 0 1 0 0,0 0-1 0 0,0 1 1 0 0,0 0-1 0 0,13 1 1 0 0,9-1 265 0 0,111-1 384 0 0,19-2-255 0 0,275-8 862 0 0,-371 12-1407 0 0,4 3 583 0 0,139 26 0 0 0,-203-28-529 0 0,5 1 59 0 0,0-1 0 0 0,15 0-1 0 0,-22-1-60 0 0,0 0-1 0 0,0 0 0 0 0,0-1 0 0 0,0 0 0 0 0,0 0 0 0 0,0 0 1 0 0,8-4-1 0 0,4-8-16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13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1 161 4144 0 0,'0'0'11142'0'0,"1"-10"-5151"0"0,6 8-5626 0 0,0 0 1 0 0,0 0-1 0 0,1 1 0 0 0,-1 0 1 0 0,1 0-1 0 0,10 0 1 0 0,4 0 290 0 0,155-24 565 0 0,62-4-694 0 0,33 5-306 0 0,-96 6 232 0 0,-6 0 258 0 0,131-6 216 0 0,-178 22-778 0 0,119 4-95 0 0,-30 7 63 0 0,135 7 490 0 0,-312-14-507 0 0,45-5 1 0 0,-10 1-65 0 0,78 9 75 0 0,-48-2-45 0 0,235 0 134 0 0,-123-2-46 0 0,-41 5 87 0 0,-33-1-65 0 0,10-5-176 0 0,-46-3 0 0 0,-64 2 7 0 0,280 5 253 0 0,-45 7-63 0 0,-73-1-85 0 0,-109-8-103 0 0,134 2 87 0 0,318-13 554 0 0,-435 7-563 0 0,40 0 47 0 0,253 1 161 0 0,-388-1-289 0 0,65 1 2 0 0,-26-1 97 0 0,57 8 0 0 0,-86-8-640 0 0,-17-1-1072 0 0,-16 1 26 0 0,-8 0 281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25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86 7280 0 0,'-17'4'1677'0'0,"-1"-1"1"0"0,1 0 0 0 0,-39 2 8280 0 0,68-3-5774 0 0,-3-1-5752 0 0,39-1 2527 0 0,103-2 272 0 0,-118 1-1036 0 0,236-9 960 0 0,-62-2-933 0 0,-34-1 355 0 0,-60 10-219 0 0,256-4 450 0 0,-88-7-216 0 0,-2-17 576 0 0,-227 26-1056 0 0,65 0-1 0 0,-116 5-399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28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259 122 5064 0 0,'-19'-1'347'0'0,"-56"-2"371"0"0,25 5 3439 0 0,-65 10 3959 0 0,222-20-3529 0 0,-20 2-3641 0 0,203-22 1398 0 0,-32 1-1267 0 0,297-26 342 0 0,-349 46-915 0 0,-101 4-323 0 0,201 7 216 0 0,-35 1-111 0 0,100-6 167 0 0,-370 1-460 0 0,0 0 0 0 0,-1 0 0 0 0,1 0 0 0 0,-1 0 0 0 0,1 0 0 0 0,0 0 0 0 0,-1 0-1 0 0,1 0 1 0 0,0 0 0 0 0,-1 0 0 0 0,1 1 0 0 0,-1-1 0 0 0,1 0 0 0 0,0 0 0 0 0,-1 1-1 0 0,1 0 1 0 0,0-1-17 0 0,-1 0-1 0 0,0 0 1 0 0,0 1-1 0 0,0-1 1 0 0,0 0-1 0 0,0 0 0 0 0,0 0 1 0 0,0 1-1 0 0,0-1 1 0 0,0 0-1 0 0,0 0 1 0 0,0 1-1 0 0,0-1 0 0 0,0 0 1 0 0,0 0-1 0 0,0 1 1 0 0,0-1-1 0 0,0 0 1 0 0,0 0-1 0 0,0 1 1 0 0,0-1-1 0 0,0 0 0 0 0,0 0 1 0 0,0 1-1 0 0,-1-1 1 0 0,1 0-1 0 0,0 0 1 0 0,-1 2-148 0 0,0-1 0 0 0,0 0 0 0 0,-1 1 0 0 0,1-1 1 0 0,0 0-1 0 0,-1 0 0 0 0,1 0 0 0 0,0 0 1 0 0,-4 1-1 0 0,2 0-301 0 0,0 0 1 0 0,-1-1-1 0 0,1 1 0 0 0,0 1 1 0 0,-5 3-1 0 0,2 0-511 0 0,-6 2-659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34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14 3224 0 0,'0'-14'25817'0'0,"2"27"-23315"0"0,-4 15-3506 0 0,-10 33 1572 0 0,7-32-400 0 0,3-14-38 0 0,-1 28-1 0 0,-1 7 48 0 0,2-31-140 0 0,1 36 0 0 0,0-4 26 0 0,-5 69 79 0 0,-3 31-8 0 0,4-89-65 0 0,-5 39-148 0 0,6-67-39 0 0,2 0-1 0 0,1 41 1 0 0,1-4 126 0 0,3 25 87 0 0,-1 9 410 0 0,-5 7-505 0 0,3-40 32 0 0,1-45-10 0 0,-5 45 1 0 0,0-8 87 0 0,-3 12 7 0 0,5-55-117 0 0,1 1 0 0 0,2 28 0 0 0,-1 20 0 0 0,-4-3-20 0 0,-4 49-24 0 0,4-56 14 0 0,4 68-1 0 0,2-49-663 0 0,0 119 1481 0 0,-1-181-789 0 0,5 32-1 0 0,1-4 61 0 0,2 19 30 0 0,-5-39-202 0 0,3 48 0 0 0,-6-63-141 0 0,0 1 0 0 0,3 13-1 0 0,-2-13 384 0 0,-1-1-1 0 0,1 14 0 0 0,7 136 472 0 0,-10-140-599 0 0,1 16 0 0 0,1-21 0 0 0,0 1 0 0 0,-2 0 0 0 0,-2 18 0 0 0,0 20 0 0 0,-3 51 0 0 0,5-90 0 0 0,-4 23 0 0 0,2-24 0 0 0,0 12-471 0 0,-1 44 1 0 0,3-54 705 0 0,0 0 0 0 0,-2 0 1 0 0,-4 21-1 0 0,3-26-303 0 0,3-7-78 0 0,1 11-13 0 0,-2-28-3207 0 0,1 0-3883 0 0,1-2-2130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1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13824 0 0,'7'-7'9068'0'0,"-6"6"-8152"0"0,2 0 1 0 0,0 1-871 0 0,-1 0 1 0 0,0 1 0 0 0,1-1-1 0 0,-1 1 1 0 0,0 0 0 0 0,1 0 0 0 0,-1 0-1 0 0,0 0 1 0 0,0 0 0 0 0,0 0-1 0 0,0 0 1 0 0,0 1 0 0 0,0-1-1 0 0,0 1 1 0 0,-1-1 0 0 0,1 1 0 0 0,0 0-1 0 0,2 3 1 0 0,2 4 26 0 0,0 1 0 0 0,8 16-1 0 0,-12-22-23 0 0,4 10-69 0 0,0 0 0 0 0,-1 1 0 0 0,-1-1-1 0 0,0 1 1 0 0,2 17 0 0 0,2 78-115 0 0,-9 0 1867 0 0,-8-124-876 0 0,6 1-684 0 0,2 1 0 0 0,0 0 0 0 0,0 0-1 0 0,1 0 1 0 0,1-1 0 0 0,0 1 0 0 0,3-15 0 0 0,0 7 43 0 0,0 0 0 0 0,1 1 0 0 0,1-1 1 0 0,1 1-1 0 0,1 0 0 0 0,1 1 0 0 0,0 0 0 0 0,1 0 1 0 0,15-19-1 0 0,-23 34-215 0 0,1 1-1 0 0,-1-1 1 0 0,0 1 0 0 0,1 0 0 0 0,0-1 0 0 0,-1 1 0 0 0,1 0 0 0 0,0 0 0 0 0,0 1-1 0 0,0-1 1 0 0,0 1 0 0 0,0-1 0 0 0,0 1 0 0 0,5-1 0 0 0,-6 2-127 0 0,1 0 0 0 0,-1-1 0 0 0,0 1 0 0 0,1 0 0 0 0,-1 1 0 0 0,0-1 0 0 0,0 0 0 0 0,1 1 0 0 0,-1-1 0 0 0,0 1 0 0 0,1 0 0 0 0,-1-1 0 0 0,0 1 0 0 0,0 0 0 0 0,0 1 0 0 0,0-1 0 0 0,0 0 0 0 0,0 0 0 0 0,0 1 0 0 0,-1-1 0 0 0,4 4 0 0 0,1 2-1022 0 0,0-1 0 0 0,-1 1 0 0 0,9 14 0 0 0,-6-7-734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36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1 261 3224 0 0,'-1'10'11342'0'0,"11"-15"-10723"0"0,0 0 0 0 0,1 1 0 0 0,-1 1 0 0 0,1-1 0 0 0,0 2 0 0 0,-1-1-1 0 0,1 2 1 0 0,0-1 0 0 0,1 1 0 0 0,13 1 0 0 0,96 6 197 0 0,-94-4-695 0 0,-6 0 18 0 0,-5-1 19 0 0,0 0-1 0 0,31-3 0 0 0,-5-1 345 0 0,66 3 0 0 0,-62 2-157 0 0,47-6-1 0 0,56-3-204 0 0,-83 5-72 0 0,247 11 236 0 0,-157-9 141 0 0,-66-3-202 0 0,18-2 79 0 0,-2 0-28 0 0,-62 5-323 0 0,93 3-98 0 0,-13 4 259 0 0,260-3-54 0 0,-241-4-49 0 0,-94-2 38 0 0,-23 1-4 0 0,42 3-1 0 0,9 3 29 0 0,22 3-54 0 0,-18-1 70 0 0,-55-5-101 0 0,28 0 1 0 0,1-1-10 0 0,141 1 196 0 0,-102-3-130 0 0,-25 1 38 0 0,126-3 3 0 0,14-4 22 0 0,154-12 535 0 0,-186 0-470 0 0,-52 3-78 0 0,199-23-113 0 0,-47 11 44 0 0,-115 15-24 0 0,-31 6-20 0 0,-85 5 0 0 0,180-16 261 0 0,-26 3 249 0 0,14-3 359 0 0,-149 9-585 0 0,106-2 0 0 0,88 9 391 0 0,-256 2-663 0 0,-2 0-14 0 0,-1 0-1 0 0,1 0 1 0 0,0 0 0 0 0,0 0-1 0 0,0 0 1 0 0,-1-1-1 0 0,1 1 1 0 0,0 0 0 0 0,-1 0-1 0 0,1-1 1 0 0,0 1-1 0 0,0 0 1 0 0,-1-1 0 0 0,1 1-1 0 0,-1-1 1 0 0,1 1-1 0 0,0-1 1 0 0,3-1-81 0 0,-3 1 44 0 0,0 1 0 0 0,0 0 0 0 0,0-1-1 0 0,-1 1 1 0 0,1-1 0 0 0,0 1 0 0 0,0-1-1 0 0,-1 0 1 0 0,1 1 0 0 0,0-1 0 0 0,-1 0 0 0 0,1 1-1 0 0,-1-1 1 0 0,1 0 0 0 0,-1 0 0 0 0,0 0-1 0 0,1 1 1 0 0,-1-1 0 0 0,1 0 0 0 0,-1 0-1 0 0,0 0 1 0 0,0 0 0 0 0,0 0 0 0 0,0 0-1 0 0,0 0 1 0 0,1 1 0 0 0,-2-1 0 0 0,1 0-1 0 0,0 0 1 0 0,0 0 0 0 0,0 0 0 0 0,0 0-1 0 0,0 0 1 0 0,-1-1 0 0 0,0-2-1052 0 0,1-2-1768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39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92 3224 0 0,'-2'-21'17122'0'0,"4"17"-16758"0"0,2 0 240 0 0,0-1 1 0 0,0 1-1 0 0,0 0 1 0 0,1 0-1 0 0,6-4 0 0 0,-10 7-493 0 0,1 0 0 0 0,0 0 0 0 0,-1 0-1 0 0,1 0 1 0 0,0 0 0 0 0,-1 1 0 0 0,1-1-1 0 0,0 1 1 0 0,0-1 0 0 0,0 1 0 0 0,0 0-1 0 0,0-1 1 0 0,0 1 0 0 0,-1 0-1 0 0,1 0 1 0 0,0 0 0 0 0,0 1 0 0 0,0-1-1 0 0,0 0 1 0 0,2 2 0 0 0,-3-2-65 0 0,1 1 1 0 0,-1-1-1 0 0,0 1 0 0 0,0 0 1 0 0,1 0-1 0 0,-1-1 1 0 0,0 1-1 0 0,0 0 0 0 0,0 0 1 0 0,0 0-1 0 0,0 0 0 0 0,0 1 1 0 0,0-1-1 0 0,0 0 1 0 0,-1 0-1 0 0,1 0 0 0 0,0 1 1 0 0,-1-1-1 0 0,1 0 1 0 0,-1 1-1 0 0,1-1 0 0 0,-1 0 1 0 0,0 1-1 0 0,1-1 0 0 0,-1 1 1 0 0,0-1-1 0 0,0 1 1 0 0,0-1-1 0 0,0 1 0 0 0,0-1 1 0 0,-1 0-1 0 0,1 3 0 0 0,-3 3 60 0 0,0-1 0 0 0,0 0-1 0 0,0 0 1 0 0,-1 0 0 0 0,0 0-1 0 0,-6 7 1 0 0,7-9-43 0 0,-1-1 0 0 0,1 0 0 0 0,0 0 0 0 0,-1 0 0 0 0,0 0 0 0 0,0 0 1 0 0,0-1-1 0 0,0 1 0 0 0,0-1 0 0 0,-5 2 0 0 0,7-3-40 0 0,0-1 1 0 0,0 1-1 0 0,0-1 1 0 0,0 1-1 0 0,0-1 1 0 0,-1 0 0 0 0,1 0-1 0 0,0 0 1 0 0,0 0-1 0 0,0 0 1 0 0,0-1-1 0 0,0 1 1 0 0,0 0-1 0 0,0-1 1 0 0,0 0 0 0 0,0 1-1 0 0,0-1 1 0 0,0 0-1 0 0,1 0 1 0 0,-1 0-1 0 0,0 0 1 0 0,0 0-1 0 0,1-1 1 0 0,-1 1-1 0 0,1 0 1 0 0,-1-1 0 0 0,1 0-1 0 0,0 1 1 0 0,-1-1-1 0 0,-1-2 1 0 0,2 1 31 0 0,0 1 1 0 0,0 0 0 0 0,0-1-1 0 0,0 0 1 0 0,0 1 0 0 0,1-1 0 0 0,-1 1-1 0 0,1-1 1 0 0,0 0 0 0 0,-1 0-1 0 0,1 1 1 0 0,0-1 0 0 0,1 0-1 0 0,-1 1 1 0 0,0-1 0 0 0,1 0 0 0 0,-1 1-1 0 0,1-1 1 0 0,0 0 0 0 0,0 1-1 0 0,0-1 1 0 0,0 1 0 0 0,2-3-1 0 0,3-3-99 0 0,-1 0-1 0 0,1 1 0 0 0,1-1 1 0 0,-1 1-1 0 0,9-7 1 0 0,-12 12 79 0 0,0 0 1 0 0,-1 1-1 0 0,1-1 1 0 0,0 0-1 0 0,0 1 1 0 0,0-1 0 0 0,0 1-1 0 0,5-1 1 0 0,-7 1-32 0 0,1 1 1 0 0,0 0 0 0 0,0 0 0 0 0,0 0 0 0 0,-1 0-1 0 0,1 0 1 0 0,0 0 0 0 0,0 0 0 0 0,-1 1-1 0 0,1-1 1 0 0,0 1 0 0 0,0-1 0 0 0,-1 1-1 0 0,1 0 1 0 0,0-1 0 0 0,1 3 0 0 0,-1-2 6 0 0,0 1 0 0 0,0-1 1 0 0,-1 1-1 0 0,1 0 1 0 0,0-1-1 0 0,-1 1 0 0 0,0 0 1 0 0,1 0-1 0 0,-1 0 1 0 0,0 0-1 0 0,0 1 0 0 0,0-1 1 0 0,0 0-1 0 0,-1 0 0 0 0,1 1 1 0 0,-1-1-1 0 0,1 0 1 0 0,-1 1-1 0 0,0-1 0 0 0,0 0 1 0 0,0 1-1 0 0,0-1 0 0 0,0 0 1 0 0,0 1-1 0 0,-2 2 1 0 0,1 3 28 0 0,-1-1 1 0 0,0 1 0 0 0,0-1 0 0 0,-1 0-1 0 0,0 0 1 0 0,-7 11 0 0 0,4-7-8 0 0,3-7 1 0 0,1 1 1 0 0,-1-1-1 0 0,0 0 1 0 0,0 0-1 0 0,-4 4 1 0 0,6-8-33 0 0,1 0 0 0 0,0 0 0 0 0,-1 0 0 0 0,1 0 0 0 0,0 0 0 0 0,-1 0 0 0 0,1 0 0 0 0,0 0 0 0 0,-1 0-1 0 0,1 0 1 0 0,0 0 0 0 0,0 0 0 0 0,-1 0 0 0 0,1 0 0 0 0,0-1 0 0 0,-1 1 0 0 0,1 0 0 0 0,0 0 0 0 0,0 0 0 0 0,-1 0 0 0 0,1-1 0 0 0,0 1 0 0 0,0 0 0 0 0,-1 0 0 0 0,1 0 0 0 0,0-1 0 0 0,0 1-1 0 0,0 0 1 0 0,-1-1 0 0 0,1 1 0 0 0,0 0 0 0 0,0 0 0 0 0,0-1 0 0 0,0 1 0 0 0,0 0 0 0 0,-1-1 0 0 0,-4-10 22 0 0,4 9-23 0 0,1 0-1 0 0,-1 0 1 0 0,1 0 0 0 0,0 0-1 0 0,0 0 1 0 0,0-1 0 0 0,0 1-1 0 0,0 0 1 0 0,0 0 0 0 0,1 0-1 0 0,-1 0 1 0 0,1 0 0 0 0,-1 0-1 0 0,1-1 1 0 0,1-2 0 0 0,18-30 12 0 0,-17 30-13 0 0,0 1 0 0 0,0 0 0 0 0,0-1 0 0 0,1 2 0 0 0,0-1 0 0 0,3-3 0 0 0,-5 5 0 0 0,0 1 0 0 0,0-1 0 0 0,0 1 0 0 0,0 0 0 0 0,0 0 0 0 0,0 0 0 0 0,0 0 0 0 0,0 0 0 0 0,0 0 0 0 0,1 1 0 0 0,-1-1 0 0 0,5 0 0 0 0,-2 2 0 0 0,-4-1 0 0 0,-1 0 0 0 0,0 0 0 0 0,1 0 0 0 0,-1 0 0 0 0,0 0 0 0 0,1 0 0 0 0,-1 0 0 0 0,0 0 0 0 0,0 0 0 0 0,1 0 0 0 0,-1 1 0 0 0,0-1 0 0 0,0 0 0 0 0,1 0 0 0 0,-1 0 0 0 0,0 1 0 0 0,0-1 0 0 0,1 0 0 0 0,-1 0 0 0 0,0 0 0 0 0,0 1 0 0 0,0-1 0 0 0,0 0 0 0 0,1 1 0 0 0,-1-1 0 0 0,0 0 0 0 0,0 0 0 0 0,0 1 0 0 0,0-1 0 0 0,0 0 0 0 0,0 1 0 0 0,0-1 0 0 0,0 0 0 0 0,0 1 0 0 0,0-1 0 0 0,0 0 0 0 0,0 0 0 0 0,0 1 0 0 0,0-1 0 0 0,0 0 0 0 0,0 1 0 0 0,0-1 0 0 0,0 1 0 0 0,-1-1 0 0 0,0 4 0 0 0,0 1 0 0 0,0-1 0 0 0,-1 1 0 0 0,1-1 0 0 0,-1 0 0 0 0,0 0 0 0 0,-1 0 0 0 0,1 0 0 0 0,-1 0 0 0 0,0-1 0 0 0,-4 6 0 0 0,6-8-16 0 0,1 0 0 0 0,-1-1 0 0 0,1 1 0 0 0,-1 0 0 0 0,1-1 0 0 0,-1 1 0 0 0,0-1 0 0 0,1 1 0 0 0,-1-1-1 0 0,0 1 1 0 0,1-1 0 0 0,-1 1 0 0 0,0-1 0 0 0,0 0 0 0 0,1 1 0 0 0,-1-1 0 0 0,0 0 0 0 0,0 1 0 0 0,1-1 0 0 0,-1 0 0 0 0,0 0 0 0 0,0 0 0 0 0,0 0 0 0 0,0 0 0 0 0,1 0 0 0 0,-1 0 0 0 0,0 0 0 0 0,0 0 0 0 0,0-1-1 0 0,0 1 1 0 0,1 0 0 0 0,-1 0 0 0 0,0-1 0 0 0,0 1 0 0 0,1 0 0 0 0,-1-1 0 0 0,0 1 0 0 0,1-1 0 0 0,-2 0 0 0 0,0-1-226 0 0,1 1-1 0 0,0-1 1 0 0,0 0 0 0 0,0 0-1 0 0,0 0 1 0 0,0 1-1 0 0,0-1 1 0 0,0 0 0 0 0,1 0-1 0 0,-1 0 1 0 0,1 0 0 0 0,-1 0-1 0 0,1 0 1 0 0,0-1 0 0 0,0-1-1 0 0,0-10-10005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1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54 123 3224 0 0,'0'0'10104'0'0,"20"-9"-1945"0"0,0-2-1487 0 0,-19 9-6567 0 0,0 1 0 0 0,1-1 0 0 0,-1 1 0 0 0,1 0 0 0 0,0 0 0 0 0,-1 0 0 0 0,1 0 0 0 0,0 0 0 0 0,0 0 0 0 0,-1 0 1 0 0,1 1-1 0 0,0-1 0 0 0,0 1 0 0 0,0-1 0 0 0,0 1 0 0 0,0 0 0 0 0,2-1 0 0 0,-2 2-63 0 0,1 1-20 0 0,-3-1-21 0 0,1-1 1 0 0,-1 1 0 0 0,1 0 0 0 0,0-1-1 0 0,-1 1 1 0 0,0 0 0 0 0,1 0-1 0 0,-1-1 1 0 0,1 1 0 0 0,-1 0 0 0 0,0 0-1 0 0,0 0 1 0 0,1 0 0 0 0,-1-1-1 0 0,0 1 1 0 0,0 0 0 0 0,0 0-1 0 0,0 0 1 0 0,0 0 0 0 0,0 0 0 0 0,0 0-1 0 0,-1-1 1 0 0,1 1 0 0 0,0 0-1 0 0,0 0 1 0 0,0 0 0 0 0,-1 0 0 0 0,1-1-1 0 0,-1 1 1 0 0,0 1 0 0 0,1 0 9 0 0,-1 1 4 0 0,0 0 1 0 0,0-1-1 0 0,-1 1 1 0 0,1 0-1 0 0,0 0 1 0 0,-1-1-1 0 0,0 1 1 0 0,1-1-1 0 0,-1 1 1 0 0,0-1-1 0 0,-1 0 1 0 0,1 1-1 0 0,0-1 1 0 0,0 0-1 0 0,-1-1 1 0 0,1 1 0 0 0,-1 0-1 0 0,0-1 1 0 0,0 1-1 0 0,1-1 1 0 0,-1 0-1 0 0,0 0 1 0 0,0 0-1 0 0,0 0 1 0 0,0-1-1 0 0,0 1 1 0 0,0-1-1 0 0,0 0 1 0 0,0 1-1 0 0,-1-1 1 0 0,1-1-1 0 0,-4 0 1 0 0,4 1 31 0 0,1-1-1 0 0,-1 0 1 0 0,1 0 0 0 0,-1 0 0 0 0,1 0 0 0 0,0 0 0 0 0,0-1 0 0 0,-1 1-1 0 0,1-1 1 0 0,0 1 0 0 0,0-1 0 0 0,0 0 0 0 0,1 0 0 0 0,-1 0-1 0 0,0 0 1 0 0,1 0 0 0 0,-1 0 0 0 0,1 0 0 0 0,0 0 0 0 0,-1-1 0 0 0,0-3-1 0 0,1 3-49 0 0,-1-1 0 0 0,1 1 0 0 0,0-1-1 0 0,0 0 1 0 0,1 0 0 0 0,-1 1-1 0 0,1-1 1 0 0,0 0 0 0 0,0 0 0 0 0,0 0-1 0 0,0 0 1 0 0,1 1 0 0 0,-1-1-1 0 0,2-4 1 0 0,1 3-15 0 0,-1 0 0 0 0,1 1 0 0 0,0-1-1 0 0,0 1 1 0 0,1 0 0 0 0,-1 0 0 0 0,1 0 0 0 0,0 0 0 0 0,0 0 0 0 0,1 1-1 0 0,-1 0 1 0 0,0 0 0 0 0,1 0 0 0 0,0 1 0 0 0,0-1 0 0 0,0 1 0 0 0,5-2-1 0 0,-6 3 12 0 0,0 0 0 0 0,1 1 0 0 0,-1-1 0 0 0,0 1 0 0 0,0-1 0 0 0,0 1 0 0 0,1 0 0 0 0,-1 1 0 0 0,0-1 0 0 0,0 1-1 0 0,0 0 1 0 0,0 0 0 0 0,0 0 0 0 0,0 1 0 0 0,0-1 0 0 0,0 1 0 0 0,0 0 0 0 0,-1 0 0 0 0,7 5 0 0 0,-7-5 4 0 0,0 0 0 0 0,-1 1 0 0 0,1-1 0 0 0,0 1 0 0 0,-1 0 0 0 0,0 0 0 0 0,0 0 0 0 0,0 0 0 0 0,0 0 0 0 0,0 0 0 0 0,-1 0 0 0 0,1 1 0 0 0,-1-1 1 0 0,0 1-1 0 0,0-1 0 0 0,0 1 0 0 0,-1-1 0 0 0,1 1 0 0 0,-1 0 0 0 0,0-1 0 0 0,0 1 0 0 0,0 6 0 0 0,-1-5 9 0 0,-1 0 0 0 0,1 0 0 0 0,-1 0-1 0 0,1 0 1 0 0,-2 0 0 0 0,1 0 0 0 0,0-1 0 0 0,-1 1-1 0 0,0-1 1 0 0,-3 5 0 0 0,4-7-3 0 0,0 0 1 0 0,0 1-1 0 0,-1-1 1 0 0,1 0-1 0 0,0 0 0 0 0,-1 0 1 0 0,0 0-1 0 0,1-1 0 0 0,-1 1 1 0 0,0-1-1 0 0,0 1 0 0 0,0-1 1 0 0,0 0-1 0 0,0 0 1 0 0,0-1-1 0 0,0 1 0 0 0,0 0 1 0 0,-4-1-1 0 0,5 0 5 0 0,0 0 0 0 0,0 0 0 0 0,1 0 1 0 0,-1 0-1 0 0,0-1 0 0 0,0 1 0 0 0,1-1 0 0 0,-1 1 0 0 0,0-1 0 0 0,1 0 1 0 0,-1 0-1 0 0,0 1 0 0 0,1-1 0 0 0,-1 0 0 0 0,1 0 0 0 0,0-1 0 0 0,-1 1 1 0 0,1 0-1 0 0,0 0 0 0 0,-1-1 0 0 0,1 1 0 0 0,0-1 0 0 0,0 1 0 0 0,0-1 1 0 0,1 1-1 0 0,-1-1 0 0 0,-1-2 0 0 0,1 1 3 0 0,1 1 0 0 0,-1-1-1 0 0,0 1 1 0 0,1-1 0 0 0,0 0-1 0 0,0 1 1 0 0,0-1 0 0 0,0 1 0 0 0,0-1-1 0 0,0 1 1 0 0,1-1 0 0 0,-1 0 0 0 0,1 1-1 0 0,0 0 1 0 0,0-1 0 0 0,0 1 0 0 0,0-1-1 0 0,2-3 1 0 0,1 1-23 0 0,0 0-1 0 0,0 0 1 0 0,1 0-1 0 0,0 1 1 0 0,0-1-1 0 0,9-6 1 0 0,-10 9 13 0 0,-1-1-1 0 0,1 1 1 0 0,0 0-1 0 0,0 1 1 0 0,0-1 0 0 0,0 1-1 0 0,0-1 1 0 0,0 1-1 0 0,0 0 1 0 0,0 1-1 0 0,6-1 1 0 0,-9 1 0 0 0,1 0 0 0 0,-1 0 0 0 0,1 0 0 0 0,0 0 1 0 0,-1 1-1 0 0,1-1 0 0 0,-1 0 0 0 0,1 1 0 0 0,-1-1 0 0 0,1 1 0 0 0,-1 0 0 0 0,1 0 0 0 0,-1-1 0 0 0,0 1 1 0 0,1 0-1 0 0,-1 0 0 0 0,0 0 0 0 0,0 0 0 0 0,0 0 0 0 0,1 1 0 0 0,-1-1 0 0 0,-1 0 0 0 0,1 0 1 0 0,0 1-1 0 0,0-1 0 0 0,0 1 0 0 0,-1-1 0 0 0,2 3 0 0 0,-1-1 1 0 0,-1-1-1 0 0,0 0 1 0 0,1 0-1 0 0,-1 0 1 0 0,0 1 0 0 0,0-1-1 0 0,0 0 1 0 0,0 1-1 0 0,-1-1 1 0 0,1 0 0 0 0,0 0-1 0 0,-1 0 1 0 0,0 1-1 0 0,1-1 1 0 0,-1 0 0 0 0,0 0-1 0 0,0 0 1 0 0,0 0-1 0 0,-3 3 1 0 0,1-1 9 0 0,-1 1 1 0 0,0-1-1 0 0,0 0 0 0 0,0 0 1 0 0,-7 5-1 0 0,9-8-9 0 0,1 0 1 0 0,0 0-1 0 0,0-1 1 0 0,-1 1-1 0 0,1 0 1 0 0,0-1-1 0 0,-1 0 0 0 0,1 1 1 0 0,-1-1-1 0 0,1 0 1 0 0,-1 0-1 0 0,1 1 1 0 0,-1-1-1 0 0,1 0 0 0 0,0-1 1 0 0,-1 1-1 0 0,1 0 1 0 0,-1 0-1 0 0,1-1 1 0 0,-1 1-1 0 0,1 0 0 0 0,0-1 1 0 0,-1 0-1 0 0,1 1 1 0 0,0-1-1 0 0,-1 0 1 0 0,0-1-1 0 0,-1 1-152 0 0,1-1 1 0 0,0 1-1 0 0,0-1 0 0 0,0 1 0 0 0,1-1 1 0 0,-1 0-1 0 0,0 0 0 0 0,-2-4 0 0 0,-2-6-8554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5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25 9440 0 0,'0'0'858'0'0,"-3"-3"-692"0"0,-7-19 12528 0 0,3 26-8769 0 0,4-1-3749 0 0,1-1-1 0 0,0 0 1 0 0,1 1 0 0 0,-1 0-1 0 0,0-1 1 0 0,1 1 0 0 0,0 0-1 0 0,-1 0 1 0 0,1 0 0 0 0,0 0-1 0 0,1 0 1 0 0,-1 0-1 0 0,0 0 1 0 0,1 0 0 0 0,0 0-1 0 0,0 5 1 0 0,0 1 63 0 0,0 0 0 0 0,1 1-1 0 0,0-1 1 0 0,3 12 0 0 0,16 81 697 0 0,-14-66-731 0 0,-4-26-139 0 0,-1-1 0 0 0,1 1 0 0 0,6 16 0 0 0,-5-8-87 0 0,0-13-1000 0 0,0 3-2305 0 0,-3-2 1193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6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21191 0 0,'0'0'3068'0'0,"-8"13"-608"0"0,0 2-2247 0 0,1 1 0 0 0,1-1 0 0 0,-6 25 0 0 0,-3 7 762 0 0,11-35-549 0 0,1-1 0 0 0,0 1 0 0 0,1 0 1 0 0,1 0-1 0 0,-1 23 0 0 0,3-33 17 0 0,0-1-434 0 0,1 0 0 0 0,-1 0 0 0 0,0-1 0 0 0,1 1 0 0 0,-1 0 0 0 0,0 0 0 0 0,1-1 0 0 0,-1 1 0 0 0,1-1 0 0 0,-1 1 0 0 0,1-1 0 0 0,-1 0 0 0 0,1 0 0 0 0,-1 1 0 0 0,1-1 0 0 0,-1 0 0 0 0,1 0 0 0 0,0-1 0 0 0,-1 1 0 0 0,2 0 0 0 0,2-2-24 0 0,-1 1 0 0 0,0-1 0 0 0,0 1 1 0 0,-1-1-1 0 0,5-3 0 0 0,-1 1-53 0 0,55-33-5663 0 0,-50 29 4707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6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0 21191 0 0,'0'0'2127'0'0,"0"20"-1819"0"0,-2-13 182 0 0,0 1 1 0 0,-1-1-1 0 0,0 0 1 0 0,0 0-1 0 0,-1 0 1 0 0,-6 11-1 0 0,-41 71 1506 0 0,25-43-1700 0 0,-28 70 0 0 0,22-45-280 0 0,11-16-16 0 0,-4 7 0 0 0,14-32-1252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8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0 131 3680 0 0,'2'-38'1198'0'0,"1"13"7838"0"0,1 4-3246 0 0,-2 10-3561 0 0,1 1 0 0 0,5-15 2024 0 0,-7 25-4183 0 0,-1 0-1 0 0,1 0 0 0 0,0 1 1 0 0,-1-1-1 0 0,1 0 1 0 0,-1 1-1 0 0,1-1 1 0 0,-1 0-1 0 0,1 1 1 0 0,-1-1-1 0 0,1 1 0 0 0,-1-1 1 0 0,0 1-1 0 0,1-1 1 0 0,-1 1-1 0 0,0-1 1 0 0,1 1-1 0 0,-1-1 1 0 0,0 1-1 0 0,1-1 0 0 0,-1 1 1 0 0,0 0-1 0 0,5 14 60 0 0,-5-15-120 0 0,2 12 161 0 0,0 0 1 0 0,0 1 0 0 0,-1-1-1 0 0,-1 18 1 0 0,-8 51 213 0 0,3-29-259 0 0,-7 35-2 0 0,6-56-81 0 0,-1 57 0 0 0,7-8-262 0 0,0-80 186 0 0,0 1-152 0 0,-1-1 0 0 0,1 1 0 0 0,0-1 0 0 0,0 0 0 0 0,0 1 0 0 0,0-1 0 0 0,0 1 0 0 0,0-1 0 0 0,1 1 0 0 0,-1-1 0 0 0,0 0 0 0 0,0 1 0 0 0,0-1 0 0 0,0 0 0 0 0,0 1 0 0 0,1-1 0 0 0,-1 1 0 0 0,0-1 0 0 0,0 0 0 0 0,1 1 0 0 0,-1-1-1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8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5984 0 0,'2'-1'15021'0'0,"10"-4"-12569"0"0,28-15 1605 0 0,-29 15-3614 0 0,1 1 1 0 0,0 0-1 0 0,20-3 0 0 0,-10 5-357 0 0,36 1 0 0 0,-31 2-2554 0 0,-16-1 964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9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15200 0 0,'0'4'650'0'0,"0"0"1"0"0,-1 0 0 0 0,0 0 0 0 0,0-1 0 0 0,0 1 0 0 0,-2 4 0 0 0,-4 13 4414 0 0,-8 66-1895 0 0,-11 93-2370 0 0,25-141-2476 0 0,1-21-160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0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15840 0 0,'-9'2'1683'0'0,"7"0"-1389"0"0,-1 0-1 0 0,1 0 1 0 0,-1 0-1 0 0,1 1 1 0 0,0-1-1 0 0,0 1 1 0 0,0-1-1 0 0,0 1 1 0 0,-3 6 2487 0 0,16-9-2168 0 0,0-1 0 0 0,1 0-1 0 0,-1 0 1 0 0,12-4 0 0 0,-11 2-530 0 0,5-2 135 0 0,1 1-1 0 0,-1 0 0 0 0,1 1 1 0 0,0 1-1 0 0,0 1 1 0 0,27 1-1 0 0,-16 4-455 0 0,-7-1-335 0 0,22 0 0 0 0,-20-5-1376 0 0,-14 1 394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32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98 115 2304 0 0,'-13'-5'1276'0'0,"-13"1"4479"0"0,-11-11-2321 0 0,15 5 5424 0 0,49 11-7276 0 0,52 10-1 0 0,13 1-690 0 0,88-12 534 0 0,-71-2-867 0 0,99-10 307 0 0,-115 4-563 0 0,484-10 1258 0 0,-462 17-708 0 0,16 2-704 0 0,-27-1 276 0 0,-78 2-314 0 0,11-1 61 0 0,-35-1-154 0 0,1 0 0 0 0,-1 0-1 0 0,0-1 1 0 0,1 1 0 0 0,-1-1 0 0 0,0 0-1 0 0,0 0 1 0 0,1 0 0 0 0,-1 0 0 0 0,0 0-1 0 0,0 0 1 0 0,3-3 0 0 0,-4 3-14 0 0,0 1 1 0 0,1-1 0 0 0,-1-1 1 0 0,1 1-1 0 0,-1 0 0 0 0,0 0 1 0 0,1 0-1 0 0,-1-1 0 0 0,0 1 1 0 0,0 0-1 0 0,0-1 0 0 0,0 1 1 0 0,0-1-1 0 0,-1 0 0 0 0,1 1 1 0 0,0-1-1 0 0,-1 0 0 0 0,1 1 0 0 0,-1-1 1 0 0,1 0-1 0 0,-1 1 0 0 0,0-1 1 0 0,0 0-1 0 0,0-3 0 0 0,0 2-307 0 0,0 2 179 0 0,0 1 0 0 0,1-1 1 0 0,-1 1-1 0 0,0 0 0 0 0,0-1 0 0 0,0 1 1 0 0,0-1-1 0 0,0 1 0 0 0,0-1 0 0 0,0 1 1 0 0,0 0-1 0 0,-1-1 0 0 0,1 1 1 0 0,0 0-1 0 0,0-1 0 0 0,0 1 0 0 0,0-1 1 0 0,0 1-1 0 0,-1 0 0 0 0,1-1 0 0 0,0 1 1 0 0,0 0-1 0 0,-1-1 0 0 0,1 1 0 0 0,0 0 1 0 0,0-1-1 0 0,-1 1 0 0 0,0 0 0 0 0,-3-2-1285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1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40 178 13824 0 0,'0'0'1681'0'0,"5"-6"1373"0"0,16-31 1528 0 0,16-21-3212 0 0,-15 23-790 0 0,-21 33-501 0 0,0 0-1 0 0,0 1 1 0 0,-1-1 0 0 0,1 0-1 0 0,0 0 1 0 0,-1 0-1 0 0,1 0 1 0 0,-1 0 0 0 0,0 0-1 0 0,1 0 1 0 0,-1-4-1 0 0,0 5-30 0 0,0 0 0 0 0,-1 1-1 0 0,1-1 1 0 0,0 1-1 0 0,0-1 1 0 0,0 0-1 0 0,0 1 1 0 0,-1-1 0 0 0,1 1-1 0 0,0-1 1 0 0,-1 1-1 0 0,1-1 1 0 0,0 0-1 0 0,-1 1 1 0 0,1 0 0 0 0,-1-1-1 0 0,1 1 1 0 0,-1-1-1 0 0,1 1 1 0 0,-1-1-1 0 0,1 1 1 0 0,-1 0 0 0 0,1-1-1 0 0,-1 1 1 0 0,1 0-1 0 0,-1 0 1 0 0,0-1-1 0 0,1 1 1 0 0,-1 0 0 0 0,1 0-1 0 0,-1 0 1 0 0,0 0-1 0 0,1 0 1 0 0,-1 0-1 0 0,0 0 1 0 0,1 0 0 0 0,-1 0-1 0 0,1 0 1 0 0,-1 0-1 0 0,0 0 1 0 0,1 1-1 0 0,-1-1 1 0 0,1 0 0 0 0,-2 0-1 0 0,-2 2 93 0 0,-1 0-1 0 0,0-1 1 0 0,1 1-1 0 0,-1 1 1 0 0,1-1-1 0 0,0 1 1 0 0,0-1-1 0 0,0 1 0 0 0,0 1 1 0 0,0-1-1 0 0,0 0 1 0 0,1 1-1 0 0,0 0 1 0 0,0 0-1 0 0,0 0 1 0 0,0 0-1 0 0,-4 8 1 0 0,0 4 118 0 0,0-1 0 0 0,1 1 1 0 0,-7 33-1 0 0,12-43-212 0 0,0-1 0 0 0,0 1 0 0 0,1-1 0 0 0,0 1 0 0 0,0-1 1 0 0,0 1-1 0 0,1-1 0 0 0,1 8 0 0 0,-1-9-32 0 0,0-1 1 0 0,0 1 0 0 0,0-1-1 0 0,1 1 1 0 0,-1-1-1 0 0,1 0 1 0 0,0 1-1 0 0,0-1 1 0 0,0 0-1 0 0,0 0 1 0 0,1 0 0 0 0,-1 0-1 0 0,4 2 1 0 0,-4-4-13 0 0,0 0 1 0 0,0 1 0 0 0,1-1-1 0 0,-1 0 1 0 0,0 0-1 0 0,1-1 1 0 0,-1 1 0 0 0,1 0-1 0 0,-1-1 1 0 0,1 1-1 0 0,-1-1 1 0 0,1 0 0 0 0,-1 0-1 0 0,1 0 1 0 0,-1 0 0 0 0,1-1-1 0 0,-1 1 1 0 0,1-1-1 0 0,-1 1 1 0 0,3-2 0 0 0,3 0-39 0 0,0-1 1 0 0,-1 0 0 0 0,1-1 0 0 0,12-8-1 0 0,16-12-2049 0 0,47-42 0 0 0,-71 56-30 0 0,24-14 1 0 0,-9 6-6671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0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12440 0 0,'0'0'1125'0'0,"8"-2"1975"0"0,11-7 4036 0 0,6-2-3487 0 0,-16 8-3444 0 0,1-1 0 0 0,12-2-1 0 0,43-3-3143 0 0,-51 6 1677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31 23039 0 0,'0'0'3458'0'0,"9"-3"-2436"0"0,30-16 1106 0 0,-33 17-2125 0 0,0 0 0 0 0,0 1 0 0 0,0 0 0 0 0,0 0 0 0 0,9 0-1 0 0,-13 1-2 0 0,0 0 0 0 0,0 0 0 0 0,0 0 0 0 0,0 0 0 0 0,-1 0 0 0 0,1 0 0 0 0,0 1 0 0 0,0-1 0 0 0,-1 1 0 0 0,1-1 0 0 0,0 1 0 0 0,0 0 0 0 0,-1-1 0 0 0,1 1 0 0 0,-1 0 0 0 0,1 0-1 0 0,-1 0 1 0 0,1 1 0 0 0,-1-1 0 0 0,0 0 0 0 0,1 0 0 0 0,1 3 0 0 0,-2-1 0 0 0,-1-1 0 0 0,1 0 0 0 0,-1 0 0 0 0,0 1 0 0 0,0-1 0 0 0,0 0 0 0 0,0 1 0 0 0,0-1 0 0 0,0 0 0 0 0,-1 0 0 0 0,1 1 0 0 0,-1-1 0 0 0,1 0 0 0 0,-1 0 0 0 0,0 0 0 0 0,0 1 0 0 0,0-1 0 0 0,0 0 0 0 0,-2 2 0 0 0,-2 4 0 0 0,0 0 0 0 0,-1-1 0 0 0,-10 11 0 0 0,-42 42 0 0 0,58-60 0 0 0,0 0 0 0 0,0 1 0 0 0,-1-1 0 0 0,1 0 0 0 0,0 0 0 0 0,0 0 0 0 0,0 0 0 0 0,0 0 0 0 0,-1 1 0 0 0,1-1 0 0 0,0 0 0 0 0,0 0 0 0 0,0 0 0 0 0,0 1 0 0 0,0-1 0 0 0,0 0 0 0 0,0 0 0 0 0,0 0 0 0 0,0 1 0 0 0,-1-1 0 0 0,1 0 0 0 0,0 0 0 0 0,0 0 0 0 0,0 1 0 0 0,0-1 0 0 0,0 0 0 0 0,0 0 0 0 0,0 0 0 0 0,1 1 0 0 0,-1-1 0 0 0,0 0 0 0 0,0 0 0 0 0,0 1 0 0 0,0-1 0 0 0,0 0 0 0 0,0 0 0 0 0,0 0 0 0 0,0 0 0 0 0,0 1 0 0 0,1-1 0 0 0,-1 0 0 0 0,3 2 0 0 0,3 1 187 0 0,0 0-1 0 0,0-1 1 0 0,0 1 0 0 0,0-1-1 0 0,0-1 1 0 0,0 1-1 0 0,9 0 1 0 0,-9-1-113 0 0,0-1 0 0 0,0 2 0 0 0,-1-1 0 0 0,1 1 0 0 0,-1-1-1 0 0,1 1 1 0 0,-1 1 0 0 0,0-1 0 0 0,5 4 0 0 0,-7-4-67 0 0,-1 0-1 0 0,0-1 1 0 0,0 1 0 0 0,0 0-1 0 0,0 1 1 0 0,0-1 0 0 0,0 0 0 0 0,-1 1-1 0 0,1-1 1 0 0,-1 0 0 0 0,1 1-1 0 0,-1 0 1 0 0,0-1 0 0 0,0 1-1 0 0,1 5 1 0 0,-2-4 44 0 0,1 0 0 0 0,-1 1 0 0 0,0-1 0 0 0,0 0 0 0 0,-1 0 1 0 0,1 1-1 0 0,-1-1 0 0 0,0 0 0 0 0,-3 7 0 0 0,-1 1-85 0 0,0 0 0 0 0,-2 0 0 0 0,1-1 0 0 0,-2 0 1 0 0,-15 20-1 0 0,16-24-65 0 0,1 0 1 0 0,-1-1 0 0 0,0 1-1 0 0,-1-1 1 0 0,1-1 0 0 0,-1 0-1 0 0,0 0 1 0 0,-1 0 0 0 0,-12 4-1 0 0,12-5-593 0 0,0-2 0 0 0,1 1 0 0 0,-11 0 0 0 0,2-2-475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3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13 18487 0 0,'-17'-10'2000'0'0,"14"9"-1830"0"0,1 1-1 0 0,-1-1 0 0 0,1 1 0 0 0,-1 0 0 0 0,0-1 1 0 0,1 1-1 0 0,-1 1 0 0 0,1-1 0 0 0,-4 1 0 0 0,1 0-9 0 0,-1 1 0 0 0,1-1 0 0 0,1 1 0 0 0,-1 0 0 0 0,0 1 0 0 0,0-1 0 0 0,-4 5-1 0 0,-1 0 9 0 0,0 1-1 0 0,1 0 1 0 0,0 0-1 0 0,-11 15 0 0 0,-1 6 145 0 0,1 0-1 0 0,1 1 1 0 0,2 0 0 0 0,1 2-1 0 0,1 0 1 0 0,2 1 0 0 0,-12 47-1 0 0,15-39-4 0 0,2 1-1 0 0,1 0 1 0 0,3 0-1 0 0,1 0 1 0 0,5 76-1 0 0,0-101-278 0 0,0-1 1 0 0,0 1-1 0 0,2-1 0 0 0,0 0 1 0 0,1 0-1 0 0,0 0 0 0 0,1-1 1 0 0,1 0-1 0 0,1 0 0 0 0,0 0 1 0 0,13 16-1 0 0,-16-25-291 0 0,1 0 1 0 0,0-1-1 0 0,0 1 0 0 0,0-2 1 0 0,0 1-1 0 0,1-1 1 0 0,7 4-1 0 0,5 4-916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4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3680 0 0,'-9'28'9716'0'0,"9"-22"-5104"0"0,0-5-4502 0 0,1 0 0 0 0,-1 0 0 0 0,1 0 0 0 0,-1 0 0 0 0,1 0 0 0 0,-1-1 0 0 0,1 1 0 0 0,-1 0 0 0 0,1 0 0 0 0,0 0 0 0 0,0-1 0 0 0,-1 1 0 0 0,1 0 0 0 0,1 0 0 0 0,3 4 453 0 0,-1-3-485 0 0,-1 1 0 0 0,1-1 0 0 0,0 0 0 0 0,0 0 0 0 0,0 0 0 0 0,0-1 1 0 0,0 1-1 0 0,0-1 0 0 0,0 0 0 0 0,6 1 0 0 0,44 3 501 0 0,-53-5-575 0 0,21 2 272 0 0,-5-1-258 0 0,-1 0-1 0 0,0-1 1 0 0,0 0 0 0 0,28-6-1 0 0,-29 3-633 0 0,-1 1-36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5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11976 0 0,'0'0'546'0'0,"-9"15"204"0"0,7-10-263 0 0,0-1 0 0 0,0 1 1 0 0,1 0-1 0 0,-1 0 0 0 0,1 0 1 0 0,0 0-1 0 0,0 0 1 0 0,0 7-1 0 0,-3 14 1190 0 0,-1 1-1643 0 0,0 1-1 0 0,0 33 1 0 0,4-49-524 0 0,0 8-217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5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118 110 14280 0 0,'-3'13'1528'0'0,"1"-9"-1067"0"0,-1 0 0 0 0,0 0 0 0 0,0 0 0 0 0,0 0 0 0 0,-4 4 0 0 0,-6 7 1260 0 0,1 2-1334 0 0,-2 2 136 0 0,-21 36-1 0 0,32-49-599 0 0,0-1 0 0 0,0 1-1 0 0,1 0 1 0 0,0 0 0 0 0,0 0-1 0 0,1 0 1 0 0,-1 1 0 0 0,1-1-1 0 0,1 0 1 0 0,-1 1 0 0 0,2 9-1 0 0,1-8-4955 0 0</inkml:trace>
  <inkml:trace contextRef="#ctx0" brushRef="#br0" timeOffset="1">200 38 2760 0 0,'9'-8'8440'0'0,"3"-2"-1362"0"0,3 4-3327 0 0,18 4-2736 0 0,-28 2-1285 0 0,1 0 0 0 0,-1 0 0 0 0,0 0 0 0 0,0-1 0 0 0,0 0 0 0 0,5-1 0 0 0,0-2-638 0 0,-1 0-11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5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4144 0 0,'2'0'10196'0'0,"8"0"-4690"0"0,-7-1-5238 0 0,1 1-1 0 0,-1 0 1 0 0,1 0-1 0 0,-1 0 1 0 0,1 1 0 0 0,-1-1-1 0 0,6 2 1 0 0,-8-2-284 0 0,0 0 1 0 0,0 1-1 0 0,0-1 1 0 0,-1 0-1 0 0,1 1 0 0 0,0-1 1 0 0,0 1-1 0 0,0-1 1 0 0,0 1-1 0 0,0-1 1 0 0,0 1-1 0 0,0 0 0 0 0,-1-1 1 0 0,1 1-1 0 0,0 0 1 0 0,-1-1-1 0 0,1 1 1 0 0,0 0-1 0 0,-1 0 0 0 0,1 0 1 0 0,-1 0-1 0 0,1 0 1 0 0,-1 0-1 0 0,0 0 1 0 0,1 0-1 0 0,-1 0 1 0 0,0 0-1 0 0,1 1 0 0 0,-1 5 62 0 0,-1 0 1 0 0,1 0-1 0 0,-1 0 0 0 0,-2 9 0 0 0,3-15-52 0 0,0 0-1 0 0,-1-1 1 0 0,1 1 0 0 0,0-1-1 0 0,0 1 1 0 0,0 0 0 0 0,0-1-1 0 0,0 1 1 0 0,0-1 0 0 0,0 1 0 0 0,1 0-1 0 0,-1-1 1 0 0,0 1 0 0 0,0-1-1 0 0,0 1 1 0 0,1-1 0 0 0,-1 1-1 0 0,0 0 1 0 0,0-1 0 0 0,1 1-1 0 0,-1-1 1 0 0,0 0 0 0 0,1 1-1 0 0,-1-1 1 0 0,1 1 0 0 0,-1-1-1 0 0,1 1 1 0 0,-1-1 0 0 0,1 0 0 0 0,-1 1-1 0 0,1-1 1 0 0,-1 0 0 0 0,1 0-1 0 0,-1 1 1 0 0,1-1 0 0 0,-1 0-1 0 0,2 0 1 0 0,4 2 226 0 0,0 0 1 0 0,0 1-1 0 0,0-1 0 0 0,0 1 0 0 0,0 1 1 0 0,-1-1-1 0 0,0 1 0 0 0,8 6 1 0 0,-10-8-98 0 0,-1 0 1 0 0,0 1 0 0 0,0-1 0 0 0,0 0 0 0 0,-1 1-1 0 0,1-1 1 0 0,-1 1 0 0 0,1-1 0 0 0,-1 1 0 0 0,0 0-1 0 0,0-1 1 0 0,1 5 0 0 0,-1-3-47 0 0,-1 1 1 0 0,1-1-1 0 0,-1 0 0 0 0,-1 0 1 0 0,1 0-1 0 0,0 1 0 0 0,-1-1 1 0 0,-2 6-1 0 0,-2 6-37 0 0,0-1 0 0 0,-1 0-1 0 0,-1 0 1 0 0,0 0 0 0 0,-1-1 0 0 0,-1 0 0 0 0,-17 22 0 0 0,7-19-3595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6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 21191 0 0,'0'1'164'0'0,"-1"1"1"0"0,1 0-1 0 0,0 0 0 0 0,-1 0 0 0 0,1 0 0 0 0,0 0 0 0 0,0 0 0 0 0,0-1 1 0 0,0 1-1 0 0,1 0 0 0 0,-1 0 0 0 0,0 0 0 0 0,1 0 0 0 0,0 2 0 0 0,15 23 215 0 0,-1-1 548 0 0,-7-9-776 0 0,4 10 475 0 0,0 1 0 0 0,-2 0 1 0 0,12 49-1 0 0,-17-43-499 0 0,-2-1 0 0 0,-1 1 0 0 0,-2 0 0 0 0,-1 0 0 0 0,-1-1 0 0 0,-2 1 0 0 0,-2-1 0 0 0,0 0 0 0 0,-3 0 0 0 0,-1-1 0 0 0,-1 0 0 0 0,-1 0 0 0 0,-2-2 0 0 0,-20 33 0 0 0,26-50-414 0 0,0-1 0 0 0,-19 21 0 0 0,-6 0-7937 0 0,13-17-563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8:08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1 204 3680 0 0,'0'0'167'0'0,"8"-13"9666"0"0,-5 8-8088 0 0,-2 4-1709 0 0,-1 0-31 0 0,0 1 0 0 0,0 0 0 0 0,0-1 0 0 0,0 1 0 0 0,0 0 0 0 0,0 0 0 0 0,1-1 0 0 0,-1 1 0 0 0,0 0 0 0 0,0 0 0 0 0,0-1 1 0 0,1 1-1 0 0,-1 0 0 0 0,0 0 0 0 0,0 0 0 0 0,1-1 0 0 0,-1 1 0 0 0,0 0 0 0 0,1 0 0 0 0,-1 0 0 0 0,0 0 0 0 0,0 0 0 0 0,1 0 0 0 0,-1 0 0 0 0,0-1 0 0 0,1 1 0 0 0,0 0 0 0 0,11-15 78 0 0,-6 10 586 0 0,1 0 0 0 0,0 1 0 0 0,0 1 0 0 0,0-1 1 0 0,0 1-1 0 0,1 0 0 0 0,-1 0 0 0 0,10-1 0 0 0,66-9 738 0 0,-80 12-1334 0 0,172-5 830 0 0,-86 6-626 0 0,16-3-263 0 0,370-18 132 0 0,-17-29 58 0 0,-300 32-854 0 0,248 1-1 0 0,-370 17-650 0 0,-4 0-349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8:13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5528 0 0,'0'0'422'0'0,"12"-2"3341"0"0,91 3 4385 0 0,-66 1-7647 0 0,1 2 0 0 0,40 8-1 0 0,194 29 2699 0 0,-192-31-2298 0 0,169 10 1204 0 0,-122-11-1256 0 0,482 4 2004 0 0,-532-20-2257 0 0,12 0-502 0 0,-88 7-412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1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160 330 12464 0 0,'0'0'1133'0'0,"-17"4"-697"0"0,13-4 142 0 0,0 0 0 0 0,1 0-1 0 0,-1 1 1 0 0,0 0 0 0 0,0 0 0 0 0,0 0 0 0 0,1 0 0 0 0,-1 0-1 0 0,1 1 1 0 0,-1-1 0 0 0,-5 4 0 0 0,5-1-210 0 0,-1 0 0 0 0,1-1 1 0 0,-1 1-1 0 0,1 1 0 0 0,0-1 1 0 0,-6 9-1 0 0,0 4 22 0 0,1-1-1 0 0,1 2 1 0 0,-10 28-1 0 0,17-45-301 0 0,-1 8-32 0 0,-1-1-1 0 0,1 0 1 0 0,1 0 0 0 0,0 1-1 0 0,0-1 1 0 0,0 0-1 0 0,1 11 1 0 0,0-16 20 0 0,0 0-1 0 0,1 0 1 0 0,-1 0-1 0 0,0 0 1 0 0,1 0 0 0 0,0 0-1 0 0,0 0 1 0 0,0 0-1 0 0,0 0 1 0 0,0 0-1 0 0,1-1 1 0 0,-1 1 0 0 0,1-1-1 0 0,-1 1 1 0 0,1-1-1 0 0,0 1 1 0 0,0-1-1 0 0,0 0 1 0 0,1 0 0 0 0,-1 0-1 0 0,0 0 1 0 0,1 0-1 0 0,2 1 1 0 0,-3-2-69 0 0,1 0 0 0 0,-1 0 0 0 0,1-1 0 0 0,-1 1 0 0 0,0 0 0 0 0,1-1 0 0 0,-1 0 0 0 0,1 1-1 0 0,-1-1 1 0 0,1 0 0 0 0,-1-1 0 0 0,1 1 0 0 0,-1 0 0 0 0,1-1 0 0 0,3 0 0 0 0,-2-1-2 0 0,0 1 1 0 0,-1-1-1 0 0,1 0 0 0 0,-1 0 0 0 0,1-1 1 0 0,-1 1-1 0 0,0-1 0 0 0,6-4 0 0 0,-1-3-3 0 0,0 1-1 0 0,-1-1 0 0 0,0 0 0 0 0,-1-1 0 0 0,7-14 0 0 0,-2 2 249 0 0,-2 0-1 0 0,-1-1 1 0 0,-1 0 0 0 0,-1 0-1 0 0,5-39 1 0 0,-2-127 1452 0 0,-4 69-233 0 0,-5 111-1568 0 0,0-13 196 0 0,-1 21 56 0 0,-1 13 46 0 0,-2 15-396 0 0,2 1-1 0 0,2 35 1 0 0,0 0-46 0 0,-3 23 243 0 0,18 165 0 0 0,-13-236-104 0 0,0-1 0 0 0,9 25 0 0 0,-9-33 13 0 0,-1 0 0 0 0,1-1 0 0 0,1 1 0 0 0,-1 0 0 0 0,1-1 0 0 0,0 1 0 0 0,0-1 0 0 0,0 0 0 0 0,1 0 0 0 0,5 6 0 0 0,-8-9-291 0 0,1-1 0 0 0,-1 1 1 0 0,0 0-1 0 0,1 0 0 0 0,-1 0 1 0 0,1-1-1 0 0,-1 1 0 0 0,1-1 1 0 0,0 1-1 0 0,-1-1 1 0 0,3 1-1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2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5064 0 0,'0'0'1693'0'0,"-8"11"3367"0"0,1 10 2086 0 0,6-19-6392 0 0,0 1 0 0 0,0-1 0 0 0,0 1 0 0 0,0 0 0 0 0,0-1 0 0 0,1 1 0 0 0,-1 0 0 0 0,1-1 0 0 0,-1 4 0 0 0,2-5-623 0 0,-1 1 0 0 0,0 0 0 0 0,0 0 0 0 0,0-1 0 0 0,1 1 1 0 0,-1 0-1 0 0,1-1 0 0 0,0 1 0 0 0,-1-1 0 0 0,1 1 0 0 0,0-1 0 0 0,0 1 0 0 0,0-1 0 0 0,0 1 0 0 0,0-1 0 0 0,0 0 0 0 0,0 1 0 0 0,0-1 0 0 0,1 0 0 0 0,-1 0 0 0 0,0 0 0 0 0,1 0 1 0 0,-1 0-1 0 0,1 0 0 0 0,-1-1 0 0 0,1 1 0 0 0,0 0 0 0 0,-1-1 0 0 0,1 1 0 0 0,0-1 0 0 0,2 1 0 0 0,6 1 43 0 0,0-1 0 0 0,1 0 0 0 0,0-1-1 0 0,10 0 1 0 0,-7-1 42 0 0,172-8 485 0 0,-158 7-674 0 0,-19 2-15 0 0,1-1 0 0 0,-1 1 1 0 0,18-5-1 0 0,-26 4-95 0 0,1 1 0 0 0,-1 0 0 0 0,1-1 0 0 0,-1 1 0 0 0,1 0-1 0 0,-1 0 1 0 0,1 0 0 0 0,-1 0 0 0 0,3 1 0 0 0,-2-1-412 0 0,-1 1 1 0 0,1-1-1 0 0,0 1 0 0 0,-1 0 0 0 0,1 0 1 0 0,-1 0-1 0 0,1 0 0 0 0,-1 0 0 0 0,1 0 1 0 0,-1 0-1 0 0,2 2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3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4256 0 0,'2'22'197'0'0,"1"-13"2456"0"0,-2-10-2437 0 0,4-1-149 0 0,-4 2-69 0 0,1-1-1 0 0,-1 0 1 0 0,0 1-1 0 0,0-1 1 0 0,0 1-1 0 0,0 0 1 0 0,0-1 0 0 0,0 1-1 0 0,1 0 1 0 0,-1 0-1 0 0,0 0 1 0 0,0 0-1 0 0,1 0 1 0 0,-1 0 0 0 0,2 0-1 0 0,17 1-527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4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 4144 0 0,'-8'16'20255'0'0,"9"-17"-20137"0"0,0 0-1 0 0,0 1 1 0 0,0-1-1 0 0,0 0 1 0 0,0 1-1 0 0,0-1 0 0 0,0 0 1 0 0,1 1-1 0 0,-1-1 1 0 0,0 1-1 0 0,0 0 1 0 0,1-1-1 0 0,-1 1 1 0 0,0 0-1 0 0,1 0 1 0 0,-1 0-1 0 0,0 0 0 0 0,3 0 1 0 0,11-2 201 0 0,-9 0-229 0 0,1 1 1 0 0,0-1-1 0 0,0 1 0 0 0,9 0 1 0 0,7-1 47 0 0,-4 3-872 0 0,-8 1-301 0 0,-4 2-3537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4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2760 0 0,'0'14'5286'0'0,"-5"0"2076"0"0,-11 7-5329 0 0,7-11-700 0 0,4-4-789 0 0,1 1 0 0 0,1-1 0 0 0,-1 1 0 0 0,1-1 0 0 0,0 1 0 0 0,0 0 0 0 0,-2 11 0 0 0,5-15-451 0 0,-1-1 1 0 0,1 1-1 0 0,-1-1 0 0 0,1 1 0 0 0,0-1 1 0 0,0 1-1 0 0,0-1 0 0 0,0 1 0 0 0,1-1 1 0 0,-1 1-1 0 0,1-1 0 0 0,-1 1 1 0 0,1-1-1 0 0,0 0 0 0 0,0 1 0 0 0,0-1 1 0 0,0 0-1 0 0,0 0 0 0 0,0 0 1 0 0,1 0-1 0 0,-1 0 0 0 0,1 0 0 0 0,0 0 1 0 0,-1 0-1 0 0,5 2 0 0 0,-1 0-99 0 0,0-1 1 0 0,1 0-1 0 0,-1-1 0 0 0,1 1 0 0 0,0-1 1 0 0,0 0-1 0 0,8 1 0 0 0,46 4 818 0 0,-47-5-122 0 0,7 4-98 0 0,-20-6-581 0 0,1 0-1 0 0,0 1 1 0 0,-1-1-1 0 0,1 0 1 0 0,-1 0-1 0 0,1 1 1 0 0,-1-1-1 0 0,1 0 1 0 0,-1 1-1 0 0,1-1 1 0 0,-1 1-1 0 0,1-1 0 0 0,-1 1 1 0 0,1-1-1 0 0,-1 1 1 0 0,0-1-1 0 0,1 1 1 0 0,-1-1-1 0 0,0 1 1 0 0,1-1-1 0 0,-1 1 1 0 0,0-1-1 0 0,0 1 1 0 0,0 0-1 0 0,1-1 1 0 0,-1 1-1 0 0,0-1 1 0 0,0 1-1 0 0,0 0 1 0 0,0-1-1 0 0,0 1 1 0 0,0 0-1 0 0,0-1 1 0 0,0 1-1 0 0,-1 0 1 0 0,0 1 64 0 0,0 0-1 0 0,0 0 1 0 0,0-1 0 0 0,0 1 0 0 0,0 0 0 0 0,0-1 0 0 0,-3 3 0 0 0,2-2-16 0 0,-4 3-103 0 0,-1-1 0 0 0,1 1 0 0 0,-1-1 1 0 0,1 0-1 0 0,-1 0 0 0 0,0-1 0 0 0,-1 0 0 0 0,-12 3 0 0 0,-12 6-1746 0 0,-16 6-1070 0 0,25-4 1389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8:14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555 7 9648 0 0,'-8'2'448'0'0,"0"0"1"0"0,-14 7-1 0 0,13-6 617 0 0,-12 3 2789 0 0,13 1-2828 0 0,-3 1-1025 0 0,1 0 0 0 0,-2-1 1 0 0,1-1-1 0 0,-1 0 0 0 0,0 0 0 0 0,-16 4 0 0 0,-80 18-549 0 0,27-9 694 0 0,20-3-140 0 0,-63 21 1626 0 0,124-37-1592 0 0,-1 0-1 0 0,1 0 0 0 0,0 0 1 0 0,-1 0-1 0 0,1 0 0 0 0,0 0 1 0 0,-1 0-1 0 0,1 0 1 0 0,0 1-1 0 0,-1-1 0 0 0,1 0 1 0 0,0 0-1 0 0,-1 0 1 0 0,1 0-1 0 0,0 1 0 0 0,-1-1 1 0 0,1 0-1 0 0,0 0 1 0 0,0 1-1 0 0,-1-1 0 0 0,1 0 1 0 0,0 1-1 0 0,0-1 1 0 0,-1 0-1 0 0,1 1 0 0 0,0-1 1 0 0,11 4 605 0 0,-9-3-746 0 0,22 3 366 0 0,0-1-1 0 0,1-1 1 0 0,45-3 0 0 0,-26 1-51 0 0,373-19 1201 0 0,-220 7-1022 0 0,450-31 1343 0 0,-324 15-799 0 0,-156 11-578 0 0,-10 1-114 0 0,122-9 110 0 0,112-9-53 0 0,-334 30-134 0 0,-21 0 27 0 0,1 2 1 0 0,50 3-1 0 0,97 12 121 0 0,-175-12-309 0 0,-1 0 0 0 0,1 1 0 0 0,-1 1 1 0 0,0-1-1 0 0,1 1 0 0 0,-1 1 0 0 0,-1-1 0 0 0,10 7 0 0 0,-16-9-71 0 0,-14 4-5680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6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38 5528 0 0,'0'-4'453'0'0,"-9"-30"13584"0"0,-2 38-12816 0 0,9-2-1078 0 0,-1 1 0 0 0,1 0 0 0 0,-1 0 0 0 0,1 0 0 0 0,0 0 0 0 0,0 0 0 0 0,0 0 0 0 0,-2 6 0 0 0,-10 31-63 0 0,8-20 24 0 0,-35 120-21 0 0,17-52-85 0 0,-47 198 180 0 0,63-236-54 0 0,1 0 0 0 0,3 1 0 0 0,4 91 0 0 0,1-132-92 0 0,0 0-1 0 0,0 0 1 0 0,1 0 0 0 0,1 0 0 0 0,0-1 0 0 0,5 14 0 0 0,-7-22-87 0 0,0 1 1 0 0,0 0-1 0 0,0 0 0 0 0,0 0 0 0 0,0 0 1 0 0,0-1-1 0 0,0 1 0 0 0,1-1 1 0 0,-1 1-1 0 0,0-1 0 0 0,1 1 1 0 0,0-1-1 0 0,-1 0 0 0 0,1 1 1 0 0,0-1-1 0 0,-1 0 0 0 0,1 0 1 0 0,0-1-1 0 0,0 1 0 0 0,0 0 1 0 0,0-1-1 0 0,0 1 0 0 0,0-1 1 0 0,0 1-1 0 0,0-1 0 0 0,0 0 0 0 0,0 0 1 0 0,0 0-1 0 0,0 0 0 0 0,0 0 1 0 0,0 0-1 0 0,0-1 0 0 0,0 1 1 0 0,0-1-1 0 0,0 1 0 0 0,0-1 1 0 0,3-1-1 0 0,16-9-7699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7:58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 17247 0 0,'0'0'1566'0'0,"7"0"362"0"0,-5 1-1748 0 0,-1 0 0 0 0,1-1 0 0 0,0 1 0 0 0,-1 0 1 0 0,1 0-1 0 0,-1 0 0 0 0,0 0 0 0 0,1 1 0 0 0,-1-1 0 0 0,0 0 1 0 0,0 1-1 0 0,1-1 0 0 0,-1 0 0 0 0,0 1 0 0 0,1 2 0 0 0,13 29 1058 0 0,-9-19-774 0 0,0 3-42 0 0,0 1 1 0 0,-1 1 0 0 0,-1-1 0 0 0,3 32 0 0 0,-4-16 66 0 0,-1-1 0 0 0,-6 67 0 0 0,-23 66 147 0 0,15-116-490 0 0,-36 94 1 0 0,37-119-180 0 0,-1 0 0 0 0,-1-1 1 0 0,0-1-1 0 0,-2 0 1 0 0,-26 30-1 0 0,35-46-338 0 0,-1-1-1 0 0,1 0 0 0 0,-1 0 1 0 0,-1 0-1 0 0,1-1 1 0 0,-1 0-1 0 0,0-1 1 0 0,-10 5-1 0 0,-14 0-876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39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86 4144 0 0,'0'0'319'0'0,"-14"-7"5426"0"0,13 7-5363 0 0,1-1 1 0 0,-1 0 0 0 0,1 0 0 0 0,-1 0-1 0 0,1 0 1 0 0,-1 0 0 0 0,1 0-1 0 0,0 0 1 0 0,0 0 0 0 0,-1 0 0 0 0,1 0-1 0 0,0 0 1 0 0,0 0 0 0 0,0 0-1 0 0,0 0 1 0 0,0 0 0 0 0,0 0 0 0 0,1-2-1 0 0,3-8 237 0 0,16-36 4261 0 0,-20 46-4459 0 0,-2 2-104 0 0,0-1-1 0 0,0 0 0 0 0,-1 1 1 0 0,1 0-1 0 0,0 0 1 0 0,0-1-1 0 0,0 1 0 0 0,0 0 1 0 0,0 1-1 0 0,0-1 1 0 0,1 0-1 0 0,-3 2 0 0 0,-25 24-803 0 0,12-12 725 0 0,6-3-152 0 0,0 0 0 0 0,1 1 0 0 0,0 0 0 0 0,1 0 0 0 0,1 1 0 0 0,0 0 0 0 0,-8 21 0 0 0,14-31-62 0 0,1 0 0 0 0,0 0 0 0 0,0 0 0 0 0,1 0 0 0 0,-1 0 0 0 0,1 0 0 0 0,0 7 0 0 0,3-3-12 0 0,-1-7-4 0 0,-1 0 0 0 0,1-1 0 0 0,0 1 0 0 0,-1 0-1 0 0,1 0 1 0 0,0-1 0 0 0,0 1 0 0 0,0-1 0 0 0,-1 0 0 0 0,1 0 0 0 0,0 1 0 0 0,0-1-1 0 0,0 0 1 0 0,-1 0 0 0 0,1-1 0 0 0,3 1 0 0 0,31-8 200 0 0,-32 7-178 0 0,113-33 274 0 0,-76 20-2061 0 0,15-15-5487 0 0,-51 27 6531 0 0,12-8-7524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39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393 1 16991 0 0,'-12'-1'1840'0'0,"6"6"-1367"0"0,1 0-1 0 0,-1 1 1 0 0,1-1-1 0 0,1 1 1 0 0,-1 0-1 0 0,1 0 1 0 0,0 1-1 0 0,-4 8 0 0 0,-8 11 104 0 0,-83 121 1532 0 0,43-65-1268 0 0,28-43-363 0 0,-32 61 1 0 0,48-77-419 0 0,0 1 1 0 0,2 0-1 0 0,1 1 1 0 0,-8 31-1 0 0,12-34-429 0 0,2-13 537 0 0,1 1 1 0 0,-2 12-1 0 0,5-2-2708 0 0,-1-18 1815 0 0,1-1 0 0 0,-1 1 0 0 0,1 0-1 0 0,0-1 1 0 0,-1 1 0 0 0,1 0 0 0 0,0-1-1 0 0,2 3 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39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18 6912 0 0,'0'0'622'0'0,"0"-1"-512"0"0,0-16 14785 0 0,-1 18-14165 0 0,-12 18 478 0 0,-15 32 1 0 0,-1 0-881 0 0,21-37-242 0 0,-10 14 59 0 0,-28 59 1 0 0,42-70-85 0 0,4-16-174 0 0,0-1 0 0 0,0 1 0 0 0,-1-1 1 0 0,1 1-1 0 0,0-1 0 0 0,0 1 0 0 0,0-1 0 0 0,0 1 1 0 0,0-1-1 0 0,0 1 0 0 0,0-1 0 0 0,0 1 0 0 0,0-1 1 0 0,1 1-1 0 0,-1-1 0 0 0,0 0 0 0 0,0 1 1 0 0,0-1-1 0 0,0 1 0 0 0,1-1 0 0 0,-1 1 0 0 0,0-1 1 0 0,1 0-1 0 0,-1 1 0 0 0,0-1 0 0 0,0 0 0 0 0,1 1 1 0 0,-1-1-1 0 0,1 0 0 0 0,-1 1 0 0 0,0-1 0 0 0,1 0 1 0 0,-1 0-1 0 0,1 1 0 0 0,0-1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2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30 318 21191 0 0,'0'0'1920'0'0,"-14"12"-582"0"0,12-10-942 0 0,1 0 1 0 0,0 1 0 0 0,0-1-1 0 0,0 1 1 0 0,0-1 0 0 0,0 1-1 0 0,1-1 1 0 0,-1 1-1 0 0,1 3 1 0 0,-4 28 153 0 0,1 0 0 0 0,4 51-1 0 0,0-54-1005 0 0,2 18-83 0 0,-2-44-1188 0 0,0-1 0 0 0,0 1 1 0 0,0 0-1 0 0,3 6 0 0 0</inkml:trace>
  <inkml:trace contextRef="#ctx0" brushRef="#br0" timeOffset="1">61 32 23039 0 0,'0'-5'512'0'0,"-6"-2"96"0"0,-3 2 32 0 0,7 3 0 0 0,-1-6-512 0 0,0 5-128 0 0,0 1-544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0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9216 0 0,'0'0'421'0'0,"8"-4"134"0"0,-4 3-346 0 0,0 0 1 0 0,0 0 0 0 0,0 0-1 0 0,0 0 1 0 0,1 1-1 0 0,-1 0 1 0 0,4 0 0 0 0,-2 0 1689 0 0,-1 0 0 0 0,0-1 1 0 0,11-1-1 0 0,-1-2 1072 0 0,84-27 2474 0 0,-90 28-5628 0 0,0 0 1 0 0,-1-1 0 0 0,0 0-1 0 0,0-1 1 0 0,0 0 0 0 0,-1 0-1 0 0,0 0 1 0 0,10-11 0 0 0,-13 11-4516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0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352 1 7832 0 0,'-11'7'848'0'0,"2"0"587"0"0,1 0 0 0 0,0 1-1 0 0,0 0 1 0 0,0 0 0 0 0,1 1 0 0 0,0 0 0 0 0,0 0 0 0 0,1 1 0 0 0,-7 15 0 0 0,1 6-594 0 0,12-29-763 0 0,-1 0 0 0 0,0 1-1 0 0,1-1 1 0 0,-1 1 0 0 0,1-1 0 0 0,0 1-1 0 0,0-1 1 0 0,0 1 0 0 0,0-1 0 0 0,1 0-1 0 0,0 4 1 0 0,-1-4-3 0 0,1 0 0 0 0,0-1 0 0 0,0 1 0 0 0,0-1 0 0 0,1 1 0 0 0,-1-1-1 0 0,0 0 1 0 0,0 0 0 0 0,1 1 0 0 0,-1-1 0 0 0,1 0 0 0 0,-1 0 0 0 0,1 0 0 0 0,-1 0-1 0 0,1-1 1 0 0,0 1 0 0 0,-1 0 0 0 0,1-1 0 0 0,0 1 0 0 0,0-1 0 0 0,-1 1 0 0 0,1-1-1 0 0,0 0 1 0 0,0 0 0 0 0,3 0 0 0 0,5 0 207 0 0,1-1 1 0 0,-1 0-1 0 0,15-4 1 0 0,-13 3-60 0 0,7-2 103 0 0,-16 2-253 0 0,1 1-1 0 0,0 0 1 0 0,0 0 0 0 0,0 1-1 0 0,0-1 1 0 0,0 1 0 0 0,-1 0-1 0 0,1 0 1 0 0,0 0 0 0 0,0 0-1 0 0,0 1 1 0 0,0-1 0 0 0,0 1-1 0 0,5 2 1 0 0,-6-2 15 0 0,0 1-1 0 0,0-1 1 0 0,0 1-1 0 0,0 0 1 0 0,-1 0 0 0 0,6 4-1 0 0,-7-5-95 0 0,0 0 0 0 0,-1 0 1 0 0,1 0-1 0 0,0 1 0 0 0,-1-1 0 0 0,1 0 0 0 0,-1 0 0 0 0,1 0 0 0 0,-1 1 0 0 0,0-1 1 0 0,0 0-1 0 0,1 0 0 0 0,-1 1 0 0 0,0-1 0 0 0,0 0 0 0 0,0 1 0 0 0,0-1 1 0 0,-1 0-1 0 0,1 0 0 0 0,0 1 0 0 0,-1 0 0 0 0,-1 4 37 0 0,1-1 0 0 0,-2 0 0 0 0,1 1 0 0 0,-1-1 0 0 0,1 0 0 0 0,-2-1 0 0 0,1 1 0 0 0,0 0 0 0 0,-8 6 0 0 0,-5 5 98 0 0,-19 15-1 0 0,30-27-106 0 0,-7 5-31 0 0,-1-1 1 0 0,0 0-1 0 0,-1-1 1 0 0,-20 8-1 0 0,-7 3-11 0 0,-80 34-2567 0 0,9-5-375 0 0,95-40 1653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2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48 13824 0 0,'0'0'1246'0'0,"11"-6"-996"0"0,-7 1 1014 0 0,0 0 1 0 0,-1 0 0 0 0,5-7 0 0 0,-4 4 1231 0 0,-13 5-477 0 0,9 3-1959 0 0,-1-1-1 0 0,1 1 1 0 0,-1-1 0 0 0,1 1-1 0 0,-1 0 1 0 0,0 0-1 0 0,1-1 1 0 0,-1 1 0 0 0,1 0-1 0 0,-1 0 1 0 0,0 0 0 0 0,1 0-1 0 0,-1-1 1 0 0,0 1-1 0 0,1 0 1 0 0,-1 0 0 0 0,-1 1-1 0 0,-5 0 157 0 0,0 1-1 0 0,0 0 0 0 0,0 1 1 0 0,0-1-1 0 0,0 1 0 0 0,1 1 1 0 0,-10 6-1 0 0,1-1-218 0 0,2 2 0 0 0,-15 13-1 0 0,7-3 373 0 0,0 2-1 0 0,2 0 0 0 0,0 2 1 0 0,-27 49-1 0 0,22-29-321 0 0,2 1 0 0 0,-17 54 0 0 0,18-35 6 0 0,2 1 1 0 0,-9 71-1 0 0,22-96 271 0 0,2 1 0 0 0,1-1 0 0 0,3 1 0 0 0,7 69 0 0 0,-3-90-232 0 0,0 0 0 0 0,1 0 0 0 0,1-1 0 0 0,1 0 0 0 0,11 24 1 0 0,-11-30-122 0 0,1 0 0 0 0,1-1 1 0 0,0 1-1 0 0,0-1 1 0 0,1-1-1 0 0,1 0 1 0 0,19 16-1 0 0,-22-22 65 0 0,0 0-1 0 0,1 0 1 0 0,0-1 0 0 0,0-1 0 0 0,0 1-1 0 0,15 3 1 0 0,63 15 78 0 0,-63-18-326 0 0,38 8-1145 0 0,-41-10-1634 0 0,0-1-3737 0 0,-3-2-2259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2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 23927 0 0,'0'0'82'0'0,"-1"0"1"0"0,1-1-1 0 0,-1 1 0 0 0,1 0 0 0 0,-1-1 0 0 0,0 1 0 0 0,1 0 0 0 0,-1 0 1 0 0,1 0-1 0 0,-1-1 0 0 0,0 1 0 0 0,1 0 0 0 0,-1 0 0 0 0,1 0 0 0 0,-1 0 0 0 0,0 0 1 0 0,1 0-1 0 0,-1 0 0 0 0,1 0 0 0 0,-1 0 0 0 0,0 1 0 0 0,1-1 0 0 0,-1 0 1 0 0,1 0-1 0 0,-2 1 0 0 0,-4 1 481 0 0,6 0-189 0 0,0 0 0 0 0,1 1 0 0 0,-1-1 0 0 0,1 0 0 0 0,0 0 1 0 0,-1 1-1 0 0,1-1 0 0 0,0 0 0 0 0,2 4 0 0 0,56 73 1266 0 0,-36-50-1736 0 0,22 36 0 0 0,9 30 255 0 0,2 6 398 0 0,-8-2-1289 0 0,-27-54 732 0 0,-13-28 0 0 0,0 0 0 0 0,-1 0 0 0 0,-1 1 0 0 0,5 22 0 0 0,-5-15 30 0 0,-3-18-74 0 0,-1 1 1 0 0,-1-1-1 0 0,2 14 1 0 0,-3-20-698 0 0,-3-12-4311 0 0,2 3 3834 0 0,1 0 1 0 0,0-14 0 0 0,1 10 462 0 0,2-27-1485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2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580 1 23039 0 0,'0'0'2315'0'0,"-1"0"-2123"0"0,-4 0-79 0 0,0 1-1 0 0,1-1 1 0 0,-1 2 0 0 0,0-1-1 0 0,1 0 1 0 0,-1 1 0 0 0,1 0-1 0 0,-1 0 1 0 0,1 0 0 0 0,0 0-1 0 0,0 1 1 0 0,0 0 0 0 0,-5 4-1 0 0,-7 7 1210 0 0,-24 29-1 0 0,24-25-1187 0 0,-85 96 1000 0 0,-44 46-364 0 0,98-110-603 0 0,22-24-64 0 0,-51 43 1 0 0,56-50-118 0 0,-4 2-519 0 0,24-21 489 0 0,0 0 0 0 0,0 0 0 0 0,-1 0 1 0 0,1 1-1 0 0,0-1 0 0 0,0 0 0 0 0,0 0 0 0 0,0 0 0 0 0,0 1 0 0 0,0-1 1 0 0,0 0-1 0 0,0 0 0 0 0,0 1 0 0 0,0-1 0 0 0,0 0 0 0 0,0 0 0 0 0,0 0 1 0 0,0 1-1 0 0,0-1 0 0 0,0 0 0 0 0,0 0 0 0 0,0 0 0 0 0,0 1 0 0 0,1-1 1 0 0,-1 0-1 0 0,0 0 0 0 0,0 0 0 0 0,0 0 0 0 0,0 1 0 0 0,0-1 0 0 0,0 0 1 0 0,1 0-1 0 0,-1 0 0 0 0,0 1 0 0 0,6 0-1837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3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1 15232 0 0,'-9'16'2113'0'0,"-1"-1"0"0"0,-17 21 0 0 0,-3 5 926 0 0,17-20-2552 0 0,0 1 0 0 0,2 0 0 0 0,-15 38 0 0 0,17-38-521 0 0,-3 10-765 0 0,7-12-5720 0 0,7-7-1727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3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8 13360 0 0,'0'0'1026'0'0,"-1"0"-668"0"0,-3-1-20 0 0,0-1 1809 0 0,2 1-1110 0 0,1 0 0 0 0,-1 1 1 0 0,1-1-1 0 0,-1 1 0 0 0,1-1 0 0 0,-1 1 0 0 0,1-1 0 0 0,-1 1 0 0 0,-3 0 0 0 0,-2 4 1742 0 0,0 7-3524 0 0,4-2 744 0 0,0 0 0 0 0,1 0 1 0 0,0 1-1 0 0,1-1 0 0 0,0 1 0 0 0,0 14 1 0 0,-3 19 475 0 0,4-36-264 0 0,0 0 0 0 0,0 0-1 0 0,0 1 1 0 0,1-1-1 0 0,2 9 1 0 0,0 12 116 0 0,-2-24-363 0 0,-1 0-1 0 0,1 0 1 0 0,0 1-1 0 0,0-1 1 0 0,0 0 0 0 0,1 0-1 0 0,-1 0 1 0 0,1 0-1 0 0,0 0 1 0 0,0-1 0 0 0,1 1-1 0 0,-1-1 1 0 0,1 1-1 0 0,0-1 1 0 0,5 6-1 0 0,-5-7-265 0 0,-1 0 0 0 0,1 0 0 0 0,0 0 0 0 0,0 0-1 0 0,0-1 1 0 0,0 1 0 0 0,0-1 0 0 0,0 0 0 0 0,0 1-1 0 0,0-1 1 0 0,1-1 0 0 0,-1 1 0 0 0,0 0-1 0 0,1-1 1 0 0,-1 0 0 0 0,0 0 0 0 0,1 0 0 0 0,-1 0-1 0 0,1 0 1 0 0,3-2 0 0 0,9-2-8792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3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499 0 6912 0 0,'-9'11'736'0'0,"-8"10"2141"0"0,-4 14 6589 0 0,2-5-4587 0 0,-144 230-646 0 0,61-94-3750 0 0,61-102-663 0 0,-61 105-472 0 0,83-136-2480 0 0,13-23-6162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44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25 20791 0 0,'0'0'1884'0'0,"-1"0"-1842"0"0,1 0 0 0 0,0 0-1 0 0,-1-1 1 0 0,1 1 0 0 0,0 0-1 0 0,-1 0 1 0 0,1 0 0 0 0,0-1 0 0 0,-1 1-1 0 0,1 0 1 0 0,0 0 0 0 0,-1-1-1 0 0,1 1 1 0 0,0 0 0 0 0,0-1-1 0 0,-1 1 1 0 0,1 0 0 0 0,0-1-1 0 0,0 1 1 0 0,0 0 0 0 0,0-1 0 0 0,-1 1-1 0 0,1-1 1 0 0,0 1 0 0 0,0 0-1 0 0,0-1 1 0 0,0 1 0 0 0,0-1-1 0 0,0 1 1 0 0,0 0 0 0 0,0-1 0 0 0,0 1-1 0 0,0-1 1 0 0,0 1 0 0 0,0 0-1 0 0,1-1 1 0 0,-1 1 0 0 0,0-1-1 0 0,0 1 1 0 0,0 0 0 0 0,0-1-1 0 0,1 1 1 0 0,-1 0 0 0 0,0-1 0 0 0,0 1-1 0 0,1 0 1 0 0,-1-1 0 0 0,1 1-1 0 0,2-9 3103 0 0,17 10-1248 0 0,-17 0-1746 0 0,0 0 1 0 0,0 1-1 0 0,1-1 0 0 0,-1 1 1 0 0,-1-1-1 0 0,1 1 1 0 0,0 0-1 0 0,0 0 0 0 0,-1 0 1 0 0,5 5-1 0 0,21 28 76 0 0,-18-22-233 0 0,12 18 77 0 0,0 2-1 0 0,-2 1 1 0 0,-2 0-1 0 0,-1 2 1 0 0,-2 0-1 0 0,-1 1 1 0 0,13 56-1 0 0,-17-48 14 0 0,-3 0 0 0 0,-1 0 0 0 0,-2 0-1 0 0,-3 1 1 0 0,-1 0 0 0 0,-7 52 0 0 0,-1-52-83 0 0,-2-1 0 0 0,-1 0 0 0 0,-3-1 0 0 0,-1-1 0 0 0,-2 0 0 0 0,-2-1 0 0 0,-40 63 0 0 0,42-78-86 0 0,-1-2-1 0 0,-2 0 1 0 0,-1-1-1 0 0,0 0 1 0 0,-2-2-1 0 0,-1-1 1 0 0,0-1 0 0 0,-1-1-1 0 0,-2-1 1 0 0,-33 17-1 0 0,29-23 226 0 0,26-11-561 0 0,-1 1-1 0 0,1 0 1 0 0,-1 0-1 0 0,1 1 1 0 0,0-1-1 0 0,-5 5 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49:17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2304 0 0,'4'-20'633'0'0,"10"-11"2010"0"0,-3 9-583 0 0,5-8 10706 0 0,-16 32-12567 0 0,0 0 1 0 0,1-1-1 0 0,-1 1 0 0 0,1 0 1 0 0,-1-1-1 0 0,1 1 0 0 0,0-1 1 0 0,-1 1-1 0 0,1-1 0 0 0,0 1 1 0 0,0-1-1 0 0,0 0 0 0 0,1 1 1 0 0,-1-1-1 0 0,0 0 0 0 0,2 1 1 0 0,25 19 387 0 0,-21-15-275 0 0,115 76 780 0 0,-103-70-939 0 0,36 17 0 0 0,-35-19 64 0 0,31 20 1 0 0,-28-13 150 0 0,0 1 0 0 0,36 39 0 0 0,-42-33-117 0 0,-15-20-199 0 0,1 0 0 0 0,-1 0 0 0 0,1 0 1 0 0,0-1-1 0 0,0 1 0 0 0,6 4 0 0 0,-2-2 51 0 0,-4-3-29 0 0,0-1 0 0 0,0 1-1 0 0,0-1 1 0 0,1 0 0 0 0,-1 1 0 0 0,0-2-1 0 0,1 1 1 0 0,0 0 0 0 0,-1-1 0 0 0,1 1-1 0 0,0-1 1 0 0,0 0 0 0 0,0 0 0 0 0,5 0-1 0 0,-8-2-41 0 0,-1 1-1 0 0,1 0 1 0 0,0-1-1 0 0,0 1 1 0 0,0-1-1 0 0,0 0 0 0 0,0 1 1 0 0,-1-1-1 0 0,1 0 1 0 0,0 1-1 0 0,0-1 0 0 0,-1 0 1 0 0,1 0-1 0 0,-1 1 1 0 0,1-1-1 0 0,-1 0 1 0 0,1 0-1 0 0,-1 0 0 0 0,1 0 1 0 0,-1 0-1 0 0,0 0 1 0 0,1 0-1 0 0,-1 0 1 0 0,0 0-1 0 0,0-1 0 0 0,1 0 10 0 0,-1 0 0 0 0,0 1 0 0 0,1-1-1 0 0,-1 0 1 0 0,0 0 0 0 0,0 1 0 0 0,0-1-1 0 0,0 0 1 0 0,0 0 0 0 0,-1 1-1 0 0,1-1 1 0 0,0 0 0 0 0,-1 1 0 0 0,-1-4-1 0 0,1 3-34 0 0,-1 1-1 0 0,0-1 1 0 0,1 1-1 0 0,-1 0 1 0 0,0-1-1 0 0,0 1 1 0 0,0 0-1 0 0,0 0 1 0 0,0 0-1 0 0,0 1 0 0 0,0-1 1 0 0,-1 0-1 0 0,1 1 1 0 0,0-1-1 0 0,0 1 1 0 0,-1 0-1 0 0,1 0 1 0 0,0 0-1 0 0,0 0 1 0 0,-1 0-1 0 0,1 0 0 0 0,0 1 1 0 0,0-1-1 0 0,-1 1 1 0 0,1 0-1 0 0,-3 1 1 0 0,0 0 3 0 0,0 0 0 0 0,0 0 1 0 0,1 0-1 0 0,-1 1 0 0 0,1-1 0 0 0,0 1 1 0 0,0 0-1 0 0,0 0 0 0 0,0 1 1 0 0,1-1-1 0 0,-5 6 0 0 0,6-6-8 0 0,-23 33 257 0 0,-22 40 0 0 0,20-11-807 0 0,26-63 559 0 0,0 1 0 0 0,0-1 0 0 0,0 1 0 0 0,0 0 0 0 0,1-1 0 0 0,0 1 0 0 0,-1 0-1 0 0,1-1 1 0 0,0 1 0 0 0,0 0 0 0 0,0-1 0 0 0,1 1 0 0 0,-1 0 0 0 0,1-1 0 0 0,-1 1 0 0 0,3 4 0 0 0,1 2 55 0 0,0 1 0 0 0,1-2 1 0 0,8 12-1 0 0,6 10-24 0 0,-18-26-110 0 0,0-1 0 0 0,0 1 0 0 0,0-1 0 0 0,0 1 0 0 0,0 5 0 0 0,1 9-20 0 0,0-12 99 0 0,-1 1 0 0 0,1 0 0 0 0,-2-1-1 0 0,1 1 1 0 0,-1 0 0 0 0,0-1 0 0 0,0 1 0 0 0,-1 0 0 0 0,0 0 0 0 0,0-1-1 0 0,-1 1 1 0 0,-3 10 0 0 0,-10 33 374 0 0,14-48-372 0 0,0 0 0 0 0,1 0 0 0 0,-1 0 0 0 0,1 0 0 0 0,0 0 1 0 0,0-1-1 0 0,-1 1 0 0 0,1 0 0 0 0,0 0 0 0 0,1 0 0 0 0,-1 0 0 0 0,0 0 0 0 0,0 0 0 0 0,1 0 0 0 0,-1-1 0 0 0,1 1 0 0 0,0 0 1 0 0,0 0-1 0 0,-1-1 0 0 0,2 3 0 0 0,3 2 4 0 0,-1 1 0 0 0,1-1 0 0 0,9 9 0 0 0,0 0-6 0 0,-10-9-10 0 0,0-2 0 0 0,0 0 0 0 0,-1 0 0 0 0,1 1 0 0 0,-1 0 0 0 0,0 0 0 0 0,-1 0 0 0 0,1 0 0 0 0,-1 0 0 0 0,3 10 0 0 0,-4-7 1 0 0,0-1-1 0 0,0 1 1 0 0,-1-1-1 0 0,0 0 1 0 0,0 1 0 0 0,-1-1-1 0 0,0 1 1 0 0,-1-1-1 0 0,1 0 1 0 0,-4 8 0 0 0,-5 12 48 0 0,-17 33 0 0 0,19-43-15 0 0,-32 60 58 0 0,19-38-687 0 0,-16 42-1 0 0,33-68-660 0 0,3 0-64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2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0 24847 0 0,'-5'22'1662'0'0,"0"-4"-826"0"0,2 15-305 0 0,2-1 0 0 0,1 1 0 0 0,6 47 0 0 0,-6-76-442 0 0,28 167 1187 0 0,-2-17-399 0 0,-21-117-994 0 0,-2-14-454 0 0,1 30 0 0 0,-4-53 487 0 0,0 1-1 0 0,0-1 0 0 0,0 1 1 0 0,0-1-1 0 0,0 0 0 0 0,0 1 0 0 0,0-1 1 0 0,0 0-1 0 0,0 1 0 0 0,0-1 0 0 0,0 0 1 0 0,0 1-1 0 0,0-1 0 0 0,-1 0 1 0 0,1 1-1 0 0,0-1 0 0 0,0 0 0 0 0,0 1 1 0 0,0-1-1 0 0,-1 0 0 0 0,1 1 1 0 0,0-1-1 0 0,0 0 0 0 0,-1 0 0 0 0,1 1 1 0 0,0-1-1 0 0,0 0 0 0 0,-1 0 0 0 0,1 1 1 0 0,0-1-1 0 0,-1 0 0 0 0,1 0 1 0 0,0 0-1 0 0,-1 1 0 0 0,-5 1-1451 0 0</inkml:trace>
  <inkml:trace contextRef="#ctx0" brushRef="#br0" timeOffset="1">1 300 28567 0 0,'0'0'2179'0'0,"1"-1"-1489"0"0,15-4-562 0 0,27-12-1 0 0,-25 10-121 0 0,22-8 0 0 0,-5 6 22 0 0,0 0-1 0 0,1 3 1 0 0,-1 1 0 0 0,43-1 0 0 0,-68 6-553 0 0,0 1 0 0 0,19 5 1 0 0,-7-1-3883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06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59 116 3424 0 0,'0'0'952'0'0,"-1"-11"6049"0"0,-1 11-6611 0 0,1 0-1 0 0,0 0 1 0 0,-1 0-1 0 0,1 0 1 0 0,-1 0-1 0 0,1 0 1 0 0,-1 0 0 0 0,1 1-1 0 0,0-1 1 0 0,-1 1-1 0 0,1-1 1 0 0,0 1-1 0 0,-1-1 1 0 0,1 1-1 0 0,0 0 1 0 0,-1-1 0 0 0,1 1-1 0 0,-1 2 1 0 0,0-2 154 0 0,0 0 1 0 0,1 0-1 0 0,-1 0 0 0 0,1 0 1 0 0,-1 0-1 0 0,0-1 1 0 0,0 1-1 0 0,1 0 0 0 0,-1-1 1 0 0,-4 1 909 0 0,5-1-1320 0 0,1 0 1 0 0,-1 0 0 0 0,1-1-1 0 0,0 1 1 0 0,-1 0 0 0 0,1 0 0 0 0,-1-1-1 0 0,1 1 1 0 0,-1 0 0 0 0,1-1 0 0 0,0 1-1 0 0,-1 0 1 0 0,1-1 0 0 0,0 1 0 0 0,-1 0-1 0 0,1-1 1 0 0,0 1 0 0 0,-1-1-1 0 0,20-35 2085 0 0,-19 35-1843 0 0,7-5 225 0 0,-4 4-559 0 0,1-1 0 0 0,0 1 1 0 0,0-1-1 0 0,0 1 0 0 0,0 0 0 0 0,1 1 0 0 0,-1-1 0 0 0,0 1 0 0 0,1 0 0 0 0,-1 0 0 0 0,1 0 0 0 0,-1 0 0 0 0,7 1 0 0 0,2-1 29 0 0,94-12 225 0 0,-18 8-229 0 0,-30 10-49 0 0,-40-3 0 0 0,22 1-1 0 0,-17-4 67 0 0,1-2 0 0 0,25-6-1 0 0,-39 7-75 0 0,102-9-8 0 0,-60 7 0 0 0,49 3 4 0 0,-4 0-25 0 0,-74-1-200 0 0,87-4 427 0 0,-87 6-201 0 0,0 0 1 0 0,0 2-1 0 0,0 1 0 0 0,0 0 1 0 0,34 11-1 0 0,-47-11-5 0 0,146 44 0 0 0,-136-43 0 0 0,-1-2 0 0 0,1-1 0 0 0,35-1 0 0 0,-28-1 0 0 0,32 3 0 0 0,117 15 0 0 0,-16-11 0 0 0,-40-3 0 0 0,-57 2 0 0 0,-31-1 0 0 0,1-2 0 0 0,47-4 0 0 0,186-11 0 0 0,-45 2 0 0 0,-2 0 0 0 0,-120 9 0 0 0,108 4 0 0 0,-108 5 0 0 0,-18 0 0 0 0,105-6 0 0 0,-73-6 0 0 0,42-3 0 0 0,226-32 0 0 0,-259 21 0 0 0,-76 10 0 0 0,62-4 0 0 0,-82 11 0 0 0,-2 1 0 0 0,0 0 0 0 0,27 4 0 0 0,-9-3-75 0 0,-43 0-314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21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134 120 9384 0 0,'0'2'26'0'0,"-1"-1"0"0"0,1 1 0 0 0,-1-1 0 0 0,0 0 0 0 0,1 0 0 0 0,-1 1 0 0 0,0-1 0 0 0,0 0 0 0 0,0 0 0 0 0,0 0 0 0 0,0 0 0 0 0,0 0 0 0 0,0 0 0 0 0,0 0 0 0 0,0 0 1 0 0,-1 0-1 0 0,1 0 0 0 0,0-1 0 0 0,0 1 0 0 0,-1-1 0 0 0,1 1 0 0 0,0-1 0 0 0,-1 1 0 0 0,1-1 0 0 0,-1 0 0 0 0,1 0 0 0 0,-1 1 0 0 0,1-1 0 0 0,-1 0 0 0 0,1 0 0 0 0,-1-1 0 0 0,1 1 0 0 0,0 0 0 0 0,-1 0 0 0 0,1-1 1 0 0,-1 1-1 0 0,1-1 0 0 0,-3 0 0 0 0,-11-3 1405 0 0,-27-4-1 0 0,14 2 5865 0 0,28 6-7191 0 0,5-3 1329 0 0,7-1-1295 0 0,29-4 754 0 0,0 2-1 0 0,1 1 0 0 0,54 1 0 0 0,14-1 143 0 0,298-20 791 0 0,-333 16-1809 0 0,82-21 0 0 0,-70 12-3977 0 0,-62 13-5053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0:22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18975 0 0,'0'0'1906'0'0,"9"-3"-1732"0"0,21-9 919 0 0,0 2-1 0 0,1 1 0 0 0,42-7 0 0 0,100-7 912 0 0,-135 19-1674 0 0,125-9 494 0 0,-23 4-617 0 0,-57 5-98 0 0,144 7-149 0 0,-85 12-5403 0 0,-107-13 3555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02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54 165 4232 0 0,'1'-13'408'0'0,"-3"8"647"0"0,1-1 1 0 0,0 0 0 0 0,-1-11-1 0 0,0 14-541 0 0,0 1 0 0 0,0 0 0 0 0,0 0 0 0 0,0 0 0 0 0,-1 0 0 0 0,1 1 0 0 0,-3-2 0 0 0,-10 0 1256 0 0,15 3-1593 0 0,-1 0-1 0 0,0 0 1 0 0,0 0 0 0 0,0 0-1 0 0,0 0 1 0 0,0 0-1 0 0,-6-3 5778 0 0,13 8-5273 0 0,4-2-437 0 0,-1 1 0 0 0,1-2-1 0 0,0 0 1 0 0,0 0 0 0 0,14 1-1 0 0,52-3 669 0 0,419-53 2550 0 0,-31 0-2426 0 0,-453 53-1010 0 0,230-9 456 0 0,-188 10-263 0 0,1 2 1 0 0,77 15 0 0 0,-117-16-154 0 0,-1 2 0 0 0,0-1 0 0 0,0 2 0 0 0,0 0 0 0 0,0 0 1 0 0,-1 1-1 0 0,0 1 0 0 0,0 0 0 0 0,20 16 0 0 0,-31-23-50 0 0,-1 1 0 0 0,0-1-1 0 0,1 1 1 0 0,-1-1 0 0 0,0 0-1 0 0,1 1 1 0 0,-1-1 0 0 0,0 0 0 0 0,1 1-1 0 0,-1-1 1 0 0,1 0 0 0 0,-1 0 0 0 0,0 0-1 0 0,1 1 1 0 0,-1-1 0 0 0,1 0 0 0 0,-1 0-1 0 0,1 0 1 0 0,-1 0 0 0 0,1 0 0 0 0,-1 0-1 0 0,1 0 1 0 0,-1 0 0 0 0,1 0 0 0 0,0 0-1 0 0,6-12 301 0 0,-6 8-370 0 0,3-7-33 0 0,-4 9-124 0 0,1 1-1 0 0,-1-1 0 0 0,1 0 0 0 0,0 0 1 0 0,-1 0-1 0 0,1 1 0 0 0,0-1 0 0 0,0 0 1 0 0,0 1-1 0 0,0-1 0 0 0,1 1 0 0 0,-1-1 0 0 0,0 1 1 0 0,1-1-1 0 0,1 0 0 0 0,1 1-1276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05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89 3680 0 0,'0'0'167'0'0,"-2"-1"438"0"0,-10-6 7081 0 0,11 5-7143 0 0,0 1-1 0 0,0 0 1 0 0,0-1-1 0 0,0 1 1 0 0,1 0 0 0 0,-1-1-1 0 0,1 1 1 0 0,-1-1-1 0 0,1 1 1 0 0,-1-1-1 0 0,1 0 1 0 0,-1-2-1 0 0,3 3-433 0 0,-1 0 1 0 0,1 0-1 0 0,-1 0 0 0 0,1 1 0 0 0,-1-1 0 0 0,1 0 0 0 0,0 1 0 0 0,-1 0 0 0 0,1-1 0 0 0,0 1 0 0 0,-1 0 0 0 0,4-1 1 0 0,-3 1 23 0 0,10-1 291 0 0,0 0 0 0 0,0 1 0 0 0,18 1 0 0 0,6 1-48 0 0,161-2 1823 0 0,-75-2-1432 0 0,110 3 146 0 0,223 4 361 0 0,-349-5-995 0 0,524-4 876 0 0,-590 4-994 0 0,192-5 627 0 0,-9-14-253 0 0,-42 2-54 0 0,-38 7 2 0 0,-126 10-344 0 0,22 1 0 0 0,0 1-12 0 0,16 3 12 0 0,-33-10-3330 0 0,-15 5 2035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08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3224 0 0,'-7'1'12908'0'0,"12"1"-8682"0"0,19 7-4106 0 0,73 1 2009 0 0,29 6-1049 0 0,287 49 783 0 0,-275-46-1227 0 0,60 5-228 0 0,-83-12-147 0 0,397 18 1106 0 0,-507-30-1350 0 0,354-12 1209 0 0,-284 7-892 0 0,-16 1-64 0 0,74-3 322 0 0,-100 7-459 0 0,-1 1-1 0 0,35 6 1 0 0,-28 2-57 0 0,-28-6-44 0 0,-1 0 0 0 0,1-1 0 0 0,20 1 0 0 0,-22-1-32 0 0,-8-2 0 0 0,1 1 0 0 0,-1-1 0 0 0,1 0 0 0 0,-1 0 0 0 0,1 1 0 0 0,-1-1 0 0 0,0 0 0 0 0,1 0 0 0 0,-1-1 0 0 0,1 1 0 0 0,-1 0 0 0 0,1 0 0 0 0,-1-1 0 0 0,0 1 0 0 0,3-2 0 0 0,2 0-145 0 0,-2 0-317 0 0,-1 1-1 0 0,1-1 0 0 0,0 0 0 0 0,-1-1 1 0 0,4-2-1 0 0,-1 3-1088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18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18 238 3224 0 0,'-7'-9'2430'0'0,"0"0"3404"0"0,6 9-5686 0 0,1-1 1 0 0,0 1 0 0 0,-1-1-1 0 0,1 1 1 0 0,0-1-1 0 0,-1 1 1 0 0,1-1 0 0 0,0 1-1 0 0,0-1 1 0 0,0 1 0 0 0,0-1-1 0 0,-1 1 1 0 0,1-1 0 0 0,0 0-1 0 0,0 1 1 0 0,0-1 0 0 0,0 1-1 0 0,0-1 1 0 0,0 1-1 0 0,0-1 1 0 0,0 0 0 0 0,1 1-1 0 0,-1-2 1 0 0,1 2-63 0 0,0-1 0 0 0,0 0 0 0 0,0 1-1 0 0,0-1 1 0 0,0 1 0 0 0,0-1 0 0 0,0 1 0 0 0,0-1 0 0 0,0 1 0 0 0,0 0 0 0 0,0-1-1 0 0,0 1 1 0 0,0 0 0 0 0,0 0 0 0 0,1 0 0 0 0,33-4 820 0 0,37 2 1 0 0,24-1 66 0 0,26-3-363 0 0,-69 5-440 0 0,145 0 173 0 0,-104 1-268 0 0,-27 1-33 0 0,120-5 214 0 0,-15-5 95 0 0,42-5 298 0 0,-44-2-29 0 0,37-5 320 0 0,337-26 828 0 0,-96 44-1192 0 0,-274 15-368 0 0,5 0 135 0 0,-133-11-1 0 0,86-10 0 0 0,3-14 487 0 0,-110 17-719 0 0,0-1 1 0 0,-1-1 0 0 0,29-14 0 0 0,-44 18-551 0 0,0 1-1 0 0,0-1 1 0 0,0 2 0 0 0,19-4 0 0 0,-20 5-794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21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4544 0 0,'5'23'21574'0'0,"-4"-22"-21382"0"0,-1-1-188 0 0,1 1 10 0 0,-1-1 1 0 0,1 1-1 0 0,-1-1 1 0 0,1 0-1 0 0,-1 1 1 0 0,1 0-1 0 0,-1-1 1 0 0,1 1-1 0 0,-1-1 1 0 0,0 1-1 0 0,1 0 1 0 0,-1-1 0 0 0,0 1-1 0 0,1-1 1 0 0,-1 1-1 0 0,0 1 1 0 0,0-1 239 0 0,9 7 466 0 0,-5-4-588 0 0,-1 1 0 0 0,1-1 0 0 0,0 0 0 0 0,0-1 0 0 0,6 5 0 0 0,-3-2 12 0 0,-6-5-72 0 0,-1 1-46 0 0,1 0 0 0 0,-1-1-1 0 0,1 1 1 0 0,0-1 0 0 0,-1 1-1 0 0,1-1 1 0 0,0 1 0 0 0,0-1 0 0 0,0 0-1 0 0,0 1 1 0 0,0-1 0 0 0,2 2 0 0 0,1 3 83 0 0,-1 3 24 0 0,-3-9-130 0 0,0 1-1 0 0,0 0 1 0 0,0 0 0 0 0,0 0-1 0 0,1 0 1 0 0,-1-1-1 0 0,0 1 1 0 0,1 0 0 0 0,-1 0-1 0 0,0-1 1 0 0,1 1-1 0 0,-1 0 1 0 0,1 0 0 0 0,-1-1-1 0 0,1 1 1 0 0,0 0-1 0 0,-1-1 1 0 0,1 1 0 0 0,0-1-1 0 0,-1 1 1 0 0,2 0-1 0 0,3 0 134 0 0,0 0 1 0 0,0 0-1 0 0,0 0 0 0 0,0 0 0 0 0,0-1 0 0 0,9 0 0 0 0,-3 0-77 0 0,-9 3-19 0 0,13 1-22 0 0,-11-4-6 0 0,42 11 101 0 0,5-5-27 0 0,-46-5-30 0 0,33 11 21 0 0,31-1-77 0 0,-31-4 72 0 0,43 0-152 0 0,224-14 80 0 0,-128-11 0 0 0,68-16 53 0 0,-216 31-46 0 0,43 0-1 0 0,-4 1-8 0 0,56-1 2 0 0,-91 3 0 0 0,207 18 0 0 0,-81-10 0 0 0,-44-3 0 0 0,224-10 158 0 0,-233 0-120 0 0,181-14 395 0 0,110-15-622 0 0,-142 18 242 0 0,-94 8-1 0 0,51 0 46 0 0,-166 8-84 0 0,218 4 89 0 0,-208 0-35 0 0,47 2 43 0 0,-97-18-2078 0 0,-5 5 939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30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2 130 4608 0 0,'-2'-5'20622'0'0,"3"-7"-16490"0"0,1-6-6830 0 0,-1 14 4569 0 0,-1 3-1655 0 0,4-3 817 0 0,-4 4-963 0 0,0-1 1 0 0,0 1 0 0 0,0 0-1 0 0,1-1 1 0 0,-1 1 0 0 0,0 0 0 0 0,0 0-1 0 0,0-1 1 0 0,1 1 0 0 0,-1 0-1 0 0,0 0 1 0 0,0-1 0 0 0,1 1-1 0 0,-1 0 1 0 0,0 0 0 0 0,0 0-1 0 0,1-1 1 0 0,-1 1 0 0 0,0 0 0 0 0,1 0-1 0 0,-1 0 1 0 0,0 0 0 0 0,1 0-1 0 0,-1 0 1 0 0,0 0 0 0 0,1 0-1 0 0,-1-1 1 0 0,0 1 0 0 0,1 1-1 0 0,7 0-10 0 0,1 0 23 0 0,0 1 0 0 0,0 1-1 0 0,11 3 1 0 0,12 13 117 0 0,-30-16-172 0 0,22 14 61 0 0,-12-8-31 0 0,4 1-41 0 0,-7-6-9 0 0,0-1 0 0 0,0-1 0 0 0,-1 1 0 0 0,2-1 0 0 0,-1-1 0 0 0,0 0 0 0 0,0 0 0 0 0,0-1 1 0 0,17-1-1 0 0,-4 1-12 0 0,-9-1 6 0 0,25-4 0 0 0,2 0-3 0 0,10 0 1 0 0,70-18 0 0 0,-108 21 0 0 0,258-43 0 0 0,-230 41 0 0 0,79-6 0 0 0,-71 8 0 0 0,20 0 0 0 0,47 0 0 0 0,-6-1 0 0 0,4 3 0 0 0,-51 0 0 0 0,113 3 0 0 0,-40 4 0 0 0,9 1 0 0 0,129-1 0 0 0,-121-19 0 0 0,-85 5 0 0 0,243-11 0 0 0,-204 12 0 0 0,72-1 0 0 0,287 7 0 0 0,-427-1 0 0 0,57-10 0 0 0,6-8 0 0 0,-95 18 0 0 0,0 0 0 0 0,0 1 0 0 0,0 0 0 0 0,10 1 0 0 0,-10 0 0 0 0,-2 2-32 0 0,-3 12-511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33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18 2304 0 0,'0'0'101'0'0,"-23"-12"19313"0"0,26 15-19287 0 0,0 0 0 0 0,1 0 1 0 0,-1 0-1 0 0,1-1 0 0 0,-1 1 0 0 0,1-1 0 0 0,0 0 0 0 0,0 0 0 0 0,0 0 0 0 0,0-1 0 0 0,5 2 0 0 0,-2 0 55 0 0,3-1 74 0 0,-1 1 1 0 0,17 1-1 0 0,11 4 183 0 0,22 5-216 0 0,-20-6-29 0 0,74 13 150 0 0,-35-10-152 0 0,-22 0-136 0 0,78 3 0 0 0,-67-6 152 0 0,23 0 272 0 0,40-1-32 0 0,92-23 405 0 0,-174 12-682 0 0,11-2 21 0 0,91-7 155 0 0,-79 8-291 0 0,21 0 5 0 0,409 0 579 0 0,-258-1-540 0 0,1 0 0 0 0,-72 0 49 0 0,-121 4-117 0 0,114-1 152 0 0,-17 1-2 0 0,147 12 103 0 0,342 1-5 0 0,-323-6-66 0 0,33-2 61 0 0,-324-4-247 0 0,16 0 152 0 0,0-1 1 0 0,0-2 0 0 0,49-14 0 0 0,-86 19-177 0 0,-1 0 1 0 0,0 0-1 0 0,0-1 0 0 0,0 1 0 0 0,0 0 1 0 0,0-1-1 0 0,0 1 0 0 0,0-1 0 0 0,0 1 1 0 0,0-1-1 0 0,0 1 0 0 0,0-1 0 0 0,-1 0 1 0 0,1 0-1 0 0,0 1 0 0 0,0-1 0 0 0,-1 0 1 0 0,1 0-1 0 0,0 0 0 0 0,-1 0 0 0 0,1 0 1 0 0,-1 0-1 0 0,1 0 0 0 0,-1 0 0 0 0,1 0 1 0 0,-1 0-1 0 0,0 0 0 0 0,1 0 0 0 0,-1 0 1 0 0,0 0-1 0 0,0-2 0 0 0,0 2-12 0 0,0 0 1 0 0,0 0-1 0 0,0 0 0 0 0,0 0 1 0 0,-1 0-1 0 0,1 0 0 0 0,0 0 1 0 0,-1 0-1 0 0,1 0 0 0 0,-1 0 1 0 0,1 0-1 0 0,-1 0 0 0 0,1 0 0 0 0,-1 0 1 0 0,1 1-1 0 0,-1-1 0 0 0,0 0 1 0 0,0 0-1 0 0,1 1 0 0 0,-1-1 1 0 0,0 0-1 0 0,0 1 0 0 0,0-1 1 0 0,0 1-1 0 0,0-1 0 0 0,0 1 1 0 0,0-1-1 0 0,0 1 0 0 0,0 0 1 0 0,0 0-1 0 0,-1-1 0 0 0,-1 1-352 0 0,1-1 0 0 0,0 1-1 0 0,-1 0 1 0 0,1 0 0 0 0,-1 0 0 0 0,1 0-1 0 0,0 1 1 0 0,-1-1 0 0 0,1 1 0 0 0,-1-1-1 0 0,1 1 1 0 0,-5 2 0 0 0,0 1-1111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7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213 316 2760 0 0,'-6'-4'5002'0'0,"2"-5"-1282"0"0,3-6 1054 0 0,1 13-4513 0 0,0 1 1 0 0,0-1-1 0 0,0 1 0 0 0,0-1 0 0 0,0 0 1 0 0,-1 1-1 0 0,1-1 0 0 0,0 1 1 0 0,-1-1-1 0 0,0-1 0 0 0,-2-2 475 0 0,1 0 1 0 0,0 0-1 0 0,0 0 0 0 0,1 0 0 0 0,-2-7 1 0 0,2-4 3999 0 0,-2 71-4533 0 0,-10 62 0 0 0,-2 8-222 0 0,1-2 19 0 0,5-60 0 0 0,4-23 233 0 0,-13 47-1 0 0,17-81-161 0 0,-2 0 0 0 0,1 0-1 0 0,0-1 1 0 0,-5 8 0 0 0,-1-24-227 0 0,4-7 252 0 0,1 0 0 0 0,1 0-1 0 0,1-1 1 0 0,1-24 0 0 0,0 22-66 0 0,1-44 161 0 0,2 0 0 0 0,3 0 1 0 0,3 1-1 0 0,23-89 0 0 0,10 23 324 0 0,-33 106-400 0 0,2 0 0 0 0,0 0 1 0 0,18-25-1 0 0,-26 45-107 0 0,0-1 0 0 0,0 1 0 0 0,1 0 0 0 0,0 0 0 0 0,0 0 0 0 0,0 1 0 0 0,0-1 0 0 0,0 1 0 0 0,1 0 0 0 0,-1 0 0 0 0,9-3 0 0 0,-11 5-6 0 0,0 0 0 0 0,0 1 0 0 0,1-1 0 0 0,-1 1 0 0 0,0 0 0 0 0,0-1 0 0 0,0 1 0 0 0,0 0 0 0 0,1 0 0 0 0,-1 0 0 0 0,0 1 0 0 0,0-1 0 0 0,0 0 0 0 0,0 1 0 0 0,0-1 0 0 0,0 1 0 0 0,0 0 0 0 0,0 0 0 0 0,0 0 0 0 0,0 0 0 0 0,0 0 0 0 0,0 0 0 0 0,0 1 0 0 0,-1-1 0 0 0,1 0 0 0 0,-1 1 0 0 0,1-1 0 0 0,-1 1 0 0 0,1 0 0 0 0,-1-1 0 0 0,2 4 0 0 0,3 5 19 0 0,-1 0-1 0 0,1 0 1 0 0,-2 1 0 0 0,0 0 0 0 0,0 0-1 0 0,-1 0 1 0 0,0 0 0 0 0,-1 0-1 0 0,0 1 1 0 0,-1-1 0 0 0,0 0 0 0 0,-1 1-1 0 0,0 0 1 0 0,-3 21 0 0 0,-1-11 25 0 0,-1-1 1 0 0,0 0 0 0 0,-2 0-1 0 0,-1 0 1 0 0,0-1 0 0 0,-21 37-1 0 0,22-47-29 0 0,0 1-1 0 0,-1-2 1 0 0,0 1 0 0 0,-1-1-1 0 0,0 0 1 0 0,0-1-1 0 0,-1 0 1 0 0,1 0-1 0 0,-2-1 1 0 0,-11 6-1 0 0,-14 5-43 0 0,-67 25 0 0 0,89-38-5 0 0,-42 12-1666 0 0,57-15 319 0 0,0 0 975 0 0,1 0-1 0 0,-1-1 1 0 0,1 1 0 0 0,0-1-1 0 0,0 1 1 0 0,0-1 0 0 0,2 2 0 0 0,24 12-4272 0 0,-9-5-3405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39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20 3680 0 0,'-2'-1'385'0'0,"-14"-1"537"0"0,10 1 126 0 0,0 0 1 0 0,-1-1 0 0 0,1 1 0 0 0,0-1 0 0 0,-6-3 0 0 0,10 4-681 0 0,0 0-1 0 0,0 1 1 0 0,0-1 0 0 0,0 1 0 0 0,0-1 0 0 0,0 1 0 0 0,0 0 0 0 0,0 0 0 0 0,0 0-1 0 0,0 0 1 0 0,0 0 0 0 0,-3 0 0 0 0,-4 1 737 0 0,7-1-561 0 0,-13 8 2831 0 0,12-5-2366 0 0,-5 7 2359 0 0,8-10-3341 0 0,0 1 1 0 0,0-1-1 0 0,0 0 1 0 0,0 1-1 0 0,0-1 0 0 0,0 1 1 0 0,0-1-1 0 0,0 1 1 0 0,0-1-1 0 0,1 0 0 0 0,-1 1 1 0 0,0-1-1 0 0,0 1 1 0 0,0-1-1 0 0,1 0 0 0 0,-1 1 1 0 0,0-1-1 0 0,1 0 1 0 0,-1 1-1 0 0,0-1 0 0 0,1 0 1 0 0,-1 1-1 0 0,0-1 1 0 0,1 0-1 0 0,-1 0 0 0 0,0 1 1 0 0,1-1-1 0 0,-1 0 1 0 0,1 0-1 0 0,-1 0 0 0 0,1 0 1 0 0,0 0-1 0 0,12 6 615 0 0,25 5 0 0 0,-7-2-110 0 0,-30-9-532 0 0,113 35-112 0 0,-93-30 92 0 0,0-1 0 0 0,0-1 0 0 0,33 0 0 0 0,52-2 127 0 0,178-6 274 0 0,-44-1-54 0 0,2-1 42 0 0,-51-3-33 0 0,54 7-83 0 0,0 18-92 0 0,-188-9 65 0 0,160-3-425 0 0,-127-4 126 0 0,-70 1 73 0 0,29 0 0 0 0,62-7 0 0 0,191-19 103 0 0,-185 19-65 0 0,410-8 461 0 0,-338 17-186 0 0,182-4 174 0 0,-318-1-264 0 0,80-14-1 0 0,-127 17-211 0 0,-4 0-8 0 0,-1 0 0 0 0,0 0-1 0 0,0 0 1 0 0,0 0 0 0 0,1 0-1 0 0,-1-1 1 0 0,0 1 0 0 0,0 0-1 0 0,0-1 1 0 0,0 1-1 0 0,0 0 1 0 0,1-1 0 0 0,0-1-1 0 0,-1 2-146 0 0,-9 3-4790 0 0,0 1 3407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0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19 8752 0 0,'0'0'793'0'0,"-3"-5"-634"0"0,-5-1 1100 0 0,-8 0 3560 0 0,10 5-588 0 0,18 6-2198 0 0,12 5-1554 0 0,0-1-1 0 0,1-2 1 0 0,0 0 0 0 0,43 5-1 0 0,-66-12-466 0 0,175 11 863 0 0,-118-11-624 0 0,409 17 1339 0 0,-402-8-1323 0 0,58 5 370 0 0,120-14 392 0 0,-168-4-879 0 0,177 3 1454 0 0,-229 2-1493 0 0,-1 1-1 0 0,0 2 1 0 0,0 0 0 0 0,0 2 0 0 0,24 8 0 0 0,-32-6 33 0 0,0-1-1 0 0,17 13 1 0 0,-25-16-135 0 0,-3-1-5 0 0,2-1 39 0 0,5-3-6 0 0,130-6 85 0 0,-44 1-120 0 0,-18-1-2 0 0,103-22 0 0 0,-46 6 0 0 0,0 4 0 0 0,173-2 0 0 0,-281 22 0 0 0,1 2 0 0 0,39 9 0 0 0,11 1 0 0 0,154 2 0 0 0,-155-12 0 0 0,-3-3 0 0 0,93-13 0 0 0,-93 5 17 0 0,77-6 30 0 0,-99 10 24 0 0,-25 1 22 0 0,32 2-1 0 0,50 0 104 0 0,-40-2-131 0 0,-70 3-161 0 0,4-11-4562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3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93 3224 0 0,'-35'-2'891'0'0,"28"2"715"0"0,-1 0 0 0 0,1-1 0 0 0,-9-1-1 0 0,-1-1 1646 0 0,14 3-2703 0 0,1 0 0 0 0,-1 0-1 0 0,0 0 1 0 0,1-1 0 0 0,-1 1 0 0 0,0-1 0 0 0,1 0-1 0 0,-1 0 1 0 0,1 0 0 0 0,-1 0 0 0 0,1 0 0 0 0,-1-1-1 0 0,1 1 1 0 0,-4-4 0 0 0,5 4-471 0 0,1 1-1 0 0,0-1 1 0 0,0 1-1 0 0,0-1 1 0 0,0 1-1 0 0,0-1 1 0 0,0 0-1 0 0,0 1 1 0 0,0-1-1 0 0,0 1 1 0 0,0-1-1 0 0,0 0 1 0 0,0 1-1 0 0,0-1 1 0 0,0 1-1 0 0,0-1 1 0 0,1 1-1 0 0,-1-1 1 0 0,0 1-1 0 0,0-1 1 0 0,1 1-1 0 0,-1-1 1 0 0,0 1-1 0 0,1-1 1 0 0,-1 1-1 0 0,1-1 1 0 0,-1 1-1 0 0,0-1 1 0 0,1 1-1 0 0,-1 0 1 0 0,1-1-1 0 0,0 1 1 0 0,18-13 878 0 0,13 5-527 0 0,0 0 0 0 0,1 2 0 0 0,0 1 0 0 0,0 2 0 0 0,46 1 0 0 0,11-2-172 0 0,-48 1-15 0 0,43 3-1 0 0,-75 2-177 0 0,13 1 119 0 0,-22-3-96 0 0,2 7 79 0 0,-3-4-141 0 0,0 0 0 0 0,0 0 0 0 0,0-1 1 0 0,0 1-1 0 0,-1 0 0 0 0,1-1 0 0 0,-1 1 0 0 0,1 0 0 0 0,-1-1 0 0 0,0 1 0 0 0,0-1 0 0 0,-2 4 1 0 0,-19 30 112 0 0,12-22-84 0 0,-9 15-9 0 0,-45 74 48 0 0,54-83-87 0 0,0 0-1 0 0,2 1 1 0 0,-10 32 0 0 0,12-28-39 0 0,1 0 1 0 0,1 0-1 0 0,1 1 1 0 0,2-1-1 0 0,0 1 1 0 0,5 43-1 0 0,-2-58 42 0 0,0-1 0 0 0,0 0 1 0 0,1 0-1 0 0,1 0 0 0 0,0 0 0 0 0,0 0 0 0 0,1-1 1 0 0,0 0-1 0 0,0 0 0 0 0,1 0 0 0 0,0 0 0 0 0,9 8 1 0 0,1-1 36 0 0,1 0 0 0 0,1-1 1 0 0,0 0-1 0 0,28 15 0 0 0,-41-27-32 0 0,0 0 10 0 0,0 0-1 0 0,0 1 0 0 0,-1-1 0 0 0,1 1 0 0 0,8 8 0 0 0,-13-11-10 0 0,1 0-1 0 0,0 0 0 0 0,-1 0 1 0 0,1 0-1 0 0,-1 0 1 0 0,1 0-1 0 0,-1 0 0 0 0,0 0 1 0 0,1 0-1 0 0,-1 0 1 0 0,0 1-1 0 0,0-1 0 0 0,0 0 1 0 0,0 0-1 0 0,0 0 1 0 0,0 0-1 0 0,0 0 0 0 0,0 0 1 0 0,0 1-1 0 0,0-1 0 0 0,-1 0 1 0 0,1 0-1 0 0,0 0 1 0 0,-1 0-1 0 0,1 0 0 0 0,-1 0 1 0 0,1 0-1 0 0,-1 0 1 0 0,0 0-1 0 0,1 0 0 0 0,-1 0 1 0 0,0-1-1 0 0,0 1 0 0 0,1 0 1 0 0,-1 0-1 0 0,0-1 1 0 0,-2 2-1 0 0,-7 6 74 0 0,-1 0-1 0 0,-1 0 1 0 0,1-1 0 0 0,-1-1-1 0 0,-23 9 1 0 0,-68 17 93 0 0,48-17-192 0 0,46-12-145 0 0,-28 7-54 0 0,35-10 99 0 0,0 1-1 0 0,0-1 1 0 0,1 0-1 0 0,-1 0 1 0 0,0 0-1 0 0,0 0 1 0 0,0 0-1 0 0,0 0 1 0 0,0-1-1 0 0,0 1 1 0 0,0-1-1 0 0,1 1 1 0 0,-1-1-1 0 0,0 0 0 0 0,0 1 1 0 0,-1-2-1 0 0,-2-5-1285 0 0,4 0-57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4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344 338 9504 0 0,'-1'1'432'0'0,"-1"1"-323"0"0,0 0 0 0 0,-1 0 1 0 0,1 0-1 0 0,0-1 0 0 0,-1 1 1 0 0,1-1-1 0 0,-1 0 0 0 0,1 0 1 0 0,-1 0-1 0 0,0 0 0 0 0,1 0 1 0 0,-1 0-1 0 0,0-1 0 0 0,0 1 1 0 0,0-1-1 0 0,1 0 0 0 0,-1 0 1 0 0,0 0-1 0 0,0 0 0 0 0,-5-2 1 0 0,-13 0 953 0 0,18 2-903 0 0,-1 0 0 0 0,0 0 0 0 0,1-1 0 0 0,-1 1 0 0 0,0-1 0 0 0,1 0 0 0 0,-1 0 0 0 0,-5-3 1 0 0,-3-1 586 0 0,10 4-557 0 0,0 0 1 0 0,0 1 0 0 0,0-1 0 0 0,1 0 0 0 0,-1 0 0 0 0,0 0 0 0 0,1 0 0 0 0,-1 0 0 0 0,-2-3-1 0 0,1 1 65 0 0,0 1 0 0 0,0-1 0 0 0,0 1 0 0 0,-1 0-1 0 0,1 0 1 0 0,-1 0 0 0 0,0 0 0 0 0,1 0-1 0 0,-1 1 1 0 0,0 0 0 0 0,-5-1 0 0 0,-9-4 415 0 0,8 2-402 0 0,0 2-1 0 0,0-1 1 0 0,0 2-1 0 0,-14-2 0 0 0,-13-2 870 0 0,12 3 2340 0 0,39 9-2740 0 0,3-1-577 0 0,1-1-1 0 0,-1 0 1 0 0,1-1-1 0 0,0-1 1 0 0,0-1 0 0 0,28 1-1 0 0,110-13 365 0 0,-143 9-469 0 0,26-4 109 0 0,69-18 0 0 0,35-21 86 0 0,-19 4-52 0 0,140-40 130 0 0,-221 62-241 0 0,-38 15-15 0 0,-5 3-66 0 0,1 0 0 0 0,-1 0-1 0 0,0-1 1 0 0,0 1 0 0 0,1 0 0 0 0,-1 0 0 0 0,0-1 0 0 0,0 1 0 0 0,1 0 0 0 0,-1 0 0 0 0,0-1 0 0 0,0 1-1 0 0,0 0 1 0 0,0-1 0 0 0,1 1 0 0 0,-1 0 0 0 0,0-1 0 0 0,0 1 0 0 0,0 0 0 0 0,0-1 0 0 0,0 1 0 0 0,0 0 0 0 0,0-1-1 0 0,0 1 1 0 0,0 0 0 0 0,0-1 0 0 0,0 1 0 0 0,0 0 0 0 0,0-1 0 0 0,0 1 0 0 0,0 0 0 0 0,0-1 0 0 0,-1 1-1 0 0,1 0 1 0 0,0-1 0 0 0,0 1 0 0 0,0 0 0 0 0,0-1 0 0 0,-1 1 0 0 0,1 0 0 0 0,0 0 0 0 0,0-1 0 0 0,-1 1-1 0 0,-9-6 73 0 0,-27-5 42 0 0,-1 1 1 0 0,0 2-1 0 0,-63-5 1 0 0,-52-10-235 0 0,141 21 156 0 0,1 1 0 0 0,-1 0 0 0 0,-12 0 0 0 0,23 1 6 0 0,21 7-172 0 0,6-2 99 0 0,-1 0 1 0 0,46 2-1 0 0,-10-1 38 0 0,-56-5 12 0 0,13 1 5 0 0,0 0 0 0 0,-1 2 0 0 0,1 0 0 0 0,31 12 0 0 0,-45-15-28 0 0,-1 1-1 0 0,0 0 0 0 0,1-1 1 0 0,-1 1-1 0 0,0 0 0 0 0,0 1 1 0 0,0-1-1 0 0,0 0 0 0 0,-1 1 1 0 0,1 0-1 0 0,0-1 1 0 0,-1 1-1 0 0,0 0 0 0 0,0 0 1 0 0,0 1-1 0 0,0-1 0 0 0,0 0 1 0 0,-1 1-1 0 0,0-1 0 0 0,1 1 1 0 0,-1-1-1 0 0,0 1 0 0 0,-1 0 1 0 0,1-1-1 0 0,-1 1 0 0 0,1 0 1 0 0,-1-1-1 0 0,0 1 0 0 0,-1 0 1 0 0,0 4-1 0 0,-1 2 5 0 0,0 0 0 0 0,-1 0 0 0 0,0-1 1 0 0,0 0-1 0 0,-1 0 0 0 0,-6 10 0 0 0,-34 50 66 0 0,13-24-51 0 0,12-16-961 0 0,-2-2 0 0 0,-26 27 0 0 0,42-49-2382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4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2760 0 0,'22'-7'120'0'0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4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315 292 11976 0 0,'-9'-4'1564'0'0,"0"0"1"0"0,1 1 0 0 0,-1 1-1 0 0,0-1 1 0 0,0 2 0 0 0,-18-3 0 0 0,17 6-1296 0 0,-1 0 0 0 0,0 1 1 0 0,1 0-1 0 0,0 1 1 0 0,0 0-1 0 0,0 0 0 0 0,0 1 1 0 0,0 0-1 0 0,1 1 0 0 0,0 0 1 0 0,-16 14-1 0 0,15-10-177 0 0,-1 0 1 0 0,2 1-1 0 0,0 0 0 0 0,0 0 0 0 0,1 1 0 0 0,0 0 1 0 0,1 1-1 0 0,-9 21 0 0 0,13-26-66 0 0,1 0 0 0 0,-1 1-1 0 0,2-1 1 0 0,-1 0 0 0 0,1 1 0 0 0,1-1-1 0 0,0 0 1 0 0,0 1 0 0 0,0-1-1 0 0,1 1 1 0 0,2 8 0 0 0,-2-13-18 0 0,0 0 1 0 0,0-1-1 0 0,0 1 1 0 0,0-1-1 0 0,0 1 0 0 0,1-1 1 0 0,0 1-1 0 0,0-1 1 0 0,0 0-1 0 0,0 0 0 0 0,0 0 1 0 0,1 0-1 0 0,-1 0 1 0 0,1 0-1 0 0,0-1 1 0 0,0 1-1 0 0,0-1 0 0 0,0 0 1 0 0,0 0-1 0 0,0 0 1 0 0,1 0-1 0 0,-1-1 1 0 0,1 1-1 0 0,-1-1 0 0 0,1 0 1 0 0,7 2-1 0 0,-5-3 22 0 0,-1 0 0 0 0,1 0 0 0 0,0-1 0 0 0,0 1 0 0 0,0-1 0 0 0,-1 0 0 0 0,1-1 0 0 0,-1 0 0 0 0,1 0 0 0 0,10-5 0 0 0,-2 0 44 0 0,1-2 0 0 0,20-14 0 0 0,-13 6 25 0 0,-1-1-1 0 0,-1-1 0 0 0,-1 0 1 0 0,-1-1-1 0 0,0-1 1 0 0,28-47-1 0 0,-30 41 162 0 0,-2-1 0 0 0,-1-1 0 0 0,-1 0-1 0 0,-2-1 1 0 0,12-54 0 0 0,-16 50 228 0 0,-1 0 0 0 0,1-64 0 0 0,-6 98-478 0 0,0-1 1 0 0,0 1-1 0 0,0-1 0 0 0,1 1 1 0 0,-1-1-1 0 0,-1 1 0 0 0,1 0 1 0 0,0-1-1 0 0,0 1 0 0 0,0-1 1 0 0,0 1-1 0 0,0-1 0 0 0,0 1 1 0 0,0-1-1 0 0,-1 1 0 0 0,1-1 1 0 0,0 1-1 0 0,0 0 0 0 0,-1-1 1 0 0,1 1-1 0 0,0 0 0 0 0,0-1 1 0 0,-1 0-1 0 0,0 1-2 0 0,1 0 0 0 0,-1 0 0 0 0,1 0 0 0 0,0 0 0 0 0,-1 1 0 0 0,1-1 0 0 0,-1 0-1 0 0,1 0 1 0 0,0 0 0 0 0,-1 0 0 0 0,1 0 0 0 0,0 0 0 0 0,-1 1 0 0 0,1-1 0 0 0,-1 0 0 0 0,1 0 0 0 0,0 1 0 0 0,0-1 0 0 0,-1 0 0 0 0,1 1 0 0 0,-16 19 100 0 0,5-1-105 0 0,1 1 1 0 0,1 0-1 0 0,-12 41 1 0 0,12-36-5 0 0,-2 15 1 0 0,-11 79 0 0 0,15-79 0 0 0,3-11 34 0 0,-2 58 0 0 0,7-71-23 0 0,0-1 1 0 0,0 1-1 0 0,1-1 0 0 0,1 0 1 0 0,8 23-1 0 0,-10-35-23 0 0,0 1-1 0 0,1-1 1 0 0,0 0 0 0 0,0 1-1 0 0,0-1 1 0 0,0 0 0 0 0,0 0-1 0 0,0 0 1 0 0,1 0 0 0 0,-1-1 0 0 0,1 1-1 0 0,0-1 1 0 0,0 1 0 0 0,0-1-1 0 0,0 0 1 0 0,1 0 0 0 0,-1 0-1 0 0,0-1 1 0 0,1 1 0 0 0,-1-1-1 0 0,7 2 1 0 0,-6-3-177 0 0,-1 1-1 0 0,1-1 1 0 0,-1 0-1 0 0,0 0 1 0 0,1 0-1 0 0,-1 0 1 0 0,1-1-1 0 0,-1 1 1 0 0,1-1-1 0 0,-1 0 1 0 0,0 0-1 0 0,1 0 1 0 0,-1-1-1 0 0,0 1 1 0 0,5-4-1 0 0,19-10-4133 0 0,-13 8-4826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5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1 269 5984 0 0,'0'1'14608'0'0,"8"1"-13737"0"0,-6-1-671 0 0,1-1-1 0 0,-1 0 0 0 0,1 0 0 0 0,-1 0 0 0 0,1 0 1 0 0,-1 0-1 0 0,1-1 0 0 0,-1 1 0 0 0,0-1 0 0 0,1 0 1 0 0,-1 1-1 0 0,4-3 0 0 0,29-15 1059 0 0,-32 16-1082 0 0,15-7 218 0 0,-1-2 0 0 0,-1 0 0 0 0,0-1-1 0 0,0 0 1 0 0,17-18 0 0 0,-18 14-237 0 0,-4 5-35 0 0,-1 0 0 0 0,0-1 0 0 0,-1 0 0 0 0,0 0 0 0 0,13-26 0 0 0,-21 36-112 0 0,0 1 1 0 0,0-1-1 0 0,-1 1 0 0 0,1 0 1 0 0,-1-1-1 0 0,0 1 0 0 0,1-1 1 0 0,-1 1-1 0 0,0-1 0 0 0,0 1 0 0 0,0-1 1 0 0,0 1-1 0 0,0-1 0 0 0,0 1 1 0 0,0-1-1 0 0,-1 1 0 0 0,1-1 1 0 0,-1 1-1 0 0,1-1 0 0 0,-1 1 1 0 0,1-1-1 0 0,-1 1 0 0 0,0 0 0 0 0,-1-2 1 0 0,1 1 11 0 0,0 1 1 0 0,-1 0 0 0 0,1 0-1 0 0,-1 0 1 0 0,1 0-1 0 0,-1 1 1 0 0,1-1-1 0 0,-1 0 1 0 0,0 1 0 0 0,1-1-1 0 0,-1 1 1 0 0,0-1-1 0 0,1 1 1 0 0,-1 0 0 0 0,0 0-1 0 0,0 0 1 0 0,1 0-1 0 0,-1 0 1 0 0,0 0 0 0 0,-3 1-1 0 0,-3 1 26 0 0,0 0 0 0 0,0 1-1 0 0,1-1 1 0 0,-1 2 0 0 0,0-1-1 0 0,1 1 1 0 0,0 0 0 0 0,0 1 0 0 0,0 0-1 0 0,1 0 1 0 0,-1 0 0 0 0,-9 11-1 0 0,3 0 42 0 0,-1 0 0 0 0,2 0 0 0 0,-21 36 0 0 0,29-45-64 0 0,1 0 1 0 0,0 0-1 0 0,0 0 0 0 0,-3 12 1 0 0,6-18-11 0 0,-1 0 0 0 0,1 0 0 0 0,-1 0 1 0 0,1 1-1 0 0,0-1 0 0 0,0 0 0 0 0,0 0 1 0 0,0 0-1 0 0,0 1 0 0 0,0-1 0 0 0,0 0 1 0 0,0 0-1 0 0,0 0 0 0 0,1 1 0 0 0,-1-1 1 0 0,0 0-1 0 0,1 0 0 0 0,-1 0 0 0 0,1 0 1 0 0,-1 0-1 0 0,1 0 0 0 0,0 0 0 0 0,-1 0 1 0 0,1 0-1 0 0,0 0 0 0 0,0 0 0 0 0,0 0 1 0 0,0 0-1 0 0,0 0 0 0 0,-1-1 0 0 0,2 1 1 0 0,-1 0-1 0 0,0-1 0 0 0,0 1 0 0 0,0-1 1 0 0,0 1-1 0 0,0-1 0 0 0,2 1 0 0 0,8 1 13 0 0,0-1 0 0 0,0 0 0 0 0,1-1 0 0 0,-1 0 0 0 0,20-3 0 0 0,57-14-954 0 0,-8-7-1628 0 0,-36 11 1073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5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148 733 23039 0 0,'-13'1'743'0'0,"-18"-1"764"0"0,30-1-1489 0 0,0 1-1 0 0,-1 0 1 0 0,1-1-1 0 0,0 1 1 0 0,0 0-1 0 0,-1-1 1 0 0,1 0-1 0 0,0 1 1 0 0,0-1-1 0 0,0 0 1 0 0,0 1-1 0 0,0-1 1 0 0,0 0-1 0 0,0 0 1 0 0,0 0-1 0 0,0 0 1 0 0,0 0-1 0 0,0 0 1 0 0,-1-2-1 0 0,-4-9 489 0 0,2 6-266 0 0,1 0 0 0 0,0 0 0 0 0,0 0-1 0 0,0 0 1 0 0,1 0 0 0 0,0 0 0 0 0,1-1 0 0 0,-1 1-1 0 0,0-10 1 0 0,2 1 127 0 0,1-1 0 0 0,4-26 0 0 0,2-14-348 0 0,-5-9 248 0 0,3-73 774 0 0,0 108-789 0 0,1 0 1 0 0,18-58-1 0 0,-23 86-237 0 0,3-9 27 0 0,0-1 1 0 0,1 1-1 0 0,0 0 1 0 0,1 0-1 0 0,0 1 1 0 0,0 0-1 0 0,1 0 1 0 0,14-15-1 0 0,-17 21-28 0 0,0 0-1 0 0,0 1 1 0 0,0-1-1 0 0,0 1 1 0 0,1 0-1 0 0,0 0 1 0 0,-1 1-1 0 0,1-1 1 0 0,0 1-1 0 0,0 0 1 0 0,0 0 0 0 0,0 0-1 0 0,0 1 1 0 0,1 0-1 0 0,-1 0 1 0 0,0 1-1 0 0,1-1 1 0 0,-1 1-1 0 0,0 0 1 0 0,1 0-1 0 0,8 2 1 0 0,-5 1-226 0 0,1-1 0 0 0,-1 2 0 0 0,0-1-1 0 0,0 1 1 0 0,0 1 0 0 0,0 0 0 0 0,-1 0 0 0 0,0 0 0 0 0,0 1-1 0 0,0 0 1 0 0,-1 1 0 0 0,0 0 0 0 0,0 0 0 0 0,-1 0 0 0 0,0 1-1 0 0,0 0 1 0 0,0 0 0 0 0,-1 1 0 0 0,-1-1 0 0 0,1 1 0 0 0,-2 0-1 0 0,1 1 1 0 0,-1-1 0 0 0,0 0 0 0 0,-1 1 0 0 0,0 0 0 0 0,-1-1-1 0 0,0 1 1 0 0,0 0 0 0 0,-2 15 0 0 0,-1 0-9267 0 0</inkml:trace>
  <inkml:trace contextRef="#ctx0" brushRef="#br0" timeOffset="1">22 395 23039 0 0,'-19'0'1504'0'0,"17"0"-806"0"0,11 0-404 0 0,108-6-259 0 0,0 0-322 0 0,-15 8-1705 0 0,1 0-933 0 0,-35-4-2483 0 0,-9-2-1054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6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24 11488 0 0,'0'0'1040'0'0,"12"-20"7602"0"0,-14 20-8488 0 0,1-1 0 0 0,-1 0 0 0 0,1 1 0 0 0,-1 0 0 0 0,1-1-1 0 0,-1 1 1 0 0,0 0 0 0 0,1 0 0 0 0,-1 0 0 0 0,1 0 0 0 0,-1 0 0 0 0,1 0 0 0 0,-3 1 0 0 0,-2 0-114 0 0,0 0 0 0 0,1 1 1 0 0,-1 0-1 0 0,0 1 0 0 0,1-1 0 0 0,-1 1 1 0 0,-7 6-1 0 0,-35 28 969 0 0,39-30-706 0 0,1 0-265 0 0,1 1 0 0 0,-1 0 0 0 0,2 0 0 0 0,-1 1 0 0 0,1-1 0 0 0,0 1 0 0 0,0 1 0 0 0,1-1 0 0 0,1 1 0 0 0,-1 0 0 0 0,2 0 0 0 0,-1 0 0 0 0,2 0 0 0 0,-1 1 0 0 0,0 12 0 0 0,2-21-37 0 0,1-1 0 0 0,0 1 0 0 0,0 0-1 0 0,0-1 1 0 0,0 1 0 0 0,0 0 0 0 0,0-1-1 0 0,1 1 1 0 0,-1 0 0 0 0,1-1 0 0 0,-1 1-1 0 0,1-1 1 0 0,-1 1 0 0 0,1-1 0 0 0,0 1-1 0 0,0-1 1 0 0,0 1 0 0 0,0-1 0 0 0,1 2-1 0 0,0-1-2 0 0,0-1-1 0 0,0 1 0 0 0,0-1 0 0 0,0 0 0 0 0,0 0 0 0 0,0 0 0 0 0,0 0 0 0 0,0-1 0 0 0,0 1 0 0 0,0-1 0 0 0,0 1 0 0 0,5 0 1 0 0,1-1 39 0 0,0 0 1 0 0,-1 0-1 0 0,1-1 1 0 0,0 0-1 0 0,-1-1 1 0 0,1 1-1 0 0,11-5 1 0 0,-4 0 139 0 0,0-1 0 0 0,-1-1 0 0 0,0 0 0 0 0,0-1 0 0 0,-1-1 0 0 0,0 0 0 0 0,14-14 0 0 0,76-90 1380 0 0,-79 85-960 0 0,-12 17-164 0 0,-7 13 194 0 0,-3 8-324 0 0,-3 12-256 0 0,-2 0 0 0 0,0 0 0 0 0,-2 0 0 0 0,-10 33 0 0 0,8-34-8 0 0,1 0 0 0 0,1 1 0 0 0,1 0-1 0 0,-2 36 1 0 0,6-49-94 0 0,0-3-213 0 0,-1 0 0 0 0,2 1-1 0 0,-1-1 1 0 0,1 0 0 0 0,1 9 0 0 0,-1-13 151 0 0,-1 0 0 0 0,0 0 1 0 0,1 0-1 0 0,-1 0 1 0 0,1 0-1 0 0,0 0 1 0 0,-1-1-1 0 0,1 1 1 0 0,-1 0-1 0 0,1 0 0 0 0,0 0 1 0 0,0-1-1 0 0,-1 1 1 0 0,1 0-1 0 0,0-1 1 0 0,0 1-1 0 0,0-1 1 0 0,0 1-1 0 0,0-1 1 0 0,0 1-1 0 0,0-1 0 0 0,0 0 1 0 0,0 1-1 0 0,0-1 1 0 0,0 0-1 0 0,0 0 1 0 0,0 0-1 0 0,0 0 1 0 0,0 0-1 0 0,0 0 0 0 0,0 0 1 0 0,0 0-1 0 0,0 0 1 0 0,2-1-1 0 0,11-2-9202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6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5984 0 0,'-20'3'3901'0'0,"12"1"1386"0"0,7-3-4779 0 0,0-1 0 0 0,-1 1-1 0 0,1-1 1 0 0,0 1 0 0 0,0-1-1 0 0,0 1 1 0 0,0 0 0 0 0,1-1-1 0 0,-1 1 1 0 0,0 0-1 0 0,0 0 1 0 0,0 0 0 0 0,-1 1-1 0 0,-4 7 3 0 0,1-2-261 0 0,0 0 1 0 0,1 0-1 0 0,0 1 1 0 0,0-1-1 0 0,0 1 1 0 0,-3 12-1 0 0,4-3-8 0 0,-1 0 0 0 0,2 0 0 0 0,-1 31 1 0 0,3-40-238 0 0,0-1 0 0 0,1 1-1 0 0,0-1 1 0 0,1 1 0 0 0,-1-1 0 0 0,1 1 0 0 0,1-1 0 0 0,-1 0 0 0 0,1 0 0 0 0,1 0 0 0 0,4 7 0 0 0,-7-12 13 0 0,0 0-1 0 0,1 0 0 0 0,-1 0 1 0 0,1 1-1 0 0,0-1 1 0 0,0-1-1 0 0,-1 1 0 0 0,1 0 1 0 0,1 0-1 0 0,-1-1 1 0 0,0 1-1 0 0,0-1 0 0 0,0 0 1 0 0,1 0-1 0 0,-1 1 1 0 0,1-1-1 0 0,-1-1 0 0 0,1 1 1 0 0,-1 0-1 0 0,1-1 1 0 0,0 1-1 0 0,-1-1 0 0 0,1 0 1 0 0,0 0-1 0 0,-1 0 1 0 0,1 0-1 0 0,0 0 0 0 0,-1-1 1 0 0,1 1-1 0 0,-1-1 1 0 0,1 0-1 0 0,-1 0 0 0 0,1 0 1 0 0,-1 0-1 0 0,1 0 1 0 0,-1 0-1 0 0,0-1 0 0 0,0 1 1 0 0,3-2-1 0 0,8-7 215 0 0,0 0 1 0 0,-1-1-1 0 0,0-1 0 0 0,14-16 0 0 0,35-55 1026 0 0,-53 71-842 0 0,-1 1-1 0 0,-1-1 0 0 0,0 0 0 0 0,4-14 0 0 0,-5 19-73 0 0,-1 7-180 0 0,-3 1-156 0 0,-1-1 0 0 0,1 1 0 0 0,-1 0 1 0 0,0-1-1 0 0,1 1 0 0 0,-1 0 0 0 0,0-1 0 0 0,0 1 0 0 0,1 0 1 0 0,-1-1-1 0 0,0 1 0 0 0,0 0 0 0 0,0-1 0 0 0,0 1 1 0 0,0 0-1 0 0,0-1 0 0 0,0 1 0 0 0,0 0 0 0 0,0 1 0 0 0,-22 82 6 0 0,18-65 23 0 0,1-5 74 0 0,-3 25 0 0 0,6-36-103 0 0,0 0 0 0 0,0 1 0 0 0,0-1 0 0 0,0 0 0 0 0,1 1 0 0 0,-1-1 1 0 0,1 0-1 0 0,0 0 0 0 0,0 1 0 0 0,0-1 0 0 0,1 0 0 0 0,2 5 0 0 0,-3-6-99 0 0,0-1-1 0 0,0 0 1 0 0,0 0-1 0 0,0 1 1 0 0,0-1 0 0 0,0 0-1 0 0,0 0 1 0 0,1 0 0 0 0,-1 0-1 0 0,0-1 1 0 0,0 1-1 0 0,1 0 1 0 0,-1 0 0 0 0,1-1-1 0 0,-1 1 1 0 0,1-1 0 0 0,-1 1-1 0 0,1-1 1 0 0,2 0-1 0 0,-1 0 1 0 0,0 0 0 0 0,0 0-1 0 0,-1 0 1 0 0,1-1 0 0 0,0 0-1 0 0,0 1 1 0 0,-1-1 0 0 0,1 0-1 0 0,0 0 1 0 0,2-2 0 0 0,27-19-2563 0 0,-6 0-4089 0 0,-2-2-1577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8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0 496 16959 0 0,'0'0'1536'0'0,"4"2"-1096"0"0,-2-2-169 0 0,-1 0 0 0 0,1 0-1 0 0,0 0 1 0 0,0-1-1 0 0,0 1 1 0 0,0-1 0 0 0,-1 1-1 0 0,1-1 1 0 0,0 1-1 0 0,-1-1 1 0 0,1 0 0 0 0,0 0-1 0 0,-1 0 1 0 0,1 0-1 0 0,-1 0 1 0 0,1 0 0 0 0,-1-1-1 0 0,0 1 1 0 0,1 0-1 0 0,-1-1 1 0 0,0 1 0 0 0,0-1-1 0 0,2-2 1 0 0,4-7 368 0 0,-1 0 0 0 0,7-17 0 0 0,-9 19-336 0 0,35-88 887 0 0,-18 44-872 0 0,0-3-46 0 0,45-100 137 0 0,-63 149-386 0 0,0 1 0 0 0,1 0 0 0 0,0 0-1 0 0,0 0 1 0 0,6-6 0 0 0,-9 11-15 0 0,-1 0 1 0 0,1 0-1 0 0,0 0 1 0 0,0 1-1 0 0,0-1 0 0 0,0 0 1 0 0,0 1-1 0 0,-1-1 1 0 0,1 0-1 0 0,0 1 1 0 0,0-1-1 0 0,0 1 0 0 0,1 0 1 0 0,-1-1-1 0 0,0 1 1 0 0,0 0-1 0 0,0 0 1 0 0,0-1-1 0 0,0 1 0 0 0,0 0 1 0 0,0 0-1 0 0,0 0 1 0 0,1 0-1 0 0,-1 0 1 0 0,0 1-1 0 0,0-1 0 0 0,0 0 1 0 0,0 1-1 0 0,0-1 1 0 0,0 0-1 0 0,0 1 0 0 0,0-1 1 0 0,0 1-1 0 0,0-1 1 0 0,0 1-1 0 0,0 0 1 0 0,0-1-1 0 0,0 1 0 0 0,-1 0 1 0 0,1 0-1 0 0,1 1 1 0 0,5 7 9 0 0,-1-1 1 0 0,1 1-1 0 0,-2 1 0 0 0,9 17 1 0 0,14 45 58 0 0,-18-45-54 0 0,87 216 94 0 0,-96-242-124 0 0,13 38-2950 0 0,-12-35 2089 0 0,-1 0 0 0 0,0 0 0 0 0,-1 0 1 0 0,1 0-1 0 0,-1 0 0 0 0,1 0 0 0 0,-2 8 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6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78 21191 0 0,'5'-7'131'0'0,"-3"4"-9"0"0,0 1 1 0 0,-1-1 0 0 0,1 0 0 0 0,-1 0 0 0 0,1 0 0 0 0,-1 0 0 0 0,0 0 0 0 0,0 0 0 0 0,0 0 0 0 0,-1 0 0 0 0,1-4 0 0 0,2-24 739 0 0,-3 30-136 0 0,-1 2-553 0 0,1-1 0 0 0,-1 1 0 0 0,0-1 0 0 0,1 1 1 0 0,-1 0-1 0 0,1-1 0 0 0,-1 1 0 0 0,1 0 1 0 0,-1 0-1 0 0,1-1 0 0 0,-1 1 0 0 0,1 0 0 0 0,0 0 1 0 0,-1 0-1 0 0,1 0 0 0 0,0-1 0 0 0,0 1 1 0 0,-1 1-1 0 0,0 1 79 0 0,-3 13 131 0 0,0 0 0 0 0,1 1-1 0 0,1-1 1 0 0,-1 19-1 0 0,-3 18 35 0 0,-5 70 778 0 0,3-29-929 0 0,-12 133-1190 0 0,15-179 874 0 0,-3 57-729 0 0,10-98 613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7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63 9216 0 0,'1'-10'416'0'0,"-1"0"1"0"0,4-14 0 0 0,0 5 15531 0 0,6 42-14251 0 0,-8-10-1386 0 0,-1 0 1 0 0,-1 25-1 0 0,0-5-9 0 0,-4 180 637 0 0,0-56 86 0 0,4-12-3108 0 0,0-144 1734 0 0,0 0-1 0 0,0 1 1 0 0,0-1-1 0 0,0 0 1 0 0,0 0-1 0 0,-1 1 0 0 0,1-1 1 0 0,0 0-1 0 0,-1 0 1 0 0,0 2-1 0 0</inkml:trace>
  <inkml:trace contextRef="#ctx0" brushRef="#br0" timeOffset="1">0 195 7832 0 0,'2'1'7035'0'0,"11"3"-1571"0"0,3 0-887 0 0,9 5-2715 0 0,-2-1-1172 0 0,-3-2-384 0 0,119 40-1681 0 0,-111-37 735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7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25 121 4144 0 0,'-3'-15'408'0'0,"-1"0"2598"0"0,1 0 0 0 0,1 0 0 0 0,1 0 0 0 0,0-22 0 0 0,-3 29 2526 0 0,-2 32-4281 0 0,6 21-1152 0 0,1 0 1 0 0,2-1 0 0 0,2 1 0 0 0,2-1-1 0 0,17 58 1 0 0,-22-97-38 0 0,-1-1 0 0 0,0 0-1 0 0,1 0 1 0 0,0 0 0 0 0,0 0 0 0 0,0 0-1 0 0,1-1 1 0 0,-1 1 0 0 0,5 4-1 0 0,-6-7-33 0 0,0 0-1 0 0,0 0 0 0 0,-1 0 0 0 0,1-1 1 0 0,0 1-1 0 0,0 0 0 0 0,0-1 0 0 0,0 1 1 0 0,0-1-1 0 0,1 1 0 0 0,-1-1 0 0 0,0 1 1 0 0,0-1-1 0 0,0 0 0 0 0,0 0 0 0 0,0 0 1 0 0,1 1-1 0 0,-1-1 0 0 0,0 0 0 0 0,0 0 1 0 0,0 0-1 0 0,0-1 0 0 0,1 1 0 0 0,-1 0 1 0 0,0 0-1 0 0,0-1 0 0 0,0 1 0 0 0,0-1 1 0 0,0 1-1 0 0,0-1 0 0 0,0 1 0 0 0,0-1 1 0 0,0 1-1 0 0,0-1 0 0 0,0 0 0 0 0,0 0 1 0 0,0 0-1 0 0,1-1 0 0 0,33-34 817 0 0,35-48 0 0 0,-66 79-835 0 0,49-70 132 0 0,5-7-192 0 0,-50 72-528 0 0,1 0 1 0 0,1 1-1 0 0,-1 0 0 0 0,1 0 1 0 0,16-9-1 0 0,-21 15 30 0 0,0 0 0 0 0,0 0 0 0 0,0 1-1 0 0,1 0 1 0 0,8-2 0 0 0,6-1-1571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0 19031 0 0,'-6'2'930'0'0,"-5"2"-699"0"0,1 0 1 0 0,0 1-1 0 0,0 0 1 0 0,0 1-1 0 0,1 0 1 0 0,0 0-1 0 0,0 1 1 0 0,0 0-1 0 0,1 1 1 0 0,0 0-1 0 0,1 0 1 0 0,0 0-1 0 0,0 1 1 0 0,0 0-1 0 0,1 1 1 0 0,1-1-1 0 0,0 1 1 0 0,0 0-1 0 0,1 1 1 0 0,0-1-1 0 0,1 1 1 0 0,0-1-1 0 0,-2 17 1 0 0,4-25-223 0 0,1 0 1 0 0,0 0 0 0 0,0-1 0 0 0,0 1 0 0 0,0 0 0 0 0,0 0-1 0 0,1 0 1 0 0,-1-1 0 0 0,0 1 0 0 0,1 2 0 0 0,0-4 3 0 0,-1 1 1 0 0,0 0-1 0 0,1-1 0 0 0,-1 1 1 0 0,1 0-1 0 0,-1-1 1 0 0,1 1-1 0 0,-1-1 1 0 0,1 1-1 0 0,-1-1 0 0 0,1 1 1 0 0,-1-1-1 0 0,1 0 1 0 0,-1 1-1 0 0,1-1 1 0 0,0 0-1 0 0,-1 1 0 0 0,2-1 1 0 0,0 1 26 0 0,0-1 0 0 0,1 0 0 0 0,-1 0 0 0 0,0 0 0 0 0,0 0 0 0 0,0-1 0 0 0,0 1 0 0 0,1-1-1 0 0,-1 1 1 0 0,0-1 0 0 0,0 0 0 0 0,0 0 0 0 0,0 0 0 0 0,0 0 0 0 0,2-1 0 0 0,7-5 208 0 0,0 0 0 0 0,-1-1 0 0 0,0 0 0 0 0,15-16 0 0 0,33-43 1031 0 0,-38 43-630 0 0,-20 24-636 0 0,0-1-1 0 0,0 1 1 0 0,0 0-1 0 0,0 0 1 0 0,0 0-1 0 0,0 0 1 0 0,0-1 0 0 0,0 1-1 0 0,0 0 1 0 0,0 0-1 0 0,0 0 1 0 0,1 0-1 0 0,-1-1 1 0 0,0 1 0 0 0,0 0-1 0 0,0 0 1 0 0,0 0-1 0 0,0 0 1 0 0,1 0-1 0 0,-1 0 1 0 0,0-1-1 0 0,0 1 1 0 0,0 0 0 0 0,0 0-1 0 0,1 0 1 0 0,-1 0-1 0 0,0 0 1 0 0,0 0-1 0 0,0 0 1 0 0,0 0-1 0 0,1 0 1 0 0,-1 0 0 0 0,0 0-1 0 0,0 0 1 0 0,0 0-1 0 0,1 0 1 0 0,-1 0-1 0 0,0 0 1 0 0,0 0 0 0 0,0 0-1 0 0,0 0 1 0 0,1 0-1 0 0,-1 0 1 0 0,0 0-1 0 0,0 0 1 0 0,0 1-1 0 0,0-1 1 0 0,1 0 0 0 0,-1 0-1 0 0,0 0 1 0 0,0 0-1 0 0,0 0 1 0 0,0 1-1 0 0,2 13 125 0 0,-7 24-251 0 0,5-35 157 0 0,-11 79 21 0 0,9-73-346 0 0,1 0-1 0 0,-1 17 1 0 0,2-23 203 0 0,0-1-1 0 0,0 0 1 0 0,0 1 0 0 0,0-1-1 0 0,1 0 1 0 0,-1 0 0 0 0,0 1-1 0 0,1-1 1 0 0,0 0 0 0 0,0 0-1 0 0,-1 0 1 0 0,1 1 0 0 0,1-1-1 0 0,-1 0 1 0 0,0 0-1 0 0,3 2 1 0 0,-4-3-38 0 0,1-1 0 0 0,-1 0 0 0 0,1 0 1 0 0,-1 0-1 0 0,1 1 0 0 0,-1-1 0 0 0,1 0 0 0 0,0 0 0 0 0,-1 0 0 0 0,1 0 0 0 0,-1 0 0 0 0,1 0 0 0 0,0 0 1 0 0,-1 0-1 0 0,1 0 0 0 0,-1 0 0 0 0,1 0 0 0 0,0 0 0 0 0,-1-1 0 0 0,1 1 0 0 0,-1 0 0 0 0,1 0 0 0 0,-1-1 1 0 0,1 1-1 0 0,-1 0 0 0 0,1-1 0 0 0,0 0 0 0 0,0 1-324 0 0,13-9-8560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8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19 6448 0 0,'0'-1'34'0'0,"0"0"0"0"0,0 0 1 0 0,0 0-1 0 0,0 0 0 0 0,0 0 0 0 0,0 1 1 0 0,0-1-1 0 0,-1 0 0 0 0,1 0 0 0 0,0 0 1 0 0,0 0-1 0 0,-1 1 0 0 0,1-1 1 0 0,0 0-1 0 0,-1 0 0 0 0,1 1 0 0 0,-1-1 1 0 0,1 0-1 0 0,-2-1 0 0 0,2 2-8 0 0,0 0 1 0 0,0 0-1 0 0,-1 0 1 0 0,1 0-1 0 0,0 0 0 0 0,0 0 1 0 0,0 0-1 0 0,0 0 0 0 0,-1 0 1 0 0,1 0-1 0 0,0 0 0 0 0,0 0 1 0 0,0 0-1 0 0,-1 0 0 0 0,1 0 1 0 0,0 0-1 0 0,0 0 0 0 0,-1 0 1 0 0,1 0-1 0 0,0 0 0 0 0,0 0 1 0 0,0 0-1 0 0,0 0 1 0 0,-1 0-1 0 0,1 0 0 0 0,0 0 1 0 0,0 0-1 0 0,0 1 0 0 0,-1-1 1 0 0,1 0-1 0 0,0 0 0 0 0,0 0 1 0 0,0 0-1 0 0,0 0 0 0 0,0 1 1 0 0,0-1-1 0 0,-1 0 0 0 0,-3 6 3090 0 0,-10 23 7615 0 0,-1 0-5814 0 0,-30 64-2791 0 0,20-26-1681 0 0,2 2 0 0 0,-18 92 0 0 0,38-148-472 0 0,-23 156 334 0 0,25-151-473 0 0,0 1-1 0 0,1-1 1 0 0,1 0-1 0 0,1 0 1 0 0,0 1-1 0 0,2-1 1 0 0,6 21-1 0 0,-4-24-1969 0 0,2-4-4374 0 0,3-3-2383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8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80 5064 0 0,'2'-11'-1605'0'0,"-2"-1"3465"0"0,-1 7 409 0 0,0 0-1 0 0,0 0 0 0 0,0 0 1 0 0,0 1-1 0 0,-1-1 0 0 0,-3-7 0 0 0,-4-1 1898 0 0,9 13-4124 0 0,0-1 0 0 0,-1 1 0 0 0,1 0-1 0 0,0 0 1 0 0,-1-1 0 0 0,1 1 0 0 0,0 0-1 0 0,-1 0 1 0 0,1 0 0 0 0,-1 0 0 0 0,1-1-1 0 0,0 1 1 0 0,-1 0 0 0 0,1 0 0 0 0,-1 0-1 0 0,1 0 1 0 0,0 0 0 0 0,-1 0 0 0 0,1 0-1 0 0,-1 0 1 0 0,1 0 0 0 0,0 0 0 0 0,-1 0 0 0 0,1 1-1 0 0,0-1 1 0 0,-1 0 0 0 0,1 0 0 0 0,-1 0-1 0 0,1 0 1 0 0,0 1 0 0 0,-1-1 0 0 0,1 0-1 0 0,0 0 1 0 0,-1 1 0 0 0,1-1 0 0 0,0 0-1 0 0,-1 1 1 0 0,-9 12 310 0 0,8-10-191 0 0,-4 6-90 0 0,1 0 1 0 0,0 1-1 0 0,0-1 0 0 0,1 1 0 0 0,1 0 0 0 0,-3 12 1 0 0,-11 64 31 0 0,15-71-76 0 0,0 0 20 0 0,1 0-1 0 0,0 0 1 0 0,1 0-1 0 0,0 0 1 0 0,2 0-1 0 0,0-1 1 0 0,0 1-1 0 0,1 0 0 0 0,1-1 1 0 0,0 1-1 0 0,8 15 1 0 0,-11-28-26 0 0,1 1 1 0 0,-1-1-1 0 0,1 0 0 0 0,-1 0 1 0 0,1 1-1 0 0,0-1 1 0 0,-1 0-1 0 0,1-1 1 0 0,0 1-1 0 0,1 0 0 0 0,-1 0 1 0 0,0-1-1 0 0,0 1 1 0 0,1-1-1 0 0,2 1 1 0 0,-4-1-3 0 0,1-1 1 0 0,0 1 0 0 0,-1-1 0 0 0,1 0-1 0 0,0 1 1 0 0,0-1 0 0 0,0 0 0 0 0,-1 0 0 0 0,1 0-1 0 0,0 0 1 0 0,0-1 0 0 0,-1 1 0 0 0,1 0-1 0 0,0-1 1 0 0,0 1 0 0 0,-1-1 0 0 0,1 0 0 0 0,0 1-1 0 0,-1-1 1 0 0,1 0 0 0 0,-1 0 0 0 0,1 0 0 0 0,-1 0-1 0 0,2-2 1 0 0,12-13 126 0 0,0-1-1 0 0,-2 0 1 0 0,0-1-1 0 0,0 0 1 0 0,9-21-1 0 0,16-23 311 0 0,-26 40-204 0 0,-10 18-193 0 0,0-1 1 0 0,0 1-1 0 0,1-1 1 0 0,-1 1-1 0 0,1 0 1 0 0,5-6-1 0 0,-9 13-70 0 0,-1 0-1 0 0,1 1 1 0 0,0-1-1 0 0,0 0 0 0 0,0 0 1 0 0,0 1-1 0 0,0-1 1 0 0,1 0-1 0 0,-1 1 1 0 0,1-1-1 0 0,0 6 0 0 0,0-1-30 0 0,-1 0 74 0 0,1-1 0 0 0,0 0 0 0 0,1 0 1 0 0,-1 1-1 0 0,1-1 0 0 0,1 0 0 0 0,-1 0 0 0 0,1 0 0 0 0,1 0 0 0 0,3 8 0 0 0,-5-12-81 0 0,1 0-1 0 0,0 0 0 0 0,0 0 0 0 0,0 0 0 0 0,0-1 0 0 0,0 1 1 0 0,0-1-1 0 0,1 1 0 0 0,-1-1 0 0 0,1 0 0 0 0,0 0 1 0 0,-1 0-1 0 0,1-1 0 0 0,0 1 0 0 0,0-1 0 0 0,0 1 1 0 0,0-1-1 0 0,1 0 0 0 0,-1 0 0 0 0,0 0 0 0 0,0-1 1 0 0,1 1-1 0 0,-1-1 0 0 0,6 0 0 0 0,-5 0-300 0 0,0-1 0 0 0,0 0 1 0 0,1 0-1 0 0,-1 0 0 0 0,0-1 0 0 0,0 0 0 0 0,0 1 1 0 0,0-1-1 0 0,6-5 0 0 0,-1 1-728 0 0,8-3-1062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49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41 191 5064 0 0,'2'-1'9463'0'0,"10"-5"-4361"0"0,17-16 629 0 0,-21 17-4916 0 0,-1 0 0 0 0,11-11-1 0 0,-4 3-290 0 0,-1-1-1 0 0,-1-1 1 0 0,-1 0-1 0 0,17-27 1 0 0,-28 41-507 0 0,1-1 0 0 0,0 1 0 0 0,0 0 0 0 0,-1-1 1 0 0,1 1-1 0 0,-1 0 0 0 0,0-1 0 0 0,1 1 0 0 0,-1-1 0 0 0,0 1 1 0 0,0-1-1 0 0,0 1 0 0 0,0 0 0 0 0,0-1 0 0 0,0 1 0 0 0,0-2 1 0 0,0 2-9 0 0,-1 0 0 0 0,1 1 0 0 0,0-1 0 0 0,-1 0 1 0 0,1 1-1 0 0,-1-1 0 0 0,1 1 0 0 0,-1-1 0 0 0,1 1 0 0 0,-1-1 1 0 0,1 1-1 0 0,-1-1 0 0 0,1 1 0 0 0,-1 0 0 0 0,0-1 0 0 0,1 1 1 0 0,-1 0-1 0 0,0-1 0 0 0,1 1 0 0 0,-1 0 0 0 0,0 0 1 0 0,-1-1-1 0 0,-1 1 7 0 0,0 0 0 0 0,0 0 0 0 0,-1 0 0 0 0,1 0 0 0 0,0 0 0 0 0,0 1 0 0 0,0 0 0 0 0,-1-1-1 0 0,1 1 1 0 0,0 0 0 0 0,0 0 0 0 0,-3 2 0 0 0,-5 4 26 0 0,1-1 0 0 0,0 1 0 0 0,1 1 0 0 0,-1 0 0 0 0,1 0 0 0 0,1 1 0 0 0,0 0 0 0 0,0 1 0 0 0,1-1 0 0 0,0 1 0 0 0,1 1 0 0 0,0-1 0 0 0,0 1 0 0 0,-7 22 0 0 0,10-25-14 0 0,0 1-1 0 0,1-1 1 0 0,0 1 0 0 0,1-1 0 0 0,0 1 0 0 0,0 0 0 0 0,0 0 0 0 0,1-1 0 0 0,1 1-1 0 0,0 0 1 0 0,0 0 0 0 0,0-1 0 0 0,1 1 0 0 0,1-1 0 0 0,-1 1 0 0 0,1-1 0 0 0,1 0 0 0 0,-1 0-1 0 0,2 0 1 0 0,-1 0 0 0 0,7 7 0 0 0,-8-10-90 0 0,1-1 0 0 0,0 0 1 0 0,0-1-1 0 0,0 1 0 0 0,1-1 0 0 0,-1 0 1 0 0,1 0-1 0 0,0 0 0 0 0,0 0 0 0 0,0-1 1 0 0,0 0-1 0 0,1 0 0 0 0,-1 0 0 0 0,0-1 0 0 0,7 1 1 0 0,3 0-269 0 0,1-1 0 0 0,-1 0 0 0 0,0-1-1 0 0,20-3 1 0 0,-9 0-1007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52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32 166 4144 0 0,'-31'8'14297'0'0,"34"-8"-14021"0"0,0 0 1 0 0,0-1 0 0 0,-1 1-1 0 0,1 0 1 0 0,0-1 0 0 0,0 0-1 0 0,0 0 1 0 0,3-1-1 0 0,6-2 297 0 0,84-7 1663 0 0,-51 7-1706 0 0,87-5 329 0 0,-123 9-836 0 0,15-1 41 0 0,-4 1 108 0 0,-1-1 0 0 0,1-1 0 0 0,-1 0 0 0 0,0-2 0 0 0,23-7 0 0 0,-39 11-137 0 0,-3 0-30 0 0,1 0 0 0 0,0 0 0 0 0,-1-1 0 0 0,1 1 1 0 0,-1 0-1 0 0,1 0 0 0 0,0-1 0 0 0,-1 1 0 0 0,1 0 0 0 0,-1-1 0 0 0,1 1 0 0 0,0 0 0 0 0,-1-1 0 0 0,1 1 1 0 0,-1-1-1 0 0,0 1 0 0 0,1-1 0 0 0,-1 1 0 0 0,1-1 0 0 0,-1 1 0 0 0,0-1 0 0 0,1 1 0 0 0,-1-2 1 0 0,1 2 2 0 0,-1-1 1 0 0,0 1 0 0 0,0-1 0 0 0,0 0-1 0 0,1 1 1 0 0,-1-1 0 0 0,0 1 0 0 0,0-1-1 0 0,0 0 1 0 0,0 1 0 0 0,0-1 0 0 0,0 0-1 0 0,0 1 1 0 0,0-1 0 0 0,0 1-1 0 0,0-1 1 0 0,-1 0 0 0 0,1 1 0 0 0,0-1-1 0 0,0 1 1 0 0,0-1 0 0 0,-1 1 0 0 0,1-1-1 0 0,0 0 1 0 0,-1 1 0 0 0,1-1 0 0 0,0 1-1 0 0,-1 0 1 0 0,1-1 0 0 0,-1 1 0 0 0,1-1-1 0 0,-1 1 1 0 0,1 0 0 0 0,-1-1 0 0 0,1 1-1 0 0,-1 0 1 0 0,0-1 0 0 0,-3-2 33 0 0,-7-8 7 0 0,-1 2 0 0 0,0-1 0 0 0,0 1 0 0 0,-1 1 0 0 0,-15-9-1 0 0,-3-1-129 0 0,20 16 44 0 0,8 1-27 0 0,6 1 37 0 0,26 8 11 0 0,-16-4 27 0 0,1-1-1 0 0,26 3 0 0 0,-13-3 78 0 0,0 0 1 0 0,28 9-1 0 0,-52-12-83 0 0,-1 1-1 0 0,1-1 0 0 0,0 1 1 0 0,-1 0-1 0 0,1 0 0 0 0,-1 1 1 0 0,0-1-1 0 0,1 0 0 0 0,-1 1 1 0 0,0-1-1 0 0,0 1 0 0 0,0 0 1 0 0,2 2-1 0 0,-3-3-2 0 0,-1 0 1 0 0,1 0 0 0 0,-1 0-1 0 0,1 0 1 0 0,-1 0-1 0 0,0 1 1 0 0,0-1 0 0 0,1 0-1 0 0,-1 0 1 0 0,0 0-1 0 0,0 1 1 0 0,0-1 0 0 0,0 0-1 0 0,-1 0 1 0 0,1 0-1 0 0,0 1 1 0 0,0-1 0 0 0,-1 0-1 0 0,1 0 1 0 0,-1 0-1 0 0,1 0 1 0 0,-1 0 0 0 0,1 0-1 0 0,-1 0 1 0 0,0 0-1 0 0,1 0 1 0 0,-1 0 0 0 0,0 0-1 0 0,0 0 1 0 0,-1 1 0 0 0,-7 7 40 0 0,-1 0 0 0 0,0 0 0 0 0,0-1 1 0 0,-20 11-1 0 0,4-1 34 0 0,19-14-264 0 0,0 1-1 0 0,0-1 1 0 0,-1-1 0 0 0,0 1-1 0 0,-9 2 1 0 0,15-5 76 0 0,0 0-1129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1:53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502 76 14136 0 0,'0'0'646'0'0,"-12"-18"334"0"0,7 13-349 0 0,-1 0 0 0 0,1 0-1 0 0,-1 1 1 0 0,0 0 0 0 0,0 0-1 0 0,-1 0 1 0 0,0 1 0 0 0,1-1-1 0 0,-10-1 1 0 0,2-2 447 0 0,8 6-892 0 0,1-1 0 0 0,-1 1 0 0 0,1-1 0 0 0,-1 1 0 0 0,0 1 0 0 0,0-1 0 0 0,1 1 0 0 0,-7 1 0 0 0,-47 6 201 0 0,51-6-321 0 0,-6 1-11 0 0,-1 1 1 0 0,2 1 0 0 0,-1 0-1 0 0,0 1 1 0 0,1 1-1 0 0,0 0 1 0 0,0 0-1 0 0,0 2 1 0 0,1-1-1 0 0,0 1 1 0 0,1 1-1 0 0,0 0 1 0 0,0 1-1 0 0,1 0 1 0 0,0 1-1 0 0,1 0 1 0 0,0 0 0 0 0,1 1-1 0 0,0 0 1 0 0,0 1-1 0 0,2 0 1 0 0,-6 14-1 0 0,7-14-21 0 0,0 0 0 0 0,2 1 0 0 0,0-1 0 0 0,-3 22 0 0 0,6-26-16 0 0,-1-1 0 0 0,1 1 0 0 0,1 0 0 0 0,0-1 0 0 0,0 1 0 0 0,1-1 0 0 0,0 1 0 0 0,5 12 0 0 0,-3-10 26 0 0,0-1-1 0 0,1 1 0 0 0,1-1 1 0 0,0 0-1 0 0,0 0 1 0 0,1-1-1 0 0,0 0 0 0 0,0 0 1 0 0,1-1-1 0 0,0 1 1 0 0,1-2-1 0 0,0 1 0 0 0,0-1 1 0 0,1-1-1 0 0,0 0 1 0 0,0 0-1 0 0,0-1 0 0 0,1 0 1 0 0,12 4-1 0 0,-9-5 81 0 0,1 0 0 0 0,0-1 0 0 0,1-1 0 0 0,-1 0 0 0 0,0-1 0 0 0,1 0 0 0 0,-1-1 0 0 0,1-1 0 0 0,-1-1 0 0 0,0 0 0 0 0,26-7 0 0 0,-29 4-20 0 0,-1 0 0 0 0,1 0 1 0 0,-1-1-1 0 0,-1-1 0 0 0,1 0 0 0 0,-1 0 0 0 0,0-1 1 0 0,-1 0-1 0 0,13-15 0 0 0,3-5 303 0 0,38-59 0 0 0,-60 82-381 0 0,0-1-1 0 0,-1 1 0 0 0,1-1 1 0 0,-1 0-1 0 0,-1 0 1 0 0,1 1-1 0 0,-1-1 1 0 0,0 0-1 0 0,0 0 0 0 0,-1-1 1 0 0,0 1-1 0 0,0 0 1 0 0,0 0-1 0 0,-1 0 1 0 0,0 0-1 0 0,0 0 1 0 0,0 0-1 0 0,-1 0 0 0 0,0 1 1 0 0,0-1-1 0 0,0 0 1 0 0,-1 1-1 0 0,-6-11 1 0 0,2 2-4 0 0,5 11-19 0 0,0-1 1 0 0,0 0-1 0 0,0 0 1 0 0,0 1-1 0 0,0-1 1 0 0,-1 1-1 0 0,0 0 1 0 0,-4-5-1 0 0,-13-12-3 0 0,-2 5 0 0 0,19 14 1 0 0,1-1 0 0 0,-1 1 0 0 0,1-1 0 0 0,0 0 0 0 0,-1 0 0 0 0,1 0 0 0 0,-3-3 0 0 0,4 4 15 0 0,-5-4 176 0 0,-13-14-317 0 0,19 18 132 0 0,-7-4 26 0 0,6 5-37 0 0,1 0 0 0 0,-1 0 0 0 0,1 0 0 0 0,-1 0 0 0 0,1 1 0 0 0,0-1 1 0 0,-1 0-1 0 0,1 0 0 0 0,-1 1 0 0 0,1-1 0 0 0,0 0 0 0 0,-1 1 1 0 0,1-1-1 0 0,0 0 0 0 0,-1 1 0 0 0,1-1 0 0 0,0 0 0 0 0,0 1 0 0 0,-1-1 1 0 0,1 1-1 0 0,0-1 0 0 0,0 1 0 0 0,0-1 0 0 0,-1 1 0 0 0,1-1 1 0 0,0 1-1 0 0,0 0 126 0 0,-1 1-429 0 0,-1-1 136 0 0,1 1 0 0 0,1 0 0 0 0,-1-1-1 0 0,0 1 1 0 0,0 0 0 0 0,1 0 0 0 0,-1-1 0 0 0,0 4-1 0 0,-2 10-3590 0 0,0-7 2319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2:02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58 110 3224 0 0,'-5'-5'7529'0'0,"-10"3"-6277"0"0,12 2-724 0 0,1-1 0 0 0,-1 1 0 0 0,1-1 0 0 0,-1 0 0 0 0,1 0 0 0 0,0 0 1 0 0,-1 0-1 0 0,1-1 0 0 0,0 1 0 0 0,-1-1 0 0 0,1 1 0 0 0,0-1 0 0 0,-3-3 0 0 0,5 4-24 0 0,4-14 4439 0 0,-10 12-1742 0 0,15 4-2221 0 0,62 4-692 0 0,-34-1-166 0 0,-2-1-27 0 0,-20-1-33 0 0,1 0-1 0 0,0-2 1 0 0,29-1 0 0 0,100-16 289 0 0,-48 9-116 0 0,67 8-282 0 0,-66 2 17 0 0,-76-1 99 0 0,37 7 1 0 0,-19-2-6 0 0,19 5 34 0 0,-37-6-35 0 0,26 2 0 0 0,31 5 24 0 0,-14-2-57 0 0,-14-7 6 0 0,0-2 0 0 0,86-11 0 0 0,-57 4-16 0 0,153-2 44 0 0,-97 3-32 0 0,2-1 0 0 0,313-16 107 0 0,-245 15-22 0 0,-72 5-117 0 0,125-3 92 0 0,-90 4-36 0 0,501-31 589 0 0,-439 20-334 0 0,-62 14-111 0 0,-48 0-80 0 0,-110-4-99 0 0,-9 2-35 0 0,1-1 0 0 0,-1 0 0 0 0,1 1 0 0 0,-1-1 0 0 0,1 1 0 0 0,-1 0 0 0 0,6 0 0 0 0,-7 0-458 0 0,1-4-2797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25423 0 0,'0'0'579'0'0,"15"5"1395"0"0,89 20-848 0 0,-91-23-1038 0 0,0 0 0 0 0,0-1 0 0 0,0 0-1 0 0,26-3 1 0 0,-1 1-94 0 0,41-3-1679 0 0,-27 1-6746 0 0,-25 2 60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2:04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57 108 16040 0 0,'-54'-15'1811'0'0,"54"15"-1745"0"0,0-1 0 0 0,0 1 0 0 0,0 0 0 0 0,0 0 0 0 0,0 0 0 0 0,-1 0 0 0 0,1 0-1 0 0,0 0 1 0 0,0 0 0 0 0,0 0 0 0 0,0 0 0 0 0,0 0 0 0 0,0 0 0 0 0,-1 0 0 0 0,1 0 0 0 0,0 0-1 0 0,0 0 1 0 0,0-1 0 0 0,0 1 0 0 0,0 0 0 0 0,0 0 0 0 0,0 0 0 0 0,0 0 0 0 0,0 0-1 0 0,0 0 1 0 0,0 0 0 0 0,0-1 0 0 0,0 1 0 0 0,-1 0 0 0 0,1 0 0 0 0,0 0 0 0 0,0 0-1 0 0,0 0 1 0 0,0-1 0 0 0,0 1 0 0 0,0 0 0 0 0,0 0 0 0 0,0 0 0 0 0,0 0 0 0 0,1-1 0 0 0,3-4 696 0 0,11-3 50 0 0,93-5 2780 0 0,156-3 37 0 0,-92 7-2859 0 0,2-5-185 0 0,174-8 375 0 0,-60 35-432 0 0,-99 13-272 0 0,-159-19-217 0 0,1 1 0 0 0,29 12 0 0 0,-52-19-29 0 0,-8-1-5 0 0,1 0 1 0 0,0 0-1 0 0,0 1 0 0 0,0-1 1 0 0,0 0-1 0 0,0 0 0 0 0,0 1 1 0 0,0-1-1 0 0,0 0 0 0 0,-1 1 0 0 0,1-1 1 0 0,0 1-1 0 0,0-1 0 0 0,-1 1 1 0 0,2 0-1 0 0,-1 0 80 0 0,-13 0-714 0 0,-4-2-287 0 0,-5-1-339 0 0,11 1-956 0 0,-1-1-5179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2:26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69 3224 0 0,'0'0'143'0'0,"-1"0"-3"0"0,-3 0-111 0 0,2 0 877 0 0,1 0 1 0 0,-1 0 0 0 0,0 1-1 0 0,0-1 1 0 0,0 0-1 0 0,0 1 1 0 0,1-1 0 0 0,-4 2-1 0 0,-7 1 7222 0 0,15-23-5378 0 0,-3 19-2651 0 0,0 0 0 0 0,0 0 0 0 0,1 0 0 0 0,-1 0 1 0 0,0 1-1 0 0,1-1 0 0 0,-1 0 0 0 0,1 0 0 0 0,-1 0 0 0 0,1 1 1 0 0,-1-1-1 0 0,1 0 0 0 0,0 0 0 0 0,-1 1 0 0 0,1-1 1 0 0,0 0-1 0 0,-1 1 0 0 0,1-1 0 0 0,0 1 0 0 0,0-1 1 0 0,0 1-1 0 0,0-1 0 0 0,0 1 125 0 0,0-1-174 0 0,-1 1 1 0 0,0-1-1 0 0,0 1 1 0 0,0-1-1 0 0,1 1 1 0 0,-1-1-1 0 0,0 0 1 0 0,1 1-1 0 0,-1 0 1 0 0,0-1-1 0 0,1 1 1 0 0,-1-1-1 0 0,1 1 1 0 0,-1-1-1 0 0,1 1 1 0 0,-1 0-1 0 0,1-1 1 0 0,-1 1-1 0 0,1 0 1 0 0,-1 0-1 0 0,1-1 1 0 0,-1 1-1 0 0,1 0 0 0 0,-1 0 1 0 0,1 0-1 0 0,1 0 1 0 0,12-3 763 0 0,-13 3-670 0 0,10 2 496 0 0,-1 2-534 0 0,-1 0 0 0 0,16 10-1 0 0,-19-10-61 0 0,0 0-1 0 0,1-1 0 0 0,12 5 1 0 0,44 13 162 0 0,40 12 158 0 0,-88-29-285 0 0,-1-1 0 0 0,1-1-1 0 0,28 2 1 0 0,18-6 233 0 0,90-13 0 0 0,147-22 8 0 0,32-2-32 0 0,216 17-96 0 0,-245 15-128 0 0,-62 1 45 0 0,2-1-79 0 0,-147 7 1 0 0,155 2 55 0 0,-89 5-67 0 0,120 7 26 0 0,22 12 13 0 0,136 10 28 0 0,-89-24 71 0 0,-241-11-45 0 0,89-1 99 0 0,216-18 10 0 0,-86 3-90 0 0,84 22 85 0 0,-379-9-440 0 0,-25-8-3473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2:30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18 161 14280 0 0,'-1'0'116'0'0,"0"0"0"0"0,0 0 1 0 0,0 0-1 0 0,0 0 1 0 0,1 0-1 0 0,-1 0 0 0 0,0 0 1 0 0,0-1-1 0 0,0 1 0 0 0,0 0 1 0 0,1 0-1 0 0,-1-1 1 0 0,0 1-1 0 0,0-1 0 0 0,1 1 1 0 0,-2-1-1 0 0,2 0 83 0 0,-1 1-1 0 0,1-1 0 0 0,0 1 1 0 0,0-1-1 0 0,-1 1 0 0 0,1 0 0 0 0,0-1 1 0 0,0 1-1 0 0,0-1 0 0 0,0 1 1 0 0,-1-1-1 0 0,1 1 0 0 0,0-1 1 0 0,0 1-1 0 0,0-1 0 0 0,0 1 1 0 0,0-1-1 0 0,0 1 0 0 0,0-1 1 0 0,1 0-1 0 0,-1-1 139 0 0,1 0-1 0 0,0 0 1 0 0,0 0 0 0 0,0 0-1 0 0,0 1 1 0 0,0-1-1 0 0,0 0 1 0 0,1 1 0 0 0,-1-1-1 0 0,0 1 1 0 0,1-1 0 0 0,2-1-1 0 0,17-13 1056 0 0,-8 5-415 0 0,20-12-1 0 0,-12 11-993 0 0,41-23 649 0 0,-53 30-1359 0 0,0 1 0 0 0,1 1 0 0 0,0 0 0 0 0,18-4 1 0 0,-13 5-536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2:31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0 21711 0 0,'-2'5'203'0'0,"0"-2"-37"0"0,1 1-1 0 0,-1-1 0 0 0,1 0 1 0 0,0 1-1 0 0,0-1 0 0 0,0 1 0 0 0,1-1 1 0 0,-1 1-1 0 0,1-1 0 0 0,0 1 1 0 0,-1 0-1 0 0,2 4 0 0 0,11 54 1226 0 0,36 164 906 0 0,-31-131-2534 0 0,8 57 206 0 0,-6 2 0 0 0,-2 193 0 0 0,-39 91 850 0 0,5-279-681 0 0,-11 119 67 0 0,-4 22-126 0 0,13-128-33 0 0,-15 135 10 0 0,-42 519 474 0 0,74-783-378 0 0,-2 157 768 0 0,2-35-303 0 0,0-52-129 0 0,1-93-452 0 0,0-1 0 0 0,-1 1 0 0 0,-9 35 0 0 0,-7-10 14 0 0,14-37-27 0 0,1 0-1 0 0,0 0 1 0 0,0 1-1 0 0,0-1 1 0 0,1 1 0 0 0,-2 16-1 0 0,4-23 54 0 0,1-2 24 0 0,-1 0-96 0 0,0 1 0 0 0,-1-1 0 0 0,1 0 0 0 0,0 1 0 0 0,0-1 0 0 0,0 0 1 0 0,0 1-1 0 0,0-1 0 0 0,0 0 0 0 0,0 1 0 0 0,0-1 0 0 0,0 0 1 0 0,0 1-1 0 0,0-1 0 0 0,0 0 0 0 0,0 1 0 0 0,0-1 0 0 0,0 0 0 0 0,0 0 1 0 0,0 1-1 0 0,1-1 0 0 0,-1 0 0 0 0,0 1 0 0 0,0-1 0 0 0,0 0 1 0 0,0 0-1 0 0,1 1 0 0 0,-1-1 0 0 0,0 0 0 0 0,0 0 0 0 0,0 1 0 0 0,1-1 1 0 0,-1 0-1 0 0,0 0 0 0 0,0 0 0 0 0,1 1 0 0 0,-1-1 0 0 0,5 2 11 0 0,0 0-1 0 0,0 0 1 0 0,0 0-1 0 0,6 1 0 0 0,-9-2-11 0 0,9 2-57 0 0,1 0-1 0 0,-1-1 1 0 0,1-1 0 0 0,17 1 0 0 0,49-5-433 0 0,-44 1 332 0 0,73-7-5549 0 0,-83 4-3710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2:37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11 4608 0 0,'-25'-1'1613'0'0,"0"0"5454"0"0,-29-8 6768 0 0,55 9-13665 0 0,0 0 0 0 0,1 1 0 0 0,-1-1 0 0 0,0 0-1 0 0,0 1 1 0 0,0-1 0 0 0,0 1 0 0 0,0-1 0 0 0,0 1 0 0 0,0 0 0 0 0,0-1 0 0 0,0 1-1 0 0,-1 0 1 0 0,2 1 0 0 0,2 0-157 0 0,-1 1-1 0 0,1-1 1 0 0,-1 1-1 0 0,1-1 1 0 0,0 0-1 0 0,0-1 1 0 0,0 1-1 0 0,7 2 1 0 0,36 4 192 0 0,-25-5-131 0 0,7 0-179 0 0,29 1 0 0 0,27 2 531 0 0,115 31-54 0 0,-122-18-265 0 0,-14-3-63 0 0,-10-5-2 0 0,50 9 33 0 0,-101-20-75 0 0,253 26 496 0 0,-137-23-286 0 0,145-15 0 0 0,-148 2-131 0 0,71-10 35 0 0,8-4 14 0 0,128-25 232 0 0,-265 41-590 0 0,115-2-1 0 0,-61 10 810 0 0,-109 0-653 0 0,0 1 0 0 0,0-1 1 0 0,0 0-1 0 0,0 1 1 0 0,0 0-1 0 0,0 0 0 0 0,0 0 1 0 0,5 3 475 0 0,-7-4-178 0 0,3 2-152 0 0,-4 3-265 0 0,-8 4-1626 0 0,3-4 751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4:43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77 9184 0 0,'0'0'421'0'0,"-1"0"-12"0"0,-3 0-263 0 0,-1 0 23 0 0,3 0 129 0 0,1 0-1 0 0,0 0 1 0 0,-1-1-1 0 0,1 1 1 0 0,0-1 0 0 0,-1 1-1 0 0,1-1 1 0 0,0 1-1 0 0,0-1 1 0 0,0 0 0 0 0,-1 0-1 0 0,-1-1 1 0 0,3 1-56 0 0,-1 1 0 0 0,0-1 0 0 0,0 0 0 0 0,0 1 1 0 0,0-1-1 0 0,0 1 0 0 0,-5-2 5527 0 0,17-4-4378 0 0,5 4-618 0 0,0 0 1 0 0,25 0 0 0 0,-25 2-494 0 0,1 0 0 0 0,-1-2 0 0 0,17-3 0 0 0,44-11 350 0 0,2 4 0 0 0,95-4 1 0 0,159 21-284 0 0,-22 23-196 0 0,-190-17-8 0 0,-42-3 167 0 0,91-3 1 0 0,-149-6-272 0 0,190 2 410 0 0,-201 0-423 0 0,21 2 137 0 0,-1 0 1 0 0,40 11-1 0 0,-60-11-127 0 0,2 1 19 0 0,0-1-1 0 0,0-1 1 0 0,23 3 0 0 0,-31-5-38 0 0,-1-1 0 0 0,1 1 0 0 0,0-1 0 0 0,-1 0 0 0 0,1 0 1 0 0,5-3-1 0 0,6-1-20 0 0,-13 4 5 0 0,0 0 1 0 0,0 0-1 0 0,0 0 0 0 0,-1 0 1 0 0,1 0-1 0 0,0 0 0 0 0,-1-1 1 0 0,1 1-1 0 0,-1 0 0 0 0,0-1 1 0 0,1 0-1 0 0,-1 1 1 0 0,1-3-1 0 0,9-14-5561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4:47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122 147 4144 0 0,'-4'-2'103'0'0,"1"0"-1"0"0,0 1 1 0 0,-1 0 0 0 0,1-1 0 0 0,-1 1 0 0 0,1 0-1 0 0,-1 1 1 0 0,1-1 0 0 0,-6 0 0 0 0,-21-5 8753 0 0,12-6-7284 0 0,10 4-1082 0 0,3 5-3 0 0,1-1 1 0 0,1 1-1 0 0,-1-1 1 0 0,-5-7-1 0 0,9 10-63 0 0,0 0-282 0 0,0 0 0 0 0,0-1 0 0 0,0 1 0 0 0,0 0 0 0 0,0 0-1 0 0,0-1 1 0 0,0 1 0 0 0,1 0 0 0 0,-1 0 0 0 0,1-1 0 0 0,-1 1-1 0 0,1 0 1 0 0,-1 0 0 0 0,1 0 0 0 0,0 0 0 0 0,-1 0 0 0 0,1 0-1 0 0,0 0 1 0 0,0 0 0 0 0,0 0 0 0 0,0 0 0 0 0,0 0 0 0 0,0 0-1 0 0,0 1 1 0 0,0-1 0 0 0,0 0 0 0 0,0 1 0 0 0,0-1-1 0 0,0 1 1 0 0,0-1 0 0 0,1 1 0 0 0,-1 0 0 0 0,0-1 0 0 0,0 1-1 0 0,1 0 1 0 0,-1 0 0 0 0,0 0 0 0 0,0 0 0 0 0,3 0 0 0 0,59 3 1727 0 0,-51-3-1628 0 0,23-1 1 0 0,-24 1-165 0 0,0-1-1 0 0,21 3 1 0 0,136 9 499 0 0,-80-7-476 0 0,-60-3-90 0 0,280 12 232 0 0,-39-3-198 0 0,-105-1-24 0 0,343 15 1000 0 0,-118-24-792 0 0,-162-1 85 0 0,-37 0-125 0 0,-30-1-94 0 0,344-16 351 0 0,-120-22-169 0 0,-86 8-120 0 0,2 6-156 0 0,22 21 60 0 0,-69 10 348 0 0,-166-3-161 0 0,-86-2-294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4:50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93 253 4144 0 0,'-5'-2'95'0'0,"0"0"0"0"0,0 0 0 0 0,-8-6 1 0 0,8 4 1346 0 0,0 0 1 0 0,0-1-1 0 0,0 1 1 0 0,1-1-1 0 0,0 0 1 0 0,0 0-1 0 0,0 0 1 0 0,0-1-1 0 0,1 1 1 0 0,0-1-1 0 0,-3-8 1 0 0,-4-21 289 0 0,9 32-1502 0 0,0 0 0 0 0,1-1 0 0 0,0 1 0 0 0,0 0 0 0 0,-1 0 0 0 0,2-1 0 0 0,-1 1 0 0 0,1-4 0 0 0,-1 5-190 0 0,1 1-1 0 0,-1 0 1 0 0,1 0-1 0 0,0 0 0 0 0,-1 0 1 0 0,1 1-1 0 0,0-1 1 0 0,-1 0-1 0 0,1 0 0 0 0,0 0 1 0 0,0 0-1 0 0,0 1 1 0 0,0-1-1 0 0,0 0 0 0 0,-1 1 1 0 0,1-1-1 0 0,1 1 1 0 0,-1-1-1 0 0,0 1 0 0 0,0-1 1 0 0,0 1-1 0 0,0 0 1 0 0,0 0-1 0 0,0-1 0 0 0,0 1 1 0 0,0 0-1 0 0,2 0 1 0 0,15 0 32 0 0,0 1-1 0 0,-1 0 1 0 0,1 1 0 0 0,0 1 0 0 0,18 6 0 0 0,11 1 67 0 0,2 0 25 0 0,3 0 191 0 0,66 5-1 0 0,-67-12-127 0 0,210 2 600 0 0,-216-7-693 0 0,-19 2-40 0 0,-1-1 1 0 0,31-6-1 0 0,-53 6-75 0 0,0 0 0 0 0,0 1 0 0 0,0-1 0 0 0,0 0 0 0 0,-1-1 0 0 0,6-2 0 0 0,-8 4-13 0 0,1 0 1 0 0,-1 0-1 0 0,1-1 1 0 0,-1 1-1 0 0,0 0 1 0 0,1-1-1 0 0,-1 1 1 0 0,0 0-1 0 0,1-1 1 0 0,-1 1-1 0 0,0-1 1 0 0,0 1-1 0 0,1-1 1 0 0,-1 1-1 0 0,0 0 0 0 0,0-1 1 0 0,0 1-1 0 0,0-1 1 0 0,1 1-1 0 0,-1-1 1 0 0,0 1-1 0 0,0-1 1 0 0,0 1-1 0 0,0-1 1 0 0,0 1-1 0 0,0-1 1 0 0,0 1-1 0 0,0-1 1 0 0,-1 1-1 0 0,1-1 1 0 0,0 1-1 0 0,0-1 0 0 0,0 1 1 0 0,0-1-1 0 0,-1 1 1 0 0,1 0-1 0 0,0-1 1 0 0,0 1-1 0 0,-1-1 1 0 0,1 1-1 0 0,0 0 1 0 0,-1-1-1 0 0,1 1 1 0 0,-1-1-1 0 0,-4-4-29 0 0,-1 0 0 0 0,0 0 0 0 0,0 1 0 0 0,0-1-1 0 0,-1 1 1 0 0,-7-3 0 0 0,-43-17-175 0 0,32 15 206 0 0,1 1 0 0 0,-2 1 0 0 0,1 2 0 0 0,-1 0 0 0 0,-44-1 0 0 0,58 7-38 0 0,17 1 25 0 0,19 2 8 0 0,1-4-3 0 0,0-1 0 0 0,-1-1 0 0 0,30-6 0 0 0,17-2 0 0 0,-70 9 26 0 0,-1 1 1 0 0,0 0-1 0 0,1 0 0 0 0,-1 0 0 0 0,1 0 0 0 0,-1-1 1 0 0,1 1-1 0 0,-1 0 0 0 0,1 0 0 0 0,-1 0 0 0 0,1 0 1 0 0,-1 0-1 0 0,0 0 0 0 0,1 0 0 0 0,-1 1 0 0 0,1-1 1 0 0,-1 0-1 0 0,1 0 0 0 0,-1 0 0 0 0,1 0 0 0 0,-1 1 1 0 0,0-1-1 0 0,1 0 0 0 0,-1 0 0 0 0,0 1 0 0 0,1-1 1 0 0,-1 0-1 0 0,0 0 0 0 0,1 1 0 0 0,-1-1 0 0 0,0 0 1 0 0,1 1-1 0 0,-1-1 0 0 0,0 1 0 0 0,0-1 1 0 0,1 0-1 0 0,-1 1 0 0 0,0 0 0 0 0,0 1-1 0 0,0-1-1 0 0,-1 1 0 0 0,1-1 1 0 0,-1 1-1 0 0,1-1 0 0 0,-1 1 1 0 0,0-1-1 0 0,0 0 1 0 0,1 1-1 0 0,-1-1 0 0 0,-2 2 1 0 0,-5 6 9 0 0,0 1 1 0 0,-11 7 0 0 0,-20 14-4 0 0,-71 42 0 0 0,-18 13-2788 0 0,96-60 1284 0 0,1-1-50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4:51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0 2760 0 0,'0'2'111'0'0,"-1"0"1"0"0,1 0-1 0 0,-1 0 0 0 0,1 1 0 0 0,-1-1 1 0 0,0-1-1 0 0,0 1 0 0 0,0 0 1 0 0,0 0-1 0 0,0 0 0 0 0,-1 0 1 0 0,1-1-1 0 0,0 1 0 0 0,-1-1 1 0 0,1 1-1 0 0,-1-1 0 0 0,1 1 0 0 0,-1-1 1 0 0,0 0-1 0 0,0 0 0 0 0,0 0 1 0 0,1 0-1 0 0,-1 0 0 0 0,0 0 1 0 0,0 0-1 0 0,0-1 0 0 0,-1 1 1 0 0,1-1-1 0 0,0 1 0 0 0,0-1 1 0 0,0 0-1 0 0,-4 0 0 0 0,0 0 538 0 0,-3 0 2120 0 0,-1 0 0 0 0,1-1 0 0 0,-14-2 0 0 0,16 2-346 0 0,0 0-1 0 0,0 0 1 0 0,-13 1-1 0 0,18 0-1210 0 0,24 2-671 0 0,-18-1-468 0 0,1 0 1 0 0,-1 0-1 0 0,0-1 0 0 0,9 0 0 0 0,8-1 129 0 0,-1 1 1 0 0,38 6-1 0 0,9 0 103 0 0,164 7 451 0 0,39 2-696 0 0,-40-3 170 0 0,-1 0 109 0 0,-18 5 80 0 0,-208-17-415 0 0,65 9 27 0 0,-16-2-6 0 0,55 0-1 0 0,73-3-24 0 0,-151-1 0 0 0,-24-1-35 0 0,-4-2-145 0 0,-2 1-236 0 0,-1-1 242 0 0,1 1 0 0 0,0-1 1 0 0,0 1-1 0 0,0 0 0 0 0,0 0 0 0 0,0-1 1 0 0,-1 1-1 0 0,1 0 0 0 0,1 0 1 0 0,-1 0-1 0 0,-2 2 0 0 0,-4 5-3451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4:57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71 2760 0 0,'-5'6'14547'0'0,"32"5"-11690"0"0,40 20-1 0 0,-40-17-2325 0 0,-2-3-160 0 0,0-2 0 0 0,49 12-1 0 0,-30-13-77 0 0,0-2 0 0 0,85 1 0 0 0,-87-6-286 0 0,-15 0 25 0 0,70 2 985 0 0,165-14 0 0 0,-133 2-709 0 0,-21 3 32 0 0,105-14 820 0 0,-57 13-1171 0 0,4-1 318 0 0,99-7 21 0 0,-183 10 280 0 0,3 0-387 0 0,13-1 79 0 0,-5 0 231 0 0,38-2-759 0 0,-15 3 261 0 0,-64 2 94 0 0,23-2-20 0 0,53-2 122 0 0,-91 6-119 0 0,32-6-1 0 0,8 0 141 0 0,-32 3-407 0 0,0-2-1 0 0,54-14 0 0 0,-31 5 919 0 0,-61 15-893 0 0,0-1-1 0 0,0 1 1 0 0,0-1-1 0 0,0 0 1 0 0,-1 1-1 0 0,1-1 1 0 0,0 0-1 0 0,0 0 1 0 0,-1 1-1 0 0,1-1 1 0 0,-1 0-1 0 0,1 0 1 0 0,-1 0-1 0 0,1 0 0 0 0,0-2 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8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17967 0 0,'3'-1'8834'0'0,"15"-5"-7651"0"0,-10 6-1044 0 0,0-1-1 0 0,0 1 0 0 0,0 1 0 0 0,0-1 0 0 0,0 2 0 0 0,-1-1 0 0 0,16 5 0 0 0,-19-4-82 0 0,0-1 0 0 0,1 1-1 0 0,-1 1 1 0 0,0-1 0 0 0,0 1 0 0 0,0-1 0 0 0,0 1 0 0 0,0 0 0 0 0,-1 0 0 0 0,1 1 0 0 0,-1-1-1 0 0,0 1 1 0 0,0 0 0 0 0,4 6 0 0 0,-2 0-52 0 0,0 1 0 0 0,0 0 0 0 0,-1 0 1 0 0,0 0-1 0 0,-1 0 0 0 0,0 0 0 0 0,-1 1 0 0 0,0-1 0 0 0,-1 1 0 0 0,0 0 0 0 0,-1 0 0 0 0,-2 18 0 0 0,1-16 3 0 0,0 1-1 0 0,-1 0 0 0 0,-1-1 0 0 0,0 1 0 0 0,-1-1 0 0 0,-1 0 0 0 0,0 0 0 0 0,0-1 1 0 0,-16 26-1 0 0,11-24-87 0 0,-1 1 0 0 0,-12 12 0 0 0,16-21 197 0 0,1-1-1 0 0,-1 0 1 0 0,0-1 0 0 0,0 0 0 0 0,0 0 0 0 0,-12 6 0 0 0,19-11-37 0 0,0 0 1 0 0,-1 1 0 0 0,0-1-1 0 0,1 0 1 0 0,-1 0 0 0 0,1 1-1 0 0,-1-1 1 0 0,1 0 0 0 0,-1 0-1 0 0,0 0 1 0 0,1 1-1 0 0,-1-1 1 0 0,1 0 0 0 0,-1 0-1 0 0,0 0 1 0 0,1 0 0 0 0,-1 0-1 0 0,0-1 1 0 0,1 1-56 0 0,0-1 1 0 0,0 1-1 0 0,0-1 1 0 0,0 1-1 0 0,0-1 1 0 0,0 1-1 0 0,0-1 1 0 0,0 0-1 0 0,1 1 0 0 0,-1-1 1 0 0,0 1-1 0 0,0-1 1 0 0,0 1-1 0 0,1-1 1 0 0,-1 1-1 0 0,0-1 1 0 0,1 1-1 0 0,-1 0 0 0 0,1-1 1 0 0,0 0-1 0 0,2-3-17 0 0,0 1-1 0 0,1 0 1 0 0,-1 0-1 0 0,1 0 0 0 0,0 0 1 0 0,0 0-1 0 0,0 1 1 0 0,0 0-1 0 0,0 0 1 0 0,0 0-1 0 0,1 0 0 0 0,-1 0 1 0 0,1 1-1 0 0,-1 0 1 0 0,1 0-1 0 0,0 0 0 0 0,5 0 1 0 0,7 1-112 0 0,0-1 1 0 0,-1 2-1 0 0,27 4 1 0 0,47 12-3930 0 0,-59-10-2963 0 0,-3-1-2186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02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8376 0 0,'0'0'757'0'0,"-19"10"15109"0"0,25-8-15374 0 0,-1 0 0 0 0,1-1 1 0 0,0 0-1 0 0,0 0 0 0 0,-1-1 0 0 0,1 1 0 0 0,0-1 0 0 0,0 0 0 0 0,9-2 0 0 0,7 1 83 0 0,-8 2-395 0 0,-1 0 1 0 0,1 1-1 0 0,-1 1 0 0 0,24 8 0 0 0,-3-1-233 0 0,-16-7 87 0 0,1 0 0 0 0,-1-1 0 0 0,1-1 0 0 0,26-2 0 0 0,-10 0 0 0 0,38-1 59 0 0,-32 1 32 0 0,64 4 0 0 0,-90-1-120 0 0,153 24 3 0 0,-112-16-8 0 0,101 6 1 0 0,-96-12 9 0 0,-33-1 41 0 0,32 1 4 0 0,33 1 31 0 0,149-23 167 0 0,37-19-125 0 0,141 24-55 0 0,-302 13-21 0 0,-29 1 90 0 0,-62-2-197 0 0,43 5 1 0 0,0 0 0 0 0,217 1 230 0 0,-95 3-176 0 0,80-3 0 0 0,162-38 0 0 0,-424 33 0 0 0,28-3 0 0 0,1 2 0 0 0,57 7 0 0 0,-94-6-43 0 0,0 0 1 0 0,0 0-1 0 0,-1 0 1 0 0,1 1-1 0 0,0-1 0 0 0,-1 1 1 0 0,1-1-1 0 0,-1 1 1 0 0,1 0-1 0 0,0-1 0 0 0,-1 1 1 0 0,2 1-1 0 0,3 2-179 0 0,10 3-1935 0 0,-10-2 66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04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0 2304 0 0,'-17'6'377'0'0,"-6"-3"4007"0"0,18-2-3951 0 0,-1 0 1 0 0,0 0-1 0 0,-10 0 0 0 0,-14 4 3905 0 0,29-5-3930 0 0,-1 1 0 0 0,1-1 1 0 0,0 1-1 0 0,0-1 0 0 0,0 1 1 0 0,-1-1-1 0 0,1 1 0 0 0,0 0 1 0 0,0 0-1 0 0,0-1 0 0 0,0 1 1 0 0,0 0-1 0 0,0 0 0 0 0,0 0 1 0 0,1 0-1 0 0,-1 0 0 0 0,0 0 1 0 0,-1 4 935 0 0,3-4-1264 0 0,-1 0 1 0 0,0 1-1 0 0,1-1 0 0 0,0 0 1 0 0,-1 0-1 0 0,1 1 1 0 0,0-1-1 0 0,-1 0 0 0 0,1 0 1 0 0,0 0-1 0 0,0 0 0 0 0,0 0 1 0 0,0 0-1 0 0,0 0 0 0 0,0 0 1 0 0,0 0-1 0 0,2 1 1 0 0,22 12 947 0 0,-24-14-966 0 0,14 7 823 0 0,27 9 0 0 0,-25-11-598 0 0,0-1 1 0 0,0-1 0 0 0,22 2-1 0 0,252 19 998 0 0,57-11-986 0 0,-64-14-100 0 0,-109 0 1 0 0,36-4 90 0 0,0 0 45 0 0,105-1 81 0 0,-165 4-266 0 0,103 2 104 0 0,-21 5-94 0 0,109 5 116 0 0,-199-1-69 0 0,144 12 498 0 0,-244-17-594 0 0,0-3 1 0 0,-1-1-1 0 0,77-9 0 0 0,-96 6-77 0 0,-12 2-10 0 0,0 0 0 0 0,-1-1 1 0 0,1 0-1 0 0,11-4 0 0 0,-21 5-104 0 0,-15-11-2220 0 0,6 9 1104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08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9072 0 0,'-9'2'531'0'0,"0"0"0"0"0,1 1 0 0 0,-11 5-1 0 0,-9 7 10240 0 0,44-13-9945 0 0,35 10 450 0 0,46 3-567 0 0,-61-8-548 0 0,53 3 0 0 0,154 2 1170 0 0,-127-4-1040 0 0,-38-2-92 0 0,5-2 7 0 0,78 7 262 0 0,68-5 237 0 0,-164-6-503 0 0,156-9 493 0 0,-57 2-309 0 0,16-3 63 0 0,46 0 609 0 0,-168 7-453 0 0,-52 2-610 0 0,0 0-1 0 0,0 0 1 0 0,0 0 0 0 0,0-1 0 0 0,0 0-1 0 0,0-1 1 0 0,6-3 0 0 0,6-11-7566 0 0,-7 12 5525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10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102 128 3224 0 0,'-20'0'2870'0'0,"-39"-5"1"0"0,56 5-2272 0 0,1-1 0 0 0,0 1 1 0 0,0-1-1 0 0,-1 1 0 0 0,1-1 0 0 0,0 0 0 0 0,-4-3 4121 0 0,23-1-3112 0 0,32-5-403 0 0,0 2 0 0 0,51-1 0 0 0,4-1-324 0 0,580-50 418 0 0,28 47-167 0 0,-410 26-646 0 0,155-1-35 0 0,-381-20-262 0 0,-22 2-3704 0 0,-42 5-5206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27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7456 0 0,'-4'2'8064'0'0,"4"-1"-7901"0"0,1 1 0 0 0,0 0 1 0 0,0-1-1 0 0,1 1 0 0 0,-1-1 1 0 0,0 1-1 0 0,0-1 0 0 0,1 0 1 0 0,-1 0-1 0 0,1 1 0 0 0,-1-1 1 0 0,1 0-1 0 0,0 0 0 0 0,-1 0 0 0 0,1-1 1 0 0,0 1-1 0 0,-1 0 0 0 0,1-1 1 0 0,0 1-1 0 0,3 0 0 0 0,8 2 647 0 0,23 2-1 0 0,-23-3-362 0 0,60 4 1606 0 0,126-4 0 0 0,-44-3-867 0 0,9 1-424 0 0,83-12 551 0 0,-134 6-611 0 0,-26-1-340 0 0,-64 4-220 0 0,-22 3-75 0 0,0-1 401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30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43 7224 0 0,'0'0'330'0'0,"-9"-17"982"0"0,-10-9 17997 0 0,18 32-18219 0 0,0-4-926 0 0,1-1-1 0 0,-1 1 1 0 0,1 0-1 0 0,0 0 1 0 0,0 0-1 0 0,0-1 0 0 0,-1 1 1 0 0,2 0-1 0 0,-1 0 1 0 0,1 3-1 0 0,5 3-32 0 0,-5-7-109 0 0,-1 0 1 0 0,1 0 0 0 0,0-1-1 0 0,-1 1 1 0 0,1 0 0 0 0,0 0-1 0 0,0 0 1 0 0,-1 0 0 0 0,1-1-1 0 0,0 1 1 0 0,0 0 0 0 0,0-1-1 0 0,0 1 1 0 0,0-1 0 0 0,0 1-1 0 0,0-1 1 0 0,0 1 0 0 0,0-1-1 0 0,2 0 1 0 0,26 6 398 0 0,-8-1-173 0 0,103 2-45 0 0,68-5 45 0 0,106-14-248 0 0,-168 5 0 0 0,-68 5 0 0 0,84-14 0 0 0,-126 14 0 0 0,33-1 0 0 0,-11 1 0 0 0,-14 1 0 0 0,0 2 0 0 0,0 1 0 0 0,51 10 0 0 0,7 1 0 0 0,-50-11 0 0 0,53-4 0 0 0,-18-1 0 0 0,66 3 0 0 0,-139-2 0 0 0,0-1 0 0 0,-1 0 0 0 0,1 1 0 0 0,-1 0 0 0 0,0-1 0 0 0,-3-1 0 0 0,-1 2-480 0 0,1 0 0 0 0,-1 1 0 0 0,1 0 0 0 0,-10-1 0 0 0,-27 3-6638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31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22 2304 0 0,'0'0'101'0'0,"-6"-4"1394"0"0,-2 1 3811 0 0,5 2-4740 0 0,0 1-1 0 0,0-1 0 0 0,0 0 0 0 0,0 0 0 0 0,0 0 0 0 0,0 0 0 0 0,-5-3 1 0 0,5 3-193 0 0,1 0 1 0 0,-1 0-1 0 0,1 1 1 0 0,-1-1-1 0 0,0 1 1 0 0,1-1-1 0 0,-6 1 1476 0 0,-7 4-505 0 0,10-3-1050 0 0,0 0 0 0 0,1 0 0 0 0,-1 1 0 0 0,1 0-1 0 0,0 0 1 0 0,0 0 0 0 0,-1 0 0 0 0,1 1 0 0 0,1 0-1 0 0,-1-1 1 0 0,0 1 0 0 0,1 1 0 0 0,-5 4 0 0 0,2-3-2 0 0,0 0 0 0 0,-12 7 1 0 0,12-9 49 0 0,1 1 0 0 0,0 0 0 0 0,0 0 0 0 0,-9 9 1435 0 0,21-9-1161 0 0,0-3-496 0 0,0-1 0 0 0,1-1 0 0 0,-1 1 0 0 0,0-1 0 0 0,1-1 0 0 0,10-3 0 0 0,12-1 61 0 0,200-11 384 0 0,-147 14-363 0 0,218 8 69 0 0,-292-5-244 0 0,143 7 343 0 0,-4-2-79 0 0,-77-1-125 0 0,118-8 1 0 0,81-26 469 0 0,-106 7-342 0 0,-44 4-68 0 0,-72 18-2 0 0,-47 1-301 0 0,-9 3-4549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45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33 120 10136 0 0,'-3'0'151'0'0,"-8"5"703"0"0,10-4-781 0 0,1-1 5 0 0,0 1 0 0 0,-1-1 0 0 0,1 0 0 0 0,0 0 0 0 0,0 1 0 0 0,-1-1-1 0 0,1 0 1 0 0,-1 0 0 0 0,1 1 0 0 0,0-1 0 0 0,-1 0 0 0 0,1 0 0 0 0,-1 0 0 0 0,1 0-1 0 0,0 0 1 0 0,-1 0 0 0 0,1 1 0 0 0,-1-1 0 0 0,1 0 0 0 0,-1 0 0 0 0,1 0 0 0 0,0 0-1 0 0,-1-1 1 0 0,1 1 0 0 0,-1 0 0 0 0,1 0 0 0 0,-1 0 0 0 0,1 0 0 0 0,0 0-1 0 0,-1 0 1 0 0,1-1 0 0 0,0 1 0 0 0,-1 0 0 0 0,1 0 0 0 0,-1-1 0 0 0,1 1 0 0 0,0 0-1 0 0,0 0 1 0 0,-1-1 0 0 0,1 1 0 0 0,0 0 0 0 0,-1-1 0 0 0,1 1 0 0 0,0-1 0 0 0,0 1-1 0 0,0 0 1 0 0,-1-1 0 0 0,1 1 0 0 0,0-1 0 0 0,0 1 0 0 0,0 0 0 0 0,0-1 0 0 0,0 1-1 0 0,0-1 1 0 0,0-1 181 0 0,-1 1 1 0 0,1-1-1 0 0,0 0 0 0 0,0 1 0 0 0,0-1 0 0 0,1 0 0 0 0,-1 1 0 0 0,0-1 1 0 0,1 1-1 0 0,-1-1 0 0 0,1 0 0 0 0,0-2 0 0 0,7-11 1175 0 0,-7 13-1222 0 0,0 0 0 0 0,0 1 0 0 0,0-1 0 0 0,0 0 0 0 0,0 0 0 0 0,0 0 0 0 0,0 1 0 0 0,0-1-1 0 0,1 1 1 0 0,-1-1 0 0 0,1 1 0 0 0,2-3 0 0 0,-3 4-126 0 0,0 0-1 0 0,-1-1 0 0 0,1 1 1 0 0,0-1-1 0 0,-1 1 0 0 0,1-1 1 0 0,0 1-1 0 0,-1-1 0 0 0,1 0 1 0 0,-1 1-1 0 0,1-1 0 0 0,-1 0 1 0 0,1 1-1 0 0,-1-1 0 0 0,1 0 1 0 0,-1 0-1 0 0,0 1 0 0 0,1-1 1 0 0,-1 0-1 0 0,0 0 0 0 0,0 0 1 0 0,0 1-1 0 0,1-3 0 0 0,-1 3-46 0 0,0-1-1 0 0,0 1 1 0 0,0-1-1 0 0,0 1 1 0 0,1 0 0 0 0,-1-1-1 0 0,0 1 1 0 0,0-1-1 0 0,1 1 1 0 0,-1 0-1 0 0,0-1 1 0 0,1 1-1 0 0,-1 0 1 0 0,0-1-1 0 0,1 1 1 0 0,-1 0 0 0 0,0 0-1 0 0,1-1 1 0 0,-1 1-1 0 0,1 0 1 0 0,-1 0-1 0 0,1 0 1 0 0,-1 0-1 0 0,0-1 1 0 0,1 1-1 0 0,13-3 371 0 0,-11 3-184 0 0,17-3 286 0 0,1 1-1 0 0,0 1 1 0 0,33 3-1 0 0,-27-1-97 0 0,41-3 0 0 0,92-11 311 0 0,80 4-320 0 0,183 13-103 0 0,-188 5 314 0 0,-66-3-91 0 0,-112-4-288 0 0,106-11 0 0 0,-78-1-172 0 0,-68 8-55 0 0,-15 1-7 0 0,0 1 1 0 0,0 0 0 0 0,1-1-1 0 0,-1 1 1 0 0,0 0 0 0 0,0 0-1 0 0,1 0 1 0 0,-1 1-1 0 0,0-1 1 0 0,0 0 0 0 0,1 1-1 0 0,-1 0 1 0 0,0-1-1 0 0,0 1 1 0 0,0 0 0 0 0,0 0-1 0 0,3 2 1 0 0,3 2-249 0 0,9 5-1065 0 0,-16-10 1258 0 0,-1 1-1 0 0,1-1 0 0 0,-1 1 0 0 0,1-1 0 0 0,-1 1 1 0 0,0-1-1 0 0,1 1 0 0 0,-1-1 0 0 0,1 1 1 0 0,-1 0-1 0 0,0-1 0 0 0,0 1 0 0 0,1-1 0 0 0,-1 1 1 0 0,0 0-1 0 0,0-1 0 0 0,0 1 0 0 0,0 0 0 0 0,0-1 1 0 0,0 1-1 0 0,0 0 0 0 0,0-1 0 0 0,0 1 1 0 0,0 1-1 0 0,-3 5-1141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46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41 3680 0 0,'0'0'167'0'0,"-9"-2"26"0"0,8 2 226 0 0,0 0 0 0 0,0 0 0 0 0,0 0 1 0 0,0 0-1 0 0,0 0 0 0 0,0 0 0 0 0,0-1 0 0 0,0 1 1 0 0,0-1-1 0 0,0 1 0 0 0,0 0 0 0 0,0-1 0 0 0,0 0 1 0 0,0 1-1 0 0,0-1 0 0 0,0 0 0 0 0,1 1 0 0 0,-1-1 0 0 0,0 0 1 0 0,0 0-1 0 0,1 1 0 0 0,-1-1 0 0 0,1 0 0 0 0,-1 0 1 0 0,1 0-1 0 0,-1 0 0 0 0,1 0 0 0 0,-1 0 0 0 0,1 0 0 0 0,0 0 1 0 0,-1 0-1 0 0,1 0 0 0 0,0 0 0 0 0,0 0 0 0 0,0-1 1 0 0,0 1-1 0 0,0 0 0 0 0,0 0 0 0 0,0-2 1080 0 0,10-3-51 0 0,-4 5-1239 0 0,0 0 0 0 0,0 1 0 0 0,0 0 0 0 0,1 0 0 0 0,-1 0 0 0 0,0 0 0 0 0,11 3 0 0 0,10 0 151 0 0,93 9 600 0 0,-24-10-496 0 0,19 1-49 0 0,61 5-52 0 0,-78-6-240 0 0,107 9 459 0 0,60 1 256 0 0,-120-1-325 0 0,-14 0-352 0 0,-62-8-50 0 0,324-1 522 0 0,-272-6-344 0 0,-25 1-61 0 0,214-9 311 0 0,-65 10-93 0 0,-131 3-279 0 0,102 9 71 0 0,-54 0-103 0 0,-65-6-86 0 0,138-3 97 0 0,87-26-146 0 0,-196 12 0 0 0,-43 1-87 0 0,-75 12-690 0 0,9-2 535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48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23 1840 0 0,'-2'2'-33'0'0,"0"-1"0"0"0,-1 0 0 0 0,1 1 1 0 0,0-1-1 0 0,-1 0 0 0 0,1 0 0 0 0,-1 0 0 0 0,-4 1 1 0 0,3-2 1032 0 0,0 0 1 0 0,0 1-1 0 0,0-1 1 0 0,0-1-1 0 0,0 1 1 0 0,0-1-1 0 0,0 1 1 0 0,0-1 0 0 0,0 0-1 0 0,0-1 1 0 0,1 1-1 0 0,-1-1 1 0 0,0 1-1 0 0,-5-5 1 0 0,-8-9 3824 0 0,15 11-1692 0 0,26 12-2602 0 0,0-2 0 0 0,0 0-1 0 0,29 3 1 0 0,79 3 74 0 0,-52-7-366 0 0,430 23 602 0 0,-137-34 436 0 0,-343 5-1138 0 0,169-11 609 0 0,74-1-376 0 0,-168 17-297 0 0,-69-4-17 0 0,-25 0-35 0 0,0 0 1 0 0,13 1 0 0 0,-18 1 35 0 0,-4-2-21 0 0,-16 3-627 0 0,-25 0-3363 0 0,10-2 588 0 0,15 2 1512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29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26695 0 0,'6'15'2928'0'0,"-2"-9"-2823"0"0,1-1 0 0 0,-1-1 0 0 0,1 1 0 0 0,0-1 1 0 0,1 1-1 0 0,-1-2 0 0 0,1 1 0 0 0,6 3 0 0 0,51 20 1104 0 0,-51-22-1151 0 0,2 0 23 0 0,1 0-1 0 0,0-1 0 0 0,1-1 0 0 0,25 3 1 0 0,67-3 183 0 0,-71-3-151 0 0,-36 0-86 0 0,-3 1-103 0 0,0 0-1 0 0,0 0 1 0 0,0 0 0 0 0,0 0 0 0 0,1 1 0 0 0,-1-1 0 0 0,0 1 0 0 0,1 0 0 0 0,-3 2 0 0 0,-7 7 166 0 0,-22 14-8 0 0,-178 130 632 0 0,204-151-728 0 0,-84 57-776 0 0,80-56 937 0 0,15-8-3858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49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12 204 4144 0 0,'-8'-5'12345'0'0,"7"0"-7526"0"0,-1-5-3300 0 0,2-19-459 0 0,0 28-868 0 0,8-13 1280 0 0,-4 11-1194 0 0,0 0-1 0 0,0 0 1 0 0,0 1 0 0 0,1-1-1 0 0,-1 1 1 0 0,1 1-1 0 0,-1-1 1 0 0,1 0-1 0 0,6 0 1 0 0,49-6 503 0 0,-34 6-467 0 0,234-18 1176 0 0,-53 7-860 0 0,131-14-7 0 0,-98 9-402 0 0,149-6 99 0 0,-363 23-271 0 0,113-2-130 0 0,-154 10-226 0 0,-76 12-2370 0 0,45-10-304 0 0,0 2-4825 0 0,18-4-353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5:49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289 173 5064 0 0,'-46'9'1557'0'0,"21"-6"2889"0"0,-1-2 1 0 0,-36-2-1 0 0,23-2-5959 0 0,34 2 1649 0 0,0 1-1 0 0,-1 0 1 0 0,1 0 0 0 0,0 1-1 0 0,0 0 1 0 0,-6 1-1 0 0,4 0 940 0 0,0 0 0 0 0,0 1 0 0 0,-11 6-1 0 0,9-3 656 0 0,8-1 780 0 0,3-4-2362 0 0,-1 0 0 0 0,0-1 0 0 0,0 1 0 0 0,1-1 0 0 0,-1 1 0 0 0,0 0 0 0 0,1-1 0 0 0,-1 0 0 0 0,1 1 0 0 0,-1-1 0 0 0,3 0 0 0 0,7 1 171 0 0,1-1 0 0 0,0 0 0 0 0,-1-1 0 0 0,23-5 0 0 0,-7 2-37 0 0,226-39 842 0 0,84-4-1069 0 0,207 2-55 0 0,-341 31 0 0 0,-144 10 0 0 0,51-1 0 0 0,-110 5-12 0 0,0 0 0 0 0,1 0 0 0 0,-1 0 0 0 0,0-1-1 0 0,0 1 1 0 0,0 0 0 0 0,1 0 0 0 0,-1 0 0 0 0,0 0 0 0 0,0-1 0 0 0,0 1 0 0 0,0 0 0 0 0,0 0 0 0 0,1 0-1 0 0,-1-1 1 0 0,0 1 0 0 0,0 0 0 0 0,0 0 0 0 0,0-1 0 0 0,0 1 0 0 0,0 0 0 0 0,0 0 0 0 0,0-1-1 0 0,0 1 1 0 0,0 0 0 0 0,0 0 0 0 0,0 0 0 0 0,0-1 0 0 0,0 1 0 0 0,0 0 0 0 0,0 0 0 0 0,0-1-1 0 0,0 1 1 0 0,0 0 0 0 0,0 0 0 0 0,0-1 0 0 0,0 1 0 0 0,-1 0 0 0 0,-3-14-1024 0 0,3 11 559 0 0,-7-12-2330 0 0,2 5 1367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20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43 3224 0 0,'-20'-1'312'0'0,"13"0"112"0"0,4 1 163 0 0,0 0 1 0 0,-1-1-1 0 0,1 0 0 0 0,0 1 0 0 0,0-1 0 0 0,-1-1 0 0 0,1 1 0 0 0,0 0 0 0 0,0-1 0 0 0,-3-1 0 0 0,0-4 498 0 0,-13-15 6915 0 0,30 39-7088 0 0,-9-14-817 0 0,0-1 0 0 0,1 0 0 0 0,-1 0-1 0 0,1 0 1 0 0,0 0 0 0 0,0 0 0 0 0,0 0 0 0 0,0-1-1 0 0,0 1 1 0 0,0-1 0 0 0,0 0 0 0 0,0 0-1 0 0,0 0 1 0 0,6 0 0 0 0,4 1 208 0 0,0-1 0 0 0,17 0 0 0 0,-24-1-202 0 0,185-7 1454 0 0,-64 1-1094 0 0,85-6 59 0 0,336 24 526 0 0,-272 13-1036 0 0,68 17 70 0 0,67-5 1135 0 0,-133-16-337 0 0,-214-20-633 0 0,-46-1-154 0 0,0 0 0 0 0,29 5 0 0 0,-22-2 40 0 0,1-1 1 0 0,-1-1-1 0 0,0-2 1 0 0,45-5-1 0 0,-27 2-43 0 0,-33 3-55 0 0,-1 0 1 0 0,1-1-1 0 0,-1 0 0 0 0,1 0 1 0 0,9-5-1 0 0,-18 7-98 0 0,-10-3-5434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21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49 4608 0 0,'-4'-3'13328'0'0,"12"-2"-12817"0"0,0 1 1 0 0,15-6 0 0 0,15 2 344 0 0,0 1-1 0 0,1 1 0 0 0,51 0 0 0 0,120 11 591 0 0,-138-2-825 0 0,263 29 810 0 0,-132-9-1198 0 0,478 14 1346 0 0,-301-30-1214 0 0,-131 0-84 0 0,0 1 62 0 0,34-1 361 0 0,-210-4-559 0 0,-69-2-134 0 0,-2 0-1535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26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42 260 2760 0 0,'-8'-7'248'0'0,"-5"-22"1983"0"0,8 19 254 0 0,1-1 1 0 0,-6-17 0 0 0,10 28-2355 0 0,0 0 0 0 0,0 0 1 0 0,0-1-1 0 0,-1 1 0 0 0,1 0 1 0 0,0 0-1 0 0,0-1 0 0 0,0 1 0 0 0,0 0 1 0 0,0-1-1 0 0,0 1 0 0 0,0 0 1 0 0,0-1-1 0 0,0 1 0 0 0,0 0 1 0 0,0 0-1 0 0,0-1 0 0 0,0 1 1 0 0,0 0-1 0 0,0-1 0 0 0,0 1 1 0 0,0 0-1 0 0,0-1 0 0 0,0 1 0 0 0,0 0 1 0 0,0 0-1 0 0,1-1 0 0 0,-1 1 1 0 0,0 0-1 0 0,0-1 0 0 0,0 1 1 0 0,1 0-1 0 0,-1 0 0 0 0,0 0 1 0 0,0-1-1 0 0,0 1 0 0 0,1 0 1 0 0,-1 0-1 0 0,0 0 0 0 0,0-1 1 0 0,1 1-1 0 0,-1 0 0 0 0,0 0 0 0 0,1 0 1 0 0,-1 0-1 0 0,0 0 0 0 0,1 0 1 0 0,-1 0-1 0 0,0 0 0 0 0,1 0 1 0 0,-1 0-1 0 0,0 0 0 0 0,0 0 1 0 0,1 0-1 0 0,0 0 0 0 0,3-1-526 0 0,3 1 821 0 0,0 0-1 0 0,0 1 1 0 0,0-1-1 0 0,0 1 1 0 0,12 4-1 0 0,17 2 618 0 0,39 2 0 0 0,-12-2-505 0 0,89 8 411 0 0,-125-15-766 0 0,0 0 0 0 0,-1-2-1 0 0,46-9 1 0 0,-66 10-135 0 0,0-1 0 0 0,0 0 0 0 0,0-1 0 0 0,0 1-1 0 0,-1-1 1 0 0,1 0 0 0 0,7-6 0 0 0,-11 8-21 0 0,0-1 1 0 0,0 1-1 0 0,0-1 0 0 0,-1 1 1 0 0,1-1-1 0 0,-1 0 1 0 0,1 0-1 0 0,-1 0 0 0 0,1 1 1 0 0,-1-1-1 0 0,0 0 1 0 0,0-1-1 0 0,0 1 0 0 0,0 0 1 0 0,-1 0-1 0 0,1 0 0 0 0,0 0 1 0 0,-1-1-1 0 0,0 1 1 0 0,1 0-1 0 0,-1-1 0 0 0,0 1 1 0 0,0-3-1 0 0,-1 1-1 0 0,0 1-1 0 0,-1-1 0 0 0,1 0 1 0 0,-1 1-1 0 0,1-1 0 0 0,-1 1 1 0 0,0 0-1 0 0,0 0 0 0 0,0-1 1 0 0,-1 1-1 0 0,1 0 1 0 0,-1 1-1 0 0,0-1 0 0 0,0 0 1 0 0,0 1-1 0 0,0 0 0 0 0,-4-3 1 0 0,-8-3 9 0 0,0 0 0 0 0,-26-10 0 0 0,29 13-21 0 0,2 1 28 0 0,1 0 0 0 0,-1 0 0 0 0,0 1 0 0 0,0 1 0 0 0,0 0 0 0 0,-13-2-1 0 0,51 17 114 0 0,-14-9-143 0 0,0-2 0 0 0,0 1 1 0 0,24 0-1 0 0,0 0 3 0 0,14 2 7 0 0,-21-3 14 0 0,-1 2-1 0 0,51 12 0 0 0,-77-15-34 0 0,0 1 0 0 0,1-1 0 0 0,-1 1 1 0 0,0 0-1 0 0,0 0 0 0 0,-1 0 0 0 0,1 1 0 0 0,0-1 0 0 0,-1 1 0 0 0,0 0 0 0 0,6 5 0 0 0,-8-6 6 0 0,1 0 0 0 0,-1 0 0 0 0,0 1 0 0 0,1-1 0 0 0,-1 0 0 0 0,-1 1 0 0 0,1-1 0 0 0,0 0 0 0 0,0 1-1 0 0,-1-1 1 0 0,0 1 0 0 0,1-1 0 0 0,-1 1 0 0 0,0-1 0 0 0,0 1 0 0 0,0-1 0 0 0,-1 1 0 0 0,1-1 0 0 0,0 1 0 0 0,-1-1 0 0 0,-1 5-1 0 0,-1 0 24 0 0,0 0 0 0 0,-1 0-1 0 0,0 0 1 0 0,0 0 0 0 0,-8 9-1 0 0,-28 30 100 0 0,37-43-124 0 0,-44 42-305 0 0,-76 59 0 0 0,111-95-190 0 0,4-1-6339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29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1 116 13824 0 0,'0'0'2094'0'0,"15"-10"1839"0"0,-5 9-3521 0 0,0 0 0 0 0,0 0 0 0 0,-1 1 0 0 0,1 0 0 0 0,0 1-1 0 0,0 0 1 0 0,12 3 0 0 0,26 3 480 0 0,15-3-14 0 0,-30 0-149 0 0,1-2 0 0 0,50-4 0 0 0,-64 0-393 0 0,-6 1-293 0 0,1 0 0 0 0,0-2 0 0 0,-1 1 1 0 0,1-2-1 0 0,22-8 0 0 0,-37 12-27 0 0,1-1 0 0 0,0 1 0 0 0,0 0-1 0 0,-1-1 1 0 0,1 1 0 0 0,0-1 0 0 0,-1 1 0 0 0,1-1 0 0 0,0 1 0 0 0,-1-1 0 0 0,1 0 0 0 0,-1 1 0 0 0,1-1 0 0 0,-1 0 0 0 0,1 1-1 0 0,-1-1 1 0 0,0 0 0 0 0,1 1 0 0 0,-1-1 0 0 0,0 0 0 0 0,1 0 0 0 0,-1 0 0 0 0,0 1 0 0 0,0-1 0 0 0,0 0 0 0 0,0 0-1 0 0,0 0 1 0 0,0 0 0 0 0,0 1 0 0 0,0-1 0 0 0,0 0 0 0 0,0 0 0 0 0,0 0 0 0 0,-1 1 0 0 0,1-1 0 0 0,0 0 0 0 0,0 0 0 0 0,-1 0-1 0 0,1 1 1 0 0,-1-1 0 0 0,0-1 0 0 0,0 0 18 0 0,-1 0 0 0 0,0-1 0 0 0,1 1 0 0 0,-1 0 0 0 0,0 0 0 0 0,0 0 0 0 0,0 1 0 0 0,-1-1 0 0 0,1 0 0 0 0,0 1 0 0 0,-5-3 0 0 0,-19-5 88 0 0,0 2 1 0 0,0 0-1 0 0,0 2 1 0 0,-1 1-1 0 0,0 1 1 0 0,-44 1-1 0 0,89 6-287 0 0,0-2 173 0 0,-1 0 1 0 0,1-2-1 0 0,-1 0 1 0 0,28-4-1 0 0,-24 0 46 0 0,0 1-1 0 0,0 1 0 0 0,0 0 1 0 0,0 2-1 0 0,35 4 0 0 0,-56-4-46 0 0,1 0 0 0 0,-1 0-1 0 0,1 0 1 0 0,-1 0-1 0 0,1 0 1 0 0,-1 0-1 0 0,1 0 1 0 0,-1 1 0 0 0,0-1-1 0 0,1 0 1 0 0,-1 0-1 0 0,1 0 1 0 0,-1 1-1 0 0,0-1 1 0 0,1 0-1 0 0,-1 0 1 0 0,1 1 0 0 0,-1-1-1 0 0,0 0 1 0 0,1 1-1 0 0,-1-1 1 0 0,0 1-1 0 0,0-1 1 0 0,1 0 0 0 0,-1 1-1 0 0,0-1 1 0 0,0 1-1 0 0,0-1 1 0 0,1 0-1 0 0,-1 1 1 0 0,0-1-1 0 0,0 1 1 0 0,0-1 0 0 0,0 1-1 0 0,0-1 1 0 0,0 1-1 0 0,0-1 1 0 0,0 1-1 0 0,0-1 1 0 0,0 1 0 0 0,0-1-1 0 0,0 0 1 0 0,0 1-1 0 0,0-1 1 0 0,-1 1-1 0 0,1-1 1 0 0,0 1 0 0 0,0-1-1 0 0,0 0 1 0 0,-1 1-1 0 0,1-1 1 0 0,0 1-1 0 0,-1-1 1 0 0,1 0-1 0 0,0 1 1 0 0,-1-1 0 0 0,1 1-1 0 0,-3 2 35 0 0,-1 1 0 0 0,1-1 1 0 0,0 1-1 0 0,-6 2 0 0 0,-7 8-88 0 0,0 1 1 0 0,1 0-1 0 0,-22 28 0 0 0,27-28-1400 0 0,4 1-5633 0 0,2 1-2245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33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35 223 6448 0 0,'0'0'2222'0'0,"-6"-15"-1170"0"0,-2-1 1435 0 0,7 11-1710 0 0,-1 0 0 0 0,-1 1 0 0 0,1-1 0 0 0,-1 1-1 0 0,0-1 1 0 0,-4-4 2872 0 0,39 5-757 0 0,421 8 1240 0 0,-414-6-3844 0 0,-38 2-216 0 0,-1 0-53 0 0,0 0-1 0 0,1 0 1 0 0,-1 0-1 0 0,0 0 1 0 0,0 0-1 0 0,0 0 1 0 0,0 0-1 0 0,1 0 0 0 0,-1 0 1 0 0,0 0-1 0 0,0 0 1 0 0,0-1-1 0 0,0 1 1 0 0,1 0-1 0 0,-1 0 1 0 0,0 0-1 0 0,0 0 1 0 0,0 0-1 0 0,0 0 1 0 0,0 0-1 0 0,1-1 1 0 0,-1 1-1 0 0,0 0 1 0 0,0 0-1 0 0,0 0 1 0 0,0 0-1 0 0,0-1 1 0 0,0 1-1 0 0,-5-5 162 0 0,2 1-98 0 0,-1 1 0 0 0,1-1 1 0 0,-1 1-1 0 0,0 0 0 0 0,0 1 1 0 0,-5-4-1 0 0,-33-14 123 0 0,-23-13-66 0 0,56 28-117 0 0,4 3-10 0 0,1 0 0 0 0,0 0 0 0 0,0-1-1 0 0,0 0 1 0 0,1 1 0 0 0,-1-1 0 0 0,0 0 0 0 0,1-1-1 0 0,-6-6 1 0 0,5 4-17 0 0,-1-3 31 0 0,5 9 218 0 0,16-3 43 0 0,-4 0-287 0 0,1 1 0 0 0,-1 1 0 0 0,26-1 0 0 0,-10 1 0 0 0,119 3 169 0 0,-106 1-119 0 0,-28-2-25 0 0,0 0 0 0 0,0 1 0 0 0,0 1 0 0 0,14 4 0 0 0,-26-6-22 0 0,0-1 0 0 0,1 1 0 0 0,-1-1-1 0 0,0 1 1 0 0,1-1 0 0 0,-1 1 0 0 0,0 0 0 0 0,0 0-1 0 0,1 0 1 0 0,-1-1 0 0 0,0 1 0 0 0,0 0 0 0 0,0 1 0 0 0,0-1-1 0 0,0 0 1 0 0,-1 0 0 0 0,1 0 0 0 0,1 3 0 0 0,-2-3 5 0 0,1 1 1 0 0,-1-1-1 0 0,0 0 1 0 0,0 0-1 0 0,0 1 1 0 0,0-1-1 0 0,0 0 1 0 0,0 1-1 0 0,-1-1 1 0 0,1 0-1 0 0,0 0 1 0 0,-1 1-1 0 0,1-1 1 0 0,-1 0-1 0 0,1 0 1 0 0,-2 2-1 0 0,-3 4 101 0 0,1 0 0 0 0,-2-1 0 0 0,1 0 0 0 0,-1 0 0 0 0,-7 5 0 0 0,12-10-81 0 0,-12 10-51 0 0,-1-1 0 0 0,-20 11-1 0 0,17-11-449 0 0,-20 15-1 0 0,0 0-2529 0 0,20-12-6913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34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92 2760 0 0,'-6'-8'12473'0'0,"6"7"-12352"0"0,0 0 1 0 0,0 1-1 0 0,0-1 0 0 0,-1 0 1 0 0,1 0-1 0 0,0 1 0 0 0,0-1 1 0 0,0 0-1 0 0,0 0 0 0 0,0 1 1 0 0,0-1-1 0 0,1 0 0 0 0,-1 0 1 0 0,0 1-1 0 0,0-1 0 0 0,0 0 1 0 0,1 0-1 0 0,-1 1 0 0 0,0-1 1 0 0,1 0-1 0 0,-1 1 0 0 0,1-2 1 0 0,1 0 114 0 0,-1 1 0 0 0,1-1 0 0 0,0 0 0 0 0,0 0 0 0 0,0 1 0 0 0,0-1 0 0 0,2-1 0 0 0,0 1 13 0 0,0 0 0 0 0,-1 0 0 0 0,1 0 0 0 0,0 1 0 0 0,0 0 0 0 0,0-1 0 0 0,0 1 0 0 0,7 0 0 0 0,29 0 563 0 0,92 4 726 0 0,137 0-728 0 0,-138-5-156 0 0,60 7-270 0 0,7-10 608 0 0,-119 4-670 0 0,22-1 156 0 0,31-4 337 0 0,-53 12-173 0 0,-66-6-447 0 0,0 2-1 0 0,16 2 1 0 0,-24-3-269 0 0,-4 0 72 0 0,1-1 0 0 0,-1 0 0 0 0,1 0 0 0 0,-1 0 1 0 0,1 0-1 0 0,-1-1 0 0 0,1 1 0 0 0,-1 0 0 0 0,0-1 0 0 0,1 1 0 0 0,1-1 1 0 0,18-5 261 0 0,-20 6-249 0 0,0-1 0 0 0,0 1 0 0 0,0-1 0 0 0,0 1 0 0 0,0-1 0 0 0,0 1 0 0 0,-1-1 0 0 0,1 0 0 0 0,0 1 0 0 0,0-1-1 0 0,-1 0 1 0 0,1 0 0 0 0,0 1 0 0 0,-1-1 0 0 0,1 0 0 0 0,-1 0 0 0 0,1 0 0 0 0,-1 0 0 0 0,0 0 0 0 0,1 0 0 0 0,-1-1 0 0 0,4-5 16 0 0,-4 7-96 0 0,-3-7-1779 0 0,3 2-808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38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29 117 3224 0 0,'-13'0'5261'0'0,"12"0"-4953"0"0,0-1 0 0 0,-1 1 0 0 0,-10-7 9818 0 0,19 6-8830 0 0,1-1-980 0 0,-4 1-165 0 0,0 0 0 0 0,-1 0 1 0 0,1 0-1 0 0,0 1 0 0 0,-1-1 1 0 0,1 1-1 0 0,0 0 0 0 0,5 1 1 0 0,14 1 755 0 0,33-1 1 0 0,6 1-335 0 0,38 5 220 0 0,-51-8-531 0 0,-1 2-31 0 0,-40-1-191 0 0,0-1-1 0 0,0 1 1 0 0,0-1 0 0 0,0 0-1 0 0,8-3 1 0 0,21-2 122 0 0,52-8 368 0 0,-74 12-414 0 0,-10 1-25 0 0,1 1 1 0 0,-1-1-1 0 0,1 1 0 0 0,0 0 0 0 0,-1 0 1 0 0,1 1-1 0 0,10 2 0 0 0,-8-2-111 0 0,-1 0 0 0 0,0 0-1 0 0,1-1 1 0 0,13 0 0 0 0,16 1 96 0 0,-18 0-58 0 0,0 0 0 0 0,0-2 0 0 0,29-3 0 0 0,18 0-9 0 0,8-2 215 0 0,-33 5-29 0 0,-23 0-122 0 0,23 1 0 0 0,65 1 202 0 0,-55-2-195 0 0,-22 0 6 0 0,1-2-1 0 0,42-9 1 0 0,-44 6-63 0 0,94-11 65 0 0,-51 8 67 0 0,-32 0-41 0 0,0 2-1 0 0,74-4 1 0 0,-92 11-105 0 0,22 0 35 0 0,23 5-32 0 0,2 0-13 0 0,30 8 1 0 0,-64-12-1 0 0,-20-1 9 0 0,23 4 0 0 0,23 2 200 0 0,-10-2-243 0 0,-8 0 20 0 0,-25-4 17 0 0,27 6-1 0 0,65 12 47 0 0,-57-11-32 0 0,26 2-16 0 0,-12-4 0 0 0,20 4 0 0 0,-22 3 42 0 0,-22-3 32 0 0,0-3 0 0 0,65 4 0 0 0,31 0 16 0 0,-48-2-44 0 0,-38-4-31 0 0,62 2 34 0 0,-37-7-14 0 0,68 1 79 0 0,100-1 121 0 0,-92-2-150 0 0,33 7 107 0 0,-90-4-150 0 0,15 1-9 0 0,38 9-33 0 0,-35 6 728 0 0,-75-10-1395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43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4070 84 9184 0 0,'0'0'704'0'0,"-14"-14"778"0"0,8 9 855 0 0,-15-18 699 0 0,20 22-2806 0 0,-7-6 1060 0 0,1 3-874 0 0,-1 1-1 0 0,1-1 0 0 0,-1 1 1 0 0,0 1-1 0 0,0-1 0 0 0,-11-1 1 0 0,-52-4 896 0 0,-142 6 488 0 0,181 4-1652 0 0,0 2 1 0 0,1 1-1 0 0,-1 1 0 0 0,-49 18 1 0 0,-137 56 805 0 0,136-51-640 0 0,2 4 0 0 0,1 3-1 0 0,-97 61 1 0 0,-125 113-261 0 0,212-143-53 0 0,-11 9 0 0 0,38-25 0 0 0,-104 98 0 0 0,32-14 0 0 0,-129 146 0 0 0,130-132 0 0 0,-15 19 0 0 0,127-142 0 0 0,-223 299 0 0 0,151-188 60 0 0,-132 216-40 0 0,-94 300 724 0 0,235-411-1044 0 0,44-117 616 0 0,-41 144-75 0 0,27-83-167 0 0,-25 116 27 0 0,54-198-85 0 0,4-15-16 0 0,-12 108 0 0 0,11-44-3 0 0,-1-1 17 0 0,-24 253 264 0 0,27-153 490 0 0,21-158-999 0 0,1-28 117 0 0,-2-22 141 0 0,3 1-1 0 0,1 0 0 0 0,3-1 1 0 0,18 67-1 0 0,-8-52-11 0 0,-2-1 5 0 0,3 0 1 0 0,47 100-1 0 0,-46-123 16 0 0,1-1 1 0 0,2-1-1 0 0,1-1 0 0 0,29 32 0 0 0,41 54 78 0 0,-20-22-26 0 0,-58-79-61 0 0,0-1 0 0 0,1 0 0 0 0,25 18 0 0 0,2-4 60 0 0,1-3 1 0 0,1-2 0 0 0,1-1 0 0 0,69 24-1 0 0,-71-30-10 0 0,0 3 0 0 0,-2 1 0 0 0,42 29 0 0 0,-51-28-63 0 0,27 17 58 0 0,-37-27-21 0 0,-1-1 0 0 0,2-1 0 0 0,0-1 0 0 0,0-1 0 0 0,0-2 0 0 0,27 6 0 0 0,89 6 133 0 0,23 5-14 0 0,-22-2 12 0 0,-39-8-262 0 0,-17-2 196 0 0,106 2 0 0 0,-159-14-63 0 0,217 4 267 0 0,-218-2-309 0 0,73 7 293 0 0,-67-7-247 0 0,-22-2-39 0 0,-1 1 1 0 0,15 3-1 0 0,-14-3 102 0 0,-13-3-120 0 0,-6-3 0 0 0,-5-4 0 0 0,-81-50 0 0 0,62 40 0 0 0,-46-41 0 0 0,56 44 0 0 0,-1 1 0 0 0,-1 0 0 0 0,0 2 0 0 0,-1 0 0 0 0,0 1 0 0 0,-1 1 0 0 0,-39-13 0 0 0,53 21 0 0 0,5 2 0 0 0,0 0 0 0 0,0 0 0 0 0,0 0 0 0 0,0 0 0 0 0,0 0 0 0 0,-1 1 0 0 0,1 0 0 0 0,0-1 0 0 0,-1 1 0 0 0,1 0 0 0 0,-5 1 0 0 0,8-1 0 0 0,0 0 0 0 0,0 0 0 0 0,-1 1 0 0 0,1-1 0 0 0,0 0 0 0 0,0 0 0 0 0,0 0 0 0 0,0 0 0 0 0,0 0 0 0 0,-1 1 0 0 0,1-1 0 0 0,0 0 0 0 0,0 0 0 0 0,0 0 0 0 0,0 1 0 0 0,0-1 0 0 0,0 0 0 0 0,0 0 0 0 0,0 0 0 0 0,0 0 0 0 0,0 1 0 0 0,0-1 0 0 0,0 0 0 0 0,0 0 0 0 0,0 0 0 0 0,0 1 0 0 0,0-1 0 0 0,0 0 0 0 0,0 0 0 0 0,0 0 0 0 0,0 1 0 0 0,0-1 0 0 0,0 0 0 0 0,0 0 0 0 0,0 0 0 0 0,0 1 0 0 0,0-1 0 0 0,1 0 0 0 0,-1 0 0 0 0,0 0 0 0 0,0 0 0 0 0,0 1 0 0 0,0-1 0 0 0,0 0 0 0 0,1 0 0 0 0,-1 0 0 0 0,0 0 0 0 0,0 0 0 0 0,0 0 0 0 0,0 0 0 0 0,1 0 0 0 0,-1 1 0 0 0,0-1 0 0 0,10 9 0 0 0,-10-9 0 0 0,17 13 0 0 0,0-1 0 0 0,1-1 0 0 0,0-1 0 0 0,26 11 0 0 0,-20-9 0 0 0,44 27 0 0 0,-38-20 0 0 0,55 26 0 0 0,-56-31 0 0 0,-22-11 0 0 0,-3-1 0 0 0,0 0 0 0 0,0 0 0 0 0,-1 1 0 0 0,1-1 0 0 0,6 6 0 0 0,-6-5 0 0 0,-4-2 0 0 0,1-1 0 0 0,-1 0 0 0 0,1 1 0 0 0,-1-1 0 0 0,0 0 0 0 0,1 1 0 0 0,-1-1 0 0 0,0 1 0 0 0,0-1 0 0 0,1 1 0 0 0,-1-1 0 0 0,0 0 0 0 0,0 1 0 0 0,1-1 0 0 0,-1 1 0 0 0,0-1 0 0 0,0 1 0 0 0,0-1 0 0 0,0 1 0 0 0,0-1 0 0 0,0 1 0 0 0,0-1 0 0 0,0 1 0 0 0,0-1 0 0 0,0 1 0 0 0,0 0 0 0 0,0-1 0 0 0,0 1 0 0 0,0-1 0 0 0,-1 0 0 0 0,1 1 0 0 0,0-1 0 0 0,0 1 0 0 0,0-1 0 0 0,-1 1 0 0 0,1-1 0 0 0,0 1 0 0 0,-1 0 0 0 0,-12 9 0 0 0,12-9 0 0 0,-24 14 0 0 0,5 0 0 0 0,14-12 0 0 0,1 0 0 0 0,-1 0 0 0 0,-8 7 0 0 0,-9 6 0 0 0,-31 14 0 0 0,17-11 0 0 0,1 1 0 0 0,1 2 0 0 0,-48 40 0 0 0,75-56 0 0 0,0 0 0 0 0,0 0 0 0 0,-15 8 0 0 0,18-12 0 0 0,0 1 0 0 0,0-1 0 0 0,0 0 0 0 0,0-1 0 0 0,-1 1 0 0 0,1-1 0 0 0,-1 0 0 0 0,-6 0 0 0 0,12-1-6 0 0,0 0-1 0 0,-1 0 1 0 0,1 0-1 0 0,0 0 1 0 0,0 0-1 0 0,-1 0 1 0 0,1 0-1 0 0,0 0 1 0 0,-1 0 0 0 0,1 0-1 0 0,0 0 1 0 0,0 0-1 0 0,-1 0 1 0 0,1 0-1 0 0,0-1 1 0 0,0 1-1 0 0,-1 0 1 0 0,1 0 0 0 0,0 0-1 0 0,0-1 1 0 0,0 1-1 0 0,-1 0 1 0 0,1 0-1 0 0,0 0 1 0 0,0-1-1 0 0,0 1 1 0 0,0 0-1 0 0,-1 0 1 0 0,1-1 0 0 0,0 1-1 0 0,0 0 1 0 0,0-1-1 0 0,0 1 1 0 0,0 0-1 0 0,0 0 1 0 0,0-1-1 0 0,0 1 1 0 0,0 0 0 0 0,0-1-1 0 0,0 1 1 0 0,0 0-1 0 0,0 0 1 0 0,0-1-1 0 0,0 1 1 0 0,0 0-1 0 0,0-1 1 0 0,5-10-527 0 0,-2 7 140 0 0,0 1 0 0 0,1-1 0 0 0,-1 1 0 0 0,1 0 0 0 0,-1 0 0 0 0,1 0 0 0 0,8-4 0 0 0,-3 2-648 0 0,7-5-714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0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73 24879 0 0,'-9'-6'910'0'0,"-1"1"-1"0"0,-13-13 0 0 0,22 18-888 0 0,1 0-1 0 0,0 0 1 0 0,-1 0-1 0 0,1-1 1 0 0,0 1 0 0 0,0 0-1 0 0,-1-1 1 0 0,1 1-1 0 0,0 0 1 0 0,0 0-1 0 0,0-1 1 0 0,-1 1-1 0 0,1 0 1 0 0,0-1 0 0 0,0 1-1 0 0,0-1 1 0 0,0 1-1 0 0,0 0 1 0 0,-1-1-1 0 0,1 1 1 0 0,0 0 0 0 0,0-1-1 0 0,0 1 1 0 0,0-1-1 0 0,0 1 1 0 0,0 0-1 0 0,0-1 1 0 0,0 1 0 0 0,1 0-1 0 0,-1-1 1 0 0,0 0 87 0 0,1 0-1 0 0,0 0 1 0 0,-1 1 0 0 0,1-1 0 0 0,0 0 0 0 0,-1 1 0 0 0,1-1 0 0 0,0 1 0 0 0,0-1-1 0 0,-1 1 1 0 0,1-1 0 0 0,1 0 0 0 0,25-6 1932 0 0,11 3-2040 0 0,62 4 0 0 0,-41 1 0 0 0,192-9 0 0 0,-219 12 0 0 0,-24-2 0 0 0,0 0 0 0 0,3 3 6 0 0,-10-5 3 0 0,0 1 0 0 0,0-1-1 0 0,0 1 1 0 0,0-1 0 0 0,0 0 0 0 0,0 1-1 0 0,0-1 1 0 0,0 0 0 0 0,0 0-1 0 0,0 0 1 0 0,0 0 0 0 0,0 0-1 0 0,2 0 1 0 0,11 0 112 0 0,-12-1-125 0 0,-1 1 0 0 0,1-1 0 0 0,-1 1 0 0 0,0-1 0 0 0,0 0 0 0 0,1 0 0 0 0,-1 0 0 0 0,0 1 0 0 0,0-1 0 0 0,0 0 0 0 0,0 0 0 0 0,0-1 0 0 0,0 1 0 0 0,0 0 0 0 0,0 0 0 0 0,0-2 0 0 0,0 2 107 0 0,1-4 682 0 0,-11 16-920 0 0,1 0 0 0 0,0 0 0 0 0,1 0 0 0 0,-11 23 0 0 0,-7 11-147 0 0,15-30 291 0 0,-129 207 787 0 0,124-196-790 0 0,-2-1 0 0 0,0 0 0 0 0,-1-2 0 0 0,-31 31 0 0 0,43-47-548 0 0,13-10-593 0 0,15-12-1824 0 0,-3-1 864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49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1 168 2760 0 0,'6'-12'392'0'0,"-3"5"697"0"0,-1 0 0 0 0,0 0 0 0 0,0 0 0 0 0,-1 0 0 0 0,0-1 0 0 0,0 1 0 0 0,-1-10 0 0 0,1 10-245 0 0,-1 0 1 0 0,1 0 0 0 0,0 0 0 0 0,0 0 0 0 0,1-1-1 0 0,-1 2 1 0 0,5-10 0 0 0,-5 15-477 0 0,-1-1 1 0 0,1 1-1 0 0,-1-1 0 0 0,0 0 0 0 0,1 1 0 0 0,-1-1 1 0 0,0 1-1 0 0,0-1 0 0 0,0-7 3830 0 0,0 27-3337 0 0,8 72 123 0 0,-11 668 1532 0 0,5-725-2429 0 0,8 45 1 0 0,-8-61-87 0 0,-2-6-1222 0 0,-6-16-3367 0 0,1-3 3021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49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20 5984 0 0,'-2'-7'24130'0'0,"4"7"-25069"0"0,38 8 2072 0 0,1-3-553 0 0,-22-2-314 0 0,0-1 1 0 0,26-1-1 0 0,121-13 483 0 0,-34-5-902 0 0,-95 14-1824 0 0,-18 3 798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0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4608 0 0,'1'-2'7965'0'0,"6"-10"-5769"0"0,-6 0-121 0 0,1-3 1190 0 0,4 6 696 0 0,-1 6-2561 0 0,4 8-643 0 0,1 9-482 0 0,-7-2-216 0 0,0-1 0 0 0,-1 1 0 0 0,0 0 1 0 0,-1-1-1 0 0,-1 18 0 0 0,1-1-7 0 0,1 230 27 0 0,-3-136-84 0 0,0-43 6 0 0,0-1 4 0 0,11 103 0 0 0,-10-180 0 0 0,2 9 5 0 0,-1 0 0 0 0,1 0-1 0 0,1 0 1 0 0,4 12 0 0 0,-7-20-2 0 0,1 0-1 0 0,0-1 1 0 0,-1 1 0 0 0,1 0 0 0 0,0-1-1 0 0,0 1 1 0 0,0-1 0 0 0,0 0-1 0 0,0 1 1 0 0,0-1 0 0 0,1 0 0 0 0,-1 1-1 0 0,0-1 1 0 0,1 0 0 0 0,-1 0 0 0 0,1 0-1 0 0,-1 0 1 0 0,1 0 0 0 0,-1-1 0 0 0,1 1-1 0 0,0 0 1 0 0,-1-1 0 0 0,1 1 0 0 0,0-1-1 0 0,-1 0 1 0 0,1 1 0 0 0,0-1-1 0 0,0 0 1 0 0,0 0 0 0 0,-1 0 0 0 0,1 0-1 0 0,2-1 1 0 0,1 0 36 0 0,0-1 0 0 0,-1 0-1 0 0,1 0 1 0 0,-1 0 0 0 0,0-1 0 0 0,0 1-1 0 0,0-1 1 0 0,0 0 0 0 0,0 0 0 0 0,0 0-1 0 0,-1-1 1 0 0,1 0 0 0 0,-1 1-1 0 0,5-9 1 0 0,4-6 336 0 0,19-40-1 0 0,-23 42-199 0 0,62-135 1417 0 0,-65 141-1428 0 0,0 0 0 0 0,0 0-1 0 0,1 0 1 0 0,0 0 0 0 0,0 1 0 0 0,12-12-1 0 0,-14 19-85 0 0,-3 2-79 0 0,-1 0-1 0 0,0 0 1 0 0,1 0 0 0 0,-1 0 0 0 0,1 0-1 0 0,-1 0 1 0 0,0 0 0 0 0,1 0-1 0 0,-1 0 1 0 0,1 0 0 0 0,-1 0 0 0 0,0 1-1 0 0,1-1 1 0 0,-1 0 0 0 0,0 0-1 0 0,1 0 1 0 0,-1 1 0 0 0,0-1 0 0 0,1 0-1 0 0,-1 0 1 0 0,0 1 0 0 0,1-1-1 0 0,-1 0 1 0 0,0 1 0 0 0,0-1 0 0 0,0 0-1 0 0,1 1 1 0 0,-1-1 0 0 0,0 1-1 0 0,5 11 22 0 0,13 102 36 0 0,-17-96-58 0 0,4 83 30 0 0,0-3-2 0 0,3 0-31 0 0,-8-97-9 0 0,1 1 0 0 0,-1-1 0 0 0,0 0 0 0 0,0 1 0 0 0,1-1 0 0 0,-1 0 0 0 0,1 0 0 0 0,-1 1 1 0 0,1-1-1 0 0,-1 0 0 0 0,1 0 0 0 0,0 0 0 0 0,-1 0 0 0 0,1 1 0 0 0,0-1 0 0 0,1 1 0 0 0,2-4-1527 0 0,-3 1 1260 0 0,7-9-2303 0 0,0-2-4010 0 0,1-2-2422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0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42 328 10136 0 0,'0'0'918'0'0,"-2"8"-740"0"0,-6 38 1705 0 0,-7 87 11794 0 0,9-77-10926 0 0,5-37-2562 0 0,-9 131 678 0 0,10-123-993 0 0,1 1-1 0 0,2-1 1 0 0,7 39 0 0 0,-9-65 7 0 0,-1 1-10 0 0,0-1 0 0 0,0 1 0 0 0,1-1 0 0 0,-1 0 0 0 0,0 1-1 0 0,1-1 1 0 0,-1 1 0 0 0,1-1 0 0 0,0 0 0 0 0,0 0 0 0 0,-1 1 0 0 0,3 1-1 0 0,3-11-2607 0 0</inkml:trace>
  <inkml:trace contextRef="#ctx0" brushRef="#br0" timeOffset="1">37 68 2760 0 0,'0'-15'120'0'0,"0"7"32"0"0,-3 0-152 0 0,0-1 0 0 0,-11-19 22207 0 0,8 28-21335 0 0,4 5-1336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0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1 21191 0 0,'-14'8'495'0'0,"1"1"-1"0"0,-1-2 0 0 0,-1 0 1 0 0,1 0-1 0 0,-29 7 0 0 0,26-8 319 0 0,-11 2 538 0 0,15-5-671 0 0,1 0-1 0 0,-18 9 1 0 0,27-11-606 0 0,0 0 0 0 0,1 1 0 0 0,-1-1 0 0 0,1 1 0 0 0,-1-1 0 0 0,1 1 0 0 0,0 0 0 0 0,0 0 0 0 0,0 0 0 0 0,0 0 0 0 0,0 1 0 0 0,0-1 0 0 0,0 0 0 0 0,1 1 0 0 0,-1 0 0 0 0,0 2 0 0 0,1-3-56 0 0,1-1 0 0 0,-1 1-1 0 0,1-1 1 0 0,0 0 0 0 0,0 1 0 0 0,0-1 0 0 0,-1 1 0 0 0,1-1 0 0 0,1 1 0 0 0,-1-1 0 0 0,0 1 0 0 0,0-1 0 0 0,0 1 0 0 0,1-1-1 0 0,-1 0 1 0 0,1 1 0 0 0,-1-1 0 0 0,2 2 0 0 0,0 0 60 0 0,-1-1-1 0 0,1 1 1 0 0,0-1 0 0 0,0 0-1 0 0,0 0 1 0 0,1 0-1 0 0,-1 0 1 0 0,4 3 0 0 0,4 1 185 0 0,1-1 0 0 0,-1 1 0 0 0,17 5 0 0 0,-25-11-261 0 0,43 14-2 0 0,-23-7 0 0 0,22 8 0 0 0,-39-12 0 0 0,0-1 0 0 0,1 1 0 0 0,-1 0 0 0 0,-1 0 0 0 0,1 0 0 0 0,0 1 0 0 0,-1-1 0 0 0,0 1 0 0 0,5 5 0 0 0,-7-6 0 0 0,0-1 0 0 0,0 0 0 0 0,-1 1 0 0 0,1 0 0 0 0,-1-1 0 0 0,0 1 0 0 0,1 0 0 0 0,-1 0 0 0 0,-1-1 0 0 0,1 1 0 0 0,0 0 0 0 0,-1 0 0 0 0,1 0 0 0 0,-1 0 0 0 0,0 0 0 0 0,0 0 0 0 0,0 0 0 0 0,0 0 0 0 0,-1 5 0 0 0,-1-2 0 0 0,0-1 0 0 0,0 0 0 0 0,-1 0 0 0 0,1 0 0 0 0,-1 0 0 0 0,0 0 0 0 0,-1 0 0 0 0,1-1 0 0 0,-7 7 0 0 0,-12 10 0 0 0,0-1 0 0 0,-29 20 0 0 0,32-29-761 0 0,1 0-1 0 0,-2-1 1 0 0,1-1 0 0 0,-2-1-1 0 0,-25 7 1 0 0,27-9-9135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1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47 5064 0 0,'0'0'0'0'0,"1"3"82"0"0,-1 1-1 0 0,-1 0 1 0 0,-8 24 22253 0 0,10-30-22160 0 0,-1 1 0 0 0,1-1-1 0 0,0 0 1 0 0,0 0-1 0 0,-1 1 1 0 0,1-1 0 0 0,0 0-1 0 0,1 1 1 0 0,-1-1-1 0 0,0 1 1 0 0,0 0 0 0 0,1-1-1 0 0,-1 1 1 0 0,1 0-1 0 0,-1 0 1 0 0,1 0 0 0 0,-1 0-1 0 0,4-2 1 0 0,-4 3-13 0 0,0 0-15 0 0,1-2-14 0 0,-2 1-45 0 0,1 2-32 0 0,-1 0-52 0 0,0 0 0 0 0,0 0 0 0 0,1 0 0 0 0,-1 1 0 0 0,0-1 0 0 0,0 0 0 0 0,0 0 0 0 0,0 0 0 0 0,0 1 0 0 0,-1-1 0 0 0,1 0 0 0 0,0 0 0 0 0,0 0 0 0 0,-1 0-1 0 0,1 0 1 0 0,-1 0 0 0 0,1 0 0 0 0,-2 2 0 0 0,-11 14 31 0 0,12-16-17 0 0,0 0-14 0 0,-1 0 0 0 0,1 0-1 0 0,0 0 1 0 0,0 0-1 0 0,-1 0 1 0 0,1 0-1 0 0,-1 0 1 0 0,1-1 0 0 0,-1 1-1 0 0,1-1 1 0 0,-4 1-1 0 0,5 0 3 0 0,-1-1-1 0 0,0 0 0 0 0,0 0 0 0 0,1 0 0 0 0,-1 0 1 0 0,0 0-1 0 0,0 0 0 0 0,1 0 0 0 0,-1 0 1 0 0,0-1-1 0 0,0 1 0 0 0,1 0 0 0 0,-1 0 1 0 0,0-1-1 0 0,0 1 0 0 0,1 0 0 0 0,-1-1 1 0 0,0 1-1 0 0,1 0 0 0 0,-1-1 0 0 0,1 1 0 0 0,-1-1 1 0 0,0 0-1 0 0,1 1 0 0 0,-1-1 0 0 0,1 1 1 0 0,0-1-1 0 0,-1 0 0 0 0,0 0 0 0 0,1-1 5 0 0,-1 1-1 0 0,1-1 0 0 0,-1 1 1 0 0,1-1-1 0 0,0 0 1 0 0,-1 1-1 0 0,1-1 0 0 0,0 0 1 0 0,0 1-1 0 0,0-1 0 0 0,0 1 1 0 0,1-1-1 0 0,-1 0 0 0 0,0 1 1 0 0,1-1-1 0 0,-1 1 0 0 0,1-1 1 0 0,-1 1-1 0 0,1-1 1 0 0,1-1-1 0 0,2-3 51 0 0,0-1 0 0 0,0 1 1 0 0,6-6-1 0 0,-1 0 12 0 0,-7 11-56 0 0,-1-1 0 0 0,1 0 0 0 0,0 0 0 0 0,0 1 0 0 0,0-1 1 0 0,0 1-1 0 0,0-1 0 0 0,0 1 0 0 0,4-2 0 0 0,-6 3-13 0 0,1 0 0 0 0,-1 0 1 0 0,1-1-1 0 0,-1 1 0 0 0,1 0 0 0 0,-1 0 0 0 0,1 0 0 0 0,-1 0 0 0 0,1 0 0 0 0,-1 0 1 0 0,1 0-1 0 0,0 0 0 0 0,-1 0 0 0 0,1 0 0 0 0,-1 0 0 0 0,1 0 0 0 0,-1 0 0 0 0,1 0 1 0 0,-1 0-1 0 0,1 0 0 0 0,-1 1 0 0 0,1-1 0 0 0,-1 0 0 0 0,1 0 0 0 0,-1 1 0 0 0,1-1 1 0 0,-1 0-1 0 0,1 1 0 0 0,-1-1 0 0 0,0 1 0 0 0,1-1 0 0 0,-1 0 0 0 0,0 1 0 0 0,1-1 1 0 0,-1 1-1 0 0,0-1 0 0 0,0 1 0 0 0,1-1 0 0 0,-1 1 0 0 0,0-1 0 0 0,0 1 0 0 0,0-1 1 0 0,0 1-1 0 0,1-1 0 0 0,-1 1 0 0 0,0-1 0 0 0,0 1 0 0 0,0 0 0 0 0,0 5 8 0 0,0-1-1 0 0,0 0 0 0 0,0 0 0 0 0,-1 1 1 0 0,0-1-1 0 0,0 0 0 0 0,0 0 1 0 0,0 0-1 0 0,-1 0 0 0 0,0 0 0 0 0,0 0 1 0 0,-3 5-1 0 0,-3 4-279 0 0,-1 0 1 0 0,-16 19-1 0 0,22-29-796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2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2304 0 0,'0'0'21223'0'0,"0"13"-18880"0"0,1 63-320 0 0,-2 63-1501 0 0,5 46-303 0 0,-4-183-217 0 0,0 14-103 0 0,0 1-172 0 0,1 1 0 0 0,1-1 0 0 0,1 0 0 0 0,4 18 0 0 0,-5-27-1282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3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15 17967 0 0,'0'0'800'0'0,"-3"-7"160"0"0,0 2-768 0 0,-2 3-192 0 0,-4 2 952 0 0,3 2 1288 0 0,4 8-1096 0 0,-4 0-1800 0 0,6 7-360 0 0,3-2-72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3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 12896 0 0,'-18'11'1292'0'0,"11"-7"-761"0"0,1 0 0 0 0,0 0 1 0 0,-8 8-1 0 0,-19 17 5064 0 0,21-20-4617 0 0,1 1 0 0 0,-1 1-1 0 0,2 0 1 0 0,0 0-1 0 0,-13 20 1 0 0,22-30-926 0 0,0 0 1 0 0,1 0 0 0 0,-1 0-1 0 0,0 1 1 0 0,1-1 0 0 0,-1 0-1 0 0,1 0 1 0 0,0 0 0 0 0,-1 1-1 0 0,1-1 1 0 0,0 0 0 0 0,0 0-1 0 0,0 0 1 0 0,0 1 0 0 0,0-1-1 0 0,0 0 1 0 0,0 0-1 0 0,0 1 1 0 0,0-1 0 0 0,1 0-1 0 0,-1 0 1 0 0,0 1 0 0 0,1-1-1 0 0,-1 0 1 0 0,1 0 0 0 0,-1 0-1 0 0,1 0 1 0 0,0 0 0 0 0,-1 0-1 0 0,1 0 1 0 0,0 0 0 0 0,0 0-1 0 0,0 0 1 0 0,0 0 0 0 0,0 0-1 0 0,0-1 1 0 0,0 1-1 0 0,0 0 1 0 0,0-1 0 0 0,2 2-1 0 0,5 1 63 0 0,0 0 0 0 0,0 0 0 0 0,1 0-1 0 0,14 1 1 0 0,-13-2 10 0 0,32 4 304 0 0,-27-5-119 0 0,25 5-1 0 0,-36-5-253 0 0,0 0 1 0 0,0 1-1 0 0,0-1 1 0 0,0 1-1 0 0,0 0 1 0 0,-1 0-1 0 0,1 0 1 0 0,-1 0-1 0 0,1 1 1 0 0,4 3-1 0 0,-7-4-47 0 0,0 0 0 0 0,0-1 0 0 0,0 1 0 0 0,0 0 0 0 0,0 0 0 0 0,0-1 0 0 0,0 1 0 0 0,-1 0 0 0 0,1 0 0 0 0,-1 0 0 0 0,0 0 0 0 0,1 0 0 0 0,-1 0-1 0 0,0 0 1 0 0,0 0 0 0 0,0 0 0 0 0,0 0 0 0 0,0 0 0 0 0,-1 0 0 0 0,1 0 0 0 0,-1 0 0 0 0,1 0 0 0 0,-1 0 0 0 0,0 0 0 0 0,0-1 0 0 0,-1 4 0 0 0,-2 2 24 0 0,1 0 1 0 0,-2-1-1 0 0,1 1 1 0 0,-1-1-1 0 0,-8 9 1 0 0,1-4-290 0 0,0 0 1 0 0,0-2-1 0 0,-20 13 1 0 0,-19 6-3195 0 0,24-16-6822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4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52 4608 0 0,'-6'-12'11454'0'0,"4"3"-5951"0"0,2 9-5421 0 0,0 0 1 0 0,0-1-1 0 0,1 1 0 0 0,-1-1 1 0 0,0 1-1 0 0,0 0 1 0 0,0-1-1 0 0,0 1 0 0 0,1 0 1 0 0,-1-1-1 0 0,0 1 1 0 0,1 0-1 0 0,-1 0 0 0 0,0-1 1 0 0,0 1-1 0 0,1 0 1 0 0,-1 0-1 0 0,0 0 1 0 0,1-1-1 0 0,-1 1 0 0 0,0 0 1 0 0,1 0-1 0 0,-1 0 1 0 0,1 0-1 0 0,-1 0 0 0 0,0-1 1 0 0,1 1-1 0 0,0 0 1 0 0,10 7 646 0 0,-9-5-691 0 0,1 1 1 0 0,-1 0-1 0 0,0 0 1 0 0,0 0 0 0 0,3 5-1 0 0,0 7 65 0 0,0-1 0 0 0,-1 1 0 0 0,-1 0 0 0 0,3 28 0 0 0,0-3-6 0 0,-2-10-11 0 0,0 32-1 0 0,2 16 43 0 0,-2-48 132 0 0,-2 0 1 0 0,-1 0-1 0 0,-3 35 0 0 0,-6-18 865 0 0,8-45-830 0 0,-3-8 306 0 0,1 3-500 0 0,1 1 0 0 0,0-1 0 0 0,0 0 0 0 0,0 1-1 0 0,0-1 1 0 0,0 0 0 0 0,1 0 0 0 0,0 0 0 0 0,-1-4-1 0 0,1-32 583 0 0,1 10-263 0 0,-3 3-292 0 0,1-1 1 0 0,2 1-1 0 0,1 0 1 0 0,0-1-1 0 0,2 1 1 0 0,2 0-1 0 0,0 1 1 0 0,1-1-1 0 0,2 1 0 0 0,0 1 1 0 0,23-42-1 0 0,-25 54-176 0 0,1 0 1 0 0,-1 1-1 0 0,2 0 0 0 0,0 1 0 0 0,0-1 0 0 0,14-11 0 0 0,-19 19 70 0 0,-1 1 1 0 0,1-1-1 0 0,0 1 0 0 0,0 0 0 0 0,0 0 0 0 0,0 0 0 0 0,0 0 0 0 0,1 1 0 0 0,-1 0 0 0 0,0 0 0 0 0,1 0 1 0 0,-1 0-1 0 0,1 1 0 0 0,-1-1 0 0 0,1 1 0 0 0,-1 0 0 0 0,1 1 0 0 0,-1-1 0 0 0,1 1 0 0 0,-1 0 0 0 0,1 0 1 0 0,7 3-1 0 0,-6-1-172 0 0,0 0 1 0 0,0 0 0 0 0,0 0 0 0 0,0 1 0 0 0,-1 0-1 0 0,1 1 1 0 0,-1-1 0 0 0,0 1 0 0 0,-1 0-1 0 0,5 5 1 0 0,0 2-1252 0 0,-1-1-1 0 0,-1 1 0 0 0,12 24 1 0 0,-7-7-7993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35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85 6448 0 0,'-14'0'696'0'0,"-6"-7"89"0"0,16 6-511 0 0,0-1-1 0 0,0 1 0 0 0,0-1 1 0 0,0 0-1 0 0,-5-3 0 0 0,-13-9 976 0 0,13 10-964 0 0,1-2 1 0 0,-14-10-1 0 0,16 11 609 0 0,-1 1-1 0 0,1 0 0 0 0,-14-5 1 0 0,0 6 2161 0 0,13 3 2644 0 0,28 2-4994 0 0,0 0-1 0 0,-1 1 1 0 0,36 11-1 0 0,11 2-301 0 0,115 3 480 0 0,-87-13-526 0 0,4 4 28 0 0,465 33 694 0 0,-391-45-426 0 0,-51-1 365 0 0,-36 5-1102 0 0,42 5 417 0 0,-109-5-329 0 0,1 0 173 0 0,24-2-1 0 0,-39 0-201 0 0,0 0-1 0 0,1-1 1 0 0,-1 0-1 0 0,0 0 1 0 0,0 0 0 0 0,0-1-1 0 0,0 0 1 0 0,0 0-1 0 0,8-4 1 0 0,-5 0 479 0 0,1 1-3152 0 0,4 4-8251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1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0 115 22111 0 0,'0'0'2308'0'0,"6"-1"-1982"0"0,6-2 1329 0 0,0 1 0 0 0,0-2 0 0 0,20-7 0 0 0,-18 4-1596 0 0,-1 1 0 0 0,0-2 0 0 0,0 0 0 0 0,-1 0 0 0 0,15-14 0 0 0,-25 20-407 0 0,0 0 0 0 0,0 0 1 0 0,-1 0-1 0 0,1-1 0 0 0,0 1 0 0 0,-1-1 0 0 0,0 0 1 0 0,2-4-1 0 0,1-1-2191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4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1 283 20471 0 0,'0'0'1855'0'0,"11"-3"-1416"0"0,4-1 16 0 0,-1-2 1 0 0,0 0-1 0 0,-1 0 1 0 0,1-2-1 0 0,-1 0 1 0 0,-1 0-1 0 0,15-13 1 0 0,75-76 1263 0 0,-82 76-1369 0 0,-13 15-240 0 0,-1 0 0 0 0,0-1 0 0 0,-1 1 0 0 0,1-1 0 0 0,-1 0 1 0 0,0-1-1 0 0,-1 1 0 0 0,0-1 0 0 0,4-12 0 0 0,-8 20-100 0 0,1-1-1 0 0,-1 1 1 0 0,0-1-1 0 0,0 1 1 0 0,0 0 0 0 0,0-1-1 0 0,-1 1 1 0 0,1-1-1 0 0,0 1 1 0 0,0-1 0 0 0,0 1-1 0 0,0-1 1 0 0,0 1-1 0 0,-1 0 1 0 0,1-1 0 0 0,0 1-1 0 0,0-1 1 0 0,-1 1-1 0 0,1 0 1 0 0,0-1 0 0 0,0 1-1 0 0,-1 0 1 0 0,1-1-1 0 0,0 1 1 0 0,-1 0 0 0 0,1-1-1 0 0,-1 1 1 0 0,1 0-1 0 0,0 0 1 0 0,-1 0-1 0 0,1-1 1 0 0,-1 1 0 0 0,1 0-1 0 0,-1 0 1 0 0,1 0-1 0 0,-1 0 1 0 0,1 0 0 0 0,0 0-1 0 0,-1 0 1 0 0,1 0-1 0 0,-1 0 1 0 0,1 0 0 0 0,-1 0-1 0 0,-23 1 182 0 0,22 0-177 0 0,-3 0 12 0 0,0 0 1 0 0,0 0 0 0 0,0 1 0 0 0,0 0-1 0 0,0 0 1 0 0,0 0 0 0 0,1 1 0 0 0,-1-1-1 0 0,1 1 1 0 0,-7 6 0 0 0,-1 1-1 0 0,1 2 0 0 0,-12 13 0 0 0,13-13 94 0 0,0 1 1 0 0,1 0-1 0 0,0 1 1 0 0,1-1-1 0 0,1 2 0 0 0,0-1 1 0 0,-7 25-1 0 0,12-32-113 0 0,0 0 0 0 0,0 0 0 0 0,1 0 0 0 0,0 1-1 0 0,1-1 1 0 0,-1 0 0 0 0,1 1 0 0 0,1-1 0 0 0,-1 0 0 0 0,1 1-1 0 0,0-1 1 0 0,1 0 0 0 0,0 0 0 0 0,0 0 0 0 0,1 0 0 0 0,0 0-1 0 0,0 0 1 0 0,7 10 0 0 0,-7-12-31 0 0,1 0 0 0 0,0 0 0 0 0,0-1 0 0 0,0 0 0 0 0,1 0-1 0 0,-1 0 1 0 0,1 0 0 0 0,0-1 0 0 0,0 1 0 0 0,1-1 0 0 0,-1-1 0 0 0,0 1 0 0 0,1-1 0 0 0,0 0 0 0 0,0 0-1 0 0,-1-1 1 0 0,1 1 0 0 0,0-1 0 0 0,0 0 0 0 0,0-1 0 0 0,0 0 0 0 0,0 0 0 0 0,1 0 0 0 0,-1-1 0 0 0,6-1-1 0 0,6-2-620 0 0,0-2 0 0 0,-1-1-1 0 0,1 0 1 0 0,23-14 0 0 0,-13 4-678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4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5528 0 0,'-6'7'342'0'0,"4"-5"-330"0"0,0 1 1 0 0,0-1-1 0 0,0 0 1 0 0,0 1-1 0 0,-4 2 1 0 0,4-4 361 0 0,1 0-1 0 0,-1-1 1 0 0,1 1 0 0 0,-1 0 0 0 0,1-1 0 0 0,-1 1-1 0 0,0-1 1 0 0,-2 1 0 0 0,-28 3 11258 0 0,-1-1-8688 0 0,30-2-2877 0 0,0 0 1 0 0,1 0 0 0 0,-1 0 0 0 0,0 0-1 0 0,0 1 1 0 0,1-1 0 0 0,-1 1-1 0 0,1-1 1 0 0,-1 1 0 0 0,1 0 0 0 0,0 0-1 0 0,0 0 1 0 0,0 0 0 0 0,0 0 0 0 0,0 1-1 0 0,0-1 1 0 0,1 1 0 0 0,-1-1 0 0 0,1 1-1 0 0,-3 5 1 0 0,-2 5 331 0 0,1 1-1 0 0,-6 26 1 0 0,11-40-399 0 0,-4 19 0 0 0,-2 27 0 0 0,3-19 0 0 0,3-22 68 0 0,0-1 0 0 0,0 1 0 0 0,0 0 0 0 0,2 9 0 0 0,-2-13-42 0 0,0 1-1 0 0,1 0 1 0 0,-1-1 0 0 0,1 1-1 0 0,-1 0 1 0 0,1-1 0 0 0,0 1-1 0 0,-1-1 1 0 0,1 1 0 0 0,0-1-1 0 0,0 1 1 0 0,0-1 0 0 0,0 0-1 0 0,0 1 1 0 0,1-1 0 0 0,1 2-1 0 0,-2-3 7 0 0,0 0-1 0 0,0 0 1 0 0,0 0-1 0 0,0 0 1 0 0,-1 0-1 0 0,1 0 1 0 0,0-1-1 0 0,0 1 1 0 0,0 0-1 0 0,0 0 1 0 0,0-1-1 0 0,0 1 0 0 0,0 0 1 0 0,0-1-1 0 0,-1 1 1 0 0,1-1-1 0 0,0 1 1 0 0,0-1-1 0 0,-1 1 1 0 0,1-1-1 0 0,0 0 1 0 0,-1 1-1 0 0,1-1 1 0 0,0 0-1 0 0,-1 1 1 0 0,2-3-1 0 0,13-20 467 0 0,-7 9-326 0 0,9-18 352 0 0,19-45 0 0 0,-30 64-173 0 0,0 1-1 0 0,1 0 1 0 0,16-22 0 0 0,-15 23-19 0 0,8-10-203 0 0,-15 21-129 0 0,-1 0 0 0 0,0-1 0 0 0,0 1 0 0 0,0 0 0 0 0,0-1 0 0 0,1 1 0 0 0,-1 0 0 0 0,0-1 0 0 0,0 1 0 0 0,1 0 0 0 0,-1 0 0 0 0,0-1 0 0 0,1 1 0 0 0,-1 0 0 0 0,0 0 0 0 0,0 0 0 0 0,1-1 0 0 0,-1 1 0 0 0,0 0 0 0 0,1 0 0 0 0,-1 0 0 0 0,1 0 0 0 0,-1 0 0 0 0,0 0 0 0 0,1 0 0 0 0,-1-1 0 0 0,0 1 0 0 0,1 0 0 0 0,-1 0 0 0 0,1 1 0 0 0,-1-1 0 0 0,0 0 0 0 0,1 0 0 0 0,-1 0 0 0 0,0 0 0 0 0,1 0 0 0 0,-1 0 0 0 0,0 0 0 0 0,1 1 0 0 0,-1-1 0 0 0,0 0 0 0 0,1 0 0 0 0,-1 0 0 0 0,0 1 0 0 0,1-1 0 0 0,-1 0 0 0 0,0 1 0 0 0,5 11 0 0 0,-4-1 0 0 0,-1 0 0 0 0,-1 1 0 0 0,0-1 0 0 0,0 1 0 0 0,-1-1 0 0 0,-1 0 0 0 0,-6 18 0 0 0,-6 29 0 0 0,-27 184 0 0 0,37-196-3 0 0,5-41 5 0 0,0-1-1 0 0,0 0 1 0 0,1 0-1 0 0,-1 0 1 0 0,1 1-1 0 0,0-1 1 0 0,0 0-1 0 0,3 7 1 0 0,-4-10-1 0 0,0-1 1 0 0,0 0-1 0 0,1 0 1 0 0,-1 1-1 0 0,0-1 0 0 0,0 0 1 0 0,0 0-1 0 0,0 0 1 0 0,1 1-1 0 0,-1-1 1 0 0,0 0-1 0 0,0 0 1 0 0,1 0-1 0 0,-1 0 1 0 0,0 0-1 0 0,0 0 0 0 0,1 1 1 0 0,-1-1-1 0 0,0 0 1 0 0,0 0-1 0 0,1 0 1 0 0,-1 0-1 0 0,0 0 1 0 0,1 0-1 0 0,-1 0 1 0 0,0 0-1 0 0,0 0 1 0 0,1 0-1 0 0,-1 0 0 0 0,0 0 1 0 0,0 0-1 0 0,1-1 1 0 0,-1 1-1 0 0,0 0 1 0 0,0 0-1 0 0,1 0 1 0 0,-1 0-1 0 0,0 0 1 0 0,1-1-1 0 0,8-6-2 0 0,-8 6 12 0 0,12-9 31 0 0,-1-2 0 0 0,0 1 0 0 0,-1-2 0 0 0,11-13 1 0 0,34-57 41 0 0,-19 26-291 0 0,-10 12-1727 0 0,-9 15-7016 0 0,-7 12-100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5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 18719 0 0,'0'0'859'0'0,"0"-20"386"0"0,0 12 1408 0 0,1 13-1022 0 0,1 13-920 0 0,-2 23-58 0 0,7 45 0 0 0,-5-70-543 0 0,1 0 0 0 0,1 0 0 0 0,0 0 0 0 0,1-1 0 0 0,12 26 0 0 0,-14-36-1 0 0,-1 0 0 0 0,1-1-1 0 0,0 1 1 0 0,0-1-1 0 0,0 0 1 0 0,1 0-1 0 0,-1 0 1 0 0,1 0-1 0 0,0-1 1 0 0,0 1 0 0 0,6 3-1 0 0,-7-7-77 0 0,-1 1 0 0 0,1-1 0 0 0,-1 1 0 0 0,1-1 0 0 0,-1 0 0 0 0,1 0 0 0 0,-1 0 0 0 0,1-1 0 0 0,-1 1 0 0 0,1 0 0 0 0,-1-1 0 0 0,0 0 0 0 0,1 1 0 0 0,-1-1 0 0 0,5-2 0 0 0,0-1 97 0 0,0 0 0 0 0,0 0-1 0 0,11-8 1 0 0,-8 4-35 0 0,-1-1 0 0 0,-1 0 0 0 0,1 0 0 0 0,-1-1 0 0 0,10-17 0 0 0,27-56 610 0 0,1-1-347 0 0,-46 83-356 0 0,1 0 0 0 0,0 0 0 0 0,-1 0 0 0 0,1 0 0 0 0,0 0 0 0 0,0 1 0 0 0,0-1 0 0 0,0 0 0 0 0,0 1 0 0 0,2-2 0 0 0,-3 2 0 0 0,0 0 0 0 0,0 0 0 0 0,1 0 0 0 0,-1 0 0 0 0,0 0 0 0 0,0-1 0 0 0,1 1 0 0 0,-1 0 0 0 0,0 0 0 0 0,0 0 0 0 0,1 0 0 0 0,-1 0 0 0 0,0 0 0 0 0,0 0 0 0 0,0 0 0 0 0,1 0 0 0 0,-1 0 0 0 0,0 0 0 0 0,0 1 0 0 0,1-1 0 0 0,-1 0 0 0 0,0 0 0 0 0,0 0 0 0 0,0 0 0 0 0,1 0 0 0 0,-1 0 0 0 0,0 0 0 0 0,0 1 0 0 0,0-1 0 0 0,1 0 0 0 0,-1 0 0 0 0,0 0 0 0 0,0 0 0 0 0,0 1 0 0 0,0-1 0 0 0,0 0 0 0 0,1 0 0 0 0,-1 0 0 0 0,0 1 0 0 0,0-1 0 0 0,0 0 0 0 0,0 0 0 0 0,0 0 0 0 0,0 1 0 0 0,0-1 0 0 0,0 0 0 0 0,0 0 0 0 0,0 1 0 0 0,0-1 0 0 0,0 0 0 0 0,0 1 0 0 0,0-1 0 0 0,2 8 0 0 0,0 0 0 0 0,-1 0 0 0 0,1 0 0 0 0,-2 0 0 0 0,1 0 0 0 0,-2 10 0 0 0,-7 50 0 0 0,1-20 0 0 0,1 1 0 0 0,2-22 0 0 0,2 0 0 0 0,0 0 0 0 0,3 28 0 0 0,-1-54-30 0 0,0-1 0 0 0,0 1-1 0 0,-1-1 1 0 0,2 1 0 0 0,-1-1 0 0 0,0 1 0 0 0,0-1 0 0 0,0 1-1 0 0,0-1 1 0 0,0 1 0 0 0,0-1 0 0 0,0 1 0 0 0,1-1-1 0 0,-1 1 1 0 0,0-1 0 0 0,0 1 0 0 0,1-1 0 0 0,-1 1-1 0 0,0-1 1 0 0,1 0 0 0 0,-1 1 0 0 0,0-1 0 0 0,1 1-1 0 0,0-1-50 0 0,-1 0 0 0 0,1 0 0 0 0,-1 0 0 0 0,1-1-1 0 0,-1 1 1 0 0,0 0 0 0 0,1 0 0 0 0,-1 0-1 0 0,1-1 1 0 0,-1 1 0 0 0,0 0 0 0 0,1 0-1 0 0,-1-1 1 0 0,0 1 0 0 0,1 0 0 0 0,-1-1-1 0 0,0 1 1 0 0,1 0 0 0 0,-1-1 0 0 0,0 0-1 0 0,15-26-3468 0 0,-6 6 1235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5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29 332 23039 0 0,'0'0'528'0'0,"-3"15"1259"0"0,0 45-1502 0 0,-7-1 703 0 0,-2 102 0 0 0,12-154-1448 0 0,1 0 0 0 0,-1 1 0 0 0,4 9 0 0 0,-1-1-8740 0 0</inkml:trace>
  <inkml:trace contextRef="#ctx0" brushRef="#br0" timeOffset="1">99 4 17047 0 0,'0'0'1512'0'0,"-2"0"-1208"0"0,-5 0-240 0 0,-1-3-64 0 0,0 3 2056 0 0,2 0 408 0 0,0 0 72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5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9672 0 0,'1'1'6993'0'0,"4"5"-5542"0"0,0 1 1 0 0,-1 0 0 0 0,1 0-1 0 0,4 12 1 0 0,-4-7-676 0 0,0 1 0 0 0,3 15 1 0 0,-1 10-927 0 0,3 38 1 0 0,-7-48 903 0 0,15 279 1823 0 0,-18-306-2190 0 0,0-8-140 0 0,0 1-1 0 0,0-1 1 0 0,2-13 0 0 0,1 0 14 0 0,5-56 343 0 0,24-95 0 0 0,-29 156-582 0 0,1 1-1 0 0,0-1 1 0 0,1 0-1 0 0,1 1 1 0 0,0 0-1 0 0,11-17 1 0 0,-16 30-103 0 0,0 0 0 0 0,0-1 0 0 0,0 1 1 0 0,0 0-1 0 0,0 0 0 0 0,0 0 0 0 0,0 0 1 0 0,1 0-1 0 0,2-2 0 0 0,4 2-2208 0 0,1 5-5474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6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23039 0 0,'15'3'1760'0'0,"-8"-3"-1619"0"0,1-1-1 0 0,-1 0 1 0 0,1-1-1 0 0,-1 1 0 0 0,0-1 1 0 0,1-1-1 0 0,-1 0 1 0 0,7-3-1 0 0,54-34 1722 0 0,-55 32-1401 0 0,9-6 237 0 0,-2 0 1 0 0,29-27 0 0 0,-40 33-622 0 0,-1-1 1 0 0,0 1-1 0 0,-1-2 1 0 0,0 1-1 0 0,-1-1 1 0 0,1 0-1 0 0,7-18 1 0 0,-13 25-68 0 0,-1 1-1 0 0,1-1 1 0 0,0 1 0 0 0,-1-1 0 0 0,0 0 0 0 0,0 1 0 0 0,1-1 0 0 0,-2 0 0 0 0,1 1-1 0 0,0-1 1 0 0,0 0 0 0 0,-2-3 0 0 0,2 5 8 0 0,0 0-1 0 0,-1 0 1 0 0,1 0 0 0 0,0 0 0 0 0,-1 0-1 0 0,1 0 1 0 0,-1-1 0 0 0,0 1 0 0 0,1 0-1 0 0,-1 1 1 0 0,0-1 0 0 0,0 0-1 0 0,0 0 1 0 0,1 0 0 0 0,-1 0 0 0 0,0 1-1 0 0,0-1 1 0 0,0 0 0 0 0,0 1-1 0 0,0-1 1 0 0,0 0 0 0 0,-1 1 0 0 0,1 0-1 0 0,0-1 1 0 0,0 1 0 0 0,0 0 0 0 0,0-1-1 0 0,-1 1 1 0 0,-1 0 0 0 0,-1 0-14 0 0,-1 1 0 0 0,1-1 0 0 0,-1 1 1 0 0,1 0-1 0 0,-1 0 0 0 0,1 0 0 0 0,0 1 1 0 0,-1-1-1 0 0,1 1 0 0 0,0 0 0 0 0,-4 3 0 0 0,1 0-2 0 0,1 0-1 0 0,-1 0 0 0 0,1 1 0 0 0,1-1 0 0 0,-10 12 0 0 0,4 0 49 0 0,0 0 0 0 0,1 0 0 0 0,1 0 1 0 0,-9 26-1 0 0,15-37-32 0 0,2 0 0 0 0,-1 0-1 0 0,1 1 1 0 0,-1-1 0 0 0,2 1 0 0 0,-1-1 0 0 0,1 1 0 0 0,0 0 0 0 0,0-1 0 0 0,1 1 0 0 0,0-1 0 0 0,2 9 0 0 0,-2-11-27 0 0,0 0 1 0 0,0-1 0 0 0,1 1 0 0 0,-1-1-1 0 0,1 1 1 0 0,0-1 0 0 0,0 0-1 0 0,0 0 1 0 0,0 0 0 0 0,0 0 0 0 0,1 0-1 0 0,0 0 1 0 0,-1-1 0 0 0,1 1 0 0 0,0-1-1 0 0,0 1 1 0 0,0-1 0 0 0,1 0-1 0 0,-1-1 1 0 0,0 1 0 0 0,1 0 0 0 0,5 1-1 0 0,1-1 27 0 0,-1-1-1 0 0,1 1 0 0 0,0-2 0 0 0,-1 1 0 0 0,1-2 0 0 0,-1 1 1 0 0,1-1-1 0 0,14-3 0 0 0,0-2-1360 0 0,0-1 0 0 0,26-12 0 0 0,-22 8-616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6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166 304 21943 0 0,'-8'6'594'0'0,"1"0"0"0"0,-1-1 0 0 0,-12 8 0 0 0,11-7-421 0 0,0 0-1 0 0,1 1 1 0 0,0 0 0 0 0,1 0-1 0 0,0 1 1 0 0,-9 11-1 0 0,9-11-112 0 0,1 1-1 0 0,0 0 1 0 0,0 1-1 0 0,1-1 1 0 0,0 1-1 0 0,1 0 1 0 0,0 0-1 0 0,0 1 1 0 0,1-1-1 0 0,0 1 1 0 0,1 0-1 0 0,1-1 1 0 0,0 1-1 0 0,0 0 1 0 0,1 0-1 0 0,0 0 1 0 0,1 0-1 0 0,2 11 1 0 0,-2-14 5 0 0,1 1-1 0 0,0-1 1 0 0,0 0 0 0 0,1 0 0 0 0,0 0 0 0 0,1 0-1 0 0,5 9 1 0 0,-8-15-42 0 0,0-1 0 0 0,0 1 1 0 0,0 0-1 0 0,1-1 0 0 0,-1 1 0 0 0,1-1 0 0 0,-1 0 0 0 0,1 1 0 0 0,-1-1 1 0 0,1 0-1 0 0,0 0 0 0 0,0 0 0 0 0,0 0 0 0 0,-1 0 0 0 0,1-1 0 0 0,0 1 1 0 0,0 0-1 0 0,0-1 0 0 0,0 1 0 0 0,0-1 0 0 0,0 0 0 0 0,0 0 0 0 0,0 0 1 0 0,0 0-1 0 0,0 0 0 0 0,0 0 0 0 0,0-1 0 0 0,0 1 0 0 0,0 0 0 0 0,0-1 1 0 0,0 0-1 0 0,0 1 0 0 0,0-1 0 0 0,0 0 0 0 0,-1 0 0 0 0,3-1 0 0 0,6-4 65 0 0,-1 1-1 0 0,0-2 0 0 0,0 1 1 0 0,0-1-1 0 0,-1 0 0 0 0,0-1 0 0 0,0 0 1 0 0,-1 0-1 0 0,0-1 0 0 0,-1 0 1 0 0,0 0-1 0 0,9-17 0 0 0,11-32 334 0 0,-2-1 0 0 0,-3-1 0 0 0,22-103 0 0 0,-35 111 199 0 0,-3-1-1 0 0,-1-64 1 0 0,-4 108-570 0 0,0 9-50 0 0,0 0 1 0 0,0 0-1 0 0,0 0 0 0 0,0 0 0 0 0,0 0 0 0 0,0 0 0 0 0,0 0 1 0 0,-1 0-1 0 0,1 0 0 0 0,0 0 0 0 0,0 0 0 0 0,0 0 0 0 0,0 0 0 0 0,0 0 1 0 0,0 0-1 0 0,0 0 0 0 0,0 0 0 0 0,0 0 0 0 0,0 0 0 0 0,0 1 0 0 0,0-1 1 0 0,-1 0-1 0 0,1 0 0 0 0,0 0 0 0 0,0 0 0 0 0,0 0 0 0 0,0 0 0 0 0,0 0 1 0 0,0-1-1 0 0,0 1 0 0 0,0 0 0 0 0,0 0 0 0 0,0 0 0 0 0,0 0 1 0 0,-1 0-1 0 0,1 0 0 0 0,0 0 0 0 0,0 0 0 0 0,0 0 0 0 0,0 0 0 0 0,0 0 1 0 0,0 0-1 0 0,0 0 0 0 0,0 0 0 0 0,0 0 0 0 0,0 0 0 0 0,0 0 0 0 0,0 0 1 0 0,0 0-1 0 0,0-1 0 0 0,0 1 0 0 0,0 0 0 0 0,0 0 0 0 0,0 0 1 0 0,0 0-1 0 0,-3 6-2 0 0,-1 26 2 0 0,1 0 0 0 0,2 62 0 0 0,1-55 0 0 0,19 246-15 0 0,-15-248-5 0 0,19 106-1165 0 0,-13-93-1146 0 0,-7-27 914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8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28 15752 0 0,'-3'-1'126'0'0,"1"1"0"0"0,-1-1 0 0 0,1 0 0 0 0,0 0 0 0 0,-1 0 1 0 0,1 0-1 0 0,0 0 0 0 0,0 0 0 0 0,0-1 0 0 0,-2-1 0 0 0,-18-10 2944 0 0,21 13-2882 0 0,1 0 1 0 0,-1 0 0 0 0,1-1 0 0 0,-1 1-1 0 0,1 0 1 0 0,-1 0 0 0 0,0 0 0 0 0,1-1-1 0 0,-1 1 1 0 0,1 0 0 0 0,-1 0 0 0 0,0 0-1 0 0,1 0 1 0 0,-1 0 0 0 0,0 0 0 0 0,1 1-1 0 0,-1-1 1 0 0,0 0 0 0 0,0 1-141 0 0,1-1-1 0 0,-1 1 1 0 0,1 0 0 0 0,-1-1-1 0 0,1 1 1 0 0,-1 0 0 0 0,1 0-1 0 0,-1-1 1 0 0,1 1 0 0 0,-1 0-1 0 0,1 0 1 0 0,0 0 0 0 0,0 0-1 0 0,-1 1 1 0 0,-5 32 116 0 0,0 1 0 0 0,0 56-1 0 0,5-59-122 0 0,-16 391 289 0 0,9-188 740 0 0,9-144 64 0 0,0-79-934 0 0,0 1 1 0 0,1-1-1 0 0,1 0 1 0 0,0 0 0 0 0,5 14-1 0 0,-7-26-184 0 0,-1 1-1 0 0,0 0 1 0 0,0 0-1 0 0,1-1 1 0 0,-1 1-1 0 0,0 0 1 0 0,1 0-1 0 0,-1-1 1 0 0,1 1-1 0 0,-1 0 0 0 0,1-1 1 0 0,-1 1-1 0 0,1-1 1 0 0,-1 1-1 0 0,1-1 1 0 0,0 1-1 0 0,-1-1 1 0 0,1 1-1 0 0,0-1 1 0 0,0 1-1 0 0,-1-1 1 0 0,1 0-1 0 0,0 1 1 0 0,0-1-1 0 0,-1 0 1 0 0,1 0-1 0 0,1 0 1 0 0,-1 0 8 0 0,1 0 0 0 0,-1-1 0 0 0,0 1 0 0 0,1-1 0 0 0,-1 1 0 0 0,0-1 0 0 0,0 1 0 0 0,1-1 0 0 0,-1 0 0 0 0,0 0 0 0 0,0 0 0 0 0,0 0 0 0 0,0 0 0 0 0,1-1 0 0 0,4-5 82 0 0,-1 0 0 0 0,0 0 0 0 0,7-13-1 0 0,41-96 478 0 0,-35 74-200 0 0,1 1-1 0 0,30-47 0 0 0,-47 85-364 0 0,11-13 140 0 0,-13 15-155 0 0,1 1 0 0 0,-1 0 0 0 0,0 0 0 0 0,0-1 1 0 0,1 1-1 0 0,-1 0 0 0 0,1 0 0 0 0,-1-1 0 0 0,0 1 0 0 0,1 0 0 0 0,-1 0 0 0 0,1 0 0 0 0,-1 0 0 0 0,0 0 1 0 0,1-1-1 0 0,-1 1 0 0 0,1 0 0 0 0,-1 0 0 0 0,0 0 0 0 0,1 0 0 0 0,-1 0 0 0 0,1 0 0 0 0,-1 1 1 0 0,1-1-1 0 0,-1 0 0 0 0,0 0 0 0 0,1 0 0 0 0,-1 0 0 0 0,1 0 0 0 0,-1 1 0 0 0,0-1 0 0 0,1 0 0 0 0,-1 0 1 0 0,0 0-1 0 0,1 1 0 0 0,-1-1 0 0 0,0 0 0 0 0,1 1 0 0 0,-1-1 0 0 0,0 0 0 0 0,0 1 0 0 0,1-1 0 0 0,-1 0 1 0 0,0 1-1 0 0,4 8 22 0 0,0 0 0 0 0,-1-1 0 0 0,0 2 0 0 0,-1-1 0 0 0,0 0 0 0 0,0 0 0 0 0,0 19 0 0 0,2 2 44 0 0,7 66-34 0 0,-9-63-89 0 0,2 1-1 0 0,2-1 1 0 0,15 54-1 0 0,-20-83-227 0 0,1-1 1 0 0,-1 0-1 0 0,1 1 0 0 0,0-1 0 0 0,-1 0 0 0 0,1 0 0 0 0,1 0 0 0 0,-1-1 1 0 0,5 6-1 0 0,-6-8 59 0 0,-1 1 0 0 0,1 0 0 0 0,0-1 0 0 0,0 1 1 0 0,0-1-1 0 0,0 1 0 0 0,0-1 0 0 0,0 0 0 0 0,0 1 0 0 0,0-1 0 0 0,0 0 1 0 0,0 1-1 0 0,0-1 0 0 0,0 0 0 0 0,0 0 0 0 0,0 0 0 0 0,0 0 1 0 0,0 0-1 0 0,0 0 0 0 0,0 0 0 0 0,0-1 0 0 0,0 1 0 0 0,0 0 1 0 0,0-1-1 0 0,0 1 0 0 0,0 0 0 0 0,0-1 0 0 0,0 1 0 0 0,0-1 1 0 0,0 1-1 0 0,0-1 0 0 0,-1 0 0 0 0,1 1 0 0 0,0-1 0 0 0,0 0 1 0 0,0-1-1 0 0,7-9-7762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8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1 241 7368 0 0,'1'1'36'0'0,"0"1"1"0"0,1-1-1 0 0,-1 0 0 0 0,1 0 1 0 0,-1 0-1 0 0,1 0 0 0 0,0 0 1 0 0,-1 0-1 0 0,1 0 1 0 0,0 0-1 0 0,0-1 0 0 0,0 1 1 0 0,-1-1-1 0 0,1 1 1 0 0,4-1-1 0 0,-3 0 640 0 0,1 0 0 0 0,0 0 0 0 0,0 0 0 0 0,-1-1 1 0 0,1 0-1 0 0,0 1 0 0 0,5-4 0 0 0,-1 1 868 0 0,-1 0 0 0 0,1-1 0 0 0,-1 0 0 0 0,0 0 0 0 0,-1-1 0 0 0,12-10 0 0 0,1-3-393 0 0,-1-1-1 0 0,23-31 0 0 0,-36 43-984 0 0,0 0-1 0 0,-1 0 1 0 0,0 0 0 0 0,-1-1-1 0 0,1 1 1 0 0,-1-1 0 0 0,-1 0-1 0 0,0 0 1 0 0,0 0-1 0 0,0 0 1 0 0,0-17 0 0 0,-2 25-150 0 0,0-1-1 0 0,1 0 1 0 0,-1 1 0 0 0,0-1 0 0 0,0 0 0 0 0,0 0 0 0 0,-1 1-1 0 0,1-1 1 0 0,0 0 0 0 0,0 1 0 0 0,0-1 0 0 0,0 0 0 0 0,-1 1 0 0 0,1-1-1 0 0,0 1 1 0 0,-1-1 0 0 0,1 0 0 0 0,0 1 0 0 0,-1-1 0 0 0,1 1-1 0 0,-1-1 1 0 0,0 0 0 0 0,1 1 1 0 0,-1 0 1 0 0,1 0-1 0 0,-1 0 1 0 0,1 0-1 0 0,-1 0 0 0 0,1 0 1 0 0,-1 0-1 0 0,0 0 0 0 0,1 0 1 0 0,-1 0-1 0 0,1 0 0 0 0,-1 0 1 0 0,1 1-1 0 0,-1-1 1 0 0,1 0-1 0 0,-1 0 0 0 0,1 1 1 0 0,-1-1-1 0 0,1 0 0 0 0,0 1 1 0 0,-1-1-1 0 0,-3 4 54 0 0,0-1 0 0 0,0 1 0 0 0,1 0 0 0 0,-6 6 0 0 0,-6 13-59 0 0,1 1-1 0 0,1 0 1 0 0,1 1-1 0 0,1 1 1 0 0,1-1-1 0 0,2 2 1 0 0,-8 38-1 0 0,14-54-1 0 0,0 1 0 0 0,1-1 0 0 0,0 1 0 0 0,1-1 0 0 0,2 21 0 0 0,-1-27-51 0 0,-1-1-1 0 0,1 0 1 0 0,0 1 0 0 0,1-1 0 0 0,-1 0-1 0 0,1 0 1 0 0,-1 0 0 0 0,1 0 0 0 0,0 0-1 0 0,1 0 1 0 0,-1 0 0 0 0,1-1 0 0 0,0 1-1 0 0,-1-1 1 0 0,1 0 0 0 0,1 0 0 0 0,5 5-1 0 0,-7-7-102 0 0,-1 0-1 0 0,1 0 0 0 0,0-1 1 0 0,-1 1-1 0 0,1 0 0 0 0,0-1 0 0 0,0 1 1 0 0,0-1-1 0 0,0 0 0 0 0,-1 0 0 0 0,1 1 1 0 0,0-1-1 0 0,0 0 0 0 0,0-1 1 0 0,2 1-1 0 0,17-5-6219 0 0,-19 4 5528 0 0,20-6-8045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8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20735 0 0,'-5'7'272'0'0,"1"0"-1"0"0,-1-1 0 0 0,2 2 0 0 0,-1-1 1 0 0,1 0-1 0 0,0 1 0 0 0,0-1 0 0 0,1 1 1 0 0,-2 9-1 0 0,2-4 31 0 0,1-1 0 0 0,0 1 1 0 0,1 0-1 0 0,4 26 0 0 0,6 52 343 0 0,7 52-82 0 0,-2-31 460 0 0,-10-82-150 0 0,-5-29-100 0 0,1-9 222 0 0,6-65 1042 0 0,-3 41-1757 0 0,2 0 0 0 0,13-41 0 0 0,-14 55-293 0 0,0 1-1 0 0,2 0 1 0 0,0 0-1 0 0,1 1 1 0 0,17-26-1 0 0,-24 41-27 0 0,1 0 1 0 0,-1-1-1 0 0,0 1 1 0 0,1 0-1 0 0,-1-1 0 0 0,1 1 1 0 0,0 0-1 0 0,-1 0 0 0 0,1 0 1 0 0,0 0-1 0 0,0 1 1 0 0,-1-1-1 0 0,1 0 0 0 0,0 1 1 0 0,0-1-1 0 0,0 1 0 0 0,0 0 1 0 0,0 0-1 0 0,2 0 1 0 0,0 0-541 0 0,0 0-1 0 0,0 0 1 0 0,0 1 0 0 0,-1 0 0 0 0,1 0 0 0 0,0 0 0 0 0,0 0 0 0 0,5 3 0 0 0,8 4-9189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1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8752 0 0,'-29'23'190'0'0,"-12"13"5805"0"0,35-30-3697 0 0,0 0 1 0 0,0 0-1 0 0,1 1 0 0 0,-6 9 1 0 0,10-16-2223 0 0,1 1 0 0 0,-1 0 1 0 0,1 0-1 0 0,-1 0 1 0 0,0-1-1 0 0,1 1 1 0 0,0 0-1 0 0,-1 0 0 0 0,1 0 1 0 0,0 0-1 0 0,-1 0 1 0 0,1 0-1 0 0,0 0 1 0 0,0 0-1 0 0,0 0 1 0 0,0 0-1 0 0,0 0 0 0 0,0 0 1 0 0,0 0-1 0 0,0 0 1 0 0,0 0-1 0 0,0 0 1 0 0,1 0-1 0 0,-1 0 0 0 0,0 0 1 0 0,1 0-1 0 0,-1 0 1 0 0,0 0-1 0 0,1-1 1 0 0,0 1-1 0 0,-1 0 1 0 0,1 0-1 0 0,-1 0 0 0 0,1-1 1 0 0,0 1-1 0 0,-1 0 1 0 0,1-1-1 0 0,0 1 1 0 0,0 0-1 0 0,0-1 0 0 0,0 1 1 0 0,-1-1-1 0 0,1 1 1 0 0,0-1-1 0 0,1 1 1 0 0,5 1 116 0 0,1 0 0 0 0,-1-1 0 0 0,0 1 0 0 0,16 0 0 0 0,-12-1 23 0 0,-1 0-52 0 0,59 9 615 0 0,-61-8-706 0 0,-1 0 0 0 0,0 0 0 0 0,1 0 1 0 0,-1 1-1 0 0,0 0 0 0 0,11 7 1 0 0,-16-9-71 0 0,0 1 1 0 0,0 0-1 0 0,0-1 1 0 0,-1 1-1 0 0,1 0 1 0 0,0 0-1 0 0,-1 0 1 0 0,1 0-1 0 0,-1 0 1 0 0,0 0-1 0 0,0 0 1 0 0,0 0-1 0 0,0 1 1 0 0,1 3-1 0 0,-1-2 5 0 0,0 0 0 0 0,-1 1-1 0 0,1-1 1 0 0,-1 0-1 0 0,0 0 1 0 0,0 1 0 0 0,-2 7-1 0 0,-1-1 5 0 0,0 1 0 0 0,0-1 0 0 0,-2 0 0 0 0,1 0 0 0 0,-9 13 0 0 0,3-7-26 0 0,-2 0 0 0 0,0 0-1 0 0,-1-2 1 0 0,-1 1 0 0 0,-17 14 0 0 0,12-14-1804 0 0,-36 23 1 0 0,30-26-8687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6:59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82 159 21191 0 0,'14'-3'2296'0'0,"0"-8"-2194"0"0,-10 8 380 0 0,1-1 0 0 0,-1 1 0 0 0,0-1-1 0 0,0 0 1 0 0,0 0 0 0 0,0 0-1 0 0,4-7 1 0 0,-4 4-149 0 0,1-1 0 0 0,-2 0 0 0 0,1 0 0 0 0,4-16 0 0 0,-7 21-292 0 0,-1 0 1 0 0,1 1-1 0 0,-1-1 0 0 0,0 0 0 0 0,0 1 0 0 0,0-1 1 0 0,0 0-1 0 0,0 0 0 0 0,-1-2 0 0 0,1 4-33 0 0,-1-1-1 0 0,1 1 1 0 0,-1 0-1 0 0,1-1 1 0 0,-1 1-1 0 0,0 0 1 0 0,1 0-1 0 0,-1 0 1 0 0,0 0-1 0 0,0 0 1 0 0,0 0 0 0 0,0 0-1 0 0,0 0 1 0 0,0 0-1 0 0,0 0 1 0 0,0 0-1 0 0,0 1 1 0 0,-3-2-1 0 0,2 1 28 0 0,0 1 1 0 0,1 0-1 0 0,-1-1 0 0 0,0 1 0 0 0,0 0 0 0 0,0 0 1 0 0,0 0-1 0 0,0 1 0 0 0,1-1 0 0 0,-1 0 0 0 0,0 1 1 0 0,0-1-1 0 0,0 1 0 0 0,1 0 0 0 0,-1-1 0 0 0,0 1 1 0 0,1 0-1 0 0,-1 0 0 0 0,-2 2 0 0 0,-30 23 1146 0 0,26-17-1167 0 0,0 0-1 0 0,0 1 1 0 0,1 0-1 0 0,0 0 1 0 0,1 0-1 0 0,0 1 1 0 0,0 0-1 0 0,2 0 1 0 0,-1 0-1 0 0,1 1 1 0 0,1 0-1 0 0,0 0 1 0 0,0 0-1 0 0,1 0 1 0 0,1 0-1 0 0,0 0 1 0 0,1 15-1 0 0,1-21 30 0 0,0 1 0 0 0,0-1 1 0 0,0 0-1 0 0,0 0 0 0 0,1 0 0 0 0,0 0 1 0 0,1 0-1 0 0,-1-1 0 0 0,1 1 0 0 0,0-1 0 0 0,0 1 1 0 0,1-1-1 0 0,0 0 0 0 0,0 0 0 0 0,0-1 0 0 0,0 1 1 0 0,6 4-1 0 0,-4-5-267 0 0,0 0 1 0 0,0 0-1 0 0,0-1 0 0 0,0 0 1 0 0,1 0-1 0 0,-1 0 1 0 0,1-1-1 0 0,0 0 0 0 0,0 0 1 0 0,-1-1-1 0 0,1 0 1 0 0,0 0-1 0 0,0-1 0 0 0,0 1 1 0 0,12-2-1 0 0,15-4-2917 0 0,-4-2-6397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7:52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1 2880 0 0,'-14'5'137'0'0,"0"0"-1"0"0,-19 4 1 0 0,-7 2 412 0 0,32-10-104 0 0,1 0 0 0 0,-1 0 0 0 0,0 0 0 0 0,0-1-1 0 0,0 0 1 0 0,-1-1 0 0 0,-7-1 0 0 0,-3 1 597 0 0,-20-2 2114 0 0,-57 4 1 0 0,59 5-1063 0 0,24-4-868 0 0,1 0-1 0 0,-16 0 0 0 0,9 0 3937 0 0,25-6-4368 0 0,9 0-353 0 0,1 2 0 0 0,-1-1 0 0 0,31 1 0 0 0,-6 0-142 0 0,13-3 5 0 0,293-12 710 0 0,-212 21-790 0 0,101 1 138 0 0,296 3 363 0 0,-468-7-649 0 0,339 16 736 0 0,-353-12-777 0 0,27 1 35 0 0,77 5 147 0 0,-87-5-73 0 0,95-2-1 0 0,-126-8-110 0 0,0-2 0 0 0,64-19-1 0 0,-91 23-31 0 0,18-6-1 0 0,-14 4-53 0 0,-1 1 0 0 0,1 0 0 0 0,0 0 0 0 0,23-1 0 0 0,-33 2-1238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7:55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 12240 0 0,'-8'-5'9702'0'0,"8"5"-9576"0"0,1 1-1 0 0,-1 0 1 0 0,1 0-1 0 0,-1-1 1 0 0,1 1 0 0 0,0-1-1 0 0,-1 1 1 0 0,1 0-1 0 0,0-1 1 0 0,-1 1 0 0 0,1-1-1 0 0,0 0 1 0 0,0 1-1 0 0,-1-1 1 0 0,1 1-1 0 0,0-1 1 0 0,0 0 0 0 0,1 1-1 0 0,16 4 794 0 0,18 2 200 0 0,1-3-1 0 0,51 1 0 0 0,75-9-199 0 0,-53-1-285 0 0,508 20 902 0 0,-449 9-1161 0 0,-152-21-323 0 0,-5 0-4 0 0,1 0-1 0 0,0-1 1 0 0,0 0 0 0 0,0-1-1 0 0,0-1 1 0 0,1 0-1 0 0,14-3 1 0 0,-25 2-41 0 0,0 0 0 0 0,-1-1-1 0 0,1 1 1 0 0,0-1 0 0 0,0 0 0 0 0,-1 0 0 0 0,1 0 0 0 0,-1 0-1 0 0,4-4 1 0 0,11-9-1007 0 0,10 1-4154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8:30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13 4144 0 0,'0'0'319'0'0,"-1"0"-210"0"0,-14-2 10658 0 0,2-4-6799 0 0,3 1 2268 0 0,6 6-5559 0 0,4-2-619 0 0,0 1-1 0 0,0 0 1 0 0,0 0 0 0 0,-1 0-1 0 0,1 0 1 0 0,0 0 0 0 0,0 0 0 0 0,0 0-1 0 0,0 0 1 0 0,0 0 0 0 0,0 0 0 0 0,0 0-1 0 0,-1 0 1 0 0,1 0 0 0 0,0 0 0 0 0,0 0-1 0 0,0 0 1 0 0,0 0 0 0 0,0 0-1 0 0,0 0 1 0 0,0 0 0 0 0,0 0 0 0 0,-1 0-1 0 0,1 0 1 0 0,0 1 0 0 0,0-1 0 0 0,0 0-1 0 0,0 0 1 0 0,0 0 0 0 0,0 0-1 0 0,0 0 1 0 0,0 0 0 0 0,0 0 0 0 0,0 0-1 0 0,-1 0 1 0 0,1 0 0 0 0,0 0 0 0 0,0 1-1 0 0,0-1 1 0 0,0 0 0 0 0,0 0 0 0 0,0 0-1 0 0,0 0 1 0 0,0 0 0 0 0,0 0-1 0 0,0 0 1 0 0,0 1 0 0 0,0-1 0 0 0,0 0-1 0 0,0 0 1 0 0,0 0 0 0 0,0 0 0 0 0,0 0-1 0 0,14 19 1909 0 0,-13-17-1939 0 0,0-1 0 0 0,0 0 0 0 0,1 0 0 0 0,-1 0 0 0 0,1 1 0 0 0,-1-1 0 0 0,0-1 0 0 0,1 1 0 0 0,0 0 0 0 0,-1 0 0 0 0,1-1 0 0 0,-1 1 0 0 0,1-1 0 0 0,0 1 0 0 0,2 0 0 0 0,24 7 177 0 0,21 7-56 0 0,-10-7-84 0 0,-20-3-49 0 0,-11-4-3 0 0,-1 1 0 0 0,0 0 1 0 0,12 5-1 0 0,-17-6-12 0 0,1 0 0 0 0,0 0 0 0 0,-1 0 0 0 0,1 0 0 0 0,0 0 0 0 0,0-1 0 0 0,-1 1 0 0 0,1-1 0 0 0,0 0 0 0 0,0 0 0 0 0,0 0 0 0 0,-1 0 0 0 0,1-1 0 0 0,0 1 0 0 0,0-1 0 0 0,3 0 0 0 0,-2 0 14 0 0,-1 0 0 0 0,1 1 0 0 0,0 0 0 0 0,-1 0 1 0 0,1 0-1 0 0,0 0 0 0 0,-1 1 0 0 0,7 0 0 0 0,2 1 6 0 0,29 2 34 0 0,51 1-55 0 0,-45-4 1 0 0,-21 1 0 0 0,39-4 0 0 0,200-23 128 0 0,-251 24-123 0 0,0 0 1 0 0,1 1-1 0 0,-1 1 0 0 0,0 0 1 0 0,17 4-1 0 0,-3 2 11 0 0,41 16 0 0 0,-50-18-16 0 0,-1 0 0 0 0,1-1 0 0 0,0-1 0 0 0,35 1 0 0 0,70-2 49 0 0,59 4 38 0 0,-77-2-87 0 0,-9-1 0 0 0,-61 0-3 0 0,61 7-37 0 0,-13-2 27 0 0,-53-5 13 0 0,38-2 0 0 0,25 2 0 0 0,-36-1 0 0 0,-3 0 0 0 0,228 12 80 0 0,-28 2-80 0 0,-55-2 0 0 0,-61-4 0 0 0,47 0 0 0 0,214-18 0 0 0,-291 2 0 0 0,93 0 0 0 0,-200 6 0 0 0,92 8 0 0 0,-59-3-32 0 0,-33-4 164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8:42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59 211 3680 0 0,'-6'-2'327'0'0,"4"1"-4"0"0,-35-21 13057 0 0,36 23-13216 0 0,0 0 1 0 0,0 0-1 0 0,0 0 0 0 0,0 1 1 0 0,0-1-1 0 0,0 0 0 0 0,0 0 1 0 0,0 1-1 0 0,1-1 0 0 0,-1 0 0 0 0,0 1 1 0 0,1-1-1 0 0,-1 1 0 0 0,1-1 1 0 0,-1 1-1 0 0,1-1 0 0 0,0 1 0 0 0,0-1 1 0 0,0 1-1 0 0,0-1 0 0 0,0 1 1 0 0,0-1-1 0 0,0 1 0 0 0,0-1 1 0 0,1 1-1 0 0,-1-1 0 0 0,1 2 0 0 0,-1 0-24 0 0,1 0-1 0 0,0 0 0 0 0,0 0 0 0 0,0 0 0 0 0,0 0 0 0 0,1 0 0 0 0,-1 0 1 0 0,1 0-1 0 0,-1 0 0 0 0,1-1 0 0 0,0 1 0 0 0,3 2 0 0 0,-1-2-4 0 0,1 0 1 0 0,0 0-1 0 0,-1-1 0 0 0,1 0 0 0 0,0 0 0 0 0,0 0 0 0 0,0-1 1 0 0,0 0-1 0 0,0 0 0 0 0,1 0 0 0 0,-1 0 0 0 0,0-1 1 0 0,1 0-1 0 0,5 0 0 0 0,9-2 132 0 0,0-1 0 0 0,26-7 0 0 0,-37 8-188 0 0,86-20 667 0 0,127-12 0 0 0,-178 32-298 0 0,75 6 0 0 0,-99-1-229 0 0,-16-2-232 0 0,0 0 1 0 0,1-1-1 0 0,-1 1 0 0 0,0-1 0 0 0,0 0 0 0 0,1 0 1 0 0,-1 0-1 0 0,0 0 0 0 0,0-1 0 0 0,0 0 0 0 0,5-1 0 0 0,-8 2 100 0 0,2-2 136 0 0,-3 2-213 0 0,0-1 1 0 0,1 1-1 0 0,-1 0 0 0 0,0 0 0 0 0,1 0 0 0 0,-1 0 0 0 0,0-1 0 0 0,1 1 0 0 0,-1 0 1 0 0,0 0-1 0 0,0-1 0 0 0,1 1 0 0 0,-1 0 0 0 0,0 0 0 0 0,0-1 0 0 0,0 1 0 0 0,1 0 0 0 0,-1-1 1 0 0,0 1-1 0 0,0 0 0 0 0,0-1 0 0 0,1 0 0 0 0,-2-1 8 0 0,1-1 1 0 0,-1 0-1 0 0,1 0 0 0 0,-1 1 1 0 0,0-1-1 0 0,0 0 0 0 0,0 1 1 0 0,0-1-1 0 0,0 1 0 0 0,-1 0 1 0 0,1-1-1 0 0,-1 1 0 0 0,1 0 0 0 0,-1 0 1 0 0,0 0-1 0 0,0 0 0 0 0,-3-3 1 0 0,-5-3 26 0 0,-1 0 0 0 0,-17-10 0 0 0,6 4 233 0 0,-93-53-1112 0 0,98 57 1188 0 0,-30-13 0 0 0,14 8-371 0 0,47 22 4 0 0,0-1 0 0 0,0-1 1 0 0,0 0-1 0 0,24 4 0 0 0,82 3 13 0 0,3 1 0 0 0,-112-11-29 0 0,3 0-39 0 0,0 0-1 0 0,0 2 1 0 0,-1-1 0 0 0,26 12-1 0 0,-39-15 59 0 0,1 1-1 0 0,-1-1 0 0 0,1 0 0 0 0,-1 1 0 0 0,0-1 0 0 0,1 1 1 0 0,-1-1-1 0 0,0 1 0 0 0,1-1 0 0 0,-1 1 0 0 0,0-1 0 0 0,1 1 0 0 0,-1-1 1 0 0,0 1-1 0 0,0 0 0 0 0,0-1 0 0 0,0 1 0 0 0,1-1 0 0 0,-1 1 1 0 0,0 0-1 0 0,0-1 0 0 0,0 1 0 0 0,-1 0 0 0 0,-1 14 523 0 0,0-8-452 0 0,-1 0 0 0 0,-1 0-1 0 0,1 0 1 0 0,-1-1 0 0 0,0 1-1 0 0,0-1 1 0 0,-1 0 0 0 0,-6 7-1 0 0,-48 43 73 0 0,31-33 134 0 0,11-6-239 0 0,0 0 0 0 0,-27 36 0 0 0,38-45-48 0 0,-1 0 0 0 0,1 0 0 0 0,-1-1 0 0 0,-12 10 0 0 0,-3 8 278 0 0,21-25-203 0 0,13-10-2953 0 0,7-8-5921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9:15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26 2304 0 0,'-2'0'-13'0'0,"0"1"1"0"0,1-1-1 0 0,-1 0 1 0 0,0 0-1 0 0,0 0 1 0 0,1 0-1 0 0,-1 0 1 0 0,-3 0-1 0 0,-25-9 4606 0 0,-4-8 13676 0 0,41 17-17859 0 0,4 0 145 0 0,-1 2 0 0 0,1-1-1 0 0,17 6 1 0 0,18 3-331 0 0,21-3 420 0 0,143 13 809 0 0,268-30 454 0 0,-351-1-1508 0 0,72-4-200 0 0,-141 14-355 0 0,84 8-1 0 0,-55 9 614 0 0,-44-7-342 0 0,-39-9-115 0 0,-1 0 0 0 0,1 0 0 0 0,0 0 0 0 0,0 0 0 0 0,-1-1 0 0 0,6-1 0 0 0,-4 0 0 0 0,-3 1-58 0 0,0 0 0 0 0,0 1 0 0 0,0-1 0 0 0,-1 0 0 0 0,1 1 0 0 0,0 0 0 0 0,0-1 0 0 0,0 1 0 0 0,0 0 0 0 0,4 0 0 0 0,-5 0-52 0 0,7 1-702 0 0,-2 0-2937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59:57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112 106 4608 0 0,'-18'0'695'0'0,"10"0"1417"0"0,0-1 0 0 0,0 0 1 0 0,-12-3-1 0 0,11 3-1366 0 0,-31-12 13515 0 0,53 18-14027 0 0,0-1 0 0 0,0 0 0 0 0,28 4 0 0 0,32 0 478 0 0,29-7 5 0 0,155-19 0 0 0,-73 1-671 0 0,110-3-99 0 0,277-13-22 0 0,-84 21 75 0 0,-68-1 0 0 0,-291 10 0 0 0,248 4 0 0 0,-285 6 0 0 0,90 19 0 0 0,-177-26 0 0 0,48 10 0 0 0,51 16 0 0 0,-10 7 0 0 0,-92-32 0 0 0,2 0 0 0 0,0 0 0 0 0,-1-1 0 0 0,1 1 0 0 0,0-1 0 0 0,0 1 0 0 0,0-1 0 0 0,5 0 0 0 0,-8 0 0 0 0,1 0 0 0 0,-1 0 0 0 0,1 0 0 0 0,-1 0 0 0 0,1 0 0 0 0,-1 0 0 0 0,1 0 0 0 0,-1-1 0 0 0,0 1 0 0 0,1 0 0 0 0,-1 0 0 0 0,1-1 0 0 0,-1 1 0 0 0,0 0 0 0 0,1 0 0 0 0,-1-1 0 0 0,1 1 0 0 0,-1 0 0 0 0,0-1 0 0 0,1 1 0 0 0,-1-1 0 0 0,0 1 0 0 0,0 0 0 0 0,1-1 0 0 0,-1 1 0 0 0,0-1 0 0 0,0 1 0 0 0,0-1 0 0 0,0 1 0 0 0,1-1 0 0 0,-1 1 0 0 0,0 0 0 0 0,0-2 0 0 0,0 1 0 0 0,6-27-4540 0 0,-4 13-766 0 0,1 3-4127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0:10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13 3224 0 0,'-5'-2'75'0'0,"4"2"-57"0"0,0-1 1 0 0,-1 1-1 0 0,1 0 0 0 0,0 0 0 0 0,0-1 0 0 0,0 1 1 0 0,0 0-1 0 0,-1 0 0 0 0,1 0 0 0 0,0 0 0 0 0,0 1 1 0 0,-2-1-1 0 0,-6 1 2025 0 0,8-1-1088 0 0,-1-1 0 0 0,1 1 0 0 0,0 0 0 0 0,0-1 0 0 0,-1 1 0 0 0,1-1 0 0 0,0 0 0 0 0,-1 0 955 0 0,-6-5 4704 0 0,7 6-6137 0 0,1 1-1 0 0,-1-1 1 0 0,0 0 0 0 0,0 1-1 0 0,0-1 1 0 0,0 0-1 0 0,1 1 1 0 0,-1-1 0 0 0,0 1-1 0 0,0-1 1 0 0,1 1-1 0 0,-1-1 1 0 0,0 2-1 0 0,-1 4 80 0 0,5 2-400 0 0,2-4 1 0 0,1 0-1 0 0,-1 0 0 0 0,1 0 1 0 0,0-1-1 0 0,0 0 1 0 0,0 0-1 0 0,0-1 1 0 0,12 4-1 0 0,0-1-121 0 0,13 2 63 0 0,207 0 340 0 0,247-14 220 0 0,-406 7-644 0 0,526 12 511 0 0,-141 11-517 0 0,-319-16-65 0 0,90-3 334 0 0,-29-1-45 0 0,-39-4-227 0 0,-61 0-6 0 0,58 4 1 0 0,-99-1 0 0 0,-64-2-3 0 0,-1 0 0 0 0,0 0 0 0 0,1 0 0 0 0,-1 0 0 0 0,1 0-1 0 0,-1 0 1 0 0,0-1 0 0 0,1 1 0 0 0,-1 0 0 0 0,1 0 0 0 0,-1 0 0 0 0,0 0 0 0 0,1-1 0 0 0,-1 1 0 0 0,1 0 0 0 0,-1 0-1 0 0,0-1 1 0 0,1 1 0 0 0,-1 0 0 0 0,0-1 0 0 0,0 1 0 0 0,1 0 0 0 0,-1-1 0 0 0,0 1 0 0 0,0 0 0 0 0,1-1 0 0 0,-1 1-1 0 0,0-1 1 0 0,0 1 0 0 0,0 0 0 0 0,0-1 0 0 0,0 1 0 0 0,0-1 0 0 0,0 1 0 0 0,0 0 0 0 0,0-1 0 0 0,0 1 0 0 0,0-1-1 0 0,0 0 1 0 0,-2-10-386 0 0,-5 7-1591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2:32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96 2760 0 0,'-6'0'248'0'0,"-17"-1"280"0"0,16 1 784 0 0,0-1 0 0 0,-1 1 0 0 0,1 0 0 0 0,-8 2 0 0 0,12-2-988 0 0,0 0 1 0 0,1 0 0 0 0,-1 0-1 0 0,0 0 1 0 0,0 0 0 0 0,0-1-1 0 0,-3 0 1 0 0,-13-2 10941 0 0,20 4-11195 0 0,-1 1-1 0 0,1-1 1 0 0,-1 0-1 0 0,1 1 0 0 0,-1-1 1 0 0,1 0-1 0 0,0 0 1 0 0,-1 0-1 0 0,1 1 1 0 0,0-1-1 0 0,0 0 0 0 0,0 0 1 0 0,0 0-1 0 0,0 0 1 0 0,2 1-1 0 0,19 13 319 0 0,-21-14-337 0 0,5 2 125 0 0,0 0-1 0 0,1-1 0 0 0,0 1 1 0 0,-1-1-1 0 0,14 2 0 0 0,-2 0 5 0 0,-5-1-40 0 0,1-1 0 0 0,19 0 1 0 0,-11-1-21 0 0,30 4 199 0 0,1-3 0 0 0,67-6 0 0 0,58-9 4 0 0,38-4-32 0 0,101-12 169 0 0,-112 13-447 0 0,-7 11 196 0 0,-81 4-190 0 0,130-1-80 0 0,-175 3 114 0 0,115-10 98 0 0,-1 0 213 0 0,47-10-345 0 0,-56 2-24 0 0,-28 6 21 0 0,-63 3 6 0 0,131 5 1 0 0,-38 12 39 0 0,155 14 98 0 0,-131-10-101 0 0,-23-3-48 0 0,75 4-12 0 0,-113-8 0 0 0,56 1 2 0 0,74 6 124 0 0,-79-6-138 0 0,26 4 192 0 0,101 9 253 0 0,-164-10-93 0 0,-126-10-302 0 0,1-1 0 0 0,-1-1-1 0 0,32-7 1 0 0,74-19-58 0 0,-120 25-66 0 0,19-2-404 0 0,55-2 1 0 0,-62 8-17 0 0,-1 0-3913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2:35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71 9648 0 0,'-3'1'17'0'0,"2"0"74"0"0,-2 0 0 0 0,1 0 1 0 0,0 0-1 0 0,0-1 1 0 0,0 1-1 0 0,0 0 1 0 0,0-1-1 0 0,-1 0 0 0 0,1 0 1 0 0,-4 1-1 0 0,-14 1 5 0 0,2 0 2338 0 0,-6 2 1957 0 0,13-1 3272 0 0,15-3-7473 0 0,1 0-1 0 0,0 0 1 0 0,0-1-1 0 0,0 1 1 0 0,-1-1 0 0 0,1 0-1 0 0,5-3 1 0 0,22-3 422 0 0,47 3 335 0 0,245-5 1010 0 0,-64 2-1210 0 0,-91-1-566 0 0,3-5 227 0 0,-32 1-72 0 0,62-3 53 0 0,-117 8-218 0 0,-84 6-166 0 0,0 1 1 0 0,1 0-1 0 0,-1 0 0 0 0,1 0 1 0 0,-1 0-1 0 0,0 0 0 0 0,1 1 0 0 0,-1-1 1 0 0,0 0-1 0 0,1 0 0 0 0,-1 1 1 0 0,0-1-1 0 0,1 1 0 0 0,1 1 1 0 0,20 5 50 0 0,-17-5-45 0 0,-5-2-8 0 0,-1 0 0 0 0,1 0 0 0 0,0 1 0 0 0,0-1 0 0 0,-1 0 0 0 0,1 1 0 0 0,-1-1 1 0 0,1 1-1 0 0,0-1 0 0 0,-1 1 0 0 0,1-1 0 0 0,-1 1 0 0 0,1-1 0 0 0,-1 1 0 0 0,1 0 0 0 0,0 0 0 0 0,-1 0-1 0 0,0-1-1 0 0,0 0 0 0 0,0 0 0 0 0,0 0 1 0 0,0 0-1 0 0,0 1 0 0 0,0-1 0 0 0,0 0 1 0 0,0 0-1 0 0,1 0 0 0 0,-1 0 0 0 0,0 0 0 0 0,0 0 1 0 0,0 0-1 0 0,0 1 0 0 0,0-1 0 0 0,0 0 1 0 0,1 0-1 0 0,-1 0 0 0 0,0 0 0 0 0,0 0 1 0 0,0 0-1 0 0,0 0 0 0 0,1 0 0 0 0,-1 0 0 0 0,0 0 1 0 0,0 0-1 0 0,0 0 0 0 0,0 0 0 0 0,1 0 1 0 0,-1 0-1 0 0,0 0 0 0 0,9-1 7 0 0,-8-1-17 0 0,-1 2 5 0 0,0-1-60 0 0,9-5-1763 0 0,-9-1 1012 0 0,3-1-730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184 100 3224 0 0,'-6'-12'11652'0'0,"4"11"-11214"0"0,1 0 1 0 0,0 0 0 0 0,0 0-1 0 0,-1 1 1 0 0,1-1 0 0 0,-1 0 0 0 0,1 0-1 0 0,-1 1 1 0 0,1-1 0 0 0,-1 1-1 0 0,0 0 1 0 0,1-1 0 0 0,-1 1-1 0 0,1 0 1 0 0,-1 0 0 0 0,0 0 0 0 0,-2 0-1 0 0,0 1-78 0 0,1-1 0 0 0,0 1 0 0 0,-1 0 1 0 0,1 1-1 0 0,0-1 0 0 0,0 0 0 0 0,0 1 0 0 0,-3 2 0 0 0,-3 1 126 0 0,1 1 0 0 0,1 1 1 0 0,-1 0-1 0 0,-11 14 0 0 0,7-7 68 0 0,-21 27 387 0 0,31-37-898 0 0,-1 1 1 0 0,0-1-1 0 0,1 1 1 0 0,0 0-1 0 0,0-1 0 0 0,1 1 1 0 0,-1 0-1 0 0,0 5 1 0 0,2-8-44 0 0,0-1 0 0 0,-1 0 0 0 0,1 1 0 0 0,0-1 0 0 0,1 0 0 0 0,-1 1 0 0 0,0-1 0 0 0,0 0 0 0 0,0 1 1 0 0,1-1-1 0 0,-1 0 0 0 0,1 0 0 0 0,-1 1 0 0 0,1-1 0 0 0,-1 0 0 0 0,1 0 0 0 0,0 0 0 0 0,0 0 0 0 0,-1 0 0 0 0,1 0 0 0 0,0 0 0 0 0,0 0 1 0 0,0 0-1 0 0,0 0 0 0 0,0 0 0 0 0,0 0 0 0 0,1-1 0 0 0,-1 1 0 0 0,0 0 0 0 0,0-1 0 0 0,3 1 0 0 0,-1 1-35 0 0,0-2-1 0 0,1 1 1 0 0,-1 0-1 0 0,0-1 1 0 0,1 0-1 0 0,-1 1 0 0 0,0-1 1 0 0,1 0-1 0 0,-1-1 1 0 0,0 1-1 0 0,7-2 1 0 0,3-3-573 0 0,1-1 1 0 0,-1-1-1 0 0,0 0 1 0 0,12-9-1 0 0,4-2-482 0 0,40-22-2267 0 0,-38 17 1559 0 0</inkml:trace>
  <inkml:trace contextRef="#ctx0" brushRef="#br0" timeOffset="1">505 0 21191 0 0,'-13'20'788'0'0,"-1"-1"1"0"0,-22 22-1 0 0,-2 3 41 0 0,-14 24 501 0 0,3 2 0 0 0,3 2 0 0 0,-38 82 1 0 0,-49 123-1110 0 0,125-260-971 0 0,1 0-1 0 0,0 0 1 0 0,-7 28 0 0 0,14-44 577 0 0,0 0-1 0 0,0 0 1 0 0,0 0 0 0 0,-1 0 0 0 0,1 0-1 0 0,0-1 1 0 0,0 1 0 0 0,0 0-1 0 0,1 0 1 0 0,-1 0 0 0 0,0 0 0 0 0,0 0-1 0 0,0 0 1 0 0,1 0 0 0 0,-1 0 0 0 0,0 0-1 0 0,1 0 1 0 0,-1 0 0 0 0,2 1 0 0 0,7 3-2401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36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1 2760 0 0,'0'0'1'0'0,"-4"7"47"0"0,0-1-1 0 0,0 1 1 0 0,-7 7 0 0 0,9-12-43 0 0,0-1 1 0 0,0 1 0 0 0,0 0 0 0 0,0-1-1 0 0,0 1 1 0 0,0-1 0 0 0,-1 0 0 0 0,1 0-1 0 0,-1 0 1 0 0,1 0 0 0 0,0 0-1 0 0,-1 0 1 0 0,-4 0 0 0 0,-15 3 8375 0 0,-38 0 3109 0 0,81 1-9954 0 0,34 6 350 0 0,99 4 0 0 0,-54-7-586 0 0,-28-4-912 0 0,0-3 0 0 0,75-10 0 0 0,-96 6-144 0 0,465-51 751 0 0,-335 36-642 0 0,-41 13-10 0 0,-47 12-186 0 0,-82-7-155 0 0,-9 0-3 0 0,0 0 0 0 0,-1-1 0 0 0,1 1 0 0 0,0 0-1 0 0,0 1 1 0 0,0-1 0 0 0,0 0 0 0 0,-1 1-1 0 0,1-1 1 0 0,0 1 0 0 0,0-1 0 0 0,0 1 0 0 0,2 1-1 0 0,-3-1-56 0 0,-3-1 15 0 0,1-1 0 0 0,-1 1 1 0 0,1-1-1 0 0,-1 1 1 0 0,0-1-1 0 0,1 0 0 0 0,-1 0 1 0 0,1 1-1 0 0,-3-3 0 0 0,-12-5-121 0 0,-18 1-2356 0 0,23 4 1168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38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18 111 11520 0 0,'-18'8'11895'0'0,"25"-11"-10871"0"0,34-10 198 0 0,0 1 0 0 0,1 2 0 0 0,67-7 0 0 0,134-1 667 0 0,-53 6-1386 0 0,16 1 219 0 0,-85 7-396 0 0,45-1-326 0 0,-84 2 0 0 0,-79 2 0 0 0,0-3-84 0 0,-1-2-1471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39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23 9760 0 0,'-17'-4'532'0'0,"-30"-1"0"0"0,18 2 1208 0 0,-16 0 9799 0 0,57 5-10520 0 0,47 6-82 0 0,1-4 1 0 0,-1-2-1 0 0,87-8 0 0 0,303-12 1046 0 0,-21 25-1548 0 0,-307-4-204 0 0,349 22 620 0 0,-130-17-602 0 0,-264-8-671 0 0,-76-1 284 0 0,0 1 0 0 0,0-1-1 0 0,0 1 1 0 0,0 0 0 0 0,0-1 0 0 0,1 1 0 0 0,-1-1 0 0 0,0 1 0 0 0,0 0 0 0 0,0-1 0 0 0,1 1 0 0 0,-1 0 0 0 0,0-1-1 0 0,0 1 1 0 0,1 0 0 0 0,-1 0 0 0 0,0-1 0 0 0,1 1 0 0 0,-1 0 0 0 0,1-1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42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89 8288 0 0,'-18'-2'34'0'0,"-4"0"13377"0"0,54 8-10313 0 0,64 5-1843 0 0,0-4 1 0 0,1-4-1 0 0,-1-4 0 0 0,118-17 0 0 0,-100 3-827 0 0,110-17 195 0 0,-140 15-420 0 0,-1 4 0 0 0,122-3 0 0 0,-197 16-203 0 0,-1 0 0 0 0,1 1 0 0 0,-1 0 0 0 0,1 1 0 0 0,-1-1 0 0 0,1 1 0 0 0,-1 1 0 0 0,0-1 0 0 0,13 7 0 0 0,-19-8-167 0 0,0-1-1 0 0,1 1 1 0 0,-1 0-1 0 0,0 0 1 0 0,0 0 0 0 0,0-1-1 0 0,0 1 1 0 0,1 0 0 0 0,-1 0-1 0 0,0 1 1 0 0,-1-1-1 0 0,1 0 1 0 0,0 0 0 0 0,0 0-1 0 0,0 2 1 0 0,2 1-904 0 0,0 2-996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44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53 2760 0 0,'-19'-12'11472'0'0,"18"12"-11174"0"0,1-1 1 0 0,-1 1 0 0 0,1 0 0 0 0,-1-1 0 0 0,1 1 0 0 0,0 0-1 0 0,-1-1 1 0 0,1 1 0 0 0,0-1 0 0 0,-1 1 0 0 0,1-1 0 0 0,0 1-1 0 0,-1-1 1 0 0,1 1 0 0 0,0-1 0 0 0,0 1 0 0 0,0-1-1 0 0,0 1 1 0 0,-1-1 0 0 0,1 1 0 0 0,0-1 0 0 0,0 0 0 0 0,0 0-1 0 0,1 0-170 0 0,-1 1 0 0 0,0-1 0 0 0,0 0 0 0 0,1 1 0 0 0,-1-1-1 0 0,1 1 1 0 0,-1-1 0 0 0,0 1 0 0 0,1-1 0 0 0,-1 1 0 0 0,1-1 0 0 0,-1 1-1 0 0,1-1 1 0 0,0 1 0 0 0,-1 0 0 0 0,1-1 0 0 0,3-1 18 0 0,-1 1 1 0 0,1-1-1 0 0,0 1 0 0 0,-1 0 1 0 0,6-1-1 0 0,49-5 1031 0 0,0 4-1 0 0,83 4 1 0 0,-43 0-668 0 0,212 17 642 0 0,-97-4-549 0 0,-187-11-559 0 0,-15-2-3 0 0,-1 0-1 0 0,1-1 1 0 0,10-1-1 0 0,-16 1 56 0 0,4-3 33 0 0,-14-9-977 0 0,5 11 195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45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40 103 11976 0 0,'-39'-10'5106'0'0,"56"2"-3381"0"0,31-1-541 0 0,0 3 0 0 0,77-2-1 0 0,-74 6-638 0 0,581-14 2603 0 0,-214 7-1608 0 0,-306 6-1459 0 0,402-19 713 0 0,-424 15-2629 0 0,-67 4 59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46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33 5984 0 0,'-13'-2'30'0'0,"0"-2"3961"0"0,11 2-2621 0 0,-1 1 0 0 0,1 1 1 0 0,-1-1-1 0 0,1 0 0 0 0,-8 0 6204 0 0,20-1-7214 0 0,6-1-189 0 0,0 2-1 0 0,0 0 1 0 0,0 1 0 0 0,27 3-1 0 0,64 15-7 0 0,2 1 586 0 0,398-5-40 0 0,-358-15-742 0 0,168-2 53 0 0,219 3 24 0 0,358 27 1180 0 0,-304-52 855 0 0,-431 5-1732 0 0,12-2-130 0 0,-99 11-121 0 0,-49 6-202 0 0,0 2 0 0 0,27-1-1 0 0,-44 8-1854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47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4144 0 0,'-40'6'1827'0'0,"-22"3"7991"0"0,50-9-8304 0 0,-4 3 12653 0 0,22-3-13997 0 0,1 0-68 0 0,0 0-1 0 0,0 0 0 0 0,-1 1 0 0 0,1 0 0 0 0,0 0 0 0 0,11 3 0 0 0,-13-2-99 0 0,1 0 0 0 0,0-1 0 0 0,0 0 0 0 0,8 0 0 0 0,14 3 15 0 0,38 5 40 0 0,-12-2-34 0 0,4 1-23 0 0,88 0 0 0 0,-34-3 0 0 0,370-8 214 0 0,-243-6-140 0 0,205-4-74 0 0,-178 6 14 0 0,-53 2-4 0 0,-206 5-10 0 0,34-2 0 0 0,1 1 0 0 0,80 11 0 0 0,-108-10 0 0 0,-49 12-2463 0 0,27-9 1094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7:54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9 4608 0 0,'-2'-1'137'0'0,"-1"1"1"0"0,0-1-1 0 0,1 1 1 0 0,-1 0 0 0 0,0 0-1 0 0,1 0 1 0 0,-1 0-1 0 0,1 1 1 0 0,-1-1-1 0 0,1 1 1 0 0,-1-1-1 0 0,1 1 1 0 0,-1 0 0 0 0,1 0-1 0 0,-1 0 1 0 0,1 0-1 0 0,-3 3 1 0 0,-23 5 21967 0 0,43-14-20065 0 0,21-6-1726 0 0,-2 6-194 0 0,-1 2 1 0 0,1 1-1 0 0,40 2 1 0 0,101 16 476 0 0,-68-5-452 0 0,128 20-145 0 0,-44-4 0 0 0,-67-23-336 0 0,-19-2-48 0 0,103 7 1067 0 0,-207-9-874 0 0,-2 0-301 0 0,-1-1 268 0 0,0 0 1 0 0,0 0-1 0 0,-1 0 0 0 0,1 1 0 0 0,0-1 1 0 0,-1 1-1 0 0,1 0 0 0 0,0-1 0 0 0,0 1 1 0 0,-1 0-1 0 0,1 0 0 0 0,0 1 0 0 0,-1-1 1 0 0,1 0-1 0 0,0 1 0 0 0,-1 0 0 0 0,1-1 1 0 0,0 1-1 0 0,-3 1 0 0 0,-9 3-3683 0 0,6-3 1657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43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15 2760 0 0,'0'0'125'0'0,"-5"0"22"0"0,0-2 8 0 0,-10-3 3741 0 0,13 3-3321 0 0,-1 1-1 0 0,1 0 1 0 0,-1 0 0 0 0,1 1 0 0 0,-1-1-1 0 0,1 0 1 0 0,-1 1 0 0 0,-5-1 0 0 0,6 2-293 0 0,0-1 1 0 0,0 0 0 0 0,0 1 0 0 0,0 0 0 0 0,0-1 0 0 0,0 1 0 0 0,0 0 0 0 0,0 0-1 0 0,0 0 1 0 0,0 0 0 0 0,0 0 0 0 0,0 1 0 0 0,1-1 0 0 0,-1 0 0 0 0,1 1 0 0 0,-1-1-1 0 0,1 1 1 0 0,-1 0 0 0 0,1-1 0 0 0,0 1 0 0 0,0 0 0 0 0,0 0 0 0 0,0 0 0 0 0,-1 3-1 0 0,1-4 542 0 0,1 5 278 0 0,0-5-1034 0 0,0 1 0 0 0,1-1 0 0 0,-1 0 0 0 0,0 0 0 0 0,1 0 0 0 0,-1 0 0 0 0,0 0 0 0 0,1 0 0 0 0,-1 0 0 0 0,1 0 0 0 0,0 0 0 0 0,-1 0 0 0 0,1 0 0 0 0,0 0 0 0 0,0 0 0 0 0,-1 0 0 0 0,1-1 0 0 0,0 1 1 0 0,0 0-1 0 0,0 0 0 0 0,0-1 0 0 0,0 1 0 0 0,0-1 0 0 0,0 1 0 0 0,0-1 0 0 0,0 1 0 0 0,0-1 0 0 0,0 0 0 0 0,1 0 0 0 0,-1 1 0 0 0,2-1 0 0 0,5 1 167 0 0,0 0 0 0 0,0 0-1 0 0,12-2 1 0 0,-11 1-6 0 0,91-8 1129 0 0,-57 3-941 0 0,313-17 1257 0 0,-168 29-906 0 0,-145-4-608 0 0,98 10 342 0 0,-86-6-251 0 0,112 17 812 0 0,-159-22-1020 0 0,-5-1 14 0 0,1-1 0 0 0,-1 1 1 0 0,0-1-1 0 0,1 1 0 0 0,-1-1 0 0 0,0 0 0 0 0,1 0 1 0 0,-1-1-1 0 0,1 1 0 0 0,-1-1 0 0 0,0 1 1 0 0,0-1-1 0 0,7-3 0 0 0,-9 4 3 0 0,-1-1 0 0 0,3-2-61 0 0,-1 0-133 0 0,-1 3-286 0 0,-1 0 378 0 0,0 0 0 0 0,0 0 0 0 0,1 0-1 0 0,-1 0 1 0 0,0 0 0 0 0,0 0 0 0 0,0 0-1 0 0,0 0 1 0 0,1-1 0 0 0,-1 1 0 0 0,0 0-1 0 0,0 0 1 0 0,0 0 0 0 0,0 0 0 0 0,1 0-1 0 0,-1 0 1 0 0,0 0 0 0 0,0 0 0 0 0,0 0-1 0 0,0 0 1 0 0,0-1 0 0 0,1 1 0 0 0,-1 0-1 0 0,0 0 1 0 0,0 0 0 0 0,0 0 0 0 0,0 0-1 0 0,0-1 1 0 0,0 1 0 0 0,0 0 0 0 0,0 0-1 0 0,0 0 1 0 0,0 0 0 0 0,1-1 0 0 0,-1 1-1 0 0,0 0 1 0 0,0 0 0 0 0,0 0 0 0 0,0 0-1 0 0,0-1 1 0 0,0 1 0 0 0,0 0 0 0 0,0 0-1 0 0,-1-1 1 0 0,3-4-2078 0 0,0 1 812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2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61 14744 0 0,'-19'9'1570'0'0,"14"-7"-1175"0"0,0 0 0 0 0,0 1 0 0 0,0-1 1 0 0,0 1-1 0 0,-8 7 0 0 0,-69 67 9250 0 0,72-67-9469 0 0,3-3 150 0 0,0 1-1 0 0,1 1 1 0 0,0-1 0 0 0,0 1 0 0 0,1 0-1 0 0,0 0 1 0 0,0 0 0 0 0,-5 18 0 0 0,10-27-309 0 0,0 1 0 0 0,-1-1 0 0 0,1 1 1 0 0,0-1-1 0 0,0 0 0 0 0,0 1 0 0 0,0-1 0 0 0,-1 1 1 0 0,1-1-1 0 0,0 1 0 0 0,0-1 0 0 0,0 1 0 0 0,0-1 1 0 0,0 0-1 0 0,0 1 0 0 0,0-1 0 0 0,0 1 0 0 0,0-1 1 0 0,0 1-1 0 0,0-1 0 0 0,0 1 0 0 0,1-1 0 0 0,-1 1 1 0 0,0-1-1 0 0,0 0 0 0 0,0 1 0 0 0,1-1 0 0 0,-1 1 1 0 0,0-1-1 0 0,0 0 0 0 0,1 1 0 0 0,-1-1 0 0 0,0 0 1 0 0,1 1-1 0 0,-1-1 0 0 0,0 0 0 0 0,1 0 0 0 0,-1 1 1 0 0,1-1-1 0 0,-1 0 0 0 0,0 0 0 0 0,1 1 0 0 0,1-1 38 0 0,0 0-1 0 0,0 0 0 0 0,0-1 0 0 0,0 1 0 0 0,-1 0 0 0 0,1-1 1 0 0,0 1-1 0 0,0-1 0 0 0,1 0 0 0 0,4-2-51 0 0,-1 0 0 0 0,0-1 1 0 0,0 1-1 0 0,-1-1 0 0 0,1 0 0 0 0,-1-1 0 0 0,0 1 0 0 0,8-10 1 0 0,0-2-4 0 0,16-25 0 0 0,-7 6-849 0 0,-3-1 1 0 0,23-55-1 0 0,-33 68-282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44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0 145 3680 0 0,'17'-4'580'0'0,"21"-11"6565"0"0,-2 7-4629 0 0,0 2 1 0 0,0 2-1 0 0,70 0 0 0 0,163 11 1237 0 0,-75-11-2310 0 0,-114 1-932 0 0,-38 1 69 0 0,78-16 0 0 0,39-19-55 0 0,-67 13-32 0 0,-62 17-523 0 0,-16 3 45 0 0,0 0 0 0 0,1 2 0 0 0,0-1 0 0 0,15 1 0 0 0,-27 2-270 0 0,-1 1 0 0 0,1 0-1 0 0,-1 0 1 0 0,1-1 0 0 0,-1 2-1 0 0,1-1 1 0 0,-1 0 0 0 0,0 0-1 0 0,0 1 1 0 0,0-1 0 0 0,3 4-1 0 0,5 1-2435 0 0,-5-3 1069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46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4144 0 0,'51'-1'2571'0'0,"-10"0"443"0"0,52 6 1 0 0,127 4-1399 0 0,-93-8-728 0 0,55 0 424 0 0,-24 0-361 0 0,214-7 1066 0 0,-361 5-1954 0 0,467-14 1449 0 0,-329 17-1089 0 0,21-2 202 0 0,-28-4-378 0 0,-81 4-6512 0 0,-44 0-676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46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29 3224 0 0,'-5'1'112'0'0,"0"1"0"0"0,0-1 0 0 0,0 0 0 0 0,-8 0 0 0 0,-21-1 5088 0 0,14-1 1384 0 0,15-5-3165 0 0,11 3-3254 0 0,0 0 0 0 0,1 1-1 0 0,-1 0 1 0 0,1 0 0 0 0,-1 0-1 0 0,1 1 1 0 0,-1-1 0 0 0,11 1-1 0 0,59 1-146 0 0,-52 2 246 0 0,145 10 626 0 0,18 2-317 0 0,-84-11-454 0 0,103 0 307 0 0,506-38 1317 0 0,-39 26 0 0 0,-355 25-1659 0 0,-284-16-1840 0 0,-19 0-106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50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7 11024 0 0,'-5'-2'181'0'0,"-1"1"0"0"0,1 0 0 0 0,-1 0 0 0 0,0 0 0 0 0,0 1 0 0 0,1 0 0 0 0,-1 0 0 0 0,0 0 0 0 0,0 1 1 0 0,-9 2-1 0 0,-3-2 1681 0 0,16-1-1587 0 0,0 0 1 0 0,0 0-1 0 0,1 0 0 0 0,-1 1 1 0 0,0-1-1 0 0,0 0 0 0 0,0 1 1 0 0,0-1-1 0 0,-3 2 2104 0 0,5-1-2331 0 0,0 0 0 0 0,1-1-1 0 0,-1 1 1 0 0,0 0-1 0 0,1 0 1 0 0,-1-1-1 0 0,1 1 1 0 0,-1 0-1 0 0,1-1 1 0 0,-1 1 0 0 0,1-1-1 0 0,-1 1 1 0 0,1-1-1 0 0,-1 1 1 0 0,1-1-1 0 0,0 1 1 0 0,-1-1-1 0 0,2 1 1 0 0,13 7 144 0 0,-15-8-169 0 0,35 14 428 0 0,1-1 1 0 0,1-1-1 0 0,71 12 0 0 0,117 1 573 0 0,-179-21-652 0 0,204 1 981 0 0,-59-4-295 0 0,32 1-252 0 0,-143-2-414 0 0,-24-4 17 0 0,-22 0-219 0 0,-21 3-139 0 0,0 0-1 0 0,0-1 1 0 0,23-8 0 0 0,-30 9-3274 0 0,-5 9-1030 0 0,-1 0 2374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52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87 6448 0 0,'-5'-8'8109'0'0,"21"-4"-7416"0"0,15-3 377 0 0,-22 12-645 0 0,0 0 1 0 0,1 1-1 0 0,0 0 1 0 0,-1 1-1 0 0,15-1 1 0 0,41 3 683 0 0,98-4 100 0 0,-5-7-554 0 0,-26 2-186 0 0,303-2 48 0 0,-343 10-434 0 0,370-9 712 0 0,19 11 226 0 0,-443-1-1000 0 0,426 8 450 0 0,-76-12-317 0 0,87 24 906 0 0,-398-9-896 0 0,111 33 1 0 0,-4 0 372 0 0,-147-39-457 0 0,-1-1 0 0 0,1-3 0 0 0,0 0 0 0 0,65-7 0 0 0,-72-3-2129 0 0,-22 6-38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55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4608 0 0,'-6'0'-391'0'0,"1"0"1494"0"0,-1 0 1 0 0,1 0 0 0 0,-1 0-1 0 0,1 1 1 0 0,-1 0-1 0 0,1 0 1 0 0,0 0-1 0 0,-7 3 1 0 0,9-3-761 0 0,0 0 0 0 0,1 0-1 0 0,-1 0 1 0 0,1 1 0 0 0,-1-1 0 0 0,1 1 0 0 0,0-1-1 0 0,0 1 1 0 0,0 0 0 0 0,-1 0 0 0 0,2 0 0 0 0,-1 0-1 0 0,0 0 1 0 0,0 0 0 0 0,1 0 0 0 0,-1 1 0 0 0,-1 2-1 0 0,3-3 126 0 0,-1-1-1 0 0,0 1 1 0 0,1-1-1 0 0,0 1 0 0 0,-1 0 1 0 0,1-1-1 0 0,0 1 0 0 0,0-1 1 0 0,0 1-1 0 0,0 2 1 0 0,0 2 566 0 0,22 2 86 0 0,-18-8-1075 0 0,-1 0-1 0 0,0 0 0 0 0,0 0 1 0 0,0 0-1 0 0,6-1 1 0 0,6-1 129 0 0,22 2 60 0 0,-11 1-119 0 0,0-1 1 0 0,37-6-1 0 0,-26 2-42 0 0,1 1 0 0 0,41 2 0 0 0,-44 1-81 0 0,24 2 6 0 0,32-1 57 0 0,111-9 321 0 0,57-4-357 0 0,-71 5-19 0 0,-19 1 0 0 0,273-1 0 0 0,-322 7 0 0 0,33 9-7 0 0,-25 0 85 0 0,-6-3 49 0 0,49 0 30 0 0,-25-1-98 0 0,55-2 52 0 0,384-13 231 0 0,-392 10-212 0 0,214 2 109 0 0,-51 0-78 0 0,-221 0-125 0 0,78 2 134 0 0,23-11 107 0 0,-233 6-284 0 0,-1 1 0 0 0,1-1 1 0 0,0 1-1 0 0,0-1 0 0 0,-1 0 0 0 0,1 0 0 0 0,4-2 1 0 0,4-2-685 0 0,-10 5 267 0 0,-2-6-3640 0 0,-5 1 2785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8:58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45 3224 0 0,'-17'4'312'0'0,"-53"2"12350"0"0,65-6-11875 0 0,-19-1 2090 0 0,23 1-2708 0 0,-1 0 0 0 0,1-1 0 0 0,0 1 1 0 0,0 0-1 0 0,0 0 0 0 0,0-1 1 0 0,0 1-1 0 0,0 0 0 0 0,0-1 0 0 0,0 1 1 0 0,0-1-1 0 0,0 1 0 0 0,0-1 1 0 0,1 0-1 0 0,-1 1 0 0 0,0-1 0 0 0,-1-1 1 0 0,2 2-22 0 0,0-1 0 0 0,-1 1 0 0 0,1-1 0 0 0,0 1 0 0 0,-1 0 0 0 0,1-1 0 0 0,0 1 0 0 0,0-1 0 0 0,0 1 0 0 0,-1-1 0 0 0,1 1 0 0 0,0 0 0 0 0,0-1 0 0 0,0 1 0 0 0,0-1 0 0 0,0 1 0 0 0,0-1 0 0 0,0 1 0 0 0,0-1 0 0 0,0 1 0 0 0,0-1 0 0 0,0 1 0 0 0,0-1 0 0 0,0 1 0 0 0,1-1 0 0 0,-1 1 0 0 0,0-1 0 0 0,0 1 0 0 0,0 0 1 0 0,1-1-1 0 0,-1 1 0 0 0,0-1 0 0 0,1 0 0 0 0,1 0 59 0 0,0 0 1 0 0,-1 0 0 0 0,1 1 0 0 0,0-1 0 0 0,0 0 0 0 0,0 1 0 0 0,0-1 0 0 0,4 0-1 0 0,55-8 105 0 0,1 2-1 0 0,0 3 0 0 0,0 3 0 0 0,1 2 0 0 0,91 14 0 0 0,23 9-311 0 0,-123-20 0 0 0,68-2 0 0 0,-74-3 0 0 0,14 0 0 0 0,-56 0 146 0 0,-1 0 0 0 0,0 0 0 0 0,1-1 0 0 0,7-3 0 0 0,1 0 105 0 0,-7 5-197 0 0,-6 0-140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09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67 3224 0 0,'-14'-23'11038'0'0,"16"12"-4648"0"0,-1 10-6078 0 0,0-1-1 0 0,1 1 1 0 0,-1-1 0 0 0,0 1 0 0 0,0-1 0 0 0,1 1 0 0 0,-1 0 0 0 0,1 0 0 0 0,-1 0-1 0 0,1 0 1 0 0,3-2 0 0 0,1 0-366 0 0,1 1-1 0 0,0 0 1 0 0,-1 0 0 0 0,1 0 0 0 0,0 0-1 0 0,7 0 1 0 0,20 1 298 0 0,-1 2 1 0 0,35 4-1 0 0,67 16 521 0 0,-47-6-350 0 0,281 18 816 0 0,2-23-292 0 0,-172-6-485 0 0,1269 50 1298 0 0,-508 1-1548 0 0,-794-39-1002 0 0,69 3-2192 0 0,-161-18 998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22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28 158 12696 0 0,'-1'-1'193'0'0,"-1"1"1"0"0,1-1-1 0 0,-1 0 1 0 0,1 0 0 0 0,0 0-1 0 0,-1 0 1 0 0,1 0 0 0 0,0 0-1 0 0,-1 0 1 0 0,1 0-1 0 0,0-1 1 0 0,0 1 0 0 0,0 0-1 0 0,0-1 1 0 0,0 1 0 0 0,1-1-1 0 0,-1 1 1 0 0,0-1-1 0 0,1 1 1 0 0,-1-1 0 0 0,1 1-1 0 0,-1-1 1 0 0,1 0 0 0 0,0 1-1 0 0,0-1 1 0 0,0-2-1 0 0,-2-5 987 0 0,1 1 2623 0 0,1 8-3760 0 0,0-1 0 0 0,0 1 0 0 0,1 0 0 0 0,-1 0 1 0 0,0 0-1 0 0,0 0 0 0 0,0-1 0 0 0,1 1 0 0 0,-1 0 1 0 0,0 0-1 0 0,0 0 0 0 0,1 0 0 0 0,-1 0 0 0 0,0 0 1 0 0,0 0-1 0 0,1 0 0 0 0,-1 0 0 0 0,0 0 0 0 0,0 0 1 0 0,1 0-1 0 0,-1 0 0 0 0,0 0 0 0 0,0 0 0 0 0,1 0 1 0 0,-1 0-1 0 0,0 0 0 0 0,0 0 0 0 0,1 0 0 0 0,-1 1 1 0 0,0-1-1 0 0,0 0 0 0 0,1 0 0 0 0,16 6 404 0 0,1-1 0 0 0,-1 0 0 0 0,1-2-1 0 0,0 0 1 0 0,1-1 0 0 0,-1-1 0 0 0,0 0 0 0 0,26-4-1 0 0,439-79 2313 0 0,-258 46-2615 0 0,-214 34-145 0 0,-6 0 3 0 0,0 1 0 0 0,1 0 1 0 0,-1 1-1 0 0,8-1 1 0 0,-12 1-3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25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10 7224 0 0,'0'0'330'0'0,"-1"0"-7"0"0,-18 7 256 0 0,18-6-226 0 0,-1 0 1 0 0,0 0-1 0 0,0-1 1 0 0,0 1 0 0 0,0-1-1 0 0,0 1 1 0 0,0-1-1 0 0,0 0 1 0 0,-4 0 0 0 0,-13 3 11338 0 0,19-3-11596 0 0,11 5 1264 0 0,15 3-1093 0 0,-15-5-14 0 0,1-1-1 0 0,0 0 1 0 0,0-1 0 0 0,22-1-1 0 0,49-7 89 0 0,-73 5-289 0 0,263-18 632 0 0,-132 11-244 0 0,90 3-588 0 0,-95 4 328 0 0,413 17 144 0 0,71 60 380 0 0,-443-49-32 0 0,323 5 0 0 0,-167-43-216 0 0,79-15-125 0 0,-275 18-181 0 0,187 12 1 0 0,-243 0-2746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2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3680 0 0,'-3'9'12183'0'0,"-12"-8"-7984"0"0,5 2-3622 0 0,1 0 1 0 0,-1 1-1 0 0,0 0 0 0 0,1 0 1 0 0,0 1-1 0 0,0 1 0 0 0,1-1 1 0 0,-1 2-1 0 0,1-1 0 0 0,1 1 1 0 0,-1 0-1 0 0,1 0 0 0 0,0 1 1 0 0,-10 16-1 0 0,11-17-481 0 0,1 1-1 0 0,0 0 1 0 0,1 0 0 0 0,0 1-1 0 0,0-1 1 0 0,1 1 0 0 0,0 0-1 0 0,1 0 1 0 0,0 0 0 0 0,0 0-1 0 0,1 0 1 0 0,0 1 0 0 0,0-1-1 0 0,1 0 1 0 0,1 1 0 0 0,2 15-1 0 0,-2-20-85 0 0,0 0 0 0 0,1 0 0 0 0,-1 0 0 0 0,2 0 0 0 0,-1 0 0 0 0,0-1 0 0 0,1 1 0 0 0,0-1 0 0 0,0 1 0 0 0,0-1 0 0 0,0 0 0 0 0,1 0-1 0 0,0-1 1 0 0,0 1 0 0 0,0-1 0 0 0,8 6 0 0 0,-7-6-15 0 0,1 0 1 0 0,0-1-1 0 0,0 0 0 0 0,-1 0 0 0 0,1 0 1 0 0,0-1-1 0 0,1 0 0 0 0,-1 0 0 0 0,0 0 1 0 0,0-1-1 0 0,0 0 0 0 0,1 0 0 0 0,-1 0 1 0 0,7-2-1 0 0,3-2-624 0 0,1 0 0 0 0,-1 0 0 0 0,-1-2 1 0 0,1 0-1 0 0,-1-1 0 0 0,0 0 0 0 0,0-1 0 0 0,-1-1 1 0 0,15-11-1 0 0,-7 0-1178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26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71 3680 0 0,'-4'1'-380'0'0,"-14"1"4729"0"0,14-3-904 0 0,3 0-2786 0 0,0 1-546 0 0,1 0-1 0 0,0 0 0 0 0,0-1 1 0 0,-1 1-1 0 0,1 0 0 0 0,0 0 0 0 0,0-1 1 0 0,-1 1-1 0 0,1 0 0 0 0,0 0 1 0 0,0-1-1 0 0,0 1 0 0 0,-1 0 1 0 0,1-1-1 0 0,0 1 0 0 0,0 0 1 0 0,0-1-1 0 0,0 1 0 0 0,0 0 1 0 0,0-1-1 0 0,0 1 0 0 0,0 0 1 0 0,0-1-1 0 0,-1 0 117 0 0,1 0-1 0 0,0 1 1 0 0,0-1 0 0 0,0 0-1 0 0,0 0 1 0 0,1 1 0 0 0,-1-1 0 0 0,0 0-1 0 0,0 0 1 0 0,0 1 0 0 0,1-1 0 0 0,-1 0-1 0 0,0 1 1 0 0,1-1 0 0 0,-1 0-1 0 0,0 1 1 0 0,1-1 0 0 0,-1 0 0 0 0,1 1-1 0 0,-1-1 1 0 0,1 1 0 0 0,-1-1-1 0 0,1 1 1 0 0,0-1 0 0 0,0 0 0 0 0,2 0 143 0 0,0 0 1 0 0,0 1 0 0 0,0-1 0 0 0,-1 1 0 0 0,1-1-1 0 0,4 1 1 0 0,-2-1-572 0 0,45-2 1612 0 0,87 4-1 0 0,111 7-1334 0 0,-127-6-60 0 0,106-10 32 0 0,-37-1 231 0 0,615 14 1020 0 0,-627-10-189 0 0,-113 1-620 0 0,-20 0-159 0 0,68 0 333 0 0,-108 2-627 0 0,-5 2-33 0 0,1 0-1 0 0,-1 0 1 0 0,1-1-1 0 0,-1 1 1 0 0,1 0-1 0 0,-1 0 1 0 0,1 0-1 0 0,-1 0 0 0 0,1 0 1 0 0,-1 0-1 0 0,1 0 1 0 0,0 0-1 0 0,-1 0 1 0 0,1 0-1 0 0,-1 0 1 0 0,1 0-1 0 0,-1 0 0 0 0,1 0 1 0 0,-1 0-1 0 0,1 0 1 0 0,-1 1-1 0 0,1-1 1 0 0,-1 0-1 0 0,1 0 1 0 0,0 1-1 0 0,0 0 104 0 0,-1-10-1725 0 0,0-3-8589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27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3224 0 0,'3'-6'11097'0'0,"2"-3"-9052"0"0,-1 7-1674 0 0,0 0-1 0 0,0 0 1 0 0,0 0 0 0 0,0 1-1 0 0,1-1 1 0 0,-1 1 0 0 0,7-1-1 0 0,33-3 965 0 0,-29 4-1086 0 0,189-3 1851 0 0,-65 5-1062 0 0,45-10-904 0 0,-121 5-69 0 0,97-10 74 0 0,2-6-375 0 0,-76 16 254 0 0,-76 4-546 0 0,0 1-1 0 0,0 0 1 0 0,0 0-1 0 0,0 1 1 0 0,-1 1-1 0 0,15 5 1 0 0,-15-5-1259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31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110 153 3224 0 0,'-13'-2'288'0'0,"7"1"895"0"0,-1 0-1 0 0,1 1 1 0 0,-11 0-1 0 0,-12-1 2262 0 0,-1 3 196 0 0,29-2-2977 0 0,1 1-460 0 0,0 0 0 0 0,0 0 1 0 0,0-1-1 0 0,0 1 0 0 0,1 0 0 0 0,-1 0 1 0 0,0 0-1 0 0,1 0 0 0 0,-1-1 1 0 0,0 1-1 0 0,1 0 0 0 0,-1 0 0 0 0,1-1 1 0 0,-1 1-1 0 0,1 0 0 0 0,0-1 0 0 0,-1 1 1 0 0,1-1-1 0 0,1 2 0 0 0,0-1-36 0 0,1 1 0 0 0,-1-1 0 0 0,1 1 0 0 0,-1-1-1 0 0,1 0 1 0 0,3 1 0 0 0,1 0-23 0 0,1-1 1 0 0,-1 0-1 0 0,1 0 0 0 0,8 0 0 0 0,176-9 2474 0 0,-132 4-2168 0 0,-7 3-324 0 0,0 3-1 0 0,0 1 1 0 0,0 3 0 0 0,96 24-1 0 0,-103-23 22 0 0,-19-5-62 0 0,-26-1-73 0 0,-1-1-1 0 0,1 0 1 0 0,-1 0-1 0 0,1 0 1 0 0,-1 0-1 0 0,0 0 1 0 0,1 0-1 0 0,-1 0 1 0 0,1 0-1 0 0,-1 0 1 0 0,1 0-1 0 0,-1 0 1 0 0,1 0-1 0 0,-1 0 1 0 0,1-1-1 0 0,-1 1 1 0 0,0 0-1 0 0,1 0 1 0 0,-1 0-1 0 0,1-1 1 0 0,-1 1-1 0 0,0 0 0 0 0,1 0 1 0 0,-1-1-1 0 0,0 1 1 0 0,1 0-1 0 0,-1-1 1 0 0,0 1-1 0 0,0 0 1 0 0,1-2-1 0 0,-1 1 16 0 0,1 0-1 0 0,-1 0 0 0 0,0 0 0 0 0,0 0 1 0 0,0-1-1 0 0,0 1 0 0 0,0 0 0 0 0,0 0 0 0 0,0 0 1 0 0,0 0-1 0 0,-1-3 0 0 0,-1-2 107 0 0,-1 0-1 0 0,1 0 1 0 0,-6-8 0 0 0,1 0-81 0 0,-2 0 1 0 0,0 1 0 0 0,0 1-1 0 0,-2-1 1 0 0,1 2-1 0 0,-1-1 1 0 0,-1 2 0 0 0,0-1-1 0 0,-22-13 1 0 0,28 20-47 0 0,0 0 1 0 0,0 1-1 0 0,0-1 0 0 0,-1 1 0 0 0,1 1 0 0 0,-1-1 1 0 0,0 1-1 0 0,1 0 0 0 0,-1 1 0 0 0,0 0 1 0 0,-9-1-1 0 0,8 3 50 0 0,8 0-54 0 0,0-1 0 0 0,-1 0 0 0 0,1 1 1 0 0,0-1-1 0 0,-1 0 0 0 0,1 1 0 0 0,0-1 0 0 0,0 1 1 0 0,0-1-1 0 0,-1 0 0 0 0,1 1 0 0 0,0-1 1 0 0,0 1-1 0 0,0-1 0 0 0,0 1 0 0 0,0-1 0 0 0,0 1 1 0 0,0-1-1 0 0,0 0 0 0 0,0 1 0 0 0,0-1 0 0 0,0 1 1 0 0,0-1-1 0 0,0 1 0 0 0,0-1 0 0 0,0 0 0 0 0,1 1 1 0 0,-1-1-1 0 0,0 1 0 0 0,0-1 0 0 0,0 1 1 0 0,1-1-1 0 0,-1 0 0 0 0,1 1 0 0 0,1 2-2 0 0,0-1-1 0 0,1 0 1 0 0,-1 1 0 0 0,1-1-1 0 0,0 0 1 0 0,-1 0 0 0 0,1-1-1 0 0,0 1 1 0 0,0-1 0 0 0,0 1-1 0 0,0-1 1 0 0,1 0 0 0 0,-1 0-1 0 0,0 0 1 0 0,7 0 0 0 0,5 1 24 0 0,0-1 0 0 0,15 0 0 0 0,-5-1 47 0 0,-5-1-15 0 0,-1 2 0 0 0,33 4 1 0 0,-45-3-4 0 0,-7-2-46 0 0,0 1-1 0 0,1 0 1 0 0,-1-1 0 0 0,0 1-1 0 0,0 0 1 0 0,0-1 0 0 0,0 1-1 0 0,0 0 1 0 0,0-1 0 0 0,0 1-1 0 0,0 0 1 0 0,0-1 0 0 0,0 1-1 0 0,0 0 1 0 0,-1-1 0 0 0,1 1-1 0 0,0 0 1 0 0,0-1 0 0 0,0 1-1 0 0,-1-1 1 0 0,1 1-1 0 0,-1 0 1 0 0,1-1-3 0 0,-6 11 18 0 0,-1-1 0 0 0,0 1 0 0 0,0-2 0 0 0,-11 12-1 0 0,-2 2 1 0 0,-40 44-975 0 0,41-48 311 0 0,1 1 0 0 0,1 0 1 0 0,-15 24-1 0 0,20-26-878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31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1 6448 0 0,'0'0'498'0'0,"-3"0"343"0"0,-13 0 7754 0 0,11 4-8181 0 0,1-1 0 0 0,-1 1 0 0 0,1 0-1 0 0,0 0 1 0 0,1 0 0 0 0,-1 0 0 0 0,1 1 0 0 0,-1-1 0 0 0,1 1-1 0 0,1 0 1 0 0,-1 0 0 0 0,-3 10 0 0 0,-2 7-64 0 0,-8 41-1 0 0,14-50-171 0 0,-11 43 114 0 0,3 1 0 0 0,2 1 0 0 0,0 103 0 0 0,8-143-257 0 0,2 0 0 0 0,0 0 0 0 0,2 0 0 0 0,0-1-1 0 0,0 1 1 0 0,2-1 0 0 0,11 26 0 0 0,-13-35-118 0 0,1-1-1 0 0,-1 1 1 0 0,1-1 0 0 0,1 0-1 0 0,-1-1 1 0 0,1 1 0 0 0,11 9-1 0 0,-11-12-250 0 0,-1 0 0 0 0,1-1-1 0 0,-1 0 1 0 0,1 0 0 0 0,0 0-1 0 0,0-1 1 0 0,0 1 0 0 0,0-1-1 0 0,1-1 1 0 0,-1 1 0 0 0,10 0-1 0 0,12-1-1265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32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16064 0 0,'0'0'1459'0'0,"8"0"-1175"0"0,0 0-115 0 0,0 1-1 0 0,0 1 0 0 0,-1-1 0 0 0,1 1 0 0 0,-1 0 0 0 0,0 1 1 0 0,1-1-1 0 0,-1 2 0 0 0,0-1 0 0 0,11 8 0 0 0,-3 0 335 0 0,0 0 0 0 0,0 1 0 0 0,16 18 0 0 0,-22-21-416 0 0,0 2-1 0 0,0-1 1 0 0,-2 1 0 0 0,1 0 0 0 0,-1 1 0 0 0,-1-1 0 0 0,0 1 0 0 0,7 23 0 0 0,-8-17-4 0 0,-1-1 0 0 0,0 1 0 0 0,-2 0 0 0 0,0 0 0 0 0,-1 0 0 0 0,-2 19 1 0 0,-1 2 103 0 0,-2 1 0 0 0,-2 0 0 0 0,-12 41 0 0 0,10-52-188 0 0,-1-1 1 0 0,-2-1-1 0 0,-1 0 1 0 0,-28 48-1 0 0,38-71-223 0 0,0-1 0 0 0,0 0 0 0 0,-1 1 0 0 0,1-1-1 0 0,-1 0 1 0 0,0-1 0 0 0,0 1 0 0 0,0 0 0 0 0,0-1 0 0 0,0 0 0 0 0,0 1 0 0 0,-8 2 0 0 0,0-4-1538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35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0 3680 0 0,'-4'2'125'0'0,"1"0"1"0"0,-1 0-1 0 0,0 0 1 0 0,0-1-1 0 0,0 0 1 0 0,-6 2 0 0 0,-13-1 12141 0 0,45 3-10502 0 0,22 3 379 0 0,78 2-1 0 0,45-11 25 0 0,-61 0-943 0 0,186-5 590 0 0,-85-1-923 0 0,-138 4-551 0 0,10-2 166 0 0,-78 5-398 0 0,1 0 679 0 0,1 0-2509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36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98 9184 0 0,'-2'0'93'0'0,"-1"1"1"0"0,0-1-1 0 0,0 1 1 0 0,0 0 0 0 0,0 0-1 0 0,1 0 1 0 0,-1 0-1 0 0,0 0 1 0 0,-2 2 0 0 0,1-1 213 0 0,1 0 1 0 0,-1-1 0 0 0,0 1 0 0 0,-7 1-1 0 0,7-2 318 0 0,-15 2 754 0 0,6-2 7237 0 0,33-6-7164 0 0,14 2-388 0 0,48 2 0 0 0,1 0-813 0 0,115-1 163 0 0,-105 4-303 0 0,386-5 566 0 0,-129-4 68 0 0,248-3 126 0 0,-36 0 265 0 0,-444 2-791 0 0,149-29 1 0 0,-109 4-74 0 0,-156 33-261 0 0,9-4 15 0 0,-10 3-221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40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83 134 6968 0 0,'0'0'528'0'0,"-6"-9"-336"0"0,-13-11 1592 0 0,14 12-824 0 0,-16-14 2618 0 0,21 22-3540 0 0,0-1 0 0 0,0 1-1 0 0,0 0 1 0 0,-1 0 0 0 0,1-1 0 0 0,0 1-1 0 0,0 0 1 0 0,0-1 0 0 0,0 1 0 0 0,0 0-1 0 0,0 0 1 0 0,-1-1 0 0 0,1 1 0 0 0,0 0-1 0 0,0 0 1 0 0,0 0 0 0 0,-1-1-1 0 0,1 1 1 0 0,0 0 0 0 0,0 0 0 0 0,0 0-1 0 0,-1-1 1 0 0,1 1 0 0 0,0 0 0 0 0,-1 0-1 0 0,1 0 1 0 0,0 0 0 0 0,0 0 0 0 0,-1 0-1 0 0,1 0 1 0 0,-11-4 4701 0 0,-4 5 1073 0 0,22-2-5384 0 0,3 0-271 0 0,0 0 0 0 0,0 1 0 0 0,0 0 0 0 0,0 1 0 0 0,0 0 0 0 0,13 3 0 0 0,23 8-54 0 0,-24-6-24 0 0,1 0 0 0 0,0-2 0 0 0,44 3-1 0 0,-28-6-21 0 0,-18 0 103 0 0,32-2 1 0 0,-47 0-107 0 0,1 1 0 0 0,-1 1 0 0 0,10 0 0 0 0,-10 0-12 0 0,-1 0-1 0 0,1-1 1 0 0,0 0-1 0 0,-1 0 1 0 0,8-1-1 0 0,178-20 633 0 0,-78 12-495 0 0,11-1-168 0 0,113-18 170 0 0,-161 18 44 0 0,-32 5-151 0 0,68-5 222 0 0,-49 3-324 0 0,-1 3 0 0 0,1 2 0 0 0,108 10 0 0 0,260 24 81 0 0,-57-9 351 0 0,-115-11-149 0 0,-241-11-242 0 0,96 1 106 0 0,106 4 166 0 0,-99-4-114 0 0,-25-3-61 0 0,-34-1-64 0 0,-52 2-813 0 0,-7 0-308 0 0,0 0 0 0 0,0-1 0 0 0,0 1 0 0 0,1 1-1 0 0,-1-1 1 0 0,0 0 0 0 0,0 1 0 0 0,4 1-1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41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225 175 8720 0 0,'-11'-2'186'0'0,"1"-1"1"0"0,0 0 0 0 0,0-1-1 0 0,0 0 1 0 0,0-1 0 0 0,0 0-1 0 0,1-1 1 0 0,-15-11 0 0 0,-32-19-600 0 0,33 22-382 0 0,7 7 1093 0 0,13 6 188 0 0,1 0 0 0 0,0 0 0 0 0,-1 0 0 0 0,1 0 0 0 0,0 0 0 0 0,-9 0 8459 0 0,22 8-7963 0 0,-9-5-808 0 0,0-1-1 0 0,0 0 1 0 0,0 0 0 0 0,0 1 0 0 0,0-1 0 0 0,0 0 0 0 0,0-1 0 0 0,1 1-1 0 0,3 1 1 0 0,37 2 1273 0 0,1-1-1 0 0,80-6 1 0 0,-52 0-867 0 0,336-25 859 0 0,-92 2-746 0 0,-166 18-426 0 0,302-11 579 0 0,-121 19-572 0 0,-2 30-17 0 0,-163-5-257 0 0,-121-18 0 0 0,-40-5-15 0 0,-4-2-59 0 0,-15 3-420 0 0,3 4-3572 0 0,8-3 2531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09:44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37 198 10912 0 0,'0'0'986'0'0,"2"-18"-371"0"0,-1 8 308 0 0,0 9-867 0 0,-1 0-1 0 0,0-1 1 0 0,0 1 0 0 0,0 0-1 0 0,1 0 1 0 0,-1 0 0 0 0,-1-1-1 0 0,1 1 1 0 0,0 0 0 0 0,0 0-1 0 0,0 0 1 0 0,-1-1 0 0 0,0 0 0 0 0,-2-7 123 0 0,-4-4 250 0 0,7 13-209 0 0,-9-10 570 0 0,-10-1 3743 0 0,35 11-4030 0 0,4 1-265 0 0,28 5-1 0 0,-8 0-28 0 0,112 4 284 0 0,198-12 1 0 0,151-38 275 0 0,-344 25-200 0 0,515-25 1263 0 0,-244 37-65 0 0,-292 3-1151 0 0,-103 1-368 0 0,1-2 0 0 0,53-9 0 0 0,-83 9-212 0 0,1 1 1 0 0,-1-1-1 0 0,0 0 1 0 0,0-1-1 0 0,0 1 1 0 0,0-1-1 0 0,0 0 1 0 0,0 0-1 0 0,-1 0 1 0 0,5-4-1 0 0,-8 6-27 0 0,0 0-530 0 0,-1-1 271 0 0,0 1 1 0 0,0 0-1 0 0,0 0 1 0 0,0-1-1 0 0,0 1 1 0 0,0 0-1 0 0,0 0 1 0 0,0 0-1 0 0,0 0 1 0 0,0 0-1 0 0,-1 0 1 0 0,-6 2-1941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2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 20791 0 0,'0'0'472'0'0,"-10"2"1140"0"0,4-2 938 0 0,11 6-1488 0 0,9 23-846 0 0,-1 1 0 0 0,-1 0 1 0 0,-2 0-1 0 0,10 47 0 0 0,-15-57-97 0 0,1 13 2217 0 0,2-91-1078 0 0,-7 43-1170 0 0,1-1-1 0 0,1 0 1 0 0,1 1-1 0 0,5-16 1 0 0,-5 21-76 0 0,0 0 1 0 0,0 0-1 0 0,1 1 1 0 0,1-1-1 0 0,-1 1 0 0 0,11-12 1 0 0,-13 19-75 0 0,-1-1 1 0 0,1 1 0 0 0,-1 0-1 0 0,1-1 1 0 0,0 1 0 0 0,0 0-1 0 0,0 1 1 0 0,0-1 0 0 0,0 1-1 0 0,0-1 1 0 0,0 1 0 0 0,0 0-1 0 0,1 0 1 0 0,-1 0 0 0 0,1 0-1 0 0,-1 1 1 0 0,0 0 0 0 0,1-1-1 0 0,-1 1 1 0 0,1 0 0 0 0,-1 1-1 0 0,1-1 1 0 0,5 2 0 0 0,9 4-1122 0 0,0 0 1 0 0,0 2-1 0 0,-1 0 1 0 0,0 1-1 0 0,21 14 1 0 0,-20-11 797 0 0,0-2 1 0 0,1 0-1 0 0,0-1 1 0 0,22 8 0 0 0,-37-16 598 0 0,1-1 0 0 0,-1 1 0 0 0,0 0 1 0 0,0-1-1 0 0,1 0 0 0 0,-1 0 0 0 0,0 0 0 0 0,8-2 1 0 0,-11 2-112 0 0,1 0 1 0 0,-1-1 0 0 0,1 1 0 0 0,-1 0 0 0 0,1-1-1 0 0,-1 1 1 0 0,0-1 0 0 0,1 0 0 0 0,-1 1 0 0 0,0-1-1 0 0,0 0 1 0 0,1 0 0 0 0,-1 0 0 0 0,0 0 0 0 0,0 0-1 0 0,0 0 1 0 0,0 0 0 0 0,0 0 0 0 0,0 0 0 0 0,0-1-1 0 0,-1 1 1 0 0,1 0 0 0 0,0 0 0 0 0,-1-1 0 0 0,1 1-1 0 0,0-3 1 0 0,2-10 694 0 0,-3 12-673 0 0,1-1 0 0 0,0 0 0 0 0,-1 1-1 0 0,0-1 1 0 0,0 0 0 0 0,1 1-1 0 0,-2-1 1 0 0,1 0 0 0 0,0 1-1 0 0,0-1 1 0 0,-1 0 0 0 0,0 1-1 0 0,-1-5 1 0 0,0 0 75 0 0,-1 1-1 0 0,0-1 1 0 0,-5-6-1 0 0,6 11-147 0 0,1 0-1 0 0,-1 0 0 0 0,1 0 0 0 0,-1 1 1 0 0,0-1-1 0 0,0 1 0 0 0,0-1 0 0 0,1 1 1 0 0,-1 0-1 0 0,-1 0 0 0 0,1 0 1 0 0,0 0-1 0 0,-3-1 0 0 0,3 2 36 0 0,0-1-1 0 0,1 2 1 0 0,-1-1-1 0 0,0 0 1 0 0,1 0-1 0 0,-1 0 1 0 0,1 1-1 0 0,-1-1 1 0 0,0 1-1 0 0,1-1 1 0 0,-1 1-1 0 0,1 0 1 0 0,-1 0-1 0 0,1-1 1 0 0,-3 3-1 0 0,0-1-35 0 0,1 1 0 0 0,-1 0 0 0 0,1 0 0 0 0,-6 6 0 0 0,5-3-42 0 0,0 0 0 0 0,0 0 0 0 0,0 1 0 0 0,1-1 0 0 0,0 1 0 0 0,0 0 0 0 0,1 0-1 0 0,0 0 1 0 0,0 1 0 0 0,-1 12 0 0 0,3-17-26 0 0,-1 0 0 0 0,1 0 0 0 0,0 0 0 0 0,0 0 1 0 0,0-1-1 0 0,1 1 0 0 0,-1 0 0 0 0,1 0 0 0 0,-1 0 0 0 0,1 0 0 0 0,0-1 0 0 0,0 1 0 0 0,0 0 0 0 0,0-1 0 0 0,1 1 0 0 0,-1-1 0 0 0,1 1 0 0 0,0-1 0 0 0,-1 0 0 0 0,1 0 0 0 0,0 1 0 0 0,0-1 0 0 0,1-1 0 0 0,-1 1 0 0 0,0 0 0 0 0,1 0 0 0 0,-1-1 0 0 0,1 0 0 0 0,4 3 0 0 0,-1-2-183 0 0,-1-1 0 0 0,0 1 0 0 0,1-1 1 0 0,-1 0-1 0 0,1-1 0 0 0,-1 1 0 0 0,1-1 0 0 0,-1 0 0 0 0,1-1 0 0 0,6 0 0 0 0,-4-1-730 0 0,1 0-1 0 0,-1-1 0 0 0,1 0 0 0 0,-1 0 0 0 0,12-7 0 0 0,1-3-7820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2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69 173 3224 0 0,'-8'0'172'0'0,"-17"0"792"0"0,11-4 3101 0 0,11 3-3019 0 0,1 0 0 0 0,0 0-1 0 0,0 1 1 0 0,0-1 0 0 0,0 1 0 0 0,0-1 0 0 0,-4 1-1 0 0,10-6 1987 0 0,5 4-2804 0 0,0 0 0 0 0,1 0-1 0 0,-1 1 1 0 0,0 0 0 0 0,1 0-1 0 0,-1 1 1 0 0,18 2 0 0 0,-16-1-18 0 0,13 0-15 0 0,266 6 1818 0 0,180-26 23 0 0,-433 16-1950 0 0,347-32 656 0 0,300-14 562 0 0,-377 61-983 0 0,-156-3-322 0 0,63-12 187 0 0,-192 2-164 0 0,59-5 202 0 0,46 0 168 0 0,-112 5-408 0 0,0 0-1 0 0,21-6 0 0 0,11 0-13 0 0,9-6 30 0 0,-32 6-7 0 0,-21 6 39 0 0,0 0 0 0 0,0 0 0 0 0,0 0-1 0 0,0 0 1 0 0,1 0 0 0 0,-1 1 0 0 0,4-1 0 0 0,22-4-1453 0 0,-13 4-516 0 0,26-4-1 0 0,-36 4 1556 0 0,1 1-110 0 0,4-1-2848 0 0,-8-2 1738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5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 9216 0 0,'1'-5'20102'0'0,"3"11"-19912"0"0,1 0 1 0 0,-1 1 0 0 0,0-1-1 0 0,0 1 1 0 0,-1-1-1 0 0,0 1 1 0 0,0 0 0 0 0,-1 0-1 0 0,1 0 1 0 0,-1 1-1 0 0,1 14 1 0 0,1 8 138 0 0,-1 50 0 0 0,-26 297 175 0 0,21-350-514 0 0,-29 265-612 0 0,30-288-1151 0 0,1-10-1403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5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12 114 10136 0 0,'0'0'15186'0'0,"6"-13"-12346"0"0,-3 10-2639 0 0,1-1 1 0 0,-1 1 0 0 0,0 0-1 0 0,1 0 1 0 0,-1 0 0 0 0,1 0-1 0 0,0 1 1 0 0,0-1 0 0 0,6-2-1 0 0,8-2 182 0 0,19-6-1 0 0,5-2 315 0 0,-27 9-623 0 0,1 0 0 0 0,0 1 0 0 0,0 0-1 0 0,0 2 1 0 0,0 0 0 0 0,29-2-1 0 0,-42 5-70 0 0,-1 0 0 0 0,0 0 0 0 0,0 0 0 0 0,1 0 0 0 0,-1 1 0 0 0,0-1 0 0 0,0 0 0 0 0,0 1 0 0 0,0 0 0 0 0,1 0 0 0 0,-1 0-1 0 0,0-1 1 0 0,0 2 0 0 0,-1-1 0 0 0,1 0 0 0 0,0 0 0 0 0,0 1 0 0 0,0-1 0 0 0,1 3 0 0 0,-1-2-3 0 0,-1 1 1 0 0,1-1-1 0 0,-1 1 0 0 0,0-1 1 0 0,0 1-1 0 0,0-1 0 0 0,-1 1 1 0 0,1 0-1 0 0,-1 0 0 0 0,1-1 1 0 0,-1 1-1 0 0,0 0 0 0 0,0 0 1 0 0,0-1-1 0 0,-1 5 0 0 0,-1 7-82 0 0,0 1 0 0 0,-2 0 0 0 0,1-1 0 0 0,-12 26 0 0 0,3-12 72 0 0,-23 36 1 0 0,21-44 66 0 0,-1-1 0 0 0,-1 0 0 0 0,-1 0 0 0 0,-27 22 0 0 0,31-30-14 0 0,-1-1 0 0 0,1 0-1 0 0,-17 9 1 0 0,24-14 149 0 0,9-3-222 0 0,-3-2 33 0 0,-1 0 3 0 0,6-1-19 0 0,0 0 0 0 0,-1 0 0 0 0,1 0 0 0 0,0-1 0 0 0,-1 1 1 0 0,0-1-1 0 0,1 0 0 0 0,6-4 0 0 0,13-6 107 0 0,76-23 3 0 0,-85 32-65 0 0,0-1 1 0 0,0 2-1 0 0,0 0 0 0 0,0 1 1 0 0,16 0-1 0 0,-25 1-27 0 0,-1 1 0 0 0,0 0 1 0 0,0 0-1 0 0,0 0 0 0 0,0 0 0 0 0,0 1 0 0 0,0 0 1 0 0,0 0-1 0 0,5 3 0 0 0,-8-3-3 0 0,1-1-1 0 0,-1 1 1 0 0,1 0 0 0 0,-1 0-1 0 0,0 0 1 0 0,0 0 0 0 0,0 1-1 0 0,0-1 1 0 0,0 1-1 0 0,0-1 1 0 0,-1 1 0 0 0,1 0-1 0 0,-1-1 1 0 0,0 1 0 0 0,0 0-1 0 0,2 5 1 0 0,-2 0-2 0 0,1 1 0 0 0,-2 0 0 0 0,1 0 0 0 0,-1-1 0 0 0,-1 1 0 0 0,1 0 0 0 0,-1 0 0 0 0,-1-1 0 0 0,0 1 0 0 0,-4 12 0 0 0,-5 8 0 0 0,-24 45 0 0 0,26-56 0 0 0,1-2 0 0 0,-1-1 0 0 0,-1 0 0 0 0,0 0 0 0 0,-1-1 0 0 0,-1-1 0 0 0,0 0 0 0 0,-28 23 0 0 0,9-11-242 0 0,-48 30 0 0 0,70-49 198 0 0,-1-1 0 0 0,0 0 0 0 0,0 0 0 0 0,0-1 0 0 0,-1-1 0 0 0,1 1 0 0 0,-1-2 0 0 0,0 0 0 0 0,0 0 0 0 0,-12 0 0 0 0,20-2-152 0 0,-1 0 0 0 0,1 0 0 0 0,-1 0 0 0 0,1-1-1 0 0,-1 1 1 0 0,1-1 0 0 0,-1 0 0 0 0,1 0 0 0 0,0-1 0 0 0,-5-2 0 0 0,-2-2-2207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6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14 13824 0 0,'0'0'1246'0'0,"-12"-8"2189"0"0,10 7-3152 0 0,0 0 1 0 0,1 0-1 0 0,-1 1 0 0 0,0-1 1 0 0,0 1-1 0 0,0-1 1 0 0,0 1-1 0 0,0 0 1 0 0,1-1-1 0 0,-1 1 0 0 0,0 0 1 0 0,0 0-1 0 0,0 0 1 0 0,0 1-1 0 0,0-1 0 0 0,-3 1 1 0 0,1 0-48 0 0,1 1 0 0 0,-1-1 0 0 0,1 1 0 0 0,-1 0 0 0 0,1 0 0 0 0,0 0 0 0 0,-6 5 0 0 0,-2 4-14 0 0,1 0 0 0 0,0 0 0 0 0,-11 17-1 0 0,18-24-50 0 0,-10 15 47 0 0,0 0 0 0 0,2 0 1 0 0,0 1-1 0 0,1 1 1 0 0,1 0-1 0 0,-7 25 0 0 0,13-36-102 0 0,1 0 0 0 0,0 0-1 0 0,0 0 1 0 0,1 0-1 0 0,0 0 1 0 0,1 1 0 0 0,0-1-1 0 0,1 0 1 0 0,0 1-1 0 0,0-1 1 0 0,1 0 0 0 0,1 0-1 0 0,0 0 1 0 0,0-1-1 0 0,8 18 1 0 0,-10-26-92 0 0,0 0 1 0 0,-1 0-1 0 0,1 1 1 0 0,0-1-1 0 0,-1 0 0 0 0,1 0 1 0 0,0 0-1 0 0,0 0 0 0 0,0 0 1 0 0,0 0-1 0 0,0 0 0 0 0,0 0 1 0 0,1-1-1 0 0,-1 1 1 0 0,0 0-1 0 0,0-1 0 0 0,0 1 1 0 0,1-1-1 0 0,-1 1 0 0 0,0-1 1 0 0,1 1-1 0 0,-1-1 0 0 0,0 0 1 0 0,1 0-1 0 0,-1 0 0 0 0,1 0 1 0 0,-1 0-1 0 0,0 0 1 0 0,1 0-1 0 0,-1 0 0 0 0,0 0 1 0 0,1-1-1 0 0,-1 1 0 0 0,0 0 1 0 0,1-1-1 0 0,-1 1 0 0 0,0-1 1 0 0,0 0-1 0 0,1 1 1 0 0,-1-1-1 0 0,2-2 0 0 0,5-2 120 0 0,-1-1 1 0 0,0-1-1 0 0,0 1 0 0 0,10-13 0 0 0,1-5 43 0 0,-1 1 0 0 0,-1-2 0 0 0,-1 0 0 0 0,-2-1 0 0 0,0-1 0 0 0,9-31 0 0 0,-16 43-176 0 0,-1 0 1 0 0,-1 0-1 0 0,0 0 0 0 0,-1-1 0 0 0,1-19 0 0 0,-4 28-150 0 0,0 5-581 0 0,1 11-4431 0 0,1-1 2873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6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17503 0 0,'2'1'5563'0'0,"3"0"-4793"0"0,0 1 0 0 0,0 0 1 0 0,-1 0-1 0 0,1 0 0 0 0,-1 0 0 0 0,1 1 1 0 0,6 6-1 0 0,31 26 218 0 0,-37-31-726 0 0,33 31 247 0 0,-1 1 1 0 0,47 60 0 0 0,-59-64-449 0 0,-12-16-13 0 0,18 29 0 0 0,-10-11-11 0 0,32 60 65 0 0,-47-85-156 0 0,-5-8 8 0 0,0 1 1 0 0,0-1-1 0 0,-1 1 1 0 0,1-1-1 0 0,0 1 1 0 0,0-1-1 0 0,-1 1 1 0 0,1-1-1 0 0,-1 1 1 0 0,1 3-1 0 0,-1-4-552 0 0,0-8-3598 0 0,-3-2 2617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7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1 15200 0 0,'-5'-1'662'0'0,"0"2"0"0"0,0-1 1 0 0,-1 1-1 0 0,1-1 1 0 0,0 1-1 0 0,0 1 1 0 0,0-1-1 0 0,0 1 0 0 0,0 0 1 0 0,0 0-1 0 0,1 0 1 0 0,-1 1-1 0 0,1 0 0 0 0,-1-1 1 0 0,1 2-1 0 0,0-1 1 0 0,-6 7-1 0 0,-27 31 143 0 0,1 2 0 0 0,3 2 0 0 0,-41 71 0 0 0,25-27-6 0 0,29-41-2465 0 0,16-36-2894 0 0,-5 23 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7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18511 0 0,'-3'4'2015'0'0,"-3"15"-1211"0"0,1-1 0 0 0,0 1 0 0 0,2 0 0 0 0,0 0 0 0 0,0 21 0 0 0,0-2-179 0 0,-13 79 1024 0 0,-4 65-1810 0 0,22-140-1724 0 0,-2-28 738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7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18 23039 0 0,'-15'-7'1024'0'0,"12"4"200"0"0,-2 1-976 0 0,0 0-248 0 0,-1 2 0 0 0,0-4 0 0 0,0 8 0 0 0,1 0 0 0 0,0-1 0 0 0,2 6 0 0 0,0 2-832 0 0,6 4-208 0 0,0 2-48 0 0,5 1-8055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8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262 476 13824 0 0,'-22'-12'1766'0'0,"10"6"-199"0"0,9 5-1381 0 0,0 0 0 0 0,0 0 0 0 0,-1 0 0 0 0,1 0 0 0 0,0 1-1 0 0,0-1 1 0 0,0 1 0 0 0,-1 0 0 0 0,1 0 0 0 0,0 0 0 0 0,0 1 0 0 0,-1-1 0 0 0,1 1 0 0 0,0-1 0 0 0,0 1 0 0 0,0 0 0 0 0,-4 2 0 0 0,-1 1-57 0 0,-1 0 1 0 0,1 0-1 0 0,0 1 1 0 0,-13 11-1 0 0,10-7-10 0 0,2 0-1 0 0,-1 1 1 0 0,1 0-1 0 0,1 0 0 0 0,0 1 1 0 0,0 0-1 0 0,1 1 1 0 0,0-1-1 0 0,1 1 0 0 0,1 1 1 0 0,0-1-1 0 0,0 1 1 0 0,2 0-1 0 0,-1 0 0 0 0,2 0 1 0 0,-1 0-1 0 0,2 1 0 0 0,0-1 1 0 0,1 17-1 0 0,0-27-61 0 0,0 1-1 0 0,1-1 0 0 0,-1 1 0 0 0,1-1 1 0 0,0 1-1 0 0,0-1 0 0 0,0 0 0 0 0,0 1 1 0 0,1-1-1 0 0,-1 0 0 0 0,1 0 1 0 0,0 0-1 0 0,0 0 0 0 0,0 0 0 0 0,1-1 1 0 0,-1 1-1 0 0,4 3 0 0 0,-3-4 2 0 0,0-1-1 0 0,0 1 1 0 0,0 0-1 0 0,0-1 1 0 0,0 0-1 0 0,1 0 1 0 0,-1 0-1 0 0,0 0 1 0 0,1 0-1 0 0,-1 0 1 0 0,1-1-1 0 0,-1 0 1 0 0,1 0-1 0 0,-1 0 1 0 0,1 0-1 0 0,-1 0 1 0 0,6-2-1 0 0,1 0 36 0 0,0-1 0 0 0,0-1 0 0 0,-1 0 1 0 0,1 0-1 0 0,-1-1 0 0 0,0 0 0 0 0,0 0 0 0 0,0-1 0 0 0,-1 0 0 0 0,12-11 0 0 0,-4 2 112 0 0,-1 0 0 0 0,-1-1 0 0 0,-1-1-1 0 0,14-22 1 0 0,-15 19-73 0 0,-1-1-1 0 0,15-39 1 0 0,7-48 430 0 0,-25 75-10 0 0,-1-1-1 0 0,3-41 0 0 0,-4-70 1022 0 0,-3 72-1572 0 0,0-10 686 0 0,-3 82-568 0 0,-3 13-470 0 0,1 3 253 0 0,1 1 0 0 0,0 0 0 0 0,2 21 0 0 0,0-4 34 0 0,-2 75 170 0 0,2 106 44 0 0,2-146-226 0 0,7 82 825 0 0,-7-130-861 0 0,1 0-1 0 0,0 0 1 0 0,2 0 0 0 0,0 0 0 0 0,11 22 0 0 0,-15-38-125 0 0,0-1 0 0 0,0 1 0 0 0,0-1 1 0 0,1 0-1 0 0,-1 0 0 0 0,1 0 0 0 0,5 5 0 0 0,3-1-3147 0 0,2-3-3523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8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0 348 8288 0 0,'0'0'756'0'0,"8"-3"-608"0"0,6-7 4820 0 0,0-2 1 0 0,15-14 0 0 0,58-68-2546 0 0,-74 79-2205 0 0,-2-1 1 0 0,0 0 0 0 0,-1-1 0 0 0,13-29 0 0 0,-20 38-110 0 0,0-1 1 0 0,0 1-1 0 0,0-1 0 0 0,1-15 0 0 0,-3 23-96 0 0,-1 0 1 0 0,0 0-1 0 0,0 0 1 0 0,0 0-1 0 0,0-1 0 0 0,0 1 1 0 0,0 0-1 0 0,0 0 0 0 0,0 0 1 0 0,0-1-1 0 0,-1 1 0 0 0,1 0 1 0 0,0 0-1 0 0,-1 0 0 0 0,1 0 1 0 0,-1 0-1 0 0,1 0 0 0 0,-1 0 1 0 0,1 0-1 0 0,-1 0 0 0 0,0 0 1 0 0,0 0-1 0 0,1 0 0 0 0,-1 0 1 0 0,0 0-1 0 0,0 1 1 0 0,0-1-1 0 0,0 0 0 0 0,0 1 1 0 0,0-1-1 0 0,0 0 0 0 0,0 1 1 0 0,0 0-1 0 0,0-1 0 0 0,0 1 1 0 0,-1 0-1 0 0,1-1 0 0 0,0 1 1 0 0,0 0-1 0 0,0 0 0 0 0,-1 0 1 0 0,1 0-1 0 0,0 0 0 0 0,0 0 1 0 0,-2 1-1 0 0,-2 0 41 0 0,0 1 0 0 0,0 0 1 0 0,0 0-1 0 0,0 0 0 0 0,1 0 0 0 0,-1 1 0 0 0,1 0 1 0 0,0 0-1 0 0,0 0 0 0 0,-5 5 0 0 0,1-1 33 0 0,1 0 5 0 0,0 0 1 0 0,0 0 0 0 0,0 0-1 0 0,1 1 1 0 0,0 0 0 0 0,1 0-1 0 0,0 1 1 0 0,-6 14 0 0 0,3-5 189 0 0,1 0 0 0 0,1 1 0 0 0,-5 25 0 0 0,10-36-206 0 0,0 1-1 0 0,0 0 1 0 0,0-1 0 0 0,1 1-1 0 0,1 0 1 0 0,-1-1-1 0 0,2 1 1 0 0,-1-1-1 0 0,1 1 1 0 0,0-1-1 0 0,6 15 1 0 0,-6-21-74 0 0,0 1 0 0 0,0 0 0 0 0,0-1 0 0 0,0 0 0 0 0,0 0-1 0 0,1 1 1 0 0,-1-1 0 0 0,1-1 0 0 0,-1 1 0 0 0,1 0 0 0 0,0-1 0 0 0,0 1 0 0 0,0-1 0 0 0,0 0-1 0 0,0 0 1 0 0,0 0 0 0 0,0 0 0 0 0,0-1 0 0 0,0 1 0 0 0,0-1 0 0 0,1 1 0 0 0,3-2 0 0 0,3 1-265 0 0,1 0 0 0 0,0-1 1 0 0,-1-1-1 0 0,1 0 1 0 0,13-4-1 0 0,2-3-1941 0 0,-1-2-4742 0 0,0-3-2379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3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120 333 17423 0 0,'-6'2'217'0'0,"1"1"0"0"0,-1 0 0 0 0,1 0 0 0 0,-1 0 0 0 0,1 1 0 0 0,0 0 0 0 0,1 0 0 0 0,-1 0 0 0 0,1 0 0 0 0,-1 1 0 0 0,1 0 0 0 0,-6 10 0 0 0,2-1 694 0 0,0 1 1 0 0,1 0-1 0 0,-9 27 1 0 0,13-33-659 0 0,1 1-1 0 0,0-1 1 0 0,0 1-1 0 0,1-1 1 0 0,0 1 0 0 0,1 0-1 0 0,1 17 1 0 0,0-22-157 0 0,0 0 1 0 0,-1 1-1 0 0,2-1 0 0 0,-1 0 1 0 0,1 1-1 0 0,-1-1 1 0 0,2 0-1 0 0,-1 0 1 0 0,0-1-1 0 0,1 1 1 0 0,0 0-1 0 0,0-1 1 0 0,0 1-1 0 0,1-1 0 0 0,5 5 1 0 0,-7-7-91 0 0,-1-1-1 0 0,1 0 1 0 0,0 0 0 0 0,0 0 0 0 0,0 0-1 0 0,0 0 1 0 0,0-1 0 0 0,0 1 0 0 0,0-1-1 0 0,0 1 1 0 0,0-1 0 0 0,0 0 0 0 0,1 1-1 0 0,-1-1 1 0 0,0 0 0 0 0,0-1 0 0 0,0 1-1 0 0,0 0 1 0 0,0-1 0 0 0,0 1 0 0 0,0-1-1 0 0,0 1 1 0 0,0-1 0 0 0,0 0 0 0 0,0 0-1 0 0,0 0 1 0 0,0 0 0 0 0,2-2 0 0 0,3-2-8 0 0,-1 1 0 0 0,-1-1 0 0 0,1 0 0 0 0,-1 0 0 0 0,1-1 0 0 0,7-12 0 0 0,-3 1 235 0 0,0 0 0 0 0,-1 0 0 0 0,-1-1 0 0 0,-1-1 1 0 0,0 1-1 0 0,-2-1 0 0 0,4-20 0 0 0,14-143 167 0 0,-13 89 64 0 0,6-55 919 0 0,-15 129-1383 0 0,1 43 0 0 0,-6 43 0 0 0,3-1 0 0 0,3 1 0 0 0,10 66 0 0 0,-9-115 71 0 0,0 1 1 0 0,8 21-1 0 0,-9-33-738 0 0,1 0 0 0 0,0 0 0 0 0,6 9-1 0 0,-7-13-519 0 0,0 1 0 0 0,1-1 0 0 0,-1 0 0 0 0,1 0 0 0 0,0 0 0 0 0,0-1 0 0 0,4 4-1 0 0,5 0-7355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9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22919 0 0,'-8'0'175'0'0,"0"0"1"0"0,0 0-1 0 0,0 1 0 0 0,1 0 0 0 0,-1 0 0 0 0,0 1 1 0 0,1 0-1 0 0,-1 0 0 0 0,1 1 0 0 0,-1-1 0 0 0,1 2 0 0 0,0-1 1 0 0,0 1-1 0 0,1 0 0 0 0,-1 1 0 0 0,1 0 0 0 0,-8 7 1 0 0,8-6-39 0 0,1 0 0 0 0,-1 1 0 0 0,1 0 0 0 0,0 0 1 0 0,1 0-1 0 0,-1 1 0 0 0,1-1 0 0 0,1 1 1 0 0,0 0-1 0 0,0 0 0 0 0,0 1 0 0 0,1-1 0 0 0,0 0 1 0 0,1 1-1 0 0,0-1 0 0 0,0 1 0 0 0,1 0 0 0 0,0-1 1 0 0,1 1-1 0 0,-1-1 0 0 0,2 1 0 0 0,-1-1 1 0 0,4 10-1 0 0,-4-14-118 0 0,1 0 0 0 0,0 0 1 0 0,0 0-1 0 0,0 0 0 0 0,0 0 0 0 0,1-1 1 0 0,0 1-1 0 0,-1-1 0 0 0,1 1 1 0 0,0-1-1 0 0,1 0 0 0 0,-1 0 0 0 0,1-1 1 0 0,-1 1-1 0 0,1-1 0 0 0,0 0 0 0 0,0 0 1 0 0,-1 0-1 0 0,2 0 0 0 0,-1-1 1 0 0,0 1-1 0 0,0-1 0 0 0,0 0 0 0 0,1 0 1 0 0,-1-1-1 0 0,0 1 0 0 0,1-1 0 0 0,-1 0 1 0 0,1 0-1 0 0,-1-1 0 0 0,0 1 1 0 0,8-3-1 0 0,-5 1-14 0 0,0 0 0 0 0,-1-1 0 0 0,1 1 0 0 0,0-2 0 0 0,-1 1 0 0 0,1-1 0 0 0,-1 0 0 0 0,0 0 0 0 0,0-1 0 0 0,-1 0 0 0 0,9-8 0 0 0,-8 4 67 0 0,1 0 0 0 0,-1 0 0 0 0,0-1 1 0 0,-1 1-1 0 0,0-1 0 0 0,-1 0 0 0 0,4-13 0 0 0,14-35 963 0 0,-22 57-606 0 0,2 25 84 0 0,0 9-438 0 0,-3 8-46 0 0,7 74 0 0 0,-3-71-108 0 0,4 14-2327 0 0,-2-33-5648 0 0,0-7-1508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19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32 171 4608 0 0,'0'-3'255'0'0,"0"1"0"0"0,0-1-1 0 0,-1 0 1 0 0,1 1 0 0 0,-1-1 0 0 0,-1-3 0 0 0,-3-15 15187 0 0,3 34-13789 0 0,-18 272-523 0 0,19-178-864 0 0,3 118 498 0 0,-2-216-744 0 0,0 2 248 0 0,0 0 0 0 0,2 1 0 0 0,-1-1 0 0 0,6 21 0 0 0,-7-32-256 0 0,1 1 0 0 0,-1-1 0 0 0,0 0 0 0 0,0 1 0 0 0,0-1-1 0 0,0 0 1 0 0,0 0 0 0 0,0 1 0 0 0,0-1 0 0 0,1 0 0 0 0,-1 0 0 0 0,0 1 0 0 0,0-1-1 0 0,0 0 1 0 0,1 0 0 0 0,-1 1 0 0 0,0-1 0 0 0,0 0 0 0 0,0 0 0 0 0,1 0 0 0 0,-1 0-1 0 0,0 1 1 0 0,1-1 0 0 0,-1 0 0 0 0,0 0 0 0 0,0 0 0 0 0,1 0 0 0 0,-1 0 0 0 0,0 0-1 0 0,1 0 1 0 0,-1 0 0 0 0,0 0 0 0 0,0 0 0 0 0,1 0 0 0 0,-1 0 0 0 0,0 0 0 0 0,1 0-1 0 0,-1 0 1 0 0,0 0 0 0 0,1 0 0 0 0,-1 0 0 0 0,0 0 0 0 0,0 0 0 0 0,1-1 0 0 0,-1 1 0 0 0,0 0-1 0 0,9-8-95 0 0,-9 8 105 0 0,4-5 0 0 0,-1 0 1 0 0,0 0-1 0 0,-1-1 1 0 0,1 0-1 0 0,-1 1 1 0 0,0-1-1 0 0,2-10 1 0 0,1-3 64 0 0,20-71 275 0 0,13-102-1 0 0,5-20 506 0 0,-42 211-860 0 0,37-127 651 0 0,-32 113-565 0 0,0 0 0 0 0,1 1 0 0 0,1 0 0 0 0,0 0 0 0 0,1 1 0 0 0,13-16 0 0 0,-19 26-85 0 0,0 0 1 0 0,-1 0-1 0 0,1 1 1 0 0,1-1-1 0 0,-1 1 1 0 0,0 0-1 0 0,1 0 1 0 0,-1 0-1 0 0,1 1 1 0 0,-1-1-1 0 0,1 1 1 0 0,4-1-1 0 0,-6 1-4 0 0,0 1 0 0 0,1-1 0 0 0,-1 1 0 0 0,0 0 0 0 0,0 0 0 0 0,1 0 0 0 0,-1 0 0 0 0,0 0-1 0 0,0 1 1 0 0,1-1 0 0 0,-1 1 0 0 0,0 0 0 0 0,0-1 0 0 0,0 1 0 0 0,0 0 0 0 0,0 0 0 0 0,0 0-1 0 0,0 0 1 0 0,0 1 0 0 0,0-1 0 0 0,3 3 0 0 0,-1 1 1 0 0,0-1-1 0 0,-1 1 1 0 0,0 0-1 0 0,0 0 1 0 0,0 0-1 0 0,0 0 1 0 0,-1 1 0 0 0,4 9-1 0 0,-3-2 8 0 0,1 0-1 0 0,1 23 1 0 0,-4-16 10 0 0,-1-1 0 0 0,0 1-1 0 0,-2 0 1 0 0,-5 24 0 0 0,2-22-1 0 0,0-1 0 0 0,-2 0-1 0 0,0 0 1 0 0,-1-1 0 0 0,-13 23 0 0 0,19-40-2 0 0,0 0 0 0 0,0 0 0 0 0,0 0 0 0 0,0 0 0 0 0,-1 0 0 0 0,1-1 0 0 0,-1 1 0 0 0,0-1 0 0 0,0 1 0 0 0,0-1 0 0 0,-6 3 0 0 0,7-4-24 0 0,0 0 0 0 0,0 0 0 0 0,0 0 0 0 0,0-1 0 0 0,-1 1 0 0 0,1-1-1 0 0,0 1 1 0 0,0-1 0 0 0,-1 0 0 0 0,1 0 0 0 0,0 0 0 0 0,0 0 0 0 0,0-1 0 0 0,-1 1-1 0 0,1-1 1 0 0,0 1 0 0 0,0-1 0 0 0,0 0 0 0 0,0 0 0 0 0,-3-1 0 0 0,-2-2-10 0 0,0-1-1 0 0,1 0 1 0 0,0 0 0 0 0,0 0 0 0 0,0 0 0 0 0,1-1 0 0 0,0 0 0 0 0,0 0 0 0 0,0-1 0 0 0,-5-9-1 0 0,5 10 566 0 0,8 17-37 0 0,-1-5-635 0 0,25 66 287 0 0,3 21-47 0 0,-20-61-113 0 0,2-1-1 0 0,26 50 1 0 0,-12-28-40 0 0,-20-41-202 0 0,1 0 1 0 0,14 21-1 0 0,8 0-3872 0 0,-20-25-2766 0 0,2-3-1975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0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20271 0 0,'0'0'1839'0'0,"2"-1"-1514"0"0,22-5 543 0 0,1-2 0 0 0,-1 0 0 0 0,-1-2 0 0 0,42-23 0 0 0,-63 33-820 0 0,62-44 749 0 0,-55 37-710 0 0,-1-1 0 0 0,1 0 1 0 0,-1 0-1 0 0,11-17 0 0 0,-4 6 484 0 0,-6 8-262 0 0,-1 0-1 0 0,12-20 1 0 0,-19 29-303 0 0,0-1 0 0 0,1 0 0 0 0,-1 0 0 0 0,0 0 1 0 0,0 1-1 0 0,0-1 0 0 0,-1 0 0 0 0,1 0 0 0 0,-1 0 0 0 0,0 0 0 0 0,0 0 0 0 0,0-1 0 0 0,0 1 1 0 0,0 0-1 0 0,0 0 0 0 0,-1 0 0 0 0,-1-5 0 0 0,1 7-6 0 0,1 0 0 0 0,-1 0 0 0 0,1 0 0 0 0,-1 0 0 0 0,0 0 0 0 0,1 0 0 0 0,-1 0 0 0 0,0 1 0 0 0,0-1 0 0 0,0 0 0 0 0,0 0 0 0 0,0 0 0 0 0,0 1 0 0 0,0-1 0 0 0,0 1 0 0 0,0-1 0 0 0,0 1 0 0 0,-1-1 0 0 0,-2 0 0 0 0,1 0 0 0 0,0 1 0 0 0,0-1 0 0 0,0 1 0 0 0,-1 0 0 0 0,-4 0 0 0 0,-1 1 0 0 0,0 0 0 0 0,0 1 0 0 0,-17 5 0 0 0,14-3 0 0 0,1 1 0 0 0,0 1 0 0 0,1 0 0 0 0,-1 0 0 0 0,1 1 0 0 0,0 1 0 0 0,1-1 0 0 0,0 2 0 0 0,0-1 0 0 0,1 1 0 0 0,0 0 0 0 0,0 1 0 0 0,1 0 0 0 0,1 0 0 0 0,-1 1 0 0 0,2-1 0 0 0,-1 1 0 0 0,-3 12 0 0 0,8-19 0 0 0,-1 0 0 0 0,1 1 0 0 0,0-1 0 0 0,0 0 0 0 0,0 0 0 0 0,1 1 0 0 0,0-1 0 0 0,-1 0 0 0 0,1 0 0 0 0,1 1 0 0 0,-1-1 0 0 0,1 0 0 0 0,0 1 0 0 0,1 5 0 0 0,-1-8 0 0 0,0 1 0 0 0,1-1 0 0 0,-1 0 0 0 0,0 0 0 0 0,0 0 0 0 0,1 0 0 0 0,0 0 0 0 0,-1-1 0 0 0,1 1 0 0 0,0 0 0 0 0,0-1 0 0 0,0 1 0 0 0,0-1 0 0 0,0 0 0 0 0,0 1 0 0 0,0-1 0 0 0,0 0 0 0 0,0 0 0 0 0,1-1 0 0 0,-1 1 0 0 0,0 0 0 0 0,1-1 0 0 0,-1 1 0 0 0,0-1 0 0 0,1 0 0 0 0,-1 0 0 0 0,4 0 0 0 0,106-5-3137 0 0,-78 4 1370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0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118 829 5528 0 0,'0'0'422'0'0,"-10"-8"7802"0"0,8 6-7066 0 0,1 0-1 0 0,-1-1 0 0 0,1 1 1 0 0,0 0-1 0 0,0-1 0 0 0,0 0 1 0 0,-1-3-1 0 0,-4-36 1040 0 0,5 29-1512 0 0,-3-24 192 0 0,2 0-1 0 0,3-46 0 0 0,3-116 520 0 0,-6 141-1040 0 0,3-1 0 0 0,14-97 0 0 0,-14 148-323 0 0,1 0 0 0 0,0 1-1 0 0,1-1 1 0 0,0 1-1 0 0,0 0 1 0 0,8-14 0 0 0,-8 17-27 0 0,0 0 0 0 0,0 1 1 0 0,0-1-1 0 0,0 0 0 0 0,0 1 1 0 0,1 0-1 0 0,0 0 0 0 0,-1 0 1 0 0,1 0-1 0 0,1 1 0 0 0,-1 0 1 0 0,7-4-1 0 0,-8 5-6 0 0,1 1 1 0 0,0-1-1 0 0,0 0 0 0 0,0 1 0 0 0,0 0 1 0 0,-1 0-1 0 0,1 0 0 0 0,0 0 0 0 0,0 1 1 0 0,0-1-1 0 0,0 1 0 0 0,-1 0 0 0 0,1 0 1 0 0,0 1-1 0 0,6 2 0 0 0,-3 0-7 0 0,1 0-1 0 0,-1 0 1 0 0,0 1-1 0 0,0 0 1 0 0,-1 0-1 0 0,7 7 1 0 0,-5-4-158 0 0,-1 1 0 0 0,-1 0 1 0 0,0 0-1 0 0,0 0 0 0 0,-1 0 0 0 0,0 1 0 0 0,0 0 0 0 0,-1 0 1 0 0,-1 0-1 0 0,1 0 0 0 0,1 14 0 0 0,-2-8-524 0 0,-1 0 1 0 0,-1 0-1 0 0,0 0 1 0 0,-2 1-1 0 0,1-1 0 0 0,-6 28 1 0 0,0-16-1314 0 0</inkml:trace>
  <inkml:trace contextRef="#ctx0" brushRef="#br0" timeOffset="1">1 446 23039 0 0,'0'0'2496'0'0,"5"-2"-2496"0"0,3 0 224 0 0,7 2 0 0 0,-4-4 0 0 0,9 4 0 0 0,2 0-224 0 0,1 0 0 0 0,0 6-88 0 0,5-4-6952 0 0,-3 3-1383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1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1 238 13736 0 0,'0'0'1245'0'0,"5"-5"-868"0"0,86-48 5822 0 0,-66 37-5707 0 0,-2-1-1 0 0,1-1 1 0 0,27-29-1 0 0,-47 42-385 0 0,1 0 0 0 0,-1 0 0 0 0,0 0-1 0 0,-1-1 1 0 0,1 1 0 0 0,-1-1 0 0 0,0 0-1 0 0,3-11 1 0 0,-6 17-94 0 0,1-1 1 0 0,-1 1-1 0 0,0-1 0 0 0,0 0 0 0 0,0 1 0 0 0,0-1 1 0 0,1 1-1 0 0,-1-1 0 0 0,0 0 0 0 0,0 1 0 0 0,0-1 1 0 0,0 0-1 0 0,0 1 0 0 0,-1-1 0 0 0,1 0 0 0 0,0 1 1 0 0,0-1-1 0 0,0 1 0 0 0,0-1 0 0 0,-1 0 0 0 0,1 1 1 0 0,0-1-1 0 0,-1 1 0 0 0,1-1 0 0 0,0 1 0 0 0,-1-1 1 0 0,1 1-1 0 0,-1-1 0 0 0,1 1 0 0 0,-1-1 0 0 0,1 1 1 0 0,-1 0-1 0 0,1-1 0 0 0,-1 1 0 0 0,1 0 0 0 0,-1-1 1 0 0,1 1-1 0 0,-1 0 0 0 0,0 0 0 0 0,1-1 0 0 0,-1 1 1 0 0,0 0-1 0 0,1 0 0 0 0,-1 0 0 0 0,1 0 0 0 0,-1 0 1 0 0,0 0-1 0 0,1 0 0 0 0,-1 0 0 0 0,0 0 0 0 0,1 0 1 0 0,-1 1-1 0 0,-1-1 0 0 0,-3 1 56 0 0,1 0 1 0 0,-1 1-1 0 0,0 0 0 0 0,1 0 0 0 0,-7 3 0 0 0,4 0 10 0 0,0-1-1 0 0,1 1 1 0 0,0 1-1 0 0,0 0 0 0 0,0-1 1 0 0,1 2-1 0 0,-1-1 1 0 0,1 1-1 0 0,1-1 0 0 0,-1 1 1 0 0,1 1-1 0 0,1-1 1 0 0,-5 13-1 0 0,4-9 32 0 0,0 0-1 0 0,1 0 0 0 0,1 1 1 0 0,-1-1-1 0 0,2 1 1 0 0,0 0-1 0 0,0-1 0 0 0,1 1 1 0 0,2 12-1 0 0,-1-18-108 0 0,0 0 0 0 0,0 1 0 0 0,1-1 0 0 0,0 0 0 0 0,5 10 0 0 0,-6-14 0 0 0,0 0 0 0 0,0 0 0 0 0,0-1 0 0 0,0 1 0 0 0,0 0 0 0 0,0 0 0 0 0,1-1 0 0 0,-1 1 0 0 0,1-1 0 0 0,-1 1 0 0 0,1-1 0 0 0,0 0 0 0 0,-1 0 0 0 0,1 0 0 0 0,0 0 0 0 0,0 0 0 0 0,0 0 0 0 0,0 0 0 0 0,0 0 0 0 0,0-1 0 0 0,3 1 0 0 0,1-1-336 0 0,0 0 0 0 0,0-1 0 0 0,0 1 1 0 0,0-2-1 0 0,0 1 0 0 0,0-1 0 0 0,0 0 0 0 0,0 0 0 0 0,0 0 0 0 0,-1-1 0 0 0,1 0 1 0 0,4-3-1 0 0,15-9-8209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4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5120 0 0,'0'0'12159'0'0,"9"10"-10623"0"0,-7-7-1290 0 0,0 0 0 0 0,-1 0 0 0 0,0 0-1 0 0,1-1 1 0 0,-1 2 0 0 0,0-1 0 0 0,-1 0-1 0 0,1 0 1 0 0,0 0 0 0 0,-1 0 0 0 0,0 5-1 0 0,-1 40 552 0 0,0-34-677 0 0,-7 91 406 0 0,0-61-299 0 0,7-38 8 0 0,0-9 392 0 0,0-10-100 0 0,4-7-230 0 0,0 0-1 0 0,1 0 1 0 0,1 0-1 0 0,1 0 1 0 0,1 1-1 0 0,0 0 1 0 0,2 0-1 0 0,0 0 1 0 0,17-24-1 0 0,-16 27-109 0 0,-4 7-79 0 0,0 1 0 0 0,0-1 1 0 0,1 1-1 0 0,14-14 0 0 0,-19 20-102 0 0,0 1-1 0 0,0-1 1 0 0,0 1-1 0 0,0 0 1 0 0,0-1-1 0 0,0 1 1 0 0,0 0-1 0 0,1 1 1 0 0,-1-1 0 0 0,0 0-1 0 0,1 0 1 0 0,-1 1-1 0 0,1 0 1 0 0,-1-1-1 0 0,0 1 1 0 0,1 0-1 0 0,-1 0 1 0 0,1 0-1 0 0,-1 1 1 0 0,1-1 0 0 0,-1 1-1 0 0,0-1 1 0 0,1 1-1 0 0,-1 0 1 0 0,0 0-1 0 0,4 1 1 0 0,-2 1-135 0 0,1 0 0 0 0,-1 0 1 0 0,0 1-1 0 0,0 0 0 0 0,0-1 1 0 0,0 1-1 0 0,0 0 0 0 0,-1 1 1 0 0,0-1-1 0 0,0 1 0 0 0,0-1 0 0 0,-1 1 1 0 0,4 8-1 0 0,1 5-1966 0 0,0 1 0 0 0,4 25 0 0 0,-7-27-5524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5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0 236 12960 0 0,'0'0'1172'0'0,"2"-1"-967"0"0,15-12 1800 0 0,1 0 0 0 0,25-13-1 0 0,6-3 796 0 0,-38 22-2599 0 0,0-1 0 0 0,0 0 0 0 0,-1 0 0 0 0,0-1 0 0 0,0-1 0 0 0,-1 0-1 0 0,-1 0 1 0 0,11-15 0 0 0,-16 21-121 0 0,-1 0 0 0 0,0 0 1 0 0,0 0-1 0 0,-1 0 0 0 0,1-1 0 0 0,-1 1 0 0 0,1-6 0 0 0,-2 10-83 0 0,0-1 1 0 0,0 0-1 0 0,0 0 1 0 0,0 1-1 0 0,0-1 0 0 0,0 0 1 0 0,0 0-1 0 0,0 1 0 0 0,0-1 1 0 0,0 0-1 0 0,-1 1 1 0 0,1-1-1 0 0,0 0 0 0 0,0 1 1 0 0,-1-1-1 0 0,1 0 1 0 0,-1 1-1 0 0,1-1 0 0 0,-1 0 1 0 0,0 0-1 0 0,0 1 4 0 0,0-1 1 0 0,0 0-1 0 0,0 1 0 0 0,0-1 1 0 0,0 1-1 0 0,0 0 0 0 0,-1-1 1 0 0,1 1-1 0 0,0 0 0 0 0,0 0 0 0 0,0 0 1 0 0,-1 0-1 0 0,1 0 0 0 0,0 0 1 0 0,0 0-1 0 0,-3 1 0 0 0,-3 0 103 0 0,0 1-1 0 0,1 0 0 0 0,-1 0 0 0 0,0 1 1 0 0,1 0-1 0 0,-1 0 0 0 0,1 0 1 0 0,0 1-1 0 0,0 0 0 0 0,0 0 1 0 0,1 1-1 0 0,0 0 0 0 0,-1 0 1 0 0,2 0-1 0 0,-1 0 0 0 0,1 1 1 0 0,-6 7-1 0 0,2-1 106 0 0,1 1 0 0 0,0 0 1 0 0,1 0-1 0 0,1 0 0 0 0,0 0 0 0 0,0 1 0 0 0,-4 24 0 0 0,9-35-175 0 0,-1 0 0 0 0,1 0 0 0 0,-1 0 0 0 0,1 0 0 0 0,0 0 0 0 0,0 0 0 0 0,1 0 0 0 0,-1 0 0 0 0,1 0 0 0 0,-1 0 0 0 0,1 0 0 0 0,0 0 0 0 0,0-1 0 0 0,0 1 0 0 0,0 0 0 0 0,1 0 0 0 0,-1-1 0 0 0,1 1 0 0 0,-1-1 0 0 0,5 5 0 0 0,-3-5-23 0 0,0 0 0 0 0,0 0 0 0 0,0 0 0 0 0,0 0 0 0 0,0 0-1 0 0,0-1 1 0 0,1 0 0 0 0,-1 1 0 0 0,1-1 0 0 0,-1 0 0 0 0,1-1 0 0 0,-1 1 0 0 0,1-1 0 0 0,-1 0 0 0 0,1 1 0 0 0,-1-1 0 0 0,6-1 0 0 0,10-1-306 0 0,1-1-1 0 0,-1 0 1 0 0,1-2-1 0 0,-1 0 1 0 0,-1-1-1 0 0,1-1 1 0 0,18-9-1 0 0,-17 5-1360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5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0 297 5528 0 0,'1'-2'14153'0'0,"4"-9"-13315"0"0,54-89 3816 0 0,-29 56-3920 0 0,22-34 1395 0 0,-51 75-2088 0 0,1-1 58 0 0,1-1 0 0 0,0 1 0 0 0,0 0 0 0 0,7-7 0 0 0,-13 31 28 0 0,0-9-130 0 0,1-1 1 0 0,0 1-1 0 0,1 0 0 0 0,0 0 1 0 0,1 12-1 0 0,-1-19 25 0 0,2 1-1 0 0,-1-1 0 0 0,0 0 1 0 0,1 0-1 0 0,0 0 1 0 0,0 0-1 0 0,0 1 0 0 0,1-1 1 0 0,-1-1-1 0 0,1 1 1 0 0,0 0-1 0 0,0 0 0 0 0,0-1 1 0 0,1 1-1 0 0,-1-1 1 0 0,5 5-1 0 0,-6-7 31 0 0,1 0 0 0 0,-1 1 0 0 0,1-1 0 0 0,-1-1 0 0 0,1 1 0 0 0,0 0 0 0 0,-1 0 0 0 0,1 0 0 0 0,0-1 0 0 0,0 1 0 0 0,-1-1 0 0 0,1 0 0 0 0,0 1 0 0 0,0-1 0 0 0,0 0 0 0 0,0 0 0 0 0,-1 0 0 0 0,1 0 0 0 0,0 0 0 0 0,0-1 0 0 0,0 1 0 0 0,0-1 0 0 0,-1 1 0 0 0,1-1 0 0 0,0 1 0 0 0,0-1 0 0 0,-1 0 0 0 0,1 0 0 0 0,-1 0 0 0 0,1 0 0 0 0,2-2 0 0 0,4-4 196 0 0,0 0 0 0 0,0-1-1 0 0,-1 0 1 0 0,9-12 0 0 0,-5 7-287 0 0,0-1 106 0 0,12-21 0 0 0,-17 24-395 0 0,1 1 0 0 0,0-1 0 0 0,1 1 0 0 0,14-14-1 0 0,0 11-2403 0 0,-12 6 1163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6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 11976 0 0,'-6'2'762'0'0,"-1"0"0"0"0,1 0 1 0 0,0 1-1 0 0,0 0 1 0 0,0 0-1 0 0,0 1 1 0 0,1 0-1 0 0,-1 0 0 0 0,1 0 1 0 0,0 0-1 0 0,0 1 1 0 0,1 0-1 0 0,-7 8 0 0 0,7-8-87 0 0,1 0 0 0 0,0 0 0 0 0,0 0 0 0 0,1 1-1 0 0,-1-1 1 0 0,1 1 0 0 0,0 0 0 0 0,-1 7 0 0 0,2-8-747 0 0,0-1 1 0 0,1 1-1 0 0,0 0 1 0 0,0 0-1 0 0,0 0 0 0 0,2 6 1 0 0,-2-7 90 0 0,1 0 1 0 0,0 0 0 0 0,0-1-1 0 0,0 1 1 0 0,1 0 0 0 0,-1-1-1 0 0,1 0 1 0 0,0 1 0 0 0,0-1-1 0 0,0 0 1 0 0,0 0 0 0 0,1 0-1 0 0,-1 0 1 0 0,1 0-1 0 0,0-1 1 0 0,0 1 0 0 0,0-1-1 0 0,0 1 1 0 0,0-1 0 0 0,0 0-1 0 0,1-1 1 0 0,-1 1 0 0 0,0 0-1 0 0,1-1 1 0 0,0 0 0 0 0,-1 0-1 0 0,1 0 1 0 0,0 0-1 0 0,5 0 1 0 0,5 0-3 0 0,-1-1 0 0 0,1 0 0 0 0,-1-1 1 0 0,1-1-1 0 0,-1 0 0 0 0,21-6 0 0 0,-11 0-13 0 0,0 0 0 0 0,39-21 0 0 0,-53 24-4 0 0,1-1 0 0 0,-1 0 0 0 0,0 0 0 0 0,10-11 0 0 0,-15 13 0 0 0,0 0 0 0 0,0 0 0 0 0,-1-1 0 0 0,1 1 0 0 0,-1-1 0 0 0,0 0 0 0 0,-1 1 0 0 0,1-1 0 0 0,-1-1 0 0 0,2-6 0 0 0,-3 10 10 0 0,0 0-1 0 0,-1 0 1 0 0,0 0 0 0 0,1 0 0 0 0,-1-1-1 0 0,0 1 1 0 0,0 0 0 0 0,0 0-1 0 0,0 0 1 0 0,-1-3 0 0 0,1 4 6 0 0,-1-1 0 0 0,1 1 1 0 0,-1 0-1 0 0,0 0 0 0 0,1 0 0 0 0,-1 0 1 0 0,0 0-1 0 0,0 0 0 0 0,1 0 0 0 0,-1 0 1 0 0,0 0-1 0 0,0 0 0 0 0,0 0 0 0 0,0 1 1 0 0,0-1-1 0 0,-1 0 0 0 0,1 1 1 0 0,0-1-1 0 0,-1 0 0 0 0,-2 0 27 0 0,1 0 1 0 0,0 1-1 0 0,0-1 1 0 0,-1 1-1 0 0,1-1 1 0 0,-1 1-1 0 0,1 0 0 0 0,0 0 1 0 0,-1 1-1 0 0,1-1 1 0 0,0 1-1 0 0,-1 0 0 0 0,1-1 1 0 0,0 1-1 0 0,0 1 1 0 0,0-1-1 0 0,-1 0 0 0 0,1 1 1 0 0,-2 1-1 0 0,0 0 1 0 0,0 0 1 0 0,1 0-1 0 0,-1 1 0 0 0,1-1 0 0 0,0 1 0 0 0,0 0 1 0 0,0 0-1 0 0,1 0 0 0 0,-1 1 0 0 0,1-1 1 0 0,-2 6-1 0 0,3-6-5 0 0,0 0-1 0 0,0 0 1 0 0,1 0 0 0 0,0 1 0 0 0,0-1 0 0 0,0 0 0 0 0,1 1 0 0 0,-1-1-1 0 0,1 1 1 0 0,0-1 0 0 0,0 1 0 0 0,1-1 0 0 0,-1 0 0 0 0,1 1 0 0 0,0-1-1 0 0,0 0 1 0 0,0 1 0 0 0,1-1 0 0 0,0 0 0 0 0,3 6 0 0 0,-1-3-345 0 0,-1-1 0 0 0,2-1 1 0 0,-1 1-1 0 0,1-1 0 0 0,5 6 1 0 0,-3-5-1835 0 0,0 0 0 0 0,1 0-1 0 0,11 7 1 0 0,1-3-6983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6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6448 0 0,'0'0'585'0'0,"-1"1"-485"0"0,-11 16 1088 0 0,-1 13 5354 0 0,-3 25 4428 0 0,9-28-11788 0 0,3-11 667 0 0,-17 74 860 0 0,19-80-1190 0 0,1 1 0 0 0,0-1 1 0 0,1 1-1 0 0,0-1 0 0 0,0 1 0 0 0,4 17 0 0 0,-1-17-7566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3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58 246 23039 0 0,'-4'0'142'0'0,"2"0"83"0"0,0 0 1 0 0,1 1-1 0 0,-1-1 0 0 0,0 0 0 0 0,0 1 0 0 0,1-1 0 0 0,-1 1 0 0 0,0-1 0 0 0,1 1 0 0 0,-3 1 1 0 0,-4 1-246 0 0,8-1 218 0 0,-1 0 0 0 0,1 0 0 0 0,0 0 0 0 0,0 0 0 0 0,0-1 0 0 0,0 1 0 0 0,0 0 0 0 0,1 4 1 0 0,3 22 390 0 0,-1 1 0 0 0,-1 33 1 0 0,2 29-527 0 0,-1-65-3604 0 0</inkml:trace>
  <inkml:trace contextRef="#ctx0" brushRef="#br0" timeOffset="1">21 1 21191 0 0,'0'0'970'0'0,"-5"0"319"0"0,-11 0 4687 0 0,55 0-9409 0 0,-23 0 1487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6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11 16128 0 0,'3'-5'1431'0'0,"-6"0"41"0"0,-2 10 1288 0 0,-1 4-1352 0 0,1 5-1536 0 0,5 1-312 0 0,5-1-56 0 0,1 4-16 0 0,-1-3-1224 0 0,7 0-248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7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231 285 16272 0 0,'-5'2'250'0'0,"0"1"1"0"0,0-1 0 0 0,0 1 0 0 0,-4 4 0 0 0,-8 4 122 0 0,2-3-105 0 0,1 2-1 0 0,0 0 0 0 0,0 0 0 0 0,1 1 0 0 0,0 1 0 0 0,-19 24 0 0 0,23-25 247 0 0,0 1 1 0 0,2 0-1 0 0,-1 0 1 0 0,2 1-1 0 0,0-1 1 0 0,0 2-1 0 0,1-1 1 0 0,-6 23-1 0 0,11-32-412 0 0,-1-1 0 0 0,0 1 0 0 0,1 0 0 0 0,0 0 0 0 0,0-1 0 0 0,0 1 0 0 0,0 0 0 0 0,1-1 1 0 0,0 1-1 0 0,-1 0 0 0 0,1-1 0 0 0,3 6 0 0 0,-4-7-39 0 0,1-1 0 0 0,0 1 0 0 0,0 0 1 0 0,0-1-1 0 0,0 0 0 0 0,1 1 0 0 0,-1-1 1 0 0,0 0-1 0 0,1 1 0 0 0,-1-1 0 0 0,0 0 1 0 0,1 0-1 0 0,-1 0 0 0 0,1 0 0 0 0,0-1 1 0 0,-1 1-1 0 0,1 0 0 0 0,0-1 0 0 0,0 1 1 0 0,-1-1-1 0 0,1 1 0 0 0,0-1 0 0 0,0 0 1 0 0,-1 0-1 0 0,1 0 0 0 0,0 0 0 0 0,2 0 0 0 0,1-1-12 0 0,0 0-1 0 0,0 0 0 0 0,0 0 0 0 0,0 0 0 0 0,0-1 0 0 0,-1 0 0 0 0,1 0 0 0 0,5-4 1 0 0,35-24 336 0 0,-38 24-260 0 0,12-11 115 0 0,-1 0-1 0 0,0-2 1 0 0,-1 0 0 0 0,14-23 0 0 0,-30 41-242 0 0,14-19 75 0 0,-2-1 0 0 0,0-1 0 0 0,-1 0 0 0 0,17-46 0 0 0,-16 29 106 0 0,-2 0 0 0 0,7-51-1 0 0,-14 68 104 0 0,1-6 423 0 0,2-54 0 0 0,-12 119-546 0 0,-2 171-161 0 0,9-159 0 0 0,2-1 0 0 0,14 61 0 0 0,6-13-1947 0 0,-19-83 947 0 0,0 0-1 0 0,1 0 1 0 0,0 0-1 0 0,16 22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0:27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1 291 21191 0 0,'0'0'970'0'0,"12"-2"356"0"0,-7-1-1201 0 0,0 1 0 0 0,0 0 0 0 0,10-1-1 0 0,10-5 948 0 0,8-8-269 0 0,-1-1-1 0 0,0-1 1 0 0,-2-2-1 0 0,0-1 1 0 0,38-36 0 0 0,-59 48-767 0 0,0 1 0 0 0,-1-1 1 0 0,7-11-1 0 0,-12 17-20 0 0,-1-1 1 0 0,1 1-1 0 0,-1-1 0 0 0,0 0 1 0 0,0 0-1 0 0,-1 0 0 0 0,1 0 1 0 0,-1 0-1 0 0,0 0 0 0 0,0 0 1 0 0,1-8-1 0 0,-2 11-13 0 0,0 0-1 0 0,0 0 1 0 0,0 1-1 0 0,-1-1 1 0 0,1 0-1 0 0,0 0 1 0 0,0 0-1 0 0,0 1 0 0 0,-1-1 1 0 0,1 0-1 0 0,0 0 1 0 0,-1 1-1 0 0,1-1 1 0 0,0 0-1 0 0,-1 1 1 0 0,1-1-1 0 0,-1 0 1 0 0,1 1-1 0 0,-1-1 1 0 0,1 1-1 0 0,-1-1 1 0 0,-1 0-1 0 0,1 0 6 0 0,-1 0 0 0 0,1 1 0 0 0,-1-1 0 0 0,1 1 0 0 0,0 0 0 0 0,-1-1 0 0 0,0 1-1 0 0,1 0 1 0 0,-1 0 0 0 0,1 0 0 0 0,-3 0 0 0 0,-1 1 13 0 0,-1-1 1 0 0,1 1-1 0 0,-1 1 0 0 0,1-1 1 0 0,-9 5-1 0 0,3-1 25 0 0,2 1 0 0 0,-1 0 1 0 0,1 0-1 0 0,-1 1 0 0 0,2 1 0 0 0,-1-1 0 0 0,1 1 0 0 0,0 1 0 0 0,1-1 1 0 0,0 1-1 0 0,0 1 0 0 0,-6 12 0 0 0,5-6 47 0 0,-1 1-1 0 0,2 0 1 0 0,0 1-1 0 0,2 0 1 0 0,0 0-1 0 0,-5 31 1 0 0,10-45-76 0 0,-1 0-1 0 0,1 0 1 0 0,0 1 0 0 0,0-1-1 0 0,0 0 1 0 0,0 0 0 0 0,1 1-1 0 0,0-1 1 0 0,0 0 0 0 0,0 0-1 0 0,0 0 1 0 0,3 5 0 0 0,-3-7-42 0 0,0 0 0 0 0,1 0 0 0 0,-1 0 0 0 0,1 0 0 0 0,-1 0 0 0 0,1-1 0 0 0,0 1 0 0 0,0 0 0 0 0,0-1 0 0 0,0 0 0 0 0,0 1 0 0 0,0-1 0 0 0,0 0 0 0 0,0 0 0 0 0,1 0 0 0 0,-1 0 0 0 0,0 0-1 0 0,1-1 1 0 0,-1 1 0 0 0,1-1 0 0 0,-1 0 0 0 0,4 1 0 0 0,2-1-244 0 0,-1 0 0 0 0,0-1 0 0 0,1 0 0 0 0,-1 0 0 0 0,0 0 0 0 0,0-1 0 0 0,0 0 0 0 0,0 0-1 0 0,0-1 1 0 0,0 0 0 0 0,10-6 0 0 0,10-5-1543 0 0</inkml:trace>
  <inkml:trace contextRef="#ctx0" brushRef="#br0" timeOffset="1">595 52 19351 0 0,'-2'1'886'0'0,"-8"3"-547"0"0,0 1 0 0 0,0 1 0 0 0,0 0 0 0 0,1 0 1 0 0,0 1-1 0 0,0 0 0 0 0,1 0 0 0 0,-1 1 0 0 0,2 0 0 0 0,-1 1 1 0 0,1 0-1 0 0,1 0 0 0 0,0 0 0 0 0,0 1 0 0 0,0 0 0 0 0,1 0 1 0 0,1 0-1 0 0,0 1 0 0 0,0 0 0 0 0,1-1 0 0 0,1 1 0 0 0,0 1 1 0 0,0-1-1 0 0,1 0 0 0 0,0 20 0 0 0,1-28-286 0 0,1 0 0 0 0,-1 0 0 0 0,1 0 0 0 0,0 0 0 0 0,-1 0 0 0 0,1 0 0 0 0,0-1 0 0 0,1 1 0 0 0,-1 0 0 0 0,1 0 0 0 0,3 4 0 0 0,-5-6-54 0 0,1 0 0 0 0,0 0 0 0 0,0-1 0 0 0,0 1 0 0 0,0 0 0 0 0,0 0 0 0 0,0-1 1 0 0,0 1-1 0 0,0-1 0 0 0,1 1 0 0 0,-1-1 0 0 0,0 1 0 0 0,0-1 0 0 0,0 0 0 0 0,1 0 0 0 0,-1 1 0 0 0,0-1 0 0 0,0 0 0 0 0,1 0 0 0 0,-1 0 0 0 0,0 0 1 0 0,0 0-1 0 0,1-1 0 0 0,-1 1 0 0 0,0 0 0 0 0,0-1 0 0 0,0 1 0 0 0,1 0 0 0 0,0-2 0 0 0,9-3 4 0 0,-2 0 0 0 0,1 0 0 0 0,-1-1 0 0 0,0-1 0 0 0,0 1 0 0 0,0-2 0 0 0,8-8 0 0 0,-1-3 469 0 0,-1 0 0 0 0,15-24 0 0 0,24-45 136 0 0,-54 88-608 0 0,0-1 0 0 0,0 1 0 0 0,0 0 0 0 0,0-1 0 0 0,0 1 0 0 0,0 0 0 0 0,1 0 0 0 0,-1-1 0 0 0,0 1 0 0 0,0 0 0 0 0,0-1 0 0 0,1 1 0 0 0,-1 0 0 0 0,0 0 0 0 0,0 0 0 0 0,1-1 0 0 0,-1 1 0 0 0,0 0 0 0 0,0 0 0 0 0,1 0 0 0 0,-1 0 0 0 0,0-1 0 0 0,1 1 0 0 0,-1 0 0 0 0,0 0 0 0 0,1 0 0 0 0,-1 0 0 0 0,0 0 0 0 0,1 0 0 0 0,-1 0 0 0 0,0 0 0 0 0,1 0 0 0 0,0 0 0 0 0,1 4 0 0 0,2-1 38 0 0,-1 1-1 0 0,0 0 1 0 0,0 0-1 0 0,0 0 1 0 0,-1 0 0 0 0,1 1-1 0 0,-1-1 1 0 0,3 9 0 0 0,10 43 517 0 0,-7-25-404 0 0,5 25-141 0 0,-8-33-147 0 0,1 0-1 0 0,14 35 1 0 0,6 2-2853 0 0,-20-47 1313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1:45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56 128 4144 0 0,'-14'6'540'0'0,"-10"3"4112"0"0,8-9 4282 0 0,16-1-8714 0 0,-1 0-1 0 0,1-1 0 0 0,0 1 1 0 0,0 0-1 0 0,0 0 1 0 0,0 0-1 0 0,0 0 0 0 0,0 0 1 0 0,0 0-1 0 0,0-1 1 0 0,0 1-1 0 0,0 0 0 0 0,0 0 1 0 0,1 0-1 0 0,0-2 1 0 0,1 0 68 0 0,1 0 0 0 0,-1 1 1 0 0,1-1-1 0 0,-1 1 1 0 0,1 0-1 0 0,4-3 0 0 0,-5 3-86 0 0,0 1 0 0 0,0 0 0 0 0,0-1 0 0 0,0 1 0 0 0,1 0 0 0 0,-1 0 0 0 0,0 0 0 0 0,0 1 0 0 0,1-1 0 0 0,-1 1 0 0 0,0-1 0 0 0,1 1 0 0 0,-1 0 0 0 0,1 0 0 0 0,-1 0 0 0 0,4 0 0 0 0,12 2 314 0 0,0 1 1 0 0,31 9 0 0 0,-39-8-425 0 0,1 0 0 0 0,-1 0 0 0 0,-1 1 0 0 0,1 0 0 0 0,16 13 0 0 0,-16-12 51 0 0,0 0-1 0 0,0-1 0 0 0,1 1 1 0 0,13 3-1 0 0,-2-2-119 0 0,1-1 0 0 0,0-1 0 0 0,1 0 0 0 0,-1-2 1 0 0,46 0-1 0 0,118-16 305 0 0,-157 9-302 0 0,241-21 65 0 0,-62 9-99 0 0,58-2 155 0 0,-57 7 89 0 0,1-1-36 0 0,-116 8-60 0 0,-41 1-67 0 0,93-9 63 0 0,4 1 9 0 0,29-6-66 0 0,-31 2-11 0 0,55-2 15 0 0,102-3 45 0 0,-103 11 173 0 0,-185 11-176 0 0,-1 0 62 0 0,-14-3-118 0 0,-7-2-42 0 0,-1 1-102 0 0,5 2-314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1:48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22 7632 0 0,'0'0'689'0'0,"-22"9"1974"0"0,6-4-1866 0 0,1 2 0 0 0,-27 18 7664 0 0,48-23-8221 0 0,1-1-1 0 0,0 1 0 0 0,0-1 1 0 0,0-1-1 0 0,0 1 0 0 0,-1-1 1 0 0,15-1-1 0 0,-12 0-191 0 0,0 1-1 0 0,0 0 1 0 0,0 0-1 0 0,-1 1 1 0 0,12 2-1 0 0,10 2-65 0 0,-23-5 88 0 0,0 1 1 0 0,-1 0 0 0 0,14 4-1 0 0,-12-3 16 0 0,1 0-1 0 0,-1 0 0 0 0,1-1 1 0 0,0 0-1 0 0,9 0 0 0 0,5 0 19 0 0,10 0 69 0 0,0-1 0 0 0,64-9 0 0 0,-12 0 60 0 0,76-12 307 0 0,-32 2 99 0 0,90 2-562 0 0,-129 10-150 0 0,177 11 0 0 0,1-3 228 0 0,-121-5-116 0 0,62-6-22 0 0,-60 1 62 0 0,344 13 833 0 0,-344 8-584 0 0,49 3 144 0 0,38 1 272 0 0,-82-12-534 0 0,-71 0-66 0 0,113-10 1 0 0,-7-5 161 0 0,-173 10-1159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1:5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0 124 10880 0 0,'15'-3'1164'0'0,"14"3"105"0"0,38 5 0 0 0,-21 0-215 0 0,21 2 125 0 0,-24 1-233 0 0,1-2 0 0 0,75 1 0 0 0,-92-8-582 0 0,0-1 0 0 0,0-1 1 0 0,0-1-1 0 0,-1-1 0 0 0,43-15 0 0 0,-63 18-239 0 0,0-1 0 0 0,0 0 1 0 0,8-6-1 0 0,-12 8-90 0 0,0 0 0 0 0,0-1 0 0 0,-1 1 0 0 0,1 0 0 0 0,0-1 0 0 0,-1 1 0 0 0,0-1 0 0 0,1 1-1 0 0,-1-1 1 0 0,0 0 0 0 0,0 0 0 0 0,0 0 0 0 0,0 0 0 0 0,1-2 0 0 0,-2 3 17 0 0,1-1-1 0 0,-1 1 0 0 0,0-1 1 0 0,0 0-1 0 0,0 1 0 0 0,0-1 1 0 0,0 0-1 0 0,0 1 0 0 0,-1-1 1 0 0,1 0-1 0 0,0 1 1 0 0,-1-1-1 0 0,1 1 0 0 0,-1-1 1 0 0,0 1-1 0 0,1-1 0 0 0,-1 1 1 0 0,0-1-1 0 0,0 1 0 0 0,0 0 1 0 0,0-1-1 0 0,0 1 0 0 0,0 0 1 0 0,-1 0-1 0 0,-1-2 0 0 0,-2 0 2 0 0,-1 0 0 0 0,1 1-1 0 0,-1-1 1 0 0,0 1 0 0 0,-9-3-1 0 0,-8-2-68 0 0,-30-8 259 0 0,52 15 209 0 0,16 12-302 0 0,-4-6-137 0 0,-1-1-1 0 0,1 0 0 0 0,17 4 1 0 0,-12-4 4 0 0,15 4 193 0 0,0-2 1 0 0,0-1-1 0 0,35 2 0 0 0,-51-7-133 0 0,-12-1-42 0 0,1 0-1 0 0,-1 0 0 0 0,1 1 1 0 0,-1-1-1 0 0,0 1 0 0 0,5 1 1 0 0,-7-2 171 0 0,-2 9-15 0 0,0-6-171 0 0,0 0-1 0 0,0 0 1 0 0,0 0 0 0 0,-1 0 0 0 0,1 0-1 0 0,-1-1 1 0 0,0 1 0 0 0,1 0-1 0 0,-1-1 1 0 0,-1 1 0 0 0,1-1 0 0 0,-3 3-1 0 0,-36 26 80 0 0,27-20-37 0 0,-13 10-514 0 0,2 1-1 0 0,-34 37 1 0 0,41-39-375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2:15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56 2760 0 0,'-3'5'248'0'0,"0"-2"190"0"0,1 0 1 0 0,-1 0 0 0 0,0-1-1 0 0,1 1 1 0 0,-1 0-1 0 0,-1-1 1 0 0,1 0-1 0 0,0 0 1 0 0,0 0-1 0 0,-1 0 1 0 0,1-1-1 0 0,-1 1 1 0 0,0-1 0 0 0,1 0-1 0 0,-5 1 1 0 0,5-1-174 0 0,1-1 0 0 0,-1 1-1 0 0,1-1 1 0 0,0 0 0 0 0,-1 0 0 0 0,1 0 0 0 0,-1 0 0 0 0,1 0 0 0 0,-1-1 0 0 0,1 1 0 0 0,0-1 0 0 0,-1 0 0 0 0,1 1 0 0 0,0-1 0 0 0,-1 0 0 0 0,1 0 0 0 0,0-1 0 0 0,0 1 0 0 0,0 0 0 0 0,0-1-1 0 0,0 1 1 0 0,0-1 0 0 0,1 1 0 0 0,-1-1 0 0 0,0 0 0 0 0,-1-2 0 0 0,-8-7 1095 0 0,-3-6 1500 0 0,9 5 3261 0 0,5 9-5727 0 0,0 3-350 0 0,0 0 0 0 0,0 0 0 0 0,0-1 0 0 0,0 1 0 0 0,0 0 0 0 0,0 0 0 0 0,0-1 0 0 0,0 1-1 0 0,0 0 1 0 0,0 0 0 0 0,0-1 0 0 0,0 1 0 0 0,0 0 0 0 0,0 0 0 0 0,1-1 0 0 0,-1 1 0 0 0,0 0 0 0 0,0 0 0 0 0,0 0 0 0 0,0-1 0 0 0,0 1 0 0 0,0 0 0 0 0,1 0 0 0 0,-1 0 0 0 0,0 0 0 0 0,0-1 0 0 0,0 1 0 0 0,1 0 0 0 0,-1 0 0 0 0,0 0 0 0 0,0 0 0 0 0,0 0 0 0 0,1 0 0 0 0,-1-1-1 0 0,0 1 1 0 0,0 0 0 0 0,1 0 0 0 0,-1 0 0 0 0,0 0 0 0 0,0 0 0 0 0,1 0 0 0 0,-1 0 0 0 0,0 0 0 0 0,9-1 124 0 0,-1 0 1 0 0,0 1-1 0 0,0-1 0 0 0,0 2 1 0 0,0-1-1 0 0,0 1 0 0 0,14 3 0 0 0,15 1 302 0 0,178-5 298 0 0,-143-3-592 0 0,70-8-706 0 0,0 0 900 0 0,-69 8-112 0 0,112 0-207 0 0,-35 13-40 0 0,-68-5-11 0 0,-66-3 0 0 0,-4-1 0 0 0,1 0 0 0 0,16 5 0 0 0,-23-5 0 0 0,0-1 0 0 0,-1 1 0 0 0,-2-2-59 0 0,-3 1-246 0 0,0-3 134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2:19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19 7544 0 0,'-5'2'134'0'0,"0"1"0"0"0,0-1 0 0 0,0 0 0 0 0,0 0 1 0 0,0 0-1 0 0,0-1 0 0 0,0 0 0 0 0,0 0 0 0 0,-1 0 1 0 0,-5 0-1 0 0,6 0 314 0 0,1-1 1 0 0,-1 0-1 0 0,0 1 1 0 0,0-1-1 0 0,1-1 1 0 0,-1 1-1 0 0,0-1 0 0 0,1 0 1 0 0,-1 0-1 0 0,-11-5 5502 0 0,22 6-5066 0 0,-5 0-1003 0 0,24 1 1954 0 0,44 9-1 0 0,-44-6-1106 0 0,47 3-1 0 0,38-5 386 0 0,65-1-426 0 0,84-10 25 0 0,-128 4-514 0 0,31 0 20 0 0,370-28 622 0 0,-438 31-347 0 0,103 12 0 0 0,91 29-359 0 0,-235-29-134 0 0,52 7 144 0 0,-95-16-132 0 0,170 16 408 0 0,-123-14-256 0 0,-18 0 56 0 0,0-1 0 0 0,62-7 0 0 0,-23-3 228 0 0,88 3 0 0 0,-135 3-333 0 0,-22 1-74 0 0,-1 1 1 0 0,15 0 0 0 0,-17 0-42 0 0,-1 1 0 0 0,1-1 0 0 0,0-1 0 0 0,-1 1 0 0 0,1-1 0 0 0,-1 0 0 0 0,8-2 0 0 0,-6 3 0 0 0,-2 0-63 0 0,-4 0-262 0 0,6 0-2958 0 0,0-2 1170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12:23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 2304 0 0,'-7'-5'18839'0'0,"129"9"-14351"0"0,43 0-2227 0 0,210 9-179 0 0,-264-5-1714 0 0,45 6 106 0 0,29 1-91 0 0,180 9 671 0 0,-284-18-889 0 0,-63-4-123 0 0,1-1 1 0 0,-1-1 0 0 0,1-1-1 0 0,30-5 1 0 0,-47 5-86 0 0,16-5 31 0 0,-18 6-106 0 0,1 0 0 0 0,-1-1 1 0 0,1 1-1 0 0,-1-1 0 0 0,1 1 0 0 0,-1 0 0 0 0,1-1 0 0 0,-1 1 0 0 0,1-1 0 0 0,-1 1 0 0 0,0-1 0 0 0,1 0 0 0 0,-1 1 0 0 0,0-1 0 0 0,1 1 0 0 0,-1-1 0 0 0,0 0 0 0 0,0 1 0 0 0,1-1 1 0 0,-1 1-1 0 0,0-1 0 0 0,0 0 0 0 0,0-1 0 0 0,0-6-1541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13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10 2304 0 0,'-2'1'94'0'0,"0"0"0"0"0,0 0 1 0 0,-1 0-1 0 0,1-1 0 0 0,0 1 0 0 0,0 0 0 0 0,-1-1 1 0 0,-2 1-1 0 0,-36-2 7146 0 0,20 0-4284 0 0,-29-9 3735 0 0,50 10-6625 0 0,0 0 0 0 0,0 0 0 0 0,0 0 0 0 0,-1 0 0 0 0,1 0 0 0 0,0 0-1 0 0,0 0 1 0 0,0 0 0 0 0,0 0 0 0 0,0 0 0 0 0,0 0 0 0 0,-1 0 0 0 0,1 0 0 0 0,0 0-1 0 0,0 0 1 0 0,0 0 0 0 0,0 0 0 0 0,0 0 0 0 0,0 1 0 0 0,0-1 0 0 0,-1 0-1 0 0,1 0 1 0 0,0 0 0 0 0,0 0 0 0 0,0 0 0 0 0,0 0 0 0 0,0 0 0 0 0,0 1-1 0 0,0-1 1 0 0,0 0 0 0 0,0 0 0 0 0,0 0 0 0 0,0 0 0 0 0,0 0 0 0 0,0 0 0 0 0,0 1-1 0 0,0-1 1 0 0,0 0 0 0 0,0 0 0 0 0,0 0 0 0 0,0 0 0 0 0,0 0 0 0 0,0 0-1 0 0,0 1 1 0 0,0-1 0 0 0,0 0 0 0 0,0 0 0 0 0,0 0 0 0 0,0 0 0 0 0,0 0 0 0 0,0 0-1 0 0,0 1 1 0 0,0-1 0 0 0,0 0 0 0 0,1 0 0 0 0,-1 0 0 0 0,0 0 0 0 0,0 0-1 0 0,0 0 1 0 0,0 0 0 0 0,0 0 0 0 0,0 0 0 0 0,0 0 0 0 0,0 1 0 0 0,1-1-1 0 0,-1 0 1 0 0,0 0 0 0 0,0 0 0 0 0,0 0 0 0 0,7 6-301 0 0,-1-2 333 0 0,0-1-1 0 0,1 1 1 0 0,-1-2 0 0 0,1 1-1 0 0,-1-1 1 0 0,12 3-1 0 0,44 5 428 0 0,-23-8 0 0 0,64-5 1 0 0,-18-1 7 0 0,171-12 770 0 0,-41 0-534 0 0,-64 10-341 0 0,180-1 200 0 0,-274 9-542 0 0,401 25 685 0 0,-338-15-370 0 0,41 5 549 0 0,-100-6-842 0 0,35 5-144 0 0,-50-13 47 0 0,-45-4-123 0 0,0 1 0 0 0,0-1 1 0 0,0 0-1 0 0,0 0 0 0 0,0 0 1 0 0,0 1-1 0 0,0-1 1 0 0,0 0-1 0 0,0 0 0 0 0,0-1 1 0 0,0 1-1 0 0,-1 0 0 0 0,1 0 1 0 0,0 0-1 0 0,-1 0 0 0 0,1-3 1 0 0,2 0-659 0 0,-1-1-1142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34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24879 0 0,'0'0'1211'0'0,"0"13"283"0"0,1 5-979 0 0,1 0 0 0 0,4 20 0 0 0,2 8 580 0 0,12 175 557 0 0,-19-197-1608 0 0,1 16-132 0 0,-3 61 0 0 0,-4-81-241 0 0,5-19 145 0 0,-1-1 39 0 0,1 0 0 0 0,-1 1-1 0 0,1-1 1 0 0,-1 0 0 0 0,0 0 0 0 0,1 0-1 0 0,-1 0 1 0 0,1 0 0 0 0,-1 0-1 0 0,0 0 1 0 0,1 0 0 0 0,-1 0 0 0 0,0 0-1 0 0,1-1 1 0 0,-1 1 0 0 0,1 0 0 0 0,-2-1-1 0 0,-5-6-1191 0 0,0-3-7 0 0</inkml:trace>
  <inkml:trace contextRef="#ctx0" brushRef="#br0" timeOffset="1">1 218 27527 0 0,'0'0'2761'0'0,"15"-5"-2498"0"0,176-52 1953 0 0,-64 22-2673 0 0,-103 35-1367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15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18 3224 0 0,'-42'0'16374'0'0,"34"-9"-9831"0"0,14 7-6501 0 0,0 0 1 0 0,0 1 0 0 0,-1 0 0 0 0,1 0 0 0 0,0 0 0 0 0,0 0 0 0 0,0 1-1 0 0,0 0 1 0 0,6 1 0 0 0,9 2 166 0 0,25 7 0 0 0,-23-4-117 0 0,9 4-15 0 0,-21-6-40 0 0,0-1 1 0 0,11 2 0 0 0,3-2 110 0 0,1-1 0 0 0,31-2 0 0 0,11 0 42 0 0,46 0-43 0 0,70 1 240 0 0,-23-1-276 0 0,-123 3-59 0 0,44 10-1 0 0,-50-7 43 0 0,1-1 1 0 0,36 0-1 0 0,8-6 95 0 0,74 2 167 0 0,63 1-57 0 0,-152-4-240 0 0,138-1 191 0 0,110-9-240 0 0,-306 12-9 0 0,126-2 67 0 0,-2 1-19 0 0,131-1 79 0 0,38 10-64 0 0,-152-2-37 0 0,40-1 10 0 0,233-14 290 0 0,-302 7-269 0 0,275-9 209 0 0,-236 9-152 0 0,49-3-26 0 0,116 5 113 0 0,-284 2-196 0 0,104-4 85 0 0,-42 0-67 0 0,-60 1-248 0 0,4 1-245 0 0,74 7-1 0 0,-94-6-1511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17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 2760 0 0,'-32'2'727'0'0,"6"0"3787"0"0,22-2-3861 0 0,0 0 1 0 0,-1 0-1 0 0,1 0 1 0 0,0-1-1 0 0,-4 0 0 0 0,5 0-406 0 0,0 0 0 0 0,0 1 0 0 0,0 0-1 0 0,0-1 1 0 0,-1 1 0 0 0,1 0 0 0 0,0 1-1 0 0,0-1 1 0 0,-6 2 0 0 0,-6-1 481 0 0,14-1-614 0 0,0 0-1 0 0,0 0 1 0 0,0 0-1 0 0,0 0 1 0 0,0 0-1 0 0,0 0 1 0 0,0 0-1 0 0,0 0 1 0 0,0 0 0 0 0,0 0-1 0 0,0 1 1 0 0,0-1-1 0 0,0 1 1 0 0,0-1-1 0 0,-2 2 2337 0 0,28-3-1115 0 0,4 1-798 0 0,-2-2-234 0 0,26 6 15 0 0,66 8 70 0 0,-61-4-327 0 0,69 1-1 0 0,61-8 305 0 0,-93-2 29 0 0,82-6 438 0 0,105 14-465 0 0,47-2 34 0 0,-232-3-187 0 0,144-16 0 0 0,-49 1 996 0 0,-57 5-904 0 0,260 0 15 0 0,-272 9-274 0 0,14 6 0 0 0,-2 0 40 0 0,97 1 1035 0 0,-139 2-1049 0 0,-57-5-71 0 0,0-2 1 0 0,53-1-1 0 0,-46-6-653 0 0,59-14 0 0 0,-92 15 229 0 0,-8 3 88 0 0,1-1-1 0 0,-1 0 1 0 0,1 1-1 0 0,0-1 0 0 0,-1 1 1 0 0,1 0-1 0 0,-1 0 1 0 0,1 0-1 0 0,5 1 1 0 0,0 1-1061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2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63 2760 0 0,'-18'-12'2790'0'0,"14"9"-1866"0"0,-2-3 361 0 0,-1 0 1 0 0,0 1-1 0 0,0 0 0 0 0,-9-5 1 0 0,12 8-607 0 0,0 0 1 0 0,-1 0-1 0 0,1 0 1 0 0,0 0-1 0 0,-1 1 1 0 0,1 0-1 0 0,-1 0 1 0 0,0 0-1 0 0,1 0 1 0 0,-9 1-1 0 0,28 10 249 0 0,6-2-436 0 0,0-1 0 0 0,0 0 0 0 0,31 4 0 0 0,-8-6 104 0 0,0-1 0 0 0,68-3 0 0 0,-65-1-248 0 0,330-12 1038 0 0,-131 2-829 0 0,166 12 273 0 0,-134 2 53 0 0,-175-6-351 0 0,-86-3-3464 0 0,-10 5 1468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22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33 3224 0 0,'-40'3'1495'0'0,"-4"0"13342"0"0,60-2-12946 0 0,24-1-1040 0 0,205-5 2044 0 0,-205 5-2489 0 0,525-15 1988 0 0,-198 3-1887 0 0,-240 9-437 0 0,414-1 604 0 0,-454 8-666 0 0,67 0 339 0 0,209-10 1181 0 0,-348 6-1502 0 0,-7 0-4 0 0,0-1-1 0 0,0 2 0 0 0,0-1 1 0 0,0 1-1 0 0,0 0 1 0 0,13 4-1 0 0,-19-4-412 0 0,1 0 0 0 0,-1 0-1 0 0,1 0 1 0 0,-1 0 0 0 0,1 0 0 0 0,-1 1 0 0 0,0-1-1 0 0,1 1 1 0 0,-1-1 0 0 0,0 1 0 0 0,3 3-1 0 0,-1-1-66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25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3224 0 0,'1'1'240'0'0,"-1"-1"-124"0"0,1 1 0 0 0,0-1 0 0 0,-1 0-1 0 0,1 1 1 0 0,0-1 0 0 0,0 0 0 0 0,-1 0 0 0 0,1 0 0 0 0,0 1 0 0 0,-1-1-1 0 0,1 0 1 0 0,0 0 0 0 0,0 0 0 0 0,0 0 0 0 0,-1 0 0 0 0,1-1 0 0 0,0 1 0 0 0,-1 0-1 0 0,1 0 1 0 0,0 0 0 0 0,0-1 0 0 0,0 1 0 0 0,4-2 973 0 0,-3 2-560 0 0,0 0-1 0 0,0 0 1 0 0,0-1 0 0 0,0 0-1 0 0,0 1 1 0 0,0-1-1 0 0,0 0 1 0 0,0 0-1 0 0,3-2 1 0 0,2 0-219 0 0,-6 2 117 0 0,0 1-239 0 0,1 1 1 0 0,-1-1-1 0 0,1 0 1 0 0,-1 0-1 0 0,1 0 1 0 0,-1 0-1 0 0,0 0 0 0 0,1-1 1 0 0,-1 1-1 0 0,3-1 1 0 0,-2 1-3 0 0,0-1 0 0 0,-1 1 0 0 0,1-1 0 0 0,0 1 0 0 0,0 0 0 0 0,-1 0 0 0 0,1 0 0 0 0,0 0 0 0 0,0 0-1 0 0,3 1 1 0 0,19 4 989 0 0,0-1-1 0 0,1-1 1 0 0,0-1-1 0 0,-1-1 1 0 0,39-4-1 0 0,35-4-46 0 0,171-18 613 0 0,-118 8-952 0 0,195 1-1 0 0,-329 17-659 0 0,26 4-1 0 0,-23-2 9 0 0,32 0 0 0 0,-27-6-4033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0:27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90 6912 0 0,'-59'-3'3385'0'0,"54"3"-2690"0"0,0-1-1 0 0,0 1 1 0 0,-1-1 0 0 0,1-1-1 0 0,-6-1 1296 0 0,6 4 2486 0 0,9 4-2161 0 0,0-3-2135 0 0,1 1-1 0 0,0-1 1 0 0,0 0-1 0 0,0-1 1 0 0,0 1 0 0 0,0-1-1 0 0,0 0 1 0 0,6 0-1 0 0,46 1 975 0 0,-46-2-997 0 0,310-12 2687 0 0,-127 2-1546 0 0,139-7-1004 0 0,-212 13 51 0 0,235-7-112 0 0,-123 7 102 0 0,350 1 614 0 0,-439 6-495 0 0,301 1 12 0 0,-367-7-430 0 0,140-25-1 0 0,-186 23-35 0 0,-17 3 0 0 0,23-7 0 0 0,-35 8-112 0 0,0 1-1042 0 0,-7 5-440 0 0,-3 3-234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07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63 8752 0 0,'0'0'673'0'0,"-1"0"-1537"0"0,-4 1 2204 0 0,-6-1 8328 0 0,10-1-9544 0 0,1 0 1 0 0,-1 1 0 0 0,1-1-1 0 0,-1 0 1 0 0,1 0-1 0 0,-1-1 1 0 0,1 1 0 0 0,-1 0-1 0 0,1 0 1 0 0,0 0-1 0 0,0 0 1 0 0,0 0 0 0 0,0 0-1 0 0,-1 0 1 0 0,2-1 0 0 0,-1 1-1 0 0,0 0 1 0 0,0 0-1 0 0,0 0 1 0 0,0 0 0 0 0,1 0-1 0 0,-1 0 1 0 0,0 0-1 0 0,1 0 1 0 0,-1 0 0 0 0,1 0-1 0 0,-1 0 1 0 0,1 0-1 0 0,0 0 1 0 0,-1 0 0 0 0,1 0-1 0 0,0 0 1 0 0,0 0 0 0 0,0 1-1 0 0,-1-1 1 0 0,1 0-1 0 0,0 1 1 0 0,2-2 0 0 0,-1 1 42 0 0,-1 0 1 0 0,1 0 0 0 0,0 1 0 0 0,0-1-1 0 0,0 0 1 0 0,0 1 0 0 0,0-1 0 0 0,0 1-1 0 0,0 0 1 0 0,0-1 0 0 0,0 1 0 0 0,0 0-1 0 0,0 0 1 0 0,0 1 0 0 0,0-1 0 0 0,2 1-1 0 0,36 11 164 0 0,-14-4 40 0 0,-7-2-245 0 0,0 1 0 0 0,0 0 0 0 0,23 14-1 0 0,11 4 245 0 0,-33-19-257 0 0,-1-1-1 0 0,1 0 1 0 0,-1-2-1 0 0,1 0 1 0 0,25 0-1 0 0,12 2 13 0 0,137 12 259 0 0,-111-11-208 0 0,89-6 1 0 0,-74-1-77 0 0,290-9 274 0 0,-88 3-192 0 0,-166 2-50 0 0,70-6 23 0 0,-22-3-155 0 0,122 0 111 0 0,119-2 87 0 0,-408 16-191 0 0,212 9-162 0 0,-10 11 339 0 0,-155-15-166 0 0,172 15 99 0 0,26-3 0 0 0,-134-11-53 0 0,169 1 8 0 0,-98-4-58 0 0,70-4 40 0 0,-103-1-55 0 0,546-12 118 0 0,-136-16 227 0 0,-135-1-198 0 0,-285 19-121 0 0,-68 7-25 0 0,137-18 0 0 0,-219 23-71 0 0,1-1 0 0 0,0-1 0 0 0,0 1 0 0 0,-1-1 0 0 0,1 0 0 0 0,-1 0 0 0 0,1 0 1 0 0,-1-1-1 0 0,0 1 0 0 0,0-1 0 0 0,0 0 0 0 0,0 0 0 0 0,-1 0 0 0 0,4-5 0 0 0,3 2-1330 0 0,-6 4 470 0 0,2-2-1225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16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53 2760 0 0,'-21'6'-138'0'0,"-8"0"5188"0"0,12-3 9049 0 0,28-4-9210 0 0,83-4-3813 0 0,206-1 1118 0 0,-117 5-1212 0 0,181-12-299 0 0,-218 6-567 0 0,-26 1-10 0 0,58-10 105 0 0,-148 10-144 0 0,-22 4-139 0 0,-1 0 1 0 0,1 1 0 0 0,0 0-1 0 0,10 0 1 0 0,-19 2-183 0 0,1 0 0 0 0,-1 0 1 0 0,1 0-1 0 0,-1 0 0 0 0,1 0 0 0 0,-1 0 1 0 0,0 0-1 0 0,1-1 0 0 0,-1 1 1 0 0,0 0-1 0 0,0 0 0 0 0,1-1 1 0 0,-1 1-1 0 0,0-1 0 0 0,0 1 0 0 0,0-1 1 0 0,0 1-1 0 0,0-1 0 0 0,-2 1 1 0 0,-2 2-1014 0 0,-3 2-443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16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15 10136 0 0,'0'0'918'0'0,"-16"6"1730"0"0,5-2 1313 0 0,-9 4 5943 0 0,25-8-9592 0 0,1 0 0 0 0,-1-1 0 0 0,1 2-1 0 0,6 0 1 0 0,6 0 361 0 0,-16-1-489 0 0,15 5 784 0 0,-12-4-600 0 0,10 3-345 0 0,1-2 1 0 0,0 1-1 0 0,0-2 1 0 0,1 0-1 0 0,16-2 0 0 0,84-11 288 0 0,-57 4-231 0 0,331-22 405 0 0,-291 29-207 0 0,-42 2-3868 0 0,-73 4 253 0 0,-4-1 1626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20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6912 0 0,'0'0'6466'0'0,"-17"1"3550"0"0,17 0-9966 0 0,0-1 0 0 0,0 1-1 0 0,0 0 1 0 0,0 0 0 0 0,1 0 0 0 0,-1 0 0 0 0,0 0 0 0 0,0 0 0 0 0,1 0-1 0 0,-1-1 1 0 0,1 1 0 0 0,-1 0 0 0 0,1 0 0 0 0,-1 0 0 0 0,1-1-1 0 0,-1 1 1 0 0,1 0 0 0 0,0-1 0 0 0,-1 1 0 0 0,1 0 0 0 0,0-1 0 0 0,0 1-1 0 0,-1-1 1 0 0,1 1 0 0 0,0-1 0 0 0,0 0 0 0 0,0 1 0 0 0,0-1-1 0 0,0 0 1 0 0,-1 1 0 0 0,2-1 0 0 0,5 1 159 0 0,-1 0-1 0 0,1 0 0 0 0,11-1 1 0 0,2 0 382 0 0,25 3-39 0 0,-25-2-211 0 0,22 3-1 0 0,7 1-129 0 0,0-2-1 0 0,1-2 1 0 0,58-7 0 0 0,27 0-38 0 0,372 21 11 0 0,-388-8-184 0 0,148 13 13 0 0,180 13 773 0 0,-164-34-11 0 0,-118 0-373 0 0,-39 2-258 0 0,264-10 156 0 0,-357 6-235 0 0,-1-2 1 0 0,1-1-1 0 0,-1-2 0 0 0,0-1 1 0 0,60-25-1 0 0,-85 31-561 0 0,13-7 306 0 0,-6 5-8668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47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43 130 2304 0 0,'-1'0'231'0'0,"-3"-1"1461"0"0,-7-3 3219 0 0,9 2-4307 0 0,0 0-1 0 0,0 0 0 0 0,0-1 1 0 0,1 1-1 0 0,-1-1 0 0 0,1 0 1 0 0,0 1-1 0 0,0-1 0 0 0,0 0 1 0 0,0 0-1 0 0,-1-4 0 0 0,-7-17 10577 0 0,31 16-9635 0 0,-21 8-1346 0 0,19 7 122 0 0,-16-5-279 0 0,0 0 0 0 0,0-1 0 0 0,0 0 0 0 0,1 0 0 0 0,-1-1 0 0 0,0 1 0 0 0,0-1 0 0 0,7 0 0 0 0,37-4 134 0 0,-30 2-53 0 0,23-2-9 0 0,67-4 359 0 0,-88 8-444 0 0,-10 1 29 0 0,-1-1 1 0 0,1 0-1 0 0,0 0 1 0 0,0-1-1 0 0,-1-1 0 0 0,1 0 1 0 0,18-6-1 0 0,-12 1-92 0 0,1 1 0 0 0,-1 0 0 0 0,1 1 1 0 0,32-4-1 0 0,-21 5 76 0 0,-19 2-24 0 0,0 0 0 0 0,0 1 0 0 0,0 1 0 0 0,0-1 1 0 0,0 2-1 0 0,14 1 0 0 0,-5 0 31 0 0,34 0-1 0 0,9 1 50 0 0,-60-3-97 0 0,21 3 34 0 0,0 0 0 0 0,0 2 0 0 0,31 10 0 0 0,-31-6-35 0 0,-12-5 0 0 0,1 0 0 0 0,-1 0 0 0 0,1-1 0 0 0,17 3 0 0 0,-14-4 22 0 0,0 2 1 0 0,1-1-1 0 0,-1 2 1 0 0,20 9-1 0 0,-3-2 54 0 0,5 1-2 0 0,49 18-5 0 0,-26-15-19 0 0,56 0 2 0 0,-28-5-29 0 0,-38-6 84 0 0,90 0-1 0 0,-126-5-103 0 0,99 3-27 0 0,-54 0-402 0 0,-36-1 704 0 0,41-2 1 0 0,63-2-192 0 0,-65 3-57 0 0,31 2 34 0 0,181-3 24 0 0,-129-5-88 0 0,126 5 0 0 0,-115-5 0 0 0,-48-6 0 0 0,68-3 0 0 0,-23 7 0 0 0,101 2 0 0 0,57-2 0 0 0,-230 9 0 0 0,-38 1 0 0 0,42 0 0 0 0,86-7 0 0 0,153-33 0 0 0,-276 31 0 0 0,190-21 0 0 0,250 12-712 0 0,-206-3 1384 0 0,-101-14-632 0 0,-171 30-37 0 0,-3 1-10 0 0,-1-1 1 0 0,0 1-1 0 0,0-1 0 0 0,1 0 0 0 0,4-3 1 0 0,-9 5-185 0 0,-3-1 312 0 0,-4 0-93 0 0,-12-3-2546 0 0,13 4 1187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21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76 18599 0 0,'-12'-5'1411'0'0,"5"3"-933"0"0,5 1-366 0 0,-1 0-1 0 0,1 1 1 0 0,-1-1-1 0 0,1 0 1 0 0,-1 0-1 0 0,1-1 1 0 0,0 1 0 0 0,0 0-1 0 0,-1-1 1 0 0,1 0-1 0 0,0 1 1 0 0,0-1-1 0 0,0 0 1 0 0,1 0-1 0 0,-3-2 1 0 0,4 3 432 0 0,6-6 886 0 0,-2 4-1363 0 0,3 0 25 0 0,0 1-1 0 0,0-1 1 0 0,0 1 0 0 0,0 1-1 0 0,13-3 1 0 0,40 1 582 0 0,-36 3-401 0 0,619-15 3075 0 0,-26 18-2759 0 0,-451-4-454 0 0,884 7 509 0 0,-33 22 960 0 0,-677-16-1448 0 0,-140-8 84 0 0,301-33 0 0 0,-489 28-236 0 0,-1 0-20 0 0,0-1 0 0 0,0 0-1 0 0,0 0 1 0 0,17-7 0 0 0,-27 9-382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24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0 3224 0 0,'-12'5'485'0'0,"-15"0"3641"0"0,15-2-1637 0 0,1-1-1 0 0,-21 1 0 0 0,12-5 1428 0 0,17 1-3345 0 0,0 1 0 0 0,1 0 0 0 0,-1-1 0 0 0,0 1-1 0 0,0 0 1 0 0,0 1 0 0 0,1-1 0 0 0,-6 1 0 0 0,3 0-311 0 0,-9 4 1959 0 0,14-4-2180 0 0,0-1-1 0 0,0 0 0 0 0,-1 1 0 0 0,1-1 0 0 0,0 0 1 0 0,0 1-1 0 0,0-1 0 0 0,0 1 0 0 0,0-1 0 0 0,0 0 1 0 0,0 1-1 0 0,0-1 0 0 0,0 1 0 0 0,0-1 0 0 0,0 1 1 0 0,0-1-1 0 0,0 0 0 0 0,0 1 0 0 0,0-1 1 0 0,0 1-1 0 0,0-1 0 0 0,1 0 0 0 0,-1 1 0 0 0,0-1 1 0 0,0 0-1 0 0,0 1 0 0 0,1-1 0 0 0,-1 0 0 0 0,0 1 1 0 0,0-1-1 0 0,1 0 0 0 0,-1 1 0 0 0,0-1 1 0 0,1 0-1 0 0,-1 0 0 0 0,1 1 0 0 0,2 2 23 0 0,1 0 1 0 0,-1 0-1 0 0,1-1 0 0 0,-1 1 0 0 0,1-1 1 0 0,0 0-1 0 0,0 0 0 0 0,0 0 0 0 0,0-1 0 0 0,6 2 1 0 0,8 1 176 0 0,22 3 0 0 0,-24-5-116 0 0,214 16 1091 0 0,-151-15-875 0 0,238-4 479 0 0,-162-6-503 0 0,73-3 84 0 0,-183 10-365 0 0,136 2 78 0 0,-68-6-97 0 0,-20-1-4 0 0,-79 3-22 0 0,1 0-22 0 0,7 1-3 0 0,-17 1-809 0 0,-1 1 0 0 0,1 0 0 0 0,-1 0 0 0 0,0 0-1 0 0,8 3 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4:29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 5064 0 0,'-12'-3'13883'0'0,"19"9"-13212"0"0,-2-1-492 0 0,7 2-26 0 0,0 1 1 0 0,0-2-1 0 0,0 0 1 0 0,1 0 0 0 0,0-1-1 0 0,0-1 1 0 0,26 6-1 0 0,101 8 737 0 0,-118-16-742 0 0,200 4 1834 0 0,-173-7-1705 0 0,456-13 1590 0 0,-65 0-585 0 0,-302 12-903 0 0,623 2 1261 0 0,683 50-463 0 0,-871-2-872 0 0,-369-29-86 0 0,207 10-83 0 0,-267-20 312 0 0,81-7 71 0 0,-117-4-546 0 0,38-5-657 0 0,-137 6-59 0 0,1-1-3251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7:30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86 106 2760 0 0,'-15'0'272'0'0,"-11"-5"1057"0"0,-18 0 18184 0 0,50 10-18428 0 0,1-2-812 0 0,1 1-1 0 0,-1-1 1 0 0,0-1-1 0 0,1 1 0 0 0,0-1 1 0 0,-1-1-1 0 0,1 0 1 0 0,14 1-1 0 0,4 2 116 0 0,25 2 426 0 0,80 0-1 0 0,52-13 96 0 0,165-27 394 0 0,-89 7-1082 0 0,356-6 588 0 0,-272 41-726 0 0,-202-2-67 0 0,-80-1-16 0 0,67 14 0 0 0,-66-8 0 0 0,-59-11 0 0 0,0 0 0 0 0,0 0 0 0 0,1 0 0 0 0,-1 0 0 0 0,0-1 0 0 0,0 1 0 0 0,0-1 0 0 0,1 0 0 0 0,-1 0 0 0 0,0 0 0 0 0,0 0 0 0 0,0-1 0 0 0,-1 1 0 0 0,5-3 0 0 0,-2 0 0 0 0,0 1 0 0 0,-1-1 0 0 0,0 1 0 0 0,0-1 0 0 0,0-1 0 0 0,0 1 0 0 0,4-6 0 0 0,-6 6-12 0 0,0 0 0 0 0,0 0-1 0 0,0 0 1 0 0,0 0 0 0 0,0-1 0 0 0,0-4 0 0 0,-2 8-63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7:43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8288 0 0,'-1'1'44'0'0,"0"0"0"0"0,0-1 0 0 0,0 1 0 0 0,-1 0 1 0 0,1-1-1 0 0,0 1 0 0 0,0-1 0 0 0,0 1 0 0 0,0-1 0 0 0,-1 0 0 0 0,1 0 1 0 0,0 1-1 0 0,0-1 0 0 0,-1 0 0 0 0,1 0 0 0 0,0 0 0 0 0,-2 0 1 0 0,-27 1 14277 0 0,30 0-14246 0 0,0 0 1 0 0,0-1-1 0 0,0 1 1 0 0,1 0 0 0 0,-1-1-1 0 0,0 1 1 0 0,1-1-1 0 0,-1 1 1 0 0,0 0-1 0 0,1-1 1 0 0,-1 1 0 0 0,1-1-1 0 0,-1 1 1 0 0,1-1-1 0 0,-1 1 1 0 0,1-1 0 0 0,-1 0-1 0 0,1 1 1 0 0,-1-1-1 0 0,1 0 1 0 0,-1 1 0 0 0,1-1-1 0 0,0 0 1 0 0,-1 0-1 0 0,1 1 1 0 0,0-1-1 0 0,1 0 1 0 0,25 5 273 0 0,-15-4-3 0 0,10 2-24 0 0,-1-1 1 0 0,1-1 0 0 0,28-3-1 0 0,-4 1 80 0 0,39 0 215 0 0,77 2-101 0 0,-132 1-258 0 0,149 9 199 0 0,60-9 1418 0 0,-215-5-2271 0 0,-22 3 397 0 0,-1 0-1 0 0,1-1 1 0 0,-1 1 0 0 0,1 0 0 0 0,-1-1 0 0 0,1 1 0 0 0,-1-1 0 0 0,0 0-1 0 0,1 0 1 0 0,-1 1 0 0 0,0-1 0 0 0,0 0 0 0 0,2-1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7:46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 13824 0 0,'0'0'1246'0'0,"-2"0"-1022"0"0,-5-3 3360 0 0,22 9-1695 0 0,4 0-1207 0 0,0-1-1 0 0,0-1 0 0 0,0-1 0 0 0,1 0 1 0 0,23 0-1 0 0,-8-1-51 0 0,127 2 929 0 0,-67-3-988 0 0,310-17 1442 0 0,-59 0-282 0 0,-256 16-1535 0 0,99 13 0 0 0,-34 4 548 0 0,-63-11-537 0 0,-86-5-384 0 0,-1 0 1 0 0,1 1 0 0 0,-1-1 0 0 0,9 5-1 0 0,-10-4 311 0 0,0-1 0 0 0,1 1-1 0 0,-1-1 1 0 0,0 1 0 0 0,1-1 0 0 0,8 0-1 0 0,15-1-120 0 0,-9 0-15 0 0,-18 0 2 0 0,-1 0 0 0 0,1 1 0 0 0,-1-1 0 0 0,0 0 0 0 0,1 0 0 0 0,-1 0 0 0 0,1 0 0 0 0,-1 0 0 0 0,0 0 0 0 0,1-1 0 0 0,-1 1 0 0 0,0 0 0 0 0,1 0 0 0 0,-1 0 0 0 0,0 0 0 0 0,1 0 0 0 0,-1 0 0 0 0,0-1 0 0 0,1 1 0 0 0,-1 0 0 0 0,0 0 0 0 0,1-1 0 0 0,-1 1 0 0 0,0 0 0 0 0,0 0 0 0 0,1-1 0 0 0,-1 1 0 0 0,0 0 0 0 0,0-1 0 0 0,1 1 0 0 0,-1-5 0 0 0,-1 0 0 0 0,1 5 0 0 0,0 0 0 0 0,0-1 0 0 0,-1 1 0 0 0,1 0 0 0 0,0 0 0 0 0,0-1 0 0 0,0 1 0 0 0,-1 0 0 0 0,1 0 0 0 0,0-1 0 0 0,0 1 0 0 0,-1 0 0 0 0,1 0 0 0 0,0 0 0 0 0,0 0 0 0 0,-1-1 0 0 0,1 1 0 0 0,0 0 0 0 0,-1 0 0 0 0,1 0 0 0 0,0 0 0 0 0,-1 0 0 0 0,1 0 0 0 0,0 0 0 0 0,0 0 0 0 0,-1 0 0 0 0,1 0 0 0 0,0 0 0 0 0,-1 0 0 0 0,1 0 0 0 0,0 0 0 0 0,-1 0 0 0 0,1 0 0 0 0,0 0 0 0 0,-1 1 0 0 0,-7-1 0 0 0,0 1 0 0 0,-5-3 0 0 0,9 1 0 0 0,3 0-88 0 0,0 0 0 0 0,1 1-1 0 0,-1-1 1 0 0,0 0 0 0 0,1 0 0 0 0,-1 1 0 0 0,1-1-1 0 0,-1 0 1 0 0,1 0 0 0 0,-1 0 0 0 0,1 0 0 0 0,0 0-1 0 0,0 0 1 0 0,-1 0 0 0 0,1 0 0 0 0,0 1 0 0 0,0-1-1 0 0,0 0 1 0 0,0 0 0 0 0,0 0 0 0 0,0 0 0 0 0,0 0 0 0 0,0 0-1 0 0,0 0 1 0 0,1 0 0 0 0,0-1 0 0 0,-1-4-1031 0 0,0 1-37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7:58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36 326 4144 0 0,'0'0'191'0'0,"-10"-15"1926"0"0,3 7-276 0 0,5 7-1656 0 0,1 0 0 0 0,0 0 0 0 0,0 0 0 0 0,0 0 0 0 0,1 0 0 0 0,-1 0 0 0 0,0 0 0 0 0,0 0 0 0 0,0-1 0 0 0,1 1 0 0 0,-1 0 0 0 0,1-1 0 0 0,-1 1 0 0 0,1 0 0 0 0,0-1 0 0 0,-1-1 0 0 0,-2-9 1825 0 0,3 11-1877 0 0,0 0-1 0 0,-1 0 0 0 0,1 1 1 0 0,0-1-1 0 0,-1 0 0 0 0,1 0 1 0 0,0 0-1 0 0,0 0 0 0 0,0 1 1 0 0,0-1-1 0 0,0 0 0 0 0,0 0 0 0 0,0 0 1 0 0,0 0-1 0 0,0 1 0 0 0,0-1 1 0 0,0 0-1 0 0,1 0 0 0 0,-1 0 1 0 0,0 1-1 0 0,1-1 0 0 0,-1 0 1 0 0,0 0-1 0 0,1 1 0 0 0,-1-1 1 0 0,2-1 563 0 0,-2 1-614 0 0,0 1 1 0 0,0 0-1 0 0,0-1 1 0 0,1 1-1 0 0,-1 0 0 0 0,0-1 1 0 0,0 1-1 0 0,0 0 1 0 0,1-1-1 0 0,-1 1 1 0 0,0 0-1 0 0,0 0 0 0 0,1-1 1 0 0,-1 1-1 0 0,0 0 1 0 0,0 0-1 0 0,1-1 1 0 0,-1 1-1 0 0,0 0 0 0 0,1 0 1 0 0,-1 0-1 0 0,1-1 1 0 0,-1 1-1 0 0,0 0 1 0 0,1 0-1 0 0,-1 0 0 0 0,0 0 1 0 0,1 0-1 0 0,0 0 1 0 0,16-2 595 0 0,-6 1 40 0 0,7-2 114 0 0,0 1 0 0 0,31 0 0 0 0,2-1-71 0 0,21-4 83 0 0,466-52 3092 0 0,-31 6-3778 0 0,-384 42-144 0 0,453-30 980 0 0,-414 31 44 0 0,263-10-1022 0 0,-350 17-642 0 0,114-18 0 0 0,-185 20 705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7:59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33 264 4144 0 0,'-17'4'371'0'0,"16"-4"-277"0"0,0 0 0 0 0,1 0 0 0 0,-1-1 0 0 0,0 1 1 0 0,1 0-1 0 0,-1 0 0 0 0,0 0 0 0 0,1-1 1 0 0,-1 1-1 0 0,0 0 0 0 0,1-1 0 0 0,-1 1 0 0 0,1 0 1 0 0,-1-1-1 0 0,1 1 0 0 0,-1-1 0 0 0,1 1 0 0 0,-1-1 1 0 0,1 1-1 0 0,-1-1 0 0 0,1 1 0 0 0,0-1 1 0 0,-1 1-1 0 0,1-1 0 0 0,0 0 0 0 0,-1 1 0 0 0,1-1 1 0 0,0 0-1 0 0,-1 0 0 0 0,2-2 274 0 0,-1 0 0 0 0,1 1-1 0 0,0-1 1 0 0,-1 0 0 0 0,1 1 0 0 0,0 0-1 0 0,1-1 1 0 0,-1 1 0 0 0,0-1-1 0 0,1 1 1 0 0,-1 0 0 0 0,1 0 0 0 0,0 0-1 0 0,-1 0 1 0 0,1 0 0 0 0,0 0 0 0 0,0 1-1 0 0,1-1 1 0 0,-1 0 0 0 0,3 0 0 0 0,6-5 175 0 0,0 0 0 0 0,21-7 0 0 0,9-1 859 0 0,53-13 1 0 0,-44 18-905 0 0,0 3 0 0 0,87-3 1 0 0,198 0 625 0 0,3 0-163 0 0,66 6 831 0 0,-231 5-1567 0 0,176-7 332 0 0,-293 4-440 0 0,67 0 183 0 0,88-3 286 0 0,-50 0-155 0 0,175-15 922 0 0,-304 16-1232 0 0,4 0 26 0 0,-1-1-1 0 0,54-16 0 0 0,-37 8-510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01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13 9216 0 0,'-10'-1'931'0'0,"-1"0"0"0"0,-13-4-1 0 0,-15 0 5512 0 0,14 10 2304 0 0,25-5-8668 0 0,0 0 0 0 0,0 0 0 0 0,0 0 0 0 0,0 0 0 0 0,0 0 0 0 0,1 0 0 0 0,10 7 979 0 0,15 4-833 0 0,32 2 972 0 0,110 10 0 0 0,-73-16-700 0 0,49 4 23 0 0,227-8-230 0 0,-227-4-278 0 0,-51-2-770 0 0,-85 2 873 0 0,0 0-1 0 0,-1 0 1 0 0,1 0 0 0 0,0-1 0 0 0,-1 0-1 0 0,11-5 1 0 0,-17 5-134 0 0,-2 1-99 0 0,1-1 0 0 0,-1 1 0 0 0,1 0 0 0 0,-1-1 0 0 0,0 1 0 0 0,1 0 0 0 0,-1 0 0 0 0,0 0 0 0 0,0 0 0 0 0,0 0 1 0 0,0 0-1 0 0,-2-2 0 0 0,3 3 117 0 0,-5-3-1454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07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34 109 4608 0 0,'-14'-1'448'0'0,"13"0"142"0"0,0 1 0 0 0,-1-1 0 0 0,1 0 0 0 0,0 0 1 0 0,0 0-1 0 0,0 1 0 0 0,0-1 0 0 0,0 0 0 0 0,0-1 0 0 0,0 1 0 0 0,0 0 1 0 0,0 0-1 0 0,0 0 0 0 0,1-1 0 0 0,-1 1 0 0 0,0 0 0 0 0,1 0 1 0 0,-1-1-1 0 0,1 1 0 0 0,-1-1 0 0 0,1 1 0 0 0,0-1 0 0 0,0-1 0 0 0,0 2-435 0 0,0 1-1 0 0,0-1 1 0 0,0 0-1 0 0,1 0 0 0 0,-1 0 1 0 0,0 1-1 0 0,1-1 1 0 0,-1 0-1 0 0,1 0 1 0 0,-1 1-1 0 0,1-1 0 0 0,-1 0 1 0 0,1 1-1 0 0,-1-1 1 0 0,1 1-1 0 0,0-1 0 0 0,-1 0 1 0 0,1 1-1 0 0,0 0 1 0 0,0-1-1 0 0,-1 1 0 0 0,1-1 1 0 0,0 1-1 0 0,0 0 1 0 0,1-1-1 0 0,19-4 1010 0 0,-2 4-625 0 0,0 1 0 0 0,1 0 1 0 0,-1 1-1 0 0,24 5 0 0 0,21 2 245 0 0,-28-6-440 0 0,5 2 244 0 0,50-4 1 0 0,277-28 1432 0 0,-131 1-1274 0 0,-158 20-562 0 0,105-8 230 0 0,-66 18-415 0 0,-47-3-199 0 0,-69 0 189 0 0,1-1 10 0 0,-1 1 1 0 0,1 0 0 0 0,-1 0-1 0 0,1 1 1 0 0,-1-1-1 0 0,1 1 1 0 0,-1-1-1 0 0,5 2 1 0 0,-1 1-1487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40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52 9848 0 0,'-3'3'7791'0'0,"3"-3"-7672"0"0,-1 0 0 0 0,1 0 0 0 0,0 0 0 0 0,-1-1 0 0 0,1 1 0 0 0,0 0 0 0 0,-1 0 0 0 0,1 0 0 0 0,-1 0 0 0 0,1 0 0 0 0,0 0 0 0 0,-1 0 0 0 0,1 0-1 0 0,0 0 1 0 0,-1 0 0 0 0,1 0 0 0 0,0 0 0 0 0,-1 0 0 0 0,1 0 0 0 0,0 0 0 0 0,-1 0 0 0 0,1 0 0 0 0,-1 1 0 0 0,1-1 0 0 0,0 0 0 0 0,-1 0 0 0 0,-2 2 1871 0 0,9-2-1121 0 0,78-13 1327 0 0,103-11-649 0 0,290 11 240 0 0,-295 18-1367 0 0,123 15 1631 0 0,-296-19-2051 0 0,-1-1 0 0 0,0 0 0 0 0,1 0 0 0 0,13-3 0 0 0,4 1 7 0 0,4-2 14 0 0,-28 4-19 0 0,-1 0 1 0 0,1-1 0 0 0,0 1-1 0 0,-1-1 1 0 0,1 1-1 0 0,-1-1 1 0 0,1 0 0 0 0,-1 1-1 0 0,0-1 1 0 0,1 0-1 0 0,-1 0 1 0 0,0 0-1 0 0,3-2 1 0 0,-2-2 66 0 0,-2 5 18 0 0,1 0-300 0 0,1 0 1 0 0,-1-1-1 0 0,0 1 0 0 0,0 0 1 0 0,0 0-1 0 0,0 0 0 0 0,0-1 0 0 0,1 1 1 0 0,-1 0-1 0 0,0-1 0 0 0,0 1 1 0 0,1-2-1 0 0,-1 2-271 0 0,5-1-1352 0 0,-3-1-371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50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84 18311 0 0,'-2'-4'250'0'0,"-1"0"0"0"0,1 0-1 0 0,0-1 1 0 0,0 1 0 0 0,0 0 0 0 0,1-1-1 0 0,0 1 1 0 0,-2-8 0 0 0,2 7 824 0 0,0 0 1 0 0,-1-1-1 0 0,1 1 1 0 0,-1 0-1 0 0,-4-7 3125 0 0,12 13-4046 0 0,-1 0 1 0 0,1 0-1 0 0,-1 1 1 0 0,1 0-1 0 0,-1 0 0 0 0,1 0 1 0 0,-1 0-1 0 0,8 6 1 0 0,1-1-2 0 0,34 16 92 0 0,-11-6-78 0 0,39 24 0 0 0,139 103 263 0 0,-46-31-331 0 0,-155-103-97 0 0,2 3-136 0 0,15 14 0 0 0,-21-18 71 0 0,0 0 1 0 0,1-1-1 0 0,-1 0 1 0 0,15 8-1 0 0,-24-15 468 0 0,-41-22-4441 0 0,18 6 2602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08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3 5064 0 0,'-7'-1'208'0'0,"0"0"1"0"0,0 1-1 0 0,-9 0 1 0 0,-3 1 5565 0 0,0 2 0 0 0,-29 10 4025 0 0,48-12-9715 0 0,14 2 1225 0 0,23 2-1415 0 0,-32-4 452 0 0,80 6 565 0 0,97-3 1 0 0,-47-3-241 0 0,127 4-108 0 0,133 12-203 0 0,-388-17-359 0 0,13 1 36 0 0,34 6 0 0 0,-44-5 71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09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59 12752 0 0,'-38'5'785'0'0,"12"-3"-50"0"0,-33 9 1 0 0,55-10-175 0 0,0-1 1 0 0,0 0-1 0 0,-1 1 1 0 0,1-2-1 0 0,-6 1 1 0 0,-5-1 4170 0 0,21-6-3595 0 0,-2 4-956 0 0,0 0-1 0 0,0 0 1 0 0,0 1 0 0 0,1-1 0 0 0,-1 1-1 0 0,1 0 1 0 0,0 1 0 0 0,-1-1 0 0 0,1 1-1 0 0,0 0 1 0 0,7-1 0 0 0,2-1 10 0 0,113-18 1188 0 0,-90 17-1022 0 0,82-7 96 0 0,169 6 1 0 0,-176 6-15 0 0,122 10 247 0 0,-79-2-536 0 0,151 6 85 0 0,-60-17 183 0 0,-160-1-303 0 0,35 10-33 0 0,-14 1 383 0 0,-104-9-465 0 0,-1 0-17 0 0,-1 0-74 0 0,-10-6-5487 0 0,4 4 3856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1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 5984 0 0,'-19'-3'21136'0'0,"28"2"-19335"0"0,13-2-1118 0 0,-13 2-657 0 0,12-1 207 0 0,25 2 0 0 0,165 2 1050 0 0,-109-3-951 0 0,-16 1-346 0 0,256 1-403 0 0,-235 0 140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16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30 3680 0 0,'-26'-4'1754'0'0,"6"-4"12595"0"0,19 8-14177 0 0,1-1 0 0 0,-1 1 0 0 0,1-1 0 0 0,-1 1 0 0 0,1 0 0 0 0,-1-1 0 0 0,1 1 0 0 0,0-1 0 0 0,-3-5 5426 0 0,17 0-4277 0 0,-6 5-1089 0 0,0 1 0 0 0,0 0 1 0 0,0 0-1 0 0,0 1 0 0 0,0 0 0 0 0,8 2 1 0 0,-13-2-190 0 0,65 13 920 0 0,75 10-105 0 0,-99-20-386 0 0,81-5-1 0 0,-83-7-837 0 0,-32 6 236 0 0,0 0 1 0 0,0 0-1 0 0,12 1 1 0 0,43-1-2376 0 0,-48 4 1010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18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57 11976 0 0,'0'0'576'0'0,"-6"-2"48"0"0,5 2-522 0 0,0 0 1 0 0,0-1-1 0 0,0 1 1 0 0,0-1-1 0 0,0 1 1 0 0,0-1 0 0 0,0 1-1 0 0,0-1 1 0 0,0 0-1 0 0,1 1 1 0 0,-1-1 0 0 0,0 0-1 0 0,0 0 1 0 0,0 0-1 0 0,0-1 1 0 0,0 1 36 0 0,1 1 1 0 0,0-1 0 0 0,0 1-1 0 0,0-1 1 0 0,0 1-1 0 0,0 0 1 0 0,0-1-1 0 0,0 1 1 0 0,0-1-1 0 0,0 1 1 0 0,0-1-1 0 0,0 1 1 0 0,0-1 0 0 0,0 1-1 0 0,0-1 1 0 0,0 1-1 0 0,0-1 1 0 0,0 1-1 0 0,1-1 1 0 0,-1 0-1 0 0,1 0 405 0 0,-1 1-425 0 0,0 0 0 0 0,0-1-1 0 0,0 1 1 0 0,0-1 0 0 0,0 1-1 0 0,0 0 1 0 0,1-1 0 0 0,-1 1-1 0 0,0-1 1 0 0,0 1 0 0 0,0 0-1 0 0,1-1 1 0 0,-1 1 0 0 0,0 0-1 0 0,0-1 1 0 0,1 1 0 0 0,-1 0-1 0 0,0 0 1 0 0,1-1 0 0 0,-1 1-1 0 0,0 0 1 0 0,1 0 0 0 0,-1-1-1 0 0,0 1 1 0 0,1 0 0 0 0,-1 0-1 0 0,0 0 1 0 0,1 0 0 0 0,-1 0-1 0 0,1-1 1 0 0,-1 1 0 0 0,1 0-1 0 0,12-5 1170 0 0,1 4-953 0 0,0 1 0 0 0,-1 0 0 0 0,1 0 0 0 0,0 2 0 0 0,14 2-1 0 0,-9-1-6 0 0,29 1-1 0 0,172-8 913 0 0,-147 1-1048 0 0,171-7 671 0 0,120-3 739 0 0,109 31-1166 0 0,-265 2-90 0 0,-62-5 143 0 0,-41-11-110 0 0,2-1 2 0 0,-21 2-485 0 0,28 3 700 0 0,62-1-1374 0 0,-171-7 776 0 0,256 8 650 0 0,-97 2-328 0 0,-138-9-320 0 0,-16 0 0 0 0,-1-1 0 0 0,1 0 0 0 0,14-2 0 0 0,-24 2-54 0 0,0-1 0 0 0,1 1 0 0 0,-1 0 0 0 0,1 0 0 0 0,-1 0 1 0 0,0 0-1 0 0,1 0 0 0 0,-1-1 0 0 0,0 1 0 0 0,1 0 0 0 0,-1 0 0 0 0,0-1 0 0 0,1 1 0 0 0,-1 0 0 0 0,0-1 0 0 0,1 1 0 0 0,-1 0 1 0 0,0-1-1 0 0,0 1 0 0 0,0 0 0 0 0,1-1 0 0 0,-1 1 0 0 0,0 0 0 0 0,0-1 0 0 0,0 1 0 0 0,0-1 0 0 0,0 1 0 0 0,1 0 0 0 0,-1-1 1 0 0,0 1-1 0 0,0-1 0 0 0,0-4-2769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21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9272 0 0,'-3'1'165'0'0,"0"0"0"0"0,0 0 0 0 0,0 1 0 0 0,-3 8 8747 0 0,15-9-4583 0 0,25 1-2601 0 0,-6-2-691 0 0,86 0 407 0 0,-45-2-903 0 0,225 15 1498 0 0,-143-4-1450 0 0,-27-2-203 0 0,116 4 228 0 0,-76-3-255 0 0,48 0 29 0 0,-59-10-410 0 0,-148 2-3 0 0,-1 0-1 0 0,1 1 1 0 0,-1-1-1 0 0,1 1 1 0 0,5 2-1 0 0,-9-3 406 0 0,-1 11-7584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24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989 371 3680 0 0,'-2'-6'9658'0'0,"0"-2"-6991"0"0,0-1-1597 0 0,1 0 1 0 0,-1-1 0 0 0,1-10-1 0 0,2 10-322 0 0,0 9-671 0 0,-1 1 1 0 0,0-1-1 0 0,0 0 1 0 0,0 0-1 0 0,0 0 1 0 0,0 0-1 0 0,0 0 0 0 0,0 0 1 0 0,0 0-1 0 0,0 1 1 0 0,0-1-1 0 0,-1 0 1 0 0,1-1-1 0 0,-5-21 1055 0 0,5 19-946 0 0,-1 0 0 0 0,1 0 0 0 0,-1 0 0 0 0,0 0 0 0 0,-3-6 0 0 0,-3-2 237 0 0,-1-1-1 0 0,0 1 1 0 0,-1 1-1 0 0,0-1 0 0 0,-15-12 1 0 0,12 12-154 0 0,-2 1 0 0 0,1 0 1 0 0,-27-15-1 0 0,-50-20 327 0 0,68 37-535 0 0,-1 2 0 0 0,0 0 0 0 0,0 1 0 0 0,-1 1 0 0 0,1 1 0 0 0,-1 2 0 0 0,-44 0 0 0 0,47 3-9 0 0,1 1 0 0 0,0 1 0 0 0,0 1 0 0 0,0 1 0 0 0,1 0-1 0 0,0 2 1 0 0,0 0 0 0 0,0 1 0 0 0,1 1 0 0 0,-23 15 0 0 0,28-15-31 0 0,0 0 0 0 0,1 1 0 0 0,0 1 0 0 0,1 0 1 0 0,-15 18-1 0 0,6-2 41 0 0,-26 45-1 0 0,24-27 13 0 0,2 0 0 0 0,-28 94 0 0 0,41-111-47 0 0,1-1 0 0 0,1 2 0 0 0,2-1 0 0 0,0 0 0 0 0,2 1 0 0 0,3 36 0 0 0,0-48 8 0 0,1 0-1 0 0,0 0 1 0 0,1 0 0 0 0,1-1-1 0 0,1 1 1 0 0,7 15 0 0 0,-1-8 41 0 0,1-2 1 0 0,0 1 0 0 0,23 26-1 0 0,-14-22-25 0 0,2-1 0 0 0,1 0-1 0 0,1-2 1 0 0,1-1 0 0 0,1-2-1 0 0,31 19 1 0 0,-24-17 21 0 0,-20-13-15 0 0,0 0-1 0 0,0-1 1 0 0,1 0 0 0 0,0-1 0 0 0,33 10 0 0 0,27-1 177 0 0,146 12-1 0 0,-202-29-182 0 0,1 0 0 0 0,-1-1 1 0 0,0-1-1 0 0,29-6 0 0 0,-36 5-43 0 0,-1 0 0 0 0,1-1 0 0 0,-1-1 0 0 0,0 0 1 0 0,-1-1-1 0 0,1 0 0 0 0,-1-1 0 0 0,-1 0 0 0 0,12-9 0 0 0,-8 4 17 0 0,-1-1-1 0 0,0 0 1 0 0,-1-1-1 0 0,-1-1 1 0 0,18-27-1 0 0,-12 11 5 0 0,-2-1 0 0 0,-1 0 0 0 0,-1-1 1 0 0,-2-1-1 0 0,-2 0 0 0 0,7-42 0 0 0,-9 36-29 0 0,1-46 0 0 0,-8 67 0 0 0,0 0 0 0 0,-1 0 0 0 0,-1 0 0 0 0,-8-31 0 0 0,7 39 0 0 0,-1 1 0 0 0,-1-1 0 0 0,0 1 0 0 0,0 0 0 0 0,-1 1 0 0 0,-13-18 0 0 0,-50-50 0 0 0,54 61 0 0 0,-81-76 0 0 0,20 19 0 0 0,66 63 0 0 0,0 1 0 0 0,-1-1 0 0 0,0 2 0 0 0,-1-1 0 0 0,0 2 0 0 0,-23-12 0 0 0,35 19-52 0 0,-1-1 1 0 0,1 1-1 0 0,0 0 0 0 0,-1 0 0 0 0,1 0 1 0 0,0 0-1 0 0,-1-1 0 0 0,1 1 0 0 0,0 0 1 0 0,-1 0-1 0 0,1 0 0 0 0,-1 0 1 0 0,1 0-1 0 0,0 0 0 0 0,-1 0 0 0 0,1 0 1 0 0,0 0-1 0 0,-1 0 0 0 0,1 0 1 0 0,-1 0-1 0 0,1 1 0 0 0,0-1 0 0 0,-1 0 1 0 0,1 0-1 0 0,0 0 0 0 0,-1 0 0 0 0,1 1 1 0 0,-1-1-1 0 0,-2 4-1624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27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442 48 11688 0 0,'-11'3'366'0'0,"0"0"1"0"0,-1-1-1 0 0,1 0 1 0 0,-1-1-1 0 0,1-1 1 0 0,-1 1-1 0 0,0-2 1 0 0,-19-2-1 0 0,-60-17-179 0 0,71 15 550 0 0,0 0-1 0 0,0 2 1 0 0,-41-2-1 0 0,41 5 1224 0 0,-24 5 0 0 0,40-4-1476 0 0,0-1-1 0 0,1 1 0 0 0,-1 1 0 0 0,0-1 0 0 0,0 0 0 0 0,1 1 1 0 0,-1 0-1 0 0,1-1 0 0 0,-5 5 0 0 0,7-6-61 0 0,1 2 434 0 0,1 3 1284 0 0,8-4-2126 0 0,12-3 242 0 0,0 0-1 0 0,35-8 1 0 0,-1-1-70 0 0,269-12-52 0 0,-36 28 597 0 0,-225-2-669 0 0,134 10 116 0 0,-5-1 12 0 0,137 18-29 0 0,-140-10-106 0 0,-35-5-55 0 0,87 7 0 0 0,-213-20 0 0 0,114 8 0 0 0,-48-3 0 0 0,-84-7 0 0 0,0 1 0 0 0,0-1 0 0 0,0-1 0 0 0,19-2 0 0 0,-21 1-258 0 0,-13 3-376 0 0,-16 4-914 0 0,10-3 220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29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5984 0 0,'4'1'14546'0'0,"5"2"-11556"0"0,20-2-2672 0 0,-25-1 486 0 0,43 3 558 0 0,-1 2 0 0 0,80 18 0 0 0,-27-4-678 0 0,-81-16-585 0 0,192 29 1011 0 0,1-15-92 0 0,-99-16-590 0 0,123-15 0 0 0,133-37-156 0 0,-338 41-272 0 0,-18 5 0 0 0,-6 4-13 0 0,-5 1-57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37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2 2304 0 0,'-31'2'505'0'0,"11"2"2815"0"0,12-3-1948 0 0,1 0-1 0 0,0 0 0 0 0,0-1 1 0 0,-14-1-1 0 0,14 1-105 0 0,-1-1 0 0 0,1 1 0 0 0,0 1 0 0 0,-11 2 378 0 0,18-3-1590 0 0,0 0 0 0 0,0 0 0 0 0,0 0 0 0 0,0 0 0 0 0,0 0 0 0 0,0 0 0 0 0,0 0 1 0 0,0 0-1 0 0,0 0 0 0 0,0 1 0 0 0,0-1 0 0 0,0 0 0 0 0,0 0 0 0 0,0 0 0 0 0,0 0 0 0 0,0 0 0 0 0,0 0 0 0 0,0 0 0 0 0,0 0 0 0 0,0 0 0 0 0,0 0 1 0 0,0 0-1 0 0,0 1 0 0 0,0-1 0 0 0,0 0 0 0 0,0 0 0 0 0,0 0 0 0 0,-1 0 379 0 0,1 0-379 0 0,0 0 0 0 0,0 1 0 0 0,0-1 0 0 0,0 0 0 0 0,0 0 0 0 0,0 0 0 0 0,0 0 0 0 0,0 0 0 0 0,0 0 0 0 0,0 0 0 0 0,0 0 1 0 0,0 0-1 0 0,-1 0 0 0 0,1 0 0 0 0,0 0 0 0 0,0 0 0 0 0,0 0 0 0 0,0 0 0 0 0,0 0 0 0 0,0 0 0 0 0,0 0 0 0 0,0 0 0 0 0,0 0 0 0 0,-1 0 0 0 0,11 4 884 0 0,16 2-573 0 0,8-1 571 0 0,0 0 1 0 0,49-2-1 0 0,72-8 686 0 0,-40 0-1197 0 0,185-9 747 0 0,6 0-320 0 0,164 25 348 0 0,-342 4-896 0 0,-33-7-216 0 0,-85-7-88 0 0,29 6 0 0 0,-35-7-11 0 0,-3 0-45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50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159 378 17503 0 0,'-5'4'239'0'0,"-1"0"0"0"0,-1 0-1 0 0,1 0 1 0 0,-1-1-1 0 0,1 1 1 0 0,-1-2 0 0 0,-9 4-1 0 0,-14 5 1707 0 0,28-10-1580 0 0,0 0 0 0 0,0 0 1 0 0,-1 0-1 0 0,1-1 1 0 0,0 1-1 0 0,-1 0 0 0 0,1-1 1 0 0,-3 1-1 0 0,4-2-256 0 0,0 1 0 0 0,0 0 0 0 0,0 0 0 0 0,1-1 0 0 0,-1 1 0 0 0,0 0 0 0 0,0-1-1 0 0,0 1 1 0 0,1-1 0 0 0,-1 1 0 0 0,0-1 0 0 0,1 1 0 0 0,-1-1 0 0 0,0 0 0 0 0,1 1 0 0 0,-1-1 0 0 0,1 0 0 0 0,-1 1 0 0 0,1-1-1 0 0,0 0 1 0 0,-1 0 0 0 0,1 0 0 0 0,-1 1 0 0 0,1-1 0 0 0,0 0 0 0 0,0-1 0 0 0,-4-14 421 0 0,0 0-1 0 0,2 0 1 0 0,0 0 0 0 0,1-1-1 0 0,1-21 1 0 0,0 32-430 0 0,1-53 498 0 0,0 26-336 0 0,-1 0 1 0 0,-6-50 0 0 0,-5 16-178 0 0,11 67-83 0 0,-1-1 1 0 0,1 1-1 0 0,0-1 1 0 0,0 1-1 0 0,0-1 1 0 0,0 1-1 0 0,0-1 1 0 0,0 1-1 0 0,0 0 1 0 0,0-1-1 0 0,0 1 0 0 0,0-1 1 0 0,0 1-1 0 0,0-1 1 0 0,0 1-1 0 0,1-1 1 0 0,-1 1-1 0 0,0-1 1 0 0,0 1-1 0 0,1-1 1 0 0,6 2 13 0 0,14 14-47 0 0,-13-9 5 0 0,1-1 34 0 0,0-1 1 0 0,0 0-1 0 0,0 0 1 0 0,0-1 0 0 0,1 0-1 0 0,-1-1 1 0 0,1 0-1 0 0,16 1 1 0 0,17 4-90 0 0,-18-2 87 0 0,0-1 0 0 0,0-1 1 0 0,0-2-1 0 0,50-2 1 0 0,0-10-2811 0 0,-58 8-4465 0 0,-3 0-2328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39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52 14368 0 0,'-5'0'184'0'0,"1"0"0"0"0,0 0 0 0 0,0-1 0 0 0,0 0 0 0 0,-5-1 0 0 0,8 2-86 0 0,0 0 0 0 0,0-1 1 0 0,0 1-1 0 0,0 0 0 0 0,1-1 0 0 0,-1 1 0 0 0,0-1 1 0 0,0 1-1 0 0,1-1 0 0 0,-1 1 0 0 0,0-1 0 0 0,1 0 0 0 0,-1 1 1 0 0,0-1-1 0 0,1 0 0 0 0,-1 0 0 0 0,1 1 0 0 0,-1-1 1 0 0,1 0-1 0 0,-1 0 0 0 0,1 0 0 0 0,0 1 0 0 0,0-1 1 0 0,-1 0-1 0 0,1 0 0 0 0,0 0 0 0 0,0 0 0 0 0,0-1 0 0 0,12-6 3508 0 0,-9 5-3294 0 0,1 1 1 0 0,-1 0 0 0 0,1 1-1 0 0,0-1 1 0 0,0 1 0 0 0,-1-1-1 0 0,1 1 1 0 0,0 0 0 0 0,6 0-1 0 0,39-2 895 0 0,-34 2-908 0 0,220 7 1856 0 0,-87 1-1321 0 0,538 42 1803 0 0,-582-30-2362 0 0,-14-3-137 0 0,-62-11-50 0 0,-19-2-73 0 0,0-2 0 0 0,0 1 0 0 0,9-1 0 0 0,-15-2-151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8:40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34 12528 0 0,'-9'-6'-360'0'0,"-9"0"8010"0"0,30 10-5637 0 0,-1-1-1496 0 0,1 0 1 0 0,0-1-1 0 0,-1 0 0 0 0,1-1 0 0 0,0-1 0 0 0,19-1 0 0 0,-4 1 21 0 0,431-2 3621 0 0,-202-1-3431 0 0,259-5-129 0 0,-333 4-193 0 0,113-4-88 0 0,-51 1-158 0 0,-75 4 79 0 0,146 3-70 0 0,-218 8-169 0 0,-73 1-13 0 0,-24-9-106 0 0,1 1 1 0 0,-1 0 0 0 0,0 0 0 0 0,0-1-1 0 0,0 1 1 0 0,0 0 0 0 0,0 0-1 0 0,0-1 1 0 0,-1 1 0 0 0,1 0 0 0 0,0 0-1 0 0,0-1 1 0 0,0 1 0 0 0,-1 0-1 0 0,1-1 1 0 0,0 1 0 0 0,-1 0 0 0 0,1-1-1 0 0,-1 1 1 0 0,0 0 0 0 0,0 2-1082 0 0,0-1 969 0 0,1-1 1 0 0,-1 0-1 0 0,0 0 1 0 0,1 0-1 0 0,-1 0 1 0 0,0 0-1 0 0,0 0 1 0 0,0-1-1 0 0,1 1 1 0 0,-3 1 0 0 0,1-1-235 0 0,1 1-1070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9:22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30 183 3680 0 0,'0'0'167'0'0,"-17"-16"9264"0"0,11 10-8054 0 0,6 5-1236 0 0,-1 1 0 0 0,1 0 1 0 0,-1 0-1 0 0,1-1 0 0 0,-1 1 1 0 0,1 0-1 0 0,0-1 0 0 0,-1 1 1 0 0,1 0-1 0 0,0-1 0 0 0,0 1 1 0 0,-1 0-1 0 0,1-1 0 0 0,0 1 0 0 0,0-1 1 0 0,-1 1-1 0 0,1-1 0 0 0,0 1 1 0 0,0-1-1 0 0,0 1 0 0 0,0 0 1 0 0,0-1-1 0 0,-1 1 0 0 0,1-1 1 0 0,0 1-1 0 0,0-1 0 0 0,0 1 1 0 0,1-1-1 0 0,-1 1 0 0 0,0-1 0 0 0,0 1 1 0 0,0-1-1 0 0,0 1 0 0 0,0-1 1 0 0,1 0 344 0 0,0 1-375 0 0,0 0 0 0 0,0-1 0 0 0,0 1 0 0 0,-1 0 0 0 0,1 0 0 0 0,0-1 0 0 0,0 1 0 0 0,0-1 0 0 0,0 1 0 0 0,-1-1 0 0 0,1 1 0 0 0,0-1-1 0 0,1-1 1 0 0,-1 2 29 0 0,-1-1 0 0 0,1 0-1 0 0,0 0 1 0 0,0 1 0 0 0,0-1-1 0 0,0 1 1 0 0,0-1 0 0 0,0 1-1 0 0,0-1 1 0 0,0 1 0 0 0,0-1-1 0 0,0 1 1 0 0,0 0 0 0 0,2-1-1 0 0,7 1 636 0 0,-7-1-596 0 0,-1 1 0 0 0,0 0 0 0 0,0 0 0 0 0,0 0 0 0 0,0 0 0 0 0,0 1 0 0 0,0-1 0 0 0,0 0 0 0 0,0 1 0 0 0,4 1 0 0 0,10 2 357 0 0,-16-3-129 0 0,3 1-110 0 0,4 1-216 0 0,0-1-1 0 0,-1 1 1 0 0,1-1-1 0 0,0-1 1 0 0,0 1-1 0 0,12 0 1 0 0,45-1 240 0 0,-39-2-94 0 0,-2 0 68 0 0,34-6 0 0 0,-28 2-216 0 0,97-15 124 0 0,39-6 32 0 0,-56 7-65 0 0,-44 6-95 0 0,175-18 370 0 0,-83 26-183 0 0,32-2-110 0 0,-102 4-57 0 0,-49 3-12 0 0,63-8 0 0 0,-69 4 25 0 0,35 1 0 0 0,-20 1-25 0 0,-13 2-19 0 0,0 1 1 0 0,0 2 0 0 0,-1 1 0 0 0,40 10-1 0 0,-64-12-62 0 0,20 4 41 0 0,-1-1-1 0 0,44 1 1 0 0,155 13 80 0 0,-197-15-118 0 0,131 6 96 0 0,-105-8-44 0 0,-1 2 0 0 0,65 12 0 0 0,-40-2-10 0 0,113 4 1 0 0,-56-7-15 0 0,-46 0-33 0 0,85 6 67 0 0,26 0-8 0 0,53 0-1 0 0,35-17-58 0 0,-162-1 0 0 0,118 2 0 0 0,104 20 0 0 0,-346-21 0 0 0,37 4 0 0 0,80-3 0 0 0,-81-3 0 0 0,-26 2 0 0 0,-1-1 0 0 0,1 0 0 0 0,0-1 0 0 0,18-5 0 0 0,-26 6 0 0 0,-4 0 0 0 0,0 1 0 0 0,0-1 0 0 0,0 0 0 0 0,-1 0 0 0 0,1 1 0 0 0,0-1 0 0 0,0 0 0 0 0,1-2 0 0 0,-2 3-24 0 0,0-1 0 0 0,-1 0 1 0 0,0 0-1 0 0,1 0 0 0 0,-1 1 0 0 0,1-1 0 0 0,-1 0 1 0 0,0 0-1 0 0,0 0 0 0 0,1 0 0 0 0,-1 0 1 0 0,0 1-1 0 0,0-1 0 0 0,0 0 0 0 0,0 0 0 0 0,0-1 1 0 0,-1-20-911 0 0,1 14 373 0 0,0-2-852 0 0,0-2-67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9:27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28 10136 0 0,'0'0'230'0'0,"-9"-6"548"0"0,8 6-766 0 0,-1-1 1 0 0,1 0-1 0 0,0 0 1 0 0,-1 0-1 0 0,1 0 1 0 0,0 0-1 0 0,0 0 1 0 0,0 0-1 0 0,-2-3 1 0 0,1 0 1057 0 0,2 4-988 0 0,0-1 0 0 0,0 1-1 0 0,0 0 1 0 0,0 0 0 0 0,0-1-1 0 0,0 1 1 0 0,1 0 0 0 0,-1 0 0 0 0,0-1-1 0 0,0 1 1 0 0,0 0 0 0 0,0 0-1 0 0,0-1 1 0 0,1 1 0 0 0,-1 0-1 0 0,0 0 1 0 0,0 0 0 0 0,0 0-1 0 0,1-1 1 0 0,-1 1 0 0 0,0 0-1 0 0,0 0 1 0 0,1 0 0 0 0,-1 0-1 0 0,0 0 1 0 0,0-1 0 0 0,1 1 0 0 0,-1 0-1 0 0,0 0 1 0 0,0 0 0 0 0,1 0-1 0 0,-1 0 1 0 0,0 0 0 0 0,0 0-1 0 0,1 0 1 0 0,-1 0 0 0 0,0 0-1 0 0,1 0 1 0 0,-1 0 0 0 0,0 0-1 0 0,1 1 1 0 0,2-1 104 0 0,0 1 0 0 0,1 0-1 0 0,-1 0 1 0 0,0 1 0 0 0,0-1 0 0 0,0 1 0 0 0,0-1-1 0 0,-1 1 1 0 0,1 0 0 0 0,0 0 0 0 0,4 4-1 0 0,16 10 1143 0 0,-13-11-713 0 0,18 8 186 0 0,48 17-1 0 0,-30-18 166 0 0,69 9-1 0 0,49-3-464 0 0,-129-15-26 0 0,285 0 619 0 0,-196-6-875 0 0,-51 2-34 0 0,197 2 328 0 0,137 11-385 0 0,-230-8-64 0 0,590 30 298 0 0,-195 27-62 0 0,-539-57-322 0 0,11 2 145 0 0,148 20 673 0 0,-171-22-1557 0 0,63 9 2106 0 0,-56-10-4060 0 0,-1-2-4108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9:31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163 381 9504 0 0,'-8'-3'308'0'0,"-1"-1"0"0"0,1 0 1 0 0,0 0-1 0 0,0-1 0 0 0,0 0 1 0 0,1 0-1 0 0,-13-13 0 0 0,-11-11 4533 0 0,25 24-3926 0 0,0-1 1 0 0,0 1-1 0 0,1-1 1 0 0,0 0-1 0 0,-8-11 0 0 0,11 13-348 0 0,-1 0-1 0 0,1-1 0 0 0,0 1 1 0 0,1 0-1 0 0,-1-1 0 0 0,0-4 1 0 0,1 8-486 0 0,1 0 0 0 0,0 0 1 0 0,0 0-1 0 0,0 0 1 0 0,0 0-1 0 0,0 1 1 0 0,0-1-1 0 0,0 0 1 0 0,0 0-1 0 0,1 0 1 0 0,-1 0-1 0 0,0 0 0 0 0,0 1 1 0 0,1-1-1 0 0,-1 0 1 0 0,0 0-1 0 0,1 0 1 0 0,-1 1-1 0 0,1-1 1 0 0,-1 0-1 0 0,1 1 1 0 0,-1-1-1 0 0,1 0 0 0 0,0 1 1 0 0,-1-1-1 0 0,1 1 1 0 0,0-1-1 0 0,-1 1 1 0 0,1-1-1 0 0,0 1 1 0 0,0-1-1 0 0,0 1 1 0 0,-1 0-1 0 0,1 0 1 0 0,0-1-1 0 0,0 1 0 0 0,0 0 1 0 0,0 0-1 0 0,1 0 1 0 0,3-1-59 0 0,1 1 1 0 0,-1 0 0 0 0,1 0 0 0 0,-1 1-1 0 0,0-1 1 0 0,1 1 0 0 0,5 2-1 0 0,40 14 187 0 0,-29-9-48 0 0,154 39 717 0 0,-139-41-704 0 0,-1-1 1 0 0,60-1-1 0 0,-70-4-100 0 0,54 1 136 0 0,0-3-1 0 0,0-4 1 0 0,146-30 0 0 0,-223 35-207 0 0,0 0 0 0 0,0 0-1 0 0,0 0 1 0 0,0 0 0 0 0,0 0 0 0 0,0-1 0 0 0,5-3 0 0 0,-7 5-15 0 0,-1 0 1 0 0,0-1-1 0 0,1 1 0 0 0,-1-1 0 0 0,1 1 1 0 0,-1 0-1 0 0,0-1 0 0 0,1 1 1 0 0,-1-1-1 0 0,0 1 0 0 0,0-1 0 0 0,1 1 1 0 0,-1-1-1 0 0,0 1 0 0 0,0-1 1 0 0,0 0-1 0 0,0 1 0 0 0,0-1 1 0 0,0 0-1 0 0,0 0-11 0 0,0 0 0 0 0,0 0 0 0 0,-1 0 0 0 0,1 0 0 0 0,0 1 0 0 0,-1-1 0 0 0,1 0 0 0 0,-1 0 0 0 0,1 0 0 0 0,-1 1 0 0 0,1-1-1 0 0,-1 0 1 0 0,1 1 0 0 0,-1-1 0 0 0,0 0 0 0 0,0 0 0 0 0,-11-7 133 0 0,0 0-1 0 0,-1 0 1 0 0,0 2 0 0 0,0-1-1 0 0,-1 2 1 0 0,-21-7-1 0 0,9 3-33 0 0,-327-102-981 0 0,270 93 904 0 0,83 18 0 0 0,0 0 0 0 0,0 0 0 0 0,0 0 0 0 0,0-1 0 0 0,0 1 0 0 0,0 0 0 0 0,0 0 0 0 0,0 0 0 0 0,0 0 0 0 0,0 0 0 0 0,0 0 0 0 0,1 0 0 0 0,-1 0 0 0 0,0 0 0 0 0,0-1 0 0 0,0 1 0 0 0,0 0 0 0 0,0 0 0 0 0,0 0 0 0 0,0 0 0 0 0,0 0 0 0 0,0 0 0 0 0,0 0 0 0 0,0 0 0 0 0,0-1 0 0 0,0 1 0 0 0,0 0 0 0 0,0 0 0 0 0,0 0 0 0 0,-1 0 0 0 0,1 0 0 0 0,0 0 0 0 0,0 0 0 0 0,0 0 0 0 0,0 0 0 0 0,0-1 0 0 0,0 1 0 0 0,0 0 0 0 0,0 0 0 0 0,0 0 0 0 0,0 0 0 0 0,0 0 0 0 0,0 0 0 0 0,0 0 0 0 0,-1 0 0 0 0,1 0 0 0 0,0 0 0 0 0,0 0 0 0 0,0 0 0 0 0,0 0 0 0 0,0 0 0 0 0,0 0 0 0 0,0 0 0 0 0,0 0 0 0 0,-1 0 0 0 0,1 0 0 0 0,0 0 0 0 0,0 0 0 0 0,0 0 0 0 0,0 0 0 0 0,0 0 0 0 0,6-3 0 0 0,12-1 45 0 0,1 1 0 0 0,-1 1 1 0 0,1 0-1 0 0,25 2 0 0 0,75 11 330 0 0,-98-9-328 0 0,-6 0-1 0 0,125 17-546 0 0,-110-13 492 0 0,0 1 1 0 0,45 17 0 0 0,-72-22 41 0 0,1-1 1 0 0,-1 1-1 0 0,1-1 1 0 0,-1 1-1 0 0,0 0 0 0 0,0 0 1 0 0,0 1-1 0 0,0-1 0 0 0,0 1 1 0 0,0-1-1 0 0,-1 1 1 0 0,5 5-1 0 0,-6-6-18 0 0,0 0 0 0 0,0 1 0 0 0,0-1-1 0 0,-1 0 1 0 0,1 0 0 0 0,0 1 0 0 0,-1-1 0 0 0,0 0 0 0 0,0 1 0 0 0,1-1-1 0 0,-1 1 1 0 0,0-1 0 0 0,-1 0 0 0 0,1 1 0 0 0,0-1 0 0 0,-1 0 0 0 0,1 1 0 0 0,-1-1-1 0 0,0 0 1 0 0,0 0 0 0 0,-1 3 0 0 0,-4 7-16 0 0,0-1 0 0 0,-1 0 0 0 0,0 0 0 0 0,-15 15 0 0 0,-39 39 0 0 0,27-32 0 0 0,-79 71-96 0 0,67-64-108 0 0,-42 47 0 0 0,82-80-303 0 0,1-1 0 0 0,-9 15 1 0 0,3 4-7776 0 0,7-7-1379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9:35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26 213 14256 0 0,'-26'6'7191'0'0,"37"-6"-6819"0"0,0 0 0 0 0,-1 1 0 0 0,1 0 0 0 0,-1 1 0 0 0,1 0-1 0 0,-1 1 1 0 0,0 0 0 0 0,16 7 0 0 0,25 7 280 0 0,-1-6 39 0 0,67 9 1 0 0,-98-19-553 0 0,0 0-1 0 0,1 0 1 0 0,-1-2-1 0 0,0-1 1 0 0,0 0 0 0 0,34-9-1 0 0,-48 9-123 0 0,0 1 0 0 0,0-1 0 0 0,0-1 1 0 0,0 1-1 0 0,0 0 0 0 0,-1-1 0 0 0,0 0 0 0 0,1 0 0 0 0,-1-1 0 0 0,0 1 0 0 0,6-8 0 0 0,-9 9 3 0 0,1 0 0 0 0,-1 0-1 0 0,0 0 1 0 0,1 0 0 0 0,-1-1-1 0 0,0 1 1 0 0,-1 0-1 0 0,1-1 1 0 0,0 1 0 0 0,-1-1-1 0 0,1 1 1 0 0,-1-1 0 0 0,0 1-1 0 0,0-1 1 0 0,0 1 0 0 0,0-1-1 0 0,0 1 1 0 0,0-1-1 0 0,-1 1 1 0 0,1-1 0 0 0,-1 1-1 0 0,0 0 1 0 0,0-1 0 0 0,0 1-1 0 0,0 0 1 0 0,-2-3-1 0 0,-3-7 80 0 0,-2 1-1 0 0,1 1 1 0 0,-1 0-1 0 0,-1 0 1 0 0,-18-16-1 0 0,6 9-73 0 0,-40-27 1 0 0,21 14 29 0 0,79 40-53 0 0,2 2 1 0 0,1-1-1 0 0,69 9 1 0 0,-66-13 8 0 0,-33-5 17 0 0,3-1-10 0 0,-1 2-1 0 0,0 0 0 0 0,1 1 0 0 0,-1 0 0 0 0,18 8 0 0 0,-31-11-9 0 0,0 0-1 0 0,0-1 1 0 0,0 1-1 0 0,0 0 1 0 0,0 0 0 0 0,0 0-1 0 0,0 0 1 0 0,0 0-1 0 0,0 0 1 0 0,0 0 0 0 0,-1 0-1 0 0,1 0 1 0 0,0 0-1 0 0,-1 0 1 0 0,1 0-1 0 0,-1 0 1 0 0,1 1 0 0 0,-1-1-1 0 0,1 0 1 0 0,-1 0-1 0 0,0 1 1 0 0,0-1-1 0 0,1 0 1 0 0,-1 1 0 0 0,0-1-1 0 0,0 0 1 0 0,-1 1-1 0 0,1-1 1 0 0,0 0 0 0 0,0 1-1 0 0,0-1 1 0 0,-1 0-1 0 0,1 0 1 0 0,-1 1-1 0 0,1-1 1 0 0,-1 0 0 0 0,-1 2-1 0 0,-1 3 30 0 0,-1 0 0 0 0,1-1 0 0 0,-1 0 0 0 0,0 0-1 0 0,-1 0 1 0 0,-6 6 0 0 0,-34 30 57 0 0,-65 53-39 0 0,66-60-743 0 0,-50 50-1 0 0,69-54-3259 0 0,13-18-5055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29:39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85 136 15520 0 0,'-16'2'901'0'0,"3"0"-118"0"0,-22 7-1 0 0,19-7 2318 0 0,11-2 88 0 0,13 0-2244 0 0,140 1 668 0 0,187-4-739 0 0,-311 3-773 0 0,-7-1 78 0 0,24-3 0 0 0,-41 4-169 0 0,0 0 0 0 0,0 0 1 0 0,0 0-1 0 0,0 0 0 0 0,0 0 0 0 0,1 0 0 0 0,-1 0 0 0 0,0 0 0 0 0,0 0 0 0 0,0 0 0 0 0,0 0 1 0 0,0 0-1 0 0,0 0 0 0 0,1 0 0 0 0,-1 0 0 0 0,0 0 0 0 0,0 0 0 0 0,0-1 0 0 0,0 1 1 0 0,0 0-1 0 0,0 0 0 0 0,0 0 0 0 0,0 0 0 0 0,0 0 0 0 0,0 0 0 0 0,1 0 0 0 0,-1 0 0 0 0,0-1 1 0 0,0 1-1 0 0,0 0 0 0 0,0 0 0 0 0,0 0 0 0 0,0 0 0 0 0,0 0 0 0 0,0 0 0 0 0,0-1 1 0 0,0 1-1 0 0,0 0 0 0 0,0 0 0 0 0,0 0 0 0 0,0 0 0 0 0,0 0 0 0 0,0 0 0 0 0,0-1 0 0 0,0 1 1 0 0,0 0-1 0 0,0 0 0 0 0,-1 0 0 0 0,1 0 0 0 0,0 0 0 0 0,0 0 0 0 0,0 0 0 0 0,0-1 1 0 0,0 1-1 0 0,0 0 0 0 0,-9-9 382 0 0,-15-7 136 0 0,9 8-516 0 0,-1 0-1 0 0,1 2 0 0 0,-1 0 1 0 0,-1 0-1 0 0,1 2 0 0 0,-1 0 1 0 0,-23-2-1 0 0,13 1 9 0 0,26 5 75 0 0,3 1 25 0 0,1 0-107 0 0,0 0-1 0 0,0 1 1 0 0,0-1 0 0 0,0 0-1 0 0,0-1 1 0 0,0 1 0 0 0,0 0-1 0 0,1-1 1 0 0,-1 0-1 0 0,6 0 1 0 0,37-4 91 0 0,-33 2-94 0 0,8-2-9 0 0,20-6 0 0 0,5-1 0 0 0,-19 6 16 0 0,0-2 0 0 0,-1 0 0 0 0,29-12 0 0 0,-55 19-14 0 0,0 0 1 0 0,0 0-1 0 0,0 0 0 0 0,0 0 0 0 0,0 0 0 0 0,0 0 1 0 0,0 0-1 0 0,0-1 0 0 0,1 1 0 0 0,-1 0 1 0 0,0 0-1 0 0,0 0 0 0 0,0 0 0 0 0,0 0 0 0 0,0 0 1 0 0,0 0-1 0 0,0 0 0 0 0,1 0 0 0 0,-1 0 1 0 0,0 0-1 0 0,0 0 0 0 0,0 0 0 0 0,0 0 0 0 0,0 0 1 0 0,0 0-1 0 0,0 0 0 0 0,1 0 0 0 0,-1 0 1 0 0,0 0-1 0 0,0 0 0 0 0,0 0 0 0 0,0 1 0 0 0,0-1 1 0 0,0 0-1 0 0,0 0 0 0 0,1 0 0 0 0,-1 0 1 0 0,0 0-1 0 0,0 0 0 0 0,0 0 0 0 0,0 0 0 0 0,0 0 1 0 0,0 0-1 0 0,0 1 0 0 0,0-1 0 0 0,0 0 1 0 0,0 0-1 0 0,0 0 0 0 0,-1 8 44 0 0,-9 10 18 0 0,-57 63 42 0 0,28-37-71 0 0,22-25-174 0 0,8-8-208 0 0,-1 0 0 0 0,2 0 0 0 0,-1 0 0 0 0,2 1 0 0 0,-1 0 0 0 0,-8 23 0 0 0,16-33-1233 0 0,2 2-328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08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81 5984 0 0,'-32'12'-533'0'0,"22"-7"1734"0"0,0 1 1 0 0,-12 9 0 0 0,3 0 2048 0 0,-24 25 1541 0 0,44-39-4641 0 0,0 0 0 0 0,0 0 0 0 0,0 0 0 0 0,1 0-1 0 0,-1-1 1 0 0,0 1 0 0 0,0 0 0 0 0,0-1 0 0 0,0 1 0 0 0,2 0 0 0 0,15 1 676 0 0,0-1 0 0 0,0-1 0 0 0,1 0 0 0 0,-1-2 0 0 0,18-3 0 0 0,17-1-66 0 0,259-39 1714 0 0,-162 20-1755 0 0,-120 20-610 0 0,351-47 951 0 0,-318 45-856 0 0,187-16 455 0 0,305 8 266 0 0,-479 17-857 0 0,315 15 283 0 0,-206-9-171 0 0,-63-3-71 0 0,219 3 770 0 0,44-12-375 0 0,-280 1-440 0 0,-102 3-64 0 0,233 0 0 0 0,-148 5 0 0 0,-87-5-5 0 0,0-1 1 0 0,0 1-1 0 0,-1 0 0 0 0,1 0 0 0 0,0-1 1 0 0,-1 1-1 0 0,1 0 0 0 0,0-1 0 0 0,-1 1 1 0 0,1-1-1 0 0,0 1 0 0 0,-1-1 0 0 0,1 1 1 0 0,-1-1-1 0 0,1 1 0 0 0,-1-1 0 0 0,1 0 1 0 0,-1 1-1 0 0,0-1 0 0 0,1 0 0 0 0,-1 1 1 0 0,0-1-1 0 0,1 0 0 0 0,-1 0 0 0 0,0 1 1 0 0,1-2-1 0 0,-5-4-2492 0 0,1 2 1546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10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48 13504 0 0,'-64'10'1602'0'0,"62"-10"-1303"0"0,0 0 0 0 0,0 0 0 0 0,0 0 0 0 0,0 0 0 0 0,0 0 0 0 0,0 0 0 0 0,0-1 0 0 0,0 1 0 0 0,1 0 0 0 0,-1-1 0 0 0,0 0 0 0 0,0 1 0 0 0,0-1 0 0 0,0 0 0 0 0,1 0 0 0 0,-1 0 0 0 0,0 0 0 0 0,1 0 0 0 0,-1-1 0 0 0,1 1 0 0 0,-4-4 3835 0 0,15-13-1814 0 0,-7 16-2151 0 0,0 0 1 0 0,1 0-1 0 0,-1 0 0 0 0,1 1 0 0 0,-1-1 0 0 0,1 1 0 0 0,-1 0 1 0 0,1 0-1 0 0,0 0 0 0 0,-1 0 0 0 0,8 1 0 0 0,-4-2-26 0 0,22 0 148 0 0,1 0-1 0 0,-1 2 0 0 0,42 5 1 0 0,-42-3-162 0 0,60 7 441 0 0,37 2-33 0 0,100-3-424 0 0,286 2 131 0 0,-425-11-244 0 0,62-1 0 0 0,-3 0 0 0 0,-8 1 0 0 0,-82-2 0 0 0,71-1 0 0 0,-117 4 0 0 0,0 0 0 0 0,-1-1 0 0 0,1 0 0 0 0,0-1 0 0 0,0 0 0 0 0,13-4 0 0 0,-13-2 0 0 0,-9 8-106 0 0,-1 0 0 0 0,0-1 0 0 0,0 1 0 0 0,0 0 0 0 0,0-1 0 0 0,1 1 0 0 0,-1 0 0 0 0,0 0 0 0 0,0-1 0 0 0,0 1 0 0 0,0 0 0 0 0,0-1 0 0 0,0 1 0 0 0,0 0 0 0 0,0-1 0 0 0,0 1 0 0 0,0 0 0 0 0,0 0 0 0 0,0-1 0 0 0,0 1 0 0 0,0 0 0 0 0,0-1 0 0 0,0 1 0 0 0,0 0 0 0 0,-1-1 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46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35 4144 0 0,'0'0'191'0'0,"0"-1"-11"0"0,3-13 6414 0 0,-2 13-6405 0 0,-1 1 0 0 0,0 0-1 0 0,0-1 1 0 0,0 1 0 0 0,0-1-1 0 0,0 1 1 0 0,1 0 0 0 0,-1-1 0 0 0,0 1-1 0 0,0-1 1 0 0,0 1 0 0 0,0-1-1 0 0,0 1 1 0 0,0 0 0 0 0,0-1 0 0 0,0 1-1 0 0,0-1 1 0 0,-1 1 0 0 0,1 0-1 0 0,0-1 1 0 0,0 1 0 0 0,0-1-1 0 0,0 1 1 0 0,0 0 0 0 0,-2-2 1263 0 0,1 1-1092 0 0,-1 0 0 0 0,0 0 0 0 0,1 1 0 0 0,-1-1 0 0 0,0 1 0 0 0,1-1 0 0 0,-1 1 0 0 0,-2-1 0 0 0,1 1-120 0 0,0-1-1 0 0,0 1 1 0 0,0-1 0 0 0,0 1-1 0 0,0 0 1 0 0,0 1-1 0 0,0-1 1 0 0,0 0-1 0 0,0 1 1 0 0,0 0-1 0 0,-5 1 1 0 0,7-1 101 0 0,1-1-329 0 0,0-1 0 0 0,0 1 0 0 0,0 0 1 0 0,0 0-1 0 0,0 0 0 0 0,0 0 0 0 0,0 0 0 0 0,0 0 0 0 0,0 0 0 0 0,0 0 0 0 0,0 0 0 0 0,-1 0 0 0 0,1-1 0 0 0,0 1 0 0 0,0 0 0 0 0,0 0 0 0 0,0 0 0 0 0,0 0 0 0 0,0 0 0 0 0,0 0 0 0 0,0 0 1 0 0,0 0-1 0 0,0 0 0 0 0,0 0 0 0 0,-1 0 0 0 0,1 0 0 0 0,0 0 0 0 0,0 0 0 0 0,0 0 0 0 0,0 0 0 0 0,0 0 0 0 0,0 0 0 0 0,0 0 0 0 0,0 0 0 0 0,0 0 0 0 0,-1 0 0 0 0,1 0 0 0 0,0 0 0 0 0,0 0 1 0 0,0 0-1 0 0,0 0 0 0 0,0 0 0 0 0,0 0 0 0 0,0 0 0 0 0,0 0 0 0 0,0 0 0 0 0,0 0 0 0 0,-1 0 0 0 0,1 0 0 0 0,0 0 0 0 0,0 1 0 0 0,-8 4 521 0 0,-5 5 203 0 0,5 0-276 0 0,8-9-397 0 0,0 0-37 0 0,0 0 0 0 0,1 0 0 0 0,-1 0 0 0 0,0 0 0 0 0,1 0 0 0 0,-1 0 0 0 0,1 0 0 0 0,0 1 0 0 0,-1-2 0 0 0,1 1 0 0 0,0 0 0 0 0,0 0 0 0 0,-1 0 1 0 0,1 0-1 0 0,0 0 0 0 0,0-1 0 0 0,0 1 0 0 0,0 0 0 0 0,0-1 0 0 0,0 1 0 0 0,0-1 0 0 0,0 1 0 0 0,1-1 0 0 0,-1 1 0 0 0,0-1 0 0 0,0 0 0 0 0,2 1 0 0 0,3 0 60 0 0,0 0-1 0 0,0 0 1 0 0,0 0 0 0 0,7 0-1 0 0,213 6 643 0 0,-129-9-548 0 0,70 2 5 0 0,55-3 35 0 0,-75-1-153 0 0,53-1 51 0 0,80 2 155 0 0,-106 6-93 0 0,67 4 133 0 0,16-7 12 0 0,-113-2-199 0 0,88-5-38 0 0,-78 1 8 0 0,92-7 101 0 0,-188 11-184 0 0,148-4 57 0 0,-63 4-22 0 0,99 2 29 0 0,-147 3-40 0 0,354 17 410 0 0,-290-11-341 0 0,59 4-40 0 0,-6-9 330 0 0,-134-5-305 0 0,91-2 451 0 0,-162 3-539 0 0,17 0-131 0 0,33-4 0 0 0,-49 2-2232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3:06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79 10136 0 0,'-6'-7'18679'0'0,"20"12"-17736"0"0,190 8 981 0 0,-35-3-1487 0 0,-117-8-282 0 0,81-6 0 0 0,-59 0 15 0 0,23-1-39 0 0,-73 3-198 0 0,-12 1 83 0 0,0 0 0 0 0,1 1 0 0 0,22 2 0 0 0,-20 0-62 0 0,1 0-1 0 0,0-2 1 0 0,-1 0-1 0 0,17-2 1 0 0,-29 2 63 0 0,0-1-1 0 0,1 0 1 0 0,-1 0-1 0 0,0 0 1 0 0,0-1 0 0 0,0 1-1 0 0,5-4 1 0 0,6-2 5 0 0,-12 6-19 0 0,0 1 0 0 0,0-1 0 0 0,0 0 1 0 0,0 0-1 0 0,0-1 0 0 0,0 1 1 0 0,3-2-1 0 0,-2 0 10 0 0,1 0 0 0 0,0 1 0 0 0,0 0 0 0 0,0 0 0 0 0,0 0 0 0 0,5-2 0 0 0,20-1-981 0 0,1-4 968 0 0,10 0-1472 0 0,4-10-2329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48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96 3224 0 0,'-6'-4'288'0'0,"-15"-9"1240"0"0,-7-11 4997 0 0,-4-3-1921 0 0,27 24-4106 0 0,-1-1 0 0 0,1 1 1 0 0,-1 0-1 0 0,1 0 0 0 0,-1 0 0 0 0,0 1 1 0 0,-7-3-1 0 0,11 5-378 0 0,0-1 0 0 0,0 1 0 0 0,-1 0 0 0 0,1 0-1 0 0,0 0 1 0 0,0 0 0 0 0,0 0 0 0 0,0 0 0 0 0,0 0 0 0 0,0 1 0 0 0,0-1 0 0 0,0 1 0 0 0,0-1 0 0 0,1 1 0 0 0,-1 0 0 0 0,0 0-1 0 0,0 0 1 0 0,0 0 0 0 0,1 0 0 0 0,-1 0 0 0 0,0 0 0 0 0,1 1 0 0 0,-1-1 0 0 0,1 1 0 0 0,-2 1 0 0 0,2-1-90 0 0,-1 0 1 0 0,1 0 0 0 0,0 0 0 0 0,0 0 0 0 0,1 0 0 0 0,-1 0 0 0 0,0 0 0 0 0,1 0-1 0 0,-1 0 1 0 0,1 0 0 0 0,-1 1 0 0 0,1-1 0 0 0,0 0 0 0 0,0 0 0 0 0,0 0-1 0 0,0 1 1 0 0,1-1 0 0 0,-1 0 0 0 0,0 0 0 0 0,1 0 0 0 0,1 3 0 0 0,-1-2-30 0 0,0 0 1 0 0,0 0 0 0 0,1 0 0 0 0,-1 0 0 0 0,1-1 0 0 0,0 1 0 0 0,0 0-1 0 0,0-1 1 0 0,0 1 0 0 0,0-1 0 0 0,1 0 0 0 0,-1 0 0 0 0,1 0-1 0 0,3 2 1 0 0,5 3 163 0 0,0-1 0 0 0,1 0 0 0 0,0-1 0 0 0,1 0 0 0 0,-1-1 0 0 0,1-1-1 0 0,-1 0 1 0 0,25 3 0 0 0,423 6 1606 0 0,-190-9-1293 0 0,-82 5-145 0 0,197-1 253 0 0,-283-11-453 0 0,-21 3 281 0 0,136-22-1 0 0,-85-5 32 0 0,51-9 182 0 0,-166 34-721 0 0,-15 2 39 0 0,0 0-1 0 0,0 1 1 0 0,0-1 0 0 0,0 1 0 0 0,0 0-1 0 0,0-1 1 0 0,0 1 0 0 0,0 0-1 0 0,0 0 1 0 0,0 0 0 0 0,0 1-1 0 0,0-1 1 0 0,0 0 0 0 0,0 1 0 0 0,0-1-1 0 0,0 1 1 0 0,0 0 0 0 0,0 0-1 0 0,3 2 1 0 0,5 2-1432 0 0,-1-1-418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49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38 4144 0 0,'-29'-8'1475'0'0,"-17"-4"6191"0"0,13 4-5902 0 0,21 2 4450 0 0,19 7-5608 0 0,14 1-124 0 0,0-2 0 0 0,33-3 0 0 0,7 0 42 0 0,122 7 633 0 0,-84-1-788 0 0,160 11 49 0 0,46 2-364 0 0,-20-1 10 0 0,-250-13-61 0 0,330 4 95 0 0,-213-4 183 0 0,32-2 395 0 0,-53-1-39 0 0,80-5 278 0 0,-161 6-555 0 0,-48 0-261 0 0,-8-3-1966 0 0,-2 0 59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53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38 9416 0 0,'0'0'706'0'0,"-1"0"-482"0"0,1 0-104 0 0,-1 0-1 0 0,0-1 1 0 0,1 1-1 0 0,-1 0 0 0 0,0-1 1 0 0,1 1-1 0 0,-1 0 0 0 0,0-1 1 0 0,1 1-1 0 0,-1-1 1 0 0,1 1-1 0 0,-1-1 0 0 0,1 1 1 0 0,-1-1-1 0 0,1 0 1 0 0,-1 1-1 0 0,1-1 0 0 0,-1-1 1 0 0,1 2-43 0 0,0-1 0 0 0,0 1-1 0 0,0-1 1 0 0,0 1 0 0 0,0-1 0 0 0,0 1 0 0 0,0-1 0 0 0,0 1 0 0 0,0-1-1 0 0,0 1 1 0 0,0-1 0 0 0,1 1 0 0 0,-1-1 0 0 0,0 1 0 0 0,0-1-1 0 0,1 1 1 0 0,-1 0 0 0 0,0-1 0 0 0,0 1 0 0 0,1-1 0 0 0,0 0 89 0 0,0 0-1 0 0,0 0 1 0 0,0 0 0 0 0,0 0 0 0 0,1 0-1 0 0,-1 0 1 0 0,0 0 0 0 0,0 1 0 0 0,1-1-1 0 0,-1 0 1 0 0,0 1 0 0 0,1-1 0 0 0,-1 1-1 0 0,1 0 1 0 0,1-1 0 0 0,20-2 1630 0 0,-19 2-1573 0 0,0 1 0 0 0,1-1 0 0 0,-1 1-1 0 0,0-1 1 0 0,0 1 0 0 0,8 1 0 0 0,256 39 3281 0 0,-172-27-2699 0 0,9-3 95 0 0,129-5 1 0 0,-181-5-650 0 0,167-7 657 0 0,-41 1-359 0 0,-153 5-478 0 0,476 2 1090 0 0,-194 13-584 0 0,134 4-223 0 0,-157-20 39 0 0,-207-2-165 0 0,125-24 1 0 0,-186 25-170 0 0,-1-1-1 0 0,0 0 0 0 0,1-1 0 0 0,-1-1 0 0 0,24-13 1 0 0,-32 11 34 0 0,-7 7-41 0 0,2 8-6222 0 0,-1 1 3832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55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109 228 14368 0 0,'-1'0'330'0'0,"-10"0"111"0"0,-16 0 67 0 0,-29-3 1 0 0,56 3-473 0 0,-1 0 0 0 0,0 0 1 0 0,1 0-1 0 0,-1 0 1 0 0,1 0-1 0 0,-1 0 1 0 0,1 0-1 0 0,-1-1 1 0 0,1 1-1 0 0,-1 0 1 0 0,1 0-1 0 0,-1 0 1 0 0,1 0-1 0 0,-1-1 1 0 0,1 1-1 0 0,-1 0 1 0 0,1 0-1 0 0,0-1 1 0 0,-1 1-1 0 0,1 0 1 0 0,-1-1-1 0 0,1 1 1 0 0,0-1-1 0 0,-1 1 1 0 0,1 0-1 0 0,0-1 1 0 0,-1 1-1 0 0,1-1 1 0 0,0 0-1 0 0,0 1 3 0 0,0-1 0 0 0,0 0-1 0 0,1 0 1 0 0,-1 1 0 0 0,1-1 0 0 0,-1 0-1 0 0,0 1 1 0 0,1-1 0 0 0,-1 1 0 0 0,1-1-1 0 0,0 0 1 0 0,-1 1 0 0 0,1-1 0 0 0,-1 1-1 0 0,1 0 1 0 0,1-1 0 0 0,3-3 240 0 0,0 1-1 0 0,1 0 1 0 0,9-3-1 0 0,17-2 1613 0 0,66-7 0 0 0,34 7-142 0 0,-80 5-1217 0 0,635-39 1837 0 0,-355 26-2184 0 0,191-13 254 0 0,-111-22 445 0 0,-365 44-696 0 0,-37 6-84 0 0,0-1 0 0 0,18-7 0 0 0,-28 9-32 0 0,-13 3-331 0 0,8-1 198 0 0,2-1-526 0 0,-1 1 0 0 0,1-1 0 0 0,-1 1 0 0 0,1 0 1 0 0,-4 3-1 0 0,-2 2-1156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2:55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28 172 16559 0 0,'-8'-9'505'0'0,"6"7"-352"0"0,0 0 0 0 0,-1 0 0 0 0,1-1 0 0 0,0 1 0 0 0,1 0 0 0 0,-1-1 0 0 0,0 0 0 0 0,-1-4 0 0 0,3 7-79 0 0,-1-1 0 0 0,1 1 1 0 0,0 0-1 0 0,0-1 0 0 0,0 1 0 0 0,0 0 1 0 0,0-1-1 0 0,0 1 0 0 0,0 0 0 0 0,0-1 1 0 0,0 1-1 0 0,0 0 0 0 0,1 0 0 0 0,-1-1 1 0 0,0 1-1 0 0,0 0 0 0 0,0-1 0 0 0,0 1 1 0 0,0 0-1 0 0,1-1 0 0 0,-1 1 0 0 0,0 0 1 0 0,0 0-1 0 0,0-1 0 0 0,1 1 1 0 0,-1 0-1 0 0,0 0 0 0 0,0 0 0 0 0,1-1 1 0 0,-1 1-1 0 0,12-6 209 0 0,-5 3-16 0 0,3-3-44 0 0,0 1 1 0 0,0 0-1 0 0,1 1 1 0 0,19-6-1 0 0,50-6 646 0 0,-56 12-526 0 0,149-25 1901 0 0,301-10 0 0 0,-440 39-2198 0 0,218 0 50 0 0,-134 6-140 0 0,300 28-2503 0 0,-367-26 773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04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77 103 7344 0 0,'-59'5'1714'0'0,"42"-2"11163"0"0,27-1-12069 0 0,-6 0-667 0 0,0-1 1 0 0,1-1-1 0 0,-1 1 0 0 0,1 0 0 0 0,-1-1 0 0 0,1 0 0 0 0,-1 0 0 0 0,8-2 0 0 0,37-9 141 0 0,-36 7-114 0 0,0 1 0 0 0,16-2 0 0 0,68-6 192 0 0,-36 10-12 0 0,61 5 0 0 0,31 2-81 0 0,55-24-9 0 0,-95 6 113 0 0,170-16 232 0 0,-269 27-570 0 0,296-18 5 0 0,-190 13 264 0 0,85-1-97 0 0,97 19 237 0 0,-144-4-318 0 0,-14-3 15 0 0,117 6 108 0 0,237-4 241 0 0,-318-14-403 0 0,407-4 561 0 0,-13 54 50 0 0,-294-9-282 0 0,1-24 60 0 0,-122-24-229 0 0,-145 11-203 0 0,0 0 0 0 0,0-1 0 0 0,23-11 0 0 0,-25 6 69 0 0,-12 8-149 0 0,1 0 0 0 0,0 0 0 0 0,-1 0 0 0 0,1 1-1 0 0,0-1 1 0 0,0 0 0 0 0,0 1 0 0 0,0-1 0 0 0,-1 0 0 0 0,1 1 0 0 0,0-1-1 0 0,0 1 1 0 0,0-1 0 0 0,2 1 0 0 0,-9-13-9947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06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0 2760 0 0,'-14'2'248'0'0,"-34"-2"12464"0"0,28 0-3285 0 0,34 6-8311 0 0,11-4-164 0 0,33-2-1 0 0,-32 0-390 0 0,30 3-1 0 0,120 9 933 0 0,-52-7-1002 0 0,-26-3-163 0 0,246 29 497 0 0,-65 10-483 0 0,-271-40-341 0 0,0 1 6 0 0,7-1-19 0 0,8-2-40 0 0,-21 1-246 0 0,1-5-3231 0 0,-3 0 2301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07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82 4144 0 0,'-16'-18'22718'0'0,"19"18"-22151"0"0,2 1-3279 0 0,12 2 3384 0 0,0-1 0 0 0,0-1 0 0 0,25-1 0 0 0,8 0 90 0 0,-29 0-401 0 0,0-1 0 0 0,28-4 0 0 0,-7-1-31 0 0,180-23 697 0 0,-148 19-879 0 0,31-3 16 0 0,-82 12-163 0 0,6-2-4 0 0,0 1 0 0 0,0 2 0 0 0,-1 1 0 0 0,32 5 1 0 0,-48-4-278 0 0,0 1 0 0 0,0 1 1 0 0,17 7-1 0 0,-24-8-491 0 0,1 0 0 0 0,-1 0-1 0 0,0 0 1 0 0,10 9 0 0 0,-9-7-625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10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17 231 6912 0 0,'-17'10'14969'0'0,"29"-23"-12188"0"0,-5 10-2370 0 0,0 0 0 0 0,1 1 1 0 0,14-2-1 0 0,4-1-199 0 0,-9 2-134 0 0,-1 0 1 0 0,1 2-1 0 0,27 0 0 0 0,-3 0 49 0 0,353-26 153 0 0,-293 20-280 0 0,71-4 0 0 0,46-5 68 0 0,-104 5 72 0 0,-41 4-4 0 0,41-3 225 0 0,144-12-58 0 0,-63 4-175 0 0,-35 2 90 0 0,15 0-23 0 0,33 2 100 0 0,109-6 221 0 0,-232 17-492 0 0,240-1 273 0 0,-178 9-18 0 0,51 3-528 0 0,-56 7 362 0 0,71 5 23 0 0,-92-10-34 0 0,81 4 135 0 0,-43-10-103 0 0,167 1 425 0 0,28-6-114 0 0,-38-3-258 0 0,41-1 325 0 0,-254 5-231 0 0,-51 1-4840 0 0,-47-1 3760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32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26 4256 0 0,'0'0'3698'0'0,"-15"2"-2140"0"0,4-1-727 0 0,1 0-1 0 0,-1-1 1 0 0,1 0 0 0 0,-1 0 0 0 0,0-1 0 0 0,-11-3 0 0 0,-18-1 5068 0 0,34 5-3852 0 0,8-1-2015 0 0,-1 0-1 0 0,0 0 1 0 0,0 0-1 0 0,1 0 1 0 0,-1 0 0 0 0,0 0-1 0 0,1 1 1 0 0,-1-1-1 0 0,1 0 1 0 0,-1 1 0 0 0,1-1-1 0 0,-1 1 1 0 0,1 0-1 0 0,0 0 1 0 0,2-1 0 0 0,28 0 520 0 0,-31 1-533 0 0,56-2 571 0 0,25 1 30 0 0,54-1 391 0 0,-44 0-584 0 0,70 13 152 0 0,-150-10-595 0 0,17 2 23 0 0,23 3 676 0 0,76-2 0 0 0,159-2 981 0 0,-234 2-1361 0 0,-30-1-62 0 0,0-2 1 0 0,36-1 0 0 0,-30-3-245 0 0,74-10 1050 0 0,-97 12-1005 0 0,0 0-37 0 0,0-1 0 0 0,0 1 0 0 0,11-6-1 0 0,-16 7-184 0 0,-6 10-4862 0 0,5-8 3507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3:35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81 149 4608 0 0,'-3'0'196'0'0,"-1"0"0"0"0,1 0 0 0 0,-1-1 1 0 0,1 0-1 0 0,-1 0 0 0 0,-4-1 0 0 0,5 0 497 0 0,-1 1 0 0 0,1-1 0 0 0,0 0 0 0 0,0 1 0 0 0,0-1 0 0 0,0-1-1 0 0,1 1 1 0 0,-1 0 0 0 0,0-1 0 0 0,1 1 0 0 0,0-1 0 0 0,0 0 0 0 0,0 0 0 0 0,0 0 0 0 0,0 0-1 0 0,0 0 1 0 0,-1-5 0 0 0,2 5-567 0 0,0 0 0 0 0,0 0-1 0 0,0-1 1 0 0,1 1 0 0 0,-1-6-1 0 0,4-9 9344 0 0,-2 19-9375 0 0,0 1-1 0 0,0 0 0 0 0,0-1 1 0 0,1 1-1 0 0,-1-1 0 0 0,0 0 1 0 0,1 1-1 0 0,-1-1 0 0 0,1 0 1 0 0,1 1-1 0 0,6 2-5 0 0,-1-2-1 0 0,1 1 1 0 0,0-1-1 0 0,0 0 1 0 0,0-1-1 0 0,0 0 1 0 0,0 0-1 0 0,11-1 1 0 0,11 1 32 0 0,78 6 30 0 0,171-11 0 0 0,-7-16-74 0 0,-226 16-26 0 0,212-10 141 0 0,-163 12-180 0 0,26 0 0 0 0,87 1 120 0 0,-72-1-1 0 0,-37 0-41 0 0,37 1 46 0 0,43 3-41 0 0,192 9 20 0 0,-233-6-113 0 0,75 7 73 0 0,43 6 166 0 0,-29-4-51 0 0,-30-6-189 0 0,7 0 0 0 0,-14 7 31 0 0,6 0 2 0 0,-119-8-7 0 0,151-7 1 0 0,-96-3 128 0 0,63-7-138 0 0,-2 1-18 0 0,-2 0 29 0 0,-140 5-24 0 0,327-7-4 0 0,-212 8 0 0 0,-60 3 0 0 0,72-4 0 0 0,64-5 0 0 0,-56 4 0 0 0,78 3 0 0 0,-27 1 0 0 0,-124-2 0 0 0,52-3 0 0 0,346-21 0 0 0,-241 16 0 0 0,185-5 0 0 0,-34 22 0 0 0,42 6 0 0 0,-417-14 0 0 0,76-14 0 0 0,-98 11 0 0 0,0 1 0 0 0,44-1 0 0 0,41-3 0 0 0,-63 8 0 0 0,41 0 0 0 0,-21 3 0 0 0,38 3 0 0 0,94 15 0 0 0,-57-13 0 0 0,-33-3 0 0 0,43-1 0 0 0,-73-8-3192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34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83 10016 0 0,'-4'3'11770'0'0,"13"-2"-11121"0"0,1 0-1 0 0,18 4 1 0 0,18 3 298 0 0,76-7 632 0 0,166-18 0 0 0,-104 3-721 0 0,131-11 457 0 0,-112 7-667 0 0,-156 17-316 0 0,74 6 0 0 0,-59 0-56 0 0,-45-3-129 0 0,28 6 0 0 0,-28-4-32 0 0,-8-2-27 0 0,24 3-133 0 0,-33-5 36 0 0,1-1 0 0 0,0 1 1 0 0,-1 0-1 0 0,1-1 1 0 0,-1 1-1 0 0,1-1 0 0 0,-1 0 1 0 0,1 1-1 0 0,0-1 1 0 0,-1 1-1 0 0,0-1 0 0 0,1 0 1 0 0,-1 1-1 0 0,1-1 1 0 0,-1 0-1 0 0,0 1 0 0 0,0-1 1 0 0,1 0-1 0 0,-1 0 1 0 0,0 1-1 0 0,0-1 0 0 0,0 0 1 0 0,0 0-1 0 0,0 0 1 0 0,0 1-1 0 0,0-1 0 0 0,0 0 1 0 0,0 0-1 0 0,0 1 1 0 0,-1-2-1 0 0,-2-6-302 0 0,1 5-850 0 0,1 0 0 0 0,-1 0 0 0 0,1 0 0 0 0,-1 0 1 0 0,0 0-1 0 0,-1 0 0 0 0,-3-4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3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28 110 3224 0 0,'0'0'6422'0'0,"-9"-20"-5036"0"0,7 14 207 0 0,3-4-3944 0 0,0 9 2119 0 0,0 0-1 0 0,0-1 1 0 0,0 1-1 0 0,0 0 1 0 0,0 0-1 0 0,0 0 1 0 0,0 0-1 0 0,0 0 1 0 0,0 0-1 0 0,11-7 9109 0 0,-15 8-9829 0 0,1 0 1328 0 0,0 0 0 0 0,1 0 0 0 0,-1 1 1 0 0,0-1-1 0 0,1 0 0 0 0,-1 1 0 0 0,1-1 1 0 0,-1 1-1 0 0,1 0 0 0 0,-1-1 1 0 0,1 1-1 0 0,-3 1 0 0 0,-3-4 1367 0 0,1 1 2978 0 0,11 0-3493 0 0,153 9-423 0 0,-54-1-401 0 0,101-5-386 0 0,-80-6 1158 0 0,63-4-645 0 0,-186 7-530 0 0,316-13 868 0 0,-104 1-533 0 0,-174 9-290 0 0,101-6 106 0 0,-135 10-151 0 0,1-1 0 0 0,-1 0 0 0 0,0 1 0 0 0,0-2 0 0 0,6-1 0 0 0,33-8 0 0 0,-23 8 0 0 0,-16 3 0 0 0,-1 0 0 0 0,0 0 0 0 0,1 0 0 0 0,26 0-6988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40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99 3224 0 0,'-11'-3'74'0'0,"9"2"632"0"0,0 0 1 0 0,0 0-1 0 0,0 0 1 0 0,1-1-1 0 0,-1 1 1 0 0,0 0-1 0 0,1-1 1 0 0,-1 1-1 0 0,1-1 1 0 0,0 1-1 0 0,-3-5 1011 0 0,3 5-1281 0 0,1 1-1 0 0,-1-1 0 0 0,1 1 0 0 0,-1-1 0 0 0,1 0 1 0 0,0 1-1 0 0,-1-1 0 0 0,1 0 0 0 0,0 1 1 0 0,-1-1-1 0 0,1 0 0 0 0,0 1 0 0 0,-1-2 0 0 0,7-3 251 0 0,-4 3-560 0 0,-1 1 0 0 0,1 0 0 0 0,-1-1 0 0 0,1 1 1 0 0,0 0-1 0 0,0 0 0 0 0,-1 0 0 0 0,1 0 0 0 0,0 0 0 0 0,0 1 0 0 0,0-1 0 0 0,0 0 0 0 0,0 1 1 0 0,4-1-1 0 0,33-2 1573 0 0,66 3 0 0 0,-44 1-1075 0 0,53 2 185 0 0,35-1-194 0 0,351-21 1066 0 0,-215 18-81 0 0,-141 17-1168 0 0,-95-9 119 0 0,65 2 1 0 0,-100-10-552 0 0,0 0 0 0 0,-1-1 0 0 0,1-1 0 0 0,0 0 0 0 0,-1 0 0 0 0,14-7 0 0 0,-21 8 48 0 0,0-1 0 0 0,-1 0 0 0 0,1-1 0 0 0,-1 1 0 0 0,9-8 0 0 0,3 0 267 0 0,-16 11-257 0 0,1 8-2568 0 0,-1 2 490 0 0,1 0-479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40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85 3680 0 0,'-5'2'106'0'0,"-1"-1"-1"0"0,0 0 1 0 0,1-1 0 0 0,-1 1-1 0 0,0-1 1 0 0,0-1 0 0 0,1 1-1 0 0,-1-1 1 0 0,-9-2 0 0 0,-11-7 7001 0 0,23 9-6293 0 0,0 0 1 0 0,0-1 0 0 0,1 0 0 0 0,-1 0 0 0 0,1 0 0 0 0,-1 0-1 0 0,1 0 1 0 0,-4-4 0 0 0,6 5-720 0 0,-1 1 1 0 0,1-1-1 0 0,0 0 0 0 0,-1 1 1 0 0,1-1-1 0 0,0 0 0 0 0,-1 0 1 0 0,1 1-1 0 0,0-1 0 0 0,0 0 1 0 0,0 0-1 0 0,0 0 0 0 0,-1 1 1 0 0,1-1-1 0 0,0 0 0 0 0,0 0 0 0 0,1 1 1 0 0,-1-1-1 0 0,0 0 0 0 0,0 0 1 0 0,0 0-1 0 0,0 1 0 0 0,1-1 1 0 0,-1 0-1 0 0,0 0 0 0 0,1 1 1 0 0,-1-1-1 0 0,1 0 0 0 0,-1 1 1 0 0,1-1-1 0 0,-1 1 0 0 0,1-1 1 0 0,-1 0-1 0 0,1 1 0 0 0,-1-1 1 0 0,1 1-1 0 0,0-1 0 0 0,-1 1 1 0 0,2-1-1 0 0,6-3 212 0 0,0 1 0 0 0,-1 0 0 0 0,1 0 1 0 0,1 1-1 0 0,-1 0 0 0 0,0 0 0 0 0,12-1 0 0 0,19 0 289 0 0,0 2-1 0 0,73 5 1 0 0,-37 1-207 0 0,158 3 518 0 0,128-6 476 0 0,-250-2-985 0 0,-23 3-64 0 0,43-2 292 0 0,-43-11 33 0 0,-84 7-618 0 0,1-1 235 0 0,-6 2 748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46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24 3224 0 0,'-16'-1'2425'0'0,"-51"-18"8075"0"0,65 18-10189 0 0,0 0-1 0 0,0 1 1 0 0,0-1 0 0 0,0 1 0 0 0,0-1 0 0 0,-1 1-1 0 0,1 0 1 0 0,0 0 0 0 0,0 0 0 0 0,-4 1 2846 0 0,24 4-2496 0 0,18-1 423 0 0,40 0 0 0 0,-30-3-632 0 0,158 13 1075 0 0,-91-10-915 0 0,14 2-183 0 0,-67-1-222 0 0,1-2-1 0 0,-1-3 1 0 0,88-10 0 0 0,-117 6-137 0 0,-1 2 0 0 0,39 2 0 0 0,62 11 113 0 0,-125-11-175 0 0,86 15 105 0 0,-13-1-30 0 0,-13-4 199 0 0,43 4-124 0 0,-22-4-101 0 0,-11-2 6 0 0,-29-4-14 0 0,68 3 174 0 0,-20 0 55 0 0,-63-4-220 0 0,109 9 134 0 0,9-10-69 0 0,-78-3-46 0 0,111-2 252 0 0,-63-2-225 0 0,-81 3-65 0 0,136-1 181 0 0,-131 3-296 0 0,77-8 76 0 0,35-4 11 0 0,-101 11 129 0 0,-42 1-94 0 0,1 0 1 0 0,-1 0-1 0 0,18-4 0 0 0,-23 3-42 0 0,-5 0 5 0 0,1 1 0 0 0,0-1 0 0 0,-1 0 0 0 0,1 0 0 0 0,0-1 0 0 0,3-1 0 0 0,4-2 364 0 0,8-3-3909 0 0,-7 1-5768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3:56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84 8288 0 0,'-6'4'132'0'0,"5"-4"-93"0"0,0 0 0 0 0,0 1 0 0 0,0 0 0 0 0,0-1 0 0 0,0 1 0 0 0,0 0 0 0 0,0-1 0 0 0,0 1 0 0 0,0 0 0 0 0,0 0 0 0 0,0 0 0 0 0,0 0 0 0 0,1 0 0 0 0,-1 0 0 0 0,0 1 0 0 0,-21 8 2549 0 0,42-2 2250 0 0,50 27-2022 0 0,-60-31-2663 0 0,0 1 0 0 0,0-2-1 0 0,1 1 1 0 0,-1-1 0 0 0,1-1-1 0 0,0 0 1 0 0,0-1 0 0 0,0 0 0 0 0,17 0-1 0 0,11-3 425 0 0,51-10 0 0 0,-53 6-369 0 0,57-7 239 0 0,206-15 700 0 0,-26 2-299 0 0,-135 6-482 0 0,31-2-179 0 0,-140 21-134 0 0,219-15 299 0 0,-151 10 50 0 0,111 7 0 0 0,43-5 563 0 0,-68-2-462 0 0,-35-2-231 0 0,-41 3-468 0 0,-7 0 654 0 0,105 8 0 0 0,-164 0-260 0 0,18 1 96 0 0,0 3 0 0 0,70 17 0 0 0,-91-17 8 0 0,0 0 0 0 0,69 1 0 0 0,-67-6-144 0 0,90 1 588 0 0,-104-3-869 0 0,-20-1 483 0 0,-6 1-560 0 0,0-1 0 0 0,0 1 0 0 0,0 0 1 0 0,-1 0-1 0 0,1 0 0 0 0,0 0 1 0 0,0 0-1 0 0,0-1 0 0 0,0 2 0 0 0,-1-1 1 0 0,1 0-1 0 0,0 0 0 0 0,0 0 0 0 0,0 0 1 0 0,0 0-1 0 0,-1 1 0 0 0,1-1 0 0 0,0 0 1 0 0,0 1-1 0 0,-1-1 0 0 0,1 1 0 0 0,0-1 1 0 0,0 1-1 0 0,-1-1 0 0 0,2 2 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03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58 3680 0 0,'-2'-4'22542'0'0,"10"5"-22395"0"0,0-1 1 0 0,-1 1-1 0 0,1-1 0 0 0,0 0 1 0 0,0-1-1 0 0,11-2 0 0 0,-1 1 63 0 0,60-1 153 0 0,-53 3-185 0 0,35-4 1 0 0,-1-1-55 0 0,-31 1 81 0 0,0 2 0 0 0,1 0 0 0 0,49 5 0 0 0,-62-2-206 0 0,32-1 1 0 0,-19-1 12 0 0,-3 0 89 0 0,32-6 0 0 0,-23 2-98 0 0,-14 3 78 0 0,93-8 394 0 0,7 2-360 0 0,-47 14 98 0 0,1 1-377 0 0,46 1 184 0 0,232-8 387 0 0,-282 3-349 0 0,-40-1-55 0 0,49-2 0 0 0,16-5 125 0 0,133 2 113 0 0,-162 3-237 0 0,83 5 49 0 0,12 10-14 0 0,49 2-3 0 0,-155-17 0 0 0,137 5 237 0 0,9 3-342 0 0,-7-13 170 0 0,202-5 190 0 0,-321 10-244 0 0,259 7 418 0 0,-298-3-455 0 0,6 0 58 0 0,86-4 1 0 0,16-5 56 0 0,-144 5-549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08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68 134 11000 0 0,'-1'0'993'0'0,"-60"0"13413"0"0,61-1-14177 0 0,-1 1-1 0 0,1 0 0 0 0,0-1 0 0 0,-1 1 1 0 0,1 0-1 0 0,-1-1 0 0 0,1 1 1 0 0,0-1-1 0 0,-1 1 0 0 0,1-1 1 0 0,0 1-1 0 0,-1-1 0 0 0,1 1 1 0 0,0-1-1 0 0,0 1 0 0 0,-1-2 0 0 0,4-1-173 0 0,0 0 0 0 0,0 0 0 0 0,1 1-1 0 0,-1-1 1 0 0,1 1 0 0 0,-1 0 0 0 0,1 0-1 0 0,0 0 1 0 0,-1 0 0 0 0,1 1 0 0 0,0-1 0 0 0,0 1-1 0 0,6-1 1 0 0,4 0-55 0 0,-1 0 0 0 0,23-1 0 0 0,48 6 0 0 0,47-11 170 0 0,0 0 119 0 0,-110 8-287 0 0,163-4 778 0 0,-57-9-1096 0 0,124-7 519 0 0,-234 18-189 0 0,21-5 1 0 0,-22 3 8 0 0,24-1 0 0 0,33-5 67 0 0,-56 7-59 0 0,1 0 0 0 0,-1 1 0 0 0,0 1 1 0 0,1 0-1 0 0,29 4 0 0 0,83 15 121 0 0,-110-17-182 0 0,35-3 0 0 0,-9 0 2 0 0,28-1 88 0 0,24 1 32 0 0,-55 3-92 0 0,-17-1 0 0 0,27 4 0 0 0,32 2 0 0 0,-52-5 0 0 0,35 7 0 0 0,172 27 24 0 0,-195-30-24 0 0,0-2 0 0 0,68-3 0 0 0,-5-1 0 0 0,261 19 0 0 0,-263-9 0 0 0,64 2 0 0 0,-5-4 0 0 0,-71-1 0 0 0,269-6 0 0 0,-149-5-936 0 0,-215 2-877 0 0,-3-2 178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1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25 184 3224 0 0,'0'0'143'0'0,"-12"-6"26"0"0,11 5 406 0 0,0 0 0 0 0,0 0 0 0 0,0-1 0 0 0,1 1 0 0 0,-1 0 0 0 0,0 0 1 0 0,0 0-1 0 0,1-1 0 0 0,-2-1 0 0 0,-1-5 2098 0 0,3 7-2339 0 0,1 0 1 0 0,0-1 0 0 0,0 1 0 0 0,0 0 0 0 0,0 0 0 0 0,0 0-1 0 0,0 0 1 0 0,0 0 0 0 0,3-1 0 0 0,-2 0 601 0 0,0 1-766 0 0,0 0 0 0 0,0 0 1 0 0,0 0-1 0 0,0 0 0 0 0,0 1 1 0 0,0-1-1 0 0,0 1 0 0 0,0-1 1 0 0,0 1-1 0 0,0 0 1 0 0,1-1-1 0 0,-1 1 0 0 0,0 0 1 0 0,0 1-1 0 0,0-1 0 0 0,4 1 1 0 0,37 10 2221 0 0,-34-8-2374 0 0,27 8 794 0 0,-21-5-425 0 0,1-1 1 0 0,23 4 0 0 0,-20-7-424 0 0,5 2 407 0 0,42 2 0 0 0,190-16 1076 0 0,-112 2-1100 0 0,-99 7-430 0 0,-1 3 1 0 0,0 1 0 0 0,76 16-1 0 0,-63-6 514 0 0,64 11 193 0 0,-86-21-421 0 0,51-3 0 0 0,-40 0-88 0 0,158-7 204 0 0,-190 6-297 0 0,153-18 263 0 0,-123 13-196 0 0,5-3 179 0 0,29-2 210 0 0,-10 5-130 0 0,42-2-122 0 0,-35 2-126 0 0,-33 2-22 0 0,18 0-65 0 0,-17 2 274 0 0,1-2 1 0 0,76-17-1 0 0,35-13 193 0 0,-94 21-464 0 0,134-19 32 0 0,-100 19-32 0 0,-5 3-16 0 0,129 2 0 0 0,-175 10 161 0 0,84 14-1 0 0,-83-4 4 0 0,-33-9-97 0 0,0 1 0 0 0,0-2-1 0 0,14 2 1 0 0,9-1 79 0 0,26 1 65 0 0,-59-4-203 0 0,-1 0-6 0 0,0-1-1 0 0,-1 1 1 0 0,1 0 0 0 0,-1 0-1 0 0,1 0 1 0 0,-1 0 0 0 0,1 0 0 0 0,0 1-1 0 0,-1-1 1 0 0,1 0 0 0 0,-1 0-1 0 0,1 0 1 0 0,-1 0 0 0 0,1 1-1 0 0,-1-1 1 0 0,1 0 0 0 0,-1 0-1 0 0,1 1 1 0 0,0 0 0 0 0,0-1-100 0 0,9 3 238 0 0,-5 1-17 0 0,-3-4-74 0 0,-1 0-140 0 0,1 0 76 0 0,-1 0 0 0 0,1 0-1 0 0,-1 0 1 0 0,1-1 0 0 0,-1 1-1 0 0,1-1 1 0 0,-1 1 0 0 0,1-1 0 0 0,-1 0-1 0 0,1 1 1 0 0,-1-1 0 0 0,0 0-1 0 0,1 0 1 0 0,-1 0 0 0 0,0 0 0 0 0,0 0-1 0 0,0 0 1 0 0,0-1 0 0 0,0 1-1 0 0,0 0 1 0 0,0 0 0 0 0,0-1 0 0 0,0 1-1 0 0,0-2 1 0 0,-1 2 15 0 0,0 0 0 0 0,1 1 0 0 0,-1-1 0 0 0,0 1-1 0 0,0-1 1 0 0,1 1 0 0 0,-1-1 0 0 0,0 1 0 0 0,1-1 0 0 0,-1 1 0 0 0,1-1 0 0 0,-1 1 0 0 0,0 0-1 0 0,1-1 1 0 0,-1 1 0 0 0,1 0 0 0 0,-1-1 0 0 0,2 1 0 0 0,1-4 95 0 0,14-17 87 0 0,-16 20-358 0 0,-7-12-5675 0 0,3 3 4415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17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0 195 2304 0 0,'0'-17'21386'0'0,"1"22"-20621"0"0,1-4-644 0 0,-1 0 0 0 0,1 0 0 0 0,-1 0 0 0 0,0 1 0 0 0,1-1 0 0 0,-1 0 0 0 0,0 1 0 0 0,1 1 0 0 0,9 8 622 0 0,-5-7-591 0 0,-1-1 1 0 0,0-1-1 0 0,1 1 0 0 0,0-1 1 0 0,0 0-1 0 0,0 0 0 0 0,0 0 1 0 0,11 1-1 0 0,3-1-1 0 0,26-1 0 0 0,-45-1-147 0 0,41 7 71 0 0,-15-6 25 0 0,-18 0-23 0 0,0 0 0 0 0,-1-1 0 0 0,18-2 0 0 0,7 2 235 0 0,32-6 184 0 0,-48 4-309 0 0,6-3 138 0 0,-21 5-289 0 0,0-1-1 0 0,-1 1 1 0 0,1 0-1 0 0,0 0 1 0 0,0 0-1 0 0,0 0 1 0 0,-1 0-1 0 0,1 0 1 0 0,0 0-1 0 0,2 1 1 0 0,-2-1-7 0 0,0 1 1 0 0,0-1-1 0 0,0 0 0 0 0,0 0 1 0 0,0 0-1 0 0,0 0 0 0 0,1 0 1 0 0,-1 0-1 0 0,0 0 0 0 0,0-1 1 0 0,0 1-1 0 0,0-1 0 0 0,0 1 0 0 0,0-1 1 0 0,0 0-1 0 0,2-1 0 0 0,-1 1 53 0 0,-1 0-1 0 0,0 0 1 0 0,1 0-1 0 0,-1 1 1 0 0,1-1-1 0 0,-1 1 0 0 0,3-1 1 0 0,15-3-452 0 0,-15 2 368 0 0,-1 1 1 0 0,0 0-1 0 0,0 0 0 0 0,0 0 1 0 0,1 1-1 0 0,4-1 1 0 0,13-2 1 0 0,1-1 0 0 0,0 1 0 0 0,43 0 0 0 0,-57 3 0 0 0,0-1 0 0 0,0-1 0 0 0,11-3 0 0 0,18-2 0 0 0,77-11 455 0 0,-99 15-632 0 0,27-7 0 0 0,-26 5 140 0 0,133-37 37 0 0,-143 40 0 0 0,30-9 44 0 0,-1 1 0 0 0,67-7 0 0 0,-102 17-20 0 0,203-10-92 0 0,-200 10 68 0 0,21 0 0 0 0,1-1 0 0 0,-1-1 0 0 0,28-5 0 0 0,-35 4 0 0 0,27-2 1 0 0,10-2 478 0 0,-2-1-431 0 0,-1 4 0 0 0,76 1 0 0 0,-116 3-48 0 0,5 1-70 0 0,-1 1-1 0 0,1 1 1 0 0,-1 0-1 0 0,31 11 1 0 0,43 6 135 0 0,112 34 215 0 0,-190-51-342 0 0,1-1-1 0 0,0-1 0 0 0,0 0 0 0 0,-1 0 0 0 0,16-2 0 0 0,63-10 150 0 0,-83 10-89 0 0,97-13 63 0 0,51-8 17 0 0,52-7 10 0 0,-176 25-48 0 0,31-3-40 0 0,104-14 0 0 0,-144 19 22 0 0,-1 0 0 0 0,1 2 0 0 0,34 3 0 0 0,13 1 34 0 0,-28-4-64 0 0,211 4 163 0 0,-123 6 47 0 0,-104-9 268 0 0,5-1-4881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3:49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5528 0 0,'0'0'15874'0'0,"16"0"-14557"0"0,-16 0-1308 0 0,3-1 149 0 0,1 0 1 0 0,-1 0-1 0 0,1 1 0 0 0,-1-1 1 0 0,1 1-1 0 0,0 0 0 0 0,-1 0 1 0 0,1 1-1 0 0,3 0 0 0 0,1-1 58 0 0,0 1-1 0 0,0-1 1 0 0,0 0-1 0 0,0-1 1 0 0,0 0-1 0 0,12-3 1 0 0,11-1 258 0 0,30-3 181 0 0,190-12 842 0 0,-33 23-793 0 0,-1 17-239 0 0,51 15 16 0 0,-142-21-295 0 0,223 4 589 0 0,-218-16-361 0 0,-71-3-137 0 0,78-11 0 0 0,-82 5-70 0 0,101 1 0 0 0,-135 8-155 0 0,1 0 0 0 0,-1 2 0 0 0,32 9 0 0 0,-26-3 68 0 0,-24-10-120 0 0,1-2 0 0 0,-2-1 0 0 0,-3-2-13 0 0,0 5-61 0 0,-1-1 1 0 0,1 1-1 0 0,0-1 0 0 0,0 1 1 0 0,-1-1-1 0 0,1 1 1 0 0,0-1-1 0 0,-1 1 0 0 0,1-1 1 0 0,-1 1-1 0 0,1 0 1 0 0,0-1-1 0 0,-1 1 1 0 0,1 0-1 0 0,-1-1 0 0 0,1 1 1 0 0,-1 0-1 0 0,0-1 1 0 0,1 1-1 0 0,-1 0 1 0 0,1 0-1 0 0,-1 0 0 0 0,1 0 1 0 0,-1-1-1 0 0,-1 1 1 0 0,-1-1-817 0 0,-9-2-599 0 0,9 2-14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22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83 4608 0 0,'-13'5'16999'0'0,"20"-6"-16467"0"0,0 0-1 0 0,-1 0 1 0 0,1-1-1 0 0,0 0 1 0 0,9-4-1 0 0,13-4 304 0 0,27-6 236 0 0,-25 6-594 0 0,36-6-1 0 0,79-3 580 0 0,-117 16-736 0 0,1 3 0 0 0,58 5 0 0 0,244 37 1803 0 0,-261-38-1814 0 0,0-2-1 0 0,94-11 1 0 0,-163 9-310 0 0,1 0-9 0 0,0 0 0 0 0,0-1 0 0 0,0 1 0 0 0,0-1-1 0 0,0 1 1 0 0,0-1 0 0 0,0 0 0 0 0,0 0 0 0 0,0 0 0 0 0,0-1 0 0 0,0 1 0 0 0,-1-1 0 0 0,1 1 0 0 0,-1-1-1 0 0,1 0 1 0 0,-1 0 0 0 0,1 0 0 0 0,3-4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25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56 3680 0 0,'-4'1'5387'0'0,"-13"3"-3377"0"0,-4-4 14571 0 0,34 8-15937 0 0,-10-7-609 0 0,0 0 0 0 0,0 0-1 0 0,0 0 1 0 0,0 0 0 0 0,1-1 0 0 0,-1 1 0 0 0,0-1 0 0 0,0 0 0 0 0,0 0 0 0 0,1 0 0 0 0,-1 0-1 0 0,3-1 1 0 0,7 0 52 0 0,26 1-17 0 0,102 2 273 0 0,-47-3 312 0 0,-32 0-342 0 0,91-4-446 0 0,97-8 514 0 0,-150 10-358 0 0,233-4 142 0 0,-244 8-138 0 0,75-1 41 0 0,295-8 145 0 0,-54-12 119 0 0,314 3 429 0 0,-448 32-546 0 0,-9 0 189 0 0,-226-14-390 0 0,251 0 60 0 0,-150-4-74 0 0,33-2 0 0 0,-143 2 0 0 0,-8 1 0 0 0,34 0 0 0 0,-49 2-13 0 0,-3 0-191 0 0,-18-6-4548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40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63 8032 0 0,'0'0'365'0'0,"0"-7"127"0"0,0 5-211 0 0,0 0 0 0 0,0 0 0 0 0,0-1-1 0 0,-1 1 1 0 0,1 0 0 0 0,-1 0 0 0 0,1 0 0 0 0,-1 1 0 0 0,0-1 0 0 0,-1-3-1 0 0,0 0 886 0 0,2 4-554 0 0,0-11 760 0 0,0 10-1356 0 0,0 2-15 0 0,0-1 0 0 0,0 1 0 0 0,0 0 0 0 0,0-1 0 0 0,0 1 0 0 0,0-1 0 0 0,0 1 0 0 0,0 0 0 0 0,1-1 0 0 0,-1 1 1 0 0,0 0-1 0 0,0-1 0 0 0,0 1 0 0 0,0 0 0 0 0,0-1 0 0 0,1 1 0 0 0,-1 0 0 0 0,0-1 0 0 0,0 1 0 0 0,1 0 0 0 0,-1-1 0 0 0,0 1 1 0 0,1 0-1 0 0,-1 0 0 0 0,0-1 0 0 0,1 1 0 0 0,-1 0 0 0 0,0 0 0 0 0,1 0 0 0 0,-1 0 0 0 0,0-1 0 0 0,1 1 0 0 0,0 0 0 0 0,0-1-1 0 0,0 1 126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26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55 13824 0 0,'0'0'674'0'0,"-4"1"40"0"0,-1 0 2104 0 0,19 3-1670 0 0,59 1 817 0 0,-27-1-1205 0 0,-30-2-320 0 0,48 2 560 0 0,116-5 0 0 0,94-19 199 0 0,-25 0-295 0 0,-39 2 168 0 0,300 2-96 0 0,-362 19-691 0 0,73 8 463 0 0,-20-6 699 0 0,-22 0-859 0 0,44 0 341 0 0,-208-8-612 0 0,-5 0-28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28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60 340 2760 0 0,'-16'-1'259'0'0,"7"-8"7797"0"0,3 3-7110 0 0,-1-1-622 0 0,4 5-289 0 0,1 0 0 0 0,0 0-1 0 0,0 0 1 0 0,-1 0 0 0 0,2 0 0 0 0,-1-1 0 0 0,0 1-1 0 0,-2-5 1 0 0,4 6 499 0 0,0 0-374 0 0,-1 1 0 0 0,1 0 0 0 0,0-1 1 0 0,0 1-1 0 0,0 0 0 0 0,0-1 1 0 0,0 1-1 0 0,0 0 0 0 0,0-1 1 0 0,0 1-1 0 0,0-1 0 0 0,0 1 0 0 0,1 0 1 0 0,-1-1-1 0 0,0 1 0 0 0,0 0 1 0 0,0-1-1 0 0,0 1 0 0 0,1 0 1 0 0,-1-1-1 0 0,0 1 0 0 0,4-2 106 0 0,1 0 0 0 0,-1 0 0 0 0,1 1 0 0 0,-1 0 0 0 0,1 0 1 0 0,-1 0-1 0 0,9 0 0 0 0,39 1 629 0 0,-24 1-454 0 0,506-39 2806 0 0,38-34-2038 0 0,-411 49-764 0 0,38-4 233 0 0,-48 8-19 0 0,86-7 246 0 0,88-16 116 0 0,-170 21-516 0 0,-140 19-439 0 0,1 0 0 0 0,-1 1-1 0 0,0 1 1 0 0,1 0 0 0 0,19 4-1 0 0,14 5-9077 0 0,-35-7 306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29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620 134 5984 0 0,'-2'0'116'0'0,"-40"-1"852"0"0,14-2 4758 0 0,26 3-5519 0 0,1 0 0 0 0,-1-1 0 0 0,0 1 0 0 0,1-1-1 0 0,-1 1 1 0 0,0-1 0 0 0,1 0 0 0 0,-1 0 0 0 0,1 1 0 0 0,-1-1 0 0 0,1 0-1 0 0,0 0 1 0 0,-1-1 0 0 0,1 1 0 0 0,0 0 0 0 0,0 0 0 0 0,0-1-1 0 0,-2-1 1 0 0,1-2-103 0 0,-1 0 0 0 0,1 0 0 0 0,0 0 0 0 0,-1-8 0 0 0,2 9-107 0 0,0 0-1 0 0,0 1 1 0 0,-1-1 0 0 0,1 0 0 0 0,-1 1 0 0 0,0-1-1 0 0,-3-5 1 0 0,3 7-72 0 0,0 1-1 0 0,0-1 1 0 0,0 1-1 0 0,0 0 0 0 0,0 0 1 0 0,0 0-1 0 0,0 0 1 0 0,0 0-1 0 0,0 0 1 0 0,0 0-1 0 0,-1 0 1 0 0,1 1-1 0 0,0 0 1 0 0,-1-1-1 0 0,-1 1 0 0 0,-40 1-1058 0 0,24 0 1033 0 0,-97 4 157 0 0,-92-12 370 0 0,194 6 737 0 0,-1-1 0 0 0,-18-5 0 0 0,39 5 2211 0 0,35-4-2808 0 0,231-4 700 0 0,238 31 679 0 0,5 0-103 0 0,-154-15-1247 0 0,-116-1-422 0 0,513 12 384 0 0,-48-22 437 0 0,-469 0-804 0 0,-110 4-168 0 0,168-5 73 0 0,-271 5-212 0 0,0 1-1 0 0,33 4 0 0 0,-49 2-3640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48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 1 12928 0 0,'0'8'594'0'0,"0"-6"-16"0"0,13 1 9842 0 0,-13-2-10169 0 0,-7 9 3107 0 0,-21 13-4152 0 0,20-17 2146 0 0,-77 52-278 0 0,58-41-1108 0 0,-44 35-1 0 0,-16 28 798 0 0,86-80-742 0 0,1 1 1 0 0,-1 0-1 0 0,1-1 1 0 0,-1 1-1 0 0,1 0 1 0 0,-1-1-1 0 0,1 1 0 0 0,-1 0 1 0 0,1 0-1 0 0,0-1 1 0 0,-1 1-1 0 0,1 0 0 0 0,0 0 1 0 0,0 0-1 0 0,0 0 1 0 0,-1 1-1 0 0,1-1 543 0 0,10 8-276 0 0,-7-7-260 0 0,1-1 0 0 0,0 0-1 0 0,-1 0 1 0 0,1 0 0 0 0,0 0-1 0 0,0-1 1 0 0,0 1 0 0 0,-1-1 0 0 0,1 0-1 0 0,0 0 1 0 0,0-1 0 0 0,7-1 0 0 0,9 1 63 0 0,13 0 77 0 0,-23 0-215 0 0,0 0-1 0 0,1 1 0 0 0,-1 1 0 0 0,0-1 0 0 0,0 2 0 0 0,0-1 0 0 0,0 1 0 0 0,0 1 0 0 0,9 3 0 0 0,-2 2 65 0 0,0 1-1 0 0,0 0 0 0 0,-1 1 0 0 0,28 23 0 0 0,-24-13-3598 0 0,-2 1-3830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49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310 0 3224 0 0,'0'0'143'0'0,"-20"6"494"0"0,-4 1 9359 0 0,0 0-5870 0 0,6-3-3089 0 0,-23 10-1 0 0,27-8-670 0 0,0 1 0 0 0,0 0-1 0 0,1 1 1 0 0,0 0-1 0 0,1 1 1 0 0,-17 16 0 0 0,22-19-245 0 0,0 1 1 0 0,1 1-1 0 0,0-1 1 0 0,0 1 0 0 0,1 0-1 0 0,0 0 1 0 0,1 1-1 0 0,0-1 1 0 0,0 1 0 0 0,0 0-1 0 0,-2 14 1 0 0,3-14 10 0 0,1-1 1 0 0,0 1-1 0 0,1-1 0 0 0,0 1 1 0 0,0 0-1 0 0,1-1 0 0 0,0 1 1 0 0,1 0-1 0 0,0 0 1 0 0,3 14-1 0 0,-1-16-11 0 0,-1 0 1 0 0,1 0 0 0 0,0 0-1 0 0,0 0 1 0 0,1 0-1 0 0,0-1 1 0 0,0 1 0 0 0,1-1-1 0 0,5 6 1 0 0,-6-8-65 0 0,0-1 0 0 0,0 0 1 0 0,0 0-1 0 0,0 0 0 0 0,1 0 1 0 0,-1-1-1 0 0,1 1 0 0 0,0-1 1 0 0,0 0-1 0 0,-1-1 0 0 0,1 1 1 0 0,0-1-1 0 0,1 0 0 0 0,4 1 1 0 0,-4-2 17 0 0,0 0-1 0 0,-1-1 1 0 0,1 1 0 0 0,0-1 0 0 0,0 0 0 0 0,-1 0-1 0 0,1-1 1 0 0,-1 0 0 0 0,1 0 0 0 0,-1 0 0 0 0,1-1 0 0 0,-1 1-1 0 0,0-1 1 0 0,0 0 0 0 0,-1-1 0 0 0,9-7 0 0 0,0-1 59 0 0,-1 0 0 0 0,0-2 1 0 0,-1 1-1 0 0,12-20 1 0 0,28-45 1274 0 0,-45 68-1358 0 0,-1-1-1 0 0,0 0 1 0 0,-1 0 0 0 0,0-1-1 0 0,0 1 1 0 0,-1-1 0 0 0,-1 1-1 0 0,2-23 1 0 0,-4 29-117 0 0,0 0 1 0 0,0 0-1 0 0,0 0 0 0 0,-2-8 1 0 0,2 12-117 0 0,0 0 0 0 0,-1 0 1 0 0,1 0-1 0 0,0 0 1 0 0,0 0-1 0 0,-1-1 1 0 0,1 1-1 0 0,-1 0 0 0 0,1 0 1 0 0,-1 0-1 0 0,1 0 1 0 0,-1 0-1 0 0,0 0 0 0 0,1 0 1 0 0,-1 0-1 0 0,0 1 1 0 0,0-1-1 0 0,0 0 0 0 0,0 0 1 0 0,0 1-1 0 0,0-1 1 0 0,0 0-1 0 0,-2 0 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0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41 10800 0 0,'0'0'1265'0'0,"-11"-11"5697"0"0,10 10-6803 0 0,0 0 73 0 0,0 0 0 0 0,1-1-1 0 0,-1 1 1 0 0,0 0 0 0 0,0 0 0 0 0,1 0 0 0 0,-1-1 0 0 0,1 1-1 0 0,-1 0 1 0 0,1-1 0 0 0,0 1 0 0 0,-1 0 0 0 0,1-1-1 0 0,0-1 1 0 0,-3-4 4193 0 0,3 7-4402 0 0,-1 0 0 0 0,1 0 0 0 0,0 0 0 0 0,0 0-1 0 0,-1 0 1 0 0,1 0 0 0 0,0 0 0 0 0,0 0 0 0 0,-1 0 0 0 0,1 0 0 0 0,0 0 0 0 0,0 0 0 0 0,-1 0-1 0 0,1 0 1 0 0,0 0 0 0 0,0 0 0 0 0,0 0 0 0 0,-1 0 0 0 0,1 0 0 0 0,0 0 0 0 0,0 1 0 0 0,-1-1-1 0 0,1 0 1 0 0,0 0 0 0 0,0 0 0 0 0,0 0 0 0 0,0 0 0 0 0,-1 1 0 0 0,1-1 0 0 0,0 0 0 0 0,0 0-1 0 0,0 0 1 0 0,0 1 0 0 0,0-1 0 0 0,-1 0 0 0 0,1 0 0 0 0,0 0 0 0 0,0 1 0 0 0,0-1 0 0 0,0 0-1 0 0,0 0 1 0 0,0 1 0 0 0,0-1 0 0 0,-4 13-23 0 0,1 0 0 0 0,-2 21 0 0 0,4-20 0 0 0,-8 124 0 0 0,9-124 0 0 0,-1 10 0 0 0,1 0 0 0 0,2 1 0 0 0,0-1 0 0 0,8 32 0 0 0,-10-55 0 0 0,0-1 1 0 0,0 1-1 0 0,1-1 0 0 0,-1 1 0 0 0,0-1 0 0 0,0 1 0 0 0,0-1 1 0 0,0 1-1 0 0,1-1 0 0 0,-1 0 0 0 0,0 1 0 0 0,0-1 1 0 0,1 1-1 0 0,-1-1 0 0 0,0 1 0 0 0,1-1 0 0 0,-1 0 0 0 0,1 1 1 0 0,-1-1-1 0 0,0 0 0 0 0,1 0 0 0 0,-1 1 0 0 0,1-1 1 0 0,-1 0-1 0 0,1 0 0 0 0,-1 1 0 0 0,1-1 0 0 0,-1 0 1 0 0,0 0-1 0 0,1 0 0 0 0,-1 0 0 0 0,1 0 0 0 0,0 0 0 0 0,-1 0 1 0 0,1 0-1 0 0,-1 0 0 0 0,1 0 0 0 0,-1 0 0 0 0,1 0 1 0 0,-1 0-1 0 0,1 0 0 0 0,-1-1 0 0 0,0 1 0 0 0,1 0 0 0 0,-1 0 1 0 0,1 0-1 0 0,0-1 0 0 0,0 1 6 0 0,2-2 21 0 0,0 0-1 0 0,0 0 1 0 0,0 0 0 0 0,0-1 0 0 0,0 1 0 0 0,0-1-1 0 0,0 1 1 0 0,3-6 0 0 0,15-12 141 0 0,-4 8 101 0 0,32-16 0 0 0,-42 25-208 0 0,0 0 0 0 0,0 1 0 0 0,0-1 0 0 0,1 1 0 0 0,-1 1 0 0 0,0 0 0 0 0,1 0 0 0 0,8 0 0 0 0,-11 1-38 0 0,0 0 0 0 0,-1 0 0 0 0,1 1 0 0 0,0-1 0 0 0,0 1 0 0 0,-1 1 0 0 0,1-1-1 0 0,-1 1 1 0 0,1-1 0 0 0,7 5 0 0 0,-11-5-13 0 0,1 0-1 0 0,-1 0 0 0 0,0 1 0 0 0,1-1 0 0 0,-1 0 1 0 0,0 1-1 0 0,0-1 0 0 0,0 1 0 0 0,0-1 0 0 0,0 1 0 0 0,0-1 1 0 0,0 1-1 0 0,0-1 0 0 0,-1 1 0 0 0,1 0 0 0 0,0 0 1 0 0,-1-1-1 0 0,0 1 0 0 0,1 0 0 0 0,-1 0 0 0 0,0 0 1 0 0,0-1-1 0 0,0 1 0 0 0,0 0 0 0 0,0 0 0 0 0,-1 0 0 0 0,1 0 1 0 0,0-1-1 0 0,-1 1 0 0 0,0 0 0 0 0,0 2 0 0 0,-2 2 24 0 0,0 1-1 0 0,0-1 1 0 0,-1 1-1 0 0,0-1 0 0 0,0 0 1 0 0,0-1-1 0 0,-1 1 1 0 0,1-1-1 0 0,-7 6 0 0 0,2-3 22 0 0,0-1 0 0 0,-1 0 0 0 0,0-1 0 0 0,-19 10 0 0 0,13-8-85 0 0,-1-2 0 0 0,0 0 0 0 0,-1-1 0 0 0,1-1 0 0 0,-1 0 1 0 0,0-2-1 0 0,0 0 0 0 0,0 0 0 0 0,0-2 0 0 0,0 0 0 0 0,0-2 0 0 0,-28-4 0 0 0,44 5-92 0 0,0 1 0 0 0,-1-1 0 0 0,1 0-1 0 0,0 0 1 0 0,0 0 0 0 0,0 0-1 0 0,0 0 1 0 0,0 0 0 0 0,-2-2 0 0 0,3 3 3 0 0,0-1 1 0 0,1 1 0 0 0,-1-1 0 0 0,1 1-1 0 0,-1-1 1 0 0,1 0 0 0 0,0 1 0 0 0,-1-1-1 0 0,1 1 1 0 0,-1-1 0 0 0,1 0 0 0 0,0 1-1 0 0,0-1 1 0 0,-1 0 0 0 0,1 1 0 0 0,0-1-1 0 0,0 0 1 0 0,0 0 0 0 0,0 1 0 0 0,0-1-1 0 0,0 0 1 0 0,0 0 0 0 0,0 1 0 0 0,0-1 0 0 0,0 0-1 0 0,0 1 1 0 0,0-1 0 0 0,1 0 0 0 0,-1 0-1 0 0,0 1 1 0 0,1-1 0 0 0,-1 0 0 0 0,6-7-1595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0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3224 0 0,'0'0'13786'0'0,"4"4"-10086"0"0,-3-2-3459 0 0,0 1 1 0 0,0-1-1 0 0,0 1 1 0 0,0-1-1 0 0,-1 1 0 0 0,1-1 1 0 0,-1 1-1 0 0,1-1 0 0 0,-1 1 1 0 0,0-1-1 0 0,-1 6 0 0 0,-4 34 844 0 0,3-30-923 0 0,-29 174 440 0 0,12-78-402 0 0,17-96-572 0 0,0 0-1 0 0,1 1 0 0 0,1-1 1 0 0,0 0-1 0 0,2 14 0 0 0,-2-19-1599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3:51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99 3224 0 0,'-2'-8'16099'0'0,"1"3"-13447"0"0,5 4-2143 0 0,-1-1 0 0 0,0 1-1 0 0,0-1 1 0 0,1 1 0 0 0,4-1-1 0 0,8-3 266 0 0,16-1 376 0 0,-22 4-1010 0 0,0-1-1 0 0,0 1 1 0 0,0 1-1 0 0,0 0 1 0 0,0 0-1 0 0,1 1 1 0 0,-1 0 0 0 0,19 3-1 0 0,-15-1-139 0 0,-1-1 0 0 0,1-1 0 0 0,-1 0 0 0 0,1-1 0 0 0,23-5 0 0 0,7 1 0 0 0,55 2 0 0 0,-74 3 0 0 0,-4 1 34 0 0,25 4 1 0 0,-25-2-20 0 0,27 1 1 0 0,309 0 151 0 0,-185-12-77 0 0,-102 4-63 0 0,22 7 4 0 0,-62-1-14 0 0,34-2-1 0 0,398-10 56 0 0,-362 6-72 0 0,-54 1 0 0 0,67 5 0 0 0,66 5 125 0 0,11 1 27 0 0,-110-2-62 0 0,131-5-1 0 0,174-11 47 0 0,-230 5 44 0 0,-3 0 400 0 0,70-5-604 0 0,-1 0-88 0 0,-11-4 122 0 0,-201 13-7 0 0,343-8 166 0 0,-238 10-143 0 0,-103 0-98 0 0,0-1 0 0 0,-1 2-1 0 0,1 0 1 0 0,14 4 0 0 0,-17 0-848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0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23 18431 0 0,'-3'-5'1632'0'0,"-3"2"-1304"0"0,1-1-264 0 0,-1-1-64 0 0,1 1 960 0 0,-4 2 168 0 0,3 2 40 0 0,-2 2 8 0 0,3 2-1056 0 0,-4-2-216 0 0,3 3-32 0 0,1 5-6496 0 0,-1 0-1303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1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1 150 15032 0 0,'0'0'1357'0'0,"13"0"65"0"0,1-1-567 0 0,1-1-1 0 0,-2-1 1 0 0,1 0-1 0 0,0-1 1 0 0,0 0-1 0 0,-1-1 1 0 0,25-13-1 0 0,-35 16-722 0 0,0 1-1 0 0,0-1 0 0 0,0 0 1 0 0,0 0-1 0 0,-1 0 1 0 0,1 0-1 0 0,-1 0 0 0 0,1-1 1 0 0,-1 1-1 0 0,0-1 0 0 0,0 1 1 0 0,4-7-1 0 0,-6 9-104 0 0,0-1-1 0 0,0 1 1 0 0,0-1-1 0 0,0 1 1 0 0,-1-1-1 0 0,1 1 1 0 0,0 0-1 0 0,0-1 1 0 0,0 1-1 0 0,0-1 1 0 0,0 1-1 0 0,-1-1 0 0 0,1 1 1 0 0,0 0-1 0 0,0-1 1 0 0,-1 1-1 0 0,1-1 1 0 0,0 1-1 0 0,0 0 1 0 0,-1-1-1 0 0,1 1 1 0 0,0 0-1 0 0,-1 0 1 0 0,1-1-1 0 0,-1 1 1 0 0,0 0-1 0 0,-12-7 215 0 0,11 6-137 0 0,0 0-89 0 0,0 0 0 0 0,-1 1 0 0 0,1-1-1 0 0,0 1 1 0 0,0 0 0 0 0,-1 0 0 0 0,1 0 0 0 0,0 0-1 0 0,-1 0 1 0 0,1 0 0 0 0,0 0 0 0 0,0 1-1 0 0,-1-1 1 0 0,1 1 0 0 0,0 0 0 0 0,0 0 0 0 0,0 0-1 0 0,0 0 1 0 0,-4 2 0 0 0,1 0 209 0 0,-1 1 0 0 0,1-1 0 0 0,0 1 0 0 0,0 0 0 0 0,-8 9 0 0 0,6-4-69 0 0,0 0-1 0 0,1 1 1 0 0,-10 17-1 0 0,13-21-136 0 0,1 0 0 0 0,-1 0 0 0 0,1 0 1 0 0,0 1-1 0 0,1-1 0 0 0,-1 0 0 0 0,0 13 0 0 0,2-17-20 0 0,0-1 1 0 0,0 1-1 0 0,1 0 0 0 0,-1-1 1 0 0,0 1-1 0 0,1-1 1 0 0,-1 1-1 0 0,1 0 0 0 0,-1-1 1 0 0,1 1-1 0 0,0-1 1 0 0,0 1-1 0 0,-1-1 0 0 0,1 0 1 0 0,0 1-1 0 0,0-1 1 0 0,1 0-1 0 0,-1 0 0 0 0,0 0 1 0 0,0 0-1 0 0,0 0 1 0 0,1 0-1 0 0,-1 0 0 0 0,1 0 1 0 0,-1 0-1 0 0,1 0 1 0 0,-1-1-1 0 0,1 1 0 0 0,2 0 1 0 0,-1 0-81 0 0,0-1 0 0 0,1 1 0 0 0,-1-1 1 0 0,1 1-1 0 0,-1-1 0 0 0,0 0 0 0 0,1 0 0 0 0,-1-1 1 0 0,1 1-1 0 0,-1-1 0 0 0,0 0 0 0 0,1 0 0 0 0,3-1 0 0 0,22-12-3325 0 0,46-29-1 0 0,-52 28 1270 0 0</inkml:trace>
  <inkml:trace contextRef="#ctx0" brushRef="#br0" timeOffset="1">412 0 18487 0 0,'0'0'846'0'0,"-6"4"276"0"0,2-1-834 0 0,0 0 0 0 0,1-1 0 0 0,0 1-1 0 0,-1 0 1 0 0,1 1 0 0 0,0-1 0 0 0,0 1-1 0 0,1-1 1 0 0,-1 1 0 0 0,1 0-1 0 0,0 0 1 0 0,0 0 0 0 0,-3 7 0 0 0,3-4 139 0 0,1-1 1 0 0,-1 1 0 0 0,1-1-1 0 0,1 1 1 0 0,-1 0 0 0 0,1-1-1 0 0,0 1 1 0 0,2 11-1 0 0,-1-15-370 0 0,-1 1-1 0 0,1 0 0 0 0,0-1 0 0 0,0 1 0 0 0,1 0 0 0 0,-1-1 0 0 0,1 0 0 0 0,0 1 0 0 0,0-1 0 0 0,0 0 0 0 0,0 0 0 0 0,0 0 0 0 0,1 0 0 0 0,-1 0 0 0 0,6 4 1 0 0,-6-5-102 0 0,1-1 1 0 0,-1 0 0 0 0,1 1-1 0 0,-1-1 1 0 0,1 0 0 0 0,-1 0-1 0 0,1 0 1 0 0,-1-1 0 0 0,1 1-1 0 0,0-1 1 0 0,-1 1 0 0 0,1-1-1 0 0,0 0 1 0 0,0 0 0 0 0,-1 0-1 0 0,1 0 1 0 0,0-1 0 0 0,-1 1-1 0 0,1-1 1 0 0,0 1 0 0 0,-1-1-1 0 0,1 0 1 0 0,2-2 0 0 0,4-1-429 0 0,5-1-564 0 0,-1-2-1 0 0,0 1 1 0 0,19-14-1 0 0,-13 4-1410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1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20127 0 0,'0'0'3311'0'0,"0"2"-2056"0"0,-1 35 1685 0 0,0-16-2734 0 0,3 37 1 0 0,4-3 840 0 0,-1-5-762 0 0,17 73 0 0 0,-9-60-318 0 0,-8-36-675 0 0,9 27 1 0 0,-12-47 488 0 0,9 22-2759 0 0,-8-22 1535 0 0</inkml:trace>
  <inkml:trace contextRef="#ctx0" brushRef="#br0" timeOffset="1">11 250 23583 0 0,'0'0'1800'0'0,"9"3"-1144"0"0,2-3-528 0 0,0 0-128 0 0,1 0 0 0 0,-4 0 0 0 0,4 0 0 0 0,-2 0 0 0 0,2 0 64 0 0,2 0-64 0 0,-6 0-512 0 0,6 0-136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1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17335 0 0,'-14'10'1896'0'0,"6"-7"-1772"0"0,1 1 4741 0 0,6-4-4751 0 0,1 1-1 0 0,0-1 0 0 0,0 1 1 0 0,0-1-1 0 0,0 1 0 0 0,0-1 1 0 0,0 1-1 0 0,0-1 0 0 0,0 1 1 0 0,0 0-1 0 0,0-1 0 0 0,0 1 1 0 0,0-1-1 0 0,0 1 0 0 0,1-1 1 0 0,-1 1-1 0 0,0-1 0 0 0,0 1 1 0 0,1 0-1 0 0,0 1-11 0 0,1 0-1 0 0,-1 1 0 0 0,1-1 1 0 0,-1 0-1 0 0,1 0 0 0 0,0 0 1 0 0,0 0-1 0 0,0 0 0 0 0,0-1 1 0 0,0 1-1 0 0,1-1 0 0 0,-1 1 1 0 0,0-1-1 0 0,4 2 0 0 0,6 2 700 0 0,21 6-1 0 0,-26-9-737 0 0,20 4-37 0 0,-1 0 1 0 0,1-2-1 0 0,42 0 1 0 0,-37-2 20 0 0,-1 1 1 0 0,35 7 0 0 0,-43-1 222 0 0,-23-8-262 0 0,-1 0 1 0 0,1 0-1 0 0,0 0 1 0 0,-1 0 0 0 0,1-1-1 0 0,-1 1 1 0 0,1 0-1 0 0,-1-1 1 0 0,0 1-1 0 0,1 0 1 0 0,-1-1 0 0 0,0 1-1 0 0,0 0 1 0 0,-17 9 35 0 0,0-2 0 0 0,-1 0 0 0 0,-25 8 0 0 0,20-8 442 0 0,-33 15 0 0 0,34-11-746 0 0,1 1 0 0 0,0 1 1 0 0,1 1-1 0 0,-26 24 0 0 0,45-38 543 0 0,3-1-337 0 0,-1 0 1 0 0,0 0 0 0 0,0 0-1 0 0,0 0 1 0 0,0 0 0 0 0,0 0-1 0 0,1 0 1 0 0,-1 0 0 0 0,0 0-1 0 0,0 0 1 0 0,0 0 0 0 0,0 0 0 0 0,0 0-1 0 0,1 0 1 0 0,-1 0 0 0 0,0 1-1 0 0,0-1 1 0 0,0 0 0 0 0,0 0-1 0 0,0 0 1 0 0,0 0 0 0 0,0 0-1 0 0,0 0 1 0 0,1 0 0 0 0,-1 0 0 0 0,0 1-1 0 0,0-1 1 0 0,0 0 0 0 0,0 0-1 0 0,0 0 1 0 0,0 0 0 0 0,0 0-1 0 0,0 0 1 0 0,0 1 0 0 0,0-1-1 0 0,0 0 1 0 0,0 0 0 0 0,0 0 0 0 0,0 0-1 0 0,0 0 1 0 0,0 0 0 0 0,0 1-1 0 0,0-1 1 0 0,0 0 0 0 0,0 0-1 0 0,0 0 1 0 0,0 0 0 0 0,0 0-1 0 0,0 1 1 0 0,0-1 0 0 0,0 0 0 0 0,0 0-1 0 0,0 0 1 0 0,-1 0 0 0 0,1 0-1 0 0,0 0 1 0 0,0 0 0 0 0,0 1-1 0 0,0-1 1 0 0,0 0 0 0 0,0 0 0 0 0,8 2-1381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3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38 10136 0 0,'0'0'777'0'0,"-1"2"-1294"0"0,-7 12 9110 0 0,5-10-7840 0 0,0 0-102 0 0,2-2-558 0 0,1-1 1 0 0,-1 0-1 0 0,0 0 1 0 0,0 0-1 0 0,0 1 1 0 0,0-1-1 0 0,-1 0 0 0 0,1 0 1 0 0,0 0-1 0 0,-2 1 1 0 0,-6 5 196 0 0,-1 2 2616 0 0,9-11-1669 0 0,4-7-844 0 0,1-2-47 0 0,-1 3-152 0 0,0 1-1 0 0,0 0 1 0 0,0 0 0 0 0,8-11 0 0 0,1-4 1102 0 0,-21 35-1422 0 0,-7 12-1584 0 0,15-24 813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3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1 6448 0 0,'0'0'498'0'0,"-11"0"5140"0"0,-11 3 1420 0 0,1 5-3545 0 0,-19 17-2135 0 0,11-6-280 0 0,11-8-969 0 0,1 1 0 0 0,1 0 0 0 0,0 1 0 0 0,0 1 0 0 0,2 1 0 0 0,0 0 0 0 0,0 1 0 0 0,2 0 0 0 0,-14 23 0 0 0,23-34-97 0 0,0 0 0 0 0,1 1 1 0 0,-1-1-1 0 0,1 1 0 0 0,-1 8 1 0 0,2-11-8 0 0,0 0 1 0 0,1 0 0 0 0,-1 1-1 0 0,1-1 1 0 0,0 0 0 0 0,0 0 0 0 0,0 0-1 0 0,1 1 1 0 0,-1-1 0 0 0,1 0-1 0 0,1 4 1 0 0,-1-6-1 0 0,1-1-1 0 0,0 1 1 0 0,-1-1 0 0 0,1 0-1 0 0,-1 0 1 0 0,1 0-1 0 0,-1 0 1 0 0,1 0 0 0 0,-1 0-1 0 0,4-1 1 0 0,-5 1-24 0 0,3-1 31 0 0,0 1 0 0 0,0-1-1 0 0,0-1 1 0 0,0 1 0 0 0,0 0-1 0 0,-1-1 1 0 0,1 1 0 0 0,0-1-1 0 0,-1 0 1 0 0,4-2 0 0 0,23-26 265 0 0,-21 22-204 0 0,30-35 489 0 0,36-51 1 0 0,-70 88-475 0 0,8-13 153 0 0,-11 18-236 0 0,0 0 0 0 0,-1 1-1 0 0,1-1 1 0 0,-1 0 0 0 0,1 0-1 0 0,0 1 1 0 0,0-1 0 0 0,0 0-1 0 0,-1 1 1 0 0,1-1 0 0 0,0 1-1 0 0,0-1 1 0 0,0 1 0 0 0,0 0-1 0 0,2-1 1 0 0,-3 2-15 0 0,1 0 0 0 0,0 0 0 0 0,-1 0 0 0 0,1 0 0 0 0,-1 1 0 0 0,1-1 0 0 0,-1 0 0 0 0,0 0 0 0 0,0 1 0 0 0,1-1 0 0 0,-1 0-1 0 0,0 3 1 0 0,-1 6-8 0 0,0 0 1 0 0,-1 1-1 0 0,-1-1 0 0 0,-6 19 0 0 0,-1 3-2 0 0,-31 114-38 0 0,-7 31-12 0 0,32-126 50 0 0,11-34 0 0 0,0 0 0 0 0,-5 28 0 0 0,10-45 2 0 0,0 1 0 0 0,0 0 0 0 0,0 0 0 0 0,0 0 0 0 0,0-1 0 0 0,0 1 0 0 0,0 0 0 0 0,0 0 0 0 0,0 0 0 0 0,0-1 0 0 0,0 1 0 0 0,1 0 0 0 0,-1 0 0 0 0,0-1 0 0 0,1 1 0 0 0,-1 0 0 0 0,0 0 0 0 0,1 0 0 0 0,0-1 2 0 0,-1 1 1 0 0,1-1-1 0 0,-1 0 1 0 0,0 1-1 0 0,1-1 1 0 0,-1 0-1 0 0,1 0 1 0 0,-1 0-1 0 0,1 1 1 0 0,-1-1-1 0 0,1 0 1 0 0,0 0-1 0 0,-1 0 0 0 0,1 0 1 0 0,-1 0-1 0 0,1 0 1 0 0,-1 0-1 0 0,1 0 1 0 0,0 0-1 0 0,2-1 27 0 0,0 1 1 0 0,-1-1-1 0 0,1 0 0 0 0,0 0 0 0 0,5-3 0 0 0,-8 3-22 0 0,17-9 83 0 0,-1-2 0 0 0,-1 1 0 0 0,0-2 0 0 0,13-15 0 0 0,10-7 73 0 0,-25 23-316 0 0,0-1 1 0 0,-1 0-1 0 0,-1-1 0 0 0,12-18 0 0 0,16-32-4420 0 0,-28 47 2396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4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21 8752 0 0,'0'0'793'0'0,"-5"-17"9211"0"0,5 17-9906 0 0,0 0 1 0 0,0 0 0 0 0,0 0-1 0 0,0 0 1 0 0,0-1-1 0 0,0 1 1 0 0,0 0 0 0 0,0 0-1 0 0,0 0 1 0 0,-1 0-1 0 0,1-1 1 0 0,0 1 0 0 0,0 0-1 0 0,0 0 1 0 0,0 0 0 0 0,0-1 394 0 0,-1 1-395 0 0,1 0 1 0 0,0 0-1 0 0,0 0 1 0 0,0 0 0 0 0,0 0-1 0 0,0 0 1 0 0,0 0 0 0 0,-1 0-1 0 0,1 0 1 0 0,0 0-1 0 0,0 0 1 0 0,0 0 0 0 0,0 0-1 0 0,0-1 1 0 0,-1 1-1 0 0,1 0 1 0 0,0 0 0 0 0,0 0-1 0 0,0 1 1 0 0,0-1 0 0 0,-1 0-1 0 0,1 0 1 0 0,0 0-1 0 0,0 0 1 0 0,0 0 0 0 0,0 0-1 0 0,0 0 1 0 0,-1 0-1 0 0,1 0 1 0 0,0 0 0 0 0,0 1 394 0 0,0-1-395 0 0,-1 0 1 0 0,1 0 0 0 0,0 0-1 0 0,0 0 1 0 0,0 1-1 0 0,-9 14 1379 0 0,-4 24-1493 0 0,7-17 93 0 0,2 1 0 0 0,-3 26 0 0 0,7-38-38 0 0,-1 0-1 0 0,2 0 1 0 0,-1 0 0 0 0,2 0 0 0 0,-1 0 0 0 0,5 16-1 0 0,-5-24-8 0 0,0 0-1 0 0,1 0 0 0 0,-1 0 1 0 0,1-1-1 0 0,-1 1 0 0 0,1 0 0 0 0,0-1 1 0 0,0 0-1 0 0,0 1 0 0 0,0-1 1 0 0,0 0-1 0 0,1 0 0 0 0,4 4 0 0 0,-6-5-2 0 0,1 0-1 0 0,0-1 0 0 0,-1 1 0 0 0,1 0 0 0 0,0 0 0 0 0,-1-1 1 0 0,1 1-1 0 0,0-1 0 0 0,0 0 0 0 0,-1 1 0 0 0,1-1 0 0 0,0 0 1 0 0,0 0-1 0 0,0 0 0 0 0,-1 0 0 0 0,1-1 0 0 0,0 1 0 0 0,0 0 0 0 0,0-1 1 0 0,-1 1-1 0 0,1-1 0 0 0,0 1 0 0 0,-1-1 0 0 0,3-1 0 0 0,10-8 147 0 0,-1 0 0 0 0,-1 0 0 0 0,1-1 0 0 0,-2-1 0 0 0,0 0 0 0 0,11-15 0 0 0,52-84 578 0 0,-69 102-658 0 0,18-39 858 0 0,-20 47-884 0 0,-2 7 41 0 0,-2 19 135 0 0,1-5-128 0 0,1 35-1043 0 0,-1-43 120 0 0,-1 1-1 0 0,2-1 1 0 0,0 1-1 0 0,3 14 1 0 0,2-12-6072 0 0,1-2-1957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4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5 11976 0 0,'0'0'1953'0'0,"-20"-3"1532"0"0,15 2-3245 0 0,0 1 1 0 0,1 0-1 0 0,-1 0 1 0 0,1 0-1 0 0,-1 0 0 0 0,1 1 1 0 0,-1-1-1 0 0,0 1 0 0 0,1 1 1 0 0,0-1-1 0 0,-1 1 0 0 0,1-1 1 0 0,0 1-1 0 0,0 0 1 0 0,0 1-1 0 0,-5 3 0 0 0,-3 2-140 0 0,0 0 0 0 0,1 1 0 0 0,1 0 1 0 0,-11 13-1 0 0,9-9-170 0 0,1 0 1 0 0,1 1 0 0 0,-17 29 0 0 0,23-34 200 0 0,0-1 0 0 0,0 1 0 0 0,1-1 1 0 0,1 1-1 0 0,-1 0 0 0 0,1 0 0 0 0,1 0 0 0 0,-1 18 1 0 0,2-26-100 0 0,1-1-1 0 0,-1 1 1 0 0,1-1 0 0 0,-1 0 0 0 0,1 1 0 0 0,-1-1 0 0 0,1 1 0 0 0,-1-1 0 0 0,1 0 0 0 0,-1 1 0 0 0,1-1-1 0 0,0 0 1 0 0,-1 1 0 0 0,1-1 0 0 0,0 0 0 0 0,-1 0 0 0 0,1 0 0 0 0,0 0 0 0 0,-1 0 0 0 0,1 0 0 0 0,1 0-1 0 0,-2 0 10 0 0,2 0 24 0 0,0 0-1 0 0,0 0 1 0 0,0 0 0 0 0,1 0-1 0 0,-1-1 1 0 0,0 1-1 0 0,0-1 1 0 0,0 0 0 0 0,-1 1-1 0 0,1-1 1 0 0,0 0 0 0 0,0 0-1 0 0,0 0 1 0 0,2-2-1 0 0,24-22 434 0 0,-17 16-342 0 0,8-10 564 0 0,21-25-1 0 0,2-2 930 0 0,-40 43-1529 0 0,0 1 0 0 0,0 0 1 0 0,1 0-1 0 0,0 0 0 0 0,-1 0 0 0 0,1 1 1 0 0,0-1-1 0 0,0 1 0 0 0,4-2 1 0 0,-6 3-107 0 0,0 0 0 0 0,0-1 1 0 0,0 1-1 0 0,-1 0 1 0 0,1 0-1 0 0,0 0 0 0 0,0 0 1 0 0,0 0-1 0 0,0 0 1 0 0,0 1-1 0 0,0-1 1 0 0,-1 0-1 0 0,1 0 0 0 0,0 1 1 0 0,0-1-1 0 0,0 0 1 0 0,0 1-1 0 0,-1-1 0 0 0,1 1 1 0 0,0-1-1 0 0,0 1 1 0 0,-1-1-1 0 0,1 1 1 0 0,0-1-1 0 0,-1 1 0 0 0,1 0 1 0 0,-1-1-1 0 0,1 1 1 0 0,-1 0-1 0 0,1 0 0 0 0,-1-1 1 0 0,1 1-1 0 0,-1 0 1 0 0,0 0-1 0 0,0 0 1 0 0,1 0-1 0 0,-1 0 0 0 0,4 14 45 0 0,4 28 0 0 0,-7-34-68 0 0,0 1 1 0 0,1-1-1 0 0,0 1 1 0 0,1-1-1 0 0,0 1 0 0 0,7 12 1 0 0,-9-20-69 0 0,-1-1 0 0 0,1 1 0 0 0,0-1 0 0 0,1 0 1 0 0,-1 1-1 0 0,0-1 0 0 0,0 0 0 0 0,0 0 0 0 0,1 0 1 0 0,-1 0-1 0 0,1 0 0 0 0,-1 0 0 0 0,1 0 0 0 0,-1 0 0 0 0,1 0 1 0 0,-1-1-1 0 0,1 1 0 0 0,0-1 0 0 0,-1 1 0 0 0,1-1 1 0 0,0 0-1 0 0,2 1 0 0 0,16-4-3333 0 0,-1-5-3290 0 0,-5-2-1213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5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166 178 7832 0 0,'-4'0'809'0'0,"0"0"94"0"0,0 0 0 0 0,0 0 0 0 0,0 1 0 0 0,0 0 0 0 0,0 0 0 0 0,0 0 0 0 0,0 0 1 0 0,-7 4-1 0 0,7-3-230 0 0,-1 1 0 0 0,1 0 0 0 0,0 0 0 0 0,0 0 0 0 0,0 0 1 0 0,-4 5-1 0 0,-2 5-48 0 0,1 0 1 0 0,0 0 0 0 0,-11 22-1 0 0,13-24-730 0 0,2 0 203 0 0,0-1-1 0 0,1 1 1 0 0,0 0 0 0 0,1 0 0 0 0,0 0 0 0 0,1 0-1 0 0,0 0 1 0 0,0 22 0 0 0,1-32-83 0 0,1 0-1 0 0,0 1 1 0 0,0-1 0 0 0,0 0-1 0 0,0 0 1 0 0,0 1 0 0 0,1-1-1 0 0,-1 0 1 0 0,0 0 0 0 0,1 1-1 0 0,-1-1 1 0 0,0 0-1 0 0,1 0 1 0 0,-1 0 0 0 0,1 0-1 0 0,0 0 1 0 0,-1 1 0 0 0,1-1-1 0 0,0 0 1 0 0,0-1 0 0 0,0 1-1 0 0,0 0 1 0 0,0 0 0 0 0,0 0-1 0 0,0 0 1 0 0,0-1 0 0 0,0 1-1 0 0,0 0 1 0 0,0-1 0 0 0,0 1-1 0 0,2 0 1 0 0,0-1 1 0 0,-1 0-1 0 0,0 0 1 0 0,1 0 0 0 0,-1 0-1 0 0,0 0 1 0 0,0-1 0 0 0,1 1-1 0 0,-1-1 1 0 0,0 1-1 0 0,0-1 1 0 0,0 0 0 0 0,0 0-1 0 0,0 0 1 0 0,0 0 0 0 0,0 0-1 0 0,0-1 1 0 0,2-1 0 0 0,9-8 199 0 0,-1 0 1 0 0,0-2 0 0 0,-1 1-1 0 0,0-2 1 0 0,-1 1 0 0 0,0-1-1 0 0,-2-1 1 0 0,14-26 0 0 0,-13 16-160 0 0,-1 0 0 0 0,6-28-1 0 0,-7 27-57 0 0,-4 10 409 0 0,-1 0 0 0 0,0 0 1 0 0,-1-25-1 0 0,1-7 428 0 0,-2 47-757 0 0,0 0 0 0 0,0-1-1 0 0,0 1 1 0 0,0 0 0 0 0,-1-1-1 0 0,1 1 1 0 0,0-1 0 0 0,0 1 0 0 0,-1 0-1 0 0,1-1 1 0 0,-1 1 0 0 0,0 0-1 0 0,1 0 1 0 0,-1-1 0 0 0,0 1-1 0 0,0 0 1 0 0,1 0 0 0 0,-1 0 0 0 0,0 0-1 0 0,-1-1 1 0 0,1 2-78 0 0,1 0 0 0 0,0 0 0 0 0,0 0 0 0 0,0 0 0 0 0,-1 0 0 0 0,1 0 0 0 0,0 0 0 0 0,0 0 0 0 0,-1 0 0 0 0,1 0 0 0 0,0 0 0 0 0,0 0 0 0 0,0 0 0 0 0,-1 0 0 0 0,1 0 0 0 0,0 0 0 0 0,0 0 0 0 0,-1 0 0 0 0,1 0 0 0 0,0 0 0 0 0,0 0 0 0 0,0 0 0 0 0,0 1 0 0 0,-1-1 0 0 0,1 0 0 0 0,0 0 0 0 0,0 0 0 0 0,0 0 0 0 0,0 1 0 0 0,-1-1 0 0 0,1 0 0 0 0,0 0 0 0 0,0 0 0 0 0,0 0 0 0 0,0 1 0 0 0,-1 3 0 0 0,0 2 0 0 0,0 1 0 0 0,0 0 0 0 0,1 11 0 0 0,0 5 0 0 0,-3 13 0 0 0,2 0 0 0 0,2 0 0 0 0,1 0 0 0 0,2 0 0 0 0,1-1 0 0 0,16 56 0 0 0,-20-87-603 0 0,1 0-1 0 0,0 1 1 0 0,0-1 0 0 0,0-1 0 0 0,0 1-1 0 0,1 0 1 0 0,3 5 0 0 0,-5-9 382 0 0,0 1 1 0 0,-1 0 0 0 0,1 0-1 0 0,-1-1 1 0 0,1 1-1 0 0,0 0 1 0 0,0-1 0 0 0,-1 1-1 0 0,1 0 1 0 0,0-1-1 0 0,0 0 1 0 0,0 1 0 0 0,0-1-1 0 0,0 1 1 0 0,0-1-1 0 0,0 0 1 0 0,0 0-1 0 0,-1 1 1 0 0,1-1 0 0 0,0 0-1 0 0,0 0 1 0 0,0 0-1 0 0,0 0 1 0 0,0 0 0 0 0,0 0-1 0 0,0 0 1 0 0,0-1-1 0 0,0 1 1 0 0,0 0 0 0 0,0 0-1 0 0,0-1 1 0 0,0 1-1 0 0,0-1 1 0 0,0 1-1 0 0,-1-1 1 0 0,1 1 0 0 0,0-1-1 0 0,1 0 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5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19783 0 0,'0'0'2934'0'0,"8"11"-404"0"0,0 4-2253 0 0,-5-10-134 0 0,1 1 0 0 0,-2 1 1 0 0,1-1-1 0 0,3 13 1 0 0,2 23 211 0 0,-2 1 0 0 0,-1 1 0 0 0,-2 46-1 0 0,-4-78 290 0 0,0-17 542 0 0,0-19 60 0 0,7-6-1000 0 0,2 0 0 0 0,0 1-1 0 0,24-54 1 0 0,-28 75-248 0 0,-1 0 1 0 0,2 0-1 0 0,-1 1 1 0 0,1 0-1 0 0,0 0 0 0 0,7-8 1 0 0,-10 13-95 0 0,0 0 1 0 0,0-1-1 0 0,1 1 1 0 0,-1 0-1 0 0,1 0 0 0 0,-1 1 1 0 0,1-1-1 0 0,0 0 1 0 0,0 1-1 0 0,0 0 1 0 0,-1 0-1 0 0,1 0 0 0 0,1 0 1 0 0,-1 0-1 0 0,0 0 1 0 0,0 1-1 0 0,0-1 1 0 0,0 1-1 0 0,6 0 0 0 0,5 2-731 0 0,52 5-3035 0 0,-23-6-5632 0 0,-29-1 2721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3:59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1 4720 0 0,'0'0'216'0'0,"-12"10"149"0"0,4-9 604 0 0,1 0-1 0 0,-1 0 1 0 0,0-1 0 0 0,-7 0-1 0 0,1-1 384 0 0,13 1-816 0 0,-5 11 3704 0 0,6-8-4079 0 0,-1 1 1 0 0,1-1 0 0 0,-1 0 0 0 0,0 1 0 0 0,1-1 0 0 0,-1 0 0 0 0,-1 1 0 0 0,1-1 0 0 0,0 0 0 0 0,-1 0 0 0 0,0 0 0 0 0,-2 3 0 0 0,-1 0-114 0 0,-1 1-1 0 0,1-1 1 0 0,-11 9-1 0 0,14-13-37 0 0,0-1-1 0 0,1 0 0 0 0,-1 0 0 0 0,0 0 0 0 0,0-1 0 0 0,0 1 0 0 0,0 0 0 0 0,1-1 0 0 0,-1 1 0 0 0,0-1 1 0 0,0 0-1 0 0,0 0 0 0 0,-3 1 0 0 0,-29-3 362 0 0,13 0 68 0 0,16 2-254 0 0,-1-1 1 0 0,1 0 0 0 0,0 0 0 0 0,-1 0-1 0 0,1-1 1 0 0,-5-2 0 0 0,5 2 166 0 0,0 0 1 0 0,0 1-1 0 0,0-1 0 0 0,1 1 1 0 0,-12-1 630 0 0,12-3-620 0 0,-6-2-77 0 0,10 7-22 0 0,17-10 52 0 0,-1 5-152 0 0,-4 1-38 0 0,0 1 0 0 0,1 0 0 0 0,19-2 0 0 0,218-6 82 0 0,-59 11 369 0 0,-81 2-382 0 0,227 21-83 0 0,-333-23-106 0 0,200 12 525 0 0,-5 0-218 0 0,11-6-64 0 0,-110-6-136 0 0,174-6 440 0 0,-47 0-94 0 0,266 1 214 0 0,-437 5-653 0 0,286 5 762 0 0,-25 5-968 0 0,-242-7 424 0 0,116-10-1 0 0,-24-9-156 0 0,22 13 478 0 0,-111 4-423 0 0,5-5-136 0 0,31 2 0 0 0,-11 9 271 0 0,47 2 215 0 0,-133-10-387 0 0,28-4 0 0 0,0-1 170 0 0,-8-1-142 0 0,-29 5-99 0 0,1 1 0 0 0,-1-1 1 0 0,11 1-1 0 0,-7 0-28 0 0,7 1 0 0 0,-6-1 25 0 0,-13 2-27 0 0,0-1-1 0 0,1 0 1 0 0,-1 0 0 0 0,0 0 0 0 0,0 0 0 0 0,0 0 0 0 0,0 0 0 0 0,1 0 0 0 0,-1 0 0 0 0,0 0 0 0 0,0-1 0 0 0,0 1-1 0 0,0 0 1 0 0,1 0 0 0 0,-1 0 0 0 0,0 0 0 0 0,0 0 0 0 0,0 0 0 0 0,0 0 0 0 0,0 0 0 0 0,1 0 0 0 0,-1 0 0 0 0,0 0 0 0 0,0-1-1 0 0,0 1 1 0 0,0 0 0 0 0,0 0 0 0 0,0 0 0 0 0,0 0 0 0 0,0 0 0 0 0,1-1 0 0 0,-1 1 0 0 0,0 0 0 0 0,0 0 0 0 0,0 0-1 0 0,0 0 1 0 0,0 0 0 0 0,0-1 0 0 0,0 1 0 0 0,0 0 0 0 0,0 0 0 0 0,0 0 0 0 0,0 0 0 0 0,0-1 0 0 0,0 1 0 0 0,0 0-1 0 0,0 0 1 0 0,0 0 0 0 0,0 0 0 0 0,0-1 0 0 0,0 1 0 0 0,-1 0 0 0 0,1 0 0 0 0,0 0 0 0 0,0 0 0 0 0,0 0 0 0 0,0-1-1 0 0,0 1 1 0 0,-1-1-219 0 0,0 1 0 0 0,0-1 0 0 0,0 1 0 0 0,0-1 0 0 0,0 1 0 0 0,0-1 0 0 0,0 1 0 0 0,0 0 0 0 0,0 0 0 0 0,0-1 0 0 0,0 1 0 0 0,0 0 0 0 0,-1 0 0 0 0,1 0-1 0 0,0 0 1 0 0,-2 0 0 0 0,-8 0-1968 0 0,3-1 387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6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19351 0 0,'0'0'439'0'0,"-17"4"1225"0"0,8-3-1427 0 0,1 1-1 0 0,0 0 1 0 0,0 1 0 0 0,0 0-1 0 0,0 0 1 0 0,1 0 0 0 0,-1 1 0 0 0,-11 8-1 0 0,15-9-23 0 0,0 1-1 0 0,0-1 1 0 0,0 1-1 0 0,0-1 0 0 0,1 1 1 0 0,0 0-1 0 0,-1 0 1 0 0,1 1-1 0 0,1-1 1 0 0,-1 1-1 0 0,1-1 0 0 0,-1 1 1 0 0,1 0-1 0 0,1 0 1 0 0,-2 5-1 0 0,1-3-92 0 0,1-1-1 0 0,0 1 1 0 0,0-1-1 0 0,1 1 1 0 0,-1 0-1 0 0,1-1 1 0 0,2 13-1 0 0,-2-10 409 0 0,0-6 297 0 0,7-4-411 0 0,0-3-229 0 0,0 1 0 0 0,-1-1 0 0 0,1-1 0 0 0,-1 1 0 0 0,0-1 0 0 0,0 0 0 0 0,0-1-1 0 0,0 1 1 0 0,-1-1 0 0 0,8-11 0 0 0,22-22-206 0 0,-32 35 21 0 0,0 2 0 0 0,-1 0 0 0 0,0 0 0 0 0,1 0 0 0 0,-1 0 0 0 0,1 1 0 0 0,0-1 0 0 0,0 0 0 0 0,5-1 0 0 0,-7 3 0 0 0,0 0 0 0 0,0 0 0 0 0,0 0 0 0 0,0 0 0 0 0,0 1 0 0 0,0-1 0 0 0,0 0 0 0 0,0 1 0 0 0,0-1 0 0 0,0 1 0 0 0,0-1 0 0 0,0 1 0 0 0,0-1 0 0 0,0 1 0 0 0,-1-1 0 0 0,1 1 0 0 0,0 0 0 0 0,0 0 0 0 0,0 0 0 0 0,0 0 0 0 0,2 2-129 0 0,0 0 0 0 0,-1 0 0 0 0,1 0-1 0 0,-1 0 1 0 0,0 0 0 0 0,0 1 0 0 0,0-1 0 0 0,0 1 0 0 0,-1-1-1 0 0,2 5 1 0 0,8 39-5950 0 0,-4-12 1155 0 0,-6-32 4196 0 0,-1 1-1 0 0,1-1 0 0 0,-1 1 0 0 0,0-1 1 0 0,0 1-1 0 0,-1-1 0 0 0,1 1 0 0 0,-1-1 1 0 0,1 1-1 0 0,-1-1 0 0 0,-3 9 8395 0 0,6-27-3337 0 0,0 9-3780 0 0,1 0 0 0 0,-1 0 1 0 0,1 0-1 0 0,0 0 0 0 0,0 1 0 0 0,5-7 1 0 0,5-8 347 0 0,3-12-114 0 0,13-21 502 0 0,-18 32-519 0 0,6-6 95 0 0,-17 27-861 0 0,0 0 0 0 0,0 0 0 0 0,1 0 0 0 0,-1-1 0 0 0,0 1 0 0 0,0 0 0 0 0,1 0 0 0 0,-1 0 0 0 0,0 0 0 0 0,0 0 0 0 0,1 0 0 0 0,-1 0 0 0 0,0 0 0 0 0,0 0 0 0 0,1 0 0 0 0,-1 0 0 0 0,0 0 0 0 0,0 0 0 0 0,1 0 0 0 0,-1 0 0 0 0,0 1 0 0 0,0-1 0 0 0,1 0 0 0 0,-1 0 0 0 0,0 0 0 0 0,0 0 0 0 0,1 0 0 0 0,-1 1 0 0 0,0-1 0 0 0,0 0 0 0 0,0 0 0 0 0,0 0 0 0 0,1 0 0 0 0,-1 1 0 0 0,0-1 0 0 0,0 0 0 0 0,0 0 0 0 0,0 1 0 0 0,8 10 0 0 0,-7-10 0 0 0,12 24-385 0 0,-12-22 296 0 0,0 1 0 0 0,1-1 0 0 0,-1 0 0 0 0,1-1 1 0 0,-1 1-1 0 0,1 0 0 0 0,0 0 0 0 0,0-1 0 0 0,0 1 0 0 0,1-1 0 0 0,-1 1 0 0 0,1-1 1 0 0,-1 0-1 0 0,1 0 0 0 0,0 0 0 0 0,3 1 0 0 0,-4-1-46 0 0,1-1-1 0 0,0 0 1 0 0,-1-1-1 0 0,1 1 1 0 0,-1 0 0 0 0,1-1-1 0 0,0 0 1 0 0,0 1-1 0 0,-1-1 1 0 0,1 0-1 0 0,0 0 1 0 0,0-1 0 0 0,-1 1-1 0 0,1 0 1 0 0,0-1-1 0 0,2-1 1 0 0,16-9-2475 0 0,-1-6-4414 0 0,-8 5-687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6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16703 0 0,'0'0'763'0'0,"11"-3"282"0"0,-10 3-855 0 0,0 0 0 0 0,0-1 0 0 0,-1 1-1 0 0,1 0 1 0 0,0 0 0 0 0,0 0-1 0 0,0 0 1 0 0,-1 0 0 0 0,1 0 0 0 0,0 0-1 0 0,0 0 1 0 0,0 0 0 0 0,-1 0 0 0 0,1 0-1 0 0,0 1 1 0 0,0-1 0 0 0,-1 0-1 0 0,1 1 1 0 0,0-1 0 0 0,0 0 0 0 0,-1 1-1 0 0,1-1 1 0 0,0 1 0 0 0,-1-1-1 0 0,1 1 1 0 0,-1-1 0 0 0,1 1 0 0 0,-1 0-1 0 0,1-1 1 0 0,-1 1 0 0 0,1 0-1 0 0,0 0 1 0 0,1 3 140 0 0,0 0-1 0 0,-1 0 1 0 0,1-1 0 0 0,1 8-1 0 0,-2-8-276 0 0,6 27 585 0 0,-2 0 1 0 0,-1 0-1 0 0,-1 0 1 0 0,-1 45-1 0 0,-1-9-640 0 0,2 51-485 0 0,-6-38-3235 0 0,3-58 1971 0 0</inkml:trace>
  <inkml:trace contextRef="#ctx0" brushRef="#br0" timeOffset="1">0 218 23039 0 0,'0'0'1760'0'0,"7"-3"-1120"0"0,-2 1-512 0 0,3 2-128 0 0,4 2 0 0 0,-4 1 0 0 0,3-1 0 0 0,4-2 0 0 0,-2 5 0 0 0,7-3-6808 0 0,5 1-1383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6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58 15200 0 0,'-8'-18'719'0'0,"6"14"183"0"0,0 0-1 0 0,0 0 1 0 0,0 0 0 0 0,0 0 0 0 0,-1 0-1 0 0,1 1 1 0 0,-4-5 0 0 0,5 8-728 0 0,0-1 1 0 0,1 1-1 0 0,-1-1 0 0 0,0 1 1 0 0,1 0-1 0 0,-1-1 0 0 0,0 1 1 0 0,0 0-1 0 0,1-1 0 0 0,-1 1 0 0 0,0 0 1 0 0,0 0-1 0 0,0-1 0 0 0,1 1 1 0 0,-1 0-1 0 0,0 0 0 0 0,0 0 1 0 0,-1 0-1 0 0,1 1-97 0 0,-1-1 0 0 0,1 1-1 0 0,-1-1 1 0 0,1 1 0 0 0,-1 0 0 0 0,1 0-1 0 0,0-1 1 0 0,-1 1 0 0 0,1 0 0 0 0,0 0 0 0 0,0 0-1 0 0,-2 2 1 0 0,-2 1-65 0 0,2 0 1 0 0,-1 0-1 0 0,0 0 0 0 0,1 0 1 0 0,0 1-1 0 0,0 0 0 0 0,0-1 0 0 0,0 1 1 0 0,1 0-1 0 0,0 0 0 0 0,0 0 1 0 0,0 0-1 0 0,-2 10 0 0 0,2 4-12 0 0,0-1 0 0 0,1 1 0 0 0,0-1 0 0 0,2 1 0 0 0,0-1 0 0 0,1 1 0 0 0,1-1 0 0 0,1 0 0 0 0,11 34 0 0 0,-12-45-109 0 0,0 0-1 0 0,0-1 1 0 0,1 0-1 0 0,0 0 1 0 0,0 0-1 0 0,7 9 1 0 0,-8-12-126 0 0,-1-1-1 0 0,1 1 1 0 0,0-1 0 0 0,0 0 0 0 0,0 0 0 0 0,0 0-1 0 0,0 0 1 0 0,1 0 0 0 0,-1-1 0 0 0,1 1-1 0 0,-1-1 1 0 0,1 0 0 0 0,-1 0 0 0 0,6 1 0 0 0,13-1-8294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4:57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0 23039 0 0,'0'0'2086'0'0,"6"7"-1676"0"0,0 1-265 0 0,-1 0-1 0 0,1 0 1 0 0,-2 0 0 0 0,1 1-1 0 0,-1-1 1 0 0,0 1-1 0 0,-1 0 1 0 0,0 0 0 0 0,0 1-1 0 0,-1-1 1 0 0,0 1-1 0 0,-1-1 1 0 0,1 15-1 0 0,-2 8 563 0 0,0 0-1 0 0,-9 54 0 0 0,3-55-758 0 0,-2 1 0 0 0,0-1 1 0 0,-2-1-1 0 0,-2 0 0 0 0,0 0 1 0 0,-2-1-1 0 0,-1-1 0 0 0,-26 36 0 0 0,22-39-1022 0 0,-1-4-49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3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31 142 5064 0 0,'0'0'232'0'0,"-31"12"20506"0"0,48-11-19084 0 0,102 5 415 0 0,-8 0-1275 0 0,73 13-410 0 0,-37-10-126 0 0,-69-5-200 0 0,23-3 302 0 0,-56-2-260 0 0,-39 1-63 0 0,0 0-1 0 0,-1-1 1 0 0,1 0-1 0 0,0 0 1 0 0,-1 0-1 0 0,9-4 1 0 0,-13 5-31 0 0,0 0 0 0 0,0 0 0 0 0,0-1 0 0 0,0 1 0 0 0,0-1 0 0 0,0 1 0 0 0,-1 0 0 0 0,1-1 0 0 0,0 0 0 0 0,0 1 0 0 0,-1-1 0 0 0,1 0-1 0 0,0 1 1 0 0,-1-1 0 0 0,1 0 0 0 0,0 1 0 0 0,-1-1 0 0 0,1 0 0 0 0,-1 0 0 0 0,0 0 0 0 0,1 0 0 0 0,-1 0 0 0 0,0 0 0 0 0,1 1 0 0 0,-1-1 0 0 0,0 0 0 0 0,0 0 0 0 0,0 0 0 0 0,0 0 0 0 0,1 0 0 0 0,-2 0 0 0 0,1 0 0 0 0,0 0 0 0 0,0 0 0 0 0,0 0-1 0 0,0 0 1 0 0,-1 0 0 0 0,1 0 0 0 0,0 0 0 0 0,-1 1 0 0 0,1-1 0 0 0,0 0 0 0 0,-1 0 0 0 0,0 0 0 0 0,1 0 0 0 0,-1 0 0 0 0,-4-5 21 0 0,1 1-1 0 0,-1-1 1 0 0,0 1-1 0 0,0 0 1 0 0,0 1-1 0 0,0-1 1 0 0,-1 1-1 0 0,-7-4 1 0 0,-8-3 32 0 0,-25-10 1 0 0,-3-2 91 0 0,-33-21-284 0 0,62 38 197 0 0,61 24 16 0 0,-7-8-80 0 0,2-1 0 0 0,-1-2 0 0 0,1-2 0 0 0,48 2 0 0 0,-68-6 0 0 0,-1 0 0 0 0,1 1 0 0 0,-1 1 0 0 0,1 1 0 0 0,19 7 0 0 0,-35-11 0 0 0,0 0 0 0 0,1 0 0 0 0,-1 0 0 0 0,1 0 0 0 0,-1 0 0 0 0,0 0 0 0 0,1 1 0 0 0,-1-1 0 0 0,0 0 0 0 0,1 0 0 0 0,-1 1 0 0 0,0-1 0 0 0,1 0 0 0 0,-1 0 0 0 0,0 1 0 0 0,0-1 0 0 0,1 0 0 0 0,-1 1 0 0 0,0-1 0 0 0,0 0 0 0 0,1 1 0 0 0,-1-1 0 0 0,0 0 0 0 0,0 1 0 0 0,0-1 0 0 0,0 0 0 0 0,0 1 0 0 0,0-1 0 0 0,1 1 0 0 0,-1-1 0 0 0,0 0 0 0 0,0 1 0 0 0,0-1 0 0 0,0 1 0 0 0,0-1 0 0 0,-1 0 0 0 0,1 1 0 0 0,0-1 0 0 0,0 1 0 0 0,0-1 0 0 0,0 0 0 0 0,0 1 0 0 0,0-1 0 0 0,-1 1 0 0 0,1-1 0 0 0,0 0 0 0 0,0 1 0 0 0,-1-1 0 0 0,1 0 0 0 0,0 0 0 0 0,0 1 0 0 0,-1-1 0 0 0,0 1 0 0 0,1 0 0 0 0,-3 3 0 0 0,0 0 0 0 0,0 0 0 0 0,0 0 0 0 0,0 0 0 0 0,0 0 0 0 0,-1-1 0 0 0,1 1 0 0 0,-1-1 0 0 0,-6 4 0 0 0,-45 26 0 0 0,26-17 0 0 0,-10 6-99 0 0,15-9-218 0 0,1 2 0 0 0,-36 27 1 0 0,57-40-32 0 0,1-1 0 0 0,0 0 0 0 0,-1 0 0 0 0,1 1 0 0 0,0-1 0 0 0,0 1 0 0 0,0-1 0 0 0,0 1 0 0 0,0 0 0 0 0,0-1 0 0 0,0 3 0 0 0,0 1-1211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3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348 20 3224 0 0,'2'-19'20831'0'0,"-16"26"-19639"0"0,-76 66 1171 0 0,41-36-2322 0 0,13-9 314 0 0,-1-1 0 0 0,-44 23 0 0 0,40-24 671 0 0,41-26-1024 0 0,0 0 0 0 0,0 0 0 0 0,0 0 0 0 0,0 0 0 0 0,-1 1 0 0 0,1-1 0 0 0,0 0 1 0 0,0 0-1 0 0,0 0 0 0 0,0 0 0 0 0,0 0 0 0 0,0 0 0 0 0,0 0 0 0 0,0 0 0 0 0,0 0 0 0 0,0 0 0 0 0,0 1 0 0 0,0-1 1 0 0,0 0-1 0 0,0 0 0 0 0,0 0 0 0 0,0 0 0 0 0,0 0 0 0 0,0 0 0 0 0,0 0 0 0 0,0 0 0 0 0,0 0 0 0 0,0 1 1 0 0,0-1-1 0 0,0 0 0 0 0,0 0 0 0 0,0 0 0 0 0,0 0 0 0 0,0 0 0 0 0,0 0 0 0 0,0 0 0 0 0,0 0 0 0 0,0 0 0 0 0,0 1 1 0 0,0-1-1 0 0,0 0 0 0 0,1 0 0 0 0,-1 0 0 0 0,0 0 0 0 0,0 0 0 0 0,0 0 0 0 0,0 0 0 0 0,0 0 0 0 0,0 0 1 0 0,0 0-1 0 0,0 0 0 0 0,0 0 0 0 0,0 0 0 0 0,1 0 0 0 0,-1 0 0 0 0,0 0 0 0 0,0 0 0 0 0,0 0 0 0 0,0 0 1 0 0,12 4 173 0 0,13 2 73 0 0,-24-6-247 0 0,18 4-2 0 0,-11-2 0 0 0,0 0 0 0 0,0-1 0 0 0,11 0 0 0 0,18 1-1210 0 0,55 10 0 0 0,-26-3-242 0 0,3-2-1557 0 0,-38-6 1474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4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28 4608 0 0,'-3'0'12786'0'0,"3"0"-12721"0"0,0 0 0 0 0,-1 1-1 0 0,1-1 1 0 0,0 0 0 0 0,0 1 0 0 0,0-1-1 0 0,-1 1 1 0 0,1-1 0 0 0,0 0 0 0 0,0 1-1 0 0,0-1 1 0 0,0 1 0 0 0,0-1 0 0 0,0 0-1 0 0,0 1 1 0 0,0-1 0 0 0,0 1-1 0 0,0-1 1 0 0,0 1 0 0 0,0-1 0 0 0,0 1-1 0 0,0-1 1 0 0,0 1 0 0 0,2 13 350 0 0,-2-13-307 0 0,1 5 75 0 0,7 43 786 0 0,-3 1 0 0 0,-1 97 0 0 0,-4-98 924 0 0,0-48-948 0 0,0-2-621 0 0,3-39 551 0 0,1 0 0 0 0,2 1-1 0 0,12-40 1 0 0,-16 70-783 0 0,5-15 156 0 0,0 0 1 0 0,16-33-1 0 0,-22 55-249 0 0,0-1 0 0 0,1 0-1 0 0,-1 1 1 0 0,1 0 0 0 0,0-1 0 0 0,0 1 0 0 0,0 0-1 0 0,0 0 1 0 0,0 0 0 0 0,0 0 0 0 0,0 0-1 0 0,1 0 1 0 0,-1 1 0 0 0,1-1 0 0 0,-1 1 0 0 0,4-2-1 0 0,-1 2-43 0 0,-1 0 1 0 0,1-1-1 0 0,0 2 0 0 0,0-1 0 0 0,0 0 0 0 0,-1 1 0 0 0,1 0 1 0 0,0 0-1 0 0,5 1 0 0 0,2 1-497 0 0,0 1 1 0 0,-1 0-1 0 0,0 1 1 0 0,0 0-1 0 0,0 0 1 0 0,0 1-1 0 0,13 9 1 0 0,2 4-7502 0 0,-11-6 604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4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1 237 5984 0 0,'0'0'4701'0'0,"8"0"-2310"0"0,-1-1-330 0 0,0-1-1 0 0,0 1 1 0 0,11-5 0 0 0,19-13 290 0 0,-17 7-1817 0 0,27-24 0 0 0,-30 22-313 0 0,-1-2 0 0 0,22-24 0 0 0,-29 28-157 0 0,-1 0 0 0 0,12-19 1 0 0,-20 30-59 0 0,1 0 1 0 0,-1 0-1 0 0,1 0 0 0 0,-1 0 1 0 0,1 0-1 0 0,-1 1 1 0 0,1-1-1 0 0,-1 0 0 0 0,0 0 1 0 0,0 0-1 0 0,1 0 1 0 0,-1 0-1 0 0,0 0 0 0 0,0 0 1 0 0,0 0-1 0 0,0 0 1 0 0,0 0-1 0 0,0 0 0 0 0,-1 0 1 0 0,1 0-1 0 0,0 0 1 0 0,0 0-1 0 0,-1 0 0 0 0,1 0 1 0 0,-1 0-1 0 0,1 0 1 0 0,-1 0-1 0 0,1 0 0 0 0,-2-1 1 0 0,1 1 1 0 0,0 1 0 0 0,0-1 0 0 0,0 1 0 0 0,-1-1 0 0 0,1 1 0 0 0,0-1 1 0 0,0 1-1 0 0,-1 0 0 0 0,1 0 0 0 0,0 0 0 0 0,0 0 0 0 0,-1 0 0 0 0,1 0 0 0 0,0 0 0 0 0,-1 0 1 0 0,1 0-1 0 0,0 1 0 0 0,0-1 0 0 0,0 0 0 0 0,-1 1 0 0 0,1-1 0 0 0,0 1 0 0 0,-2 0 1 0 0,-6 4 87 0 0,-1 1 0 0 0,2 0 1 0 0,-1 0-1 0 0,0 0 0 0 0,1 1 1 0 0,1 1-1 0 0,-1-1 1 0 0,-10 14-1 0 0,9-8 289 0 0,0 1 0 0 0,1 0 1 0 0,0 0-1 0 0,1 0 0 0 0,-6 16 0 0 0,13-28-362 0 0,-1 0-1 0 0,1 0 1 0 0,-1 0-1 0 0,1 0 1 0 0,0 0-1 0 0,0-1 1 0 0,0 1-1 0 0,0 0 1 0 0,0 0 0 0 0,0 0-1 0 0,0 0 1 0 0,1 0-1 0 0,-1 0 1 0 0,1 0-1 0 0,-1-1 1 0 0,1 1-1 0 0,0 0 1 0 0,0 0-1 0 0,0-1 1 0 0,0 1 0 0 0,0-1-1 0 0,0 1 1 0 0,0 0-1 0 0,0-1 1 0 0,1 0-1 0 0,-1 1 1 0 0,0-1-1 0 0,1 0 1 0 0,0 0-1 0 0,-1 0 1 0 0,1 0 0 0 0,-1 0-1 0 0,1 0 1 0 0,0 0-1 0 0,0-1 1 0 0,-1 1-1 0 0,1 0 1 0 0,0-1-1 0 0,0 0 1 0 0,0 1-1 0 0,0-1 1 0 0,0 0 0 0 0,3 0-1 0 0,6 0-358 0 0,1-1-1 0 0,-1 0 1 0 0,1-1-1 0 0,-1 0 1 0 0,13-5 0 0 0,52-23-2612 0 0,-73 28 2866 0 0,20-8-1654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5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1 707 18919 0 0,'0'0'1712'0'0,"1"-13"-820"0"0,0 7-527 0 0,21-145 3656 0 0,7-43-2124 0 0,-12 76-880 0 0,-5 33-209 0 0,-11 73-618 0 0,0 1-1 0 0,1 0 1 0 0,1 0-1 0 0,0 0 1 0 0,1 0 0 0 0,0 1-1 0 0,0-1 1 0 0,1 1-1 0 0,1 0 1 0 0,8-12-1 0 0,-12 21-198 0 0,0 0 0 0 0,0-1 0 0 0,0 1 0 0 0,0 1 0 0 0,0-1 0 0 0,1 0 0 0 0,-1 0 0 0 0,0 1 0 0 0,1-1 0 0 0,-1 1-1 0 0,1 0 1 0 0,-1 0 0 0 0,0 0 0 0 0,1 0 0 0 0,-1 0 0 0 0,1 0 0 0 0,-1 1 0 0 0,0-1 0 0 0,1 1 0 0 0,2 0 0 0 0,-1 2 4 0 0,0-1 1 0 0,-1 1-1 0 0,1 0 1 0 0,0 0-1 0 0,-1 0 1 0 0,0 0 0 0 0,0 0-1 0 0,0 1 1 0 0,0 0-1 0 0,0-1 1 0 0,3 8-1 0 0,0 2-64 0 0,-1-1 0 0 0,6 23 0 0 0,-7-23-332 0 0,-2-4-163 0 0,0 0-1 0 0,0 1 0 0 0,-1-1 1 0 0,0 0-1 0 0,-1 0 0 0 0,0 1 0 0 0,0-1 1 0 0,0 0-1 0 0,-1 1 0 0 0,-3 11 1 0 0,-4-3-1074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5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6448 0 0,'0'0'3992'0'0,"3"5"-48"0"0,5 0 127 0 0,0-3 25 0 0,4-2-3200 0 0,1 4-640 0 0,2-4-128 0 0,2 2-24 0 0,2 3-296 0 0,1-3-56 0 0,5 1-8 0 0,9-1-8 0 0,-2 1-1384 0 0,4-3-272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00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15 19351 0 0,'-1'1'167'0'0,"0"-1"-1"0"0,-1 0 0 0 0,1 1 0 0 0,0-1 1 0 0,-1 0-1 0 0,1 0 0 0 0,-1 0 0 0 0,1 0 1 0 0,0 0-1 0 0,-1 0 0 0 0,1 0 0 0 0,0-1 1 0 0,-1 1-1 0 0,1-1 0 0 0,0 1 0 0 0,-1 0 1 0 0,1-1-1 0 0,0 0 0 0 0,0 1 0 0 0,0-1 1 0 0,-1 0-1 0 0,0-1 0 0 0,0 1 313 0 0,0 0 0 0 0,0 0 0 0 0,0 0 1 0 0,-1 0-1 0 0,1 0 0 0 0,0 0 0 0 0,-1 1 0 0 0,-3-1 0 0 0,6 19 1257 0 0,1-16-1537 0 0,11 414 2122 0 0,-11-352-2202 0 0,-1 59 106 0 0,-1-96-190 0 0,2-1 1 0 0,7 45-1 0 0,-1-14 11 0 0,-4 32-361 0 0,-3-89 282 0 0,0 1-1 0 0,0-1 0 0 0,0 0 0 0 0,0 0 0 0 0,0 1 1 0 0,0-1-1 0 0,0 0 0 0 0,0 0 0 0 0,0 1 0 0 0,0-1 1 0 0,0 0-1 0 0,0 0 0 0 0,0 1 0 0 0,1-1 0 0 0,-1 0 1 0 0,0 0-1 0 0,0 0 0 0 0,0 1 0 0 0,0-1 0 0 0,0 0 1 0 0,1 0-1 0 0,-1 0 0 0 0,0 1 0 0 0,0-1 0 0 0,0 0 1 0 0,0 0-1 0 0,1 0 0 0 0,-1 0 0 0 0,0 1 0 0 0,1-1-33 0 0,-1 0 0 0 0,0-1 0 0 0,0 1-1 0 0,1 0 1 0 0,-1 0 0 0 0,0 0 0 0 0,0 0-1 0 0,0-1 1 0 0,0 1 0 0 0,1 0 0 0 0,-1 0-1 0 0,0 0 1 0 0,0-1 0 0 0,0 1 0 0 0,0 0-1 0 0,0 0 1 0 0,1-1 0 0 0,-1 1 0 0 0,0 0-1 0 0,0 0 1 0 0,0-1 0 0 0,0 1 0 0 0,0 0 0 0 0,0 0-1 0 0,0-1 1 0 0,0 1 0 0 0,0 0 0 0 0,0 0-1 0 0,0-1 1 0 0,0 1 0 0 0,0-13-1744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6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11 200 5528 0 0,'-9'18'1445'0'0,"9"-17"-1147"0"0,0-1-1 0 0,-1 1 1 0 0,1 0-1 0 0,0-1 1 0 0,0 1 0 0 0,0-1-1 0 0,-1 1 1 0 0,1 0 0 0 0,0-1-1 0 0,0 1 1 0 0,0 0-1 0 0,0-1 1 0 0,0 1 0 0 0,0-1-1 0 0,0 1 1 0 0,1 0 0 0 0,-1-1-1 0 0,0 1 1 0 0,0 0-1 0 0,0-1 1 0 0,1 1 0 0 0,-1-1-1 0 0,0 1 1 0 0,0-1 0 0 0,1 1-1 0 0,0 1 1110 0 0,11 10 784 0 0,-9-12-2022 0 0,-1 0-1 0 0,1 0 1 0 0,0 0 0 0 0,0 0 0 0 0,0-1 0 0 0,0 1-1 0 0,-1-1 1 0 0,1 0 0 0 0,0 0 0 0 0,-1 0 0 0 0,1 0-1 0 0,4-3 1 0 0,28-19 622 0 0,-26 14-604 0 0,0 0 0 0 0,-1 0-1 0 0,0-1 1 0 0,-1 0 0 0 0,0-1 0 0 0,0 0 0 0 0,6-15-1 0 0,-12 24-167 0 0,7-12 133 0 0,-3 5-26 0 0,0 0 0 0 0,6-18-1 0 0,-10 24-96 0 0,0 0-1 0 0,0 1 1 0 0,-1-1-1 0 0,1 0 1 0 0,-1 1-1 0 0,0-1 0 0 0,0 0 1 0 0,0 1-1 0 0,0-1 1 0 0,0 0-1 0 0,-1 0 1 0 0,1 1-1 0 0,-1-1 0 0 0,0 1 1 0 0,-1-6-1 0 0,1 7-3 0 0,1 1 0 0 0,-1-1 0 0 0,1 0 0 0 0,-1 1-1 0 0,1-1 1 0 0,-1 0 0 0 0,0 1 0 0 0,1-1 0 0 0,-1 1 0 0 0,0-1-1 0 0,1 1 1 0 0,-1-1 0 0 0,0 1 0 0 0,1 0 0 0 0,-1-1-1 0 0,0 1 1 0 0,0 0 0 0 0,0-1 0 0 0,1 1 0 0 0,-1 0 0 0 0,0 0-1 0 0,0 0 1 0 0,0 0 0 0 0,0 0 0 0 0,1 0 0 0 0,-1 0 0 0 0,0 0-1 0 0,0 0 1 0 0,0 0 0 0 0,0 1 0 0 0,1-1 0 0 0,-1 0-1 0 0,0 0 1 0 0,0 1 0 0 0,1-1 0 0 0,-1 1 0 0 0,-1 0 0 0 0,-1 1 48 0 0,0-1 1 0 0,0 1 0 0 0,0 0 0 0 0,1 0 0 0 0,-1 0 0 0 0,1 1 0 0 0,-1-1-1 0 0,-3 5 1 0 0,0 4 56 0 0,-1 0-1 0 0,1 1 1 0 0,1-1-1 0 0,0 1 0 0 0,1 0 1 0 0,0 1-1 0 0,-3 14 1 0 0,6-19-113 0 0,0 0 1 0 0,0 0-1 0 0,0 0 1 0 0,1 0 0 0 0,1 0-1 0 0,-1 0 1 0 0,1 0-1 0 0,0 0 1 0 0,1 0-1 0 0,0 0 1 0 0,0 0 0 0 0,6 12-1 0 0,-6-17-98 0 0,0-1-1 0 0,0 1 0 0 0,-1-1 1 0 0,2 1-1 0 0,-1-1 0 0 0,0 0 1 0 0,0 0-1 0 0,1 0 0 0 0,-1 0 1 0 0,1 0-1 0 0,0 0 0 0 0,-1-1 1 0 0,1 1-1 0 0,0-1 0 0 0,0 0 1 0 0,0 0-1 0 0,0 0 0 0 0,0 0 1 0 0,0 0-1 0 0,0-1 0 0 0,0 0 1 0 0,1 1-1 0 0,-1-1 0 0 0,0 0 1 0 0,0 0-1 0 0,0-1 0 0 0,4 0 1 0 0,13-4-1193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20383 0 0,'-1'1'155'0'0,"-1"0"-1"0"0,1-1 0 0 0,-1 1 0 0 0,1 0 0 0 0,0 0 0 0 0,-1 0 0 0 0,1 0 1 0 0,0 0-1 0 0,-1 1 0 0 0,1-1-91 0 0,1-1 1 0 0,0 1-1 0 0,0-1 1 0 0,0 1-1 0 0,0-1 1 0 0,-1 1-1 0 0,1 0 1 0 0,0-1-1 0 0,0 1 1 0 0,0-1-1 0 0,0 1 1 0 0,0 0-1 0 0,0-1 1 0 0,1 1-1 0 0,-1-1 1 0 0,0 1-1 0 0,0-1 1 0 0,0 1-1 0 0,0-1 1 0 0,1 1-1 0 0,-1-1 1 0 0,0 1-1 0 0,1-1 1 0 0,-1 1-1 0 0,0-1 1 0 0,1 1-1 0 0,1 3-26 0 0,-1-1 0 0 0,1 1 0 0 0,-1 0 0 0 0,0-1 0 0 0,1 7 0 0 0,1 2-179 0 0,3 10 390 0 0,0-1 0 0 0,-2 1 0 0 0,-1 0 0 0 0,1 34 0 0 0,1 9 360 0 0,-2-47-309 0 0,-2-13 526 0 0,0-13-38 0 0,0-1-654 0 0,0 1 0 0 0,0-1-1 0 0,1 0 1 0 0,0 1 0 0 0,1 0 0 0 0,-1-1 0 0 0,2 1 0 0 0,6-13 0 0 0,41-60 872 0 0,-51 81-1005 0 0,10-15-587 0 0,25-27 0 0 0,-31 39 459 0 0,-1-1-1 0 0,1 1 0 0 0,-1 0 0 0 0,1 0 0 0 0,0 0 0 0 0,0 1 0 0 0,0-1 0 0 0,1 1 0 0 0,-1 0 1 0 0,1 0-1 0 0,-1 0 0 0 0,9-1 0 0 0,-9 2-453 0 0,-1 1 0 0 0,0 0 0 0 0,0 1-1 0 0,0-1 1 0 0,0 0 0 0 0,0 1 0 0 0,1 0 0 0 0,-1 0 0 0 0,0 0 0 0 0,0 0 0 0 0,-1 0 0 0 0,1 1 0 0 0,0-1-1 0 0,0 1 1 0 0,-1 0 0 0 0,4 2 0 0 0,3 1-5864 0 0</inkml:trace>
  <inkml:trace contextRef="#ctx0" brushRef="#br0" timeOffset="1">340 136 11976 0 0,'2'5'203'0'0,"0"-1"1"0"0,1 1 0 0 0,0 0 0 0 0,0-1-1 0 0,0 0 1 0 0,1 1 0 0 0,-1-1-1 0 0,1 0 1 0 0,7 5 0 0 0,-8-7 76 0 0,-1-1 0 0 0,0 1 1 0 0,1-1-1 0 0,-1 0 0 0 0,1 0 1 0 0,0 0-1 0 0,-1 0 0 0 0,1-1 1 0 0,0 1-1 0 0,-1-1 0 0 0,1 1 0 0 0,0-1 1 0 0,0 0-1 0 0,-1 0 0 0 0,1 0 1 0 0,0 0-1 0 0,0-1 0 0 0,-1 1 0 0 0,1-1 1 0 0,0 0-1 0 0,2-1 0 0 0,2 0 103 0 0,-1-1 0 0 0,0 0 0 0 0,0-1 0 0 0,0 1 0 0 0,0-1 0 0 0,-1 0 0 0 0,0-1 0 0 0,0 1 0 0 0,0-1 0 0 0,7-9 0 0 0,-4 3 138 0 0,-1 0 1 0 0,0 0-1 0 0,0-1 1 0 0,6-18-1 0 0,-12 28-490 0 0,0 0 0 0 0,0 0 0 0 0,-1 1-1 0 0,1-1 1 0 0,-1 0 0 0 0,1 0 0 0 0,-1 0-1 0 0,0 0 1 0 0,0 1 0 0 0,0-1 0 0 0,0 0 0 0 0,0 0-1 0 0,0 0 1 0 0,0 0 0 0 0,-1 0 0 0 0,1 1-1 0 0,-1-3 1 0 0,0 3 18 0 0,0 0 1 0 0,1-1-1 0 0,-1 1 0 0 0,0 0 0 0 0,0 0 0 0 0,0 0 1 0 0,0 0-1 0 0,0 0 0 0 0,0 1 0 0 0,0-1 1 0 0,0 0-1 0 0,0 0 0 0 0,-1 1 0 0 0,1-1 0 0 0,0 0 1 0 0,0 1-1 0 0,-3-1 0 0 0,0 0 30 0 0,0 0 0 0 0,0 1 0 0 0,0 0 0 0 0,0 0 0 0 0,0 0 0 0 0,0 0 0 0 0,0 0 0 0 0,0 1-1 0 0,0 0 1 0 0,0-1 0 0 0,0 2 0 0 0,1-1 0 0 0,-1 0 0 0 0,-4 3 0 0 0,3-1-83 0 0,0 0 0 0 0,0 0 0 0 0,1 1-1 0 0,-1-1 1 0 0,1 1 0 0 0,0 0 0 0 0,0 0 0 0 0,0 0-1 0 0,1 1 1 0 0,-1 0 0 0 0,1-1 0 0 0,0 1 0 0 0,1 0 0 0 0,-1 0-1 0 0,1 1 1 0 0,0-1 0 0 0,0 1 0 0 0,1-1 0 0 0,-1 1-1 0 0,1-1 1 0 0,0 8 0 0 0,1-10-285 0 0,1 0-1 0 0,-1-1 0 0 0,1 1 1 0 0,0-1-1 0 0,0 1 1 0 0,0-1-1 0 0,0 0 1 0 0,0 1-1 0 0,1-1 0 0 0,-1 0 1 0 0,1 0-1 0 0,-1 0 1 0 0,1 0-1 0 0,0 0 1 0 0,0 0-1 0 0,0 0 0 0 0,0 0 1 0 0,0-1-1 0 0,0 1 1 0 0,0-1-1 0 0,4 2 1 0 0,6 5-1953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6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4144 0 0,'0'0'191'0'0,"0"1"-11"0"0,-1 0 411 0 0,1 0 0 0 0,0 0 0 0 0,0 0 0 0 0,0 0 0 0 0,0-1 1 0 0,1 1-1 0 0,-1 0 0 0 0,0 0 0 0 0,0 0 0 0 0,0 0 0 0 0,1 0 1 0 0,-1 0-1 0 0,1 0 0 0 0,-1-1 0 0 0,0 1 0 0 0,1 0 0 0 0,-1 0 1 0 0,1 0-1 0 0,0-1 0 0 0,0 2 591 0 0,1-1-591 0 0,-1-1-280 0 0,0 1-1 0 0,0-1 0 0 0,-1 0 1 0 0,1 1-1 0 0,0-1 0 0 0,0 0 0 0 0,0 0 1 0 0,0 0-1 0 0,1 0 0 0 0,-1 0 1 0 0,0 0-1 0 0,0 0 0 0 0,0 0 0 0 0,0 0 1 0 0,0-1-1 0 0,1 0 0 0 0,2 0 58 0 0,0-1 0 0 0,-1 1 0 0 0,1-1 0 0 0,-1 0 0 0 0,1 0 0 0 0,-1-1 0 0 0,5-4 0 0 0,-1-1 112 0 0,-1-1 1 0 0,1 0-1 0 0,-2 0 0 0 0,7-13 1 0 0,7-13 342 0 0,-14 27-619 0 0,-1 0 0 0 0,5-15 0 0 0,-6 15-50 0 0,0 0 0 0 0,1 0 0 0 0,-1 0 0 0 0,11-15-1 0 0,-15 26-146 0 0,0-1 0 0 0,1 1 0 0 0,-1-1 0 0 0,0 1 0 0 0,1 0 0 0 0,0-1 0 0 0,-1 1 0 0 0,1 0 0 0 0,0 3 0 0 0,0 5 21 0 0,-8 85 584 0 0,7-88-682 0 0,1 1 0 0 0,1 0 1 0 0,-1-1-1 0 0,1 1 1 0 0,4 12-1 0 0,-4-17 91 0 0,0 0 0 0 0,1 1 1 0 0,-1-1-1 0 0,1 0 0 0 0,0-1 0 0 0,0 1 0 0 0,1 0 0 0 0,-1 0 0 0 0,1-1 1 0 0,-1 0-1 0 0,1 1 0 0 0,6 3 0 0 0,-6-4-20 0 0,0-1 1 0 0,0 0-1 0 0,0 0 1 0 0,0 0-1 0 0,1-1 1 0 0,-1 1-1 0 0,1-1 0 0 0,-1 0 1 0 0,1 0-1 0 0,0 0 1 0 0,-1 0-1 0 0,1-1 1 0 0,0 1-1 0 0,0-1 0 0 0,0 0 1 0 0,-1 0-1 0 0,1 0 1 0 0,0-1-1 0 0,0 1 1 0 0,-1-1-1 0 0,1 0 0 0 0,0 0 1 0 0,-1-1-1 0 0,1 1 1 0 0,-1-1-1 0 0,1 1 1 0 0,4-4-1 0 0,0 0-3 0 0,-1-1 0 0 0,1 1 0 0 0,-1-1 0 0 0,-1 0 0 0 0,1-1 0 0 0,-1 0 0 0 0,6-8 0 0 0,3-7-121 0 0,14-26 1 0 0,-17 26-1442 0 0,27-36 0 0 0,-26 44-653 0 0,1 0-4426 0 0,1 2-1691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7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3 5064 0 0,'0'0'389'0'0,"-3"0"434"0"0,-13 3 11894 0 0,1 3-5992 0 0,3 3-4335 0 0,9-6-2366 0 0,1-1 0 0 0,0 0 0 0 0,0 1 0 0 0,0 0 0 0 0,0-1-1 0 0,0 1 1 0 0,0 0 0 0 0,0 0 0 0 0,1 0 0 0 0,0 0 0 0 0,0 0 0 0 0,0 0-1 0 0,0 1 1 0 0,0-1 0 0 0,0 0 0 0 0,0 7 0 0 0,1-5-10 0 0,1 0-1 0 0,-1 1 1 0 0,1-1 0 0 0,0 0 0 0 0,0 0-1 0 0,0 1 1 0 0,1-1 0 0 0,-1 0 0 0 0,1 0 0 0 0,1-1-1 0 0,-1 1 1 0 0,1 0 0 0 0,0-1 0 0 0,0 1-1 0 0,0-1 1 0 0,0 0 0 0 0,1 0 0 0 0,0 0 0 0 0,-1-1-1 0 0,1 1 1 0 0,1-1 0 0 0,-1 0 0 0 0,1 0-1 0 0,-1-1 1 0 0,1 1 0 0 0,0-1 0 0 0,0 0 0 0 0,-1 0-1 0 0,2 0 1 0 0,-1-1 0 0 0,0 0 0 0 0,0 0-1 0 0,0 0 1 0 0,1-1 0 0 0,-1 1 0 0 0,0-1 0 0 0,1-1-1 0 0,5 0 1 0 0,2-1-17 0 0,1 0 0 0 0,-1-1 0 0 0,0-1-1 0 0,0 0 1 0 0,0-1 0 0 0,-1 0 0 0 0,0-1 0 0 0,0-1 0 0 0,0 1 0 0 0,-1-2-1 0 0,0 0 1 0 0,0 0 0 0 0,-1-1 0 0 0,0 0 0 0 0,0-1 0 0 0,-1 0-1 0 0,-1-1 1 0 0,13-18 0 0 0,-18 24 3 0 0,0 0 0 0 0,-1 0 0 0 0,1 0 0 0 0,1-8 0 0 0,-3 13 9 0 0,-1-1 1 0 0,0 1-1 0 0,0-1 0 0 0,1 0 0 0 0,-1 1 0 0 0,0-1 0 0 0,0 1 0 0 0,0-1 1 0 0,0 0-1 0 0,0 1 0 0 0,0-1 0 0 0,0 1 0 0 0,0-1 0 0 0,0 0 0 0 0,0 1 1 0 0,0-1-1 0 0,0 1 0 0 0,-1-1 0 0 0,1 0 0 0 0,0 1 0 0 0,0-1 0 0 0,0 1 1 0 0,-1-1-1 0 0,1 1 0 0 0,0-1 0 0 0,-1 1 0 0 0,1-1 0 0 0,-1 1 0 0 0,1-1 0 0 0,0 1 1 0 0,-1 0-1 0 0,1-1 0 0 0,-1 1 0 0 0,1 0 0 0 0,-1-1 0 0 0,1 1 0 0 0,-1 0 1 0 0,0-1-1 0 0,1 1 0 0 0,-1 0 0 0 0,1 0 0 0 0,-1 0 0 0 0,1 0 0 0 0,-1 0 1 0 0,0-1-1 0 0,1 1 0 0 0,-1 0 0 0 0,0 0 0 0 0,1 0 0 0 0,-1 1 0 0 0,1-1 1 0 0,-1 0-1 0 0,0 0 0 0 0,1 0 0 0 0,-1 1 0 0 0,-3-1 63 0 0,0 1 0 0 0,0 1-1 0 0,0-1 1 0 0,0 0 0 0 0,0 1 0 0 0,0 0-1 0 0,1 0 1 0 0,-1 0 0 0 0,1 1 0 0 0,-1-1-1 0 0,1 1 1 0 0,0-1 0 0 0,0 1 0 0 0,0 0-1 0 0,1 0 1 0 0,-1 1 0 0 0,1-1 0 0 0,-1 0-1 0 0,1 1 1 0 0,0 0 0 0 0,0-1 0 0 0,-2 8-1 0 0,0 1-6 0 0,0-1 0 0 0,1 1 0 0 0,1-1 0 0 0,-1 1-1 0 0,2 0 1 0 0,-1 21 0 0 0,2-27-74 0 0,0 1 0 0 0,1 0 1 0 0,-1-1-1 0 0,1 1 0 0 0,1-1 0 0 0,-1 1 0 0 0,1-1 0 0 0,0 1 1 0 0,1-1-1 0 0,3 7 0 0 0,-3-9-233 0 0,-1 0 1 0 0,1-1-1 0 0,0 1 0 0 0,0-1 1 0 0,1 1-1 0 0,-1-1 0 0 0,1 0 1 0 0,0 0-1 0 0,-1 0 0 0 0,1-1 1 0 0,0 0-1 0 0,1 1 0 0 0,-1-1 0 0 0,0-1 1 0 0,8 3-1 0 0,15 2-6639 0 0,4-3-2065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7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17191 0 0,'0'0'2783'0'0,"12"-3"258"0"0,5 2-2612 0 0,-1 0 0 0 0,1 1-1 0 0,0 0 1 0 0,29 5-1 0 0,-7 0-24 0 0,-7-2-261 0 0,37 2 812 0 0,97 22 0 0 0,-164-27-877 0 0,0 1-1 0 0,0-1 1 0 0,0 1-1 0 0,0 0 1 0 0,0 0-1 0 0,0 0 1 0 0,0 0 0 0 0,-1 1-1 0 0,1-1 1 0 0,0 0-1 0 0,1 3 1 0 0,-2-3-27 0 0,-1-1 1 0 0,0 1-1 0 0,0 0 0 0 0,1-1 1 0 0,-1 1-1 0 0,0-1 0 0 0,0 1 1 0 0,0 0-1 0 0,0-1 0 0 0,0 1 1 0 0,0 0-1 0 0,0-1 0 0 0,0 1 1 0 0,0 0-1 0 0,-1-1 0 0 0,1 1 1 0 0,0-1-1 0 0,0 1 1 0 0,0 0-1 0 0,-1-1 0 0 0,1 1 1 0 0,-1 0-1 0 0,-6 12-22 0 0,-7 2 87 0 0,0 1-1 0 0,-1-2 0 0 0,-1 0 0 0 0,0-1 0 0 0,-21 13 0 0 0,-55 29 781 0 0,65-41-1594 0 0,1 2 0 0 0,-45 34-1 0 0,62-40-682 0 0,18-8-2817 0 0,5-7 2384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8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4144 0 0,'0'0'15793'0'0,"-4"22"-10964"0"0,0-19-4412 0 0,3-2-83 0 0,0 0 0 0 0,0 0 0 0 0,0 0 1 0 0,0 0-1 0 0,0 0 0 0 0,-1 0 1 0 0,1-1-1 0 0,0 1 0 0 0,0 0 1 0 0,0-1-1 0 0,-1 1 0 0 0,1-1 1 0 0,-2 1-1 0 0,3-2-182 0 0,0 0-145 0 0,0 1 0 0 0,0-1 1 0 0,0 0-1 0 0,0 0 0 0 0,1 1 0 0 0,-1-1 0 0 0,0 0 1 0 0,0 1-1 0 0,1-1 0 0 0,-1 0 0 0 0,0 1 0 0 0,1-1 1 0 0,-1 0-1 0 0,1 1 0 0 0,-1-1 0 0 0,1 1 0 0 0,-1-1 1 0 0,1 1-1 0 0,-1-1 0 0 0,1 1 0 0 0,-1-1 0 0 0,1 1 1 0 0,1-1-1 0 0,0 0 4 0 0,3-2-11 0 0,0 3 0 0 0,-1 0 11 0 0,-3 0 31 0 0,2 2-20 0 0,-2-1-19 0 0,-1 0 0 0 0,0 0 0 0 0,0 0 0 0 0,1 0 0 0 0,-1 1 1 0 0,0-1-1 0 0,0 0 0 0 0,0 0 0 0 0,-1 0 0 0 0,1 0 0 0 0,0 0 0 0 0,0 1 1 0 0,-1-1-1 0 0,1 0 0 0 0,0 0 0 0 0,-2 2 0 0 0,1 0 4 0 0,-9 15 49 0 0,-8 2-44 0 0,37-35 288 0 0,-14 11-184 0 0,0 0 0 0 0,-1 1 0 0 0,9-10 0 0 0,-6 7 222 0 0,-41 9-98 0 0,34-3-263 0 0,0 0-1 0 0,0 0 0 0 0,0 0 0 0 0,0 0 0 0 0,-1 0 0 0 0,1 0 0 0 0,0 0 1 0 0,0 0-1 0 0,0 0 0 0 0,0 0 0 0 0,0 0 0 0 0,0 0 0 0 0,0 0 1 0 0,-1 0-1 0 0,1-1 0 0 0,0 1 0 0 0,0 0 0 0 0,0 0 0 0 0,0 0 1 0 0,0 0-1 0 0,0 0 0 0 0,0 0 0 0 0,0 0 0 0 0,0 0 0 0 0,0 0 1 0 0,-1-1-1 0 0,1 1 0 0 0,0 0 0 0 0,0 0 0 0 0,0 0 0 0 0,0 0 1 0 0,0 0-1 0 0,0 0 0 0 0,0 0 0 0 0,0-1 0 0 0,0 1 0 0 0,0 0 0 0 0,0 0 1 0 0,0 0-1 0 0,0 0 0 0 0,0 0 0 0 0,0 0 0 0 0,0-1 0 0 0,0 1 1 0 0,0 0-1 0 0,0 0 0 0 0,0 0 0 0 0,0 0 0 0 0,0 0 0 0 0,1 0 1 0 0,-1 0-1 0 0,0-1 0 0 0,0 1 0 0 0,0 0 0 0 0,0 0 0 0 0,0 0 1 0 0,0 0-1 0 0,0 0 0 0 0,6-8-2041 0 0,-5 6 1954 0 0,0 1-171 0 0,0 0 0 0 0,0 0 0 0 0,0 0 0 0 0,0 0 0 0 0,0 1 0 0 0,0-1 0 0 0,0 0 0 0 0,0 0 1 0 0,0 1-1 0 0,0-1 0 0 0,0 1 0 0 0,0-1 0 0 0,0 1 0 0 0,3-1 0 0 0,0-1-1313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9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37 10136 0 0,'0'0'777'0'0,"-3"-15"1388"0"0,3 15-1828 0 0,0-1 0 0 0,0 0-1 0 0,0 0 1 0 0,0 0 0 0 0,0 0 0 0 0,0 0-1 0 0,0 0 1 0 0,0 0 0 0 0,0 1-1 0 0,-1-1 1 0 0,1 0 0 0 0,0 0-1 0 0,-1 0 1 0 0,1 0 0 0 0,-1 1 0 0 0,1-1-1 0 0,-1 0 1 0 0,1 0 0 0 0,-1 1-1 0 0,1-1 1 0 0,-1 0 0 0 0,0 1 0 0 0,0-1-1 0 0,0 0-155 0 0,0 1-1 0 0,0 0 0 0 0,0-1 1 0 0,0 1-1 0 0,0 0 1 0 0,0 0-1 0 0,0 0 0 0 0,0 0 1 0 0,0 0-1 0 0,0 0 0 0 0,0 0 1 0 0,0 0-1 0 0,0 0 1 0 0,0 1-1 0 0,0-1 0 0 0,-2 1 1 0 0,-2 1-47 0 0,1 0 1 0 0,0 1 0 0 0,-1-1 0 0 0,1 1-1 0 0,0 0 1 0 0,0 0 0 0 0,-6 7-1 0 0,1 0 40 0 0,1 1-1 0 0,0 0 0 0 0,1 1 1 0 0,0 0-1 0 0,1 0 1 0 0,-5 14-1 0 0,3-6 102 0 0,2-1-1 0 0,1 1 1 0 0,-5 29-1 0 0,10-48-274 0 0,-1 7 0 0 0,0 0 0 0 0,0 0 0 0 0,0 1 0 0 0,1-1 0 0 0,1 0 0 0 0,1 12 0 0 0,-2-19 4 0 0,0-1 0 0 0,0 1 0 0 0,1 0 0 0 0,-1 0 0 0 0,0 0 0 0 0,1 0 0 0 0,-1 0 0 0 0,1 0 0 0 0,-1 0-1 0 0,1-1 1 0 0,-1 1 0 0 0,1 0 0 0 0,0 0 0 0 0,-1-1 0 0 0,1 1 0 0 0,0 0 0 0 0,-1-1 0 0 0,1 1 0 0 0,0-1 0 0 0,0 1 0 0 0,0-1 0 0 0,-1 1 0 0 0,1-1 0 0 0,0 0-1 0 0,0 1 1 0 0,0-1 0 0 0,0 0 0 0 0,0 0 0 0 0,0 0 0 0 0,0 1 0 0 0,0-1 0 0 0,0 0 0 0 0,0 0 0 0 0,0 0 0 0 0,0-1 0 0 0,0 1 0 0 0,0 0 0 0 0,-1 0-1 0 0,1 0 1 0 0,0-1 0 0 0,0 1 0 0 0,0 0 0 0 0,0-1 0 0 0,0 1 0 0 0,1-2 0 0 0,4-1 45 0 0,1-1 0 0 0,-1-1 0 0 0,0 1 0 0 0,8-8 1 0 0,-10 9-37 0 0,9-11 82 0 0,-1 0-1 0 0,-1-1 0 0 0,0 0 1 0 0,-1-1-1 0 0,10-20 1 0 0,-16 28-55 0 0,55-88 1438 0 0,-58 95-1510 0 0,-2 3-214 0 0,-25 71 536 0 0,-50 123-152 0 0,20-59-109 0 0,32-59-5 0 0,7-22 5 0 0,17-55-19 0 0,-1-1-1 0 0,1 1 1 0 0,0 0-1 0 0,-1 0 1 0 0,1 0-1 0 0,0-1 1 0 0,0 1-1 0 0,0 0 1 0 0,-1 0-1 0 0,1 0 1 0 0,0 0-1 0 0,0-1 1 0 0,0 1-1 0 0,0 0 1 0 0,0 0-1 0 0,1 1 1 0 0,-1-2 16 0 0,1 0 0 0 0,-1 0 0 0 0,1 0 0 0 0,-1 0 0 0 0,1 0 0 0 0,-1-1 0 0 0,1 1 0 0 0,-1 0 1 0 0,1 0-1 0 0,-1-1 0 0 0,0 1 0 0 0,1 0 0 0 0,-1 0 0 0 0,1-1 0 0 0,-1 1 0 0 0,0-1 0 0 0,1 1 0 0 0,-1 0 0 0 0,1-1 0 0 0,19-26 543 0 0,3-5-672 0 0,0 0 0 0 0,2 2 0 0 0,2 1 0 0 0,56-48-1 0 0,-76 71-15 0 0,104-91-5424 0 0,-94 82 4024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09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37 17047 0 0,'-3'-21'1848'0'0,"3"15"-2339"0"0,0-3 5780 0 0,-1 9-5189 0 0,1 0 0 0 0,0 0 0 0 0,-1 0 0 0 0,1 0 0 0 0,-1 0 1 0 0,1 0-1 0 0,0 0 0 0 0,-1 0 0 0 0,1 1 0 0 0,0-1 0 0 0,-1 0 0 0 0,1 0 0 0 0,0 0 0 0 0,-1 1 0 0 0,1-1 0 0 0,0 0 0 0 0,-1 0 0 0 0,1 1 1 0 0,0-1-1 0 0,0 0 0 0 0,-1 1 0 0 0,1-1 0 0 0,0 0 0 0 0,0 1 0 0 0,0-1 0 0 0,-1 0 0 0 0,1 1 0 0 0,-3 6 23 0 0,-1-1-1 0 0,1 1 1 0 0,1-1-1 0 0,-1 1 1 0 0,1 0-1 0 0,0 0 1 0 0,-1 12-1 0 0,0-5-29 0 0,-3 16-81 0 0,1 1-1 0 0,-1 35 0 0 0,6-53-11 0 0,0 0-1 0 0,1 0 1 0 0,0 0 0 0 0,1 0-1 0 0,0 0 1 0 0,1 0-1 0 0,8 21 1 0 0,-11-32 22 0 0,1 1-1 0 0,1-1 1 0 0,-1 0-1 0 0,0 0 1 0 0,0 1 0 0 0,1-1-1 0 0,-1 0 1 0 0,1 0-1 0 0,0-1 1 0 0,-1 1 0 0 0,1 0-1 0 0,0-1 1 0 0,0 1-1 0 0,0-1 1 0 0,0 1-1 0 0,1-1 1 0 0,-1 0 0 0 0,5 2-1 0 0,-4-2 17 0 0,0-1 0 0 0,1 1-1 0 0,-1-1 1 0 0,1 0 0 0 0,-1 0 0 0 0,1 0 0 0 0,-1 0-1 0 0,0-1 1 0 0,1 1 0 0 0,-1-1 0 0 0,0 0-1 0 0,5-2 1 0 0,2-1 39 0 0,0-1-1 0 0,0 0 0 0 0,0-1 1 0 0,-1 0-1 0 0,0-1 0 0 0,0 1 1 0 0,11-14-1 0 0,-8 8 12 0 0,0-1 0 0 0,-1-1 0 0 0,-1 1 0 0 0,13-25 0 0 0,61-114 955 0 0,-82 148-879 0 0,7-7 597 0 0,-10 34-901 0 0,-13 77 511 0 0,8-69-801 0 0,1 0-1 0 0,0 34 1 0 0,6-59-709 0 0,-1 1 1 0 0,1 0-1 0 0,3 12 1 0 0,0-1-8415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0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300 309 11952 0 0,'11'-7'1274'0'0,"-3"2"-1264"0"0,-6 5 337 0 0,-1-1 1 0 0,1 0 0 0 0,-1 0-1 0 0,0 0 1 0 0,1 0 0 0 0,-1 0 0 0 0,0-1-1 0 0,0 1 1 0 0,2-3 1868 0 0,-6-8 906 0 0,0 10-2912 0 0,1 1-1 0 0,-1 0 1 0 0,0 0-1 0 0,0 0 0 0 0,0 0 1 0 0,0 0-1 0 0,0 1 1 0 0,0-1-1 0 0,0 1 1 0 0,0 0-1 0 0,0 0 0 0 0,0 0 1 0 0,0 0-1 0 0,-1 1 1 0 0,1-1-1 0 0,-4 2 0 0 0,-6 2 51 0 0,-1 0 0 0 0,-16 8 0 0 0,21-8 7 0 0,-7 4-255 0 0,-1 1 0 0 0,2 0 0 0 0,-1 1 1 0 0,1 1-1 0 0,1 0 0 0 0,0 2 0 0 0,0-1 0 0 0,1 1 1 0 0,1 1-1 0 0,0 0 0 0 0,1 1 0 0 0,-17 31 1 0 0,26-42-7 0 0,0 1 0 0 0,0-1 0 0 0,0 1 0 0 0,1 0 0 0 0,0 0 1 0 0,0 0-1 0 0,0 0 0 0 0,1-1 0 0 0,-1 10 0 0 0,1-13-1 0 0,0 1 0 0 0,0-1 0 0 0,0 1 0 0 0,0-1 0 0 0,1 1 0 0 0,-1-1 0 0 0,0 1 0 0 0,1-1 0 0 0,-1 1 0 0 0,1-1 0 0 0,-1 1 0 0 0,1-1 0 0 0,0 0 0 0 0,0 1-1 0 0,-1-1 1 0 0,1 0 0 0 0,0 1 0 0 0,0-1 0 0 0,0 0 0 0 0,1 0 0 0 0,-1 0 0 0 0,0 0 0 0 0,0 0 0 0 0,0 0 0 0 0,1 0 0 0 0,-1-1 0 0 0,1 1 0 0 0,-1 0 0 0 0,0-1 0 0 0,1 1-1 0 0,-1-1 1 0 0,1 0 0 0 0,-1 1 0 0 0,4-1 0 0 0,4 0 48 0 0,0 0 0 0 0,0-1 1 0 0,0 0-1 0 0,0-1 0 0 0,0 1 0 0 0,-1-2 0 0 0,1 1 0 0 0,10-6 0 0 0,-2 1 40 0 0,-1-2-1 0 0,0 1 1 0 0,18-15-1 0 0,-10 4-9 0 0,0-1 0 0 0,-2-1 0 0 0,0-1 0 0 0,-1-1 0 0 0,18-28-1 0 0,80-134 956 0 0,-106 163-812 0 0,-11 20-198 0 0,27-50 563 0 0,-26 46-494 0 0,-1 0 1 0 0,1 1-1 0 0,-1-1 1 0 0,0 0-1 0 0,-1 0 1 0 0,0 0 0 0 0,1-9-1 0 0,-1 13-77 0 0,-1 1 0 0 0,0 0 0 0 0,0-1 0 0 0,0 1 0 0 0,0-1 0 0 0,0 1 0 0 0,-1 0 0 0 0,1-1 0 0 0,0 1-1 0 0,-1 0 1 0 0,1 0 0 0 0,-1-1 0 0 0,1 1 0 0 0,-1 0 0 0 0,0 0 0 0 0,1 0 0 0 0,-1-1 0 0 0,0 1 0 0 0,0 0 0 0 0,-1-1 0 0 0,1 1-5 0 0,0 1 0 0 0,0 0 1 0 0,0-1-1 0 0,0 1 0 0 0,0 0 1 0 0,0 0-1 0 0,0 0 0 0 0,0 0 1 0 0,0 0-1 0 0,0 0 0 0 0,0 0 1 0 0,0 0-1 0 0,0 0 0 0 0,0 0 1 0 0,0 0-1 0 0,0 1 0 0 0,0-1 1 0 0,0 0-1 0 0,0 1 0 0 0,-1 0 1 0 0,-4 2 45 0 0,1 0 0 0 0,0 0 0 0 0,0 1 1 0 0,1-1-1 0 0,-1 1 0 0 0,0 0 0 0 0,-5 8 1 0 0,-1 2 6 0 0,1 1 0 0 0,1 1 1 0 0,1-1-1 0 0,0 1 1 0 0,-7 21-1 0 0,-23 87 53 0 0,29-90-90 0 0,2-8-72 0 0,1 1 1 0 0,1-1-1 0 0,1 1 0 0 0,1 0 0 0 0,2 33 0 0 0,1-57-35 0 0,0 0 0 0 0,1 1 0 0 0,-1-1 0 0 0,1 0 0 0 0,0 0 0 0 0,0 0 0 0 0,0 0 0 0 0,0 0 0 0 0,2 3 0 0 0,-2-5-3 0 0,-1 0 1 0 0,1-1 0 0 0,-1 1-1 0 0,1 0 1 0 0,-1-1 0 0 0,1 1-1 0 0,0-1 1 0 0,-1 1 0 0 0,1-1-1 0 0,0 1 1 0 0,-1-1 0 0 0,1 1-1 0 0,0-1 1 0 0,-1 1 0 0 0,1-1-1 0 0,0 0 1 0 0,0 0 0 0 0,0 1-1 0 0,-1-1 1 0 0,1 0 0 0 0,0 0-1 0 0,0 0 1 0 0,0 0 0 0 0,0 0-1 0 0,-1 0 1 0 0,1 0 0 0 0,0 0-1 0 0,0 0 1 0 0,0 0 0 0 0,0 0-1 0 0,-1-1 1 0 0,1 1-1 0 0,0 0 1 0 0,0-1 0 0 0,0 1-1 0 0,-1 0 1 0 0,2-1 0 0 0,8-5-2847 0 0,4-3-6480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0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13824 0 0,'0'0'1061'0'0,"-14"9"4193"0"0,10 0-505 0 0,3 8-3262 0 0,0-6-1315 0 0,1-6-119 0 0,0 0-1 0 0,0 0 1 0 0,1 0-1 0 0,1 9 0 0 0,1 13 74 0 0,-3 13-72 0 0,1-3 249 0 0,-2 1-1 0 0,-10 72 0 0 0,8-99-104 0 0,2-5 44 0 0,-1 0 0 0 0,1 0 0 0 0,0 0-1 0 0,0 12 1 0 0,-7-39 606 0 0,8 14-747 0 0,0-1 0 0 0,1 1 0 0 0,-1 0 0 0 0,2-1 0 0 0,-1 1 0 0 0,1-1 0 0 0,2-6 0 0 0,22-49 179 0 0,-18 47-116 0 0,1 0 0 0 0,0 1 0 0 0,1 0-1 0 0,1 1 1 0 0,0 0 0 0 0,1 0 0 0 0,14-12 0 0 0,-25 25-261 0 0,1 0 1 0 0,-1 0-1 0 0,1 0 1 0 0,-1 0 0 0 0,1 0-1 0 0,-1 0 1 0 0,1 0-1 0 0,0 0 1 0 0,0 1-1 0 0,-1-1 1 0 0,1 0 0 0 0,0 1-1 0 0,0 0 1 0 0,-1-1-1 0 0,1 1 1 0 0,0 0-1 0 0,0 0 1 0 0,0 0 0 0 0,3 1-1 0 0,-1 0-472 0 0,-1 0 0 0 0,1 0 0 0 0,0 1 0 0 0,-1-1 0 0 0,1 1 0 0 0,-1 0-1 0 0,0 0 1 0 0,5 4 0 0 0,3 4-1675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00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3 246 5528 0 0,'-2'10'17727'0'0,"8"-23"-14012"0"0,19-16-2180 0 0,2 2 0 0 0,52-42 1 0 0,-61 54-1264 0 0,0-1-124 0 0,1 1-1 0 0,1 1 0 0 0,0 0 1 0 0,1 1-1 0 0,24-10 0 0 0,-43 22-146 0 0,1 0 0 0 0,0 0 0 0 0,0 0 0 0 0,0 0 0 0 0,0 0 0 0 0,0 1 0 0 0,0-1 0 0 0,0 1 0 0 0,0 0 0 0 0,0 0 0 0 0,0 0 0 0 0,0 0 0 0 0,0 0-1 0 0,0 1 1 0 0,-1-1 0 0 0,1 1 0 0 0,0 0 0 0 0,0 0 0 0 0,0 0 0 0 0,0 0 0 0 0,-1 1 0 0 0,1-1 0 0 0,0 1 0 0 0,-1-1 0 0 0,0 1 0 0 0,1 0 0 0 0,-1 0 0 0 0,0 0 0 0 0,0 0-1 0 0,0 0 1 0 0,0 1 0 0 0,0-1 0 0 0,0 1 0 0 0,-1-1 0 0 0,1 1 0 0 0,1 5 0 0 0,14 43-261 0 0,-13-37 68 0 0,1 0 1 0 0,0 0-1 0 0,0-1 1 0 0,13 21 0 0 0,-7-21-1594 0 0,2-1-3943 0 0,-10-10 4041 0 0,14 13-7935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0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31 6912 0 0,'0'0'528'0'0,"-5"-11"262"0"0,-4-1 8996 0 0,-3 6-4069 0 0,9 5-5440 0 0,1 1 0 0 0,-1 0 1 0 0,1 0-1 0 0,-1 0 1 0 0,1 0-1 0 0,-1 0 1 0 0,1 0-1 0 0,-1 0 1 0 0,1 1-1 0 0,-3 0 1 0 0,-1 1-350 0 0,1 0 1 0 0,-1 1-1 0 0,0-1 0 0 0,1 1 1 0 0,0 0-1 0 0,-1 1 1 0 0,1-1-1 0 0,-4 6 1 0 0,-5 3 118 0 0,2 1 1 0 0,0 0-1 0 0,0 1 1 0 0,1 0-1 0 0,1 1 1 0 0,1 0 0 0 0,0 1-1 0 0,1 0 1 0 0,0 0-1 0 0,2 1 1 0 0,-1 0 0 0 0,-4 25-1 0 0,10-40-31 0 0,1 0-1 0 0,0 0 0 0 0,-1 0 1 0 0,1 0-1 0 0,0 1 1 0 0,0-1-1 0 0,0 0 1 0 0,1 0-1 0 0,-1 0 1 0 0,0 0-1 0 0,1 0 0 0 0,0 1 1 0 0,-1-1-1 0 0,1 0 1 0 0,0 0-1 0 0,0 0 1 0 0,0 0-1 0 0,0-1 0 0 0,0 1 1 0 0,0 0-1 0 0,1 0 1 0 0,2 2-1 0 0,-2-3-4 0 0,0 1-1 0 0,0-1 0 0 0,0 0 0 0 0,0 0 1 0 0,0 0-1 0 0,0-1 0 0 0,1 1 1 0 0,-1 0-1 0 0,0-1 0 0 0,0 0 0 0 0,1 1 1 0 0,-1-1-1 0 0,0 0 0 0 0,0 0 0 0 0,1 0 1 0 0,-1 0-1 0 0,0-1 0 0 0,1 1 1 0 0,-1-1-1 0 0,0 1 0 0 0,3-2 1 0 0,2-1 39 0 0,1 0 1 0 0,-1-1 0 0 0,0 1 0 0 0,0-1 0 0 0,0-1 0 0 0,-1 1 0 0 0,10-10 0 0 0,2-3 116 0 0,16-22 0 0 0,-6 6 155 0 0,-11 14 289 0 0,19-33 0 0 0,-14 20 571 0 0,-21 31-791 0 0,-3 21-388 0 0,-12 40-1860 0 0,13-51 460 0 0,-1 1 0 0 0,2-1 0 0 0,-1 1 1 0 0,2 12-1 0 0,8 14-4775 0 0,-4-17 3023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1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1 330 18431 0 0,'0'0'1668'0'0,"5"-13"-1344"0"0,1-2 1588 0 0,-1-1 0 0 0,3-17 0 0 0,7-22 251 0 0,21-50 139 0 0,-14 52-1352 0 0,-21 53-877 0 0,0 2-64 0 0,0 0 0 0 0,-1 0 0 0 0,1 0 0 0 0,0 1 0 0 0,-1-1 0 0 0,1 0 0 0 0,-1 4 0 0 0,3 24-28 0 0,-2-12-12 0 0,1 0-1 0 0,1 0 1 0 0,0 0-1 0 0,1-1 0 0 0,1 1 1 0 0,9 19-1 0 0,-13-35 38 0 0,0 1 1 0 0,1-1-1 0 0,-1 1 1 0 0,1-1-1 0 0,0 0 0 0 0,0 0 1 0 0,0 1-1 0 0,0-1 0 0 0,0-1 1 0 0,0 1-1 0 0,0 0 1 0 0,1 0-1 0 0,-1-1 0 0 0,1 0 1 0 0,-1 1-1 0 0,1-1 0 0 0,-1 0 1 0 0,1 0-1 0 0,0 0 1 0 0,0-1-1 0 0,0 1 0 0 0,-1 0 1 0 0,1-1-1 0 0,0 0 0 0 0,0 0 1 0 0,0 0-1 0 0,0 0 1 0 0,0 0-1 0 0,-1-1 0 0 0,1 1 1 0 0,0-1-1 0 0,0 0 0 0 0,-1 0 1 0 0,1 0-1 0 0,0 0 1 0 0,-1 0-1 0 0,1 0 0 0 0,-1-1 1 0 0,1 1-1 0 0,-1-1 0 0 0,0 0 1 0 0,0 0-1 0 0,1 0 1 0 0,-1 0-1 0 0,2-3 0 0 0,15-22-616 0 0,-2 0 0 0 0,23-49 0 0 0,-7 15-2173 0 0,-7 23-6311 0 0,-12 20 1285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1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0 23759 0 0,'0'0'2382'0'0,"-9"13"-648"0"0,7-9-1418 0 0,0 1 0 0 0,0 0-1 0 0,1 0 1 0 0,-1 0 0 0 0,1 0 0 0 0,0 0-1 0 0,0 9 1 0 0,0 42 408 0 0,1-35-433 0 0,2 72 209 0 0,-2 69-118 0 0,-3-103-390 0 0,-3 39-405 0 0,4-81-1104 0 0,-8 28 0 0 0</inkml:trace>
  <inkml:trace contextRef="#ctx0" brushRef="#br0" timeOffset="1">14 182 14744 0 0,'-14'-8'13894'0'0,"26"14"-12834"0"0,-4-3-687 0 0,68 32 649 0 0,3 1-2054 0 0,-23-18-7154 0 0,-20-10-1217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2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1 3224 0 0,'-54'21'3063'0'0,"2"-1"5130"0"0,18-1-7331 0 0,-1 2 699 0 0,2 3 1 0 0,1 1-1 0 0,-35 34 0 0 0,58-50-1266 0 0,1 0-1 0 0,0 1 0 0 0,0 0 0 0 0,1 1 0 0 0,0-1 0 0 0,1 1 0 0 0,0 1 0 0 0,1-1 0 0 0,0 1 1 0 0,1 0-1 0 0,0 0 0 0 0,1 0 0 0 0,1 0 0 0 0,-3 21 0 0 0,5-23-255 0 0,0-1 0 0 0,0 0 0 0 0,1 0-1 0 0,0 0 1 0 0,0 0 0 0 0,1 0 0 0 0,1 0 0 0 0,-1 0-1 0 0,1 0 1 0 0,5 8 0 0 0,-5-12-46 0 0,0 0 0 0 0,0 1 0 0 0,0-2 0 0 0,1 1 0 0 0,0 0 1 0 0,0-1-1 0 0,0 0 0 0 0,1 1 0 0 0,-1-2 0 0 0,1 1 0 0 0,0-1 0 0 0,0 1 0 0 0,0-1 0 0 0,1-1 0 0 0,-1 1 0 0 0,8 2 1 0 0,-4-3-272 0 0,-1 1 0 0 0,1-2 0 0 0,0 1 0 0 0,0-1 0 0 0,17 0 0 0 0,23-7-6861 0 0,-13-1-411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12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 13360 0 0,'0'0'3466'0'0,"9"0"1222"0"0,-7 0-4475 0 0,0 1 0 0 0,-1 0-1 0 0,1-1 1 0 0,0 1 0 0 0,-1 0 0 0 0,1 0-1 0 0,-1 0 1 0 0,1 0 0 0 0,-1 0 0 0 0,0 1-1 0 0,1-1 1 0 0,-1 0 0 0 0,0 1 0 0 0,0-1-1 0 0,1 2 1 0 0,15 27-245 0 0,-13-22 295 0 0,3 6-132 0 0,0 1 1 0 0,-1-1 0 0 0,-1 1 0 0 0,-1 0 0 0 0,0 1 0 0 0,-1-1 0 0 0,3 28 0 0 0,-5-20-50 0 0,-2 0 0 0 0,0 0-1 0 0,-1 0 1 0 0,-9 39 0 0 0,-1-19-26 0 0,-1 0-1 0 0,-3-2 1 0 0,-1 0-1 0 0,-2-1 0 0 0,-25 39 1 0 0,-15 7-1019 0 0,32-52-5913 0 0,6-11-1335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31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54 2760 0 0,'0'0'125'0'0,"-3"5"22"0"0,2-4-32 0 0,1-1 0 0 0,-1 1 0 0 0,0-1 0 0 0,1 1 0 0 0,-1-1 0 0 0,1 0 0 0 0,-1 1 0 0 0,0-1 0 0 0,1 0 0 0 0,-1 1 0 0 0,0-1 0 0 0,1 0 0 0 0,-1 0 1 0 0,0 0-1 0 0,0 1 0 0 0,1-1 0 0 0,-1 0 0 0 0,-2 0 2155 0 0,1 0-1092 0 0,1 0-1 0 0,-1-1 0 0 0,0 1 1 0 0,1 0-1 0 0,-1-1 1 0 0,1 1-1 0 0,-1-1 0 0 0,1 1 1 0 0,-9-5 6262 0 0,10 4-7358 0 0,0 0 0 0 0,0 0 0 0 0,1 0 0 0 0,-1 0 0 0 0,1 0 0 0 0,-1 0 0 0 0,1 0 1 0 0,0 0-1 0 0,-1 0 0 0 0,1 0 0 0 0,0 0 0 0 0,-1 0 0 0 0,1 0 0 0 0,0 0 0 0 0,0 1 0 0 0,0-1 0 0 0,0 0 0 0 0,0 1 0 0 0,0-1 0 0 0,0 0 1 0 0,0 1-1 0 0,0-1 0 0 0,0 1 0 0 0,0 0 0 0 0,0-1 0 0 0,0 1 0 0 0,1 0 0 0 0,-1 0 0 0 0,2-1 0 0 0,6 0-13 0 0,-1 0-1 0 0,15 0 0 0 0,-22 1-39 0 0,11 0 48 0 0,-1 0 0 0 0,1-1 1 0 0,21-5-1 0 0,-3 0-66 0 0,0 1 1 0 0,0 1-1 0 0,0 2 0 0 0,55 2 0 0 0,-2 7-55 0 0,0 0 248 0 0,-44-7-19 0 0,56-7 0 0 0,14-1 117 0 0,38 4 106 0 0,61 1-237 0 0,-34 18-118 0 0,-169-15-50 0 0,46 3 194 0 0,54-4 0 0 0,41-2 48 0 0,-101 4-191 0 0,56 4 106 0 0,-34 1 133 0 0,38 0-427 0 0,-72-4 104 0 0,-1 1 1 0 0,38 9-1 0 0,-8-1 48 0 0,-28-6-6 0 0,54 5 40 0 0,46-10 12 0 0,2 0 0 0 0,22 6 54 0 0,79-5 100 0 0,-230-1-218 0 0,243-4 64 0 0,-115 5-23 0 0,-44 2-18 0 0,132 8 177 0 0,-68-10-123 0 0,206-5 230 0 0,-267 5-60 0 0,-33 1-147 0 0,-11-2-11 0 0,147 2 115 0 0,-73 8-194 0 0,-39-2-12 0 0,-45-4 2 0 0,38 1 0 0 0,-45-2 0 0 0,-34 11-2638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32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144 287 7656 0 0,'-6'-10'365'0'0,"0"1"0"0"0,1-1 1 0 0,0 0-1 0 0,1 0 0 0 0,0-1 1 0 0,-3-10-1 0 0,1-2 1068 0 0,-1 2-144 0 0,1 0 0 0 0,-3-26 0 0 0,8 40-880 0 0,1-1 0 0 0,-1 1 0 0 0,1-1-1 0 0,1 0 1 0 0,0 1 0 0 0,0-1 0 0 0,0 1 0 0 0,1 0-1 0 0,0-1 1 0 0,4-8 0 0 0,-6 16-398 0 0,0 0 1 0 0,0 0-1 0 0,0 0 0 0 0,0 0 1 0 0,0 0-1 0 0,0 0 0 0 0,0 0 1 0 0,0-1-1 0 0,0 1 1 0 0,0 0-1 0 0,0 0 0 0 0,0 0 1 0 0,0 0-1 0 0,0 0 0 0 0,0 0 1 0 0,1 0-1 0 0,-1-1 0 0 0,0 1 1 0 0,0 0-1 0 0,0 0 0 0 0,0 0 1 0 0,0 0-1 0 0,0 0 0 0 0,0 0 1 0 0,0 0-1 0 0,0 0 0 0 0,0 0 1 0 0,1 0-1 0 0,-1 0 0 0 0,0 0 1 0 0,0 0-1 0 0,0-1 1 0 0,0 1-1 0 0,0 0 0 0 0,0 0 1 0 0,0 0-1 0 0,1 0 0 0 0,-1 0 1 0 0,0 0-1 0 0,0 0 0 0 0,0 0 1 0 0,0 0-1 0 0,0 0 0 0 0,0 0 1 0 0,0 0-1 0 0,1 1 0 0 0,-1-1 1 0 0,0 0-1 0 0,0 0 0 0 0,0 0 1 0 0,0 0-1 0 0,0 0 0 0 0,0 0 1 0 0,0 0-1 0 0,0 0 1 0 0,1 0-1 0 0,3 10 1017 0 0,1 15 342 0 0,-2 28-1081 0 0,-1 0 1 0 0,-7 54-1 0 0,2-60-170 0 0,-45 318-93 0 0,7-95 281 0 0,37-240-261 0 0,0 3 42 0 0,1 0 1 0 0,2 0 0 0 0,3 44-1 0 0,-2-76-94 0 0,0-1 0 0 0,0 1 0 0 0,0 0 0 0 0,0 0 0 0 0,1 0 0 0 0,-1-1 0 0 0,0 1 0 0 0,0 0 0 0 0,1 0 0 0 0,-1-1 0 0 0,0 1 0 0 0,1 0 0 0 0,-1 0 0 0 0,1-1-1 0 0,0 2 1 0 0,-1-2 3 0 0,0 0-1 0 0,1 0 1 0 0,-1 0-1 0 0,0 0 0 0 0,0 0 1 0 0,1 0-1 0 0,-1 0 1 0 0,0 0-1 0 0,1 0 0 0 0,-1 0 1 0 0,0 0-1 0 0,0 0 1 0 0,1 0-1 0 0,-1 0 0 0 0,0 0 1 0 0,0 0-1 0 0,1 0 1 0 0,-1 0-1 0 0,0-1 0 0 0,0 1 1 0 0,0 0-1 0 0,1 0 1 0 0,-1 0-1 0 0,0 0 0 0 0,0-1 1 0 0,0 1-1 0 0,1 0 0 0 0,-1 0 1 0 0,0-1-1 0 0,14-22-2264 0 0,-3 1-5770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7:35:33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28 572 5528 0 0,'-28'-18'16226'0'0,"124"22"-15981"0"0,-52-1 58 0 0,71-5 0 0 0,324-63 655 0 0,-342 46-746 0 0,42-10 44 0 0,331-74 543 0 0,-434 96-724 0 0,475-78 1186 0 0,113 30-529 0 0,-360 54-688 0 0,-130 2-35 0 0,-43-1 16 0 0,279-2 238 0 0,234 4 142 0 0,-236 10-394 0 0,74-10 197 0 0,265-47 657 0 0,-555 31-789 0 0,43-8-5 0 0,-41 4-75 0 0,523-32 143 0 0,189 19 100 0 0,-774 27-233 0 0,340-3 38 0 0,-172 5-24 0 0,323-4 44 0 0,-118 0 0 0 0,-363 4-59 0 0,162-1-30 0 0,-206 4-97 0 0,32 0 311 0 0,-75 1-132 0 0,0 0-1 0 0,0 0 0 0 0,25 8 0 0 0,-35-8-24 0 0,0 0 1 0 0,-1 0-1 0 0,1 0 1 0 0,-1 0-1 0 0,0 1 0 0 0,0-1 1 0 0,0 1-1 0 0,0 0 1 0 0,0 1-1 0 0,0-1 0 0 0,-1 1 1 0 0,0-1-1 0 0,0 1 1 0 0,0 0-1 0 0,0 0 0 0 0,0 0 1 0 0,-1 1-1 0 0,0-1 0 0 0,0 1 1 0 0,0-1-1 0 0,0 1 1 0 0,-1 0-1 0 0,2 9 0 0 0,7 29 93 0 0,6 31-19 0 0,5 36-106 0 0,0 4 0 0 0,8 44 0 0 0,-19-87 0 0 0,7 57 0 0 0,-13-85 13 0 0,1 60 38 0 0,-5-94-50 0 0,-4 162 128 0 0,2-136-83 0 0,-3-1-1 0 0,-15 65 1 0 0,16-85-15 0 0,0 0 0 0 0,-1 0 0 0 0,-1 0 0 0 0,0 0 0 0 0,-1-1 0 0 0,0 0 0 0 0,-1 0 1 0 0,-1-1-1 0 0,0 0 0 0 0,0-1 0 0 0,-13 12 0 0 0,15-17-23 0 0,0-1 0 0 0,0-1 0 0 0,-1 1 0 0 0,1-1 0 0 0,-1 0 0 0 0,0-1 0 0 0,-1 0 0 0 0,1 0 1 0 0,0-1-1 0 0,-11 2 0 0 0,-13 0 61 0 0,-47 2 0 0 0,24-4-40 0 0,-296 13-234 0 0,26-12 130 0 0,77 4 75 0 0,-318-3 0 0 0,455-5 0 0 0,-88-4 0 0 0,163 3 0 0 0,-333-27 0 0 0,119-4 0 0 0,156 19 0 0 0,-114-21 0 0 0,-208-4 0 0 0,369 36 0 0 0,-91-1 0 0 0,-8 0 0 0 0,-63-6-9 0 0,67 9 62 0 0,-11-1-66 0 0,-97-9 396 0 0,2 0-280 0 0,-332 6 172 0 0,527 7-237 0 0,-97 2 68 0 0,-5-15-942 0 0,126 13-1344 0 0,11 1-4069 0 0,15-3 4473 0 0,-12 2-7406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06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19 166 11232 0 0,'0'0'1016'0'0,"-6"-13"-816"0"0,4 8 550 0 0,0 0 0 0 0,0 0 0 0 0,0 0 1 0 0,1 0-1 0 0,0 0 0 0 0,0 0 0 0 0,0-1 1 0 0,1 1-1 0 0,0 0 0 0 0,0 0 1 0 0,0-1-1 0 0,1 1 0 0 0,2-10 0 0 0,-2 12-501 0 0,1 1 0 0 0,-1 0-1 0 0,1 0 1 0 0,0-1 0 0 0,0 1-1 0 0,0 1 1 0 0,0-1 0 0 0,1 0 0 0 0,-1 0-1 0 0,0 1 1 0 0,1-1 0 0 0,-1 1-1 0 0,1 0 1 0 0,0 0 0 0 0,4-1 0 0 0,6-3 705 0 0,25-4 0 0 0,155-18 1918 0 0,-181 26-2872 0 0,-1 2 0 0 0,19 2 0 0 0,11 0 0 0 0,52-7-5684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44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73 2760 0 0,'-42'-19'2031'0'0,"8"3"4707"0"0,23 10-5348 0 0,-30-13 9948 0 0,51 24-10052 0 0,-1-1-979 0 0,0 0 0 0 0,0 0 0 0 0,1-1 0 0 0,0 0 0 0 0,-1 0 0 0 0,1-1 0 0 0,20 1 0 0 0,12 3 133 0 0,304 40 1408 0 0,-305-42-1740 0 0,112 5 519 0 0,163-12-1 0 0,-83-15-970 0 0,210 1 967 0 0,-400 17-486 0 0,62 8 0 0 0,-91-6-86 0 0,71 12 232 0 0,-79-13-270 0 0,0 0 0 0 0,0-1 0 0 0,0 0 0 0 0,0 0-1 0 0,0 0 1 0 0,0-1 0 0 0,0 1 0 0 0,0-1 0 0 0,-1-1 0 0 0,1 1 0 0 0,0-1 0 0 0,-1 0 0 0 0,1-1-1 0 0,-1 1 1 0 0,0-1 0 0 0,1 0 0 0 0,4-4 0 0 0,-5 3-13 0 0,1 1 0 0 0,-1 0 0 0 0,1 0 0 0 0,0 1 0 0 0,0 0 0 0 0,11-3 0 0 0,4-2 0 0 0,-11 4-172 0 0,-8 3 120 0 0,0-1 0 0 0,0 1 0 0 0,0-1 0 0 0,0 0 0 0 0,0 1 0 0 0,0-1 0 0 0,0 0 0 0 0,-1 0 0 0 0,1 0 0 0 0,0-1 0 0 0,2-1 700 0 0,2-2-552 0 0,-6 5-121 0 0,0 0 1 0 0,1 0-1 0 0,-1 0 1 0 0,0 0-1 0 0,0 0 0 0 0,1 0 1 0 0,-1 0-1 0 0,0 0 1 0 0,0-1-1 0 0,0 1 0 0 0,1 0 1 0 0,-1 0-1 0 0,0 0 0 0 0,0 0 1 0 0,0 0-1 0 0,1 0 1 0 0,-1-1-1 0 0,0 1 0 0 0,0 0 1 0 0,0 0-1 0 0,0 0 1 0 0,1 0-1 0 0,-1-1 0 0 0,0 1 1 0 0,0 0-1 0 0,0 0 1 0 0,0 0-1 0 0,0-1 0 0 0,0 1 1 0 0,0 0-1 0 0,0 0 0 0 0,0-1 1 0 0,1 1-1 0 0,-1 0 1 0 0,0 0-1 0 0,0 0 0 0 0,0-1 1 0 0,0 1-1 0 0,0 0 1 0 0,0 0-1 0 0,-1-1 0 0 0,1 1 1 0 0,0 0-1 0 0,0 0 1 0 0,0-1-1 0 0,0 1 0 0 0,0 0 1 0 0,0 0-1 0 0,0 0 0 0 0,0-1 1 0 0,0 1-1 0 0,-1 0 1 0 0,1 0-1 0 0,0 0 0 0 0,0 0 1 0 0,0-1-1 0 0,0 1 1 0 0,-1 0-1 0 0,1 0 0 0 0,0 0 1 0 0,0 0-1 0 0,0 0 1 0 0,-1 0-1 0 0,1-1 0 0 0,-1 1 1 0 0,-12-7-2455 0 0,5 5 758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07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1 13360 0 0,'-5'4'771'0'0,"0"1"1"0"0,1 0-1 0 0,-1 0 1 0 0,1 0-1 0 0,0 1 1 0 0,1 0 0 0 0,-1-1-1 0 0,1 1 1 0 0,0 0-1 0 0,1 0 1 0 0,-1 1 0 0 0,1-1-1 0 0,-2 13 1 0 0,0 8-127 0 0,0 24 532 0 0,-2 27-234 0 0,-8 334 39 0 0,-19 1 5 0 0,25-329-680 0 0,-7 139 872 0 0,14-214-1078 0 0,2 0 0 0 0,-1 0 0 0 0,1 0 1 0 0,1 0-1 0 0,0 0 0 0 0,4 13 0 0 0,-5-19-68 0 0,0-1 0 0 0,0 1 0 0 0,1-1 0 0 0,-1 1 0 0 0,0-1-1 0 0,1 0 1 0 0,0 1 0 0 0,0-1 0 0 0,-1 0 0 0 0,1 0 0 0 0,1 0-1 0 0,-1 0 1 0 0,0-1 0 0 0,0 1 0 0 0,1-1 0 0 0,-1 1-1 0 0,1-1 1 0 0,-1 0 0 0 0,1 0 0 0 0,-1 0 0 0 0,1 0 0 0 0,0 0-1 0 0,-1-1 1 0 0,6 2 0 0 0,-2-2 20 0 0,0 0 0 0 0,0-1-1 0 0,-1 1 1 0 0,9-3 0 0 0,6 0-93 0 0,37-5-235 0 0,-24 3 542 0 0,-1 1 0 0 0,53 1-1 0 0,-73 4-342 0 0,85 7-402 0 0,-79-5-1674 0 0,28 8 1 0 0,-21-3-7981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19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11 3680 0 0,'-15'4'577'0'0,"-16"-2"19045"0"0,34-7-17849 0 0,6-1-1351 0 0,-4 4-250 0 0,0 1 1 0 0,1 0 0 0 0,-1 1-1 0 0,1-1 1 0 0,-1 1 0 0 0,1 0-1 0 0,-1 0 1 0 0,1 1 0 0 0,-1-1-1 0 0,7 3 1 0 0,12 0 252 0 0,76 5 648 0 0,104 4-230 0 0,131-9 631 0 0,-195-3-1000 0 0,60 5 27 0 0,-197-4-496 0 0,-2-2-5 0 0,17-2-1 0 0,-14 1-103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24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22 123 21191 0 0,'-21'-2'7120'0'0,"26"-2"-5904"0"0,8-3-596 0 0,1 5-181 0 0,1 0-1 0 0,-1 0 1 0 0,21 2-1 0 0,2-1-204 0 0,20-3 255 0 0,-3 2-548 0 0,-1-3 0 0 0,54-12 0 0 0,-90 14 155 0 0,-11 2-71 0 0,1 0 0 0 0,0-1 0 0 0,-1 0 0 0 0,1 0-1 0 0,-1-1 1 0 0,1 0 0 0 0,-1 0 0 0 0,6-4 0 0 0,-10 6-53 0 0,0 0 0 0 0,-1-1 0 0 0,1 0 0 0 0,-1 1-1 0 0,1-1 1 0 0,-1 0 0 0 0,2-1 0 0 0,-3 2 12 0 0,1 0 0 0 0,-1 1 1 0 0,0-1-1 0 0,1 0 0 0 0,-1 1 0 0 0,0-1 0 0 0,0 0 1 0 0,1 0-1 0 0,-1 1 0 0 0,0-1 0 0 0,0 0 1 0 0,0 0-1 0 0,0 1 0 0 0,0-1 0 0 0,0 0 0 0 0,0 0 1 0 0,0 1-1 0 0,0-1 0 0 0,-1 0 0 0 0,1 0 0 0 0,0 1 1 0 0,0-1-1 0 0,-1-1 0 0 0,0-9-3545 0 0,-2 7 1966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26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45 137 13072 0 0,'-3'-8'1393'0'0,"-18"-1"146"0"0,0 1 9575 0 0,23 8-10975 0 0,0-1 0 0 0,0 1 0 0 0,0-1 1 0 0,0 1-1 0 0,-1-1 0 0 0,1 0 0 0 0,0 0 0 0 0,-1 0 1 0 0,4-2-1 0 0,1 0 155 0 0,9-3 185 0 0,1 2 0 0 0,22-6 1 0 0,6 0 245 0 0,67-15 367 0 0,-11 7-625 0 0,-67 13-378 0 0,61-3-5 0 0,17-4-16 0 0,-98 11-2584 0 0,-12 1 1917 0 0,0-1-1 0 0,0 1 0 0 0,0 0 0 0 0,0 0 0 0 0,0 1 1 0 0,0-1-1 0 0,0 0 0 0 0,0 0 0 0 0,0 0 1 0 0,0 1-1 0 0,1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27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79 11952 0 0,'-33'-5'1222'0'0,"19"5"7323"0"0,26-11-4001 0 0,-7 9-4181 0 0,1 0 0 0 0,0 0 1 0 0,-1 0-1 0 0,1 1 0 0 0,0 0 0 0 0,0 1 0 0 0,12-1 0 0 0,-6 0-1 0 0,148-4 1563 0 0,-114 5-1805 0 0,52-1-16 0 0,-60-2-1970 0 0,41-10 0 0 0,-77 12 1494 0 0,1 1-1 0 0,-1-1 1 0 0,1 0-1 0 0,-1 0 1 0 0,1 0-1 0 0,-1 0 1 0 0,0 0-1 0 0,5-3 1 0 0,1-1-456 0 0,12-7-1316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47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0 160 14280 0 0,'1'-1'518'0'0,"0"0"1"0"0,1 0 0 0 0,-1 0 0 0 0,0 0 0 0 0,1 0 0 0 0,-1 0-1 0 0,1 0 1 0 0,-1 0 0 0 0,1 1 0 0 0,-1-1 0 0 0,1 0-1 0 0,2 0 1 0 0,29-12 2522 0 0,153-68 1030 0 0,-86 35-5064 0 0,-93 43-165 0 0,1-2-60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4:48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0 16352 0 0,'-5'13'1887'0'0,"-4"94"2620"0"0,1-36-4208 0 0,-9 115-137 0 0,0 60 42 0 0,4-70-104 0 0,-81 582-104 0 0,88-726 67 0 0,-58 251 790 0 0,59-269-684 0 0,-7 28 540 0 0,-13 70-1 0 0,28-84 733 0 0,-3-28-1432 0 0,0 1 0 0 0,0-1 0 0 0,0 1-1 0 0,0-1 1 0 0,0 0 0 0 0,0 1 0 0 0,0-1 0 0 0,0 0 0 0 0,0 1 0 0 0,1-1 0 0 0,-1 0 0 0 0,0 1 0 0 0,0-1-1 0 0,1 0 1 0 0,-1 1 0 0 0,0-1 0 0 0,0 0 0 0 0,1 0 0 0 0,-1 1 0 0 0,0-1 0 0 0,0 0 0 0 0,1 0 0 0 0,-1 1-1 0 0,0-1 1 0 0,1 0 0 0 0,-1 0 0 0 0,1 0 0 0 0,-1 0 0 0 0,0 0 0 0 0,1 0 0 0 0,-1 1 0 0 0,0-1 0 0 0,1 0-1 0 0,-1 0 1 0 0,1 0 0 0 0,-1 0 0 0 0,0 0 0 0 0,1 0 0 0 0,-1-1 0 0 0,0 1 0 0 0,1 0 0 0 0,-1 0 0 0 0,1 0-1 0 0,-1 0 1 0 0,1-1 0 0 0,0 1 66 0 0,31-6 891 0 0,5-2-635 0 0,57 7-187 0 0,-83 2-304 0 0,0 0 0 0 0,1 1 0 0 0,-1 0 0 0 0,0 1 0 0 0,0 1 0 0 0,12 4 0 0 0,19 10-2198 0 0,-16-9 980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05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20 7400 0 0,'0'0'549'0'0,"-5"-1"-338"0"0,-5-1 459 0 0,4 2-134 0 0,0-1 0 0 0,1 0 0 0 0,-1-1 0 0 0,1 1 0 0 0,-8-4 0 0 0,2 1 139 0 0,8 3-469 0 0,0 1 0 0 0,0-1 1 0 0,0 1-1 0 0,0 0 0 0 0,0 0 0 0 0,0 0 1 0 0,-1 0-1 0 0,1 1 0 0 0,0-1 0 0 0,0 1 0 0 0,0 0 1 0 0,0-1-1 0 0,0 1 0 0 0,1 1 0 0 0,-1-1 1 0 0,-3 2-1 0 0,-2 2 289 0 0,0-1 0 0 0,0 2 0 0 0,-13 11 0 0 0,-5 5 2369 0 0,26-15 1630 0 0,0-6-4409 0 0,0 0 0 0 0,0 0 0 0 0,0 0-1 0 0,0-1 1 0 0,0 1 0 0 0,0 0 0 0 0,0 0 0 0 0,0 0 0 0 0,0 0 0 0 0,0 0-1 0 0,1 0 1 0 0,-1 0 0 0 0,0 0 0 0 0,1 1 0 0 0,0-1 252 0 0,0 0-314 0 0,1-1-1 0 0,-1 1 1 0 0,0 0-1 0 0,0-1 1 0 0,1 0-1 0 0,-1 1 1 0 0,0-1-1 0 0,0 0 1 0 0,1 1-1 0 0,-1-1 1 0 0,0 0-1 0 0,1 0 1 0 0,-1 0-1 0 0,0 0 1 0 0,1 0-1 0 0,1-1 1 0 0,5 2 42 0 0,9 2 254 0 0,0-1 1 0 0,0 0-1 0 0,1-2 0 0 0,-1 0 1 0 0,21-2-1 0 0,56-9-358 0 0,-52 3 212 0 0,-31 5-103 0 0,1 1 0 0 0,14-1 0 0 0,21 1-152 0 0,58 6 0 0 0,44 22 82 0 0,-78-12 0 0 0,-66-13 0 0 0,0 1 0 0 0,-1-1 0 0 0,1 1 0 0 0,6 3 0 0 0,-8-3 0 0 0,0 0 0 0 0,0-1 0 0 0,0 0 0 0 0,0 0 0 0 0,0 0 0 0 0,0 0 0 0 0,1 0 0 0 0,-1 0 0 0 0,0-1 0 0 0,0 0 0 0 0,7 0 0 0 0,24-3 201 0 0,0 2 1 0 0,0 1-1 0 0,69 10 0 0 0,-75-3-161 0 0,-23-5-29 0 0,0 0 0 0 0,1 0 0 0 0,-1-1 0 0 0,0 0 0 0 0,1 0 0 0 0,-1-1 0 0 0,6 0 0 0 0,46-1 143 0 0,60 5 0 0 0,-88 0 220 0 0,41 10-1 0 0,-42-7-422 0 0,-7-3-7 0 0,3 2-121 0 0,0-1 0 0 0,0-2 1 0 0,30 2-1 0 0,22-5 231 0 0,98-1 288 0 0,-117-2-248 0 0,61-11 0 0 0,49-7-159 0 0,-56 9 58 0 0,3-9 146 0 0,18-2 34 0 0,115 1-332 0 0,-166 13 235 0 0,-12 0-41 0 0,-4 6-35 0 0,83 7 0 0 0,-89-1 0 0 0,246-4 528 0 0,-247-4-1021 0 0,28-1-955 0 0,-80 6 365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11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79 6912 0 0,'-1'1'2567'0'0,"-5"9"1848"0"0,5-10-4295 0 0,1 0 1 0 0,0 0-1 0 0,0 0 0 0 0,-1 0 0 0 0,1 1 0 0 0,0-1 0 0 0,0 0 0 0 0,-1 0 1 0 0,1 0-1 0 0,0 1 0 0 0,0-1 0 0 0,-1 0 0 0 0,1 0 0 0 0,0 0 0 0 0,0 1 1 0 0,0-1-1 0 0,0 0 0 0 0,0 0 0 0 0,-1 1 0 0 0,1-1 0 0 0,0 0 0 0 0,0 0 1 0 0,0 1-1 0 0,0-1 0 0 0,0 0 0 0 0,0 1 0 0 0,0-1 0 0 0,0 0 0 0 0,0 0 1 0 0,0 1-1 0 0,0-1 0 0 0,0 0 0 0 0,0 1 0 0 0,0-1 0 0 0,0 0 0 0 0,0 0 1 0 0,0 1-1 0 0,0-1 0 0 0,0 0 0 0 0,1 1 0 0 0,0 0-32 0 0,0-1-1 0 0,0 1 1 0 0,0-1-1 0 0,0 1 1 0 0,0-1-1 0 0,0 1 1 0 0,0-1-1 0 0,0 0 1 0 0,0 0-1 0 0,3 1 1 0 0,31 0 626 0 0,84-16 2208 0 0,-66 10-2261 0 0,186-13 1330 0 0,63 14-623 0 0,-295 4-1328 0 0,111-6 492 0 0,0 0-168 0 0,-61 3-212 0 0,113-21 1 0 0,-32 3-69 0 0,-96 17 161 0 0,84 5 0 0 0,39 16 133 0 0,-97-8-595 0 0,-19-3 279 0 0,-16-1 11 0 0,42 0 0 0 0,-5-2 184 0 0,32-2 246 0 0,30-1 578 0 0,-53 2-874 0 0,48 4-520 0 0,-77-3 548 0 0,1-1 0 0 0,54-6 0 0 0,-85 4-148 0 0,1 0-1 0 0,38 5 1 0 0,-50-4-83 0 0,109 15 188 0 0,-105-14-156 0 0,-1-2 0 0 0,0 0 0 0 0,0 0 0 0 0,0-1 0 0 0,13-3 0 0 0,0 1-4 0 0,48-1-32 0 0,-69 4 0 0 0,21-2 0 0 0,-22 0 0 0 0,-2 0-23 0 0,-1 1-94 0 0,2-1 1111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41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48 2304 0 0,'-18'-39'21985'0'0,"41"45"-19417"0"0,29 1-2170 0 0,-33-6 4 0 0,0 0 0 0 0,29-4 0 0 0,9-1 24 0 0,134 1 241 0 0,-121-2-489 0 0,-21 1 25 0 0,54-1 249 0 0,106 9 0 0 0,-153-3-297 0 0,-20 2 33 0 0,69-3 0 0 0,-45-1-80 0 0,75-4 125 0 0,-69 5-108 0 0,-59 0-112 0 0,0 0 0 0 0,0 0-1 0 0,10 2 1 0 0,15 1 11 0 0,23-1 113 0 0,63 11 1 0 0,-74-7-51 0 0,-1-2 0 0 0,1-1 1 0 0,53-5-1 0 0,56-8-338 0 0,-113 9 30 0 0,72 9 0 0 0,27 12 178 0 0,-28-15 43 0 0,-40 1 0 0 0,70-3 0 0 0,-101-2 0 0 0,35-1 0 0 0,-26-2 0 0 0,85 8 0 0 0,-12 0 0 0 0,-99-7 221 0 0,0 0-1 0 0,0-2 1 0 0,32-7 0 0 0,-21 5-202 0 0,-1 1 0 0 0,1 1 0 0 0,61 4 0 0 0,-35 0-10 0 0,-31 1-39 0 0,-22-1 4 0 0,-1 0 0 0 0,1-1 1 0 0,0 0-1 0 0,-1 0 0 0 0,1 0 0 0 0,-1-1 1 0 0,12-2-1 0 0,-17 2 16 0 0,0 1-1 0 0,0 0 1 0 0,-1 0-1 0 0,1-1 1 0 0,0 1-1 0 0,0 0 1 0 0,0-1-1 0 0,-1 1 1 0 0,1-1-1 0 0,0 1 1 0 0,-1-1-1 0 0,1 0 1 0 0,0 1-1 0 0,-1-1 1 0 0,1 0-1 0 0,0 1 1 0 0,-1-1-1 0 0,1 0 1 0 0,-1-1-1 0 0,1 2 12 0 0,-1-1 0 0 0,0 1 1 0 0,0-1-1 0 0,0 0 0 0 0,0 1 0 0 0,-1-1 0 0 0,1 1 0 0 0,0-1 0 0 0,0 1 0 0 0,0-1 0 0 0,0 0 0 0 0,-1 1 0 0 0,1-1 0 0 0,0 1 0 0 0,0-1 0 0 0,-1 1 0 0 0,1-1 1 0 0,0 1-1 0 0,-1-1 0 0 0,1 1 0 0 0,-1-1 0 0 0,-2-1-342 0 0,0-1 1 0 0,0 1-1 0 0,0 0 1 0 0,0 0-1 0 0,0 1 1 0 0,0-1-1 0 0,0 1 1 0 0,-6-2-1 0 0,-4 0-1287 0 0,-1 0-17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56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0 3224 0 0,'-31'25'1889'0'0,"23"-19"-89"0"0,0 0 0 0 0,-1-1-1 0 0,1 0 1 0 0,-1 0-1 0 0,0-1 1 0 0,0 0-1 0 0,-16 3 1 0 0,1-4 3577 0 0,14-9-945 0 0,13 6-4411 0 0,-1-1 0 0 0,1 1 0 0 0,0 0 0 0 0,0 0 0 0 0,0 0 0 0 0,0 0 0 0 0,0 0 0 0 0,0 1-1 0 0,0-1 1 0 0,4 2 0 0 0,-6-1-5 0 0,1-1 0 0 0,-1 1-1 0 0,0-1 1 0 0,0 0 0 0 0,1 0 0 0 0,-1 1-1 0 0,0-1 1 0 0,1 0 0 0 0,-1 0-1 0 0,0 0 1 0 0,1 0 0 0 0,-1 0 0 0 0,0-1-1 0 0,0 1 1 0 0,1 0 0 0 0,-1-1-1 0 0,0 1 1 0 0,0 0 0 0 0,1-1 0 0 0,-1 0-1 0 0,1 0 1 0 0,1-1-2 0 0,-1 0 0 0 0,1 0-1 0 0,-1 1 1 0 0,1-1 0 0 0,0 1-1 0 0,0 0 1 0 0,-1 0 0 0 0,1 0 0 0 0,0 0-1 0 0,0 0 1 0 0,0 0 0 0 0,0 1-1 0 0,0-1 1 0 0,0 1 0 0 0,0 0 0 0 0,0 0-1 0 0,1 0 1 0 0,-1 1 0 0 0,0-1-1 0 0,5 2 1 0 0,50 6 134 0 0,0-2 0 0 0,61-2-1 0 0,-50-2-142 0 0,1-3-5 0 0,112-16 0 0 0,10-1 0 0 0,-113 15-12 0 0,11-1 214 0 0,173 15 0 0 0,-44 11-86 0 0,-88-10-77 0 0,-34 0 17 0 0,92 7-6 0 0,59-2 12 0 0,-5 0 39 0 0,-18 3 93 0 0,-53-4 72 0 0,-60-7-193 0 0,175 7 103 0 0,-166-16-107 0 0,226-3 93 0 0,-280 1-61 0 0,0 3 0 0 0,86 13 0 0 0,-143-11-56 0 0,-7-3-43 0 0,-1 1-1 0 0,1 0 1 0 0,0 0-1 0 0,-1-1 1 0 0,1 0-1 0 0,0 1 1 0 0,4-1-1 0 0,-6 0-44 0 0,-10-8-3419 0 0,4 4 690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42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91 102 6392 0 0,'-74'2'7462'0'0,"58"-6"5097"0"0,23 3-9996 0 0,28 1-1655 0 0,-8-1-460 0 0,49 5 0 0 0,-16 1-178 0 0,-54-5-230 0 0,1 0 1 0 0,0 0 0 0 0,0 0 0 0 0,10-3 0 0 0,-5 1 40 0 0,32-6 239 0 0,55-18-1 0 0,-11 2-158 0 0,-79 23-137 0 0,1-1-1 0 0,14 1 1 0 0,15-2 33 0 0,-30 2-49 0 0,1 0 0 0 0,0 1 0 0 0,11 1-1 0 0,-14-1 5 0 0,0 1 0 0 0,0-1 0 0 0,0-1 0 0 0,0 1 0 0 0,-1-1 0 0 0,1 0 0 0 0,0-1 0 0 0,9-2 0 0 0,-9 1-69 0 0,-1 1 0 0 0,1 1 0 0 0,-1-1 1 0 0,1 1-1 0 0,12 0 0 0 0,-12 0 190 0 0,0 1-1 0 0,0-1 1 0 0,0-1 0 0 0,12-2-1 0 0,-11 1-224 0 0,0 1-1 0 0,0 1 1 0 0,0-1-1 0 0,0 1 1 0 0,0 1-1 0 0,1 0 1 0 0,-1 0-1 0 0,0 0 1 0 0,12 3-1 0 0,-4-3 93 0 0,-14 0 0 0 0,0 0 0 0 0,0 0 0 0 0,0 0 0 0 0,0 0 0 0 0,0 0 0 0 0,0 1 0 0 0,0-1 0 0 0,0 1 0 0 0,3 0 0 0 0,8 4 125 0 0,0 0 0 0 0,0-1-1 0 0,0-1 1 0 0,19 3 0 0 0,8 1 192 0 0,-13-6-595 0 0,38 7-1 0 0,6 1-105 0 0,149-2 1352 0 0,-188-6-968 0 0,35 7 0 0 0,8 0 0 0 0,95 10 0 0 0,134-16 0 0 0,-150-4 0 0 0,-24-3 0 0 0,-16-2 0 0 0,-25 1 0 0 0,-59 4 0 0 0,39-9 0 0 0,7-1 0 0 0,-3 3 0 0 0,-50 4 0 0 0,1 2 0 0 0,-1 1 0 0 0,1 0 0 0 0,-1 2 0 0 0,37 4 0 0 0,-8 6 0 0 0,29 4 0 0 0,-67-14 0 0 0,-11-1 0 0 0,-1 1 0 0 0,1 0 0 0 0,0 0 0 0 0,0 0 0 0 0,-1 0 0 0 0,1 0 0 0 0,0 0 0 0 0,0 1 0 0 0,3 0 0 0 0,3 3 0 0 0,-8-4 0 0 0,12-5 0 0 0,-9 3 0 0 0,0-2 0 0 0,-1 1 0 0 0,2-7 0 0 0,-5 9 0 0 0,0 0 0 0 0,1 0 0 0 0,0 0 0 0 0,-1 0 0 0 0,1 0 0 0 0,-1 0 0 0 0,1 0 0 0 0,0 1 0 0 0,0-1 0 0 0,-1 0 0 0 0,1 0 0 0 0,0 1 0 0 0,0-1 0 0 0,1 0 0 0 0,1-4 0 0 0,-1 1-13 0 0,-1 3-57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54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93 4144 0 0,'-9'-5'20086'0'0,"9"5"-20037"0"0,-1-1 692 0 0,1 1-692 0 0,0 0 1 0 0,0 0-1 0 0,0 0 1 0 0,0 0-1 0 0,0 0 0 0 0,0 0 1 0 0,0 0-1 0 0,0 0 1 0 0,0 0-1 0 0,0 0 0 0 0,0-1 1 0 0,0 1-1 0 0,0 0 0 0 0,0 0 1 0 0,0 0-1 0 0,0 0 1 0 0,0 0-1 0 0,0 0 0 0 0,0 0 1 0 0,0 0-1 0 0,0-1 692 0 0,1 1-692 0 0,-1 0 1 0 0,0 0-1 0 0,0 0 0 0 0,0 0 1 0 0,0 0-1 0 0,0 0 1 0 0,0 0-1 0 0,0 0 0 0 0,0 0 1 0 0,8-2 858 0 0,10 0-541 0 0,22 0 256 0 0,0-2 0 0 0,0-1 0 0 0,53-15 0 0 0,-80 17-508 0 0,-1-1 0 0 0,0-1 0 0 0,-1 0-1 0 0,1 0 1 0 0,-1-1 0 0 0,11-8 0 0 0,-21 14 157 0 0,-16-7-64 0 0,11 7-192 0 0,0 1-1 0 0,0 0 1 0 0,0 0 0 0 0,0 0 0 0 0,0 0-1 0 0,0 0 1 0 0,0 1 0 0 0,0 0 0 0 0,-4 3-1 0 0,-35 24-34 0 0,35-23 36 0 0,-12 8-10 0 0,0 2 1 0 0,1 0 0 0 0,1 1-1 0 0,1 0 1 0 0,0 2-1 0 0,-26 39 1 0 0,39-52-8 0 0,-4 6 0 0 0,-9 21 0 0 0,16-29 0 0 0,-1 0 0 0 0,1 0 0 0 0,0 0 0 0 0,0 0 0 0 0,0 0 0 0 0,0 1 0 0 0,1-1 0 0 0,0 0 0 0 0,0 8 0 0 0,0-10 1 0 0,1 0 0 0 0,-1-1 0 0 0,1 1-1 0 0,0 0 1 0 0,-1-1 0 0 0,1 1 0 0 0,0-1 0 0 0,0 1 0 0 0,0-1-1 0 0,0 0 1 0 0,0 1 0 0 0,0-1 0 0 0,0 0 0 0 0,0 0 0 0 0,1 1-1 0 0,-1-1 1 0 0,0 0 0 0 0,1 0 0 0 0,-1-1 0 0 0,1 1 0 0 0,-1 0-1 0 0,1 0 1 0 0,0-1 0 0 0,-1 1 0 0 0,1-1 0 0 0,2 1 0 0 0,6 1 9 0 0,0 0 0 0 0,1-1 0 0 0,13 0 1 0 0,-9 0 0 0 0,0 0 28 0 0,26 5 0 0 0,-37-5-34 0 0,0 0 0 0 0,0 0 0 0 0,-1 0 0 0 0,1 0-1 0 0,-1 1 1 0 0,1 0 0 0 0,-1-1 0 0 0,0 1 0 0 0,1 0 0 0 0,-1 1-1 0 0,0-1 1 0 0,3 4 0 0 0,-5-5-5 0 0,0 1 0 0 0,0 0 0 0 0,0-1 0 0 0,0 1 0 0 0,0 0 0 0 0,-1 0 0 0 0,1 0 0 0 0,-1 0 0 0 0,1 0 0 0 0,-1 0 0 0 0,0 0 0 0 0,0 0 0 0 0,1 0 0 0 0,-2-1 0 0 0,1 1 0 0 0,0 0 0 0 0,0 0 0 0 0,-1 0 0 0 0,1 0 0 0 0,-1 0 0 0 0,1 0 0 0 0,-1 0 0 0 0,0 0 0 0 0,0-1 0 0 0,1 1 0 0 0,-1 0 0 0 0,-2 1 0 0 0,-2 5 0 0 0,0-1 0 0 0,0 0 0 0 0,-1-1 0 0 0,-11 10 0 0 0,20-17 0 0 0,0 0 0 0 0,0 0 0 0 0,0 0 0 0 0,0 0 0 0 0,0 0 0 0 0,1 1 0 0 0,-1-1 0 0 0,0 1 0 0 0,6 0 0 0 0,-6 0 0 0 0,1 0 0 0 0,-1 0 0 0 0,0 0 0 0 0,0 0 0 0 0,1 1 0 0 0,-1 0 0 0 0,0-1 0 0 0,0 1 0 0 0,0 0 0 0 0,0 0 0 0 0,0 1 0 0 0,4 1 0 0 0,-6-1 0 0 0,1 0 0 0 0,0 0 0 0 0,-1 0 0 0 0,0 0 0 0 0,1 0 0 0 0,-1 0 0 0 0,0 0 0 0 0,0 0 0 0 0,0 0 0 0 0,-1 1 0 0 0,1-1 0 0 0,0 0 0 0 0,-1 1 0 0 0,0-1 0 0 0,1 0 0 0 0,-1 1 0 0 0,0-1 0 0 0,0 1 0 0 0,0-1 0 0 0,0 0 0 0 0,-1 1 0 0 0,1-1 0 0 0,-2 4 0 0 0,0 3 0 0 0,-1 0 0 0 0,0-1 0 0 0,-1 1 0 0 0,1-1 0 0 0,-7 10 0 0 0,-1-2-66 0 0,0 0 0 0 0,-1 0 0 0 0,-1-1 0 0 0,-27 25 0 0 0,-67 44-605 0 0,58-47 381 0 0,35-25-4722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1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11632 0 0,'0'0'15831'0'0,"6"6"-14767"0"0,-5-6-1023 0 0,0 0 1 0 0,0 0-1 0 0,0 0 0 0 0,1 0 1 0 0,-1 0-1 0 0,0 0 0 0 0,0 0 1 0 0,0 0-1 0 0,0 0 0 0 0,0 0 1 0 0,0-1-1 0 0,0 1 0 0 0,0 0 1 0 0,0-1-1 0 0,0 1 0 0 0,-1-1 0 0 0,1 1 1 0 0,2-2-1 0 0,8-4 334 0 0,-5 5-284 0 0,-1 1 1 0 0,0-1-1 0 0,1 1 1 0 0,-1 0-1 0 0,0 0 0 0 0,1 1 1 0 0,6 1-1 0 0,-4-1 10 0 0,63 5 371 0 0,26 4 216 0 0,-75-7-682 0 0,14 2 42 0 0,0 2 1 0 0,56 17 0 0 0,-73-18-51 0 0,-1-1 0 0 0,1 0 0 0 0,31 2 0 0 0,59-1-26 0 0,-82-5 17 0 0,23-1 171 0 0,70-8 0 0 0,48-17 447 0 0,-100 14-652 0 0,-6 3 73 0 0,84 0-1 0 0,62 12 19 0 0,-190-3-46 0 0,82 2-360 0 0,164-18 0 0 0,-132 0 88 0 0,98-13 676 0 0,12 5-13 0 0,-44 7-194 0 0,27-3-197 0 0,-87 10 0 0 0,194 6 0 0 0,-199 5 0 0 0,63 4 0 0 0,-114 2 0 0 0,90 3 0 0 0,177 3 0 0 0,-325-12 0 0 0,125 1 0 0 0,-37 0 0 0 0,210 16-131 0 0,-277-12 85 0 0,1 1 0 0 0,78 27 0 0 0,-101-28 43 0 0,-11-4 4 0 0,1 0 1 0 0,0-1-1 0 0,0 0 0 0 0,24-1 1 0 0,50-7-36 0 0,-86 6 13 0 0,0 0 1 0 0,0 0-1 0 0,0 0 0 0 0,0 0 0 0 0,0 0 0 0 0,1-1 0 0 0,-1 1 0 0 0,0 0 0 0 0,0-1 1 0 0,0 1-1 0 0,0-1 0 0 0,0 1 0 0 0,0-1 0 0 0,0 0 0 0 0,0 1 0 0 0,0-1 0 0 0,-1 0 0 0 0,1 0 1 0 0,0 1-1 0 0,0-1 0 0 0,-1 0 0 0 0,2-2 0 0 0,-2 2 59 0 0,1 0 0 0 0,-1 0 0 0 0,0 0 0 0 0,0-1 0 0 0,0 1 0 0 0,0 0 0 0 0,0 0 0 0 0,0-1 0 0 0,0 1-1 0 0,0 0 1 0 0,0 0 0 0 0,-1-1 0 0 0,1 1 0 0 0,0 0 0 0 0,-1 0 0 0 0,1 0 0 0 0,-2-3 0 0 0,-1-2 49 0 0,-3-6-2263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29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15464 0 0,'0'0'4149'0'0,"11"-4"-2707"0"0,-6 1-1161 0 0,-1 1-1 0 0,1 0 0 0 0,0 0 1 0 0,1 0-1 0 0,-1 1 0 0 0,0 0 0 0 0,7-1 1 0 0,39-1 1226 0 0,-22 4-576 0 0,-1 2 0 0 0,35 8 1 0 0,-5-1-69 0 0,-9-2-374 0 0,-14-2-117 0 0,38 1 0 0 0,74 2 453 0 0,77 0 365 0 0,-203-10-1054 0 0,1-1 0 0 0,-2-1 0 0 0,25-7 1 0 0,8-1-314 0 0,-20 3 93 0 0,-23 6 47 0 0,-1-1 0 0 0,1 2 1 0 0,15-2-1 0 0,-22 3 32 0 0,0 0 1 0 0,0 0-1 0 0,0 0 1 0 0,0 1-1 0 0,0-1 1 0 0,0 1-1 0 0,0 0 1 0 0,0 0-1 0 0,0 0 1 0 0,-1 0-1 0 0,1 1 1 0 0,0-1-1 0 0,-1 1 1 0 0,1-1 0 0 0,3 4-1 0 0,20 19-2206 0 0,-18-16-696 0 0,-1 0-1 0 0,10 15 1 0 0,-7-9-6079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29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 19351 0 0,'-40'-2'3956'0'0,"49"2"-1989"0"0,57-2 519 0 0,27 0-852 0 0,16 5-892 0 0,73 5 8 0 0,-10 1-168 0 0,118 9 172 0 0,-70 12-242 0 0,-99-10-479 0 0,-112-19-142 0 0,11 1-415 0 0,-19-2 507 0 0,0 0 0 0 0,0 0 1 0 0,0 0-1 0 0,0 0 0 0 0,-1 0 1 0 0,1-1-1 0 0,0 1 0 0 0,0 0 0 0 0,0 0 1 0 0,-1-1-1 0 0,1 1 0 0 0,0-1 0 0 0,0 1 1 0 0,-1 0-1 0 0,1-1 0 0 0,0 0 0 0 0,-1 1 1 0 0,1-1-1 0 0,0 0 0 0 0,1-3 17 0 0,-1 0-213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32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71 3224 0 0,'0'0'483'0'0,"-10"-11"8094"0"0,4 9-6754 0 0,5 2-1539 0 0,0-1 0 0 0,0 1 0 0 0,0-1-1 0 0,0 1 1 0 0,0 0 0 0 0,0-1-1 0 0,0 1 1 0 0,0 0 0 0 0,0 0-1 0 0,0 0 1 0 0,0 0 0 0 0,0 0 0 0 0,0 0-1 0 0,0 0 1 0 0,0 0 0 0 0,0 0-1 0 0,-1 1 1 0 0,-3 1 2209 0 0,-15 5 297 0 0,12-6 2193 0 0,33 16-4280 0 0,-22-15-680 0 0,0-1 1 0 0,-1 0-1 0 0,1 0 0 0 0,0 0 0 0 0,-1 0 1 0 0,1 0-1 0 0,0-1 0 0 0,0 1 0 0 0,0-1 1 0 0,0 1-1 0 0,4-1 0 0 0,6 1 66 0 0,38-1 135 0 0,3 4-134 0 0,0-1 0 0 0,64-6 0 0 0,-88 1-80 0 0,347 0 630 0 0,-215 11-640 0 0,71 2 0 0 0,-91-8 39 0 0,116-4 330 0 0,183-24 124 0 0,0-2-322 0 0,148-10-171 0 0,-491 30 0 0 0,58-4 0 0 0,-107 6 0 0 0,0 2 0 0 0,91 6 0 0 0,-135-3 0 0 0,7 1 0 0 0,-1 0 0 0 0,1 1 0 0 0,-1 1 0 0 0,16 5 0 0 0,-18-4 0 0 0,8 4 0 0 0,-13-4-15 0 0,-3-3-59 0 0,-1 0-781 0 0,0 0 704 0 0,-1 0-1 0 0,1-1 1 0 0,0 1-1 0 0,-1 0 1 0 0,1-1 0 0 0,0 1-1 0 0,-1-1 1 0 0,1 1 0 0 0,-1-1-1 0 0,1 1 1 0 0,-1 0-1 0 0,1-1 1 0 0,-1 0 0 0 0,1 1-1 0 0,-1-1 1 0 0,1 1 0 0 0,-1-1-1 0 0,-1 1 1 0 0,1-1-180 0 0,-1 3-1190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49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49 5696 0 0,'0'0'520'0'0,"8"-9"4113"0"0,1-31 12849 0 0,-7 47-17216 0 0,-1 0-1 0 0,0 0 1 0 0,0 0 0 0 0,0-1-1 0 0,-1 1 1 0 0,0 0 0 0 0,-3 13-1 0 0,2-7-58 0 0,-24 250 825 0 0,19-186-1032 0 0,5-70-171 0 0,1-6-719 0 0,0-5-1601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49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29 23039 0 0,'-12'-3'1024'0'0,"10"3"200"0"0,-4-2-976 0 0,1-3-248 0 0,-1-1 0 0 0,-3 4 0 0 0,4 0 0 0 0,-1-1 0 0 0,4 3 0 0 0,-5-2 0 0 0,7-1-224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50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1 749 4608 0 0,'1'0'196'0'0,"1"-1"0"0"0,-1 1 1 0 0,1 0-1 0 0,-1 0 0 0 0,1 0 1 0 0,-1 0-1 0 0,1 0 0 0 0,-1 0 0 0 0,1 0 1 0 0,-1 0-1 0 0,1 0 0 0 0,-1 1 0 0 0,1-1 1 0 0,1 1-1 0 0,-2 0 153 0 0,0-1 0 0 0,0 1 0 0 0,0-1 0 0 0,0 0-1 0 0,0 0 1 0 0,0 1 0 0 0,0-1 0 0 0,0 0 0 0 0,0 0 0 0 0,0 0 0 0 0,0 0-1 0 0,0 0 1 0 0,0 0 0 0 0,0-1 0 0 0,1 1 0 0 0,-1 0 0 0 0,0 0 0 0 0,0-1-1 0 0,0 1 1 0 0,2-2 1823 0 0,13-1 1758 0 0,-14 1-3710 0 0,0 0-1 0 0,0-1 0 0 0,-1 1 1 0 0,1 0-1 0 0,-1-1 1 0 0,1 1-1 0 0,-1-1 0 0 0,0 1 1 0 0,0-1-1 0 0,0 0 0 0 0,0 1 1 0 0,0-1-1 0 0,-1 0 0 0 0,1 0 1 0 0,-1 0-1 0 0,0 1 0 0 0,0-5 1 0 0,0-6 336 0 0,-1 0 0 0 0,-4-21 0 0 0,1 12 195 0 0,-6-77 574 0 0,-5-32 489 0 0,4 28-257 0 0,0 11-1537 0 0,-4-19-24 0 0,14 107 38 0 0,1-1 0 0 0,-1 1-1 0 0,1-1 1 0 0,0 0 0 0 0,0 1 0 0 0,1-1-1 0 0,-1 0 1 0 0,3-7 0 0 0,-3 10-20 0 0,1 1 1 0 0,-1-1-1 0 0,1 1 1 0 0,-1-1-1 0 0,1 1 0 0 0,0 0 1 0 0,0-1-1 0 0,0 1 1 0 0,-1 0-1 0 0,1 0 0 0 0,0-1 1 0 0,0 1-1 0 0,1 0 1 0 0,-1 0-1 0 0,0 0 0 0 0,0 0 1 0 0,1 0-1 0 0,-1 1 1 0 0,0-1-1 0 0,1 0 0 0 0,-1 1 1 0 0,0-1-1 0 0,1 0 1 0 0,-1 1-1 0 0,1 0 0 0 0,-1-1 1 0 0,1 1-1 0 0,0 0 1 0 0,1 0-1 0 0,9 0 18 0 0,0 1 0 0 0,-1 0 0 0 0,1 1 0 0 0,-1 1 0 0 0,1-1 0 0 0,11 6 0 0 0,6 4 16 0 0,29 16 0 0 0,-50-23-227 0 0,-1 0 0 0 0,0 0-1 0 0,0 0 1 0 0,0 1 0 0 0,0 0 0 0 0,-1 1 0 0 0,0-1-1 0 0,-1 1 1 0 0,1 0 0 0 0,-1 1 0 0 0,0-1-1 0 0,-1 1 1 0 0,4 10 0 0 0,-4-11-43 0 0,-1 1 0 0 0,-1-1 1 0 0,0 1-1 0 0,0 0 0 0 0,0 0 0 0 0,-1-1 1 0 0,0 1-1 0 0,0 0 0 0 0,-1 0 0 0 0,0 0 0 0 0,-1 0 1 0 0,1 0-1 0 0,-2 0 0 0 0,-3 16 0 0 0,-3-10-1459 0 0,-3-1-42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50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15200 0 0,'-24'10'12435'0'0,"24"-10"-12360"0"0,10 0 1737 0 0,68-3 293 0 0,27 1-2808 0 0,-80 2-1208 0 0,0 1-4973 0 0,1 1-2629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58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172 198 8288 0 0,'-15'-3'328'0'0,"1"-1"0"0"0,-1-1 0 0 0,1 0-1 0 0,-23-13 1 0 0,21 8 2384 0 0,-24-17-1 0 0,33 23-1673 0 0,6 3-836 0 0,0 1 0 0 0,0-1 0 0 0,0 1 0 0 0,1-1 0 0 0,-1 1 0 0 0,0-1 0 0 0,0 0 0 0 0,0 1 1 0 0,0-1-1 0 0,1 0 0 0 0,-1 0 0 0 0,0 0 0 0 0,-2-4 4277 0 0,6 5-4337 0 0,1 1 0 0 0,-1 0 0 0 0,0 0-1 0 0,0 0 1 0 0,0 0 0 0 0,2 2 0 0 0,8 2 146 0 0,42 8 669 0 0,-10-4-314 0 0,-3 1-89 0 0,0-2 0 0 0,73 3 1 0 0,88-9 965 0 0,-114-2-1439 0 0,-83-2-82 0 0,-4 2 31 0 0,-1-1 0 0 0,1 1 0 0 0,-1-1-1 0 0,1 1 1 0 0,-1 0 0 0 0,1 0 0 0 0,-1 0-1 0 0,1 0 1 0 0,-1 0 0 0 0,4 0 0 0 0,-14-15 363 0 0,-2-1-243 0 0,8 10-123 0 0,-1 0 0 0 0,0 0-1 0 0,0 0 1 0 0,0 1-1 0 0,-1 0 1 0 0,0-1-1 0 0,0 2 1 0 0,-9-8-1 0 0,-15-5 15 0 0,-1 0-1 0 0,0 2 0 0 0,-52-18 1 0 0,74 32-90 0 0,8 6 17 0 0,5 5 10 0 0,-1-6 43 0 0,0 0-1 0 0,0-1 1 0 0,0 0 0 0 0,0 0 0 0 0,1 0-1 0 0,-1-1 1 0 0,1 1 0 0 0,0-1-1 0 0,0 0 1 0 0,0 0 0 0 0,0-1 0 0 0,0 0-1 0 0,0 0 1 0 0,5 1 0 0 0,12 0 112 0 0,0-1 1 0 0,23-2-1 0 0,-15 1-123 0 0,9 0-202 0 0,0-2-1 0 0,41-6 1 0 0,-75 6 279 0 0,-4 1 362 0 0,-1 9-241 0 0,-1-5-182 0 0,0 0-1 0 0,0 0 1 0 0,-1-1 0 0 0,1 1 0 0 0,-1-1-1 0 0,1 1 1 0 0,-1-1 0 0 0,0 0-1 0 0,0 1 1 0 0,-4 2 0 0 0,-4 7 16 0 0,-169 205 433 0 0,178-216-480 0 0,-12 13-326 0 0,12-14 318 0 0,1 1 1 0 0,-1-1 0 0 0,1 0-1 0 0,-1 1 1 0 0,0-1-1 0 0,1 1 1 0 0,-1-1 0 0 0,0 0-1 0 0,1 0 1 0 0,-1 1 0 0 0,0-1-1 0 0,1 0 1 0 0,-1 0-1 0 0,0 0 1 0 0,1 0 0 0 0,-1 0-1 0 0,0 0 1 0 0,0 0-1 0 0,1 0 1 0 0,-1 0 0 0 0,0 0-1 0 0,1 0 1 0 0,-1 0 0 0 0,0 0-1 0 0,0 0 1 0 0,0-1-1 0 0,-10-6-122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51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63 11976 0 0,'4'-5'429'0'0,"0"0"0"0"0,0 1 0 0 0,-1-1 0 0 0,4-8 0 0 0,-1 3 2987 0 0,-6 9-2942 0 0,1-1 0 0 0,-1 1 1 0 0,1 0-1 0 0,-1 0 0 0 0,0 0 1 0 0,0-1-1 0 0,1 1 0 0 0,-1 0 1 0 0,0-1-1 0 0,0 1 0 0 0,0-2 1 0 0,-1-1 2783 0 0,-2 5-3086 0 0,0-1 0 0 0,0 1 1 0 0,0 0-1 0 0,0 0 0 0 0,0 0 0 0 0,0 0 0 0 0,0 1 0 0 0,0-1 0 0 0,0 1 0 0 0,0 0 1 0 0,1 0-1 0 0,-1 0 0 0 0,1 0 0 0 0,-1 0 0 0 0,1 0 0 0 0,0 1 0 0 0,0-1 0 0 0,-3 5 1 0 0,-4 6-205 0 0,1 0 1 0 0,-10 21-1 0 0,4 0 74 0 0,-20 71-1 0 0,22-63 319 0 0,-1 2-160 0 0,3 0 1 0 0,1 1 0 0 0,2 0-1 0 0,2 1 1 0 0,2-1 0 0 0,2 1-1 0 0,8 71 1 0 0,-3-88-201 0 0,2 1 0 0 0,1 0 0 0 0,1-1 0 0 0,1-1 0 0 0,2 1 0 0 0,19 36 0 0 0,-25-57 0 0 0,-1 0 0 0 0,1 0 0 0 0,1-1 0 0 0,-1 1 0 0 0,1-1 0 0 0,1-1 0 0 0,-1 1 0 0 0,1-1 0 0 0,0 0 0 0 0,0 0 0 0 0,1-1 0 0 0,15 9 0 0 0,-15-12 0 0 0,0 1 0 0 0,-7 1 0 0 0,-1-3-169 0 0,-1 0 0 0 0,1-1-1 0 0,0 1 1 0 0,0 0 0 0 0,-1-1 0 0 0,1 1 0 0 0,0 0 0 0 0,-1-1-1 0 0,1 1 1 0 0,0-1 0 0 0,-1 1 0 0 0,1-1 0 0 0,-1 1 0 0 0,1-1-1 0 0,-1 1 1 0 0,1-1 0 0 0,-1 0 0 0 0,0 1 0 0 0,1-1-1 0 0,-1 0 1 0 0,1 1 0 0 0,-1-1 0 0 0,0 0 0 0 0,1 0 0 0 0,-1 1-1 0 0,-1-1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52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27 2760 0 0,'0'0'1373'0'0,"11"-26"20733"0"0,-10 32-21830 0 0,-1-1 0 0 0,1 1 0 0 0,0 0 0 0 0,1 0 0 0 0,-1-1 1 0 0,1 1-1 0 0,0-1 0 0 0,1 1 0 0 0,-1-1 0 0 0,7 10 0 0 0,3 1-51 0 0,25 28 0 0 0,-25-29-8 0 0,17 27 0 0 0,-10-13-83 0 0,-8-13-69 0 0,-1 1 0 0 0,-1 1-1 0 0,0 0 1 0 0,-1 0 0 0 0,-1 1 0 0 0,-1-1 0 0 0,0 2 0 0 0,-2-1 0 0 0,0 0 0 0 0,2 29-1 0 0,-5-19 32 0 0,-1 1 0 0 0,-2-1 0 0 0,-1 0 0 0 0,-1 0 0 0 0,-1 0 0 0 0,-13 40 0 0 0,-45 112 448 0 0,49-148-408 0 0,-1-1 0 0 0,-2-1 0 0 0,-28 40 0 0 0,33-55-136 0 0,-16 18 0 0 0,23-30 0 0 0,1 0 0 0 0,-1 0 0 0 0,0 0 0 0 0,-9 6 0 0 0,9-8-13 0 0,-1-1 220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53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289 181 10568 0 0,'0'0'505'0'0,"22"-18"422"0"0,-13 14 8 0 0,0 0 1 0 0,-1-1 0 0 0,9-7-1 0 0,-14 10-463 0 0,1-1 0 0 0,-1 0 0 0 0,0 0 0 0 0,0 0 0 0 0,-1 0 0 0 0,1 0 0 0 0,-1-1 0 0 0,1 1 0 0 0,2-7 0 0 0,7-12 1568 0 0,3-6-314 0 0,-14 27-1615 0 0,0-1 0 0 0,-1 1-1 0 0,0-1 1 0 0,1 1 0 0 0,-1-1 0 0 0,0 0 0 0 0,0 1-1 0 0,0-1 1 0 0,0 1 0 0 0,0-1 0 0 0,0 0-1 0 0,0 1 1 0 0,0-1 0 0 0,-1 0 0 0 0,0-2 0 0 0,0 2 25 0 0,0 1-1 0 0,-1-1 1 0 0,1 0 0 0 0,0 1 0 0 0,-1-1 0 0 0,1 1 0 0 0,-1 0 0 0 0,0-1 0 0 0,1 1 0 0 0,-1 0 0 0 0,0 0 0 0 0,0 0 0 0 0,1 0 0 0 0,-1 1 0 0 0,0-1 0 0 0,0 0 0 0 0,0 1 0 0 0,0-1 0 0 0,0 1 0 0 0,0 0 0 0 0,0-1 0 0 0,0 1 0 0 0,0 0 0 0 0,-4 1 0 0 0,-2-1-65 0 0,-1 1 0 0 0,1 0 0 0 0,0 0 0 0 0,-16 5 0 0 0,13-1-38 0 0,1-1-1 0 0,-1 1 1 0 0,1 1-1 0 0,0-1 1 0 0,1 2-1 0 0,-1-1 1 0 0,-13 14-1 0 0,-3 5 184 0 0,-23 32-1 0 0,43-51-169 0 0,-4 5 52 0 0,-19 15 0 0 0,17-16 262 0 0,-15 17-1 0 0,23-22-241 0 0,-1 0-89 0 0,0 1 0 0 0,1 0 1 0 0,0-1-1 0 0,-6 12 0 0 0,10-17-29 0 0,-3 6 0 0 0,0-1 0 0 0,0 1 0 0 0,1 0 0 0 0,-1 0 0 0 0,1 0 0 0 0,1 0 0 0 0,-1 0 0 0 0,1 0 0 0 0,0 1 0 0 0,0 7 0 0 0,0-10 0 0 0,1-3 0 0 0,0 0 0 0 0,0 0 0 0 0,0 0 0 0 0,0-1 0 0 0,0 1 0 0 0,0 0 0 0 0,0 0 0 0 0,0-1 0 0 0,0 1 0 0 0,0 0 0 0 0,0 0 0 0 0,0-1 0 0 0,1 1 0 0 0,-1 0 0 0 0,0 0 0 0 0,1-1 0 0 0,-1 1 0 0 0,0 0 0 0 0,1-1 0 0 0,-1 1 0 0 0,1 0 0 0 0,-1-1 0 0 0,1 1 0 0 0,-1-1 0 0 0,1 1 0 0 0,-1-1 0 0 0,1 1 0 0 0,0-1 0 0 0,-1 1 0 0 0,2 0 0 0 0,2 2 0 0 0,0 0 0 0 0,0 0 0 0 0,0 0 0 0 0,1-1 0 0 0,-1 1 0 0 0,1-1 0 0 0,0 0 0 0 0,-1 0 0 0 0,1-1 0 0 0,0 1 0 0 0,0-1 0 0 0,0 0 0 0 0,0 0 0 0 0,1-1 0 0 0,5 0 0 0 0,79 0 0 0 0,-82 1 0 0 0,0 0 0 0 0,0 0 0 0 0,0 1 0 0 0,12 4 0 0 0,7 1 0 0 0,14 4 0 0 0,-38-10 0 0 0,1 1 0 0 0,-1-1 0 0 0,0 1 0 0 0,0-1 0 0 0,0 1 0 0 0,0 0 0 0 0,0 0 0 0 0,0 0 0 0 0,4 4 0 0 0,-7-5 0 0 0,1 0 0 0 0,-1 0 0 0 0,1 0 0 0 0,-1-1 0 0 0,0 1 0 0 0,1 0 0 0 0,-1 0 0 0 0,0 0 0 0 0,0 0 0 0 0,0 0 0 0 0,1 0 0 0 0,-1 0 0 0 0,0 0 0 0 0,0 0 0 0 0,0-1 0 0 0,0 1 0 0 0,-1 0 0 0 0,1 0 0 0 0,0 0 0 0 0,0 0 0 0 0,0 0 0 0 0,-1 0 0 0 0,1 0 0 0 0,-1 1 0 0 0,0-1 0 0 0,0 1 0 0 0,0 1-1 0 0,0-1 1 0 0,0 0-1 0 0,-1 0 1 0 0,1-1 0 0 0,-1 1-1 0 0,1 0 1 0 0,-1 0 0 0 0,0-1-1 0 0,1 1 1 0 0,-1-1-1 0 0,0 1 1 0 0,0-1 0 0 0,-3 1-1 0 0,-33 15 26 0 0,15-8 211 0 0,11-3-162 0 0,-1-1 1 0 0,0 0-1 0 0,-1-1 1 0 0,1-1-1 0 0,-1 0 1 0 0,-25 2-1 0 0,54-5-37 0 0,0 2-1 0 0,0 0 1 0 0,0 1-1 0 0,23 7 1 0 0,-30-8-133 0 0,0 1 0 0 0,0 1-1 0 0,11 5 1 0 0,-18-8 82 0 0,0-1 0 0 0,0 1-1 0 0,0-1 1 0 0,0 1-1 0 0,1 0 1 0 0,-1 0 0 0 0,0-1-1 0 0,0 1 1 0 0,0 0-1 0 0,-1 0 1 0 0,1 0 0 0 0,0 0-1 0 0,0 0 1 0 0,0 0-1 0 0,-1 0 1 0 0,1 1 0 0 0,0-1-1 0 0,-1 0 1 0 0,1 0-1 0 0,-1 1 1 0 0,0-1 0 0 0,1 0-1 0 0,-1 0 1 0 0,0 1-1 0 0,0-1 1 0 0,0 0 0 0 0,0 1-1 0 0,0-1 1 0 0,0 0-1 0 0,0 2 1 0 0,-5 7 137 0 0,0 0 0 0 0,0 0 0 0 0,-1-1 0 0 0,-9 13 0 0 0,-3 3 67 0 0,12-16-193 0 0,-6 10-139 0 0,0 0 0 0 0,-11 27 1 0 0,21-41 114 0 0,-1 1 0 0 0,2-1 0 0 0,-1 1 0 0 0,0 0 0 0 0,1 0 0 0 0,0 0 0 0 0,1 0 0 0 0,-1 0 1 0 0,1 0-1 0 0,0 0 0 0 0,1 0 0 0 0,-1 0 0 0 0,3 9 0 0 0,-2-12-73 0 0,0-1 0 0 0,0 0 0 0 0,1 0 0 0 0,-1 0 0 0 0,1 0 0 0 0,-1 0 0 0 0,1 0 1 0 0,0 0-1 0 0,-1 0 0 0 0,1-1 0 0 0,0 1 0 0 0,0-1 0 0 0,0 1 0 0 0,0-1 0 0 0,1 0 0 0 0,-1 0 0 0 0,0 0 0 0 0,0 0 0 0 0,1 0 0 0 0,-1 0 0 0 0,1-1 0 0 0,4 1 0 0 0,-1 1-762 0 0,1-1 0 0 0,0-1 0 0 0,0 1-1 0 0,0-1 1 0 0,0-1 0 0 0,0 1-1 0 0,7-3 1 0 0,-2 1-8860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5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114 140 3224 0 0,'1'-2'309'0'0,"0"-3"-134"0"0,-1-2 1417 0 0,-1 1 1 0 0,1-1-1 0 0,-1 1 1 0 0,3-13-1 0 0,-1-4 1639 0 0,-2 3-539 0 0,0 17-2120 0 0,1-1 0 0 0,0 1-1 0 0,0-1 1 0 0,0 1 0 0 0,0-1-1 0 0,0 1 1 0 0,1-1 0 0 0,-1 1-1 0 0,0-10 5794 0 0,-2 17-6613 0 0,-26 141 1091 0 0,9-42-1093 0 0,-4 43 247 0 0,3-7 389 0 0,-2-7 318 0 0,22-132-664 0 0,-1 1-1 0 0,1-1 1 0 0,0 1-1 0 0,0-1 1 0 0,0 1-1 0 0,0-1 1 0 0,0 1-1 0 0,0-1 1 0 0,0 0-1 0 0,0 1 1 0 0,0-1-1 0 0,0 1 1 0 0,0-1-1 0 0,0 1 0 0 0,0-1 1 0 0,0 1-1 0 0,1-1 1 0 0,-1 1-1 0 0,0-1 1 0 0,0 0-1 0 0,0 1 1 0 0,1-1-1 0 0,-1 1 1 0 0,0-1-1 0 0,0 0 1 0 0,1 1-1 0 0,0-1-30 0 0,-1 0 0 0 0,1 0 0 0 0,-1 0 0 0 0,1 0 0 0 0,0-1 0 0 0,-1 1 0 0 0,1 0 0 0 0,-1 0 0 0 0,0-1-1 0 0,1 1 1 0 0,-1 0 0 0 0,1-1 0 0 0,-1 1 0 0 0,1 0 0 0 0,-1-1 0 0 0,0 1 0 0 0,1-2 0 0 0,2-1-4 0 0,0 0 0 0 0,-1-1 1 0 0,1 1-1 0 0,-1-1 0 0 0,2-4 1 0 0,1-3 83 0 0,0 0-1 0 0,0 0 1 0 0,14-18 0 0 0,-5 8 9 0 0,6-9 56 0 0,31-34 0 0 0,-46 58-131 0 0,6-6 11 0 0,21-18 1 0 0,-15 15-24 0 0,-13 12-8 0 0,0-1 1 0 0,0 1 0 0 0,0 0-1 0 0,0 1 1 0 0,0-1 0 0 0,0 1-1 0 0,1 0 1 0 0,-1 0-1 0 0,1 0 1 0 0,0 1 0 0 0,-1-1-1 0 0,1 1 1 0 0,0 0 0 0 0,0 1-1 0 0,0-1 1 0 0,0 1 0 0 0,0 0-1 0 0,-1 0 1 0 0,1 0 0 0 0,0 1-1 0 0,0 0 1 0 0,0 0-1 0 0,0 0 1 0 0,-1 1 0 0 0,1-1-1 0 0,0 1 1 0 0,-1 0 0 0 0,0 0-1 0 0,9 6 1 0 0,-11-6-4 0 0,0 0 0 0 0,0-1 0 0 0,0 2 0 0 0,0-1 0 0 0,0 0 0 0 0,-1 0 0 0 0,1 1 0 0 0,-1-1 0 0 0,1 0 0 0 0,-1 1 0 0 0,0 0 0 0 0,0-1 0 0 0,0 1 0 0 0,0 0 0 0 0,-1-1 0 0 0,1 1 0 0 0,-1 0 0 0 0,1 0 0 0 0,-1 0 0 0 0,0 4 0 0 0,-1 6 0 0 0,0 0 0 0 0,-1-1 0 0 0,-5 17 0 0 0,7-26 0 0 0,-4 11 0 0 0,0-1 0 0 0,0 0 0 0 0,-1-1 0 0 0,-1 1 0 0 0,0-1 0 0 0,-1 0 0 0 0,-14 19 0 0 0,15-23 0 0 0,-1 0 0 0 0,0-1 0 0 0,0 0 0 0 0,0-1 0 0 0,-1 1 0 0 0,0-1 0 0 0,0-1 0 0 0,-1 0 0 0 0,1 0 0 0 0,-1 0 0 0 0,-14 4 0 0 0,-108 25 0 0 0,124-33-14 0 0,-1 1-1 0 0,1-1 1 0 0,0 0 0 0 0,-1-1 0 0 0,-9 0-1 0 0,15 0-6 0 0,1 0-528 0 0,2-1 353 0 0,0 0 1 0 0,0 0-1 0 0,0 0 0 0 0,0 0 1 0 0,0 1-1 0 0,0-1 0 0 0,0 0 1 0 0,1 0-1 0 0,-1 1 0 0 0,2-2 1 0 0,-2 2 12 0 0,9-5-1142 0 0,0 1 0 0 0,1 0 0 0 0,11-2 0 0 0,-19 5 846 0 0,24-6-8390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5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94 10592 0 0,'-3'-15'1136'0'0,"-10"-19"8207"0"0,11 30-8397 0 0,-1 0 0 0 0,1 0 1 0 0,-1 0-1 0 0,0 0 0 0 0,-4-4 0 0 0,5 6-812 0 0,1 0 0 0 0,-1 1 1 0 0,0-1-1 0 0,0 1 0 0 0,0 0 0 0 0,0 0 0 0 0,0 0 0 0 0,0 0 1 0 0,0 0-1 0 0,-1 0 0 0 0,1 0 0 0 0,0 1 0 0 0,0-1 1 0 0,-1 1-1 0 0,1-1 0 0 0,0 1 0 0 0,-1 0 0 0 0,1 0 0 0 0,-1 0 1 0 0,1 0-1 0 0,0 1 0 0 0,-1-1 0 0 0,1 1 0 0 0,0-1 0 0 0,0 1 1 0 0,-1 0-1 0 0,1 0 0 0 0,-3 1 0 0 0,-2 2-91 0 0,1-1 1 0 0,0 1-1 0 0,0 0 0 0 0,1 0 1 0 0,-1 0-1 0 0,1 1 0 0 0,0 0 1 0 0,0 0-1 0 0,0 0 0 0 0,1 1 1 0 0,-7 10-1 0 0,5-4-7 0 0,0-1 0 0 0,0 1 0 0 0,1 0 0 0 0,1 1 0 0 0,-4 19 0 0 0,6-25-39 0 0,0 2 69 0 0,0 1 0 0 0,0 0-1 0 0,1-1 1 0 0,0 1 0 0 0,1 14 0 0 0,0-22-50 0 0,0 0-1 0 0,1 0 1 0 0,-1 0-1 0 0,0 0 1 0 0,1 0-1 0 0,0 0 1 0 0,0 0-1 0 0,-1 0 1 0 0,1 0-1 0 0,0 0 1 0 0,0 0-1 0 0,1 0 1 0 0,-1-1-1 0 0,0 1 1 0 0,1 0-1 0 0,-1-1 1 0 0,1 1-1 0 0,-1-1 1 0 0,1 0-1 0 0,0 0 1 0 0,-1 1-1 0 0,1-1 1 0 0,0 0-1 0 0,0 0 1 0 0,0 0-1 0 0,0-1 1 0 0,0 1-1 0 0,0 0 1 0 0,0-1-1 0 0,0 1 1 0 0,4-1-1 0 0,-3 0-10 0 0,0 0 0 0 0,0 0 1 0 0,0 0-1 0 0,1-1 0 0 0,-1 1 0 0 0,0-1 0 0 0,0 0 0 0 0,0 0 1 0 0,0 0-1 0 0,-1 0 0 0 0,1-1 0 0 0,0 1 0 0 0,0-1 0 0 0,-1 0 1 0 0,1 1-1 0 0,-1-1 0 0 0,4-3 0 0 0,5-6 24 0 0,-1 0 1 0 0,12-16-1 0 0,-15 19-26 0 0,27-38-1055 0 0,-20 25-1838 0 0,33-34-1 0 0,-36 44-6515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6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0 9672 0 0,'-10'1'1030'0'0,"1"1"169"0"0,0 0-1 0 0,0 1 0 0 0,1 0 0 0 0,-1 0 1 0 0,0 1-1 0 0,1 0 0 0 0,0 1 0 0 0,0-1 1 0 0,0 2-1 0 0,-9 7 0 0 0,10-7-773 0 0,1 1-1 0 0,0-1 1 0 0,0 1-1 0 0,1 0 1 0 0,-1 1-1 0 0,2-1 1 0 0,-1 1 0 0 0,1 0-1 0 0,0 0 1 0 0,1 1-1 0 0,-3 8 1 0 0,-6 33 704 0 0,11-45-984 0 0,1-1-1 0 0,0 1 1 0 0,0 0-1 0 0,0-1 0 0 0,0 1 1 0 0,0 0-1 0 0,1-1 1 0 0,2 9-1 0 0,-2-12-124 0 0,-1-1 0 0 0,0 1 0 0 0,0 0 0 0 0,1-1 0 0 0,-1 1 0 0 0,0 0 0 0 0,1-1-1 0 0,-1 1 1 0 0,1-1 0 0 0,-1 1 0 0 0,1-1 0 0 0,-1 1 0 0 0,1-1 0 0 0,-1 1 0 0 0,1-1 0 0 0,-1 0 0 0 0,1 1 0 0 0,0-1 0 0 0,-1 0 0 0 0,1 1 0 0 0,-1-1-1 0 0,1 0 1 0 0,0 0 0 0 0,-1 0 0 0 0,1 1 0 0 0,0-1 0 0 0,0 0 0 0 0,-1 0 0 0 0,1 0 0 0 0,0 0 0 0 0,-1 0 0 0 0,1 0 0 0 0,0-1 0 0 0,-1 1-1 0 0,1 0 1 0 0,0 0 0 0 0,-1 0 0 0 0,1-1 0 0 0,0 1 0 0 0,-1 0 0 0 0,1-1 0 0 0,0 0 0 0 0,3 0 22 0 0,-1-1 1 0 0,0 0 0 0 0,-1 0-1 0 0,1 0 1 0 0,0-1-1 0 0,-1 1 1 0 0,4-4-1 0 0,75-117-692 0 0,-36 51-444 0 0,-36 61-536 0 0,-1 1-513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6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5528 0 0,'9'-9'237'0'0,"24"-18"15972"0"0,-33 27-16081 0 0,1 1-1 0 0,-1-1 1 0 0,1 0-1 0 0,0 0 1 0 0,-1 1-1 0 0,1-1 1 0 0,-1 0 0 0 0,1 0-1 0 0,-1 1 1 0 0,1-1-1 0 0,-1 1 1 0 0,1-1 0 0 0,-1 0-1 0 0,1 1 1 0 0,-1-1-1 0 0,0 1 1 0 0,1-1-1 0 0,-1 1 1 0 0,1-1 0 0 0,-1 1-1 0 0,0 0 1 0 0,0-1-1 0 0,1 1 1 0 0,-1-1 0 0 0,0 1-1 0 0,0-1 1 0 0,0 2-1 0 0,3 16 810 0 0,2 140 2056 0 0,-4-93-2737 0 0,-10 265 1691 0 0,-2-126-1947 0 0,10-193-34 0 0,1 4-353 0 0,3 27 1 0 0,-3-39 319 0 0,1 0-1 0 0,-1-1 1 0 0,1 1-1 0 0,0 0 1 0 0,-1-1-1 0 0,1 1 1 0 0,0-1-1 0 0,1 1 1 0 0,-1-1-1 0 0,0 0 1 0 0,1 1-1 0 0,-1-1 0 0 0,1 0 1 0 0,0 0-1 0 0,-1 0 1 0 0,5 3-1 0 0,-5-4-119 0 0,-1-1-1 0 0,1 0 0 0 0,-1 0 0 0 0,0 0 1 0 0,1 1-1 0 0,-1-1 0 0 0,1 0 0 0 0,-1 0 1 0 0,0 0-1 0 0,1 0 0 0 0,-1 0 0 0 0,1 0 1 0 0,-1 0-1 0 0,0 0 0 0 0,1 0 0 0 0,-1 0 1 0 0,1 0-1 0 0,-1 0 0 0 0,1-1 0 0 0,-1 1 1 0 0,1 0-1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6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19351 0 0,'0'0'1943'0'0,"13"7"-1766"0"0,-11-6-51 0 0,1 0 1 0 0,0 0-1 0 0,0-1 0 0 0,-1 1 0 0 0,1-1 0 0 0,0 1 0 0 0,0-1 0 0 0,0 0 0 0 0,0 0 0 0 0,0 0 0 0 0,0-1 0 0 0,4 0 1 0 0,4-2 352 0 0,-1 0 1 0 0,11-5-1 0 0,-4 1-69 0 0,-8 3-140 0 0,1-2 1 0 0,-1 1-1 0 0,0-1 0 0 0,-1 0 0 0 0,1-1 0 0 0,-1 0 0 0 0,0-1 0 0 0,13-15 0 0 0,-3 2-45 0 0,-13 16-205 0 0,-1-1 0 0 0,1 1 0 0 0,-2-1 1 0 0,1 0-1 0 0,-1 0 0 0 0,0-1 0 0 0,0 1 0 0 0,0-1 0 0 0,-1 0 0 0 0,0 1 0 0 0,1-9 0 0 0,-3 14 5 0 0,0 0-1 0 0,1 0 0 0 0,-1 0 0 0 0,0 0 0 0 0,0-1 0 0 0,0 1 0 0 0,0 0 1 0 0,0 0-1 0 0,-1 0 0 0 0,1 0 0 0 0,0 0 0 0 0,-1 0 0 0 0,1-1 0 0 0,0 1 0 0 0,-1 0 1 0 0,1 0-1 0 0,-1 0 0 0 0,0 0 0 0 0,1 0 0 0 0,-1 0 0 0 0,0 1 0 0 0,-1-3 1 0 0,1 3 22 0 0,0-1 0 0 0,0 1 1 0 0,1-1-1 0 0,-1 1 1 0 0,0 0-1 0 0,0-1 0 0 0,0 1 1 0 0,0 0-1 0 0,0 0 0 0 0,0 0 1 0 0,0 0-1 0 0,0 0 1 0 0,0 0-1 0 0,0 0 0 0 0,0 0 1 0 0,0 0-1 0 0,0 0 1 0 0,0 1-1 0 0,0-1 0 0 0,0 0 1 0 0,0 1-1 0 0,0-1 1 0 0,0 0-1 0 0,1 1 0 0 0,-1-1 1 0 0,-1 2-1 0 0,-5 3 77 0 0,1 0-1 0 0,0 0 0 0 0,0 1 1 0 0,0 0-1 0 0,1 0 1 0 0,-1 1-1 0 0,2-1 1 0 0,-6 9-1 0 0,1 2 180 0 0,0 0 0 0 0,-9 24 0 0 0,16-34-302 0 0,-6 12 33 0 0,2 1-1 0 0,0 0 1 0 0,-6 37 0 0 0,11-55-27 0 0,1-1 1 0 0,0 1-1 0 0,0 0 0 0 0,0 0 0 0 0,0-1 0 0 0,0 1 1 0 0,0 0-1 0 0,1 0 0 0 0,-1-1 0 0 0,1 1 1 0 0,-1 0-1 0 0,1 0 0 0 0,-1-1 0 0 0,1 1 1 0 0,0-1-1 0 0,0 1 0 0 0,0-1 0 0 0,0 1 1 0 0,0-1-1 0 0,0 1 0 0 0,0-1 0 0 0,1 0 1 0 0,-1 0-1 0 0,0 1 0 0 0,1-1 0 0 0,-1 0 1 0 0,1 0-1 0 0,-1 0 0 0 0,1-1 0 0 0,3 2 0 0 0,-2 0-2 0 0,1-2 0 0 0,0 1-1 0 0,0 0 1 0 0,-1-1-1 0 0,1 1 1 0 0,0-1-1 0 0,0 0 1 0 0,0-1-1 0 0,-1 1 1 0 0,1-1-1 0 0,0 1 1 0 0,0-1-1 0 0,4-2 1 0 0,15-7-704 0 0,-1-1 1 0 0,-1-1-1 0 0,0-1 1 0 0,33-27-1 0 0,-23 16-1046 0 0,0 2-1353 0 0,0-1-5733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7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0 21191 0 0,'-5'3'1027'0'0,"-33"16"-91"0"0,22-11-305 0 0,-1 0 0 0 0,2 1 0 0 0,-1 0 0 0 0,1 2-1 0 0,1 0 1 0 0,-15 13 0 0 0,21-16-441 0 0,0 1 0 0 0,1 0 0 0 0,0 0 0 0 0,0 1 0 0 0,1 0 1 0 0,1 0-1 0 0,-1 0 0 0 0,1 1 0 0 0,-4 13 0 0 0,8-20-135 0 0,-2 5-21 0 0,1 0 0 0 0,-3 16 0 0 0,5-22-14 0 0,-1-1 0 0 0,1 0 0 0 0,0 0 0 0 0,0 1 0 0 0,1-1 0 0 0,-1 0 0 0 0,0 0 0 0 0,1 0 0 0 0,-1 1 0 0 0,1-1-1 0 0,0 0 1 0 0,0 0 0 0 0,0 0 0 0 0,0 0 0 0 0,0 0 0 0 0,2 3 0 0 0,-2-4 1 0 0,0-1-1 0 0,0 1 1 0 0,0-1-1 0 0,0 1 1 0 0,0-1-1 0 0,0 1 1 0 0,0-1 0 0 0,0 0-1 0 0,0 1 1 0 0,0-1-1 0 0,1 0 1 0 0,-1 0-1 0 0,0 0 1 0 0,0 0-1 0 0,0 0 1 0 0,0 0 0 0 0,0 0-1 0 0,0 0 1 0 0,2 0-1 0 0,20-6 34 0 0,-20 5-39 0 0,1 0 69 0 0,1-1 1 0 0,-1 0-1 0 0,1 0 1 0 0,-1-1-1 0 0,0 0 1 0 0,0 1-1 0 0,0-1 0 0 0,0-1 1 0 0,0 1-1 0 0,-1 0 1 0 0,1-1-1 0 0,5-8 1 0 0,-2 2 16 0 0,-1 0 1 0 0,0-1 0 0 0,0 0 0 0 0,4-13 0 0 0,-2 0 63 0 0,-5 15-96 0 0,0 1-1 0 0,0-1 1 0 0,1 1-1 0 0,-1 0 1 0 0,2 0-1 0 0,-1 0 1 0 0,11-12-1 0 0,-15 20-68 0 0,0 0 0 0 0,0 0 0 0 0,0 0 0 0 0,0 0 0 0 0,0-1 0 0 0,1 1 0 0 0,-1 0 0 0 0,0 0 0 0 0,0 0 0 0 0,0 0 0 0 0,0 0 0 0 0,0 0 0 0 0,1 0 0 0 0,-1 0 0 0 0,0 0 0 0 0,0 0 0 0 0,0 0 0 0 0,0 0 0 0 0,1 0 0 0 0,-1 0 0 0 0,0 0 0 0 0,0 0 0 0 0,0 0 0 0 0,0 0 0 0 0,0 0 0 0 0,1 0 0 0 0,-1 0 0 0 0,0 0 0 0 0,0 0 0 0 0,0 0 0 0 0,0 0 0 0 0,1 0 0 0 0,-1 0 0 0 0,0 1 0 0 0,0-1 0 0 0,0 0 0 0 0,0 0 0 0 0,0 0 0 0 0,0 0 0 0 0,0 0 0 0 0,1 1 0 0 0,5 8 0 0 0,2 11 0 0 0,1 7-15 0 0,26 69-232 0 0,-30-86 194 0 0,1 0 0 0 0,-1 0 0 0 0,2 0 0 0 0,-1-1 0 0 0,1 0 0 0 0,16 15 0 0 0,-20-22-340 0 0,-1 0 0 0 0,1 0 0 0 0,0-1 0 0 0,0 1 0 0 0,0-1 0 0 0,0 0 0 0 0,6 2 0 0 0,1 0-3084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7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1 439 2760 0 0,'0'0'125'0'0,"11"-7"9096"0"0,-2-8 1051 0 0,3-9-6397 0 0,-1 0-1936 0 0,29-45-391 0 0,32-65 1407 0 0,-47 80-2943 0 0,-19 61 48 0 0,-4-2-60 0 0,0 1 0 0 0,0-1 0 0 0,0 0 0 0 0,-1 1 0 0 0,2 10 0 0 0,2 9 0 0 0,-3-17 0 0 0,24 78 0 0 0,-22-75 0 0 0,1-1 0 0 0,0 1 0 0 0,0-1 0 0 0,1 0 0 0 0,12 15 0 0 0,-17-24 0 0 0,0 1 0 0 0,0-1 0 0 0,0 1 0 0 0,1-1 0 0 0,-1 0 0 0 0,1 0 0 0 0,-1 0 0 0 0,1 0 0 0 0,-1 0 0 0 0,1 0 0 0 0,-1 0 0 0 0,1-1 0 0 0,0 1 0 0 0,0 0 0 0 0,-1-1 0 0 0,1 1 0 0 0,0-1 0 0 0,0 0 0 0 0,3 1 0 0 0,-2-2 0 0 0,-1 1 0 0 0,1-1 0 0 0,0 0 0 0 0,-1 1 0 0 0,1-1 0 0 0,-1 0 0 0 0,1 0 0 0 0,-1-1 0 0 0,0 1 0 0 0,1 0 0 0 0,-1-1 0 0 0,3-2 0 0 0,3-3 0 0 0,-1-1 0 0 0,1 0 0 0 0,-1 0 0 0 0,-1-1 0 0 0,10-16 0 0 0,-8 12-91 0 0,-1 0-1 0 0,0-1 1 0 0,-1 0-1 0 0,5-16 1 0 0,5-23-307 0 0,-6 20 657 0 0,8-41 0 0 0,-14 49-1425 0 0,1 0-491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2:08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61 170 5984 0 0,'-18'-3'648'0'0,"16"3"125"0"0,-1-1 0 0 0,1 0 0 0 0,-1 0 0 0 0,1-1 0 0 0,-1 1 0 0 0,1 0 0 0 0,0-1 0 0 0,0 0 0 0 0,0 1 0 0 0,-2-3 0 0 0,-11-7 5353 0 0,15 10-6030 0 0,0 0 1 0 0,0 0 0 0 0,0 1-1 0 0,0-1 1 0 0,0 0 0 0 0,0 0-1 0 0,0 1 1 0 0,0-1 0 0 0,0 0-1 0 0,0 0 1 0 0,0 1-1 0 0,1-1 1 0 0,-1 0 0 0 0,0 1-1 0 0,0-1 1 0 0,1 0 0 0 0,-1 1-1 0 0,1-1 1 0 0,-1 0 0 0 0,0 1-1 0 0,1-1 1 0 0,-1 1 0 0 0,1-1-1 0 0,-1 1 1 0 0,1-1 0 0 0,0 1-1 0 0,-1-1 1 0 0,1 1-1 0 0,0-1 1 0 0,-1 1 0 0 0,1 0-1 0 0,0-1 1 0 0,-1 1 0 0 0,1 0-1 0 0,0 0 1 0 0,-1 0 0 0 0,1-1-1 0 0,0 1 1 0 0,0 0 0 0 0,0 0-1 0 0,20 0 250 0 0,0 0-1 0 0,0 2 1 0 0,0 0-1 0 0,-1 2 1 0 0,31 8 0 0 0,-12-2-67 0 0,4 2 150 0 0,1-2 0 0 0,84 7 0 0 0,-107-15-277 0 0,0-2 0 0 0,0 0 0 0 0,1-1 0 0 0,-1-1 0 0 0,32-8 0 0 0,-52 10-140 0 0,-1 0 1 0 0,1-1-1 0 0,0 1 0 0 0,-1 0 1 0 0,1 0-1 0 0,0 0 0 0 0,-1-1 1 0 0,1 1-1 0 0,-1 0 0 0 0,1-1 1 0 0,-1 1-1 0 0,1-1 0 0 0,-1 1 1 0 0,1-1-1 0 0,-1 1 0 0 0,1-1 1 0 0,-1 1-1 0 0,0-1 0 0 0,1 1 1 0 0,-1-1-1 0 0,0 1 0 0 0,1-1 1 0 0,-1 0-1 0 0,0 1 0 0 0,0-1 1 0 0,1 0-1 0 0,-1 1 0 0 0,0-1 1 0 0,0 0-1 0 0,0 1 0 0 0,0-1 1 0 0,0 0-1 0 0,0 1 0 0 0,0-1 1 0 0,0 1-1 0 0,0-1 0 0 0,0 0 1 0 0,-1 1-1 0 0,1-1 0 0 0,0 0 1 0 0,0 1-1 0 0,-1-1 0 0 0,1 1 1 0 0,0-1-1 0 0,-1 0 0 0 0,1 1 1 0 0,0-1-1 0 0,-1 0 0 0 0,-2-2 27 0 0,1 0 0 0 0,-1 0 0 0 0,1 0 0 0 0,-1 0 0 0 0,0 0 0 0 0,-6-4 0 0 0,-18-9 113 0 0,-33-15 0 0 0,24 13-97 0 0,7 3 11 0 0,0 1 0 0 0,-47-15-1 0 0,55 27 278 0 0,46 16-191 0 0,-12-8-152 0 0,0-1 0 0 0,0-1 0 0 0,1 0 0 0 0,-1-1 0 0 0,1-1 0 0 0,22 2 0 0 0,-26-3 0 0 0,30 1 15 0 0,48-3 1 0 0,-28 0 6 0 0,-46 1-8 0 0,-4-1 22 0 0,0 2 0 0 0,-1-1 1 0 0,18 4-1 0 0,-25-4 121 0 0,-3 2-125 0 0,1 1 0 0 0,-1-1 1 0 0,1 1-1 0 0,-1-1 0 0 0,0 0 0 0 0,0 1 0 0 0,0-1 0 0 0,0 0 0 0 0,0 0 0 0 0,-1 0 0 0 0,1 0 0 0 0,-1 0 0 0 0,1 0 0 0 0,-1 0 0 0 0,-3 3 0 0 0,-5 3 27 0 0,-19 13-1 0 0,24-17-49 0 0,-57 42 47 0 0,34-24-285 0 0,-37 22 1 0 0,55-38 1 0 0,-15 10-505 0 0,24-15 508 0 0,6 1-3928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471 164 3680 0 0,'-1'2'22'0'0,"1"-1"0"0"0,-1 0 0 0 0,0 1 0 0 0,0-1 0 0 0,0 0 0 0 0,0 0 0 0 0,-1 0 0 0 0,1 0 0 0 0,-2 2 0 0 0,2-3-13 0 0,0 0-1 0 0,0 1 1 0 0,0-1 0 0 0,0 0 0 0 0,0 0-1 0 0,0 0 1 0 0,0 0 0 0 0,-1 0 0 0 0,1 0-1 0 0,0 0 1 0 0,0 0 0 0 0,0-1 0 0 0,0 1-1 0 0,0 0 1 0 0,-1-1 0 0 0,-17-6 3462 0 0,-33-16 1 0 0,19 7-1111 0 0,11 5-2365 0 0,-13-4 25 0 0,-47-7 1331 0 0,-24-7 750 0 0,96 26-1105 0 0,1 0-1 0 0,-1-1 0 0 0,1 0 0 0 0,0-1 0 0 0,1 0 0 0 0,-1 0 0 0 0,1-1 0 0 0,-11-9 2018 0 0,18 11-2141 0 0,20 12-687 0 0,23 6-1 0 0,-35-11-124 0 0,53 16 371 0 0,-54-18-383 0 0,0 1 0 0 0,0-2 0 0 0,1 1 0 0 0,-1-1 0 0 0,12 0 0 0 0,-11-1-11 0 0,1 1 0 0 0,0 0 0 0 0,11 3-1 0 0,13 0 25 0 0,-25-3-45 0 0,1 1-1 0 0,0 0 1 0 0,12 4-1 0 0,-4-1 1 0 0,0 0-1 0 0,1-1 0 0 0,27 2 1 0 0,52-5 80 0 0,-4 0-49 0 0,103 18 80 0 0,9-6 77 0 0,-56-6-63 0 0,43-8-39 0 0,-131-1-89 0 0,32-2-14 0 0,163-3 0 0 0,184-19 147 0 0,-137 22 2 0 0,-168 7 43 0 0,65 8-57 0 0,-1 0 35 0 0,145-18 345 0 0,-297 5-598 0 0,69-16 1 0 0,-109 18-183 0 0,-1-1 0 0 0,1 0 0 0 0,-1 0 0 0 0,0 0 0 0 0,9-5 0 0 0,-11 5-452 0 0,0 0 1 0 0,0 0 0 0 0,-1 0-1 0 0,1-1 1 0 0,0 1-1 0 0,1-3 1 0 0,2-3-1174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9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8 748 18831 0 0,'0'1'81'0'0,"0"-1"-1"0"0,0 0 0 0 0,-1 0 1 0 0,1 0-1 0 0,0 0 0 0 0,0 0 1 0 0,0 0-1 0 0,-1 0 0 0 0,1 1 1 0 0,0-1-1 0 0,0 0 0 0 0,0 0 1 0 0,-1 0-1 0 0,1 0 0 0 0,0 0 1 0 0,0 0-1 0 0,0 0 0 0 0,-1 0 1 0 0,1 0-1 0 0,0 0 0 0 0,0 0 0 0 0,0 0 1 0 0,-1 0-1 0 0,1 0 0 0 0,0 0 1 0 0,0 0-1 0 0,0-1 0 0 0,-1 1 1 0 0,1 0-1 0 0,0 0 0 0 0,0 0 1 0 0,0 0-1 0 0,-1 0 0 0 0,1 0 1 0 0,0 0-1 0 0,0-1 0 0 0,0 1 1 0 0,0 0-1 0 0,0 0 0 0 0,-1 0 1 0 0,1-1-1 0 0,7-8 3340 0 0,-5 6-3699 0 0,103-110 4627 0 0,-12 13-3420 0 0,20-15-95 0 0,-42 46-489 0 0,-52 51-279 0 0,1 0 0 0 0,0 1 0 0 0,1 2 0 0 0,40-23 0 0 0,-54 34-58 0 0,-3 2-8 0 0,0-1 0 0 0,1 1 0 0 0,-1 0 0 0 0,1 0-1 0 0,6-1 1 0 0,0-3-125 0 0,-10 5 132 0 0,0 1 0 0 0,0-1-1 0 0,0 0 1 0 0,0 1 0 0 0,0-1-1 0 0,0 1 1 0 0,1-1-1 0 0,-1 1 1 0 0,0 0 0 0 0,2-1-1 0 0,-15-19-290 0 0,9 16 286 0 0,0-1-1 0 0,0 1 1 0 0,-1 0 0 0 0,0 0-1 0 0,0 0 1 0 0,0 0-1 0 0,-8-5 1 0 0,-36-20 8 0 0,18 11-7 0 0,-90-47-2 0 0,120 65 0 0 0,0-1 0 0 0,0 1 0 0 0,0 0 0 0 0,-1 0 0 0 0,1 0 0 0 0,0-1 0 0 0,0 1 0 0 0,0 0 0 0 0,0 0 0 0 0,0 0 0 0 0,0-1 0 0 0,-1 1 0 0 0,1 0 0 0 0,0 0 0 0 0,0-1 0 0 0,0 1 0 0 0,0 0 0 0 0,0 0 0 0 0,0-1 0 0 0,0 1 0 0 0,0 0 0 0 0,0 0 0 0 0,0-1 0 0 0,0 1 0 0 0,0 0 0 0 0,1 0 0 0 0,-1-1 0 0 0,0 1 0 0 0,0 0 0 0 0,0 0 0 0 0,0-1 0 0 0,0 1 0 0 0,0 0 0 0 0,1 0 0 0 0,-1 0 0 0 0,0-1 0 0 0,0 1 0 0 0,0 0 0 0 0,0 0 0 0 0,1 0 0 0 0,-1 0 0 0 0,0-1 0 0 0,0 1 0 0 0,0 0 0 0 0,1 0 0 0 0,-1 0 0 0 0,0 0 0 0 0,0 0 0 0 0,1 0 0 0 0,-1 0 0 0 0,5-3 0 0 0,0 1 0 0 0,0 0 0 0 0,-1 1 0 0 0,1-1 0 0 0,0 1 0 0 0,1 0 0 0 0,-1 0 0 0 0,0 0 0 0 0,6 1 0 0 0,11-3 0 0 0,4 0 0 0 0,47 2 0 0 0,-51 1 0 0 0,-13 0 0 0 0,-1 1 0 0 0,1 0 0 0 0,0 0 0 0 0,-1 1 0 0 0,1 0 0 0 0,-1 1 0 0 0,8 3 0 0 0,-9 0 0 0 0,-6-4 0 0 0,-1 0 0 0 0,1 0 0 0 0,-1 0 0 0 0,1 0 0 0 0,-1 0 0 0 0,0-1 0 0 0,0 1 0 0 0,0 0 0 0 0,0 0 0 0 0,0 0 0 0 0,-1 0 0 0 0,1 0 0 0 0,-1 0 0 0 0,1 0 0 0 0,-2 3 0 0 0,-13 28 0 0 0,-22 27 0 0 0,29-48 0 0 0,0-2 0 0 0,-18 20 0 0 0,-9 13 0 0 0,17-19 0 0 0,10-15 0 0 0,1 1 0 0 0,1 0 0 0 0,-10 17 0 0 0,5-8 0 0 0,9-16-12 0 0,0 0 0 0 0,0 0 0 0 0,1 0 0 0 0,-1 0 0 0 0,0 0 0 0 0,1 0 0 0 0,0 0 0 0 0,0 0 0 0 0,0 1 0 0 0,0-1 0 0 0,0 4 0 0 0,1-7-46 0 0,0 0 0 0 0,0 1 0 0 0,0-1 0 0 0,0 0 0 0 0,0 0 0 0 0,0 1 0 0 0,0-1 0 0 0,0 0 0 0 0,1 1 0 0 0,-1-1 0 0 0,0 0 0 0 0,0 0 0 0 0,0 1 1 0 0,0-1-1 0 0,0 0 0 0 0,0 0 0 0 0,1 0 0 0 0,-1 1 0 0 0,0-1 0 0 0,0 0 0 0 0,0 0 0 0 0,1 0 0 0 0,-1 1 0 0 0,0-1 0 0 0,0 0 0 0 0,1 0 0 0 0,-1 0 0 0 0,0 0 0 0 0,0 0 0 0 0,1 0 0 0 0,-1 0 0 0 0,0 0 0 0 0,1 1 0 0 0,12-3-1281 0 0,13-8-779 0 0,-25 9 1926 0 0,44-26-3829 0 0,-20 10 1974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09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42 21191 0 0,'-1'0'94'0'0,"1"-1"1"0"0,-1 1-1 0 0,0-1 0 0 0,1 1 0 0 0,-1-1 0 0 0,0 0 0 0 0,1 1 0 0 0,-1-1 0 0 0,1 0 0 0 0,-1 1 1 0 0,1-1-1 0 0,-1 0 0 0 0,1 0 0 0 0,0 0 0 0 0,-1 1 0 0 0,1-1 0 0 0,0 0 0 0 0,0 0 0 0 0,0 0 1 0 0,0 0-1 0 0,0 0 0 0 0,-1 1 0 0 0,2-3 0 0 0,-10-20 5714 0 0,7 32-4581 0 0,-3 14-1252 0 0,4-7 84 0 0,-2 95 821 0 0,23 128-608 0 0,-15-207-277 0 0,-3-10-323 0 0,1-1 0 0 0,1 0 0 0 0,1 0 0 0 0,12 31 0 0 0,-13-35-845 0 0,-4-11-4239 0 0</inkml:trace>
  <inkml:trace contextRef="#ctx0" brushRef="#br0" timeOffset="1">1 390 23695 0 0,'0'0'539'0'0,"8"0"726"0"0,-1-1-1161 0 0,0 0 0 0 0,1-1-1 0 0,-1 0 1 0 0,0 0 0 0 0,-1 0 0 0 0,1-1-1 0 0,8-4 1 0 0,13-5 584 0 0,35-15 1629 0 0,-39 17-1911 0 0,24-8 0 0 0,-25 9-379 0 0,-19 6-46 0 0,1 1-1 0 0,0 1 1 0 0,0-1 0 0 0,7-1-1 0 0,12-2-879 0 0,-19 3 165 0 0,1 1 0 0 0,-1 0 0 0 0,1 0 0 0 0,-1 0 0 0 0,1 1 0 0 0,8 0 0 0 0,-6 0-1298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0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3224 0 0,'4'-8'22286'0'0,"-1"14"-22260"0"0,0-1 0 0 0,-1 1 0 0 0,0 0 0 0 0,0 0 0 0 0,0 0 0 0 0,-1 0 0 0 0,0 0 0 0 0,0 0 0 0 0,-1 0 0 0 0,1 7 0 0 0,0 7 435 0 0,0 0-51 0 0,-1-1 1 0 0,-3 23-1 0 0,0 12 133 0 0,3-51-467 0 0,0 0 0 0 0,0 0 0 0 0,-1 0 0 0 0,1 0 0 0 0,-1 0 0 0 0,0 0 0 0 0,0 0 0 0 0,0 0 0 0 0,-3 5 0 0 0,4-7 539 0 0,0-5-468 0 0,1 0 0 0 0,-1 0 0 0 0,1 0 1 0 0,2-7-1 0 0,2-8 62 0 0,-2 10-104 0 0,0 0-1 0 0,1 0 1 0 0,6-12-1 0 0,-5 10-18 0 0,2-1 99 0 0,15-21-1 0 0,-3 5 111 0 0,-7 14-230 0 0,-10 13-82 0 0,0-1 0 0 0,-1 1-1 0 0,1-1 1 0 0,-1 0-1 0 0,1 1 1 0 0,-1-1-1 0 0,0 0 1 0 0,1 0-1 0 0,-1 0 1 0 0,0 0 0 0 0,0 0-1 0 0,0-2 1 0 0,-1 3-151 0 0,6 1-1842 0 0,21 2-3283 0 0,-20 0 3173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0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6 16815 0 0,'0'-5'8144'0'0,"-11"11"-7536"0"0,8-2-600 0 0,0 0 0 0 0,1 0 0 0 0,0 0 0 0 0,0 0 0 0 0,0 1-1 0 0,0-1 1 0 0,1 1 0 0 0,-1-1 0 0 0,1 1 0 0 0,0 6 0 0 0,-1 1 330 0 0,1-1 0 0 0,1 1 1 0 0,1 14-1 0 0,0-19-295 0 0,0 0 1 0 0,0 0-1 0 0,1 0 0 0 0,0 0 0 0 0,0 0 0 0 0,1-1 1 0 0,-1 1-1 0 0,2-1 0 0 0,5 10 0 0 0,-7-13-37 0 0,-1-1 0 0 0,0 0-1 0 0,1 0 1 0 0,0-1 0 0 0,0 1-1 0 0,-1 0 1 0 0,1 0 0 0 0,0-1-1 0 0,0 1 1 0 0,0-1 0 0 0,1 0-1 0 0,-1 0 1 0 0,0 1 0 0 0,0-1-1 0 0,1-1 1 0 0,-1 1 0 0 0,1 0-1 0 0,-1-1 1 0 0,1 1 0 0 0,-1-1-1 0 0,1 0 1 0 0,-1 1 0 0 0,1-1-1 0 0,-1 0 1 0 0,1-1 0 0 0,-1 1-1 0 0,1 0 1 0 0,-1-1 0 0 0,1 0-1 0 0,2 0 1 0 0,2-2 94 0 0,0-1 1 0 0,1 0-1 0 0,-1 0 0 0 0,-1-1 1 0 0,1 1-1 0 0,-1-1 0 0 0,1-1 0 0 0,-1 1 1 0 0,7-10-1 0 0,5-8 514 0 0,20-31 0 0 0,-33 46-581 0 0,3-4 250 0 0,-1-1 1 0 0,-1 0-1 0 0,6-16 0 0 0,-11 28-197 0 0,3 7-17 0 0,7 3-43 0 0,2 0 0 0 0,-1 0 0 0 0,1-1 0 0 0,0-1 0 0 0,1 0 0 0 0,-1-1 0 0 0,19 6 0 0 0,-24-10-16 0 0,1 0 0 0 0,-1 0 0 0 0,0-1 0 0 0,1 0 0 0 0,-1-1 1 0 0,1 1-1 0 0,-1-2 0 0 0,1 1 0 0 0,-1-1 0 0 0,1-1 0 0 0,-1 1 0 0 0,0-2 0 0 0,0 1 0 0 0,11-5 0 0 0,-8 2-135 0 0,19-12 0 0 0,-28 16 130 0 0,-1 0 1 0 0,1 0-1 0 0,0 0 0 0 0,-1 0 0 0 0,1 0 0 0 0,-1-1 0 0 0,1 1 0 0 0,-1-1 0 0 0,0 1 0 0 0,1-1 0 0 0,-1 1 0 0 0,0-1 0 0 0,0 0 0 0 0,0 0 0 0 0,0 1 0 0 0,-1-1 0 0 0,1 0 1 0 0,0 0-1 0 0,0-2 0 0 0,-1 3 0 0 0,-1 1 0 0 0,1-1 0 0 0,0 1 0 0 0,0-1 0 0 0,0 1 0 0 0,0-1 0 0 0,-1 1-1 0 0,1-1 1 0 0,0 1 0 0 0,0-1 0 0 0,-1 1 0 0 0,1-1 0 0 0,0 1 0 0 0,-1-1 0 0 0,1 1 0 0 0,-1 0 0 0 0,1-1 0 0 0,0 1 0 0 0,-1 0 0 0 0,1-1 0 0 0,-1 1 0 0 0,1 0 0 0 0,-1-1 0 0 0,1 1 0 0 0,-1 0 0 0 0,1 0 0 0 0,-1 0 0 0 0,1 0 0 0 0,-1-1 0 0 0,0 1 0 0 0,1 0 0 0 0,-1 0 0 0 0,1 0 0 0 0,-1 0 0 0 0,1 0 0 0 0,-1 0 0 0 0,0 1 0 0 0,-19 2 21 0 0,20-3-25 0 0,-5 1 7 0 0,0 1 0 0 0,1 0 0 0 0,0 0 0 0 0,-1 0 0 0 0,1 0 0 0 0,0 1 1 0 0,0 0-1 0 0,0 0 0 0 0,0 0 0 0 0,1 0 0 0 0,-1 1 0 0 0,1-1 0 0 0,0 1 0 0 0,0 0 1 0 0,0 0-1 0 0,1 0 0 0 0,-1 0 0 0 0,1 0 0 0 0,0 1 0 0 0,0-1 0 0 0,-2 8 0 0 0,2-6 2 0 0,1 0 0 0 0,0 0-1 0 0,0 0 1 0 0,0 0-1 0 0,1 0 1 0 0,0 0-1 0 0,0 0 1 0 0,0 0-1 0 0,1 0 1 0 0,0 0 0 0 0,0-1-1 0 0,0 1 1 0 0,1 0-1 0 0,0 0 1 0 0,0-1-1 0 0,6 11 1 0 0,-5-10-62 0 0,0-1-1 0 0,1 1 1 0 0,0-1 0 0 0,0 0 0 0 0,0 0-1 0 0,1 0 1 0 0,-1-1 0 0 0,1 0 0 0 0,8 6-1 0 0,-7-6-351 0 0,0-1-1 0 0,0 0 0 0 0,0 0 0 0 0,10 3 0 0 0,-4-3-1112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1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3224 0 0,'-4'13'18401'0'0,"7"-3"-12093"0"0,-1-8-6594 0 0,0 0-1 0 0,0 0 1 0 0,0 0-1 0 0,1 0 1 0 0,-1 0-1 0 0,3 1 1 0 0,4 4 2278 0 0,8 6-1778 0 0,0 0 0 0 0,0-1-1 0 0,33 17 1 0 0,12 6 57 0 0,-14-7-2 0 0,-7-9 177 0 0,72 25 0 0 0,-73-31-178 0 0,-1 1 137 0 0,1-2 1 0 0,72 12-1 0 0,-108-23-425 0 0,-4-1 11 0 0,1 0 0 0 0,0 1 0 0 0,0-1 0 0 0,0 0-1 0 0,0 0 1 0 0,0 0 0 0 0,-1 0 0 0 0,1 0 0 0 0,0 0 0 0 0,0 0 0 0 0,0 0 0 0 0,0-1 0 0 0,0 1 0 0 0,-1 0 0 0 0,1 0-1 0 0,1-1 1 0 0,-1 1 16 0 0,-1-1-1 0 0,1 1 0 0 0,-1 0 0 0 0,1-1 1 0 0,-1 1-1 0 0,1 0 0 0 0,-1-1 0 0 0,1 1 1 0 0,-1-1-1 0 0,1 1 0 0 0,-1-1 0 0 0,0 1 1 0 0,1-1-1 0 0,-1 1 0 0 0,0-1 1 0 0,1 1-1 0 0,-1-1 0 0 0,0 0 0 0 0,0 1 1 0 0,1-1-1 0 0,-1 1 0 0 0,0-1 0 0 0,0 0 1 0 0,0 1-1 0 0,0-1 0 0 0,0 0 0 0 0,-1-16 92 0 0,-2 12-76 0 0,1 0 0 0 0,0 0 0 0 0,-1 1 0 0 0,0-1 0 0 0,0 0 0 0 0,0 1 0 0 0,-1 0 0 0 0,0 0 0 0 0,0 0 0 0 0,0 0 0 0 0,-5-3 0 0 0,-6-4 20 0 0,-33-16 0 0 0,24 14-6 0 0,-37-20 92 0 0,55 30-128 0 0,1 1 0 0 0,-1 0 0 0 0,0 0 0 0 0,-10-2 0 0 0,13 3-12 0 0,19-2-48 0 0,72 21 60 0 0,-29-3 0 0 0,-51-14 11 0 0,0 1-1 0 0,-1 0 1 0 0,0 1-1 0 0,1-1 1 0 0,-1 1 0 0 0,0 1-1 0 0,0 0 1 0 0,6 4-1 0 0,-10-5-4 0 0,0-1-1 0 0,0 0 1 0 0,-1 1-1 0 0,1-1 1 0 0,-1 1-1 0 0,0 0 1 0 0,1 0-1 0 0,-1 0 1 0 0,-1 0-1 0 0,1 0 1 0 0,0 0-1 0 0,-1 0 1 0 0,0 1-1 0 0,0-1 1 0 0,0 1-1 0 0,0-1 1 0 0,0 1-1 0 0,0-1 1 0 0,-1 1-1 0 0,0 3 1 0 0,0 1 10 0 0,-1 1 1 0 0,0-1 0 0 0,-1 0 0 0 0,0 1-1 0 0,0-1 1 0 0,-1 0 0 0 0,0-1 0 0 0,0 1-1 0 0,-1 0 1 0 0,0-1 0 0 0,0 0 0 0 0,0 0 0 0 0,-1 0-1 0 0,-1 0 1 0 0,1-1 0 0 0,-7 6 0 0 0,3-3-19 0 0,1-2 1 0 0,-2 1-1 0 0,1-1 0 0 0,-1-1 1 0 0,0 0-1 0 0,0 0 1 0 0,-1-1-1 0 0,1 0 1 0 0,-1-1-1 0 0,0 0 1 0 0,-13 2-1 0 0,23-6-25 0 0,1 0 0 0 0,-1 1-1 0 0,0-1 1 0 0,1 0 0 0 0,-1 0-1 0 0,1 0 1 0 0,-1 0 0 0 0,1 0 0 0 0,-1 0-1 0 0,1 0 1 0 0,-1 0 0 0 0,1 0-1 0 0,-1 0 1 0 0,1 0 0 0 0,-1 0-1 0 0,0 0 1 0 0,1-1 0 0 0,-1 1-1 0 0,0 0 1 0 0,5-7-947 0 0,18-9-1099 0 0,-22 16 1968 0 0,17-12-1520 0 0,3 3-57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2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9 544 7368 0 0,'-1'2'119'0'0,"0"0"0"0"0,0-1 0 0 0,0 1 0 0 0,0-1 0 0 0,0 1 0 0 0,1 0 0 0 0,-1 0 0 0 0,1-1 0 0 0,-1 1 0 0 0,1 0 0 0 0,0 0 0 0 0,0 0-1 0 0,-1 0 1 0 0,1 0 0 0 0,0-1 0 0 0,1 1 0 0 0,-1 0 0 0 0,0 0 0 0 0,1 0 0 0 0,0 1 0 0 0,0 0 628 0 0,0 1-1 0 0,0-1 0 0 0,1 0 0 0 0,0 0 1 0 0,-1 0-1 0 0,1 0 0 0 0,0 0 1 0 0,1-1-1 0 0,-1 1 0 0 0,3 2 0 0 0,-4-4-558 0 0,0 0-1 0 0,0-1 0 0 0,0 1 1 0 0,0 0-1 0 0,0 0 0 0 0,0-1 1 0 0,0 1-1 0 0,0 0 0 0 0,0-1 1 0 0,0 1-1 0 0,1-1 0 0 0,-1 0 0 0 0,0 1 1 0 0,0-1-1 0 0,1 0 0 0 0,-1 0 1 0 0,0 1-1 0 0,0-1 0 0 0,1 0 1 0 0,-1 0-1 0 0,0-1 0 0 0,3 1 1 0 0,-2-1-34 0 0,0 0 0 0 0,-1 0 0 0 0,1 0 0 0 0,0 0-1 0 0,-1 0 1 0 0,1 0 0 0 0,0-1 0 0 0,-1 1 0 0 0,1 0 0 0 0,-1-1 0 0 0,0 1 0 0 0,0-1 0 0 0,1 0 0 0 0,-1 1 0 0 0,1-3 0 0 0,0-1 113 0 0,0 0 0 0 0,0 0 0 0 0,0-1 0 0 0,0 1-1 0 0,-1 0 1 0 0,0-1 0 0 0,1-10 0 0 0,-1-43 1192 0 0,-2 31-949 0 0,-10-138 1525 0 0,3 58-1402 0 0,5 76-511 0 0,2 12 59 0 0,1-39 0 0 0,0 54-172 0 0,0-2 24 0 0,1-1 0 0 0,0 1 0 0 0,1-1 1 0 0,-1 1-1 0 0,5-12 0 0 0,-6 18-27 0 0,1 0 0 0 0,0 0-1 0 0,-1 0 1 0 0,1-1 0 0 0,0 1 0 0 0,0 0 0 0 0,-1 0 0 0 0,1 0 0 0 0,0 0 0 0 0,0 1 0 0 0,0-1 0 0 0,0 0 0 0 0,0 0 0 0 0,0 1 0 0 0,1-1 0 0 0,0-1 0 0 0,0 2-4 0 0,0 0 0 0 0,-1 0 1 0 0,1 0-1 0 0,-1-1 1 0 0,1 1-1 0 0,-1 1 0 0 0,1-1 1 0 0,-1 0-1 0 0,1 0 1 0 0,0 0-1 0 0,-1 1 1 0 0,1-1-1 0 0,-1 1 0 0 0,0 0 1 0 0,1-1-1 0 0,-1 1 1 0 0,2 1-1 0 0,15 9-55 0 0,-1 2 0 0 0,-1 0 0 0 0,0 0 0 0 0,-1 2 0 0 0,17 19 0 0 0,-27-28 43 0 0,6 6-229 0 0,-1 1 1 0 0,0 0-1 0 0,-1 0 1 0 0,9 19-1 0 0,-13-24-265 0 0,-2 1-1 0 0,1 0 0 0 0,-1 0 1 0 0,0 0-1 0 0,-1 0 0 0 0,0 0 1 0 0,0 1-1 0 0,0 14 1 0 0,-1-3-6082 0 0,1-4-1949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2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16583 0 0,'0'0'1730'0'0,"9"0"-133"0"0,74 5 5229 0 0,0 5-7012 0 0,-15-2-3366 0 0,-43-6-4838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2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173 274 5064 0 0,'-3'2'98'0'0,"0"0"-1"0"0,-1-1 1 0 0,1 1 0 0 0,0 0-1 0 0,-1-1 1 0 0,1 0 0 0 0,-1 0 0 0 0,1 0-1 0 0,-1 0 1 0 0,-4 0 0 0 0,-21 6 7299 0 0,-7 9 2243 0 0,-15 11-5771 0 0,50-27-3807 0 0,0 1 1 0 0,0 0 0 0 0,0 0 0 0 0,0 0-1 0 0,0 0 1 0 0,0 0 0 0 0,0 0 0 0 0,0 0-1 0 0,1 0 1 0 0,-1 0 0 0 0,0 0 0 0 0,0 0-1 0 0,1 0 1 0 0,-1 0 0 0 0,1 1 0 0 0,-1-1-1 0 0,1 0 1 0 0,0 1 0 0 0,0-1 0 0 0,-1 0 0 0 0,1 0-1 0 0,0 3 1 0 0,0-3-52 0 0,0 0 1 0 0,1 0-1 0 0,-1 0 1 0 0,0 0-1 0 0,0 0 0 0 0,1-1 1 0 0,-1 1-1 0 0,1 0 1 0 0,-1 0-1 0 0,1-1 0 0 0,-1 1 1 0 0,1 0-1 0 0,-1-1 1 0 0,1 1-1 0 0,0 0 1 0 0,-1-1-1 0 0,1 1 0 0 0,0-1 1 0 0,-1 1-1 0 0,1-1 1 0 0,0 1-1 0 0,0-1 0 0 0,-1 1 1 0 0,1-1-1 0 0,0 0 1 0 0,0 0-1 0 0,0 1 0 0 0,0-1 1 0 0,0 0-1 0 0,-1 0 1 0 0,1 0-1 0 0,0 0 0 0 0,0 0 1 0 0,1 0-1 0 0,4 0 38 0 0,0 0 1 0 0,0-1-1 0 0,0 0 0 0 0,-1 0 0 0 0,1 0 0 0 0,0 0 1 0 0,0-1-1 0 0,-1 0 0 0 0,1-1 0 0 0,-1 1 1 0 0,9-6-1 0 0,9-7 434 0 0,-1-1 1 0 0,36-32 0 0 0,-43 35-150 0 0,-15 12-303 0 0,1 1 0 0 0,0-1 0 0 0,-1 1 0 0 0,1-1 1 0 0,0 1-1 0 0,-1-1 0 0 0,1 1 0 0 0,0 0 0 0 0,0-1 0 0 0,0 1 0 0 0,0 0 0 0 0,1-1 0 0 0,-2 1-10 0 0,1 0-1 0 0,-1 0 0 0 0,0 0 0 0 0,1 0 0 0 0,-1 0 0 0 0,0 0 0 0 0,1 0 0 0 0,-1 1 0 0 0,0-1 0 0 0,1 0 0 0 0,-1 0 0 0 0,0 0 0 0 0,0 0 0 0 0,1 1 0 0 0,-1-1 0 0 0,0 0 0 0 0,1 0 0 0 0,-1 0 0 0 0,0 1 0 0 0,0-1 0 0 0,0 0 0 0 0,1 1 0 0 0,0 2 18 0 0,0-1 1 0 0,0 1-1 0 0,0 0 1 0 0,0 0-1 0 0,0-1 1 0 0,0 5-1 0 0,-1-6-55 0 0,2 19 32 0 0,-1-1 0 0 0,0 1 0 0 0,-3 23 0 0 0,0 9 0 0 0,2-47-179 0 0,0 1-1 0 0,0-1 1 0 0,1 0-1 0 0,-1 0 1 0 0,4 11-1 0 0,-3-15-368 0 0,9-21-2608 0 0,11-25-1051 0 0,-13 25 1701 0 0</inkml:trace>
  <inkml:trace contextRef="#ctx0" brushRef="#br0" timeOffset="1">361 118 3680 0 0,'12'-31'-173'0'0,"-2"-1"6068"0"0,8-22 11572 0 0,-19 65-16162 0 0,-13 75-423 0 0,5-41-163 0 0,-3 64 1 0 0,10-80-951 0 0,1-6-793 0 0,1 38-1 0 0,1-55 822 0 0,0-1-1 0 0,-1 1 1 0 0,2 0 0 0 0,-1-1-1 0 0,1 1 1 0 0,0-1-1 0 0,0 1 1 0 0,0-1-1 0 0,1 0 1 0 0,-1 0-1 0 0,7 8 1 0 0,-8-12-55 0 0,0 0 0 0 0,1 0-1 0 0,-1 0 1 0 0,0 0 0 0 0,0 0 0 0 0,0 0 0 0 0,1 0 0 0 0,-1-1-1 0 0,0 1 1 0 0,1 0 0 0 0,-1-1 0 0 0,1 0 0 0 0,-1 1 0 0 0,1-1-1 0 0,-1 0 1 0 0,0 1 0 0 0,1-1 0 0 0,2 0 0 0 0,13-4-2260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3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0 24879 0 0,'-10'0'530'0'0,"1"0"-1"0"0,-1 1 1 0 0,1 0-1 0 0,-1 0 1 0 0,-12 5-1 0 0,21-6-469 0 0,1 0-1 0 0,0 0 0 0 0,-1 0 0 0 0,1 0 0 0 0,0 0 0 0 0,0 0 1 0 0,-1 0-1 0 0,1 1 0 0 0,0-1 0 0 0,0 0 0 0 0,-1 0 0 0 0,1 0 1 0 0,0 0-1 0 0,0 1 0 0 0,-1-1 0 0 0,1 0 0 0 0,0 0 0 0 0,0 1 0 0 0,0-1 1 0 0,0 0-1 0 0,-1 0 0 0 0,1 1 0 0 0,0-1 0 0 0,0 0 0 0 0,0 0 1 0 0,0 1-1 0 0,0-1 0 0 0,0 0 0 0 0,0 1 0 0 0,0-1 0 0 0,0 0 1 0 0,0 1-1 0 0,6 8 1049 0 0,13 6-530 0 0,-17-15-581 0 0,13 8 41 0 0,0 0 0 0 0,0 0-1 0 0,17 15 1 0 0,-28-20-42 0 0,0 0 1 0 0,0 1-1 0 0,-1 0 0 0 0,1 0 1 0 0,-1 0-1 0 0,0 0 0 0 0,0 1 1 0 0,0-1-1 0 0,-1 1 0 0 0,0-1 1 0 0,0 1-1 0 0,0 0 0 0 0,0 0 1 0 0,-1 0-1 0 0,2 7 0 0 0,-2-5 3 0 0,-1 0-1 0 0,0 1 1 0 0,0-1 0 0 0,0 0-1 0 0,-1 1 1 0 0,0-1-1 0 0,0 0 1 0 0,-1 0-1 0 0,0 0 1 0 0,0 0-1 0 0,-1 0 1 0 0,-3 7 0 0 0,4-9 1 0 0,-1 0 0 0 0,-1 0 0 0 0,1 0 0 0 0,-1 0 0 0 0,1 0 0 0 0,-2-1 0 0 0,1 0 0 0 0,0 0 0 0 0,-1 0 0 0 0,1 0 1 0 0,-1-1-1 0 0,0 0 0 0 0,-1 0 0 0 0,1 0 0 0 0,-6 2 0 0 0,9-4 20 0 0,-1 0-305 0 0,0 1 0 0 0,-1-1-1 0 0,1 0 1 0 0,-1 0 0 0 0,1 0 0 0 0,-1 0 0 0 0,1 0 0 0 0,-1-1 0 0 0,1 0-1 0 0,-1 0 1 0 0,0 0 0 0 0,1 0 0 0 0,-1 0 0 0 0,-4-2 0 0 0,-1-2-1250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1:53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26 13824 0 0,'-2'-2'68'0'0,"1"1"0"0"0,-1 1 0 0 0,0-1 0 0 0,0 0 0 0 0,0 0 1 0 0,0 1-1 0 0,0-1 0 0 0,0 1 0 0 0,0 0 0 0 0,0-1 1 0 0,0 1-1 0 0,0 0 0 0 0,0 0 0 0 0,0 0 0 0 0,0 1 0 0 0,0-1 1 0 0,1 0-1 0 0,-1 1 0 0 0,0-1 0 0 0,0 1 0 0 0,-3 1 1 0 0,-26 11 3184 0 0,46-11-1520 0 0,2-3-721 0 0,27-5 0 0 0,7 0 33 0 0,23 2-327 0 0,41-1 338 0 0,45 3 427 0 0,108 2 215 0 0,-127-1-993 0 0,-79-3-101 0 0,98 6 0 0 0,-92 0 6 0 0,93-9 0 0 0,-69 1-46 0 0,-87 6-529 0 0,1 1 0 0 0,-1-1 1 0 0,1 1-1 0 0,-1 0 0 0 0,0 0 0 0 0,0 1 0 0 0,0 0 1 0 0,0 0-1 0 0,6 3 0 0 0,1 0 21 0 0,67 23 192 0 0,-75-27-793 0 0,-1-1 1 0 0,1 1-1 0 0,-1-1 0 0 0,1 1 1 0 0,5-1-1 0 0,-5-1-1359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3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1 210 24159 0 0,'0'0'2430'0'0,"0"0"-2233"0"0,4 0-45 0 0,-1-1 1 0 0,0 1-1 0 0,0-1 0 0 0,0 0 1 0 0,0 1-1 0 0,0-1 1 0 0,0 0-1 0 0,0-1 0 0 0,0 1 1 0 0,0-1-1 0 0,3-1 1 0 0,25-22 1502 0 0,-21 16-1343 0 0,-5 5-250 0 0,0-1 1 0 0,0 1 0 0 0,-1-1 0 0 0,1 0-1 0 0,-1 0 1 0 0,0 0 0 0 0,0-1 0 0 0,-1 0-1 0 0,1 1 1 0 0,-1-1 0 0 0,-1-1 0 0 0,1 1-1 0 0,-1 0 1 0 0,0 0 0 0 0,-1-1 0 0 0,1 1-1 0 0,0-8 1 0 0,-2 10-63 0 0,1 1 0 0 0,-1-1 0 0 0,0 1 0 0 0,0-1 0 0 0,0 1 0 0 0,-1-1 0 0 0,1 1 0 0 0,-2-6 0 0 0,1 8 0 0 0,1 0 0 0 0,-1 0 0 0 0,1 0 0 0 0,-1 0 0 0 0,0 0 0 0 0,0 0 0 0 0,1 0 0 0 0,-1 0 0 0 0,0 0 0 0 0,0 0 0 0 0,0 0 0 0 0,0 1 0 0 0,0-1 0 0 0,0 0 0 0 0,0 1 0 0 0,0-1 0 0 0,0 0 0 0 0,-1 1 0 0 0,1 0 0 0 0,0-1 0 0 0,0 1 0 0 0,0 0 0 0 0,-1-1 0 0 0,1 1 0 0 0,0 0 0 0 0,0 0 0 0 0,-1 0 0 0 0,0 0 0 0 0,-2 1 0 0 0,0-1 0 0 0,0 0 0 0 0,0 1 0 0 0,1-1 0 0 0,-1 1 0 0 0,0 0 0 0 0,1 1 0 0 0,-1-1 0 0 0,0 1 0 0 0,1-1 0 0 0,0 1 0 0 0,-1 0 0 0 0,1 0 0 0 0,0 0 0 0 0,0 1 0 0 0,0-1 0 0 0,0 1 0 0 0,1 0 0 0 0,-1-1 0 0 0,1 1 0 0 0,0 0 0 0 0,-1 1 0 0 0,1-1 0 0 0,1 0 0 0 0,-3 6 0 0 0,1-3 0 0 0,1 1 0 0 0,0-1 0 0 0,0 1 0 0 0,0 0 0 0 0,1 0 0 0 0,0 0 0 0 0,1-1 0 0 0,-1 1 0 0 0,1 0 0 0 0,1 0 0 0 0,-1 0 0 0 0,1 0 0 0 0,3 8 0 0 0,-1-3-55 0 0,1-1-1 0 0,0 1 1 0 0,1-1 0 0 0,0-1 0 0 0,0 1-1 0 0,2-1 1 0 0,-1 0 0 0 0,1 0-1 0 0,1 0 1 0 0,0-1 0 0 0,0-1 0 0 0,0 1-1 0 0,1-1 1 0 0,11 7 0 0 0,16 12-3684 0 0,-18-14-6157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15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3224 0 0,'0'-5'20854'0'0,"0"4"-19700"0"0,4-3-3670 0 0,-1 2 2654 0 0,-1 0-1 0 0,1 0 1 0 0,0 0 0 0 0,0 0 0 0 0,0 0 0 0 0,0 1-1 0 0,0-1 1 0 0,0 1 0 0 0,1 0 0 0 0,-1 0-1 0 0,6-1 1 0 0,2 0 104 0 0,0 1 0 0 0,19-1 0 0 0,42-3 449 0 0,2 0 104 0 0,-20 4-224 0 0,84 4 116 0 0,-91 0-493 0 0,-28-3-96 0 0,27 5-1 0 0,-20-2 100 0 0,36 1 0 0 0,-14-2 52 0 0,-18-1 130 0 0,35-4 1 0 0,-2-3-358 0 0,-36 2-22 0 0,0 1-1 0 0,0 2 1 0 0,41 3 0 0 0,122 17 356 0 0,-85-17-181 0 0,-54-3-122 0 0,3 0 14 0 0,-5 0 71 0 0,70 8 0 0 0,-71-1 192 0 0,51-2 1 0 0,-38-3-262 0 0,100-4-114 0 0,-64-2 189 0 0,-27-4-107 0 0,-25 3 21 0 0,1 2 0 0 0,45 2 0 0 0,-69 3-28 0 0,117 11 77 0 0,-85-5 14 0 0,99-2-1 0 0,-64 3-45 0 0,-73-7-55 0 0,1 0 0 0 0,-1 2-1 0 0,20 5 1 0 0,25 3 29 0 0,-57-10-49 0 0,21 1 32 0 0,48 0 0 0 0,73-23 160 0 0,-123 21-5806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7:17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60 752 2760 0 0,'0'0'125'0'0,"-15"2"7747"0"0,-1-2-5445 0 0,14 0-2233 0 0,1 0 0 0 0,-1-1 0 0 0,1 0 0 0 0,-1 1 0 0 0,1-1 0 0 0,-1 0 0 0 0,1 0 0 0 0,-1 0 0 0 0,1 0 0 0 0,0 0 0 0 0,0 0 0 0 0,-1 0 0 0 0,1 0 0 0 0,0-1 0 0 0,0 1 0 0 0,0 0 0 0 0,0-1 0 0 0,1 1 0 0 0,-1-1 0 0 0,0 1 0 0 0,1-1 0 0 0,-1 1 0 0 0,1-1 0 0 0,-1 0 0 0 0,1 1 0 0 0,-1-1 0 0 0,1 1 1 0 0,0-1-1 0 0,0-2 0 0 0,0-5 170 0 0,1-1 0 0 0,0 1 0 0 0,0 0 0 0 0,4-12 0 0 0,-1 2 597 0 0,2-8-168 0 0,14-36 0 0 0,-4 13-759 0 0,3-3 305 0 0,2-9-13 0 0,7-20-104 0 0,-21 64-188 0 0,21-32 132 0 0,-24 42-152 0 0,0 1 1 0 0,0 0-1 0 0,1 1 1 0 0,0-1-1 0 0,0 1 1 0 0,1 0 0 0 0,-1 0-1 0 0,2 0 1 0 0,-1 1-1 0 0,0 0 1 0 0,1 1 0 0 0,0-1-1 0 0,0 1 1 0 0,9-4-1 0 0,-3 5-13 0 0,1 0-1 0 0,-1 1 1 0 0,1 0-1 0 0,-1 1 1 0 0,1 1-1 0 0,22 2 1 0 0,2-1 49 0 0,-3-2 35 0 0,57-7 0 0 0,18-1 49 0 0,-79 7-104 0 0,174-16 545 0 0,-19 1-90 0 0,-139 15-414 0 0,59-6 225 0 0,257-32 465 0 0,-264 28-604 0 0,74-6 182 0 0,-116 17-107 0 0,61 7-1 0 0,12 1 90 0 0,-75-7-216 0 0,118 3 147 0 0,-109-4-115 0 0,-42 0 24 0 0,34 3 0 0 0,35 0 159 0 0,-65-2-225 0 0,217 8 941 0 0,-174-11-591 0 0,-67 4-392 0 0,4 1-42 0 0,0-2 4 0 0,-3 1 17 0 0,4 10-15 0 0,-4-2-23 0 0,-1 0 0 0 0,1 0-1 0 0,-1 1 1 0 0,-1-1 0 0 0,0 0 0 0 0,0 1 0 0 0,-1-1 0 0 0,-1 18-1 0 0,0 0 10 0 0,1 7 13 0 0,3 75 21 0 0,-1-89-37 0 0,1 1 0 0 0,1-1 0 0 0,1 1 0 0 0,0-1 0 0 0,14 31 0 0 0,2 3 35 0 0,-15-37 2 0 0,1 0 1 0 0,1 0-1 0 0,12 22 0 0 0,0 1 299 0 0,-19-39-128 0 0,-1 3-107 0 0,0-1 1 0 0,0 1-1 0 0,-1 0 0 0 0,1 0 1 0 0,-2 5-1 0 0,1-7-111 0 0,0 0 0 0 0,0 0 0 0 0,1 1 1 0 0,-1-1-1 0 0,0 0 0 0 0,1 1 0 0 0,0-1 0 0 0,0 1 0 0 0,0 4 0 0 0,-1 4-76 0 0,-1 0 94 0 0,0 0 0 0 0,1 0 0 0 0,0 0 0 0 0,1 12 0 0 0,0-14-66 0 0,0-8 43 0 0,-2 8 17 0 0,5-4-2 0 0,2-2 12 0 0,-4-1 9 0 0,4-3 16 0 0,0 1-35 0 0,7-4-2 0 0,-12 4-246 0 0,1-1 0 0 0,0 1 0 0 0,-1 0 1 0 0,1 0-1 0 0,-1-1 0 0 0,1 1 0 0 0,0 0 0 0 0,-1-1 0 0 0,1 1 0 0 0,-1 0 1 0 0,1-1-1 0 0,-1 1 0 0 0,1-1 0 0 0,-1 1 0 0 0,1-1 0 0 0,-1 1 0 0 0,1-1 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6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33 7368 0 0,'0'0'568'0'0,"-2"0"-374"0"0,-21 7 7669 0 0,20-6-7553 0 0,-1 1 1 0 0,1-1 0 0 0,-1 1 0 0 0,1 0 0 0 0,0 0-1 0 0,0 0 1 0 0,0 1 0 0 0,0-1 0 0 0,0 1-1 0 0,1 0 1 0 0,-1-1 0 0 0,1 1 0 0 0,-4 6-1 0 0,6-8-232 0 0,0 0 0 0 0,-1-1 0 0 0,1 1 0 0 0,0 0 0 0 0,0 0 0 0 0,0 0 0 0 0,0 0 0 0 0,0 0 0 0 0,0 0 0 0 0,0 0 0 0 0,0-1 0 0 0,0 1-1 0 0,0 0 1 0 0,0 0 0 0 0,1 0 0 0 0,-1 0 0 0 0,0 0 0 0 0,1-1 0 0 0,-1 1 0 0 0,1 0 0 0 0,-1 0 0 0 0,1-1 0 0 0,-1 1 0 0 0,1 0 0 0 0,-1-1 0 0 0,1 1 0 0 0,-1 0-1 0 0,1-1 1 0 0,0 1 0 0 0,0-1 0 0 0,-1 1 0 0 0,1-1 0 0 0,1 1 0 0 0,3 2 54 0 0,0 0-1 0 0,0 0 1 0 0,9 2-1 0 0,-4-2 230 0 0,0 0 0 0 0,1-1 0 0 0,-1 0 0 0 0,0-1 0 0 0,1 0 0 0 0,13-1 0 0 0,67-7 581 0 0,-54 3-683 0 0,81-8-128 0 0,1 6-1 0 0,162 12 1 0 0,175 61-67 0 0,-411-57-64 0 0,203 37 0 0 0,-191-39 0 0 0,1-3 0 0 0,80-3 0 0 0,156-34 0 0 0,-112 8 0 0 0,-124 18 22 0 0,0-3 1 0 0,74-20-1 0 0,-76 13 73 0 0,1 3 0 0 0,107-10 0 0 0,-108 18-54 0 0,87-3-95 0 0,-178 15 746 0 0,6-6-540 0 0,0-2 0 0 0,-33-4 0 0 0,41 3-95 0 0,-193-33 471 0 0,198 32-489 0 0,-66-20 221 0 0,24 6 237 0 0,53 16-416 0 0,28 2-3 0 0,-11-1-65 0 0,152 2-74 0 0,-103-4 24 0 0,63 7-1 0 0,-96-4 40 0 0,10 2-1 0 0,-35-3 10 0 0,0 1-1 0 0,-1-1 0 0 0,1 1 1 0 0,0 0-1 0 0,-1 0 1 0 0,1 0-1 0 0,-1 0 0 0 0,1 1 1 0 0,-1-1-1 0 0,0 1 1 0 0,3 1-1 0 0,-4-2-1 0 0,-1 0-1 0 0,1-1 1 0 0,-1 1 0 0 0,1 0 0 0 0,-1 0-1 0 0,1 0 1 0 0,-1-1 0 0 0,0 1-1 0 0,1 0 1 0 0,-1 0 0 0 0,0 0-1 0 0,0 0 1 0 0,1 0 0 0 0,-1 0 0 0 0,0 0-1 0 0,0 0 1 0 0,0 0 0 0 0,0 0-1 0 0,0 0 1 0 0,0 0 0 0 0,-1 0 0 0 0,1-1-1 0 0,0 1 1 0 0,0 0 0 0 0,-1 0-1 0 0,1 0 1 0 0,-1 0 0 0 0,1 0-1 0 0,0 0 1 0 0,-1-1 0 0 0,0 2 0 0 0,-3 4 37 0 0,0-1 1 0 0,0 0 0 0 0,-7 6 0 0 0,10-9-33 0 0,-12 10 38 0 0,0-1-1 0 0,0 0 1 0 0,-1-1-1 0 0,0 0 1 0 0,-19 9-1 0 0,2-1-319 0 0,2 2 0 0 0,0 1-1 0 0,-35 33 1 0 0,61-51 176 0 0,-13 12-1284 0 0,16-15 1313 0 0,0 0 1 0 0,-1 1 0 0 0,1-1-1 0 0,0 0 1 0 0,0 0-1 0 0,0 1 1 0 0,0-1-1 0 0,-1 0 1 0 0,1 1-1 0 0,0-1 1 0 0,0 0-1 0 0,0 0 1 0 0,0 1 0 0 0,0-1-1 0 0,0 0 1 0 0,0 1-1 0 0,0-1 1 0 0,0 0-1 0 0,0 1 1 0 0,0-1-1 0 0,0 0 1 0 0,0 1 0 0 0,0-1-1 0 0,0 0 1 0 0,0 0-1 0 0,0 1 1 0 0,0-1-1 0 0,1 0 1 0 0,-1 1-1 0 0,0-1 1 0 0,0 0 0 0 0,0 0-1 0 0,0 1 1 0 0,1-1-1 0 0,-1 0 1 0 0,0 0-1 0 0,0 0 1 0 0,0 1-1 0 0,1-1 1 0 0,-1 0-1 0 0,0 0 1 0 0,0 0 0 0 0,1 0-1 0 0,-1 1 1 0 0,0-1-1 0 0,1 0 1 0 0,-1 0-1 0 0,0 0 1 0 0,0 0-1 0 0,1 0 1 0 0,-1 0 0 0 0,0 0-1 0 0,1 0 1 0 0,-1 0-1 0 0,0 0 1 0 0,1 0-1 0 0,15 1-1945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6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30 6448 0 0,'-2'-3'150'0'0,"0"0"-40"0"0,0 0 0 0 0,0 0 0 0 0,-1 0 0 0 0,1 1 0 0 0,-1-1 0 0 0,1 0 0 0 0,-1 1 0 0 0,0 0 0 0 0,-12-1 9692 0 0,14 4-9414 0 0,-5 10 4245 0 0,1 13-2761 0 0,5-1-1479 0 0,9 205 1130 0 0,-1-149-1279 0 0,20 139 294 0 0,-21-182-731 0 0,1 0-1 0 0,2-1 1 0 0,28 65-1 0 0,-17-65-2691 0 0,-20-29 1482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6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32 173 5984 0 0,'-8'-2'215'0'0,"-15"-5"10255"0"0,29 3-6790 0 0,0 0-1308 0 0,14-5-1772 0 0,0 1 1 0 0,44-10 0 0 0,45-2 702 0 0,-13 3-874 0 0,11-8-2505 0 0,49-24-5470 0 0,-132 40 369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7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 12872 0 0,'-31'21'1494'0'0,"30"-20"-1311"0"0,0 0-1 0 0,-1 0 0 0 0,1 1 0 0 0,0-1 1 0 0,0 0-1 0 0,0 1 0 0 0,0-1 1 0 0,0 1-1 0 0,0-1 0 0 0,0 1 1 0 0,1 0-1 0 0,-1-1 0 0 0,0 1 0 0 0,1 0 1 0 0,-1 0-1 0 0,1-1 0 0 0,0 1 1 0 0,0 0-1 0 0,0 0 0 0 0,0-1 0 0 0,0 4 1 0 0,1 2 161 0 0,0 1 1 0 0,1 0 0 0 0,4 13-1 0 0,2 7 400 0 0,-4-6-88 0 0,-1 1 0 0 0,0 31 0 0 0,-3-43-179 0 0,-1 1 0 0 0,0-1 0 0 0,-1 0 1 0 0,0 1-1 0 0,-1-1 0 0 0,-6 17 1354 0 0,8-50-430 0 0,4 8-1241 0 0,1 1 0 0 0,1-1 0 0 0,0 1 0 0 0,1 0 0 0 0,0 1 1 0 0,15-23-1 0 0,-2 4-20 0 0,-15 24-372 0 0,0 0 0 0 0,1 0 0 0 0,0 0 0 0 0,0 1 0 0 0,13-12 0 0 0,-16 16 127 0 0,0 0 0 0 0,1 0 1 0 0,-1 1-1 0 0,1-1 0 0 0,-1 1 1 0 0,1-1-1 0 0,-1 1 0 0 0,1 0 0 0 0,0 0 1 0 0,0 0-1 0 0,0 0 0 0 0,0 0 1 0 0,-1 1-1 0 0,1-1 0 0 0,0 1 0 0 0,0 0 1 0 0,0 0-1 0 0,0 0 0 0 0,5 1 1 0 0,19 9-8334 0 0,-14-3 699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7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82 13560 0 0,'0'0'306'0'0,"-10"-2"876"0"0,5 0-1102 0 0,4 2 334 0 0,-12-7 4899 0 0,10 9-5224 0 0,1 0-1 0 0,0 0 0 0 0,0 0 1 0 0,0 0-1 0 0,0 1 0 0 0,0-1 1 0 0,0 1-1 0 0,0-1 0 0 0,1 1 1 0 0,-1 0-1 0 0,1-1 0 0 0,0 1 0 0 0,0 0 1 0 0,0 0-1 0 0,0 0 0 0 0,0 0 1 0 0,1 0-1 0 0,-1 0 0 0 0,1 0 1 0 0,0 1-1 0 0,0 4 0 0 0,1 3-26 0 0,0 1 0 0 0,0-1 1 0 0,2 0-1 0 0,5 19 0 0 0,-8-27-41 0 0,1-1 1 0 0,0 0-1 0 0,-1 0 0 0 0,1 0 1 0 0,0 0-1 0 0,0-1 1 0 0,1 1-1 0 0,-1 0 1 0 0,0 0-1 0 0,1-1 0 0 0,-1 1 1 0 0,1 0-1 0 0,-1-1 1 0 0,4 3-1 0 0,-2-3-11 0 0,0 0 0 0 0,-1 1-1 0 0,1-1 1 0 0,0-1 0 0 0,0 1-1 0 0,0 0 1 0 0,0-1 0 0 0,0 1-1 0 0,0-1 1 0 0,5 0 0 0 0,3-1 183 0 0,-1 0 0 0 0,1 0 1 0 0,0-1-1 0 0,-1-1 0 0 0,0 0 1 0 0,1 0-1 0 0,-1-1 1 0 0,19-10-1 0 0,-11 3-126 0 0,1 0-1 0 0,-1-1 1 0 0,23-22-1 0 0,-33 26-66 0 0,0-1-1 0 0,-1 0 1 0 0,0 0 0 0 0,9-15-1 0 0,3-5 46 0 0,-17 27 20 0 0,-1 0 0 0 0,0 0-1 0 0,0 0 1 0 0,0-1 0 0 0,0 1 0 0 0,0 0 0 0 0,0-1 0 0 0,-1 1-1 0 0,1 0 1 0 0,-1-1 0 0 0,0-2 0 0 0,1 4-39 0 0,-1 0-1 0 0,0 0 1 0 0,0 0 0 0 0,0 0 0 0 0,-1 0-1 0 0,1 0 1 0 0,0 0 0 0 0,0 0-1 0 0,0 0 1 0 0,-1 0 0 0 0,1 0-1 0 0,0 0 1 0 0,-1 0 0 0 0,1 0 0 0 0,-1 0-1 0 0,1 1 1 0 0,-1-1 0 0 0,0 0-1 0 0,1 0 1 0 0,-1 0 0 0 0,0 1 0 0 0,1-1-1 0 0,-1 0 1 0 0,0 1 0 0 0,0-1-1 0 0,0 1 1 0 0,0-1 0 0 0,0 1-1 0 0,0-1 1 0 0,-2 0 56 0 0,0 0-1 0 0,0 1 0 0 0,0-1 1 0 0,0 1-1 0 0,0-1 0 0 0,0 1 1 0 0,0 0-1 0 0,0 0 1 0 0,0 0-1 0 0,0 1 0 0 0,0-1 1 0 0,0 1-1 0 0,0-1 0 0 0,0 1 1 0 0,0 0-1 0 0,0 0 1 0 0,0 0-1 0 0,-3 3 0 0 0,2-2-20 0 0,1 1 1 0 0,0 0-1 0 0,0-1 0 0 0,0 1 0 0 0,1 0 0 0 0,-1 0 1 0 0,1 1-1 0 0,0-1 0 0 0,-1 0 0 0 0,2 1 0 0 0,-1-1 0 0 0,0 1 1 0 0,-1 5-1 0 0,0-2-41 0 0,1 0 0 0 0,1 0 0 0 0,-1-1 0 0 0,1 1 0 0 0,0 0 0 0 0,1 0 0 0 0,0 0 0 0 0,0 8 0 0 0,1-11-11 0 0,-1 0 1 0 0,1-1-1 0 0,0 1 0 0 0,0 0 1 0 0,0-1-1 0 0,1 1 0 0 0,-1-1 1 0 0,1 1-1 0 0,0-1 0 0 0,0 0 1 0 0,0 1-1 0 0,0-1 0 0 0,1 0 0 0 0,-1-1 1 0 0,1 1-1 0 0,4 4 0 0 0,1-2-87 0 0,0 1 0 0 0,0-1 0 0 0,0-1 0 0 0,0 1-1 0 0,1-2 1 0 0,18 7 0 0 0,0-3-2076 0 0,30 3 0 0 0,-24-5-7003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8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0 5064 0 0,'0'0'232'0'0,"-12"10"32"0"0,3-4 1603 0 0,0 2 0 0 0,1 0 0 0 0,0 0 0 0 0,-10 12-1 0 0,-24 40 3442 0 0,9-12-5089 0 0,13-21-358 0 0,1 1-1 0 0,-19 39 1 0 0,29-49-617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2T16:38:18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60 882 8144 0 0,'0'0'741'0'0,"11"-5"710"0"0,-10 3-1132 0 0,1 1 0 0 0,-1-1 1 0 0,0 1-1 0 0,0-1 1 0 0,0 1-1 0 0,-1-1 0 0 0,1 0 1 0 0,0 1-1 0 0,0-1 0 0 0,-1 0 1 0 0,1 0-1 0 0,-1 1 0 0 0,0-1 1 0 0,0 0-1 0 0,1-2 1 0 0,-3-33 2078 0 0,1 15-1053 0 0,-4-87 2999 0 0,-12-55-1986 0 0,11 107-1795 0 0,-33-215 1374 0 0,27 163-673 0 0,12 108-1249 0 0,0-5 17 0 0,-1 1 1 0 0,1-1 0 0 0,1 0 0 0 0,-1 1-1 0 0,1-1 1 0 0,0 1 0 0 0,2-7-1 0 0,-2 10-32 0 0,-1 1 0 0 0,1 0-1 0 0,-1-1 1 0 0,1 1 0 0 0,0 0-1 0 0,-1-1 1 0 0,1 1 0 0 0,0 0-1 0 0,0 0 1 0 0,0 0 0 0 0,0 0-1 0 0,0 0 1 0 0,0 0 0 0 0,0 0-1 0 0,0 0 1 0 0,0 0 0 0 0,1 0 0 0 0,-1 1-1 0 0,0-1 1 0 0,1 0 0 0 0,-1 1-1 0 0,0-1 1 0 0,1 1 0 0 0,-1 0-1 0 0,0-1 1 0 0,1 1 0 0 0,-1 0-1 0 0,1 0 1 0 0,-1 0 0 0 0,1 0-1 0 0,-1 0 1 0 0,1 0 0 0 0,1 1-1 0 0,6 1 37 0 0,1 1-1 0 0,-1 0 1 0 0,0 0-1 0 0,0 1 0 0 0,0 0 1 0 0,0 0-1 0 0,15 12 0 0 0,52 46-221 0 0,-69-56 159 0 0,5 6-393 0 0,0 1 1 0 0,-1 0-1 0 0,0 0 0 0 0,-2 1 1 0 0,1 1-1 0 0,-2 0 0 0 0,0 0 1 0 0,0 0-1 0 0,-2 1 1 0 0,6 18-1 0 0,-7-11-1005 0 0,-4 0-29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32.png"/><Relationship Id="rId2" Type="http://schemas.openxmlformats.org/officeDocument/2006/relationships/customXml" Target="../ink/ink2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5" Type="http://schemas.openxmlformats.org/officeDocument/2006/relationships/image" Target="../media/image231.png"/><Relationship Id="rId4" Type="http://schemas.openxmlformats.org/officeDocument/2006/relationships/customXml" Target="../ink/ink23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png"/><Relationship Id="rId18" Type="http://schemas.openxmlformats.org/officeDocument/2006/relationships/customXml" Target="../ink/ink241.xml"/><Relationship Id="rId26" Type="http://schemas.openxmlformats.org/officeDocument/2006/relationships/customXml" Target="../ink/ink245.xml"/><Relationship Id="rId39" Type="http://schemas.openxmlformats.org/officeDocument/2006/relationships/image" Target="../media/image251.png"/><Relationship Id="rId21" Type="http://schemas.openxmlformats.org/officeDocument/2006/relationships/image" Target="../media/image242.png"/><Relationship Id="rId34" Type="http://schemas.openxmlformats.org/officeDocument/2006/relationships/customXml" Target="../ink/ink249.xml"/><Relationship Id="rId42" Type="http://schemas.openxmlformats.org/officeDocument/2006/relationships/customXml" Target="../ink/ink253.xml"/><Relationship Id="rId47" Type="http://schemas.openxmlformats.org/officeDocument/2006/relationships/image" Target="../media/image255.png"/><Relationship Id="rId50" Type="http://schemas.openxmlformats.org/officeDocument/2006/relationships/customXml" Target="../ink/ink257.xml"/><Relationship Id="rId55" Type="http://schemas.openxmlformats.org/officeDocument/2006/relationships/image" Target="../media/image259.png"/><Relationship Id="rId7" Type="http://schemas.openxmlformats.org/officeDocument/2006/relationships/image" Target="../media/image235.png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9" Type="http://schemas.openxmlformats.org/officeDocument/2006/relationships/image" Target="../media/image246.png"/><Relationship Id="rId11" Type="http://schemas.openxmlformats.org/officeDocument/2006/relationships/image" Target="../media/image237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37" Type="http://schemas.openxmlformats.org/officeDocument/2006/relationships/image" Target="../media/image250.png"/><Relationship Id="rId40" Type="http://schemas.openxmlformats.org/officeDocument/2006/relationships/customXml" Target="../ink/ink252.xml"/><Relationship Id="rId45" Type="http://schemas.openxmlformats.org/officeDocument/2006/relationships/image" Target="../media/image254.png"/><Relationship Id="rId53" Type="http://schemas.openxmlformats.org/officeDocument/2006/relationships/image" Target="../media/image258.png"/><Relationship Id="rId5" Type="http://schemas.openxmlformats.org/officeDocument/2006/relationships/image" Target="../media/image234.png"/><Relationship Id="rId19" Type="http://schemas.openxmlformats.org/officeDocument/2006/relationships/image" Target="../media/image241.png"/><Relationship Id="rId4" Type="http://schemas.openxmlformats.org/officeDocument/2006/relationships/customXml" Target="../ink/ink234.xml"/><Relationship Id="rId9" Type="http://schemas.openxmlformats.org/officeDocument/2006/relationships/image" Target="../media/image236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245.png"/><Relationship Id="rId30" Type="http://schemas.openxmlformats.org/officeDocument/2006/relationships/customXml" Target="../ink/ink247.xml"/><Relationship Id="rId35" Type="http://schemas.openxmlformats.org/officeDocument/2006/relationships/image" Target="../media/image249.png"/><Relationship Id="rId43" Type="http://schemas.openxmlformats.org/officeDocument/2006/relationships/image" Target="../media/image253.png"/><Relationship Id="rId48" Type="http://schemas.openxmlformats.org/officeDocument/2006/relationships/customXml" Target="../ink/ink256.xml"/><Relationship Id="rId56" Type="http://schemas.openxmlformats.org/officeDocument/2006/relationships/customXml" Target="../ink/ink260.xml"/><Relationship Id="rId8" Type="http://schemas.openxmlformats.org/officeDocument/2006/relationships/customXml" Target="../ink/ink236.xml"/><Relationship Id="rId51" Type="http://schemas.openxmlformats.org/officeDocument/2006/relationships/image" Target="../media/image257.png"/><Relationship Id="rId3" Type="http://schemas.openxmlformats.org/officeDocument/2006/relationships/image" Target="../media/image233.png"/><Relationship Id="rId12" Type="http://schemas.openxmlformats.org/officeDocument/2006/relationships/customXml" Target="../ink/ink238.xml"/><Relationship Id="rId17" Type="http://schemas.openxmlformats.org/officeDocument/2006/relationships/image" Target="../media/image240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51.xml"/><Relationship Id="rId46" Type="http://schemas.openxmlformats.org/officeDocument/2006/relationships/customXml" Target="../ink/ink255.xml"/><Relationship Id="rId20" Type="http://schemas.openxmlformats.org/officeDocument/2006/relationships/customXml" Target="../ink/ink242.xml"/><Relationship Id="rId41" Type="http://schemas.openxmlformats.org/officeDocument/2006/relationships/image" Target="../media/image252.png"/><Relationship Id="rId54" Type="http://schemas.openxmlformats.org/officeDocument/2006/relationships/customXml" Target="../ink/ink2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5.xml"/><Relationship Id="rId15" Type="http://schemas.openxmlformats.org/officeDocument/2006/relationships/image" Target="../media/image239.png"/><Relationship Id="rId23" Type="http://schemas.openxmlformats.org/officeDocument/2006/relationships/image" Target="../media/image243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49" Type="http://schemas.openxmlformats.org/officeDocument/2006/relationships/image" Target="../media/image256.png"/><Relationship Id="rId57" Type="http://schemas.openxmlformats.org/officeDocument/2006/relationships/image" Target="../media/image260.png"/><Relationship Id="rId10" Type="http://schemas.openxmlformats.org/officeDocument/2006/relationships/customXml" Target="../ink/ink237.xml"/><Relationship Id="rId31" Type="http://schemas.openxmlformats.org/officeDocument/2006/relationships/image" Target="../media/image247.png"/><Relationship Id="rId44" Type="http://schemas.openxmlformats.org/officeDocument/2006/relationships/customXml" Target="../ink/ink254.xml"/><Relationship Id="rId52" Type="http://schemas.openxmlformats.org/officeDocument/2006/relationships/customXml" Target="../ink/ink25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4.xml"/><Relationship Id="rId3" Type="http://schemas.openxmlformats.org/officeDocument/2006/relationships/image" Target="../media/image261.png"/><Relationship Id="rId7" Type="http://schemas.openxmlformats.org/officeDocument/2006/relationships/image" Target="../media/image263.png"/><Relationship Id="rId2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3.xml"/><Relationship Id="rId5" Type="http://schemas.openxmlformats.org/officeDocument/2006/relationships/image" Target="../media/image262.png"/><Relationship Id="rId4" Type="http://schemas.openxmlformats.org/officeDocument/2006/relationships/customXml" Target="../ink/ink262.xml"/><Relationship Id="rId9" Type="http://schemas.openxmlformats.org/officeDocument/2006/relationships/image" Target="../media/image26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8" Type="http://schemas.openxmlformats.org/officeDocument/2006/relationships/customXml" Target="../ink/ink273.xml"/><Relationship Id="rId26" Type="http://schemas.openxmlformats.org/officeDocument/2006/relationships/customXml" Target="../ink/ink277.xml"/><Relationship Id="rId3" Type="http://schemas.openxmlformats.org/officeDocument/2006/relationships/image" Target="../media/image265.png"/><Relationship Id="rId21" Type="http://schemas.openxmlformats.org/officeDocument/2006/relationships/image" Target="../media/image274.png"/><Relationship Id="rId34" Type="http://schemas.openxmlformats.org/officeDocument/2006/relationships/customXml" Target="../ink/ink281.xml"/><Relationship Id="rId7" Type="http://schemas.openxmlformats.org/officeDocument/2006/relationships/image" Target="../media/image267.png"/><Relationship Id="rId12" Type="http://schemas.openxmlformats.org/officeDocument/2006/relationships/customXml" Target="../ink/ink270.xml"/><Relationship Id="rId17" Type="http://schemas.openxmlformats.org/officeDocument/2006/relationships/image" Target="../media/image272.png"/><Relationship Id="rId25" Type="http://schemas.openxmlformats.org/officeDocument/2006/relationships/image" Target="../media/image276.png"/><Relationship Id="rId33" Type="http://schemas.openxmlformats.org/officeDocument/2006/relationships/image" Target="../media/image280.png"/><Relationship Id="rId2" Type="http://schemas.openxmlformats.org/officeDocument/2006/relationships/customXml" Target="../ink/ink265.xml"/><Relationship Id="rId16" Type="http://schemas.openxmlformats.org/officeDocument/2006/relationships/customXml" Target="../ink/ink272.xml"/><Relationship Id="rId20" Type="http://schemas.openxmlformats.org/officeDocument/2006/relationships/customXml" Target="../ink/ink274.xml"/><Relationship Id="rId29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7.xml"/><Relationship Id="rId11" Type="http://schemas.openxmlformats.org/officeDocument/2006/relationships/image" Target="../media/image269.png"/><Relationship Id="rId24" Type="http://schemas.openxmlformats.org/officeDocument/2006/relationships/customXml" Target="../ink/ink276.xml"/><Relationship Id="rId32" Type="http://schemas.openxmlformats.org/officeDocument/2006/relationships/customXml" Target="../ink/ink280.xml"/><Relationship Id="rId5" Type="http://schemas.openxmlformats.org/officeDocument/2006/relationships/image" Target="../media/image266.png"/><Relationship Id="rId15" Type="http://schemas.openxmlformats.org/officeDocument/2006/relationships/image" Target="../media/image271.png"/><Relationship Id="rId23" Type="http://schemas.openxmlformats.org/officeDocument/2006/relationships/image" Target="../media/image275.png"/><Relationship Id="rId28" Type="http://schemas.openxmlformats.org/officeDocument/2006/relationships/customXml" Target="../ink/ink278.xml"/><Relationship Id="rId10" Type="http://schemas.openxmlformats.org/officeDocument/2006/relationships/customXml" Target="../ink/ink269.xml"/><Relationship Id="rId19" Type="http://schemas.openxmlformats.org/officeDocument/2006/relationships/image" Target="../media/image273.png"/><Relationship Id="rId31" Type="http://schemas.openxmlformats.org/officeDocument/2006/relationships/image" Target="../media/image279.png"/><Relationship Id="rId4" Type="http://schemas.openxmlformats.org/officeDocument/2006/relationships/customXml" Target="../ink/ink266.xml"/><Relationship Id="rId9" Type="http://schemas.openxmlformats.org/officeDocument/2006/relationships/image" Target="../media/image268.png"/><Relationship Id="rId14" Type="http://schemas.openxmlformats.org/officeDocument/2006/relationships/customXml" Target="../ink/ink271.xml"/><Relationship Id="rId22" Type="http://schemas.openxmlformats.org/officeDocument/2006/relationships/customXml" Target="../ink/ink275.xml"/><Relationship Id="rId27" Type="http://schemas.openxmlformats.org/officeDocument/2006/relationships/image" Target="../media/image277.png"/><Relationship Id="rId30" Type="http://schemas.openxmlformats.org/officeDocument/2006/relationships/customXml" Target="../ink/ink279.xml"/><Relationship Id="rId35" Type="http://schemas.openxmlformats.org/officeDocument/2006/relationships/image" Target="../media/image281.png"/><Relationship Id="rId8" Type="http://schemas.openxmlformats.org/officeDocument/2006/relationships/customXml" Target="../ink/ink26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21" Type="http://schemas.openxmlformats.org/officeDocument/2006/relationships/image" Target="../media/image291.png"/><Relationship Id="rId34" Type="http://schemas.openxmlformats.org/officeDocument/2006/relationships/customXml" Target="../ink/ink298.xml"/><Relationship Id="rId42" Type="http://schemas.openxmlformats.org/officeDocument/2006/relationships/customXml" Target="../ink/ink302.xml"/><Relationship Id="rId47" Type="http://schemas.openxmlformats.org/officeDocument/2006/relationships/image" Target="../media/image304.png"/><Relationship Id="rId50" Type="http://schemas.openxmlformats.org/officeDocument/2006/relationships/customXml" Target="../ink/ink306.xml"/><Relationship Id="rId55" Type="http://schemas.openxmlformats.org/officeDocument/2006/relationships/image" Target="../media/image308.png"/><Relationship Id="rId63" Type="http://schemas.openxmlformats.org/officeDocument/2006/relationships/image" Target="../media/image312.png"/><Relationship Id="rId7" Type="http://schemas.openxmlformats.org/officeDocument/2006/relationships/image" Target="../media/image284.png"/><Relationship Id="rId2" Type="http://schemas.openxmlformats.org/officeDocument/2006/relationships/customXml" Target="../ink/ink282.xml"/><Relationship Id="rId16" Type="http://schemas.openxmlformats.org/officeDocument/2006/relationships/customXml" Target="../ink/ink289.xml"/><Relationship Id="rId29" Type="http://schemas.openxmlformats.org/officeDocument/2006/relationships/image" Target="../media/image295.png"/><Relationship Id="rId11" Type="http://schemas.openxmlformats.org/officeDocument/2006/relationships/image" Target="../media/image286.png"/><Relationship Id="rId24" Type="http://schemas.openxmlformats.org/officeDocument/2006/relationships/customXml" Target="../ink/ink293.xml"/><Relationship Id="rId32" Type="http://schemas.openxmlformats.org/officeDocument/2006/relationships/customXml" Target="../ink/ink297.xml"/><Relationship Id="rId37" Type="http://schemas.openxmlformats.org/officeDocument/2006/relationships/image" Target="../media/image299.png"/><Relationship Id="rId40" Type="http://schemas.openxmlformats.org/officeDocument/2006/relationships/customXml" Target="../ink/ink301.xml"/><Relationship Id="rId45" Type="http://schemas.openxmlformats.org/officeDocument/2006/relationships/image" Target="../media/image303.png"/><Relationship Id="rId53" Type="http://schemas.openxmlformats.org/officeDocument/2006/relationships/image" Target="../media/image307.png"/><Relationship Id="rId58" Type="http://schemas.openxmlformats.org/officeDocument/2006/relationships/customXml" Target="../ink/ink310.xml"/><Relationship Id="rId66" Type="http://schemas.openxmlformats.org/officeDocument/2006/relationships/customXml" Target="../ink/ink314.xml"/><Relationship Id="rId5" Type="http://schemas.openxmlformats.org/officeDocument/2006/relationships/image" Target="../media/image283.png"/><Relationship Id="rId61" Type="http://schemas.openxmlformats.org/officeDocument/2006/relationships/image" Target="../media/image311.png"/><Relationship Id="rId19" Type="http://schemas.openxmlformats.org/officeDocument/2006/relationships/image" Target="../media/image290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294.png"/><Relationship Id="rId30" Type="http://schemas.openxmlformats.org/officeDocument/2006/relationships/customXml" Target="../ink/ink296.xml"/><Relationship Id="rId35" Type="http://schemas.openxmlformats.org/officeDocument/2006/relationships/image" Target="../media/image298.png"/><Relationship Id="rId43" Type="http://schemas.openxmlformats.org/officeDocument/2006/relationships/image" Target="../media/image302.png"/><Relationship Id="rId48" Type="http://schemas.openxmlformats.org/officeDocument/2006/relationships/customXml" Target="../ink/ink305.xml"/><Relationship Id="rId56" Type="http://schemas.openxmlformats.org/officeDocument/2006/relationships/customXml" Target="../ink/ink309.xml"/><Relationship Id="rId64" Type="http://schemas.openxmlformats.org/officeDocument/2006/relationships/customXml" Target="../ink/ink313.xml"/><Relationship Id="rId8" Type="http://schemas.openxmlformats.org/officeDocument/2006/relationships/customXml" Target="../ink/ink285.xml"/><Relationship Id="rId51" Type="http://schemas.openxmlformats.org/officeDocument/2006/relationships/image" Target="../media/image306.png"/><Relationship Id="rId3" Type="http://schemas.openxmlformats.org/officeDocument/2006/relationships/image" Target="../media/image282.png"/><Relationship Id="rId12" Type="http://schemas.openxmlformats.org/officeDocument/2006/relationships/customXml" Target="../ink/ink287.xml"/><Relationship Id="rId17" Type="http://schemas.openxmlformats.org/officeDocument/2006/relationships/image" Target="../media/image289.png"/><Relationship Id="rId25" Type="http://schemas.openxmlformats.org/officeDocument/2006/relationships/image" Target="../media/image293.png"/><Relationship Id="rId33" Type="http://schemas.openxmlformats.org/officeDocument/2006/relationships/image" Target="../media/image297.png"/><Relationship Id="rId38" Type="http://schemas.openxmlformats.org/officeDocument/2006/relationships/customXml" Target="../ink/ink300.xml"/><Relationship Id="rId46" Type="http://schemas.openxmlformats.org/officeDocument/2006/relationships/customXml" Target="../ink/ink304.xml"/><Relationship Id="rId59" Type="http://schemas.openxmlformats.org/officeDocument/2006/relationships/image" Target="../media/image310.png"/><Relationship Id="rId67" Type="http://schemas.openxmlformats.org/officeDocument/2006/relationships/image" Target="../media/image314.png"/><Relationship Id="rId20" Type="http://schemas.openxmlformats.org/officeDocument/2006/relationships/customXml" Target="../ink/ink291.xml"/><Relationship Id="rId41" Type="http://schemas.openxmlformats.org/officeDocument/2006/relationships/image" Target="../media/image301.png"/><Relationship Id="rId54" Type="http://schemas.openxmlformats.org/officeDocument/2006/relationships/customXml" Target="../ink/ink308.xml"/><Relationship Id="rId62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5" Type="http://schemas.openxmlformats.org/officeDocument/2006/relationships/image" Target="../media/image288.png"/><Relationship Id="rId23" Type="http://schemas.openxmlformats.org/officeDocument/2006/relationships/image" Target="../media/image292.png"/><Relationship Id="rId28" Type="http://schemas.openxmlformats.org/officeDocument/2006/relationships/customXml" Target="../ink/ink295.xml"/><Relationship Id="rId36" Type="http://schemas.openxmlformats.org/officeDocument/2006/relationships/customXml" Target="../ink/ink299.xml"/><Relationship Id="rId49" Type="http://schemas.openxmlformats.org/officeDocument/2006/relationships/image" Target="../media/image305.png"/><Relationship Id="rId57" Type="http://schemas.openxmlformats.org/officeDocument/2006/relationships/image" Target="../media/image309.png"/><Relationship Id="rId10" Type="http://schemas.openxmlformats.org/officeDocument/2006/relationships/customXml" Target="../ink/ink286.xml"/><Relationship Id="rId31" Type="http://schemas.openxmlformats.org/officeDocument/2006/relationships/image" Target="../media/image296.png"/><Relationship Id="rId44" Type="http://schemas.openxmlformats.org/officeDocument/2006/relationships/customXml" Target="../ink/ink303.xml"/><Relationship Id="rId52" Type="http://schemas.openxmlformats.org/officeDocument/2006/relationships/customXml" Target="../ink/ink307.xml"/><Relationship Id="rId60" Type="http://schemas.openxmlformats.org/officeDocument/2006/relationships/customXml" Target="../ink/ink311.xml"/><Relationship Id="rId65" Type="http://schemas.openxmlformats.org/officeDocument/2006/relationships/image" Target="../media/image313.png"/><Relationship Id="rId4" Type="http://schemas.openxmlformats.org/officeDocument/2006/relationships/customXml" Target="../ink/ink283.xml"/><Relationship Id="rId9" Type="http://schemas.openxmlformats.org/officeDocument/2006/relationships/image" Target="../media/image285.png"/><Relationship Id="rId13" Type="http://schemas.openxmlformats.org/officeDocument/2006/relationships/image" Target="../media/image287.png"/><Relationship Id="rId18" Type="http://schemas.openxmlformats.org/officeDocument/2006/relationships/customXml" Target="../ink/ink290.xml"/><Relationship Id="rId39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customXml" Target="../ink/ink3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7.png"/><Relationship Id="rId4" Type="http://schemas.openxmlformats.org/officeDocument/2006/relationships/customXml" Target="../ink/ink3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9.png"/><Relationship Id="rId4" Type="http://schemas.openxmlformats.org/officeDocument/2006/relationships/customXml" Target="../ink/ink3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3.xml"/><Relationship Id="rId13" Type="http://schemas.openxmlformats.org/officeDocument/2006/relationships/image" Target="../media/image325.png"/><Relationship Id="rId18" Type="http://schemas.openxmlformats.org/officeDocument/2006/relationships/customXml" Target="../ink/ink328.xml"/><Relationship Id="rId3" Type="http://schemas.openxmlformats.org/officeDocument/2006/relationships/image" Target="../media/image320.png"/><Relationship Id="rId7" Type="http://schemas.openxmlformats.org/officeDocument/2006/relationships/image" Target="../media/image322.png"/><Relationship Id="rId12" Type="http://schemas.openxmlformats.org/officeDocument/2006/relationships/customXml" Target="../ink/ink325.xml"/><Relationship Id="rId17" Type="http://schemas.openxmlformats.org/officeDocument/2006/relationships/image" Target="../media/image327.png"/><Relationship Id="rId2" Type="http://schemas.openxmlformats.org/officeDocument/2006/relationships/customXml" Target="../ink/ink320.xml"/><Relationship Id="rId16" Type="http://schemas.openxmlformats.org/officeDocument/2006/relationships/customXml" Target="../ink/ink3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2.xml"/><Relationship Id="rId11" Type="http://schemas.openxmlformats.org/officeDocument/2006/relationships/image" Target="../media/image324.png"/><Relationship Id="rId5" Type="http://schemas.openxmlformats.org/officeDocument/2006/relationships/image" Target="../media/image321.png"/><Relationship Id="rId15" Type="http://schemas.openxmlformats.org/officeDocument/2006/relationships/image" Target="../media/image326.png"/><Relationship Id="rId10" Type="http://schemas.openxmlformats.org/officeDocument/2006/relationships/customXml" Target="../ink/ink324.xml"/><Relationship Id="rId19" Type="http://schemas.openxmlformats.org/officeDocument/2006/relationships/image" Target="../media/image328.png"/><Relationship Id="rId4" Type="http://schemas.openxmlformats.org/officeDocument/2006/relationships/customXml" Target="../ink/ink321.xml"/><Relationship Id="rId9" Type="http://schemas.openxmlformats.org/officeDocument/2006/relationships/image" Target="../media/image323.png"/><Relationship Id="rId14" Type="http://schemas.openxmlformats.org/officeDocument/2006/relationships/customXml" Target="../ink/ink3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2.xml"/><Relationship Id="rId13" Type="http://schemas.openxmlformats.org/officeDocument/2006/relationships/image" Target="../media/image334.png"/><Relationship Id="rId18" Type="http://schemas.openxmlformats.org/officeDocument/2006/relationships/customXml" Target="../ink/ink337.xml"/><Relationship Id="rId3" Type="http://schemas.openxmlformats.org/officeDocument/2006/relationships/image" Target="../media/image329.png"/><Relationship Id="rId7" Type="http://schemas.openxmlformats.org/officeDocument/2006/relationships/image" Target="../media/image331.png"/><Relationship Id="rId12" Type="http://schemas.openxmlformats.org/officeDocument/2006/relationships/customXml" Target="../ink/ink334.xml"/><Relationship Id="rId17" Type="http://schemas.openxmlformats.org/officeDocument/2006/relationships/image" Target="../media/image336.png"/><Relationship Id="rId2" Type="http://schemas.openxmlformats.org/officeDocument/2006/relationships/customXml" Target="../ink/ink329.xml"/><Relationship Id="rId16" Type="http://schemas.openxmlformats.org/officeDocument/2006/relationships/customXml" Target="../ink/ink3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1.xml"/><Relationship Id="rId11" Type="http://schemas.openxmlformats.org/officeDocument/2006/relationships/image" Target="../media/image333.png"/><Relationship Id="rId5" Type="http://schemas.openxmlformats.org/officeDocument/2006/relationships/image" Target="../media/image330.png"/><Relationship Id="rId15" Type="http://schemas.openxmlformats.org/officeDocument/2006/relationships/image" Target="../media/image335.png"/><Relationship Id="rId10" Type="http://schemas.openxmlformats.org/officeDocument/2006/relationships/customXml" Target="../ink/ink333.xml"/><Relationship Id="rId19" Type="http://schemas.openxmlformats.org/officeDocument/2006/relationships/image" Target="../media/image337.png"/><Relationship Id="rId4" Type="http://schemas.openxmlformats.org/officeDocument/2006/relationships/customXml" Target="../ink/ink330.xml"/><Relationship Id="rId9" Type="http://schemas.openxmlformats.org/officeDocument/2006/relationships/image" Target="../media/image332.png"/><Relationship Id="rId14" Type="http://schemas.openxmlformats.org/officeDocument/2006/relationships/customXml" Target="../ink/ink33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1.xml"/><Relationship Id="rId13" Type="http://schemas.openxmlformats.org/officeDocument/2006/relationships/image" Target="../media/image343.png"/><Relationship Id="rId18" Type="http://schemas.openxmlformats.org/officeDocument/2006/relationships/customXml" Target="../ink/ink346.xml"/><Relationship Id="rId3" Type="http://schemas.openxmlformats.org/officeDocument/2006/relationships/image" Target="../media/image338.png"/><Relationship Id="rId21" Type="http://schemas.openxmlformats.org/officeDocument/2006/relationships/image" Target="../media/image347.png"/><Relationship Id="rId7" Type="http://schemas.openxmlformats.org/officeDocument/2006/relationships/image" Target="../media/image340.png"/><Relationship Id="rId12" Type="http://schemas.openxmlformats.org/officeDocument/2006/relationships/customXml" Target="../ink/ink343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2" Type="http://schemas.openxmlformats.org/officeDocument/2006/relationships/customXml" Target="../ink/ink338.xml"/><Relationship Id="rId16" Type="http://schemas.openxmlformats.org/officeDocument/2006/relationships/customXml" Target="../ink/ink345.xml"/><Relationship Id="rId20" Type="http://schemas.openxmlformats.org/officeDocument/2006/relationships/customXml" Target="../ink/ink3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0.xml"/><Relationship Id="rId11" Type="http://schemas.openxmlformats.org/officeDocument/2006/relationships/image" Target="../media/image342.png"/><Relationship Id="rId24" Type="http://schemas.openxmlformats.org/officeDocument/2006/relationships/customXml" Target="../ink/ink349.xml"/><Relationship Id="rId5" Type="http://schemas.openxmlformats.org/officeDocument/2006/relationships/image" Target="../media/image339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10" Type="http://schemas.openxmlformats.org/officeDocument/2006/relationships/customXml" Target="../ink/ink342.xml"/><Relationship Id="rId19" Type="http://schemas.openxmlformats.org/officeDocument/2006/relationships/image" Target="../media/image346.png"/><Relationship Id="rId4" Type="http://schemas.openxmlformats.org/officeDocument/2006/relationships/customXml" Target="../ink/ink339.xml"/><Relationship Id="rId9" Type="http://schemas.openxmlformats.org/officeDocument/2006/relationships/image" Target="../media/image341.png"/><Relationship Id="rId14" Type="http://schemas.openxmlformats.org/officeDocument/2006/relationships/customXml" Target="../ink/ink344.xml"/><Relationship Id="rId22" Type="http://schemas.openxmlformats.org/officeDocument/2006/relationships/customXml" Target="../ink/ink34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5.png"/><Relationship Id="rId18" Type="http://schemas.openxmlformats.org/officeDocument/2006/relationships/customXml" Target="../ink/ink358.xml"/><Relationship Id="rId26" Type="http://schemas.openxmlformats.org/officeDocument/2006/relationships/customXml" Target="../ink/ink362.xml"/><Relationship Id="rId39" Type="http://schemas.openxmlformats.org/officeDocument/2006/relationships/image" Target="../media/image368.png"/><Relationship Id="rId21" Type="http://schemas.openxmlformats.org/officeDocument/2006/relationships/image" Target="../media/image359.png"/><Relationship Id="rId34" Type="http://schemas.openxmlformats.org/officeDocument/2006/relationships/customXml" Target="../ink/ink366.xml"/><Relationship Id="rId42" Type="http://schemas.openxmlformats.org/officeDocument/2006/relationships/customXml" Target="../ink/ink370.xml"/><Relationship Id="rId47" Type="http://schemas.openxmlformats.org/officeDocument/2006/relationships/image" Target="../media/image372.png"/><Relationship Id="rId7" Type="http://schemas.openxmlformats.org/officeDocument/2006/relationships/image" Target="../media/image352.png"/><Relationship Id="rId2" Type="http://schemas.openxmlformats.org/officeDocument/2006/relationships/customXml" Target="../ink/ink350.xml"/><Relationship Id="rId16" Type="http://schemas.openxmlformats.org/officeDocument/2006/relationships/customXml" Target="../ink/ink357.xml"/><Relationship Id="rId29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2.xml"/><Relationship Id="rId11" Type="http://schemas.openxmlformats.org/officeDocument/2006/relationships/image" Target="../media/image354.png"/><Relationship Id="rId24" Type="http://schemas.openxmlformats.org/officeDocument/2006/relationships/customXml" Target="../ink/ink361.xml"/><Relationship Id="rId32" Type="http://schemas.openxmlformats.org/officeDocument/2006/relationships/customXml" Target="../ink/ink365.xml"/><Relationship Id="rId37" Type="http://schemas.openxmlformats.org/officeDocument/2006/relationships/image" Target="../media/image367.png"/><Relationship Id="rId40" Type="http://schemas.openxmlformats.org/officeDocument/2006/relationships/customXml" Target="../ink/ink369.xml"/><Relationship Id="rId45" Type="http://schemas.openxmlformats.org/officeDocument/2006/relationships/image" Target="../media/image371.png"/><Relationship Id="rId5" Type="http://schemas.openxmlformats.org/officeDocument/2006/relationships/image" Target="../media/image351.png"/><Relationship Id="rId15" Type="http://schemas.openxmlformats.org/officeDocument/2006/relationships/image" Target="../media/image356.png"/><Relationship Id="rId23" Type="http://schemas.openxmlformats.org/officeDocument/2006/relationships/image" Target="../media/image360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10" Type="http://schemas.openxmlformats.org/officeDocument/2006/relationships/customXml" Target="../ink/ink354.xml"/><Relationship Id="rId19" Type="http://schemas.openxmlformats.org/officeDocument/2006/relationships/image" Target="../media/image358.png"/><Relationship Id="rId31" Type="http://schemas.openxmlformats.org/officeDocument/2006/relationships/image" Target="../media/image364.png"/><Relationship Id="rId44" Type="http://schemas.openxmlformats.org/officeDocument/2006/relationships/customXml" Target="../ink/ink371.xml"/><Relationship Id="rId4" Type="http://schemas.openxmlformats.org/officeDocument/2006/relationships/customXml" Target="../ink/ink351.xml"/><Relationship Id="rId9" Type="http://schemas.openxmlformats.org/officeDocument/2006/relationships/image" Target="../media/image353.png"/><Relationship Id="rId14" Type="http://schemas.openxmlformats.org/officeDocument/2006/relationships/customXml" Target="../ink/ink356.xml"/><Relationship Id="rId22" Type="http://schemas.openxmlformats.org/officeDocument/2006/relationships/customXml" Target="../ink/ink360.xml"/><Relationship Id="rId27" Type="http://schemas.openxmlformats.org/officeDocument/2006/relationships/image" Target="../media/image362.png"/><Relationship Id="rId30" Type="http://schemas.openxmlformats.org/officeDocument/2006/relationships/customXml" Target="../ink/ink364.xml"/><Relationship Id="rId35" Type="http://schemas.openxmlformats.org/officeDocument/2006/relationships/image" Target="../media/image366.png"/><Relationship Id="rId43" Type="http://schemas.openxmlformats.org/officeDocument/2006/relationships/image" Target="../media/image370.png"/><Relationship Id="rId8" Type="http://schemas.openxmlformats.org/officeDocument/2006/relationships/customXml" Target="../ink/ink353.xml"/><Relationship Id="rId3" Type="http://schemas.openxmlformats.org/officeDocument/2006/relationships/image" Target="../media/image350.png"/><Relationship Id="rId12" Type="http://schemas.openxmlformats.org/officeDocument/2006/relationships/customXml" Target="../ink/ink355.xml"/><Relationship Id="rId17" Type="http://schemas.openxmlformats.org/officeDocument/2006/relationships/image" Target="../media/image357.png"/><Relationship Id="rId25" Type="http://schemas.openxmlformats.org/officeDocument/2006/relationships/image" Target="../media/image361.png"/><Relationship Id="rId33" Type="http://schemas.openxmlformats.org/officeDocument/2006/relationships/image" Target="../media/image365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20" Type="http://schemas.openxmlformats.org/officeDocument/2006/relationships/customXml" Target="../ink/ink359.xml"/><Relationship Id="rId41" Type="http://schemas.openxmlformats.org/officeDocument/2006/relationships/image" Target="../media/image3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6.xml"/><Relationship Id="rId13" Type="http://schemas.openxmlformats.org/officeDocument/2006/relationships/image" Target="../media/image378.png"/><Relationship Id="rId3" Type="http://schemas.openxmlformats.org/officeDocument/2006/relationships/image" Target="../media/image373.png"/><Relationship Id="rId7" Type="http://schemas.openxmlformats.org/officeDocument/2006/relationships/image" Target="../media/image375.png"/><Relationship Id="rId12" Type="http://schemas.openxmlformats.org/officeDocument/2006/relationships/customXml" Target="../ink/ink378.xml"/><Relationship Id="rId2" Type="http://schemas.openxmlformats.org/officeDocument/2006/relationships/customXml" Target="../ink/ink3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5.xml"/><Relationship Id="rId11" Type="http://schemas.openxmlformats.org/officeDocument/2006/relationships/image" Target="../media/image377.png"/><Relationship Id="rId5" Type="http://schemas.openxmlformats.org/officeDocument/2006/relationships/image" Target="../media/image374.png"/><Relationship Id="rId10" Type="http://schemas.openxmlformats.org/officeDocument/2006/relationships/customXml" Target="../ink/ink377.xml"/><Relationship Id="rId4" Type="http://schemas.openxmlformats.org/officeDocument/2006/relationships/customXml" Target="../ink/ink374.xml"/><Relationship Id="rId9" Type="http://schemas.openxmlformats.org/officeDocument/2006/relationships/image" Target="../media/image3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2.xml"/><Relationship Id="rId13" Type="http://schemas.openxmlformats.org/officeDocument/2006/relationships/image" Target="../media/image384.png"/><Relationship Id="rId3" Type="http://schemas.openxmlformats.org/officeDocument/2006/relationships/image" Target="../media/image379.png"/><Relationship Id="rId7" Type="http://schemas.openxmlformats.org/officeDocument/2006/relationships/image" Target="../media/image381.png"/><Relationship Id="rId12" Type="http://schemas.openxmlformats.org/officeDocument/2006/relationships/customXml" Target="../ink/ink384.xml"/><Relationship Id="rId2" Type="http://schemas.openxmlformats.org/officeDocument/2006/relationships/customXml" Target="../ink/ink3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1.xml"/><Relationship Id="rId11" Type="http://schemas.openxmlformats.org/officeDocument/2006/relationships/image" Target="../media/image383.png"/><Relationship Id="rId5" Type="http://schemas.openxmlformats.org/officeDocument/2006/relationships/image" Target="../media/image380.png"/><Relationship Id="rId15" Type="http://schemas.openxmlformats.org/officeDocument/2006/relationships/image" Target="../media/image385.png"/><Relationship Id="rId10" Type="http://schemas.openxmlformats.org/officeDocument/2006/relationships/customXml" Target="../ink/ink383.xml"/><Relationship Id="rId4" Type="http://schemas.openxmlformats.org/officeDocument/2006/relationships/customXml" Target="../ink/ink380.xml"/><Relationship Id="rId9" Type="http://schemas.openxmlformats.org/officeDocument/2006/relationships/image" Target="../media/image382.png"/><Relationship Id="rId14" Type="http://schemas.openxmlformats.org/officeDocument/2006/relationships/customXml" Target="../ink/ink38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9.xml"/><Relationship Id="rId13" Type="http://schemas.openxmlformats.org/officeDocument/2006/relationships/image" Target="../media/image391.png"/><Relationship Id="rId3" Type="http://schemas.openxmlformats.org/officeDocument/2006/relationships/image" Target="../media/image386.png"/><Relationship Id="rId7" Type="http://schemas.openxmlformats.org/officeDocument/2006/relationships/image" Target="../media/image388.png"/><Relationship Id="rId12" Type="http://schemas.openxmlformats.org/officeDocument/2006/relationships/customXml" Target="../ink/ink391.xml"/><Relationship Id="rId2" Type="http://schemas.openxmlformats.org/officeDocument/2006/relationships/customXml" Target="../ink/ink3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8.xml"/><Relationship Id="rId11" Type="http://schemas.openxmlformats.org/officeDocument/2006/relationships/image" Target="../media/image390.png"/><Relationship Id="rId5" Type="http://schemas.openxmlformats.org/officeDocument/2006/relationships/image" Target="../media/image387.png"/><Relationship Id="rId15" Type="http://schemas.openxmlformats.org/officeDocument/2006/relationships/image" Target="../media/image392.png"/><Relationship Id="rId10" Type="http://schemas.openxmlformats.org/officeDocument/2006/relationships/customXml" Target="../ink/ink390.xml"/><Relationship Id="rId4" Type="http://schemas.openxmlformats.org/officeDocument/2006/relationships/customXml" Target="../ink/ink387.xml"/><Relationship Id="rId9" Type="http://schemas.openxmlformats.org/officeDocument/2006/relationships/image" Target="../media/image389.png"/><Relationship Id="rId14" Type="http://schemas.openxmlformats.org/officeDocument/2006/relationships/customXml" Target="../ink/ink3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7" Type="http://schemas.openxmlformats.org/officeDocument/2006/relationships/image" Target="../media/image395.png"/><Relationship Id="rId2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5.xml"/><Relationship Id="rId5" Type="http://schemas.openxmlformats.org/officeDocument/2006/relationships/image" Target="../media/image394.png"/><Relationship Id="rId4" Type="http://schemas.openxmlformats.org/officeDocument/2006/relationships/customXml" Target="../ink/ink39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9.xml"/><Relationship Id="rId13" Type="http://schemas.openxmlformats.org/officeDocument/2006/relationships/image" Target="../media/image401.png"/><Relationship Id="rId18" Type="http://schemas.openxmlformats.org/officeDocument/2006/relationships/customXml" Target="../ink/ink404.xml"/><Relationship Id="rId26" Type="http://schemas.openxmlformats.org/officeDocument/2006/relationships/customXml" Target="../ink/ink408.xml"/><Relationship Id="rId3" Type="http://schemas.openxmlformats.org/officeDocument/2006/relationships/image" Target="../media/image396.png"/><Relationship Id="rId21" Type="http://schemas.openxmlformats.org/officeDocument/2006/relationships/image" Target="../media/image405.png"/><Relationship Id="rId7" Type="http://schemas.openxmlformats.org/officeDocument/2006/relationships/image" Target="../media/image398.png"/><Relationship Id="rId12" Type="http://schemas.openxmlformats.org/officeDocument/2006/relationships/customXml" Target="../ink/ink401.xml"/><Relationship Id="rId17" Type="http://schemas.openxmlformats.org/officeDocument/2006/relationships/image" Target="../media/image403.png"/><Relationship Id="rId25" Type="http://schemas.openxmlformats.org/officeDocument/2006/relationships/image" Target="../media/image407.png"/><Relationship Id="rId2" Type="http://schemas.openxmlformats.org/officeDocument/2006/relationships/customXml" Target="../ink/ink396.xml"/><Relationship Id="rId16" Type="http://schemas.openxmlformats.org/officeDocument/2006/relationships/customXml" Target="../ink/ink403.xml"/><Relationship Id="rId20" Type="http://schemas.openxmlformats.org/officeDocument/2006/relationships/customXml" Target="../ink/ink4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8.xml"/><Relationship Id="rId11" Type="http://schemas.openxmlformats.org/officeDocument/2006/relationships/image" Target="../media/image400.png"/><Relationship Id="rId24" Type="http://schemas.openxmlformats.org/officeDocument/2006/relationships/customXml" Target="../ink/ink407.xml"/><Relationship Id="rId5" Type="http://schemas.openxmlformats.org/officeDocument/2006/relationships/image" Target="../media/image397.png"/><Relationship Id="rId15" Type="http://schemas.openxmlformats.org/officeDocument/2006/relationships/image" Target="../media/image402.png"/><Relationship Id="rId23" Type="http://schemas.openxmlformats.org/officeDocument/2006/relationships/image" Target="../media/image406.png"/><Relationship Id="rId10" Type="http://schemas.openxmlformats.org/officeDocument/2006/relationships/customXml" Target="../ink/ink400.xml"/><Relationship Id="rId19" Type="http://schemas.openxmlformats.org/officeDocument/2006/relationships/image" Target="../media/image404.png"/><Relationship Id="rId4" Type="http://schemas.openxmlformats.org/officeDocument/2006/relationships/customXml" Target="../ink/ink397.xml"/><Relationship Id="rId9" Type="http://schemas.openxmlformats.org/officeDocument/2006/relationships/image" Target="../media/image399.png"/><Relationship Id="rId14" Type="http://schemas.openxmlformats.org/officeDocument/2006/relationships/customXml" Target="../ink/ink402.xml"/><Relationship Id="rId22" Type="http://schemas.openxmlformats.org/officeDocument/2006/relationships/customXml" Target="../ink/ink406.xml"/><Relationship Id="rId27" Type="http://schemas.openxmlformats.org/officeDocument/2006/relationships/image" Target="../media/image40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2.xml"/><Relationship Id="rId13" Type="http://schemas.openxmlformats.org/officeDocument/2006/relationships/image" Target="../media/image414.png"/><Relationship Id="rId3" Type="http://schemas.openxmlformats.org/officeDocument/2006/relationships/image" Target="../media/image409.png"/><Relationship Id="rId7" Type="http://schemas.openxmlformats.org/officeDocument/2006/relationships/image" Target="../media/image411.png"/><Relationship Id="rId12" Type="http://schemas.openxmlformats.org/officeDocument/2006/relationships/customXml" Target="../ink/ink414.xml"/><Relationship Id="rId17" Type="http://schemas.openxmlformats.org/officeDocument/2006/relationships/image" Target="../media/image416.png"/><Relationship Id="rId2" Type="http://schemas.openxmlformats.org/officeDocument/2006/relationships/customXml" Target="../ink/ink409.xml"/><Relationship Id="rId16" Type="http://schemas.openxmlformats.org/officeDocument/2006/relationships/customXml" Target="../ink/ink4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1.xml"/><Relationship Id="rId11" Type="http://schemas.openxmlformats.org/officeDocument/2006/relationships/image" Target="../media/image413.png"/><Relationship Id="rId5" Type="http://schemas.openxmlformats.org/officeDocument/2006/relationships/image" Target="../media/image410.png"/><Relationship Id="rId15" Type="http://schemas.openxmlformats.org/officeDocument/2006/relationships/image" Target="../media/image415.png"/><Relationship Id="rId10" Type="http://schemas.openxmlformats.org/officeDocument/2006/relationships/customXml" Target="../ink/ink413.xml"/><Relationship Id="rId4" Type="http://schemas.openxmlformats.org/officeDocument/2006/relationships/customXml" Target="../ink/ink410.xml"/><Relationship Id="rId9" Type="http://schemas.openxmlformats.org/officeDocument/2006/relationships/image" Target="../media/image412.png"/><Relationship Id="rId14" Type="http://schemas.openxmlformats.org/officeDocument/2006/relationships/customXml" Target="../ink/ink4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0.xml"/><Relationship Id="rId13" Type="http://schemas.openxmlformats.org/officeDocument/2006/relationships/image" Target="../media/image422.png"/><Relationship Id="rId18" Type="http://schemas.openxmlformats.org/officeDocument/2006/relationships/customXml" Target="../ink/ink425.xml"/><Relationship Id="rId3" Type="http://schemas.openxmlformats.org/officeDocument/2006/relationships/image" Target="../media/image417.png"/><Relationship Id="rId21" Type="http://schemas.openxmlformats.org/officeDocument/2006/relationships/image" Target="../media/image426.png"/><Relationship Id="rId7" Type="http://schemas.openxmlformats.org/officeDocument/2006/relationships/image" Target="../media/image419.png"/><Relationship Id="rId12" Type="http://schemas.openxmlformats.org/officeDocument/2006/relationships/customXml" Target="../ink/ink422.xml"/><Relationship Id="rId17" Type="http://schemas.openxmlformats.org/officeDocument/2006/relationships/image" Target="../media/image424.png"/><Relationship Id="rId25" Type="http://schemas.openxmlformats.org/officeDocument/2006/relationships/image" Target="../media/image428.png"/><Relationship Id="rId2" Type="http://schemas.openxmlformats.org/officeDocument/2006/relationships/customXml" Target="../ink/ink417.xml"/><Relationship Id="rId16" Type="http://schemas.openxmlformats.org/officeDocument/2006/relationships/customXml" Target="../ink/ink424.xml"/><Relationship Id="rId20" Type="http://schemas.openxmlformats.org/officeDocument/2006/relationships/customXml" Target="../ink/ink4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9.xml"/><Relationship Id="rId11" Type="http://schemas.openxmlformats.org/officeDocument/2006/relationships/image" Target="../media/image421.png"/><Relationship Id="rId24" Type="http://schemas.openxmlformats.org/officeDocument/2006/relationships/customXml" Target="../ink/ink428.xml"/><Relationship Id="rId5" Type="http://schemas.openxmlformats.org/officeDocument/2006/relationships/image" Target="../media/image418.png"/><Relationship Id="rId15" Type="http://schemas.openxmlformats.org/officeDocument/2006/relationships/image" Target="../media/image423.png"/><Relationship Id="rId23" Type="http://schemas.openxmlformats.org/officeDocument/2006/relationships/image" Target="../media/image427.png"/><Relationship Id="rId10" Type="http://schemas.openxmlformats.org/officeDocument/2006/relationships/customXml" Target="../ink/ink421.xml"/><Relationship Id="rId19" Type="http://schemas.openxmlformats.org/officeDocument/2006/relationships/image" Target="../media/image425.png"/><Relationship Id="rId4" Type="http://schemas.openxmlformats.org/officeDocument/2006/relationships/customXml" Target="../ink/ink418.xml"/><Relationship Id="rId9" Type="http://schemas.openxmlformats.org/officeDocument/2006/relationships/image" Target="../media/image420.png"/><Relationship Id="rId14" Type="http://schemas.openxmlformats.org/officeDocument/2006/relationships/customXml" Target="../ink/ink423.xml"/><Relationship Id="rId22" Type="http://schemas.openxmlformats.org/officeDocument/2006/relationships/customXml" Target="../ink/ink4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48.png"/><Relationship Id="rId18" Type="http://schemas.openxmlformats.org/officeDocument/2006/relationships/customXml" Target="../ink/ink51.xml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customXml" Target="../ink/ink48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47.png"/><Relationship Id="rId24" Type="http://schemas.openxmlformats.org/officeDocument/2006/relationships/customXml" Target="../ink/ink54.xml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10" Type="http://schemas.openxmlformats.org/officeDocument/2006/relationships/customXml" Target="../ink/ink47.xml"/><Relationship Id="rId19" Type="http://schemas.openxmlformats.org/officeDocument/2006/relationships/image" Target="../media/image51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1.xml"/><Relationship Id="rId117" Type="http://schemas.openxmlformats.org/officeDocument/2006/relationships/image" Target="../media/image486.png"/><Relationship Id="rId21" Type="http://schemas.openxmlformats.org/officeDocument/2006/relationships/image" Target="../media/image438.png"/><Relationship Id="rId42" Type="http://schemas.openxmlformats.org/officeDocument/2006/relationships/customXml" Target="../ink/ink449.xml"/><Relationship Id="rId47" Type="http://schemas.openxmlformats.org/officeDocument/2006/relationships/image" Target="../media/image451.png"/><Relationship Id="rId63" Type="http://schemas.openxmlformats.org/officeDocument/2006/relationships/image" Target="../media/image459.png"/><Relationship Id="rId68" Type="http://schemas.openxmlformats.org/officeDocument/2006/relationships/customXml" Target="../ink/ink462.xml"/><Relationship Id="rId84" Type="http://schemas.openxmlformats.org/officeDocument/2006/relationships/customXml" Target="../ink/ink470.xml"/><Relationship Id="rId89" Type="http://schemas.openxmlformats.org/officeDocument/2006/relationships/image" Target="../media/image472.png"/><Relationship Id="rId112" Type="http://schemas.openxmlformats.org/officeDocument/2006/relationships/customXml" Target="../ink/ink484.xml"/><Relationship Id="rId16" Type="http://schemas.openxmlformats.org/officeDocument/2006/relationships/customXml" Target="../ink/ink436.xml"/><Relationship Id="rId107" Type="http://schemas.openxmlformats.org/officeDocument/2006/relationships/image" Target="../media/image481.png"/><Relationship Id="rId11" Type="http://schemas.openxmlformats.org/officeDocument/2006/relationships/image" Target="../media/image433.png"/><Relationship Id="rId32" Type="http://schemas.openxmlformats.org/officeDocument/2006/relationships/customXml" Target="../ink/ink444.xml"/><Relationship Id="rId37" Type="http://schemas.openxmlformats.org/officeDocument/2006/relationships/image" Target="../media/image446.png"/><Relationship Id="rId53" Type="http://schemas.openxmlformats.org/officeDocument/2006/relationships/image" Target="../media/image454.png"/><Relationship Id="rId58" Type="http://schemas.openxmlformats.org/officeDocument/2006/relationships/customXml" Target="../ink/ink457.xml"/><Relationship Id="rId74" Type="http://schemas.openxmlformats.org/officeDocument/2006/relationships/customXml" Target="../ink/ink465.xml"/><Relationship Id="rId79" Type="http://schemas.openxmlformats.org/officeDocument/2006/relationships/image" Target="../media/image467.png"/><Relationship Id="rId102" Type="http://schemas.openxmlformats.org/officeDocument/2006/relationships/customXml" Target="../ink/ink479.xml"/><Relationship Id="rId5" Type="http://schemas.openxmlformats.org/officeDocument/2006/relationships/image" Target="../media/image430.png"/><Relationship Id="rId90" Type="http://schemas.openxmlformats.org/officeDocument/2006/relationships/customXml" Target="../ink/ink473.xml"/><Relationship Id="rId95" Type="http://schemas.openxmlformats.org/officeDocument/2006/relationships/image" Target="../media/image475.png"/><Relationship Id="rId22" Type="http://schemas.openxmlformats.org/officeDocument/2006/relationships/customXml" Target="../ink/ink439.xml"/><Relationship Id="rId27" Type="http://schemas.openxmlformats.org/officeDocument/2006/relationships/image" Target="../media/image441.png"/><Relationship Id="rId43" Type="http://schemas.openxmlformats.org/officeDocument/2006/relationships/image" Target="../media/image449.png"/><Relationship Id="rId48" Type="http://schemas.openxmlformats.org/officeDocument/2006/relationships/customXml" Target="../ink/ink452.xml"/><Relationship Id="rId64" Type="http://schemas.openxmlformats.org/officeDocument/2006/relationships/customXml" Target="../ink/ink460.xml"/><Relationship Id="rId69" Type="http://schemas.openxmlformats.org/officeDocument/2006/relationships/image" Target="../media/image462.png"/><Relationship Id="rId113" Type="http://schemas.openxmlformats.org/officeDocument/2006/relationships/image" Target="../media/image484.png"/><Relationship Id="rId118" Type="http://schemas.openxmlformats.org/officeDocument/2006/relationships/customXml" Target="../ink/ink487.xml"/><Relationship Id="rId80" Type="http://schemas.openxmlformats.org/officeDocument/2006/relationships/customXml" Target="../ink/ink468.xml"/><Relationship Id="rId85" Type="http://schemas.openxmlformats.org/officeDocument/2006/relationships/image" Target="../media/image470.png"/><Relationship Id="rId12" Type="http://schemas.openxmlformats.org/officeDocument/2006/relationships/customXml" Target="../ink/ink434.xml"/><Relationship Id="rId17" Type="http://schemas.openxmlformats.org/officeDocument/2006/relationships/image" Target="../media/image436.png"/><Relationship Id="rId33" Type="http://schemas.openxmlformats.org/officeDocument/2006/relationships/image" Target="../media/image444.png"/><Relationship Id="rId38" Type="http://schemas.openxmlformats.org/officeDocument/2006/relationships/customXml" Target="../ink/ink447.xml"/><Relationship Id="rId59" Type="http://schemas.openxmlformats.org/officeDocument/2006/relationships/image" Target="../media/image457.png"/><Relationship Id="rId103" Type="http://schemas.openxmlformats.org/officeDocument/2006/relationships/image" Target="../media/image479.png"/><Relationship Id="rId108" Type="http://schemas.openxmlformats.org/officeDocument/2006/relationships/customXml" Target="../ink/ink482.xml"/><Relationship Id="rId54" Type="http://schemas.openxmlformats.org/officeDocument/2006/relationships/customXml" Target="../ink/ink455.xml"/><Relationship Id="rId70" Type="http://schemas.openxmlformats.org/officeDocument/2006/relationships/customXml" Target="../ink/ink463.xml"/><Relationship Id="rId75" Type="http://schemas.openxmlformats.org/officeDocument/2006/relationships/image" Target="../media/image465.png"/><Relationship Id="rId91" Type="http://schemas.openxmlformats.org/officeDocument/2006/relationships/image" Target="../media/image473.png"/><Relationship Id="rId96" Type="http://schemas.openxmlformats.org/officeDocument/2006/relationships/customXml" Target="../ink/ink4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1.xml"/><Relationship Id="rId23" Type="http://schemas.openxmlformats.org/officeDocument/2006/relationships/image" Target="../media/image439.png"/><Relationship Id="rId28" Type="http://schemas.openxmlformats.org/officeDocument/2006/relationships/customXml" Target="../ink/ink442.xml"/><Relationship Id="rId49" Type="http://schemas.openxmlformats.org/officeDocument/2006/relationships/image" Target="../media/image452.png"/><Relationship Id="rId114" Type="http://schemas.openxmlformats.org/officeDocument/2006/relationships/customXml" Target="../ink/ink485.xml"/><Relationship Id="rId119" Type="http://schemas.openxmlformats.org/officeDocument/2006/relationships/image" Target="../media/image487.png"/><Relationship Id="rId10" Type="http://schemas.openxmlformats.org/officeDocument/2006/relationships/customXml" Target="../ink/ink433.xml"/><Relationship Id="rId31" Type="http://schemas.openxmlformats.org/officeDocument/2006/relationships/image" Target="../media/image443.png"/><Relationship Id="rId44" Type="http://schemas.openxmlformats.org/officeDocument/2006/relationships/customXml" Target="../ink/ink450.xml"/><Relationship Id="rId52" Type="http://schemas.openxmlformats.org/officeDocument/2006/relationships/customXml" Target="../ink/ink454.xml"/><Relationship Id="rId60" Type="http://schemas.openxmlformats.org/officeDocument/2006/relationships/customXml" Target="../ink/ink458.xml"/><Relationship Id="rId65" Type="http://schemas.openxmlformats.org/officeDocument/2006/relationships/image" Target="../media/image460.png"/><Relationship Id="rId73" Type="http://schemas.openxmlformats.org/officeDocument/2006/relationships/image" Target="../media/image464.png"/><Relationship Id="rId78" Type="http://schemas.openxmlformats.org/officeDocument/2006/relationships/customXml" Target="../ink/ink467.xml"/><Relationship Id="rId81" Type="http://schemas.openxmlformats.org/officeDocument/2006/relationships/image" Target="../media/image468.png"/><Relationship Id="rId86" Type="http://schemas.openxmlformats.org/officeDocument/2006/relationships/customXml" Target="../ink/ink471.xml"/><Relationship Id="rId94" Type="http://schemas.openxmlformats.org/officeDocument/2006/relationships/customXml" Target="../ink/ink475.xml"/><Relationship Id="rId99" Type="http://schemas.openxmlformats.org/officeDocument/2006/relationships/image" Target="../media/image477.png"/><Relationship Id="rId101" Type="http://schemas.openxmlformats.org/officeDocument/2006/relationships/image" Target="../media/image478.png"/><Relationship Id="rId4" Type="http://schemas.openxmlformats.org/officeDocument/2006/relationships/customXml" Target="../ink/ink430.xml"/><Relationship Id="rId9" Type="http://schemas.openxmlformats.org/officeDocument/2006/relationships/image" Target="../media/image432.png"/><Relationship Id="rId13" Type="http://schemas.openxmlformats.org/officeDocument/2006/relationships/image" Target="../media/image434.png"/><Relationship Id="rId18" Type="http://schemas.openxmlformats.org/officeDocument/2006/relationships/customXml" Target="../ink/ink437.xml"/><Relationship Id="rId39" Type="http://schemas.openxmlformats.org/officeDocument/2006/relationships/image" Target="../media/image447.png"/><Relationship Id="rId109" Type="http://schemas.openxmlformats.org/officeDocument/2006/relationships/image" Target="../media/image482.png"/><Relationship Id="rId34" Type="http://schemas.openxmlformats.org/officeDocument/2006/relationships/customXml" Target="../ink/ink445.xml"/><Relationship Id="rId50" Type="http://schemas.openxmlformats.org/officeDocument/2006/relationships/customXml" Target="../ink/ink453.xml"/><Relationship Id="rId55" Type="http://schemas.openxmlformats.org/officeDocument/2006/relationships/image" Target="../media/image455.png"/><Relationship Id="rId76" Type="http://schemas.openxmlformats.org/officeDocument/2006/relationships/customXml" Target="../ink/ink466.xml"/><Relationship Id="rId97" Type="http://schemas.openxmlformats.org/officeDocument/2006/relationships/image" Target="../media/image476.png"/><Relationship Id="rId104" Type="http://schemas.openxmlformats.org/officeDocument/2006/relationships/customXml" Target="../ink/ink480.xml"/><Relationship Id="rId7" Type="http://schemas.openxmlformats.org/officeDocument/2006/relationships/image" Target="../media/image431.png"/><Relationship Id="rId71" Type="http://schemas.openxmlformats.org/officeDocument/2006/relationships/image" Target="../media/image463.png"/><Relationship Id="rId92" Type="http://schemas.openxmlformats.org/officeDocument/2006/relationships/customXml" Target="../ink/ink474.xml"/><Relationship Id="rId2" Type="http://schemas.openxmlformats.org/officeDocument/2006/relationships/customXml" Target="../ink/ink429.xml"/><Relationship Id="rId29" Type="http://schemas.openxmlformats.org/officeDocument/2006/relationships/image" Target="../media/image442.png"/><Relationship Id="rId24" Type="http://schemas.openxmlformats.org/officeDocument/2006/relationships/customXml" Target="../ink/ink440.xml"/><Relationship Id="rId40" Type="http://schemas.openxmlformats.org/officeDocument/2006/relationships/customXml" Target="../ink/ink448.xml"/><Relationship Id="rId45" Type="http://schemas.openxmlformats.org/officeDocument/2006/relationships/image" Target="../media/image450.png"/><Relationship Id="rId66" Type="http://schemas.openxmlformats.org/officeDocument/2006/relationships/customXml" Target="../ink/ink461.xml"/><Relationship Id="rId87" Type="http://schemas.openxmlformats.org/officeDocument/2006/relationships/image" Target="../media/image471.png"/><Relationship Id="rId110" Type="http://schemas.openxmlformats.org/officeDocument/2006/relationships/customXml" Target="../ink/ink483.xml"/><Relationship Id="rId115" Type="http://schemas.openxmlformats.org/officeDocument/2006/relationships/image" Target="../media/image485.png"/><Relationship Id="rId61" Type="http://schemas.openxmlformats.org/officeDocument/2006/relationships/image" Target="../media/image458.png"/><Relationship Id="rId82" Type="http://schemas.openxmlformats.org/officeDocument/2006/relationships/customXml" Target="../ink/ink469.xml"/><Relationship Id="rId19" Type="http://schemas.openxmlformats.org/officeDocument/2006/relationships/image" Target="../media/image437.png"/><Relationship Id="rId14" Type="http://schemas.openxmlformats.org/officeDocument/2006/relationships/customXml" Target="../ink/ink435.xml"/><Relationship Id="rId30" Type="http://schemas.openxmlformats.org/officeDocument/2006/relationships/customXml" Target="../ink/ink443.xml"/><Relationship Id="rId35" Type="http://schemas.openxmlformats.org/officeDocument/2006/relationships/image" Target="../media/image445.png"/><Relationship Id="rId56" Type="http://schemas.openxmlformats.org/officeDocument/2006/relationships/customXml" Target="../ink/ink456.xml"/><Relationship Id="rId77" Type="http://schemas.openxmlformats.org/officeDocument/2006/relationships/image" Target="../media/image466.png"/><Relationship Id="rId100" Type="http://schemas.openxmlformats.org/officeDocument/2006/relationships/customXml" Target="../ink/ink478.xml"/><Relationship Id="rId105" Type="http://schemas.openxmlformats.org/officeDocument/2006/relationships/image" Target="../media/image480.png"/><Relationship Id="rId8" Type="http://schemas.openxmlformats.org/officeDocument/2006/relationships/customXml" Target="../ink/ink432.xml"/><Relationship Id="rId51" Type="http://schemas.openxmlformats.org/officeDocument/2006/relationships/image" Target="../media/image453.png"/><Relationship Id="rId72" Type="http://schemas.openxmlformats.org/officeDocument/2006/relationships/customXml" Target="../ink/ink464.xml"/><Relationship Id="rId93" Type="http://schemas.openxmlformats.org/officeDocument/2006/relationships/image" Target="../media/image474.png"/><Relationship Id="rId98" Type="http://schemas.openxmlformats.org/officeDocument/2006/relationships/customXml" Target="../ink/ink477.xml"/><Relationship Id="rId3" Type="http://schemas.openxmlformats.org/officeDocument/2006/relationships/image" Target="../media/image429.png"/><Relationship Id="rId25" Type="http://schemas.openxmlformats.org/officeDocument/2006/relationships/image" Target="../media/image440.png"/><Relationship Id="rId46" Type="http://schemas.openxmlformats.org/officeDocument/2006/relationships/customXml" Target="../ink/ink451.xml"/><Relationship Id="rId67" Type="http://schemas.openxmlformats.org/officeDocument/2006/relationships/image" Target="../media/image461.png"/><Relationship Id="rId116" Type="http://schemas.openxmlformats.org/officeDocument/2006/relationships/customXml" Target="../ink/ink486.xml"/><Relationship Id="rId20" Type="http://schemas.openxmlformats.org/officeDocument/2006/relationships/customXml" Target="../ink/ink438.xml"/><Relationship Id="rId41" Type="http://schemas.openxmlformats.org/officeDocument/2006/relationships/image" Target="../media/image448.png"/><Relationship Id="rId62" Type="http://schemas.openxmlformats.org/officeDocument/2006/relationships/customXml" Target="../ink/ink459.xml"/><Relationship Id="rId83" Type="http://schemas.openxmlformats.org/officeDocument/2006/relationships/image" Target="../media/image469.png"/><Relationship Id="rId88" Type="http://schemas.openxmlformats.org/officeDocument/2006/relationships/customXml" Target="../ink/ink472.xml"/><Relationship Id="rId111" Type="http://schemas.openxmlformats.org/officeDocument/2006/relationships/image" Target="../media/image483.png"/><Relationship Id="rId15" Type="http://schemas.openxmlformats.org/officeDocument/2006/relationships/image" Target="../media/image435.png"/><Relationship Id="rId36" Type="http://schemas.openxmlformats.org/officeDocument/2006/relationships/customXml" Target="../ink/ink446.xml"/><Relationship Id="rId57" Type="http://schemas.openxmlformats.org/officeDocument/2006/relationships/image" Target="../media/image456.png"/><Relationship Id="rId106" Type="http://schemas.openxmlformats.org/officeDocument/2006/relationships/customXml" Target="../ink/ink48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1" Type="http://schemas.openxmlformats.org/officeDocument/2006/relationships/image" Target="../media/image64.png"/><Relationship Id="rId42" Type="http://schemas.openxmlformats.org/officeDocument/2006/relationships/customXml" Target="../ink/ink75.xml"/><Relationship Id="rId47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image" Target="../media/image98.png"/><Relationship Id="rId112" Type="http://schemas.openxmlformats.org/officeDocument/2006/relationships/customXml" Target="../ink/ink110.xml"/><Relationship Id="rId16" Type="http://schemas.openxmlformats.org/officeDocument/2006/relationships/customXml" Target="../ink/ink62.xml"/><Relationship Id="rId107" Type="http://schemas.openxmlformats.org/officeDocument/2006/relationships/image" Target="../media/image107.png"/><Relationship Id="rId11" Type="http://schemas.openxmlformats.org/officeDocument/2006/relationships/image" Target="../media/image59.png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93.png"/><Relationship Id="rId102" Type="http://schemas.openxmlformats.org/officeDocument/2006/relationships/customXml" Target="../ink/ink105.xml"/><Relationship Id="rId123" Type="http://schemas.openxmlformats.org/officeDocument/2006/relationships/image" Target="../media/image115.png"/><Relationship Id="rId128" Type="http://schemas.openxmlformats.org/officeDocument/2006/relationships/customXml" Target="../ink/ink118.xml"/><Relationship Id="rId5" Type="http://schemas.openxmlformats.org/officeDocument/2006/relationships/image" Target="../media/image56.png"/><Relationship Id="rId90" Type="http://schemas.openxmlformats.org/officeDocument/2006/relationships/customXml" Target="../ink/ink99.xml"/><Relationship Id="rId95" Type="http://schemas.openxmlformats.org/officeDocument/2006/relationships/image" Target="../media/image101.png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88.png"/><Relationship Id="rId113" Type="http://schemas.openxmlformats.org/officeDocument/2006/relationships/image" Target="../media/image110.png"/><Relationship Id="rId118" Type="http://schemas.openxmlformats.org/officeDocument/2006/relationships/customXml" Target="../ink/ink113.xml"/><Relationship Id="rId80" Type="http://schemas.openxmlformats.org/officeDocument/2006/relationships/customXml" Target="../ink/ink94.xml"/><Relationship Id="rId85" Type="http://schemas.openxmlformats.org/officeDocument/2006/relationships/image" Target="../media/image96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59" Type="http://schemas.openxmlformats.org/officeDocument/2006/relationships/image" Target="../media/image83.png"/><Relationship Id="rId103" Type="http://schemas.openxmlformats.org/officeDocument/2006/relationships/image" Target="../media/image105.png"/><Relationship Id="rId108" Type="http://schemas.openxmlformats.org/officeDocument/2006/relationships/customXml" Target="../ink/ink108.xml"/><Relationship Id="rId124" Type="http://schemas.openxmlformats.org/officeDocument/2006/relationships/customXml" Target="../ink/ink116.xml"/><Relationship Id="rId129" Type="http://schemas.openxmlformats.org/officeDocument/2006/relationships/image" Target="../media/image118.png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91.png"/><Relationship Id="rId91" Type="http://schemas.openxmlformats.org/officeDocument/2006/relationships/image" Target="../media/image99.png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49" Type="http://schemas.openxmlformats.org/officeDocument/2006/relationships/image" Target="../media/image78.png"/><Relationship Id="rId114" Type="http://schemas.openxmlformats.org/officeDocument/2006/relationships/customXml" Target="../ink/ink111.xml"/><Relationship Id="rId119" Type="http://schemas.openxmlformats.org/officeDocument/2006/relationships/image" Target="../media/image113.png"/><Relationship Id="rId44" Type="http://schemas.openxmlformats.org/officeDocument/2006/relationships/customXml" Target="../ink/ink76.xml"/><Relationship Id="rId60" Type="http://schemas.openxmlformats.org/officeDocument/2006/relationships/customXml" Target="../ink/ink84.xml"/><Relationship Id="rId65" Type="http://schemas.openxmlformats.org/officeDocument/2006/relationships/image" Target="../media/image86.png"/><Relationship Id="rId81" Type="http://schemas.openxmlformats.org/officeDocument/2006/relationships/image" Target="../media/image94.png"/><Relationship Id="rId86" Type="http://schemas.openxmlformats.org/officeDocument/2006/relationships/customXml" Target="../ink/ink97.xml"/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39" Type="http://schemas.openxmlformats.org/officeDocument/2006/relationships/image" Target="../media/image73.png"/><Relationship Id="rId109" Type="http://schemas.openxmlformats.org/officeDocument/2006/relationships/image" Target="../media/image108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81.png"/><Relationship Id="rId76" Type="http://schemas.openxmlformats.org/officeDocument/2006/relationships/customXml" Target="../ink/ink92.xml"/><Relationship Id="rId97" Type="http://schemas.openxmlformats.org/officeDocument/2006/relationships/image" Target="../media/image102.png"/><Relationship Id="rId104" Type="http://schemas.openxmlformats.org/officeDocument/2006/relationships/customXml" Target="../ink/ink106.xml"/><Relationship Id="rId120" Type="http://schemas.openxmlformats.org/officeDocument/2006/relationships/customXml" Target="../ink/ink114.xml"/><Relationship Id="rId125" Type="http://schemas.openxmlformats.org/officeDocument/2006/relationships/image" Target="../media/image116.png"/><Relationship Id="rId7" Type="http://schemas.openxmlformats.org/officeDocument/2006/relationships/image" Target="../media/image57.png"/><Relationship Id="rId71" Type="http://schemas.openxmlformats.org/officeDocument/2006/relationships/image" Target="../media/image89.png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68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66" Type="http://schemas.openxmlformats.org/officeDocument/2006/relationships/customXml" Target="../ink/ink87.xml"/><Relationship Id="rId87" Type="http://schemas.openxmlformats.org/officeDocument/2006/relationships/image" Target="../media/image97.png"/><Relationship Id="rId110" Type="http://schemas.openxmlformats.org/officeDocument/2006/relationships/customXml" Target="../ink/ink109.xml"/><Relationship Id="rId115" Type="http://schemas.openxmlformats.org/officeDocument/2006/relationships/image" Target="../media/image111.png"/><Relationship Id="rId61" Type="http://schemas.openxmlformats.org/officeDocument/2006/relationships/image" Target="../media/image84.png"/><Relationship Id="rId82" Type="http://schemas.openxmlformats.org/officeDocument/2006/relationships/customXml" Target="../ink/ink95.xml"/><Relationship Id="rId19" Type="http://schemas.openxmlformats.org/officeDocument/2006/relationships/image" Target="../media/image63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56" Type="http://schemas.openxmlformats.org/officeDocument/2006/relationships/customXml" Target="../ink/ink82.xml"/><Relationship Id="rId77" Type="http://schemas.openxmlformats.org/officeDocument/2006/relationships/image" Target="../media/image92.png"/><Relationship Id="rId100" Type="http://schemas.openxmlformats.org/officeDocument/2006/relationships/customXml" Target="../ink/ink104.xml"/><Relationship Id="rId105" Type="http://schemas.openxmlformats.org/officeDocument/2006/relationships/image" Target="../media/image106.png"/><Relationship Id="rId126" Type="http://schemas.openxmlformats.org/officeDocument/2006/relationships/customXml" Target="../ink/ink117.xml"/><Relationship Id="rId8" Type="http://schemas.openxmlformats.org/officeDocument/2006/relationships/customXml" Target="../ink/ink58.xml"/><Relationship Id="rId51" Type="http://schemas.openxmlformats.org/officeDocument/2006/relationships/image" Target="../media/image79.png"/><Relationship Id="rId72" Type="http://schemas.openxmlformats.org/officeDocument/2006/relationships/customXml" Target="../ink/ink90.xml"/><Relationship Id="rId93" Type="http://schemas.openxmlformats.org/officeDocument/2006/relationships/image" Target="../media/image100.png"/><Relationship Id="rId98" Type="http://schemas.openxmlformats.org/officeDocument/2006/relationships/customXml" Target="../ink/ink103.xml"/><Relationship Id="rId121" Type="http://schemas.openxmlformats.org/officeDocument/2006/relationships/image" Target="../media/image114.png"/><Relationship Id="rId3" Type="http://schemas.openxmlformats.org/officeDocument/2006/relationships/image" Target="../media/image55.png"/><Relationship Id="rId25" Type="http://schemas.openxmlformats.org/officeDocument/2006/relationships/image" Target="../media/image66.png"/><Relationship Id="rId46" Type="http://schemas.openxmlformats.org/officeDocument/2006/relationships/customXml" Target="../ink/ink77.xml"/><Relationship Id="rId67" Type="http://schemas.openxmlformats.org/officeDocument/2006/relationships/image" Target="../media/image87.png"/><Relationship Id="rId116" Type="http://schemas.openxmlformats.org/officeDocument/2006/relationships/customXml" Target="../ink/ink112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Relationship Id="rId62" Type="http://schemas.openxmlformats.org/officeDocument/2006/relationships/customXml" Target="../ink/ink85.xml"/><Relationship Id="rId83" Type="http://schemas.openxmlformats.org/officeDocument/2006/relationships/image" Target="../media/image95.png"/><Relationship Id="rId88" Type="http://schemas.openxmlformats.org/officeDocument/2006/relationships/customXml" Target="../ink/ink98.xml"/><Relationship Id="rId111" Type="http://schemas.openxmlformats.org/officeDocument/2006/relationships/image" Target="../media/image109.png"/><Relationship Id="rId15" Type="http://schemas.openxmlformats.org/officeDocument/2006/relationships/image" Target="../media/image61.png"/><Relationship Id="rId36" Type="http://schemas.openxmlformats.org/officeDocument/2006/relationships/customXml" Target="../ink/ink72.xml"/><Relationship Id="rId57" Type="http://schemas.openxmlformats.org/officeDocument/2006/relationships/image" Target="../media/image82.png"/><Relationship Id="rId106" Type="http://schemas.openxmlformats.org/officeDocument/2006/relationships/customXml" Target="../ink/ink107.xml"/><Relationship Id="rId127" Type="http://schemas.openxmlformats.org/officeDocument/2006/relationships/image" Target="../media/image117.png"/><Relationship Id="rId10" Type="http://schemas.openxmlformats.org/officeDocument/2006/relationships/customXml" Target="../ink/ink59.xml"/><Relationship Id="rId31" Type="http://schemas.openxmlformats.org/officeDocument/2006/relationships/image" Target="../media/image69.png"/><Relationship Id="rId52" Type="http://schemas.openxmlformats.org/officeDocument/2006/relationships/customXml" Target="../ink/ink80.xml"/><Relationship Id="rId73" Type="http://schemas.openxmlformats.org/officeDocument/2006/relationships/image" Target="../media/image90.png"/><Relationship Id="rId78" Type="http://schemas.openxmlformats.org/officeDocument/2006/relationships/customXml" Target="../ink/ink93.xml"/><Relationship Id="rId94" Type="http://schemas.openxmlformats.org/officeDocument/2006/relationships/customXml" Target="../ink/ink101.xml"/><Relationship Id="rId99" Type="http://schemas.openxmlformats.org/officeDocument/2006/relationships/image" Target="../media/image103.png"/><Relationship Id="rId101" Type="http://schemas.openxmlformats.org/officeDocument/2006/relationships/image" Target="../media/image104.png"/><Relationship Id="rId122" Type="http://schemas.openxmlformats.org/officeDocument/2006/relationships/customXml" Target="../ink/ink115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26" Type="http://schemas.openxmlformats.org/officeDocument/2006/relationships/customXml" Target="../ink/ink6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21" Type="http://schemas.openxmlformats.org/officeDocument/2006/relationships/image" Target="../media/image128.png"/><Relationship Id="rId42" Type="http://schemas.openxmlformats.org/officeDocument/2006/relationships/customXml" Target="../ink/ink139.xml"/><Relationship Id="rId47" Type="http://schemas.openxmlformats.org/officeDocument/2006/relationships/image" Target="../media/image141.png"/><Relationship Id="rId63" Type="http://schemas.openxmlformats.org/officeDocument/2006/relationships/image" Target="../media/image149.png"/><Relationship Id="rId68" Type="http://schemas.openxmlformats.org/officeDocument/2006/relationships/customXml" Target="../ink/ink152.xml"/><Relationship Id="rId7" Type="http://schemas.openxmlformats.org/officeDocument/2006/relationships/image" Target="../media/image121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9" Type="http://schemas.openxmlformats.org/officeDocument/2006/relationships/image" Target="../media/image132.png"/><Relationship Id="rId11" Type="http://schemas.openxmlformats.org/officeDocument/2006/relationships/image" Target="../media/image123.png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37" Type="http://schemas.openxmlformats.org/officeDocument/2006/relationships/image" Target="../media/image136.png"/><Relationship Id="rId40" Type="http://schemas.openxmlformats.org/officeDocument/2006/relationships/customXml" Target="../ink/ink138.xml"/><Relationship Id="rId45" Type="http://schemas.openxmlformats.org/officeDocument/2006/relationships/image" Target="../media/image140.png"/><Relationship Id="rId53" Type="http://schemas.openxmlformats.org/officeDocument/2006/relationships/image" Target="../media/image144.png"/><Relationship Id="rId58" Type="http://schemas.openxmlformats.org/officeDocument/2006/relationships/customXml" Target="../ink/ink147.xml"/><Relationship Id="rId66" Type="http://schemas.openxmlformats.org/officeDocument/2006/relationships/customXml" Target="../ink/ink151.xml"/><Relationship Id="rId5" Type="http://schemas.openxmlformats.org/officeDocument/2006/relationships/image" Target="../media/image120.png"/><Relationship Id="rId61" Type="http://schemas.openxmlformats.org/officeDocument/2006/relationships/image" Target="../media/image148.png"/><Relationship Id="rId19" Type="http://schemas.openxmlformats.org/officeDocument/2006/relationships/image" Target="../media/image127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31.png"/><Relationship Id="rId30" Type="http://schemas.openxmlformats.org/officeDocument/2006/relationships/customXml" Target="../ink/ink133.xml"/><Relationship Id="rId35" Type="http://schemas.openxmlformats.org/officeDocument/2006/relationships/image" Target="../media/image135.png"/><Relationship Id="rId43" Type="http://schemas.openxmlformats.org/officeDocument/2006/relationships/image" Target="../media/image139.png"/><Relationship Id="rId48" Type="http://schemas.openxmlformats.org/officeDocument/2006/relationships/customXml" Target="../ink/ink142.xml"/><Relationship Id="rId56" Type="http://schemas.openxmlformats.org/officeDocument/2006/relationships/customXml" Target="../ink/ink146.xml"/><Relationship Id="rId64" Type="http://schemas.openxmlformats.org/officeDocument/2006/relationships/customXml" Target="../ink/ink150.xml"/><Relationship Id="rId69" Type="http://schemas.openxmlformats.org/officeDocument/2006/relationships/image" Target="../media/image152.png"/><Relationship Id="rId8" Type="http://schemas.openxmlformats.org/officeDocument/2006/relationships/customXml" Target="../ink/ink122.xml"/><Relationship Id="rId51" Type="http://schemas.openxmlformats.org/officeDocument/2006/relationships/image" Target="../media/image143.png"/><Relationship Id="rId3" Type="http://schemas.openxmlformats.org/officeDocument/2006/relationships/image" Target="../media/image119.png"/><Relationship Id="rId12" Type="http://schemas.openxmlformats.org/officeDocument/2006/relationships/customXml" Target="../ink/ink124.xml"/><Relationship Id="rId17" Type="http://schemas.openxmlformats.org/officeDocument/2006/relationships/image" Target="../media/image126.png"/><Relationship Id="rId25" Type="http://schemas.openxmlformats.org/officeDocument/2006/relationships/image" Target="../media/image130.png"/><Relationship Id="rId33" Type="http://schemas.openxmlformats.org/officeDocument/2006/relationships/image" Target="../media/image134.png"/><Relationship Id="rId38" Type="http://schemas.openxmlformats.org/officeDocument/2006/relationships/customXml" Target="../ink/ink137.xml"/><Relationship Id="rId46" Type="http://schemas.openxmlformats.org/officeDocument/2006/relationships/customXml" Target="../ink/ink141.xml"/><Relationship Id="rId59" Type="http://schemas.openxmlformats.org/officeDocument/2006/relationships/image" Target="../media/image147.png"/><Relationship Id="rId67" Type="http://schemas.openxmlformats.org/officeDocument/2006/relationships/image" Target="../media/image151.png"/><Relationship Id="rId20" Type="http://schemas.openxmlformats.org/officeDocument/2006/relationships/customXml" Target="../ink/ink128.xml"/><Relationship Id="rId41" Type="http://schemas.openxmlformats.org/officeDocument/2006/relationships/image" Target="../media/image138.png"/><Relationship Id="rId54" Type="http://schemas.openxmlformats.org/officeDocument/2006/relationships/customXml" Target="../ink/ink145.xml"/><Relationship Id="rId62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15" Type="http://schemas.openxmlformats.org/officeDocument/2006/relationships/image" Target="../media/image125.png"/><Relationship Id="rId23" Type="http://schemas.openxmlformats.org/officeDocument/2006/relationships/image" Target="../media/image129.png"/><Relationship Id="rId28" Type="http://schemas.openxmlformats.org/officeDocument/2006/relationships/customXml" Target="../ink/ink132.xml"/><Relationship Id="rId36" Type="http://schemas.openxmlformats.org/officeDocument/2006/relationships/customXml" Target="../ink/ink136.xml"/><Relationship Id="rId49" Type="http://schemas.openxmlformats.org/officeDocument/2006/relationships/image" Target="../media/image142.png"/><Relationship Id="rId57" Type="http://schemas.openxmlformats.org/officeDocument/2006/relationships/image" Target="../media/image146.png"/><Relationship Id="rId10" Type="http://schemas.openxmlformats.org/officeDocument/2006/relationships/customXml" Target="../ink/ink123.xml"/><Relationship Id="rId31" Type="http://schemas.openxmlformats.org/officeDocument/2006/relationships/image" Target="../media/image133.png"/><Relationship Id="rId44" Type="http://schemas.openxmlformats.org/officeDocument/2006/relationships/customXml" Target="../ink/ink140.xml"/><Relationship Id="rId52" Type="http://schemas.openxmlformats.org/officeDocument/2006/relationships/customXml" Target="../ink/ink144.xml"/><Relationship Id="rId60" Type="http://schemas.openxmlformats.org/officeDocument/2006/relationships/customXml" Target="../ink/ink148.xml"/><Relationship Id="rId65" Type="http://schemas.openxmlformats.org/officeDocument/2006/relationships/image" Target="../media/image150.png"/><Relationship Id="rId4" Type="http://schemas.openxmlformats.org/officeDocument/2006/relationships/customXml" Target="../ink/ink120.xml"/><Relationship Id="rId9" Type="http://schemas.openxmlformats.org/officeDocument/2006/relationships/image" Target="../media/image122.png"/><Relationship Id="rId13" Type="http://schemas.openxmlformats.org/officeDocument/2006/relationships/image" Target="../media/image124.png"/><Relationship Id="rId18" Type="http://schemas.openxmlformats.org/officeDocument/2006/relationships/customXml" Target="../ink/ink127.xml"/><Relationship Id="rId39" Type="http://schemas.openxmlformats.org/officeDocument/2006/relationships/image" Target="../media/image137.png"/><Relationship Id="rId34" Type="http://schemas.openxmlformats.org/officeDocument/2006/relationships/customXml" Target="../ink/ink135.xml"/><Relationship Id="rId50" Type="http://schemas.openxmlformats.org/officeDocument/2006/relationships/customXml" Target="../ink/ink143.xml"/><Relationship Id="rId55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13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5.png"/><Relationship Id="rId12" Type="http://schemas.openxmlformats.org/officeDocument/2006/relationships/customXml" Target="../ink/ink158.xml"/><Relationship Id="rId17" Type="http://schemas.openxmlformats.org/officeDocument/2006/relationships/image" Target="../media/image160.png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1" Type="http://schemas.openxmlformats.org/officeDocument/2006/relationships/image" Target="../media/image157.png"/><Relationship Id="rId5" Type="http://schemas.openxmlformats.org/officeDocument/2006/relationships/image" Target="../media/image154.png"/><Relationship Id="rId15" Type="http://schemas.openxmlformats.org/officeDocument/2006/relationships/image" Target="../media/image159.png"/><Relationship Id="rId10" Type="http://schemas.openxmlformats.org/officeDocument/2006/relationships/customXml" Target="../ink/ink157.xml"/><Relationship Id="rId4" Type="http://schemas.openxmlformats.org/officeDocument/2006/relationships/customXml" Target="../ink/ink154.xml"/><Relationship Id="rId9" Type="http://schemas.openxmlformats.org/officeDocument/2006/relationships/image" Target="../media/image156.png"/><Relationship Id="rId14" Type="http://schemas.openxmlformats.org/officeDocument/2006/relationships/customXml" Target="../ink/ink1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4.xml"/><Relationship Id="rId13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12" Type="http://schemas.openxmlformats.org/officeDocument/2006/relationships/customXml" Target="../ink/ink166.xml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11" Type="http://schemas.openxmlformats.org/officeDocument/2006/relationships/image" Target="../media/image165.png"/><Relationship Id="rId5" Type="http://schemas.openxmlformats.org/officeDocument/2006/relationships/image" Target="../media/image162.png"/><Relationship Id="rId15" Type="http://schemas.openxmlformats.org/officeDocument/2006/relationships/image" Target="../media/image167.png"/><Relationship Id="rId10" Type="http://schemas.openxmlformats.org/officeDocument/2006/relationships/customXml" Target="../ink/ink165.xml"/><Relationship Id="rId4" Type="http://schemas.openxmlformats.org/officeDocument/2006/relationships/customXml" Target="../ink/ink162.xml"/><Relationship Id="rId9" Type="http://schemas.openxmlformats.org/officeDocument/2006/relationships/image" Target="../media/image164.png"/><Relationship Id="rId14" Type="http://schemas.openxmlformats.org/officeDocument/2006/relationships/customXml" Target="../ink/ink16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.xml"/><Relationship Id="rId117" Type="http://schemas.openxmlformats.org/officeDocument/2006/relationships/image" Target="../media/image225.png"/><Relationship Id="rId21" Type="http://schemas.openxmlformats.org/officeDocument/2006/relationships/image" Target="../media/image177.png"/><Relationship Id="rId42" Type="http://schemas.openxmlformats.org/officeDocument/2006/relationships/customXml" Target="../ink/ink188.xml"/><Relationship Id="rId47" Type="http://schemas.openxmlformats.org/officeDocument/2006/relationships/image" Target="../media/image190.png"/><Relationship Id="rId63" Type="http://schemas.openxmlformats.org/officeDocument/2006/relationships/image" Target="../media/image198.png"/><Relationship Id="rId68" Type="http://schemas.openxmlformats.org/officeDocument/2006/relationships/customXml" Target="../ink/ink201.xml"/><Relationship Id="rId84" Type="http://schemas.openxmlformats.org/officeDocument/2006/relationships/customXml" Target="../ink/ink209.xml"/><Relationship Id="rId89" Type="http://schemas.openxmlformats.org/officeDocument/2006/relationships/image" Target="../media/image211.png"/><Relationship Id="rId112" Type="http://schemas.openxmlformats.org/officeDocument/2006/relationships/customXml" Target="../ink/ink223.xml"/><Relationship Id="rId16" Type="http://schemas.openxmlformats.org/officeDocument/2006/relationships/customXml" Target="../ink/ink175.xml"/><Relationship Id="rId107" Type="http://schemas.openxmlformats.org/officeDocument/2006/relationships/image" Target="../media/image220.png"/><Relationship Id="rId11" Type="http://schemas.openxmlformats.org/officeDocument/2006/relationships/image" Target="../media/image172.png"/><Relationship Id="rId32" Type="http://schemas.openxmlformats.org/officeDocument/2006/relationships/customXml" Target="../ink/ink183.xml"/><Relationship Id="rId37" Type="http://schemas.openxmlformats.org/officeDocument/2006/relationships/image" Target="../media/image185.png"/><Relationship Id="rId53" Type="http://schemas.openxmlformats.org/officeDocument/2006/relationships/image" Target="../media/image193.png"/><Relationship Id="rId58" Type="http://schemas.openxmlformats.org/officeDocument/2006/relationships/customXml" Target="../ink/ink196.xml"/><Relationship Id="rId74" Type="http://schemas.openxmlformats.org/officeDocument/2006/relationships/customXml" Target="../ink/ink204.xml"/><Relationship Id="rId79" Type="http://schemas.openxmlformats.org/officeDocument/2006/relationships/image" Target="../media/image206.png"/><Relationship Id="rId102" Type="http://schemas.openxmlformats.org/officeDocument/2006/relationships/customXml" Target="../ink/ink218.xml"/><Relationship Id="rId123" Type="http://schemas.openxmlformats.org/officeDocument/2006/relationships/image" Target="../media/image228.png"/><Relationship Id="rId5" Type="http://schemas.openxmlformats.org/officeDocument/2006/relationships/image" Target="../media/image169.png"/><Relationship Id="rId90" Type="http://schemas.openxmlformats.org/officeDocument/2006/relationships/customXml" Target="../ink/ink212.xml"/><Relationship Id="rId95" Type="http://schemas.openxmlformats.org/officeDocument/2006/relationships/image" Target="../media/image214.png"/><Relationship Id="rId22" Type="http://schemas.openxmlformats.org/officeDocument/2006/relationships/customXml" Target="../ink/ink178.xml"/><Relationship Id="rId27" Type="http://schemas.openxmlformats.org/officeDocument/2006/relationships/image" Target="../media/image180.png"/><Relationship Id="rId43" Type="http://schemas.openxmlformats.org/officeDocument/2006/relationships/image" Target="../media/image188.png"/><Relationship Id="rId48" Type="http://schemas.openxmlformats.org/officeDocument/2006/relationships/customXml" Target="../ink/ink191.xml"/><Relationship Id="rId64" Type="http://schemas.openxmlformats.org/officeDocument/2006/relationships/customXml" Target="../ink/ink199.xml"/><Relationship Id="rId69" Type="http://schemas.openxmlformats.org/officeDocument/2006/relationships/image" Target="../media/image201.png"/><Relationship Id="rId113" Type="http://schemas.openxmlformats.org/officeDocument/2006/relationships/image" Target="../media/image223.png"/><Relationship Id="rId118" Type="http://schemas.openxmlformats.org/officeDocument/2006/relationships/customXml" Target="../ink/ink226.xml"/><Relationship Id="rId80" Type="http://schemas.openxmlformats.org/officeDocument/2006/relationships/customXml" Target="../ink/ink207.xml"/><Relationship Id="rId85" Type="http://schemas.openxmlformats.org/officeDocument/2006/relationships/image" Target="../media/image209.png"/><Relationship Id="rId12" Type="http://schemas.openxmlformats.org/officeDocument/2006/relationships/customXml" Target="../ink/ink173.xml"/><Relationship Id="rId17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customXml" Target="../ink/ink186.xml"/><Relationship Id="rId59" Type="http://schemas.openxmlformats.org/officeDocument/2006/relationships/image" Target="../media/image196.png"/><Relationship Id="rId103" Type="http://schemas.openxmlformats.org/officeDocument/2006/relationships/image" Target="../media/image218.png"/><Relationship Id="rId108" Type="http://schemas.openxmlformats.org/officeDocument/2006/relationships/customXml" Target="../ink/ink221.xml"/><Relationship Id="rId54" Type="http://schemas.openxmlformats.org/officeDocument/2006/relationships/customXml" Target="../ink/ink194.xml"/><Relationship Id="rId70" Type="http://schemas.openxmlformats.org/officeDocument/2006/relationships/customXml" Target="../ink/ink202.xml"/><Relationship Id="rId75" Type="http://schemas.openxmlformats.org/officeDocument/2006/relationships/image" Target="../media/image204.png"/><Relationship Id="rId91" Type="http://schemas.openxmlformats.org/officeDocument/2006/relationships/image" Target="../media/image212.png"/><Relationship Id="rId96" Type="http://schemas.openxmlformats.org/officeDocument/2006/relationships/customXml" Target="../ink/ink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23" Type="http://schemas.openxmlformats.org/officeDocument/2006/relationships/image" Target="../media/image178.png"/><Relationship Id="rId28" Type="http://schemas.openxmlformats.org/officeDocument/2006/relationships/customXml" Target="../ink/ink181.xml"/><Relationship Id="rId49" Type="http://schemas.openxmlformats.org/officeDocument/2006/relationships/image" Target="../media/image191.png"/><Relationship Id="rId114" Type="http://schemas.openxmlformats.org/officeDocument/2006/relationships/customXml" Target="../ink/ink224.xml"/><Relationship Id="rId119" Type="http://schemas.openxmlformats.org/officeDocument/2006/relationships/image" Target="../media/image226.png"/><Relationship Id="rId44" Type="http://schemas.openxmlformats.org/officeDocument/2006/relationships/customXml" Target="../ink/ink189.xml"/><Relationship Id="rId60" Type="http://schemas.openxmlformats.org/officeDocument/2006/relationships/customXml" Target="../ink/ink197.xml"/><Relationship Id="rId65" Type="http://schemas.openxmlformats.org/officeDocument/2006/relationships/image" Target="../media/image199.png"/><Relationship Id="rId81" Type="http://schemas.openxmlformats.org/officeDocument/2006/relationships/image" Target="../media/image207.png"/><Relationship Id="rId86" Type="http://schemas.openxmlformats.org/officeDocument/2006/relationships/customXml" Target="../ink/ink210.xml"/><Relationship Id="rId4" Type="http://schemas.openxmlformats.org/officeDocument/2006/relationships/customXml" Target="../ink/ink169.xml"/><Relationship Id="rId9" Type="http://schemas.openxmlformats.org/officeDocument/2006/relationships/image" Target="../media/image171.png"/><Relationship Id="rId13" Type="http://schemas.openxmlformats.org/officeDocument/2006/relationships/image" Target="../media/image173.png"/><Relationship Id="rId18" Type="http://schemas.openxmlformats.org/officeDocument/2006/relationships/customXml" Target="../ink/ink176.xml"/><Relationship Id="rId39" Type="http://schemas.openxmlformats.org/officeDocument/2006/relationships/image" Target="../media/image186.png"/><Relationship Id="rId109" Type="http://schemas.openxmlformats.org/officeDocument/2006/relationships/image" Target="../media/image221.png"/><Relationship Id="rId34" Type="http://schemas.openxmlformats.org/officeDocument/2006/relationships/customXml" Target="../ink/ink184.xml"/><Relationship Id="rId50" Type="http://schemas.openxmlformats.org/officeDocument/2006/relationships/customXml" Target="../ink/ink192.xml"/><Relationship Id="rId55" Type="http://schemas.openxmlformats.org/officeDocument/2006/relationships/image" Target="../media/image194.png"/><Relationship Id="rId76" Type="http://schemas.openxmlformats.org/officeDocument/2006/relationships/customXml" Target="../ink/ink205.xml"/><Relationship Id="rId97" Type="http://schemas.openxmlformats.org/officeDocument/2006/relationships/image" Target="../media/image215.png"/><Relationship Id="rId104" Type="http://schemas.openxmlformats.org/officeDocument/2006/relationships/customXml" Target="../ink/ink219.xml"/><Relationship Id="rId120" Type="http://schemas.openxmlformats.org/officeDocument/2006/relationships/customXml" Target="../ink/ink227.xml"/><Relationship Id="rId7" Type="http://schemas.openxmlformats.org/officeDocument/2006/relationships/image" Target="../media/image170.png"/><Relationship Id="rId71" Type="http://schemas.openxmlformats.org/officeDocument/2006/relationships/image" Target="../media/image202.png"/><Relationship Id="rId92" Type="http://schemas.openxmlformats.org/officeDocument/2006/relationships/customXml" Target="../ink/ink213.xml"/><Relationship Id="rId2" Type="http://schemas.openxmlformats.org/officeDocument/2006/relationships/customXml" Target="../ink/ink168.xml"/><Relationship Id="rId29" Type="http://schemas.openxmlformats.org/officeDocument/2006/relationships/image" Target="../media/image181.png"/><Relationship Id="rId24" Type="http://schemas.openxmlformats.org/officeDocument/2006/relationships/customXml" Target="../ink/ink179.xml"/><Relationship Id="rId40" Type="http://schemas.openxmlformats.org/officeDocument/2006/relationships/customXml" Target="../ink/ink187.xml"/><Relationship Id="rId45" Type="http://schemas.openxmlformats.org/officeDocument/2006/relationships/image" Target="../media/image189.png"/><Relationship Id="rId66" Type="http://schemas.openxmlformats.org/officeDocument/2006/relationships/customXml" Target="../ink/ink200.xml"/><Relationship Id="rId87" Type="http://schemas.openxmlformats.org/officeDocument/2006/relationships/image" Target="../media/image210.png"/><Relationship Id="rId110" Type="http://schemas.openxmlformats.org/officeDocument/2006/relationships/customXml" Target="../ink/ink222.xml"/><Relationship Id="rId115" Type="http://schemas.openxmlformats.org/officeDocument/2006/relationships/image" Target="../media/image224.png"/><Relationship Id="rId61" Type="http://schemas.openxmlformats.org/officeDocument/2006/relationships/image" Target="../media/image197.png"/><Relationship Id="rId82" Type="http://schemas.openxmlformats.org/officeDocument/2006/relationships/customXml" Target="../ink/ink208.xml"/><Relationship Id="rId19" Type="http://schemas.openxmlformats.org/officeDocument/2006/relationships/image" Target="../media/image176.png"/><Relationship Id="rId14" Type="http://schemas.openxmlformats.org/officeDocument/2006/relationships/customXml" Target="../ink/ink174.xml"/><Relationship Id="rId30" Type="http://schemas.openxmlformats.org/officeDocument/2006/relationships/customXml" Target="../ink/ink182.xml"/><Relationship Id="rId35" Type="http://schemas.openxmlformats.org/officeDocument/2006/relationships/image" Target="../media/image184.png"/><Relationship Id="rId56" Type="http://schemas.openxmlformats.org/officeDocument/2006/relationships/customXml" Target="../ink/ink195.xml"/><Relationship Id="rId77" Type="http://schemas.openxmlformats.org/officeDocument/2006/relationships/image" Target="../media/image205.png"/><Relationship Id="rId100" Type="http://schemas.openxmlformats.org/officeDocument/2006/relationships/customXml" Target="../ink/ink217.xml"/><Relationship Id="rId105" Type="http://schemas.openxmlformats.org/officeDocument/2006/relationships/image" Target="../media/image219.png"/><Relationship Id="rId8" Type="http://schemas.openxmlformats.org/officeDocument/2006/relationships/customXml" Target="../ink/ink171.xml"/><Relationship Id="rId51" Type="http://schemas.openxmlformats.org/officeDocument/2006/relationships/image" Target="../media/image192.png"/><Relationship Id="rId72" Type="http://schemas.openxmlformats.org/officeDocument/2006/relationships/customXml" Target="../ink/ink203.xml"/><Relationship Id="rId93" Type="http://schemas.openxmlformats.org/officeDocument/2006/relationships/image" Target="../media/image213.png"/><Relationship Id="rId98" Type="http://schemas.openxmlformats.org/officeDocument/2006/relationships/customXml" Target="../ink/ink216.xml"/><Relationship Id="rId121" Type="http://schemas.openxmlformats.org/officeDocument/2006/relationships/image" Target="../media/image227.png"/><Relationship Id="rId3" Type="http://schemas.openxmlformats.org/officeDocument/2006/relationships/image" Target="../media/image168.png"/><Relationship Id="rId25" Type="http://schemas.openxmlformats.org/officeDocument/2006/relationships/image" Target="../media/image179.png"/><Relationship Id="rId46" Type="http://schemas.openxmlformats.org/officeDocument/2006/relationships/customXml" Target="../ink/ink190.xml"/><Relationship Id="rId67" Type="http://schemas.openxmlformats.org/officeDocument/2006/relationships/image" Target="../media/image200.png"/><Relationship Id="rId116" Type="http://schemas.openxmlformats.org/officeDocument/2006/relationships/customXml" Target="../ink/ink225.xml"/><Relationship Id="rId20" Type="http://schemas.openxmlformats.org/officeDocument/2006/relationships/customXml" Target="../ink/ink177.xml"/><Relationship Id="rId41" Type="http://schemas.openxmlformats.org/officeDocument/2006/relationships/image" Target="../media/image187.png"/><Relationship Id="rId62" Type="http://schemas.openxmlformats.org/officeDocument/2006/relationships/customXml" Target="../ink/ink198.xml"/><Relationship Id="rId83" Type="http://schemas.openxmlformats.org/officeDocument/2006/relationships/image" Target="../media/image208.png"/><Relationship Id="rId88" Type="http://schemas.openxmlformats.org/officeDocument/2006/relationships/customXml" Target="../ink/ink211.xml"/><Relationship Id="rId111" Type="http://schemas.openxmlformats.org/officeDocument/2006/relationships/image" Target="../media/image222.png"/><Relationship Id="rId15" Type="http://schemas.openxmlformats.org/officeDocument/2006/relationships/image" Target="../media/image174.png"/><Relationship Id="rId36" Type="http://schemas.openxmlformats.org/officeDocument/2006/relationships/customXml" Target="../ink/ink185.xml"/><Relationship Id="rId57" Type="http://schemas.openxmlformats.org/officeDocument/2006/relationships/image" Target="../media/image195.png"/><Relationship Id="rId106" Type="http://schemas.openxmlformats.org/officeDocument/2006/relationships/customXml" Target="../ink/ink220.xml"/><Relationship Id="rId10" Type="http://schemas.openxmlformats.org/officeDocument/2006/relationships/customXml" Target="../ink/ink172.xml"/><Relationship Id="rId31" Type="http://schemas.openxmlformats.org/officeDocument/2006/relationships/image" Target="../media/image182.png"/><Relationship Id="rId52" Type="http://schemas.openxmlformats.org/officeDocument/2006/relationships/customXml" Target="../ink/ink193.xml"/><Relationship Id="rId73" Type="http://schemas.openxmlformats.org/officeDocument/2006/relationships/image" Target="../media/image203.png"/><Relationship Id="rId78" Type="http://schemas.openxmlformats.org/officeDocument/2006/relationships/customXml" Target="../ink/ink206.xml"/><Relationship Id="rId94" Type="http://schemas.openxmlformats.org/officeDocument/2006/relationships/customXml" Target="../ink/ink214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122" Type="http://schemas.openxmlformats.org/officeDocument/2006/relationships/customXml" Target="../ink/ink2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EAEDD1-FDEA-433D-BD6A-53D538746AAE}"/>
                  </a:ext>
                </a:extLst>
              </p14:cNvPr>
              <p14:cNvContentPartPr/>
              <p14:nvPr/>
            </p14:nvContentPartPr>
            <p14:xfrm>
              <a:off x="4528369" y="3380659"/>
              <a:ext cx="1707480" cy="4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EAEDD1-FDEA-433D-BD6A-53D538746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9369" y="3371659"/>
                <a:ext cx="17251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EC160BC-74ED-4CFF-A4DE-235EE65DDBD5}"/>
              </a:ext>
            </a:extLst>
          </p:cNvPr>
          <p:cNvGrpSpPr/>
          <p:nvPr/>
        </p:nvGrpSpPr>
        <p:grpSpPr>
          <a:xfrm>
            <a:off x="5055769" y="3991579"/>
            <a:ext cx="1133280" cy="72360"/>
            <a:chOff x="5055769" y="3991579"/>
            <a:chExt cx="113328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1AD4DB-5716-425C-BC2E-2E955ADA0FAE}"/>
                    </a:ext>
                  </a:extLst>
                </p14:cNvPr>
                <p14:cNvContentPartPr/>
                <p14:nvPr/>
              </p14:nvContentPartPr>
              <p14:xfrm>
                <a:off x="5055769" y="3991579"/>
                <a:ext cx="396000" cy="5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1AD4DB-5716-425C-BC2E-2E955ADA0F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7129" y="3982939"/>
                  <a:ext cx="413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2E1C07-E0BE-42CF-9844-8B35BA41CAFB}"/>
                    </a:ext>
                  </a:extLst>
                </p14:cNvPr>
                <p14:cNvContentPartPr/>
                <p14:nvPr/>
              </p14:nvContentPartPr>
              <p14:xfrm>
                <a:off x="5766049" y="4026859"/>
                <a:ext cx="423000" cy="3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2E1C07-E0BE-42CF-9844-8B35BA41C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7049" y="4017859"/>
                  <a:ext cx="44064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0E90CC-B359-483D-8EC4-D9F3AA6A6EAF}"/>
                  </a:ext>
                </a:extLst>
              </p14:cNvPr>
              <p14:cNvContentPartPr/>
              <p14:nvPr/>
            </p14:nvContentPartPr>
            <p14:xfrm>
              <a:off x="4063609" y="744739"/>
              <a:ext cx="646920" cy="5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0E90CC-B359-483D-8EC4-D9F3AA6A6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969" y="736099"/>
                <a:ext cx="6645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DBE42-D402-4458-8AC9-D122123CABEF}"/>
                  </a:ext>
                </a:extLst>
              </p14:cNvPr>
              <p14:cNvContentPartPr/>
              <p14:nvPr/>
            </p14:nvContentPartPr>
            <p14:xfrm>
              <a:off x="843409" y="1048939"/>
              <a:ext cx="1032480" cy="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DBE42-D402-4458-8AC9-D122123CAB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09" y="1040299"/>
                <a:ext cx="10501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89837A-6069-46C4-AD22-D153205D3125}"/>
                  </a:ext>
                </a:extLst>
              </p14:cNvPr>
              <p14:cNvContentPartPr/>
              <p14:nvPr/>
            </p14:nvContentPartPr>
            <p14:xfrm>
              <a:off x="2046889" y="1411459"/>
              <a:ext cx="923400" cy="6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89837A-6069-46C4-AD22-D153205D3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7889" y="1402459"/>
                <a:ext cx="941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61D160-0EB3-4266-BB2C-D6F3FC04CB9F}"/>
                  </a:ext>
                </a:extLst>
              </p14:cNvPr>
              <p14:cNvContentPartPr/>
              <p14:nvPr/>
            </p14:nvContentPartPr>
            <p14:xfrm>
              <a:off x="1446409" y="1744099"/>
              <a:ext cx="1282320" cy="8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61D160-0EB3-4266-BB2C-D6F3FC04C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7409" y="1735099"/>
                <a:ext cx="1299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43D788-A5CD-4C0E-942F-FD6ED07BEBFF}"/>
                  </a:ext>
                </a:extLst>
              </p14:cNvPr>
              <p14:cNvContentPartPr/>
              <p14:nvPr/>
            </p14:nvContentPartPr>
            <p14:xfrm>
              <a:off x="2655289" y="2149459"/>
              <a:ext cx="1545480" cy="7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43D788-A5CD-4C0E-942F-FD6ED07BEB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6649" y="2140459"/>
                <a:ext cx="156312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1208EDA-C6B4-4B1E-B0F4-784D06E525CD}"/>
              </a:ext>
            </a:extLst>
          </p:cNvPr>
          <p:cNvGrpSpPr/>
          <p:nvPr/>
        </p:nvGrpSpPr>
        <p:grpSpPr>
          <a:xfrm>
            <a:off x="1999729" y="2540779"/>
            <a:ext cx="3132000" cy="61920"/>
            <a:chOff x="1999729" y="2540779"/>
            <a:chExt cx="313200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BE0084-739A-41B0-B4DF-87B70566CDBB}"/>
                    </a:ext>
                  </a:extLst>
                </p14:cNvPr>
                <p14:cNvContentPartPr/>
                <p14:nvPr/>
              </p14:nvContentPartPr>
              <p14:xfrm>
                <a:off x="1999729" y="2541859"/>
                <a:ext cx="1365480" cy="6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BE0084-739A-41B0-B4DF-87B70566CD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29" y="2533219"/>
                  <a:ext cx="1383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27F0C2-CE7F-4C58-B9FF-E8563C8EB74C}"/>
                    </a:ext>
                  </a:extLst>
                </p14:cNvPr>
                <p14:cNvContentPartPr/>
                <p14:nvPr/>
              </p14:nvContentPartPr>
              <p14:xfrm>
                <a:off x="3362329" y="2540779"/>
                <a:ext cx="1769400" cy="5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27F0C2-CE7F-4C58-B9FF-E8563C8EB7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3329" y="2531779"/>
                  <a:ext cx="178704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070F5E-1BFA-4C85-A8BF-CD8763A4BC39}"/>
                  </a:ext>
                </a:extLst>
              </p14:cNvPr>
              <p14:cNvContentPartPr/>
              <p14:nvPr/>
            </p14:nvContentPartPr>
            <p14:xfrm>
              <a:off x="2760409" y="2881699"/>
              <a:ext cx="149004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070F5E-1BFA-4C85-A8BF-CD8763A4BC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1769" y="2873059"/>
                <a:ext cx="1507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68EE21-D504-4613-A417-3772EB8D4072}"/>
                  </a:ext>
                </a:extLst>
              </p14:cNvPr>
              <p14:cNvContentPartPr/>
              <p14:nvPr/>
            </p14:nvContentPartPr>
            <p14:xfrm>
              <a:off x="1841329" y="3159619"/>
              <a:ext cx="1544760" cy="61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68EE21-D504-4613-A417-3772EB8D40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2329" y="3150979"/>
                <a:ext cx="156240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9434A33-3AB0-4F0B-8CF9-A91590BA0BD5}"/>
              </a:ext>
            </a:extLst>
          </p:cNvPr>
          <p:cNvGrpSpPr/>
          <p:nvPr/>
        </p:nvGrpSpPr>
        <p:grpSpPr>
          <a:xfrm>
            <a:off x="4951369" y="2529979"/>
            <a:ext cx="1837080" cy="541800"/>
            <a:chOff x="4951369" y="2529979"/>
            <a:chExt cx="183708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AEB0C8-5823-4456-8BD5-7187FF5793E0}"/>
                    </a:ext>
                  </a:extLst>
                </p14:cNvPr>
                <p14:cNvContentPartPr/>
                <p14:nvPr/>
              </p14:nvContentPartPr>
              <p14:xfrm>
                <a:off x="4951369" y="2720059"/>
                <a:ext cx="203040" cy="35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AEB0C8-5823-4456-8BD5-7187FF5793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2729" y="2711419"/>
                  <a:ext cx="220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1D3E5-9309-4B1A-B83E-5D77FD04626B}"/>
                    </a:ext>
                  </a:extLst>
                </p14:cNvPr>
                <p14:cNvContentPartPr/>
                <p14:nvPr/>
              </p14:nvContentPartPr>
              <p14:xfrm>
                <a:off x="5062249" y="2788459"/>
                <a:ext cx="383760" cy="165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1D3E5-9309-4B1A-B83E-5D77FD0462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3609" y="2779819"/>
                  <a:ext cx="401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138D3A-7B1A-4B0B-B139-5BD8FE3C2A2C}"/>
                    </a:ext>
                  </a:extLst>
                </p14:cNvPr>
                <p14:cNvContentPartPr/>
                <p14:nvPr/>
              </p14:nvContentPartPr>
              <p14:xfrm>
                <a:off x="5538889" y="2727259"/>
                <a:ext cx="8640" cy="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138D3A-7B1A-4B0B-B139-5BD8FE3C2A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0249" y="2718259"/>
                  <a:ext cx="26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50E763-BAF5-4A46-B5A7-442C9EC6FC26}"/>
                    </a:ext>
                  </a:extLst>
                </p14:cNvPr>
                <p14:cNvContentPartPr/>
                <p14:nvPr/>
              </p14:nvContentPartPr>
              <p14:xfrm>
                <a:off x="5582089" y="2572099"/>
                <a:ext cx="190080" cy="23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50E763-BAF5-4A46-B5A7-442C9EC6FC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3449" y="2563099"/>
                  <a:ext cx="207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4343A7-B09E-44D6-A896-919763A91501}"/>
                    </a:ext>
                  </a:extLst>
                </p14:cNvPr>
                <p14:cNvContentPartPr/>
                <p14:nvPr/>
              </p14:nvContentPartPr>
              <p14:xfrm>
                <a:off x="5797369" y="2677219"/>
                <a:ext cx="132840" cy="9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4343A7-B09E-44D6-A896-919763A915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8729" y="2668579"/>
                  <a:ext cx="150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73D754-C6B0-4C73-81A7-1F5649AEE172}"/>
                    </a:ext>
                  </a:extLst>
                </p14:cNvPr>
                <p14:cNvContentPartPr/>
                <p14:nvPr/>
              </p14:nvContentPartPr>
              <p14:xfrm>
                <a:off x="5990689" y="2529979"/>
                <a:ext cx="207360" cy="26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73D754-C6B0-4C73-81A7-1F5649AEE1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82049" y="2521339"/>
                  <a:ext cx="225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7DAAD5-E87A-49F9-A259-B72BEBD53387}"/>
                    </a:ext>
                  </a:extLst>
                </p14:cNvPr>
                <p14:cNvContentPartPr/>
                <p14:nvPr/>
              </p14:nvContentPartPr>
              <p14:xfrm>
                <a:off x="6158089" y="2698099"/>
                <a:ext cx="138960" cy="13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7DAAD5-E87A-49F9-A259-B72BEBD533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9449" y="2689459"/>
                  <a:ext cx="15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9E8A7F-A3F1-4F32-AE2F-5702294C6729}"/>
                    </a:ext>
                  </a:extLst>
                </p14:cNvPr>
                <p14:cNvContentPartPr/>
                <p14:nvPr/>
              </p14:nvContentPartPr>
              <p14:xfrm>
                <a:off x="6364729" y="2698459"/>
                <a:ext cx="153720" cy="114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9E8A7F-A3F1-4F32-AE2F-5702294C67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6089" y="2689459"/>
                  <a:ext cx="171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0EC798-CA93-488D-AEDA-D7926620BD46}"/>
                    </a:ext>
                  </a:extLst>
                </p14:cNvPr>
                <p14:cNvContentPartPr/>
                <p14:nvPr/>
              </p14:nvContentPartPr>
              <p14:xfrm>
                <a:off x="6616729" y="2533579"/>
                <a:ext cx="30600" cy="27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0EC798-CA93-488D-AEDA-D7926620BD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08089" y="2524579"/>
                  <a:ext cx="48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E2425D-A881-4779-B332-65FBA04ACF92}"/>
                    </a:ext>
                  </a:extLst>
                </p14:cNvPr>
                <p14:cNvContentPartPr/>
                <p14:nvPr/>
              </p14:nvContentPartPr>
              <p14:xfrm>
                <a:off x="6692689" y="2561659"/>
                <a:ext cx="95760" cy="234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E2425D-A881-4779-B332-65FBA04ACF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3689" y="2552659"/>
                  <a:ext cx="1134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27CDA-1572-46AA-B51E-B9777182CC90}"/>
              </a:ext>
            </a:extLst>
          </p:cNvPr>
          <p:cNvGrpSpPr/>
          <p:nvPr/>
        </p:nvGrpSpPr>
        <p:grpSpPr>
          <a:xfrm>
            <a:off x="7147369" y="2466619"/>
            <a:ext cx="717840" cy="302400"/>
            <a:chOff x="7147369" y="2466619"/>
            <a:chExt cx="71784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3DB3DC-A012-4C6A-9C88-B7CA6C95E4FA}"/>
                    </a:ext>
                  </a:extLst>
                </p14:cNvPr>
                <p14:cNvContentPartPr/>
                <p14:nvPr/>
              </p14:nvContentPartPr>
              <p14:xfrm>
                <a:off x="7147369" y="2603419"/>
                <a:ext cx="165240" cy="14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3DB3DC-A012-4C6A-9C88-B7CA6C95E4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8729" y="2594779"/>
                  <a:ext cx="182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1DBDB0-6B2D-43BC-A327-94DB7CED4E48}"/>
                    </a:ext>
                  </a:extLst>
                </p14:cNvPr>
                <p14:cNvContentPartPr/>
                <p14:nvPr/>
              </p14:nvContentPartPr>
              <p14:xfrm>
                <a:off x="7335289" y="2633659"/>
                <a:ext cx="81720" cy="11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1DBDB0-6B2D-43BC-A327-94DB7CED4E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26649" y="2624659"/>
                  <a:ext cx="99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11C97E-A53A-42E0-82A5-55F5D1D24608}"/>
                    </a:ext>
                  </a:extLst>
                </p14:cNvPr>
                <p14:cNvContentPartPr/>
                <p14:nvPr/>
              </p14:nvContentPartPr>
              <p14:xfrm>
                <a:off x="7495129" y="2466619"/>
                <a:ext cx="76320" cy="30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11C97E-A53A-42E0-82A5-55F5D1D246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86129" y="2457979"/>
                  <a:ext cx="93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3E2BCC-F143-4E34-B6DB-FB582E1A3389}"/>
                    </a:ext>
                  </a:extLst>
                </p14:cNvPr>
                <p14:cNvContentPartPr/>
                <p14:nvPr/>
              </p14:nvContentPartPr>
              <p14:xfrm>
                <a:off x="7585489" y="2608459"/>
                <a:ext cx="150840" cy="15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3E2BCC-F143-4E34-B6DB-FB582E1A33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76849" y="2599459"/>
                  <a:ext cx="168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605179-C6C3-41AA-9891-6DD86DD47C2C}"/>
                    </a:ext>
                  </a:extLst>
                </p14:cNvPr>
                <p14:cNvContentPartPr/>
                <p14:nvPr/>
              </p14:nvContentPartPr>
              <p14:xfrm>
                <a:off x="7777369" y="2605219"/>
                <a:ext cx="87840" cy="14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605179-C6C3-41AA-9891-6DD86DD47C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68369" y="2596579"/>
                  <a:ext cx="10548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D9B7B7-9D47-43B3-9BB9-5CDD888BF58C}"/>
              </a:ext>
            </a:extLst>
          </p:cNvPr>
          <p:cNvGrpSpPr/>
          <p:nvPr/>
        </p:nvGrpSpPr>
        <p:grpSpPr>
          <a:xfrm>
            <a:off x="7957009" y="2528899"/>
            <a:ext cx="508320" cy="207720"/>
            <a:chOff x="7957009" y="2528899"/>
            <a:chExt cx="50832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8C18E2-B06C-44F4-9F9E-7EA4B0E6D83E}"/>
                    </a:ext>
                  </a:extLst>
                </p14:cNvPr>
                <p14:cNvContentPartPr/>
                <p14:nvPr/>
              </p14:nvContentPartPr>
              <p14:xfrm>
                <a:off x="7957009" y="2605219"/>
                <a:ext cx="217800" cy="70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8C18E2-B06C-44F4-9F9E-7EA4B0E6D8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48369" y="2596579"/>
                  <a:ext cx="235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7469EE-F16F-4407-97CC-AA8FA0BE9591}"/>
                    </a:ext>
                  </a:extLst>
                </p14:cNvPr>
                <p14:cNvContentPartPr/>
                <p14:nvPr/>
              </p14:nvContentPartPr>
              <p14:xfrm>
                <a:off x="8243209" y="2528899"/>
                <a:ext cx="222120" cy="20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7469EE-F16F-4407-97CC-AA8FA0BE95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4209" y="2519899"/>
                  <a:ext cx="23976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D9232AE-AF99-47CB-ADFA-0182ABA9089A}"/>
                  </a:ext>
                </a:extLst>
              </p14:cNvPr>
              <p14:cNvContentPartPr/>
              <p14:nvPr/>
            </p14:nvContentPartPr>
            <p14:xfrm>
              <a:off x="2599129" y="3469939"/>
              <a:ext cx="1590480" cy="43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D9232AE-AF99-47CB-ADFA-0182ABA908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90129" y="3461299"/>
                <a:ext cx="1608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854CBF-A7CC-419C-8E81-D420F2B5AF7C}"/>
                  </a:ext>
                </a:extLst>
              </p14:cNvPr>
              <p14:cNvContentPartPr/>
              <p14:nvPr/>
            </p14:nvContentPartPr>
            <p14:xfrm>
              <a:off x="6899689" y="3473539"/>
              <a:ext cx="614520" cy="38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854CBF-A7CC-419C-8E81-D420F2B5AF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90689" y="3464899"/>
                <a:ext cx="63216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B1A6A-ED67-4507-8CC2-A82420DBEB54}"/>
                  </a:ext>
                </a:extLst>
              </p14:cNvPr>
              <p14:cNvContentPartPr/>
              <p14:nvPr/>
            </p14:nvContentPartPr>
            <p14:xfrm>
              <a:off x="652609" y="1009339"/>
              <a:ext cx="2133720" cy="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B1A6A-ED67-4507-8CC2-A82420DBEB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969" y="1000699"/>
                <a:ext cx="21513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2077E0C-10BB-4DA8-B9D8-C3D4739723A5}"/>
              </a:ext>
            </a:extLst>
          </p:cNvPr>
          <p:cNvGrpSpPr/>
          <p:nvPr/>
        </p:nvGrpSpPr>
        <p:grpSpPr>
          <a:xfrm>
            <a:off x="356329" y="2052259"/>
            <a:ext cx="195480" cy="1628640"/>
            <a:chOff x="356329" y="2052259"/>
            <a:chExt cx="195480" cy="16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AAF8DF-1E31-41B3-9A77-821C31753E03}"/>
                    </a:ext>
                  </a:extLst>
                </p14:cNvPr>
                <p14:cNvContentPartPr/>
                <p14:nvPr/>
              </p14:nvContentPartPr>
              <p14:xfrm>
                <a:off x="462169" y="2052259"/>
                <a:ext cx="89640" cy="5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AAF8DF-1E31-41B3-9A77-821C31753E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169" y="2043619"/>
                  <a:ext cx="107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818182-A29E-4511-9268-664D57805F10}"/>
                    </a:ext>
                  </a:extLst>
                </p14:cNvPr>
                <p14:cNvContentPartPr/>
                <p14:nvPr/>
              </p14:nvContentPartPr>
              <p14:xfrm>
                <a:off x="356329" y="2110219"/>
                <a:ext cx="128520" cy="157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818182-A29E-4511-9268-664D57805F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7689" y="2101219"/>
                  <a:ext cx="146160" cy="158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EFDA79-1739-4240-9635-1DC11A9E6946}"/>
                  </a:ext>
                </a:extLst>
              </p14:cNvPr>
              <p14:cNvContentPartPr/>
              <p14:nvPr/>
            </p14:nvContentPartPr>
            <p14:xfrm>
              <a:off x="2702089" y="4206859"/>
              <a:ext cx="951120" cy="6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EFDA79-1739-4240-9635-1DC11A9E69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3089" y="4197859"/>
                <a:ext cx="968760" cy="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CC38CE-EAA9-4008-A511-DFB40E96F696}"/>
                  </a:ext>
                </a:extLst>
              </p14:cNvPr>
              <p14:cNvContentPartPr/>
              <p14:nvPr/>
            </p14:nvContentPartPr>
            <p14:xfrm>
              <a:off x="4004929" y="1073779"/>
              <a:ext cx="736200" cy="3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CC38CE-EAA9-4008-A511-DFB40E96F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289" y="1064779"/>
                <a:ext cx="753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7802AF-D745-4EE6-9C9F-2DC519E97D20}"/>
                  </a:ext>
                </a:extLst>
              </p14:cNvPr>
              <p14:cNvContentPartPr/>
              <p14:nvPr/>
            </p14:nvContentPartPr>
            <p14:xfrm>
              <a:off x="5531689" y="1723939"/>
              <a:ext cx="1744200" cy="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7802AF-D745-4EE6-9C9F-2DC519E97D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3049" y="1715299"/>
                <a:ext cx="17618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B0FC82-35F3-43D5-B918-388037AC52DA}"/>
                  </a:ext>
                </a:extLst>
              </p14:cNvPr>
              <p14:cNvContentPartPr/>
              <p14:nvPr/>
            </p14:nvContentPartPr>
            <p14:xfrm>
              <a:off x="1153009" y="1871899"/>
              <a:ext cx="329040" cy="10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B0FC82-35F3-43D5-B918-388037AC52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4009" y="1862899"/>
                <a:ext cx="346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01D794-BF73-48C3-BFB2-8661BCDA7A67}"/>
                  </a:ext>
                </a:extLst>
              </p14:cNvPr>
              <p14:cNvContentPartPr/>
              <p14:nvPr/>
            </p14:nvContentPartPr>
            <p14:xfrm>
              <a:off x="3834649" y="1991779"/>
              <a:ext cx="660600" cy="6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01D794-BF73-48C3-BFB2-8661BCDA7A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5649" y="1982779"/>
                <a:ext cx="6782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9F6957-35E1-4D71-9DD3-E370066D1B9A}"/>
                  </a:ext>
                </a:extLst>
              </p14:cNvPr>
              <p14:cNvContentPartPr/>
              <p14:nvPr/>
            </p14:nvContentPartPr>
            <p14:xfrm>
              <a:off x="1180369" y="2730499"/>
              <a:ext cx="1127520" cy="7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9F6957-35E1-4D71-9DD3-E370066D1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1369" y="2721499"/>
                <a:ext cx="114516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57D9453-7193-4E82-91B9-4C2204A09CAE}"/>
              </a:ext>
            </a:extLst>
          </p:cNvPr>
          <p:cNvGrpSpPr/>
          <p:nvPr/>
        </p:nvGrpSpPr>
        <p:grpSpPr>
          <a:xfrm>
            <a:off x="4425049" y="3013099"/>
            <a:ext cx="3617640" cy="74160"/>
            <a:chOff x="4425049" y="3013099"/>
            <a:chExt cx="361764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B481BF-44FD-4F0D-8643-0062EF710F31}"/>
                    </a:ext>
                  </a:extLst>
                </p14:cNvPr>
                <p14:cNvContentPartPr/>
                <p14:nvPr/>
              </p14:nvContentPartPr>
              <p14:xfrm>
                <a:off x="4425049" y="3013099"/>
                <a:ext cx="1425600" cy="4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B481BF-44FD-4F0D-8643-0062EF710F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6049" y="3004099"/>
                  <a:ext cx="1443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36365E-A528-41F6-BF5E-92DAFA10767A}"/>
                    </a:ext>
                  </a:extLst>
                </p14:cNvPr>
                <p14:cNvContentPartPr/>
                <p14:nvPr/>
              </p14:nvContentPartPr>
              <p14:xfrm>
                <a:off x="6684769" y="3022819"/>
                <a:ext cx="1357920" cy="6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36365E-A528-41F6-BF5E-92DAFA1076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75769" y="3013819"/>
                  <a:ext cx="13755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0A6F5-75C0-456B-BA0A-3AD7E04209AB}"/>
              </a:ext>
            </a:extLst>
          </p:cNvPr>
          <p:cNvGrpSpPr/>
          <p:nvPr/>
        </p:nvGrpSpPr>
        <p:grpSpPr>
          <a:xfrm>
            <a:off x="3556729" y="3267259"/>
            <a:ext cx="2090160" cy="70560"/>
            <a:chOff x="3556729" y="3267259"/>
            <a:chExt cx="209016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E95DBA-4CC8-4490-9F2E-F236501D7FAF}"/>
                    </a:ext>
                  </a:extLst>
                </p14:cNvPr>
                <p14:cNvContentPartPr/>
                <p14:nvPr/>
              </p14:nvContentPartPr>
              <p14:xfrm>
                <a:off x="3556729" y="3293179"/>
                <a:ext cx="790920" cy="4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E95DBA-4CC8-4490-9F2E-F236501D7F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8089" y="3284539"/>
                  <a:ext cx="808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8E4FAE-334C-4DE9-9FD2-49F6DE532382}"/>
                    </a:ext>
                  </a:extLst>
                </p14:cNvPr>
                <p14:cNvContentPartPr/>
                <p14:nvPr/>
              </p14:nvContentPartPr>
              <p14:xfrm>
                <a:off x="4704409" y="3267259"/>
                <a:ext cx="942480" cy="4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8E4FAE-334C-4DE9-9FD2-49F6DE5323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5769" y="3258259"/>
                  <a:ext cx="96012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6BD75D-04CE-40BC-9519-C9A0D4743B79}"/>
                  </a:ext>
                </a:extLst>
              </p14:cNvPr>
              <p14:cNvContentPartPr/>
              <p14:nvPr/>
            </p14:nvContentPartPr>
            <p14:xfrm>
              <a:off x="2118169" y="3538339"/>
              <a:ext cx="417240" cy="1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6BD75D-04CE-40BC-9519-C9A0D4743B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9529" y="3529339"/>
                <a:ext cx="43488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C9B9B79-219C-47E6-A634-AF80048698E9}"/>
              </a:ext>
            </a:extLst>
          </p:cNvPr>
          <p:cNvGrpSpPr/>
          <p:nvPr/>
        </p:nvGrpSpPr>
        <p:grpSpPr>
          <a:xfrm>
            <a:off x="2497969" y="3814099"/>
            <a:ext cx="1355400" cy="40320"/>
            <a:chOff x="2497969" y="3814099"/>
            <a:chExt cx="1355400" cy="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3EE8E1-19D9-4F46-BDCD-0D8189E7E5F9}"/>
                    </a:ext>
                  </a:extLst>
                </p14:cNvPr>
                <p14:cNvContentPartPr/>
                <p14:nvPr/>
              </p14:nvContentPartPr>
              <p14:xfrm>
                <a:off x="2497969" y="3814099"/>
                <a:ext cx="621720" cy="2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3EE8E1-19D9-4F46-BDCD-0D8189E7E5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8969" y="3805099"/>
                  <a:ext cx="639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5CEAA2-1052-42EC-8BFA-8647296E3942}"/>
                    </a:ext>
                  </a:extLst>
                </p14:cNvPr>
                <p14:cNvContentPartPr/>
                <p14:nvPr/>
              </p14:nvContentPartPr>
              <p14:xfrm>
                <a:off x="3174409" y="3819859"/>
                <a:ext cx="678960" cy="3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5CEAA2-1052-42EC-8BFA-8647296E39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5409" y="3810859"/>
                  <a:ext cx="6966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6E965D-B40B-4AB2-BC9F-98068C397B6A}"/>
                  </a:ext>
                </a:extLst>
              </p14:cNvPr>
              <p14:cNvContentPartPr/>
              <p14:nvPr/>
            </p14:nvContentPartPr>
            <p14:xfrm>
              <a:off x="2740969" y="4075099"/>
              <a:ext cx="684360" cy="4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6E965D-B40B-4AB2-BC9F-98068C397B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31969" y="4066099"/>
                <a:ext cx="70200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38A098-7F3D-4DFD-B2E4-D720FE121199}"/>
              </a:ext>
            </a:extLst>
          </p:cNvPr>
          <p:cNvGrpSpPr/>
          <p:nvPr/>
        </p:nvGrpSpPr>
        <p:grpSpPr>
          <a:xfrm>
            <a:off x="4837969" y="4100299"/>
            <a:ext cx="2854080" cy="304920"/>
            <a:chOff x="4837969" y="4100299"/>
            <a:chExt cx="285408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B593C4-4632-4893-8E1B-6109243FBA13}"/>
                    </a:ext>
                  </a:extLst>
                </p14:cNvPr>
                <p14:cNvContentPartPr/>
                <p14:nvPr/>
              </p14:nvContentPartPr>
              <p14:xfrm>
                <a:off x="4837969" y="4100299"/>
                <a:ext cx="1462680" cy="3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B593C4-4632-4893-8E1B-6109243FBA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9329" y="4091659"/>
                  <a:ext cx="1480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60396F-CA16-4E5A-90D5-8BFCAC64AF5F}"/>
                    </a:ext>
                  </a:extLst>
                </p14:cNvPr>
                <p14:cNvContentPartPr/>
                <p14:nvPr/>
              </p14:nvContentPartPr>
              <p14:xfrm>
                <a:off x="7001569" y="4132339"/>
                <a:ext cx="690480" cy="2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60396F-CA16-4E5A-90D5-8BFCAC64AF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2569" y="4123699"/>
                  <a:ext cx="708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E54479-8B72-479B-A878-6572FADDB413}"/>
                    </a:ext>
                  </a:extLst>
                </p14:cNvPr>
                <p14:cNvContentPartPr/>
                <p14:nvPr/>
              </p14:nvContentPartPr>
              <p14:xfrm>
                <a:off x="7012009" y="4241059"/>
                <a:ext cx="627840" cy="7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E54479-8B72-479B-A878-6572FADDB4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03369" y="4232419"/>
                  <a:ext cx="645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3D2574-59AD-4231-A7A5-98FE6647DFA5}"/>
                    </a:ext>
                  </a:extLst>
                </p14:cNvPr>
                <p14:cNvContentPartPr/>
                <p14:nvPr/>
              </p14:nvContentPartPr>
              <p14:xfrm>
                <a:off x="7018849" y="4326019"/>
                <a:ext cx="588960" cy="7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3D2574-59AD-4231-A7A5-98FE6647DF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9849" y="4317019"/>
                  <a:ext cx="60660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4D9805-B4A0-4054-9E30-7D9EC1779656}"/>
                  </a:ext>
                </a:extLst>
              </p14:cNvPr>
              <p14:cNvContentPartPr/>
              <p14:nvPr/>
            </p14:nvContentPartPr>
            <p14:xfrm>
              <a:off x="3416689" y="1320379"/>
              <a:ext cx="1057680" cy="6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4D9805-B4A0-4054-9E30-7D9EC1779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8049" y="1311379"/>
                <a:ext cx="1075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743135-06AD-4173-9544-1FEC50AE3E9F}"/>
                  </a:ext>
                </a:extLst>
              </p14:cNvPr>
              <p14:cNvContentPartPr/>
              <p14:nvPr/>
            </p14:nvContentPartPr>
            <p14:xfrm>
              <a:off x="5642929" y="1345219"/>
              <a:ext cx="107496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743135-06AD-4173-9544-1FEC50AE3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3929" y="1336219"/>
                <a:ext cx="1092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9B0954-E4D1-4F9B-BF81-2D55C64CA04E}"/>
                  </a:ext>
                </a:extLst>
              </p14:cNvPr>
              <p14:cNvContentPartPr/>
              <p14:nvPr/>
            </p14:nvContentPartPr>
            <p14:xfrm>
              <a:off x="1139689" y="1441339"/>
              <a:ext cx="295200" cy="14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9B0954-E4D1-4F9B-BF81-2D55C64CA0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049" y="1432339"/>
                <a:ext cx="312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3AE78F-BE97-4747-A07B-D1CE8F38D535}"/>
                  </a:ext>
                </a:extLst>
              </p14:cNvPr>
              <p14:cNvContentPartPr/>
              <p14:nvPr/>
            </p14:nvContentPartPr>
            <p14:xfrm>
              <a:off x="1193329" y="1754539"/>
              <a:ext cx="200160" cy="6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3AE78F-BE97-4747-A07B-D1CE8F38D5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4689" y="1745539"/>
                <a:ext cx="217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7E2D6E-0173-4C8F-89B6-91E150A635B2}"/>
                  </a:ext>
                </a:extLst>
              </p14:cNvPr>
              <p14:cNvContentPartPr/>
              <p14:nvPr/>
            </p14:nvContentPartPr>
            <p14:xfrm>
              <a:off x="1173889" y="2027059"/>
              <a:ext cx="264240" cy="8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7E2D6E-0173-4C8F-89B6-91E150A635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4889" y="2018419"/>
                <a:ext cx="2818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698D02-290B-4208-8248-F084865C9A4D}"/>
                  </a:ext>
                </a:extLst>
              </p14:cNvPr>
              <p14:cNvContentPartPr/>
              <p14:nvPr/>
            </p14:nvContentPartPr>
            <p14:xfrm>
              <a:off x="2538289" y="2156299"/>
              <a:ext cx="552600" cy="3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698D02-290B-4208-8248-F084865C9A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289" y="2147299"/>
                <a:ext cx="570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F5D916-2B90-4C97-9525-7C586D32573B}"/>
                  </a:ext>
                </a:extLst>
              </p14:cNvPr>
              <p14:cNvContentPartPr/>
              <p14:nvPr/>
            </p14:nvContentPartPr>
            <p14:xfrm>
              <a:off x="2248849" y="2434939"/>
              <a:ext cx="1701360" cy="69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F5D916-2B90-4C97-9525-7C586D3257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9849" y="2426299"/>
                <a:ext cx="1719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2E2FE2-24D8-4CF2-AD3A-6BC809575106}"/>
                  </a:ext>
                </a:extLst>
              </p14:cNvPr>
              <p14:cNvContentPartPr/>
              <p14:nvPr/>
            </p14:nvContentPartPr>
            <p14:xfrm>
              <a:off x="246169" y="2288059"/>
              <a:ext cx="1465200" cy="274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2E2FE2-24D8-4CF2-AD3A-6BC8095751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529" y="2279419"/>
                <a:ext cx="1482840" cy="27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8DAE24B-92BF-4A80-9F86-BD0E68563225}"/>
              </a:ext>
            </a:extLst>
          </p:cNvPr>
          <p:cNvGrpSpPr/>
          <p:nvPr/>
        </p:nvGrpSpPr>
        <p:grpSpPr>
          <a:xfrm>
            <a:off x="1427689" y="4727779"/>
            <a:ext cx="808200" cy="384840"/>
            <a:chOff x="1427689" y="4727779"/>
            <a:chExt cx="80820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7C716-A025-48D9-8A5D-6950CA472778}"/>
                    </a:ext>
                  </a:extLst>
                </p14:cNvPr>
                <p14:cNvContentPartPr/>
                <p14:nvPr/>
              </p14:nvContentPartPr>
              <p14:xfrm>
                <a:off x="1469809" y="4727779"/>
                <a:ext cx="19800" cy="36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7C716-A025-48D9-8A5D-6950CA4727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61169" y="4719139"/>
                  <a:ext cx="374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188DAA-0E6C-4433-BD19-E9F2D107816E}"/>
                    </a:ext>
                  </a:extLst>
                </p14:cNvPr>
                <p14:cNvContentPartPr/>
                <p14:nvPr/>
              </p14:nvContentPartPr>
              <p14:xfrm>
                <a:off x="1427689" y="4898419"/>
                <a:ext cx="187560" cy="1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188DAA-0E6C-4433-BD19-E9F2D10781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8689" y="4889419"/>
                  <a:ext cx="205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4EEA21-CD61-42CA-81FF-D79B496D6B3A}"/>
                    </a:ext>
                  </a:extLst>
                </p14:cNvPr>
                <p14:cNvContentPartPr/>
                <p14:nvPr/>
              </p14:nvContentPartPr>
              <p14:xfrm>
                <a:off x="1663489" y="4738219"/>
                <a:ext cx="164880" cy="37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4EEA21-CD61-42CA-81FF-D79B496D6B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4849" y="4729579"/>
                  <a:ext cx="182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F7E38D-9D96-4EE9-9A53-7DC0B875E7C4}"/>
                    </a:ext>
                  </a:extLst>
                </p14:cNvPr>
                <p14:cNvContentPartPr/>
                <p14:nvPr/>
              </p14:nvContentPartPr>
              <p14:xfrm>
                <a:off x="1921249" y="4765939"/>
                <a:ext cx="15480" cy="32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F7E38D-9D96-4EE9-9A53-7DC0B875E7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2249" y="4756939"/>
                  <a:ext cx="33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55B0FD-ABB5-4EEF-979C-6B3A391951EC}"/>
                    </a:ext>
                  </a:extLst>
                </p14:cNvPr>
                <p14:cNvContentPartPr/>
                <p14:nvPr/>
              </p14:nvContentPartPr>
              <p14:xfrm>
                <a:off x="2021689" y="4881859"/>
                <a:ext cx="105840" cy="19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55B0FD-ABB5-4EEF-979C-6B3A391951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13049" y="4873219"/>
                  <a:ext cx="123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F6BB28-4C86-4876-9DCA-59A436300CB4}"/>
                    </a:ext>
                  </a:extLst>
                </p14:cNvPr>
                <p14:cNvContentPartPr/>
                <p14:nvPr/>
              </p14:nvContentPartPr>
              <p14:xfrm>
                <a:off x="2207089" y="5022259"/>
                <a:ext cx="28800" cy="5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F6BB28-4C86-4876-9DCA-59A436300C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98089" y="5013619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6AFBA4-97AF-4BB3-A01D-A7A3FE59ECEB}"/>
              </a:ext>
            </a:extLst>
          </p:cNvPr>
          <p:cNvGrpSpPr/>
          <p:nvPr/>
        </p:nvGrpSpPr>
        <p:grpSpPr>
          <a:xfrm>
            <a:off x="2691649" y="4700059"/>
            <a:ext cx="1677600" cy="362160"/>
            <a:chOff x="2691649" y="4700059"/>
            <a:chExt cx="167760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79F525-CB6B-482C-BBBF-218D99AB393D}"/>
                    </a:ext>
                  </a:extLst>
                </p14:cNvPr>
                <p14:cNvContentPartPr/>
                <p14:nvPr/>
              </p14:nvContentPartPr>
              <p14:xfrm>
                <a:off x="2694529" y="4836139"/>
                <a:ext cx="7200" cy="19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79F525-CB6B-482C-BBBF-218D99AB39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5889" y="4827499"/>
                  <a:ext cx="2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46A69A-3D25-4AB0-A325-D899A85B2C97}"/>
                    </a:ext>
                  </a:extLst>
                </p14:cNvPr>
                <p14:cNvContentPartPr/>
                <p14:nvPr/>
              </p14:nvContentPartPr>
              <p14:xfrm>
                <a:off x="2691649" y="4700059"/>
                <a:ext cx="12600" cy="1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46A69A-3D25-4AB0-A325-D899A85B2C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83009" y="4691419"/>
                  <a:ext cx="30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C50353-944E-4761-96A6-91B89BC1FCE4}"/>
                    </a:ext>
                  </a:extLst>
                </p14:cNvPr>
                <p14:cNvContentPartPr/>
                <p14:nvPr/>
              </p14:nvContentPartPr>
              <p14:xfrm>
                <a:off x="2789209" y="4827139"/>
                <a:ext cx="85680" cy="159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C50353-944E-4761-96A6-91B89BC1FC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0569" y="4818499"/>
                  <a:ext cx="103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903D7C-C0FB-4015-A8FC-DE1C7C3831B2}"/>
                    </a:ext>
                  </a:extLst>
                </p14:cNvPr>
                <p14:cNvContentPartPr/>
                <p14:nvPr/>
              </p14:nvContentPartPr>
              <p14:xfrm>
                <a:off x="3150289" y="4795819"/>
                <a:ext cx="157680" cy="20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903D7C-C0FB-4015-A8FC-DE1C7C3831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1289" y="4786819"/>
                  <a:ext cx="175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2972DC-023A-4AF7-A056-190CE0314D3F}"/>
                    </a:ext>
                  </a:extLst>
                </p14:cNvPr>
                <p14:cNvContentPartPr/>
                <p14:nvPr/>
              </p14:nvContentPartPr>
              <p14:xfrm>
                <a:off x="3307249" y="4862419"/>
                <a:ext cx="143280" cy="15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2972DC-023A-4AF7-A056-190CE0314D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8609" y="4853779"/>
                  <a:ext cx="160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0BA7F4-7DBB-49CA-B130-08A4D8C003ED}"/>
                    </a:ext>
                  </a:extLst>
                </p14:cNvPr>
                <p14:cNvContentPartPr/>
                <p14:nvPr/>
              </p14:nvContentPartPr>
              <p14:xfrm>
                <a:off x="3482569" y="4863139"/>
                <a:ext cx="134280" cy="19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0BA7F4-7DBB-49CA-B130-08A4D8C003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3929" y="4854499"/>
                  <a:ext cx="151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D55A6A-4A8A-4C3B-ADC5-8AA2F84FA52F}"/>
                    </a:ext>
                  </a:extLst>
                </p14:cNvPr>
                <p14:cNvContentPartPr/>
                <p14:nvPr/>
              </p14:nvContentPartPr>
              <p14:xfrm>
                <a:off x="3646729" y="4841539"/>
                <a:ext cx="130320" cy="15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D55A6A-4A8A-4C3B-ADC5-8AA2F84FA5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38089" y="4832539"/>
                  <a:ext cx="147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BC5E83-9B7A-4569-8158-1A46F672198B}"/>
                    </a:ext>
                  </a:extLst>
                </p14:cNvPr>
                <p14:cNvContentPartPr/>
                <p14:nvPr/>
              </p14:nvContentPartPr>
              <p14:xfrm>
                <a:off x="3832489" y="4716979"/>
                <a:ext cx="35640" cy="245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BC5E83-9B7A-4569-8158-1A46F67219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3849" y="4708339"/>
                  <a:ext cx="53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D6CF06-206F-4474-BF7C-E73BCF178198}"/>
                    </a:ext>
                  </a:extLst>
                </p14:cNvPr>
                <p14:cNvContentPartPr/>
                <p14:nvPr/>
              </p14:nvContentPartPr>
              <p14:xfrm>
                <a:off x="3922489" y="4817059"/>
                <a:ext cx="74520" cy="19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D6CF06-206F-4474-BF7C-E73BCF1781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3849" y="4808419"/>
                  <a:ext cx="92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8EF5C2-D9FC-4CF6-B02D-5B66CE685BC2}"/>
                    </a:ext>
                  </a:extLst>
                </p14:cNvPr>
                <p14:cNvContentPartPr/>
                <p14:nvPr/>
              </p14:nvContentPartPr>
              <p14:xfrm>
                <a:off x="4043089" y="4885819"/>
                <a:ext cx="152640" cy="12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8EF5C2-D9FC-4CF6-B02D-5B66CE685B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4449" y="4876819"/>
                  <a:ext cx="170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69EEB6-5D69-492C-9213-64BB75337BE7}"/>
                    </a:ext>
                  </a:extLst>
                </p14:cNvPr>
                <p14:cNvContentPartPr/>
                <p14:nvPr/>
              </p14:nvContentPartPr>
              <p14:xfrm>
                <a:off x="4230289" y="4773859"/>
                <a:ext cx="138960" cy="26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69EEB6-5D69-492C-9213-64BB75337B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1649" y="4765219"/>
                  <a:ext cx="1566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0FE9A3-ECE3-41A1-B445-F833EB306206}"/>
              </a:ext>
            </a:extLst>
          </p:cNvPr>
          <p:cNvGrpSpPr/>
          <p:nvPr/>
        </p:nvGrpSpPr>
        <p:grpSpPr>
          <a:xfrm>
            <a:off x="4737889" y="4625179"/>
            <a:ext cx="622080" cy="422640"/>
            <a:chOff x="4737889" y="4625179"/>
            <a:chExt cx="62208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5DEA01-0823-421E-845F-727D864DFAD2}"/>
                    </a:ext>
                  </a:extLst>
                </p14:cNvPr>
                <p14:cNvContentPartPr/>
                <p14:nvPr/>
              </p14:nvContentPartPr>
              <p14:xfrm>
                <a:off x="4737889" y="4625179"/>
                <a:ext cx="140400" cy="41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5DEA01-0823-421E-845F-727D864DFA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249" y="4616179"/>
                  <a:ext cx="158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E4A88F-8D5D-4CFB-8F4B-AAAAE0139853}"/>
                    </a:ext>
                  </a:extLst>
                </p14:cNvPr>
                <p14:cNvContentPartPr/>
                <p14:nvPr/>
              </p14:nvContentPartPr>
              <p14:xfrm>
                <a:off x="4943449" y="4890139"/>
                <a:ext cx="87840" cy="15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E4A88F-8D5D-4CFB-8F4B-AAAAE01398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34809" y="4881499"/>
                  <a:ext cx="10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7B77BF-B83E-497B-9DF4-95AD49AEDD7D}"/>
                    </a:ext>
                  </a:extLst>
                </p14:cNvPr>
                <p14:cNvContentPartPr/>
                <p14:nvPr/>
              </p14:nvContentPartPr>
              <p14:xfrm>
                <a:off x="5105809" y="4823539"/>
                <a:ext cx="85680" cy="19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7B77BF-B83E-497B-9DF4-95AD49AEDD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6809" y="4814539"/>
                  <a:ext cx="103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184A43-DD39-40AF-8815-EAF7C45787BF}"/>
                    </a:ext>
                  </a:extLst>
                </p14:cNvPr>
                <p14:cNvContentPartPr/>
                <p14:nvPr/>
              </p14:nvContentPartPr>
              <p14:xfrm>
                <a:off x="5275369" y="4898059"/>
                <a:ext cx="84600" cy="13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184A43-DD39-40AF-8815-EAF7C45787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6369" y="4889059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B02101-CEA8-4E2D-879B-40DAE27B276E}"/>
                  </a:ext>
                </a:extLst>
              </p14:cNvPr>
              <p14:cNvContentPartPr/>
              <p14:nvPr/>
            </p14:nvContentPartPr>
            <p14:xfrm>
              <a:off x="3970369" y="2740579"/>
              <a:ext cx="970200" cy="2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B02101-CEA8-4E2D-879B-40DAE27B27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61729" y="2731939"/>
                <a:ext cx="987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85A7DE-2ADA-4382-BD2C-3ED4C7CC74F0}"/>
                  </a:ext>
                </a:extLst>
              </p14:cNvPr>
              <p14:cNvContentPartPr/>
              <p14:nvPr/>
            </p14:nvContentPartPr>
            <p14:xfrm>
              <a:off x="2337049" y="3007339"/>
              <a:ext cx="527040" cy="27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85A7DE-2ADA-4382-BD2C-3ED4C7CC74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28049" y="2998699"/>
                <a:ext cx="544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3A4369-B45E-42A0-ADAE-31C0E5E84098}"/>
                  </a:ext>
                </a:extLst>
              </p14:cNvPr>
              <p14:cNvContentPartPr/>
              <p14:nvPr/>
            </p14:nvContentPartPr>
            <p14:xfrm>
              <a:off x="2293849" y="3324859"/>
              <a:ext cx="1484280" cy="87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3A4369-B45E-42A0-ADAE-31C0E5E8409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84849" y="3315859"/>
                <a:ext cx="15019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057EFA-DAF1-44EB-BB5E-852AF2CCDC65}"/>
                  </a:ext>
                </a:extLst>
              </p14:cNvPr>
              <p14:cNvContentPartPr/>
              <p14:nvPr/>
            </p14:nvContentPartPr>
            <p14:xfrm>
              <a:off x="808129" y="785779"/>
              <a:ext cx="325440" cy="150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057EFA-DAF1-44EB-BB5E-852AF2CCDC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9489" y="777139"/>
                <a:ext cx="343080" cy="1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27FA09-BF07-431B-9D8C-03FDA7306C61}"/>
                  </a:ext>
                </a:extLst>
              </p14:cNvPr>
              <p14:cNvContentPartPr/>
              <p14:nvPr/>
            </p14:nvContentPartPr>
            <p14:xfrm>
              <a:off x="1687969" y="2070259"/>
              <a:ext cx="576000" cy="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27FA09-BF07-431B-9D8C-03FDA7306C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969" y="2061619"/>
                <a:ext cx="59364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CD2449-4D6E-4163-9988-D59DCC0922A0}"/>
                  </a:ext>
                </a:extLst>
              </p14:cNvPr>
              <p14:cNvContentPartPr/>
              <p14:nvPr/>
            </p14:nvContentPartPr>
            <p14:xfrm>
              <a:off x="7007689" y="595699"/>
              <a:ext cx="1276920" cy="4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CD2449-4D6E-4163-9988-D59DCC092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9049" y="586699"/>
                <a:ext cx="1294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747D27-A0F2-4FA3-BC42-FAC47DBB35B8}"/>
                  </a:ext>
                </a:extLst>
              </p14:cNvPr>
              <p14:cNvContentPartPr/>
              <p14:nvPr/>
            </p14:nvContentPartPr>
            <p14:xfrm>
              <a:off x="6064129" y="1257379"/>
              <a:ext cx="1111320" cy="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747D27-A0F2-4FA3-BC42-FAC47DBB3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5489" y="1248379"/>
                <a:ext cx="112896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BCB9B8-6A6F-47EA-AC13-008A267360BB}"/>
                  </a:ext>
                </a:extLst>
              </p14:cNvPr>
              <p14:cNvContentPartPr/>
              <p14:nvPr/>
            </p14:nvContentPartPr>
            <p14:xfrm>
              <a:off x="3801169" y="644299"/>
              <a:ext cx="2280960" cy="5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BCB9B8-6A6F-47EA-AC13-008A2673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2169" y="635659"/>
                <a:ext cx="2298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892D0B-DDC4-4A8B-A94A-67C0A574B74E}"/>
                  </a:ext>
                </a:extLst>
              </p14:cNvPr>
              <p14:cNvContentPartPr/>
              <p14:nvPr/>
            </p14:nvContentPartPr>
            <p14:xfrm>
              <a:off x="3523249" y="1311379"/>
              <a:ext cx="574200" cy="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892D0B-DDC4-4A8B-A94A-67C0A574B7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4609" y="1302379"/>
                <a:ext cx="5918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E6883F-FF37-4F00-9812-14938EE5F85E}"/>
                  </a:ext>
                </a:extLst>
              </p14:cNvPr>
              <p14:cNvContentPartPr/>
              <p14:nvPr/>
            </p14:nvContentPartPr>
            <p14:xfrm>
              <a:off x="3004849" y="1757419"/>
              <a:ext cx="591480" cy="3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E6883F-FF37-4F00-9812-14938EE5F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6209" y="1748779"/>
                <a:ext cx="609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35CE9F-F5B1-4034-8F6E-EA9BBA39D60C}"/>
                  </a:ext>
                </a:extLst>
              </p14:cNvPr>
              <p14:cNvContentPartPr/>
              <p14:nvPr/>
            </p14:nvContentPartPr>
            <p14:xfrm>
              <a:off x="3843649" y="2067379"/>
              <a:ext cx="452520" cy="4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35CE9F-F5B1-4034-8F6E-EA9BBA39D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4649" y="2058379"/>
                <a:ext cx="4701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ED954A-2C19-4022-BBA4-838729E830D1}"/>
                  </a:ext>
                </a:extLst>
              </p14:cNvPr>
              <p14:cNvContentPartPr/>
              <p14:nvPr/>
            </p14:nvContentPartPr>
            <p14:xfrm>
              <a:off x="5181769" y="2063059"/>
              <a:ext cx="801360" cy="1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ED954A-2C19-4022-BBA4-838729E830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3129" y="2054059"/>
                <a:ext cx="81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6D54DC-1CDE-4103-864C-DC800C1F5250}"/>
                  </a:ext>
                </a:extLst>
              </p14:cNvPr>
              <p14:cNvContentPartPr/>
              <p14:nvPr/>
            </p14:nvContentPartPr>
            <p14:xfrm>
              <a:off x="3229129" y="2367619"/>
              <a:ext cx="522720" cy="4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6D54DC-1CDE-4103-864C-DC800C1F52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0129" y="2358619"/>
                <a:ext cx="5403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DC579B7-E6C6-4ABE-842F-B456FC3FAD3A}"/>
              </a:ext>
            </a:extLst>
          </p:cNvPr>
          <p:cNvGrpSpPr/>
          <p:nvPr/>
        </p:nvGrpSpPr>
        <p:grpSpPr>
          <a:xfrm>
            <a:off x="6585049" y="2357899"/>
            <a:ext cx="1670040" cy="49680"/>
            <a:chOff x="6585049" y="2357899"/>
            <a:chExt cx="16700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3E724A-7D17-429E-84DD-B0188F30615B}"/>
                    </a:ext>
                  </a:extLst>
                </p14:cNvPr>
                <p14:cNvContentPartPr/>
                <p14:nvPr/>
              </p14:nvContentPartPr>
              <p14:xfrm>
                <a:off x="6585049" y="2388139"/>
                <a:ext cx="362520" cy="1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3E724A-7D17-429E-84DD-B0188F3061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6049" y="2379499"/>
                  <a:ext cx="380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E4774C-55BA-44B9-BA30-B8E859BD2A18}"/>
                    </a:ext>
                  </a:extLst>
                </p14:cNvPr>
                <p14:cNvContentPartPr/>
                <p14:nvPr/>
              </p14:nvContentPartPr>
              <p14:xfrm>
                <a:off x="7506649" y="2357899"/>
                <a:ext cx="748440" cy="3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E4774C-55BA-44B9-BA30-B8E859BD2A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8009" y="2348899"/>
                  <a:ext cx="7660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C090B2-325C-446C-84A4-A222EA3D2BE3}"/>
                  </a:ext>
                </a:extLst>
              </p14:cNvPr>
              <p14:cNvContentPartPr/>
              <p14:nvPr/>
            </p14:nvContentPartPr>
            <p14:xfrm>
              <a:off x="1324729" y="2642299"/>
              <a:ext cx="1379160" cy="3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C090B2-325C-446C-84A4-A222EA3D2B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6089" y="2633659"/>
                <a:ext cx="1396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DC91E3-7D1A-4F01-B582-E061A1B31CC7}"/>
                  </a:ext>
                </a:extLst>
              </p14:cNvPr>
              <p14:cNvContentPartPr/>
              <p14:nvPr/>
            </p14:nvContentPartPr>
            <p14:xfrm>
              <a:off x="3178369" y="2968819"/>
              <a:ext cx="877680" cy="26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DC91E3-7D1A-4F01-B582-E061A1B31C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9729" y="2959819"/>
                <a:ext cx="895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4E42-8A19-47B6-9759-E41CE6912498}"/>
                  </a:ext>
                </a:extLst>
              </p14:cNvPr>
              <p14:cNvContentPartPr/>
              <p14:nvPr/>
            </p14:nvContentPartPr>
            <p14:xfrm>
              <a:off x="3761569" y="3729139"/>
              <a:ext cx="494280" cy="39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4E42-8A19-47B6-9759-E41CE69124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569" y="3720499"/>
                <a:ext cx="5119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27BBF9-8D26-48EA-B949-69330A8CF1A3}"/>
                  </a:ext>
                </a:extLst>
              </p14:cNvPr>
              <p14:cNvContentPartPr/>
              <p14:nvPr/>
            </p14:nvContentPartPr>
            <p14:xfrm>
              <a:off x="1613089" y="1443139"/>
              <a:ext cx="449640" cy="3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27BBF9-8D26-48EA-B949-69330A8CF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4089" y="1434139"/>
                <a:ext cx="467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ED5EF-0936-4FFC-92AB-52F2D42D3349}"/>
                  </a:ext>
                </a:extLst>
              </p14:cNvPr>
              <p14:cNvContentPartPr/>
              <p14:nvPr/>
            </p14:nvContentPartPr>
            <p14:xfrm>
              <a:off x="2798209" y="1730419"/>
              <a:ext cx="500040" cy="5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ED5EF-0936-4FFC-92AB-52F2D42D3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9209" y="1721779"/>
                <a:ext cx="517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E9104B-C9B8-488C-B180-2AB12BB58BFD}"/>
                  </a:ext>
                </a:extLst>
              </p14:cNvPr>
              <p14:cNvContentPartPr/>
              <p14:nvPr/>
            </p14:nvContentPartPr>
            <p14:xfrm>
              <a:off x="2469889" y="2088259"/>
              <a:ext cx="818280" cy="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E9104B-C9B8-488C-B180-2AB12BB58B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1249" y="2079619"/>
                <a:ext cx="835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A0552A-09BE-418E-B9FD-6D2985F5E9BA}"/>
                  </a:ext>
                </a:extLst>
              </p14:cNvPr>
              <p14:cNvContentPartPr/>
              <p14:nvPr/>
            </p14:nvContentPartPr>
            <p14:xfrm>
              <a:off x="4094569" y="2097979"/>
              <a:ext cx="930600" cy="1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A0552A-09BE-418E-B9FD-6D2985F5E9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5569" y="2088979"/>
                <a:ext cx="948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C20598-4F45-4C29-9A1D-884C90D58368}"/>
                  </a:ext>
                </a:extLst>
              </p14:cNvPr>
              <p14:cNvContentPartPr/>
              <p14:nvPr/>
            </p14:nvContentPartPr>
            <p14:xfrm>
              <a:off x="5083849" y="2502979"/>
              <a:ext cx="514440" cy="4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C20598-4F45-4C29-9A1D-884C90D583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4849" y="2494339"/>
                <a:ext cx="5320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711970-FB28-4EC8-960B-FF23F38FDA1E}"/>
                  </a:ext>
                </a:extLst>
              </p14:cNvPr>
              <p14:cNvContentPartPr/>
              <p14:nvPr/>
            </p14:nvContentPartPr>
            <p14:xfrm>
              <a:off x="1265689" y="2852899"/>
              <a:ext cx="1514880" cy="5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711970-FB28-4EC8-960B-FF23F38FDA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6689" y="2843899"/>
                <a:ext cx="1532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06CCF0-C9B9-47B5-AA0F-D0B3F2DCA781}"/>
                  </a:ext>
                </a:extLst>
              </p14:cNvPr>
              <p14:cNvContentPartPr/>
              <p14:nvPr/>
            </p14:nvContentPartPr>
            <p14:xfrm>
              <a:off x="5478769" y="3176539"/>
              <a:ext cx="1806480" cy="2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06CCF0-C9B9-47B5-AA0F-D0B3F2DCA7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0129" y="3167899"/>
                <a:ext cx="1824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904637-34A1-4C7D-AF21-F4469401EC78}"/>
                  </a:ext>
                </a:extLst>
              </p14:cNvPr>
              <p14:cNvContentPartPr/>
              <p14:nvPr/>
            </p14:nvContentPartPr>
            <p14:xfrm>
              <a:off x="2938969" y="3445819"/>
              <a:ext cx="36324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904637-34A1-4C7D-AF21-F4469401EC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0329" y="3437179"/>
                <a:ext cx="380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FCBC41-E6FC-4B01-987D-C88703E81711}"/>
                  </a:ext>
                </a:extLst>
              </p14:cNvPr>
              <p14:cNvContentPartPr/>
              <p14:nvPr/>
            </p14:nvContentPartPr>
            <p14:xfrm>
              <a:off x="3076129" y="3709339"/>
              <a:ext cx="1539720" cy="8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FCBC41-E6FC-4B01-987D-C88703E81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7129" y="3700339"/>
                <a:ext cx="155736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2 released today</a:t>
            </a:r>
          </a:p>
          <a:p>
            <a:pPr lvl="1"/>
            <a:r>
              <a:rPr lang="en-US" dirty="0"/>
              <a:t>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Monday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opened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Grading in the next few days</a:t>
            </a:r>
          </a:p>
          <a:p>
            <a:pPr lvl="1"/>
            <a:r>
              <a:rPr lang="en-US" dirty="0"/>
              <a:t>Due in a week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4BA85-AC85-4BA6-8EA0-C31537DAF4AA}"/>
                  </a:ext>
                </a:extLst>
              </p14:cNvPr>
              <p14:cNvContentPartPr/>
              <p14:nvPr/>
            </p14:nvContentPartPr>
            <p14:xfrm>
              <a:off x="888049" y="1729339"/>
              <a:ext cx="699120" cy="7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4BA85-AC85-4BA6-8EA0-C31537DAF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049" y="1720699"/>
                <a:ext cx="716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7728BE-3AE6-424E-920C-BB674E16CF03}"/>
                  </a:ext>
                </a:extLst>
              </p14:cNvPr>
              <p14:cNvContentPartPr/>
              <p14:nvPr/>
            </p14:nvContentPartPr>
            <p14:xfrm>
              <a:off x="896329" y="2123539"/>
              <a:ext cx="65952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7728BE-3AE6-424E-920C-BB674E16CF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329" y="2114899"/>
                <a:ext cx="677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7263EE-980F-4E00-BEEA-05AABC9E5D90}"/>
                  </a:ext>
                </a:extLst>
              </p14:cNvPr>
              <p14:cNvContentPartPr/>
              <p14:nvPr/>
            </p14:nvContentPartPr>
            <p14:xfrm>
              <a:off x="1646209" y="2495779"/>
              <a:ext cx="650520" cy="4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7263EE-980F-4E00-BEEA-05AABC9E5D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7209" y="2486779"/>
                <a:ext cx="668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039DA1-62C4-460B-BD16-29BC26ED1440}"/>
                  </a:ext>
                </a:extLst>
              </p14:cNvPr>
              <p14:cNvContentPartPr/>
              <p14:nvPr/>
            </p14:nvContentPartPr>
            <p14:xfrm>
              <a:off x="832609" y="2902219"/>
              <a:ext cx="50580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039DA1-62C4-460B-BD16-29BC26ED14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969" y="2893219"/>
                <a:ext cx="523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E47AED-BBF7-4A55-B16D-B1D72A04790B}"/>
                  </a:ext>
                </a:extLst>
              </p14:cNvPr>
              <p14:cNvContentPartPr/>
              <p14:nvPr/>
            </p14:nvContentPartPr>
            <p14:xfrm>
              <a:off x="1815049" y="2904739"/>
              <a:ext cx="77580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E47AED-BBF7-4A55-B16D-B1D72A0479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6409" y="2896099"/>
                <a:ext cx="793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842CF1-2F24-4150-8BEB-67C80536A170}"/>
                  </a:ext>
                </a:extLst>
              </p14:cNvPr>
              <p14:cNvContentPartPr/>
              <p14:nvPr/>
            </p14:nvContentPartPr>
            <p14:xfrm>
              <a:off x="5269609" y="3333139"/>
              <a:ext cx="1449720" cy="77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842CF1-2F24-4150-8BEB-67C80536A1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0969" y="3324139"/>
                <a:ext cx="14673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74CC94-BD51-4874-AFEB-D4185940A451}"/>
                  </a:ext>
                </a:extLst>
              </p14:cNvPr>
              <p14:cNvContentPartPr/>
              <p14:nvPr/>
            </p14:nvContentPartPr>
            <p14:xfrm>
              <a:off x="833329" y="3449059"/>
              <a:ext cx="277200" cy="118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74CC94-BD51-4874-AFEB-D4185940A4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4329" y="3440059"/>
                <a:ext cx="294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D7C071-131A-4FEB-BBB3-BA08A7C46B26}"/>
                  </a:ext>
                </a:extLst>
              </p14:cNvPr>
              <p14:cNvContentPartPr/>
              <p14:nvPr/>
            </p14:nvContentPartPr>
            <p14:xfrm>
              <a:off x="850249" y="3793579"/>
              <a:ext cx="253080" cy="9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D7C071-131A-4FEB-BBB3-BA08A7C46B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1609" y="3784579"/>
                <a:ext cx="2707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54E1273-5B09-483F-B04F-76D1179CB058}"/>
              </a:ext>
            </a:extLst>
          </p:cNvPr>
          <p:cNvGrpSpPr/>
          <p:nvPr/>
        </p:nvGrpSpPr>
        <p:grpSpPr>
          <a:xfrm>
            <a:off x="310249" y="3166819"/>
            <a:ext cx="3569760" cy="1869480"/>
            <a:chOff x="310249" y="3166819"/>
            <a:chExt cx="3569760" cy="18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CBFC3C-B9AC-4287-B0FE-C7BA03AC52FC}"/>
                    </a:ext>
                  </a:extLst>
                </p14:cNvPr>
                <p14:cNvContentPartPr/>
                <p14:nvPr/>
              </p14:nvContentPartPr>
              <p14:xfrm>
                <a:off x="866449" y="3318379"/>
                <a:ext cx="579240" cy="1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CBFC3C-B9AC-4287-B0FE-C7BA03AC52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7809" y="3309379"/>
                  <a:ext cx="59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ACE6D9-F3BA-45EB-B4BE-A0D26A1EA4FF}"/>
                    </a:ext>
                  </a:extLst>
                </p14:cNvPr>
                <p14:cNvContentPartPr/>
                <p14:nvPr/>
              </p14:nvContentPartPr>
              <p14:xfrm>
                <a:off x="1987849" y="3333139"/>
                <a:ext cx="462240" cy="5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ACE6D9-F3BA-45EB-B4BE-A0D26A1EA4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9209" y="3324139"/>
                  <a:ext cx="479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392E49-042C-4CB2-8355-8BD78BE7DC21}"/>
                    </a:ext>
                  </a:extLst>
                </p14:cNvPr>
                <p14:cNvContentPartPr/>
                <p14:nvPr/>
              </p14:nvContentPartPr>
              <p14:xfrm>
                <a:off x="310249" y="3166819"/>
                <a:ext cx="803160" cy="133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392E49-042C-4CB2-8355-8BD78BE7DC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1249" y="3157819"/>
                  <a:ext cx="820800" cy="13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ECB5BF-B2A3-4E28-B7EB-D9F95BCE7235}"/>
                    </a:ext>
                  </a:extLst>
                </p14:cNvPr>
                <p14:cNvContentPartPr/>
                <p14:nvPr/>
              </p14:nvContentPartPr>
              <p14:xfrm>
                <a:off x="1316809" y="4229899"/>
                <a:ext cx="27720" cy="28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ECB5BF-B2A3-4E28-B7EB-D9F95BCE7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7809" y="4221259"/>
                  <a:ext cx="45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9A491D-68E5-4F00-A763-834CE4F47E1E}"/>
                    </a:ext>
                  </a:extLst>
                </p14:cNvPr>
                <p14:cNvContentPartPr/>
                <p14:nvPr/>
              </p14:nvContentPartPr>
              <p14:xfrm>
                <a:off x="1423729" y="4234219"/>
                <a:ext cx="146520" cy="24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9A491D-68E5-4F00-A763-834CE4F47E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15089" y="4225219"/>
                  <a:ext cx="164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70E3E3-2FF4-4C15-876C-8836A67DB4F0}"/>
                    </a:ext>
                  </a:extLst>
                </p14:cNvPr>
                <p14:cNvContentPartPr/>
                <p14:nvPr/>
              </p14:nvContentPartPr>
              <p14:xfrm>
                <a:off x="1617049" y="4268059"/>
                <a:ext cx="172440" cy="18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70E3E3-2FF4-4C15-876C-8836A67DB4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8409" y="4259059"/>
                  <a:ext cx="190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14287A-A297-4A6E-B13C-DB0FBC83EB6F}"/>
                    </a:ext>
                  </a:extLst>
                </p14:cNvPr>
                <p14:cNvContentPartPr/>
                <p14:nvPr/>
              </p14:nvContentPartPr>
              <p14:xfrm>
                <a:off x="1916929" y="4209019"/>
                <a:ext cx="99000" cy="9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14287A-A297-4A6E-B13C-DB0FBC83EB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07929" y="4200379"/>
                  <a:ext cx="116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23E2D8-4578-4DF7-A9C5-CDF52111E7B6}"/>
                    </a:ext>
                  </a:extLst>
                </p14:cNvPr>
                <p14:cNvContentPartPr/>
                <p14:nvPr/>
              </p14:nvContentPartPr>
              <p14:xfrm>
                <a:off x="1924849" y="4167259"/>
                <a:ext cx="193680" cy="37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23E2D8-4578-4DF7-A9C5-CDF52111E7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6209" y="4158619"/>
                  <a:ext cx="211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8377BC-CC20-49C4-A8C7-F90007496D33}"/>
                    </a:ext>
                  </a:extLst>
                </p14:cNvPr>
                <p14:cNvContentPartPr/>
                <p14:nvPr/>
              </p14:nvContentPartPr>
              <p14:xfrm>
                <a:off x="2045089" y="4357339"/>
                <a:ext cx="4860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8377BC-CC20-49C4-A8C7-F90007496D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36449" y="4348339"/>
                  <a:ext cx="66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2028FE-91CF-4681-A9C2-5FDD10C9D670}"/>
                    </a:ext>
                  </a:extLst>
                </p14:cNvPr>
                <p14:cNvContentPartPr/>
                <p14:nvPr/>
              </p14:nvContentPartPr>
              <p14:xfrm>
                <a:off x="2344969" y="4338259"/>
                <a:ext cx="131400" cy="14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2028FE-91CF-4681-A9C2-5FDD10C9D6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35969" y="4329259"/>
                  <a:ext cx="149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7A694F-0DC3-4884-AECA-CF29004E0582}"/>
                    </a:ext>
                  </a:extLst>
                </p14:cNvPr>
                <p14:cNvContentPartPr/>
                <p14:nvPr/>
              </p14:nvContentPartPr>
              <p14:xfrm>
                <a:off x="2530729" y="4340419"/>
                <a:ext cx="119880" cy="14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7A694F-0DC3-4884-AECA-CF29004E0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1729" y="4331779"/>
                  <a:ext cx="137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3B994E-CD24-4A5B-98F5-5E392A449819}"/>
                    </a:ext>
                  </a:extLst>
                </p14:cNvPr>
                <p14:cNvContentPartPr/>
                <p14:nvPr/>
              </p14:nvContentPartPr>
              <p14:xfrm>
                <a:off x="2654209" y="4360579"/>
                <a:ext cx="119160" cy="9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3B994E-CD24-4A5B-98F5-5E392A4498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45569" y="4351939"/>
                  <a:ext cx="13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27E762-39C9-41D4-9849-4C54E4544D01}"/>
                    </a:ext>
                  </a:extLst>
                </p14:cNvPr>
                <p14:cNvContentPartPr/>
                <p14:nvPr/>
              </p14:nvContentPartPr>
              <p14:xfrm>
                <a:off x="2793529" y="4237819"/>
                <a:ext cx="109800" cy="23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27E762-39C9-41D4-9849-4C54E4544D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84529" y="4228819"/>
                  <a:ext cx="127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B28001-F9BA-4F2C-A3F6-8BD10D0E36E0}"/>
                    </a:ext>
                  </a:extLst>
                </p14:cNvPr>
                <p14:cNvContentPartPr/>
                <p14:nvPr/>
              </p14:nvContentPartPr>
              <p14:xfrm>
                <a:off x="2958049" y="4234219"/>
                <a:ext cx="22320" cy="22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B28001-F9BA-4F2C-A3F6-8BD10D0E36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9049" y="4225219"/>
                  <a:ext cx="39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ECF373-2302-40F4-940E-14825039EF6E}"/>
                    </a:ext>
                  </a:extLst>
                </p14:cNvPr>
                <p14:cNvContentPartPr/>
                <p14:nvPr/>
              </p14:nvContentPartPr>
              <p14:xfrm>
                <a:off x="3012049" y="4224499"/>
                <a:ext cx="147600" cy="24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ECF373-2302-40F4-940E-14825039EF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03409" y="4215499"/>
                  <a:ext cx="165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4EC377-E52C-4BFF-9867-1B11BA6A31F0}"/>
                    </a:ext>
                  </a:extLst>
                </p14:cNvPr>
                <p14:cNvContentPartPr/>
                <p14:nvPr/>
              </p14:nvContentPartPr>
              <p14:xfrm>
                <a:off x="724249" y="4725979"/>
                <a:ext cx="139680" cy="310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4EC377-E52C-4BFF-9867-1B11BA6A31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249" y="4716979"/>
                  <a:ext cx="157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12D990-12B4-4C40-9CF3-FA138B64D992}"/>
                    </a:ext>
                  </a:extLst>
                </p14:cNvPr>
                <p14:cNvContentPartPr/>
                <p14:nvPr/>
              </p14:nvContentPartPr>
              <p14:xfrm>
                <a:off x="861769" y="4819939"/>
                <a:ext cx="174600" cy="17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12D990-12B4-4C40-9CF3-FA138B64D9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2769" y="4810939"/>
                  <a:ext cx="192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452830-22D9-446E-88A1-27B0D5E00197}"/>
                    </a:ext>
                  </a:extLst>
                </p14:cNvPr>
                <p14:cNvContentPartPr/>
                <p14:nvPr/>
              </p14:nvContentPartPr>
              <p14:xfrm>
                <a:off x="951049" y="4898419"/>
                <a:ext cx="146520" cy="1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452830-22D9-446E-88A1-27B0D5E0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2049" y="4889419"/>
                  <a:ext cx="164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BD8DD6-2864-4837-A3D5-6A274C3F9E8F}"/>
                    </a:ext>
                  </a:extLst>
                </p14:cNvPr>
                <p14:cNvContentPartPr/>
                <p14:nvPr/>
              </p14:nvContentPartPr>
              <p14:xfrm>
                <a:off x="1145449" y="4782859"/>
                <a:ext cx="127440" cy="179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BD8DD6-2864-4837-A3D5-6A274C3F9E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6449" y="4773859"/>
                  <a:ext cx="145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E50811-EBAC-46E6-8E5E-842EC8F5D6E9}"/>
                    </a:ext>
                  </a:extLst>
                </p14:cNvPr>
                <p14:cNvContentPartPr/>
                <p14:nvPr/>
              </p14:nvContentPartPr>
              <p14:xfrm>
                <a:off x="1483489" y="4765939"/>
                <a:ext cx="138600" cy="141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E50811-EBAC-46E6-8E5E-842EC8F5D6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74849" y="4756939"/>
                  <a:ext cx="156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72F0CD-FEE4-4C0F-9E2F-A1A2A056B3C3}"/>
                    </a:ext>
                  </a:extLst>
                </p14:cNvPr>
                <p14:cNvContentPartPr/>
                <p14:nvPr/>
              </p14:nvContentPartPr>
              <p14:xfrm>
                <a:off x="2256409" y="4737139"/>
                <a:ext cx="215640" cy="18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72F0CD-FEE4-4C0F-9E2F-A1A2A056B3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47409" y="4728139"/>
                  <a:ext cx="23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50ED47-6618-4ED9-837A-63B3E87D67AE}"/>
                    </a:ext>
                  </a:extLst>
                </p14:cNvPr>
                <p14:cNvContentPartPr/>
                <p14:nvPr/>
              </p14:nvContentPartPr>
              <p14:xfrm>
                <a:off x="2603809" y="4718059"/>
                <a:ext cx="67320" cy="4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50ED47-6618-4ED9-837A-63B3E87D67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94809" y="4709419"/>
                  <a:ext cx="84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6DBA94-0C94-4801-BE16-C2AA93872B23}"/>
                    </a:ext>
                  </a:extLst>
                </p14:cNvPr>
                <p14:cNvContentPartPr/>
                <p14:nvPr/>
              </p14:nvContentPartPr>
              <p14:xfrm>
                <a:off x="2568889" y="4747939"/>
                <a:ext cx="88920" cy="186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6DBA94-0C94-4801-BE16-C2AA93872B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60249" y="4738939"/>
                  <a:ext cx="106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1B2BAC-1E02-42CF-B2C5-A7C3BC1ACC77}"/>
                    </a:ext>
                  </a:extLst>
                </p14:cNvPr>
                <p14:cNvContentPartPr/>
                <p14:nvPr/>
              </p14:nvContentPartPr>
              <p14:xfrm>
                <a:off x="2809369" y="4658659"/>
                <a:ext cx="182160" cy="31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1B2BAC-1E02-42CF-B2C5-A7C3BC1ACC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00369" y="4649659"/>
                  <a:ext cx="199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023AED-12D3-47F7-88CA-668E28540F7C}"/>
                    </a:ext>
                  </a:extLst>
                </p14:cNvPr>
                <p14:cNvContentPartPr/>
                <p14:nvPr/>
              </p14:nvContentPartPr>
              <p14:xfrm>
                <a:off x="2915209" y="4810579"/>
                <a:ext cx="79560" cy="10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023AED-12D3-47F7-88CA-668E28540F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06209" y="4801939"/>
                  <a:ext cx="97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53A2F5-E015-4AFB-88D7-657AC52FCADE}"/>
                    </a:ext>
                  </a:extLst>
                </p14:cNvPr>
                <p14:cNvContentPartPr/>
                <p14:nvPr/>
              </p14:nvContentPartPr>
              <p14:xfrm>
                <a:off x="3125809" y="4820659"/>
                <a:ext cx="124920" cy="13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53A2F5-E015-4AFB-88D7-657AC52FCA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16809" y="4812019"/>
                  <a:ext cx="142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B11487-BF5E-41BE-B509-CAC6C25DA1FB}"/>
                    </a:ext>
                  </a:extLst>
                </p14:cNvPr>
                <p14:cNvContentPartPr/>
                <p14:nvPr/>
              </p14:nvContentPartPr>
              <p14:xfrm>
                <a:off x="3271609" y="4828219"/>
                <a:ext cx="222480" cy="97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B11487-BF5E-41BE-B509-CAC6C25DA1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2969" y="4819219"/>
                  <a:ext cx="240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F309E3-E8FB-40AD-8D80-3A327C6F4574}"/>
                    </a:ext>
                  </a:extLst>
                </p14:cNvPr>
                <p14:cNvContentPartPr/>
                <p14:nvPr/>
              </p14:nvContentPartPr>
              <p14:xfrm>
                <a:off x="3514609" y="4707619"/>
                <a:ext cx="124920" cy="239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F309E3-E8FB-40AD-8D80-3A327C6F45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5609" y="4698979"/>
                  <a:ext cx="142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BC0A5D-E984-4862-BE95-E28BF1C52691}"/>
                    </a:ext>
                  </a:extLst>
                </p14:cNvPr>
                <p14:cNvContentPartPr/>
                <p14:nvPr/>
              </p14:nvContentPartPr>
              <p14:xfrm>
                <a:off x="3680929" y="4725259"/>
                <a:ext cx="20880" cy="18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BC0A5D-E984-4862-BE95-E28BF1C526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71929" y="4716619"/>
                  <a:ext cx="3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F896E8-7339-4D57-BA6F-38D921649BDF}"/>
                    </a:ext>
                  </a:extLst>
                </p14:cNvPr>
                <p14:cNvContentPartPr/>
                <p14:nvPr/>
              </p14:nvContentPartPr>
              <p14:xfrm>
                <a:off x="3751129" y="4718059"/>
                <a:ext cx="128880" cy="19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F896E8-7339-4D57-BA6F-38D921649B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2489" y="4709419"/>
                  <a:ext cx="146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7B7F76-1978-447A-AB61-D16F0494E583}"/>
                    </a:ext>
                  </a:extLst>
                </p14:cNvPr>
                <p14:cNvContentPartPr/>
                <p14:nvPr/>
              </p14:nvContentPartPr>
              <p14:xfrm>
                <a:off x="1145449" y="4554979"/>
                <a:ext cx="2173680" cy="7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7B7F76-1978-447A-AB61-D16F0494E5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6449" y="4545979"/>
                  <a:ext cx="21913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52F837-E165-4394-8286-B990FA1CBB47}"/>
              </a:ext>
            </a:extLst>
          </p:cNvPr>
          <p:cNvGrpSpPr/>
          <p:nvPr/>
        </p:nvGrpSpPr>
        <p:grpSpPr>
          <a:xfrm>
            <a:off x="3946609" y="3597379"/>
            <a:ext cx="275760" cy="218880"/>
            <a:chOff x="3946609" y="3597379"/>
            <a:chExt cx="27576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844863-89C0-474E-9548-D64C25495C1F}"/>
                    </a:ext>
                  </a:extLst>
                </p14:cNvPr>
                <p14:cNvContentPartPr/>
                <p14:nvPr/>
              </p14:nvContentPartPr>
              <p14:xfrm>
                <a:off x="3954169" y="3648139"/>
                <a:ext cx="26820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2844863-89C0-474E-9548-D64C25495C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45169" y="3639139"/>
                  <a:ext cx="285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D8E29A5-2797-4AD8-9873-C07DDD6FF14D}"/>
                    </a:ext>
                  </a:extLst>
                </p14:cNvPr>
                <p14:cNvContentPartPr/>
                <p14:nvPr/>
              </p14:nvContentPartPr>
              <p14:xfrm>
                <a:off x="3946609" y="3597379"/>
                <a:ext cx="166680" cy="15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D8E29A5-2797-4AD8-9873-C07DDD6FF1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7969" y="3588379"/>
                  <a:ext cx="18432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594791-394D-46A3-9732-00D475FF0C1C}"/>
                  </a:ext>
                </a:extLst>
              </p14:cNvPr>
              <p14:cNvContentPartPr/>
              <p14:nvPr/>
            </p14:nvContentPartPr>
            <p14:xfrm>
              <a:off x="2065249" y="3957739"/>
              <a:ext cx="421920" cy="37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594791-394D-46A3-9732-00D475FF0C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56249" y="3948739"/>
                <a:ext cx="4395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49620B-4F04-454F-9023-109345B40600}"/>
                  </a:ext>
                </a:extLst>
              </p14:cNvPr>
              <p14:cNvContentPartPr/>
              <p14:nvPr/>
            </p14:nvContentPartPr>
            <p14:xfrm>
              <a:off x="2450449" y="1051819"/>
              <a:ext cx="342000" cy="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49620B-4F04-454F-9023-109345B40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1809" y="1043179"/>
                <a:ext cx="3596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F5F104-B7A9-4F5D-98D3-8B73CE3F20E2}"/>
                  </a:ext>
                </a:extLst>
              </p14:cNvPr>
              <p14:cNvContentPartPr/>
              <p14:nvPr/>
            </p14:nvContentPartPr>
            <p14:xfrm>
              <a:off x="4024369" y="1425139"/>
              <a:ext cx="1485360" cy="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F5F104-B7A9-4F5D-98D3-8B73CE3F20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5369" y="1416139"/>
                <a:ext cx="1503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1A6D8F-63E8-4D4B-94D2-E651F9F939AE}"/>
                  </a:ext>
                </a:extLst>
              </p14:cNvPr>
              <p14:cNvContentPartPr/>
              <p14:nvPr/>
            </p14:nvContentPartPr>
            <p14:xfrm>
              <a:off x="2727289" y="1669219"/>
              <a:ext cx="805680" cy="2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1A6D8F-63E8-4D4B-94D2-E651F9F93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8289" y="1660219"/>
                <a:ext cx="823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ACA457-B592-41CE-BD78-8AA8EAC3AEAA}"/>
                  </a:ext>
                </a:extLst>
              </p14:cNvPr>
              <p14:cNvContentPartPr/>
              <p14:nvPr/>
            </p14:nvContentPartPr>
            <p14:xfrm>
              <a:off x="2527489" y="1901059"/>
              <a:ext cx="431280" cy="3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ACA457-B592-41CE-BD78-8AA8EAC3A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8849" y="1892419"/>
                <a:ext cx="448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0DAC3C-44D9-443B-912C-D00BB8FDCE02}"/>
                  </a:ext>
                </a:extLst>
              </p14:cNvPr>
              <p14:cNvContentPartPr/>
              <p14:nvPr/>
            </p14:nvContentPartPr>
            <p14:xfrm>
              <a:off x="1113049" y="2359699"/>
              <a:ext cx="280080" cy="12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0DAC3C-44D9-443B-912C-D00BB8FDCE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4409" y="2351059"/>
                <a:ext cx="297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19391C-84EC-4EE8-882D-CE2DED3ADA81}"/>
                  </a:ext>
                </a:extLst>
              </p14:cNvPr>
              <p14:cNvContentPartPr/>
              <p14:nvPr/>
            </p14:nvContentPartPr>
            <p14:xfrm>
              <a:off x="3091249" y="2235859"/>
              <a:ext cx="72360" cy="27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19391C-84EC-4EE8-882D-CE2DED3ADA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2609" y="2227219"/>
                <a:ext cx="90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2436FE-66B0-41ED-855E-486F5DFF5DC9}"/>
                  </a:ext>
                </a:extLst>
              </p14:cNvPr>
              <p14:cNvContentPartPr/>
              <p14:nvPr/>
            </p14:nvContentPartPr>
            <p14:xfrm>
              <a:off x="3817369" y="2154859"/>
              <a:ext cx="97200" cy="284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2436FE-66B0-41ED-855E-486F5DFF5D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08369" y="2146219"/>
                <a:ext cx="11484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8E713EE-32FE-4B30-8867-97A312DAA36C}"/>
              </a:ext>
            </a:extLst>
          </p:cNvPr>
          <p:cNvGrpSpPr/>
          <p:nvPr/>
        </p:nvGrpSpPr>
        <p:grpSpPr>
          <a:xfrm>
            <a:off x="3749329" y="2809339"/>
            <a:ext cx="2019960" cy="44640"/>
            <a:chOff x="3749329" y="2809339"/>
            <a:chExt cx="2019960" cy="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413D76-AD89-4D57-9716-58F4B128DA74}"/>
                    </a:ext>
                  </a:extLst>
                </p14:cNvPr>
                <p14:cNvContentPartPr/>
                <p14:nvPr/>
              </p14:nvContentPartPr>
              <p14:xfrm>
                <a:off x="3749329" y="2820139"/>
                <a:ext cx="401400" cy="1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413D76-AD89-4D57-9716-58F4B128DA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0689" y="2811139"/>
                  <a:ext cx="41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389952-07A1-4E34-AB79-2C379F2E55B9}"/>
                    </a:ext>
                  </a:extLst>
                </p14:cNvPr>
                <p14:cNvContentPartPr/>
                <p14:nvPr/>
              </p14:nvContentPartPr>
              <p14:xfrm>
                <a:off x="4668769" y="2809339"/>
                <a:ext cx="1100520" cy="4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389952-07A1-4E34-AB79-2C379F2E55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60129" y="2800339"/>
                  <a:ext cx="111816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38A0FB-567A-4CF6-BBBB-798262C2B0D8}"/>
                  </a:ext>
                </a:extLst>
              </p14:cNvPr>
              <p14:cNvContentPartPr/>
              <p14:nvPr/>
            </p14:nvContentPartPr>
            <p14:xfrm>
              <a:off x="2809369" y="3121459"/>
              <a:ext cx="1243440" cy="4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38A0FB-567A-4CF6-BBBB-798262C2B0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0369" y="3112819"/>
                <a:ext cx="1261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5845E5-2DA7-4497-A1DB-A30CA81FF2B1}"/>
                  </a:ext>
                </a:extLst>
              </p14:cNvPr>
              <p14:cNvContentPartPr/>
              <p14:nvPr/>
            </p14:nvContentPartPr>
            <p14:xfrm>
              <a:off x="5451049" y="3153499"/>
              <a:ext cx="908280" cy="6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5845E5-2DA7-4497-A1DB-A30CA81FF2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42409" y="3144859"/>
                <a:ext cx="925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382516-3CA0-444D-A86F-0487D7C7A57D}"/>
                  </a:ext>
                </a:extLst>
              </p14:cNvPr>
              <p14:cNvContentPartPr/>
              <p14:nvPr/>
            </p14:nvContentPartPr>
            <p14:xfrm>
              <a:off x="2683729" y="3415219"/>
              <a:ext cx="980640" cy="71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382516-3CA0-444D-A86F-0487D7C7A5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5089" y="3406219"/>
                <a:ext cx="99828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D1ACE-810D-434B-A9F0-307BC96C91E9}"/>
                  </a:ext>
                </a:extLst>
              </p14:cNvPr>
              <p14:cNvContentPartPr/>
              <p14:nvPr/>
            </p14:nvContentPartPr>
            <p14:xfrm>
              <a:off x="6580009" y="1075219"/>
              <a:ext cx="1164600" cy="6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D1ACE-810D-434B-A9F0-307BC96C9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369" y="1066219"/>
                <a:ext cx="118224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63490-1830-4636-B658-86FF91E99760}"/>
              </a:ext>
            </a:extLst>
          </p:cNvPr>
          <p:cNvGrpSpPr/>
          <p:nvPr/>
        </p:nvGrpSpPr>
        <p:grpSpPr>
          <a:xfrm>
            <a:off x="2235169" y="2035699"/>
            <a:ext cx="579600" cy="341640"/>
            <a:chOff x="2235169" y="2035699"/>
            <a:chExt cx="57960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7E881E-DC93-4E28-8BBA-631575FF77D1}"/>
                    </a:ext>
                  </a:extLst>
                </p14:cNvPr>
                <p14:cNvContentPartPr/>
                <p14:nvPr/>
              </p14:nvContentPartPr>
              <p14:xfrm>
                <a:off x="2238409" y="2050819"/>
                <a:ext cx="20880" cy="32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7E881E-DC93-4E28-8BBA-631575FF77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9769" y="2041819"/>
                  <a:ext cx="38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B9954B-CE81-43D1-8CCB-06425A328B2C}"/>
                    </a:ext>
                  </a:extLst>
                </p14:cNvPr>
                <p14:cNvContentPartPr/>
                <p14:nvPr/>
              </p14:nvContentPartPr>
              <p14:xfrm>
                <a:off x="2235169" y="2035699"/>
                <a:ext cx="168480" cy="323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B9954B-CE81-43D1-8CCB-06425A328B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6529" y="2027059"/>
                  <a:ext cx="186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49F951-8513-43F4-8D5D-BF30AF81ACFF}"/>
                    </a:ext>
                  </a:extLst>
                </p14:cNvPr>
                <p14:cNvContentPartPr/>
                <p14:nvPr/>
              </p14:nvContentPartPr>
              <p14:xfrm>
                <a:off x="2500849" y="2160979"/>
                <a:ext cx="95760" cy="16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49F951-8513-43F4-8D5D-BF30AF81AC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2209" y="2151979"/>
                  <a:ext cx="11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5617C1-EE1F-4C3D-80AF-C0F91BC4F700}"/>
                    </a:ext>
                  </a:extLst>
                </p14:cNvPr>
                <p14:cNvContentPartPr/>
                <p14:nvPr/>
              </p14:nvContentPartPr>
              <p14:xfrm>
                <a:off x="2667169" y="2157739"/>
                <a:ext cx="147600" cy="17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5617C1-EE1F-4C3D-80AF-C0F91BC4F7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8529" y="2148739"/>
                  <a:ext cx="165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40684D-D3D5-4BB9-BDEE-F2B62210EA5D}"/>
                    </a:ext>
                  </a:extLst>
                </p14:cNvPr>
                <p14:cNvContentPartPr/>
                <p14:nvPr/>
              </p14:nvContentPartPr>
              <p14:xfrm>
                <a:off x="2680489" y="2151259"/>
                <a:ext cx="127800" cy="16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40684D-D3D5-4BB9-BDEE-F2B62210EA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1849" y="2142259"/>
                  <a:ext cx="14544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0E4CE-98AC-44D2-BFC0-EF05CADAC6A3}"/>
              </a:ext>
            </a:extLst>
          </p:cNvPr>
          <p:cNvGrpSpPr/>
          <p:nvPr/>
        </p:nvGrpSpPr>
        <p:grpSpPr>
          <a:xfrm>
            <a:off x="3191689" y="1975579"/>
            <a:ext cx="572400" cy="342720"/>
            <a:chOff x="3191689" y="1975579"/>
            <a:chExt cx="57240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E57A7C-BA58-4D10-85E5-9C69BC11298D}"/>
                    </a:ext>
                  </a:extLst>
                </p14:cNvPr>
                <p14:cNvContentPartPr/>
                <p14:nvPr/>
              </p14:nvContentPartPr>
              <p14:xfrm>
                <a:off x="3191689" y="2126779"/>
                <a:ext cx="24480" cy="19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E57A7C-BA58-4D10-85E5-9C69BC1129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3049" y="2118139"/>
                  <a:ext cx="4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3CFE50-CCA8-472C-A1B3-DBA1A025DB59}"/>
                    </a:ext>
                  </a:extLst>
                </p14:cNvPr>
                <p14:cNvContentPartPr/>
                <p14:nvPr/>
              </p14:nvContentPartPr>
              <p14:xfrm>
                <a:off x="3195649" y="1993579"/>
                <a:ext cx="22680" cy="2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3CFE50-CCA8-472C-A1B3-DBA1A025DB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87009" y="1984579"/>
                  <a:ext cx="40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F07E05-4AB0-44E0-8E5E-8374F793FC85}"/>
                    </a:ext>
                  </a:extLst>
                </p14:cNvPr>
                <p14:cNvContentPartPr/>
                <p14:nvPr/>
              </p14:nvContentPartPr>
              <p14:xfrm>
                <a:off x="3303289" y="1975579"/>
                <a:ext cx="182520" cy="30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F07E05-4AB0-44E0-8E5E-8374F793FC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4649" y="1966579"/>
                  <a:ext cx="200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B2C24C-5A2C-4986-8DD3-FC7D2E29D207}"/>
                    </a:ext>
                  </a:extLst>
                </p14:cNvPr>
                <p14:cNvContentPartPr/>
                <p14:nvPr/>
              </p14:nvContentPartPr>
              <p14:xfrm>
                <a:off x="3513169" y="2114539"/>
                <a:ext cx="100800" cy="13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B2C24C-5A2C-4986-8DD3-FC7D2E29D2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4169" y="2105899"/>
                  <a:ext cx="118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7362DC-D06F-4BA7-95B3-6F27B8A41B0D}"/>
                    </a:ext>
                  </a:extLst>
                </p14:cNvPr>
                <p14:cNvContentPartPr/>
                <p14:nvPr/>
              </p14:nvContentPartPr>
              <p14:xfrm>
                <a:off x="3651049" y="2119579"/>
                <a:ext cx="113040" cy="171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7362DC-D06F-4BA7-95B3-6F27B8A41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2049" y="2110939"/>
                  <a:ext cx="1306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E4525D-7424-4640-B4AB-802E89A4A805}"/>
              </a:ext>
            </a:extLst>
          </p:cNvPr>
          <p:cNvGrpSpPr/>
          <p:nvPr/>
        </p:nvGrpSpPr>
        <p:grpSpPr>
          <a:xfrm>
            <a:off x="2310409" y="2498299"/>
            <a:ext cx="622800" cy="313200"/>
            <a:chOff x="2310409" y="2498299"/>
            <a:chExt cx="62280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613C2A-7790-4598-9606-3BFCBEF729DA}"/>
                    </a:ext>
                  </a:extLst>
                </p14:cNvPr>
                <p14:cNvContentPartPr/>
                <p14:nvPr/>
              </p14:nvContentPartPr>
              <p14:xfrm>
                <a:off x="2310409" y="2505499"/>
                <a:ext cx="152640" cy="30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613C2A-7790-4598-9606-3BFCBEF729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1409" y="2496859"/>
                  <a:ext cx="170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AD8A47-DD8C-4EB1-B4D9-D69CD40B26C5}"/>
                    </a:ext>
                  </a:extLst>
                </p14:cNvPr>
                <p14:cNvContentPartPr/>
                <p14:nvPr/>
              </p14:nvContentPartPr>
              <p14:xfrm>
                <a:off x="2482849" y="2666419"/>
                <a:ext cx="124200" cy="11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AD8A47-DD8C-4EB1-B4D9-D69CD40B26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4209" y="2657779"/>
                  <a:ext cx="141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26480E-1168-4005-9608-04390582CB0C}"/>
                    </a:ext>
                  </a:extLst>
                </p14:cNvPr>
                <p14:cNvContentPartPr/>
                <p14:nvPr/>
              </p14:nvContentPartPr>
              <p14:xfrm>
                <a:off x="2672569" y="2498299"/>
                <a:ext cx="134640" cy="29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26480E-1168-4005-9608-04390582CB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63929" y="2489659"/>
                  <a:ext cx="152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2100AA-FE7E-4049-A151-26618429A22C}"/>
                    </a:ext>
                  </a:extLst>
                </p14:cNvPr>
                <p14:cNvContentPartPr/>
                <p14:nvPr/>
              </p14:nvContentPartPr>
              <p14:xfrm>
                <a:off x="2837809" y="2646259"/>
                <a:ext cx="95400" cy="11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2100AA-FE7E-4049-A151-26618429A2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29169" y="2637619"/>
                  <a:ext cx="1130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40069D-8246-42A3-8AA9-98FE9F9341C1}"/>
              </a:ext>
            </a:extLst>
          </p:cNvPr>
          <p:cNvGrpSpPr/>
          <p:nvPr/>
        </p:nvGrpSpPr>
        <p:grpSpPr>
          <a:xfrm>
            <a:off x="3022129" y="2630419"/>
            <a:ext cx="595440" cy="127800"/>
            <a:chOff x="3022129" y="2630419"/>
            <a:chExt cx="59544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AEF3A7-F9CE-4148-9037-39D43D4C212E}"/>
                    </a:ext>
                  </a:extLst>
                </p14:cNvPr>
                <p14:cNvContentPartPr/>
                <p14:nvPr/>
              </p14:nvContentPartPr>
              <p14:xfrm>
                <a:off x="3022129" y="2630419"/>
                <a:ext cx="10188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AEF3A7-F9CE-4148-9037-39D43D4C21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3489" y="2621419"/>
                  <a:ext cx="119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8845B9-9E0D-4D5C-91F1-0EE840E0386B}"/>
                    </a:ext>
                  </a:extLst>
                </p14:cNvPr>
                <p14:cNvContentPartPr/>
                <p14:nvPr/>
              </p14:nvContentPartPr>
              <p14:xfrm>
                <a:off x="3138049" y="2642299"/>
                <a:ext cx="118080" cy="10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8845B9-9E0D-4D5C-91F1-0EE840E038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9049" y="2633659"/>
                  <a:ext cx="135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68BE68-9B90-4B6B-838C-FB7BA7DEC1B7}"/>
                    </a:ext>
                  </a:extLst>
                </p14:cNvPr>
                <p14:cNvContentPartPr/>
                <p14:nvPr/>
              </p14:nvContentPartPr>
              <p14:xfrm>
                <a:off x="3286009" y="2651299"/>
                <a:ext cx="149400" cy="10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68BE68-9B90-4B6B-838C-FB7BA7DEC1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77009" y="2642659"/>
                  <a:ext cx="167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FCAAF2-003A-489A-90CF-AB3C2F2D0E39}"/>
                    </a:ext>
                  </a:extLst>
                </p14:cNvPr>
                <p14:cNvContentPartPr/>
                <p14:nvPr/>
              </p14:nvContentPartPr>
              <p14:xfrm>
                <a:off x="3472849" y="2632579"/>
                <a:ext cx="144720" cy="9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FCAAF2-003A-489A-90CF-AB3C2F2D0E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4209" y="2623939"/>
                  <a:ext cx="1623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03D2CB-16CA-4DDF-97C8-5824C6A4F84E}"/>
              </a:ext>
            </a:extLst>
          </p:cNvPr>
          <p:cNvGrpSpPr/>
          <p:nvPr/>
        </p:nvGrpSpPr>
        <p:grpSpPr>
          <a:xfrm>
            <a:off x="3942289" y="2448259"/>
            <a:ext cx="597240" cy="283680"/>
            <a:chOff x="3942289" y="2448259"/>
            <a:chExt cx="5972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342426-5568-4622-A484-2FECBC53C0F8}"/>
                    </a:ext>
                  </a:extLst>
                </p14:cNvPr>
                <p14:cNvContentPartPr/>
                <p14:nvPr/>
              </p14:nvContentPartPr>
              <p14:xfrm>
                <a:off x="3942289" y="2584699"/>
                <a:ext cx="2844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342426-5568-4622-A484-2FECBC53C0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3649" y="2576059"/>
                  <a:ext cx="46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8EE912-BE62-45CC-B0CF-50D4BE60117E}"/>
                    </a:ext>
                  </a:extLst>
                </p14:cNvPr>
                <p14:cNvContentPartPr/>
                <p14:nvPr/>
              </p14:nvContentPartPr>
              <p14:xfrm>
                <a:off x="3986569" y="2466619"/>
                <a:ext cx="10440" cy="3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8EE912-BE62-45CC-B0CF-50D4BE6011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7929" y="2457979"/>
                  <a:ext cx="28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D5C6D3-FF73-40C2-BE43-13EE9B68C78D}"/>
                    </a:ext>
                  </a:extLst>
                </p14:cNvPr>
                <p14:cNvContentPartPr/>
                <p14:nvPr/>
              </p14:nvContentPartPr>
              <p14:xfrm>
                <a:off x="4062889" y="2448259"/>
                <a:ext cx="171360" cy="22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D5C6D3-FF73-40C2-BE43-13EE9B68C7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54249" y="2439619"/>
                  <a:ext cx="189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A7CF7C-621E-4A3B-A1B4-4EB9D33DB645}"/>
                    </a:ext>
                  </a:extLst>
                </p14:cNvPr>
                <p14:cNvContentPartPr/>
                <p14:nvPr/>
              </p14:nvContentPartPr>
              <p14:xfrm>
                <a:off x="4243969" y="2558419"/>
                <a:ext cx="295560" cy="17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A7CF7C-621E-4A3B-A1B4-4EB9D33DB6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5329" y="2549779"/>
                  <a:ext cx="313200" cy="19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D47AAA-212A-44F4-8B76-F4ECE6EFB211}"/>
                  </a:ext>
                </a:extLst>
              </p14:cNvPr>
              <p14:cNvContentPartPr/>
              <p14:nvPr/>
            </p14:nvContentPartPr>
            <p14:xfrm>
              <a:off x="1813969" y="1090699"/>
              <a:ext cx="1220040" cy="7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D47AAA-212A-44F4-8B76-F4ECE6EFB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329" y="1081699"/>
                <a:ext cx="12376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4835CD-007D-483B-BD9E-7FB78A500032}"/>
                  </a:ext>
                </a:extLst>
              </p14:cNvPr>
              <p14:cNvContentPartPr/>
              <p14:nvPr/>
            </p14:nvContentPartPr>
            <p14:xfrm>
              <a:off x="2611009" y="1390219"/>
              <a:ext cx="1399680" cy="3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4835CD-007D-483B-BD9E-7FB78A5000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2369" y="1381219"/>
                <a:ext cx="1417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004C97-CF40-437B-A849-B4EFFFAC46BD}"/>
                  </a:ext>
                </a:extLst>
              </p14:cNvPr>
              <p14:cNvContentPartPr/>
              <p14:nvPr/>
            </p14:nvContentPartPr>
            <p14:xfrm>
              <a:off x="1119169" y="1530259"/>
              <a:ext cx="304560" cy="10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004C97-CF40-437B-A849-B4EFFFAC46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0169" y="1521619"/>
                <a:ext cx="3222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399DDC-8E1F-4816-AE59-185A4DA48388}"/>
                  </a:ext>
                </a:extLst>
              </p14:cNvPr>
              <p14:cNvContentPartPr/>
              <p14:nvPr/>
            </p14:nvContentPartPr>
            <p14:xfrm>
              <a:off x="3635929" y="2245939"/>
              <a:ext cx="45864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399DDC-8E1F-4816-AE59-185A4DA48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6929" y="2236939"/>
                <a:ext cx="476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88582F-746E-4C01-B260-B335D9110A7A}"/>
                  </a:ext>
                </a:extLst>
              </p14:cNvPr>
              <p14:cNvContentPartPr/>
              <p14:nvPr/>
            </p14:nvContentPartPr>
            <p14:xfrm>
              <a:off x="3410569" y="2569219"/>
              <a:ext cx="1125000" cy="3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88582F-746E-4C01-B260-B335D9110A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1569" y="2560219"/>
                <a:ext cx="1142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2F3887-3381-4A78-B734-4DFCE5E947E9}"/>
                  </a:ext>
                </a:extLst>
              </p14:cNvPr>
              <p14:cNvContentPartPr/>
              <p14:nvPr/>
            </p14:nvContentPartPr>
            <p14:xfrm>
              <a:off x="5239369" y="2910139"/>
              <a:ext cx="616320" cy="3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2F3887-3381-4A78-B734-4DFCE5E947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0369" y="2901139"/>
                <a:ext cx="63396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C2AF8B-5EE4-430B-8B3C-6E95912172AE}"/>
                  </a:ext>
                </a:extLst>
              </p14:cNvPr>
              <p14:cNvContentPartPr/>
              <p14:nvPr/>
            </p14:nvContentPartPr>
            <p14:xfrm>
              <a:off x="2166409" y="782539"/>
              <a:ext cx="838080" cy="3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C2AF8B-5EE4-430B-8B3C-6E9591217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7769" y="773539"/>
                <a:ext cx="855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1EE3F-511B-4B36-AF5F-5F398F398058}"/>
                  </a:ext>
                </a:extLst>
              </p14:cNvPr>
              <p14:cNvContentPartPr/>
              <p14:nvPr/>
            </p14:nvContentPartPr>
            <p14:xfrm>
              <a:off x="4307329" y="1088179"/>
              <a:ext cx="193644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1EE3F-511B-4B36-AF5F-5F398F3980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8329" y="1079179"/>
                <a:ext cx="1954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540214-8CA4-42F0-9187-4051CC4740AC}"/>
                  </a:ext>
                </a:extLst>
              </p14:cNvPr>
              <p14:cNvContentPartPr/>
              <p14:nvPr/>
            </p14:nvContentPartPr>
            <p14:xfrm>
              <a:off x="2075329" y="1389859"/>
              <a:ext cx="131256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540214-8CA4-42F0-9187-4051CC4740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689" y="1380859"/>
                <a:ext cx="13302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7762331-637A-4E50-8D9C-9F0AF41739B9}"/>
              </a:ext>
            </a:extLst>
          </p:cNvPr>
          <p:cNvGrpSpPr/>
          <p:nvPr/>
        </p:nvGrpSpPr>
        <p:grpSpPr>
          <a:xfrm>
            <a:off x="2463409" y="1687219"/>
            <a:ext cx="2419920" cy="57600"/>
            <a:chOff x="2463409" y="1687219"/>
            <a:chExt cx="241992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0FA627-F07D-4DAC-8254-3C96D239EB1E}"/>
                    </a:ext>
                  </a:extLst>
                </p14:cNvPr>
                <p14:cNvContentPartPr/>
                <p14:nvPr/>
              </p14:nvContentPartPr>
              <p14:xfrm>
                <a:off x="2463409" y="1722139"/>
                <a:ext cx="654480" cy="2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0FA627-F07D-4DAC-8254-3C96D239E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4769" y="1713499"/>
                  <a:ext cx="672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C50B8D-B26C-4032-B30A-2B97766577E9}"/>
                    </a:ext>
                  </a:extLst>
                </p14:cNvPr>
                <p14:cNvContentPartPr/>
                <p14:nvPr/>
              </p14:nvContentPartPr>
              <p14:xfrm>
                <a:off x="3923929" y="1687219"/>
                <a:ext cx="959400" cy="1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C50B8D-B26C-4032-B30A-2B97766577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4929" y="1678579"/>
                  <a:ext cx="9770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E91E6D-5BE7-4226-9171-0060D4B57312}"/>
                  </a:ext>
                </a:extLst>
              </p14:cNvPr>
              <p14:cNvContentPartPr/>
              <p14:nvPr/>
            </p14:nvContentPartPr>
            <p14:xfrm>
              <a:off x="2315449" y="2015899"/>
              <a:ext cx="469080" cy="2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E91E6D-5BE7-4226-9171-0060D4B573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6809" y="2007259"/>
                <a:ext cx="486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F0A4EC-E5F7-4A76-9EB6-6B710525F950}"/>
                  </a:ext>
                </a:extLst>
              </p14:cNvPr>
              <p14:cNvContentPartPr/>
              <p14:nvPr/>
            </p14:nvContentPartPr>
            <p14:xfrm>
              <a:off x="4119409" y="2015539"/>
              <a:ext cx="1166760" cy="3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F0A4EC-E5F7-4A76-9EB6-6B710525F9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0769" y="2006899"/>
                <a:ext cx="11844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BDA980-7A28-46DE-B077-11DD4752A0FF}"/>
                  </a:ext>
                </a:extLst>
              </p14:cNvPr>
              <p14:cNvContentPartPr/>
              <p14:nvPr/>
            </p14:nvContentPartPr>
            <p14:xfrm>
              <a:off x="731809" y="994219"/>
              <a:ext cx="2623320" cy="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BDA980-7A28-46DE-B077-11DD4752A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09" y="985579"/>
                <a:ext cx="2640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210DE7-C1DE-4C7C-9B53-51B3E9E94E7B}"/>
                  </a:ext>
                </a:extLst>
              </p14:cNvPr>
              <p14:cNvContentPartPr/>
              <p14:nvPr/>
            </p14:nvContentPartPr>
            <p14:xfrm>
              <a:off x="1932409" y="2057659"/>
              <a:ext cx="531360" cy="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210DE7-C1DE-4C7C-9B53-51B3E9E94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3769" y="2048659"/>
                <a:ext cx="549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9C6042-002B-44B3-B3DB-FF422F4474C1}"/>
                  </a:ext>
                </a:extLst>
              </p14:cNvPr>
              <p14:cNvContentPartPr/>
              <p14:nvPr/>
            </p14:nvContentPartPr>
            <p14:xfrm>
              <a:off x="1963729" y="2383819"/>
              <a:ext cx="330120" cy="1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9C6042-002B-44B3-B3DB-FF422F4474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5089" y="2374819"/>
                <a:ext cx="3477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118EEB-941B-4963-8351-55CEEA689357}"/>
                  </a:ext>
                </a:extLst>
              </p14:cNvPr>
              <p14:cNvContentPartPr/>
              <p14:nvPr/>
            </p14:nvContentPartPr>
            <p14:xfrm>
              <a:off x="2280169" y="2796379"/>
              <a:ext cx="1142640" cy="3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118EEB-941B-4963-8351-55CEEA689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1529" y="2787739"/>
                <a:ext cx="1160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6E8665-C84A-442E-A737-4CFFFE5AA3A6}"/>
                  </a:ext>
                </a:extLst>
              </p14:cNvPr>
              <p14:cNvContentPartPr/>
              <p14:nvPr/>
            </p14:nvContentPartPr>
            <p14:xfrm>
              <a:off x="5946409" y="2819779"/>
              <a:ext cx="1716840" cy="2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6E8665-C84A-442E-A737-4CFFFE5AA3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37769" y="2811139"/>
                <a:ext cx="1734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4D7340-8C7E-4E78-B7BC-58A6715A7828}"/>
                  </a:ext>
                </a:extLst>
              </p14:cNvPr>
              <p14:cNvContentPartPr/>
              <p14:nvPr/>
            </p14:nvContentPartPr>
            <p14:xfrm>
              <a:off x="1592209" y="3131899"/>
              <a:ext cx="595080" cy="3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4D7340-8C7E-4E78-B7BC-58A6715A78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3569" y="3122899"/>
                <a:ext cx="612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95970-0681-4E45-B4FE-DC1ECF4473D7}"/>
                  </a:ext>
                </a:extLst>
              </p14:cNvPr>
              <p14:cNvContentPartPr/>
              <p14:nvPr/>
            </p14:nvContentPartPr>
            <p14:xfrm>
              <a:off x="5741569" y="3625459"/>
              <a:ext cx="2048040" cy="77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95970-0681-4E45-B4FE-DC1ECF4473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2569" y="3616819"/>
                <a:ext cx="20656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A37953-DA40-4DD5-973E-8B15E98985E8}"/>
                  </a:ext>
                </a:extLst>
              </p14:cNvPr>
              <p14:cNvContentPartPr/>
              <p14:nvPr/>
            </p14:nvContentPartPr>
            <p14:xfrm>
              <a:off x="3794689" y="3257899"/>
              <a:ext cx="91404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A37953-DA40-4DD5-973E-8B15E9898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6049" y="3249259"/>
                <a:ext cx="9316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66BB0-3A8B-4BF3-8ED9-1EC468B67990}"/>
                  </a:ext>
                </a:extLst>
              </p14:cNvPr>
              <p14:cNvContentPartPr/>
              <p14:nvPr/>
            </p14:nvContentPartPr>
            <p14:xfrm>
              <a:off x="1974889" y="3838579"/>
              <a:ext cx="343800" cy="1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66BB0-3A8B-4BF3-8ED9-1EC468B67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6249" y="3829579"/>
                <a:ext cx="361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FFC1A7-8A6E-49AB-A8AE-2D102E8C7156}"/>
                  </a:ext>
                </a:extLst>
              </p14:cNvPr>
              <p14:cNvContentPartPr/>
              <p14:nvPr/>
            </p14:nvContentPartPr>
            <p14:xfrm>
              <a:off x="2927089" y="4103179"/>
              <a:ext cx="668520" cy="2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FFC1A7-8A6E-49AB-A8AE-2D102E8C71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8089" y="4094539"/>
                <a:ext cx="68616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71F8BF-CDDF-4759-9167-C6E11769AD5C}"/>
                  </a:ext>
                </a:extLst>
              </p14:cNvPr>
              <p14:cNvContentPartPr/>
              <p14:nvPr/>
            </p14:nvContentPartPr>
            <p14:xfrm>
              <a:off x="7304329" y="677779"/>
              <a:ext cx="1026000" cy="11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71F8BF-CDDF-4759-9167-C6E11769A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5689" y="668779"/>
                <a:ext cx="1043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0DCFB4-E550-4906-A6E7-C72E2B952AC1}"/>
                  </a:ext>
                </a:extLst>
              </p14:cNvPr>
              <p14:cNvContentPartPr/>
              <p14:nvPr/>
            </p14:nvContentPartPr>
            <p14:xfrm>
              <a:off x="889489" y="996379"/>
              <a:ext cx="1148400" cy="9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0DCFB4-E550-4906-A6E7-C72E2B952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489" y="987379"/>
                <a:ext cx="1166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11D14A-2EC8-4DA4-AB6F-B129D6B04DD3}"/>
                  </a:ext>
                </a:extLst>
              </p14:cNvPr>
              <p14:cNvContentPartPr/>
              <p14:nvPr/>
            </p14:nvContentPartPr>
            <p14:xfrm>
              <a:off x="2002609" y="685339"/>
              <a:ext cx="42372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11D14A-2EC8-4DA4-AB6F-B129D6B04D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3969" y="676699"/>
                <a:ext cx="441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9BD6CE-68FF-4A69-A974-1F3CD1181E3D}"/>
                  </a:ext>
                </a:extLst>
              </p14:cNvPr>
              <p14:cNvContentPartPr/>
              <p14:nvPr/>
            </p14:nvContentPartPr>
            <p14:xfrm>
              <a:off x="2975689" y="1322179"/>
              <a:ext cx="533160" cy="3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9BD6CE-68FF-4A69-A974-1F3CD1181E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7049" y="1313539"/>
                <a:ext cx="5508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8D67F9-51B2-49BB-84B2-B0C0ECCA3E8F}"/>
                  </a:ext>
                </a:extLst>
              </p14:cNvPr>
              <p14:cNvContentPartPr/>
              <p14:nvPr/>
            </p14:nvContentPartPr>
            <p14:xfrm>
              <a:off x="4205449" y="1364659"/>
              <a:ext cx="434520" cy="2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8D67F9-51B2-49BB-84B2-B0C0ECCA3E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6809" y="1356019"/>
                <a:ext cx="452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BBEB9-000F-4AFA-A9C9-EE43C02F8B1C}"/>
                  </a:ext>
                </a:extLst>
              </p14:cNvPr>
              <p14:cNvContentPartPr/>
              <p14:nvPr/>
            </p14:nvContentPartPr>
            <p14:xfrm>
              <a:off x="6298489" y="1390219"/>
              <a:ext cx="729000" cy="2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BBEB9-000F-4AFA-A9C9-EE43C02F8B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89489" y="1381579"/>
                <a:ext cx="746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44A936-FD80-41EB-B8AD-EBF1E8645BF3}"/>
                  </a:ext>
                </a:extLst>
              </p14:cNvPr>
              <p14:cNvContentPartPr/>
              <p14:nvPr/>
            </p14:nvContentPartPr>
            <p14:xfrm>
              <a:off x="2453689" y="2392819"/>
              <a:ext cx="344160" cy="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44A936-FD80-41EB-B8AD-EBF1E8645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4689" y="2383819"/>
                <a:ext cx="361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213865-5F88-4051-8750-9FA95E26A8A0}"/>
                  </a:ext>
                </a:extLst>
              </p14:cNvPr>
              <p14:cNvContentPartPr/>
              <p14:nvPr/>
            </p14:nvContentPartPr>
            <p14:xfrm>
              <a:off x="1554049" y="2691259"/>
              <a:ext cx="229680" cy="1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213865-5F88-4051-8750-9FA95E26A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45409" y="2682619"/>
                <a:ext cx="247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9A9364-B8AF-4D30-8B29-B8957D5A5147}"/>
                  </a:ext>
                </a:extLst>
              </p14:cNvPr>
              <p14:cNvContentPartPr/>
              <p14:nvPr/>
            </p14:nvContentPartPr>
            <p14:xfrm>
              <a:off x="3243529" y="2680459"/>
              <a:ext cx="1088280" cy="3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9A9364-B8AF-4D30-8B29-B8957D5A51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4889" y="2671459"/>
                <a:ext cx="1105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A723C7-FEA4-40BF-950B-3341315D9D01}"/>
                  </a:ext>
                </a:extLst>
              </p14:cNvPr>
              <p14:cNvContentPartPr/>
              <p14:nvPr/>
            </p14:nvContentPartPr>
            <p14:xfrm>
              <a:off x="3576529" y="2976019"/>
              <a:ext cx="585720" cy="31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A723C7-FEA4-40BF-950B-3341315D9D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7889" y="2967019"/>
                <a:ext cx="6033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71B68F-7E7F-4FB8-ABDC-0AE1011E5D42}"/>
                  </a:ext>
                </a:extLst>
              </p14:cNvPr>
              <p14:cNvContentPartPr/>
              <p14:nvPr/>
            </p14:nvContentPartPr>
            <p14:xfrm>
              <a:off x="3135169" y="2960539"/>
              <a:ext cx="447480" cy="464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71B68F-7E7F-4FB8-ABDC-0AE1011E5D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6169" y="2951899"/>
                <a:ext cx="4651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EC15F7-DC3E-4B83-B5AB-BE7C7D9D4279}"/>
                  </a:ext>
                </a:extLst>
              </p14:cNvPr>
              <p14:cNvContentPartPr/>
              <p14:nvPr/>
            </p14:nvContentPartPr>
            <p14:xfrm>
              <a:off x="2262889" y="3716899"/>
              <a:ext cx="893520" cy="51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EC15F7-DC3E-4B83-B5AB-BE7C7D9D42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4249" y="3707899"/>
                <a:ext cx="9111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4ED170-ABB2-40A8-913A-C96DEDE8987D}"/>
                  </a:ext>
                </a:extLst>
              </p14:cNvPr>
              <p14:cNvContentPartPr/>
              <p14:nvPr/>
            </p14:nvContentPartPr>
            <p14:xfrm>
              <a:off x="3820249" y="3755779"/>
              <a:ext cx="564120" cy="39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4ED170-ABB2-40A8-913A-C96DEDE89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1249" y="3746779"/>
                <a:ext cx="58176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605F8-1D76-49FA-8351-EF6E2CF90CDB}"/>
                  </a:ext>
                </a:extLst>
              </p14:cNvPr>
              <p14:cNvContentPartPr/>
              <p14:nvPr/>
            </p14:nvContentPartPr>
            <p14:xfrm>
              <a:off x="4935169" y="723859"/>
              <a:ext cx="65160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5605F8-1D76-49FA-8351-EF6E2CF90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6169" y="715219"/>
                <a:ext cx="6692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01DDCC5-B0BE-4C44-B16D-1D27B1CBFECF}"/>
              </a:ext>
            </a:extLst>
          </p:cNvPr>
          <p:cNvGrpSpPr/>
          <p:nvPr/>
        </p:nvGrpSpPr>
        <p:grpSpPr>
          <a:xfrm>
            <a:off x="5292289" y="1052179"/>
            <a:ext cx="2219760" cy="57600"/>
            <a:chOff x="5292289" y="1052179"/>
            <a:chExt cx="221976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B1D904-B814-4C1D-8801-1546F3EE8992}"/>
                    </a:ext>
                  </a:extLst>
                </p14:cNvPr>
                <p14:cNvContentPartPr/>
                <p14:nvPr/>
              </p14:nvContentPartPr>
              <p14:xfrm>
                <a:off x="5292289" y="1052179"/>
                <a:ext cx="525600" cy="39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B1D904-B814-4C1D-8801-1546F3EE89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83649" y="1043179"/>
                  <a:ext cx="543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EF1FE5-BC84-4E60-8985-D93483193E9C}"/>
                    </a:ext>
                  </a:extLst>
                </p14:cNvPr>
                <p14:cNvContentPartPr/>
                <p14:nvPr/>
              </p14:nvContentPartPr>
              <p14:xfrm>
                <a:off x="6541129" y="1091419"/>
                <a:ext cx="970920" cy="1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EF1FE5-BC84-4E60-8985-D93483193E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32489" y="1082779"/>
                  <a:ext cx="9885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BB8D27-385F-4258-A0DF-E4A36C9CBE95}"/>
                  </a:ext>
                </a:extLst>
              </p14:cNvPr>
              <p14:cNvContentPartPr/>
              <p14:nvPr/>
            </p14:nvContentPartPr>
            <p14:xfrm>
              <a:off x="2574649" y="1405339"/>
              <a:ext cx="1884240" cy="82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BB8D27-385F-4258-A0DF-E4A36C9CBE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5649" y="1396699"/>
                <a:ext cx="1901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6D11E0-E726-42FE-89F4-32B67E7D5EFE}"/>
                  </a:ext>
                </a:extLst>
              </p14:cNvPr>
              <p14:cNvContentPartPr/>
              <p14:nvPr/>
            </p14:nvContentPartPr>
            <p14:xfrm>
              <a:off x="7101289" y="1776499"/>
              <a:ext cx="1326960" cy="11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6D11E0-E726-42FE-89F4-32B67E7D5E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2649" y="1767499"/>
                <a:ext cx="1344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EB90B2-A883-40B9-B029-C768D93E0D17}"/>
                  </a:ext>
                </a:extLst>
              </p14:cNvPr>
              <p14:cNvContentPartPr/>
              <p14:nvPr/>
            </p14:nvContentPartPr>
            <p14:xfrm>
              <a:off x="404569" y="2187259"/>
              <a:ext cx="372600" cy="22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EB90B2-A883-40B9-B029-C768D93E0D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569" y="2178259"/>
                <a:ext cx="390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E966AD-131F-431B-B610-F8F598AACEEB}"/>
                  </a:ext>
                </a:extLst>
              </p14:cNvPr>
              <p14:cNvContentPartPr/>
              <p14:nvPr/>
            </p14:nvContentPartPr>
            <p14:xfrm>
              <a:off x="793729" y="2632579"/>
              <a:ext cx="282240" cy="170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E966AD-131F-431B-B610-F8F598AACE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4729" y="2623939"/>
                <a:ext cx="299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B978C5-1248-4785-81B6-755C9D0D07FC}"/>
                  </a:ext>
                </a:extLst>
              </p14:cNvPr>
              <p14:cNvContentPartPr/>
              <p14:nvPr/>
            </p14:nvContentPartPr>
            <p14:xfrm>
              <a:off x="794449" y="2994739"/>
              <a:ext cx="255960" cy="101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B978C5-1248-4785-81B6-755C9D0D07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5449" y="2985739"/>
                <a:ext cx="27360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6765B7-7C63-465E-9CFD-2670488985EC}"/>
                  </a:ext>
                </a:extLst>
              </p14:cNvPr>
              <p14:cNvContentPartPr/>
              <p14:nvPr/>
            </p14:nvContentPartPr>
            <p14:xfrm>
              <a:off x="1321129" y="704779"/>
              <a:ext cx="1397520" cy="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6765B7-7C63-465E-9CFD-267048898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129" y="696139"/>
                <a:ext cx="14151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40479E-DFA9-4020-BAA5-8A9E69D49403}"/>
                  </a:ext>
                </a:extLst>
              </p14:cNvPr>
              <p14:cNvContentPartPr/>
              <p14:nvPr/>
            </p14:nvContentPartPr>
            <p14:xfrm>
              <a:off x="4387969" y="740059"/>
              <a:ext cx="72180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40479E-DFA9-4020-BAA5-8A9E69D4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8969" y="731419"/>
                <a:ext cx="739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B4BD23-E95C-4C2A-B2FC-039FA2041B5E}"/>
                  </a:ext>
                </a:extLst>
              </p14:cNvPr>
              <p14:cNvContentPartPr/>
              <p14:nvPr/>
            </p14:nvContentPartPr>
            <p14:xfrm>
              <a:off x="5548969" y="1745899"/>
              <a:ext cx="1790640" cy="2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B4BD23-E95C-4C2A-B2FC-039FA2041B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0329" y="1736899"/>
                <a:ext cx="1808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B0AEC2-5EB5-4C4D-AD5B-F284DB8505DD}"/>
                  </a:ext>
                </a:extLst>
              </p14:cNvPr>
              <p14:cNvContentPartPr/>
              <p14:nvPr/>
            </p14:nvContentPartPr>
            <p14:xfrm>
              <a:off x="1851769" y="2027059"/>
              <a:ext cx="816120" cy="6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B0AEC2-5EB5-4C4D-AD5B-F284DB8505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2769" y="2018419"/>
                <a:ext cx="833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C8F7B6-4F3E-498B-AF9D-3DEF2F60355A}"/>
                  </a:ext>
                </a:extLst>
              </p14:cNvPr>
              <p14:cNvContentPartPr/>
              <p14:nvPr/>
            </p14:nvContentPartPr>
            <p14:xfrm>
              <a:off x="4575529" y="2031379"/>
              <a:ext cx="87336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C8F7B6-4F3E-498B-AF9D-3DEF2F6035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6889" y="2022379"/>
                <a:ext cx="891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46B3AB-1B7B-4370-874E-78347B3FF7CF}"/>
                  </a:ext>
                </a:extLst>
              </p14:cNvPr>
              <p14:cNvContentPartPr/>
              <p14:nvPr/>
            </p14:nvContentPartPr>
            <p14:xfrm>
              <a:off x="3419209" y="2402539"/>
              <a:ext cx="1159560" cy="3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46B3AB-1B7B-4370-874E-78347B3FF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0569" y="2393539"/>
                <a:ext cx="11772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E758B38-3A8B-432F-AC26-76B688007DA6}"/>
              </a:ext>
            </a:extLst>
          </p:cNvPr>
          <p:cNvGrpSpPr/>
          <p:nvPr/>
        </p:nvGrpSpPr>
        <p:grpSpPr>
          <a:xfrm>
            <a:off x="5838409" y="2330899"/>
            <a:ext cx="2410920" cy="82440"/>
            <a:chOff x="5838409" y="2330899"/>
            <a:chExt cx="241092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90E8A9-8F0B-496F-B512-0CF8C62CA9C1}"/>
                    </a:ext>
                  </a:extLst>
                </p14:cNvPr>
                <p14:cNvContentPartPr/>
                <p14:nvPr/>
              </p14:nvContentPartPr>
              <p14:xfrm>
                <a:off x="5838409" y="2330899"/>
                <a:ext cx="865800" cy="82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90E8A9-8F0B-496F-B512-0CF8C62CA9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29769" y="2321899"/>
                  <a:ext cx="883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8C8F71-7FEE-4845-AFE1-97F22075E175}"/>
                    </a:ext>
                  </a:extLst>
                </p14:cNvPr>
                <p14:cNvContentPartPr/>
                <p14:nvPr/>
              </p14:nvContentPartPr>
              <p14:xfrm>
                <a:off x="7630849" y="2347459"/>
                <a:ext cx="618480" cy="6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8C8F71-7FEE-4845-AFE1-97F22075E1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21849" y="2338819"/>
                  <a:ext cx="63612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D1286F-EA64-4080-9D9F-82790084642E}"/>
                  </a:ext>
                </a:extLst>
              </p14:cNvPr>
              <p14:cNvContentPartPr/>
              <p14:nvPr/>
            </p14:nvContentPartPr>
            <p14:xfrm>
              <a:off x="4005649" y="2995819"/>
              <a:ext cx="1936080" cy="42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D1286F-EA64-4080-9D9F-8279008464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7009" y="2986819"/>
                <a:ext cx="19537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29713A-C5C1-4C9B-BCAF-9FC01C07C109}"/>
                  </a:ext>
                </a:extLst>
              </p14:cNvPr>
              <p14:cNvContentPartPr/>
              <p14:nvPr/>
            </p14:nvContentPartPr>
            <p14:xfrm>
              <a:off x="4264129" y="3361939"/>
              <a:ext cx="453600" cy="3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29713A-C5C1-4C9B-BCAF-9FC01C07C1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5489" y="3352939"/>
                <a:ext cx="471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0DEC31-58F9-4DFC-B1F4-D526399476BC}"/>
                  </a:ext>
                </a:extLst>
              </p14:cNvPr>
              <p14:cNvContentPartPr/>
              <p14:nvPr/>
            </p14:nvContentPartPr>
            <p14:xfrm>
              <a:off x="4311289" y="3589099"/>
              <a:ext cx="356760" cy="29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0DEC31-58F9-4DFC-B1F4-D526399476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2649" y="3580459"/>
                <a:ext cx="374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AD0925-2116-42E7-B2E3-5551990E5903}"/>
                  </a:ext>
                </a:extLst>
              </p14:cNvPr>
              <p14:cNvContentPartPr/>
              <p14:nvPr/>
            </p14:nvContentPartPr>
            <p14:xfrm>
              <a:off x="2137249" y="3971059"/>
              <a:ext cx="2095920" cy="8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AD0925-2116-42E7-B2E3-5551990E59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8249" y="3962059"/>
                <a:ext cx="211356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DF4D8A-A22E-4EBB-8B3A-36AFA9A72717}"/>
                  </a:ext>
                </a:extLst>
              </p14:cNvPr>
              <p14:cNvContentPartPr/>
              <p14:nvPr/>
            </p14:nvContentPartPr>
            <p14:xfrm>
              <a:off x="1769329" y="918259"/>
              <a:ext cx="3860280" cy="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DF4D8A-A22E-4EBB-8B3A-36AFA9A72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0329" y="909619"/>
                <a:ext cx="38779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1F0B342-B0BD-4B67-AD7C-B48F048AF020}"/>
              </a:ext>
            </a:extLst>
          </p:cNvPr>
          <p:cNvGrpSpPr/>
          <p:nvPr/>
        </p:nvGrpSpPr>
        <p:grpSpPr>
          <a:xfrm>
            <a:off x="2001169" y="1713139"/>
            <a:ext cx="3875400" cy="58320"/>
            <a:chOff x="2001169" y="1713139"/>
            <a:chExt cx="387540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5F9E00-556C-455A-9D43-FE82560C0690}"/>
                    </a:ext>
                  </a:extLst>
                </p14:cNvPr>
                <p14:cNvContentPartPr/>
                <p14:nvPr/>
              </p14:nvContentPartPr>
              <p14:xfrm>
                <a:off x="2001169" y="1713139"/>
                <a:ext cx="844920" cy="3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5F9E00-556C-455A-9D43-FE82560C06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2169" y="1704499"/>
                  <a:ext cx="862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52BC72-BEAD-4BB1-8EDF-3137B3A6960C}"/>
                    </a:ext>
                  </a:extLst>
                </p14:cNvPr>
                <p14:cNvContentPartPr/>
                <p14:nvPr/>
              </p14:nvContentPartPr>
              <p14:xfrm>
                <a:off x="4200769" y="1735459"/>
                <a:ext cx="1675800" cy="3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52BC72-BEAD-4BB1-8EDF-3137B3A696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1769" y="1726459"/>
                  <a:ext cx="16934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228A51-C54B-475D-9EF3-3D98B145FD85}"/>
              </a:ext>
            </a:extLst>
          </p:cNvPr>
          <p:cNvGrpSpPr/>
          <p:nvPr/>
        </p:nvGrpSpPr>
        <p:grpSpPr>
          <a:xfrm>
            <a:off x="3004129" y="2053699"/>
            <a:ext cx="2420640" cy="358920"/>
            <a:chOff x="3004129" y="2053699"/>
            <a:chExt cx="24206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351E4E-6FAB-470F-97C3-9B9504565A3D}"/>
                    </a:ext>
                  </a:extLst>
                </p14:cNvPr>
                <p14:cNvContentPartPr/>
                <p14:nvPr/>
              </p14:nvContentPartPr>
              <p14:xfrm>
                <a:off x="3695329" y="2053699"/>
                <a:ext cx="1729440" cy="4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351E4E-6FAB-470F-97C3-9B9504565A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6689" y="2045059"/>
                  <a:ext cx="1747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BC8323-9F73-4705-81CC-732F23C774A4}"/>
                    </a:ext>
                  </a:extLst>
                </p14:cNvPr>
                <p14:cNvContentPartPr/>
                <p14:nvPr/>
              </p14:nvContentPartPr>
              <p14:xfrm>
                <a:off x="3090529" y="2088259"/>
                <a:ext cx="20160" cy="32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BC8323-9F73-4705-81CC-732F23C774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1889" y="2079619"/>
                  <a:ext cx="37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E36C16-32F9-45E3-AEB9-A502CF1A7FD5}"/>
                    </a:ext>
                  </a:extLst>
                </p14:cNvPr>
                <p14:cNvContentPartPr/>
                <p14:nvPr/>
              </p14:nvContentPartPr>
              <p14:xfrm>
                <a:off x="3004129" y="2059459"/>
                <a:ext cx="177480" cy="9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E36C16-32F9-45E3-AEB9-A502CF1A7F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5489" y="2050819"/>
                  <a:ext cx="1951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3C825C-CA1A-4D1A-AFB2-4EFFF765B8E7}"/>
              </a:ext>
            </a:extLst>
          </p:cNvPr>
          <p:cNvGrpSpPr/>
          <p:nvPr/>
        </p:nvGrpSpPr>
        <p:grpSpPr>
          <a:xfrm>
            <a:off x="798769" y="2551579"/>
            <a:ext cx="196920" cy="586080"/>
            <a:chOff x="798769" y="2551579"/>
            <a:chExt cx="19692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06CC1E-A964-4199-B8DD-13EED0F2309E}"/>
                    </a:ext>
                  </a:extLst>
                </p14:cNvPr>
                <p14:cNvContentPartPr/>
                <p14:nvPr/>
              </p14:nvContentPartPr>
              <p14:xfrm>
                <a:off x="824689" y="2551579"/>
                <a:ext cx="171000" cy="59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06CC1E-A964-4199-B8DD-13EED0F230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049" y="2542579"/>
                  <a:ext cx="18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EC0E1C-3BF7-49DE-AFBC-F29C86B6815A}"/>
                    </a:ext>
                  </a:extLst>
                </p14:cNvPr>
                <p14:cNvContentPartPr/>
                <p14:nvPr/>
              </p14:nvContentPartPr>
              <p14:xfrm>
                <a:off x="798769" y="2596219"/>
                <a:ext cx="191160" cy="54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EC0E1C-3BF7-49DE-AFBC-F29C86B681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9769" y="2587579"/>
                  <a:ext cx="208800" cy="55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5204CA-393D-42D5-A2FD-481FFDC69FAB}"/>
                  </a:ext>
                </a:extLst>
              </p14:cNvPr>
              <p14:cNvContentPartPr/>
              <p14:nvPr/>
            </p14:nvContentPartPr>
            <p14:xfrm>
              <a:off x="3346849" y="2815459"/>
              <a:ext cx="398880" cy="13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5204CA-393D-42D5-A2FD-481FFDC69F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7849" y="2806819"/>
                <a:ext cx="416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1A8539-B4B0-4E5E-86F8-C8A039F7AD6F}"/>
                  </a:ext>
                </a:extLst>
              </p14:cNvPr>
              <p14:cNvContentPartPr/>
              <p14:nvPr/>
            </p14:nvContentPartPr>
            <p14:xfrm>
              <a:off x="5762449" y="2762539"/>
              <a:ext cx="181080" cy="4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1A8539-B4B0-4E5E-86F8-C8A039F7AD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3809" y="2753539"/>
                <a:ext cx="1987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3E2A064-1769-434A-A43D-5E143764A7A3}"/>
                  </a:ext>
                </a:extLst>
              </p14:cNvPr>
              <p14:cNvContentPartPr/>
              <p14:nvPr/>
            </p14:nvContentPartPr>
            <p14:xfrm>
              <a:off x="3368089" y="3126859"/>
              <a:ext cx="221760" cy="49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3E2A064-1769-434A-A43D-5E143764A7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9089" y="3117859"/>
                <a:ext cx="239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2E3C31-D8C7-4CE7-AE26-5C2D4A2C4412}"/>
                  </a:ext>
                </a:extLst>
              </p14:cNvPr>
              <p14:cNvContentPartPr/>
              <p14:nvPr/>
            </p14:nvContentPartPr>
            <p14:xfrm>
              <a:off x="5796289" y="3118219"/>
              <a:ext cx="201240" cy="2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2E3C31-D8C7-4CE7-AE26-5C2D4A2C44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87649" y="3109579"/>
                <a:ext cx="2188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85C472-CED9-4202-B670-29C403009BA0}"/>
                  </a:ext>
                </a:extLst>
              </p14:cNvPr>
              <p14:cNvContentPartPr/>
              <p14:nvPr/>
            </p14:nvContentPartPr>
            <p14:xfrm>
              <a:off x="1159849" y="700459"/>
              <a:ext cx="514080" cy="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85C472-CED9-4202-B670-29C403009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849" y="691819"/>
                <a:ext cx="531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C55FB-0433-4F97-9956-370F74D88481}"/>
                  </a:ext>
                </a:extLst>
              </p14:cNvPr>
              <p14:cNvContentPartPr/>
              <p14:nvPr/>
            </p14:nvContentPartPr>
            <p14:xfrm>
              <a:off x="2484289" y="987739"/>
              <a:ext cx="56412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C55FB-0433-4F97-9956-370F74D88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5649" y="979099"/>
                <a:ext cx="581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6F3590-F8AD-4A53-8FA1-3B93D0CA300C}"/>
                  </a:ext>
                </a:extLst>
              </p14:cNvPr>
              <p14:cNvContentPartPr/>
              <p14:nvPr/>
            </p14:nvContentPartPr>
            <p14:xfrm>
              <a:off x="6769009" y="997819"/>
              <a:ext cx="599400" cy="3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6F3590-F8AD-4A53-8FA1-3B93D0CA30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0369" y="988819"/>
                <a:ext cx="617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3E105B-4960-4818-86F8-1BE24B02951E}"/>
                  </a:ext>
                </a:extLst>
              </p14:cNvPr>
              <p14:cNvContentPartPr/>
              <p14:nvPr/>
            </p14:nvContentPartPr>
            <p14:xfrm>
              <a:off x="2047249" y="1226419"/>
              <a:ext cx="637560" cy="3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3E105B-4960-4818-86F8-1BE24B0295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8249" y="1217779"/>
                <a:ext cx="655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872894-C101-4F1C-AC9B-3E8349593812}"/>
                  </a:ext>
                </a:extLst>
              </p14:cNvPr>
              <p14:cNvContentPartPr/>
              <p14:nvPr/>
            </p14:nvContentPartPr>
            <p14:xfrm>
              <a:off x="3314809" y="1245859"/>
              <a:ext cx="494640" cy="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872894-C101-4F1C-AC9B-3E83495938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5809" y="1237219"/>
                <a:ext cx="51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E3FCF5-7F6B-4206-A526-218CC2DFC153}"/>
                  </a:ext>
                </a:extLst>
              </p14:cNvPr>
              <p14:cNvContentPartPr/>
              <p14:nvPr/>
            </p14:nvContentPartPr>
            <p14:xfrm>
              <a:off x="4240009" y="1723939"/>
              <a:ext cx="1231560" cy="53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E3FCF5-7F6B-4206-A526-218CC2DFC1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31009" y="1714939"/>
                <a:ext cx="1249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07A56F-A5D9-453F-B0F2-E2271C6C9F49}"/>
                  </a:ext>
                </a:extLst>
              </p14:cNvPr>
              <p14:cNvContentPartPr/>
              <p14:nvPr/>
            </p14:nvContentPartPr>
            <p14:xfrm>
              <a:off x="2745289" y="2458339"/>
              <a:ext cx="1313280" cy="64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07A56F-A5D9-453F-B0F2-E2271C6C9F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6289" y="2449699"/>
                <a:ext cx="1330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3CE21B-48F4-4FBC-B10C-327EDD5F1C01}"/>
                  </a:ext>
                </a:extLst>
              </p14:cNvPr>
              <p14:cNvContentPartPr/>
              <p14:nvPr/>
            </p14:nvContentPartPr>
            <p14:xfrm>
              <a:off x="3630169" y="2202739"/>
              <a:ext cx="160812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3CE21B-48F4-4FBC-B10C-327EDD5F1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1169" y="2193739"/>
                <a:ext cx="1625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6A80CD-909B-47FE-830E-A75E7A90316B}"/>
                  </a:ext>
                </a:extLst>
              </p14:cNvPr>
              <p14:cNvContentPartPr/>
              <p14:nvPr/>
            </p14:nvContentPartPr>
            <p14:xfrm>
              <a:off x="3063889" y="2766859"/>
              <a:ext cx="1486800" cy="4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6A80CD-909B-47FE-830E-A75E7A9031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4889" y="2757859"/>
                <a:ext cx="15044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CF0E5A-9DEE-4400-B061-CFECFBC3917D}"/>
                  </a:ext>
                </a:extLst>
              </p14:cNvPr>
              <p14:cNvContentPartPr/>
              <p14:nvPr/>
            </p14:nvContentPartPr>
            <p14:xfrm>
              <a:off x="2724409" y="3353659"/>
              <a:ext cx="1339560" cy="86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CF0E5A-9DEE-4400-B061-CFECFBC391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5769" y="3344659"/>
                <a:ext cx="1357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5A609C-45A2-46F3-8880-D51CBC99B2A7}"/>
                  </a:ext>
                </a:extLst>
              </p14:cNvPr>
              <p14:cNvContentPartPr/>
              <p14:nvPr/>
            </p14:nvContentPartPr>
            <p14:xfrm>
              <a:off x="3055969" y="3650299"/>
              <a:ext cx="1439280" cy="87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5A609C-45A2-46F3-8880-D51CBC99B2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46969" y="3641659"/>
                <a:ext cx="14569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199CD1-3447-4299-9AC9-ECD123D64DFC}"/>
                  </a:ext>
                </a:extLst>
              </p14:cNvPr>
              <p14:cNvContentPartPr/>
              <p14:nvPr/>
            </p14:nvContentPartPr>
            <p14:xfrm>
              <a:off x="3557809" y="4053859"/>
              <a:ext cx="441000" cy="3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199CD1-3447-4299-9AC9-ECD123D64D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9169" y="4045219"/>
                <a:ext cx="458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6436B9-5886-4FE6-B11F-74D52CF54F8D}"/>
                  </a:ext>
                </a:extLst>
              </p14:cNvPr>
              <p14:cNvContentPartPr/>
              <p14:nvPr/>
            </p14:nvContentPartPr>
            <p14:xfrm>
              <a:off x="6113089" y="4043059"/>
              <a:ext cx="1564560" cy="2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6436B9-5886-4FE6-B11F-74D52CF54F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4089" y="4034419"/>
                <a:ext cx="15822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A571B9-CD10-4D8B-9197-834D0B1BD53B}"/>
                  </a:ext>
                </a:extLst>
              </p14:cNvPr>
              <p14:cNvContentPartPr/>
              <p14:nvPr/>
            </p14:nvContentPartPr>
            <p14:xfrm>
              <a:off x="1790569" y="4840819"/>
              <a:ext cx="3960" cy="22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A571B9-CD10-4D8B-9197-834D0B1BD5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1929" y="4831819"/>
                <a:ext cx="216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26655B6-6870-4FFE-9F0E-717FECB77330}"/>
              </a:ext>
            </a:extLst>
          </p:cNvPr>
          <p:cNvGrpSpPr/>
          <p:nvPr/>
        </p:nvGrpSpPr>
        <p:grpSpPr>
          <a:xfrm>
            <a:off x="851689" y="4273459"/>
            <a:ext cx="8066160" cy="716400"/>
            <a:chOff x="851689" y="4273459"/>
            <a:chExt cx="806616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6C530D-191D-4032-B4FE-EDD40D81FB57}"/>
                    </a:ext>
                  </a:extLst>
                </p14:cNvPr>
                <p14:cNvContentPartPr/>
                <p14:nvPr/>
              </p14:nvContentPartPr>
              <p14:xfrm>
                <a:off x="851689" y="4345099"/>
                <a:ext cx="947880" cy="2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6C530D-191D-4032-B4FE-EDD40D81FB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2689" y="4336459"/>
                  <a:ext cx="965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94CDE1-A766-49EB-BCAC-580FA6BA121F}"/>
                    </a:ext>
                  </a:extLst>
                </p14:cNvPr>
                <p14:cNvContentPartPr/>
                <p14:nvPr/>
              </p14:nvContentPartPr>
              <p14:xfrm>
                <a:off x="2535409" y="4273459"/>
                <a:ext cx="948960" cy="12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94CDE1-A766-49EB-BCAC-580FA6BA12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6409" y="4264819"/>
                  <a:ext cx="966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1E9D11-A305-47EC-9FB0-25D2736BCE6B}"/>
                    </a:ext>
                  </a:extLst>
                </p14:cNvPr>
                <p14:cNvContentPartPr/>
                <p14:nvPr/>
              </p14:nvContentPartPr>
              <p14:xfrm>
                <a:off x="4540969" y="4347619"/>
                <a:ext cx="151344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1E9D11-A305-47EC-9FB0-25D2736BCE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2329" y="4338979"/>
                  <a:ext cx="1531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D93B4E-795C-4137-BFBE-DD8E0263C22C}"/>
                    </a:ext>
                  </a:extLst>
                </p14:cNvPr>
                <p14:cNvContentPartPr/>
                <p14:nvPr/>
              </p14:nvContentPartPr>
              <p14:xfrm>
                <a:off x="1752769" y="4752259"/>
                <a:ext cx="136080" cy="14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D93B4E-795C-4137-BFBE-DD8E0263C2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3769" y="4743619"/>
                  <a:ext cx="153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045501-3599-48AB-B539-214796581AE8}"/>
                    </a:ext>
                  </a:extLst>
                </p14:cNvPr>
                <p14:cNvContentPartPr/>
                <p14:nvPr/>
              </p14:nvContentPartPr>
              <p14:xfrm>
                <a:off x="1977049" y="4750459"/>
                <a:ext cx="137160" cy="15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045501-3599-48AB-B539-214796581A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68049" y="4741459"/>
                  <a:ext cx="154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310AC3-E524-4991-B3A6-4A023D3CBDFE}"/>
                    </a:ext>
                  </a:extLst>
                </p14:cNvPr>
                <p14:cNvContentPartPr/>
                <p14:nvPr/>
              </p14:nvContentPartPr>
              <p14:xfrm>
                <a:off x="2176849" y="4685659"/>
                <a:ext cx="145440" cy="18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310AC3-E524-4991-B3A6-4A023D3CBD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68209" y="4677019"/>
                  <a:ext cx="163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4ECD42-A41C-4322-9E12-A1FFB458AA49}"/>
                    </a:ext>
                  </a:extLst>
                </p14:cNvPr>
                <p14:cNvContentPartPr/>
                <p14:nvPr/>
              </p14:nvContentPartPr>
              <p14:xfrm>
                <a:off x="2365489" y="4772779"/>
                <a:ext cx="2304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4ECD42-A41C-4322-9E12-A1FFB458AA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56849" y="4764139"/>
                  <a:ext cx="40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1892FF-1ABE-4F3A-ABBE-850DCC3F2EE3}"/>
                    </a:ext>
                  </a:extLst>
                </p14:cNvPr>
                <p14:cNvContentPartPr/>
                <p14:nvPr/>
              </p14:nvContentPartPr>
              <p14:xfrm>
                <a:off x="2387449" y="4667659"/>
                <a:ext cx="28800" cy="1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1892FF-1ABE-4F3A-ABBE-850DCC3F2E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78809" y="4658659"/>
                  <a:ext cx="46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3FADC6-1812-4D16-AE69-7C40E18F5DEF}"/>
                    </a:ext>
                  </a:extLst>
                </p14:cNvPr>
                <p14:cNvContentPartPr/>
                <p14:nvPr/>
              </p14:nvContentPartPr>
              <p14:xfrm>
                <a:off x="2434249" y="4767019"/>
                <a:ext cx="200160" cy="9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3FADC6-1812-4D16-AE69-7C40E18F5D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25609" y="4758019"/>
                  <a:ext cx="217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B56A34-0F3C-4A52-B935-CFE9A9CE259C}"/>
                    </a:ext>
                  </a:extLst>
                </p14:cNvPr>
                <p14:cNvContentPartPr/>
                <p14:nvPr/>
              </p14:nvContentPartPr>
              <p14:xfrm>
                <a:off x="2674729" y="4702939"/>
                <a:ext cx="47520" cy="192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B56A34-0F3C-4A52-B935-CFE9A9CE25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6089" y="4693939"/>
                  <a:ext cx="65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881EEE-40B4-4A72-B93D-B499EDEA0E54}"/>
                    </a:ext>
                  </a:extLst>
                </p14:cNvPr>
                <p14:cNvContentPartPr/>
                <p14:nvPr/>
              </p14:nvContentPartPr>
              <p14:xfrm>
                <a:off x="2811529" y="4738939"/>
                <a:ext cx="139680" cy="11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881EEE-40B4-4A72-B93D-B499EDEA0E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02889" y="4729939"/>
                  <a:ext cx="157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95D94A-3578-467D-A3F2-43198DC2E81F}"/>
                    </a:ext>
                  </a:extLst>
                </p14:cNvPr>
                <p14:cNvContentPartPr/>
                <p14:nvPr/>
              </p14:nvContentPartPr>
              <p14:xfrm>
                <a:off x="3050929" y="4837939"/>
                <a:ext cx="17640" cy="33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95D94A-3578-467D-A3F2-43198DC2E8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41929" y="4829299"/>
                  <a:ext cx="3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6C3D4C-915C-4F7A-8DA3-5D0C7031F67B}"/>
                    </a:ext>
                  </a:extLst>
                </p14:cNvPr>
                <p14:cNvContentPartPr/>
                <p14:nvPr/>
              </p14:nvContentPartPr>
              <p14:xfrm>
                <a:off x="3258289" y="4736059"/>
                <a:ext cx="136800" cy="24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6C3D4C-915C-4F7A-8DA3-5D0C7031F6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49289" y="4727419"/>
                  <a:ext cx="154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1D59A9-6195-4541-93A2-B6F4A9BA95B7}"/>
                    </a:ext>
                  </a:extLst>
                </p14:cNvPr>
                <p14:cNvContentPartPr/>
                <p14:nvPr/>
              </p14:nvContentPartPr>
              <p14:xfrm>
                <a:off x="3433609" y="4750099"/>
                <a:ext cx="110160" cy="10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1D59A9-6195-4541-93A2-B6F4A9BA95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4609" y="4741099"/>
                  <a:ext cx="127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F0588E-6BA4-45B9-9A32-C7419BDE451F}"/>
                    </a:ext>
                  </a:extLst>
                </p14:cNvPr>
                <p14:cNvContentPartPr/>
                <p14:nvPr/>
              </p14:nvContentPartPr>
              <p14:xfrm>
                <a:off x="3620449" y="4750819"/>
                <a:ext cx="131040" cy="9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F0588E-6BA4-45B9-9A32-C7419BDE45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11809" y="4742179"/>
                  <a:ext cx="148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1D68EB-A707-4370-836E-E214E9A4AD0E}"/>
                    </a:ext>
                  </a:extLst>
                </p14:cNvPr>
                <p14:cNvContentPartPr/>
                <p14:nvPr/>
              </p14:nvContentPartPr>
              <p14:xfrm>
                <a:off x="3774889" y="4671259"/>
                <a:ext cx="101520" cy="16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1D68EB-A707-4370-836E-E214E9A4AD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5889" y="4662619"/>
                  <a:ext cx="119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F5F84F-E9CE-4B93-A3F6-242E9115A5CB}"/>
                    </a:ext>
                  </a:extLst>
                </p14:cNvPr>
                <p14:cNvContentPartPr/>
                <p14:nvPr/>
              </p14:nvContentPartPr>
              <p14:xfrm>
                <a:off x="3895129" y="4732459"/>
                <a:ext cx="123840" cy="10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F5F84F-E9CE-4B93-A3F6-242E9115A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6489" y="4723459"/>
                  <a:ext cx="14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B77D4E-357D-43F6-A640-297104CBFDE7}"/>
                    </a:ext>
                  </a:extLst>
                </p14:cNvPr>
                <p14:cNvContentPartPr/>
                <p14:nvPr/>
              </p14:nvContentPartPr>
              <p14:xfrm>
                <a:off x="4006009" y="4737859"/>
                <a:ext cx="176760" cy="87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B77D4E-357D-43F6-A640-297104CBFD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7009" y="4729219"/>
                  <a:ext cx="194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17DE96-3D17-44FC-BEE9-CFF02729148B}"/>
                    </a:ext>
                  </a:extLst>
                </p14:cNvPr>
                <p14:cNvContentPartPr/>
                <p14:nvPr/>
              </p14:nvContentPartPr>
              <p14:xfrm>
                <a:off x="4222729" y="4659739"/>
                <a:ext cx="45000" cy="18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17DE96-3D17-44FC-BEE9-CFF0272914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13729" y="4651099"/>
                  <a:ext cx="62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86C0D2-D894-4172-99B8-016D85D837BB}"/>
                    </a:ext>
                  </a:extLst>
                </p14:cNvPr>
                <p14:cNvContentPartPr/>
                <p14:nvPr/>
              </p14:nvContentPartPr>
              <p14:xfrm>
                <a:off x="4356649" y="4668739"/>
                <a:ext cx="48240" cy="13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86C0D2-D894-4172-99B8-016D85D837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7649" y="4659739"/>
                  <a:ext cx="65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14FE88-A462-40B6-AE3A-6516F6C284A2}"/>
                    </a:ext>
                  </a:extLst>
                </p14:cNvPr>
                <p14:cNvContentPartPr/>
                <p14:nvPr/>
              </p14:nvContentPartPr>
              <p14:xfrm>
                <a:off x="4477609" y="4638859"/>
                <a:ext cx="63000" cy="23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14FE88-A462-40B6-AE3A-6516F6C284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68609" y="4629859"/>
                  <a:ext cx="80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97A0FF-4900-4D08-8BA0-8F7E02FE6803}"/>
                    </a:ext>
                  </a:extLst>
                </p14:cNvPr>
                <p14:cNvContentPartPr/>
                <p14:nvPr/>
              </p14:nvContentPartPr>
              <p14:xfrm>
                <a:off x="4661929" y="4687099"/>
                <a:ext cx="352440" cy="10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97A0FF-4900-4D08-8BA0-8F7E02FE68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2929" y="4678459"/>
                  <a:ext cx="370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E0413C-DE6A-464E-9027-412A238D202F}"/>
                    </a:ext>
                  </a:extLst>
                </p14:cNvPr>
                <p14:cNvContentPartPr/>
                <p14:nvPr/>
              </p14:nvContentPartPr>
              <p14:xfrm>
                <a:off x="5345929" y="4707259"/>
                <a:ext cx="143280" cy="10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E0413C-DE6A-464E-9027-412A238D20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37289" y="4698619"/>
                  <a:ext cx="160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951AE0-977B-4ED4-A775-FC6BA044CB10}"/>
                    </a:ext>
                  </a:extLst>
                </p14:cNvPr>
                <p14:cNvContentPartPr/>
                <p14:nvPr/>
              </p14:nvContentPartPr>
              <p14:xfrm>
                <a:off x="5608729" y="4706539"/>
                <a:ext cx="117000" cy="12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951AE0-977B-4ED4-A775-FC6BA044CB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0089" y="4697539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A67E9A-F98C-449A-83DB-5FA7BB3BC06C}"/>
                    </a:ext>
                  </a:extLst>
                </p14:cNvPr>
                <p14:cNvContentPartPr/>
                <p14:nvPr/>
              </p14:nvContentPartPr>
              <p14:xfrm>
                <a:off x="5732569" y="4727419"/>
                <a:ext cx="113760" cy="85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A67E9A-F98C-449A-83DB-5FA7BB3BC0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3929" y="4718779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031AFD-B5AA-4B85-A000-2404B588FA04}"/>
                    </a:ext>
                  </a:extLst>
                </p14:cNvPr>
                <p14:cNvContentPartPr/>
                <p14:nvPr/>
              </p14:nvContentPartPr>
              <p14:xfrm>
                <a:off x="5933449" y="4570819"/>
                <a:ext cx="93240" cy="254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031AFD-B5AA-4B85-A000-2404B588FA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24809" y="4562179"/>
                  <a:ext cx="110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51F9D7-EA13-4D86-BCA9-F3EE20B2F084}"/>
                    </a:ext>
                  </a:extLst>
                </p14:cNvPr>
                <p14:cNvContentPartPr/>
                <p14:nvPr/>
              </p14:nvContentPartPr>
              <p14:xfrm>
                <a:off x="5906809" y="4663699"/>
                <a:ext cx="87840" cy="1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51F9D7-EA13-4D86-BCA9-F3EE20B2F0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8169" y="4655059"/>
                  <a:ext cx="105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CEF033-2165-4F11-8420-887D9FBC7B4F}"/>
                    </a:ext>
                  </a:extLst>
                </p14:cNvPr>
                <p14:cNvContentPartPr/>
                <p14:nvPr/>
              </p14:nvContentPartPr>
              <p14:xfrm>
                <a:off x="6050449" y="4676659"/>
                <a:ext cx="72000" cy="10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CEF033-2165-4F11-8420-887D9FBC7B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41449" y="4668019"/>
                  <a:ext cx="89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045B93-6E06-4FA0-8558-997A3405366A}"/>
                    </a:ext>
                  </a:extLst>
                </p14:cNvPr>
                <p14:cNvContentPartPr/>
                <p14:nvPr/>
              </p14:nvContentPartPr>
              <p14:xfrm>
                <a:off x="6189409" y="4667659"/>
                <a:ext cx="200160" cy="106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045B93-6E06-4FA0-8558-997A340536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80409" y="4658659"/>
                  <a:ext cx="217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95A959-F4FF-49C7-B2C0-7B7977EB487F}"/>
                    </a:ext>
                  </a:extLst>
                </p14:cNvPr>
                <p14:cNvContentPartPr/>
                <p14:nvPr/>
              </p14:nvContentPartPr>
              <p14:xfrm>
                <a:off x="6402529" y="4696099"/>
                <a:ext cx="176040" cy="9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95A959-F4FF-49C7-B2C0-7B7977EB48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93529" y="4687099"/>
                  <a:ext cx="193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396E23-09AF-4CC1-99EF-351B33ABE952}"/>
                    </a:ext>
                  </a:extLst>
                </p14:cNvPr>
                <p14:cNvContentPartPr/>
                <p14:nvPr/>
              </p14:nvContentPartPr>
              <p14:xfrm>
                <a:off x="6611689" y="4675579"/>
                <a:ext cx="149400" cy="10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396E23-09AF-4CC1-99EF-351B33ABE9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2689" y="4666579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D74453-FF12-4783-92D6-DB06CE94E70F}"/>
                    </a:ext>
                  </a:extLst>
                </p14:cNvPr>
                <p14:cNvContentPartPr/>
                <p14:nvPr/>
              </p14:nvContentPartPr>
              <p14:xfrm>
                <a:off x="6861169" y="4661179"/>
                <a:ext cx="164520" cy="11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D74453-FF12-4783-92D6-DB06CE94E7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2169" y="4652539"/>
                  <a:ext cx="182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D07C4A-A56D-456F-B280-5DA53C0197C6}"/>
                    </a:ext>
                  </a:extLst>
                </p14:cNvPr>
                <p14:cNvContentPartPr/>
                <p14:nvPr/>
              </p14:nvContentPartPr>
              <p14:xfrm>
                <a:off x="7168609" y="4797259"/>
                <a:ext cx="19440" cy="2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D07C4A-A56D-456F-B280-5DA53C0197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59969" y="4788259"/>
                  <a:ext cx="37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6F04B0-A5F3-45B5-A747-7BFD1D4ED711}"/>
                    </a:ext>
                  </a:extLst>
                </p14:cNvPr>
                <p14:cNvContentPartPr/>
                <p14:nvPr/>
              </p14:nvContentPartPr>
              <p14:xfrm>
                <a:off x="7315849" y="4673059"/>
                <a:ext cx="131760" cy="226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6F04B0-A5F3-45B5-A747-7BFD1D4ED7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06849" y="4664419"/>
                  <a:ext cx="149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390D53-C4F4-4C91-91EA-FCC06625DBC0}"/>
                    </a:ext>
                  </a:extLst>
                </p14:cNvPr>
                <p14:cNvContentPartPr/>
                <p14:nvPr/>
              </p14:nvContentPartPr>
              <p14:xfrm>
                <a:off x="7496569" y="4675219"/>
                <a:ext cx="127800" cy="13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390D53-C4F4-4C91-91EA-FCC06625DB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7929" y="4666579"/>
                  <a:ext cx="145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9AF572-F223-48D1-B4B2-6F96893458F1}"/>
                    </a:ext>
                  </a:extLst>
                </p14:cNvPr>
                <p14:cNvContentPartPr/>
                <p14:nvPr/>
              </p14:nvContentPartPr>
              <p14:xfrm>
                <a:off x="7674769" y="4612219"/>
                <a:ext cx="194400" cy="20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9AF572-F223-48D1-B4B2-6F96893458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65769" y="4603579"/>
                  <a:ext cx="212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53D723-6888-4224-A161-468122DA1C4D}"/>
                    </a:ext>
                  </a:extLst>
                </p14:cNvPr>
                <p14:cNvContentPartPr/>
                <p14:nvPr/>
              </p14:nvContentPartPr>
              <p14:xfrm>
                <a:off x="7885369" y="4669459"/>
                <a:ext cx="78120" cy="13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53D723-6888-4224-A161-468122DA1C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76369" y="4660819"/>
                  <a:ext cx="95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1FB23C-EA57-4A20-845D-975665ED5E45}"/>
                    </a:ext>
                  </a:extLst>
                </p14:cNvPr>
                <p14:cNvContentPartPr/>
                <p14:nvPr/>
              </p14:nvContentPartPr>
              <p14:xfrm>
                <a:off x="7986169" y="4680979"/>
                <a:ext cx="104040" cy="11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1FB23C-EA57-4A20-845D-975665ED5E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77169" y="4672339"/>
                  <a:ext cx="121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9EB1D5-0B87-4B47-B011-9970D7EE3C19}"/>
                    </a:ext>
                  </a:extLst>
                </p14:cNvPr>
                <p14:cNvContentPartPr/>
                <p14:nvPr/>
              </p14:nvContentPartPr>
              <p14:xfrm>
                <a:off x="8113249" y="4674139"/>
                <a:ext cx="144360" cy="11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9EB1D5-0B87-4B47-B011-9970D7EE3C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04609" y="4665139"/>
                  <a:ext cx="162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7795F2-A3FE-446D-BC0C-C785FA55FAE3}"/>
                    </a:ext>
                  </a:extLst>
                </p14:cNvPr>
                <p14:cNvContentPartPr/>
                <p14:nvPr/>
              </p14:nvContentPartPr>
              <p14:xfrm>
                <a:off x="8246449" y="4565059"/>
                <a:ext cx="96120" cy="220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7795F2-A3FE-446D-BC0C-C785FA55FA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37449" y="4556059"/>
                  <a:ext cx="113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3FA689-7EC5-47F1-83FF-05AC1EFA8EF7}"/>
                    </a:ext>
                  </a:extLst>
                </p14:cNvPr>
                <p14:cNvContentPartPr/>
                <p14:nvPr/>
              </p14:nvContentPartPr>
              <p14:xfrm>
                <a:off x="8407009" y="4552099"/>
                <a:ext cx="142560" cy="203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3FA689-7EC5-47F1-83FF-05AC1EFA8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98369" y="4543459"/>
                  <a:ext cx="160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B14220-5B44-444F-B64F-E422ED906651}"/>
                    </a:ext>
                  </a:extLst>
                </p14:cNvPr>
                <p14:cNvContentPartPr/>
                <p14:nvPr/>
              </p14:nvContentPartPr>
              <p14:xfrm>
                <a:off x="8578729" y="4576939"/>
                <a:ext cx="87480" cy="28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B14220-5B44-444F-B64F-E422ED9066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69729" y="4568299"/>
                  <a:ext cx="105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0D1780-E560-465A-8582-54F17F266B7D}"/>
                    </a:ext>
                  </a:extLst>
                </p14:cNvPr>
                <p14:cNvContentPartPr/>
                <p14:nvPr/>
              </p14:nvContentPartPr>
              <p14:xfrm>
                <a:off x="5300569" y="4904899"/>
                <a:ext cx="1754280" cy="50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0D1780-E560-465A-8582-54F17F266B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91929" y="4895899"/>
                  <a:ext cx="1771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8FA5BC-BA3F-4B7A-B5B8-A94DA95A17C4}"/>
                    </a:ext>
                  </a:extLst>
                </p14:cNvPr>
                <p14:cNvContentPartPr/>
                <p14:nvPr/>
              </p14:nvContentPartPr>
              <p14:xfrm>
                <a:off x="5199049" y="4575499"/>
                <a:ext cx="51840" cy="414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8FA5BC-BA3F-4B7A-B5B8-A94DA95A17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90409" y="4566499"/>
                  <a:ext cx="69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15ECC8-38CE-402C-81B8-5F4FD4F66C47}"/>
                    </a:ext>
                  </a:extLst>
                </p14:cNvPr>
                <p14:cNvContentPartPr/>
                <p14:nvPr/>
              </p14:nvContentPartPr>
              <p14:xfrm>
                <a:off x="5231809" y="4403419"/>
                <a:ext cx="3686040" cy="559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15ECC8-38CE-402C-81B8-5F4FD4F66C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22809" y="4394419"/>
                  <a:ext cx="3703680" cy="57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C15F84-ECB9-4D11-9D50-D0D9A7A66418}"/>
              </a:ext>
            </a:extLst>
          </p:cNvPr>
          <p:cNvGrpSpPr/>
          <p:nvPr/>
        </p:nvGrpSpPr>
        <p:grpSpPr>
          <a:xfrm>
            <a:off x="429769" y="419299"/>
            <a:ext cx="234720" cy="816840"/>
            <a:chOff x="429769" y="419299"/>
            <a:chExt cx="23472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AA1A826-D0C9-4914-AC75-26A20A4A99BE}"/>
                    </a:ext>
                  </a:extLst>
                </p14:cNvPr>
                <p14:cNvContentPartPr/>
                <p14:nvPr/>
              </p14:nvContentPartPr>
              <p14:xfrm>
                <a:off x="536329" y="419299"/>
                <a:ext cx="128160" cy="57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AA1A826-D0C9-4914-AC75-26A20A4A99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329" y="410299"/>
                  <a:ext cx="145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7CA67B5-0C31-4602-89CA-121FC9C9BFBD}"/>
                    </a:ext>
                  </a:extLst>
                </p14:cNvPr>
                <p14:cNvContentPartPr/>
                <p14:nvPr/>
              </p14:nvContentPartPr>
              <p14:xfrm>
                <a:off x="429769" y="476899"/>
                <a:ext cx="122040" cy="75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7CA67B5-0C31-4602-89CA-121FC9C9BF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129" y="467899"/>
                  <a:ext cx="139680" cy="77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2FE62C-4AAD-4056-A832-30274CBA098F}"/>
                  </a:ext>
                </a:extLst>
              </p14:cNvPr>
              <p14:cNvContentPartPr/>
              <p14:nvPr/>
            </p14:nvContentPartPr>
            <p14:xfrm>
              <a:off x="1997929" y="1554019"/>
              <a:ext cx="1293480" cy="7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2FE62C-4AAD-4056-A832-30274CBA09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9289" y="1545379"/>
                <a:ext cx="13111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587BE2-784C-46EC-97EE-C2A4022D94EA}"/>
                  </a:ext>
                </a:extLst>
              </p14:cNvPr>
              <p14:cNvContentPartPr/>
              <p14:nvPr/>
            </p14:nvContentPartPr>
            <p14:xfrm>
              <a:off x="2568889" y="1896019"/>
              <a:ext cx="1113120" cy="3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587BE2-784C-46EC-97EE-C2A4022D94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0249" y="1887019"/>
                <a:ext cx="1130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A9EB74-63B2-49DC-ABE7-5D83122073AC}"/>
                  </a:ext>
                </a:extLst>
              </p14:cNvPr>
              <p14:cNvContentPartPr/>
              <p14:nvPr/>
            </p14:nvContentPartPr>
            <p14:xfrm>
              <a:off x="1439929" y="2906899"/>
              <a:ext cx="1240200" cy="2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A9EB74-63B2-49DC-ABE7-5D83122073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1289" y="2897899"/>
                <a:ext cx="1257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313D2D6-A08F-402E-9EF9-3F02DF427053}"/>
                  </a:ext>
                </a:extLst>
              </p14:cNvPr>
              <p14:cNvContentPartPr/>
              <p14:nvPr/>
            </p14:nvContentPartPr>
            <p14:xfrm>
              <a:off x="1225729" y="3243139"/>
              <a:ext cx="1162080" cy="3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13D2D6-A08F-402E-9EF9-3F02DF4270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7089" y="3234499"/>
                <a:ext cx="1179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4501F5-3A37-42D3-911B-F184E19FEE24}"/>
                  </a:ext>
                </a:extLst>
              </p14:cNvPr>
              <p14:cNvContentPartPr/>
              <p14:nvPr/>
            </p14:nvContentPartPr>
            <p14:xfrm>
              <a:off x="3296449" y="4607179"/>
              <a:ext cx="120600" cy="299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4501F5-3A37-42D3-911B-F184E19FEE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7809" y="4598539"/>
                <a:ext cx="1382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C5536F-2A8D-4E94-9570-5105225AC616}"/>
                  </a:ext>
                </a:extLst>
              </p14:cNvPr>
              <p14:cNvContentPartPr/>
              <p14:nvPr/>
            </p14:nvContentPartPr>
            <p14:xfrm>
              <a:off x="4217689" y="3620419"/>
              <a:ext cx="1933560" cy="65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C5536F-2A8D-4E94-9570-5105225AC6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9049" y="3611419"/>
                <a:ext cx="195120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EDA84CE-39A5-440C-BBE4-2445903DC2F7}"/>
              </a:ext>
            </a:extLst>
          </p:cNvPr>
          <p:cNvGrpSpPr/>
          <p:nvPr/>
        </p:nvGrpSpPr>
        <p:grpSpPr>
          <a:xfrm>
            <a:off x="3159289" y="2490019"/>
            <a:ext cx="4644720" cy="1230840"/>
            <a:chOff x="3159289" y="2490019"/>
            <a:chExt cx="4644720" cy="12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70D3AE-87C8-4A98-94E5-016CD21E1794}"/>
                    </a:ext>
                  </a:extLst>
                </p14:cNvPr>
                <p14:cNvContentPartPr/>
                <p14:nvPr/>
              </p14:nvContentPartPr>
              <p14:xfrm>
                <a:off x="3159289" y="2521699"/>
                <a:ext cx="425160" cy="4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70D3AE-87C8-4A98-94E5-016CD21E17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0649" y="2513059"/>
                  <a:ext cx="442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819367-C940-46E2-975E-29D709253FEB}"/>
                    </a:ext>
                  </a:extLst>
                </p14:cNvPr>
                <p14:cNvContentPartPr/>
                <p14:nvPr/>
              </p14:nvContentPartPr>
              <p14:xfrm>
                <a:off x="3854809" y="2527099"/>
                <a:ext cx="471600" cy="3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819367-C940-46E2-975E-29D709253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45809" y="2518099"/>
                  <a:ext cx="489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307964-F280-438A-81B4-F5E5871D5519}"/>
                    </a:ext>
                  </a:extLst>
                </p14:cNvPr>
                <p14:cNvContentPartPr/>
                <p14:nvPr/>
              </p14:nvContentPartPr>
              <p14:xfrm>
                <a:off x="6497929" y="2490019"/>
                <a:ext cx="1306080" cy="4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307964-F280-438A-81B4-F5E5871D5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9289" y="2481379"/>
                  <a:ext cx="1323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0938A4-BBFF-4098-BD2D-9D93896F261C}"/>
                    </a:ext>
                  </a:extLst>
                </p14:cNvPr>
                <p14:cNvContentPartPr/>
                <p14:nvPr/>
              </p14:nvContentPartPr>
              <p14:xfrm>
                <a:off x="3215089" y="3518179"/>
                <a:ext cx="13320" cy="154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0938A4-BBFF-4098-BD2D-9D93896F26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6449" y="3509179"/>
                  <a:ext cx="30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14EC70-6B99-489B-9575-4AE49F2775D7}"/>
                    </a:ext>
                  </a:extLst>
                </p14:cNvPr>
                <p14:cNvContentPartPr/>
                <p14:nvPr/>
              </p14:nvContentPartPr>
              <p14:xfrm>
                <a:off x="3223009" y="3349699"/>
                <a:ext cx="21600" cy="1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14EC70-6B99-489B-9575-4AE49F2775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4009" y="3341059"/>
                  <a:ext cx="39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6601E6-3D05-42CA-AA0E-E5EA5B8B8880}"/>
                    </a:ext>
                  </a:extLst>
                </p14:cNvPr>
                <p14:cNvContentPartPr/>
                <p14:nvPr/>
              </p14:nvContentPartPr>
              <p14:xfrm>
                <a:off x="3382129" y="3413059"/>
                <a:ext cx="120600" cy="27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6601E6-3D05-42CA-AA0E-E5EA5B8B88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73489" y="3404419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F24D2D-4836-4A12-91E2-13FE7A4B07CE}"/>
                    </a:ext>
                  </a:extLst>
                </p14:cNvPr>
                <p14:cNvContentPartPr/>
                <p14:nvPr/>
              </p14:nvContentPartPr>
              <p14:xfrm>
                <a:off x="3351169" y="3534739"/>
                <a:ext cx="97200" cy="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F24D2D-4836-4A12-91E2-13FE7A4B07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2529" y="3525739"/>
                  <a:ext cx="114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E88DCE-A2CD-4E5C-A9F3-DFD99A52C538}"/>
                    </a:ext>
                  </a:extLst>
                </p14:cNvPr>
                <p14:cNvContentPartPr/>
                <p14:nvPr/>
              </p14:nvContentPartPr>
              <p14:xfrm>
                <a:off x="3969289" y="3315139"/>
                <a:ext cx="71640" cy="38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E88DCE-A2CD-4E5C-A9F3-DFD99A52C5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60289" y="3306139"/>
                  <a:ext cx="89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D714E9-FC89-42AE-BEA7-31A6A73AA239}"/>
                    </a:ext>
                  </a:extLst>
                </p14:cNvPr>
                <p14:cNvContentPartPr/>
                <p14:nvPr/>
              </p14:nvContentPartPr>
              <p14:xfrm>
                <a:off x="6223249" y="3318019"/>
                <a:ext cx="97560" cy="40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D714E9-FC89-42AE-BEA7-31A6A73AA2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14609" y="3309379"/>
                  <a:ext cx="1152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AE3501-4E12-4F6C-8E23-9E0576FA28A9}"/>
                    </a:ext>
                  </a:extLst>
                </p14:cNvPr>
                <p14:cNvContentPartPr/>
                <p14:nvPr/>
              </p14:nvContentPartPr>
              <p14:xfrm>
                <a:off x="6811849" y="3355459"/>
                <a:ext cx="149760" cy="33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AE3501-4E12-4F6C-8E23-9E0576FA2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03209" y="3346459"/>
                  <a:ext cx="167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E0CBC8-7E85-42EC-A354-B52DB20ACF6F}"/>
                    </a:ext>
                  </a:extLst>
                </p14:cNvPr>
                <p14:cNvContentPartPr/>
                <p14:nvPr/>
              </p14:nvContentPartPr>
              <p14:xfrm>
                <a:off x="4600729" y="2868019"/>
                <a:ext cx="138240" cy="27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E0CBC8-7E85-42EC-A354-B52DB20ACF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92089" y="2859379"/>
                  <a:ext cx="155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41A87E-9495-49AC-9130-2D12752DDA88}"/>
                    </a:ext>
                  </a:extLst>
                </p14:cNvPr>
                <p14:cNvContentPartPr/>
                <p14:nvPr/>
              </p14:nvContentPartPr>
              <p14:xfrm>
                <a:off x="4800169" y="2977459"/>
                <a:ext cx="92880" cy="104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41A87E-9495-49AC-9130-2D12752DDA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1529" y="2968459"/>
                  <a:ext cx="110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4C4C4A-D4E8-465F-B62F-8DC992FCE38D}"/>
                    </a:ext>
                  </a:extLst>
                </p14:cNvPr>
                <p14:cNvContentPartPr/>
                <p14:nvPr/>
              </p14:nvContentPartPr>
              <p14:xfrm>
                <a:off x="4893409" y="2977819"/>
                <a:ext cx="72000" cy="9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4C4C4A-D4E8-465F-B62F-8DC992FCE3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4769" y="2968819"/>
                  <a:ext cx="89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51D7A6-C9C1-4765-9430-346D2B0DE736}"/>
                    </a:ext>
                  </a:extLst>
                </p14:cNvPr>
                <p14:cNvContentPartPr/>
                <p14:nvPr/>
              </p14:nvContentPartPr>
              <p14:xfrm>
                <a:off x="5046049" y="2829859"/>
                <a:ext cx="28080" cy="325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51D7A6-C9C1-4765-9430-346D2B0DE7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7409" y="2820859"/>
                  <a:ext cx="45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CFD74F-CFE9-4710-BFA2-71B99F28D9D9}"/>
                    </a:ext>
                  </a:extLst>
                </p14:cNvPr>
                <p14:cNvContentPartPr/>
                <p14:nvPr/>
              </p14:nvContentPartPr>
              <p14:xfrm>
                <a:off x="5076649" y="3031099"/>
                <a:ext cx="151200" cy="11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CFD74F-CFE9-4710-BFA2-71B99F28D9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67649" y="3022459"/>
                  <a:ext cx="168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18DBF6-50A6-4C34-9706-3D3C9342565B}"/>
                    </a:ext>
                  </a:extLst>
                </p14:cNvPr>
                <p14:cNvContentPartPr/>
                <p14:nvPr/>
              </p14:nvContentPartPr>
              <p14:xfrm>
                <a:off x="5238649" y="3004099"/>
                <a:ext cx="131040" cy="12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18DBF6-50A6-4C34-9706-3D3C934256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9649" y="2995099"/>
                  <a:ext cx="148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06644B-2645-4356-95C9-274163EEF271}"/>
                    </a:ext>
                  </a:extLst>
                </p14:cNvPr>
                <p14:cNvContentPartPr/>
                <p14:nvPr/>
              </p14:nvContentPartPr>
              <p14:xfrm>
                <a:off x="5385529" y="2971339"/>
                <a:ext cx="175680" cy="15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06644B-2645-4356-95C9-274163EEF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76889" y="2962699"/>
                  <a:ext cx="193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D9689A-907E-4A75-B05D-8769B2FE8638}"/>
                    </a:ext>
                  </a:extLst>
                </p14:cNvPr>
                <p14:cNvContentPartPr/>
                <p14:nvPr/>
              </p14:nvContentPartPr>
              <p14:xfrm>
                <a:off x="4429369" y="3219739"/>
                <a:ext cx="1283400" cy="6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D9689A-907E-4A75-B05D-8769B2FE86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0369" y="3210739"/>
                  <a:ext cx="1301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B7F0AB-C9E9-4692-BB23-9CEA25805872}"/>
                    </a:ext>
                  </a:extLst>
                </p14:cNvPr>
                <p14:cNvContentPartPr/>
                <p14:nvPr/>
              </p14:nvContentPartPr>
              <p14:xfrm>
                <a:off x="5696209" y="2643739"/>
                <a:ext cx="230040" cy="270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B7F0AB-C9E9-4692-BB23-9CEA258058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87209" y="2635099"/>
                  <a:ext cx="24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2EB289-9727-4062-AE89-56E899EE2E6A}"/>
                    </a:ext>
                  </a:extLst>
                </p14:cNvPr>
                <p14:cNvContentPartPr/>
                <p14:nvPr/>
              </p14:nvContentPartPr>
              <p14:xfrm>
                <a:off x="5963689" y="2585059"/>
                <a:ext cx="132840" cy="21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2EB289-9727-4062-AE89-56E899EE2E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5049" y="2576059"/>
                  <a:ext cx="150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7AD163-04CA-48B4-AC97-5CC504327834}"/>
                    </a:ext>
                  </a:extLst>
                </p14:cNvPr>
                <p14:cNvContentPartPr/>
                <p14:nvPr/>
              </p14:nvContentPartPr>
              <p14:xfrm>
                <a:off x="6116689" y="2683339"/>
                <a:ext cx="58320" cy="9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7AD163-04CA-48B4-AC97-5CC5043278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07689" y="2674339"/>
                  <a:ext cx="75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C1AF2C-3A2C-4552-86AF-0FDCAC683EFC}"/>
                    </a:ext>
                  </a:extLst>
                </p14:cNvPr>
                <p14:cNvContentPartPr/>
                <p14:nvPr/>
              </p14:nvContentPartPr>
              <p14:xfrm>
                <a:off x="6206689" y="2687299"/>
                <a:ext cx="214560" cy="10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C1AF2C-3A2C-4552-86AF-0FDCAC683E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8049" y="2678659"/>
                  <a:ext cx="232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650BC2-FCCF-4928-AB72-DE7E77FE4680}"/>
                    </a:ext>
                  </a:extLst>
                </p14:cNvPr>
                <p14:cNvContentPartPr/>
                <p14:nvPr/>
              </p14:nvContentPartPr>
              <p14:xfrm>
                <a:off x="5691169" y="2933539"/>
                <a:ext cx="248400" cy="163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650BC2-FCCF-4928-AB72-DE7E77FE46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2529" y="2924899"/>
                  <a:ext cx="266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AE925B-6F08-4816-8257-4A7B4200CA39}"/>
                    </a:ext>
                  </a:extLst>
                </p14:cNvPr>
                <p14:cNvContentPartPr/>
                <p14:nvPr/>
              </p14:nvContentPartPr>
              <p14:xfrm>
                <a:off x="6051169" y="2873779"/>
                <a:ext cx="119880" cy="22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AE925B-6F08-4816-8257-4A7B4200CA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42169" y="2864779"/>
                  <a:ext cx="137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27BE16-E86F-4E28-B9AC-74CCAF14647B}"/>
                    </a:ext>
                  </a:extLst>
                </p14:cNvPr>
                <p14:cNvContentPartPr/>
                <p14:nvPr/>
              </p14:nvContentPartPr>
              <p14:xfrm>
                <a:off x="6043609" y="2985019"/>
                <a:ext cx="97200" cy="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27BE16-E86F-4E28-B9AC-74CCAF1464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4969" y="2976019"/>
                  <a:ext cx="114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7AFA47-7033-48D2-9A62-D38FDCB9F2A5}"/>
                    </a:ext>
                  </a:extLst>
                </p14:cNvPr>
                <p14:cNvContentPartPr/>
                <p14:nvPr/>
              </p14:nvContentPartPr>
              <p14:xfrm>
                <a:off x="6150169" y="2889259"/>
                <a:ext cx="156600" cy="176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7AFA47-7033-48D2-9A62-D38FDCB9F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41169" y="2880619"/>
                  <a:ext cx="174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EB4E0-5EC5-402F-8330-E546967D118D}"/>
                    </a:ext>
                  </a:extLst>
                </p14:cNvPr>
                <p14:cNvContentPartPr/>
                <p14:nvPr/>
              </p14:nvContentPartPr>
              <p14:xfrm>
                <a:off x="6346009" y="2968819"/>
                <a:ext cx="57600" cy="12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EB4E0-5EC5-402F-8330-E546967D11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7009" y="2959819"/>
                  <a:ext cx="75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1E8F5C-FBE3-4F1E-9311-689D302822F9}"/>
                    </a:ext>
                  </a:extLst>
                </p14:cNvPr>
                <p14:cNvContentPartPr/>
                <p14:nvPr/>
              </p14:nvContentPartPr>
              <p14:xfrm>
                <a:off x="6430249" y="2941099"/>
                <a:ext cx="65160" cy="12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1E8F5C-FBE3-4F1E-9311-689D302822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21609" y="2932099"/>
                  <a:ext cx="828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33AA6E-B97D-4354-B7D4-0075E43B6A33}"/>
              </a:ext>
            </a:extLst>
          </p:cNvPr>
          <p:cNvGrpSpPr/>
          <p:nvPr/>
        </p:nvGrpSpPr>
        <p:grpSpPr>
          <a:xfrm>
            <a:off x="1471969" y="1786939"/>
            <a:ext cx="3961080" cy="449280"/>
            <a:chOff x="1471969" y="1786939"/>
            <a:chExt cx="396108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6BC10C-1A68-47F0-9FCE-5C95E5A66710}"/>
                    </a:ext>
                  </a:extLst>
                </p14:cNvPr>
                <p14:cNvContentPartPr/>
                <p14:nvPr/>
              </p14:nvContentPartPr>
              <p14:xfrm>
                <a:off x="1479169" y="2208859"/>
                <a:ext cx="1134720" cy="2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6BC10C-1A68-47F0-9FCE-5C95E5A667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70529" y="2199859"/>
                  <a:ext cx="1152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1E3E23-1E60-4C36-AEDD-489BF1639187}"/>
                    </a:ext>
                  </a:extLst>
                </p14:cNvPr>
                <p14:cNvContentPartPr/>
                <p14:nvPr/>
              </p14:nvContentPartPr>
              <p14:xfrm>
                <a:off x="1471969" y="1929499"/>
                <a:ext cx="1130760" cy="29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1E3E23-1E60-4C36-AEDD-489BF16391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62969" y="1920499"/>
                  <a:ext cx="1148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5B547E-CDD2-4189-A7B0-E891237E2A2D}"/>
                    </a:ext>
                  </a:extLst>
                </p14:cNvPr>
                <p14:cNvContentPartPr/>
                <p14:nvPr/>
              </p14:nvContentPartPr>
              <p14:xfrm>
                <a:off x="2566729" y="2056939"/>
                <a:ext cx="1071360" cy="10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5B547E-CDD2-4189-A7B0-E891237E2A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58089" y="2048299"/>
                  <a:ext cx="1089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4890CC-4F5E-4E0E-87D7-5CE836CD33BF}"/>
                    </a:ext>
                  </a:extLst>
                </p14:cNvPr>
                <p14:cNvContentPartPr/>
                <p14:nvPr/>
              </p14:nvContentPartPr>
              <p14:xfrm>
                <a:off x="4003849" y="1862899"/>
                <a:ext cx="46800" cy="299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4890CC-4F5E-4E0E-87D7-5CE836CD33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4849" y="1853899"/>
                  <a:ext cx="64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7B029B-079D-4571-8D61-99E0FB89779F}"/>
                    </a:ext>
                  </a:extLst>
                </p14:cNvPr>
                <p14:cNvContentPartPr/>
                <p14:nvPr/>
              </p14:nvContentPartPr>
              <p14:xfrm>
                <a:off x="3958129" y="2023459"/>
                <a:ext cx="219600" cy="6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7B029B-079D-4571-8D61-99E0FB8977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49489" y="2014819"/>
                  <a:ext cx="237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E208C9-DBC7-4BEC-84F9-AC261DEE09AD}"/>
                    </a:ext>
                  </a:extLst>
                </p14:cNvPr>
                <p14:cNvContentPartPr/>
                <p14:nvPr/>
              </p14:nvContentPartPr>
              <p14:xfrm>
                <a:off x="4166569" y="1978099"/>
                <a:ext cx="78840" cy="117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E208C9-DBC7-4BEC-84F9-AC261DEE09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7929" y="1969459"/>
                  <a:ext cx="96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8B6199-C937-4473-BAE6-1B82D368DA06}"/>
                    </a:ext>
                  </a:extLst>
                </p14:cNvPr>
                <p14:cNvContentPartPr/>
                <p14:nvPr/>
              </p14:nvContentPartPr>
              <p14:xfrm>
                <a:off x="4294729" y="2000059"/>
                <a:ext cx="166320" cy="9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8B6199-C937-4473-BAE6-1B82D368DA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86089" y="1991419"/>
                  <a:ext cx="183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3055AD-E35F-4F77-B344-0C3590B17BA9}"/>
                    </a:ext>
                  </a:extLst>
                </p14:cNvPr>
                <p14:cNvContentPartPr/>
                <p14:nvPr/>
              </p14:nvContentPartPr>
              <p14:xfrm>
                <a:off x="4577689" y="2028139"/>
                <a:ext cx="81360" cy="11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3055AD-E35F-4F77-B344-0C3590B17B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69049" y="2019139"/>
                  <a:ext cx="99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66B9F2-53EF-4101-99F9-B111DF797189}"/>
                    </a:ext>
                  </a:extLst>
                </p14:cNvPr>
                <p14:cNvContentPartPr/>
                <p14:nvPr/>
              </p14:nvContentPartPr>
              <p14:xfrm>
                <a:off x="4858489" y="1786939"/>
                <a:ext cx="119160" cy="31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66B9F2-53EF-4101-99F9-B111DF7971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49489" y="1778299"/>
                  <a:ext cx="136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2B4A7E8-B901-4327-9838-F5BB7F078896}"/>
                    </a:ext>
                  </a:extLst>
                </p14:cNvPr>
                <p14:cNvContentPartPr/>
                <p14:nvPr/>
              </p14:nvContentPartPr>
              <p14:xfrm>
                <a:off x="4863889" y="1805659"/>
                <a:ext cx="336600" cy="24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2B4A7E8-B901-4327-9838-F5BB7F0788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54889" y="1797019"/>
                  <a:ext cx="354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EEC959-05DF-4386-A199-559C4840BD5F}"/>
                    </a:ext>
                  </a:extLst>
                </p14:cNvPr>
                <p14:cNvContentPartPr/>
                <p14:nvPr/>
              </p14:nvContentPartPr>
              <p14:xfrm>
                <a:off x="5228929" y="1926979"/>
                <a:ext cx="64440" cy="142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EEC959-05DF-4386-A199-559C4840BD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9929" y="1917979"/>
                  <a:ext cx="82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AA1C4E-AEB7-4F3B-A61A-17B1E696149D}"/>
                    </a:ext>
                  </a:extLst>
                </p14:cNvPr>
                <p14:cNvContentPartPr/>
                <p14:nvPr/>
              </p14:nvContentPartPr>
              <p14:xfrm>
                <a:off x="5322889" y="1908979"/>
                <a:ext cx="110160" cy="118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AA1C4E-AEB7-4F3B-A61A-17B1E69614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13889" y="1900339"/>
                  <a:ext cx="1278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E982B1-5ED2-409D-85F0-408DBF98979E}"/>
              </a:ext>
            </a:extLst>
          </p:cNvPr>
          <p:cNvGrpSpPr/>
          <p:nvPr/>
        </p:nvGrpSpPr>
        <p:grpSpPr>
          <a:xfrm>
            <a:off x="3769849" y="4003819"/>
            <a:ext cx="2169360" cy="326160"/>
            <a:chOff x="3769849" y="4003819"/>
            <a:chExt cx="216936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93DD10-6357-4389-BA9B-18BE928290BA}"/>
                    </a:ext>
                  </a:extLst>
                </p14:cNvPr>
                <p14:cNvContentPartPr/>
                <p14:nvPr/>
              </p14:nvContentPartPr>
              <p14:xfrm>
                <a:off x="3769849" y="4003819"/>
                <a:ext cx="140040" cy="30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93DD10-6357-4389-BA9B-18BE928290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61209" y="3994819"/>
                  <a:ext cx="157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78CFC0-9499-412B-AB54-ECED09450B53}"/>
                    </a:ext>
                  </a:extLst>
                </p14:cNvPr>
                <p14:cNvContentPartPr/>
                <p14:nvPr/>
              </p14:nvContentPartPr>
              <p14:xfrm>
                <a:off x="3920329" y="4011019"/>
                <a:ext cx="167760" cy="308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78CFC0-9499-412B-AB54-ECED09450B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11689" y="4002019"/>
                  <a:ext cx="185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3D6A01-5AAD-46DD-9257-6E535E102177}"/>
                    </a:ext>
                  </a:extLst>
                </p14:cNvPr>
                <p14:cNvContentPartPr/>
                <p14:nvPr/>
              </p14:nvContentPartPr>
              <p14:xfrm>
                <a:off x="4146409" y="4140259"/>
                <a:ext cx="142560" cy="12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3D6A01-5AAD-46DD-9257-6E535E1021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37769" y="4131259"/>
                  <a:ext cx="160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41E448-45AB-4FC9-BAE5-0789290A2021}"/>
                    </a:ext>
                  </a:extLst>
                </p14:cNvPr>
                <p14:cNvContentPartPr/>
                <p14:nvPr/>
              </p14:nvContentPartPr>
              <p14:xfrm>
                <a:off x="4334329" y="4115059"/>
                <a:ext cx="168480" cy="148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41E448-45AB-4FC9-BAE5-0789290A20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25329" y="4106059"/>
                  <a:ext cx="186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9C34C6-C86D-4C37-9360-804BC8AB4E6B}"/>
                    </a:ext>
                  </a:extLst>
                </p14:cNvPr>
                <p14:cNvContentPartPr/>
                <p14:nvPr/>
              </p14:nvContentPartPr>
              <p14:xfrm>
                <a:off x="4558249" y="4008859"/>
                <a:ext cx="26640" cy="23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9C34C6-C86D-4C37-9360-804BC8AB4E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49609" y="4000219"/>
                  <a:ext cx="44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5012C0-B283-4DE5-8CB7-C336D218A2B8}"/>
                    </a:ext>
                  </a:extLst>
                </p14:cNvPr>
                <p14:cNvContentPartPr/>
                <p14:nvPr/>
              </p14:nvContentPartPr>
              <p14:xfrm>
                <a:off x="4633129" y="4151419"/>
                <a:ext cx="113040" cy="178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5012C0-B283-4DE5-8CB7-C336D218A2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24489" y="4142419"/>
                  <a:ext cx="130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42F061B-7630-43E5-8EFC-3E3B5C0D8FB7}"/>
                    </a:ext>
                  </a:extLst>
                </p14:cNvPr>
                <p14:cNvContentPartPr/>
                <p14:nvPr/>
              </p14:nvContentPartPr>
              <p14:xfrm>
                <a:off x="4983409" y="4116139"/>
                <a:ext cx="145440" cy="142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42F061B-7630-43E5-8EFC-3E3B5C0D8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74409" y="4107139"/>
                  <a:ext cx="163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BAD867-1AB1-46AC-A6C3-BCE550446EB1}"/>
                    </a:ext>
                  </a:extLst>
                </p14:cNvPr>
                <p14:cNvContentPartPr/>
                <p14:nvPr/>
              </p14:nvContentPartPr>
              <p14:xfrm>
                <a:off x="5132449" y="4136299"/>
                <a:ext cx="169560" cy="15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BAD867-1AB1-46AC-A6C3-BCE550446E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449" y="4127299"/>
                  <a:ext cx="187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EECEEA-25E0-43F8-92E4-338B6031A568}"/>
                    </a:ext>
                  </a:extLst>
                </p14:cNvPr>
                <p14:cNvContentPartPr/>
                <p14:nvPr/>
              </p14:nvContentPartPr>
              <p14:xfrm>
                <a:off x="5334049" y="4108579"/>
                <a:ext cx="15552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EECEEA-25E0-43F8-92E4-338B6031A56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25049" y="4099939"/>
                  <a:ext cx="173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BF3A80-A18E-4EE0-BAC0-29DCB21ACDB6}"/>
                    </a:ext>
                  </a:extLst>
                </p14:cNvPr>
                <p14:cNvContentPartPr/>
                <p14:nvPr/>
              </p14:nvContentPartPr>
              <p14:xfrm>
                <a:off x="5493529" y="4078339"/>
                <a:ext cx="62280" cy="15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BF3A80-A18E-4EE0-BAC0-29DCB21ACD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84529" y="4069339"/>
                  <a:ext cx="79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EBFCD0-FBF5-4776-912D-2C5B7FA0715A}"/>
                    </a:ext>
                  </a:extLst>
                </p14:cNvPr>
                <p14:cNvContentPartPr/>
                <p14:nvPr/>
              </p14:nvContentPartPr>
              <p14:xfrm>
                <a:off x="5698729" y="4102819"/>
                <a:ext cx="240480" cy="12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EBFCD0-FBF5-4776-912D-2C5B7FA071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90089" y="4093819"/>
                  <a:ext cx="2581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289EB0-7738-4099-A561-F9802870E42D}"/>
              </a:ext>
            </a:extLst>
          </p:cNvPr>
          <p:cNvGrpSpPr/>
          <p:nvPr/>
        </p:nvGrpSpPr>
        <p:grpSpPr>
          <a:xfrm>
            <a:off x="6248449" y="3913459"/>
            <a:ext cx="637200" cy="325440"/>
            <a:chOff x="6248449" y="3913459"/>
            <a:chExt cx="6372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EEBBA0-A721-40A8-8753-D8B9BB7D98F9}"/>
                    </a:ext>
                  </a:extLst>
                </p14:cNvPr>
                <p14:cNvContentPartPr/>
                <p14:nvPr/>
              </p14:nvContentPartPr>
              <p14:xfrm>
                <a:off x="6277969" y="3913459"/>
                <a:ext cx="33840" cy="325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EEBBA0-A721-40A8-8753-D8B9BB7D98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69329" y="3904459"/>
                  <a:ext cx="51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564D3F-E73B-4CF3-8E19-95180B9F5747}"/>
                    </a:ext>
                  </a:extLst>
                </p14:cNvPr>
                <p14:cNvContentPartPr/>
                <p14:nvPr/>
              </p14:nvContentPartPr>
              <p14:xfrm>
                <a:off x="6248449" y="4117939"/>
                <a:ext cx="191160" cy="2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564D3F-E73B-4CF3-8E19-95180B9F57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39809" y="4109299"/>
                  <a:ext cx="208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AB84F5-A9BF-4A4B-A494-3E9FF5D66191}"/>
                    </a:ext>
                  </a:extLst>
                </p14:cNvPr>
                <p14:cNvContentPartPr/>
                <p14:nvPr/>
              </p14:nvContentPartPr>
              <p14:xfrm>
                <a:off x="6457609" y="4069339"/>
                <a:ext cx="119880" cy="140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AB84F5-A9BF-4A4B-A494-3E9FF5D661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48969" y="4060699"/>
                  <a:ext cx="137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AF8BCC-5C54-465B-8EAD-DAA3F2A8CD6F}"/>
                    </a:ext>
                  </a:extLst>
                </p14:cNvPr>
                <p14:cNvContentPartPr/>
                <p14:nvPr/>
              </p14:nvContentPartPr>
              <p14:xfrm>
                <a:off x="6602689" y="4079779"/>
                <a:ext cx="133920" cy="12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AF8BCC-5C54-465B-8EAD-DAA3F2A8CD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93689" y="4070779"/>
                  <a:ext cx="151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C55A5B-A930-4C83-8CFE-C5A7A2A9B99E}"/>
                    </a:ext>
                  </a:extLst>
                </p14:cNvPr>
                <p14:cNvContentPartPr/>
                <p14:nvPr/>
              </p14:nvContentPartPr>
              <p14:xfrm>
                <a:off x="6772609" y="4058179"/>
                <a:ext cx="113040" cy="13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C55A5B-A930-4C83-8CFE-C5A7A2A9B9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63969" y="4049539"/>
                  <a:ext cx="13068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information</a:t>
            </a:r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DBD03-0EF5-4764-9484-B9996A17BA80}"/>
              </a:ext>
            </a:extLst>
          </p:cNvPr>
          <p:cNvGrpSpPr/>
          <p:nvPr/>
        </p:nvGrpSpPr>
        <p:grpSpPr>
          <a:xfrm>
            <a:off x="858889" y="1668139"/>
            <a:ext cx="2623320" cy="703800"/>
            <a:chOff x="858889" y="1668139"/>
            <a:chExt cx="262332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6E4567-57EA-487F-A600-34C21B4D6673}"/>
                    </a:ext>
                  </a:extLst>
                </p14:cNvPr>
                <p14:cNvContentPartPr/>
                <p14:nvPr/>
              </p14:nvContentPartPr>
              <p14:xfrm>
                <a:off x="858889" y="1668139"/>
                <a:ext cx="2623320" cy="89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6E4567-57EA-487F-A600-34C21B4D66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9889" y="1659499"/>
                  <a:ext cx="2640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F7EBA2-3F0F-44C9-9E94-ACA0CE03B25A}"/>
                    </a:ext>
                  </a:extLst>
                </p14:cNvPr>
                <p14:cNvContentPartPr/>
                <p14:nvPr/>
              </p14:nvContentPartPr>
              <p14:xfrm>
                <a:off x="1659169" y="1915099"/>
                <a:ext cx="451080" cy="9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F7EBA2-3F0F-44C9-9E94-ACA0CE03B2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0529" y="1906459"/>
                  <a:ext cx="468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48BBA7-2278-46CE-B5E1-D03932581B38}"/>
                    </a:ext>
                  </a:extLst>
                </p14:cNvPr>
                <p14:cNvContentPartPr/>
                <p14:nvPr/>
              </p14:nvContentPartPr>
              <p14:xfrm>
                <a:off x="2366569" y="1908619"/>
                <a:ext cx="94320" cy="22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48BBA7-2278-46CE-B5E1-D03932581B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7929" y="1899979"/>
                  <a:ext cx="111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7590DD-F709-4AE6-97C2-89873D6DABA0}"/>
                    </a:ext>
                  </a:extLst>
                </p14:cNvPr>
                <p14:cNvContentPartPr/>
                <p14:nvPr/>
              </p14:nvContentPartPr>
              <p14:xfrm>
                <a:off x="2525329" y="1903579"/>
                <a:ext cx="147600" cy="12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7590DD-F709-4AE6-97C2-89873D6DAB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6689" y="1894579"/>
                  <a:ext cx="16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F5B69C-1BD3-4DDC-88C4-8834BC6F2A76}"/>
                    </a:ext>
                  </a:extLst>
                </p14:cNvPr>
                <p14:cNvContentPartPr/>
                <p14:nvPr/>
              </p14:nvContentPartPr>
              <p14:xfrm>
                <a:off x="2691649" y="1849219"/>
                <a:ext cx="62280" cy="12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F5B69C-1BD3-4DDC-88C4-8834BC6F2A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3009" y="1840579"/>
                  <a:ext cx="79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3E54B-01CC-4978-B107-71494190FC4F}"/>
                    </a:ext>
                  </a:extLst>
                </p14:cNvPr>
                <p14:cNvContentPartPr/>
                <p14:nvPr/>
              </p14:nvContentPartPr>
              <p14:xfrm>
                <a:off x="2760769" y="1934899"/>
                <a:ext cx="150120" cy="7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3E54B-01CC-4978-B107-71494190FC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1769" y="1926259"/>
                  <a:ext cx="167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D7C928-5451-48F2-A4A1-C6810322FB3D}"/>
                    </a:ext>
                  </a:extLst>
                </p14:cNvPr>
                <p14:cNvContentPartPr/>
                <p14:nvPr/>
              </p14:nvContentPartPr>
              <p14:xfrm>
                <a:off x="2990809" y="1919059"/>
                <a:ext cx="6480" cy="8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D7C928-5451-48F2-A4A1-C6810322FB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2169" y="1910059"/>
                  <a:ext cx="24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546CAB-65B8-48B9-95FB-1BC3A7870CA9}"/>
                    </a:ext>
                  </a:extLst>
                </p14:cNvPr>
                <p14:cNvContentPartPr/>
                <p14:nvPr/>
              </p14:nvContentPartPr>
              <p14:xfrm>
                <a:off x="3039409" y="1816459"/>
                <a:ext cx="132120" cy="20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546CAB-65B8-48B9-95FB-1BC3A7870C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0409" y="1807819"/>
                  <a:ext cx="149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84EAD7-4FE2-425A-A14B-B2E92AE0D246}"/>
                    </a:ext>
                  </a:extLst>
                </p14:cNvPr>
                <p14:cNvContentPartPr/>
                <p14:nvPr/>
              </p14:nvContentPartPr>
              <p14:xfrm>
                <a:off x="3192769" y="1888819"/>
                <a:ext cx="128160" cy="10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84EAD7-4FE2-425A-A14B-B2E92AE0D2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3769" y="1879819"/>
                  <a:ext cx="145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47925F-F131-4EC8-8C34-5DD9FC161B5F}"/>
                    </a:ext>
                  </a:extLst>
                </p14:cNvPr>
                <p14:cNvContentPartPr/>
                <p14:nvPr/>
              </p14:nvContentPartPr>
              <p14:xfrm>
                <a:off x="3323449" y="1891339"/>
                <a:ext cx="109800" cy="11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47925F-F131-4EC8-8C34-5DD9FC161B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4449" y="1882699"/>
                  <a:ext cx="127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A99D3B-E015-40C9-9077-F114641A1DA9}"/>
                    </a:ext>
                  </a:extLst>
                </p14:cNvPr>
                <p14:cNvContentPartPr/>
                <p14:nvPr/>
              </p14:nvContentPartPr>
              <p14:xfrm>
                <a:off x="1916929" y="2235859"/>
                <a:ext cx="348480" cy="13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A99D3B-E015-40C9-9077-F114641A1D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7929" y="2227219"/>
                  <a:ext cx="366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B11531-9009-4B8F-A196-25605671A8CE}"/>
                    </a:ext>
                  </a:extLst>
                </p14:cNvPr>
                <p14:cNvContentPartPr/>
                <p14:nvPr/>
              </p14:nvContentPartPr>
              <p14:xfrm>
                <a:off x="2438929" y="2203819"/>
                <a:ext cx="179280" cy="14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B11531-9009-4B8F-A196-25605671A8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9929" y="2194819"/>
                  <a:ext cx="19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A5839F-9C19-4EC3-ACF8-CA0CCC7F4CE0}"/>
                    </a:ext>
                  </a:extLst>
                </p14:cNvPr>
                <p14:cNvContentPartPr/>
                <p14:nvPr/>
              </p14:nvContentPartPr>
              <p14:xfrm>
                <a:off x="2657449" y="2117779"/>
                <a:ext cx="19800" cy="23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A5839F-9C19-4EC3-ACF8-CA0CCC7F4C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449" y="2109139"/>
                  <a:ext cx="37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EC78F4-AAFE-4268-B6C6-D3A5C81F5776}"/>
                    </a:ext>
                  </a:extLst>
                </p14:cNvPr>
                <p14:cNvContentPartPr/>
                <p14:nvPr/>
              </p14:nvContentPartPr>
              <p14:xfrm>
                <a:off x="2716129" y="2220739"/>
                <a:ext cx="103680" cy="9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EC78F4-AAFE-4268-B6C6-D3A5C81F57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7129" y="2211739"/>
                  <a:ext cx="121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88B6CF-DCD4-481D-858A-B34F77DE52EF}"/>
                    </a:ext>
                  </a:extLst>
                </p14:cNvPr>
                <p14:cNvContentPartPr/>
                <p14:nvPr/>
              </p14:nvContentPartPr>
              <p14:xfrm>
                <a:off x="2847169" y="2222539"/>
                <a:ext cx="91800" cy="14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88B6CF-DCD4-481D-858A-B34F77DE52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529" y="2213539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3B811B-449B-4FA8-86D8-D4D3D60D973B}"/>
                    </a:ext>
                  </a:extLst>
                </p14:cNvPr>
                <p14:cNvContentPartPr/>
                <p14:nvPr/>
              </p14:nvContentPartPr>
              <p14:xfrm>
                <a:off x="2955529" y="2232619"/>
                <a:ext cx="99720" cy="10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3B811B-449B-4FA8-86D8-D4D3D60D97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6529" y="2223979"/>
                  <a:ext cx="117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5D6ECD-3F81-4159-8A4B-760A319AA632}"/>
                    </a:ext>
                  </a:extLst>
                </p14:cNvPr>
                <p14:cNvContentPartPr/>
                <p14:nvPr/>
              </p14:nvContentPartPr>
              <p14:xfrm>
                <a:off x="3094489" y="2167459"/>
                <a:ext cx="180720" cy="14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5D6ECD-3F81-4159-8A4B-760A319AA6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85489" y="2158459"/>
                  <a:ext cx="1983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54B3DD-7FEE-4922-87BF-E43CD0F23697}"/>
              </a:ext>
            </a:extLst>
          </p:cNvPr>
          <p:cNvGrpSpPr/>
          <p:nvPr/>
        </p:nvGrpSpPr>
        <p:grpSpPr>
          <a:xfrm>
            <a:off x="2081809" y="2515579"/>
            <a:ext cx="1434600" cy="242640"/>
            <a:chOff x="2081809" y="2515579"/>
            <a:chExt cx="14346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45F0AB-7C15-464D-B36B-DD445CC6D4C7}"/>
                    </a:ext>
                  </a:extLst>
                </p14:cNvPr>
                <p14:cNvContentPartPr/>
                <p14:nvPr/>
              </p14:nvContentPartPr>
              <p14:xfrm>
                <a:off x="2081809" y="2585779"/>
                <a:ext cx="248400" cy="10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45F0AB-7C15-464D-B36B-DD445CC6D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72809" y="2577139"/>
                  <a:ext cx="266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EF2715-DC2E-4BB8-B37A-9A3EB5D21F75}"/>
                    </a:ext>
                  </a:extLst>
                </p14:cNvPr>
                <p14:cNvContentPartPr/>
                <p14:nvPr/>
              </p14:nvContentPartPr>
              <p14:xfrm>
                <a:off x="2466289" y="2604139"/>
                <a:ext cx="97200" cy="15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EF2715-DC2E-4BB8-B37A-9A3EB5D21F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7649" y="2595499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576F18-1E51-457F-BF45-81188D996486}"/>
                    </a:ext>
                  </a:extLst>
                </p14:cNvPr>
                <p14:cNvContentPartPr/>
                <p14:nvPr/>
              </p14:nvContentPartPr>
              <p14:xfrm>
                <a:off x="2650609" y="2584699"/>
                <a:ext cx="89280" cy="145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576F18-1E51-457F-BF45-81188D996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41609" y="2576059"/>
                  <a:ext cx="106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740398-5C51-45EB-A2CE-6F4D19870C40}"/>
                    </a:ext>
                  </a:extLst>
                </p14:cNvPr>
                <p14:cNvContentPartPr/>
                <p14:nvPr/>
              </p14:nvContentPartPr>
              <p14:xfrm>
                <a:off x="2769769" y="2543659"/>
                <a:ext cx="58320" cy="14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740398-5C51-45EB-A2CE-6F4D19870C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61129" y="2534659"/>
                  <a:ext cx="75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0D6774-FD8F-4071-AF98-30DFCFD04EFB}"/>
                    </a:ext>
                  </a:extLst>
                </p14:cNvPr>
                <p14:cNvContentPartPr/>
                <p14:nvPr/>
              </p14:nvContentPartPr>
              <p14:xfrm>
                <a:off x="2864089" y="2626459"/>
                <a:ext cx="174960" cy="7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0D6774-FD8F-4071-AF98-30DFCFD04E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5089" y="2617459"/>
                  <a:ext cx="192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006189-765A-4B4B-9D42-118DE72228FE}"/>
                    </a:ext>
                  </a:extLst>
                </p14:cNvPr>
                <p14:cNvContentPartPr/>
                <p14:nvPr/>
              </p14:nvContentPartPr>
              <p14:xfrm>
                <a:off x="3103489" y="2515579"/>
                <a:ext cx="34920" cy="18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006189-765A-4B4B-9D42-118DE72228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4489" y="2506579"/>
                  <a:ext cx="52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13633D-B587-4142-AE3F-5E3E85D494DA}"/>
                    </a:ext>
                  </a:extLst>
                </p14:cNvPr>
                <p14:cNvContentPartPr/>
                <p14:nvPr/>
              </p14:nvContentPartPr>
              <p14:xfrm>
                <a:off x="3205729" y="2536099"/>
                <a:ext cx="117000" cy="14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13633D-B587-4142-AE3F-5E3E85D494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96729" y="2527099"/>
                  <a:ext cx="134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1356D7-FEE0-4C0F-A832-3EF26BEED8F9}"/>
                    </a:ext>
                  </a:extLst>
                </p14:cNvPr>
                <p14:cNvContentPartPr/>
                <p14:nvPr/>
              </p14:nvContentPartPr>
              <p14:xfrm>
                <a:off x="3330649" y="2554099"/>
                <a:ext cx="88200" cy="9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1356D7-FEE0-4C0F-A832-3EF26BEED8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21649" y="2545099"/>
                  <a:ext cx="105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33F798-F4FE-4000-93A5-6F8D33C2CF80}"/>
                    </a:ext>
                  </a:extLst>
                </p14:cNvPr>
                <p14:cNvContentPartPr/>
                <p14:nvPr/>
              </p14:nvContentPartPr>
              <p14:xfrm>
                <a:off x="3458449" y="2534659"/>
                <a:ext cx="57960" cy="11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33F798-F4FE-4000-93A5-6F8D33C2CF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49449" y="2526019"/>
                  <a:ext cx="756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CF5468-F513-46AD-9EFD-C4F4E34C1EF4}"/>
                  </a:ext>
                </a:extLst>
              </p14:cNvPr>
              <p14:cNvContentPartPr/>
              <p14:nvPr/>
            </p14:nvContentPartPr>
            <p14:xfrm>
              <a:off x="1411129" y="3116419"/>
              <a:ext cx="2352960" cy="77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CF5468-F513-46AD-9EFD-C4F4E34C1E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02129" y="3107779"/>
                <a:ext cx="2370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6BC771D-54BE-423C-A7F5-C3CAE7F89456}"/>
                  </a:ext>
                </a:extLst>
              </p14:cNvPr>
              <p14:cNvContentPartPr/>
              <p14:nvPr/>
            </p14:nvContentPartPr>
            <p14:xfrm>
              <a:off x="1938169" y="3428899"/>
              <a:ext cx="1116720" cy="44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6BC771D-54BE-423C-A7F5-C3CAE7F894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29529" y="3420259"/>
                <a:ext cx="1134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6FD1E4-501E-4DBA-ACF9-11528A93DF13}"/>
                  </a:ext>
                </a:extLst>
              </p14:cNvPr>
              <p14:cNvContentPartPr/>
              <p14:nvPr/>
            </p14:nvContentPartPr>
            <p14:xfrm>
              <a:off x="6841729" y="3479299"/>
              <a:ext cx="1261800" cy="40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6FD1E4-501E-4DBA-ACF9-11528A93DF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32729" y="3470659"/>
                <a:ext cx="1279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4019E7-B818-4ADD-A89E-42B9D7089414}"/>
                  </a:ext>
                </a:extLst>
              </p14:cNvPr>
              <p14:cNvContentPartPr/>
              <p14:nvPr/>
            </p14:nvContentPartPr>
            <p14:xfrm>
              <a:off x="5064769" y="3723379"/>
              <a:ext cx="974160" cy="44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4019E7-B818-4ADD-A89E-42B9D70894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56129" y="3714379"/>
                <a:ext cx="991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ABAA9F-13C0-45D2-B2E8-8CA86656F152}"/>
                  </a:ext>
                </a:extLst>
              </p14:cNvPr>
              <p14:cNvContentPartPr/>
              <p14:nvPr/>
            </p14:nvContentPartPr>
            <p14:xfrm>
              <a:off x="1513729" y="3858379"/>
              <a:ext cx="287280" cy="93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ABAA9F-13C0-45D2-B2E8-8CA86656F1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05089" y="3849379"/>
                <a:ext cx="3049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A1000-6630-445A-9D00-49CFC6F944C5}"/>
                  </a:ext>
                </a:extLst>
              </p14:cNvPr>
              <p14:cNvContentPartPr/>
              <p14:nvPr/>
            </p14:nvContentPartPr>
            <p14:xfrm>
              <a:off x="1515889" y="4081579"/>
              <a:ext cx="236160" cy="102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A1000-6630-445A-9D00-49CFC6F944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07249" y="4072579"/>
                <a:ext cx="253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D7891F0-54AB-4250-9A31-C6EEB6D7E58A}"/>
                  </a:ext>
                </a:extLst>
              </p14:cNvPr>
              <p14:cNvContentPartPr/>
              <p14:nvPr/>
            </p14:nvContentPartPr>
            <p14:xfrm>
              <a:off x="1554049" y="4354099"/>
              <a:ext cx="189360" cy="111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D7891F0-54AB-4250-9A31-C6EEB6D7E58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45409" y="4345099"/>
                <a:ext cx="207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BB945C-2156-44B8-9436-32A661AB48D3}"/>
                  </a:ext>
                </a:extLst>
              </p14:cNvPr>
              <p14:cNvContentPartPr/>
              <p14:nvPr/>
            </p14:nvContentPartPr>
            <p14:xfrm>
              <a:off x="3302209" y="4071859"/>
              <a:ext cx="174240" cy="393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BB945C-2156-44B8-9436-32A661AB48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93209" y="4062859"/>
                <a:ext cx="19188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648B97-82C8-442E-99DC-ED5370984FBA}"/>
                  </a:ext>
                </a:extLst>
              </p14:cNvPr>
              <p14:cNvContentPartPr/>
              <p14:nvPr/>
            </p14:nvContentPartPr>
            <p14:xfrm>
              <a:off x="703369" y="943099"/>
              <a:ext cx="2927880" cy="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648B97-82C8-442E-99DC-ED5370984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369" y="934099"/>
                <a:ext cx="2945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AB9DFD-90FF-4CA6-B24A-D56711787E16}"/>
                  </a:ext>
                </a:extLst>
              </p14:cNvPr>
              <p14:cNvContentPartPr/>
              <p14:nvPr/>
            </p14:nvContentPartPr>
            <p14:xfrm>
              <a:off x="840889" y="1871899"/>
              <a:ext cx="282600" cy="1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AB9DFD-90FF-4CA6-B24A-D56711787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249" y="1863259"/>
                <a:ext cx="300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C2DC21-9D5E-48DB-9CA0-59D005C4D6A4}"/>
                  </a:ext>
                </a:extLst>
              </p14:cNvPr>
              <p14:cNvContentPartPr/>
              <p14:nvPr/>
            </p14:nvContentPartPr>
            <p14:xfrm>
              <a:off x="900289" y="2491459"/>
              <a:ext cx="220680" cy="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C2DC21-9D5E-48DB-9CA0-59D005C4D6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289" y="2482459"/>
                <a:ext cx="238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3AB97F-D4F7-4F8C-9478-ACA968AAB5D1}"/>
                  </a:ext>
                </a:extLst>
              </p14:cNvPr>
              <p14:cNvContentPartPr/>
              <p14:nvPr/>
            </p14:nvContentPartPr>
            <p14:xfrm>
              <a:off x="3296449" y="2896819"/>
              <a:ext cx="1852200" cy="9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3AB97F-D4F7-4F8C-9478-ACA968AAB5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7809" y="2888179"/>
                <a:ext cx="1869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D877C9-098D-4957-9FEB-14A328D8B67A}"/>
                  </a:ext>
                </a:extLst>
              </p14:cNvPr>
              <p14:cNvContentPartPr/>
              <p14:nvPr/>
            </p14:nvContentPartPr>
            <p14:xfrm>
              <a:off x="1547209" y="3198139"/>
              <a:ext cx="819360" cy="1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D877C9-098D-4957-9FEB-14A328D8B6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8569" y="3189499"/>
                <a:ext cx="837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BF91B8-993F-435D-9DEB-47B32D9BB8B9}"/>
                  </a:ext>
                </a:extLst>
              </p14:cNvPr>
              <p14:cNvContentPartPr/>
              <p14:nvPr/>
            </p14:nvContentPartPr>
            <p14:xfrm>
              <a:off x="1557289" y="3604939"/>
              <a:ext cx="212400" cy="14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BF91B8-993F-435D-9DEB-47B32D9BB8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8289" y="3596299"/>
                <a:ext cx="230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BEB193-19CF-41E1-80B5-DF49B7DAEEC9}"/>
                  </a:ext>
                </a:extLst>
              </p14:cNvPr>
              <p14:cNvContentPartPr/>
              <p14:nvPr/>
            </p14:nvContentPartPr>
            <p14:xfrm>
              <a:off x="1533169" y="3831379"/>
              <a:ext cx="200160" cy="10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BEB193-19CF-41E1-80B5-DF49B7DAEE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4169" y="3822379"/>
                <a:ext cx="217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5236B9-3965-48C2-92C9-D658DCDAFEA2}"/>
                  </a:ext>
                </a:extLst>
              </p14:cNvPr>
              <p14:cNvContentPartPr/>
              <p14:nvPr/>
            </p14:nvContentPartPr>
            <p14:xfrm>
              <a:off x="1560169" y="4079059"/>
              <a:ext cx="227520" cy="10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5236B9-3965-48C2-92C9-D658DCDAFE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1169" y="4070059"/>
                <a:ext cx="24516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164C75-20A0-47CB-83F7-AA25BD8EFF2C}"/>
                  </a:ext>
                </a:extLst>
              </p14:cNvPr>
              <p14:cNvContentPartPr/>
              <p14:nvPr/>
            </p14:nvContentPartPr>
            <p14:xfrm>
              <a:off x="6156289" y="645379"/>
              <a:ext cx="610560" cy="5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164C75-20A0-47CB-83F7-AA25BD8EF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7289" y="636739"/>
                <a:ext cx="628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56CC0A-D595-4EDD-9107-A0259444CF11}"/>
                  </a:ext>
                </a:extLst>
              </p14:cNvPr>
              <p14:cNvContentPartPr/>
              <p14:nvPr/>
            </p14:nvContentPartPr>
            <p14:xfrm>
              <a:off x="4421089" y="947419"/>
              <a:ext cx="85248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56CC0A-D595-4EDD-9107-A0259444CF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2449" y="938779"/>
                <a:ext cx="87012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16DB006-BD8E-48E9-89EF-74FC225030B9}"/>
              </a:ext>
            </a:extLst>
          </p:cNvPr>
          <p:cNvGrpSpPr/>
          <p:nvPr/>
        </p:nvGrpSpPr>
        <p:grpSpPr>
          <a:xfrm>
            <a:off x="2166049" y="1245499"/>
            <a:ext cx="2423160" cy="46440"/>
            <a:chOff x="2166049" y="1245499"/>
            <a:chExt cx="2423160" cy="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F2C7B7-C6E5-46A5-BB2C-D2B4A11C11E3}"/>
                    </a:ext>
                  </a:extLst>
                </p14:cNvPr>
                <p14:cNvContentPartPr/>
                <p14:nvPr/>
              </p14:nvContentPartPr>
              <p14:xfrm>
                <a:off x="2166049" y="1256659"/>
                <a:ext cx="1218240" cy="35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F2C7B7-C6E5-46A5-BB2C-D2B4A11C11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7409" y="1247659"/>
                  <a:ext cx="1235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69D83C-8E1B-4263-B9E4-558E74A8AC79}"/>
                    </a:ext>
                  </a:extLst>
                </p14:cNvPr>
                <p14:cNvContentPartPr/>
                <p14:nvPr/>
              </p14:nvContentPartPr>
              <p14:xfrm>
                <a:off x="3818449" y="1245499"/>
                <a:ext cx="770760" cy="2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69D83C-8E1B-4263-B9E4-558E74A8AC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9449" y="1236499"/>
                  <a:ext cx="7884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D953B4-816C-45AE-9161-F3D886E7565C}"/>
                  </a:ext>
                </a:extLst>
              </p14:cNvPr>
              <p14:cNvContentPartPr/>
              <p14:nvPr/>
            </p14:nvContentPartPr>
            <p14:xfrm>
              <a:off x="4803769" y="1531339"/>
              <a:ext cx="1055880" cy="5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D953B4-816C-45AE-9161-F3D886E75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5129" y="1522339"/>
                <a:ext cx="1073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DB8EBF-AD94-42E1-8085-8E004F51CB62}"/>
                  </a:ext>
                </a:extLst>
              </p14:cNvPr>
              <p14:cNvContentPartPr/>
              <p14:nvPr/>
            </p14:nvContentPartPr>
            <p14:xfrm>
              <a:off x="3159289" y="2126419"/>
              <a:ext cx="1311120" cy="60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DB8EBF-AD94-42E1-8085-8E004F51CB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0649" y="2117419"/>
                <a:ext cx="1328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E75154-9E72-4128-BF3A-BC59B56D02C0}"/>
                  </a:ext>
                </a:extLst>
              </p14:cNvPr>
              <p14:cNvContentPartPr/>
              <p14:nvPr/>
            </p14:nvContentPartPr>
            <p14:xfrm>
              <a:off x="883729" y="2689459"/>
              <a:ext cx="255240" cy="159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E75154-9E72-4128-BF3A-BC59B56D02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089" y="2680459"/>
                <a:ext cx="272880" cy="1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E85CD-8BCA-4511-B16C-044BADE5FFB9}"/>
                  </a:ext>
                </a:extLst>
              </p14:cNvPr>
              <p14:cNvContentPartPr/>
              <p14:nvPr/>
            </p14:nvContentPartPr>
            <p14:xfrm>
              <a:off x="4211929" y="659779"/>
              <a:ext cx="2680920" cy="11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E85CD-8BCA-4511-B16C-044BADE5F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2929" y="650779"/>
                <a:ext cx="2698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67F6D-8339-4078-B1E7-84913A99D7FE}"/>
                  </a:ext>
                </a:extLst>
              </p14:cNvPr>
              <p14:cNvContentPartPr/>
              <p14:nvPr/>
            </p14:nvContentPartPr>
            <p14:xfrm>
              <a:off x="2794969" y="979099"/>
              <a:ext cx="482400" cy="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67F6D-8339-4078-B1E7-84913A99D7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329" y="970099"/>
                <a:ext cx="50004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8DA8FDE-AC2D-451E-8D75-26A6D4667E5A}"/>
              </a:ext>
            </a:extLst>
          </p:cNvPr>
          <p:cNvGrpSpPr/>
          <p:nvPr/>
        </p:nvGrpSpPr>
        <p:grpSpPr>
          <a:xfrm>
            <a:off x="1572409" y="1236859"/>
            <a:ext cx="2634120" cy="72360"/>
            <a:chOff x="1572409" y="1236859"/>
            <a:chExt cx="263412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2458A6-9F7D-43B4-ABD9-22A44213FC12}"/>
                    </a:ext>
                  </a:extLst>
                </p14:cNvPr>
                <p14:cNvContentPartPr/>
                <p14:nvPr/>
              </p14:nvContentPartPr>
              <p14:xfrm>
                <a:off x="1572409" y="1274659"/>
                <a:ext cx="780120" cy="3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2458A6-9F7D-43B4-ABD9-22A44213FC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3769" y="1265659"/>
                  <a:ext cx="797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19A537-4984-46FF-95C5-397E64ADC8AB}"/>
                    </a:ext>
                  </a:extLst>
                </p14:cNvPr>
                <p14:cNvContentPartPr/>
                <p14:nvPr/>
              </p14:nvContentPartPr>
              <p14:xfrm>
                <a:off x="2632609" y="1236859"/>
                <a:ext cx="456120" cy="3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19A537-4984-46FF-95C5-397E64ADC8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3609" y="1227859"/>
                  <a:ext cx="473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F1C25F-AB31-4A5A-9B3F-80545607260C}"/>
                    </a:ext>
                  </a:extLst>
                </p14:cNvPr>
                <p14:cNvContentPartPr/>
                <p14:nvPr/>
              </p14:nvContentPartPr>
              <p14:xfrm>
                <a:off x="3345769" y="1244419"/>
                <a:ext cx="860760" cy="6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F1C25F-AB31-4A5A-9B3F-8054560726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7129" y="1235779"/>
                  <a:ext cx="87840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D8F4E2-8424-4212-A3A1-96F860BC9ED8}"/>
              </a:ext>
            </a:extLst>
          </p:cNvPr>
          <p:cNvGrpSpPr/>
          <p:nvPr/>
        </p:nvGrpSpPr>
        <p:grpSpPr>
          <a:xfrm>
            <a:off x="1218529" y="1572739"/>
            <a:ext cx="1666080" cy="80640"/>
            <a:chOff x="1218529" y="1572739"/>
            <a:chExt cx="16660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80ABDE-1BA7-4A00-BE14-4DA8E84F5839}"/>
                    </a:ext>
                  </a:extLst>
                </p14:cNvPr>
                <p14:cNvContentPartPr/>
                <p14:nvPr/>
              </p14:nvContentPartPr>
              <p14:xfrm>
                <a:off x="1218529" y="1572739"/>
                <a:ext cx="521640" cy="4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80ABDE-1BA7-4A00-BE14-4DA8E84F58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9529" y="1564099"/>
                  <a:ext cx="539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0AD8B6-2896-4D0B-8461-2B0229AD7F91}"/>
                    </a:ext>
                  </a:extLst>
                </p14:cNvPr>
                <p14:cNvContentPartPr/>
                <p14:nvPr/>
              </p14:nvContentPartPr>
              <p14:xfrm>
                <a:off x="1847089" y="1624939"/>
                <a:ext cx="1037520" cy="2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0AD8B6-2896-4D0B-8461-2B0229AD7F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8449" y="1615939"/>
                  <a:ext cx="10551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1C0056-0CF3-4C3D-8122-C62B28E0CE5E}"/>
                  </a:ext>
                </a:extLst>
              </p14:cNvPr>
              <p14:cNvContentPartPr/>
              <p14:nvPr/>
            </p14:nvContentPartPr>
            <p14:xfrm>
              <a:off x="3880009" y="1983859"/>
              <a:ext cx="1410840" cy="3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1C0056-0CF3-4C3D-8122-C62B28E0CE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1369" y="1974859"/>
                <a:ext cx="1428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4A28EE-BA9A-4AFC-8737-04AC588DF0C8}"/>
                  </a:ext>
                </a:extLst>
              </p14:cNvPr>
              <p14:cNvContentPartPr/>
              <p14:nvPr/>
            </p14:nvContentPartPr>
            <p14:xfrm>
              <a:off x="4620169" y="2326219"/>
              <a:ext cx="1710000" cy="3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4A28EE-BA9A-4AFC-8737-04AC588DF0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11529" y="2317579"/>
                <a:ext cx="1727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B4290F-C4CF-40B2-86BA-7D03FCD5718D}"/>
                  </a:ext>
                </a:extLst>
              </p14:cNvPr>
              <p14:cNvContentPartPr/>
              <p14:nvPr/>
            </p14:nvContentPartPr>
            <p14:xfrm>
              <a:off x="2339209" y="2631499"/>
              <a:ext cx="849600" cy="2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B4290F-C4CF-40B2-86BA-7D03FCD571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0209" y="2622859"/>
                <a:ext cx="8672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B41B0E-FDA3-44CF-B690-8CEF1DC36F13}"/>
                  </a:ext>
                </a:extLst>
              </p14:cNvPr>
              <p14:cNvContentPartPr/>
              <p14:nvPr/>
            </p14:nvContentPartPr>
            <p14:xfrm>
              <a:off x="5103289" y="2634019"/>
              <a:ext cx="1378800" cy="5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B41B0E-FDA3-44CF-B690-8CEF1DC36F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4649" y="2625019"/>
                <a:ext cx="139644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62AE42E-9835-4C45-ADA8-EA3E81D3B046}"/>
              </a:ext>
            </a:extLst>
          </p:cNvPr>
          <p:cNvGrpSpPr/>
          <p:nvPr/>
        </p:nvGrpSpPr>
        <p:grpSpPr>
          <a:xfrm>
            <a:off x="177769" y="2296699"/>
            <a:ext cx="655920" cy="380520"/>
            <a:chOff x="177769" y="2296699"/>
            <a:chExt cx="65592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1AEBC0-BB3D-4C47-87A2-C0C74245D172}"/>
                    </a:ext>
                  </a:extLst>
                </p14:cNvPr>
                <p14:cNvContentPartPr/>
                <p14:nvPr/>
              </p14:nvContentPartPr>
              <p14:xfrm>
                <a:off x="177769" y="2315779"/>
                <a:ext cx="97200" cy="36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1AEBC0-BB3D-4C47-87A2-C0C74245D1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9129" y="2307139"/>
                  <a:ext cx="114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FC185F-A51B-4B2C-92A0-638E2668C9DC}"/>
                    </a:ext>
                  </a:extLst>
                </p14:cNvPr>
                <p14:cNvContentPartPr/>
                <p14:nvPr/>
              </p14:nvContentPartPr>
              <p14:xfrm>
                <a:off x="315289" y="2360419"/>
                <a:ext cx="14724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FC185F-A51B-4B2C-92A0-638E2668C9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649" y="2351419"/>
                  <a:ext cx="16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3EE52C-E568-46E4-947A-2C22DA0A31F0}"/>
                    </a:ext>
                  </a:extLst>
                </p14:cNvPr>
                <p14:cNvContentPartPr/>
                <p14:nvPr/>
              </p14:nvContentPartPr>
              <p14:xfrm>
                <a:off x="326089" y="2373019"/>
                <a:ext cx="106560" cy="23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3EE52C-E568-46E4-947A-2C22DA0A31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449" y="2364379"/>
                  <a:ext cx="124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34227D-D129-41CD-8A79-B699F7E69039}"/>
                    </a:ext>
                  </a:extLst>
                </p14:cNvPr>
                <p14:cNvContentPartPr/>
                <p14:nvPr/>
              </p14:nvContentPartPr>
              <p14:xfrm>
                <a:off x="508609" y="2527099"/>
                <a:ext cx="17640" cy="10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34227D-D129-41CD-8A79-B699F7E690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609" y="2518099"/>
                  <a:ext cx="35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15B1E5-A387-4898-82D5-DCD0519699F4}"/>
                    </a:ext>
                  </a:extLst>
                </p14:cNvPr>
                <p14:cNvContentPartPr/>
                <p14:nvPr/>
              </p14:nvContentPartPr>
              <p14:xfrm>
                <a:off x="616249" y="2372299"/>
                <a:ext cx="86760" cy="18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15B1E5-A387-4898-82D5-DCD0519699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7609" y="2363299"/>
                  <a:ext cx="104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32B28F-DCDE-4A38-8747-A31A384C03D1}"/>
                    </a:ext>
                  </a:extLst>
                </p14:cNvPr>
                <p14:cNvContentPartPr/>
                <p14:nvPr/>
              </p14:nvContentPartPr>
              <p14:xfrm>
                <a:off x="685369" y="2296699"/>
                <a:ext cx="148320" cy="37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32B28F-DCDE-4A38-8747-A31A384C03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369" y="2288059"/>
                  <a:ext cx="16596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19855-1140-4811-B13B-3390E233E70E}"/>
              </a:ext>
            </a:extLst>
          </p:cNvPr>
          <p:cNvGrpSpPr/>
          <p:nvPr/>
        </p:nvGrpSpPr>
        <p:grpSpPr>
          <a:xfrm>
            <a:off x="3011689" y="2918779"/>
            <a:ext cx="3017160" cy="58320"/>
            <a:chOff x="3011689" y="2918779"/>
            <a:chExt cx="301716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499D2C-CF10-4358-8925-B6029E13A782}"/>
                    </a:ext>
                  </a:extLst>
                </p14:cNvPr>
                <p14:cNvContentPartPr/>
                <p14:nvPr/>
              </p14:nvContentPartPr>
              <p14:xfrm>
                <a:off x="3011689" y="2954059"/>
                <a:ext cx="478080" cy="1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499D2C-CF10-4358-8925-B6029E13A7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03049" y="2945419"/>
                  <a:ext cx="495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6FE0EC-8E3E-45E6-A23F-F4D89F28DFDA}"/>
                    </a:ext>
                  </a:extLst>
                </p14:cNvPr>
                <p14:cNvContentPartPr/>
                <p14:nvPr/>
              </p14:nvContentPartPr>
              <p14:xfrm>
                <a:off x="3685249" y="2918779"/>
                <a:ext cx="2343600" cy="5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6FE0EC-8E3E-45E6-A23F-F4D89F28DF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6609" y="2909779"/>
                  <a:ext cx="236124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B8EA87-14CA-4B27-ADDA-8A8288E4F8C5}"/>
                  </a:ext>
                </a:extLst>
              </p14:cNvPr>
              <p14:cNvContentPartPr/>
              <p14:nvPr/>
            </p14:nvContentPartPr>
            <p14:xfrm>
              <a:off x="3539809" y="3229819"/>
              <a:ext cx="761400" cy="3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B8EA87-14CA-4B27-ADDA-8A8288E4F8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31169" y="3221179"/>
                <a:ext cx="779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09D728-4628-4D62-A63E-67E5C497B4D1}"/>
                  </a:ext>
                </a:extLst>
              </p14:cNvPr>
              <p14:cNvContentPartPr/>
              <p14:nvPr/>
            </p14:nvContentPartPr>
            <p14:xfrm>
              <a:off x="7216129" y="3234859"/>
              <a:ext cx="924840" cy="47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09D728-4628-4D62-A63E-67E5C497B4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7129" y="3225859"/>
                <a:ext cx="942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31311C-E0A9-40A5-8D1B-89314C20349F}"/>
                  </a:ext>
                </a:extLst>
              </p14:cNvPr>
              <p14:cNvContentPartPr/>
              <p14:nvPr/>
            </p14:nvContentPartPr>
            <p14:xfrm>
              <a:off x="6760369" y="3783139"/>
              <a:ext cx="36000" cy="127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31311C-E0A9-40A5-8D1B-89314C2034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51369" y="3774139"/>
                <a:ext cx="53640" cy="12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9684C02-4929-4B63-A16A-4E5E1C034CD8}"/>
                  </a:ext>
                </a:extLst>
              </p14:cNvPr>
              <p14:cNvContentPartPr/>
              <p14:nvPr/>
            </p14:nvContentPartPr>
            <p14:xfrm>
              <a:off x="5813209" y="4269139"/>
              <a:ext cx="2361960" cy="98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9684C02-4929-4B63-A16A-4E5E1C034C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04209" y="4260499"/>
                <a:ext cx="2379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89F0F7A-B39E-487A-B148-55AFB8DE01AC}"/>
                  </a:ext>
                </a:extLst>
              </p14:cNvPr>
              <p14:cNvContentPartPr/>
              <p14:nvPr/>
            </p14:nvContentPartPr>
            <p14:xfrm>
              <a:off x="6388129" y="4699339"/>
              <a:ext cx="60120" cy="60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89F0F7A-B39E-487A-B148-55AFB8DE01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79129" y="4690699"/>
                <a:ext cx="77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045AF72-1495-4D6F-B16F-EF8BBE44BF60}"/>
                  </a:ext>
                </a:extLst>
              </p14:cNvPr>
              <p14:cNvContentPartPr/>
              <p14:nvPr/>
            </p14:nvContentPartPr>
            <p14:xfrm>
              <a:off x="7455889" y="3846859"/>
              <a:ext cx="78480" cy="66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045AF72-1495-4D6F-B16F-EF8BBE44BF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47249" y="3837859"/>
                <a:ext cx="96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E69605-E32F-4BB2-9B4D-6586B6063376}"/>
                  </a:ext>
                </a:extLst>
              </p14:cNvPr>
              <p14:cNvContentPartPr/>
              <p14:nvPr/>
            </p14:nvContentPartPr>
            <p14:xfrm>
              <a:off x="7509529" y="4265899"/>
              <a:ext cx="20160" cy="124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E69605-E32F-4BB2-9B4D-6586B60633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00889" y="4256899"/>
                <a:ext cx="37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F6A323-3695-4C73-9445-22EF0AF02DD1}"/>
                  </a:ext>
                </a:extLst>
              </p14:cNvPr>
              <p14:cNvContentPartPr/>
              <p14:nvPr/>
            </p14:nvContentPartPr>
            <p14:xfrm>
              <a:off x="7482529" y="4438699"/>
              <a:ext cx="51480" cy="90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F6A323-3695-4C73-9445-22EF0AF02DD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73529" y="4429699"/>
                <a:ext cx="69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20045B-A0C7-462C-B9AF-00EC742B6886}"/>
                  </a:ext>
                </a:extLst>
              </p14:cNvPr>
              <p14:cNvContentPartPr/>
              <p14:nvPr/>
            </p14:nvContentPartPr>
            <p14:xfrm>
              <a:off x="7507009" y="4445179"/>
              <a:ext cx="89280" cy="198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20045B-A0C7-462C-B9AF-00EC742B68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98009" y="4436179"/>
                <a:ext cx="10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7C5351-E257-4328-B7C2-F5920B45E57D}"/>
                  </a:ext>
                </a:extLst>
              </p14:cNvPr>
              <p14:cNvContentPartPr/>
              <p14:nvPr/>
            </p14:nvContentPartPr>
            <p14:xfrm>
              <a:off x="6391729" y="4267339"/>
              <a:ext cx="15840" cy="192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7C5351-E257-4328-B7C2-F5920B45E5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2729" y="4258699"/>
                <a:ext cx="334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9993B9B-372C-4B13-AE32-D548FD6D9E0D}"/>
                  </a:ext>
                </a:extLst>
              </p14:cNvPr>
              <p14:cNvContentPartPr/>
              <p14:nvPr/>
            </p14:nvContentPartPr>
            <p14:xfrm>
              <a:off x="6287329" y="4147459"/>
              <a:ext cx="86400" cy="1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9993B9B-372C-4B13-AE32-D548FD6D9E0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329" y="4138459"/>
                <a:ext cx="104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2BF900-DDC1-434F-8D03-6B80CB2B33D2}"/>
                  </a:ext>
                </a:extLst>
              </p14:cNvPr>
              <p14:cNvContentPartPr/>
              <p14:nvPr/>
            </p14:nvContentPartPr>
            <p14:xfrm>
              <a:off x="6416929" y="4068259"/>
              <a:ext cx="20520" cy="135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2BF900-DDC1-434F-8D03-6B80CB2B33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07929" y="4059259"/>
                <a:ext cx="3816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A27C4D5-01AB-401D-AA1C-130812E84F4B}"/>
              </a:ext>
            </a:extLst>
          </p:cNvPr>
          <p:cNvGrpSpPr/>
          <p:nvPr/>
        </p:nvGrpSpPr>
        <p:grpSpPr>
          <a:xfrm>
            <a:off x="6700969" y="4634899"/>
            <a:ext cx="367920" cy="168840"/>
            <a:chOff x="6700969" y="4634899"/>
            <a:chExt cx="36792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A5B7FA-E6EF-40DD-ABF6-AEE2F13A07EC}"/>
                    </a:ext>
                  </a:extLst>
                </p14:cNvPr>
                <p14:cNvContentPartPr/>
                <p14:nvPr/>
              </p14:nvContentPartPr>
              <p14:xfrm>
                <a:off x="6700969" y="4736059"/>
                <a:ext cx="129960" cy="1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A5B7FA-E6EF-40DD-ABF6-AEE2F13A07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91969" y="4727419"/>
                  <a:ext cx="14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C767EC-ED6C-4633-8ED9-14ABDCEBE16A}"/>
                    </a:ext>
                  </a:extLst>
                </p14:cNvPr>
                <p14:cNvContentPartPr/>
                <p14:nvPr/>
              </p14:nvContentPartPr>
              <p14:xfrm>
                <a:off x="6910489" y="4679179"/>
                <a:ext cx="62280" cy="1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C767EC-ED6C-4633-8ED9-14ABDCEBE1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1849" y="4670539"/>
                  <a:ext cx="79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B0287A-FBB1-49EE-9617-ED76BC08B6CA}"/>
                    </a:ext>
                  </a:extLst>
                </p14:cNvPr>
                <p14:cNvContentPartPr/>
                <p14:nvPr/>
              </p14:nvContentPartPr>
              <p14:xfrm>
                <a:off x="6992569" y="4634899"/>
                <a:ext cx="76320" cy="16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B0287A-FBB1-49EE-9617-ED76BC08B6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83929" y="4626259"/>
                  <a:ext cx="939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F04662-00AB-4678-ACD1-47202FFB6032}"/>
              </a:ext>
            </a:extLst>
          </p:cNvPr>
          <p:cNvGrpSpPr/>
          <p:nvPr/>
        </p:nvGrpSpPr>
        <p:grpSpPr>
          <a:xfrm>
            <a:off x="5720689" y="4551379"/>
            <a:ext cx="515880" cy="365400"/>
            <a:chOff x="5720689" y="4551379"/>
            <a:chExt cx="51588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6B0465-5EF9-4E5C-9647-D25FC387E72B}"/>
                    </a:ext>
                  </a:extLst>
                </p14:cNvPr>
                <p14:cNvContentPartPr/>
                <p14:nvPr/>
              </p14:nvContentPartPr>
              <p14:xfrm>
                <a:off x="5720689" y="4571179"/>
                <a:ext cx="117720" cy="345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6B0465-5EF9-4E5C-9647-D25FC387E7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11689" y="4562179"/>
                  <a:ext cx="1353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AAB8F3-56CD-432F-A72A-541737888D49}"/>
                    </a:ext>
                  </a:extLst>
                </p14:cNvPr>
                <p14:cNvContentPartPr/>
                <p14:nvPr/>
              </p14:nvContentPartPr>
              <p14:xfrm>
                <a:off x="5809249" y="4729219"/>
                <a:ext cx="100800" cy="2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AAB8F3-56CD-432F-A72A-541737888D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0609" y="4720219"/>
                  <a:ext cx="118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FE91D3-CD7F-468B-906E-DE1045A43743}"/>
                    </a:ext>
                  </a:extLst>
                </p14:cNvPr>
                <p14:cNvContentPartPr/>
                <p14:nvPr/>
              </p14:nvContentPartPr>
              <p14:xfrm>
                <a:off x="5948569" y="4644979"/>
                <a:ext cx="15840" cy="86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FE91D3-CD7F-468B-906E-DE1045A437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39569" y="4636339"/>
                  <a:ext cx="33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E006C3-5781-4679-AF4C-9F97A7C3F601}"/>
                    </a:ext>
                  </a:extLst>
                </p14:cNvPr>
                <p14:cNvContentPartPr/>
                <p14:nvPr/>
              </p14:nvContentPartPr>
              <p14:xfrm>
                <a:off x="5968009" y="4730659"/>
                <a:ext cx="118800" cy="12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E006C3-5781-4679-AF4C-9F97A7C3F6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59009" y="4721659"/>
                  <a:ext cx="136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A62096-9197-4EF1-9D8C-B2403539C9C7}"/>
                    </a:ext>
                  </a:extLst>
                </p14:cNvPr>
                <p14:cNvContentPartPr/>
                <p14:nvPr/>
              </p14:nvContentPartPr>
              <p14:xfrm>
                <a:off x="6103729" y="4656499"/>
                <a:ext cx="55800" cy="12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A62096-9197-4EF1-9D8C-B2403539C9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4729" y="4647499"/>
                  <a:ext cx="73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67196-8FE1-45D1-918F-A709BE66E0EC}"/>
                    </a:ext>
                  </a:extLst>
                </p14:cNvPr>
                <p14:cNvContentPartPr/>
                <p14:nvPr/>
              </p14:nvContentPartPr>
              <p14:xfrm>
                <a:off x="6162409" y="4551379"/>
                <a:ext cx="74160" cy="32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67196-8FE1-45D1-918F-A709BE66E0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53409" y="4542739"/>
                  <a:ext cx="918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9FB10C6-977B-48C5-BE8C-BA07A8494F20}"/>
                  </a:ext>
                </a:extLst>
              </p14:cNvPr>
              <p14:cNvContentPartPr/>
              <p14:nvPr/>
            </p14:nvContentPartPr>
            <p14:xfrm>
              <a:off x="7331329" y="3589459"/>
              <a:ext cx="765000" cy="73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9FB10C6-977B-48C5-BE8C-BA07A8494F2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22689" y="3580819"/>
                <a:ext cx="782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AB5FD6-AA6D-49D6-8C53-99BBCB6FFDE2}"/>
                  </a:ext>
                </a:extLst>
              </p14:cNvPr>
              <p14:cNvContentPartPr/>
              <p14:nvPr/>
            </p14:nvContentPartPr>
            <p14:xfrm>
              <a:off x="3174409" y="3991579"/>
              <a:ext cx="637920" cy="40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AB5FD6-AA6D-49D6-8C53-99BBCB6FFDE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65409" y="3982939"/>
                <a:ext cx="6555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06BC0B7-BB02-44ED-92EF-9D67D6756243}"/>
              </a:ext>
            </a:extLst>
          </p:cNvPr>
          <p:cNvGrpSpPr/>
          <p:nvPr/>
        </p:nvGrpSpPr>
        <p:grpSpPr>
          <a:xfrm>
            <a:off x="5032009" y="3823099"/>
            <a:ext cx="1833120" cy="206280"/>
            <a:chOff x="5032009" y="3823099"/>
            <a:chExt cx="183312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E5EBFA-F339-4087-BF08-AE1998BF8C11}"/>
                    </a:ext>
                  </a:extLst>
                </p14:cNvPr>
                <p14:cNvContentPartPr/>
                <p14:nvPr/>
              </p14:nvContentPartPr>
              <p14:xfrm>
                <a:off x="6713929" y="3841099"/>
                <a:ext cx="151200" cy="37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E5EBFA-F339-4087-BF08-AE1998BF8C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4929" y="3832099"/>
                  <a:ext cx="168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5E8FC5-8570-411E-A4BF-6044737312B9}"/>
                    </a:ext>
                  </a:extLst>
                </p14:cNvPr>
                <p14:cNvContentPartPr/>
                <p14:nvPr/>
              </p14:nvContentPartPr>
              <p14:xfrm>
                <a:off x="6564169" y="3841099"/>
                <a:ext cx="19080" cy="1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5E8FC5-8570-411E-A4BF-6044737312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55169" y="3832099"/>
                  <a:ext cx="36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99CB63-A84C-4766-B329-DCC50AEEA3E7}"/>
                    </a:ext>
                  </a:extLst>
                </p14:cNvPr>
                <p14:cNvContentPartPr/>
                <p14:nvPr/>
              </p14:nvContentPartPr>
              <p14:xfrm>
                <a:off x="6577129" y="3823099"/>
                <a:ext cx="52200" cy="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99CB63-A84C-4766-B329-DCC50AEEA3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8489" y="3814459"/>
                  <a:ext cx="69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6F0F42-5738-41FA-B426-521BF25E6CCF}"/>
                    </a:ext>
                  </a:extLst>
                </p14:cNvPr>
                <p14:cNvContentPartPr/>
                <p14:nvPr/>
              </p14:nvContentPartPr>
              <p14:xfrm>
                <a:off x="6545809" y="3826699"/>
                <a:ext cx="69120" cy="12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6F0F42-5738-41FA-B426-521BF25E6C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36809" y="3818059"/>
                  <a:ext cx="86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6A0B6C-6BB4-442D-8D97-72DBE4F5CDEF}"/>
                    </a:ext>
                  </a:extLst>
                </p14:cNvPr>
                <p14:cNvContentPartPr/>
                <p14:nvPr/>
              </p14:nvContentPartPr>
              <p14:xfrm>
                <a:off x="5032009" y="3955219"/>
                <a:ext cx="1175040" cy="74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6A0B6C-6BB4-442D-8D97-72DBE4F5CD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3369" y="3946579"/>
                  <a:ext cx="11926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CA867F4-4C92-4341-96C4-DD022AAD77C7}"/>
              </a:ext>
            </a:extLst>
          </p:cNvPr>
          <p:cNvGrpSpPr/>
          <p:nvPr/>
        </p:nvGrpSpPr>
        <p:grpSpPr>
          <a:xfrm>
            <a:off x="7671889" y="3669019"/>
            <a:ext cx="615600" cy="366120"/>
            <a:chOff x="7671889" y="3669019"/>
            <a:chExt cx="61560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C23BBA-3751-4AF0-B30D-D2734F158F1B}"/>
                    </a:ext>
                  </a:extLst>
                </p14:cNvPr>
                <p14:cNvContentPartPr/>
                <p14:nvPr/>
              </p14:nvContentPartPr>
              <p14:xfrm>
                <a:off x="7671889" y="3669019"/>
                <a:ext cx="78480" cy="366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C23BBA-3751-4AF0-B30D-D2734F158F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3249" y="3660019"/>
                  <a:ext cx="96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DCC8F0-9A77-45BD-AD67-D843D21EBDE7}"/>
                    </a:ext>
                  </a:extLst>
                </p14:cNvPr>
                <p14:cNvContentPartPr/>
                <p14:nvPr/>
              </p14:nvContentPartPr>
              <p14:xfrm>
                <a:off x="8178049" y="3679819"/>
                <a:ext cx="109440" cy="34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DCC8F0-9A77-45BD-AD67-D843D21EBD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69409" y="3671179"/>
                  <a:ext cx="1270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1BCD64-49C6-45F5-8EA5-A9DA2C554123}"/>
                    </a:ext>
                  </a:extLst>
                </p14:cNvPr>
                <p14:cNvContentPartPr/>
                <p14:nvPr/>
              </p14:nvContentPartPr>
              <p14:xfrm>
                <a:off x="7781689" y="3747499"/>
                <a:ext cx="112680" cy="8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1BCD64-49C6-45F5-8EA5-A9DA2C5541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73049" y="3738499"/>
                  <a:ext cx="130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4DF6AA-CB15-4376-9180-D6F60855A1D0}"/>
                    </a:ext>
                  </a:extLst>
                </p14:cNvPr>
                <p14:cNvContentPartPr/>
                <p14:nvPr/>
              </p14:nvContentPartPr>
              <p14:xfrm>
                <a:off x="7816969" y="3729859"/>
                <a:ext cx="141480" cy="254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4DF6AA-CB15-4376-9180-D6F60855A1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08329" y="3720859"/>
                  <a:ext cx="159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5F6CE8-22D2-4C26-BB99-9490BA28E6ED}"/>
                    </a:ext>
                  </a:extLst>
                </p14:cNvPr>
                <p14:cNvContentPartPr/>
                <p14:nvPr/>
              </p14:nvContentPartPr>
              <p14:xfrm>
                <a:off x="7905169" y="3883579"/>
                <a:ext cx="53640" cy="10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5F6CE8-22D2-4C26-BB99-9490BA28E6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96169" y="3874579"/>
                  <a:ext cx="71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1E42CA-330B-4EAC-BB76-826FC9F3489C}"/>
                    </a:ext>
                  </a:extLst>
                </p14:cNvPr>
                <p14:cNvContentPartPr/>
                <p14:nvPr/>
              </p14:nvContentPartPr>
              <p14:xfrm>
                <a:off x="8070769" y="3735619"/>
                <a:ext cx="99720" cy="37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1E42CA-330B-4EAC-BB76-826FC9F348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61769" y="3726979"/>
                  <a:ext cx="11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6D79CC-E7C6-4D0B-8C95-8F90A779C1F5}"/>
                    </a:ext>
                  </a:extLst>
                </p14:cNvPr>
                <p14:cNvContentPartPr/>
                <p14:nvPr/>
              </p14:nvContentPartPr>
              <p14:xfrm>
                <a:off x="7955929" y="3752899"/>
                <a:ext cx="169200" cy="18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6D79CC-E7C6-4D0B-8C95-8F90A779C1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7289" y="3744259"/>
                  <a:ext cx="1868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B5DE08-F990-441E-BF56-299573B3928C}"/>
              </a:ext>
            </a:extLst>
          </p:cNvPr>
          <p:cNvGrpSpPr/>
          <p:nvPr/>
        </p:nvGrpSpPr>
        <p:grpSpPr>
          <a:xfrm>
            <a:off x="498889" y="4374619"/>
            <a:ext cx="1215360" cy="532800"/>
            <a:chOff x="498889" y="4374619"/>
            <a:chExt cx="121536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A88013-C36A-49E3-B1F2-04C175B086A3}"/>
                    </a:ext>
                  </a:extLst>
                </p14:cNvPr>
                <p14:cNvContentPartPr/>
                <p14:nvPr/>
              </p14:nvContentPartPr>
              <p14:xfrm>
                <a:off x="498889" y="4408099"/>
                <a:ext cx="163440" cy="478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A88013-C36A-49E3-B1F2-04C175B086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0249" y="4399099"/>
                  <a:ext cx="181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69BFA1-CFAE-45EC-8326-25ECA5865D61}"/>
                    </a:ext>
                  </a:extLst>
                </p14:cNvPr>
                <p14:cNvContentPartPr/>
                <p14:nvPr/>
              </p14:nvContentPartPr>
              <p14:xfrm>
                <a:off x="749089" y="4527979"/>
                <a:ext cx="133200" cy="259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69BFA1-CFAE-45EC-8326-25ECA5865D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0449" y="4518979"/>
                  <a:ext cx="150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1549B16-535E-4737-8D42-8C965B848043}"/>
                    </a:ext>
                  </a:extLst>
                </p14:cNvPr>
                <p14:cNvContentPartPr/>
                <p14:nvPr/>
              </p14:nvContentPartPr>
              <p14:xfrm>
                <a:off x="723889" y="4522579"/>
                <a:ext cx="208800" cy="205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1549B16-535E-4737-8D42-8C965B8480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5249" y="4513939"/>
                  <a:ext cx="226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8FBF1AF-6103-4C05-820F-D2CADABB60B4}"/>
                    </a:ext>
                  </a:extLst>
                </p14:cNvPr>
                <p14:cNvContentPartPr/>
                <p14:nvPr/>
              </p14:nvContentPartPr>
              <p14:xfrm>
                <a:off x="1084249" y="4698979"/>
                <a:ext cx="59760" cy="115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8FBF1AF-6103-4C05-820F-D2CADABB60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5249" y="4690339"/>
                  <a:ext cx="77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69D487-A72F-4220-A056-F57449B60A65}"/>
                    </a:ext>
                  </a:extLst>
                </p14:cNvPr>
                <p14:cNvContentPartPr/>
                <p14:nvPr/>
              </p14:nvContentPartPr>
              <p14:xfrm>
                <a:off x="1356409" y="4535899"/>
                <a:ext cx="46080" cy="11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69D487-A72F-4220-A056-F57449B60A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47769" y="4526899"/>
                  <a:ext cx="63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44FA26-26BC-4C39-8415-0A95A6C152A5}"/>
                    </a:ext>
                  </a:extLst>
                </p14:cNvPr>
                <p14:cNvContentPartPr/>
                <p14:nvPr/>
              </p14:nvContentPartPr>
              <p14:xfrm>
                <a:off x="1328329" y="4554979"/>
                <a:ext cx="180000" cy="288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44FA26-26BC-4C39-8415-0A95A6C152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19329" y="4545979"/>
                  <a:ext cx="197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39EF78-1DBB-4E97-A9B0-12597B39E748}"/>
                    </a:ext>
                  </a:extLst>
                </p14:cNvPr>
                <p14:cNvContentPartPr/>
                <p14:nvPr/>
              </p14:nvContentPartPr>
              <p14:xfrm>
                <a:off x="1529209" y="4374619"/>
                <a:ext cx="185040" cy="532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39EF78-1DBB-4E97-A9B0-12597B39E7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20209" y="4365619"/>
                  <a:ext cx="202680" cy="55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A86DBC-051A-42CD-B9A0-227B4A415D30}"/>
                  </a:ext>
                </a:extLst>
              </p14:cNvPr>
              <p14:cNvContentPartPr/>
              <p14:nvPr/>
            </p14:nvContentPartPr>
            <p14:xfrm>
              <a:off x="1369729" y="1092499"/>
              <a:ext cx="213120" cy="51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A86DBC-051A-42CD-B9A0-227B4A415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089" y="1083499"/>
                <a:ext cx="23076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5539</TotalTime>
  <Words>1913</Words>
  <Application>Microsoft Office PowerPoint</Application>
  <PresentationFormat>On-screen Show (16:9)</PresentationFormat>
  <Paragraphs>248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 Light</vt:lpstr>
      <vt:lpstr>Calibri</vt:lpstr>
      <vt:lpstr>Arial</vt:lpstr>
      <vt:lpstr>Office Theme</vt:lpstr>
      <vt:lpstr>CSE 11  Accelerated Intro to Programming Lecture 4</vt:lpstr>
      <vt:lpstr>Announcements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239</cp:revision>
  <dcterms:modified xsi:type="dcterms:W3CDTF">2021-07-02T17:55:35Z</dcterms:modified>
</cp:coreProperties>
</file>