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0"/>
  </p:notesMasterIdLst>
  <p:sldIdLst>
    <p:sldId id="256" r:id="rId2"/>
    <p:sldId id="300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301" r:id="rId12"/>
    <p:sldId id="302" r:id="rId13"/>
    <p:sldId id="303" r:id="rId14"/>
    <p:sldId id="304" r:id="rId15"/>
    <p:sldId id="305" r:id="rId16"/>
    <p:sldId id="306" r:id="rId17"/>
    <p:sldId id="309" r:id="rId18"/>
    <p:sldId id="266" r:id="rId1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Calibri Light" panose="020F0302020204030204" pitchFamily="34" charset="0"/>
      <p:regular r:id="rId25"/>
      <p:italic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055" autoAdjust="0"/>
    <p:restoredTop sz="96036" autoAdjust="0"/>
  </p:normalViewPr>
  <p:slideViewPr>
    <p:cSldViewPr snapToGrid="0">
      <p:cViewPr>
        <p:scale>
          <a:sx n="134" d="100"/>
          <a:sy n="134" d="100"/>
        </p:scale>
        <p:origin x="72" y="14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6:32:12.69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98 84 3224 0 0,'0'0'143'0'0,"-22"0"1665"0"0,21 0-1218 0 0,-1 0 1 0 0,1 0-1 0 0,-1-1 1 0 0,1 1-1 0 0,0-1 1 0 0,-1 1-1 0 0,1-1 1 0 0,0 1-1 0 0,-1-1 1 0 0,0 0-1 0 0,-20-17 1801 0 0,17 14-1452 0 0,3 2-484 0 0,1 1 1 0 0,0-1-1 0 0,-1 1 0 0 0,1 0 1 0 0,-1 0-1 0 0,0 0 1 0 0,1 0-1 0 0,-1 0 1 0 0,0 0-1 0 0,0 0 1 0 0,0 1-1 0 0,0-1 1 0 0,1 1-1 0 0,-1-1 1 0 0,-4 0 899 0 0,4 10 1027 0 0,4-7-2318 0 0,-1 0 0 0 0,1-1 1 0 0,-1 1-1 0 0,1 0 0 0 0,0 0 1 0 0,-1-1-1 0 0,1 1 0 0 0,0-1 1 0 0,0 0-1 0 0,0 1 0 0 0,1-1 1 0 0,-1 0-1 0 0,0 0 0 0 0,0 0 1 0 0,1-1-1 0 0,-1 1 0 0 0,0 0 0 0 0,1-1 1 0 0,3 1-1 0 0,8 1 83 0 0,0-1-1 0 0,15 0 1 0 0,137-10 351 0 0,3 0-60 0 0,84-13 151 0 0,-148 9-410 0 0,144-1 173 0 0,3 18-288 0 0,-41 10 53 0 0,-118-9 126 0 0,119-9 0 0 0,-118-1-82 0 0,195-2 139 0 0,-158 14-183 0 0,112-2-31 0 0,8 1 303 0 0,19 0-242 0 0,-72-2-97 0 0,-188-4-47 0 0,40-1-3 0 0,41 1 53 0 0,159-1 69 0 0,-193-1-44 0 0,12-1-65 0 0,48-1-15 0 0,42-2 34 0 0,0 0 0 0 0,110-6 32 0 0,1 1 0 0 0,-203 11-64 0 0,133 3 0 0 0,81 7 183 0 0,65 5 87 0 0,-223-7-106 0 0,17 1 94 0 0,-105-10-165 0 0,-3 0-61 0 0,-31-1-267 0 0,-4-2-583 0 0,-5-2-1140 0 0,7 5 1677 0 0,-4-4-2624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6:32:21.16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3 329 9216 0 0,'0'0'706'0'0,"-3"11"-119"0"0,10 14 5655 0 0,3 16-1927 0 0,-5-17-3934 0 0,0-1 1 0 0,1 27-1 0 0,-3 6-140 0 0,3 56 1251 0 0,0-134-813 0 0,-1 6-404 0 0,3-15-720 0 0,1 1 1 0 0,1 0 0 0 0,26-50-1 0 0,-25 61-1443 0 0</inkml:trace>
  <inkml:trace contextRef="#ctx0" brushRef="#br0" timeOffset="1">287 441 13824 0 0,'-6'10'1224'0'0,"1"5"-976"0"0,-1 0-248 0 0,0 5 0 0 0,-2 0 864 0 0,0 0 127 0 0,2 0 33 0 0,0-3 0 0 0,-2 1-824 0 0,5-5-200 0 0,-3-3 0 0 0,6-1 0 0 0,0-3-896 0 0</inkml:trace>
  <inkml:trace contextRef="#ctx0" brushRef="#br0" timeOffset="2">459 1 15664 0 0,'0'0'4071'0'0,"3"7"-3223"0"0,-1 0-728 0 0,-2 1-120 0 0,3 2-80 0 0,6-3 16 0 0,-3 4-1088 0 0,2-2-224 0 0,0 4-32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6:36:07.22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86 1 4608 0 0,'-9'1'475'0'0,"6"0"137"0"0,0 0 0 0 0,0 1 0 0 0,0 0 0 0 0,0-1 0 0 0,0 1 0 0 0,0 0 0 0 0,1 1 0 0 0,-1-1 0 0 0,0 0 0 0 0,1 1 0 0 0,0-1 0 0 0,0 1 0 0 0,-3 4 0 0 0,-11 21 4889 0 0,8-10-5456 0 0,5-11 119 0 0,1 0-1 0 0,0-1 1 0 0,0 1 0 0 0,1 0 0 0 0,0 0 0 0 0,0 0 0 0 0,1 0 0 0 0,0 0-1 0 0,1 11 1 0 0,-1-14-113 0 0,1 0 0 0 0,0 0 0 0 0,-1-1 0 0 0,1 1 0 0 0,1 0 0 0 0,-1-1 0 0 0,0 1 0 0 0,1-1 0 0 0,0 1 0 0 0,0-1 0 0 0,0 1 0 0 0,0-1 0 0 0,0 0 0 0 0,1 0 0 0 0,-1 0-1 0 0,1-1 1 0 0,0 1 0 0 0,4 3 0 0 0,-6-6-9 0 0,0 1 0 0 0,0-1 0 0 0,0 0 0 0 0,0 1 0 0 0,0-1-1 0 0,0 0 1 0 0,0 0 0 0 0,0 0 0 0 0,0 1 0 0 0,0-1 0 0 0,0 0 0 0 0,0 0-1 0 0,0-1 1 0 0,0 1 0 0 0,0 0 0 0 0,0 0 0 0 0,0 0 0 0 0,0-1-1 0 0,0 1 1 0 0,0 0 0 0 0,-1-1 0 0 0,1 1 0 0 0,0-1 0 0 0,0 1 0 0 0,0-1-1 0 0,0 0 1 0 0,0 0 0 0 0,1-1 6 0 0,1 0 0 0 0,-1 0 0 0 0,0 0 0 0 0,-1 0 0 0 0,1 0 0 0 0,0 0 0 0 0,1-4 0 0 0,25-60 2510 0 0,-26 63-2115 0 0,-1 0 0 0 0,0-1 0 0 0,1 1 0 0 0,-1-1 0 0 0,1-6 0 0 0,5 40-171 0 0,-5-25-264 0 0,0 1-228 0 0,-1 0 141 0 0,1-1 1 0 0,1 1 0 0 0,-1 0-1 0 0,4 6 1 0 0,6 0-2702 0 0,-10-11 2061 0 0,-1 0 0 0 0,1 0 0 0 0,-1 0 0 0 0,1-1-1 0 0,-1 1 1 0 0,1-1 0 0 0,0 1 0 0 0,-1-1 0 0 0,4 0-1 0 0,6 1-7167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6:36:07.59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91 0 18111 0 0,'-14'6'1928'0'0,"8"-2"-1628"0"0,0 0 0 0 0,0 0-1 0 0,0 1 1 0 0,1-1-1 0 0,-1 1 1 0 0,1 1-1 0 0,1-1 1 0 0,-1 1 0 0 0,1 0-1 0 0,0 0 1 0 0,0 0-1 0 0,-3 7 1 0 0,6-10-175 0 0,-1 1 0 0 0,1-1 0 0 0,0 0 0 0 0,0 1 0 0 0,0-1 0 0 0,0 1 0 0 0,1 0 0 0 0,-1-1 0 0 0,1 5 0 0 0,0-6-79 0 0,0 0 0 0 0,0 0 0 0 0,1 0 0 0 0,-1 0-1 0 0,1-1 1 0 0,-1 1 0 0 0,1 0 0 0 0,-1 0-1 0 0,1 0 1 0 0,0 0 0 0 0,0 0 0 0 0,0-1 0 0 0,0 1-1 0 0,0 0 1 0 0,1-1 0 0 0,-1 1 0 0 0,3 1 0 0 0,10 10 666 0 0,-4-4-266 0 0,0-1 0 0 0,1 0 0 0 0,16 9-1 0 0,-23-14-345 0 0,1 0-1 0 0,0 0 0 0 0,-1 1 0 0 0,0-1 1 0 0,0 1-1 0 0,0 0 0 0 0,0 0 0 0 0,-1 0 0 0 0,1 0 1 0 0,2 6-1 0 0,-5-10-88 0 0,-1 1-52 0 0,0-1 0 0 0,0 1 0 0 0,0-1 0 0 0,0 0 0 0 0,1 1 0 0 0,-1-1 0 0 0,0 1 0 0 0,0-1 0 0 0,0 0 0 0 0,0 1 0 0 0,0-1 0 0 0,0 1 0 0 0,0-1 0 0 0,0 1 0 0 0,0-1 0 0 0,0 0 0 0 0,-1 1 0 0 0,1-1 0 0 0,0 1 0 0 0,0-1 0 0 0,0 0 0 0 0,0 1 0 0 0,-1-1 0 0 0,1 1 0 0 0,0-1 0 0 0,0 0 0 0 0,-1 1 0 0 0,1-1 0 0 0,0 0 0 0 0,-1 1 0 0 0,1-1 0 0 0,0 0 0 0 0,-1 0 0 0 0,1 1 0 0 0,0-1 0 0 0,-1 0 0 0 0,1 0 0 0 0,0 0 0 0 0,-1 0 0 0 0,1 1 0 0 0,-1-1 0 0 0,1 0 0 0 0,0 0 0 0 0,-1 0 0 0 0,1 0 0 0 0,-1 0 0 0 0,1 0 0 0 0,-1 0 0 0 0,1 0 0 0 0,0 0 0 0 0,-1 0 0 0 0,1 0 0 0 0,-1 0 0 0 0,1-1 0 0 0,-1 1 0 0 0,0 0 0 0 0,1-1-196 0 0,-1 1 0 0 0,0 0 0 0 0,1-1 0 0 0,-1 1 0 0 0,1-1 0 0 0,-1 1 0 0 0,1-1 0 0 0,-1 1 0 0 0,1-1 0 0 0,-1 0 0 0 0,1 1 0 0 0,0-1 0 0 0,-1 1 0 0 0,1-1 0 0 0,-1-1 0 0 0,-2-5-1930 0 0</inkml:trace>
  <inkml:trace contextRef="#ctx0" brushRef="#br0" timeOffset="1">342 0 21191 0 0,'0'0'480'0'0,"-15"13"1348"0"0,12-10-1616 0 0,0 1-1 0 0,0-1 0 0 0,0 0 1 0 0,0 1-1 0 0,1 0 0 0 0,-1 0 1 0 0,1 0-1 0 0,-3 7 1 0 0,4-9-85 0 0,0-1 1 0 0,1 1 0 0 0,-1 0 0 0 0,1-1 0 0 0,-1 1-1 0 0,1 0 1 0 0,0 0 0 0 0,0-1 0 0 0,0 1 0 0 0,0 0-1 0 0,0 0 1 0 0,0 0 0 0 0,0-1 0 0 0,0 1 0 0 0,1 0-1 0 0,-1-1 1 0 0,1 1 0 0 0,0 0 0 0 0,-1-1 0 0 0,1 1-1 0 0,0 0 1 0 0,0-1 0 0 0,0 1 0 0 0,0-1 0 0 0,1 2-1 0 0,10 13 506 0 0,-10-13-608 0 0,-1-1 1 0 0,1 0-1 0 0,-1 1 1 0 0,1-1 0 0 0,0 0-1 0 0,-1 0 1 0 0,1-1-1 0 0,0 1 1 0 0,5 3-1 0 0,3 1 188 0 0,0 1 0 0 0,-1 0-1 0 0,17 16 1 0 0,-23-20-184 0 0,0 0 0 0 0,0 0 0 0 0,-1 0 0 0 0,1 0-1 0 0,-1 1 1 0 0,0-1 0 0 0,0 1 0 0 0,0-1 0 0 0,0 1 0 0 0,-1 0 0 0 0,0 0 0 0 0,0 0 0 0 0,0 0 0 0 0,0 0 0 0 0,0 4 0 0 0,-1-4-11 0 0,0-1 0 0 0,-1 0 0 0 0,0 0 0 0 0,1 0 0 0 0,-1 0 1 0 0,-1 0-1 0 0,1 0 0 0 0,0-1 0 0 0,-1 1 0 0 0,1 0 0 0 0,-1-1 1 0 0,0 1-1 0 0,0-1 0 0 0,0 1 0 0 0,0-1 0 0 0,0 0 0 0 0,0 0 0 0 0,-1 0 1 0 0,1 0-1 0 0,-1 0 0 0 0,0 0 0 0 0,1-1 0 0 0,-1 1 0 0 0,0-1 1 0 0,-4 1-1 0 0,6-1-130 0 0,-1-1-1 0 0,0 0 1 0 0,0 0 0 0 0,1 1 0 0 0,-1-1-1 0 0,0-1 1 0 0,0 1 0 0 0,1 0 0 0 0,-1 0 0 0 0,0-1-1 0 0,0 1 1 0 0,1 0 0 0 0,-1-1 0 0 0,-3-1 0 0 0,5 2-48 0 0,-1-1 1 0 0,0 1 0 0 0,0 0 0 0 0,1-1 0 0 0,-1 1 0 0 0,1-1-1 0 0,-1 1 1 0 0,0-1 0 0 0,1 1 0 0 0,-1-1 0 0 0,1 0 0 0 0,-1 1-1 0 0,1-1 1 0 0,0 1 0 0 0,-1-1 0 0 0,1 0 0 0 0,0 1 0 0 0,-1-1-1 0 0,1 0 1 0 0,0 0 0 0 0,0 1 0 0 0,-1-1 0 0 0,1 0 0 0 0,0 0-1 0 0,0 1 1 0 0,0-1 0 0 0,0 0 0 0 0,0 0 0 0 0,0 1 0 0 0,0-1-1 0 0,0 0 1 0 0,1 0 0 0 0,-1 1 0 0 0,0-1 0 0 0,1-1 0 0 0,3-8-1893 0 0,-1 0-26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6:36:07.95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49 62 15664 0 0,'5'0'465'0'0,"0"-1"0"0"0,1 1 0 0 0,-1-1 1 0 0,-1 0-1 0 0,1 0 0 0 0,0 0 0 0 0,7-3 1 0 0,-10 3-130 0 0,1 0 0 0 0,-1-1 0 0 0,0 1 0 0 0,0 0 0 0 0,0-1 1 0 0,0 1-1 0 0,0-1 0 0 0,-1 1 0 0 0,1-1 0 0 0,0 0 0 0 0,-1 0 1 0 0,1 0-1 0 0,-1 0 0 0 0,0 0 0 0 0,1 0 0 0 0,-1 0 0 0 0,1-4 1 0 0,-2 6-301 0 0,0-1 0 0 0,0 1 0 0 0,1-1 0 0 0,-1 0 0 0 0,0 1 0 0 0,0-1 0 0 0,0 1 1 0 0,0-1-1 0 0,0 1 0 0 0,0-1 0 0 0,0 1 0 0 0,0-1 0 0 0,-1 1 0 0 0,1-1 0 0 0,0 1 1 0 0,0-1-1 0 0,0 1 0 0 0,0-1 0 0 0,-1 1 0 0 0,1-1 0 0 0,0 1 0 0 0,-1 0 0 0 0,1-1 0 0 0,0 1 1 0 0,-1-1-1 0 0,1 1 0 0 0,0 0 0 0 0,-1-1 0 0 0,1 1 0 0 0,-1 0 0 0 0,1-1 0 0 0,0 1 1 0 0,-1 0-1 0 0,1 0 0 0 0,-1-1 0 0 0,1 1 0 0 0,-1 0 0 0 0,0 0 0 0 0,-1-1 35 0 0,0 1 0 0 0,1-1-1 0 0,-1 1 1 0 0,0 0 0 0 0,1 0 0 0 0,-1 0-1 0 0,0 0 1 0 0,0 0 0 0 0,1 0-1 0 0,-4 1 1 0 0,0 1-3 0 0,0 0-1 0 0,1 1 0 0 0,-1 0 1 0 0,0-1-1 0 0,1 2 1 0 0,-1-1-1 0 0,1 0 0 0 0,0 1 1 0 0,0 0-1 0 0,1 0 1 0 0,-1 0-1 0 0,1 0 1 0 0,0 1-1 0 0,-5 8 0 0 0,3-4-47 0 0,0 1 1 0 0,1-1-1 0 0,1 1 0 0 0,0 0 0 0 0,0-1 0 0 0,-3 21 0 0 0,6-28-29 0 0,-1 0 1 0 0,1-1-1 0 0,0 1 1 0 0,0-1-1 0 0,0 1 0 0 0,0-1 1 0 0,0 1-1 0 0,0-1 0 0 0,0 1 1 0 0,1-1-1 0 0,-1 1 1 0 0,0-1-1 0 0,1 1 0 0 0,0-1 1 0 0,-1 1-1 0 0,1-1 0 0 0,0 0 1 0 0,-1 1-1 0 0,1-1 1 0 0,0 0-1 0 0,0 1 0 0 0,0-1 1 0 0,0 0-1 0 0,0 0 0 0 0,0 0 1 0 0,1 0-1 0 0,-1 0 1 0 0,0 0-1 0 0,2 0 0 0 0,0 0-231 0 0,-1 0-1 0 0,1 0 0 0 0,0-1 0 0 0,0 0 1 0 0,-1 1-1 0 0,1-1 0 0 0,0 0 0 0 0,-1-1 1 0 0,1 1-1 0 0,0 0 0 0 0,0-1 1 0 0,-1 1-1 0 0,1-1 0 0 0,-1 0 0 0 0,5-2 1 0 0,13-5-5959 0 0,-1-1-1771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6:36:08.28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130 0 10592 0 0,'0'0'818'0'0,"-23"14"13740"0"0,19-10-13711 0 0,3-4-769 0 0,1 0-1 0 0,0 1 0 0 0,0-1 1 0 0,-1 0-1 0 0,1 1 1 0 0,0-1-1 0 0,0 1 0 0 0,0-1 1 0 0,-1 0-1 0 0,1 1 1 0 0,0-1-1 0 0,0 1 1 0 0,0-1-1 0 0,0 1 0 0 0,0-1 1 0 0,0 0-1 0 0,0 1 1 0 0,0-1-1 0 0,0 1 0 0 0,0-1 1 0 0,0 1-1 0 0,0-1 1 0 0,0 1-1 0 0,0-1 0 0 0,1 0 1 0 0,-1 1-1 0 0,0-1 1 0 0,0 1-1 0 0,1 0 0 0 0,4 11 641 0 0,5 0-377 0 0,-5-7-121 0 0,-1 1 1 0 0,1 0-1 0 0,5 10 0 0 0,-9-13-172 0 0,0 0-1 0 0,0 0 1 0 0,0 0-1 0 0,0 0 1 0 0,0 0-1 0 0,-1 0 1 0 0,1 0-1 0 0,-1 0 1 0 0,0 0-1 0 0,0 0 1 0 0,0 0 0 0 0,-1 4-1 0 0,0 1-53 0 0,-1 0 0 0 0,0 0 0 0 0,0 0 0 0 0,-1 0 0 0 0,0-1 0 0 0,0 1 0 0 0,0-1 0 0 0,-1 1 0 0 0,-1-1 0 0 0,1 0-1 0 0,-1-1 1 0 0,0 1 0 0 0,0-1 0 0 0,-1 0 0 0 0,-10 8 0 0 0,9-9-1529 0 0,1 0 0 0 0,-2-1 0 0 0,1 0 0 0 0,0 0-1 0 0,-14 5 1 0 0,0-3-8092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6:35:48.83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25 79 3224 0 0,'-1'-1'-38'0'0,"1"1"-1"0"0,-1-1 1 0 0,1 1 0 0 0,-1-1-1 0 0,1 1 1 0 0,-1-1 0 0 0,-20-6 17679 0 0,39 0-16319 0 0,28-5 0 0 0,8-4-397 0 0,-24 7-1155 0 0,56-12 0 0 0,-72 18-1013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6:35:49.49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314 1 13360 0 0,'-4'1'365'0'0,"0"1"0"0"0,1 0 0 0 0,-1 0 0 0 0,0 0 0 0 0,1 0 0 0 0,-1 0 0 0 0,1 1 0 0 0,0 0 0 0 0,0-1 0 0 0,0 1 0 0 0,0 1 1 0 0,0-1-1 0 0,1 0 0 0 0,-1 0 0 0 0,1 1 0 0 0,0 0 0 0 0,0-1 0 0 0,0 1 0 0 0,1 0 0 0 0,-1 0 0 0 0,0 4 0 0 0,-3 11 411 0 0,3-13-525 0 0,0 0 0 0 0,0 1 0 0 0,1-1 0 0 0,-1 13 0 0 0,-4 100 590 0 0,2-48-486 0 0,-2 60 136 0 0,11 131-1 0 0,-5 61 801 0 0,-4-195-1164 0 0,-19 200-39 0 0,-19 0 320 0 0,-8 72 145 0 0,38-259-505 0 0,-9 84 21 0 0,9-79-69 0 0,4-40 0 0 0,-15 226 45 0 0,12-146-26 0 0,5 164-19 0 0,6-249 0 0 0,1 42 16 0 0,-2 159 32 0 0,-1-229-43 0 0,-10 453 118 0 0,13-488-3 0 0,10 61 0 0 0,-10-93-11 0 0,0 1-1 0 0,1-1 1 0 0,0 1 0 0 0,0-1-1 0 0,0 0 1 0 0,1 0 0 0 0,0 0-1 0 0,6 8 1 0 0,-8-11-54 0 0,1-1-1 0 0,0 0 1 0 0,0 1 0 0 0,0-1 0 0 0,0 0 0 0 0,1 0-1 0 0,-1 0 1 0 0,1 0 0 0 0,-1-1 0 0 0,1 1-1 0 0,-1-1 1 0 0,1 1 0 0 0,0-1 0 0 0,0 0-1 0 0,0 0 1 0 0,0 0 0 0 0,0-1 0 0 0,0 1 0 0 0,0 0-1 0 0,4-1 1 0 0,20-1 27 0 0,0 2 1 0 0,1 1-1 0 0,-1 1 1 0 0,40 10-1 0 0,-62-12-201 0 0,0 1 0 0 0,0 0 0 0 0,0 1 0 0 0,0-1 0 0 0,7 6 0 0 0,7 11-3741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6:35:50.53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121 115 1840 0 0,'-13'-15'12456'0'0,"13"14"-12258"0"0,0 0 1 0 0,-1 0-1 0 0,1 0 1 0 0,0 0 0 0 0,-1 0-1 0 0,1 0 1 0 0,0 0 0 0 0,-1 0-1 0 0,1 0 1 0 0,-1 0-1 0 0,1 1 1 0 0,-1-1 0 0 0,0 0-1 0 0,1 0 1 0 0,-1 0 0 0 0,0 1-1 0 0,1-1 1 0 0,-1 0-1 0 0,0 1 1 0 0,0-1 0 0 0,0 1-1 0 0,0-1 1 0 0,0 1 0 0 0,0-1-1 0 0,0 1 1 0 0,0-1-1 0 0,0 1 1 0 0,-1 0 0 0 0,-2-2 167 0 0,3 2-295 0 0,0 0-1 0 0,-1 0 0 0 0,1 0 1 0 0,0 0-1 0 0,0 0 1 0 0,-1 1-1 0 0,1-1 1 0 0,0 0-1 0 0,0 1 1 0 0,0-1-1 0 0,-1 1 1 0 0,1-1-1 0 0,0 1 1 0 0,0-1-1 0 0,-2 2 1 0 0,-15 12 477 0 0,14-10-518 0 0,1 0-1 0 0,-1 0 1 0 0,1 1 0 0 0,0-1-1 0 0,0 1 1 0 0,0-1 0 0 0,1 1-1 0 0,0 0 1 0 0,0 0-1 0 0,0 0 1 0 0,-2 8 0 0 0,1 5 82 0 0,1-1 0 0 0,-1 21 0 0 0,2-21-95 0 0,1-5 20 0 0,0 0 0 0 0,1 0-1 0 0,0 0 1 0 0,1 0 0 0 0,1-1-1 0 0,0 1 1 0 0,0 0 0 0 0,1-1-1 0 0,1 0 1 0 0,0 0 0 0 0,8 13-1 0 0,-11-19 27 0 0,1-1 0 0 0,0 0 0 0 0,0 0 0 0 0,1-1 0 0 0,-1 1 0 0 0,1-1 0 0 0,0 0 0 0 0,0 0 0 0 0,0 0 0 0 0,0 0 0 0 0,0 0 0 0 0,1-1 0 0 0,6 3 0 0 0,-9-4-17 0 0,1-1 1 0 0,0 1-1 0 0,-1-1 1 0 0,1 1-1 0 0,0-1 0 0 0,0 0 1 0 0,0 0-1 0 0,-1 0 1 0 0,1 0-1 0 0,0 0 0 0 0,0-1 1 0 0,-1 1-1 0 0,1-1 1 0 0,0 0-1 0 0,-1 0 0 0 0,1 0 1 0 0,0 0-1 0 0,-1 0 0 0 0,0 0 1 0 0,1-1-1 0 0,-1 1 1 0 0,0-1-1 0 0,1 0 0 0 0,-1 0 1 0 0,3-3-1 0 0,5-7 116 0 0,-1 0 0 0 0,-1 0 0 0 0,0 0 0 0 0,-1-1 0 0 0,0-1 0 0 0,-1 1 0 0 0,0-1 0 0 0,-1 0 0 0 0,0 0-1 0 0,2-17 1 0 0,2-19-92 0 0,3-81-1 0 0,-11 121-67 0 0,-1-1-1 0 0,-2-18 0 0 0,2 27-161 0 0,0 0 0 0 0,-1 0-1 0 0,1 0 1 0 0,0 0 0 0 0,-1 0 0 0 0,0 0-1 0 0,1 0 1 0 0,-1 0 0 0 0,0 0 0 0 0,0 0-1 0 0,0 0 1 0 0,0 0 0 0 0,-1 0 0 0 0,1 1-1 0 0,0-1 1 0 0,-1 0 0 0 0,1 1 0 0 0,-1 0-1 0 0,1-1 1 0 0,-3 0 0 0 0,-2 1-1335 0 0,0 3-217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6:35:51.03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 13 13824 0 0,'0'0'1056'0'0,"-5"-4"-612"0"0,-4-5 5669 0 0,13 14-2449 0 0,0 1-5286 0 0,3 8 1592 0 0,-1 0 0 0 0,-1 0 0 0 0,0 0 0 0 0,3 21 0 0 0,4 8 202 0 0,-7-26-162 0 0,32 109-2 0 0,-33-112-8 0 0,1 0 0 0 0,7 14 0 0 0,6 16 0 0 0,-15-36 0 0 0,0-1 0 0 0,0 1 0 0 0,1-1 0 0 0,0 0 0 0 0,0 0 0 0 0,0 0 0 0 0,1-1 0 0 0,0 1 0 0 0,10 9 0 0 0,-8-11 0 0 0,1-5 0 0 0,-6-1 99 0 0,0 0 0 0 0,0-1 0 0 0,0 1 1 0 0,0 0-1 0 0,0-1 0 0 0,0 1 0 0 0,0-1 0 0 0,0 0 0 0 0,-1 0 0 0 0,1 0 0 0 0,1-2 0 0 0,16-26 1115 0 0,-8 12-905 0 0,1-2 77 0 0,-4 7 41 0 0,16-21 1 0 0,-22 31-357 0 0,0 1-1 0 0,1-1 1 0 0,-1 1-1 0 0,1 0 1 0 0,-1 0-1 0 0,1-1 1 0 0,0 2-1 0 0,0-1 1 0 0,0 0-1 0 0,0 1 1 0 0,0-1-1 0 0,0 1 1 0 0,5-1-1 0 0,-7 1-53 0 0,1 1 1 0 0,-1 0-1 0 0,1 0 0 0 0,-1 0 1 0 0,1 1-1 0 0,-1-1 0 0 0,0 0 0 0 0,1 0 1 0 0,-1 1-1 0 0,1-1 0 0 0,-1 1 0 0 0,0-1 1 0 0,1 1-1 0 0,-1-1 0 0 0,0 1 1 0 0,0 0-1 0 0,1 0 0 0 0,-1 0 0 0 0,0 0 1 0 0,0 0-1 0 0,0 0 0 0 0,0 0 0 0 0,0 0 1 0 0,0 0-1 0 0,0 0 0 0 0,-1 0 1 0 0,1 1-1 0 0,0-1 0 0 0,-1 0 0 0 0,1 1 1 0 0,0 1-1 0 0,2 5 112 0 0,0 0 0 0 0,-1 1 0 0 0,3 16 0 0 0,-4-17-54 0 0,2 12-33 0 0,-1 0-1 0 0,-2 0 1 0 0,0 0-1 0 0,-1 0 1 0 0,0 0-1 0 0,-2 0 1 0 0,-9 34-1 0 0,9-43-27 0 0,-1 1 0 0 0,0-1 0 0 0,-1 0 0 0 0,-7 12 1 0 0,10-19-211 0 0,-1 0 1 0 0,1 0-1 0 0,-1 0 1 0 0,0-1-1 0 0,0 1 1 0 0,-1-1-1 0 0,1 1 1 0 0,-1-1-1 0 0,1 0 1 0 0,-1 0-1 0 0,0-1 1 0 0,-8 5-1 0 0,7-6-977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6:35:51.36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46 233 20415 0 0,'0'0'1560'0'0,"-3"6"-898"0"0,2-4-660 0 0,1 0 0 0 0,0 0-1 0 0,-1 0 1 0 0,1 0 0 0 0,0 0 0 0 0,0 0 0 0 0,0 0 0 0 0,1 2 0 0 0,-1 10 39 0 0,-1 10 362 0 0,0 0 1 0 0,5 38-1 0 0,11 47 434 0 0,-14-106-813 0 0,3 22 34 0 0,1-1-1 0 0,1 0 1 0 0,1-1 0 0 0,2 0-1 0 0,0 0 1 0 0,14 24 0 0 0,-22-45-146 0 0,0 0 0 0 0,0 1 0 0 0,0-1 0 0 0,1 0 0 0 0,-1 0 0 0 0,1 0 0 0 0,0 0 0 0 0,-1 0 0 0 0,1 0 0 0 0,0 0 0 0 0,0 0 0 0 0,0-1 0 0 0,1 1 0 0 0,-1-1 0 0 0,0 1 0 0 0,0-1 0 0 0,4 1 0 0 0,6-1-835 0 0</inkml:trace>
  <inkml:trace contextRef="#ctx0" brushRef="#br0" timeOffset="1">79 3 8752 0 0,'-13'-2'384'0'0,"4"2"88"0"0,-2 2-376 0 0,3 3-96 0 0,-2 0 0 0 0,5 3 0 0 0,-3 1 1144 0 0,3 1 208 0 0,1 5 48 0 0,-2 3 8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6:35:51.76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111 241 18943 0 0,'0'0'1720'0'0,"-4"-5"-1384"0"0,-1-5 68 0 0,0-1 1 0 0,1 1-1 0 0,0-1 0 0 0,1 0 0 0 0,-2-11 0 0 0,1 7-77 0 0,-4-22 459 0 0,6 27-678 0 0,0-1 0 0 0,0 1 1 0 0,-1 0-1 0 0,0 1 0 0 0,0-1 0 0 0,-1 0 1 0 0,-1 1-1 0 0,-5-10 0 0 0,9 19-78 0 0,1-1 0 0 0,-1 0 0 0 0,1 0 0 0 0,-1 1 0 0 0,1-1 0 0 0,-1 1 0 0 0,1-1 0 0 0,-1 0 0 0 0,0 1 0 0 0,1-1 0 0 0,-1 1 0 0 0,0 0 0 0 0,1-1 0 0 0,-1 1-1 0 0,0-1 1 0 0,0 1 0 0 0,0 0 0 0 0,1 0 0 0 0,-1-1 0 0 0,0 1 0 0 0,0 0 0 0 0,-1 0 0 0 0,1 0 7 0 0,1 0 0 0 0,-1 1-1 0 0,0-1 1 0 0,1 1 0 0 0,-1-1 0 0 0,1 0 0 0 0,-1 1-1 0 0,0-1 1 0 0,1 1 0 0 0,-1-1 0 0 0,1 1-1 0 0,-1 0 1 0 0,1-1 0 0 0,0 1 0 0 0,-1-1 0 0 0,1 1-1 0 0,-1 0 1 0 0,1-1 0 0 0,0 2 0 0 0,-2 3 91 0 0,0 0 0 0 0,1 0-1 0 0,0 0 1 0 0,0 0 0 0 0,0 9 0 0 0,2 15-80 0 0,0 0 0 0 0,8 45 0 0 0,-6-61 140 0 0,0-1 0 0 0,7 17 0 0 0,-8-24-160 0 0,0 0 1 0 0,0 0 0 0 0,1-1-1 0 0,0 1 1 0 0,0 0-1 0 0,0-1 1 0 0,1 0 0 0 0,4 5-1 0 0,-7-7-53 0 0,1-1-1 0 0,-1 0 0 0 0,1 0 0 0 0,-1-1 0 0 0,1 1 0 0 0,-1 0 0 0 0,1 0 0 0 0,-1-1 0 0 0,1 1 1 0 0,0-1-1 0 0,-1 1 0 0 0,1-1 0 0 0,0 0 0 0 0,-1 1 0 0 0,1-1 0 0 0,0 0 0 0 0,-1 0 0 0 0,1 0 1 0 0,0-1-1 0 0,0 1 0 0 0,-1 0 0 0 0,1-1 0 0 0,0 1 0 0 0,-1-1 0 0 0,1 1 0 0 0,-1-1 0 0 0,1 0 1 0 0,2-1-1 0 0,0-1-262 0 0,0 0 1 0 0,0 0-1 0 0,0 0 1 0 0,0-1-1 0 0,0 1 0 0 0,-1-1 1 0 0,1 0-1 0 0,3-6 1 0 0,4-9-1012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6:32:21.53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82 435 5064 0 0,'-6'7'-596'0'0,"-15"20"1004"0"0,-8 16 5581 0 0,25-37-5056 0 0,1 0 1 0 0,0 1-1 0 0,0-1 1 0 0,0 1 0 0 0,1 0-1 0 0,0 0 1 0 0,1-1-1 0 0,-1 1 1 0 0,1 0-1 0 0,0 8 1 0 0,1-14-861 0 0,0 1 1 0 0,0 0-1 0 0,0 0 1 0 0,0-1-1 0 0,0 1 1 0 0,1 0-1 0 0,-1 0 0 0 0,1-1 1 0 0,-1 1-1 0 0,1-1 1 0 0,-1 1-1 0 0,1 0 1 0 0,0-1-1 0 0,0 1 0 0 0,0-1 1 0 0,0 1-1 0 0,0-1 1 0 0,0 0-1 0 0,0 1 1 0 0,0-1-1 0 0,1 0 0 0 0,-1 0 1 0 0,0 0-1 0 0,1 0 1 0 0,-1 0-1 0 0,2 1 1 0 0,0-1-51 0 0,0 0 1 0 0,0-1 0 0 0,0 1 0 0 0,0-1 0 0 0,0 1 0 0 0,0-1-1 0 0,0 0 1 0 0,0 0 0 0 0,0 0 0 0 0,0-1 0 0 0,0 1-1 0 0,0-1 1 0 0,0 1 0 0 0,2-2 0 0 0,3-1 106 0 0,0-1 0 0 0,0 1-1 0 0,0-2 1 0 0,0 1 0 0 0,-1-1 0 0 0,0 0 0 0 0,0 0-1 0 0,-1-1 1 0 0,1 0 0 0 0,-1 0 0 0 0,0-1 0 0 0,-1 1-1 0 0,0-1 1 0 0,0 0 0 0 0,6-12 0 0 0,1-5-108 0 0,-1 0 0 0 0,-1-1 0 0 0,12-45 0 0 0,-8 9 947 0 0,-3-2 0 0 0,6-107 0 0 0,-11 73 437 0 0,-6 96-1151 0 0,0 3-148 0 0,-5 104 8 0 0,1-37-73 0 0,0-1-348 0 0,-1 72-1474 0 0,6-122 1489 0 0,1 1 0 0 0,0-1 1 0 0,1 0-1 0 0,1 0 0 0 0,9 26 1 0 0,-11-41 123 0 0,3 11-2145 0 0,3-1-3684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6:35:52.11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37 420 21191 0 0,'-2'0'87'0'0,"0"0"-1"0"0,0 1 0 0 0,0-1 1 0 0,1 1-1 0 0,-1 0 1 0 0,0-1-1 0 0,1 1 0 0 0,-1 0 1 0 0,0 0-1 0 0,1 0 0 0 0,-1 0 1 0 0,1 0-1 0 0,0 1 1 0 0,-1-1-1 0 0,1 0 0 0 0,0 1 1 0 0,0-1-1 0 0,0 1 0 0 0,0-1 1 0 0,0 1-1 0 0,0 0 1 0 0,0-1-1 0 0,0 1 0 0 0,1 0 1 0 0,-1-1-1 0 0,0 1 0 0 0,1 0 1 0 0,0 0-1 0 0,-1 0 1 0 0,1 0-1 0 0,0-1 0 0 0,0 1 1 0 0,0 0-1 0 0,0 0 0 0 0,1 0 1 0 0,-1 2-1 0 0,3 8 261 0 0,-1-1 0 0 0,1 1 0 0 0,1-1 0 0 0,7 16 0 0 0,-8-20-119 0 0,1 1-163 0 0,0 1 0 0 0,0-1 0 0 0,1 0 0 0 0,1 0 0 0 0,0-1 0 0 0,0 0 0 0 0,0 0 0 0 0,11 10 0 0 0,-13-14-80 0 0,-1 0 0 0 0,1 0 0 0 0,0 0 0 0 0,0 0 0 0 0,1-1 0 0 0,-1 0 0 0 0,0 0 1 0 0,1 0-1 0 0,-1 0 0 0 0,1-1 0 0 0,0 1 0 0 0,0-1 0 0 0,-1 0 0 0 0,1-1 0 0 0,0 1 0 0 0,0-1 0 0 0,0 0 0 0 0,5-1 0 0 0,-7 0-146 0 0,1 0 0 0 0,-1 0 0 0 0,0 0-1 0 0,1 0 1 0 0,-1-1 0 0 0,0 0 0 0 0,0 1 0 0 0,0-1-1 0 0,-1 0 1 0 0,1-1 0 0 0,0 1 0 0 0,-1 0 0 0 0,1-1 0 0 0,-1 0-1 0 0,0 1 1 0 0,0-1 0 0 0,0 0 0 0 0,3-6 0 0 0,0-1-599 0 0,-1 0 0 0 0,0 0 0 0 0,-1 0 0 0 0,4-16 0 0 0,-1-16-1254 0 0</inkml:trace>
  <inkml:trace contextRef="#ctx0" brushRef="#br0" timeOffset="1">187 16 19151 0 0,'-4'-4'363'0'0,"4"3"-305"0"0,0 0-1 0 0,-1 1 1 0 0,1-1-1 0 0,0 0 1 0 0,-1 1-1 0 0,1-1 1 0 0,-1 1-1 0 0,1-1 0 0 0,-1 1 1 0 0,1-1-1 0 0,-1 1 1 0 0,1-1-1 0 0,-1 1 1 0 0,1-1-1 0 0,-1 1 1 0 0,0-1-1 0 0,1 1 0 0 0,-1 0 1 0 0,0 0-1 0 0,1-1 1 0 0,-1 1-1 0 0,0 0 1 0 0,1 0-1 0 0,-1 0 1 0 0,0 0-1 0 0,1 0 0 0 0,-1 0 1 0 0,0 0-1 0 0,0 0 1 0 0,1 0-1 0 0,-2 0 1 0 0,6 21 2398 0 0,6 19-1110 0 0,2 0 0 0 0,1-1 1 0 0,22 42-1 0 0,-13-30-1000 0 0,39 81-705 0 0,-27-62 673 0 0,-21-45-172 0 0,17 26-1 0 0,-9-21-8420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6:35:52.50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1 127 23039 0 0,'0'0'2496'0'0,"5"-4"-2496"0"0,1-3 0 0 0,2 2 448 0 0,1-2 48 0 0,-1-4 8 0 0,3 2 0 0 0,1-2-400 0 0,-2-1-104 0 0,0 2 0 0 0,0 0 0 0 0,5-2-368 0 0,-2 1-112 0 0,2 2-32 0 0,-1 1-10031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6:36:09.96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15 184 13736 0 0,'0'0'1245'0'0,"-12"4"-213"0"0,11-5-858 0 0,1 0-1 0 0,-1 0 1 0 0,1 0 0 0 0,0-1-1 0 0,0 1 1 0 0,0 0 0 0 0,0 0-1 0 0,0 0 1 0 0,0-1 0 0 0,0 1-1 0 0,0 0 1 0 0,0 0 0 0 0,0 0-1 0 0,1-1 1 0 0,-1 1 0 0 0,0 0-1 0 0,1 0 1 0 0,-1 0 0 0 0,1 0-1 0 0,0 0 1 0 0,-1 0 0 0 0,1 0-1 0 0,0 0 1 0 0,0-1 0 0 0,24-26 928 0 0,-19 22-749 0 0,18-16 143 0 0,1 0-1 0 0,41-27 1 0 0,-43 33-410 0 0,-20 14-289 0 0,0 0-1 0 0,0 0 1 0 0,0 0 0 0 0,1 1-1 0 0,-1-1 1 0 0,0 1-1 0 0,1 0 1 0 0,6-1 0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6:36:10.38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97 1 14712 0 0,'-4'7'385'0'0,"1"0"1"0"0,1 0 0 0 0,-1 0 0 0 0,1 0-1 0 0,-2 15 1 0 0,2 39 1061 0 0,2-56-1299 0 0,0 22 308 0 0,5 119 1130 0 0,0-15-841 0 0,-2-37-386 0 0,9 247 766 0 0,-10-231-867 0 0,-8 139 29 0 0,1-112-197 0 0,-9 112-23 0 0,-27 122 145 0 0,34-314-184 0 0,1-2 147 0 0,-16 146 834 0 0,20-166-744 0 0,1 0 1 0 0,2 0-1 0 0,7 43 0 0 0,-7-74-225 0 0,-1-1 1 0 0,1 1-1 0 0,0-1 0 0 0,0 0 0 0 0,1 0 0 0 0,-1 1 1 0 0,1-1-1 0 0,0 0 0 0 0,2 4 0 0 0,-3-6-23 0 0,0 0-1 0 0,0 0 1 0 0,0 0-1 0 0,0 0 1 0 0,0 0-1 0 0,0 0 1 0 0,0-1-1 0 0,0 1 1 0 0,0 0 0 0 0,0 0-1 0 0,1-1 1 0 0,-1 1-1 0 0,0-1 1 0 0,0 1-1 0 0,1-1 1 0 0,-1 0-1 0 0,0 1 1 0 0,1-1-1 0 0,-1 0 1 0 0,0 0-1 0 0,1 0 1 0 0,-1 0 0 0 0,1 0-1 0 0,-1 0 1 0 0,2-1-1 0 0,12-3 66 0 0,0-2 0 0 0,0 0-1 0 0,-1 0 1 0 0,19-13 0 0 0,-17 10 16 0 0,0 0 1 0 0,35-12-1 0 0,16-2-525 0 0,31-8-2387 0 0,-73 25-3258 0 0,1-1-1814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6:36:11.74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153 142 7832 0 0,'-6'-4'705'0'0,"-1"0"-527"0"0,0-1 0 0 0,0 0 1 0 0,0 1-1 0 0,-7-9 0 0 0,7 5 876 0 0,0 0 0 0 0,0 0 0 0 0,0 0 0 0 0,1-1 0 0 0,-6-12 0 0 0,-7-15 1665 0 0,19 35-2575 0 0,-1 1 0 0 0,1-1 0 0 0,-1 0-1 0 0,1 0 1 0 0,-1 1 0 0 0,1-1-1 0 0,-1 1 1 0 0,0-1 0 0 0,1 0 0 0 0,-1 1-1 0 0,0-1 1 0 0,1 1 0 0 0,-1-1-1 0 0,-3 2 1958 0 0,7 6-1530 0 0,-2-6-464 0 0,-1 2-75 0 0,1-1 1 0 0,0 0-1 0 0,-1 1 1 0 0,1-1-1 0 0,0 0 1 0 0,0 0-1 0 0,1 0 1 0 0,2 5 1954 0 0,-5-4-1928 0 0,0-2-82 0 0,1-1 0 0 0,-1 0 0 0 0,0 0 0 0 0,1 1 0 0 0,-1-1 0 0 0,0 0 0 0 0,1 0 0 0 0,-1 0 0 0 0,0 0 0 0 0,0 0 0 0 0,1 0 0 0 0,-1 0 0 0 0,0 0 0 0 0,0 0 0 0 0,1-1 0 0 0,-1 1 0 0 0,-1 0 0 0 0,-6-1 99 0 0,-3 3-291 0 0,6 8-1325 0 0,2-4-2489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6:36:12.48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 18 9672 0 0,'0'0'6194'0'0,"-1"1"-6056"0"0,1-1-1 0 0,-1 1 1 0 0,1 0 0 0 0,-1 0-1 0 0,1-1 1 0 0,-1 1-1 0 0,1 0 1 0 0,0 0 0 0 0,-1 0-1 0 0,1 0 1 0 0,0-1 0 0 0,0 1-1 0 0,-1 2 1 0 0,7 14 74 0 0,0 1 0 0 0,1-1 0 0 0,1 0 1 0 0,0 0-1 0 0,1-1 0 0 0,12 15 0 0 0,24 46-3 0 0,23 61 132 0 0,55 126 345 0 0,-41-59 271 0 0,-81-203-954 0 0,1 8 50 0 0,-14-27 997 0 0,-19-44-440 0 0,2-2 0 0 0,-23-77 0 0 0,32 87-138 0 0,20 51-454 0 0,-68-209 1082 0 0,62 185-916 0 0,1 0-1 0 0,1 0 0 0 0,1 0 0 0 0,2-1 0 0 0,0 1 0 0 0,5-37 0 0 0,-3 57-144 0 0,0 0 0 0 0,1 0 0 0 0,-1 1 0 0 0,1-1 0 0 0,1 0 0 0 0,-1 1 0 0 0,1-1 0 0 0,0 1 0 0 0,0 0 0 0 0,0 0-1 0 0,8-9 1 0 0,-10 13-34 0 0,1-1 1 0 0,-1 0-1 0 0,1 1 0 0 0,0 0 0 0 0,0-1 0 0 0,-1 1 0 0 0,1 0 0 0 0,0 0 0 0 0,0 0 0 0 0,0 0 0 0 0,0 0 1 0 0,0 1-1 0 0,0-1 0 0 0,0 0 0 0 0,0 1 0 0 0,1 0 0 0 0,-1-1 0 0 0,0 1 0 0 0,0 0 0 0 0,0 0 0 0 0,0 0 0 0 0,1 1 1 0 0,-1-1-1 0 0,0 0 0 0 0,0 1 0 0 0,0-1 0 0 0,0 1 0 0 0,0 0 0 0 0,0 0 0 0 0,0 0 0 0 0,0 0 0 0 0,0 0 1 0 0,0 0-1 0 0,-1 0 0 0 0,3 2 0 0 0,1 2 51 0 0,1 0 0 0 0,-2 1 1 0 0,1-1-1 0 0,-1 1 0 0 0,1 0 1 0 0,-2 0-1 0 0,1 0 0 0 0,-1 1 1 0 0,0-1-1 0 0,0 1 0 0 0,-1 0 1 0 0,1 0-1 0 0,-2 0 0 0 0,2 7 1 0 0,1 10 121 0 0,-1 0 1 0 0,0 43 0 0 0,-3-43-58 0 0,-5 32 0 0 0,4-48-157 0 0,0 0-1 0 0,-1-1 1 0 0,0 1 0 0 0,0-1 0 0 0,-1 1 0 0 0,0-1-1 0 0,0 0 1 0 0,-6 8 0 0 0,9-14-38 0 0,-2 1 1 0 0,1-1-1 0 0,0 0 0 0 0,0 1 1 0 0,0-1-1 0 0,-1 0 1 0 0,1 0-1 0 0,0 0 0 0 0,-1 0 1 0 0,1 0-1 0 0,-1 0 0 0 0,0 0 1 0 0,1 0-1 0 0,-4 0 0 0 0,4 0-102 0 0,0-1 0 0 0,0 0 0 0 0,0 0-1 0 0,-1 0 1 0 0,1 0 0 0 0,0 0 0 0 0,0 0 0 0 0,0 0-1 0 0,0-1 1 0 0,0 1 0 0 0,0 0 0 0 0,0 0 0 0 0,0-1-1 0 0,0 1 1 0 0,0-1 0 0 0,0 1 0 0 0,0-1 0 0 0,1 1-1 0 0,-1-1 1 0 0,0 0 0 0 0,0 1 0 0 0,0-1-1 0 0,1 0 1 0 0,-1 0 0 0 0,0 1 0 0 0,0-2 0 0 0,-6-10-8373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6:36:12.96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69 14712 0 0,'0'0'1334'0'0,"0"0"-1095"0"0,1 1-180 0 0,-1 1 0 0 0,1-1-1 0 0,0 1 1 0 0,0-1 0 0 0,-1 0 0 0 0,1 1 0 0 0,0-1-1 0 0,0 0 1 0 0,0 1 0 0 0,0-1 0 0 0,0 0 0 0 0,1 0 0 0 0,-1 0-1 0 0,0 0 1 0 0,1 0 0 0 0,2 1 0 0 0,5 5 462 0 0,10 13 376 0 0,-1 1 0 0 0,26 41 0 0 0,-1 15-141 0 0,10 16-783 0 0,-41-75 120 0 0,12 19 1986 0 0,-30-53-1318 0 0,0 4-446 0 0,1-1 0 0 0,0-1 0 0 0,1 1 0 0 0,0-1-1 0 0,1 0 1 0 0,-2-23 0 0 0,1-88 916 0 0,4 105-1226 0 0,0 6-1 0 0,2-35 16 0 0,-2 45-29 0 0,1-1 1 0 0,0 1-1 0 0,0 0 1 0 0,0-1-1 0 0,0 1 1 0 0,1 0-1 0 0,0 0 0 0 0,3-6 1 0 0,-3 8-165 0 0,-1 1 0 0 0,0 0 0 0 0,1-1 0 0 0,-1 1 0 0 0,1 0 0 0 0,-1 0 0 0 0,1 0 0 0 0,-1 0 0 0 0,1 0 0 0 0,0 1 0 0 0,-1-1 0 0 0,4-1 0 0 0,26-5-2400 0 0,-13 3 575 0 0,-1-1 43 0 0,-12 3 1136 0 0,0 0 1 0 0,0 1-1 0 0,0 0 0 0 0,0 0 0 0 0,9-1 0 0 0,-11 2 783 0 0,-1 0 0 0 0,1 0-1 0 0,0 1 1 0 0,-1-1 0 0 0,1 1 0 0 0,-1 0 0 0 0,1 0 0 0 0,-1 0 0 0 0,3 1 0 0 0,0 1 433 0 0,-1 0 0 0 0,1 0-1 0 0,-1 0 1 0 0,0 1 0 0 0,-1 0 0 0 0,1-1 0 0 0,-1 1 0 0 0,1 0-1 0 0,-1 1 1 0 0,0-1 0 0 0,0 1 0 0 0,-1-1 0 0 0,0 1 0 0 0,3 5-1 0 0,2 10 348 0 0,-1 0 1 0 0,4 26-1 0 0,-3-14-947 0 0,18 50 633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6:36:13.35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39 0 10592 0 0,'0'0'1040'0'0,"-8"3"-928"0"0,-1 2-112 0 0,1 0 0 0 0,3 2 1152 0 0,-1 6 200 0 0,3 2 48 0 0,3 3 7 0 0,0 2-1247 0 0,3-1-256 0 0,0 6-40 0 0,5 0-4407 0 0,-2 0-889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6:36:13.69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12 634 7832 0 0,'6'5'833'0'0,"-4"-3"996"0"0,2-9 2903 0 0,0-1-3233 0 0,-3-4-499 0 0,-1 1 0 0 0,0-1-1 0 0,0 0 1 0 0,-2 1 0 0 0,-4-23 0 0 0,3 16-297 0 0,-3-23 0 0 0,1-18 1277 0 0,-1-21-593 0 0,8 65-1293 0 0,-2 15-93 0 0,0 0-1 0 0,0 0 0 0 0,1-1 1 0 0,-1 1-1 0 0,0 0 0 0 0,0 0 1 0 0,0 0-1 0 0,0-1 0 0 0,0 1 1 0 0,0 0-1 0 0,0 0 0 0 0,1 0 1 0 0,-1 0-1 0 0,0 0 0 0 0,0-1 1 0 0,0 1-1 0 0,0 0 1 0 0,1 0-1 0 0,-1 0 0 0 0,0 0 1 0 0,0 0-1 0 0,0 0 0 0 0,0 0 1 0 0,1-1-1 0 0,-1 1 0 0 0,0 0 1 0 0,0 0-1 0 0,0 0 0 0 0,1 0 1 0 0,-1 0-1 0 0,0 0 0 0 0,0 0 1 0 0,1 0-1 0 0,-1 0 1 0 0,0 0-1 0 0,0 0 0 0 0,0 0 1 0 0,1 1-1 0 0,-1-1 0 0 0,0 0 1 0 0,0 0-1 0 0,0 0 0 0 0,1 0 1 0 0,-1 0-1 0 0,0 0 0 0 0,0 0 1 0 0,0 0-1 0 0,0 1 0 0 0,1-1 1 0 0,-1 0-1 0 0,8 7-15 0 0,-8-7 12 0 0,10 12-61 0 0,0-1-1 0 0,10 17 0 0 0,-12-16 26 0 0,0 0 0 0 0,18 18-1 0 0,-17-20 32 0 0,14 12-36 0 0,-22-21 43 0 0,0-1 0 0 0,0 1-1 0 0,0 0 1 0 0,1-1 0 0 0,-1 1-1 0 0,0-1 1 0 0,0 1 0 0 0,0-1-1 0 0,0 1 1 0 0,1-1 0 0 0,-1 0-1 0 0,0 1 1 0 0,0-1 0 0 0,1 0-1 0 0,-1 0 1 0 0,0 0 0 0 0,0 0-1 0 0,1 0 1 0 0,-1-1 0 0 0,2 1-1 0 0,-2-1 2 0 0,1 0 0 0 0,-1 1 0 0 0,0-1 0 0 0,0 0 0 0 0,0 0 0 0 0,0 0 0 0 0,0 0 0 0 0,0 0 0 0 0,0 0 0 0 0,0 0 0 0 0,0 0 0 0 0,0-1 0 0 0,-1 1 0 0 0,1 0 0 0 0,-1 0 0 0 0,1-1 0 0 0,-1 1 0 0 0,1 0 0 0 0,-1-1 0 0 0,1-2 0 0 0,3-33 0 0 0,-4 25 0 0 0,1-77 59 0 0,-1 3 20 0 0,6 51 26 0 0,-5 32-93 0 0,0 0 0 0 0,0 1 0 0 0,0-1 1 0 0,0 1-1 0 0,0-1 0 0 0,0 1 0 0 0,1-1 0 0 0,-1 1 0 0 0,1 0 0 0 0,2-3 0 0 0,-3 5-11 0 0,-1-1 0 0 0,1 1 0 0 0,0-1-1 0 0,-1 1 1 0 0,1 0 0 0 0,0-1 0 0 0,0 1 0 0 0,0 0-1 0 0,-1 0 1 0 0,1-1 0 0 0,0 1 0 0 0,0 0 0 0 0,0 0 0 0 0,-1 0-1 0 0,1 0 1 0 0,0 0 0 0 0,0 0 0 0 0,0 0 0 0 0,0 1-1 0 0,-1-1 1 0 0,1 0 0 0 0,0 0 0 0 0,0 1 0 0 0,-1-1-1 0 0,1 0 1 0 0,0 1 0 0 0,0-1 0 0 0,-1 1 0 0 0,1-1-1 0 0,0 1 1 0 0,-1-1 0 0 0,1 1 0 0 0,0 0 0 0 0,2 2 29 0 0,0 0-1 0 0,0 0 1 0 0,-1 0 0 0 0,1 0 0 0 0,3 6 0 0 0,11 25 100 0 0,-7-14-417 0 0,22 33 0 0 0,-31-51 110 0 0,0 0-1 0 0,1-1 1 0 0,-1 0 0 0 0,0 1 0 0 0,1-1-1 0 0,-1 0 1 0 0,1 0 0 0 0,-1 1-1 0 0,1-1 1 0 0,-1 0 0 0 0,1-1 0 0 0,0 1-1 0 0,-1 0 1 0 0,1 0 0 0 0,0-1 0 0 0,0 1-1 0 0,0-1 1 0 0,0 0 0 0 0,-1 1 0 0 0,4-1-1 0 0,4-2-1622 0 0</inkml:trace>
  <inkml:trace contextRef="#ctx0" brushRef="#br0" timeOffset="1">412 0 19351 0 0,'-20'8'2120'0'0,"19"-7"-2008"0"0,-1 0 0 0 0,1 0 0 0 0,0 1-1 0 0,0-1 1 0 0,0 0 0 0 0,0 0 0 0 0,0 1-1 0 0,0-1 1 0 0,0 1 0 0 0,1-1 0 0 0,-1 1-1 0 0,0-1 1 0 0,1 1 0 0 0,-1-1 0 0 0,1 1 0 0 0,-1-1-1 0 0,1 1 1 0 0,0 0 0 0 0,0-1 0 0 0,0 1-1 0 0,0 2 1 0 0,0 2 358 0 0,0 0 0 0 0,1 1 0 0 0,-1-1-1 0 0,3 7 1 0 0,14 47 572 0 0,-14-47-1017 0 0,0 0 1 0 0,1 0 0 0 0,0-1 0 0 0,1 1 0 0 0,1-1 0 0 0,0-1-1 0 0,8 13 1 0 0,-12-21-41 0 0,1 0 0 0 0,0 0 1 0 0,0 0-1 0 0,0-1 0 0 0,5 5 0 0 0,-7-6-111 0 0,0-1 0 0 0,0 1-1 0 0,0-1 1 0 0,0 1 0 0 0,0 0 0 0 0,0-1 0 0 0,0 0 0 0 0,1 1 0 0 0,-1-1-1 0 0,0 0 1 0 0,0 0 0 0 0,0 1 0 0 0,0-1 0 0 0,1 0 0 0 0,-1 0 0 0 0,0 0-1 0 0,0 0 1 0 0,0-1 0 0 0,1 1 0 0 0,-1 0 0 0 0,0 0 0 0 0,2-1 0 0 0,3-4-1340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6:36:14.06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 0 21191 0 0,'0'0'480'0'0,"-1"13"1167"0"0,0-8-1549 0 0,1 1 0 0 0,0 0 0 0 0,0 0 1 0 0,1 0-1 0 0,-1-1 0 0 0,1 1 0 0 0,1 0 0 0 0,3 10 1 0 0,2 3 947 0 0,12 21 0 0 0,-9-20-566 0 0,47 85-297 0 0,4-2 1 0 0,94 121 0 0 0,-152-220-569 0 0,32 40-776 0 0,-30-39-824 0 0,0 0 0 0 0,-1-1 0 0 0,9 6 0 0 0,-2-5-5710 0 0</inkml:trace>
  <inkml:trace contextRef="#ctx0" brushRef="#br0" timeOffset="1">162 428 15664 0 0,'-20'0'1578'0'0,"12"0"4611"0"0,10-2-6266 0 0,0 0-1 0 0,1 0 1 0 0,-1-1-1 0 0,0 1 1 0 0,3-5-1 0 0,0 0-815 0 0,0 1 0 0 0,10-10 1 0 0,-9 11-10 0 0,3-5-693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6:32:21.91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105 12 16759 0 0,'-5'2'194'0'0,"1"1"-1"0"0,0-1 0 0 0,0 1 1 0 0,0-1-1 0 0,0 1 0 0 0,0 0 1 0 0,1 1-1 0 0,-1-1 0 0 0,-5 8 1 0 0,1-1 497 0 0,0 1-1 0 0,1 0 1 0 0,1 0 0 0 0,0 0 0 0 0,-7 19 0 0 0,10-23-597 0 0,1 0-1 0 0,0 0 1 0 0,0 1 0 0 0,1-1 0 0 0,0 0 0 0 0,1 1-1 0 0,-1-1 1 0 0,1 1 0 0 0,1-1 0 0 0,-1 0-1 0 0,3 9 1 0 0,-3-15-21 0 0,0 1 0 0 0,1-1 0 0 0,-1 1 0 0 0,1-1 0 0 0,-1 1 0 0 0,1-1 0 0 0,-1 1 0 0 0,1-1 0 0 0,0 1 0 0 0,0-1 0 0 0,0 0 0 0 0,0 1 0 0 0,0-1 0 0 0,0 0 0 0 0,0 0 0 0 0,0 0 0 0 0,2 2 0 0 0,-1-3-86 0 0,-1 1-1 0 0,0-1 1 0 0,0 0 0 0 0,0 1-1 0 0,1-1 1 0 0,-1 0 0 0 0,0 0-1 0 0,1 0 1 0 0,-1 0 0 0 0,0 0-1 0 0,0 0 1 0 0,1 0 0 0 0,-1 0-1 0 0,0 0 1 0 0,0 0 0 0 0,1-1 0 0 0,0 0-1 0 0,4-1-114 0 0,-1-1 1 0 0,0 1-1 0 0,0-1 0 0 0,-1-1 0 0 0,1 1 1 0 0,-1-1-1 0 0,0 1 0 0 0,6-7 0 0 0,0-3 104 0 0,0 0-1 0 0,-1-1 0 0 0,0 0 0 0 0,-1-1 1 0 0,-1 0-1 0 0,0 0 0 0 0,-1 0 0 0 0,0-1 1 0 0,-2 0-1 0 0,4-20 0 0 0,4 3 25 0 0,-12 29 59 0 0,0 24 1379 0 0,-1-6-1286 0 0,1 0 0 0 0,3 22-1 0 0,-1-29-159 0 0,0 0-1 0 0,0 0 0 0 0,0-1 1 0 0,1 1-1 0 0,0-1 1 0 0,7 13-1 0 0,-8-17-203 0 0,0 1-1 0 0,-1-1 1 0 0,1 1-1 0 0,0-1 1 0 0,0 0 0 0 0,1 0-1 0 0,-1 0 1 0 0,0 0-1 0 0,1 0 1 0 0,-1 0 0 0 0,1-1-1 0 0,0 1 1 0 0,0-1-1 0 0,-1 0 1 0 0,1 0 0 0 0,0 0-1 0 0,0 0 1 0 0,4 1-1 0 0,-6-2-97 0 0,1 0-1 0 0,0 0 0 0 0,-1-1 1 0 0,1 1-1 0 0,-1 0 0 0 0,1 0 1 0 0,-1-1-1 0 0,1 1 0 0 0,-1-1 1 0 0,1 1-1 0 0,-1-1 0 0 0,1 0 1 0 0,-1 1-1 0 0,0-1 0 0 0,2-1 1 0 0,12-10-2247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6:36:14.43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11056 0 0,'3'8'984'0'0,"-1"-1"-792"0"0,1 6-192 0 0,0 1 0 0 0,1 2 1544 0 0,1 1 272 0 0,-2 0 47 0 0,2 4 17 0 0,-2-4-1080 0 0,-1 0-224 0 0,4 1-32 0 0,-2-2-16 0 0,1-4-528 0 0,-2-4 0 0 0,2 1-144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6:36:14.81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60 20127 0 0,'0'0'3082'0'0,"0"15"-1866"0"0,0-13-1196 0 0,1 1 1 0 0,-1-1 0 0 0,1 0 0 0 0,-1 1 0 0 0,1-1 0 0 0,0 1 0 0 0,-1-1 0 0 0,1 0-1 0 0,1 0 1 0 0,-1 1 0 0 0,0-1 0 0 0,2 2 0 0 0,22 24 279 0 0,-8-9-201 0 0,78 126-309 0 0,-65-96 186 0 0,-30-48 24 0 0,7 11 72 0 0,0 0 1 0 0,1-1-1 0 0,1 0 1 0 0,0 0-1 0 0,11 10 0 0 0,-9-10 99 0 0,-10-9 18 0 0,1 1 0 0 0,0-1 0 0 0,0 0 0 0 0,1 0 0 0 0,-1 0 0 0 0,5 2 0 0 0,-7-4-160 0 0,0 1 1 0 0,0-1 0 0 0,1 0 0 0 0,-1 0 0 0 0,0 0 0 0 0,0 0-1 0 0,1 0 1 0 0,-1 0 0 0 0,0 0 0 0 0,1 0 0 0 0,-1 0-1 0 0,0 0 1 0 0,1 0 0 0 0,-1 0 0 0 0,0 0 0 0 0,0 0 0 0 0,1 0-1 0 0,-1 0 1 0 0,0-1 0 0 0,1 1 0 0 0,-1 0 0 0 0,0 0 0 0 0,0 0-1 0 0,1 0 1 0 0,-1 0 0 0 0,0-1 0 0 0,1 0 27 0 0,0 0 0 0 0,-1 0 0 0 0,1 0 1 0 0,-1 0-1 0 0,1 0 0 0 0,-1 0 0 0 0,1 0 1 0 0,-1 0-1 0 0,0 0 0 0 0,0 0 0 0 0,1-2 0 0 0,1-15 401 0 0,-1 0 0 0 0,-2-36 0 0 0,-1 11-265 0 0,-3-68-93 0 0,2 53-4033 0 0</inkml:trace>
  <inkml:trace contextRef="#ctx0" brushRef="#br0" timeOffset="1">390 220 9216 0 0,'0'0'706'0'0,"1"0"-167"0"0,12-4 2091 0 0,-11 3-2139 0 0,1 1 0 0 0,-1-1 1 0 0,0 1-1 0 0,0-1 0 0 0,1 0 0 0 0,-1 0 0 0 0,0 0 0 0 0,0 0 0 0 0,0-1 0 0 0,0 1 0 0 0,0 0 0 0 0,3-4 0 0 0,-2 1-185 0 0,0 0 0 0 0,0 0 0 0 0,0 0 0 0 0,0 0 0 0 0,0-1 0 0 0,-1 1 0 0 0,0-1 0 0 0,0 0 0 0 0,0 1 0 0 0,-1-1 0 0 0,1 0 0 0 0,-1 0 0 0 0,0-7 0 0 0,0 6-132 0 0,2-11 531 0 0,0-24 1 0 0,-3 37-641 0 0,0 0 1 0 0,0 0 0 0 0,0 0 0 0 0,-1 0 0 0 0,1 1 0 0 0,-1-1-1 0 0,0 0 1 0 0,0 1 0 0 0,-1-1 0 0 0,1 0 0 0 0,-1 1-1 0 0,-3-6 1 0 0,5 8-46 0 0,-1 0 0 0 0,0 0-1 0 0,1 0 1 0 0,-1 1 0 0 0,0-1 0 0 0,0 0-1 0 0,0 0 1 0 0,1 1 0 0 0,-1-1-1 0 0,0 1 1 0 0,0-1 0 0 0,0 1 0 0 0,0-1-1 0 0,0 1 1 0 0,0-1 0 0 0,0 1-1 0 0,-1 0 1 0 0,1 0 0 0 0,0-1 0 0 0,0 1-1 0 0,0 0 1 0 0,-2 0 0 0 0,2 1 28 0 0,-1-1 1 0 0,0 0 0 0 0,1 1 0 0 0,-1 0-1 0 0,1-1 1 0 0,-1 1 0 0 0,1 0-1 0 0,-1 0 1 0 0,1 0 0 0 0,-1 0-1 0 0,1 0 1 0 0,0 0 0 0 0,-2 2 0 0 0,0 1 72 0 0,0-1 0 0 0,0 1 0 0 0,0 0 1 0 0,1 0-1 0 0,-1 0 0 0 0,1 0 0 0 0,0 1 1 0 0,0-1-1 0 0,1 1 0 0 0,-2 4 0 0 0,2-2 6 0 0,0 0 0 0 0,1 1 0 0 0,0-1-1 0 0,0 0 1 0 0,1 0 0 0 0,-1 1 0 0 0,1-1 0 0 0,1 0-1 0 0,4 13 1 0 0,-5-17-87 0 0,0 0 1 0 0,0 0-1 0 0,1 0 1 0 0,-1 0-1 0 0,1 0 0 0 0,0 0 1 0 0,0-1-1 0 0,0 1 1 0 0,0-1-1 0 0,0 1 0 0 0,1-1 1 0 0,-1 0-1 0 0,1 0 0 0 0,-1 0 1 0 0,1 0-1 0 0,0-1 1 0 0,0 1-1 0 0,0-1 0 0 0,0 1 1 0 0,0-1-1 0 0,0 0 1 0 0,0 0-1 0 0,0 0 0 0 0,4 0 1 0 0,-2-1-9 0 0,0 0 1 0 0,0 0 0 0 0,0-1-1 0 0,-1 1 1 0 0,1-1 0 0 0,0 0-1 0 0,0-1 1 0 0,-1 1 0 0 0,1-1-1 0 0,0 0 1 0 0,-1 0 0 0 0,6-3-1 0 0,20-16-1872 0 0,-3-1-6377 0 0,-10 6-952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6:36:27.20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124 105 10136 0 0,'-2'-15'1078'0'0,"1"6"-173"0"0,0 1 0 0 0,0 0 1 0 0,-1-1-1 0 0,0 1 0 0 0,-6-14 0 0 0,-8-4 7336 0 0,4 32-6284 0 0,9-3-1823 0 0,1 0 1 0 0,-1 0-1 0 0,1 0 0 0 0,0 0 0 0 0,0 1 1 0 0,0-1-1 0 0,0 1 0 0 0,1 0 0 0 0,-1-1 1 0 0,1 1-1 0 0,-1 5 0 0 0,-2 7 37 0 0,-1 22-1 0 0,-8 60-21 0 0,-6 81 13 0 0,13-62-71 0 0,-2 73 19 0 0,9-161-164 0 0,1-1 0 0 0,9 48-1 0 0,-11-72-3480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6:36:27.57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40 83 17567 0 0,'-2'0'138'0'0,"0"0"1"0"0,-1-1-1 0 0,1 0 0 0 0,0 1 0 0 0,0-1 0 0 0,0 0 0 0 0,0 0 0 0 0,0 0 0 0 0,0 0 0 0 0,0 0 0 0 0,0-1 0 0 0,1 1 0 0 0,-1-1 0 0 0,0 1 0 0 0,1-1 0 0 0,-1 1 0 0 0,1-1 0 0 0,0 0 0 0 0,-1 0 0 0 0,0-2 0 0 0,2 3 20 0 0,0 0-1 0 0,0 1 1 0 0,0-1-1 0 0,0 0 1 0 0,0 1-1 0 0,1-1 1 0 0,-1 0-1 0 0,0 1 1 0 0,0-1 0 0 0,1 0-1 0 0,-1 1 1 0 0,0-1-1 0 0,1 0 1 0 0,-1 1-1 0 0,1-1 1 0 0,-1 1-1 0 0,0-1 1 0 0,1 1 0 0 0,-1-1-1 0 0,1 1 1 0 0,0-1-1 0 0,-1 1 1 0 0,2-1-1 0 0,13-9 1219 0 0,-5 5-876 0 0,1 0 0 0 0,-1 1 0 0 0,1 1 1 0 0,-1 0-1 0 0,1 0 0 0 0,20-1 0 0 0,68 0 790 0 0,-81 4-1084 0 0,11 2-44 0 0,1 0 0 0 0,-1 2-1 0 0,0 1 1 0 0,54 18-1 0 0,-55-12-172 0 0,-1 2 1 0 0,0 1-1 0 0,48 33 0 0 0,-40-25-326 0 0,-18-8-544 0 0,-2-2-1914 0 0,-4-6-4440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6:36:27.95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149 0 14280 0 0,'0'0'1102'0'0,"-2"9"-388"0"0,-21 60 7890 0 0,2 1-5952 0 0,-22 68-1417 0 0,-2 27-746 0 0,31-95-3386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6:36:28.32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84 103 21191 0 0,'-8'4'1606'0'0,"6"1"-1544"0"0,-1 0 1 0 0,1 0 0 0 0,0 0 0 0 0,0 0 0 0 0,1 0-1 0 0,-1 1 1 0 0,1-1 0 0 0,0 1 0 0 0,1-1 0 0 0,-1 10 0 0 0,-1 10-32 0 0,-13 93 412 0 0,6-70 287 0 0,-23 165 2296 0 0,31-205-2935 0 0,1 0 0 0 0,0 0-1 0 0,1 0 1 0 0,0 0 0 0 0,2 9 0 0 0,-3-15 37 0 0,8-16 96 0 0,-4 4-190 0 0,0 0 0 0 0,-1 0 0 0 0,-1 0 0 0 0,0-1 0 0 0,0 1 0 0 0,0-20-1 0 0,1-11 20 0 0,1 0 0 0 0,15-65 0 0 0,-15 88-52 0 0,2-11 185 0 0,2 1-1 0 0,0 0 0 0 0,2 0 1 0 0,1 1-1 0 0,1 0 0 0 0,1 1 1 0 0,34-48-1 0 0,-17 40 197 0 0,-27 31-341 0 0,0 0-1 0 0,0 1 0 0 0,0 0 0 0 0,0-1 0 0 0,0 1 0 0 0,0 0 1 0 0,1 1-1 0 0,-1-1 0 0 0,6-1 0 0 0,-8 2-30 0 0,0 1-1 0 0,0 0 0 0 0,-1 0 1 0 0,1 0-1 0 0,0 0 1 0 0,0 0-1 0 0,0 0 1 0 0,0 0-1 0 0,-1 0 1 0 0,1 0-1 0 0,0 0 1 0 0,0 1-1 0 0,0-1 1 0 0,-1 0-1 0 0,1 1 0 0 0,0-1 1 0 0,0 0-1 0 0,-1 1 1 0 0,1-1-1 0 0,0 1 1 0 0,-1-1-1 0 0,1 1 1 0 0,1 0-1 0 0,-1 1 0 0 0,0-1-1 0 0,0 1 1 0 0,0-1-1 0 0,-1 1 0 0 0,1 0 1 0 0,0 0-1 0 0,-1-1 1 0 0,1 1-1 0 0,-1 0 1 0 0,1 2-1 0 0,0 3 19 0 0,0 1-1 0 0,-1 0 1 0 0,-1 14 0 0 0,-2 2 4 0 0,0 0 0 0 0,-2-1 1 0 0,-1 0-1 0 0,0 0 1 0 0,-2 0-1 0 0,-1-1 0 0 0,-1 0 1 0 0,0-1-1 0 0,-2 0 1 0 0,0 0-1 0 0,-2-1 0 0 0,-17 20 1 0 0,24-32-102 0 0,-20 20-247 0 0,26-27 137 0 0,-1 1 0 0 0,0-1 0 0 0,0 0-1 0 0,0 0 1 0 0,0 0 0 0 0,0 0 0 0 0,0 0 0 0 0,-1 0-1 0 0,1 0 1 0 0,0-1 0 0 0,0 1 0 0 0,-1-1 0 0 0,-3 1-1 0 0,2-11-8015 0 0,4 10 7787 0 0,0-1-1 0 0,0 1 0 0 0,0-1 0 0 0,1 0 0 0 0,1-9-7781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6:36:28.70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0 248 7368 0 0,'0'0'666'0'0,"14"2"-86"0"0,-9-2 776 0 0,0-1 0 0 0,0 1 0 0 0,0-1 0 0 0,0 0 0 0 0,-1 0 1 0 0,1-1-1 0 0,0 1 0 0 0,6-4 0 0 0,-3 1-400 0 0,-1-1 1 0 0,0 1 0 0 0,0-1 0 0 0,9-8-1 0 0,1-5-421 0 0,0-1-1 0 0,19-27 0 0 0,-30 37-100 0 0,-1 4-377 0 0,2-5 70 0 0,0 0 0 0 0,6-12 0 0 0,-11 20-112 0 0,-1-1 0 0 0,0 1 0 0 0,0-1 0 0 0,0 0 0 0 0,0 1 0 0 0,0-1 1 0 0,-1 0-1 0 0,1 0 0 0 0,-1 1 0 0 0,0-1 0 0 0,0 0 0 0 0,0 0 0 0 0,0 0 0 0 0,-1-4 0 0 0,1 6-7 0 0,-1-1 1 0 0,1 1-1 0 0,-1 0 0 0 0,1 0 0 0 0,-1 0 0 0 0,0-1 0 0 0,0 1 1 0 0,1 0-1 0 0,-1 0 0 0 0,0 0 0 0 0,0 0 0 0 0,0 0 1 0 0,0 0-1 0 0,0 1 0 0 0,0-1 0 0 0,0 0 0 0 0,-1 0 0 0 0,1 1 1 0 0,0-1-1 0 0,0 1 0 0 0,0-1 0 0 0,-1 1 0 0 0,1-1 1 0 0,0 1-1 0 0,-1 0 0 0 0,1 0 0 0 0,0 0 0 0 0,-1 0 1 0 0,1 0-1 0 0,0 0 0 0 0,-3 0 0 0 0,0 0 25 0 0,0 1 0 0 0,1-1 0 0 0,-1 1 0 0 0,0 0 0 0 0,1 0 0 0 0,-1 1 0 0 0,1-1 0 0 0,-1 1 0 0 0,1-1 0 0 0,-4 4 0 0 0,-5 4 97 0 0,1 0-1 0 0,0 1 0 0 0,1 0 1 0 0,0 1-1 0 0,1 0 1 0 0,0 1-1 0 0,1 0 0 0 0,-8 14 1 0 0,11-16-24 0 0,0 1 1 0 0,0-1 0 0 0,1 1 0 0 0,0 0-1 0 0,1 0 1 0 0,1 0 0 0 0,-1 0 0 0 0,2 1 0 0 0,0-1-1 0 0,0 22 1 0 0,2-29-92 0 0,-1 1 0 0 0,1-1 1 0 0,0 1-1 0 0,0-1 0 0 0,0 0 0 0 0,0 1 0 0 0,1-1 0 0 0,0 0 1 0 0,0 0-1 0 0,0 0 0 0 0,1 0 0 0 0,-1 0 0 0 0,1-1 1 0 0,0 1-1 0 0,0-1 0 0 0,0 1 0 0 0,0-1 0 0 0,0 0 0 0 0,1-1 1 0 0,0 1-1 0 0,-1 0 0 0 0,1-1 0 0 0,8 4 0 0 0,-1-2-482 0 0,1 0 0 0 0,-1 0-1 0 0,1-2 1 0 0,0 1 0 0 0,0-1-1 0 0,0-1 1 0 0,21 0-1 0 0,-1-1-9617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6:36:29.36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326 166 3680 0 0,'0'0'167'0'0,"5"-12"26"0"0,-3 6 177 0 0,0 1 1 0 0,-1-1-1 0 0,1 1 0 0 0,0-10 0 0 0,-1 9 516 0 0,-1-1-1 0 0,0 1 0 0 0,0-1 1 0 0,0 0-1 0 0,-1 1 0 0 0,0 0 0 0 0,-3-9 1 0 0,3 12-373 0 0,0-1 0 0 0,0 1-1 0 0,-1 0 1 0 0,1-1 0 0 0,-1 1 0 0 0,0 0 0 0 0,0 0 0 0 0,0 0 0 0 0,0 0 0 0 0,-1 1 0 0 0,1-1 0 0 0,-1 1 0 0 0,-4-5 0 0 0,4 6-344 0 0,1 0 0 0 0,-1-1 0 0 0,1 1 0 0 0,-1 0 0 0 0,0 0 0 0 0,0 0 0 0 0,0 0 0 0 0,1 1 0 0 0,-1-1 0 0 0,0 1 0 0 0,-5 0 0 0 0,-5 0 250 0 0,1 0 0 0 0,-1 2-1 0 0,1-1 1 0 0,-1 2 0 0 0,1 0-1 0 0,-14 4 1 0 0,17-3-260 0 0,1-1 0 0 0,-1 1 0 0 0,1 1 0 0 0,0 0 1 0 0,1 0-1 0 0,-1 0 0 0 0,1 1 0 0 0,-13 14 0 0 0,7-6 38 0 0,0 1 0 0 0,-17 28 0 0 0,26-37-155 0 0,1-1 0 0 0,0 1 0 0 0,1 0 0 0 0,-1 0 0 0 0,1 0 0 0 0,0 0-1 0 0,0 0 1 0 0,1 0 0 0 0,0 0 0 0 0,0 1 0 0 0,0-1 0 0 0,1 7 0 0 0,0-10-22 0 0,1-1 0 0 0,-1 0 0 0 0,1 1 1 0 0,-1-1-1 0 0,1 1 0 0 0,0-1 0 0 0,0 0 0 0 0,0 0 1 0 0,0 0-1 0 0,0 0 0 0 0,1 1 0 0 0,-1-2 0 0 0,0 1 1 0 0,1 0-1 0 0,0 0 0 0 0,-1 0 0 0 0,1-1 0 0 0,0 1 1 0 0,0-1-1 0 0,0 1 0 0 0,0-1 0 0 0,0 0 1 0 0,0 0-1 0 0,0 0 0 0 0,1 0 0 0 0,-1 0 0 0 0,0 0 1 0 0,1-1-1 0 0,-1 1 0 0 0,0-1 0 0 0,1 1 0 0 0,2-1 1 0 0,1 0-9 0 0,1 0 0 0 0,-1 0 1 0 0,0 0-1 0 0,0-1 1 0 0,0 0-1 0 0,1 0 1 0 0,-1 0-1 0 0,0-1 0 0 0,0 0 1 0 0,-1-1-1 0 0,10-4 1 0 0,8-8-653 0 0,-1 0-1 0 0,0-2 1 0 0,-2-1 0 0 0,0-1 0 0 0,20-23 0 0 0,-21 21-842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6:36:29.74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10592 0 0,'0'0'818'0'0,"9"10"3470"0"0,5 2-242 0 0,-9-8-3426 0 0,0 1 0 0 0,0-1-1 0 0,8 10 1 0 0,-2 1-25 0 0,-1 1 0 0 0,0-1-1 0 0,-1 1 1 0 0,-1 1 0 0 0,11 31-1 0 0,0 34 802 0 0,-6-21-609 0 0,-9-49-506 0 0,-4-12-273 0 0,0 0 0 0 0,0 0 1 0 0,0 0-1 0 0,0 0 1 0 0,0 0-1 0 0,0 0 1 0 0,0 0-1 0 0,0 0 1 0 0,0 0-1 0 0,0 0 1 0 0,1 0-1 0 0,-1 0 1 0 0,0 0-1 0 0,0 0 1 0 0,0 0-1 0 0,0 0 0 0 0,0 0 1 0 0,0 0-1 0 0,0 0 1 0 0,0 0-1 0 0,0 0 1 0 0,0 0-1 0 0,0 0 1 0 0,0 0-1 0 0,0 0 1 0 0,1 0-1 0 0,-1 0 1 0 0,0 0-1 0 0,0 0 1 0 0,0 0-1 0 0,0 0 0 0 0,0 0 1 0 0,0 0-1 0 0,0-1 1 0 0,0 1-1 0 0,0 0 1 0 0,0 0-1 0 0,0 0 1 0 0,0 0-1 0 0,0 0 1 0 0,0 0-1 0 0,0 0 1 0 0,0 0-1 0 0,0 0 0 0 0,0 0 1 0 0,0 0-1 0 0,0 0 1 0 0,0 0-1 0 0,0 0 1 0 0,0-1-1 0 0,0 1 1 0 0,0 0-1 0 0,0 0 1 0 0,0 0-1 0 0,0 0 1 0 0,0 0-1 0 0,0 0 1 0 0,0 0-1 0 0,0 0 0 0 0,0 0 1 0 0,0 0-1 0 0,0 0 1 0 0,0 0-1 0 0,1-23 979 0 0,0 11-1067 0 0,1-10 206 0 0,-1 9-82 0 0,0 1 1 0 0,1 0-1 0 0,0 0 1 0 0,1 0-1 0 0,1 0 0 0 0,-1 0 1 0 0,7-12-1 0 0,-6 17-48 0 0,0-1 32 0 0,0 0-1 0 0,1 0 1 0 0,0 0 0 0 0,6-6-1 0 0,-9 12-38 0 0,0 0 0 0 0,0 0 1 0 0,0 0-1 0 0,0 0 0 0 0,0 1 0 0 0,0-1 0 0 0,1 1 1 0 0,-1-1-1 0 0,1 1 0 0 0,-1 0 0 0 0,1 0 0 0 0,-1 0 0 0 0,1 0 1 0 0,0 1-1 0 0,-1-1 0 0 0,1 1 0 0 0,0-1 0 0 0,3 1 0 0 0,-2 0-490 0 0,0 0 0 0 0,0 1 0 0 0,0-1 0 0 0,0 1 0 0 0,5 1 0 0 0,9 7-7134 0 0,-6-1-764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6:37:01.85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59 0 3224 0 0,'-11'8'12714'0'0,"9"-7"-11786"0"0,-27 20 3653 0 0,28-21-4153 0 0,-7 8 1540 0 0,0-2-1102 0 0,8-6-826 0 0,0 0 0 0 0,0 0 0 0 0,0 0 1 0 0,0 0-1 0 0,0 1 0 0 0,0-1 0 0 0,0 0 1 0 0,0 0-1 0 0,0 0 0 0 0,0 0 1 0 0,0 0-1 0 0,0 1 0 0 0,0-1 0 0 0,1 0 1 0 0,-1 0-1 0 0,0 0 0 0 0,0 0 0 0 0,0 0 1 0 0,0 1-1 0 0,0-1 0 0 0,0 0 0 0 0,0 0 1 0 0,0 0-1 0 0,0 0 0 0 0,1 0 0 0 0,-1 0 1 0 0,0 0-1 0 0,0 1 0 0 0,0-1 0 0 0,0 0 1 0 0,0 0-1 0 0,1 0 0 0 0,-1 0 0 0 0,0 0 1 0 0,0 0-1 0 0,0 0 0 0 0,0 0 0 0 0,0 0 1 0 0,1 0-1 0 0,-1 0 0 0 0,0 0 1 0 0,0 0-1 0 0,0 0 0 0 0,0 0 0 0 0,1 0 1 0 0,-1 0-1 0 0,0 0 0 0 0,0 0 0 0 0,0 0 1 0 0,0 0-1 0 0,16 2 328 0 0,-1-1 1 0 0,24-1-1 0 0,-18 0 201 0 0,-11 0-550 0 0,0-1-1 0 0,15-4 0 0 0,-15 3 2 0 0,1 0 0 0 0,16 0 0 0 0,-9 2-28 0 0,165-5 197 0 0,-55-3 62 0 0,66 9 78 0 0,-76 2-186 0 0,-33-4-138 0 0,-13 0 41 0 0,87 9-1 0 0,75 24 259 0 0,-158-22-244 0 0,-12-1 106 0 0,71 0-1 0 0,-28-15 38 0 0,-31 1-106 0 0,272-19 148 0 0,-51 17-140 0 0,-186 8-82 0 0,-34 1 48 0 0,130 19-1 0 0,-19-1 230 0 0,1 0-93 0 0,-144-13-119 0 0,0-1 0 0 0,0-3 0 0 0,76-3 0 0 0,-99-1 37 0 0,-5 0-101 0 0,-12 0 17 0 0,0-1 25 0 0,15-9-58 0 0,-13 9-88 0 0,-6 2-33 0 0,1 2-1388 0 0,-1-2 1159 0 0,0 2 0 0 0,0-1 0 0 0,0 0 0 0 0,0 0 0 0 0,0 0 1 0 0,0 0-1 0 0,0 0 0 0 0,-1 1 0 0 0,1-1 0 0 0,0 0 0 0 0,-1 1 0 0 0,1 2 1 0 0,0 4-1497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6:32:22.26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47 23039 0 0,'0'0'528'0'0,"0"9"704"0"0,0-3-1107 0 0,1 1 0 0 0,0-1 0 0 0,0 0 0 0 0,1 1 0 0 0,0-1 0 0 0,0 0 0 0 0,5 9 1 0 0,1 2 699 0 0,16 21 0 0 0,-22-34-843 0 0,0-1 1 0 0,1 1-1 0 0,0-1 0 0 0,0 0 1 0 0,0 0-1 0 0,0 0 0 0 0,0-1 1 0 0,1 1-1 0 0,-1-1 0 0 0,1 0 1 0 0,-1 1-1 0 0,1-2 1 0 0,0 1-1 0 0,0 0 0 0 0,0-1 1 0 0,0 0-1 0 0,7 2 0 0 0,-6-3-273 0 0,0 1 0 0 0,0-1 0 0 0,0-1 0 0 0,0 1 0 0 0,-1-1 0 0 0,1 1 0 0 0,0-1 0 0 0,0-1 0 0 0,0 1 0 0 0,-1-1 0 0 0,1 1 0 0 0,0-1 0 0 0,-1-1 0 0 0,8-4 0 0 0,5-5-1445 0 0</inkml:trace>
  <inkml:trace contextRef="#ctx0" brushRef="#br0" timeOffset="1">384 1 20015 0 0,'0'0'1811'0'0,"-4"2"-1454"0"0,-2 1-81 0 0,0 0 0 0 0,0 1 0 0 0,1 0 0 0 0,0 0 0 0 0,-1 0 0 0 0,-5 8 0 0 0,-29 35 1819 0 0,29-32-1820 0 0,-9 9-16 0 0,-55 76 612 0 0,61-78-1298 0 0,0 0 0 0 0,-2-1 0 0 0,0-1-1 0 0,-25 24 1 0 0,30-35-2217 0 0,-1-2-5751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6:37:07.29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87 7 4144 0 0,'-14'5'440'0'0,"11"-5"382"0"0,0 0-1 0 0,-1 0 1 0 0,1 0 0 0 0,0 0 0 0 0,-1 0 0 0 0,1-1-1 0 0,0 0 1 0 0,-6-1 0 0 0,-17-3 3342 0 0,25 5-3439 0 0,-9-3 5222 0 0,13 9-4385 0 0,0-2-1360 0 0,0 0 1 0 0,0-1-1 0 0,1 1 0 0 0,0-1 1 0 0,-1 0-1 0 0,1 0 0 0 0,1 0 1 0 0,-1 0-1 0 0,0-1 0 0 0,1 1 0 0 0,-1-1 1 0 0,1 0-1 0 0,4 1 0 0 0,8 1 157 0 0,1 0-1 0 0,24 2 1 0 0,-16-3-190 0 0,206 15 643 0 0,-153-14-648 0 0,170 8 76 0 0,38-12-240 0 0,-121-4 0 0 0,79-2 0 0 0,-102 1 0 0 0,118-6 462 0 0,2 0 31 0 0,-199 9-468 0 0,11-1 41 0 0,118 11 0 0 0,-169-6-601 0 0,-16-1-417 0 0,-1-1-1 0 0,1 1 1 0 0,0 0 0 0 0,0 1-1 0 0,0-1 1 0 0,-1 2 0 0 0,1-1-1 0 0,-1 1 1 0 0,13 7 0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7:50:49.22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265 17 14256 0 0,'0'0'322'0'0,"-14"-10"916"0"0,9 8-833 0 0,1 1 1 0 0,-1 0-1 0 0,0 0 1 0 0,0 0-1 0 0,0 1 1 0 0,0-1-1 0 0,0 1 1 0 0,0 0-1 0 0,1 1 1 0 0,-10 0-1 0 0,6 1 65 0 0,0 1-1 0 0,0-1 1 0 0,0 1 0 0 0,0 0-1 0 0,-13 8 1 0 0,10-4-225 0 0,0 1 1 0 0,0-1-1 0 0,1 2 1 0 0,1-1-1 0 0,-1 1 1 0 0,1 1-1 0 0,1 0 1 0 0,-8 11-1 0 0,11-14-149 0 0,0 1 223 0 0,0 0 1 0 0,0 0-1 0 0,-3 9 1 0 0,7-16-276 0 0,1 1 1 0 0,-1 0 0 0 0,0 0-1 0 0,1 0 1 0 0,-1 0 0 0 0,1-1-1 0 0,0 1 1 0 0,0 0 0 0 0,0 0 0 0 0,0 0-1 0 0,0 0 1 0 0,0 0 0 0 0,0 0-1 0 0,0 0 1 0 0,1 0 0 0 0,-1-1-1 0 0,1 1 1 0 0,0 0 0 0 0,-1 0-1 0 0,2 2 1 0 0,5 2-45 0 0,-4-4-1 0 0,1-1 0 0 0,0 1 0 0 0,0-1 0 0 0,0 1 0 0 0,-1-1 0 0 0,1 0 0 0 0,0-1 0 0 0,6 1 0 0 0,36 0 10 0 0,-17 0 35 0 0,-21-1 97 0 0,0 0 0 0 0,0 1 0 0 0,0 1 0 0 0,0-1 0 0 0,0 1 0 0 0,7 3 0 0 0,-13-4-117 0 0,0 0 1 0 0,0 0-1 0 0,0 0 0 0 0,0 1 1 0 0,0-1-1 0 0,0 0 0 0 0,0 1 1 0 0,0-1-1 0 0,-1 1 1 0 0,1 0-1 0 0,-1-1 0 0 0,1 1 1 0 0,-1 0-1 0 0,0 0 0 0 0,0 0 1 0 0,1 0-1 0 0,-2 0 0 0 0,1 0 1 0 0,0 1-1 0 0,0-1 0 0 0,-1 0 1 0 0,1 0-1 0 0,-1 0 0 0 0,1 1 1 0 0,-1 2-1 0 0,0 9 6 0 0,0 0-1 0 0,-1-1 0 0 0,-1 1 1 0 0,0 0-1 0 0,-1-1 1 0 0,-6 19-1 0 0,-36 77 190 0 0,29-73-196 0 0,12-28-183 0 0,0 1-1 0 0,-1-1 1 0 0,0 0-1 0 0,0-1 1 0 0,-8 8-1 0 0,13-15 103 0 0,0 0-1 0 0,0 0 0 0 0,0 0 0 0 0,-2-1-1886 0 0,2 1 1886 0 0,0 0 0 0 0,0 0 0 0 0,-1 2-1356 0 0,3-12-916 0 0,6-13-3653 0 0,2 1-1229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7:50:49.64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61 19351 0 0,'0'-7'188'0'0,"0"2"51"0"0,0 0 1 0 0,0 0-1 0 0,0 0 0 0 0,1 1 1 0 0,0-1-1 0 0,0 0 1 0 0,2-8-1 0 0,-3 12-229 0 0,0 1 0 0 0,0 0 0 0 0,1 0 1 0 0,-1-1-1 0 0,0 1 0 0 0,0 0 0 0 0,0 0 0 0 0,0-1 0 0 0,0 1 1 0 0,0 0-1 0 0,0 0 0 0 0,0-1 0 0 0,1 1 0 0 0,-1 0 0 0 0,0 0 1 0 0,0 0-1 0 0,0-1 0 0 0,1 1 0 0 0,-1 0 0 0 0,0 0 0 0 0,0 0 0 0 0,0 0 1 0 0,1 0-1 0 0,-1 0 0 0 0,0-1 0 0 0,0 1 0 0 0,1 0 0 0 0,-1 0 1 0 0,0 0-1 0 0,0 0 0 0 0,1 0 0 0 0,-1 0 0 0 0,0 0 0 0 0,0 0 0 0 0,1 0 1 0 0,-1 0-1 0 0,0 0 0 0 0,0 0 0 0 0,1 0 0 0 0,-1 0 0 0 0,0 0 1 0 0,0 0-1 0 0,1 0 0 0 0,-1 1 0 0 0,0-1 0 0 0,0 0 0 0 0,0 0 1 0 0,1 0-1 0 0,-1 0 0 0 0,0 0 0 0 0,0 1 0 0 0,0-1 0 0 0,1 0 0 0 0,-1 0 1 0 0,0 0-1 0 0,0 1 0 0 0,0-1 0 0 0,0 0 0 0 0,1 1 0 0 0,2 2 251 0 0,0 1-1 0 0,1 0 0 0 0,-1 1 0 0 0,-1-1 0 0 0,1 1 1 0 0,-1-1-1 0 0,4 9 0 0 0,10 37 448 0 0,6 25 55 0 0,13 50 644 0 0,60 242-647 0 0,-88-344-1186 0 0,2 0-1 0 0,1-1 1 0 0,0 0 0 0 0,26 38-1 0 0,-29-47-1233 0 0</inkml:trace>
  <inkml:trace contextRef="#ctx0" brushRef="#br0" timeOffset="1">94 624 23039 0 0,'-11'-11'1058'0'0,"9"9"-30"0"0,3 0-953 0 0,0-1 1 0 0,0 1-1 0 0,1-1 1 0 0,-1 1-1 0 0,1-1 1 0 0,-1 1-1 0 0,1 0 1 0 0,0 0 0 0 0,0 0-1 0 0,0 0 1 0 0,3-3-1 0 0,35-19-129 0 0,0 2 0 0 0,45-17 0 0 0,-11 5-4248 0 0,-48 21-3649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7:50:49.98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55 0 20015 0 0,'-10'18'800'0'0,"0"1"0"0"0,-11 31 1 0 0,18-40-408 0 0,0-1 0 0 0,1 1 1 0 0,0 0-1 0 0,0 0 1 0 0,1-1-1 0 0,1 1 1 0 0,0 16-1 0 0,0-22-228 0 0,1 0 0 0 0,0 0 0 0 0,-1 0 0 0 0,1 0 0 0 0,0 0 0 0 0,1-1 0 0 0,-1 1 0 0 0,1 0 1 0 0,0-1-1 0 0,3 6 0 0 0,-4-7-74 0 0,0-1 0 0 0,1 1 1 0 0,-1-1-1 0 0,1 0 1 0 0,0 1-1 0 0,-1-1 1 0 0,1 0-1 0 0,0 0 1 0 0,0 0-1 0 0,0 0 0 0 0,-1 0 1 0 0,1 0-1 0 0,0-1 1 0 0,0 1-1 0 0,0-1 1 0 0,0 1-1 0 0,0-1 1 0 0,0 0-1 0 0,1 0 0 0 0,-1 0 1 0 0,0 0-1 0 0,2 0 1 0 0,2-1-132 0 0,1 0 0 0 0,-1-1 1 0 0,1 1-1 0 0,-1-1 1 0 0,1-1-1 0 0,-1 1 0 0 0,0-1 1 0 0,0 0-1 0 0,-1 0 0 0 0,1-1 1 0 0,-1 1-1 0 0,6-6 0 0 0,7-7-697 0 0,-1 0-1 0 0,15-21 0 0 0,-17 20-172 0 0,1-2-1528 0 0,-8 4-3088 0 0,1-3-2185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7:50:50.37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 0 15664 0 0,'3'9'463'0'0,"-1"-1"1"0"0,1 1-1 0 0,6 10 1 0 0,-5-10 100 0 0,0 0 1 0 0,4 17-1 0 0,-2 9 846 0 0,-1 1-1 0 0,0 41 0 0 0,-4-39-547 0 0,0 88 1722 0 0,-2-98-2168 0 0,1-19-157 0 0,0-1 0 0 0,-1 1 0 0 0,1 0 0 0 0,-2-1 0 0 0,1 1 0 0 0,-6 13 0 0 0,7-21 42 0 0,-11-9 34 0 0,7 3-312 0 0,1 1 1 0 0,0 0 0 0 0,0-1-1 0 0,0 0 1 0 0,1 0-1 0 0,-1 0 1 0 0,1 0 0 0 0,0 0-1 0 0,1 0 1 0 0,-2-6-1 0 0,-1-10 16 0 0,-2-27 0 0 0,4 30-21 0 0,2 1 0 0 0,0-1 0 0 0,1 1 0 0 0,1 0 0 0 0,0-1-1 0 0,1 1 1 0 0,1 0 0 0 0,1 0 0 0 0,0 1 0 0 0,1-1 0 0 0,16-29 0 0 0,-15 33 46 0 0,3-4 80 0 0,0 1 1 0 0,20-27 0 0 0,-27 40-105 0 0,0-1 0 0 0,1 0 1 0 0,-1 1-1 0 0,1-1 1 0 0,0 1-1 0 0,0 0 1 0 0,0 0-1 0 0,1 1 1 0 0,-1-1-1 0 0,1 1 1 0 0,-1 0-1 0 0,1 0 1 0 0,0 1-1 0 0,0-1 1 0 0,7 0-1 0 0,-10 2-27 0 0,0 0 0 0 0,0 0 0 0 0,0 0 0 0 0,0 0 0 0 0,-1 0 0 0 0,1 1 0 0 0,0-1 0 0 0,0 1 0 0 0,-1-1 0 0 0,1 1 0 0 0,0 0 0 0 0,-1 0 0 0 0,1 0-1 0 0,-1-1 1 0 0,1 2 0 0 0,-1-1 0 0 0,1 0 0 0 0,-1 0 0 0 0,0 0 0 0 0,1 1 0 0 0,-1-1 0 0 0,0 0 0 0 0,0 1 0 0 0,0-1 0 0 0,0 1 0 0 0,0 0 0 0 0,0-1 0 0 0,-1 1 0 0 0,1 0 0 0 0,-1-1 0 0 0,1 3 0 0 0,1 3 14 0 0,0 1 0 0 0,0-1 0 0 0,-1 0 1 0 0,-1 0-1 0 0,1 1 0 0 0,-2 11 0 0 0,1-7 3 0 0,-2-1-1 0 0,0 1 1 0 0,0 0-1 0 0,-1-1 1 0 0,0 1-1 0 0,-1-1 1 0 0,0 0-1 0 0,-9 14 1 0 0,9-17-321 0 0,-1-1 0 0 0,0-1-1 0 0,0 1 1 0 0,0-1 0 0 0,-1 1 0 0 0,0-2 0 0 0,-1 1 0 0 0,1-1 0 0 0,-1 0 0 0 0,0 0 0 0 0,0-1 0 0 0,-13 6 0 0 0,-6 1-6789 0 0,-2-3-2166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7:50:50.79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2 486 18975 0 0,'0'-1'159'0'0,"0"0"0"0"0,-1 0-1 0 0,1 0 1 0 0,0 0 0 0 0,0 1-1 0 0,-1-1 1 0 0,1 0 0 0 0,0 0-1 0 0,0 0 1 0 0,0 0 0 0 0,0 0-1 0 0,0-1 1 0 0,3-1-101 0 0,-1 0 0 0 0,1 0-1 0 0,-1 0 1 0 0,1 0 0 0 0,0 0 0 0 0,0 1-1 0 0,0-1 1 0 0,1 1 0 0 0,-1 0 0 0 0,1 0 0 0 0,5-3-1 0 0,8-1 565 0 0,23-7 1 0 0,-17 7-312 0 0,179-46 627 0 0,6 14 217 0 0,-100 19-928 0 0,157-33-94 0 0,-3-20 18 0 0,131-66-149 0 0,-373 131-90 0 0,1 1 1 0 0,39-6 0 0 0,-18 5 348 0 0,-25 3 12 0 0,0 2 1 0 0,0 0-1 0 0,1 0 0 0 0,-1 2 0 0 0,35 2 0 0 0,-49 0-235 0 0,1-1-1 0 0,-1 0 0 0 0,0 1 1 0 0,1-1-1 0 0,-1 1 0 0 0,0 0 1 0 0,0 0-1 0 0,0 0 1 0 0,0 1-1 0 0,-1-1 0 0 0,1 1 1 0 0,0-1-1 0 0,-1 1 1 0 0,0 0-1 0 0,3 4 0 0 0,2 5 232 0 0,1 0 0 0 0,7 20 0 0 0,1 7-53 0 0,-1 1 0 0 0,13 65 0 0 0,7 87 194 0 0,-25-130-278 0 0,89 670 1109 0 0,-97-711-1189 0 0,27 224 496 0 0,-11-111-355 0 0,3 16-350 0 0,-18-122-178 0 0,-2-22 59 0 0,-1 1-1 0 0,1-1 0 0 0,0 1 1 0 0,1-1-1 0 0,2 7 0 0 0,1 0-1041 0 0,-4 0-53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6:32:22.65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1 153 3224 0 0,'5'-10'3452'0'0,"5"-8"5947"0"0,-2 6-6168 0 0,-4 5-2475 0 0,1 0 0 0 0,0 0 0 0 0,0 1 0 0 0,1 0 1 0 0,8-8-1 0 0,-6 6-345 0 0,0 1-170 0 0,0 0 1 0 0,0 1-1 0 0,0-1 1 0 0,1 2-1 0 0,11-7 1 0 0,-15 10-516 0 0,0 0 0 0 0,0 0 0 0 0,0 0 0 0 0,1 0 0 0 0,-1 1 0 0 0,10-1 0 0 0,-1 1-736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6:32:25.26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127 1 17503 0 0,'0'0'1338'0'0,"0"1"-917"0"0,1 1-411 0 0,0 0 0 0 0,-1 0 0 0 0,1 0 0 0 0,-1 0 0 0 0,1 0 0 0 0,-1 0 0 0 0,0 0 0 0 0,1 1 0 0 0,-1-1 0 0 0,-1 0 0 0 0,1 0 0 0 0,0 0 0 0 0,0 0 0 0 0,-1 3 0 0 0,0-3 1 0 0,-18 117 252 0 0,-6 31 670 0 0,6-58-911 0 0,-15 70 380 0 0,3-33 826 0 0,31-127-740 0 0,17 0-98 0 0,-6-4-336 0 0,0-1 0 0 0,0 0 1 0 0,11-4-1 0 0,15-5-42 0 0,2 3 6 0 0,0 1 0 0 0,0 2 0 0 0,0 2 0 0 0,0 1-1 0 0,1 3 1 0 0,54 5 0 0 0,-41 1-18 0 0,-53-5 0 0 0,0-1 0 0 0,1 0 0 0 0,-1 0-1 0 0,0 0 1 0 0,0 0 0 0 0,0 0 0 0 0,0 0-1 0 0,1 0 1 0 0,-1 0 0 0 0,0 0 0 0 0,0 0-1 0 0,0-1 1 0 0,1 1 0 0 0,-1 0 0 0 0,0 0 0 0 0,0 0-1 0 0,0 0 1 0 0,0 0 0 0 0,0 0 0 0 0,1 0-1 0 0,-1 0 1 0 0,0 0 0 0 0,0-1 0 0 0,0 1-1 0 0,0 0 1 0 0,0 0 0 0 0,0 0 0 0 0,1 0-1 0 0,-1 0 1 0 0,0 0 0 0 0,0-1 0 0 0,0 1-1 0 0,0 0 1 0 0,0 0 0 0 0,0 0 0 0 0,0 0 0 0 0,0-1-1 0 0,0 1 1 0 0,0 0 0 0 0,0 0 0 0 0,0 0-1 0 0,0-1 1 0 0,0 1 0 0 0,0 0 0 0 0,0 0-1 0 0,0 0 1 0 0,0 0 0 0 0,0-1 0 0 0,0 1-1 0 0,0 0 1 0 0,0 0 0 0 0,0 0 0 0 0,0 0 0 0 0,0-1-1 0 0,0 1 1 0 0,-1 0 0 0 0,1 0 0 0 0,0 0-1 0 0,0 0 1 0 0,0 0 0 0 0,0-1 0 0 0,-6-6 73 0 0,-2 0 240 0 0,0-1 0 0 0,0 1 1 0 0,-1 1-1 0 0,-18-11 0 0 0,-43-18-193 0 0,26 15-21 0 0,26 12-27 0 0,14 7 10 0 0,0 0 0 0 0,0-1 1 0 0,1 0-1 0 0,-1 0 0 0 0,0 0 0 0 0,-5-4 0 0 0,8 5 51 0 0,1 0-127 0 0,0 1-1 0 0,0-1 0 0 0,0 1 1 0 0,0 0-1 0 0,0-1 0 0 0,0 1 1 0 0,1 0-1 0 0,-1-1 0 0 0,0 1 1 0 0,0-1-1 0 0,0 1 0 0 0,0 0 1 0 0,1-1-1 0 0,-1 1 0 0 0,0 0 1 0 0,0-1-1 0 0,1 1 0 0 0,-1 0 1 0 0,0 0-1 0 0,1-1 1 0 0,-1 1-1 0 0,0 0 0 0 0,1 0 1 0 0,-1-1-1 0 0,0 1 0 0 0,1 0 1 0 0,-1 0-1 0 0,0 0 0 0 0,1 0 1 0 0,-1 0-1 0 0,0 0 0 0 0,1-1 1 0 0,-1 1-1 0 0,1 0 0 0 0,0 0 1 0 0,14-3-440 0 0,-7 4 496 0 0,1 0 0 0 0,-1 0 0 0 0,0 1 0 0 0,0 0 0 0 0,0 1 1 0 0,0 0-1 0 0,-1 0 0 0 0,1 0 0 0 0,-1 1 0 0 0,0 0 0 0 0,9 7 0 0 0,-13-8-33 0 0,-1-1-1 0 0,1 1 1 0 0,-1 0-1 0 0,0 0 1 0 0,0 0-1 0 0,0 0 0 0 0,0 1 1 0 0,0-1-1 0 0,-1 0 1 0 0,1 1-1 0 0,-1 0 1 0 0,0-1-1 0 0,0 1 1 0 0,0-1-1 0 0,-1 1 1 0 0,1 0-1 0 0,-1 0 1 0 0,0-1-1 0 0,0 1 1 0 0,-1 4-1 0 0,0 6 93 0 0,-1 0 0 0 0,0 0 1 0 0,-9 26-1 0 0,2-15-144 0 0,-21 39 0 0 0,8-18-3636 0 0,16-32-5086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6:32:25.90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191 394 9216 0 0,'0'0'706'0'0,"-14"-9"2892"0"0,11 10-3376 0 0,0-1 1 0 0,0 1 0 0 0,0 0 0 0 0,0 0 0 0 0,0 0 0 0 0,0 0-1 0 0,0 0 1 0 0,0 1 0 0 0,1-1 0 0 0,-1 1 0 0 0,0 0-1 0 0,1 0 1 0 0,0 0 0 0 0,-1 0 0 0 0,1 0 0 0 0,-2 3 0 0 0,-5 5-83 0 0,1 0 0 0 0,-10 17-1 0 0,4-2-22 0 0,1 0-1 0 0,1 2 1 0 0,1-1-1 0 0,1 1 1 0 0,1 1-1 0 0,2 0 1 0 0,1 0-1 0 0,-4 37 0 0 0,10-57-82 0 0,-1 0 0 0 0,1 1 0 0 0,0-1-1 0 0,1 0 1 0 0,0 0 0 0 0,0 0-1 0 0,0 0 1 0 0,1 0 0 0 0,1 0-1 0 0,3 8 1 0 0,-6-15-24 0 0,1 0 0 0 0,-1 0 0 0 0,1 0 0 0 0,-1-1 0 0 0,1 1-1 0 0,0 0 1 0 0,-1 0 0 0 0,1-1 0 0 0,0 1 0 0 0,0 0 0 0 0,-1-1 0 0 0,1 1 0 0 0,0-1 0 0 0,0 1-1 0 0,0-1 1 0 0,0 1 0 0 0,0-1 0 0 0,0 0 0 0 0,0 1 0 0 0,0-1 0 0 0,0 0 0 0 0,0 0 0 0 0,0 0-1 0 0,0 1 1 0 0,0-1 0 0 0,0 0 0 0 0,0 0 0 0 0,0-1 0 0 0,0 1 0 0 0,0 0 0 0 0,0 0 0 0 0,0 0-1 0 0,-1-1 1 0 0,1 1 0 0 0,0 0 0 0 0,0-1 0 0 0,0 1 0 0 0,0-1 0 0 0,0 1 0 0 0,0-1 0 0 0,-1 0-1 0 0,2 0 1 0 0,2-2 42 0 0,0-1 0 0 0,0 1 0 0 0,0-1 0 0 0,-1 0 0 0 0,1 0 0 0 0,4-8 0 0 0,7-16 214 0 0,-1-1-1 0 0,14-42 0 0 0,-10 24-45 0 0,20-75 397 0 0,-19 51 16 0 0,37-183 1770 0 0,-36 149-1312 0 0,-17 87-489 0 0,-1 0-1 0 0,1-26 0 0 0,-11 87-133 0 0,7 27-324 0 0,3-1 0 0 0,19 121 0 0 0,-13-132-123 0 0,3 0 1 0 0,30 98-1 0 0,-35-140-53 0 0,0-1 0 0 0,0-1 0 0 0,15 23 0 0 0,-20-35-71 0 0,1 0 1 0 0,-1-1-1 0 0,1 1 0 0 0,-1-1 0 0 0,1 1 1 0 0,0-1-1 0 0,0 0 0 0 0,-1 0 0 0 0,1 1 1 0 0,0-1-1 0 0,0 0 0 0 0,0-1 0 0 0,0 1 1 0 0,3 0-1 0 0,-4 0-456 0 0,0-1 0 0 0,1 0-1 0 0,-1 0 1 0 0,0 0 0 0 0,1 0 0 0 0,-1 0 0 0 0,0 0 0 0 0,0 0-1 0 0,1 0 1 0 0,-1-1 0 0 0,0 1 0 0 0,0 0 0 0 0,1-1 0 0 0,-1 1 0 0 0,2-2-1 0 0,8-5-7143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6:32:26.42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107 16 12896 0 0,'-15'-13'2714'0'0,"14"13"-2449"0"0,1-1-1 0 0,-1 1 0 0 0,0 0 0 0 0,0-1 1 0 0,0 1-1 0 0,0 0 0 0 0,0 0 1 0 0,0 0-1 0 0,0 0 0 0 0,0 0 1 0 0,0 0-1 0 0,0 0 0 0 0,0 0 1 0 0,1 0-1 0 0,-1 0 0 0 0,0 0 0 0 0,0 1 1 0 0,0-1-1 0 0,-2 1 0 0 0,1 0-69 0 0,0 1-1 0 0,0-1 1 0 0,1 0-1 0 0,-1 1 0 0 0,0-1 1 0 0,0 1-1 0 0,-2 3 1 0 0,-1 3-171 0 0,0-1 1 0 0,0 1 0 0 0,-4 10 0 0 0,3-4-4 0 0,1 0-1 0 0,1 0 0 0 0,0 1 1 0 0,0-1-1 0 0,2 1 0 0 0,-2 25 0 0 0,3-10-12 0 0,1-1-1 0 0,7 43 0 0 0,-6-65 18 0 0,1-1 0 0 0,-1 1 0 0 0,1-1 0 0 0,0 0 0 0 0,0 0 0 0 0,1 0 0 0 0,0 0 0 0 0,7 11 0 0 0,-9-16-9 0 0,0 1 1 0 0,0 0-1 0 0,1-1 0 0 0,-1 1 1 0 0,0-1-1 0 0,1 0 0 0 0,-1 1 1 0 0,1-1-1 0 0,0 0 0 0 0,-1 0 1 0 0,1 0-1 0 0,0 0 0 0 0,0 0 1 0 0,-1-1-1 0 0,1 1 0 0 0,0 0 1 0 0,0-1-1 0 0,0 1 0 0 0,0-1 1 0 0,0 0-1 0 0,0 0 0 0 0,0 0 1 0 0,0 0-1 0 0,0 0 0 0 0,0 0 1 0 0,0 0-1 0 0,0-1 0 0 0,0 1 1 0 0,0-1-1 0 0,0 1 0 0 0,-1-1 1 0 0,1 0-1 0 0,2-1 0 0 0,3-2 91 0 0,0 0 0 0 0,-1 0-1 0 0,1-1 1 0 0,-1 0 0 0 0,-1-1-1 0 0,1 1 1 0 0,-1-1-1 0 0,8-10 1 0 0,32-57 835 0 0,-36 57-780 0 0,10-21 694 0 0,25-73 0 0 0,-15 34 841 0 0,-11 134-973 0 0,-14-40-699 0 0,1 0-1 0 0,1-1 1 0 0,1 1-1 0 0,0-1 1 0 0,16 25-1 0 0,-19-35-14 0 0,0 0 0 0 0,1 0-1 0 0,0-1 1 0 0,0 0 0 0 0,1 0 0 0 0,-1 0-1 0 0,1-1 1 0 0,1 1 0 0 0,-1-2 0 0 0,1 1-1 0 0,0-1 1 0 0,0 0 0 0 0,0 0 0 0 0,0-1-1 0 0,11 4 1 0 0,-11-6 1 0 0,0 0 0 0 0,0 0 0 0 0,0-1 0 0 0,1 0 0 0 0,-1 0 0 0 0,0 0-1 0 0,0-1 1 0 0,0 0 0 0 0,0-1 0 0 0,0 0 0 0 0,0 0 0 0 0,0 0 0 0 0,11-6 0 0 0,-8 3 16 0 0,-1 0 0 0 0,0-1 1 0 0,0 0-1 0 0,-1 0 0 0 0,1-1 1 0 0,-1 0-1 0 0,-1 0 0 0 0,13-15 1 0 0,-14 13 17 0 0,0 0 0 0 0,0 0 1 0 0,6-16-1 0 0,-10 21-29 0 0,-1 0 1 0 0,1 0-1 0 0,-1-1 0 0 0,0 1 0 0 0,0-1 1 0 0,0 1-1 0 0,0-1 0 0 0,-1 0 0 0 0,0 1 1 0 0,-1-9-1 0 0,1 11-10 0 0,-1 0 1 0 0,1 0-1 0 0,-1 0 1 0 0,0 1-1 0 0,1-1 1 0 0,-1 0-1 0 0,0 1 1 0 0,0-1-1 0 0,0 1 1 0 0,-1-1-1 0 0,1 1 1 0 0,0-1-1 0 0,0 1 1 0 0,-1 0-1 0 0,1-1 1 0 0,-1 1-1 0 0,1 0 1 0 0,-1 0-1 0 0,0 0 1 0 0,1 0-1 0 0,-1 0 1 0 0,0 1-1 0 0,0-1 1 0 0,1 0-1 0 0,-1 1 1 0 0,0 0-1 0 0,0-1 1 0 0,0 1-1 0 0,0 0 1 0 0,0 0-1 0 0,0 0 1 0 0,-2 0-1 0 0,-1 0 0 0 0,0 1-1 0 0,0-1 0 0 0,-1 1 0 0 0,1 0 0 0 0,0 0 1 0 0,0 1-1 0 0,0-1 0 0 0,1 1 0 0 0,-1 0 1 0 0,-8 5-1 0 0,6-1-1 0 0,-1 0 0 0 0,1 1 0 0 0,0 0 0 0 0,1 0 0 0 0,0 0 0 0 0,0 1 0 0 0,1-1 0 0 0,-1 1 0 0 0,2 1 0 0 0,-1-1 0 0 0,1 1 0 0 0,-3 10 0 0 0,2-6-14 0 0,2 0 1 0 0,0 0 0 0 0,0 0-1 0 0,1 1 1 0 0,1-1 0 0 0,0 0-1 0 0,0 1 1 0 0,3 14 0 0 0,-2-23-48 0 0,1 1 1 0 0,0-1 0 0 0,0 0-1 0 0,1 0 1 0 0,0 0 0 0 0,-1 0-1 0 0,2 0 1 0 0,-1 0 0 0 0,0 0-1 0 0,1-1 1 0 0,0 1 0 0 0,0-1-1 0 0,1 0 1 0 0,-1 0 0 0 0,1 0-1 0 0,-1 0 1 0 0,7 4 0 0 0,-3-3-304 0 0,0-1 1 0 0,0 0 0 0 0,0 0 0 0 0,1-1 0 0 0,-1 0-1 0 0,1 0 1 0 0,0-1 0 0 0,0 0 0 0 0,0-1 0 0 0,15 2 0 0 0,10-2-1439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6:32:26.89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255 21 5984 0 0,'0'0'464'0'0,"-11"-16"2354"0"0,9 16-2328 0 0,1-1-1 0 0,0 0 1 0 0,0 1-1 0 0,0-1 1 0 0,-1 1-1 0 0,1-1 0 0 0,0 1 1 0 0,0 0-1 0 0,-1 0 1 0 0,1-1-1 0 0,0 1 0 0 0,-1 0 1 0 0,1 0-1 0 0,0 0 1 0 0,-1 0-1 0 0,1 1 1 0 0,0-1-1 0 0,-1 0 0 0 0,-1 1 1 0 0,-25 10 1797 0 0,25-10-2127 0 0,-23 11 1216 0 0,-42 26 0 0 0,58-32-1158 0 0,1 0 0 0 0,0 1 0 0 0,0 1-1 0 0,0 0 1 0 0,1 0 0 0 0,1 0 0 0 0,-10 13 0 0 0,16-19-169 0 0,-1 0 0 0 0,1 0 0 0 0,0 1 0 0 0,0-1 0 0 0,-1 0 0 0 0,2 1 0 0 0,-1-1 0 0 0,0 1 0 0 0,0-1 0 0 0,1 1 0 0 0,-1-1 0 0 0,1 1 0 0 0,0-1 0 0 0,0 1 0 0 0,0 0 0 0 0,0-1 0 0 0,0 1 0 0 0,1 3 0 0 0,0-4-13 0 0,0 0 0 0 0,0 1 0 0 0,1-1 1 0 0,-1 0-1 0 0,0 0 0 0 0,1 0 0 0 0,0 0 0 0 0,-1 0 0 0 0,1 0 1 0 0,0-1-1 0 0,0 1 0 0 0,0-1 0 0 0,0 1 0 0 0,0-1 0 0 0,0 1 1 0 0,0-1-1 0 0,1 0 0 0 0,3 1 0 0 0,20 7 160 0 0,52 11 1 0 0,-56-16-41 0 0,0 1-1 0 0,0 1 1 0 0,38 16 0 0 0,-57-20-133 0 0,0-1 0 0 0,-1 1 1 0 0,1 0-1 0 0,0 0 0 0 0,-1 0 0 0 0,1 0 0 0 0,-1 0 0 0 0,0 0 1 0 0,0 1-1 0 0,0-1 0 0 0,0 1 0 0 0,0-1 0 0 0,0 1 0 0 0,-1 0 1 0 0,1 0-1 0 0,-1 0 0 0 0,0 0 0 0 0,0 0 0 0 0,0 0 0 0 0,0 0 1 0 0,0 0-1 0 0,-1 0 0 0 0,0 1 0 0 0,1-1 0 0 0,-1 0 0 0 0,0 0 0 0 0,-1 0 1 0 0,1 1-1 0 0,0-1 0 0 0,-2 5 0 0 0,-2 7 51 0 0,-1-1-1 0 0,0 1 1 0 0,-1-1 0 0 0,0-1-1 0 0,-10 15 1 0 0,10-18-104 0 0,-1 0 1 0 0,0 0-1 0 0,0-1 1 0 0,-1 0-1 0 0,0 0 0 0 0,-1-1 1 0 0,0 0-1 0 0,-19 13 1 0 0,19-15-738 0 0,0-1-1 0 0,0 0 1 0 0,-1-1 0 0 0,1 0 0 0 0,-1-1 0 0 0,-13 4 0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6:32:27.24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185 1 18599 0 0,'-5'-1'247'0'0,"0"1"-1"0"0,0 0 0 0 0,0 1 0 0 0,0-1 1 0 0,0 1-1 0 0,0 0 0 0 0,1 0 0 0 0,-1 0 1 0 0,-7 3-1 0 0,-3 3 685 0 0,-22 11-1 0 0,36-17-834 0 0,-9 4 470 0 0,0 1 0 0 0,1 0 1 0 0,-16 13-1 0 0,23-17-555 0 0,0 0 0 0 0,0-1 1 0 0,1 1-1 0 0,-1 0 0 0 0,1 0 1 0 0,-1 0-1 0 0,1 0 1 0 0,0 0-1 0 0,-1 0 0 0 0,1 0 1 0 0,1 0-1 0 0,-1 1 0 0 0,0-1 1 0 0,0 0-1 0 0,1 1 0 0 0,-1-1 1 0 0,1 0-1 0 0,0 1 0 0 0,0-1 1 0 0,0 0-1 0 0,0 1 0 0 0,0-1 1 0 0,0 1-1 0 0,1 2 0 0 0,0-3-13 0 0,-1 0 0 0 0,1-1 0 0 0,-1 1 0 0 0,1-1 0 0 0,0 1 0 0 0,0-1 0 0 0,0 1 0 0 0,0-1 1 0 0,0 1-1 0 0,0-1 0 0 0,0 0 0 0 0,0 0 0 0 0,0 1 0 0 0,1-1 0 0 0,-1 0 0 0 0,0 0 0 0 0,1 0 0 0 0,2 1 0 0 0,-1-1 28 0 0,-1 0 0 0 0,1-1 0 0 0,0 1 0 0 0,0-1 0 0 0,-1 1 0 0 0,1-1 0 0 0,0 0 0 0 0,0 0 0 0 0,-1 0 0 0 0,6-1 0 0 0,3-2 173 0 0,0 0 1 0 0,0 0 0 0 0,0-1-1 0 0,13-7 1 0 0,-14 6 34 0 0,1 0 0 0 0,-2-1-1 0 0,1 0 1 0 0,15-12 0 0 0,-25 17-212 0 0,1 1 0 0 0,-1-1 0 0 0,0 1 0 0 0,1-1 0 0 0,-1 1 0 0 0,1 0 0 0 0,-1-1 0 0 0,1 1 0 0 0,-1-1 0 0 0,1 1 0 0 0,-1 0 0 0 0,1 0 0 0 0,-1-1 0 0 0,1 1 0 0 0,-1 0 0 0 0,1 0 0 0 0,0 0 0 0 0,-1 0 0 0 0,1 0-1 0 0,-1-1 1 0 0,1 1 0 0 0,0 0 0 0 0,-1 0 0 0 0,1 1 0 0 0,-1-1 0 0 0,1 0 0 0 0,1 0 0 0 0,-2 1-10 0 0,1-1 1 0 0,0 1-1 0 0,-1 0 0 0 0,1-1 0 0 0,-1 1 0 0 0,1 0 0 0 0,-1 0 1 0 0,1 0-1 0 0,-1-1 0 0 0,1 1 0 0 0,-1 0 0 0 0,0 0 1 0 0,1 0-1 0 0,-1 0 0 0 0,0 1 0 0 0,1 5 8 0 0,0 0 0 0 0,0-1 1 0 0,-2 15-1 0 0,-18 102 161 0 0,8-65-234 0 0,9-32-810 0 0,2-26 828 0 0,-1 0 0 0 0,1 0 1 0 0,0 0-1 0 0,0 1 0 0 0,0-1 0 0 0,0 0 1 0 0,1 0-1 0 0,-1 0 0 0 0,0 0 0 0 0,0 0 0 0 0,0 0 1 0 0,0 0-1 0 0,0 0 0 0 0,0 1 0 0 0,0-1 1 0 0,0 0-1 0 0,0 0 0 0 0,0 0 0 0 0,0 0 0 0 0,0 0 1 0 0,0 0-1 0 0,0 0 0 0 0,0 0 0 0 0,0 0 1 0 0,0 0-1 0 0,1 1 0 0 0,-1-1 0 0 0,0 0 0 0 0,0 0 1 0 0,0 0-1 0 0,0 0 0 0 0,0 0 0 0 0,0 0 1 0 0,0 0-1 0 0,0 0 0 0 0,1 0 0 0 0,-1 0 0 0 0,0 0 1 0 0,0 0-1 0 0,0 0 0 0 0,0 0 0 0 0,0 0 0 0 0,0 0 1 0 0,0 0-1 0 0,1 0 0 0 0,-1 0 0 0 0,0 0 1 0 0,0 0-1 0 0,0 0 0 0 0,0 0 0 0 0,0 0 0 0 0,0 0 1 0 0,10-12-1695 0 0,10-23-2255 0 0,-9 11-3639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6:32:16.22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18 167 11976 0 0,'-17'-2'9741'0'0,"23"2"-7575"0"0,80-7 159 0 0,-11 0-1550 0 0,56 2-145 0 0,303 1-540 0 0,-377 9 1689 0 0,-77-9-1816 0 0,0 0 0 0 0,-1-1 1 0 0,-27-12-1 0 0,13 4-19 0 0,7 2 70 0 0,1-1-1 0 0,1-1 1 0 0,-26-18 0 0 0,10 6-5 0 0,20 15-9 0 0,31 8 32 0 0,7 2 0 0 0,29 4 235 0 0,66-3 0 0 0,-58-1-136 0 0,-52 0-115 0 0,-1-1-1 0 0,1 1 1 0 0,-1 0-1 0 0,1 0 1 0 0,-1 0-1 0 0,1 0 0 0 0,0 0 1 0 0,-1 0-1 0 0,1 0 1 0 0,-1 1-1 0 0,1-1 0 0 0,0 0 1 0 0,-1 0-1 0 0,1 0 1 0 0,-1 0-1 0 0,1 1 1 0 0,-1-1-1 0 0,1 0 0 0 0,-1 1 1 0 0,1-1-1 0 0,-1 0 1 0 0,1 1-1 0 0,-1-1 1 0 0,0 1-1 0 0,1-1 0 0 0,-1 0 1 0 0,1 1-1 0 0,-1 0 1 0 0,0 1 33 0 0,0-1 1 0 0,0 0-1 0 0,0 0 0 0 0,0 0 1 0 0,-1 0-1 0 0,1 1 1 0 0,0-1-1 0 0,-1 0 1 0 0,1 0-1 0 0,-1 0 1 0 0,1 0-1 0 0,-1 0 1 0 0,0 0-1 0 0,1 0 1 0 0,-3 2-1 0 0,-15 20-47 0 0,-2 0 1 0 0,-35 32-1 0 0,-53 34 132 0 0,60-51-27 0 0,22-17-719 0 0,-18 15-92 0 0,18-9-8913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6:32:27.65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23 65 3224 0 0,'1'-9'1746'0'0,"3"-46"16510"0"0,-2 89-17111 0 0,2 0 1 0 0,10 46 0 0 0,0 0-514 0 0,21 157-1153 0 0,-23-180-2232 0 0,-11-53 2053 0 0,5 19-7829 0 0</inkml:trace>
  <inkml:trace contextRef="#ctx0" brushRef="#br0" timeOffset="1">0 272 15664 0 0,'6'-5'1391'0'0,"8"3"-1111"0"0,3-3-280 0 0,5 3 0 0 0,7-3 872 0 0,-1-1 120 0 0,3 4 32 0 0,2 2 0 0 0,-4 0-672 0 0,2 2-136 0 0,0 2-24 0 0,3-2-8983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6:32:28.37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470 189 6912 0 0,'0'0'528'0'0,"-1"-15"1188"0"0,1 14-1296 0 0,0-1 1 0 0,-1 1 0 0 0,1 0 0 0 0,0 0-1 0 0,-1-1 1 0 0,1 1 0 0 0,-1 0-1 0 0,0 0 1 0 0,1 0 0 0 0,-1 0-1 0 0,0 0 1 0 0,0 0 0 0 0,0 0-1 0 0,0 0 1 0 0,1 0 0 0 0,-1 0 0 0 0,0 1-1 0 0,-1-1 1 0 0,1 0 0 0 0,0 1-1 0 0,-2-2 1 0 0,2 2-295 0 0,-1-1 1 0 0,0 1-1 0 0,1 0 0 0 0,-1-1 1 0 0,0 1-1 0 0,0 0 0 0 0,1 0 0 0 0,-1 0 1 0 0,0 0-1 0 0,0 1 0 0 0,1-1 1 0 0,-1 0-1 0 0,0 1 0 0 0,1-1 0 0 0,-1 1 1 0 0,-3 1-1 0 0,-17 9 330 0 0,-1 2 0 0 0,2 0-1 0 0,-28 23 1 0 0,36-26-408 0 0,1 1 0 0 0,1 0 0 0 0,0 0 0 0 0,0 2 0 0 0,2-1 0 0 0,-14 22 0 0 0,21-31-40 0 0,1 0 0 0 0,-1 0 0 0 0,1 0 1 0 0,0 0-1 0 0,0 0 0 0 0,0 1 0 0 0,0-1 1 0 0,1 0-1 0 0,-1 1 0 0 0,1-1 0 0 0,0 0 1 0 0,0 1-1 0 0,0-1 0 0 0,0 1 0 0 0,0-1 1 0 0,2 4-1 0 0,-1-5-4 0 0,-1 0-1 0 0,1 0 1 0 0,0 0 0 0 0,0-1 0 0 0,0 1-1 0 0,0-1 1 0 0,0 1 0 0 0,1 0-1 0 0,-1-1 1 0 0,0 0 0 0 0,1 1 0 0 0,-1-1-1 0 0,1 0 1 0 0,0 0 0 0 0,-1 0-1 0 0,1 0 1 0 0,0 0 0 0 0,0 0 0 0 0,-1 0-1 0 0,1-1 1 0 0,0 1 0 0 0,0-1-1 0 0,0 1 1 0 0,0-1 0 0 0,0 0 0 0 0,0 1-1 0 0,0-1 1 0 0,4-1 0 0 0,2 1 26 0 0,0-1 0 0 0,1 0 0 0 0,-1-1 0 0 0,0 0 0 0 0,0 0 0 0 0,0 0 0 0 0,0-1 0 0 0,-1-1 0 0 0,10-4 0 0 0,7-7 154 0 0,30-22 0 0 0,-42 28-98 0 0,3 1-106 0 0,-14 8-48 0 0,4-1 142 0 0,-4 1-74 0 0,-1 0 1 0 0,1-1 0 0 0,-1 1-1 0 0,0-1 1 0 0,1 1 0 0 0,-1 0-1 0 0,0-1 1 0 0,0 1 0 0 0,1-1-1 0 0,-1 1 1 0 0,0-1 0 0 0,0 1-1 0 0,0-1 1 0 0,1 1 0 0 0,-1-1-1 0 0,0 1 1 0 0,0-1 0 0 0,0 1-1 0 0,0-2 1 0 0,1-2-16 0 0,0 2 13 0 0,0 0 0 0 0,0 0 0 0 0,0 0 0 0 0,-1 0 0 0 0,1 0 0 0 0,0 0 1 0 0,-1-1-1 0 0,1 1 0 0 0,-1 0 0 0 0,0 0 0 0 0,0-1 0 0 0,0-2 0 0 0,1-15 155 0 0,2 2 9 0 0,-1 0-1 0 0,0 0 1 0 0,-2 0-1 0 0,0-1 1 0 0,-1 1-1 0 0,-1 0 1 0 0,0 0-1 0 0,-9-28 1 0 0,10 41-112 0 0,0 1 0 0 0,-1 1 1 0 0,0-1-1 0 0,0 0 1 0 0,0 0-1 0 0,0 1 1 0 0,0-1-1 0 0,-1 1 1 0 0,0-1-1 0 0,0 1 0 0 0,0 0 1 0 0,0 0-1 0 0,0 1 1 0 0,-6-5-1 0 0,6 5 18 0 0,0 1-1 0 0,0 0 1 0 0,0-1 0 0 0,-1 1-1 0 0,1 0 1 0 0,0 1-1 0 0,-1-1 1 0 0,1 0 0 0 0,0 1-1 0 0,-1 0 1 0 0,1 0 0 0 0,-1 0-1 0 0,1 0 1 0 0,0 1-1 0 0,-1-1 1 0 0,1 1 0 0 0,0 0-1 0 0,-7 2 1 0 0,-3 3-48 0 0,1 0 1 0 0,-1 1-1 0 0,1 0 1 0 0,0 1-1 0 0,1 0 1 0 0,0 1-1 0 0,-20 20 1 0 0,1 4 29 0 0,-30 43 1 0 0,39-46 0 0 0,2 0-1 0 0,0 1 0 0 0,-23 56 1 0 0,33-66-15 0 0,2 1 1 0 0,0 0-1 0 0,1 0 1 0 0,2 1-1 0 0,0-1 1 0 0,-1 44-1 0 0,5-59-10 0 0,0 1 0 0 0,1 0 0 0 0,0-1 0 0 0,0 1 0 0 0,1-1 0 0 0,-1 0-1 0 0,2 1 1 0 0,-1-1 0 0 0,1 0 0 0 0,0 0 0 0 0,1 0 0 0 0,3 6-1 0 0,-4-10-18 0 0,0 1 0 0 0,0 0 0 0 0,1-1-1 0 0,-1 0 1 0 0,1 1 0 0 0,0-1 0 0 0,0-1-1 0 0,0 1 1 0 0,0-1 0 0 0,0 1 0 0 0,0-1-1 0 0,1 0 1 0 0,-1-1 0 0 0,1 1-1 0 0,-1-1 1 0 0,1 0 0 0 0,0 0 0 0 0,-1 0-1 0 0,10 0 1 0 0,0-1 0 0 0,-1-1 1 0 0,1 0-1 0 0,0-1 0 0 0,-1-1 0 0 0,0 0 1 0 0,0-1-1 0 0,20-8 0 0 0,27-16-1977 0 0,-5-5-5422 0 0,-21 11-879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6:32:28.77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11 134 13824 0 0,'0'-2'1061'0'0,"0"-2"-855"0"0,1 0 0 0 0,0 0-1 0 0,0 0 1 0 0,0 0 0 0 0,2-6 0 0 0,8-9 3388 0 0,-5 15 406 0 0,-6 4-3916 0 0,-1 12-229 0 0,0-1 500 0 0,0 1 1 0 0,-1-1 0 0 0,-4 15-1 0 0,0 2 99 0 0,2-10-246 0 0,-1 4 195 0 0,2 0 0 0 0,-2 33 0 0 0,5-54-387 0 0,0 1 0 0 0,0-1-1 0 0,0 1 1 0 0,0-1 0 0 0,0 1 0 0 0,1-1 0 0 0,-1 1 0 0 0,1-1-1 0 0,-1 1 1 0 0,1-1 0 0 0,-1 0 0 0 0,1 1 0 0 0,0-1-1 0 0,0 0 1 0 0,1 3 0 0 0,-1-4-14 0 0,-1 1 0 0 0,1-1-1 0 0,-1 1 1 0 0,0-1 0 0 0,1 1 0 0 0,-1-1 0 0 0,1 0-1 0 0,-1 1 1 0 0,1-1 0 0 0,-1 0 0 0 0,1 0-1 0 0,-1 1 1 0 0,1-1 0 0 0,-1 0 0 0 0,1 0-1 0 0,-1 0 1 0 0,1 0 0 0 0,-1 0 0 0 0,1 0-1 0 0,0 0 1 0 0,-1 0 0 0 0,1 0 0 0 0,-1 0 0 0 0,1 0-1 0 0,-1 0 1 0 0,1 0 0 0 0,0 0 0 0 0,-1 0-1 0 0,1 0 1 0 0,-1-1 0 0 0,1 1 0 0 0,-1 0-1 0 0,1 0 1 0 0,-1-1 0 0 0,1 1 0 0 0,-1 0-1 0 0,1-1 1 0 0,-1 1 0 0 0,1-1 0 0 0,0 0-1 0 0,9-5-456 0 0,-1 0-1 0 0,0-1 0 0 0,-1 0 1 0 0,1-1-1 0 0,-1 0 0 0 0,-1 0 1 0 0,11-15-1 0 0,-6 9-128 0 0,5-6-851 0 0</inkml:trace>
  <inkml:trace contextRef="#ctx0" brushRef="#br0" timeOffset="1">277 0 19351 0 0,'-8'7'1474'0'0,"5"-3"-1395"0"0,0 0 1 0 0,0 0-1 0 0,1 1 1 0 0,0-1 0 0 0,0 1-1 0 0,0 0 1 0 0,-1 8-1 0 0,-5 10 3 0 0,-25 85 1574 0 0,18-51-920 0 0,-10 46 448 0 0,7-26-625 0 0,8-36-403 0 0,3 1 0 0 0,-4 72 0 0 0,11-105-228 0 0,0 0 1 0 0,0 0-1 0 0,1 0 1 0 0,0 0-1 0 0,1-1 0 0 0,3 10 1 0 0,-4-13-504 0 0,1 0 0 0 0,0 0 0 0 0,1 0 0 0 0,-1 0-1 0 0,1-1 1 0 0,6 9 0 0 0,2 0-7380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6:32:29.12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232 207 13824 0 0,'-13'15'1351'0'0,"8"-11"-1081"0"0,1 1 0 0 0,0 1 0 0 0,-7 10 1 0 0,-4 9 1808 0 0,-31 38 1 0 0,5-6-1397 0 0,-20 27 621 0 0,60-82-1204 0 0,0 0 0 0 0,-1 1 0 0 0,1-1 0 0 0,-1-1 1 0 0,0 1-1 0 0,1 0 0 0 0,-1 0 0 0 0,0-1 0 0 0,0 1 0 0 0,-5 2 0 0 0,0-2-82 0 0,6-5-21 0 0,1 3 4 0 0,0-3-1 0 0,0-1 0 0 0,0 0 0 0 0,0 1 0 0 0,0-1 0 0 0,1 1 0 0 0,-1-1 0 0 0,1 1 0 0 0,0 0 0 0 0,0-1 0 0 0,0 1 0 0 0,2-4 0 0 0,22-37 0 0 0,-16 29 0 0 0,-3 4 0 0 0,63-101 0 0 0,-24 42 98 0 0,21-30 2654 0 0,-52 80-1987 0 0,-6 9-347 0 0,0 0 0 0 0,1 1 1 0 0,19-20-1 0 0,-21 24-172 0 0,12-9 244 0 0,-18 14-460 0 0,0 1 1 0 0,0-1-1 0 0,0 1 0 0 0,0 0 1 0 0,0-1-1 0 0,0 1 1 0 0,0 0-1 0 0,0-1 1 0 0,1 1-1 0 0,-1 0 0 0 0,0 0 1 0 0,0 0-1 0 0,0 0 1 0 0,0 0-1 0 0,0 0 0 0 0,0 1 1 0 0,0-1-1 0 0,0 0 1 0 0,1 1-1 0 0,-1-1-22 0 0,0 1 0 0 0,0 0-1 0 0,0-1 1 0 0,0 1 0 0 0,-1 0 0 0 0,1 0-1 0 0,0 0 1 0 0,0 0 0 0 0,-1 0 0 0 0,1 0-1 0 0,-1-1 1 0 0,1 2 0 0 0,-1-1 0 0 0,1 0-1 0 0,-1 0 1 0 0,0 0 0 0 0,1 0 0 0 0,-1 0-1 0 0,0 0 1 0 0,0 0 0 0 0,0 2 0 0 0,0 26 65 0 0,-5-11-78 0 0,1 1 0 0 0,-2-1 0 0 0,-10 22 0 0 0,11-26-90 0 0,-6 33-4575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6:32:29.49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1 168 21191 0 0,'3'-12'1606'0'0,"-2"10"-1502"0"0,0 0 0 0 0,0-1 1 0 0,1 1-1 0 0,-1 0 1 0 0,1 0-1 0 0,2-3 1 0 0,4-7-114 0 0,2-5 1030 0 0,0 1 0 0 0,1 0 1 0 0,1 0-1 0 0,0 1 0 0 0,22-20 0 0 0,-33 34-1021 0 0,0 0 1 0 0,0 0 0 0 0,0 0-1 0 0,0 1 1 0 0,0-1 0 0 0,0 0-1 0 0,0 0 1 0 0,0 1 0 0 0,1-1-1 0 0,-1 1 1 0 0,0-1 0 0 0,1 1-1 0 0,-1 0 1 0 0,0-1 0 0 0,1 1-1 0 0,-1 0 1 0 0,0 0 0 0 0,1 0-1 0 0,2 0 1 0 0,-3 0-1 0 0,0 1 1 0 0,0-1-1 0 0,0 1 1 0 0,0 0-1 0 0,0-1 1 0 0,0 1-1 0 0,0 0 1 0 0,0 0-1 0 0,0-1 1 0 0,0 1-1 0 0,0 0 1 0 0,0 0-1 0 0,-1 0 1 0 0,1 0-1 0 0,0 0 1 0 0,-1 0 0 0 0,2 2-1 0 0,1 5-7 0 0,0 0 0 0 0,-1 0-1 0 0,1 0 1 0 0,1 16 0 0 0,-4-19-5 0 0,5 33-632 0 0,-3-19 228 0 0,7 27-1 0 0,-5-37 364 0 0,-4-9 53 0 0,0 0-1 0 0,0 1 1 0 0,1-1 0 0 0,-1 0 0 0 0,0 1 0 0 0,1-1-1 0 0,-1 0 1 0 0,0 0 0 0 0,1 1 0 0 0,-1-1 0 0 0,0 0-1 0 0,1 0 1 0 0,-1 1 0 0 0,0-1 0 0 0,1 0-1 0 0,-1 0 1 0 0,1 0 0 0 0,-1 0 0 0 0,0 0 0 0 0,1 0-1 0 0,-1 0 1 0 0,1 0 0 0 0,-1 0 0 0 0,0 0 0 0 0,1 0-1 0 0,-1 0 1 0 0,1 0 0 0 0,-1 0 0 0 0,0 0 0 0 0,1 0-1 0 0,-1 0 1 0 0,1 0 0 0 0,-1-1 0 0 0,0 1 0 0 0,1 0-1 0 0,-1 0 1 0 0,0 0 0 0 0,1-1 0 0 0,-1 1 0 0 0,0 0-1 0 0,1-1 1 0 0,-1 1 0 0 0,0 0 0 0 0,1 0-1 0 0,-1-1 1 0 0,0 1 0 0 0,0 0 0 0 0,1-1 0 0 0,-1 0-1 0 0,10-13 4 0 0,0 0-1 0 0,0-1 1 0 0,8-20-1 0 0,-12 21 107 0 0,1 1-1 0 0,1 0 0 0 0,0 0 0 0 0,1 1 0 0 0,12-14 0 0 0,-19 24-78 0 0,0 1 0 0 0,-1-1 0 0 0,1 1-1 0 0,0 0 1 0 0,0-1 0 0 0,0 1 0 0 0,0 0 0 0 0,0 0 0 0 0,0 0 0 0 0,0 1 0 0 0,0-1 0 0 0,0 0 0 0 0,0 1 0 0 0,0-1 0 0 0,5 1-1 0 0,-6 0-21 0 0,1 0-1 0 0,0 0 0 0 0,-1 0 0 0 0,1 1 0 0 0,-1-1 0 0 0,1 0 0 0 0,0 1 0 0 0,-1 0 0 0 0,1-1 0 0 0,-1 1 0 0 0,0 0 1 0 0,1 0-1 0 0,-1 0 0 0 0,0 0 0 0 0,1 0 0 0 0,-1 0 0 0 0,0 0 0 0 0,0 0 0 0 0,0 0 0 0 0,0 1 0 0 0,2 1 0 0 0,-2-1 9 0 0,5 7-222 0 0,0 0 0 0 0,0 1 0 0 0,-1 0-1 0 0,0 0 1 0 0,-1 0 0 0 0,0 1 0 0 0,3 13 0 0 0,2 6-2247 0 0,-6-15 1190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6:32:30.91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 97 4608 0 0,'-1'-1'418'0'0,"-5"-9"-4"0"0,4-10 11189 0 0,2 11-7785 0 0,-1 19-3514 0 0,1-1-174 0 0,-1 1 1 0 0,2 0-1 0 0,2 16 0 0 0,0 11-1 0 0,-8 106-338 0 0,-1-70 2158 0 0,6-71-1070 0 0,-3-17 30 0 0,8-42-13 0 0,-1 19-890 0 0,-3 27-79 0 0,1 0 0 0 0,1 0 0 0 0,-1 0 0 0 0,2 1 0 0 0,5-13 1 0 0,27-50 807 0 0,-30 62-949 0 0,1 0 1 0 0,12-14-1 0 0,-17 22-4 0 0,0 0 0 0 0,0 1 0 0 0,1-1 0 0 0,-1 1 0 0 0,1 0 0 0 0,0 0 0 0 0,-1 0 0 0 0,1 0 0 0 0,0 0 0 0 0,0 1 0 0 0,1-1 0 0 0,-1 1 1 0 0,0 0-1 0 0,5-1 0 0 0,-6 2-152 0 0,0 0 1 0 0,0 0 0 0 0,1 0-1 0 0,-1 0 1 0 0,0 0 0 0 0,0 1-1 0 0,0-1 1 0 0,1 1 0 0 0,-1-1-1 0 0,0 1 1 0 0,0 0 0 0 0,0 0 0 0 0,0 0-1 0 0,0 0 1 0 0,-1 0 0 0 0,1 0-1 0 0,0 1 1 0 0,0-1 0 0 0,1 3-1 0 0,4 3-942 0 0,-1 0 0 0 0,0 0 0 0 0,6 13 0 0 0,-8-14 1373 0 0,0 1 1 0 0,1-1-1 0 0,0 0 1 0 0,6 7-1 0 0,-8-11 294 0 0,0 1 1 0 0,1-1-1 0 0,-1 0 0 0 0,0 0 0 0 0,1 0 1 0 0,-1 0-1 0 0,1-1 0 0 0,0 1 1 0 0,-1-1-1 0 0,1 0 0 0 0,0 0 0 0 0,8 1 1 0 0,-9-2-169 0 0,0 0 0 0 0,0 0 0 0 0,-1-1 1 0 0,1 1-1 0 0,0-1 0 0 0,0 1 0 0 0,0-1 1 0 0,0 0-1 0 0,0 0 0 0 0,-1 0 0 0 0,1-1 1 0 0,0 1-1 0 0,-1-1 0 0 0,1 1 0 0 0,-1-1 1 0 0,1 0-1 0 0,3-3 0 0 0,1-3 413 0 0,-1 1 0 0 0,1-1 0 0 0,9-17 0 0 0,-13 21-383 0 0,-1 0 1 0 0,0-1-1 0 0,0 1 1 0 0,0-1 0 0 0,-1 0-1 0 0,1 0 1 0 0,-1 1 0 0 0,0-1-1 0 0,0-8 1 0 0,-1 11-177 0 0,0 1 1 0 0,1 0-1 0 0,-1-1 1 0 0,-1 1-1 0 0,1 0 0 0 0,0-1 1 0 0,0 1-1 0 0,0 0 1 0 0,-1-1-1 0 0,1 1 0 0 0,0 0 1 0 0,-1 0-1 0 0,0-1 1 0 0,1 1-1 0 0,-1 0 0 0 0,0 0 1 0 0,1 0-1 0 0,-1 0 0 0 0,0 0 1 0 0,0 0-1 0 0,0 0 1 0 0,0 0-1 0 0,0 0 0 0 0,0 0 1 0 0,0 0-1 0 0,0 1 1 0 0,0-1-1 0 0,0 0 0 0 0,-2 0 1 0 0,1 1-9 0 0,0 0 0 0 0,1 0 1 0 0,-1 0-1 0 0,1 0 0 0 0,-1 0 0 0 0,0 1 1 0 0,1-1-1 0 0,-1 0 0 0 0,1 1 0 0 0,-1-1 1 0 0,1 1-1 0 0,-1 0 0 0 0,1-1 0 0 0,-1 1 1 0 0,1 0-1 0 0,-1 0 0 0 0,1 0 0 0 0,0 0 1 0 0,0 0-1 0 0,-1 0 0 0 0,1 0 0 0 0,0 1 1 0 0,0-1-1 0 0,-1 2 0 0 0,-7 10 4 0 0,0-1-1 0 0,1 2 0 0 0,1-1 1 0 0,0 1-1 0 0,1 0 0 0 0,1 0 1 0 0,0 1-1 0 0,0 0 1 0 0,2 0-1 0 0,-3 22 0 0 0,5-33-58 0 0,1-1-1 0 0,0 1 1 0 0,1 0-1 0 0,-1 0 1 0 0,1 0-1 0 0,-1 0 1 0 0,1-1-1 0 0,0 1 1 0 0,3 5-1 0 0,-4-8 7 0 0,0 0-1 0 0,1 0 0 0 0,-1 0 0 0 0,1 0 1 0 0,0 0-1 0 0,-1-1 0 0 0,1 1 1 0 0,0 0-1 0 0,-1 0 0 0 0,1 0 0 0 0,0-1 1 0 0,0 1-1 0 0,0 0 0 0 0,0-1 1 0 0,0 1-1 0 0,0-1 0 0 0,-1 1 0 0 0,1-1 1 0 0,0 1-1 0 0,1-1 0 0 0,-1 0 1 0 0,0 1-1 0 0,0-1 0 0 0,0 0 0 0 0,0 0 1 0 0,0 0-1 0 0,0 0 0 0 0,0 0 1 0 0,0 0-1 0 0,0 0 0 0 0,0 0 1 0 0,0 0-1 0 0,1-1 0 0 0,-1 1 0 0 0,0 0 1 0 0,0-1-1 0 0,1 0 0 0 0,12-6-1288 0 0,3-5-402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6:32:31.29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79 1 20015 0 0,'-9'8'2132'0'0,"1"12"-1873"0"0,1 0-1 0 0,1 1 1 0 0,0 0-1 0 0,-2 23 1 0 0,3-19-166 0 0,-7 48 409 0 0,-4 132 1 0 0,15-187-493 0 0,1-1 1 0 0,1 0-1 0 0,0 1 1 0 0,1-1-1 0 0,1 0 1 0 0,0 0-1 0 0,9 24 1 0 0,-4-23-1714 0 0,3-6-6496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6:32:32.37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182 201 15752 0 0,'-1'-2'81'0'0,"0"1"0"0"0,0-1 0 0 0,-1 0 0 0 0,1 1 0 0 0,-1-1 0 0 0,1 1 0 0 0,-1 0 0 0 0,0-1 0 0 0,1 1 0 0 0,-1 0 0 0 0,0 0 0 0 0,0 0 0 0 0,0 0 0 0 0,0 1 0 0 0,0-1 0 0 0,0 0 0 0 0,0 1 0 0 0,0-1 0 0 0,0 1 0 0 0,0 0 0 0 0,0 0 1 0 0,0 0-1 0 0,0 0 0 0 0,0 0 0 0 0,0 0 0 0 0,0 0 0 0 0,-4 2 0 0 0,-1 0 159 0 0,1 1-1 0 0,0 0 1 0 0,0 0 0 0 0,0 1 0 0 0,0 0-1 0 0,0 0 1 0 0,1 0 0 0 0,0 0-1 0 0,0 1 1 0 0,-9 10 0 0 0,4-2-45 0 0,1-1 1 0 0,0 1-1 0 0,-11 24 0 0 0,18-34-182 0 0,1 0 0 0 0,0 0 0 0 0,0 1 0 0 0,1-1 1 0 0,-1 0-1 0 0,0 0 0 0 0,1 0 0 0 0,0 1 0 0 0,0-1 0 0 0,0 0 0 0 0,0 0 0 0 0,0 1 0 0 0,2 5 0 0 0,-2-8 38 0 0,1 1 1 0 0,-1 0 0 0 0,1 0-1 0 0,0-1 1 0 0,0 1-1 0 0,0 0 1 0 0,0-1-1 0 0,0 1 1 0 0,0 0 0 0 0,0-1-1 0 0,0 0 1 0 0,0 1-1 0 0,1-1 1 0 0,-1 0 0 0 0,1 1-1 0 0,-1-1 1 0 0,1 0-1 0 0,-1 0 1 0 0,1 0-1 0 0,0-1 1 0 0,-1 1 0 0 0,1 0-1 0 0,0 0 1 0 0,2 0-1 0 0,3 0-43 0 0,0-1 0 0 0,0 0 0 0 0,1 0 0 0 0,-1 0 0 0 0,0-1 0 0 0,0 1 0 0 0,0-2 0 0 0,0 1-1 0 0,0-1 1 0 0,0 0 0 0 0,9-5 0 0 0,1-1 40 0 0,-1 0 1 0 0,0-1-1 0 0,20-15 0 0 0,-30 19-1 0 0,0 1 0 0 0,0-1 0 0 0,-1 0 0 0 0,0 0 0 0 0,0-1 0 0 0,0 0 0 0 0,-1 0 0 0 0,0 0-1 0 0,0 0 1 0 0,0-1 0 0 0,-1 1 0 0 0,0-1 0 0 0,0 0 0 0 0,-1 0 0 0 0,1 0 0 0 0,-2 0 0 0 0,1 0 0 0 0,-1-1 0 0 0,0 1-1 0 0,-1 0 1 0 0,0-14 0 0 0,-16-69 1280 0 0,16 90-1318 0 0,-1-7 95 0 0,-1 1 1 0 0,1 0-1 0 0,-1 1 0 0 0,-1-1 0 0 0,1 0 1 0 0,-1 0-1 0 0,0 1 0 0 0,0 0 0 0 0,-6-8 0 0 0,7 11-65 0 0,1 1-1 0 0,-1-1 1 0 0,0 0-1 0 0,0 1 1 0 0,0-1-1 0 0,0 1 1 0 0,0-1-1 0 0,-1 1 1 0 0,1 0-1 0 0,0 0 1 0 0,0 0-1 0 0,-1 0 1 0 0,1 0-1 0 0,-1 1 1 0 0,1-1-1 0 0,-1 1 1 0 0,1 0-1 0 0,-1-1 1 0 0,1 1-1 0 0,-1 0 1 0 0,1 1-1 0 0,-1-1 1 0 0,1 0-1 0 0,-1 1 1 0 0,1-1-1 0 0,-4 2 1 0 0,-2 1-19 0 0,0 1 0 0 0,0 0 1 0 0,1 0-1 0 0,-1 1 0 0 0,1 0 1 0 0,0 0-1 0 0,0 1 1 0 0,0 0-1 0 0,1 0 0 0 0,0 1 1 0 0,1-1-1 0 0,-1 1 1 0 0,1 0-1 0 0,0 1 0 0 0,-5 10 1 0 0,0 2 27 0 0,1 1 0 0 0,0 0 0 0 0,1 1 0 0 0,-8 40 0 0 0,13-46-43 0 0,1 0 1 0 0,0 0-1 0 0,1 0 0 0 0,1 1 1 0 0,2 18-1 0 0,-1-25-2 0 0,0-1 0 0 0,1 1 0 0 0,1-1 0 0 0,-1 0 0 0 0,1 0 0 0 0,1 0-1 0 0,0 0 1 0 0,0-1 0 0 0,1 1 0 0 0,6 8 0 0 0,-6-11-52 0 0,-1-2-1 0 0,1 1 1 0 0,0 0 0 0 0,0-1-1 0 0,0 0 1 0 0,1 0-1 0 0,-1-1 1 0 0,1 1 0 0 0,10 4-1 0 0,-2-3-494 0 0,0 0 1 0 0,1-1-1 0 0,18 3 0 0 0,-5-1-1083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6:32:32.79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128 28 13824 0 0,'-5'-7'267'0'0,"3"5"-95"0"0,0 0-1 0 0,1 0 0 0 0,0 0 0 0 0,0 0 0 0 0,0 0 1 0 0,-1 0-1 0 0,0-4 0 0 0,2 5 560 0 0,0 1-575 0 0,-1 0 0 0 0,1 0 0 0 0,-1 0 0 0 0,0 1 0 0 0,1-1 0 0 0,-1 0 0 0 0,1 0 0 0 0,-1 0 0 0 0,1 1 0 0 0,0-1 0 0 0,-1 0 0 0 0,1 1 0 0 0,-1-1 0 0 0,1 0 0 0 0,-1 1 1 0 0,1-1-1 0 0,0 0 0 0 0,-1 1 0 0 0,-5 15 431 0 0,0 0 1 0 0,1 0 0 0 0,1 0-1 0 0,1 1 1 0 0,-3 29 0 0 0,2-14-297 0 0,-43 371 174 0 0,31-267-347 0 0,14-115-74 0 0,0 1 1 0 0,2-1 0 0 0,4 41-1 0 0,3-36-346 0 0,-7-25 207 0 0,0-1 0 0 0,0 1 0 0 0,1 0 0 0 0,-1 0 0 0 0,0 0 0 0 0,1-1 0 0 0,-1 1 0 0 0,1 0 0 0 0,-1 0 0 0 0,1-1 1 0 0,-1 1-1 0 0,1 0 0 0 0,0-1 0 0 0,-1 1 0 0 0,1 0 0 0 0,0-1 0 0 0,-1 1 0 0 0,1-1 0 0 0,0 1 0 0 0,0-1 0 0 0,0 0 0 0 0,-1 1 0 0 0,1-1 0 0 0,0 0 0 0 0,0 0 0 0 0,0 1 0 0 0,1-1 0 0 0,8-4-1016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6:32:33.17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74 14744 0 0,'4'-18'2574'0'0,"-3"17"-2332"0"0,0-1-1 0 0,0 0 0 0 0,0 1 1 0 0,0-1-1 0 0,0 1 1 0 0,1-1-1 0 0,-1 1 1 0 0,0 0-1 0 0,1 0 0 0 0,-1-1 1 0 0,1 1-1 0 0,-1 0 1 0 0,1 0-1 0 0,3-1 1 0 0,27-12 1334 0 0,-29 12-1422 0 0,-3 2-152 0 0,10-4 361 0 0,0 1 0 0 0,0-1 0 0 0,0 1-1 0 0,13-1 1 0 0,-21 4-333 0 0,1-1-1 0 0,-1 1 0 0 0,1 0 1 0 0,-1 0-1 0 0,1 0 0 0 0,-1 0 1 0 0,1 1-1 0 0,-1-1 1 0 0,1 1-1 0 0,-1 0 0 0 0,1-1 1 0 0,-1 1-1 0 0,1 0 0 0 0,-1 0 1 0 0,0 1-1 0 0,0-1 1 0 0,1 0-1 0 0,-1 1 0 0 0,0-1 1 0 0,0 1-1 0 0,-1 0 0 0 0,1 0 1 0 0,2 2-1 0 0,-2-1-20 0 0,0 1 0 0 0,1-1 1 0 0,-1 1-1 0 0,-1-1 0 0 0,1 1 0 0 0,0 0 0 0 0,-1-1 0 0 0,0 1 0 0 0,0 0 0 0 0,0 0 1 0 0,0 6-1 0 0,-1-3 3 0 0,0 1 0 0 0,0-1 0 0 0,-1 1 0 0 0,0-1 0 0 0,-3 11 0 0 0,-12 35 55 0 0,-1 0 1 0 0,-3-1 0 0 0,-39 74-1 0 0,17-39 313 0 0,40-83-332 0 0,0 0 0 0 0,0 0 0 0 0,1 1 0 0 0,0-1 0 0 0,0 0 0 0 0,-1 6 0 0 0,2-10-38 0 0,0 1 0 0 0,-1 0 0 0 0,1-1 1 0 0,0 1-1 0 0,0 0 0 0 0,0-1 0 0 0,0 1 0 0 0,0 0 0 0 0,0-1 0 0 0,1 1 0 0 0,-1 0 0 0 0,0-1 0 0 0,0 1 0 0 0,0 0 0 0 0,1-1 0 0 0,-1 1 0 0 0,0-1 0 0 0,0 1 0 0 0,1 0 0 0 0,-1-1 0 0 0,1 1 0 0 0,-1-1 1 0 0,0 1-1 0 0,1-1 0 0 0,-1 0 0 0 0,1 1 0 0 0,-1-1 0 0 0,1 1 0 0 0,0-1 0 0 0,-1 0 0 0 0,1 1 0 0 0,-1-1 0 0 0,1 0 0 0 0,0 0 0 0 0,-1 1 0 0 0,1-1 0 0 0,-1 0 0 0 0,1 0 0 0 0,0 0 0 0 0,-1 0 0 0 0,1 0 1 0 0,0 0-1 0 0,-1 0 0 0 0,1 0 0 0 0,0 0 0 0 0,-1 0 0 0 0,2-1 0 0 0,19-3 118 0 0,0-2 0 0 0,0 0 0 0 0,-1-2 0 0 0,33-15 0 0 0,8-4-824 0 0,-34 16-257 0 0,-1 1-57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6:32:18.03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73 191 3224 0 0,'0'0'11970'0'0,"8"2"-10916"0"0,-2-2-775 0 0,0 0 1 0 0,0 0-1 0 0,1 0 1 0 0,-1-1-1 0 0,-1 0 1 0 0,1-1-1 0 0,0 1 1 0 0,0-1-1 0 0,0 0 1 0 0,-1-1-1 0 0,1 1 1 0 0,-1-1-1 0 0,0 0 1 0 0,7-5-1 0 0,-2 0-29 0 0,1 0 0 0 0,-2-1 1 0 0,1 0-1 0 0,-1 0 0 0 0,13-18 0 0 0,-19 23-167 0 0,0-2-1 0 0,0 1 1 0 0,0 0 0 0 0,0 0 0 0 0,-1-1 0 0 0,0 0 0 0 0,0 1 0 0 0,1-10-1 0 0,-3 13-66 0 0,1 1 0 0 0,-1-1-1 0 0,0 1 1 0 0,0-1-1 0 0,0 1 1 0 0,-1-1-1 0 0,1 1 1 0 0,0 0 0 0 0,0-1-1 0 0,-1 1 1 0 0,1-1-1 0 0,-1 1 1 0 0,1-1 0 0 0,-1 1-1 0 0,0 0 1 0 0,-1-2-1 0 0,1 2-6 0 0,0 0 0 0 0,0 0 1 0 0,0 0-1 0 0,-1 0 0 0 0,1 0 0 0 0,0 0 0 0 0,-1 0 0 0 0,1 1 0 0 0,-1-1 0 0 0,1 1 1 0 0,-1-1-1 0 0,1 1 0 0 0,-1-1 0 0 0,1 1 0 0 0,-1 0 0 0 0,0 0 0 0 0,1 0 0 0 0,-4 0 1 0 0,-5 1 55 0 0,0 0 1 0 0,-1 1-1 0 0,1 0 1 0 0,0 0-1 0 0,0 1 1 0 0,0 1 0 0 0,0 0-1 0 0,1 0 1 0 0,-1 1-1 0 0,1 0 1 0 0,0 0-1 0 0,1 1 1 0 0,-1 0-1 0 0,1 1 1 0 0,0 0 0 0 0,-8 10-1 0 0,9-10 35 0 0,1 0 0 0 0,0 0 0 0 0,0 1 0 0 0,0 0 0 0 0,1 0 0 0 0,1 1 0 0 0,-1-1 0 0 0,1 1 0 0 0,1 0 0 0 0,0 0 0 0 0,0 0 0 0 0,1 1 0 0 0,0-1 0 0 0,0 1 0 0 0,1-1 0 0 0,0 1 0 0 0,2 18 0 0 0,0-22-85 0 0,0 0-1 0 0,0 0 1 0 0,1 0-1 0 0,0 0 0 0 0,0-1 1 0 0,0 1-1 0 0,1-1 1 0 0,0 1-1 0 0,0-1 1 0 0,0 0-1 0 0,1 0 1 0 0,-1 0-1 0 0,1-1 0 0 0,0 1 1 0 0,1-1-1 0 0,-1 0 1 0 0,1 0-1 0 0,0 0 1 0 0,0-1-1 0 0,0 0 1 0 0,0 0-1 0 0,1 0 0 0 0,-1 0 1 0 0,1-1-1 0 0,0 0 1 0 0,-1 0-1 0 0,1-1 1 0 0,0 0-1 0 0,11 1 1 0 0,-7-1-299 0 0,0-1 0 0 0,0-1 1 0 0,0 1-1 0 0,0-2 0 0 0,-1 0 1 0 0,1 0-1 0 0,13-5 0 0 0,0-4-1712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6:32:33.69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261 47 16439 0 0,'-10'-20'1827'0'0,"10"19"-1758"0"0,0-1 1 0 0,0 1-1 0 0,-1 0 1 0 0,1 0-1 0 0,-1-1 1 0 0,1 1-1 0 0,-1 0 0 0 0,1 0 1 0 0,-1 0-1 0 0,0 0 1 0 0,0 0-1 0 0,1 0 1 0 0,-1 0-1 0 0,0 0 1 0 0,0 0-1 0 0,0 0 1 0 0,0 0-1 0 0,0 0 1 0 0,0 1-1 0 0,0-1 1 0 0,0 0-1 0 0,0 1 1 0 0,-1-1-1 0 0,1 1 0 0 0,0-1 1 0 0,0 1-1 0 0,-1 0 1 0 0,1-1-1 0 0,0 1 1 0 0,0 0-1 0 0,-3 0 1 0 0,-2 0 219 0 0,0 0 0 0 0,0 1-1 0 0,0-1 1 0 0,-1 1 0 0 0,1 1 0 0 0,0-1 0 0 0,0 1 0 0 0,0 0 0 0 0,1 0 0 0 0,-1 1 0 0 0,0 0 0 0 0,1 0-1 0 0,0 0 1 0 0,0 1 0 0 0,-9 7 0 0 0,0 1-143 0 0,1 1-1 0 0,1 0 1 0 0,0 0 0 0 0,-12 20-1 0 0,17-23-132 0 0,0 1 1 0 0,1 0-1 0 0,1 0 0 0 0,-7 16 0 0 0,11-22-11 0 0,-1 0 0 0 0,1 0-1 0 0,0 0 1 0 0,0 0 0 0 0,0 0-1 0 0,1 1 1 0 0,-1-1 0 0 0,1 0-1 0 0,1 0 1 0 0,-1 0 0 0 0,1 1 0 0 0,2 8-1 0 0,-2-12-3 0 0,-1 0-1 0 0,1-1 1 0 0,-1 1-1 0 0,1 0 1 0 0,0-1 0 0 0,0 1-1 0 0,0-1 1 0 0,0 0-1 0 0,0 1 1 0 0,0-1-1 0 0,0 0 1 0 0,0 1 0 0 0,0-1-1 0 0,1 0 1 0 0,-1 0-1 0 0,1 0 1 0 0,-1 0-1 0 0,1 0 1 0 0,2 1-1 0 0,-2-2-5 0 0,0 1 0 0 0,1-1 0 0 0,-1 0-1 0 0,1 1 1 0 0,-1-1 0 0 0,0 0 0 0 0,1 0-1 0 0,-1-1 1 0 0,1 1 0 0 0,-1 0 0 0 0,0-1-1 0 0,4-1 1 0 0,2-1-14 0 0,0 0 0 0 0,-1-1-1 0 0,0 0 1 0 0,1 0 0 0 0,-1-1 0 0 0,11-9-1 0 0,10-14 12 0 0,-19 19 28 0 0,0 0 1 0 0,1 0-1 0 0,16-11 1 0 0,-26 19 23 0 0,1 1 0 0 0,0-1 0 0 0,-1 0 0 0 0,1 1 0 0 0,0-1 1 0 0,0 1-1 0 0,-1 0 0 0 0,1-1 0 0 0,0 1 0 0 0,0 0 0 0 0,0-1 0 0 0,0 1 0 0 0,-1 0 0 0 0,1 0 0 0 0,0 0 1 0 0,0 0-1 0 0,0-1 0 0 0,0 1 0 0 0,0 1 0 0 0,0-1 0 0 0,-1 0 0 0 0,1 0 0 0 0,0 0 0 0 0,0 0 0 0 0,0 1 1 0 0,0-1-1 0 0,0 0 0 0 0,-1 1 0 0 0,1-1 0 0 0,0 0 0 0 0,0 1 0 0 0,-1-1 0 0 0,1 1 0 0 0,0-1 1 0 0,-1 1-1 0 0,1 0 0 0 0,0-1 0 0 0,-1 1 0 0 0,1 0 0 0 0,-1-1 0 0 0,1 1 0 0 0,-1 0 0 0 0,1 0 0 0 0,-1 0 1 0 0,0-1-1 0 0,1 1 0 0 0,-1 0 0 0 0,0 0 0 0 0,0 0 0 0 0,1 1 0 0 0,0 5 13 0 0,1 1 1 0 0,-1 0-1 0 0,-1 0 0 0 0,0 11 0 0 0,0-16-131 0 0,0 13-300 0 0,0-5 535 0 0,0-1 0 0 0,0 0-1 0 0,1 0 1 0 0,2 12-1 0 0,-2-20-358 0 0,-1 0-1 0 0,1 0 1 0 0,-1 1-1 0 0,1-1 0 0 0,0 0 1 0 0,0 0-1 0 0,0 0 0 0 0,1 0 1 0 0,-1 0-1 0 0,0 0 1 0 0,1-1-1 0 0,-1 1 0 0 0,1 0 1 0 0,-1-1-1 0 0,1 1 1 0 0,0-1-1 0 0,0 1 0 0 0,0-1 1 0 0,0 0-1 0 0,0 0 0 0 0,0 0 1 0 0,0 0-1 0 0,4 1 1 0 0,2 1-2241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6:32:34.04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27 298 19351 0 0,'-14'0'1474'0'0,"8"0"-1005"0"0,6 0-446 0 0,-1 0 0 0 0,1 0 0 0 0,-1-1 0 0 0,1 1 0 0 0,0 0 0 0 0,-1 0-1 0 0,1-1 1 0 0,0 1 0 0 0,-1 0 0 0 0,1-1 0 0 0,0 1 0 0 0,-1-1 0 0 0,1 1 0 0 0,0 0 0 0 0,0-1 0 0 0,-1 1 0 0 0,1-1-1 0 0,0 1 1 0 0,0-1 0 0 0,0 1 0 0 0,0 0 0 0 0,0-1 0 0 0,0 1 0 0 0,0-1 0 0 0,0 1 0 0 0,0-1 0 0 0,0 1 0 0 0,0-1 0 0 0,0 1-1 0 0,0-1 1 0 0,0 1 0 0 0,0-1 0 0 0,0 1 0 0 0,0-1 0 0 0,1 0 0 0 0,-1 0 195 0 0,1-7 362 0 0,1 0-1 0 0,0-1 1 0 0,0 1 0 0 0,1 0 0 0 0,0 0 0 0 0,5-8 0 0 0,27-45 855 0 0,-22 40-731 0 0,46-71 416 0 0,-38 66-1084 0 0,-19 24-34 0 0,-1 1 1 0 0,0-1-1 0 0,1 1 1 0 0,-1 0-1 0 0,1 0 0 0 0,-1 0 1 0 0,1 0-1 0 0,-1 0 1 0 0,1 0-1 0 0,0 0 1 0 0,-1 0-1 0 0,1 0 0 0 0,0 1 1 0 0,3-1-1 0 0,-4 1-2 0 0,-1 0 0 0 0,1 0 0 0 0,0 1 0 0 0,-1-1 0 0 0,1 0 0 0 0,-1 1 0 0 0,1-1 0 0 0,0 0 0 0 0,-1 1 0 0 0,1-1 0 0 0,-1 1 0 0 0,1-1 0 0 0,-1 1 0 0 0,1-1 0 0 0,-1 1 0 0 0,1 0 0 0 0,-1-1 0 0 0,0 1 0 0 0,1-1 0 0 0,-1 1 0 0 0,0 0 0 0 0,0-1 0 0 0,1 1 0 0 0,-1 0 0 0 0,0-1 0 0 0,0 1 0 0 0,0 1 0 0 0,4 21 0 0 0,-4-21 0 0 0,0 72-233 0 0,0 4-27 0 0,0-75 243 0 0,0 0 0 0 0,0 0 0 0 0,1 0 0 0 0,-1 0 0 0 0,1 0 0 0 0,0 0 1 0 0,0 0-1 0 0,0 0 0 0 0,1 0 0 0 0,-1-1 0 0 0,3 6 0 0 0,-3-8 8 0 0,0 0 0 0 0,0 0 0 0 0,0 0 0 0 0,0 0-1 0 0,-1 0 1 0 0,1 0 0 0 0,0 0 0 0 0,0 0 0 0 0,0 0 0 0 0,-1 0 0 0 0,1-1 0 0 0,0 1-1 0 0,0 0 1 0 0,0-1 0 0 0,-1 1 0 0 0,1 0 0 0 0,0-1 0 0 0,0 1 0 0 0,-1-1 0 0 0,1 1-1 0 0,-1-1 1 0 0,1 1 0 0 0,0-1 0 0 0,-1 1 0 0 0,2-2 0 0 0,21-31-136 0 0,24-31-629 0 0,-45 62 803 0 0,0 0 0 0 0,0 0-1 0 0,0 0 1 0 0,0 0 0 0 0,0 0-1 0 0,1 1 1 0 0,-1-1 0 0 0,1 1-1 0 0,-1-1 1 0 0,1 1 0 0 0,-1 0-1 0 0,1 0 1 0 0,5-1 0 0 0,-7 2-35 0 0,0 0 1 0 0,0 0 0 0 0,1 0-1 0 0,-1 0 1 0 0,0 0 0 0 0,1 0 0 0 0,-1 0-1 0 0,0 0 1 0 0,0 1 0 0 0,1-1-1 0 0,-1 1 1 0 0,0-1 0 0 0,0 1 0 0 0,0-1-1 0 0,0 1 1 0 0,1-1 0 0 0,-1 1-1 0 0,0 0 1 0 0,0 0 0 0 0,0 0-1 0 0,0-1 1 0 0,-1 1 0 0 0,1 0 0 0 0,0 0-1 0 0,0 0 1 0 0,0 0 0 0 0,-1 1-1 0 0,1-1 1 0 0,-1 0 0 0 0,2 2-1 0 0,3 11-15 0 0,0 0-1 0 0,3 19 0 0 0,-1 8-8091 0 0,-4-17-461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6:32:56.26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3 125 9672 0 0,'0'0'5328'0'0,"0"0"-4967"0"0,0-1 0 0 0,-1 1 0 0 0,1-1 0 0 0,0 1 0 0 0,0-1 1 0 0,-1 1-1 0 0,1-1 0 0 0,0 1 0 0 0,0-1 0 0 0,0 1 0 0 0,0-1 1 0 0,-1 1-1 0 0,1-1 0 0 0,0 1 0 0 0,0-1 0 0 0,0 0 0 0 0,2-1-186 0 0,-1 1 1 0 0,0-1-1 0 0,1 1 0 0 0,-1-1 0 0 0,1 1 0 0 0,0 0 0 0 0,-1 0 0 0 0,1 0 0 0 0,0 0 0 0 0,0 0 0 0 0,-1 0 0 0 0,1 0 0 0 0,0 0 0 0 0,0 1 1 0 0,3-1-1 0 0,36-6 874 0 0,-24 4-545 0 0,82-13 1820 0 0,89-20-527 0 0,-44 3-1517 0 0,-139 32-987 0 0,0 0 0 0 0,0 1 0 0 0,0 0 0 0 0,7 0 0 0 0,12-1-2263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6:32:56.61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144 0 8288 0 0,'-18'17'370'0'0,"6"2"4259"0"0,8-10-807 0 0,1 0 0 0 0,-3 18 0 0 0,-2 3-2913 0 0,-39 143 1378 0 0,7 1-4399 0 0,35-149 242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6:32:57.40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21 156 4144 0 0,'0'0'191'0'0,"-1"-1"-11"0"0,-1-3-143 0 0,0 2 391 0 0,1-1 1 0 0,0 1-1 0 0,0 0 1 0 0,0-1-1 0 0,0 1 1 0 0,1 0-1 0 0,-1-1 1 0 0,1 1-1 0 0,-1-1 1 0 0,1 1-1 0 0,0-1 1 0 0,0-5-1 0 0,0 7-297 0 0,-2-29 1788 0 0,1 23-1212 0 0,0-1 0 0 0,1 0 0 0 0,1-14 0 0 0,-1 7 348 0 0,0 14-811 0 0,0-1 1 0 0,0 0-1 0 0,0 0 1 0 0,0 0-1 0 0,0 1 0 0 0,0-1 1 0 0,0 0-1 0 0,1 0 1 0 0,-1 1-1 0 0,2-5 3727 0 0,-1 9-3891 0 0,0-1 0 0 0,0 0 0 0 0,-1 0 0 0 0,1 0 0 0 0,-1 0 0 0 0,1 0 0 0 0,-1 1 0 0 0,0-1 0 0 0,0 2-1 0 0,0-3-33 0 0,-1 200 210 0 0,0-172-222 0 0,-3 54 4 0 0,-3 99 6 0 0,7-174-38 0 0,0-4 2 0 0,0 0 1 0 0,0 0-1 0 0,0 0 1 0 0,1-1-1 0 0,0 1 1 0 0,2 7 0 0 0,-2-11 2 0 0,0 0 0 0 0,0 0 0 0 0,0 0 0 0 0,0-1 0 0 0,0 1 0 0 0,0 0 0 0 0,0-1 1 0 0,0 1-1 0 0,0-1 0 0 0,-1 1 0 0 0,1-1 0 0 0,0 1 0 0 0,0-1 0 0 0,1-1 0 0 0,4-4 55 0 0,-1-1-1 0 0,1 0 0 0 0,-1-1 0 0 0,0 1 0 0 0,7-17 1 0 0,8-14 198 0 0,50-56 800 0 0,-63 85-926 0 0,23-25 565 0 0,-28 32-643 0 0,0 0 1 0 0,1 0-1 0 0,-1 0 1 0 0,1 0 0 0 0,-1 0-1 0 0,1 1 1 0 0,0-1 0 0 0,0 1-1 0 0,-1 0 1 0 0,1 0 0 0 0,6-1-1 0 0,-8 2-42 0 0,0-1 1 0 0,1 1-1 0 0,-1 0 0 0 0,0 0 1 0 0,1 0-1 0 0,-1 1 0 0 0,0-1 1 0 0,1 0-1 0 0,-1 0 0 0 0,0 1 1 0 0,1-1-1 0 0,-1 1 0 0 0,0-1 1 0 0,0 1-1 0 0,0 0 0 0 0,1-1 1 0 0,-1 1-1 0 0,0 0 0 0 0,1 1 1 0 0,0 0-9 0 0,0 0 1 0 0,0 0-1 0 0,-1 0 1 0 0,1 1-1 0 0,-1-1 1 0 0,0 1-1 0 0,0-1 1 0 0,0 1-1 0 0,1 2 1 0 0,1 4 15 0 0,-1 0 0 0 0,-1 0 0 0 0,1 0 1 0 0,-1 17-1 0 0,-1-1-40 0 0,-1 0 1 0 0,-1 0 0 0 0,-5 26-1 0 0,3-34 139 0 0,0-4-512 0 0,2 0 0 0 0,-1 0 0 0 0,1 15 0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6:32:57.87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27 11 8752 0 0,'-3'-11'14739'0'0,"-3"36"-14673"0"0,-3 44 0 0 0,5-34-42 0 0,2-19-12 0 0,0 0 0 0 0,1 0 0 0 0,1 0 0 0 0,1 0 0 0 0,3 21 0 0 0,-4-33-12 0 0,1-1 0 0 0,0 0 0 0 0,1 1 0 0 0,-1-1 0 0 0,3 5 0 0 0,-3-7 2 0 0,-1 0 0 0 0,0-1 0 0 0,1 1 0 0 0,-1 0 0 0 0,1-1 0 0 0,-1 1 0 0 0,1-1 0 0 0,-1 1 0 0 0,1-1 0 0 0,-1 1 0 0 0,1-1 0 0 0,-1 1 0 0 0,1-1 0 0 0,0 0 0 0 0,-1 1 0 0 0,1-1 0 0 0,0 0 0 0 0,-1 0-1 0 0,1 1 1 0 0,0-1 0 0 0,0 0 0 0 0,-1 0 0 0 0,1 0 0 0 0,0 0 0 0 0,0 0 0 0 0,-1 0 0 0 0,2 0 0 0 0,-1 0 9 0 0,0 0 4 0 0,1 0 1 0 0,-1-1 0 0 0,1 1-1 0 0,-1 0 1 0 0,0-1 0 0 0,1 1 0 0 0,-1-1-1 0 0,0 1 1 0 0,0-1 0 0 0,1 0-1 0 0,-1 0 1 0 0,0 1 0 0 0,0-1 0 0 0,0 0-1 0 0,2-2 1 0 0,14-19 188 0 0,-8 10-69 0 0,4-4 150 0 0,-2 0-1 0 0,0-2 1 0 0,-1 1-1 0 0,16-38 0 0 0,-4 8 566 0 0,-16 34-596 0 0,-5 9-148 0 0,1 0 0 0 0,0 0 0 0 0,0 0-1 0 0,0 0 1 0 0,1 0 0 0 0,-1 1 0 0 0,1-1 0 0 0,0 1 0 0 0,0 0 0 0 0,0-1 0 0 0,0 1-1 0 0,1 1 1 0 0,5-5 0 0 0,-9 7-95 0 0,1 0 1 0 0,-1 0-1 0 0,1 0 0 0 0,0 0 0 0 0,-1 0 1 0 0,1 0-1 0 0,0 0 0 0 0,-1 0 0 0 0,1 0 1 0 0,-1 0-1 0 0,1 0 0 0 0,0 0 0 0 0,-1 0 1 0 0,1 0-1 0 0,-1 1 0 0 0,1-1 0 0 0,0 0 1 0 0,-1 0-1 0 0,1 1 0 0 0,-1-1 0 0 0,1 0 1 0 0,-1 1-1 0 0,1-1 0 0 0,-1 1 0 0 0,1-1 1 0 0,-1 1-1 0 0,0-1 0 0 0,1 1 0 0 0,-1-1 1 0 0,1 1-1 0 0,-1-1 0 0 0,0 1 0 0 0,0-1 1 0 0,1 1-1 0 0,-1 0 0 0 0,0 0 0 0 0,9 24 96 0 0,-8-18-81 0 0,0 0 1 0 0,0 1 0 0 0,-1 13-1 0 0,1 16 54 0 0,0-25-42 0 0,0-1 0 0 0,-2 12 0 0 0,0-13-214 0 0,1 0-1 0 0,1 1 1 0 0,1 11-1 0 0,-2-22 57 0 0,0 0-1 0 0,0 1 1 0 0,1-1-1 0 0,-1 0 1 0 0,0 1-1 0 0,0-1 0 0 0,0 0 1 0 0,1 1-1 0 0,-1-1 1 0 0,0 0-1 0 0,0 1 1 0 0,1-1-1 0 0,-1 0 1 0 0,0 0-1 0 0,1 1 0 0 0,-1-1 1 0 0,0 0-1 0 0,1 0 1 0 0,-1 0-1 0 0,0 0 1 0 0,1 1-1 0 0,-1-1 0 0 0,0 0 1 0 0,1 0-1 0 0,-1 0 1 0 0,1 0-1 0 0,-1 0 1 0 0,0 0-1 0 0,1 0 0 0 0,-1 0 1 0 0,1 0-1 0 0,-1 0 1 0 0,0 0-1 0 0,1 0 1 0 0,-1 0-1 0 0,0 0 0 0 0,1-1 1 0 0,-1 1-1 0 0,1 0 1 0 0,-1 0-1 0 0,0 0 1 0 0,1-1-1 0 0,-1 1 0 0 0,0 0 1 0 0,0 0-1 0 0,1-1 1 0 0,-1 1-1 0 0,0 0 1 0 0,1 0-1 0 0,-1-1 0 0 0,0 1 1 0 0,0 0-1 0 0,0-1 1 0 0,1 1-1 0 0,-1-1 1 0 0,2-6-1366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6:32:58.24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12928 0 0,'3'8'6100'0'0,"12"4"-4016"0"0,0 3-1291 0 0,-6 0-159 0 0,-2 1 0 0 0,12 31 0 0 0,-15-35-304 0 0,-1 0-1 0 0,0 0 0 0 0,0 0 1 0 0,-1 0-1 0 0,0 14 0 0 0,-2-25 391 0 0,-3-10 87 0 0,4-4-557 0 0,1 0 0 0 0,0 1 0 0 0,1-1 0 0 0,1 1 1 0 0,0 0-1 0 0,0 0 0 0 0,10-16 0 0 0,-9 16-370 0 0,-2 6 253 0 0,0-1-1 0 0,0 1 0 0 0,1 0 1 0 0,0 0-1 0 0,7-9 1 0 0,-10 14-241 0 0,1 0 0 0 0,-1 0 0 0 0,0 0 0 0 0,1 0 0 0 0,-1 0 0 0 0,1 0 0 0 0,-1 0 0 0 0,1 0 0 0 0,-1 1 0 0 0,1-1 0 0 0,0 0 0 0 0,-1 1 0 0 0,1 0 0 0 0,0-1 0 0 0,-1 1 0 0 0,1 0 0 0 0,0 0 0 0 0,0 0 0 0 0,-1 0 0 0 0,1 0 0 0 0,0 0 0 0 0,-1 0 0 0 0,1 1 0 0 0,0-1 0 0 0,0 0 0 0 0,-1 1 0 0 0,1 0 0 0 0,1 0 0 0 0,17 9-3311 0 0,-8-5 855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6:32:58.61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130 3 18311 0 0,'-15'-2'1952'0'0,"9"2"-1561"0"0,1 1 0 0 0,-1-1-1 0 0,0 1 1 0 0,1 1 0 0 0,0-1-1 0 0,-1 1 1 0 0,1 0 0 0 0,0 0-1 0 0,0 1 1 0 0,0-1 0 0 0,-6 5 2047 0 0,22 0-1422 0 0,-3-5-807 0 0,-1-1-1 0 0,0 1 1 0 0,15 0 0 0 0,-13-2-53 0 0,0 1 0 0 0,0 0 0 0 0,8 3 1 0 0,-14-3-127 0 0,-1-1 1 0 0,0 1 0 0 0,0 0 0 0 0,0 0 0 0 0,0 0 0 0 0,0 0 0 0 0,0 1-1 0 0,0-1 1 0 0,0 0 0 0 0,0 1 0 0 0,-1 0 0 0 0,1-1 0 0 0,-1 1 0 0 0,1 0-1 0 0,-1 0 1 0 0,2 2 0 0 0,-2-2-10 0 0,0 0-1 0 0,-1 0 1 0 0,1 0-1 0 0,-1 0 1 0 0,1 0-1 0 0,-1 0 1 0 0,0 1-1 0 0,0-1 1 0 0,0 0-1 0 0,0 0 0 0 0,0 0 1 0 0,0 0-1 0 0,-1 1 1 0 0,1-1-1 0 0,-1 0 1 0 0,-1 3-1 0 0,-15 34 204 0 0,15-35-197 0 0,-3 6 14 0 0,-1 0 0 0 0,0-1 0 0 0,-1 0 0 0 0,1 0 0 0 0,-2-1 0 0 0,-11 11 0 0 0,14-14-216 0 0,-1-1 0 0 0,1 1 0 0 0,-1-2 0 0 0,0 1 1 0 0,0-1-1 0 0,-1 1 0 0 0,1-2 0 0 0,-1 1 1 0 0,0-1-1 0 0,1 0 0 0 0,-11 2 0 0 0,6-4-91 0 0,5-2-1579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6:32:58.99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100 276 9672 0 0,'0'0'9633'0'0,"-20"8"-6691"0"0,15-3-2790 0 0,1-1 0 0 0,-1 1 0 0 0,1 0 0 0 0,0 0 0 0 0,1 0 0 0 0,-1 0 0 0 0,1 1 0 0 0,0-1 0 0 0,-2 8 0 0 0,-3 2-1 0 0,2-3-47 0 0,1-1 1 0 0,0 1 0 0 0,-5 25-1 0 0,8-29 27 0 0,0 0 0 0 0,1 0 0 0 0,0 0 0 0 0,1 1 0 0 0,0-1-1 0 0,0 0 1 0 0,3 13 0 0 0,-3-20-86 0 0,0 1 1 0 0,1 0-1 0 0,-1 0 0 0 0,1 0 0 0 0,0 0 0 0 0,0 0 1 0 0,-1-1-1 0 0,1 1 0 0 0,0 0 0 0 0,1-1 0 0 0,-1 1 0 0 0,0 0 1 0 0,0-1-1 0 0,1 0 0 0 0,-1 1 0 0 0,1-1 0 0 0,-1 0 1 0 0,1 0-1 0 0,-1 1 0 0 0,4 0 0 0 0,-3-1-19 0 0,0-1-1 0 0,0 1 0 0 0,0-1 1 0 0,0 0-1 0 0,0 1 0 0 0,1-1 1 0 0,-1 0-1 0 0,0 0 0 0 0,0 0 1 0 0,0-1-1 0 0,0 1 0 0 0,1 0 1 0 0,-1-1-1 0 0,0 0 0 0 0,0 1 1 0 0,0-1-1 0 0,0 0 0 0 0,0 0 1 0 0,2-1-1 0 0,4-3 19 0 0,-1-1 0 0 0,1 1 0 0 0,-1-1 0 0 0,-1-1 0 0 0,1 1 0 0 0,-1-1 0 0 0,0 0 0 0 0,0-1 0 0 0,-1 1 0 0 0,8-15 0 0 0,-4 4 19 0 0,-1-1 0 0 0,0 1 0 0 0,9-38 0 0 0,-6 4 531 0 0,9-106 0 0 0,-18 133-283 0 0,0 12 30 0 0,-1 0 1 0 0,-1 0-1 0 0,-2-23 0 0 0,3 24-15 0 0,-1 11-290 0 0,0 0 0 0 0,1 0-1 0 0,-1 0 1 0 0,0 0 0 0 0,0 0 0 0 0,0 0 0 0 0,0 0 0 0 0,0 0 0 0 0,0 0 0 0 0,0 0 0 0 0,-1 1-1 0 0,1-1 1 0 0,0 0 0 0 0,-1-1 0 0 0,1 1 249 0 0,0 2-203 0 0,-3 118 135 0 0,3-108-217 0 0,3 203 0 0 0,3-145-199 0 0,-5-60 128 0 0,1 0-1 0 0,0 0 0 0 0,1-1 0 0 0,0 1 0 0 0,6 13 1 0 0,-8-20-40 0 0,0 0 1 0 0,0-1-1 0 0,0 1 1 0 0,0-1-1 0 0,0 1 0 0 0,0-1 1 0 0,1 1-1 0 0,-1-1 1 0 0,1 0-1 0 0,-1 1 1 0 0,1-1-1 0 0,-1 0 1 0 0,1 0-1 0 0,0 0 1 0 0,-1 0-1 0 0,1 0 0 0 0,0-1 1 0 0,0 1-1 0 0,2 0 1 0 0,-2-1-323 0 0,0 0 0 0 0,0 0 0 0 0,0 0-1 0 0,0 0 1 0 0,-1 0 0 0 0,1 0 0 0 0,0 0 0 0 0,0-1 0 0 0,0 1 0 0 0,0-1 0 0 0,0 0 0 0 0,3-1 0 0 0,8-5-8280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6:32:59.40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77 0 11520 0 0,'-3'1'358'0'0,"1"-1"1"0"0,-1 1-1 0 0,0 0 1 0 0,0 0-1 0 0,0 0 1 0 0,1 0-1 0 0,-1 0 1 0 0,1 1-1 0 0,-1-1 1 0 0,1 1-1 0 0,-1 0 1 0 0,1-1-1 0 0,0 1 1 0 0,0 0 0 0 0,0 0-1 0 0,0 1 1 0 0,0-1-1 0 0,1 0 1 0 0,-1 1-1 0 0,0-1 1 0 0,-1 4-1 0 0,-1 1 874 0 0,1 0-1 0 0,-1 1 0 0 0,-3 11 1 0 0,2 6-1391 0 0,4-17 327 0 0,0-1 0 0 0,1 0 1 0 0,0 0-1 0 0,1 0 0 0 0,-1 0 0 0 0,3 8 1 0 0,-3-12-72 0 0,1 0-1 0 0,0 0 1 0 0,0 0 0 0 0,0-1 0 0 0,1 1 0 0 0,-1 0 0 0 0,0 0 0 0 0,1-1 0 0 0,0 1 0 0 0,0-1 0 0 0,-1 0 0 0 0,1 1 0 0 0,1-1-1 0 0,-1 0 1 0 0,0 0 0 0 0,3 2 0 0 0,-4-4-65 0 0,0 0-1 0 0,0 0 1 0 0,-1 1 0 0 0,1-1-1 0 0,0 0 1 0 0,0 0 0 0 0,0 0-1 0 0,0 0 1 0 0,0 0 0 0 0,0 0-1 0 0,-1 0 1 0 0,1 0 0 0 0,0 0-1 0 0,0 0 1 0 0,0 0 0 0 0,0-1-1 0 0,0 1 1 0 0,-1 0 0 0 0,1-1-1 0 0,0 1 1 0 0,0-1 0 0 0,0 0-1 0 0,16-11 53 0 0,-16 11-56 0 0,2-3 122 0 0,1 0-1 0 0,-1 0 0 0 0,0-1 1 0 0,0 1-1 0 0,0-1 1 0 0,-1 0-1 0 0,0 0 0 0 0,0 0 1 0 0,0 0-1 0 0,1-8 1 0 0,10-20 991 0 0,-7 15-138 0 0,-5 18-1001 0 0,-1 0 0 0 0,1 0 1 0 0,-1 0-1 0 0,1 0 0 0 0,0 0 0 0 0,-1 0 0 0 0,1 0 1 0 0,-1 0-1 0 0,1 0 0 0 0,0 1 0 0 0,-1-1 0 0 0,1 0 1 0 0,-1 0-1 0 0,1 1 0 0 0,-1-1 0 0 0,1 0 0 0 0,-1 1 1 0 0,1-1-1 0 0,-1 0 0 0 0,1 1 0 0 0,0 0 0 0 0,9 10-10 0 0,-9-9 12 0 0,35 45 187 0 0,-12-14-217 0 0,-1 3 261 0 0,-19-27-311 0 0,1-1 0 0 0,1 0 0 0 0,6 9 0 0 0,-11-16-24 0 0,0-1 1 0 0,-1 1-1 0 0,1 0 1 0 0,-1 0-1 0 0,1-1 1 0 0,0 1-1 0 0,0 0 0 0 0,0-1 1 0 0,-1 1-1 0 0,1-1 1 0 0,0 1-1 0 0,0-1 1 0 0,0 1-1 0 0,0-1 0 0 0,0 1 1 0 0,0-1-1 0 0,0 0 1 0 0,0 0-1 0 0,0 1 1 0 0,0-1-1 0 0,0 0 0 0 0,0 0 1 0 0,0 0-1 0 0,0 0 1 0 0,0 0-1 0 0,0-1 1 0 0,0 1-1 0 0,0 0 0 0 0,0 0 1 0 0,0-1-1 0 0,0 1 1 0 0,0 0-1 0 0,0-1 1 0 0,0 1-1 0 0,-1-1 0 0 0,1 1 1 0 0,0-1-1 0 0,0 0 1 0 0,0 1-1 0 0,1-2 1 0 0,0-1-507 0 0,0 0 1 0 0,0 1 0 0 0,1-1-1 0 0,-2-1 1 0 0,1 1 0 0 0,0 0-1 0 0,-1 0 1 0 0,1-1 0 0 0,0-3-1 0 0,4-14-1570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6:32:18.44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205 1 4144 0 0,'-22'5'427'0'0,"-31"10"12079"0"0,46-13-11678 0 0,1-1-600 0 0,0 1 0 0 0,0-1 1 0 0,0 1-1 0 0,1 1 0 0 0,-1-1 0 0 0,1 1 1 0 0,-1 0-1 0 0,1 0 0 0 0,0 0 0 0 0,0 1 1 0 0,1 0-1 0 0,-1 0 0 0 0,1 0 0 0 0,-6 7 1 0 0,2 0-169 0 0,2 0 1 0 0,-11 21-1 0 0,15-28-61 0 0,1 1 0 0 0,0-1-1 0 0,0 0 1 0 0,0 1 0 0 0,0-1 0 0 0,0 1-1 0 0,1 0 1 0 0,0-1 0 0 0,0 1 0 0 0,0-1 0 0 0,2 8-1 0 0,-1-5 2 0 0,-1-6 0 0 0,0 1 0 0 0,1 0 0 0 0,-1 0 0 0 0,0-1 0 0 0,1 1 0 0 0,0 0 0 0 0,-1-1 0 0 0,1 1 0 0 0,0 0 0 0 0,0-1 0 0 0,0 1 0 0 0,0-1 0 0 0,0 0 0 0 0,0 1 0 0 0,0-1 0 0 0,0 0 0 0 0,0 1 0 0 0,3 0 0 0 0,-3-1 9 0 0,1 0-1 0 0,-1 0 0 0 0,1-1 0 0 0,-1 1 0 0 0,1-1 1 0 0,0 1-1 0 0,-1-1 0 0 0,1 1 0 0 0,0-1 1 0 0,-1 0-1 0 0,1 0 0 0 0,0 0 0 0 0,0 0 0 0 0,-1 0 1 0 0,1 0-1 0 0,0-1 0 0 0,-1 1 0 0 0,1 0 0 0 0,0-1 1 0 0,1 0-1 0 0,1 0 85 0 0,0-1 0 0 0,0 1 0 0 0,0-1 0 0 0,0 0 0 0 0,-1 0-1 0 0,1-1 1 0 0,3-2 0 0 0,-1 0-29 0 0,-1-1-1 0 0,0 1 0 0 0,0-2 0 0 0,-1 1 1 0 0,0 0-1 0 0,5-9 0 0 0,17-45 1473 0 0,-21 47-535 0 0,3 24-825 0 0,-4-2-152 0 0,0-1 0 0 0,-1 1 0 0 0,0 0 0 0 0,-1-1 0 0 0,0 1 0 0 0,-1 0 0 0 0,2 15 0 0 0,-2-10 408 0 0,1-1 0 0 0,5 20 0 0 0,-4-21-391 0 0,5 11-162 0 0,-8-23-157 0 0,6-5-3860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6:32:59.79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14280 0 0,'0'0'1102'0'0,"6"12"2771"0"0,11 17 662 0 0,21 42-1630 0 0,-36-68-2883 0 0,-1-1 1 0 0,0 1-1 0 0,1-1 0 0 0,0 1 1 0 0,-1-1-1 0 0,1 0 0 0 0,0 1 0 0 0,0-1 1 0 0,0 0-1 0 0,1 0 0 0 0,-1-1 0 0 0,0 1 1 0 0,1 0-1 0 0,-1-1 0 0 0,1 1 0 0 0,0-1 1 0 0,-1 0-1 0 0,6 2 0 0 0,-5-3-252 0 0,1 1 0 0 0,-1-1 1 0 0,0 0-1 0 0,0 0 0 0 0,1 0 0 0 0,-1-1 0 0 0,0 1 0 0 0,0-1 0 0 0,0 0 0 0 0,0 0 0 0 0,0 0 0 0 0,0 0 1 0 0,0 0-1 0 0,0 0 0 0 0,0-1 0 0 0,4-3 0 0 0,6-4-2128 0 0,-1-2-1 0 0,0 1 1 0 0,-1-2-1 0 0,0 1 1 0 0,0-2 0 0 0,17-31 14137 0 0,-31 48-8641 0 0,-31 57 21 0 0,-64 102-1020 0 0,68-110-3059 0 0,23-44 114 0 0,-1 2-1373 0 0,3-4-3986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6:33:18.04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69 28 5064 0 0,'0'0'389'0'0,"-11"-3"9392"0"0,11 1-9471 0 0,0 0 1 0 0,0 0-1 0 0,1 0 0 0 0,-1 0 1 0 0,1 0-1 0 0,-1 0 0 0 0,1 1 1 0 0,0-1-1 0 0,0 0 0 0 0,2-3 1648 0 0,-3 5-1923 0 0,0 0 0 0 0,1 0-1 0 0,-1 0 1 0 0,0 0-1 0 0,1 0 1 0 0,-1 0 0 0 0,0 0-1 0 0,0 0 1 0 0,1 0-1 0 0,-1 0 1 0 0,0 0 0 0 0,0 0-1 0 0,1 0 1 0 0,-1 0 0 0 0,0 0-1 0 0,0 0 1 0 0,1 0-1 0 0,-1 0 1 0 0,0 0 0 0 0,0 0-1 0 0,1 1 1 0 0,-1-1-1 0 0,0 0 1 0 0,0 0-33 0 0,0 7 99 0 0,0 1 1 0 0,0-1-1 0 0,-1 0 0 0 0,0 0 0 0 0,-3 11 0 0 0,-7 17-43 0 0,-11 62-1 0 0,19-63-195 0 0,2-24 86 0 0,0 0 0 0 0,-3 17-1 0 0,-1-11 130 0 0,2 1-1 0 0,-4 30 1 0 0,4-10 19 0 0,-2 16-90 0 0,5-35 27 0 0,0-11-69 0 0,-1 0 0 0 0,1 0 0 0 0,1 0-1 0 0,-1 1 1 0 0,1-1 0 0 0,1 0 0 0 0,-1 0-1 0 0,1 0 1 0 0,4 9 0 0 0,-6-15 86 0 0,1 0-1 0 0,-1 0 1 0 0,1 0-1 0 0,0 0 1 0 0,0-1-1 0 0,-1 1 1 0 0,1 0-1 0 0,0 0 1 0 0,0 0-1 0 0,0-1 1 0 0,0 1-1 0 0,0-1 1 0 0,0 1-1 0 0,0-1 1 0 0,0 1-1 0 0,0-1 1 0 0,0 1-1 0 0,0-1 1 0 0,0 0-1 0 0,0 0 1 0 0,0 1-1 0 0,0-1 1 0 0,1 0-1 0 0,-1 0 1 0 0,0 0-1 0 0,0 0 1 0 0,0 0-1 0 0,0-1 1 0 0,0 1-1 0 0,0 0 1 0 0,0 0-1 0 0,2-1 1 0 0,5-2 214 0 0,-1 0 0 0 0,1 0 0 0 0,11-8 0 0 0,-6 3-17 0 0,-1 2-92 0 0,1 1-1 0 0,0 0 0 0 0,0 1 0 0 0,0 0 1 0 0,1 1-1 0 0,20-2 0 0 0,-33 5-153 0 0,23-3 84 0 0,0 2-1 0 0,48 2 1 0 0,-62 0-88 0 0,1 0 1 0 0,-1-1 0 0 0,1 0-1 0 0,-1-1 1 0 0,19-4-1 0 0,-29 5 35 0 0,1 0-1 0 0,-1 0 1 0 0,1 0-1 0 0,-1 0 1 0 0,0 0-1 0 0,1 0 0 0 0,-1-1 1 0 0,1 1-1 0 0,-1 0 1 0 0,0 0-1 0 0,1 0 1 0 0,-1-1-1 0 0,0 1 1 0 0,1 0-1 0 0,-1 0 1 0 0,0-1-1 0 0,1 1 1 0 0,-1 0-1 0 0,0-1 1 0 0,0 1-1 0 0,1 0 1 0 0,-1-1-1 0 0,0 1 0 0 0,0 0 1 0 0,0-1-1 0 0,0 1 1 0 0,1 0-1 0 0,-1-1 1 0 0,0 1-1 0 0,0-1 1 0 0,0 0-11 0 0,0 0 1 0 0,-1 0-1 0 0,1 0 0 0 0,0 0 1 0 0,0 0-1 0 0,-1 0 1 0 0,1 1-1 0 0,-1-1 0 0 0,1 0 1 0 0,-1 0-1 0 0,1 0 1 0 0,-2-1-1 0 0,-20-18 84 0 0,-4 2-35 0 0,-1 0 1 0 0,-1 3-1 0 0,-29-14 0 0 0,55 28-72 0 0,-9 0-60 0 0,20 12-2 0 0,0-4 102 0 0,0 0 0 0 0,0-1 0 0 0,1 0 0 0 0,0 0 0 0 0,0-1 0 0 0,0 0 0 0 0,1-1 0 0 0,0 0 0 0 0,0-1 0 0 0,0 0 0 0 0,20 2 0 0 0,-26-4-43 0 0,-1 0 0 0 0,1 0 1 0 0,-1 0-1 0 0,1 0 0 0 0,-1 1 0 0 0,1-1 0 0 0,4 4 0 0 0,-9-4-1 0 0,0 0 0 0 0,1 0 0 0 0,-1 1-1 0 0,0-1 1 0 0,0 0 0 0 0,0 1 0 0 0,0-1-1 0 0,0 0 1 0 0,0 0 0 0 0,0 1 0 0 0,-1-1-1 0 0,1 1 1 0 0,-2 4 76 0 0,-1-1 0 0 0,1 1 0 0 0,-1-1-1 0 0,0 0 1 0 0,0 0 0 0 0,0 0 0 0 0,-1-1-1 0 0,-4 6 1 0 0,-37 32 869 0 0,33-32-810 0 0,-27 23-218 0 0,-50 49-4198 0 0,74-67 2503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6:33:37.32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18 3680 0 0,'0'0'6370'0'0,"1"0"-6311"0"0,8 0-48 0 0,-9 0-11 0 0,1 1 0 0 0,-1-1 0 0 0,0 0 0 0 0,1 0 0 0 0,-1 0 0 0 0,0 0 0 0 0,1 0 0 0 0,-1 0 0 0 0,0-1 0 0 0,0 1 0 0 0,1 0 0 0 0,-1 0 0 0 0,0 0 0 0 0,1 0 0 0 0,-1 0 0 0 0,0 0 0 0 0,0 0 0 0 0,1-1 0 0 0,-1 1 0 0 0,0 0 0 0 0,1 0 0 0 0,-1 0 0 0 0,0-1 0 0 0,0 1 0 0 0,1 0 1 0 0,4-5-2 0 0,-4 4 6 0 0,-1 0-3 0 0,0 1 0 0 0,1 0 0 0 0,-1-1 0 0 0,0 1 0 0 0,1 0 0 0 0,-1 0 0 0 0,1-1 0 0 0,-1 1 0 0 0,1 0 0 0 0,-1 0 0 0 0,0-1 0 0 0,1 1 0 0 0,-1 0 0 0 0,1 0 0 0 0,-1 0 0 0 0,1 0 0 0 0,-1 0 0 0 0,1 0 0 0 0,-1 0 0 0 0,1 0 0 0 0,-1 0 0 0 0,1 0 0 0 0,0 0 0 0 0,7 0 5329 0 0,-5-6-4465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6:33:38.59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202 99 3680 0 0,'0'0'713'0'0,"3"-10"5791"0"0,-2 5-5546 0 0,-1 0 0 0 0,1 0 0 0 0,-1 0 0 0 0,0-1 0 0 0,-1 1 0 0 0,0-8 1 0 0,-2-12 1259 0 0,3 24-2154 0 0,0 0-1 0 0,0 1 1 0 0,0-1-1 0 0,0 0 1 0 0,0 0-1 0 0,0 1 1 0 0,0-1 0 0 0,0 0-1 0 0,-1 0 1 0 0,1 0-1 0 0,0 1 1 0 0,-1-1-1 0 0,1 0 1 0 0,0 1 0 0 0,-1-1-1 0 0,1 0 1 0 0,-1 1-1 0 0,1-1 1 0 0,-1 1-1 0 0,1-1 1 0 0,-1 0 0 0 0,0 1-1 0 0,1-1 1 0 0,-1 1-1 0 0,0 0 1 0 0,1-1-1 0 0,-1 1 1 0 0,0-1-1 0 0,1 1 1 0 0,-1 0 0 0 0,0 0-1 0 0,0-1 1 0 0,1 1-1 0 0,-1 0 1 0 0,0 0-1 0 0,0 0 1 0 0,0 0 0 0 0,1 0-1 0 0,-1 0 1 0 0,0 0-1 0 0,-1 0 1 0 0,-1 1 68 0 0,-1-1 1 0 0,0 1-1 0 0,1 0 1 0 0,-1 0-1 0 0,1 0 0 0 0,-1 1 1 0 0,-3 1-1 0 0,-6 5 39 0 0,1 1 0 0 0,0 0-1 0 0,1 0 1 0 0,0 1 0 0 0,0 0-1 0 0,1 1 1 0 0,0 1 0 0 0,-14 22-1 0 0,21-31-112 0 0,1 1 0 0 0,0-1 0 0 0,0 0 0 0 0,0 1 0 0 0,1-1 0 0 0,-1 1 0 0 0,1 0 0 0 0,0 0 0 0 0,-1 5 0 0 0,2-7-41 0 0,0-1 0 0 0,0 1-1 0 0,0-1 1 0 0,0 0-1 0 0,0 1 1 0 0,0-1 0 0 0,1 0-1 0 0,-1 1 1 0 0,0-1 0 0 0,1 0-1 0 0,-1 1 1 0 0,1-1 0 0 0,0 0-1 0 0,-1 0 1 0 0,1 0 0 0 0,0 1-1 0 0,0-1 1 0 0,0 0-1 0 0,0 0 1 0 0,0 0 0 0 0,0 0-1 0 0,0 0 1 0 0,0-1 0 0 0,0 1-1 0 0,0 0 1 0 0,0 0 0 0 0,1-1-1 0 0,-1 1 1 0 0,0-1 0 0 0,2 1-1 0 0,5 2 41 0 0,0-1-1 0 0,0-1 1 0 0,0 1-1 0 0,0-1 1 0 0,0 0-1 0 0,16-1 1 0 0,-14-1 11 0 0,0 2 0 0 0,0-1-1 0 0,0 1 1 0 0,10 3 0 0 0,-19-4-56 0 0,0 0 0 0 0,-1 1 0 0 0,1-1 0 0 0,0 0 0 0 0,0 1 1 0 0,0-1-1 0 0,0 1 0 0 0,0-1 0 0 0,0 1 0 0 0,-1-1 0 0 0,1 1 0 0 0,0 0 0 0 0,0-1 0 0 0,-1 1 1 0 0,1 0-1 0 0,0 0 0 0 0,-1-1 0 0 0,1 1 0 0 0,-1 0 0 0 0,1 0 0 0 0,-1 0 0 0 0,1 1 0 0 0,-1 0 13 0 0,1 0-1 0 0,-1 0 0 0 0,0 0 0 0 0,0 0 0 0 0,0 0 0 0 0,0 0 0 0 0,0-1 0 0 0,0 1 0 0 0,-1 0 1 0 0,0 4-1 0 0,-1 0 30 0 0,0-1 0 0 0,-1 1-1 0 0,1-1 1 0 0,-1 0 0 0 0,0 0 0 0 0,-7 8 0 0 0,-3 3-90 0 0,0-2 0 0 0,-2 0 1 0 0,0 0-1 0 0,0-1 0 0 0,-1-1 0 0 0,-1-1 0 0 0,0 0 0 0 0,-21 9 0 0 0,36-19-1986 0 0,6-8-786 0 0,-1 3 1795 0 0,5-6-877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6:33:38.97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149 0 4144 0 0,'-1'0'7099'0'0,"-6"3"-4930"0"0,-7 5 1962 0 0,-26 19 0 0 0,31-20-3467 0 0,0 1 1 0 0,1-1 0 0 0,-11 15-1 0 0,14-16-603 0 0,0 1 0 0 0,1 0 0 0 0,0 0-1 0 0,0 0 1 0 0,1 0 0 0 0,-1 1 0 0 0,2-1 0 0 0,-1 1-1 0 0,1 0 1 0 0,0 0 0 0 0,1 0 0 0 0,0 0-1 0 0,-1 15 1 0 0,2-17 49 0 0,0 0 0 0 0,1 0 0 0 0,0 0 0 0 0,0 0 0 0 0,0-1 0 0 0,0 1 0 0 0,1 0 0 0 0,3 6 0 0 0,-5-10-76 0 0,1-1-1 0 0,0 0 1 0 0,0 1 0 0 0,0-1 0 0 0,-1 0 0 0 0,1 0 0 0 0,0 0 0 0 0,0 0 0 0 0,0 0-1 0 0,1 0 1 0 0,-1 0 0 0 0,0 0 0 0 0,0 0 0 0 0,1 0 0 0 0,-1-1 0 0 0,0 1 0 0 0,1-1-1 0 0,-1 1 1 0 0,0-1 0 0 0,1 1 0 0 0,-1-1 0 0 0,1 0 0 0 0,-1 1 0 0 0,1-1 0 0 0,-1 0-1 0 0,1 0 1 0 0,-1 0 0 0 0,0 0 0 0 0,1-1 0 0 0,-1 1 0 0 0,1 0 0 0 0,-1-1 0 0 0,1 1-1 0 0,-1 0 1 0 0,0-1 0 0 0,1 0 0 0 0,-1 1 0 0 0,2-2 0 0 0,3-1 27 0 0,0-1 0 0 0,-1 1 1 0 0,1-1-1 0 0,-1 0 0 0 0,1-1 0 0 0,-1 0 0 0 0,0 1 1 0 0,-1-2-1 0 0,1 1 0 0 0,-1 0 0 0 0,0-1 1 0 0,-1 0-1 0 0,1 0 0 0 0,-1 0 0 0 0,4-12 0 0 0,1-7-495 0 0,0 0-1 0 0,6-46 0 0 0,-12 58-88 0 0,-2 12 465 0 0,1-3-438 0 0,0 1 0 0 0,-1-1 0 0 0,0 0-1 0 0,0 1 1 0 0,0-1 0 0 0,0-4 0 0 0,-2 3-1012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6:33:39.58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9 213 4608 0 0,'-4'-2'11484'0'0,"0"-10"-9171"0"0,4 7-1824 0 0,1 0 1 0 0,-1-1-1 0 0,1 1 1 0 0,1 0-1 0 0,-1 0 1 0 0,1 0-1 0 0,0 1 1 0 0,0-1-1 0 0,0 0 1 0 0,4-6-1 0 0,5-5 488 0 0,19-21-1 0 0,-12 14-23 0 0,4-2-41 0 0,-21 25-904 0 0,-1 0 0 0 0,0-1-1 0 0,0 1 1 0 0,0 0 0 0 0,1 0 0 0 0,-1-1-1 0 0,0 1 1 0 0,0 0 0 0 0,1 0 0 0 0,-1-1-1 0 0,0 1 1 0 0,0 0 0 0 0,1 0-1 0 0,-1 0 1 0 0,0 0 0 0 0,1 0 0 0 0,-1-1-1 0 0,0 1 1 0 0,0 0 0 0 0,1 0 0 0 0,-1 0-1 0 0,0 0 1 0 0,1 0 0 0 0,-1 0 0 0 0,0 0-1 0 0,1 0 1 0 0,-1 0 0 0 0,0 0 0 0 0,1 0-1 0 0,-1 0 1 0 0,0 0 0 0 0,1 0-1 0 0,-1 1 1 0 0,0-1 0 0 0,1 0 0 0 0,-1 0-1 0 0,0 0 1 0 0,0 0 0 0 0,1 1 0 0 0,-1-1-1 0 0,0 0 1 0 0,0 0 0 0 0,1 0 0 0 0,-1 1-1 0 0,0-1 1 0 0,0 0 0 0 0,1 1-1 0 0,9 11 46 0 0,-7-5-45 0 0,0-1 0 0 0,0 1 0 0 0,-1 0 0 0 0,0 0 0 0 0,0 0 0 0 0,-1 0 0 0 0,0 0 0 0 0,0 1 0 0 0,0 7 0 0 0,-1-5 4 0 0,1 0 0 0 0,1 0 0 0 0,4 17 0 0 0,-5-23-12 0 0,-1-3 0 0 0,0 0 0 0 0,0 0 0 0 0,0 0 0 0 0,1 0 0 0 0,-1 0 0 0 0,0 0 0 0 0,1 0 0 0 0,-1 0 0 0 0,1 0 0 0 0,-1 0 0 0 0,1-1 0 0 0,0 1 0 0 0,-1 0 0 0 0,2 1 0 0 0,-1-2 1 0 0,-1 1 0 0 0,0-1-1 0 0,1 0 1 0 0,-1 0 0 0 0,1 0 0 0 0,-1 0-1 0 0,1 0 1 0 0,-1 0 0 0 0,0 0 0 0 0,1 0-1 0 0,-1 0 1 0 0,1 0 0 0 0,-1 0-1 0 0,1 0 1 0 0,-1 0 0 0 0,0 0 0 0 0,1 0-1 0 0,-1 0 1 0 0,1-1 0 0 0,-1 1 0 0 0,1 0-1 0 0,-1 0 1 0 0,0 0 0 0 0,1-1 0 0 0,-1 1-1 0 0,0 0 1 0 0,1 0 0 0 0,-1-1-1 0 0,0 1 1 0 0,1 0 0 0 0,-1-1 0 0 0,0 1-1 0 0,0 0 1 0 0,1-1 0 0 0,-1 1 0 0 0,0-1-1 0 0,0 1 1 0 0,0-1 0 0 0,11-16 33 0 0,-11 16-33 0 0,18-35 63 0 0,-14 25 58 0 0,1 0 0 0 0,1 1 0 0 0,0-1 0 0 0,0 1 0 0 0,1 1 0 0 0,0-1 0 0 0,10-9 0 0 0,-16 18-117 0 0,0 0 1 0 0,0 1-1 0 0,0-1 0 0 0,-1 1 0 0 0,1-1 0 0 0,0 1 0 0 0,0-1 1 0 0,0 1-1 0 0,0 0 0 0 0,0-1 0 0 0,0 1 0 0 0,0 0 1 0 0,0 0-1 0 0,0 0 0 0 0,0 0 0 0 0,0 0 0 0 0,0 0 1 0 0,0 0-1 0 0,0 0 0 0 0,0 0 0 0 0,0 0 0 0 0,0 0 0 0 0,0 1 1 0 0,0-1-1 0 0,0 0 0 0 0,-1 1 0 0 0,1-1 0 0 0,0 1 1 0 0,0-1-1 0 0,0 1 0 0 0,0-1 0 0 0,-1 1 0 0 0,1 0 1 0 0,0-1-1 0 0,0 1 0 0 0,0 1 0 0 0,4 4 47 0 0,0-1 0 0 0,-1 1-1 0 0,8 13 1 0 0,-4-6-19 0 0,11 17-20 0 0,-16-24-6 0 0,0-1 0 0 0,0 0 0 0 0,1 1 1 0 0,4 4-1 0 0,-6-8-5 0 0,0 0 1 0 0,0-1 0 0 0,0 1-1 0 0,0-1 1 0 0,0 1-1 0 0,0-1 1 0 0,0 0 0 0 0,0 0-1 0 0,1 0 1 0 0,-1 0 0 0 0,0 0-1 0 0,1-1 1 0 0,-1 1-1 0 0,4 0 1 0 0,0-1 8 0 0,-1 0 0 0 0,0 0 0 0 0,1 0 1 0 0,-1-1-1 0 0,0 0 0 0 0,1 0 0 0 0,-1 0 0 0 0,0-1 0 0 0,0 1 0 0 0,0-1 0 0 0,0 0 0 0 0,0-1 0 0 0,0 1 1 0 0,-1-1-1 0 0,1 0 0 0 0,-1 0 0 0 0,0-1 0 0 0,0 1 0 0 0,5-6 0 0 0,0 0 21 0 0,-2-1-1 0 0,1 0 1 0 0,-1 0-1 0 0,0 0 1 0 0,-1-1 0 0 0,-1 0-1 0 0,6-15 1 0 0,-10 24-23 0 0,0 1 1 0 0,-1-1-1 0 0,1 0 1 0 0,-1 0 0 0 0,1 0-1 0 0,-1 0 1 0 0,0 0-1 0 0,0 0 1 0 0,0 0 0 0 0,0 0-1 0 0,0 0 1 0 0,-1 0-1 0 0,1 0 1 0 0,0 0 0 0 0,-1 0-1 0 0,-1-3 1 0 0,1 4-6 0 0,1 0 1 0 0,-1 1-1 0 0,1-1 0 0 0,-1 0 1 0 0,1 1-1 0 0,-1-1 1 0 0,0 1-1 0 0,1-1 0 0 0,-1 1 1 0 0,0-1-1 0 0,1 1 1 0 0,-1-1-1 0 0,0 1 1 0 0,0 0-1 0 0,1 0 0 0 0,-1-1 1 0 0,0 1-1 0 0,0 0 1 0 0,0 0-1 0 0,0 0 0 0 0,1 0 1 0 0,-1 0-1 0 0,0 0 1 0 0,0 0-1 0 0,0 0 0 0 0,0 0 1 0 0,1 0-1 0 0,-1 0 1 0 0,0 0-1 0 0,0 1 1 0 0,0-1-1 0 0,1 0 0 0 0,-1 1 1 0 0,0-1-1 0 0,0 0 1 0 0,1 1-1 0 0,-1-1 0 0 0,0 1 1 0 0,1-1-1 0 0,-2 2 1 0 0,-6 3 2 0 0,0 2 1 0 0,0-1-1 0 0,1 1 1 0 0,-1 0 0 0 0,1 1-1 0 0,1 0 1 0 0,0 0-1 0 0,0 0 1 0 0,0 1-1 0 0,1-1 1 0 0,0 1 0 0 0,1 1-1 0 0,0-1 1 0 0,1 1-1 0 0,0-1 1 0 0,0 1-1 0 0,1 0 1 0 0,0 0 0 0 0,1 0-1 0 0,0 0 1 0 0,0 1-1 0 0,1-1 1 0 0,1 0-1 0 0,2 15 1 0 0,-2-20-226 0 0,1 0 0 0 0,0-1-1 0 0,0 1 1 0 0,0-1 0 0 0,0 1 0 0 0,1-1 0 0 0,0 0-1 0 0,0 0 1 0 0,0 0 0 0 0,0 0 0 0 0,1-1 0 0 0,6 6-1 0 0,-5-5-568 0 0,1 0-1 0 0,-1 0 1 0 0,1 0-1 0 0,0-1 0 0 0,0 0 1 0 0,0 0-1 0 0,1 0 1 0 0,10 2-1 0 0,8 0-8190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6:33:40.45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38 280 5064 0 0,'-8'10'496'0'0,"-3"6"38"0"0,-7 10 14227 0 0,19-27-14651 0 0,-1-1-1 0 0,1 1 0 0 0,0 0 0 0 0,0-1 1 0 0,0 1-1 0 0,1 0 0 0 0,-1 0 0 0 0,0 0 1 0 0,3-2-1 0 0,2-3 102 0 0,30-47 1051 0 0,-9 14-81 0 0,36-65 1301 0 0,-11 18-1155 0 0,-52 86-1309 0 0,1-1 0 0 0,-1 0 0 0 0,0 1 0 0 0,1-1 1 0 0,-1 0-1 0 0,1 1 0 0 0,-1-1 0 0 0,1 0 0 0 0,-1 1 0 0 0,1-1 0 0 0,-1 1 0 0 0,1-1 0 0 0,-1 1 0 0 0,1 0 0 0 0,0-1 0 0 0,-1 1 0 0 0,1-1 1 0 0,0 1-1 0 0,-1 0 0 0 0,1 0 0 0 0,0-1 0 0 0,-1 1 0 0 0,1 0 0 0 0,1 0 0 0 0,-1 0-13 0 0,-1 1 0 0 0,1 0 0 0 0,0 0 0 0 0,-1-1 0 0 0,1 1 0 0 0,-1 0 0 0 0,1 0 0 0 0,-1 0 0 0 0,1-1 0 0 0,-1 1 0 0 0,0 0 0 0 0,0 0-1 0 0,1 0 1 0 0,-1 0 0 0 0,0 0 0 0 0,0 0 0 0 0,0 0 0 0 0,0 0 0 0 0,0 0 0 0 0,0 1 0 0 0,1 17 8 0 0,-2 1-1 0 0,-5 39 1 0 0,3-33 0 0 0,-1 27 0 0 0,7-34-13 0 0,-3-19 0 0 0,0 1 0 0 0,0-1 0 0 0,0 0 0 0 0,0 1 0 0 0,0-1 0 0 0,0 0 0 0 0,0 1 0 0 0,1-1 0 0 0,-1 0 0 0 0,0 0 0 0 0,0 1 0 0 0,0-1 0 0 0,1 0 0 0 0,-1 0 0 0 0,0 1 0 0 0,0-1 0 0 0,1 0 0 0 0,-1 0 0 0 0,0 0 0 0 0,0 1 0 0 0,1-1 0 0 0,-1 0 0 0 0,0 0 0 0 0,1 0 0 0 0,-1 0 0 0 0,0 0 0 0 0,1 0 0 0 0,-1 0 0 0 0,0 0 0 0 0,1 0 0 0 0,-1 0 0 0 0,0 0 0 0 0,1 0 0 0 0,-1 0 0 0 0,0 0 0 0 0,0 0 0 0 0,1 0 0 0 0,-1 0 0 0 0,0 0 0 0 0,1 0 0 0 0,-1 0 0 0 0,0 0 0 0 0,1 0 0 0 0,-1-1 0 0 0,11-6 0 0 0,1-8 23 0 0,0-1-1 0 0,-1-1 0 0 0,12-24 1 0 0,1 0 31 0 0,-9 11 70 0 0,7-10 270 0 0,-20 37-336 0 0,1 0 0 0 0,-1 0 0 0 0,1 0-1 0 0,-1 0 1 0 0,1 1 0 0 0,0-1 0 0 0,0 1-1 0 0,0 0 1 0 0,6-3 0 0 0,-9 4-50 0 0,1 1 1 0 0,0 0-1 0 0,0-1 0 0 0,0 1 0 0 0,0 0 1 0 0,0 0-1 0 0,0 0 0 0 0,0 0 0 0 0,0 0 1 0 0,-1 0-1 0 0,1 0 0 0 0,0 0 0 0 0,0 0 1 0 0,0 1-1 0 0,0-1 0 0 0,0 0 0 0 0,0 1 1 0 0,0-1-1 0 0,-1 0 0 0 0,1 1 1 0 0,0-1-1 0 0,0 1 0 0 0,-1-1 0 0 0,1 1 1 0 0,0 0-1 0 0,0-1 0 0 0,-1 1 0 0 0,1 0 1 0 0,-1-1-1 0 0,1 1 0 0 0,-1 0 0 0 0,1 0 1 0 0,-1-1-1 0 0,1 3 0 0 0,1 0 0 0 0,0 1-1 0 0,0 0 1 0 0,0 0-1 0 0,-1 0 0 0 0,0 0 1 0 0,2 5-1 0 0,12 78 524 0 0,-15-85-483 0 0,4 28-304 0 0,1-1 0 0 0,13 43 0 0 0,-18-71 160 0 0,1 0 0 0 0,-1 0 1 0 0,1 0-1 0 0,-1 0 0 0 0,1 0 0 0 0,-1 0 0 0 0,1 0 1 0 0,-1 0-1 0 0,1 0 0 0 0,0 0 0 0 0,0-1 0 0 0,-1 1 1 0 0,2 1-1 0 0,5-1-3120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6:33:40.82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74 209 5064 0 0,'0'0'389'0'0,"-6"15"7510"0"0,2 0-1598 0 0,-2 3-3124 0 0,-4 9-2604 0 0,5-13-173 0 0,1 0-1 0 0,0 0 0 0 0,-2 20 1 0 0,-3 9 150 0 0,2-13-630 0 0,-5 42 0 0 0,11-70 44 0 0,1 0-1 0 0,0 0 1 0 0,0-1-1 0 0,1 1 1 0 0,-1 0 0 0 0,0 0-1 0 0,1 0 1 0 0,-1-1-1 0 0,1 1 1 0 0,-1 0-1 0 0,2 2 1 0 0,-1-2-1337 0 0</inkml:trace>
  <inkml:trace contextRef="#ctx0" brushRef="#br0" timeOffset="1">94 50 14280 0 0,'-7'-17'632'0'0,"7"9"136"0"0,-5 3-616 0 0,2-2-152 0 0,0-6 7239 0 0,21 26-21838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6:33:41.15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154 156 12408 0 0,'-2'2'565'0'0,"-73"81"1842"0"0,64-68-1596 0 0,1 0 0 0 0,0 0 0 0 0,1 1 0 0 0,-9 21 0 0 0,15-28-412 0 0,-1 0 0 0 0,1 1 0 0 0,1-1 0 0 0,0 1 0 0 0,0-1 0 0 0,1 1 0 0 0,0-1 0 0 0,1 1 0 0 0,1 16 0 0 0,-1-25-398 0 0,0 1 0 0 0,1-1 1 0 0,-1 1-1 0 0,0-1 0 0 0,1 1 1 0 0,-1 0-1 0 0,1-1 0 0 0,-1 1 1 0 0,1-1-1 0 0,0 0 0 0 0,-1 1 1 0 0,1-1-1 0 0,0 0 0 0 0,0 1 1 0 0,0-1-1 0 0,0 0 0 0 0,1 0 1 0 0,-1 0-1 0 0,0 0 0 0 0,0 0 1 0 0,1 0-1 0 0,-1 0 1 0 0,0 0-1 0 0,1 0 0 0 0,-1-1 1 0 0,1 1-1 0 0,-1-1 0 0 0,1 1 1 0 0,1 0-1 0 0,1-1 4 0 0,-1 0 0 0 0,1 0-1 0 0,-1 0 1 0 0,1 0 0 0 0,-1 0 0 0 0,1-1 0 0 0,-1 1-1 0 0,0-1 1 0 0,1 0 0 0 0,-1 0 0 0 0,0-1-1 0 0,5-1 1 0 0,1-3 80 0 0,1 0 1 0 0,-2 0-1 0 0,1-1 0 0 0,-1 0 0 0 0,0 0 0 0 0,0-1 1 0 0,-1 0-1 0 0,0-1 0 0 0,0 1 0 0 0,-1-1 0 0 0,0 0 0 0 0,-1-1 1 0 0,0 0-1 0 0,5-12 0 0 0,-1-3 208 0 0,0 0 1 0 0,-2-1-1 0 0,-1-1 1 0 0,5-42 0 0 0,-9 38 463 0 0,-1-1 1 0 0,-4-51 0 0 0,3 83-729 0 0,-3-18 851 0 0,3 17-877 0 0,0 1 0 0 0,0 0 0 0 0,0 0 1 0 0,0-1-1 0 0,0 1 0 0 0,0 0 1 0 0,0-1-1 0 0,0 1 0 0 0,0 0 1 0 0,0 0-1 0 0,-1-1 0 0 0,1 1 1 0 0,0 0-1 0 0,0 0 0 0 0,0-1 1 0 0,0 1-1 0 0,0 0 0 0 0,0 0 0 0 0,-1 0 1 0 0,1-1-1 0 0,0 1 0 0 0,0 0 1 0 0,0 0-1 0 0,-1 0 0 0 0,1-1 1 0 0,0 1-1 0 0,0 0 0 0 0,-1 0 1 0 0,1 0-1 0 0,0 0 0 0 0,0 0 0 0 0,-1 0 1 0 0,1 0-1 0 0,0 0 0 0 0,0-1 1 0 0,-1 1-1 0 0,1 0 0 0 0,0 0 1 0 0,0 0-1 0 0,-1 0 0 0 0,1 0 1 0 0,0 0-1 0 0,0 0 0 0 0,-1 1 1 0 0,1-1-1 0 0,0 0 0 0 0,-1 0 0 0 0,1 0 1 0 0,0 0-1 0 0,0 0 0 0 0,-1 0 1 0 0,1 0-1 0 0,0 1 0 0 0,0-1 1 0 0,0 0-1 0 0,-1 0 0 0 0,1 0 1 0 0,0 0-1 0 0,0 1 0 0 0,0-1 0 0 0,-1 0 1 0 0,1 1-1 0 0,-2 2 1 0 0,0 0 0 0 0,1 1 0 0 0,-1-1-1 0 0,1 1 1 0 0,0 0 0 0 0,0-1 0 0 0,0 1 0 0 0,0 0 0 0 0,1 0-1 0 0,-1 0 1 0 0,1-1 0 0 0,1 6 0 0 0,-3 7 106 0 0,-14 171 386 0 0,15-168-581 0 0,1 1 1 0 0,3 23-1 0 0,1-1-78 0 0,-4-30 172 0 0,1-1 0 0 0,5 23 0 0 0,-5-30-26 0 0,0 0-1 0 0,1 0 1 0 0,-1 0 0 0 0,1 0-1 0 0,0 0 1 0 0,0 0-1 0 0,0 0 1 0 0,1 0 0 0 0,-1-1-1 0 0,7 6 1 0 0,-9-8-54 0 0,1 0 0 0 0,0-1 0 0 0,0 1-1 0 0,0 0 1 0 0,0-1 0 0 0,0 1 0 0 0,1-1 0 0 0,-1 1 0 0 0,0-1 0 0 0,0 0 0 0 0,0 0 0 0 0,0 1 0 0 0,0-1 0 0 0,1 0-1 0 0,-1 0 1 0 0,0 0 0 0 0,0 0 0 0 0,0 0 0 0 0,0 0 0 0 0,1-1 0 0 0,-1 1 0 0 0,0 0 0 0 0,0-1 0 0 0,0 1 0 0 0,0 0 0 0 0,0-1-1 0 0,0 1 1 0 0,0-1 0 0 0,2-1 0 0 0,2-2-820 0 0,1 0-1 0 0,-1 0 1 0 0,9-9-1 0 0,3-5-1140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6:33:41.51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37 8 6912 0 0,'0'-1'57'0'0,"0"1"1"0"0,0 0 0 0 0,0-1 0 0 0,0 1-1 0 0,0 0 1 0 0,-1-1 0 0 0,1 1-1 0 0,0 0 1 0 0,0-1 0 0 0,0 1-1 0 0,0 0 1 0 0,0-1 0 0 0,-1 1 0 0 0,1 0-1 0 0,0-1 1 0 0,0 1 0 0 0,0 0-1 0 0,-1 0 1 0 0,1-1 0 0 0,0 1-1 0 0,-1 0 1 0 0,0 0 445 0 0,0 0-1 0 0,0 0 1 0 0,1 1-1 0 0,-1-1 1 0 0,0 1-1 0 0,0-1 1 0 0,0 1-1 0 0,1-1 1 0 0,-1 1-1 0 0,0-1 1 0 0,1 1-1 0 0,-1 0 1 0 0,0 0-1 0 0,1-1 1 0 0,-1 1-1 0 0,1 0 1 0 0,-1 0-1 0 0,1-1 1 0 0,-1 1-1 0 0,1 0 1 0 0,0 0-1 0 0,-1 0 1 0 0,1 0-1 0 0,0 1 1 0 0,-7 28 3108 0 0,6-25-3704 0 0,-4 32 1145 0 0,2 1 0 0 0,1 41 0 0 0,20 172-855 0 0,-11-205-823 0 0,19 60 0 0 0,-23-83-2324 0 0,0-15 1416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6:32:19.32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10224 0 0,'0'0'8433'0'0,"5"5"-7931"0"0,-2-1-323 0 0,0 0 0 0 0,0 1-1 0 0,-1-1 1 0 0,1 0 0 0 0,-1 1 0 0 0,0-1-1 0 0,-1 1 1 0 0,1-1 0 0 0,-1 1-1 0 0,0 0 1 0 0,1 6 0 0 0,0 9-90 0 0,-1 27 0 0 0,-1-44-100 0 0,0 8 8 0 0,1 15 512 0 0,-2 0-1 0 0,-1 1 1 0 0,-7 28 0 0 0,9-49-421 0 0,0-5 771 0 0,0-14 560 0 0,7-8-859 0 0,0 0 0 0 0,1 1 1 0 0,1 0-1 0 0,18-29 1 0 0,-20 36-337 0 0,5-8 100 0 0,0 1 0 0 0,2 0 0 0 0,24-28 0 0 0,-37 47-349 0 0,-1 1 0 0 0,1-1 0 0 0,-1 1 0 0 0,0-1 0 0 0,1 1 0 0 0,-1 0 0 0 0,1-1 0 0 0,-1 1 0 0 0,1-1 0 0 0,-1 1 0 0 0,1 0 0 0 0,-1 0 1 0 0,1-1-1 0 0,0 1 0 0 0,-1 0 0 0 0,1 0 0 0 0,-1-1 0 0 0,1 1 0 0 0,0 0 0 0 0,-1 0 0 0 0,1 0 0 0 0,-1 0 0 0 0,1 0 0 0 0,0 0 0 0 0,-1 0 0 0 0,1 0 0 0 0,-1 0 0 0 0,1 0 0 0 0,0 1 0 0 0,-1-1 0 0 0,1 0 0 0 0,-1 0 0 0 0,1 1 0 0 0,0-1 0 0 0,-1 0 0 0 0,1 0 0 0 0,-1 1 0 0 0,1-1 0 0 0,-1 1 0 0 0,1-1 0 0 0,-1 1 1 0 0,0-1-1 0 0,1 0 0 0 0,-1 1 0 0 0,1-1 0 0 0,-1 1 0 0 0,0 0 0 0 0,0-1 0 0 0,1 1 0 0 0,-1-1 0 0 0,0 2 0 0 0,3 4-747 0 0,0 0 0 0 0,-1 0-1 0 0,4 13 1 0 0,-4-12-281 0 0,1 6-5239 0 0,0-2-1687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6:33:41.90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3 149 21999 0 0,'0'0'33'0'0,"0"0"0"0"0,0 0-1 0 0,0 0 1 0 0,0 0-1 0 0,0 0 1 0 0,0 0 0 0 0,0 0-1 0 0,0 0 1 0 0,-1 0 0 0 0,1 0-1 0 0,0 0 1 0 0,0 0-1 0 0,0 0 1 0 0,0 0 0 0 0,0 0-1 0 0,0 0 1 0 0,0 0-1 0 0,0 0 1 0 0,0 0 0 0 0,0 0-1 0 0,0 0 1 0 0,-1 0 0 0 0,1 0-1 0 0,0 1 1 0 0,0-1-1 0 0,0 0 1 0 0,0 0 0 0 0,0 0-1 0 0,0 0 1 0 0,0 0 0 0 0,0 0-1 0 0,0 0 1 0 0,0 0-1 0 0,0 0 1 0 0,0 0 0 0 0,0 0-1 0 0,0 0 1 0 0,0 0 0 0 0,0 0-1 0 0,0 1 1 0 0,0-1-1 0 0,0 0 1 0 0,0 0 0 0 0,0 0-1 0 0,0 0 1 0 0,0 0-1 0 0,0 0 1 0 0,0 0 0 0 0,0 0-1 0 0,0 0 1 0 0,0 0 0 0 0,0 0-1 0 0,0 1 1 0 0,0-1-1 0 0,0 0 1 0 0,0 0 0 0 0,0 0-1 0 0,0 0 1 0 0,0 0 0 0 0,0 0-1 0 0,0 0 1 0 0,0 0-1 0 0,0 0 1 0 0,0 0 0 0 0,0 0-1 0 0,0 0 1 0 0,8 8 491 0 0,11 4 153 0 0,-4-6-382 0 0,1 0-1 0 0,-1-1 1 0 0,1-1 0 0 0,0-1-1 0 0,0 0 1 0 0,24 0-1 0 0,-18-2 66 0 0,1-1 0 0 0,-1-1 0 0 0,1-2-1 0 0,23-4 1 0 0,-41 5-338 0 0,1 1-1 0 0,-1-1 1 0 0,1 0 0 0 0,-1 0-1 0 0,0-1 1 0 0,1 0 0 0 0,-1 0-1 0 0,-1 0 1 0 0,1 0 0 0 0,0-1-1 0 0,4-4 1 0 0,-7 6-13 0 0,-1 0 1 0 0,1 0-1 0 0,0 0 0 0 0,-1 0 1 0 0,0 0-1 0 0,1 0 0 0 0,-1 0 0 0 0,0 0 1 0 0,0-1-1 0 0,0 1 0 0 0,-1 0 1 0 0,1-1-1 0 0,0 1 0 0 0,-1-1 0 0 0,0 1 1 0 0,1-1-1 0 0,-1 1 0 0 0,0-1 1 0 0,0 1-1 0 0,-1-1 0 0 0,1 1 0 0 0,0 0 1 0 0,-1-1-1 0 0,0 1 0 0 0,1-1 1 0 0,-1 1-1 0 0,-2-5 0 0 0,3 6-2 0 0,-1 1-1 0 0,1-1 1 0 0,0 0 0 0 0,-1 0-1 0 0,1 1 1 0 0,-1-1 0 0 0,1 0 0 0 0,-1 1-1 0 0,1-1 1 0 0,-1 1 0 0 0,0-1-1 0 0,1 0 1 0 0,-1 1 0 0 0,1-1-1 0 0,-1 1 1 0 0,0-1 0 0 0,0 1-1 0 0,1 0 1 0 0,-1-1 0 0 0,0 1-1 0 0,0 0 1 0 0,1 0 0 0 0,-1-1-1 0 0,0 1 1 0 0,0 0 0 0 0,0 0-1 0 0,0 0 1 0 0,1 0 0 0 0,-1 0-1 0 0,0 0 1 0 0,0 0 0 0 0,0 0 0 0 0,0 0-1 0 0,1 1 1 0 0,-1-1 0 0 0,0 0-1 0 0,0 0 1 0 0,1 1 0 0 0,-1-1-1 0 0,0 0 1 0 0,0 1 0 0 0,1-1-1 0 0,-1 1 1 0 0,0-1 0 0 0,1 1-1 0 0,-2 0 1 0 0,-1 2 43 0 0,-1 0 0 0 0,1 1 0 0 0,0-1 0 0 0,0 1 0 0 0,0 0 0 0 0,-4 7 0 0 0,3-3-22 0 0,0 1 1 0 0,0-1-1 0 0,1 1 0 0 0,0 0 0 0 0,0 0 1 0 0,-1 10-1 0 0,4-16-20 0 0,-1 1 0 0 0,1-1 0 0 0,0 1 0 0 0,0-1 1 0 0,0 0-1 0 0,0 1 0 0 0,1-1 0 0 0,-1 1 0 0 0,1-1 0 0 0,0 1 0 0 0,0-1 0 0 0,0 0 0 0 0,0 0 0 0 0,1 1 1 0 0,-1-1-1 0 0,1 0 0 0 0,0 0 0 0 0,0 0 0 0 0,4 3 0 0 0,-5-4-156 0 0,1-1 0 0 0,-1 1 0 0 0,1-1 0 0 0,0 0 0 0 0,-1 0 0 0 0,1 0-1 0 0,0 0 1 0 0,0 0 0 0 0,0 0 0 0 0,0 0 0 0 0,0-1 0 0 0,0 1 0 0 0,0-1 0 0 0,0 1 0 0 0,0-1 0 0 0,0 0 0 0 0,0 0-1 0 0,0 0 1 0 0,0 0 0 0 0,1 0 0 0 0,-1 0 0 0 0,0-1 0 0 0,0 1 0 0 0,0 0 0 0 0,0-1 0 0 0,0 0 0 0 0,0 0 0 0 0,0 0-1 0 0,-1 1 1 0 0,1-2 0 0 0,2 0 0 0 0,5-4-1069 0 0,0-1 0 0 0,0 0 0 0 0,-1-1 0 0 0,12-13 0 0 0,-15 16 977 0 0,17-27-1596 0 0,-13 27 6752 0 0,-8 5-4678 0 0,1 1 0 0 0,-1-1 0 0 0,1 0 0 0 0,-1 1 0 0 0,1-1 0 0 0,-1 1 0 0 0,0 0 0 0 0,1-1 0 0 0,-1 1 0 0 0,0 0 0 0 0,1 0 0 0 0,-1 0 0 0 0,0 0 0 0 0,0 0 0 0 0,0 0 0 0 0,0 0-1 0 0,0 0 1 0 0,0 0 0 0 0,0 1 0 0 0,-1-1 0 0 0,2 2 0 0 0,2 5-40 0 0,0 0 0 0 0,4 13 0 0 0,-4-10 1093 0 0,-3-12-1265 0 0,0 0 0 0 0,0 0 0 0 0,-1 1-1 0 0,1-1 1 0 0,0 0 0 0 0,-1 0 0 0 0,1 0 0 0 0,-1 0 0 0 0,1 0 0 0 0,-1 0-1 0 0,1 0 1 0 0,-1 0 0 0 0,1 0 0 0 0,-1 0 0 0 0,0 0 0 0 0,0 0 0 0 0,1-2-1 0 0,-1-6 73 0 0,1-1 0 0 0,0 0 1 0 0,1 0-1 0 0,0 1 0 0 0,1-1 0 0 0,6-14 0 0 0,29-53 510 0 0,-35 71-785 0 0,0 1 1 0 0,1 0-1 0 0,-1 0 1 0 0,1 0-1 0 0,0 0 1 0 0,0 1-1 0 0,0 0 1 0 0,6-4-1 0 0,-9 6 91 0 0,1 1 0 0 0,0 0 0 0 0,0 0 0 0 0,0 0 0 0 0,0 1 0 0 0,0-1 0 0 0,0 0 0 0 0,0 1 0 0 0,0-1 0 0 0,0 1 0 0 0,0 0 1 0 0,0-1-1 0 0,0 1 0 0 0,0 0 0 0 0,0 0 0 0 0,0 0 0 0 0,0 1 0 0 0,0-1 0 0 0,0 1 0 0 0,0-1 0 0 0,0 1 0 0 0,0-1 0 0 0,0 1 0 0 0,0 0 0 0 0,0 0 0 0 0,0 0 0 0 0,1 1 0 0 0,11 9-1999 0 0,-3 3-370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6:33:42.28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0 279 23039 0 0,'0'0'2315'0'0,"0"-14"-2102"0"0,1 3 213 0 0,0 0 0 0 0,1 0 0 0 0,0 1 0 0 0,0-1-1 0 0,1 1 1 0 0,1-1 0 0 0,0 1 0 0 0,0 0 0 0 0,1 0 0 0 0,0 1-1 0 0,1-1 1 0 0,9-11 0 0 0,-9 15 166 0 0,-5 6-591 0 0,-1 0-1 0 0,1 0 1 0 0,0 0 0 0 0,-1-1-1 0 0,1 1 1 0 0,-1 0 0 0 0,1 0-1 0 0,0 0 1 0 0,-1 0 0 0 0,1 0-1 0 0,-1 0 1 0 0,1 0 0 0 0,0 0-1 0 0,-1 0 1 0 0,1 1 0 0 0,-1-1-1 0 0,1 0 1 0 0,-1 0 0 0 0,1 0-1 0 0,0 1 1 0 0,-1-1 0 0 0,1 0-1 0 0,-1 1 1 0 0,1-1 0 0 0,-1 0-1 0 0,1 1 1 0 0,-1-1 0 0 0,0 1-1 0 0,1 0 1 0 0,6 9-5 0 0,-7-9 4 0 0,3 4 0 0 0,-3-5 0 0 0,1 0 0 0 0,-1 0 0 0 0,0 0 0 0 0,0 1 0 0 0,0-1 0 0 0,0 0 0 0 0,0 0 0 0 0,0 0 0 0 0,0 0 0 0 0,0 0 0 0 0,0 1 0 0 0,1-1 0 0 0,-1 0 0 0 0,0 0 0 0 0,0 0 0 0 0,0 0 0 0 0,0 0 0 0 0,0 0 0 0 0,0 0 0 0 0,1 0 0 0 0,-1 0 0 0 0,0 1 0 0 0,0-1 0 0 0,0 0 0 0 0,0 0 0 0 0,1 0 0 0 0,-1 0 0 0 0,0 0 0 0 0,0 0 0 0 0,0 0 0 0 0,0 0 0 0 0,1 0 0 0 0,-1 0 0 0 0,0 0 0 0 0,0 0 0 0 0,0 0 0 0 0,0 0 0 0 0,1-1 0 0 0,-1 1 0 0 0,0 0 0 0 0,0 0 0 0 0,0 0 0 0 0,0 0 0 0 0,1 0 0 0 0,-1 0 0 0 0,0 0 0 0 0,0 0 0 0 0,0 0 0 0 0,0-1 0 0 0,0 1 0 0 0,0 0 0 0 0,0 0 0 0 0,1 0 0 0 0,-1 0 0 0 0,4-8 0 0 0,-4 7 0 0 0,16-34 0 0 0,-11 21 0 0 0,1 0 0 0 0,1 1 0 0 0,0 0 0 0 0,14-18 0 0 0,-21 30-1 0 0,0 1 1 0 0,0 0-1 0 0,1-1 1 0 0,-1 1-1 0 0,0-1 0 0 0,1 1 1 0 0,-1 0-1 0 0,0-1 1 0 0,1 1-1 0 0,-1 0 1 0 0,0 0-1 0 0,1-1 0 0 0,-1 1 1 0 0,1 0-1 0 0,-1 0 1 0 0,0 0-1 0 0,1-1 0 0 0,-1 1 1 0 0,1 0-1 0 0,-1 0 1 0 0,1 0-1 0 0,-1 0 0 0 0,1 0 1 0 0,-1 0-1 0 0,0 0 1 0 0,1 0-1 0 0,0 0 1 0 0,0 0-4 0 0,-1 1 1 0 0,1-1 0 0 0,-1 1-1 0 0,1-1 1 0 0,0 1 0 0 0,-1-1 0 0 0,1 1-1 0 0,-1-1 1 0 0,1 1 0 0 0,-1 0-1 0 0,1-1 1 0 0,-1 1 0 0 0,0-1 0 0 0,1 1-1 0 0,-1 1 1 0 0,3 4-74 0 0,-1 1 1 0 0,4 14-1 0 0,-5-14-25 0 0,3 12-989 0 0,-1 0 0 0 0,1 21 1 0 0,-1-21-853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6:33:43.10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4 15288 0 0,'0'0'697'0'0,"0"1"-9"0"0,1 3-356 0 0,24 70 3913 0 0,-17-46-4191 0 0,-2 0 0 0 0,-1 1 0 0 0,-1-1 0 0 0,0 38-1 0 0,-3-52 51 0 0,0-13-12 0 0,-1 1 0 0 0,0-1 0 0 0,0 1 0 0 0,1-1 0 0 0,-1 1 0 0 0,0 0 0 0 0,0-1 0 0 0,-1 1 0 0 0,1-1 0 0 0,0 1 0 0 0,0-1 0 0 0,-1 1 0 0 0,0 2 1616 0 0,-2-15-112 0 0,2 9-1461 0 0,0-1 0 0 0,1 0 0 0 0,0 0 0 0 0,-1 0 0 0 0,1 0 0 0 0,0 1 0 0 0,1-1 0 0 0,-1 0 0 0 0,0 0-1 0 0,2-4 1 0 0,8-29 626 0 0,-9 33-706 0 0,8-26 314 0 0,-1 3-140 0 0,1 1 0 0 0,12-26 1 0 0,-17 44-235 0 0,-1 0 1 0 0,1 1 0 0 0,0 0 0 0 0,1 0 0 0 0,-1 0 0 0 0,1 0 0 0 0,0 1-1 0 0,1-1 1 0 0,-1 2 0 0 0,1-1 0 0 0,0 0 0 0 0,8-3 0 0 0,-12 7-63 0 0,0 0 1 0 0,1 0 0 0 0,-1 0-1 0 0,0 0 1 0 0,0 1-1 0 0,1-1 1 0 0,-1 1-1 0 0,0 0 1 0 0,1-1 0 0 0,-1 1-1 0 0,0 0 1 0 0,1 1-1 0 0,-1-1 1 0 0,0 0 0 0 0,1 1-1 0 0,-1-1 1 0 0,0 1-1 0 0,0 0 1 0 0,1 0-1 0 0,-1-1 1 0 0,4 4 0 0 0,2 1-345 0 0,0 1 0 0 0,0 0 1 0 0,-1 0-1 0 0,8 8 0 0 0,1 1 131 0 0,3 5 280 0 0,10 6 0 0 0,-21-20 38 0 0,0-1 141 0 0,-1 1 0 0 0,2-1 0 0 0,-1 0 0 0 0,14 5 0 0 0,-20-9-156 0 0,-1 0 1 0 0,1-1-1 0 0,-1 1 1 0 0,1-1-1 0 0,-1 1 1 0 0,1-1-1 0 0,0 0 1 0 0,-1 0-1 0 0,1 0 1 0 0,-1 0-1 0 0,1 0 1 0 0,0 0-1 0 0,-1 0 1 0 0,1 0 0 0 0,-1-1-1 0 0,1 1 1 0 0,-1-1-1 0 0,1 1 1 0 0,-1-1-1 0 0,1 0 1 0 0,-1 1-1 0 0,1-1 1 0 0,-1 0-1 0 0,0 0 1 0 0,1 0-1 0 0,-1 0 1 0 0,0 0-1 0 0,0 0 1 0 0,0 0-1 0 0,0-1 1 0 0,0 1 0 0 0,0 0-1 0 0,0 0 1 0 0,1-3-1 0 0,-1 2 37 0 0,0 0-1 0 0,0 0 1 0 0,-1 1 0 0 0,1-1-1 0 0,-1 0 1 0 0,1-1 0 0 0,-1 1-1 0 0,0 0 1 0 0,1 0 0 0 0,-1 0-1 0 0,0 0 1 0 0,0 0 0 0 0,-1 0-1 0 0,1 0 1 0 0,-1-3 0 0 0,1 4-47 0 0,-1 0-1 0 0,1 1 1 0 0,0-1 0 0 0,-1 0 0 0 0,1 0-1 0 0,-1 1 1 0 0,1-1 0 0 0,-1 0 0 0 0,1 1-1 0 0,-1-1 1 0 0,0 0 0 0 0,1 1 0 0 0,-1-1-1 0 0,0 1 1 0 0,1-1 0 0 0,-1 1 0 0 0,0-1-1 0 0,0 1 1 0 0,1 0 0 0 0,-1-1 0 0 0,0 1-1 0 0,0 0 1 0 0,0-1 0 0 0,0 1 0 0 0,1 0-1 0 0,-1 0 1 0 0,0 0 0 0 0,0 0 0 0 0,0 0-1 0 0,0 0 1 0 0,0 0 0 0 0,0 0 0 0 0,1 0-1 0 0,-1 1 1 0 0,0-1 0 0 0,0 0 0 0 0,0 0-1 0 0,-1 1 1 0 0,0 0 4 0 0,0 1-1 0 0,0-1 1 0 0,0 1-1 0 0,-1-1 1 0 0,1 1 0 0 0,1-1-1 0 0,-1 1 1 0 0,0 0-1 0 0,0 0 1 0 0,1 0-1 0 0,-1 0 1 0 0,-2 4 0 0 0,-13 28 34 0 0,11-21-45 0 0,1 1-1 0 0,1-1 1 0 0,0 1 0 0 0,1 0 0 0 0,-3 20-1 0 0,6-27-3 0 0,-1-1-1 0 0,1 1 0 0 0,0 0 1 0 0,1-1-1 0 0,-1 1 0 0 0,1 0 1 0 0,1-1-1 0 0,-1 1 0 0 0,1-1 1 0 0,0 0-1 0 0,1 1 0 0 0,-1-1 1 0 0,7 10-1 0 0,-8-15-85 0 0,1 1 1 0 0,0 0-1 0 0,-1-1 1 0 0,1 1-1 0 0,0-1 0 0 0,0 1 1 0 0,0-1-1 0 0,0 0 1 0 0,0 0-1 0 0,0 0 0 0 0,0 0 1 0 0,0 0-1 0 0,0 0 0 0 0,0-1 1 0 0,1 1-1 0 0,-1-1 1 0 0,0 0-1 0 0,1 1 0 0 0,-1-1 1 0 0,0 0-1 0 0,0 0 0 0 0,4-1 1 0 0,-1 1-205 0 0,-1-1 0 0 0,1 0 0 0 0,0 0 0 0 0,0 0 0 0 0,0-1 0 0 0,-1 0 0 0 0,1 0 0 0 0,-1 0 1 0 0,7-4-1 0 0,6-8-1694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6:33:43.50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46 19 20935 0 0,'-22'-16'2098'0'0,"21"15"-2084"0"0,1 1 0 0 0,-1 0 1 0 0,1 0-1 0 0,-1-1 1 0 0,1 1-1 0 0,-1 0 0 0 0,1 0 1 0 0,-1 0-1 0 0,1 0 0 0 0,-1 0 1 0 0,1 0-1 0 0,-1 0 1 0 0,1 0-1 0 0,-1 0 0 0 0,1 0 1 0 0,-1 0-1 0 0,1 0 1 0 0,-1 0-1 0 0,1 0 0 0 0,-1 0 1 0 0,1 1-1 0 0,-1-1 0 0 0,1 0 1 0 0,-1 0-1 0 0,1 1 1 0 0,0-1-1 0 0,-1 0 0 0 0,1 0 1 0 0,-1 1-1 0 0,1-1 0 0 0,0 1 1 0 0,-1-1-1 0 0,1 0 1 0 0,0 1-1 0 0,-1-1 0 0 0,1 1 1 0 0,0-1-1 0 0,0 1 1 0 0,-1-1-1 0 0,1 1 0 0 0,-5 18 349 0 0,4-13-261 0 0,1 1 0 0 0,0 0 0 0 0,1 0 0 0 0,0 0 0 0 0,0 0 0 0 0,0 0 0 0 0,4 10 0 0 0,4 20 102 0 0,4 35-103 0 0,-11-64-38 0 0,0 0 0 0 0,1 0 0 0 0,0-1 0 0 0,0 1 0 0 0,1-1 0 0 0,7 13 0 0 0,-9-18-16 0 0,0 0 0 0 0,-1 0 0 0 0,1 0 0 0 0,0 0 0 0 0,0 0 0 0 0,0-1 0 0 0,1 1 0 0 0,-1-1 0 0 0,0 1 0 0 0,0-1 0 0 0,1 0 0 0 0,-1 0 0 0 0,1 0 0 0 0,-1 0 0 0 0,1 0 0 0 0,4 1 0 0 0,-5-2 16 0 0,-1 0 0 0 0,1 0 0 0 0,0-1 1 0 0,0 1-1 0 0,0 0 0 0 0,-1-1 0 0 0,1 1 0 0 0,0-1 0 0 0,0 1 1 0 0,-1-1-1 0 0,1 0 0 0 0,0 1 0 0 0,-1-1 0 0 0,1 0 1 0 0,-1 0-1 0 0,1-1 0 0 0,-1 1 0 0 0,0 0 0 0 0,1 0 0 0 0,-1-1 1 0 0,0 1-1 0 0,0 0 0 0 0,0-1 0 0 0,0 0 0 0 0,1-1 0 0 0,11-22 86 0 0,18-48 0 0 0,-15 33-1618 0 0,8-24-2554 0 0,-18 43 1788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6:33:43.85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12 251 16328 0 0,'0'2'745'0'0,"-5"87"1376"0"0,-1 5 2012 0 0,6-91-4045 0 0,1 12 713 0 0,3-14-720 0 0,3-9-565 0 0,-4 4-905 0 0,0-1 1 0 0,0 0-1 0 0,-1 0 1 0 0,3-5-1 0 0,1-9-5873 0 0</inkml:trace>
  <inkml:trace contextRef="#ctx0" brushRef="#br0" timeOffset="1">125 23 17503 0 0,'-9'-12'776'0'0,"7"6"160"0"0,-1 4-744 0 0,-3-1-192 0 0,1 3 0 0 0,0 3 0 0 0,-4-3 448 0 0,3 2 48 0 0,-2 4 16 0 0,3 1 0 0 0,-2 3-416 0 0,4 0-96 0 0,-2 0 0 0 0,5 6 0 0 0,-3-2-1648 0 0,6 1-352 0 0</inkml:trace>
  <inkml:trace contextRef="#ctx0" brushRef="#br0" timeOffset="2">215 381 4608 0 0,'19'15'448'0'0,"-16"-14"559"0"0,0 1 0 0 0,0-1 0 0 0,0 1 0 0 0,1-1 0 0 0,-1 0 1 0 0,0 0-1 0 0,0 0 0 0 0,5 0 0 0 0,-6-1-497 0 0,-1 0 0 0 0,1 0 0 0 0,-1 0-1 0 0,1 0 1 0 0,-1 0 0 0 0,1 0 0 0 0,0 0 0 0 0,-1-1 0 0 0,1 1 0 0 0,-1-1 0 0 0,1 1 0 0 0,-1-1 0 0 0,0 0-1 0 0,1 1 1 0 0,-1-1 0 0 0,1 0 0 0 0,1-2 0 0 0,-2 2-451 0 0,1-1 1 0 0,-1 1-1 0 0,0-1 0 0 0,0 0 0 0 0,0 1 1 0 0,0-1-1 0 0,0 0 0 0 0,0 0 0 0 0,0 0 1 0 0,0-3-1 0 0,1-2 687 0 0,0-1 1 0 0,1-14-1 0 0,-3 20-643 0 0,0-1 0 0 0,0 1 0 0 0,0-1 0 0 0,-1 1 0 0 0,1-1-1 0 0,0 1 1 0 0,-1 0 0 0 0,0-1 0 0 0,0 1 0 0 0,1 0 0 0 0,-1-1 0 0 0,-1 1 0 0 0,0-2 0 0 0,1 3-79 0 0,1 1 0 0 0,0 0 0 0 0,-1 0 0 0 0,1 0 0 0 0,0-1 0 0 0,-1 1 0 0 0,1 0 0 0 0,0 0 0 0 0,-1 0 0 0 0,1 0 0 0 0,0 0 0 0 0,-1 0 0 0 0,1 0 0 0 0,0 0 0 0 0,-1 0 0 0 0,1 0 0 0 0,0 0 0 0 0,-1 0 0 0 0,1 0 0 0 0,0 0 0 0 0,-1 0 0 0 0,1 0 0 0 0,0 1 0 0 0,-1-1 0 0 0,1 0 0 0 0,0 0 0 0 0,-1 0 1 0 0,1 0-1 0 0,0 1 0 0 0,-1-1 0 0 0,1 0 0 0 0,0 0 0 0 0,0 1 0 0 0,-1-1 0 0 0,1 0 0 0 0,0 1 0 0 0,0-1 0 0 0,-11 13 344 0 0,7-6-275 0 0,0 1-1 0 0,0-1 0 0 0,1 1 1 0 0,0 0-1 0 0,1 0 1 0 0,0 0-1 0 0,0 0 0 0 0,-1 15 1 0 0,2-19-123 0 0,1 0 0 0 0,0-1-1 0 0,0 1 1 0 0,0 0 0 0 0,0 0 0 0 0,1 0 0 0 0,0 0 0 0 0,0-1-1 0 0,0 1 1 0 0,0 0 0 0 0,0-1 0 0 0,1 1 0 0 0,-1-1-1 0 0,1 0 1 0 0,0 1 0 0 0,0-1 0 0 0,1 0 0 0 0,-1 0 0 0 0,0 0-1 0 0,1 0 1 0 0,3 2 0 0 0,-4-3-237 0 0,0-1 0 0 0,0 0 0 0 0,0 0 0 0 0,0 0 0 0 0,0 0 0 0 0,0 0 0 0 0,0-1 0 0 0,1 1 0 0 0,-1-1 0 0 0,0 1 0 0 0,0-1 0 0 0,1 0 0 0 0,-1 0 1 0 0,0 0-1 0 0,0 0 0 0 0,3 0 0 0 0,4-5-2091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6:33:44.22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1 121 19695 0 0,'0'0'4346'0'0,"11"10"-2942"0"0,11 43-970 0 0,-1-4-178 0 0,-18-45-207 0 0,0 1-1 0 0,0-1 1 0 0,1 0 0 0 0,0 0-1 0 0,0 0 1 0 0,7 5 0 0 0,-11-8-46 0 0,2-2 38 0 0,-1 1 0 0 0,1-1 1 0 0,-1 1-1 0 0,1-1 0 0 0,-1 1 0 0 0,1-1 0 0 0,-1 0 0 0 0,0 0 0 0 0,1 0 0 0 0,-1 0 1 0 0,0 0-1 0 0,2-2 0 0 0,3-4 216 0 0,0-1 1 0 0,0 0-1 0 0,7-16 1 0 0,-1 3 129 0 0,18-43 1305 0 0,-29 63-1325 0 0,1 2-345 0 0,0 1-1 0 0,0-1 1 0 0,1 1 0 0 0,-2-1 0 0 0,1 1 0 0 0,0 0 0 0 0,2 3 0 0 0,-2-4-13 0 0,10 16 46 0 0,-9-12-25 0 0,1 0 1 0 0,-1 0 0 0 0,1 0-1 0 0,0-1 1 0 0,6 6 0 0 0,-9-10-20 0 0,0 1 0 0 0,0 0 0 0 0,0-1 0 0 0,0 1 0 0 0,0-1 0 0 0,0 1 0 0 0,0-1 0 0 0,0 1 0 0 0,0-1 0 0 0,0 0 0 0 0,0 0 0 0 0,0 0 0 0 0,0 1 0 0 0,1-1 0 0 0,-1 0 0 0 0,0 0 0 0 0,0 0 0 0 0,0 0 0 0 0,0-1 0 0 0,0 1 0 0 0,0 0 0 0 0,0 0 0 0 0,0-1 0 0 0,0 1 0 0 0,0-1 0 0 0,0 1 0 0 0,0-1 0 0 0,0 1 0 0 0,0-1 0 0 0,0 1 0 0 0,0-1 0 0 0,0 0 0 0 0,1-1 0 0 0,2-2 14 0 0,0-1 0 0 0,0 1 0 0 0,-1-1 0 0 0,0 0 0 0 0,0 0 0 0 0,0 0-1 0 0,-1 0 1 0 0,1 0 0 0 0,1-6 0 0 0,2-11-436 0 0,4-22-1 0 0,-3 14-1411 0 0,-3 10-5273 0 0,-3 2-2282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6:34:33.18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40 123 1840 0 0,'0'0'204'0'0,"0"-13"896"0"0,-2 12-1017 0 0,-1-1 732 0 0,3 2-359 0 0,-1-1 1 0 0,1 1-1 0 0,-1-1 1 0 0,0 1-1 0 0,1 0 1 0 0,-1-1-1 0 0,1 1 1 0 0,-1 0-1 0 0,0 0 1 0 0,1 0-1 0 0,-1-1 1 0 0,0 1-1 0 0,1 0 1 0 0,-1 0-1 0 0,0 0 1 0 0,1 0-1 0 0,-1 0 1 0 0,0 0-1 0 0,0 0 1 0 0,1 0-1 0 0,-2 1 1 0 0,-10 5 2448 0 0,4-2 3602 0 0,11-11-4166 0 0,3-1-1807 0 0,-4 5-410 0 0,0 0 0 0 0,0 0 0 0 0,1 0-1 0 0,-1 0 1 0 0,1 0 0 0 0,0 0 0 0 0,-1 1 0 0 0,1 0 0 0 0,0-1 0 0 0,5-2 0 0 0,-3 3 37 0 0,0 0-1 0 0,-1 0 0 0 0,1 1 1 0 0,0 0-1 0 0,7-2 1 0 0,18-3-113 0 0,-8 11 16 0 0,31 4 188 0 0,-19-4-102 0 0,-18-3-71 0 0,-1-1 0 0 0,1 0-1 0 0,16-3 1 0 0,5 1 86 0 0,-8 0-130 0 0,34-7 0 0 0,0 1-38 0 0,-24 4 10 0 0,61-3 143 0 0,79-2 1345 0 0,-151 9-1839 0 0,-17-1 337 0 0,0 1 1 0 0,18-3-1 0 0,28-4 318 0 0,70 2-1 0 0,-29 1-679 0 0,-25-3 521 0 0,-60 4-119 0 0,15-1-9 0 0,105-8 155 0 0,-95 11-179 0 0,40 1 0 0 0,-58 0 19 0 0,2 1 66 0 0,32 7-1 0 0,-44-8-66 0 0,1 1-1 0 0,22-1 1 0 0,8 2 5 0 0,-23-2 8 0 0,29-1 0 0 0,0 1 24 0 0,-28 0-45 0 0,100 5 55 0 0,-102-5-137 0 0,0 1-1 0 0,23 5 1 0 0,3 1 468 0 0,-14-6-293 0 0,38-2-1 0 0,17 2 87 0 0,-61 0-173 0 0,100 5 19 0 0,-77-6-35 0 0,-23 0 0 0 0,0-1 0 0 0,37-4 0 0 0,7-4-107 0 0,125 1-1 0 0,-192 7-134 0 0,1 0 253 0 0,-1 0 0 0 0,0 0 0 0 0,0 0 1 0 0,0 0-1 0 0,1 0 0 0 0,-1 0 0 0 0,0 0 0 0 0,0 0 1 0 0,0 0-1 0 0,1 0 0 0 0,-1 0 0 0 0,0 0 0 0 0,0 0 1 0 0,0 0-1 0 0,0 0 0 0 0,1 0 0 0 0,-1 0 0 0 0,0-1 1 0 0,0 1-1 0 0,0 0 0 0 0,0 0 0 0 0,1 0 0 0 0,-1 0 1 0 0,0 0-1 0 0,0 0 0 0 0,0-1 0 0 0,0 1 0 0 0,0 0 1 0 0,0 0-1 0 0,1 0 0 0 0,-1 0 0 0 0,0-1 1 0 0,0 1-1 0 0,0 0 0 0 0,0 0 0 0 0,0-1 0 0 0,-1 0-8 0 0,-2-2 16 0 0,-10-2-102 0 0,9 4-436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6:34:37.60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15 8288 0 0,'0'0'8254'0'0,"15"5"-4005"0"0,15-7-730 0 0,-30 2-3437 0 0,1 0 0 0 0,0 0 1 0 0,-1 0-1 0 0,1 0 0 0 0,0 0 0 0 0,-1 0 1 0 0,1 0-1 0 0,0 0 0 0 0,-1 1 0 0 0,1-1 0 0 0,-1 0 1 0 0,1 0-1 0 0,0 1 0 0 0,0 0 0 0 0,7 1 418 0 0,-4-1-405 0 0,0-1 0 0 0,0 1 0 0 0,0 0 1 0 0,0 0-1 0 0,-1 0 0 0 0,1 1 0 0 0,5 2 0 0 0,11 4 50 0 0,-17-8-98 0 0,0 0 1 0 0,0 0-1 0 0,1-1 1 0 0,-1 1 0 0 0,0-1-1 0 0,6-2 1 0 0,-1 1 5 0 0,7 0-23 0 0,-1 0-1 0 0,1 1 1 0 0,19 1 0 0 0,-15 0 64 0 0,27 1-27 0 0,140 7 149 0 0,-155-5-108 0 0,57 5 163 0 0,-24-1-483 0 0,92-3 0 0 0,-128-4 554 0 0,200-18 796 0 0,55 7-1075 0 0,-222 11-8 0 0,74-5 389 0 0,-86 5-369 0 0,87 3 213 0 0,-99-1-228 0 0,52-4-1 0 0,-51 0 34 0 0,46 4-1 0 0,24 6 656 0 0,-54-3-878 0 0,0-1 0 0 0,72-6-1 0 0,-6-5 403 0 0,131-13-242 0 0,-147 9 322 0 0,107 4 0 0 0,-194 9-683 0 0,6 0 1703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6:34:44.29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37 4 1840 0 0,'-2'0'48'0'0,"1"1"0"0"0,0-1-1 0 0,0 1 1 0 0,0-1 0 0 0,-1 0 0 0 0,1 1-1 0 0,0-1 1 0 0,-1 0 0 0 0,1 0 0 0 0,-23-6 20889 0 0,25 7-20825 0 0,-1 1 0 0 0,1-1 0 0 0,0 1 0 0 0,0-1 0 0 0,-1 1 0 0 0,1-1 0 0 0,0 1 0 0 0,0-1 0 0 0,1 0 0 0 0,-1 0 0 0 0,0 1 0 0 0,0-1-1 0 0,1 0 1 0 0,-1 0 0 0 0,0 0 0 0 0,1 0 0 0 0,-1-1 0 0 0,1 1 0 0 0,-1 0 0 0 0,1 0 0 0 0,0-1 0 0 0,2 1 0 0 0,4 0 93 0 0,1 0 0 0 0,-1 0 1 0 0,1-1-1 0 0,0 0 0 0 0,-1-1 1 0 0,11-1-1 0 0,-9 0-84 0 0,-1 1 0 0 0,1 1 0 0 0,0 0 0 0 0,-1 0 1 0 0,15 2-1 0 0,40 11 287 0 0,-33-5-519 0 0,0-2 1 0 0,0-2 0 0 0,1 0-1 0 0,47-2 1 0 0,8 2-45 0 0,-62-1 536 0 0,49 13 1 0 0,-2-1 103 0 0,96-3-376 0 0,-57-6 193 0 0,-93-5-206 0 0,31 7 1 0 0,-14-1 15 0 0,0-2-1 0 0,0-2 1 0 0,49-2 0 0 0,-35-3 188 0 0,95-18 1 0 0,-42 4 36 0 0,20-1 274 0 0,-80 8-516 0 0,-20 5-63 0 0,32-4 1 0 0,11-1-121 0 0,-65 9 88 0 0,21-6 8 0 0,-15 4 104 0 0,-1 0 1 0 0,0 0-1 0 0,1 1 0 0 0,-1 0 1 0 0,1 0-1 0 0,11 0 1 0 0,-17 1-111 0 0,0 0 0 0 0,0 0 0 0 0,1 0 0 0 0,-1 0 0 0 0,0 0 0 0 0,0 0 0 0 0,0-1-1 0 0,1 1 1 0 0,-1 0 0 0 0,0 0 0 0 0,0 0 0 0 0,0-1 0 0 0,0 1 0 0 0,0 0 0 0 0,1 0 0 0 0,-1 0 0 0 0,0-1 0 0 0,0 1 0 0 0,0 0 0 0 0,0 0 0 0 0,0-1 0 0 0,0 1 0 0 0,0 0 0 0 0,0 0 0 0 0,0-1 0 0 0,0 1 0 0 0,0 0 0 0 0,0 0 0 0 0,0 0 0 0 0,0-1 0 0 0,0 1 0 0 0,0 0 0 0 0,0 0 0 0 0,0-1 0 0 0,0 1 0 0 0,0 0 0 0 0,0 0 0 0 0,-1-1 0 0 0,-1-7-31 0 0,-6 0-916 0 0,-1 7-3731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6:34:46.11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12 135 9184 0 0,'0'0'208'0'0,"-3"-12"501"0"0,0 3-356 0 0,1 0 0 0 0,1 0 0 0 0,-1 0 0 0 0,2 0 0 0 0,-1 0-1 0 0,2-10 1 0 0,-1 14 109 0 0,-1 3-71 0 0,1 0 0 0 0,0 0 0 0 0,0 0 0 0 0,1 0 0 0 0,-1-1 0 0 0,0 1 0 0 0,1 0 0 0 0,-1 0 0 0 0,1 0 0 0 0,0 0 0 0 0,0 1 0 0 0,1-5 0 0 0,0 5-277 0 0,-1 0-1 0 0,0 0 0 0 0,1 0 0 0 0,-1 0 1 0 0,0 0-1 0 0,1 0 0 0 0,-1 0 0 0 0,1 0 1 0 0,0 0-1 0 0,-1 1 0 0 0,1-1 1 0 0,0 1-1 0 0,-1-1 0 0 0,1 1 0 0 0,2-1 1 0 0,7 0 8 0 0,0 1-1 0 0,0 0 1 0 0,0 0 0 0 0,20 4 0 0 0,4 0 267 0 0,-7-2-164 0 0,119 5 862 0 0,239 2 521 0 0,-87 10-1161 0 0,-102-3-290 0 0,0-4 242 0 0,222 9 573 0 0,257-19 653 0 0,-209-26-441 0 0,-338 26-1040 0 0,-119-2-393 0 0,0 1-1 0 0,17 3 0 0 0,-8 1-8146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6:32:19.70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31 0 4144 0 0,'0'0'319'0'0,"-9"8"3732"0"0,3 13 6060 0 0,2 2-5452 0 0,1-3-4297 0 0,-1 6-115 0 0,1 0 0 0 0,2 32 0 0 0,0-28-43 0 0,3 145 332 0 0,0-137-1469 0 0,3 0 1 0 0,14 59-1 0 0,-13-77-1553 0 0,2-5-4853 0 0</inkml:trace>
  <inkml:trace contextRef="#ctx0" brushRef="#br0" timeOffset="1">213 380 19951 0 0,'-8'13'2132'0'0,"6"-7"-2052"0"0,0 1-1 0 0,1 0 1 0 0,-1 0 0 0 0,1 0-1 0 0,1 0 1 0 0,-1 0-1 0 0,1 0 1 0 0,1 0-1 0 0,0 8 1 0 0,0-12-74 0 0,-1-1-1 0 0,0 0 1 0 0,1 1 0 0 0,0-1-1 0 0,0 1 1 0 0,0-1 0 0 0,0 0-1 0 0,0 0 1 0 0,0 0 0 0 0,0 1-1 0 0,1-1 1 0 0,-1 0 0 0 0,1-1-1 0 0,0 1 1 0 0,-1 0 0 0 0,1 0-1 0 0,0-1 1 0 0,0 1 0 0 0,0-1-1 0 0,0 1 1 0 0,0-1 0 0 0,1 0-1 0 0,-1 0 1 0 0,0 0 0 0 0,1 0-1 0 0,-1 0 1 0 0,0-1 0 0 0,4 1-1 0 0,0 0-388 0 0,-1 0 0 0 0,0-1 0 0 0,0 0-1 0 0,0 0 1 0 0,1 0 0 0 0,7-2 0 0 0,2-3-1083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6:35:12.40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53 230 4144 0 0,'-14'2'-430'0'0,"0"2"4081"0"0,11-2-2016 0 0,0-1 0 0 0,0 0 0 0 0,0-1-1 0 0,0 1 1 0 0,-7 0 0 0 0,32-3 2919 0 0,17-6-3305 0 0,-2 0-828 0 0,64-5 1020 0 0,192 0-1 0 0,-156 7-558 0 0,-136 6-580 0 0,0 0-182 0 0,-1 0-118 0 0,0 0 1 0 0,0 0-1 0 0,1 0 0 0 0,-1 0 1 0 0,0 0-1 0 0,0 0 0 0 0,0 0 0 0 0,0 0 1 0 0,1 0-1 0 0,-1 0 0 0 0,0-1 0 0 0,0 1 1 0 0,0 0-1 0 0,0 0 0 0 0,0 0 1 0 0,0 0-1 0 0,1 0 0 0 0,-1-1 0 0 0,0 1 1 0 0,0 0-1 0 0,0 0 0 0 0,0 0 0 0 0,0 0 1 0 0,0-1-1 0 0,0 1 0 0 0,0 0 1 0 0,0 0-1 0 0,0 0 0 0 0,0-1 0 0 0,0 1 1 0 0,0 0-1 0 0,0 0 0 0 0,0 0 1 0 0,0-1-1 0 0,0 1 0 0 0,0 0 0 0 0,0 0 1 0 0,0 0-1 0 0,0 0 0 0 0,0-1 0 0 0,0 1 1 0 0,0 0-1 0 0,0 0 0 0 0,0 0 1 0 0,-1-1-1 0 0,-2-7 165 0 0,-3 3-185 0 0,0-1-1 0 0,0 0 1 0 0,0 1 0 0 0,0 0-1 0 0,-1 1 1 0 0,-11-7-1 0 0,-3-2 124 0 0,-145-91 583 0 0,160 101-686 0 0,0-1 1 0 0,-1 2-1 0 0,1-1 0 0 0,-1 1 0 0 0,-6-2 0 0 0,12 4-5 0 0,-5 0 107 0 0,6 5-17 0 0,8 5-64 0 0,0-3-18 0 0,0 0 0 0 0,1-1 0 0 0,0 0-1 0 0,0-1 1 0 0,0 1 0 0 0,1-2 0 0 0,0 1 0 0 0,0-2-1 0 0,12 4 1 0 0,17 3 154 0 0,42 5-1 0 0,-59-11-51 0 0,-20-4-96 0 0,6 1 42 0 0,0 0-1 0 0,0 1 1 0 0,-1-1-1 0 0,1 1 1 0 0,-1 1-1 0 0,1 0 1 0 0,-1 0-1 0 0,0 0 1 0 0,10 7-1 0 0,-16-9-36 0 0,-1-1-1 0 0,1 1 1 0 0,0 0 0 0 0,-1 0 0 0 0,1 0-1 0 0,-1-1 1 0 0,0 1 0 0 0,1 0-1 0 0,-1 0 1 0 0,0 0 0 0 0,1 0-1 0 0,-1 0 1 0 0,0 0 0 0 0,0 0-1 0 0,0 0 1 0 0,0 0 0 0 0,0-1-1 0 0,0 1 1 0 0,0 0 0 0 0,0 0 0 0 0,0 0-1 0 0,0 0 1 0 0,-1 0 0 0 0,1 0-1 0 0,0 0 1 0 0,-1 0 0 0 0,1 0-1 0 0,0-1 1 0 0,-1 1 0 0 0,1 0-1 0 0,-2 1 1 0 0,-17 23 304 0 0,18-25-318 0 0,-14 15 91 0 0,-1-1 0 0 0,-1-1 0 0 0,-1 0 0 0 0,0-2 0 0 0,0 0 0 0 0,-1-1 0 0 0,-31 12 0 0 0,19-12 171 0 0,24-10-3796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6:35:16.34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19 111 11600 0 0,'0'0'1164'0'0,"-19"-7"4934"0"0,29 8-5768 0 0,-1 0 0 0 0,1 1 0 0 0,-1 0 0 0 0,0 1 0 0 0,17 7 0 0 0,5 1 187 0 0,12 3 132 0 0,-10-2-17 0 0,0-2 0 0 0,57 9-1 0 0,-76-17-392 0 0,-1-1-1 0 0,1 0 0 0 0,18-2 1 0 0,-30 0-175 0 0,3 1-6 0 0,1 0 0 0 0,-1-1 0 0 0,0 1 1 0 0,0-1-1 0 0,1-1 0 0 0,-1 1 0 0 0,0-1 0 0 0,0 0 0 0 0,0 0 0 0 0,0 0 0 0 0,0-1 0 0 0,4-3 1 0 0,-8 5-37 0 0,0 0 1 0 0,0 0 0 0 0,-1 0 0 0 0,1 0-1 0 0,0 0 1 0 0,-1 0 0 0 0,1 0-1 0 0,-1-1 1 0 0,1 1 0 0 0,-1 0 0 0 0,0 0-1 0 0,1-1 1 0 0,-1 1 0 0 0,0 0 0 0 0,0 0-1 0 0,0-1 1 0 0,0 1 0 0 0,0 0 0 0 0,0-1-1 0 0,0 1 1 0 0,-1 0 0 0 0,1 0 0 0 0,-1-2-1 0 0,0-2 47 0 0,0 0 0 0 0,-1 1-1 0 0,0-1 1 0 0,-3-6 0 0 0,2 7-46 0 0,0 0 0 0 0,0 1 0 0 0,0-1 0 0 0,0 1 0 0 0,0 0 0 0 0,-1 0 0 0 0,1 0 0 0 0,-1 0 1 0 0,-5-3-1 0 0,-42-19 230 0 0,25 13 120 0 0,-3 0-322 0 0,-12-8-443 0 0,38 17 392 0 0,2 3 123 0 0,8 2-152 0 0,0 0 1 0 0,0 0 0 0 0,0-1 0 0 0,10 1 0 0 0,-10-1 27 0 0,195 26 450 0 0,-193-25-420 0 0,1 0 0 0 0,-1 0-1 0 0,0 0 1 0 0,0 1 0 0 0,-1 1-1 0 0,1 0 1 0 0,12 7 0 0 0,-21-11-16 0 0,1 0 0 0 0,-1 1 0 0 0,0-1 0 0 0,1 1 0 0 0,-1-1 0 0 0,1 1 0 0 0,-1-1 0 0 0,0 1 0 0 0,0-1 1 0 0,1 1-1 0 0,-1-1 0 0 0,0 1 0 0 0,0 0 0 0 0,0-1 0 0 0,1 1 0 0 0,-1-1 0 0 0,0 1 0 0 0,0 0 0 0 0,0-1 0 0 0,0 1 0 0 0,0-1 0 0 0,0 1 0 0 0,0 0 1 0 0,0-1-1 0 0,-1 1 0 0 0,1-1 0 0 0,0 2 0 0 0,-8 15 196 0 0,7-14-159 0 0,-5 7 48 0 0,0 0 0 0 0,-1-1 0 0 0,0 1 0 0 0,0-1 0 0 0,-11 10 0 0 0,-113 107 426 0 0,77-74-416 0 0,40-32-2672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6:35:21.08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87 136 3224 0 0,'-8'1'288'0'0,"6"0"156"0"0,0-1 0 0 0,0 1 0 0 0,-1-1 0 0 0,1 0-1 0 0,0 1 1 0 0,0-1 0 0 0,0 0 0 0 0,0 0 0 0 0,-1 0 0 0 0,1-1 0 0 0,0 1 0 0 0,0 0 0 0 0,0-1 0 0 0,0 1 0 0 0,-4-2 0 0 0,1-1 940 0 0,0 0 0 0 0,0 0 0 0 0,0 0 0 0 0,-7-7 0 0 0,11 9-617 0 0,-7-9 4274 0 0,10 10-4972 0 0,-1-1-1 0 0,1 0 1 0 0,-1 1-1 0 0,1 0 1 0 0,-1-1-1 0 0,1 1 1 0 0,0 0-1 0 0,-1 0 1 0 0,1 0-1 0 0,-1 0 1 0 0,1 0-1 0 0,0 0 1 0 0,-1 0 0 0 0,4 1-1 0 0,26 10 751 0 0,-10-4-586 0 0,6 0-10 0 0,0-2-1 0 0,0 0 1 0 0,1-2-1 0 0,-1-1 1 0 0,1-1-1 0 0,50-5 1 0 0,73-8 248 0 0,-111 10-36 0 0,-54-11-570 0 0,9 9 130 0 0,-1 0 0 0 0,1 0-1 0 0,-1 1 1 0 0,0-1-1 0 0,1 2 1 0 0,-11-5 0 0 0,-11-5 345 0 0,-71-37 77 0 0,64 34-946 0 0,32 14 505 0 0,-1 0 0 0 0,0 0 0 0 0,0 0 0 0 0,1 0 0 0 0,-1 1 0 0 0,0-1 0 0 0,0 1 0 0 0,0 0 0 0 0,-4 0 0 0 0,19 12 52 0 0,-6-7 86 0 0,0-1-1 0 0,0 0 1 0 0,0-1 0 0 0,0 1-1 0 0,1-1 1 0 0,-1 0 0 0 0,1-1-1 0 0,0 1 1 0 0,0-2 0 0 0,8 3-1 0 0,10-1 73 0 0,38 2 1 0 0,-40-4-38 0 0,40-2 133 0 0,-24 0 172 0 0,-39 1-78 0 0,-5 5-203 0 0,-4 6-55 0 0,7-8-95 0 0,-1 0 0 0 0,1 0 0 0 0,-1 0 0 0 0,1-1 0 0 0,-1 1 0 0 0,0-1 0 0 0,-6 4 0 0 0,-4 1 44 0 0,0 1 0 0 0,1 0 0 0 0,0 1 0 0 0,1 0 1 0 0,0 1-1 0 0,0 0 0 0 0,-16 21 0 0 0,26-30-127 0 0,1-1 0 0 0,-1 1 0 0 0,1 0 0 0 0,0-1 0 0 0,-1 1 0 0 0,1 0 0 0 0,-1-1 0 0 0,1 1 0 0 0,0 0 0 0 0,0-1 0 0 0,-1 1 0 0 0,1 0 0 0 0,0-1 0 0 0,0 1 0 0 0,0 0 0 0 0,0 0 0 0 0,0-1 0 0 0,0 1 0 0 0,0 0 0 0 0,0-1 0 0 0,0 1 0 0 0,0 0 0 0 0,0 0 0 0 0,0-1-1 0 0,1 1 1 0 0,-1 0 0 0 0,0-1 0 0 0,0 1 0 0 0,1 0 0 0 0,-1-1 0 0 0,1 1 0 0 0,-1 0 0 0 0,1 0 0 0 0,10 6-2790 0 0,2-3-4521 0 0,0-1-978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6:35:33.82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124 134 2760 0 0,'-11'-20'5746'0'0,"2"2"-1723"0"0,-1-3-2352 0 0,9 19-1529 0 0,2 0 1 0 0,-1 0 0 0 0,0-1 0 0 0,0 1 0 0 0,1 0 0 0 0,-1 0-1 0 0,1 0 1 0 0,-1 0 0 0 0,1 0 0 0 0,0 0 0 0 0,0 0 0 0 0,0 0-1 0 0,0 0 1 0 0,2-2 0 0 0,-3 4-113 0 0,0-1 220 0 0,1 1-164 0 0,-1-1 0 0 0,0 1 1 0 0,0 0-1 0 0,0-1 0 0 0,0 1 0 0 0,1-1 0 0 0,-1 1 0 0 0,0 0 0 0 0,0-1 0 0 0,1 1 1 0 0,-1 0-1 0 0,0 0 0 0 0,0-1 0 0 0,1 1 0 0 0,-1 0 0 0 0,0 0 0 0 0,1-1 0 0 0,-1 1 1 0 0,1 0-1 0 0,-1 0 0 0 0,0 0 0 0 0,1 0 0 0 0,-1-1 0 0 0,0 1 0 0 0,1 0 0 0 0,-1 0 1 0 0,1 0-1 0 0,-1 0 0 0 0,0 0 0 0 0,1 0 0 0 0,-1 0 0 0 0,1 0 0 0 0,-1 0 1 0 0,1 0-1 0 0,0 1 0 0 0,16 0 3030 0 0,-6 0-2805 0 0,1-1 1 0 0,-1 1-1 0 0,1-2 0 0 0,0 0 0 0 0,-1 0 0 0 0,1-1 0 0 0,-1 0 1 0 0,16-6-1 0 0,14-2 39 0 0,-22 8-251 0 0,-16 2-101 0 0,1 0 0 0 0,-1 0 0 0 0,0-1 0 0 0,1 1 0 0 0,-1-1 0 0 0,1 0 0 0 0,3-1 0 0 0,-3 1-30 0 0,-1-1 0 0 0,1 2 0 0 0,0-1 0 0 0,0 0 0 0 0,0 1 0 0 0,0 0 0 0 0,6 0 0 0 0,29 4 880 0 0,-36-4-728 0 0,0 1-70 0 0,0-1 0 0 0,0 1 0 0 0,0 0 0 0 0,0 0 0 0 0,0 0 0 0 0,0 0 0 0 0,0 1 1 0 0,0-1-1 0 0,0 1 0 0 0,3 2 0 0 0,-5-3-39 0 0,1 1-1 0 0,-1-1 1 0 0,0 0 0 0 0,1 1-1 0 0,-1-1 1 0 0,0 1 0 0 0,0-1-1 0 0,0 1 1 0 0,0-1 0 0 0,0 1 0 0 0,0 0-1 0 0,-1 0 1 0 0,1-1 0 0 0,-1 1-1 0 0,1 0 1 0 0,-1 0 0 0 0,1 0-1 0 0,-1 0 1 0 0,0 1 0 0 0,0 50 238 0 0,-12 111-323 0 0,7-120 68 0 0,-4 54 13 0 0,5 171 1 0 0,65 474 558 0 0,-60-740-565 0 0,23 211 81 0 0,-8 31-82 0 0,-8-73 0 0 0,25 579 514 0 0,-22-393-348 0 0,0-38-82 0 0,-4 64 68 0 0,-6-177-100 0 0,-4 117 51 0 0,-2-70-17 0 0,-2 116 52 0 0,5-326-126 0 0,-18 280 68 0 0,2-40-43 0 0,4-71 20 0 0,0 39 91 0 0,5 9-20 0 0,6-161-121 0 0,3 574-3 0 0,6-496 23 0 0,2 49 10 0 0,-3-87-37 0 0,-4-41 0 0 0,3-36 19 0 0,0 49 26 0 0,-1 2-8 0 0,0-1 150 0 0,-4-53 69 0 0,1-54-219 0 0,-1 0-1 0 0,0 0 0 0 0,0 0 1 0 0,0-1-1 0 0,-1 1 1 0 0,0 0-1 0 0,0-1 1 0 0,0 1-1 0 0,-1-1 1 0 0,0 0-1 0 0,0 0 0 0 0,0 0 1 0 0,0 0-1 0 0,-1-1 1 0 0,-4 5-1 0 0,2-3-1 0 0,1-1 1 0 0,-1 0-1 0 0,0 0 0 0 0,0-1 0 0 0,-1 1 0 0 0,1-1 0 0 0,-1-1 1 0 0,0 1-1 0 0,0-1 0 0 0,0 0 0 0 0,-10 2 0 0 0,4-3 21 0 0,-1-1-1 0 0,0 0 0 0 0,0-1 1 0 0,0 0-1 0 0,-23-4 0 0 0,-25-1 80 0 0,10 4-157 0 0,-44 1-88 0 0,85 1 92 0 0,0 0 0 0 0,1 0 0 0 0,-1 2 0 0 0,0-1 0 0 0,1 1 1 0 0,-15 7-1 0 0,22-8-277 0 0,0-1 0 0 0,0 1 0 0 0,0-1 1 0 0,0 1-1 0 0,0 0 0 0 0,-4 5 0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6:35:35.52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325 511 2760 0 0,'0'-2'7579'0'0,"-3"-9"-4564"0"0,-3-7 993 0 0,5 13-3241 0 0,-1 1 1 0 0,1-1-1 0 0,-1 1 0 0 0,-5-9 1 0 0,6 12-663 0 0,0 0-1 0 0,0 0 1 0 0,0-1 0 0 0,0 1-1 0 0,-1 0 1 0 0,1 0 0 0 0,0 0 0 0 0,-1 0-1 0 0,1 0 1 0 0,-1 0 0 0 0,1 1 0 0 0,-1-1-1 0 0,1 0 1 0 0,-1 1 0 0 0,1-1-1 0 0,-1 1 1 0 0,0-1 0 0 0,-2 1 0 0 0,-4-1 64 0 0,1 1 1 0 0,-1 0 0 0 0,0 0 0 0 0,0 0 0 0 0,0 1 0 0 0,1 1 0 0 0,-1-1-1 0 0,0 1 1 0 0,1 0 0 0 0,0 1 0 0 0,-14 6 0 0 0,12-3-115 0 0,-1 0 0 0 0,1 0 0 0 0,0 1 0 0 0,1 0 0 0 0,-1 0 0 0 0,2 1 0 0 0,-13 15 0 0 0,9-8-26 0 0,1 0 1 0 0,0 1-1 0 0,1 1 1 0 0,1-1-1 0 0,1 1 1 0 0,0 1-1 0 0,1-1 1 0 0,1 1-1 0 0,-5 33 1 0 0,7-31 71 0 0,2 1 0 0 0,0 0 0 0 0,3 22 0 0 0,-1-34-50 0 0,0 0 0 0 0,0 0 0 0 0,1-1 0 0 0,0 1 0 0 0,1-1 0 0 0,0 0 0 0 0,0 0 0 0 0,1 0 0 0 0,9 15 1 0 0,-11-21-34 0 0,0 1 1 0 0,0 0-1 0 0,0-1 1 0 0,0 0 0 0 0,1 1-1 0 0,-1-1 1 0 0,1 0-1 0 0,0 0 1 0 0,-1-1 0 0 0,1 1-1 0 0,0 0 1 0 0,0-1-1 0 0,0 0 1 0 0,0 0 0 0 0,0 0-1 0 0,4 1 1 0 0,-2-1 18 0 0,-1-1 1 0 0,1 0-1 0 0,-1 0 1 0 0,1 0-1 0 0,-1-1 0 0 0,0 1 1 0 0,1-1-1 0 0,-1 0 1 0 0,0-1-1 0 0,8-2 1 0 0,-2-1 40 0 0,0 0 1 0 0,0-1-1 0 0,0 0 1 0 0,-1-1-1 0 0,0 0 1 0 0,-1 0-1 0 0,1-1 1 0 0,9-13-1 0 0,-6 5 9 0 0,0 0 0 0 0,-2-1-1 0 0,0 0 1 0 0,-1-1 0 0 0,12-33 0 0 0,-5 2 100 0 0,9-52 1 0 0,-10 30 209 0 0,-3 0 1 0 0,4-139-1 0 0,-15 154-175 0 0,1 33-49 0 0,-2 0 0 0 0,0 0 0 0 0,-2 0 0 0 0,0 0 0 0 0,-8-31 0 0 0,4 40-17 0 0,6 12-92 0 0,-5 10 0 0 0,2-1-64 0 0,1 0 0 0 0,0 0 0 0 0,0 0 0 0 0,1 1 0 0 0,-1-1 0 0 0,2 0 0 0 0,-1 10 0 0 0,-1 1 0 0 0,-7 200 0 0 0,17-1 0 0 0,-3-93 0 0 0,-5-111-3 0 0,7 117 12 0 0,-4-103-32 0 0,1 1 0 0 0,13 43 0 0 0,-8-50-654 0 0,-8-21 624 0 0,-1 0 0 0 0,0 1 0 0 0,0-1 0 0 0,1 1 0 0 0,-1-1 0 0 0,1 1 1 0 0,-1-1-1 0 0,0 0 0 0 0,1 1 0 0 0,-1-1 0 0 0,1 0 0 0 0,-1 1 0 0 0,0-1 0 0 0,1 0 0 0 0,-1 0 0 0 0,1 0 0 0 0,-1 1 0 0 0,1-1 0 0 0,-1 0 1 0 0,1 0-1 0 0,0 0 0 0 0,-1 0 0 0 0,1 0 0 0 0,-1 0 0 0 0,1 0 0 0 0,-1 0 0 0 0,1 0 0 0 0,-1 0 0 0 0,1 0 0 0 0,-1 0 0 0 0,1 0 1 0 0,-1 0-1 0 0,1-1 0 0 0,-1 1 0 0 0,1 0 0 0 0,-1 0 0 0 0,1 0 0 0 0,0-1 0 0 0,14-10-1713 0 0,26-19-2362 0 0,-25 14 1690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6:35:35.91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212 88 9672 0 0,'-17'-9'1675'0'0,"15"8"-879"0"0,-1-1 0 0 0,1 1-1 0 0,0 0 1 0 0,-1-1-1 0 0,1 1 1 0 0,-1 1 0 0 0,1-1-1 0 0,-1 0 1 0 0,-3 0-1 0 0,1 1-459 0 0,1-1 0 0 0,-1 1 0 0 0,1 0-1 0 0,-1 1 1 0 0,1-1 0 0 0,-1 1 0 0 0,1 0-1 0 0,-1 0 1 0 0,1 0 0 0 0,0 1 0 0 0,-1-1-1 0 0,1 1 1 0 0,-5 3 0 0 0,3-1-109 0 0,0 0-1 0 0,0 1 1 0 0,1-1 0 0 0,-1 1 0 0 0,1 1-1 0 0,0-1 1 0 0,-7 11 0 0 0,5-6-240 0 0,1 0 1 0 0,0 1 0 0 0,1 0 0 0 0,0 0-1 0 0,1 0 1 0 0,0 1 0 0 0,1-1 0 0 0,0 1-1 0 0,-2 21 1 0 0,4-21 173 0 0,1 0 0 0 0,1 0 0 0 0,0 0 0 0 0,1 0 0 0 0,3 13-1 0 0,-4-20-113 0 0,0-1 0 0 0,0 0 0 0 0,0 0-1 0 0,1 0 1 0 0,0 0 0 0 0,0 0 0 0 0,0 0-1 0 0,0 0 1 0 0,1-1 0 0 0,-1 1 0 0 0,1-1-1 0 0,0 1 1 0 0,0-1 0 0 0,0 0 0 0 0,1 0-1 0 0,-1-1 1 0 0,5 4 0 0 0,-6-6-28 0 0,0 1 0 0 0,0 0-1 0 0,0 0 1 0 0,0-1 0 0 0,0 1 0 0 0,0-1 0 0 0,0 0 0 0 0,0 1 0 0 0,0-1-1 0 0,0 0 1 0 0,0 0 0 0 0,0 0 0 0 0,0-1 0 0 0,0 1 0 0 0,0 0 0 0 0,0-1 0 0 0,3-1-1 0 0,-1 1 21 0 0,0-1 0 0 0,0 0 0 0 0,-1-1 0 0 0,1 1 0 0 0,-1-1-1 0 0,1 1 1 0 0,5-7 0 0 0,0-1 49 0 0,-1 1 0 0 0,-1-1-1 0 0,0-1 1 0 0,11-21 0 0 0,0-8 164 0 0,-1-1 1 0 0,-3-1-1 0 0,13-60 0 0 0,4 7 1230 0 0,-40 167-1121 0 0,1 80 0 0 0,6-112-359 0 0,0 0-16 0 0,2-1-1 0 0,1 1 1 0 0,9 50-1 0 0,-10-85-121 0 0,1-1-1 0 0,1 1 0 0 0,-1 0 1 0 0,1 0-1 0 0,0-1 0 0 0,0 1 0 0 0,0-1 1 0 0,6 8-1 0 0,-7-11-43 0 0,0 1 0 0 0,0-1 1 0 0,0 0-1 0 0,1 0 0 0 0,-1 0 0 0 0,0 0 1 0 0,1 0-1 0 0,-1 0 0 0 0,1 0 0 0 0,-1 0 0 0 0,1 0 1 0 0,0-1-1 0 0,-1 1 0 0 0,1-1 0 0 0,0 1 1 0 0,-1-1-1 0 0,1 0 0 0 0,0 1 0 0 0,0-1 1 0 0,-1 0-1 0 0,1 0 0 0 0,0 0 0 0 0,0-1 0 0 0,-1 1 1 0 0,1 0-1 0 0,0-1 0 0 0,0 1 0 0 0,1-1 1 0 0,13-8-6219 0 0,-2-4-1765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6:35:36.31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232 49 8752 0 0,'-1'-3'159'0'0,"1"0"1"0"0,0 1 0 0 0,-1-1 0 0 0,0 0-1 0 0,0 1 1 0 0,0-1 0 0 0,0 1-1 0 0,0 0 1 0 0,0-1 0 0 0,-2-2 0 0 0,-11-12 12565 0 0,13 17-12533 0 0,0 0 0 0 0,1 0 0 0 0,-1 1-1 0 0,1-1 1 0 0,-1 0 0 0 0,1 1 0 0 0,-1-1 0 0 0,1 1 0 0 0,-1-1 0 0 0,1 1 0 0 0,-1-1 0 0 0,1 1-1 0 0,-1-1 1 0 0,1 1 0 0 0,0-1 0 0 0,-1 1 0 0 0,1-1 0 0 0,0 1 0 0 0,-1 0 0 0 0,1-1 0 0 0,0 2-1 0 0,-6 16 216 0 0,5-16-171 0 0,-2 16 25 0 0,1 1 1 0 0,0 0-1 0 0,1-1 1 0 0,3 31-1 0 0,-2-43-236 0 0,0-5-24 0 0,15 281 491 0 0,17-2-1296 0 0,-28-263 98 0 0,-3-9-815 0 0,1-1 0 0 0,0 16 0 0 0,-2-12-7273 0 0</inkml:trace>
  <inkml:trace contextRef="#ctx0" brushRef="#br0" timeOffset="1">1 499 18431 0 0,'14'-2'2014'0'0,"55"-12"3793"0"0,94-15-1253 0 0,-93 23-4234 0 0,-40 5-2870 0 0,-4 0-4096 0 0,-1-1-2780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6:35:36.97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232 1 3224 0 0,'0'0'681'0'0,"-17"3"11088"0"0,8 0-11363 0 0,-1 0 0 0 0,1 1 0 0 0,0 0 0 0 0,0 0-1 0 0,0 1 1 0 0,1 0 0 0 0,0 1 0 0 0,0 0 0 0 0,0 0 0 0 0,0 1 0 0 0,-9 10-1 0 0,3 0-64 0 0,1 0 1 0 0,0 1-1 0 0,1 1 0 0 0,-11 23 0 0 0,18-31-3 0 0,0 0 0 0 0,-7 25 0 0 0,11-30-214 0 0,-1 0 1 0 0,1 0-1 0 0,0 0 0 0 0,1 0 1 0 0,0 0-1 0 0,0 0 0 0 0,0 0 1 0 0,1 7-1 0 0,-1-11-91 0 0,1-1-1 0 0,-1 0 0 0 0,0 0 1 0 0,0 1-1 0 0,1-1 1 0 0,-1 0-1 0 0,1 0 0 0 0,-1 0 1 0 0,1 1-1 0 0,0-1 0 0 0,-1 0 1 0 0,1 0-1 0 0,0 0 1 0 0,0 0-1 0 0,-1 0 0 0 0,1 0 1 0 0,0 0-1 0 0,0-1 0 0 0,0 1 1 0 0,0 0-1 0 0,0 0 1 0 0,1-1-1 0 0,-1 1 0 0 0,0-1 1 0 0,0 1-1 0 0,0-1 1 0 0,0 1-1 0 0,1-1 0 0 0,-1 0 1 0 0,0 0-1 0 0,1 1 0 0 0,1-1 1 0 0,0-1 7 0 0,0 1 0 0 0,0-1 0 0 0,-1 1 1 0 0,1-1-1 0 0,0 0 0 0 0,-1 0 0 0 0,1 0 1 0 0,0-1-1 0 0,-1 1 0 0 0,1-1 0 0 0,-1 1 1 0 0,0-1-1 0 0,0 0 0 0 0,3-2 0 0 0,15-18 257 0 0,0-1-1 0 0,-2-1 0 0 0,22-38 1 0 0,29-37 1094 0 0,-62 90-1044 0 0,-6 6-252 0 0,1 1-1 0 0,-1 0 1 0 0,1 0 0 0 0,0 0 0 0 0,-1-1 0 0 0,1 2-1 0 0,0-1 1 0 0,0 0 0 0 0,1 0 0 0 0,-1 1 0 0 0,3-3-1 0 0,-5 4-87 0 0,1 0-1 0 0,-1 0 0 0 0,1 0 0 0 0,-1 0 0 0 0,1 0 1 0 0,-1 1-1 0 0,0-1 0 0 0,1 0 0 0 0,-1 0 1 0 0,0 0-1 0 0,1 0 0 0 0,-1 0 0 0 0,1 1 0 0 0,-1-1 1 0 0,0 0-1 0 0,1 0 0 0 0,-1 1 0 0 0,0-1 0 0 0,0 0 1 0 0,1 0-1 0 0,-1 1 0 0 0,0-1 0 0 0,0 0 0 0 0,1 1 1 0 0,-1-1-1 0 0,0 1 0 0 0,0-1 0 0 0,0 0 0 0 0,0 1 1 0 0,1-1-1 0 0,-1 0 0 0 0,0 1 0 0 0,0 0 1 0 0,4 17-200 0 0,-4-15 158 0 0,12 118-362 0 0,-1 0 429 0 0,-10-115-222 0 0,0-1-1 0 0,0 1 1 0 0,0-1-1 0 0,1 1 1 0 0,0-1 0 0 0,0 1-1 0 0,0-1 1 0 0,1 0-1 0 0,-1 0 1 0 0,1 0-1 0 0,1-1 1 0 0,-1 1 0 0 0,1-1-1 0 0,-1 1 1 0 0,1-1-1 0 0,0 0 1 0 0,1-1-1 0 0,-1 1 1 0 0,1-1 0 0 0,0 0-1 0 0,-1 0 1 0 0,9 4-1 0 0,7-1-1949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6:35:37.39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42 1 18831 0 0,'0'0'2372'0'0,"0"1"-2022"0"0,-8 26 676 0 0,2-1 1 0 0,-6 52-1 0 0,3 58 183 0 0,2 210-367 0 0,7-300-799 0 0,2 0 0 0 0,2 1 0 0 0,13 54 0 0 0,-8-68-3031 0 0,-9-32 2604 0 0,1 1-1 0 0,-1-1 0 0 0,1 1 1 0 0,-1-1-1 0 0,1 1 0 0 0,0-1 0 0 0,0 1 1 0 0,0-1-1 0 0,0 0 0 0 0,0 1 1 0 0,0-1-1 0 0,0 0 0 0 0,1 0 1 0 0,-1 0-1 0 0,0 0 0 0 0,2 1 0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6:35:37.75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20615 0 0,'0'0'1870'0'0,"9"8"-1392"0"0,5-3 352 0 0,1-1-1 0 0,-1-1 1 0 0,1 0-1 0 0,0-1 0 0 0,26 1 1 0 0,80-8 1491 0 0,-72 2-1748 0 0,-9 1-465 0 0,0 1 1 0 0,0 2 0 0 0,54 9-1 0 0,-28 2-1156 0 0,-25-4-2474 0 0,-28-6 562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6:32:20.04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314 1 6448 0 0,'-9'7'288'0'0,"3"-2"56"0"0,-2 5-280 0 0,-6 0-64 0 0,0 5 0 0 0,-3 2 0 0 0,-3 6 2872 0 0,0 2 552 0 0,-2 2 119 0 0,-3 3 17 0 0,2 1-2640 0 0,-5 1-536 0 0,-1 1-96 0 0,1 1-32 0 0,0-1-688 0 0,5-3-144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6:35:38.11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 1 22255 0 0,'0'0'1692'0'0,"-1"0"-1148"0"0,1 1-537 0 0,0-1 0 0 0,0 0 0 0 0,-1 0 0 0 0,1 1 0 0 0,0-1 0 0 0,0 0 0 0 0,0 1 0 0 0,-1-1 0 0 0,1 0 0 0 0,0 1 0 0 0,0-1 0 0 0,0 0 0 0 0,0 1 0 0 0,0-1 0 0 0,0 1 0 0 0,0-1 0 0 0,0 0 0 0 0,0 1 0 0 0,0-1 0 0 0,0 0 0 0 0,0 1 0 0 0,0-1 0 0 0,0 1 0 0 0,0-1 0 0 0,0 0-1 0 0,0 1 1 0 0,0-1 0 0 0,0 0 0 0 0,0 1 0 0 0,1-1 0 0 0,-1 0 0 0 0,0 1 0 0 0,0-1 0 0 0,0 0 0 0 0,1 1 0 0 0,-1-1 0 0 0,9 8 112 0 0,-9-7-88 0 0,16 25 704 0 0,-12-20-441 0 0,0 0-1 0 0,0 0 0 0 0,6 8 0 0 0,7 4 223 0 0,0-1-1 0 0,29 23 1 0 0,-38-34-895 0 0,1-1 0 0 0,-1 0 1 0 0,16 7-1 0 0,-18-10-825 0 0,0 0 0 0 0,0 0 0 0 0,0-1 0 0 0,0 0 0 0 0,0 0 0 0 0,12 1 0 0 0,1-4-6727 0 0</inkml:trace>
  <inkml:trace contextRef="#ctx0" brushRef="#br0" timeOffset="1">433 17 10136 0 0,'-6'1'1049'0'0,"4"0"-782"0"0,1 0 1 0 0,-1 1-1 0 0,0-1 1 0 0,0 0-1 0 0,1 1 1 0 0,-1-1-1 0 0,0 1 1 0 0,1 0-1 0 0,0-1 1 0 0,-1 1-1 0 0,-1 4 1 0 0,-14 26 6478 0 0,11-19-6158 0 0,-11 20 415 0 0,-28 58 704 0 0,6-10-506 0 0,-65 102 0 0 0,17-36-974 0 0,66-109-32 0 0,8-14-15 0 0,4-6-1019 0 0,-1-1 1 0 0,-17 21-1 0 0,16-24-673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6:35:38.45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170 175 18431 0 0,'-1'8'1916'0'0,"-2"1"-1836"0"0,1-4 158 0 0,0 1 0 0 0,1 0 0 0 0,-2 11 0 0 0,-1 3 424 0 0,-1-1 0 0 0,0 1 0 0 0,-1-1 0 0 0,-2 0 0 0 0,-10 21 0 0 0,13-30-639 0 0,-25 52 559 0 0,12-25 248 0 0,-23 64-1 0 0,33-82-829 0 0,6-16 0 0 0,1 0 0 0 0,0 0 0 0 0,-1 0 0 0 0,1 0 0 0 0,1 1 0 0 0,-1-1 0 0 0,0 0 0 0 0,0 5 0 0 0,5-16 0 0 0,-1 0 0 0 0,5-14 0 0 0,4-17 0 0 0,-8 28 0 0 0,-1 1 0 0 0,4-17 0 0 0,-1-1 0 0 0,1 1 0 0 0,16-38 0 0 0,-9 25 0 0 0,-3 10 208 0 0,0-1 0 0 0,2 2 0 0 0,2 0-1 0 0,0 0 1 0 0,2 1 0 0 0,1 2 0 0 0,37-44 0 0 0,-47 62-64 0 0,0 1 0 0 0,0-1 0 0 0,1 2 0 0 0,16-10 1 0 0,-20 12-65 0 0,1 1 1 0 0,0 1 0 0 0,-1-1 0 0 0,1 1 0 0 0,0 0 0 0 0,1 0 0 0 0,-1 1-1 0 0,0-1 1 0 0,9 1 0 0 0,-12 1-63 0 0,0 0 0 0 0,0 0 0 0 0,-1 0-1 0 0,1 1 1 0 0,0 0 0 0 0,0-1 0 0 0,-1 1 0 0 0,1 0 0 0 0,-1 0-1 0 0,1 0 1 0 0,-1 1 0 0 0,1-1 0 0 0,-1 0 0 0 0,0 1 0 0 0,1 0-1 0 0,-1 0 1 0 0,0-1 0 0 0,0 1 0 0 0,0 0 0 0 0,-1 1 0 0 0,1-1-1 0 0,0 0 1 0 0,-1 0 0 0 0,1 1 0 0 0,-1-1 0 0 0,1 4 0 0 0,0-1 6 0 0,0 1 1 0 0,0 0-1 0 0,-1 0 1 0 0,0-1-1 0 0,0 1 1 0 0,0 0-1 0 0,-1 0 1 0 0,0 0-1 0 0,0 0 1 0 0,0 0 0 0 0,-3 8-1 0 0,-2 17 70 0 0,4-21-65 0 0,-1 0 0 0 0,0 1 0 0 0,0-1-1 0 0,-1 0 1 0 0,-1 0 0 0 0,-8 18 0 0 0,-4-1-79 0 0,-52 77 71 0 0,60-94-518 0 0,0 0-1 0 0,0-1 0 0 0,-1 0 0 0 0,0 0 1 0 0,-1-1-1 0 0,0 0 0 0 0,-19 10 0 0 0,13-10-1539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6:35:38.85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15 102 17711 0 0,'0'0'1603'0'0,"8"8"-1151"0"0,0-6-19 0 0,-1 1 0 0 0,1-2 0 0 0,0 1 0 0 0,-1-1 0 0 0,1 0 0 0 0,0 0 0 0 0,0-1 0 0 0,0 0 0 0 0,0-1 0 0 0,-1 0 0 0 0,1 0 0 0 0,9-2 0 0 0,-2-2-231 0 0,1 0-1 0 0,-1-1 1 0 0,0-1-1 0 0,-1 0 1 0 0,1-1-1 0 0,-1 0 1 0 0,15-13-1 0 0,-18 14 162 0 0,-8 5-383 0 0,-1 1 0 0 0,0 0 0 0 0,0-1 0 0 0,0 1 0 0 0,0-1 0 0 0,0 0 0 0 0,0 0 0 0 0,0 1 0 0 0,0-1 0 0 0,-1 0 0 0 0,1-1 0 0 0,-1 1 0 0 0,0 0 0 0 0,1 0 0 0 0,-1-1 0 0 0,1-2 0 0 0,-3 4 40 0 0,0 1 0 0 0,0-1 1 0 0,0 1-1 0 0,1-1 0 0 0,-1 1 1 0 0,0-1-1 0 0,0 1 0 0 0,0 0 1 0 0,0-1-1 0 0,0 1 0 0 0,-1 0 1 0 0,-1 0-1 0 0,-1 0 62 0 0,-1 0 1 0 0,0 0-1 0 0,1 0 1 0 0,-1 1-1 0 0,0 0 0 0 0,1 0 1 0 0,-1 0-1 0 0,1 1 1 0 0,-1-1-1 0 0,-6 5 1 0 0,-3 2 276 0 0,-24 17 0 0 0,36-23-321 0 0,-96 77 652 0 0,87-70-694 0 0,1 2 0 0 0,0-1-1 0 0,1 2 1 0 0,0-1 0 0 0,1 1 0 0 0,-11 22 0 0 0,18-32 9 0 0,-1 0 1 0 0,2 0-1 0 0,-1 0 1 0 0,0 0-1 0 0,0 1 1 0 0,1-1-1 0 0,-1 0 0 0 0,1 1 1 0 0,0-1-1 0 0,-1 1 1 0 0,1-1-1 0 0,0 0 1 0 0,0 1-1 0 0,1-1 1 0 0,0 4-1 0 0,-1-5-23 0 0,1 1 1 0 0,0-1-1 0 0,0 0 0 0 0,0 0 1 0 0,0 1-1 0 0,0-1 0 0 0,0 0 1 0 0,0 0-1 0 0,0 0 0 0 0,0 0 1 0 0,0 0-1 0 0,1 0 0 0 0,-1 0 1 0 0,0 0-1 0 0,1-1 0 0 0,-1 1 1 0 0,1-1-1 0 0,-1 1 0 0 0,1-1 1 0 0,-1 1-1 0 0,1-1 0 0 0,-1 0 0 0 0,1 1 1 0 0,1-1-1 0 0,9 1-306 0 0,-1-1-1 0 0,1 0 1 0 0,-1 0 0 0 0,1-1-1 0 0,0-1 1 0 0,14-3 0 0 0,69-24-3255 0 0,-54 13 2044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6:35:39.19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184 6 24879 0 0,'-3'-1'227'0'0,"0"0"0"0"0,0 0 0 0 0,0 0 0 0 0,0 1 0 0 0,0-1-1 0 0,0 1 1 0 0,0 0 0 0 0,-1 0 0 0 0,1 0 0 0 0,0 0 0 0 0,-5 1 0 0 0,-9 0 1226 0 0,17-1-1398 0 0,0 1-1 0 0,0-1 1 0 0,0 1-1 0 0,1-1 1 0 0,-1 0-1 0 0,0 1 1 0 0,0-1-1 0 0,1 0 0 0 0,-1 1 1 0 0,0-1-1 0 0,0 0 1 0 0,1 0-1 0 0,-1 1 1 0 0,0-1-1 0 0,1 0 1 0 0,-1 0-1 0 0,0 1 1 0 0,1-1-1 0 0,-1 0 1 0 0,1 0-1 0 0,-1 0 1 0 0,0 0-1 0 0,1 0 1 0 0,0 1-1 0 0,13 2 356 0 0,-11-3-134 0 0,16 4-117 0 0,-3-1 2 0 0,23 7 1 0 0,-36-9-152 0 0,1 0 1 0 0,0 1-1 0 0,0 0 1 0 0,-1-1-1 0 0,1 2 1 0 0,-1-1-1 0 0,0 0 1 0 0,0 1-1 0 0,1-1 1 0 0,-1 1-1 0 0,3 4 1 0 0,-5-5-11 0 0,0 0 0 0 0,0 0 0 0 0,0 0 0 0 0,0 0 0 0 0,0 1 0 0 0,-1-1 0 0 0,1 0 0 0 0,-1 1 0 0 0,1-1 0 0 0,-1 0 0 0 0,0 1 0 0 0,0-1 0 0 0,0 0 0 0 0,0 1 0 0 0,0-1 0 0 0,-1 1 0 0 0,1-1 0 0 0,-1 0 0 0 0,0 0 0 0 0,1 1 0 0 0,-1-1 0 0 0,0 0 0 0 0,-1 2 0 0 0,-3 5 0 0 0,0 0 0 0 0,0-1 0 0 0,0 0 0 0 0,-9 10 0 0 0,-21 20-84 0 0,-1-1-1 0 0,-2-2 1 0 0,-64 47 0 0 0,79-67-1603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6:35:40.33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110 0 5984 0 0,'0'1'12783'0'0,"-6"4"-11781"0"0,1 2-504 0 0,0 0 0 0 0,0 0 0 0 0,0 1 1 0 0,1-1-1 0 0,0 1 0 0 0,1 0 0 0 0,0 0 1 0 0,0 1-1 0 0,-2 10 0 0 0,-15 62 206 0 0,6-30-818 0 0,3 2-1 0 0,-6 56 0 0 0,17-104-408 0 0,0 0-1 0 0,0 1 0 0 0,1-1 0 0 0,1 9 1 0 0,1-1-7626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6:35:40.69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121 6 10136 0 0,'-15'-6'448'0'0,"10"6"96"0"0,-3 3-440 0 0,-4 0-104 0 0,1 4 0 0 0,-3 3 0 0 0,3 3 1240 0 0,-1-1 224 0 0,1 8 40 0 0,0 0-5416 0 0,0 3-1088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6:35:41.03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0 396 4144 0 0,'0'0'191'0'0,"8"-8"562"0"0,13-27 13870 0 0,-10 15-12560 0 0,7-14-171 0 0,19-50 0 0 0,7-16 61 0 0,-25 60-1007 0 0,-11 22-343 0 0,15-23 0 0 0,-17 33-603 0 0,-6 8 0 0 0,0 0 0 0 0,0-1 0 0 0,0 1 0 0 0,1 0 0 0 0,-1 0 0 0 0,0 0 0 0 0,0-1 0 0 0,0 1 0 0 0,1 0 0 0 0,-1 0 0 0 0,0 0 0 0 0,0 0 0 0 0,1 0 0 0 0,-1 0 0 0 0,0-1 0 0 0,0 1 0 0 0,1 0 0 0 0,-1 0 0 0 0,0 0 0 0 0,0 0 0 0 0,1 0 0 0 0,-1 0 0 0 0,0 0 0 0 0,0 0 0 0 0,1 0 0 0 0,-1 0 0 0 0,0 0 0 0 0,1 0 0 0 0,-1 0 0 0 0,0 1 0 0 0,0-1 0 0 0,1 0 0 0 0,-1 0 0 0 0,0 0 0 0 0,0 0 0 0 0,1 0 0 0 0,-1 0 0 0 0,0 1 0 0 0,0-1 0 0 0,0 0 0 0 0,1 0 0 0 0,-1 0 0 0 0,0 1 0 0 0,0-1 0 0 0,0 0 0 0 0,0 0 0 0 0,0 0 0 0 0,1 1 0 0 0,-1-1 0 0 0,0 0 0 0 0,0 0 0 0 0,0 1 0 0 0,0-1 0 0 0,0 0 0 0 0,0 1 0 0 0,0-1 0 0 0,0 0 0 0 0,0 0 0 0 0,0 1 0 0 0,0-1 0 0 0,0 0 0 0 0,0 0 0 0 0,0 1 0 0 0,0-1 0 0 0,0 0 0 0 0,0 1 0 0 0,0-1 0 0 0,7 58 0 0 0,-6-39 0 0 0,1 1 0 0 0,1-1 0 0 0,1 1 0 0 0,9 26 0 0 0,-6-29 0 0 0,-6-11 0 0 0,1 0 0 0 0,0 0 0 0 0,0 0 0 0 0,1-1 0 0 0,0 1 0 0 0,0-1 0 0 0,0 1 0 0 0,1-1 0 0 0,-1 0 0 0 0,8 6 0 0 0,-11-10 23 0 0,1 0-1 0 0,0-1 1 0 0,0 1-1 0 0,0-1 1 0 0,0 1 0 0 0,0-1-1 0 0,0 1 1 0 0,0-1-1 0 0,-1 1 1 0 0,1-1 0 0 0,0 0-1 0 0,0 0 1 0 0,1 0-1 0 0,-1 1 1 0 0,0-1 0 0 0,0 0-1 0 0,0 0 1 0 0,0 0-1 0 0,0-1 1 0 0,0 1 0 0 0,0 0-1 0 0,0 0 1 0 0,0 0-1 0 0,0-1 1 0 0,0 1 0 0 0,0-1-1 0 0,-1 1 1 0 0,1-1-1 0 0,0 1 1 0 0,0-1-1 0 0,0 1 1 0 0,0-1 0 0 0,0 0-1 0 0,3-4 203 0 0,0 1 0 0 0,0 0 1 0 0,-1-1-1 0 0,7-10 0 0 0,-3 3-71 0 0,14-22-802 0 0,-2 0-1 0 0,18-44 1 0 0,-5 8-399 0 0,-23 51-41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6:35:41.40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65 3680 0 0,'7'2'18623'0'0,"18"-4"-14235"0"0,19-2-5742 0 0,-29 2 3271 0 0,100-18 200 0 0,61-9-1000 0 0,-119 25-1134 0 0,-9 1-4305 0 0,-38 1-2238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6:35:41.75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116 1 14280 0 0,'9'25'1614'0'0,"-7"-17"-1290"0"0,1-1-1 0 0,0 0 0 0 0,4 8 0 0 0,85 164 6042 0 0,-78-147-6039 0 0,-2 0 1 0 0,-1 2 0 0 0,11 60 0 0 0,-18-69-53 0 0,-1 1-1 0 0,-1 40 0 0 0,-3-39-89 0 0,2-16-47 0 0,-1 0 0 0 0,-1 0 1 0 0,0 0-1 0 0,-1 0 0 0 0,0 0 0 0 0,-7 19 0 0 0,8-27-95 0 0,-2 5 117 0 0,0-1 1 0 0,0 0 0 0 0,-1-1 0 0 0,-6 11 0 0 0,8-16-119 0 0,1 1 0 0 0,0 0 0 0 0,-1-1 0 0 0,0 1 0 0 0,1-1 0 0 0,-1 0 0 0 0,0 1 0 0 0,1-1 0 0 0,-1 0 0 0 0,0 0 0 0 0,0 0 0 0 0,0-1 0 0 0,0 1 0 0 0,0 0 0 0 0,0-1 0 0 0,0 1 0 0 0,-1-1 0 0 0,1 0 0 0 0,0 1 0 0 0,0-1 0 0 0,-3 0 0 0 0,-4-1 32 0 0,0-1 0 0 0,1 0 1 0 0,-1 0-1 0 0,1-1 0 0 0,0 0 0 0 0,-1 0 1 0 0,1 0-1 0 0,0-2 0 0 0,1 1 0 0 0,-1-1 1 0 0,1 0-1 0 0,0 0 0 0 0,-10-10 0 0 0,4 3-39 0 0,1-1-1 0 0,1-1 0 0 0,0 0 1 0 0,1-1-1 0 0,-15-26 0 0 0,23 37-57 0 0,0 0 0 0 0,0 0 0 0 0,1-1 0 0 0,0 1 0 0 0,-1 0 0 0 0,2 0 0 0 0,-1-1 0 0 0,0 1 0 0 0,1-1 0 0 0,0 1 0 0 0,1-8 0 0 0,-1 9-147 0 0,0 1 0 0 0,1-1 1 0 0,-1 1-1 0 0,1 0 0 0 0,0-1 0 0 0,0 1 0 0 0,0 0 0 0 0,0 0 0 0 0,0-1 0 0 0,0 1 0 0 0,1 0 0 0 0,-1 0 0 0 0,1 0 0 0 0,-1 1 0 0 0,1-1 0 0 0,0 0 0 0 0,0 1 0 0 0,0-1 0 0 0,0 1 0 0 0,0-1 0 0 0,0 1 0 0 0,3-2 0 0 0,14-4-2265 0 0,4 2-500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6:35:42.12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198 0 8752 0 0,'-43'15'2116'0'0,"26"-9"1309"0"0,-1 0 1 0 0,-25 13-1 0 0,37-15-2411 0 0,0-1 0 0 0,1 1-1 0 0,-11 9 1 0 0,12-8-913 0 0,0-1-1 0 0,0 1 0 0 0,0 0 0 0 0,0 0 0 0 0,-2 6 1 0 0,3-6-11 0 0,1-1 0 0 0,0 1 0 0 0,0 0 0 0 0,0 0 0 0 0,0-1 1 0 0,1 1-1 0 0,0 0 0 0 0,0 0 0 0 0,1 0 0 0 0,-1 0 1 0 0,1 0-1 0 0,0 1 0 0 0,1 5 0 0 0,-1-10-75 0 0,0 0 0 0 0,0 0 0 0 0,0 0-1 0 0,0-1 1 0 0,0 1 0 0 0,1 0 0 0 0,-1 0-1 0 0,0 0 1 0 0,1 0 0 0 0,-1 0 0 0 0,0-1 0 0 0,1 1-1 0 0,-1 0 1 0 0,1 0 0 0 0,-1-1 0 0 0,1 1 0 0 0,0 0-1 0 0,-1-1 1 0 0,1 1 0 0 0,0 0 0 0 0,-1-1-1 0 0,1 1 1 0 0,0-1 0 0 0,0 1 0 0 0,-1-1 0 0 0,1 1-1 0 0,0-1 1 0 0,0 0 0 0 0,0 1 0 0 0,0-1 0 0 0,0 0-1 0 0,-1 0 1 0 0,1 0 0 0 0,0 0 0 0 0,2 0-1 0 0,-1 0 18 0 0,0 0-1 0 0,0 0 0 0 0,0-1 1 0 0,-1 1-1 0 0,1-1 0 0 0,0 0 1 0 0,0 1-1 0 0,0-1 0 0 0,0 0 1 0 0,-1 0-1 0 0,1 0 0 0 0,0 0 1 0 0,-1-1-1 0 0,1 1 0 0 0,1-2 0 0 0,63-77 1475 0 0,-47 56-824 0 0,-18 22-625 0 0,0 1-1 0 0,0 0 1 0 0,0 0-1 0 0,0 0 1 0 0,0 0-1 0 0,0 1 1 0 0,0-1-1 0 0,0 0 0 0 0,0 0 1 0 0,0 1-1 0 0,1-1 1 0 0,-1 0-1 0 0,0 1 1 0 0,1-1-1 0 0,-1 1 1 0 0,0 0-1 0 0,1-1 0 0 0,-1 1 1 0 0,0 0-1 0 0,3 0 1 0 0,-1 0-31 0 0,-1 1 1 0 0,1-1-1 0 0,-1 1 1 0 0,1 0-1 0 0,-1-1 1 0 0,1 1-1 0 0,-1 0 1 0 0,0 0 0 0 0,0 1-1 0 0,4 2 1 0 0,0 0-16 0 0,-1 1 0 0 0,1-1 1 0 0,-1 1-1 0 0,-1 1 0 0 0,1-1 1 0 0,-1 1-1 0 0,6 8 0 0 0,7 18 50 0 0,22 61 0 0 0,-33-84-957 0 0,-6-9 809 0 0,1 0 0 0 0,-1 1 0 0 0,0-1-1 0 0,0 0 1 0 0,0 0 0 0 0,1 0 0 0 0,-1 0-1 0 0,0 0 1 0 0,0 0 0 0 0,0 0 0 0 0,1-1-1 0 0,-1 1 1 0 0,0 0 0 0 0,0 0 0 0 0,0 0 0 0 0,1 0-1 0 0,-1 0 1 0 0,0 0 0 0 0,0 0 0 0 0,0 0-1 0 0,0 0 1 0 0,1-1 0 0 0,-1 1 0 0 0,0 0 0 0 0,0 0-1 0 0,0 0 1 0 0,0 0 0 0 0,0-1 0 0 0,1 1-1 0 0,7-20-9259 0 0,-3 6 1097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6:32:20.43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118 53 3224 0 0,'0'0'9655'0'0,"-3"6"-6618"0"0,-7 14-88 0 0,-7 20 0 0 0,-3 23-823 0 0,-10 68-2058 0 0,20-83 819 0 0,-1 9-951 0 0,-6 99-1 0 0,17-110 119 0 0,0-42-187 0 0,1 0 0 0 0,-1 1-1 0 0,1-1 1 0 0,0 0-1 0 0,0 0 1 0 0,0 0-1 0 0,1 0 1 0 0,3 6-1 0 0,0-4-1091 0 0,1-4-50 0 0</inkml:trace>
  <inkml:trace contextRef="#ctx0" brushRef="#br0" timeOffset="1">123 60 11520 0 0,'0'0'886'0'0,"4"-2"-251"0"0,6-4 1789 0 0,-1 1-1 0 0,17-6 1 0 0,48-11 595 0 0,-73 22-3003 0 0,15-5 236 0 0,1 2-1 0 0,24-3 1 0 0,-33 6-497 0 0,-1 0 1 0 0,1 1-1 0 0,8 0 1 0 0,-12 0-623 0 0,0 0-1 0 0,0 0 1 0 0,1 1-1 0 0,-1-1 1 0 0,0 1-1 0 0,5 2 0 0 0,3 5-6447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6:35:42.50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1 110 16352 0 0,'0'0'1483'0'0,"8"-19"6179"0"0,-8 19-7387 0 0,0 0-1 0 0,1 0 1 0 0,0 0 0 0 0,10 4 2230 0 0,-8-3-2399 0 0,-1 1-1 0 0,0-1 1 0 0,0 1-1 0 0,0 0 0 0 0,0 0 1 0 0,0 0-1 0 0,0 0 0 0 0,2 3 1 0 0,1 5 109 0 0,0 1 1 0 0,-1-1-1 0 0,4 18 0 0 0,3 7 105 0 0,-8-26-311 0 0,-2-4 6 0 0,0 0 1 0 0,1-1-1 0 0,0 1 0 0 0,3 5 0 0 0,-5-9-13 0 0,0-1 0 0 0,0 1 0 0 0,0-1 0 0 0,1 0 0 0 0,-1 1 0 0 0,0-1 0 0 0,1 1 0 0 0,-1-1 0 0 0,0 0 0 0 0,1 1 0 0 0,-1-1 0 0 0,0 0 0 0 0,1 1 0 0 0,-1-1 0 0 0,1 0-1 0 0,-1 0 1 0 0,0 1 0 0 0,1-1 0 0 0,-1 0 0 0 0,1 0 0 0 0,-1 0 0 0 0,1 0 0 0 0,-1 0 0 0 0,1 1 0 0 0,-1-1 0 0 0,1 0 0 0 0,-1 0 0 0 0,1 0 0 0 0,-1 0 0 0 0,1 0 0 0 0,-1-1 0 0 0,1 1 0 0 0,-1 0 0 0 0,1 0 0 0 0,-1 0-1 0 0,1 0 1 0 0,-1 0 0 0 0,0-1 0 0 0,1 1 0 0 0,-1 0 0 0 0,1 0 0 0 0,-1-1 0 0 0,1 1 0 0 0,-1 0 0 0 0,0-1 0 0 0,1 1 0 0 0,-1 0 0 0 0,0-1 0 0 0,1 1 0 0 0,-1-1 0 0 0,0 0 0 0 0,9-10 83 0 0,0-1 0 0 0,-1-1 0 0 0,-1 1 1 0 0,0-2-1 0 0,-1 1 0 0 0,6-17 1 0 0,-3 8-415 0 0,14-25 0 0 0,-19 40-318 0 0,0 0-1 0 0,1 1 1 0 0,-1 0 0 0 0,1 0 0 0 0,1 0 0 0 0,-1 0-1 0 0,11-7 1 0 0,-6 5-1523 0 0,-1 0-64 0 0</inkml:trace>
  <inkml:trace contextRef="#ctx0" brushRef="#br0" timeOffset="1">521 68 3224 0 0,'-6'0'288'0'0,"-29"12"14647"0"0,3 7-7892 0 0,26-15-6800 0 0,1 1 1 0 0,0 0-1 0 0,0 0 1 0 0,0 0 0 0 0,1 0-1 0 0,0 0 1 0 0,0 1-1 0 0,0 0 1 0 0,1 0-1 0 0,-1 0 1 0 0,1 0-1 0 0,1 1 1 0 0,-1-1 0 0 0,-1 9-1 0 0,3-10-164 0 0,-3 12 141 0 0,-4 34 0 0 0,8-47-205 0 0,-1 0 0 0 0,1 0-1 0 0,1 0 1 0 0,-1 0-1 0 0,0 0 1 0 0,1 0 0 0 0,0 0-1 0 0,0 0 1 0 0,0 0 0 0 0,0 0-1 0 0,1-1 1 0 0,-1 1-1 0 0,1 0 1 0 0,3 4 0 0 0,-4-7-9 0 0,0 0 0 0 0,0 0 0 0 0,0 0 0 0 0,-1 0 0 0 0,1-1 0 0 0,0 1 0 0 0,0 0 0 0 0,1-1 0 0 0,-1 1 0 0 0,0 0 1 0 0,0-1-1 0 0,0 1 0 0 0,0-1 0 0 0,0 0 0 0 0,1 1 0 0 0,-1-1 0 0 0,0 0 0 0 0,0 0 0 0 0,0 0 0 0 0,1 0 0 0 0,-1 0 0 0 0,0 0 0 0 0,0 0 0 0 0,1 0 0 0 0,-1 0 1 0 0,0-1-1 0 0,0 1 0 0 0,0 0 0 0 0,1-1 0 0 0,-1 1 0 0 0,0-1 0 0 0,0 0 0 0 0,0 1 0 0 0,0-1 0 0 0,0 0 0 0 0,1-1 0 0 0,5-2 15 0 0,-1-2-1 0 0,-1 1 1 0 0,1-1 0 0 0,6-7-1 0 0,-12 12-19 0 0,45-62 42 0 0,-35 48 172 0 0,0 1 0 0 0,0 0 0 0 0,2 0 0 0 0,20-20 0 0 0,-32 34-204 0 0,0 0-1 0 0,0 0 0 0 0,0 0 1 0 0,1 0-1 0 0,-1 0 0 0 0,0 0 1 0 0,0 0-1 0 0,0 0 0 0 0,0 0 1 0 0,1 0-1 0 0,-1 0 1 0 0,0 0-1 0 0,0 0 0 0 0,0 0 1 0 0,0 0-1 0 0,1 0 0 0 0,-1 0 1 0 0,0 0-1 0 0,0 0 0 0 0,0 0 1 0 0,1 0-1 0 0,-1 0 0 0 0,0 0 1 0 0,0 0-1 0 0,0 1 0 0 0,0-1 1 0 0,0 0-1 0 0,1 0 0 0 0,-1 0 1 0 0,0 0-1 0 0,0 0 0 0 0,0 0 1 0 0,0 0-1 0 0,0 1 0 0 0,0-1 1 0 0,0 0-1 0 0,1 0 0 0 0,-1 0 1 0 0,0 0-1 0 0,0 1 0 0 0,0-1 1 0 0,3 7-45 0 0,-3-7 48 0 0,3 13 22 0 0,0 0 0 0 0,-1 1 0 0 0,0-1 0 0 0,-1 1 0 0 0,-1 19 0 0 0,1 3 12 0 0,7 55-3639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6:35:57.74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15 13104 0 0,'0'0'1185'0'0,"6"-14"8843"0"0,-4 18-9871 0 0,0 0 0 0 0,-1 1 0 0 0,1-1 0 0 0,-1 1 0 0 0,0-1 1 0 0,0 1-1 0 0,-1 0 0 0 0,1-1 0 0 0,-1 1 0 0 0,-1 8 0 0 0,1 4-4 0 0,1 48-186 0 0,0-28-1607 0 0,6 57 1 0 0,-3-79-4034 0 0,1-4-1748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6:35:58.10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 58 5528 0 0,'-3'-21'488'0'0,"0"14"-392"0"0,1 0-96 0 0,-9-16 16503 0 0,8 28-16503 0 0,3 6-1400 0 0,-4 1-328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6:35:58.47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0 491 15608 0 0,'0'0'3042'0'0,"3"-12"-930"0"0,0-1-1015 0 0,1 0-1 0 0,1 0 1 0 0,11-21 0 0 0,-14 29-895 0 0,0 0 0 0 0,0 0 0 0 0,-1 0 1 0 0,0-1-1 0 0,2-7 0 0 0,3-16 411 0 0,13-28 80 0 0,-14 65-359 0 0,3 13 220 0 0,0 0-223 0 0,-1-6-303 0 0,-6-11-7 0 0,1 1 0 0 0,-1-1 0 0 0,1 0 0 0 0,1 0 0 0 0,-1 0 0 0 0,0 0 0 0 0,1 0 0 0 0,5 5 0 0 0,-1-2 63 0 0,-6-6-34 0 0,1 1 1 0 0,0 0-1 0 0,0-1 0 0 0,0 1 0 0 0,0-1 0 0 0,0 1 1 0 0,3 0-1 0 0,-3-1-45 0 0,0 0 0 0 0,1 0 0 0 0,-1 0 0 0 0,1 0 0 0 0,-1-1 0 0 0,1 1 0 0 0,-1-1 0 0 0,1 0 0 0 0,-1 0 0 0 0,1 0 0 0 0,-1 0 0 0 0,1 0 0 0 0,-1 0 0 0 0,1-1 0 0 0,-1 1 0 0 0,1-1 0 0 0,-1 0 0 0 0,0 1 0 0 0,1-1 0 0 0,-1 0 0 0 0,0-1 0 0 0,0 1 0 0 0,1 0 0 0 0,-1-1 0 0 0,0 1 0 0 0,0-1 0 0 0,-1 1 0 0 0,1-1 0 0 0,2-2 0 0 0,6-9-1061 0 0,0 0-1 0 0,-1 0 0 0 0,0-1 0 0 0,9-20 1 0 0,-7 13-650 0 0</inkml:trace>
  <inkml:trace contextRef="#ctx0" brushRef="#br0" timeOffset="1">434 0 7832 0 0,'0'0'602'0'0,"0"8"-372"0"0,1 10 2754 0 0,1 0 0 0 0,8 33 0 0 0,2 15 2955 0 0,36 243-3799 0 0,-43-285-2145 0 0,-2-12-528 0 0,-1 0-1 0 0,7 17 1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6:35:58.84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5528 0 0,'0'0'4168'0'0,"8"0"104"0"0,1 5 143 0 0,2-5 25 0 0,1 0-3512 0 0,4 0-704 0 0,-2-3-144 0 0,4 3-80 0 0,1-2 0 0 0,3 2 0 0 0,1 2 0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6:35:59.23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0 175 4608 0 0,'1'0'6252'0'0,"6"2"-4375"0"0,8-5 1879 0 0,9-6-2388 0 0,-18 7-874 0 0,-1 0-318 0 0,-1-1 0 0 0,0 1 0 0 0,1-1 0 0 0,-1 0 0 0 0,0 0 0 0 0,0 0 0 0 0,-1-1 0 0 0,1 1 0 0 0,-1-1 0 0 0,0 0 0 0 0,0 0 0 0 0,3-4 0 0 0,2-7 304 0 0,0 0 0 0 0,7-18 0 0 0,-14 30-428 0 0,0 1-8 0 0,0 0 0 0 0,-1 0-1 0 0,1 0 1 0 0,-1 0-1 0 0,1 0 1 0 0,-1 0 0 0 0,0 0-1 0 0,0 0 1 0 0,0-1 0 0 0,0 1-1 0 0,0 0 1 0 0,0 0-1 0 0,-1-3 1 0 0,1 4-22 0 0,-1 0 0 0 0,1 0 0 0 0,-1 0 0 0 0,1 0 0 0 0,-1 0 0 0 0,1 0 0 0 0,-1 0 0 0 0,1 0 0 0 0,-1 0 1 0 0,0 0-1 0 0,0 1 0 0 0,0-1 0 0 0,1 0 0 0 0,-1 0 0 0 0,0 1 0 0 0,0-1 0 0 0,0 1 0 0 0,0-1 0 0 0,0 1 0 0 0,0-1 0 0 0,0 1 0 0 0,0-1 0 0 0,0 1 0 0 0,0 0 0 0 0,-2-1 0 0 0,2 2 21 0 0,0-1 1 0 0,0 0-1 0 0,0 1 0 0 0,0-1 0 0 0,1 0 0 0 0,-1 1 1 0 0,0-1-1 0 0,0 1 0 0 0,0-1 0 0 0,0 1 0 0 0,0 0 1 0 0,1-1-1 0 0,-1 1 0 0 0,0 0 0 0 0,1 0 0 0 0,-1-1 1 0 0,0 1-1 0 0,0 1 0 0 0,-11 17 548 0 0,7-8-397 0 0,1 0 0 0 0,0 0 0 0 0,1 0 0 0 0,0 0 0 0 0,-2 20-1 0 0,-1 5 16 0 0,5-30-179 0 0,0-1-1 0 0,1 1 1 0 0,0 0 0 0 0,0 0-1 0 0,0 0 1 0 0,1-1-1 0 0,0 1 1 0 0,0 0 0 0 0,2 7-1 0 0,-2-11-29 0 0,-1 0-1 0 0,1-1 0 0 0,0 1 1 0 0,0 0-1 0 0,0-1 1 0 0,0 1-1 0 0,0-1 0 0 0,0 0 1 0 0,0 1-1 0 0,0-1 0 0 0,0 0 1 0 0,1 1-1 0 0,-1-1 0 0 0,3 2 1 0 0,-3-3-20 0 0,1 1 0 0 0,-1-1 0 0 0,0 0 0 0 0,1 1-1 0 0,-1-1 1 0 0,0 0 0 0 0,1 0 0 0 0,-1 0 0 0 0,1 0 0 0 0,-1 0 0 0 0,0 0 0 0 0,1 0 0 0 0,-1-1 0 0 0,1 1 0 0 0,-1 0 0 0 0,0-1 0 0 0,1 1 0 0 0,-1-1 0 0 0,0 0 0 0 0,0 1 0 0 0,2-2 0 0 0,4-2-471 0 0,-1 0 1 0 0,0-1 0 0 0,0 0 0 0 0,8-8 0 0 0,0-3-1601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6:35:59.57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 0 14744 0 0,'0'0'1334'0'0,"-6"13"-1069"0"0,15 43 4597 0 0,-7-29-4096 0 0,1 0 0 0 0,10 40-1 0 0,-9-47-500 0 0,2 4 145 0 0,-4-18-198 0 0,0-1 1 0 0,-1 1-1 0 0,1 0 1 0 0,-1 7-1 0 0,-1-12 719 0 0,5-19-64 0 0,0-26 107 0 0,-4 27-716 0 0,1-1 0 0 0,1 1 0 0 0,1 0 0 0 0,7-23-1 0 0,-6 28-124 0 0,0 0 0 0 0,12-21 0 0 0,-15 31-226 0 0,-1-1 0 0 0,1 1 1 0 0,0-1-1 0 0,0 1 1 0 0,0 0-1 0 0,0-1 0 0 0,0 1 1 0 0,1 0-1 0 0,-1 1 1 0 0,0-1-1 0 0,1 0 0 0 0,0 1 1 0 0,-1-1-1 0 0,1 1 1 0 0,0 0-1 0 0,0 0 0 0 0,-1 0 1 0 0,6-1-1 0 0,-6 2-425 0 0,-1 0 0 0 0,0 0 0 0 0,1 0 0 0 0,-1 0 1 0 0,0 0-1 0 0,1 1 0 0 0,-1-1 0 0 0,0 0 0 0 0,0 1 0 0 0,2 0 0 0 0,1 0-2227 0 0,7 2-5664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6:35:59.93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87 517 14280 0 0,'-9'-1'1027'0'0,"-4"-1"-661"0"0,13 2-231 0 0,-1 0 1 0 0,1-1-1 0 0,0 1 0 0 0,-1 0 1 0 0,1 0-1 0 0,0 0 1 0 0,-1-1-1 0 0,1 1 1 0 0,0 0-1 0 0,-1-1 1 0 0,1 1-1 0 0,0 0 1 0 0,0-1-1 0 0,-1 1 1 0 0,1 0-1 0 0,0-1 1 0 0,0 1-1 0 0,0 0 1 0 0,0-1-1 0 0,-1 1 1 0 0,1-1-1 0 0,0 1 1 0 0,0 0-1 0 0,0-1 1 0 0,0 1-1 0 0,0-1 1 0 0,0 0-1 0 0,-1-21 4249 0 0,2-21-2623 0 0,16-109 650 0 0,2-26-1693 0 0,-11 114-396 0 0,-7 60-291 0 0,-1 0 0 0 0,1 1 1 0 0,0-1-1 0 0,1 0 0 0 0,-1 1 0 0 0,1 0 1 0 0,3-7-1 0 0,-5 9-28 0 0,1 1 0 0 0,0-1 1 0 0,0 0-1 0 0,0 0 0 0 0,0 1 0 0 0,-1-1 0 0 0,1 0 1 0 0,0 1-1 0 0,0-1 0 0 0,0 1 0 0 0,0-1 1 0 0,0 1-1 0 0,0 0 0 0 0,0-1 0 0 0,1 1 0 0 0,-1 0 1 0 0,0 0-1 0 0,0 0 0 0 0,0 0 0 0 0,0 0 1 0 0,0 0-1 0 0,0 0 0 0 0,0 0 0 0 0,0 0 1 0 0,0 0-1 0 0,1 0 0 0 0,-1 1 0 0 0,0-1 0 0 0,0 1 1 0 0,0-1-1 0 0,1 1 0 0 0,8 5-3 0 0,0-1 0 0 0,-1 1 0 0 0,0 1 0 0 0,0 0 0 0 0,-1 0 0 0 0,0 1 0 0 0,0 0 0 0 0,0 0 0 0 0,-1 1 0 0 0,-1-1 0 0 0,8 14 0 0 0,-9-13-195 0 0,0 0-1 0 0,0 1 0 0 0,3 13 1 0 0,0-1-1215 0 0,-7-20 1213 0 0,-1-1-1 0 0,1 0 1 0 0,-1 1-1 0 0,0-1 0 0 0,1 0 1 0 0,-1 1-1 0 0,0-1 1 0 0,0 0-1 0 0,0 1 1 0 0,0-1-1 0 0,0 0 1 0 0,-1 1-1 0 0,1-1 0 0 0,0 0 1 0 0,-1 0-1 0 0,1 1 1 0 0,-1 0-1 0 0,-4 4-1270 0 0</inkml:trace>
  <inkml:trace contextRef="#ctx0" brushRef="#br0" timeOffset="1">13 239 4608 0 0,'-10'13'448'0'0,"10"-13"-426"0"0,0 0 1 0 0,0 1-1 0 0,-1-1 1 0 0,1 0-1 0 0,0 0 1 0 0,0 0-1 0 0,0 0 0 0 0,0 0 1 0 0,0 1-1 0 0,0-1 1 0 0,-1 0-1 0 0,1 0 1 0 0,0 0-1 0 0,0 1 1 0 0,0-1-1 0 0,0 0 1 0 0,0 0-1 0 0,0 0 0 0 0,0 1 1 0 0,0-1-1 0 0,0 0 1 0 0,0 0-1 0 0,0 0 1 0 0,0 1-1 0 0,0-1 1 0 0,0 0-1 0 0,0 0 1 0 0,0 0-1 0 0,0 1 0 0 0,0-1 1 0 0,0 0-1 0 0,0 0 1 0 0,0 0-1 0 0,0 1 1 0 0,0-1-1 0 0,0 0 1 0 0,1 0-1 0 0,2 3 2854 0 0,-1-1-1569 0 0,1 0 0 0 0,-1-1 1 0 0,1 1-1 0 0,0-1 0 0 0,-1 0 0 0 0,1 1 0 0 0,3 0 0 0 0,21 1 3035 0 0,-15-3-4562 0 0,1-1-1 0 0,18-5 1 0 0,12 0 688 0 0,29-1-1659 0 0,-23 0-5664 0 0,-24 0 238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6:36:00.63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120 1 4144 0 0,'0'0'12662'0'0,"-8"7"-9297"0"0,4-4-3004 0 0,1 0 0 0 0,0 1 0 0 0,0-1 0 0 0,0 0 0 0 0,-3 6-1 0 0,-6 6 361 0 0,2-4-403 0 0,1 0 1 0 0,0 0 0 0 0,1 1-1 0 0,1 0 1 0 0,0 0 0 0 0,0 1-1 0 0,-9 25 1 0 0,15-30-233 0 0,0-1-1 0 0,0 0 1 0 0,0 1 0 0 0,1-1-1 0 0,0 9 1 0 0,1-1 41 0 0,-1-13 81 0 0,8-5-62 0 0,-5 2-124 0 0,0-1 0 0 0,0 0 1 0 0,0 1-1 0 0,0-2 0 0 0,0 1 1 0 0,-1 0-1 0 0,1 0 0 0 0,-1-1 1 0 0,0 1-1 0 0,0-1 1 0 0,0 0-1 0 0,0 0 0 0 0,0 0 1 0 0,0 0-1 0 0,1-3 0 0 0,2-7 100 0 0,0 0 0 0 0,4-20 0 0 0,-2 9 201 0 0,0 5 270 0 0,-6 18-5 0 0,1 9-369 0 0,7 31-47 0 0,-7-28-115 0 0,0-1 0 0 0,1 0 0 0 0,7 17 0 0 0,-10-26-101 0 0,1 1 0 0 0,-1-1 0 0 0,1 0-1 0 0,0 0 1 0 0,0 1 0 0 0,-1-1 0 0 0,1 0 0 0 0,0 0 0 0 0,0 0 0 0 0,0 0-1 0 0,0 0 1 0 0,1 0 0 0 0,-1-1 0 0 0,0 1 0 0 0,0 0 0 0 0,0 0-1 0 0,1-1 1 0 0,-1 1 0 0 0,0-1 0 0 0,1 1 0 0 0,1-1 0 0 0,-1 1-140 0 0,1-1 0 0 0,-1 0 0 0 0,1 0-1 0 0,-1-1 1 0 0,1 1 0 0 0,-1-1 0 0 0,0 1 0 0 0,1-1 0 0 0,-1 0 0 0 0,0 1 0 0 0,4-3 0 0 0,3-2-594 0 0,-1 0-1 0 0,1-1 1 0 0,-1 0 0 0 0,14-14-1 0 0,-14 13-78 0 0,68-73-4940 0 0,-72 75 5452 0 0,0 0 1 0 0,-1 0-1 0 0,0-1 1 0 0,4-6-1 0 0,-7 11 415 0 0,1 0-1 0 0,-1 0 0 0 0,1 0 0 0 0,-1 0 0 0 0,0 0 1 0 0,1 0-1 0 0,-1 0 0 0 0,0-1 0 0 0,0 1 0 0 0,1 0 1 0 0,-1 0-1 0 0,0 0 0 0 0,0 0 0 0 0,0 0 0 0 0,-1 0 1 0 0,1 0-1 0 0,0 0 0 0 0,0-1 0 0 0,-1 1 0 0 0,1 0 1 0 0,0 0-1 0 0,-1 0 0 0 0,1 0 0 0 0,-1 0 1 0 0,1 0-1 0 0,-1 0 0 0 0,0 0 0 0 0,1 1 0 0 0,-1-1 1 0 0,0 0-1 0 0,0 0 0 0 0,0 0 0 0 0,-1 0 94 0 0,1 0 0 0 0,0 1 0 0 0,0-1 1 0 0,0 1-1 0 0,0 0 0 0 0,0-1 0 0 0,0 1 0 0 0,-1 0 0 0 0,1 0 0 0 0,0-1 0 0 0,0 1 0 0 0,0 0 0 0 0,-1 0 0 0 0,1 1 1 0 0,0-1-1 0 0,0 0 0 0 0,0 0 0 0 0,-1 0 0 0 0,0 1 0 0 0,-1 0 170 0 0,0 1-1 0 0,1-1 1 0 0,-1 1 0 0 0,0-1-1 0 0,1 1 1 0 0,0 0 0 0 0,-5 3-1 0 0,2 0 126 0 0,0 1 0 0 0,1 0-1 0 0,-1-1 1 0 0,1 1 0 0 0,-6 13-1 0 0,9-17-360 0 0,0 0 0 0 0,0 0-1 0 0,0 0 1 0 0,1 1 0 0 0,-1-1 0 0 0,1 0-1 0 0,0 1 1 0 0,-1-1 0 0 0,1 0-1 0 0,0 1 1 0 0,0-1 0 0 0,0 0 0 0 0,1 1-1 0 0,-1-1 1 0 0,1 0 0 0 0,-1 1 0 0 0,1-1-1 0 0,0 0 1 0 0,0 0 0 0 0,-1 0-1 0 0,2 1 1 0 0,-1-1 0 0 0,0 0 0 0 0,3 3-1 0 0,-2-3-83 0 0,0 0 1 0 0,0 0-1 0 0,0 0 0 0 0,0 0 0 0 0,1-1 0 0 0,-1 1 0 0 0,1-1 0 0 0,-1 1 0 0 0,1-1 0 0 0,0 0 0 0 0,-1 0 0 0 0,1 0 1 0 0,0 0-1 0 0,0-1 0 0 0,0 1 0 0 0,-1-1 0 0 0,1 1 0 0 0,0-1 0 0 0,5-1 0 0 0,2 0-10 0 0,-1 0 1 0 0,0-1-1 0 0,0 0 0 0 0,0 0 1 0 0,0-1-1 0 0,0-1 0 0 0,9-4 1 0 0,4-4-618 0 0,28-22 1 0 0,-46 32 461 0 0,4-4-685 0 0,1 1 0 0 0,12-7 1 0 0,-20 12 1016 0 0,0 0-115 0 0,0 0 1 0 0,0 0 0 0 0,0 0 0 0 0,-1 0-1 0 0,1 0 1 0 0,0 0 0 0 0,0-1-1 0 0,-1 1 1 0 0,1 0 0 0 0,0-1 0 0 0,0 1-1 0 0,-1 0 1 0 0,1-1 0 0 0,0 1 0 0 0,-1-1-1 0 0,1 1 1 0 0,0-1 0 0 0,-1 1-1 0 0,1-1 1 0 0,2-5 120 0 0,-3 5-114 0 0,1 1 1 0 0,-1-1-1 0 0,1 0 1 0 0,-1 0-1 0 0,1 0 1 0 0,-1 0-1 0 0,0 0 1 0 0,0 0-1 0 0,1 0 0 0 0,-1 0 1 0 0,0 0-1 0 0,0 0 1 0 0,0 0-1 0 0,0 0 1 0 0,0 0-1 0 0,0 0 1 0 0,-1 0-1 0 0,1 0 1 0 0,0 0-1 0 0,0 0 1 0 0,-1 0-1 0 0,1 0 1 0 0,0 0-1 0 0,-2-1 0 0 0,2 2-17 0 0,0-1-12 0 0,0 1 0 0 0,0 0 0 0 0,0-1 1 0 0,-1 1-1 0 0,1-1 0 0 0,0 1 0 0 0,0 0 0 0 0,0-1 1 0 0,-1 1-1 0 0,1-1 0 0 0,0 1 0 0 0,0 0 0 0 0,-1-1 1 0 0,1 1-1 0 0,0 0 0 0 0,-1 0 0 0 0,1-1 1 0 0,-1 1-1 0 0,1 0 0 0 0,0 0 0 0 0,-1-1 0 0 0,1 1 1 0 0,-1 0-1 0 0,0 0 0 0 0,0-1 161 0 0,-10 13 388 0 0,7-8-548 0 0,1 1 0 0 0,0 0 0 0 0,0 0 0 0 0,0 0 0 0 0,0 1 0 0 0,1-1 0 0 0,0 1 0 0 0,1-1 0 0 0,-1 1 0 0 0,1 0 0 0 0,-1 8 0 0 0,0 2 64 0 0,1 0 0 0 0,1 0 0 0 0,2 17 0 0 0,-2-30-147 0 0,0 1 0 0 0,1-1 0 0 0,0 0 0 0 0,-1 0 0 0 0,1-1 0 0 0,1 1 0 0 0,-1 0-1 0 0,0 0 1 0 0,1 0 0 0 0,-1-1 0 0 0,4 5 0 0 0,-4-6 8 0 0,0 0-1 0 0,0 1 1 0 0,0-1 0 0 0,0 0-1 0 0,1-1 1 0 0,-1 1 0 0 0,0 0-1 0 0,0 0 1 0 0,1 0 0 0 0,-1-1-1 0 0,1 1 1 0 0,-1-1 0 0 0,0 1-1 0 0,1-1 1 0 0,-1 0 0 0 0,1 1-1 0 0,-1-1 1 0 0,1 0 0 0 0,-1 0-1 0 0,1 0 1 0 0,-1 0 0 0 0,1 0-1 0 0,-1 0 1 0 0,1-1-1 0 0,2 0 1 0 0,5-2-773 0 0,1-1-1 0 0,-1 0 1 0 0,0-1-1 0 0,-1 0 1 0 0,17-12 0 0 0,-5 1-1030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6:36:01.01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119 2 23039 0 0,'-21'-2'2507'0'0,"20"3"-2402"0"0,0 1 0 0 0,-1-1 0 0 0,1 0 0 0 0,0 0 0 0 0,0 0 0 0 0,0 1 0 0 0,0-1 0 0 0,0 1 0 0 0,0-1 0 0 0,0 0 0 0 0,0 1 0 0 0,1 0 0 0 0,-1-1 0 0 0,1 1 0 0 0,-1-1 0 0 0,1 1 0 0 0,-1 0 0 0 0,1-1 0 0 0,0 1 0 0 0,0 0 1 0 0,0 0-1 0 0,0 1 0 0 0,1 0 32 0 0,-1-1 0 0 0,1 1 1 0 0,0-1-1 0 0,0 1 0 0 0,0-1 1 0 0,0 1-1 0 0,1-1 0 0 0,-1 0 1 0 0,1 0-1 0 0,-1 0 0 0 0,1 0 1 0 0,0 0-1 0 0,0 0 0 0 0,3 2 1 0 0,2 3 20 0 0,0-2-30 0 0,0 1-1 0 0,-1 1 0 0 0,0-1 0 0 0,7 10 0 0 0,-12-14-108 0 0,0 0 0 0 0,1 0-1 0 0,-1 0 1 0 0,0 0 0 0 0,0 1 0 0 0,-1-1-1 0 0,1 0 1 0 0,0 1 0 0 0,-1-1 0 0 0,1 1-1 0 0,-1-1 1 0 0,0 1 0 0 0,0-1 0 0 0,0 0-1 0 0,0 1 1 0 0,0-1 0 0 0,-1 1 0 0 0,1-1-1 0 0,-2 5 1 0 0,-1 1-26 0 0,0-1 0 0 0,-1 0 1 0 0,0 0-1 0 0,0 0 0 0 0,0 0 0 0 0,-1-1 0 0 0,0 0 0 0 0,0 0 1 0 0,-1 0-1 0 0,1-1 0 0 0,-1 1 0 0 0,-1-1 0 0 0,1-1 1 0 0,-12 7-1 0 0,9-6-2339 0 0,1-1 0 0 0,-1 0 1 0 0,-18 5-1 0 0,8-4-7000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6:32:20.78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70 18143 0 0,'0'0'1960'0'0,"9"3"-1960"0"0,5-1 0 0 0,0 1 0 0 0,6-3 192 0 0,-1-3-8 0 0,1-2 0 0 0,6-2 0 0 0,-1 2-24 0 0,0-5-8 0 0,3 0 0 0 0,0 3 0 0 0,0-4-976 0 0,1 2-192 0 0,-3-2-40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6:36:02.69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117 43 3224 0 0,'0'0'2064'0'0,"3"-10"5676"0"0,0-2-5779 0 0,-3 11-1616 0 0,0 0 1 0 0,0-1 0 0 0,0 1-1 0 0,0 0 1 0 0,0 0-1 0 0,0-1 1 0 0,-1 1 0 0 0,1 0-1 0 0,0-1 1 0 0,-1 1-1 0 0,1 0 1 0 0,0 0-1 0 0,-1 0 1 0 0,0-2 0 0 0,0 3-293 0 0,0 0 0 0 0,1 0 1 0 0,-1 0-1 0 0,1 0 0 0 0,-1 0 1 0 0,0 0-1 0 0,1 0 0 0 0,-1 0 1 0 0,1 0-1 0 0,-1 0 0 0 0,0 0 1 0 0,1 1-1 0 0,-1-1 0 0 0,1 0 1 0 0,-1 0-1 0 0,1 1 0 0 0,-1-1 1 0 0,1 0-1 0 0,-1 1 0 0 0,1-1 1 0 0,-1 0-1 0 0,1 1 0 0 0,-1-1 1 0 0,1 1-1 0 0,0-1 0 0 0,-1 1 1 0 0,1 0-1 0 0,-9 8 164 0 0,0 0-1 0 0,1 1 1 0 0,1 0 0 0 0,0 0-1 0 0,0 1 1 0 0,-10 21 0 0 0,7-12-93 0 0,6-12-104 0 0,1 1-1 0 0,-1 0 0 0 0,1 0 1 0 0,1 0-1 0 0,-2 12 1 0 0,-4 50 79 0 0,7-56-95 0 0,1-8 67 0 0,-1 0-1 0 0,2 0 0 0 0,-1-1 0 0 0,2 14 1 0 0,-1-19-56 0 0,-1 1 1 0 0,0-1-1 0 0,1 1 1 0 0,-1-1-1 0 0,1 1 1 0 0,-1-1-1 0 0,1 1 1 0 0,0-1 0 0 0,0 0-1 0 0,-1 1 1 0 0,1-1-1 0 0,0 0 1 0 0,0 0-1 0 0,0 0 1 0 0,0 1-1 0 0,1-1 1 0 0,-1 0-1 0 0,0 0 1 0 0,0-1 0 0 0,1 1-1 0 0,-1 0 1 0 0,0 0-1 0 0,1-1 1 0 0,-1 1-1 0 0,1 0 1 0 0,-1-1-1 0 0,3 1 1 0 0,-3-1 5 0 0,1 0-1 0 0,-1 0 1 0 0,1-1 0 0 0,-1 1 0 0 0,0 0-1 0 0,1-1 1 0 0,-1 1 0 0 0,0-1 0 0 0,0 1 0 0 0,1-1-1 0 0,-1 0 1 0 0,0 1 0 0 0,0-1 0 0 0,0 0-1 0 0,0 0 1 0 0,0 0 0 0 0,2-1 0 0 0,17-21 277 0 0,-13 15-139 0 0,0-2-102 0 0,-1 0 1 0 0,1 0 0 0 0,-2-1 0 0 0,0 0-1 0 0,0 0 1 0 0,-1 0 0 0 0,5-19 0 0 0,4-9 102 0 0,-5 14-56 0 0,-5 15 19 0 0,1 0 0 0 0,6-14 1 0 0,-8 20-56 0 0,-1 0 1 0 0,1 0 0 0 0,-1 0-1 0 0,0 0 1 0 0,1-4 0 0 0,0-4 349 0 0,-1 11 253 0 0,-1 2-519 0 0,1 7-97 0 0,0 0 0 0 0,-1-1-1 0 0,0 1 1 0 0,0 0 0 0 0,-1-1 0 0 0,0 1 0 0 0,-3 10 0 0 0,-1 9 11 0 0,4-13-59 0 0,-4 20 7 0 0,2-1-1 0 0,1 1 1 0 0,3 33-1 0 0,-1-63-71 0 0,1 0 0 0 0,0 0 0 0 0,0 0 0 0 0,0 0 0 0 0,0-1 0 0 0,1 1 0 0 0,-1 0 0 0 0,4 5 0 0 0,-4-8-47 0 0,-1-1 1 0 0,1 1 0 0 0,-1 0 0 0 0,1-1 0 0 0,-1 1 0 0 0,1 0 0 0 0,-1-1 0 0 0,1 1 0 0 0,0-1-1 0 0,-1 1 1 0 0,1-1 0 0 0,0 1 0 0 0,0-1 0 0 0,-1 1 0 0 0,1-1 0 0 0,0 0 0 0 0,0 1 0 0 0,0-1-1 0 0,-1 0 1 0 0,1 0 0 0 0,0 1 0 0 0,0-1 0 0 0,0 0 0 0 0,0 0 0 0 0,-1 0 0 0 0,1 0 0 0 0,0 0-1 0 0,0-1 1 0 0,0 1 0 0 0,0 0 0 0 0,0 0 0 0 0,-1 0 0 0 0,1-1 0 0 0,0 1 0 0 0,0 0 0 0 0,0-1-1 0 0,-1 1 1 0 0,1-1 0 0 0,0 1 0 0 0,-1-1 0 0 0,1 1 0 0 0,0-1 0 0 0,-1 0 0 0 0,2-1 0 0 0,7-7-1526 0 0,2-4-146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6:36:03.08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41 95 5984 0 0,'2'-11'930'0'0,"-3"-26"7547"0"0,0 18-6795 0 0,3-3 2324 0 0,-1 16-1390 0 0,-2 14-1994 0 0,-16 98 259 0 0,-5 36-933 0 0,20-122 153 0 0,1 0 0 0 0,1 26 0 0 0,0-40-117 0 0,0-1 0 0 0,1 0 0 0 0,0 0 0 0 0,0 0 0 0 0,0 0-1 0 0,1 0 1 0 0,0 0 0 0 0,-1-1 0 0 0,2 1 0 0 0,-1-1 0 0 0,0 1 0 0 0,1-1 0 0 0,0 0-1 0 0,7 8 1 0 0,-8-10 23 0 0,-1-1 0 0 0,1 0-1 0 0,0 0 1 0 0,0 0-1 0 0,0 0 1 0 0,0 0 0 0 0,0 0-1 0 0,0-1 1 0 0,1 1 0 0 0,-1-1-1 0 0,0 1 1 0 0,0-1 0 0 0,0 0-1 0 0,1 0 1 0 0,-1 0-1 0 0,4 0 1 0 0,5-2 55 0 0,0 0 1 0 0,13-4-1 0 0,1 1 53 0 0,-7 2 1118 0 0,28 2 0 0 0,-48 19-1507 0 0,1-14 326 0 0,-1 0 0 0 0,1 0 0 0 0,0 1 0 0 0,-1-1 0 0 0,0 0 0 0 0,0 0 0 0 0,0 0 0 0 0,-1-1 0 0 0,1 1 0 0 0,-1 0 0 0 0,0-1 0 0 0,0 0 0 0 0,0 0 0 0 0,0 1 0 0 0,-6 2 0 0 0,-2 2-502 0 0,-1 0-1 0 0,0-1 1 0 0,-21 9 0 0 0,30-15 175 0 0,1 0 0 0 0,-1 0 0 0 0,0 0 0 0 0,1-1 1 0 0,-1 1-1 0 0,0-1 0 0 0,-3 0 0 0 0,-6 1-6444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6:36:03.42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140 1 12440 0 0,'0'0'957'0'0,"-7"3"-586"0"0,-23 25 5430 0 0,13-15-4525 0 0,0 2 1 0 0,1 0-1 0 0,1 0 1 0 0,-15 21-1 0 0,29-35-1227 0 0,1-1 0 0 0,-1 1 0 0 0,0 0 0 0 0,1 0 0 0 0,-1 0 0 0 0,1 0 0 0 0,-1 0 0 0 0,1 0 0 0 0,-1 0 0 0 0,1 0 0 0 0,0 0 0 0 0,-1 1 0 0 0,1-1 0 0 0,0 0 0 0 0,0 0 0 0 0,0 0 0 0 0,0 0 0 0 0,0 0 0 0 0,0 0 0 0 0,0 0 0 0 0,0 1 0 0 0,0-1 0 0 0,1 0 0 0 0,-1 0 0 0 0,0 0 0 0 0,1 0 0 0 0,-1 0 0 0 0,1 0 0 0 0,-1 0 0 0 0,1 0 0 0 0,0 0 0 0 0,-1 0 0 0 0,1 0 0 0 0,0-1 0 0 0,0 1 0 0 0,-1 0 0 0 0,1 0 0 0 0,2 1 0 0 0,3 2-39 0 0,0 0 0 0 0,0 0-1 0 0,1-1 1 0 0,12 5 0 0 0,-10-4 158 0 0,3 1-74 0 0,-3-1 6 0 0,-1-1-1 0 0,0 2 1 0 0,0-1 0 0 0,8 6-1 0 0,-14-8-71 0 0,0 0-1 0 0,0 0 1 0 0,0 0-1 0 0,0 0 1 0 0,0 0-1 0 0,0 0 1 0 0,-1 1-1 0 0,1-1 1 0 0,-1 0-1 0 0,0 1 1 0 0,1 0-1 0 0,-1-1 0 0 0,0 1 1 0 0,-1-1-1 0 0,1 1 1 0 0,0 0-1 0 0,0 5 1 0 0,-1-2 17 0 0,0 0 1 0 0,0 0-1 0 0,0 1 1 0 0,-1-1-1 0 0,0 0 1 0 0,-3 11-1 0 0,3-14-89 0 0,0 0 0 0 0,0 0 0 0 0,0 0-1 0 0,-1-1 1 0 0,1 1 0 0 0,-1-1 0 0 0,0 1-1 0 0,1-1 1 0 0,-1 1 0 0 0,0-1 0 0 0,0 0 0 0 0,-1 0-1 0 0,1 0 1 0 0,0 0 0 0 0,-1-1 0 0 0,-3 3-1 0 0,6-4-4 0 0,-1 1 0 0 0,1-1-1 0 0,-1 0 1 0 0,1 0-1 0 0,-1 0 1 0 0,1 1-1 0 0,-1-1 1 0 0,1 0-1 0 0,-1 0 1 0 0,1 0-1 0 0,-1 0 1 0 0,1 0-1 0 0,-1 0 1 0 0,1 0-1 0 0,-1 0 1 0 0,1 0-1 0 0,-1 0 1 0 0,1-1-1 0 0,-1 1 1 0 0,1 0-1 0 0,-1 0 1 0 0,1 0-1 0 0,0 0 1 0 0,-1-1 0 0 0,0 1-1 0 0,-8-12-2770 0 0,3 2 1129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6:36:03.79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10592 0 0,'3'2'55'0'0,"-1"-1"-1"0"0,0 0 1 0 0,1 0 0 0 0,-1 1 0 0 0,0 0 0 0 0,0-1 0 0 0,0 1 0 0 0,0 0-1 0 0,0 0 1 0 0,0 0 0 0 0,-1 0 0 0 0,1 0 0 0 0,-1 1 0 0 0,1-1 0 0 0,-1 0-1 0 0,0 1 1 0 0,0-1 0 0 0,0 1 0 0 0,0-1 0 0 0,1 6 0 0 0,52 175 10219 0 0,-20-29-7580 0 0,15 53-1447 0 0,-40-168-3583 0 0,-9-38 992 0 0</inkml:trace>
  <inkml:trace contextRef="#ctx0" brushRef="#br0" timeOffset="1">17 366 6448 0 0,'0'0'8824'0'0,"8"-2"-4249"0"0,7 2 25 0 0,-1-3-3680 0 0,5 0-736 0 0,1 3-184 0 0,-1-2 0 0 0,1 2-552 0 0,3 0-152 0 0,0 0-24 0 0,2 0-8775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6:36:04.26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77 5984 0 0,'1'-1'9244'0'0,"4"-6"-7733"0"0,-4-4-321 0 0,0-3 1092 0 0,-1 14-2172 0 0,0-1-1 0 0,0 1 1 0 0,0 0-1 0 0,0-1 1 0 0,1 1 0 0 0,-1 0-1 0 0,0-1 1 0 0,0 1-1 0 0,0 0 1 0 0,0 0 0 0 0,1-1-1 0 0,-1 1 1 0 0,0 0-1 0 0,0 0 1 0 0,1-1 0 0 0,-1 1-1 0 0,0 0 1 0 0,0 0-1 0 0,1 0 1 0 0,-1-1 0 0 0,0 1-1 0 0,1 0 1 0 0,-1 0-1 0 0,0 0 1 0 0,0 0 0 0 0,1 0-1 0 0,-1 0 1 0 0,0-1-1 0 0,1 1 1 0 0,0 0 0 0 0,0 0 184 0 0,7 5 257 0 0,-6-2-506 0 0,0-1-1 0 0,-1 1 1 0 0,1 0 0 0 0,-1 0-1 0 0,0 0 1 0 0,1 0 0 0 0,-1 0-1 0 0,-1 0 1 0 0,1 0 0 0 0,0 0-1 0 0,-1 0 1 0 0,0 0 0 0 0,0 0-1 0 0,0 5 1 0 0,1 3 36 0 0,0 8-4 0 0,-1 0 0 0 0,-1-1 0 0 0,-6 32 0 0 0,0 3 17 0 0,7-44-96 0 0,0-7 3 0 0,0-1 1 0 0,0 0-1 0 0,0 0 1 0 0,0 1-1 0 0,0-1 0 0 0,0 0 1 0 0,-1 1-1 0 0,1-1 1 0 0,0 0-1 0 0,-2 2 1 0 0,2-2 62 0 0,0-16-64 0 0,1-2 120 0 0,1 0 1 0 0,1 0-1 0 0,1 0 1 0 0,1 0-1 0 0,0 1 1 0 0,1-1 0 0 0,0 1-1 0 0,10-17 1 0 0,-11 24-184 0 0,0 0 0 0 0,0 0 0 0 0,1 1 0 0 0,0-1 0 0 0,1 1 0 0 0,0 0 0 0 0,0 1 0 0 0,1 0 0 0 0,0 0 0 0 0,0 0 0 0 0,10-5 0 0 0,-16 11-256 0 0,0 0 0 0 0,0 1-1 0 0,1-1 1 0 0,-1 0 0 0 0,0 1 0 0 0,1 0 0 0 0,-1-1 0 0 0,1 1 0 0 0,-1 0 0 0 0,0 0-1 0 0,1 1 1 0 0,-1-1 0 0 0,0 0 0 0 0,1 1 0 0 0,-1-1 0 0 0,3 2 0 0 0,6 1-2031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6:36:04.64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91 0 13792 0 0,'-4'2'133'0'0,"0"0"1"0"0,1 1-1 0 0,-1-1 1 0 0,1 1-1 0 0,0 0 1 0 0,-1 0 0 0 0,1 0-1 0 0,1 0 1 0 0,-1 0-1 0 0,-3 5 1 0 0,-2 5 157 0 0,-10 21 1 0 0,9-17 599 0 0,6-11-452 0 0,1 0-1 0 0,-1 0 0 0 0,1 0 0 0 0,0 1 0 0 0,1-1 0 0 0,-1 1 1 0 0,0 12-1 0 0,2-17 120 0 0,1-2-72 0 0,1 0-461 0 0,-1 1 0 0 0,0-1 0 0 0,0 0 0 0 0,0 0 0 0 0,0 0 0 0 0,0 0 0 0 0,1 0 0 0 0,-1 0 0 0 0,0 0 0 0 0,0 0 0 0 0,0 0 0 0 0,0 0 0 0 0,1-1 0 0 0,-1 1 1 0 0,0 0-1 0 0,0-1 0 0 0,0 1 0 0 0,0-1 0 0 0,0 1 0 0 0,0-1 0 0 0,0 0 0 0 0,0 1 0 0 0,0-1 0 0 0,0 0 0 0 0,0-1 0 0 0,2-1 124 0 0,0 0-1 0 0,-1-1 0 0 0,0 1 1 0 0,4-8-1 0 0,-4 7-68 0 0,6-11 360 0 0,0-2 0 0 0,-2 1 1 0 0,0 0-1 0 0,7-32 1913 0 0,-12 51-1277 0 0,2 9-650 0 0,0 18-969 0 0,-2-11 492 0 0,0 1 1 0 0,7 33-1 0 0,-8-50 17 0 0,1-1-1 0 0,0 1 0 0 0,-1-1 1 0 0,1 1-1 0 0,0-1 1 0 0,1 0-1 0 0,-1 1 1 0 0,0-1-1 0 0,1 0 0 0 0,-1 0 1 0 0,1 0-1 0 0,0 0 1 0 0,0 0-1 0 0,0 0 1 0 0,0-1-1 0 0,0 1 0 0 0,0-1 1 0 0,0 1-1 0 0,0-1 1 0 0,0 0-1 0 0,1 0 0 0 0,3 2 1 0 0,-3-2-201 0 0,0-1 0 0 0,0 1 0 0 0,1 0 0 0 0,-1-1 0 0 0,1 0 0 0 0,-1 0 0 0 0,0 0 0 0 0,1 0 0 0 0,-1 0 1 0 0,1-1-1 0 0,-1 1 0 0 0,0-1 0 0 0,0 0 0 0 0,1 0 0 0 0,-1 0 0 0 0,5-3 0 0 0,9-7-2484 0 0,2-3-4788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6:36:04.98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50 248 5528 0 0,'-16'20'745'0'0,"13"-16"380"0"0,0-1 1 0 0,0 1 0 0 0,0 0-1 0 0,0 0 1 0 0,1 0 0 0 0,0 0-1 0 0,0 1 1 0 0,-3 6-1 0 0,3-2 517 0 0,0 1-1 0 0,0-1 0 0 0,0 17 0 0 0,2-15-1214 0 0,1 1 0 0 0,0 0 0 0 0,1-1 0 0 0,5 21 0 0 0,-7-29-403 0 0,1-1 0 0 0,0 1 0 0 0,0-1-1 0 0,0 0 1 0 0,1 1 0 0 0,-1-1 0 0 0,0 0 0 0 0,1 0-1 0 0,-1 1 1 0 0,1-1 0 0 0,0 0 0 0 0,0-1-1 0 0,0 1 1 0 0,0 0 0 0 0,0-1 0 0 0,0 1 0 0 0,0-1-1 0 0,1 1 1 0 0,-1-1 0 0 0,0 0 0 0 0,1 0-1 0 0,-1 0 1 0 0,1 0 0 0 0,0-1 0 0 0,-1 1 0 0 0,1-1-1 0 0,-1 1 1 0 0,1-1 0 0 0,0 0 0 0 0,-1 0-1 0 0,1 0 1 0 0,0 0 0 0 0,-1-1 0 0 0,1 1 0 0 0,-1-1-1 0 0,1 0 1 0 0,-1 1 0 0 0,1-1 0 0 0,-1 0 0 0 0,1-1-1 0 0,-1 1 1 0 0,3-2 0 0 0,6-3-499 0 0,-1 0-1 0 0,0-1 1 0 0,0-1 0 0 0,0 1-1 0 0,9-11 1 0 0,3-7-920 0 0</inkml:trace>
  <inkml:trace contextRef="#ctx0" brushRef="#br0" timeOffset="1">393 1 23039 0 0,'-1'0'64'0'0,"0"1"-1"0"0,0 0 0 0 0,0-1 1 0 0,0 1-1 0 0,0 0 1 0 0,0 0-1 0 0,0 0 0 0 0,0 0 1 0 0,0 0-1 0 0,0 0 0 0 0,0 0 1 0 0,1 0-1 0 0,-1 0 1 0 0,1 0-1 0 0,-1 1 0 0 0,1-1 1 0 0,-1 0-1 0 0,1 0 0 0 0,-1 1 1 0 0,1-1-1 0 0,0 2 1 0 0,-5 32 1014 0 0,5-32-1055 0 0,0 156 1515 0 0,3-108-1161 0 0,-1-18-293 0 0,9 42 0 0 0,-3-27-87 0 0,-3-23-423 0 0,-3-16-927 0 0,0-1 0 0 0,1 19 0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6:36:05.37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40 6448 0 0,'2'0'8849'0'0,"19"-5"-906"0"0,2-2-5619 0 0,21-6-2289 0 0,-14 7-237 0 0,44-2-1 0 0,-52 8-1616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6:36:06.47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241 13 10536 0 0,'0'0'481'0'0,"-5"-8"182"0"0,2 7-373 0 0,1 0 1 0 0,-1 0 0 0 0,0 1-1 0 0,1-1 1 0 0,-1 1-1 0 0,0 0 1 0 0,0 0 0 0 0,1 0-1 0 0,-1 0 1 0 0,0 0-1 0 0,0 1 1 0 0,-2 0 0 0 0,-34 11 2640 0 0,39-12-2914 0 0,-12 5 544 0 0,0 1-1 0 0,0 0 1 0 0,1 1 0 0 0,0 0-1 0 0,0 0 1 0 0,-17 16-1 0 0,22-18-324 0 0,0 1-1 0 0,1 0 1 0 0,-1 0-1 0 0,1 1 1 0 0,1 0-1 0 0,-1 0 1 0 0,1 0-1 0 0,0 0 1 0 0,0 1 0 0 0,1-1-1 0 0,-4 16 1 0 0,6-20-210 0 0,1-1 1 0 0,-1 0 0 0 0,1 0 0 0 0,0 1 0 0 0,0-1 0 0 0,0 0 0 0 0,0 1 0 0 0,0-1 0 0 0,0 0-1 0 0,1 0 1 0 0,-1 1 0 0 0,1-1 0 0 0,-1 0 0 0 0,1 0 0 0 0,0 0 0 0 0,0 1 0 0 0,0-1 0 0 0,0 0-1 0 0,0 0 1 0 0,1-1 0 0 0,-1 1 0 0 0,1 0 0 0 0,2 3 0 0 0,0-3-22 0 0,-1 0 0 0 0,0 0 0 0 0,1 0 0 0 0,-1 0 1 0 0,1-1-1 0 0,-1 1 0 0 0,1-1 0 0 0,0 0 0 0 0,-1 0 0 0 0,1-1 0 0 0,0 1 1 0 0,0-1-1 0 0,7 0 0 0 0,1 0-213 0 0,-1-1 1 0 0,1-1 0 0 0,0 0-1 0 0,0-1 1 0 0,-1 0-1 0 0,1-1 1 0 0,-1 0-1 0 0,0-1 1 0 0,0 0 0 0 0,-1 0-1 0 0,18-13 1 0 0,-4-2-1051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7-12T16:36:06.86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 1 14280 0 0,'0'0'1297'0'0,"0"8"572"0"0,-2 62 5047 0 0,0-40-6328 0 0,-7 137-199 0 0,7-130-385 0 0,1 6 64 0 0,3 45 0 0 0,0-66 14 0 0,-1-8-261 0 0,0-1 0 0 0,4 17 0 0 0,-3-25-158 0 0,-1-1-1 0 0,1 1 0 0 0,0 0 0 0 0,0-1 0 0 0,0 1 0 0 0,1-1 1 0 0,0 1-1 0 0,0-1 0 0 0,5 5 0 0 0,3 2-1037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7/12/2021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7/12/2021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7/12/2021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7/12/2021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7/12/2021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7/12/2021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7/12/2021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7/12/2021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7/12/2021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7/12/2021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7/12/2021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7/12/2021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34.xml"/><Relationship Id="rId3" Type="http://schemas.openxmlformats.org/officeDocument/2006/relationships/image" Target="../media/image131.png"/><Relationship Id="rId7" Type="http://schemas.openxmlformats.org/officeDocument/2006/relationships/image" Target="../media/image133.png"/><Relationship Id="rId2" Type="http://schemas.openxmlformats.org/officeDocument/2006/relationships/customXml" Target="../ink/ink13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3.xml"/><Relationship Id="rId11" Type="http://schemas.openxmlformats.org/officeDocument/2006/relationships/image" Target="../media/image135.png"/><Relationship Id="rId5" Type="http://schemas.openxmlformats.org/officeDocument/2006/relationships/image" Target="../media/image132.png"/><Relationship Id="rId10" Type="http://schemas.openxmlformats.org/officeDocument/2006/relationships/customXml" Target="../ink/ink135.xml"/><Relationship Id="rId4" Type="http://schemas.openxmlformats.org/officeDocument/2006/relationships/customXml" Target="../ink/ink132.xml"/><Relationship Id="rId9" Type="http://schemas.openxmlformats.org/officeDocument/2006/relationships/image" Target="../media/image13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63" Type="http://schemas.openxmlformats.org/officeDocument/2006/relationships/image" Target="../media/image31.png"/><Relationship Id="rId68" Type="http://schemas.openxmlformats.org/officeDocument/2006/relationships/customXml" Target="../ink/ink34.xml"/><Relationship Id="rId84" Type="http://schemas.openxmlformats.org/officeDocument/2006/relationships/customXml" Target="../ink/ink42.xml"/><Relationship Id="rId89" Type="http://schemas.openxmlformats.org/officeDocument/2006/relationships/image" Target="../media/image44.png"/><Relationship Id="rId16" Type="http://schemas.openxmlformats.org/officeDocument/2006/relationships/customXml" Target="../ink/ink8.xml"/><Relationship Id="rId107" Type="http://schemas.openxmlformats.org/officeDocument/2006/relationships/image" Target="../media/image53.png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5" Type="http://schemas.openxmlformats.org/officeDocument/2006/relationships/image" Target="../media/image2.png"/><Relationship Id="rId90" Type="http://schemas.openxmlformats.org/officeDocument/2006/relationships/customXml" Target="../ink/ink45.xml"/><Relationship Id="rId95" Type="http://schemas.openxmlformats.org/officeDocument/2006/relationships/image" Target="../media/image47.png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80" Type="http://schemas.openxmlformats.org/officeDocument/2006/relationships/customXml" Target="../ink/ink40.xml"/><Relationship Id="rId85" Type="http://schemas.openxmlformats.org/officeDocument/2006/relationships/image" Target="../media/image42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08" Type="http://schemas.openxmlformats.org/officeDocument/2006/relationships/customXml" Target="../ink/ink54.xml"/><Relationship Id="rId54" Type="http://schemas.openxmlformats.org/officeDocument/2006/relationships/customXml" Target="../ink/ink27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91" Type="http://schemas.openxmlformats.org/officeDocument/2006/relationships/image" Target="../media/image45.png"/><Relationship Id="rId96" Type="http://schemas.openxmlformats.org/officeDocument/2006/relationships/customXml" Target="../ink/ink4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Relationship Id="rId106" Type="http://schemas.openxmlformats.org/officeDocument/2006/relationships/customXml" Target="../ink/ink53.xml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81" Type="http://schemas.openxmlformats.org/officeDocument/2006/relationships/image" Target="../media/image40.png"/><Relationship Id="rId86" Type="http://schemas.openxmlformats.org/officeDocument/2006/relationships/customXml" Target="../ink/ink43.xml"/><Relationship Id="rId94" Type="http://schemas.openxmlformats.org/officeDocument/2006/relationships/customXml" Target="../ink/ink47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109" Type="http://schemas.openxmlformats.org/officeDocument/2006/relationships/image" Target="../media/image54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104" Type="http://schemas.openxmlformats.org/officeDocument/2006/relationships/customXml" Target="../ink/ink52.xml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105" Type="http://schemas.openxmlformats.org/officeDocument/2006/relationships/image" Target="../media/image52.png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98" Type="http://schemas.openxmlformats.org/officeDocument/2006/relationships/customXml" Target="../ink/ink49.xml"/><Relationship Id="rId3" Type="http://schemas.openxmlformats.org/officeDocument/2006/relationships/image" Target="../media/image1.png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111" Type="http://schemas.openxmlformats.org/officeDocument/2006/relationships/image" Target="../media/image5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59.xml"/><Relationship Id="rId13" Type="http://schemas.openxmlformats.org/officeDocument/2006/relationships/image" Target="../media/image61.png"/><Relationship Id="rId3" Type="http://schemas.openxmlformats.org/officeDocument/2006/relationships/image" Target="../media/image56.png"/><Relationship Id="rId7" Type="http://schemas.openxmlformats.org/officeDocument/2006/relationships/image" Target="../media/image58.png"/><Relationship Id="rId12" Type="http://schemas.openxmlformats.org/officeDocument/2006/relationships/customXml" Target="../ink/ink61.xml"/><Relationship Id="rId2" Type="http://schemas.openxmlformats.org/officeDocument/2006/relationships/customXml" Target="../ink/ink5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8.xml"/><Relationship Id="rId11" Type="http://schemas.openxmlformats.org/officeDocument/2006/relationships/image" Target="../media/image60.png"/><Relationship Id="rId5" Type="http://schemas.openxmlformats.org/officeDocument/2006/relationships/image" Target="../media/image57.png"/><Relationship Id="rId15" Type="http://schemas.openxmlformats.org/officeDocument/2006/relationships/image" Target="../media/image62.png"/><Relationship Id="rId10" Type="http://schemas.openxmlformats.org/officeDocument/2006/relationships/customXml" Target="../ink/ink60.xml"/><Relationship Id="rId4" Type="http://schemas.openxmlformats.org/officeDocument/2006/relationships/customXml" Target="../ink/ink57.xml"/><Relationship Id="rId9" Type="http://schemas.openxmlformats.org/officeDocument/2006/relationships/image" Target="../media/image59.png"/><Relationship Id="rId14" Type="http://schemas.openxmlformats.org/officeDocument/2006/relationships/customXml" Target="../ink/ink62.xm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20.png"/><Relationship Id="rId21" Type="http://schemas.openxmlformats.org/officeDocument/2006/relationships/image" Target="../media/image72.png"/><Relationship Id="rId42" Type="http://schemas.openxmlformats.org/officeDocument/2006/relationships/customXml" Target="../ink/ink83.xml"/><Relationship Id="rId63" Type="http://schemas.openxmlformats.org/officeDocument/2006/relationships/image" Target="../media/image93.png"/><Relationship Id="rId84" Type="http://schemas.openxmlformats.org/officeDocument/2006/relationships/customXml" Target="../ink/ink104.xml"/><Relationship Id="rId16" Type="http://schemas.openxmlformats.org/officeDocument/2006/relationships/customXml" Target="../ink/ink70.xml"/><Relationship Id="rId107" Type="http://schemas.openxmlformats.org/officeDocument/2006/relationships/image" Target="../media/image115.png"/><Relationship Id="rId11" Type="http://schemas.openxmlformats.org/officeDocument/2006/relationships/image" Target="../media/image67.png"/><Relationship Id="rId32" Type="http://schemas.openxmlformats.org/officeDocument/2006/relationships/customXml" Target="../ink/ink78.xml"/><Relationship Id="rId37" Type="http://schemas.openxmlformats.org/officeDocument/2006/relationships/image" Target="../media/image80.png"/><Relationship Id="rId53" Type="http://schemas.openxmlformats.org/officeDocument/2006/relationships/image" Target="../media/image88.png"/><Relationship Id="rId58" Type="http://schemas.openxmlformats.org/officeDocument/2006/relationships/customXml" Target="../ink/ink91.xml"/><Relationship Id="rId74" Type="http://schemas.openxmlformats.org/officeDocument/2006/relationships/customXml" Target="../ink/ink99.xml"/><Relationship Id="rId79" Type="http://schemas.openxmlformats.org/officeDocument/2006/relationships/image" Target="../media/image101.png"/><Relationship Id="rId102" Type="http://schemas.openxmlformats.org/officeDocument/2006/relationships/customXml" Target="../ink/ink113.xml"/><Relationship Id="rId123" Type="http://schemas.openxmlformats.org/officeDocument/2006/relationships/image" Target="../media/image123.png"/><Relationship Id="rId128" Type="http://schemas.openxmlformats.org/officeDocument/2006/relationships/customXml" Target="../ink/ink126.xml"/><Relationship Id="rId5" Type="http://schemas.openxmlformats.org/officeDocument/2006/relationships/image" Target="../media/image64.png"/><Relationship Id="rId90" Type="http://schemas.openxmlformats.org/officeDocument/2006/relationships/customXml" Target="../ink/ink107.xml"/><Relationship Id="rId95" Type="http://schemas.openxmlformats.org/officeDocument/2006/relationships/image" Target="../media/image109.png"/><Relationship Id="rId22" Type="http://schemas.openxmlformats.org/officeDocument/2006/relationships/customXml" Target="../ink/ink73.xml"/><Relationship Id="rId27" Type="http://schemas.openxmlformats.org/officeDocument/2006/relationships/image" Target="../media/image75.png"/><Relationship Id="rId43" Type="http://schemas.openxmlformats.org/officeDocument/2006/relationships/image" Target="../media/image83.png"/><Relationship Id="rId48" Type="http://schemas.openxmlformats.org/officeDocument/2006/relationships/customXml" Target="../ink/ink86.xml"/><Relationship Id="rId64" Type="http://schemas.openxmlformats.org/officeDocument/2006/relationships/customXml" Target="../ink/ink94.xml"/><Relationship Id="rId69" Type="http://schemas.openxmlformats.org/officeDocument/2006/relationships/image" Target="../media/image96.png"/><Relationship Id="rId113" Type="http://schemas.openxmlformats.org/officeDocument/2006/relationships/image" Target="../media/image118.png"/><Relationship Id="rId118" Type="http://schemas.openxmlformats.org/officeDocument/2006/relationships/customXml" Target="../ink/ink121.xml"/><Relationship Id="rId80" Type="http://schemas.openxmlformats.org/officeDocument/2006/relationships/customXml" Target="../ink/ink102.xml"/><Relationship Id="rId85" Type="http://schemas.openxmlformats.org/officeDocument/2006/relationships/image" Target="../media/image104.png"/><Relationship Id="rId12" Type="http://schemas.openxmlformats.org/officeDocument/2006/relationships/customXml" Target="../ink/ink68.xml"/><Relationship Id="rId17" Type="http://schemas.openxmlformats.org/officeDocument/2006/relationships/image" Target="../media/image70.png"/><Relationship Id="rId33" Type="http://schemas.openxmlformats.org/officeDocument/2006/relationships/image" Target="../media/image78.png"/><Relationship Id="rId38" Type="http://schemas.openxmlformats.org/officeDocument/2006/relationships/customXml" Target="../ink/ink81.xml"/><Relationship Id="rId59" Type="http://schemas.openxmlformats.org/officeDocument/2006/relationships/image" Target="../media/image91.png"/><Relationship Id="rId103" Type="http://schemas.openxmlformats.org/officeDocument/2006/relationships/image" Target="../media/image113.png"/><Relationship Id="rId108" Type="http://schemas.openxmlformats.org/officeDocument/2006/relationships/customXml" Target="../ink/ink116.xml"/><Relationship Id="rId124" Type="http://schemas.openxmlformats.org/officeDocument/2006/relationships/customXml" Target="../ink/ink124.xml"/><Relationship Id="rId129" Type="http://schemas.openxmlformats.org/officeDocument/2006/relationships/image" Target="../media/image126.png"/><Relationship Id="rId54" Type="http://schemas.openxmlformats.org/officeDocument/2006/relationships/customXml" Target="../ink/ink89.xml"/><Relationship Id="rId70" Type="http://schemas.openxmlformats.org/officeDocument/2006/relationships/customXml" Target="../ink/ink97.xml"/><Relationship Id="rId75" Type="http://schemas.openxmlformats.org/officeDocument/2006/relationships/image" Target="../media/image99.png"/><Relationship Id="rId91" Type="http://schemas.openxmlformats.org/officeDocument/2006/relationships/image" Target="../media/image107.png"/><Relationship Id="rId96" Type="http://schemas.openxmlformats.org/officeDocument/2006/relationships/customXml" Target="../ink/ink11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5.xml"/><Relationship Id="rId23" Type="http://schemas.openxmlformats.org/officeDocument/2006/relationships/image" Target="../media/image73.png"/><Relationship Id="rId28" Type="http://schemas.openxmlformats.org/officeDocument/2006/relationships/customXml" Target="../ink/ink76.xml"/><Relationship Id="rId49" Type="http://schemas.openxmlformats.org/officeDocument/2006/relationships/image" Target="../media/image86.png"/><Relationship Id="rId114" Type="http://schemas.openxmlformats.org/officeDocument/2006/relationships/customXml" Target="../ink/ink119.xml"/><Relationship Id="rId119" Type="http://schemas.openxmlformats.org/officeDocument/2006/relationships/image" Target="../media/image121.png"/><Relationship Id="rId44" Type="http://schemas.openxmlformats.org/officeDocument/2006/relationships/customXml" Target="../ink/ink84.xml"/><Relationship Id="rId60" Type="http://schemas.openxmlformats.org/officeDocument/2006/relationships/customXml" Target="../ink/ink92.xml"/><Relationship Id="rId65" Type="http://schemas.openxmlformats.org/officeDocument/2006/relationships/image" Target="../media/image94.png"/><Relationship Id="rId81" Type="http://schemas.openxmlformats.org/officeDocument/2006/relationships/image" Target="../media/image102.png"/><Relationship Id="rId86" Type="http://schemas.openxmlformats.org/officeDocument/2006/relationships/customXml" Target="../ink/ink105.xml"/><Relationship Id="rId130" Type="http://schemas.openxmlformats.org/officeDocument/2006/relationships/customXml" Target="../ink/ink127.xml"/><Relationship Id="rId13" Type="http://schemas.openxmlformats.org/officeDocument/2006/relationships/image" Target="../media/image68.png"/><Relationship Id="rId18" Type="http://schemas.openxmlformats.org/officeDocument/2006/relationships/customXml" Target="../ink/ink71.xml"/><Relationship Id="rId39" Type="http://schemas.openxmlformats.org/officeDocument/2006/relationships/image" Target="../media/image81.png"/><Relationship Id="rId109" Type="http://schemas.openxmlformats.org/officeDocument/2006/relationships/image" Target="../media/image116.png"/><Relationship Id="rId34" Type="http://schemas.openxmlformats.org/officeDocument/2006/relationships/customXml" Target="../ink/ink79.xml"/><Relationship Id="rId50" Type="http://schemas.openxmlformats.org/officeDocument/2006/relationships/customXml" Target="../ink/ink87.xml"/><Relationship Id="rId55" Type="http://schemas.openxmlformats.org/officeDocument/2006/relationships/image" Target="../media/image89.png"/><Relationship Id="rId76" Type="http://schemas.openxmlformats.org/officeDocument/2006/relationships/customXml" Target="../ink/ink100.xml"/><Relationship Id="rId97" Type="http://schemas.openxmlformats.org/officeDocument/2006/relationships/image" Target="../media/image110.png"/><Relationship Id="rId104" Type="http://schemas.openxmlformats.org/officeDocument/2006/relationships/customXml" Target="../ink/ink114.xml"/><Relationship Id="rId120" Type="http://schemas.openxmlformats.org/officeDocument/2006/relationships/customXml" Target="../ink/ink122.xml"/><Relationship Id="rId125" Type="http://schemas.openxmlformats.org/officeDocument/2006/relationships/image" Target="../media/image124.png"/><Relationship Id="rId7" Type="http://schemas.openxmlformats.org/officeDocument/2006/relationships/image" Target="../media/image65.png"/><Relationship Id="rId71" Type="http://schemas.openxmlformats.org/officeDocument/2006/relationships/image" Target="../media/image97.png"/><Relationship Id="rId92" Type="http://schemas.openxmlformats.org/officeDocument/2006/relationships/customXml" Target="../ink/ink108.xml"/><Relationship Id="rId2" Type="http://schemas.openxmlformats.org/officeDocument/2006/relationships/customXml" Target="../ink/ink63.xml"/><Relationship Id="rId29" Type="http://schemas.openxmlformats.org/officeDocument/2006/relationships/image" Target="../media/image76.png"/><Relationship Id="rId24" Type="http://schemas.openxmlformats.org/officeDocument/2006/relationships/customXml" Target="../ink/ink74.xml"/><Relationship Id="rId40" Type="http://schemas.openxmlformats.org/officeDocument/2006/relationships/customXml" Target="../ink/ink82.xml"/><Relationship Id="rId45" Type="http://schemas.openxmlformats.org/officeDocument/2006/relationships/image" Target="../media/image84.png"/><Relationship Id="rId66" Type="http://schemas.openxmlformats.org/officeDocument/2006/relationships/customXml" Target="../ink/ink95.xml"/><Relationship Id="rId87" Type="http://schemas.openxmlformats.org/officeDocument/2006/relationships/image" Target="../media/image105.png"/><Relationship Id="rId110" Type="http://schemas.openxmlformats.org/officeDocument/2006/relationships/customXml" Target="../ink/ink117.xml"/><Relationship Id="rId115" Type="http://schemas.openxmlformats.org/officeDocument/2006/relationships/image" Target="../media/image119.png"/><Relationship Id="rId131" Type="http://schemas.openxmlformats.org/officeDocument/2006/relationships/image" Target="../media/image127.png"/><Relationship Id="rId61" Type="http://schemas.openxmlformats.org/officeDocument/2006/relationships/image" Target="../media/image92.png"/><Relationship Id="rId82" Type="http://schemas.openxmlformats.org/officeDocument/2006/relationships/customXml" Target="../ink/ink103.xml"/><Relationship Id="rId19" Type="http://schemas.openxmlformats.org/officeDocument/2006/relationships/image" Target="../media/image71.png"/><Relationship Id="rId14" Type="http://schemas.openxmlformats.org/officeDocument/2006/relationships/customXml" Target="../ink/ink69.xml"/><Relationship Id="rId30" Type="http://schemas.openxmlformats.org/officeDocument/2006/relationships/customXml" Target="../ink/ink77.xml"/><Relationship Id="rId35" Type="http://schemas.openxmlformats.org/officeDocument/2006/relationships/image" Target="../media/image79.png"/><Relationship Id="rId56" Type="http://schemas.openxmlformats.org/officeDocument/2006/relationships/customXml" Target="../ink/ink90.xml"/><Relationship Id="rId77" Type="http://schemas.openxmlformats.org/officeDocument/2006/relationships/image" Target="../media/image100.png"/><Relationship Id="rId100" Type="http://schemas.openxmlformats.org/officeDocument/2006/relationships/customXml" Target="../ink/ink112.xml"/><Relationship Id="rId105" Type="http://schemas.openxmlformats.org/officeDocument/2006/relationships/image" Target="../media/image114.png"/><Relationship Id="rId126" Type="http://schemas.openxmlformats.org/officeDocument/2006/relationships/customXml" Target="../ink/ink125.xml"/><Relationship Id="rId8" Type="http://schemas.openxmlformats.org/officeDocument/2006/relationships/customXml" Target="../ink/ink66.xml"/><Relationship Id="rId51" Type="http://schemas.openxmlformats.org/officeDocument/2006/relationships/image" Target="../media/image87.png"/><Relationship Id="rId72" Type="http://schemas.openxmlformats.org/officeDocument/2006/relationships/customXml" Target="../ink/ink98.xml"/><Relationship Id="rId93" Type="http://schemas.openxmlformats.org/officeDocument/2006/relationships/image" Target="../media/image108.png"/><Relationship Id="rId98" Type="http://schemas.openxmlformats.org/officeDocument/2006/relationships/customXml" Target="../ink/ink111.xml"/><Relationship Id="rId121" Type="http://schemas.openxmlformats.org/officeDocument/2006/relationships/image" Target="../media/image122.png"/><Relationship Id="rId3" Type="http://schemas.openxmlformats.org/officeDocument/2006/relationships/image" Target="../media/image63.png"/><Relationship Id="rId25" Type="http://schemas.openxmlformats.org/officeDocument/2006/relationships/image" Target="../media/image74.png"/><Relationship Id="rId46" Type="http://schemas.openxmlformats.org/officeDocument/2006/relationships/customXml" Target="../ink/ink85.xml"/><Relationship Id="rId67" Type="http://schemas.openxmlformats.org/officeDocument/2006/relationships/image" Target="../media/image95.png"/><Relationship Id="rId116" Type="http://schemas.openxmlformats.org/officeDocument/2006/relationships/customXml" Target="../ink/ink120.xml"/><Relationship Id="rId20" Type="http://schemas.openxmlformats.org/officeDocument/2006/relationships/customXml" Target="../ink/ink72.xml"/><Relationship Id="rId41" Type="http://schemas.openxmlformats.org/officeDocument/2006/relationships/image" Target="../media/image82.png"/><Relationship Id="rId62" Type="http://schemas.openxmlformats.org/officeDocument/2006/relationships/customXml" Target="../ink/ink93.xml"/><Relationship Id="rId83" Type="http://schemas.openxmlformats.org/officeDocument/2006/relationships/image" Target="../media/image103.png"/><Relationship Id="rId88" Type="http://schemas.openxmlformats.org/officeDocument/2006/relationships/customXml" Target="../ink/ink106.xml"/><Relationship Id="rId111" Type="http://schemas.openxmlformats.org/officeDocument/2006/relationships/image" Target="../media/image117.png"/><Relationship Id="rId132" Type="http://schemas.openxmlformats.org/officeDocument/2006/relationships/customXml" Target="../ink/ink128.xml"/><Relationship Id="rId15" Type="http://schemas.openxmlformats.org/officeDocument/2006/relationships/image" Target="../media/image69.png"/><Relationship Id="rId36" Type="http://schemas.openxmlformats.org/officeDocument/2006/relationships/customXml" Target="../ink/ink80.xml"/><Relationship Id="rId57" Type="http://schemas.openxmlformats.org/officeDocument/2006/relationships/image" Target="../media/image90.png"/><Relationship Id="rId106" Type="http://schemas.openxmlformats.org/officeDocument/2006/relationships/customXml" Target="../ink/ink115.xml"/><Relationship Id="rId127" Type="http://schemas.openxmlformats.org/officeDocument/2006/relationships/image" Target="../media/image125.png"/><Relationship Id="rId10" Type="http://schemas.openxmlformats.org/officeDocument/2006/relationships/customXml" Target="../ink/ink67.xml"/><Relationship Id="rId31" Type="http://schemas.openxmlformats.org/officeDocument/2006/relationships/image" Target="../media/image77.png"/><Relationship Id="rId52" Type="http://schemas.openxmlformats.org/officeDocument/2006/relationships/customXml" Target="../ink/ink88.xml"/><Relationship Id="rId73" Type="http://schemas.openxmlformats.org/officeDocument/2006/relationships/image" Target="../media/image98.png"/><Relationship Id="rId78" Type="http://schemas.openxmlformats.org/officeDocument/2006/relationships/customXml" Target="../ink/ink101.xml"/><Relationship Id="rId94" Type="http://schemas.openxmlformats.org/officeDocument/2006/relationships/customXml" Target="../ink/ink109.xml"/><Relationship Id="rId99" Type="http://schemas.openxmlformats.org/officeDocument/2006/relationships/image" Target="../media/image111.png"/><Relationship Id="rId101" Type="http://schemas.openxmlformats.org/officeDocument/2006/relationships/image" Target="../media/image112.png"/><Relationship Id="rId122" Type="http://schemas.openxmlformats.org/officeDocument/2006/relationships/customXml" Target="../ink/ink123.xml"/><Relationship Id="rId4" Type="http://schemas.openxmlformats.org/officeDocument/2006/relationships/customXml" Target="../ink/ink64.xml"/><Relationship Id="rId9" Type="http://schemas.openxmlformats.org/officeDocument/2006/relationships/image" Target="../media/image66.png"/><Relationship Id="rId26" Type="http://schemas.openxmlformats.org/officeDocument/2006/relationships/customXml" Target="../ink/ink75.xml"/><Relationship Id="rId47" Type="http://schemas.openxmlformats.org/officeDocument/2006/relationships/image" Target="../media/image85.png"/><Relationship Id="rId68" Type="http://schemas.openxmlformats.org/officeDocument/2006/relationships/customXml" Target="../ink/ink96.xml"/><Relationship Id="rId89" Type="http://schemas.openxmlformats.org/officeDocument/2006/relationships/image" Target="../media/image106.png"/><Relationship Id="rId112" Type="http://schemas.openxmlformats.org/officeDocument/2006/relationships/customXml" Target="../ink/ink118.xml"/><Relationship Id="rId133" Type="http://schemas.openxmlformats.org/officeDocument/2006/relationships/image" Target="../media/image12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png"/><Relationship Id="rId2" Type="http://schemas.openxmlformats.org/officeDocument/2006/relationships/customXml" Target="../ink/ink1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0.png"/><Relationship Id="rId4" Type="http://schemas.openxmlformats.org/officeDocument/2006/relationships/customXml" Target="../ink/ink13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CSE 11 </a:t>
            </a:r>
            <a:br>
              <a:rPr lang="en-US" dirty="0"/>
            </a:br>
            <a:r>
              <a:rPr lang="en-US" dirty="0"/>
              <a:t>Accelerated Intro to Programming</a:t>
            </a:r>
            <a:br>
              <a:rPr lang="en-US" dirty="0"/>
            </a:br>
            <a:r>
              <a:rPr lang="en-US" dirty="0"/>
              <a:t>Lecture 9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Greg Miranda, Summer 1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40E14-C087-48B5-9C48-3E4F6060A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Models (Diagrams)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82263-1264-4456-8DBA-58AD43FD6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Whenever we introduce a new Java feature:</a:t>
            </a:r>
          </a:p>
          <a:p>
            <a:pPr lvl="1"/>
            <a:r>
              <a:rPr lang="en-US" dirty="0"/>
              <a:t>We write some Java code</a:t>
            </a:r>
          </a:p>
          <a:p>
            <a:pPr lvl="1"/>
            <a:r>
              <a:rPr lang="en-US" dirty="0"/>
              <a:t>We also draw pictures – memory models (memory diagrams)</a:t>
            </a:r>
          </a:p>
          <a:p>
            <a:pPr lvl="2"/>
            <a:r>
              <a:rPr lang="en-US" dirty="0"/>
              <a:t>To understand what happened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879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B41D8-89DE-452A-A543-030BEC6E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EDCBB-B22C-412D-B137-1095F3557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Something new….</a:t>
            </a:r>
          </a:p>
          <a:p>
            <a:pPr marL="0" indent="0">
              <a:buNone/>
            </a:pPr>
            <a:endParaRPr lang="en-US" dirty="0"/>
          </a:p>
          <a:p>
            <a:pPr marL="342900" lvl="1" indent="0">
              <a:buNone/>
            </a:pPr>
            <a:r>
              <a:rPr lang="en-US" dirty="0"/>
              <a:t>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pPr marL="342900" lvl="1" indent="0">
              <a:buNone/>
            </a:pPr>
            <a:endParaRPr lang="en-US" dirty="0"/>
          </a:p>
          <a:p>
            <a:pPr marL="342900" lvl="1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01756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3B8A2-0CA4-4F55-B51F-B7D81E381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122F8-D595-4367-9282-D74A6BE8A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statement to print to the console/terminal: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System.out.println</a:t>
            </a:r>
            <a:r>
              <a:rPr lang="en-US" dirty="0"/>
              <a:t>(“Hello!”);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242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9FE96-96E2-499E-B4DE-42631AD1F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A2268-3F64-46B1-B87B-362C07631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static</a:t>
            </a:r>
          </a:p>
          <a:p>
            <a:pPr lvl="1"/>
            <a:r>
              <a:rPr lang="en-US" dirty="0"/>
              <a:t>A modifier on methods</a:t>
            </a:r>
          </a:p>
          <a:p>
            <a:pPr lvl="1"/>
            <a:r>
              <a:rPr lang="en-US" dirty="0"/>
              <a:t>A class method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220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AB718-417A-451F-A4BE-90CDC905C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a Java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BCDB6-454C-43CC-8566-CA552797A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To run a Java program:</a:t>
            </a:r>
          </a:p>
          <a:p>
            <a:pPr lvl="1">
              <a:spcBef>
                <a:spcPts val="0"/>
              </a:spcBef>
            </a:pPr>
            <a:r>
              <a:rPr lang="en-US" sz="1500" dirty="0" err="1">
                <a:solidFill>
                  <a:srgbClr val="000000"/>
                </a:solidFill>
                <a:latin typeface="Arial" panose="020B0604020202020204" pitchFamily="34" charset="0"/>
              </a:rPr>
              <a:t>javac</a:t>
            </a:r>
            <a:r>
              <a:rPr lang="en-US" sz="1500" dirty="0">
                <a:solidFill>
                  <a:srgbClr val="000000"/>
                </a:solidFill>
                <a:latin typeface="Arial" panose="020B0604020202020204" pitchFamily="34" charset="0"/>
              </a:rPr>
              <a:t> ClassName.java</a:t>
            </a:r>
          </a:p>
          <a:p>
            <a:pPr lvl="2">
              <a:spcBef>
                <a:spcPts val="0"/>
              </a:spcBef>
            </a:pP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To compile it</a:t>
            </a:r>
          </a:p>
          <a:p>
            <a:pPr lvl="1">
              <a:spcBef>
                <a:spcPts val="0"/>
              </a:spcBef>
            </a:pPr>
            <a:r>
              <a:rPr lang="en-US" sz="1500" dirty="0">
                <a:solidFill>
                  <a:srgbClr val="000000"/>
                </a:solidFill>
                <a:latin typeface="Arial" panose="020B0604020202020204" pitchFamily="34" charset="0"/>
              </a:rPr>
              <a:t>j</a:t>
            </a:r>
            <a:r>
              <a:rPr lang="en-US" sz="15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ava </a:t>
            </a:r>
            <a:r>
              <a:rPr lang="en-US" sz="15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ClassName</a:t>
            </a:r>
            <a:endParaRPr lang="en-US" sz="15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2">
              <a:spcBef>
                <a:spcPts val="0"/>
              </a:spcBef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To run it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What java does when we run a program</a:t>
            </a:r>
            <a:endParaRPr lang="en-US" b="0" dirty="0">
              <a:effectLst/>
            </a:endParaRPr>
          </a:p>
          <a:p>
            <a:pPr lvl="1">
              <a:spcBef>
                <a:spcPts val="0"/>
              </a:spcBef>
            </a:pPr>
            <a:r>
              <a:rPr lang="en-US" sz="15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It looks for a method with exactly this signature for main()</a:t>
            </a:r>
            <a:endParaRPr lang="en-US" b="0" dirty="0">
              <a:effectLst/>
            </a:endParaRPr>
          </a:p>
          <a:p>
            <a:pPr lvl="1">
              <a:spcBef>
                <a:spcPts val="0"/>
              </a:spcBef>
            </a:pPr>
            <a:r>
              <a:rPr lang="en-US" sz="15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It expects there to be a string array of arguments</a:t>
            </a:r>
            <a:endParaRPr lang="en-US" b="0" dirty="0">
              <a:effectLst/>
            </a:endParaRPr>
          </a:p>
          <a:p>
            <a:pPr lvl="1">
              <a:spcBef>
                <a:spcPts val="0"/>
              </a:spcBef>
            </a:pPr>
            <a:r>
              <a:rPr lang="en-US" sz="15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And that method has to be defined on the class we give the java command</a:t>
            </a:r>
          </a:p>
          <a:p>
            <a:pPr>
              <a:spcBef>
                <a:spcPts val="0"/>
              </a:spcBef>
            </a:pP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B2CCFB5-4640-4813-9E7E-86E003BD5605}"/>
              </a:ext>
            </a:extLst>
          </p:cNvPr>
          <p:cNvGrpSpPr/>
          <p:nvPr/>
        </p:nvGrpSpPr>
        <p:grpSpPr>
          <a:xfrm>
            <a:off x="97489" y="4384699"/>
            <a:ext cx="796320" cy="689760"/>
            <a:chOff x="97489" y="4384699"/>
            <a:chExt cx="796320" cy="689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DF19C56C-C6E7-4B56-BD77-13767E324AAF}"/>
                    </a:ext>
                  </a:extLst>
                </p14:cNvPr>
                <p14:cNvContentPartPr/>
                <p14:nvPr/>
              </p14:nvContentPartPr>
              <p14:xfrm>
                <a:off x="219889" y="4734619"/>
                <a:ext cx="95400" cy="2156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DF19C56C-C6E7-4B56-BD77-13767E324AA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11249" y="4725619"/>
                  <a:ext cx="11304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174EB1C-D070-4A27-93FB-2CB8A5078794}"/>
                    </a:ext>
                  </a:extLst>
                </p14:cNvPr>
                <p14:cNvContentPartPr/>
                <p14:nvPr/>
              </p14:nvContentPartPr>
              <p14:xfrm>
                <a:off x="374689" y="4650379"/>
                <a:ext cx="132480" cy="2977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174EB1C-D070-4A27-93FB-2CB8A507879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66049" y="4641739"/>
                  <a:ext cx="15012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CD583B2-A120-4DCB-B91A-8D0B5821B49A}"/>
                    </a:ext>
                  </a:extLst>
                </p14:cNvPr>
                <p14:cNvContentPartPr/>
                <p14:nvPr/>
              </p14:nvContentPartPr>
              <p14:xfrm>
                <a:off x="542089" y="4797259"/>
                <a:ext cx="93600" cy="889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CD583B2-A120-4DCB-B91A-8D0B5821B49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33449" y="4788259"/>
                  <a:ext cx="11124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02EBB71-B887-4DFC-B3A2-3D9A8237FAA7}"/>
                    </a:ext>
                  </a:extLst>
                </p14:cNvPr>
                <p14:cNvContentPartPr/>
                <p14:nvPr/>
              </p14:nvContentPartPr>
              <p14:xfrm>
                <a:off x="654049" y="4777459"/>
                <a:ext cx="84240" cy="1818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02EBB71-B887-4DFC-B3A2-3D9A8237FAA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45409" y="4768459"/>
                  <a:ext cx="10188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34DD61D-9307-4355-A7D0-0AB1BB09B88F}"/>
                    </a:ext>
                  </a:extLst>
                </p14:cNvPr>
                <p14:cNvContentPartPr/>
                <p14:nvPr/>
              </p14:nvContentPartPr>
              <p14:xfrm>
                <a:off x="97489" y="4384699"/>
                <a:ext cx="796320" cy="6897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34DD61D-9307-4355-A7D0-0AB1BB09B88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8489" y="4376059"/>
                  <a:ext cx="813960" cy="707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199952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C5FEF-135B-4FDB-9C1A-D63F17426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5A9F6-9FFD-4CC5-B3E6-A7EDA6D42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pPr lvl="1"/>
            <a:r>
              <a:rPr lang="en-US" dirty="0" err="1"/>
              <a:t>args</a:t>
            </a:r>
            <a:r>
              <a:rPr lang="en-US" dirty="0"/>
              <a:t> is a reference to an array of Strings</a:t>
            </a:r>
          </a:p>
          <a:p>
            <a:pPr lvl="1"/>
            <a:r>
              <a:rPr lang="en-US" dirty="0"/>
              <a:t>We can use array access to get to the contents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7107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53DB1-7188-40A6-8D42-60E2334D7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6F8CE-AD10-4B5E-B41E-F4BEBC6DF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85803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We’ve seen before that we can create variables by writing what looks like a field definition</a:t>
            </a:r>
          </a:p>
          <a:p>
            <a:pPr lvl="1"/>
            <a:r>
              <a:rPr lang="en-US" dirty="0"/>
              <a:t>It’s the same syntax</a:t>
            </a:r>
          </a:p>
          <a:p>
            <a:r>
              <a:rPr lang="en-US" dirty="0"/>
              <a:t>Variable definitions inside a method (like main):</a:t>
            </a:r>
          </a:p>
          <a:p>
            <a:pPr lvl="1"/>
            <a:r>
              <a:rPr lang="en-US" dirty="0"/>
              <a:t>int x = 10;</a:t>
            </a:r>
          </a:p>
          <a:p>
            <a:pPr lvl="1"/>
            <a:r>
              <a:rPr lang="en-US" dirty="0"/>
              <a:t>int y = x + 5;</a:t>
            </a:r>
          </a:p>
          <a:p>
            <a:pPr lvl="1"/>
            <a:r>
              <a:rPr lang="en-US" dirty="0"/>
              <a:t>String s = “</a:t>
            </a:r>
            <a:r>
              <a:rPr lang="en-US" dirty="0" err="1"/>
              <a:t>abc</a:t>
            </a:r>
            <a:r>
              <a:rPr lang="en-US" dirty="0"/>
              <a:t>” + “def”;</a:t>
            </a:r>
          </a:p>
          <a:p>
            <a:r>
              <a:rPr lang="en-US" dirty="0"/>
              <a:t>Variable declaration</a:t>
            </a:r>
          </a:p>
          <a:p>
            <a:pPr lvl="1"/>
            <a:r>
              <a:rPr lang="en-US" dirty="0"/>
              <a:t>&lt;type&gt; &lt;name&gt; = &lt;expression</a:t>
            </a:r>
          </a:p>
          <a:p>
            <a:r>
              <a:rPr lang="en-US" dirty="0"/>
              <a:t>Variable update (or variable assignment):</a:t>
            </a:r>
          </a:p>
          <a:p>
            <a:pPr lvl="1"/>
            <a:r>
              <a:rPr lang="en-US" dirty="0"/>
              <a:t>&lt;name&gt; = &lt;expression&gt;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9621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C3506-B113-4F1C-80ED-EC539D5C0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B7C40-AA0B-4104-8168-226DE83EE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Loops</a:t>
            </a:r>
          </a:p>
          <a:p>
            <a:pPr lvl="1"/>
            <a:r>
              <a:rPr lang="en-US" dirty="0"/>
              <a:t>One of the really powerful tools we have as programmers</a:t>
            </a:r>
          </a:p>
          <a:p>
            <a:pPr lvl="1"/>
            <a:r>
              <a:rPr lang="en-US" dirty="0"/>
              <a:t>Can do more useful work with arrays</a:t>
            </a:r>
          </a:p>
          <a:p>
            <a:pPr lvl="2"/>
            <a:r>
              <a:rPr lang="en-US" dirty="0"/>
              <a:t>Going to end up using variable update in a particular way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9174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11C14-C393-4557-8DC3-C3BAEAB39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For-each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9E190-99EC-455B-9536-4640FF02E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(&lt;type&gt; &lt;name&gt; : &lt;array&gt;) {</a:t>
            </a:r>
          </a:p>
          <a:p>
            <a:pPr marL="0" indent="0">
              <a:buNone/>
            </a:pPr>
            <a:r>
              <a:rPr lang="en-US" dirty="0"/>
              <a:t>    &lt;body&gt;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9185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661833"/>
          </a:xfrm>
        </p:spPr>
        <p:txBody>
          <a:bodyPr>
            <a:normAutofit/>
          </a:bodyPr>
          <a:lstStyle/>
          <a:p>
            <a:r>
              <a:rPr lang="en-US" dirty="0" err="1"/>
              <a:t>PA5</a:t>
            </a:r>
            <a:r>
              <a:rPr lang="en-US" dirty="0"/>
              <a:t> due Wednesday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 err="1"/>
              <a:t>PA2</a:t>
            </a:r>
            <a:r>
              <a:rPr lang="en-US" dirty="0"/>
              <a:t> &amp; </a:t>
            </a:r>
            <a:r>
              <a:rPr lang="en-US" dirty="0" err="1"/>
              <a:t>PA3</a:t>
            </a:r>
            <a:r>
              <a:rPr lang="en-US" dirty="0"/>
              <a:t> resubmissions due Friday @ </a:t>
            </a:r>
            <a:r>
              <a:rPr lang="en-US" dirty="0" err="1"/>
              <a:t>11:59pm</a:t>
            </a:r>
            <a:endParaRPr lang="en-US" dirty="0"/>
          </a:p>
          <a:p>
            <a:pPr lvl="1"/>
            <a:r>
              <a:rPr lang="en-US" dirty="0"/>
              <a:t>No tutoring hours on Friday</a:t>
            </a:r>
          </a:p>
          <a:p>
            <a:r>
              <a:rPr lang="en-US" dirty="0"/>
              <a:t>Exam 1 </a:t>
            </a:r>
          </a:p>
          <a:p>
            <a:pPr lvl="1"/>
            <a:r>
              <a:rPr lang="en-US" dirty="0"/>
              <a:t>Next Friday/Saturday</a:t>
            </a:r>
          </a:p>
          <a:p>
            <a:pPr lvl="1"/>
            <a:r>
              <a:rPr lang="en-US" dirty="0"/>
              <a:t>Details soon on Piazza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036319B-75AA-4157-957E-74768C1ECA85}"/>
                  </a:ext>
                </a:extLst>
              </p14:cNvPr>
              <p14:cNvContentPartPr/>
              <p14:nvPr/>
            </p14:nvContentPartPr>
            <p14:xfrm>
              <a:off x="1242289" y="3569659"/>
              <a:ext cx="2165040" cy="306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036319B-75AA-4157-957E-74768C1ECA8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33289" y="3561019"/>
                <a:ext cx="2182680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48F99588-071B-4568-B80A-7D2489E262EE}"/>
                  </a:ext>
                </a:extLst>
              </p14:cNvPr>
              <p14:cNvContentPartPr/>
              <p14:nvPr/>
            </p14:nvContentPartPr>
            <p14:xfrm>
              <a:off x="3280609" y="3060979"/>
              <a:ext cx="284400" cy="1238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48F99588-071B-4568-B80A-7D2489E262E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71969" y="3051979"/>
                <a:ext cx="302040" cy="141480"/>
              </a:xfrm>
              <a:prstGeom prst="rect">
                <a:avLst/>
              </a:prstGeom>
            </p:spPr>
          </p:pic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9132953C-54B2-4EEE-AE5D-9726FB61FFD1}"/>
              </a:ext>
            </a:extLst>
          </p:cNvPr>
          <p:cNvGrpSpPr/>
          <p:nvPr/>
        </p:nvGrpSpPr>
        <p:grpSpPr>
          <a:xfrm>
            <a:off x="3824569" y="2937499"/>
            <a:ext cx="2506320" cy="721080"/>
            <a:chOff x="3824569" y="2937499"/>
            <a:chExt cx="2506320" cy="721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AF20664-61C1-4C11-AA84-CDA05046659A}"/>
                    </a:ext>
                  </a:extLst>
                </p14:cNvPr>
                <p14:cNvContentPartPr/>
                <p14:nvPr/>
              </p14:nvContentPartPr>
              <p14:xfrm>
                <a:off x="3824569" y="3037939"/>
                <a:ext cx="97200" cy="1364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AF20664-61C1-4C11-AA84-CDA05046659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815569" y="3029299"/>
                  <a:ext cx="11484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61BAFA6-81DF-4F6C-BF3E-F5A2C52D2BFB}"/>
                    </a:ext>
                  </a:extLst>
                </p14:cNvPr>
                <p14:cNvContentPartPr/>
                <p14:nvPr/>
              </p14:nvContentPartPr>
              <p14:xfrm>
                <a:off x="3982969" y="3042619"/>
                <a:ext cx="78120" cy="1004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61BAFA6-81DF-4F6C-BF3E-F5A2C52D2BF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973969" y="3033979"/>
                  <a:ext cx="9576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D7F921D-AE15-400D-BF38-0181B7FF8329}"/>
                    </a:ext>
                  </a:extLst>
                </p14:cNvPr>
                <p14:cNvContentPartPr/>
                <p14:nvPr/>
              </p14:nvContentPartPr>
              <p14:xfrm>
                <a:off x="4128769" y="3055219"/>
                <a:ext cx="76320" cy="1036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D7F921D-AE15-400D-BF38-0181B7FF832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119769" y="3046579"/>
                  <a:ext cx="9396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E198FDF-69D4-42E1-B1B3-E56C54859844}"/>
                    </a:ext>
                  </a:extLst>
                </p14:cNvPr>
                <p14:cNvContentPartPr/>
                <p14:nvPr/>
              </p14:nvContentPartPr>
              <p14:xfrm>
                <a:off x="4283929" y="2937499"/>
                <a:ext cx="110880" cy="2145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E198FDF-69D4-42E1-B1B3-E56C5485984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274929" y="2928499"/>
                  <a:ext cx="12852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A7F0F3B-F295-49AA-A75D-93A0B00A4055}"/>
                    </a:ext>
                  </a:extLst>
                </p14:cNvPr>
                <p14:cNvContentPartPr/>
                <p14:nvPr/>
              </p14:nvContentPartPr>
              <p14:xfrm>
                <a:off x="4333249" y="3090499"/>
                <a:ext cx="113040" cy="1306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A7F0F3B-F295-49AA-A75D-93A0B00A405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324249" y="3081859"/>
                  <a:ext cx="13068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AAB8250-628A-4555-9DC3-8F5EA6A9167E}"/>
                    </a:ext>
                  </a:extLst>
                </p14:cNvPr>
                <p14:cNvContentPartPr/>
                <p14:nvPr/>
              </p14:nvContentPartPr>
              <p14:xfrm>
                <a:off x="4657969" y="2955139"/>
                <a:ext cx="146160" cy="2419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AAB8250-628A-4555-9DC3-8F5EA6A9167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648969" y="2946139"/>
                  <a:ext cx="16380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8564DA3-3611-4D9A-911C-17F7CE8A9C8B}"/>
                    </a:ext>
                  </a:extLst>
                </p14:cNvPr>
                <p14:cNvContentPartPr/>
                <p14:nvPr/>
              </p14:nvContentPartPr>
              <p14:xfrm>
                <a:off x="4637449" y="3086899"/>
                <a:ext cx="111960" cy="284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8564DA3-3611-4D9A-911C-17F7CE8A9C8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628449" y="3077899"/>
                  <a:ext cx="12960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7FDFEC6-02FD-4DC9-8A97-3E605B6C0CD3}"/>
                    </a:ext>
                  </a:extLst>
                </p14:cNvPr>
                <p14:cNvContentPartPr/>
                <p14:nvPr/>
              </p14:nvContentPartPr>
              <p14:xfrm>
                <a:off x="4825369" y="2952619"/>
                <a:ext cx="179640" cy="2415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7FDFEC6-02FD-4DC9-8A97-3E605B6C0CD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816369" y="2943979"/>
                  <a:ext cx="19728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B51D9D5-E667-4922-995E-7AE24B781544}"/>
                    </a:ext>
                  </a:extLst>
                </p14:cNvPr>
                <p14:cNvContentPartPr/>
                <p14:nvPr/>
              </p14:nvContentPartPr>
              <p14:xfrm>
                <a:off x="5033089" y="2946499"/>
                <a:ext cx="110520" cy="2296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B51D9D5-E667-4922-995E-7AE24B78154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024449" y="2937499"/>
                  <a:ext cx="12816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92A17CB-8ABE-470A-8F52-18BD7C91A60B}"/>
                    </a:ext>
                  </a:extLst>
                </p14:cNvPr>
                <p14:cNvContentPartPr/>
                <p14:nvPr/>
              </p14:nvContentPartPr>
              <p14:xfrm>
                <a:off x="5172769" y="3083299"/>
                <a:ext cx="109080" cy="925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92A17CB-8ABE-470A-8F52-18BD7C91A60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163769" y="3074659"/>
                  <a:ext cx="12672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98A6966-7B90-4C7D-807D-4B8E7D2DE837}"/>
                    </a:ext>
                  </a:extLst>
                </p14:cNvPr>
                <p14:cNvContentPartPr/>
                <p14:nvPr/>
              </p14:nvContentPartPr>
              <p14:xfrm>
                <a:off x="5300569" y="3088699"/>
                <a:ext cx="138240" cy="1324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98A6966-7B90-4C7D-807D-4B8E7D2DE83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291929" y="3080059"/>
                  <a:ext cx="15588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5CCAE22-2361-4B70-B313-4E116B8100E1}"/>
                    </a:ext>
                  </a:extLst>
                </p14:cNvPr>
                <p14:cNvContentPartPr/>
                <p14:nvPr/>
              </p14:nvContentPartPr>
              <p14:xfrm>
                <a:off x="5024809" y="3067099"/>
                <a:ext cx="69480" cy="554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5CCAE22-2361-4B70-B313-4E116B8100E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016169" y="3058099"/>
                  <a:ext cx="8712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5123910-E82A-403E-9F6A-29D0DC8C599E}"/>
                    </a:ext>
                  </a:extLst>
                </p14:cNvPr>
                <p14:cNvContentPartPr/>
                <p14:nvPr/>
              </p14:nvContentPartPr>
              <p14:xfrm>
                <a:off x="4042369" y="3247099"/>
                <a:ext cx="179280" cy="3024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5123910-E82A-403E-9F6A-29D0DC8C599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033729" y="3238459"/>
                  <a:ext cx="19692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357C193-E12D-41C5-A77D-FC08C034E858}"/>
                    </a:ext>
                  </a:extLst>
                </p14:cNvPr>
                <p14:cNvContentPartPr/>
                <p14:nvPr/>
              </p14:nvContentPartPr>
              <p14:xfrm>
                <a:off x="4332889" y="3278059"/>
                <a:ext cx="171000" cy="3056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357C193-E12D-41C5-A77D-FC08C034E85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324249" y="3269419"/>
                  <a:ext cx="18864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DF093DC-D182-4C3E-B078-0F5A888C4CDB}"/>
                    </a:ext>
                  </a:extLst>
                </p14:cNvPr>
                <p14:cNvContentPartPr/>
                <p14:nvPr/>
              </p14:nvContentPartPr>
              <p14:xfrm>
                <a:off x="4513969" y="3432859"/>
                <a:ext cx="258480" cy="1652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DF093DC-D182-4C3E-B078-0F5A888C4CD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505329" y="3424219"/>
                  <a:ext cx="27612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CE52DCF-C96D-4596-BA12-669822D60A21}"/>
                    </a:ext>
                  </a:extLst>
                </p14:cNvPr>
                <p14:cNvContentPartPr/>
                <p14:nvPr/>
              </p14:nvContentPartPr>
              <p14:xfrm>
                <a:off x="5087089" y="3366259"/>
                <a:ext cx="112320" cy="2163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CE52DCF-C96D-4596-BA12-669822D60A2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078449" y="3357259"/>
                  <a:ext cx="12996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491BFDB-8C2C-4150-90D0-21069C8CDCD7}"/>
                    </a:ext>
                  </a:extLst>
                </p14:cNvPr>
                <p14:cNvContentPartPr/>
                <p14:nvPr/>
              </p14:nvContentPartPr>
              <p14:xfrm>
                <a:off x="5225329" y="3467779"/>
                <a:ext cx="82800" cy="1274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491BFDB-8C2C-4150-90D0-21069C8CDCD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216689" y="3458779"/>
                  <a:ext cx="10044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B3EAEE0F-D53F-497C-A234-0ED56434E3A8}"/>
                    </a:ext>
                  </a:extLst>
                </p14:cNvPr>
                <p14:cNvContentPartPr/>
                <p14:nvPr/>
              </p14:nvContentPartPr>
              <p14:xfrm>
                <a:off x="5351329" y="3385339"/>
                <a:ext cx="110160" cy="1980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B3EAEE0F-D53F-497C-A234-0ED56434E3A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342329" y="3376699"/>
                  <a:ext cx="12780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9CCED93-C124-417C-9AA6-DC6ABF93C94B}"/>
                    </a:ext>
                  </a:extLst>
                </p14:cNvPr>
                <p14:cNvContentPartPr/>
                <p14:nvPr/>
              </p14:nvContentPartPr>
              <p14:xfrm>
                <a:off x="5654809" y="3331699"/>
                <a:ext cx="171000" cy="2588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9CCED93-C124-417C-9AA6-DC6ABF93C94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645809" y="3323059"/>
                  <a:ext cx="18864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682E489-028D-4BDE-A3DA-596328FB063A}"/>
                    </a:ext>
                  </a:extLst>
                </p14:cNvPr>
                <p14:cNvContentPartPr/>
                <p14:nvPr/>
              </p14:nvContentPartPr>
              <p14:xfrm>
                <a:off x="5926249" y="3336379"/>
                <a:ext cx="99720" cy="2671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682E489-028D-4BDE-A3DA-596328FB063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917609" y="3327379"/>
                  <a:ext cx="11736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C26EE51-6D69-4428-A05F-73E72452FF4F}"/>
                    </a:ext>
                  </a:extLst>
                </p14:cNvPr>
                <p14:cNvContentPartPr/>
                <p14:nvPr/>
              </p14:nvContentPartPr>
              <p14:xfrm>
                <a:off x="5991049" y="3475699"/>
                <a:ext cx="128160" cy="1828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DC26EE51-6D69-4428-A05F-73E72452FF4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982409" y="3466699"/>
                  <a:ext cx="14580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040D2AB-AA1D-4AC5-8858-684F36111C07}"/>
                    </a:ext>
                  </a:extLst>
                </p14:cNvPr>
                <p14:cNvContentPartPr/>
                <p14:nvPr/>
              </p14:nvContentPartPr>
              <p14:xfrm>
                <a:off x="6172489" y="3483259"/>
                <a:ext cx="158400" cy="702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040D2AB-AA1D-4AC5-8858-684F36111C0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163849" y="3474619"/>
                  <a:ext cx="176040" cy="87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A9C068D-2E60-4828-8FF1-3F70B8EA3144}"/>
              </a:ext>
            </a:extLst>
          </p:cNvPr>
          <p:cNvGrpSpPr/>
          <p:nvPr/>
        </p:nvGrpSpPr>
        <p:grpSpPr>
          <a:xfrm>
            <a:off x="3671209" y="2651299"/>
            <a:ext cx="241560" cy="274320"/>
            <a:chOff x="3671209" y="2651299"/>
            <a:chExt cx="241560" cy="274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093B23A-CA30-4895-A260-A49AE23B3E84}"/>
                    </a:ext>
                  </a:extLst>
                </p14:cNvPr>
                <p14:cNvContentPartPr/>
                <p14:nvPr/>
              </p14:nvContentPartPr>
              <p14:xfrm>
                <a:off x="3671209" y="2789899"/>
                <a:ext cx="146520" cy="1357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093B23A-CA30-4895-A260-A49AE23B3E8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662209" y="2781259"/>
                  <a:ext cx="16416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7C41EF48-3C06-4B08-896C-7944DE81820B}"/>
                    </a:ext>
                  </a:extLst>
                </p14:cNvPr>
                <p14:cNvContentPartPr/>
                <p14:nvPr/>
              </p14:nvContentPartPr>
              <p14:xfrm>
                <a:off x="3884329" y="2651299"/>
                <a:ext cx="28440" cy="2268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7C41EF48-3C06-4B08-896C-7944DE81820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875689" y="2642659"/>
                  <a:ext cx="46080" cy="244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D2B5D48C-9DBE-4409-9F82-E8FEEDDCCE49}"/>
                  </a:ext>
                </a:extLst>
              </p14:cNvPr>
              <p14:cNvContentPartPr/>
              <p14:nvPr/>
            </p14:nvContentPartPr>
            <p14:xfrm>
              <a:off x="5664169" y="2865139"/>
              <a:ext cx="104040" cy="19764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D2B5D48C-9DBE-4409-9F82-E8FEEDDCCE49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655529" y="2856139"/>
                <a:ext cx="121680" cy="215280"/>
              </a:xfrm>
              <a:prstGeom prst="rect">
                <a:avLst/>
              </a:prstGeom>
            </p:spPr>
          </p:pic>
        </mc:Fallback>
      </mc:AlternateContent>
      <p:grpSp>
        <p:nvGrpSpPr>
          <p:cNvPr id="47" name="Group 46">
            <a:extLst>
              <a:ext uri="{FF2B5EF4-FFF2-40B4-BE49-F238E27FC236}">
                <a16:creationId xmlns:a16="http://schemas.microsoft.com/office/drawing/2014/main" id="{5541E1F9-1BED-48B5-B878-A5E3E97AF62C}"/>
              </a:ext>
            </a:extLst>
          </p:cNvPr>
          <p:cNvGrpSpPr/>
          <p:nvPr/>
        </p:nvGrpSpPr>
        <p:grpSpPr>
          <a:xfrm>
            <a:off x="5945329" y="2772259"/>
            <a:ext cx="537120" cy="313920"/>
            <a:chOff x="5945329" y="2772259"/>
            <a:chExt cx="537120" cy="313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EED83D2C-FDBA-4DCA-9919-BDD5E734D14C}"/>
                    </a:ext>
                  </a:extLst>
                </p14:cNvPr>
                <p14:cNvContentPartPr/>
                <p14:nvPr/>
              </p14:nvContentPartPr>
              <p14:xfrm>
                <a:off x="5945329" y="2772259"/>
                <a:ext cx="46080" cy="3139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EED83D2C-FDBA-4DCA-9919-BDD5E734D14C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936689" y="2763259"/>
                  <a:ext cx="6372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6376428-E03E-4ADF-93D4-83B170A43FD0}"/>
                    </a:ext>
                  </a:extLst>
                </p14:cNvPr>
                <p14:cNvContentPartPr/>
                <p14:nvPr/>
              </p14:nvContentPartPr>
              <p14:xfrm>
                <a:off x="6050809" y="2820499"/>
                <a:ext cx="108000" cy="1994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6376428-E03E-4ADF-93D4-83B170A43FD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041809" y="2811499"/>
                  <a:ext cx="12564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4A69BC16-0A0D-4C0E-9387-654ECEE986AB}"/>
                    </a:ext>
                  </a:extLst>
                </p14:cNvPr>
                <p14:cNvContentPartPr/>
                <p14:nvPr/>
              </p14:nvContentPartPr>
              <p14:xfrm>
                <a:off x="6219649" y="2914819"/>
                <a:ext cx="107280" cy="1335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4A69BC16-0A0D-4C0E-9387-654ECEE986A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210649" y="2906179"/>
                  <a:ext cx="12492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4332B0B-BDF3-4B1F-B844-E3AEDCA5F895}"/>
                    </a:ext>
                  </a:extLst>
                </p14:cNvPr>
                <p14:cNvContentPartPr/>
                <p14:nvPr/>
              </p14:nvContentPartPr>
              <p14:xfrm>
                <a:off x="6339529" y="2943619"/>
                <a:ext cx="142920" cy="1076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4332B0B-BDF3-4B1F-B844-E3AEDCA5F89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330889" y="2934979"/>
                  <a:ext cx="160560" cy="125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E98D23B8-B3EB-48EC-AD6F-6ECB243E38D1}"/>
              </a:ext>
            </a:extLst>
          </p:cNvPr>
          <p:cNvGrpSpPr/>
          <p:nvPr/>
        </p:nvGrpSpPr>
        <p:grpSpPr>
          <a:xfrm>
            <a:off x="694369" y="3998059"/>
            <a:ext cx="1082880" cy="557280"/>
            <a:chOff x="694369" y="3998059"/>
            <a:chExt cx="1082880" cy="557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EAC00E2-6A53-4FD1-9DB5-0FFCAEC93CC3}"/>
                    </a:ext>
                  </a:extLst>
                </p14:cNvPr>
                <p14:cNvContentPartPr/>
                <p14:nvPr/>
              </p14:nvContentPartPr>
              <p14:xfrm>
                <a:off x="694369" y="4016059"/>
                <a:ext cx="207000" cy="453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EAC00E2-6A53-4FD1-9DB5-0FFCAEC93CC3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85369" y="4007059"/>
                  <a:ext cx="22464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EE8BEB2B-1834-4A92-A132-8A1634B8D0F7}"/>
                    </a:ext>
                  </a:extLst>
                </p14:cNvPr>
                <p14:cNvContentPartPr/>
                <p14:nvPr/>
              </p14:nvContentPartPr>
              <p14:xfrm>
                <a:off x="771409" y="4034059"/>
                <a:ext cx="52200" cy="1742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EE8BEB2B-1834-4A92-A132-8A1634B8D0F7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62769" y="4025059"/>
                  <a:ext cx="6984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860CC625-5FF4-4C40-89C6-DF04E624F78F}"/>
                    </a:ext>
                  </a:extLst>
                </p14:cNvPr>
                <p14:cNvContentPartPr/>
                <p14:nvPr/>
              </p14:nvContentPartPr>
              <p14:xfrm>
                <a:off x="967969" y="3998059"/>
                <a:ext cx="98640" cy="2188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860CC625-5FF4-4C40-89C6-DF04E624F78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59329" y="3989059"/>
                  <a:ext cx="11628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75CA3C76-ADC7-4F0D-90B0-4E64F14D64A6}"/>
                    </a:ext>
                  </a:extLst>
                </p14:cNvPr>
                <p14:cNvContentPartPr/>
                <p14:nvPr/>
              </p14:nvContentPartPr>
              <p14:xfrm>
                <a:off x="1109449" y="4122979"/>
                <a:ext cx="99360" cy="1015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75CA3C76-ADC7-4F0D-90B0-4E64F14D64A6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100449" y="4113979"/>
                  <a:ext cx="11700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4741C7A3-5421-404C-9D41-D51DFD5EC6F1}"/>
                    </a:ext>
                  </a:extLst>
                </p14:cNvPr>
                <p14:cNvContentPartPr/>
                <p14:nvPr/>
              </p14:nvContentPartPr>
              <p14:xfrm>
                <a:off x="1221409" y="4126939"/>
                <a:ext cx="82800" cy="723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4741C7A3-5421-404C-9D41-D51DFD5EC6F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212769" y="4117939"/>
                  <a:ext cx="10044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025234C1-3B33-4278-A2DE-6738F9EA927C}"/>
                    </a:ext>
                  </a:extLst>
                </p14:cNvPr>
                <p14:cNvContentPartPr/>
                <p14:nvPr/>
              </p14:nvContentPartPr>
              <p14:xfrm>
                <a:off x="1322209" y="4120459"/>
                <a:ext cx="65520" cy="957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025234C1-3B33-4278-A2DE-6738F9EA927C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313209" y="4111819"/>
                  <a:ext cx="8316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7A89AC50-909F-4472-9917-D05CE5CDE109}"/>
                    </a:ext>
                  </a:extLst>
                </p14:cNvPr>
                <p14:cNvContentPartPr/>
                <p14:nvPr/>
              </p14:nvContentPartPr>
              <p14:xfrm>
                <a:off x="1434169" y="4027579"/>
                <a:ext cx="117360" cy="1958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7A89AC50-909F-4472-9917-D05CE5CDE10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425169" y="4018939"/>
                  <a:ext cx="13500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B05BFD2F-3A2D-4D4C-8A37-978F31BFB59A}"/>
                    </a:ext>
                  </a:extLst>
                </p14:cNvPr>
                <p14:cNvContentPartPr/>
                <p14:nvPr/>
              </p14:nvContentPartPr>
              <p14:xfrm>
                <a:off x="1558009" y="4125139"/>
                <a:ext cx="114120" cy="968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B05BFD2F-3A2D-4D4C-8A37-978F31BFB59A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549009" y="4116139"/>
                  <a:ext cx="13176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350199E-954B-4185-BEBB-4C3C554DC70A}"/>
                    </a:ext>
                  </a:extLst>
                </p14:cNvPr>
                <p14:cNvContentPartPr/>
                <p14:nvPr/>
              </p14:nvContentPartPr>
              <p14:xfrm>
                <a:off x="1682929" y="4131259"/>
                <a:ext cx="94320" cy="1209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3350199E-954B-4185-BEBB-4C3C554DC70A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674289" y="4122619"/>
                  <a:ext cx="11196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A8021E0-E16B-4364-85F4-C521200D701A}"/>
                    </a:ext>
                  </a:extLst>
                </p14:cNvPr>
                <p14:cNvContentPartPr/>
                <p14:nvPr/>
              </p14:nvContentPartPr>
              <p14:xfrm>
                <a:off x="1191889" y="4305139"/>
                <a:ext cx="158040" cy="2502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9A8021E0-E16B-4364-85F4-C521200D701A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182889" y="4296499"/>
                  <a:ext cx="175680" cy="267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8080D464-3D4B-41C1-8789-28AD9C0388E8}"/>
              </a:ext>
            </a:extLst>
          </p:cNvPr>
          <p:cNvGrpSpPr/>
          <p:nvPr/>
        </p:nvGrpSpPr>
        <p:grpSpPr>
          <a:xfrm>
            <a:off x="1495729" y="4430059"/>
            <a:ext cx="402480" cy="155160"/>
            <a:chOff x="1495729" y="4430059"/>
            <a:chExt cx="402480" cy="155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5341298A-9E0E-4F95-A565-32E996035415}"/>
                    </a:ext>
                  </a:extLst>
                </p14:cNvPr>
                <p14:cNvContentPartPr/>
                <p14:nvPr/>
              </p14:nvContentPartPr>
              <p14:xfrm>
                <a:off x="1528849" y="4456699"/>
                <a:ext cx="16920" cy="68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5341298A-9E0E-4F95-A565-32E99603541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519849" y="4447699"/>
                  <a:ext cx="3456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F0B4098F-35E5-47D5-A55E-46D6F7F5C511}"/>
                    </a:ext>
                  </a:extLst>
                </p14:cNvPr>
                <p14:cNvContentPartPr/>
                <p14:nvPr/>
              </p14:nvContentPartPr>
              <p14:xfrm>
                <a:off x="1495729" y="4430059"/>
                <a:ext cx="74520" cy="15264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F0B4098F-35E5-47D5-A55E-46D6F7F5C51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487089" y="4421059"/>
                  <a:ext cx="9216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B68FB29E-DAD0-44D6-9E13-8D9EDCC32FA2}"/>
                    </a:ext>
                  </a:extLst>
                </p14:cNvPr>
                <p14:cNvContentPartPr/>
                <p14:nvPr/>
              </p14:nvContentPartPr>
              <p14:xfrm>
                <a:off x="1614169" y="4446979"/>
                <a:ext cx="63000" cy="1011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B68FB29E-DAD0-44D6-9E13-8D9EDCC32FA2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605169" y="4437979"/>
                  <a:ext cx="8064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77A26898-A480-4BCA-8579-EBFC73745D6A}"/>
                    </a:ext>
                  </a:extLst>
                </p14:cNvPr>
                <p14:cNvContentPartPr/>
                <p14:nvPr/>
              </p14:nvContentPartPr>
              <p14:xfrm>
                <a:off x="1691929" y="4462819"/>
                <a:ext cx="206280" cy="1224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77A26898-A480-4BCA-8579-EBFC73745D6A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683289" y="4454179"/>
                  <a:ext cx="223920" cy="140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0BF7E5F2-1BD9-48EE-8E12-BDF683C07A83}"/>
              </a:ext>
            </a:extLst>
          </p:cNvPr>
          <p:cNvGrpSpPr/>
          <p:nvPr/>
        </p:nvGrpSpPr>
        <p:grpSpPr>
          <a:xfrm>
            <a:off x="2087209" y="4310899"/>
            <a:ext cx="792720" cy="246240"/>
            <a:chOff x="2087209" y="4310899"/>
            <a:chExt cx="792720" cy="246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80C0020D-D9E3-4FE5-8845-6FF2D3125A73}"/>
                    </a:ext>
                  </a:extLst>
                </p14:cNvPr>
                <p14:cNvContentPartPr/>
                <p14:nvPr/>
              </p14:nvContentPartPr>
              <p14:xfrm>
                <a:off x="2087209" y="4437259"/>
                <a:ext cx="173520" cy="11952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80C0020D-D9E3-4FE5-8845-6FF2D3125A73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078569" y="4428619"/>
                  <a:ext cx="19116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FD137B93-64F0-437D-A91E-4475C15BC911}"/>
                    </a:ext>
                  </a:extLst>
                </p14:cNvPr>
                <p14:cNvContentPartPr/>
                <p14:nvPr/>
              </p14:nvContentPartPr>
              <p14:xfrm>
                <a:off x="2291329" y="4365619"/>
                <a:ext cx="33840" cy="19152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FD137B93-64F0-437D-A91E-4475C15BC911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282329" y="4356619"/>
                  <a:ext cx="5148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DDC8E95B-52CC-4FEA-9094-126187BEFA8E}"/>
                    </a:ext>
                  </a:extLst>
                </p14:cNvPr>
                <p14:cNvContentPartPr/>
                <p14:nvPr/>
              </p14:nvContentPartPr>
              <p14:xfrm>
                <a:off x="2378089" y="4342939"/>
                <a:ext cx="112320" cy="1785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DDC8E95B-52CC-4FEA-9094-126187BEFA8E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369449" y="4333939"/>
                  <a:ext cx="12996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FD604CFD-93CE-466D-B5B3-4FEB5F2E5DC0}"/>
                    </a:ext>
                  </a:extLst>
                </p14:cNvPr>
                <p14:cNvContentPartPr/>
                <p14:nvPr/>
              </p14:nvContentPartPr>
              <p14:xfrm>
                <a:off x="2550889" y="4310899"/>
                <a:ext cx="20520" cy="2307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FD604CFD-93CE-466D-B5B3-4FEB5F2E5DC0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541889" y="4302259"/>
                  <a:ext cx="3816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0EA90E16-DABA-43CD-9B6F-54EF2B9EAC5E}"/>
                    </a:ext>
                  </a:extLst>
                </p14:cNvPr>
                <p14:cNvContentPartPr/>
                <p14:nvPr/>
              </p14:nvContentPartPr>
              <p14:xfrm>
                <a:off x="2530729" y="4403059"/>
                <a:ext cx="251640" cy="9648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0EA90E16-DABA-43CD-9B6F-54EF2B9EAC5E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522089" y="4394059"/>
                  <a:ext cx="26928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2C78239D-8A98-4817-AE9D-2182F4E78E00}"/>
                    </a:ext>
                  </a:extLst>
                </p14:cNvPr>
                <p14:cNvContentPartPr/>
                <p14:nvPr/>
              </p14:nvContentPartPr>
              <p14:xfrm>
                <a:off x="2805409" y="4421059"/>
                <a:ext cx="74520" cy="10080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2C78239D-8A98-4817-AE9D-2182F4E78E00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796409" y="4412419"/>
                  <a:ext cx="92160" cy="118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A6AA531F-1C6D-4675-B349-895315AA04F6}"/>
              </a:ext>
            </a:extLst>
          </p:cNvPr>
          <p:cNvGrpSpPr/>
          <p:nvPr/>
        </p:nvGrpSpPr>
        <p:grpSpPr>
          <a:xfrm>
            <a:off x="3131929" y="4335019"/>
            <a:ext cx="638640" cy="205920"/>
            <a:chOff x="3131929" y="4335019"/>
            <a:chExt cx="638640" cy="205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745E45F7-21BA-4B1F-B985-F9231AC12ADD}"/>
                    </a:ext>
                  </a:extLst>
                </p14:cNvPr>
                <p14:cNvContentPartPr/>
                <p14:nvPr/>
              </p14:nvContentPartPr>
              <p14:xfrm>
                <a:off x="3131929" y="4410259"/>
                <a:ext cx="180720" cy="13068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745E45F7-21BA-4B1F-B985-F9231AC12ADD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123289" y="4401259"/>
                  <a:ext cx="19836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7093720E-551A-4BF2-95BF-86DA11B60811}"/>
                    </a:ext>
                  </a:extLst>
                </p14:cNvPr>
                <p14:cNvContentPartPr/>
                <p14:nvPr/>
              </p14:nvContentPartPr>
              <p14:xfrm>
                <a:off x="3367009" y="4403779"/>
                <a:ext cx="83520" cy="10584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7093720E-551A-4BF2-95BF-86DA11B60811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358009" y="4395139"/>
                  <a:ext cx="10116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E0F84D07-C354-427C-B8C4-8702D6891F5B}"/>
                    </a:ext>
                  </a:extLst>
                </p14:cNvPr>
                <p14:cNvContentPartPr/>
                <p14:nvPr/>
              </p14:nvContentPartPr>
              <p14:xfrm>
                <a:off x="3484369" y="4335019"/>
                <a:ext cx="120240" cy="17784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E0F84D07-C354-427C-B8C4-8702D6891F5B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475729" y="4326019"/>
                  <a:ext cx="13788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0AAE506F-CBC7-43E3-81E2-A2400EC4CE0D}"/>
                    </a:ext>
                  </a:extLst>
                </p14:cNvPr>
                <p14:cNvContentPartPr/>
                <p14:nvPr/>
              </p14:nvContentPartPr>
              <p14:xfrm>
                <a:off x="3648889" y="4408099"/>
                <a:ext cx="121680" cy="9684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0AAE506F-CBC7-43E3-81E2-A2400EC4CE0D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640249" y="4399099"/>
                  <a:ext cx="139320" cy="114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92867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E54AB-35C1-475D-8316-3D5F5C762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87297-A402-4E21-A2EC-234397889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  <a:p>
            <a:pPr lvl="1"/>
            <a:r>
              <a:rPr lang="en-US" dirty="0"/>
              <a:t>Storing sequences of values</a:t>
            </a:r>
          </a:p>
          <a:p>
            <a:pPr lvl="2"/>
            <a:r>
              <a:rPr lang="en-US" dirty="0"/>
              <a:t>Something computers are really good at</a:t>
            </a:r>
          </a:p>
          <a:p>
            <a:pPr lvl="1"/>
            <a:r>
              <a:rPr lang="en-US" dirty="0"/>
              <a:t>Built-in way of storing data in a number of programming languages</a:t>
            </a:r>
          </a:p>
          <a:p>
            <a:r>
              <a:rPr lang="en-US" dirty="0"/>
              <a:t>Things we need to know:</a:t>
            </a:r>
          </a:p>
          <a:p>
            <a:pPr lvl="1"/>
            <a:r>
              <a:rPr lang="en-US" dirty="0"/>
              <a:t>Creating arrays</a:t>
            </a:r>
          </a:p>
          <a:p>
            <a:pPr lvl="1"/>
            <a:r>
              <a:rPr lang="en-US" dirty="0"/>
              <a:t>Accessing elements in arrays</a:t>
            </a:r>
          </a:p>
          <a:p>
            <a:pPr lvl="1"/>
            <a:r>
              <a:rPr lang="en-US" dirty="0"/>
              <a:t>How Java uses arrays</a:t>
            </a:r>
          </a:p>
          <a:p>
            <a:pPr lvl="1"/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FD794FF-7E51-43B1-99CC-1C259CE87449}"/>
                  </a:ext>
                </a:extLst>
              </p14:cNvPr>
              <p14:cNvContentPartPr/>
              <p14:nvPr/>
            </p14:nvContentPartPr>
            <p14:xfrm>
              <a:off x="1930249" y="2056579"/>
              <a:ext cx="1019520" cy="44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FD794FF-7E51-43B1-99CC-1C259CE8744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21249" y="2047939"/>
                <a:ext cx="1037160" cy="6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84BA007-DEF3-43F9-B1BF-C93E9C1171F8}"/>
                  </a:ext>
                </a:extLst>
              </p14:cNvPr>
              <p14:cNvContentPartPr/>
              <p14:nvPr/>
            </p14:nvContentPartPr>
            <p14:xfrm>
              <a:off x="3584809" y="2377699"/>
              <a:ext cx="1101600" cy="219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84BA007-DEF3-43F9-B1BF-C93E9C1171F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76169" y="2368699"/>
                <a:ext cx="1119240" cy="39600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29B13985-4669-4144-8CCD-0A010A7A578B}"/>
              </a:ext>
            </a:extLst>
          </p:cNvPr>
          <p:cNvGrpSpPr/>
          <p:nvPr/>
        </p:nvGrpSpPr>
        <p:grpSpPr>
          <a:xfrm>
            <a:off x="1207729" y="2650939"/>
            <a:ext cx="2517840" cy="68760"/>
            <a:chOff x="1207729" y="2650939"/>
            <a:chExt cx="2517840" cy="68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248474A-8E4F-495D-B287-E23FB91A9755}"/>
                    </a:ext>
                  </a:extLst>
                </p14:cNvPr>
                <p14:cNvContentPartPr/>
                <p14:nvPr/>
              </p14:nvContentPartPr>
              <p14:xfrm>
                <a:off x="1207729" y="2667499"/>
                <a:ext cx="686880" cy="522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248474A-8E4F-495D-B287-E23FB91A975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98729" y="2658859"/>
                  <a:ext cx="70452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120D187-111C-432E-A9E7-AF75C004765C}"/>
                    </a:ext>
                  </a:extLst>
                </p14:cNvPr>
                <p14:cNvContentPartPr/>
                <p14:nvPr/>
              </p14:nvContentPartPr>
              <p14:xfrm>
                <a:off x="2589409" y="2650939"/>
                <a:ext cx="1136160" cy="486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120D187-111C-432E-A9E7-AF75C004765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580409" y="2642299"/>
                  <a:ext cx="1153800" cy="66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A713339-EDDE-4389-A721-5A69B2EBFF36}"/>
                  </a:ext>
                </a:extLst>
              </p14:cNvPr>
              <p14:cNvContentPartPr/>
              <p14:nvPr/>
            </p14:nvContentPartPr>
            <p14:xfrm>
              <a:off x="817489" y="3220459"/>
              <a:ext cx="246240" cy="1090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A713339-EDDE-4389-A721-5A69B2EBFF3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08489" y="3211459"/>
                <a:ext cx="263880" cy="12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415FE5A-FAC0-4BEC-B23B-E739418DF9B1}"/>
                  </a:ext>
                </a:extLst>
              </p14:cNvPr>
              <p14:cNvContentPartPr/>
              <p14:nvPr/>
            </p14:nvContentPartPr>
            <p14:xfrm>
              <a:off x="889489" y="3567859"/>
              <a:ext cx="215640" cy="1328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415FE5A-FAC0-4BEC-B23B-E739418DF9B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80489" y="3559219"/>
                <a:ext cx="23328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95828F1-D8C8-44EF-BDBA-C9D712F4DA79}"/>
                  </a:ext>
                </a:extLst>
              </p14:cNvPr>
              <p14:cNvContentPartPr/>
              <p14:nvPr/>
            </p14:nvContentPartPr>
            <p14:xfrm>
              <a:off x="861049" y="3889699"/>
              <a:ext cx="202680" cy="817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95828F1-D8C8-44EF-BDBA-C9D712F4DA7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52049" y="3881059"/>
                <a:ext cx="220320" cy="99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29511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DEFBD-01A6-4566-BBEE-FB5B42BE1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A08C5-36D9-4FE4-93E6-0C76D9150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688437"/>
          </a:xfrm>
        </p:spPr>
        <p:txBody>
          <a:bodyPr>
            <a:normAutofit/>
          </a:bodyPr>
          <a:lstStyle/>
          <a:p>
            <a:r>
              <a:rPr lang="en-US" dirty="0"/>
              <a:t>So far, we’ve seen a number of different data types in Java</a:t>
            </a:r>
          </a:p>
          <a:p>
            <a:pPr lvl="1"/>
            <a:r>
              <a:rPr lang="en-US" dirty="0"/>
              <a:t>int</a:t>
            </a:r>
          </a:p>
          <a:p>
            <a:pPr lvl="1"/>
            <a:r>
              <a:rPr lang="en-US" dirty="0"/>
              <a:t>double</a:t>
            </a:r>
          </a:p>
          <a:p>
            <a:pPr lvl="1"/>
            <a:r>
              <a:rPr lang="en-US" dirty="0" err="1"/>
              <a:t>boolean</a:t>
            </a:r>
            <a:endParaRPr lang="en-US" dirty="0"/>
          </a:p>
          <a:p>
            <a:pPr lvl="1"/>
            <a:r>
              <a:rPr lang="en-US" dirty="0"/>
              <a:t>String</a:t>
            </a:r>
          </a:p>
          <a:p>
            <a:pPr lvl="1"/>
            <a:r>
              <a:rPr lang="en-US" dirty="0" err="1"/>
              <a:t>ClassName</a:t>
            </a:r>
            <a:endParaRPr lang="en-US" dirty="0"/>
          </a:p>
          <a:p>
            <a:pPr lvl="2"/>
            <a:r>
              <a:rPr lang="en-US" dirty="0"/>
              <a:t>Point</a:t>
            </a:r>
          </a:p>
          <a:p>
            <a:pPr lvl="2"/>
            <a:r>
              <a:rPr lang="en-US" dirty="0" err="1"/>
              <a:t>RectRegion</a:t>
            </a:r>
            <a:endParaRPr lang="en-US" dirty="0"/>
          </a:p>
          <a:p>
            <a:pPr lvl="2"/>
            <a:r>
              <a:rPr lang="en-US" dirty="0" err="1"/>
              <a:t>TextTweet</a:t>
            </a:r>
            <a:endParaRPr lang="en-US" dirty="0"/>
          </a:p>
          <a:p>
            <a:pPr lvl="2"/>
            <a:r>
              <a:rPr lang="en-US" dirty="0"/>
              <a:t>and many more</a:t>
            </a:r>
          </a:p>
          <a:p>
            <a:pPr lvl="1"/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98CEFA8-479E-48B0-B177-E12242C97E66}"/>
                  </a:ext>
                </a:extLst>
              </p14:cNvPr>
              <p14:cNvContentPartPr/>
              <p14:nvPr/>
            </p14:nvContentPartPr>
            <p14:xfrm>
              <a:off x="3948049" y="1764619"/>
              <a:ext cx="222840" cy="3045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98CEFA8-479E-48B0-B177-E12242C97E6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39409" y="1755979"/>
                <a:ext cx="240480" cy="3062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AEFF4145-7017-480C-8CB0-9D143C91E155}"/>
              </a:ext>
            </a:extLst>
          </p:cNvPr>
          <p:cNvGrpSpPr/>
          <p:nvPr/>
        </p:nvGrpSpPr>
        <p:grpSpPr>
          <a:xfrm>
            <a:off x="4572289" y="2627179"/>
            <a:ext cx="697320" cy="354600"/>
            <a:chOff x="4572289" y="2627179"/>
            <a:chExt cx="697320" cy="354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19B8E37-222E-4771-BF70-B2E1BFAF351D}"/>
                    </a:ext>
                  </a:extLst>
                </p14:cNvPr>
                <p14:cNvContentPartPr/>
                <p14:nvPr/>
              </p14:nvContentPartPr>
              <p14:xfrm>
                <a:off x="4572289" y="2627179"/>
                <a:ext cx="176040" cy="3456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19B8E37-222E-4771-BF70-B2E1BFAF351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563289" y="2618179"/>
                  <a:ext cx="19368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87548EC-7802-46AD-9975-E96C13E06464}"/>
                    </a:ext>
                  </a:extLst>
                </p14:cNvPr>
                <p14:cNvContentPartPr/>
                <p14:nvPr/>
              </p14:nvContentPartPr>
              <p14:xfrm>
                <a:off x="4775329" y="2786659"/>
                <a:ext cx="134280" cy="1940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87548EC-7802-46AD-9975-E96C13E0646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766329" y="2778019"/>
                  <a:ext cx="15192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A7A7F11-D7A1-49B1-92EA-C33F446FF1D1}"/>
                    </a:ext>
                  </a:extLst>
                </p14:cNvPr>
                <p14:cNvContentPartPr/>
                <p14:nvPr/>
              </p14:nvContentPartPr>
              <p14:xfrm>
                <a:off x="4933369" y="2648779"/>
                <a:ext cx="143640" cy="2844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A7A7F11-D7A1-49B1-92EA-C33F446FF1D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924729" y="2640139"/>
                  <a:ext cx="16128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3078717-51FA-43DA-B23C-D72FAA9F8D8A}"/>
                    </a:ext>
                  </a:extLst>
                </p14:cNvPr>
                <p14:cNvContentPartPr/>
                <p14:nvPr/>
              </p14:nvContentPartPr>
              <p14:xfrm>
                <a:off x="5122729" y="2825179"/>
                <a:ext cx="146880" cy="1566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3078717-51FA-43DA-B23C-D72FAA9F8D8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114089" y="2816539"/>
                  <a:ext cx="164520" cy="174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8EAFDBB-43D4-4A53-A06B-73140AC2CB2A}"/>
              </a:ext>
            </a:extLst>
          </p:cNvPr>
          <p:cNvGrpSpPr/>
          <p:nvPr/>
        </p:nvGrpSpPr>
        <p:grpSpPr>
          <a:xfrm>
            <a:off x="5641129" y="2641579"/>
            <a:ext cx="900360" cy="459000"/>
            <a:chOff x="5641129" y="2641579"/>
            <a:chExt cx="900360" cy="459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6900E94-E344-4715-B19A-72099329D6B5}"/>
                    </a:ext>
                  </a:extLst>
                </p14:cNvPr>
                <p14:cNvContentPartPr/>
                <p14:nvPr/>
              </p14:nvContentPartPr>
              <p14:xfrm>
                <a:off x="5731849" y="2641579"/>
                <a:ext cx="18000" cy="3279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6900E94-E344-4715-B19A-72099329D6B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722849" y="2632939"/>
                  <a:ext cx="3564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1A912A1-9620-4B2E-B24D-5D707B47A700}"/>
                    </a:ext>
                  </a:extLst>
                </p14:cNvPr>
                <p14:cNvContentPartPr/>
                <p14:nvPr/>
              </p14:nvContentPartPr>
              <p14:xfrm>
                <a:off x="5641129" y="2834179"/>
                <a:ext cx="226440" cy="183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1A912A1-9620-4B2E-B24D-5D707B47A70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632489" y="2825539"/>
                  <a:ext cx="2440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CF7974A-99E6-4788-97B0-E2823B62EA36}"/>
                    </a:ext>
                  </a:extLst>
                </p14:cNvPr>
                <p14:cNvContentPartPr/>
                <p14:nvPr/>
              </p14:nvContentPartPr>
              <p14:xfrm>
                <a:off x="5847409" y="2823739"/>
                <a:ext cx="156240" cy="2768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CF7974A-99E6-4788-97B0-E2823B62EA3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838409" y="2815099"/>
                  <a:ext cx="17388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3B7260A-B291-44EF-9741-E0F4E7DDB50C}"/>
                    </a:ext>
                  </a:extLst>
                </p14:cNvPr>
                <p14:cNvContentPartPr/>
                <p14:nvPr/>
              </p14:nvContentPartPr>
              <p14:xfrm>
                <a:off x="6023449" y="2817619"/>
                <a:ext cx="159840" cy="2250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3B7260A-B291-44EF-9741-E0F4E7DDB50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014449" y="2808979"/>
                  <a:ext cx="17748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2A3C332-CEA5-491C-A5E4-8BDD63A66887}"/>
                    </a:ext>
                  </a:extLst>
                </p14:cNvPr>
                <p14:cNvContentPartPr/>
                <p14:nvPr/>
              </p14:nvContentPartPr>
              <p14:xfrm>
                <a:off x="6290929" y="2848219"/>
                <a:ext cx="111240" cy="1044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2A3C332-CEA5-491C-A5E4-8BDD63A6688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281929" y="2839579"/>
                  <a:ext cx="12888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253E90C-9351-4925-A92B-CD5DD497152E}"/>
                    </a:ext>
                  </a:extLst>
                </p14:cNvPr>
                <p14:cNvContentPartPr/>
                <p14:nvPr/>
              </p14:nvContentPartPr>
              <p14:xfrm>
                <a:off x="6442129" y="2826259"/>
                <a:ext cx="99360" cy="1346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253E90C-9351-4925-A92B-CD5DD497152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433489" y="2817619"/>
                  <a:ext cx="117000" cy="152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A31313C-6EEA-4FE9-A93D-337C97BD44DC}"/>
              </a:ext>
            </a:extLst>
          </p:cNvPr>
          <p:cNvGrpSpPr/>
          <p:nvPr/>
        </p:nvGrpSpPr>
        <p:grpSpPr>
          <a:xfrm>
            <a:off x="5210569" y="3307579"/>
            <a:ext cx="225360" cy="290520"/>
            <a:chOff x="5210569" y="3307579"/>
            <a:chExt cx="225360" cy="290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4DDDE4F-662B-4D40-BF90-85567872C074}"/>
                    </a:ext>
                  </a:extLst>
                </p14:cNvPr>
                <p14:cNvContentPartPr/>
                <p14:nvPr/>
              </p14:nvContentPartPr>
              <p14:xfrm>
                <a:off x="5210569" y="3425659"/>
                <a:ext cx="39960" cy="1573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4DDDE4F-662B-4D40-BF90-85567872C07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201569" y="3416659"/>
                  <a:ext cx="5760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AA5E495-974E-4B1B-9EB5-0426750D4E60}"/>
                    </a:ext>
                  </a:extLst>
                </p14:cNvPr>
                <p14:cNvContentPartPr/>
                <p14:nvPr/>
              </p14:nvContentPartPr>
              <p14:xfrm>
                <a:off x="5250169" y="3307579"/>
                <a:ext cx="43920" cy="399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AA5E495-974E-4B1B-9EB5-0426750D4E6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241169" y="3298579"/>
                  <a:ext cx="6156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C91EE44-04AE-45AD-BF38-E34149D24E0C}"/>
                    </a:ext>
                  </a:extLst>
                </p14:cNvPr>
                <p14:cNvContentPartPr/>
                <p14:nvPr/>
              </p14:nvContentPartPr>
              <p14:xfrm>
                <a:off x="5269249" y="3455539"/>
                <a:ext cx="166680" cy="1425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C91EE44-04AE-45AD-BF38-E34149D24E0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260249" y="3446539"/>
                  <a:ext cx="184320" cy="160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C28A047-DEFB-4E3A-B1BD-8948C2B65DF7}"/>
              </a:ext>
            </a:extLst>
          </p:cNvPr>
          <p:cNvGrpSpPr/>
          <p:nvPr/>
        </p:nvGrpSpPr>
        <p:grpSpPr>
          <a:xfrm>
            <a:off x="5906809" y="3275179"/>
            <a:ext cx="581400" cy="267840"/>
            <a:chOff x="5906809" y="3275179"/>
            <a:chExt cx="581400" cy="267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C0D4B30-43F4-4974-9042-CFAE80B9C5CE}"/>
                    </a:ext>
                  </a:extLst>
                </p14:cNvPr>
                <p14:cNvContentPartPr/>
                <p14:nvPr/>
              </p14:nvContentPartPr>
              <p14:xfrm>
                <a:off x="5906809" y="3275179"/>
                <a:ext cx="179280" cy="241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C0D4B30-43F4-4974-9042-CFAE80B9C5C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898169" y="3266539"/>
                  <a:ext cx="19692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650066FB-F998-4E6F-B353-7C59176D4432}"/>
                    </a:ext>
                  </a:extLst>
                </p14:cNvPr>
                <p14:cNvContentPartPr/>
                <p14:nvPr/>
              </p14:nvContentPartPr>
              <p14:xfrm>
                <a:off x="5945329" y="3275899"/>
                <a:ext cx="108000" cy="2671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650066FB-F998-4E6F-B353-7C59176D443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936689" y="3267259"/>
                  <a:ext cx="12564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C4D753D-CCF1-422B-9662-693C6FDC95E1}"/>
                    </a:ext>
                  </a:extLst>
                </p14:cNvPr>
                <p14:cNvContentPartPr/>
                <p14:nvPr/>
              </p14:nvContentPartPr>
              <p14:xfrm>
                <a:off x="6125689" y="3417739"/>
                <a:ext cx="115920" cy="954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C4D753D-CCF1-422B-9662-693C6FDC95E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117049" y="3408739"/>
                  <a:ext cx="13356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23D42EE-18C8-4D56-933F-B9D40E46A2CC}"/>
                    </a:ext>
                  </a:extLst>
                </p14:cNvPr>
                <p14:cNvContentPartPr/>
                <p14:nvPr/>
              </p14:nvContentPartPr>
              <p14:xfrm>
                <a:off x="6266809" y="3387859"/>
                <a:ext cx="221400" cy="1360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23D42EE-18C8-4D56-933F-B9D40E46A2C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258169" y="3378859"/>
                  <a:ext cx="239040" cy="153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B20C564F-DC0F-4C97-A510-51E65AD0457B}"/>
              </a:ext>
            </a:extLst>
          </p:cNvPr>
          <p:cNvGrpSpPr/>
          <p:nvPr/>
        </p:nvGrpSpPr>
        <p:grpSpPr>
          <a:xfrm>
            <a:off x="1426249" y="4543819"/>
            <a:ext cx="1065240" cy="527040"/>
            <a:chOff x="1426249" y="4543819"/>
            <a:chExt cx="1065240" cy="527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880F674-5EC0-4471-9797-479C3B82FC10}"/>
                    </a:ext>
                  </a:extLst>
                </p14:cNvPr>
                <p14:cNvContentPartPr/>
                <p14:nvPr/>
              </p14:nvContentPartPr>
              <p14:xfrm>
                <a:off x="1426249" y="4657939"/>
                <a:ext cx="12600" cy="1072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880F674-5EC0-4471-9797-479C3B82FC1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417609" y="4649299"/>
                  <a:ext cx="3024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811B8FA-2B9F-42CB-8E2F-4BA8AC904C8A}"/>
                    </a:ext>
                  </a:extLst>
                </p14:cNvPr>
                <p14:cNvContentPartPr/>
                <p14:nvPr/>
              </p14:nvContentPartPr>
              <p14:xfrm>
                <a:off x="1449649" y="4563979"/>
                <a:ext cx="9720" cy="212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811B8FA-2B9F-42CB-8E2F-4BA8AC904C8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440649" y="4554979"/>
                  <a:ext cx="2736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A2BC544-5AA1-4FDF-B7FF-FCCA5E993AAB}"/>
                    </a:ext>
                  </a:extLst>
                </p14:cNvPr>
                <p14:cNvContentPartPr/>
                <p14:nvPr/>
              </p14:nvContentPartPr>
              <p14:xfrm>
                <a:off x="1502569" y="4554979"/>
                <a:ext cx="189720" cy="1972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A2BC544-5AA1-4FDF-B7FF-FCCA5E993AA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493569" y="4545979"/>
                  <a:ext cx="20736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8EF207B3-B76E-46DB-8F08-702A877F1B07}"/>
                    </a:ext>
                  </a:extLst>
                </p14:cNvPr>
                <p14:cNvContentPartPr/>
                <p14:nvPr/>
              </p14:nvContentPartPr>
              <p14:xfrm>
                <a:off x="1648729" y="4665139"/>
                <a:ext cx="55080" cy="21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8EF207B3-B76E-46DB-8F08-702A877F1B0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639729" y="4656139"/>
                  <a:ext cx="7272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3A16B9C5-4787-49EA-BCB5-3D9002BF3EAE}"/>
                    </a:ext>
                  </a:extLst>
                </p14:cNvPr>
                <p14:cNvContentPartPr/>
                <p14:nvPr/>
              </p14:nvContentPartPr>
              <p14:xfrm>
                <a:off x="1786609" y="4656859"/>
                <a:ext cx="59760" cy="882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A16B9C5-4787-49EA-BCB5-3D9002BF3EA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777609" y="4647859"/>
                  <a:ext cx="7740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C964D68-859A-4530-95A8-66C9B13EE858}"/>
                    </a:ext>
                  </a:extLst>
                </p14:cNvPr>
                <p14:cNvContentPartPr/>
                <p14:nvPr/>
              </p14:nvContentPartPr>
              <p14:xfrm>
                <a:off x="1891009" y="4640659"/>
                <a:ext cx="65880" cy="979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C964D68-859A-4530-95A8-66C9B13EE85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882009" y="4631659"/>
                  <a:ext cx="8352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180EFE1-216D-42FA-B67F-097DC8AE4596}"/>
                    </a:ext>
                  </a:extLst>
                </p14:cNvPr>
                <p14:cNvContentPartPr/>
                <p14:nvPr/>
              </p14:nvContentPartPr>
              <p14:xfrm>
                <a:off x="2003689" y="4543819"/>
                <a:ext cx="108360" cy="1864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180EFE1-216D-42FA-B67F-097DC8AE459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995049" y="4535179"/>
                  <a:ext cx="12600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A85DA6D9-54BA-493A-86A5-0B88B25F2C7A}"/>
                    </a:ext>
                  </a:extLst>
                </p14:cNvPr>
                <p14:cNvContentPartPr/>
                <p14:nvPr/>
              </p14:nvContentPartPr>
              <p14:xfrm>
                <a:off x="2187289" y="4634179"/>
                <a:ext cx="219960" cy="856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A85DA6D9-54BA-493A-86A5-0B88B25F2C7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178649" y="4625539"/>
                  <a:ext cx="23760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526FFCD7-1436-45AF-8D38-5BB9720B4CDB}"/>
                    </a:ext>
                  </a:extLst>
                </p14:cNvPr>
                <p14:cNvContentPartPr/>
                <p14:nvPr/>
              </p14:nvContentPartPr>
              <p14:xfrm>
                <a:off x="2433169" y="4605739"/>
                <a:ext cx="58320" cy="1065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526FFCD7-1436-45AF-8D38-5BB9720B4CD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424529" y="4596739"/>
                  <a:ext cx="7596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4874363C-1B16-4111-809C-D0D449450E90}"/>
                    </a:ext>
                  </a:extLst>
                </p14:cNvPr>
                <p14:cNvContentPartPr/>
                <p14:nvPr/>
              </p14:nvContentPartPr>
              <p14:xfrm>
                <a:off x="1470529" y="4927219"/>
                <a:ext cx="82800" cy="1389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4874363C-1B16-4111-809C-D0D449450E9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461529" y="4918579"/>
                  <a:ext cx="10044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6B5C6F5F-0DB7-46FB-9DE1-418BCA91A46F}"/>
                    </a:ext>
                  </a:extLst>
                </p14:cNvPr>
                <p14:cNvContentPartPr/>
                <p14:nvPr/>
              </p14:nvContentPartPr>
              <p14:xfrm>
                <a:off x="1593289" y="4871419"/>
                <a:ext cx="74520" cy="1940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6B5C6F5F-0DB7-46FB-9DE1-418BCA91A46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584649" y="4862419"/>
                  <a:ext cx="9216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D5FC3D09-1273-4754-A083-500B547DA442}"/>
                    </a:ext>
                  </a:extLst>
                </p14:cNvPr>
                <p14:cNvContentPartPr/>
                <p14:nvPr/>
              </p14:nvContentPartPr>
              <p14:xfrm>
                <a:off x="1722169" y="4920739"/>
                <a:ext cx="55080" cy="1332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D5FC3D09-1273-4754-A083-500B547DA442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713529" y="4912099"/>
                  <a:ext cx="7272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0D760043-D540-4A08-997D-4999BA78EAF0}"/>
                    </a:ext>
                  </a:extLst>
                </p14:cNvPr>
                <p14:cNvContentPartPr/>
                <p14:nvPr/>
              </p14:nvContentPartPr>
              <p14:xfrm>
                <a:off x="1822969" y="4843339"/>
                <a:ext cx="73440" cy="2275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0D760043-D540-4A08-997D-4999BA78EAF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813969" y="4834339"/>
                  <a:ext cx="9108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353D226D-D52C-4E58-8A1A-81C56BF33E3D}"/>
                    </a:ext>
                  </a:extLst>
                </p14:cNvPr>
                <p14:cNvContentPartPr/>
                <p14:nvPr/>
              </p14:nvContentPartPr>
              <p14:xfrm>
                <a:off x="1977769" y="4958179"/>
                <a:ext cx="77400" cy="1036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353D226D-D52C-4E58-8A1A-81C56BF33E3D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969129" y="4949179"/>
                  <a:ext cx="9504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5FFFC99B-4EB5-4A59-8CA9-CE83D4B756BA}"/>
                    </a:ext>
                  </a:extLst>
                </p14:cNvPr>
                <p14:cNvContentPartPr/>
                <p14:nvPr/>
              </p14:nvContentPartPr>
              <p14:xfrm>
                <a:off x="2074249" y="4997419"/>
                <a:ext cx="87840" cy="730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5FFFC99B-4EB5-4A59-8CA9-CE83D4B756B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065249" y="4988419"/>
                  <a:ext cx="10548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B5C7FA6-E467-4F97-BA1A-EEF46C20A314}"/>
                    </a:ext>
                  </a:extLst>
                </p14:cNvPr>
                <p14:cNvContentPartPr/>
                <p14:nvPr/>
              </p14:nvContentPartPr>
              <p14:xfrm>
                <a:off x="2204569" y="4872139"/>
                <a:ext cx="146880" cy="1792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B5C7FA6-E467-4F97-BA1A-EEF46C20A31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195569" y="4863499"/>
                  <a:ext cx="16452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98D90EDE-E119-4C74-A96A-8FBC59D070FD}"/>
                    </a:ext>
                  </a:extLst>
                </p14:cNvPr>
                <p14:cNvContentPartPr/>
                <p14:nvPr/>
              </p14:nvContentPartPr>
              <p14:xfrm>
                <a:off x="2296369" y="4974019"/>
                <a:ext cx="78120" cy="147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98D90EDE-E119-4C74-A96A-8FBC59D070FD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287729" y="4965379"/>
                  <a:ext cx="95760" cy="3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E89935D8-8C57-4AF6-92CC-5C540A327742}"/>
              </a:ext>
            </a:extLst>
          </p:cNvPr>
          <p:cNvGrpSpPr/>
          <p:nvPr/>
        </p:nvGrpSpPr>
        <p:grpSpPr>
          <a:xfrm>
            <a:off x="2563489" y="4838659"/>
            <a:ext cx="742320" cy="211680"/>
            <a:chOff x="2563489" y="4838659"/>
            <a:chExt cx="742320" cy="211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29AEA7E2-138B-424F-9589-9B0A8426AB7A}"/>
                    </a:ext>
                  </a:extLst>
                </p14:cNvPr>
                <p14:cNvContentPartPr/>
                <p14:nvPr/>
              </p14:nvContentPartPr>
              <p14:xfrm>
                <a:off x="2563489" y="4962499"/>
                <a:ext cx="91080" cy="878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29AEA7E2-138B-424F-9589-9B0A8426AB7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554849" y="4953859"/>
                  <a:ext cx="10872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2A75F947-5AFA-408C-B258-F7A98B22E3BB}"/>
                    </a:ext>
                  </a:extLst>
                </p14:cNvPr>
                <p14:cNvContentPartPr/>
                <p14:nvPr/>
              </p14:nvContentPartPr>
              <p14:xfrm>
                <a:off x="2751769" y="4838659"/>
                <a:ext cx="18360" cy="2102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2A75F947-5AFA-408C-B258-F7A98B22E3BB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743129" y="4830019"/>
                  <a:ext cx="3600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55B3A117-0FBB-4A7A-80E7-F5B75D7FD86E}"/>
                    </a:ext>
                  </a:extLst>
                </p14:cNvPr>
                <p14:cNvContentPartPr/>
                <p14:nvPr/>
              </p14:nvContentPartPr>
              <p14:xfrm>
                <a:off x="2815129" y="4956739"/>
                <a:ext cx="67320" cy="831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55B3A117-0FBB-4A7A-80E7-F5B75D7FD86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806489" y="4948099"/>
                  <a:ext cx="8496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CA7A35FE-B34A-440A-9308-0EA32D03B22E}"/>
                    </a:ext>
                  </a:extLst>
                </p14:cNvPr>
                <p14:cNvContentPartPr/>
                <p14:nvPr/>
              </p14:nvContentPartPr>
              <p14:xfrm>
                <a:off x="2950129" y="4932619"/>
                <a:ext cx="153360" cy="1105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CA7A35FE-B34A-440A-9308-0EA32D03B22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941129" y="4923619"/>
                  <a:ext cx="17100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521AF978-997F-4549-B83B-CA1347D6AAEB}"/>
                    </a:ext>
                  </a:extLst>
                </p14:cNvPr>
                <p14:cNvContentPartPr/>
                <p14:nvPr/>
              </p14:nvContentPartPr>
              <p14:xfrm>
                <a:off x="3149569" y="4950979"/>
                <a:ext cx="46440" cy="698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521AF978-997F-4549-B83B-CA1347D6AAE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140929" y="4942339"/>
                  <a:ext cx="6408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1754BD0-580E-4334-A5D6-D59F2804258E}"/>
                    </a:ext>
                  </a:extLst>
                </p14:cNvPr>
                <p14:cNvContentPartPr/>
                <p14:nvPr/>
              </p14:nvContentPartPr>
              <p14:xfrm>
                <a:off x="3252529" y="4923619"/>
                <a:ext cx="53280" cy="1047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91754BD0-580E-4334-A5D6-D59F2804258E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243889" y="4914619"/>
                  <a:ext cx="70920" cy="12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49F3BA8F-152F-4F4D-BD9E-8E692D728F63}"/>
              </a:ext>
            </a:extLst>
          </p:cNvPr>
          <p:cNvGrpSpPr/>
          <p:nvPr/>
        </p:nvGrpSpPr>
        <p:grpSpPr>
          <a:xfrm>
            <a:off x="63649" y="1746979"/>
            <a:ext cx="955440" cy="2937960"/>
            <a:chOff x="63649" y="1746979"/>
            <a:chExt cx="955440" cy="2937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447AE85-554C-454C-A7A8-5A2E004A4E99}"/>
                    </a:ext>
                  </a:extLst>
                </p14:cNvPr>
                <p14:cNvContentPartPr/>
                <p14:nvPr/>
              </p14:nvContentPartPr>
              <p14:xfrm>
                <a:off x="929809" y="2784859"/>
                <a:ext cx="89280" cy="284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447AE85-554C-454C-A7A8-5A2E004A4E99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20809" y="2775859"/>
                  <a:ext cx="10692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DCDB7A9-AC3D-4FB5-8389-A7C8D542EF59}"/>
                    </a:ext>
                  </a:extLst>
                </p14:cNvPr>
                <p14:cNvContentPartPr/>
                <p14:nvPr/>
              </p14:nvContentPartPr>
              <p14:xfrm>
                <a:off x="810649" y="2834179"/>
                <a:ext cx="117720" cy="18507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DCDB7A9-AC3D-4FB5-8389-A7C8D542EF59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02009" y="2825539"/>
                  <a:ext cx="135360" cy="18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5A7CB86B-1539-4B24-A88F-E355A8255F60}"/>
                    </a:ext>
                  </a:extLst>
                </p14:cNvPr>
                <p14:cNvContentPartPr/>
                <p14:nvPr/>
              </p14:nvContentPartPr>
              <p14:xfrm>
                <a:off x="133849" y="3678379"/>
                <a:ext cx="96840" cy="1638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A7CB86B-1539-4B24-A88F-E355A8255F60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25209" y="3669379"/>
                  <a:ext cx="11448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105DC570-EDB8-40D4-AA8B-A685C6830D56}"/>
                    </a:ext>
                  </a:extLst>
                </p14:cNvPr>
                <p14:cNvContentPartPr/>
                <p14:nvPr/>
              </p14:nvContentPartPr>
              <p14:xfrm>
                <a:off x="211609" y="3525739"/>
                <a:ext cx="142560" cy="2527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105DC570-EDB8-40D4-AA8B-A685C6830D56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02969" y="3516739"/>
                  <a:ext cx="16020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648D9BB-9EAE-4E3E-BBEE-E338AF3E9416}"/>
                    </a:ext>
                  </a:extLst>
                </p14:cNvPr>
                <p14:cNvContentPartPr/>
                <p14:nvPr/>
              </p14:nvContentPartPr>
              <p14:xfrm>
                <a:off x="372889" y="3486139"/>
                <a:ext cx="61560" cy="2588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648D9BB-9EAE-4E3E-BBEE-E338AF3E941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63889" y="3477499"/>
                  <a:ext cx="7920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926AC45-DDED-4CD1-80D2-E1D0EBF2162A}"/>
                    </a:ext>
                  </a:extLst>
                </p14:cNvPr>
                <p14:cNvContentPartPr/>
                <p14:nvPr/>
              </p14:nvContentPartPr>
              <p14:xfrm>
                <a:off x="484489" y="3550939"/>
                <a:ext cx="56160" cy="1058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926AC45-DDED-4CD1-80D2-E1D0EBF2162A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75489" y="3542299"/>
                  <a:ext cx="7380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AA442A1C-4D08-4830-877A-D13DC6C50C8B}"/>
                    </a:ext>
                  </a:extLst>
                </p14:cNvPr>
                <p14:cNvContentPartPr/>
                <p14:nvPr/>
              </p14:nvContentPartPr>
              <p14:xfrm>
                <a:off x="556489" y="3324499"/>
                <a:ext cx="151200" cy="2383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AA442A1C-4D08-4830-877A-D13DC6C50C8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47489" y="3315859"/>
                  <a:ext cx="16884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874BA7E-0CBF-48BD-ACE2-418EF28DF984}"/>
                    </a:ext>
                  </a:extLst>
                </p14:cNvPr>
                <p14:cNvContentPartPr/>
                <p14:nvPr/>
              </p14:nvContentPartPr>
              <p14:xfrm>
                <a:off x="623449" y="3383179"/>
                <a:ext cx="53280" cy="457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874BA7E-0CBF-48BD-ACE2-418EF28DF984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14809" y="3374539"/>
                  <a:ext cx="7092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0E416E3A-7703-46BE-81BF-1D6393F1CA70}"/>
                    </a:ext>
                  </a:extLst>
                </p14:cNvPr>
                <p14:cNvContentPartPr/>
                <p14:nvPr/>
              </p14:nvContentPartPr>
              <p14:xfrm>
                <a:off x="885169" y="1784419"/>
                <a:ext cx="77040" cy="680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0E416E3A-7703-46BE-81BF-1D6393F1CA70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76529" y="1775779"/>
                  <a:ext cx="9468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75CE66E3-9F01-4E8B-8DAC-F65500646672}"/>
                    </a:ext>
                  </a:extLst>
                </p14:cNvPr>
                <p14:cNvContentPartPr/>
                <p14:nvPr/>
              </p14:nvContentPartPr>
              <p14:xfrm>
                <a:off x="855649" y="1831219"/>
                <a:ext cx="161640" cy="9090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75CE66E3-9F01-4E8B-8DAC-F65500646672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46649" y="1822579"/>
                  <a:ext cx="179280" cy="9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AFC97B3D-3C1D-442C-915A-32928F61F8A2}"/>
                    </a:ext>
                  </a:extLst>
                </p14:cNvPr>
                <p14:cNvContentPartPr/>
                <p14:nvPr/>
              </p14:nvContentPartPr>
              <p14:xfrm>
                <a:off x="63649" y="2190499"/>
                <a:ext cx="55080" cy="514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AFC97B3D-3C1D-442C-915A-32928F61F8A2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5009" y="2181499"/>
                  <a:ext cx="7272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F9CF22F9-656F-40E4-BD2A-CB7BEF8C2C67}"/>
                    </a:ext>
                  </a:extLst>
                </p14:cNvPr>
                <p14:cNvContentPartPr/>
                <p14:nvPr/>
              </p14:nvContentPartPr>
              <p14:xfrm>
                <a:off x="65809" y="2195539"/>
                <a:ext cx="139320" cy="3099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F9CF22F9-656F-40E4-BD2A-CB7BEF8C2C67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6809" y="2186539"/>
                  <a:ext cx="15696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15C54FFF-F799-4496-8D58-D840515227F7}"/>
                    </a:ext>
                  </a:extLst>
                </p14:cNvPr>
                <p14:cNvContentPartPr/>
                <p14:nvPr/>
              </p14:nvContentPartPr>
              <p14:xfrm>
                <a:off x="162289" y="2081059"/>
                <a:ext cx="173160" cy="1533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15C54FFF-F799-4496-8D58-D840515227F7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53289" y="2072419"/>
                  <a:ext cx="19080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DFC6FD82-D7A6-4A37-80EF-0CB18712BE75}"/>
                    </a:ext>
                  </a:extLst>
                </p14:cNvPr>
                <p14:cNvContentPartPr/>
                <p14:nvPr/>
              </p14:nvContentPartPr>
              <p14:xfrm>
                <a:off x="282889" y="1955779"/>
                <a:ext cx="14400" cy="651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DFC6FD82-D7A6-4A37-80EF-0CB18712BE75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73889" y="1946779"/>
                  <a:ext cx="3204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25B6488F-8301-4FCC-8447-508E1FC1AA2C}"/>
                    </a:ext>
                  </a:extLst>
                </p14:cNvPr>
                <p14:cNvContentPartPr/>
                <p14:nvPr/>
              </p14:nvContentPartPr>
              <p14:xfrm>
                <a:off x="367849" y="1937779"/>
                <a:ext cx="180000" cy="23112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25B6488F-8301-4FCC-8447-508E1FC1AA2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59209" y="1928779"/>
                  <a:ext cx="19764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C86C1C6C-201E-4CCB-A23D-B6CB88D27F27}"/>
                    </a:ext>
                  </a:extLst>
                </p14:cNvPr>
                <p14:cNvContentPartPr/>
                <p14:nvPr/>
              </p14:nvContentPartPr>
              <p14:xfrm>
                <a:off x="520849" y="1753099"/>
                <a:ext cx="142200" cy="2390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C86C1C6C-201E-4CCB-A23D-B6CB88D27F27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12209" y="1744099"/>
                  <a:ext cx="15984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9F94E336-D146-4557-A294-90A6FEFB265C}"/>
                    </a:ext>
                  </a:extLst>
                </p14:cNvPr>
                <p14:cNvContentPartPr/>
                <p14:nvPr/>
              </p14:nvContentPartPr>
              <p14:xfrm>
                <a:off x="636409" y="1840219"/>
                <a:ext cx="20520" cy="759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9F94E336-D146-4557-A294-90A6FEFB265C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27769" y="1831579"/>
                  <a:ext cx="3816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CA211C8B-C16D-4815-B5B6-5894E685F3E3}"/>
                    </a:ext>
                  </a:extLst>
                </p14:cNvPr>
                <p14:cNvContentPartPr/>
                <p14:nvPr/>
              </p14:nvContentPartPr>
              <p14:xfrm>
                <a:off x="639649" y="1746979"/>
                <a:ext cx="215280" cy="16452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CA211C8B-C16D-4815-B5B6-5894E685F3E3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30649" y="1737979"/>
                  <a:ext cx="232920" cy="182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D4EB431E-CDAE-4413-998D-8A7E11B879BF}"/>
              </a:ext>
            </a:extLst>
          </p:cNvPr>
          <p:cNvGrpSpPr/>
          <p:nvPr/>
        </p:nvGrpSpPr>
        <p:grpSpPr>
          <a:xfrm>
            <a:off x="4783609" y="1937059"/>
            <a:ext cx="493200" cy="373320"/>
            <a:chOff x="4783609" y="1937059"/>
            <a:chExt cx="493200" cy="373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E92D43EB-CE17-4A9A-9344-8B0C928E3EE1}"/>
                    </a:ext>
                  </a:extLst>
                </p14:cNvPr>
                <p14:cNvContentPartPr/>
                <p14:nvPr/>
              </p14:nvContentPartPr>
              <p14:xfrm>
                <a:off x="4874689" y="1937059"/>
                <a:ext cx="45000" cy="2980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E92D43EB-CE17-4A9A-9344-8B0C928E3EE1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865689" y="1928059"/>
                  <a:ext cx="6264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126F7E1E-8698-4A13-A7FA-40BF73983DF5}"/>
                    </a:ext>
                  </a:extLst>
                </p14:cNvPr>
                <p14:cNvContentPartPr/>
                <p14:nvPr/>
              </p14:nvContentPartPr>
              <p14:xfrm>
                <a:off x="4783609" y="2073859"/>
                <a:ext cx="241560" cy="633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126F7E1E-8698-4A13-A7FA-40BF73983DF5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774969" y="2064859"/>
                  <a:ext cx="25920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0E19CCCA-01E0-4B79-9CA2-54E8E8713291}"/>
                    </a:ext>
                  </a:extLst>
                </p14:cNvPr>
                <p14:cNvContentPartPr/>
                <p14:nvPr/>
              </p14:nvContentPartPr>
              <p14:xfrm>
                <a:off x="4983409" y="2058379"/>
                <a:ext cx="53640" cy="18792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0E19CCCA-01E0-4B79-9CA2-54E8E8713291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974769" y="2049379"/>
                  <a:ext cx="7128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F8C3D186-B436-40D6-8DBE-C00DDFC8E1A7}"/>
                    </a:ext>
                  </a:extLst>
                </p14:cNvPr>
                <p14:cNvContentPartPr/>
                <p14:nvPr/>
              </p14:nvContentPartPr>
              <p14:xfrm>
                <a:off x="5066569" y="2081059"/>
                <a:ext cx="99000" cy="2293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F8C3D186-B436-40D6-8DBE-C00DDFC8E1A7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057569" y="2072419"/>
                  <a:ext cx="11664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2139E51D-0B23-437D-8CF4-1997816814F2}"/>
                    </a:ext>
                  </a:extLst>
                </p14:cNvPr>
                <p14:cNvContentPartPr/>
                <p14:nvPr/>
              </p14:nvContentPartPr>
              <p14:xfrm>
                <a:off x="5194369" y="2074939"/>
                <a:ext cx="82440" cy="13716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2139E51D-0B23-437D-8CF4-1997816814F2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185369" y="2066299"/>
                  <a:ext cx="100080" cy="154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6F91C266-F656-4410-8BC9-E6796603A068}"/>
              </a:ext>
            </a:extLst>
          </p:cNvPr>
          <p:cNvGrpSpPr/>
          <p:nvPr/>
        </p:nvGrpSpPr>
        <p:grpSpPr>
          <a:xfrm>
            <a:off x="5560849" y="2079979"/>
            <a:ext cx="257400" cy="120240"/>
            <a:chOff x="5560849" y="2079979"/>
            <a:chExt cx="257400" cy="120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D435AC3F-3BB7-44A7-A26F-09C0491FDD86}"/>
                    </a:ext>
                  </a:extLst>
                </p14:cNvPr>
                <p14:cNvContentPartPr/>
                <p14:nvPr/>
              </p14:nvContentPartPr>
              <p14:xfrm>
                <a:off x="5560849" y="2097979"/>
                <a:ext cx="123120" cy="10224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D435AC3F-3BB7-44A7-A26F-09C0491FDD86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551849" y="2089339"/>
                  <a:ext cx="14076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DB6CA23A-4DB6-4EE3-ACD1-3A188214FA2A}"/>
                    </a:ext>
                  </a:extLst>
                </p14:cNvPr>
                <p14:cNvContentPartPr/>
                <p14:nvPr/>
              </p14:nvContentPartPr>
              <p14:xfrm>
                <a:off x="5700169" y="2079979"/>
                <a:ext cx="118080" cy="11952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DB6CA23A-4DB6-4EE3-ACD1-3A188214FA2A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691169" y="2071339"/>
                  <a:ext cx="135720" cy="137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997588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87AE2-7E3C-4017-A7FC-2EE892C33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09773"/>
            <a:ext cx="7886700" cy="4222950"/>
          </a:xfrm>
        </p:spPr>
        <p:txBody>
          <a:bodyPr/>
          <a:lstStyle/>
          <a:p>
            <a:r>
              <a:rPr lang="en-US" dirty="0"/>
              <a:t>Arrays are a new kind of data type</a:t>
            </a:r>
          </a:p>
          <a:p>
            <a:r>
              <a:rPr lang="en-US" dirty="0"/>
              <a:t>To create an array, we need to use a new kind of syntax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A2B6E73-A129-4FB0-B9F5-18C18FD95B95}"/>
                  </a:ext>
                </a:extLst>
              </p14:cNvPr>
              <p14:cNvContentPartPr/>
              <p14:nvPr/>
            </p14:nvContentPartPr>
            <p14:xfrm>
              <a:off x="3489049" y="815659"/>
              <a:ext cx="1296720" cy="522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A2B6E73-A129-4FB0-B9F5-18C18FD95B9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80049" y="806659"/>
                <a:ext cx="1314360" cy="6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84464F8-4353-4A0E-8FC3-AF61AF642D25}"/>
                  </a:ext>
                </a:extLst>
              </p14:cNvPr>
              <p14:cNvContentPartPr/>
              <p14:nvPr/>
            </p14:nvContentPartPr>
            <p14:xfrm>
              <a:off x="6072409" y="1233259"/>
              <a:ext cx="913320" cy="36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84464F8-4353-4A0E-8FC3-AF61AF642D2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63769" y="1224259"/>
                <a:ext cx="930960" cy="53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39473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62721-E0E7-48AE-80A2-128BF332D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Access Elements in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EE892-377B-4351-84D6-068D480FB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access the first number in the array?</a:t>
            </a:r>
          </a:p>
          <a:p>
            <a:r>
              <a:rPr lang="en-US" dirty="0"/>
              <a:t>What about the second number?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420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F5053-2679-4BDE-BC92-1507B57D8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110AC-AA7E-4B8C-9816-453BFEEC9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we make an array of Strings?</a:t>
            </a:r>
          </a:p>
          <a:p>
            <a:pPr lvl="1"/>
            <a:r>
              <a:rPr lang="en-US" dirty="0"/>
              <a:t>If so, how?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119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1280E-6AD8-464F-BC99-59E23EAA7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Array Feature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CA7D8-BFFF-43AF-A379-C42EA0C56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we wanted to know how many elements were in an array?</a:t>
            </a:r>
          </a:p>
          <a:p>
            <a:pPr lvl="1"/>
            <a:r>
              <a:rPr lang="en-US" dirty="0"/>
              <a:t>How could we do that?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291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BF9A0-69F8-4860-B556-E7A0A0C18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that Works with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D281B-90AD-4DFB-870B-B03B3511E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method that is going to take an int array as a parameter and return a </a:t>
            </a:r>
            <a:r>
              <a:rPr lang="en-US" dirty="0" err="1"/>
              <a:t>boolean</a:t>
            </a:r>
            <a:endParaRPr lang="en-US" dirty="0"/>
          </a:p>
          <a:p>
            <a:pPr lvl="1"/>
            <a:r>
              <a:rPr lang="en-US" dirty="0"/>
              <a:t>Return true if the array has no elements in it and false otherwise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605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9143</TotalTime>
  <Words>535</Words>
  <Application>Microsoft Office PowerPoint</Application>
  <PresentationFormat>On-screen Show (16:9)</PresentationFormat>
  <Paragraphs>97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Calibri Light</vt:lpstr>
      <vt:lpstr>Calibri</vt:lpstr>
      <vt:lpstr>Arial</vt:lpstr>
      <vt:lpstr>Office Theme</vt:lpstr>
      <vt:lpstr>CSE 11  Accelerated Intro to Programming Lecture 9</vt:lpstr>
      <vt:lpstr>Announcements</vt:lpstr>
      <vt:lpstr>Arrays</vt:lpstr>
      <vt:lpstr>Creating Arrays</vt:lpstr>
      <vt:lpstr>PowerPoint Presentation</vt:lpstr>
      <vt:lpstr>Access Elements in Arrays</vt:lpstr>
      <vt:lpstr>More Arrays</vt:lpstr>
      <vt:lpstr>Another Array Feature</vt:lpstr>
      <vt:lpstr>Method that Works with Arrays</vt:lpstr>
      <vt:lpstr>Memory Models (Diagrams)</vt:lpstr>
      <vt:lpstr>Main</vt:lpstr>
      <vt:lpstr>Printing</vt:lpstr>
      <vt:lpstr>Static</vt:lpstr>
      <vt:lpstr>Running a Java Program</vt:lpstr>
      <vt:lpstr>Command Line Arguments</vt:lpstr>
      <vt:lpstr>Local Variables</vt:lpstr>
      <vt:lpstr>Loops</vt:lpstr>
      <vt:lpstr>For-each Loop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379</cp:revision>
  <dcterms:modified xsi:type="dcterms:W3CDTF">2021-07-12T17:51:46Z</dcterms:modified>
</cp:coreProperties>
</file>