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0:59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47 376 5528 0 0,'-13'-2'-785'0'0,"11"2"1252"0"0,-1 0 1 0 0,0-1-1 0 0,0 1 1 0 0,1-1-1 0 0,-1 0 1 0 0,0 0 0 0 0,1 0-1 0 0,-4-2 1 0 0,5 3-213 0 0,1-1 1 0 0,-1 0 0 0 0,0 1-1 0 0,1-1 1 0 0,-1 0 0 0 0,1 0-1 0 0,0 1 1 0 0,-1-1 0 0 0,1 0 0 0 0,-1 0-1 0 0,1 0 1 0 0,0 0 0 0 0,0 0-1 0 0,0 1 1 0 0,-1-1 0 0 0,1 0-1 0 0,0 0 1 0 0,0 0 0 0 0,0 0 0 0 0,0 0-1 0 0,0 0 1 0 0,1 0 0 0 0,-1 1-1 0 0,0-1 1 0 0,0 0 0 0 0,0 0-1 0 0,1 0 1 0 0,-1 0 0 0 0,1 0-1 0 0,-1 1 1 0 0,1-2 0 0 0,12-24 2387 0 0,31-48 0 0 0,-17 31-1632 0 0,-7 11-476 0 0,1 0 0 0 0,46-51 0 0 0,-43 61-236 0 0,-23 21-284 0 0,1 0 0 0 0,-1 0 0 0 0,1 0 0 0 0,0 0 0 0 0,-1 0 0 0 0,1 0 0 0 0,-1 0 0 0 0,1 1 0 0 0,0-1 0 0 0,0 0 0 0 0,0 1 0 0 0,-1 0 0 0 0,1-1 0 0 0,3 1 0 0 0,-4 0-18 0 0,0 1 0 0 0,0-1 0 0 0,-1 1 0 0 0,1-1 0 0 0,0 1 0 0 0,0 0 0 0 0,-1-1 0 0 0,1 1 0 0 0,0 0 0 0 0,-1-1 0 0 0,1 1 0 0 0,-1 0 0 0 0,1 0 0 0 0,-1 0 0 0 0,1 0 0 0 0,-1-1 0 0 0,1 1 0 0 0,-1 0 0 0 0,0 0 0 0 0,0 0 0 0 0,1 0 0 0 0,-1 0 0 0 0,0 0 0 0 0,0 0 0 0 0,0 0 0 0 0,0 0 0 0 0,0 0 0 0 0,-1 1 0 0 0,1 3-14 0 0,0 1 0 0 0,0-1 0 0 0,-3 10 1 0 0,-20 64 81 0 0,-41 94 0 0 0,29-102-1 0 0,33-67-64 0 0,1-2 0 0 0,1 0 0 0 0,-1 0 0 0 0,-1 0 0 0 0,1 0 0 0 0,0 0 0 0 0,0-1 0 0 0,-3 4 0 0 0,4-6 10 0 0,-1 1-1 0 0,1 0 1 0 0,0-1 0 0 0,0 1-1 0 0,0 0 1 0 0,0 0 0 0 0,0-1-1 0 0,0 1 1 0 0,-1 0-1 0 0,1-1 1 0 0,0 1 0 0 0,0 0-1 0 0,0-1 1 0 0,0 1 0 0 0,0 0-1 0 0,0-1 1 0 0,0 1-1 0 0,0 0 1 0 0,0-1 0 0 0,0 1-1 0 0,1 0 1 0 0,-1-1-1 0 0,0 1 1 0 0,0 0 0 0 0,0-1-1 0 0,0 1 1 0 0,0 0 0 0 0,1-1-1 0 0,3-14 192 0 0,11-26 153 0 0,-10 26-211 0 0,1-1 1 0 0,13-25-1 0 0,7-3 25 0 0,45-69 216 0 0,-48 80-228 0 0,-14 18-85 0 0,1 0 1 0 0,1 1 0 0 0,24-23 0 0 0,-25 30-85 0 0,-9 7 12 0 0,-1 0 0 0 0,0 0 0 0 0,0 0-1 0 0,0 0 1 0 0,0 0 0 0 0,1 0 0 0 0,-1 1-1 0 0,0-1 1 0 0,0 0 0 0 0,0 0 0 0 0,0 0-1 0 0,0 0 1 0 0,0 0 0 0 0,0 0 0 0 0,1 0-1 0 0,-1 0 1 0 0,0 1 0 0 0,0-1 0 0 0,0 0-1 0 0,0 0 1 0 0,0 0 0 0 0,0 0 0 0 0,0 0-1 0 0,0 1 1 0 0,0-1 0 0 0,0 0 0 0 0,0 0-1 0 0,0 0 1 0 0,0 0 0 0 0,0 1 0 0 0,0-1-1 0 0,0 0 1 0 0,0 0 0 0 0,0 0 0 0 0,0 0-1 0 0,0 0 1 0 0,0 1 0 0 0,0-1 0 0 0,-7 24-113 0 0,4-14 94 0 0,-5 14 27 0 0,-2 0 0 0 0,-19 36 0 0 0,-8 19 40 0 0,21-39 84 0 0,7-19-83 0 0,0 0 1 0 0,-5 27-1 0 0,13-46-48 0 0,1 0 0 0 0,0 0 0 0 0,0 0 0 0 0,0 0 0 0 0,0-1 0 0 0,0 1 0 0 0,1 0 0 0 0,-1 0 0 0 0,1 2 0 0 0,-1-4 0 0 0,0 1 0 0 0,0-1 0 0 0,0 1 0 0 0,0-1 0 0 0,1 0 0 0 0,-1 1 0 0 0,0-1 0 0 0,0 1 0 0 0,0-1 0 0 0,1 0 0 0 0,-1 1 0 0 0,0-1 0 0 0,1 0 0 0 0,-1 1 0 0 0,0-1 0 0 0,1 0 0 0 0,-1 0 0 0 0,0 1 0 0 0,1-1 0 0 0,-1 0 0 0 0,0 0 0 0 0,1 0 0 0 0,-1 1 0 0 0,1-1 0 0 0,-1 0 0 0 0,0 0 0 0 0,1 0 0 0 0,-1 0 0 0 0,1 0 0 0 0,-1 0 0 0 0,1 0 0 0 0,-1 0 0 0 0,0 0 0 0 0,1 0 0 0 0,-1 0 0 0 0,1 0 0 0 0,-1 0 0 0 0,1 0 0 0 0,-1 0 0 0 0,0 0 0 0 0,1-1 0 0 0,-1 1 0 0 0,1 0 0 0 0,-1 0 0 0 0,1-1 0 0 0,8-4 0 0 0,0-1 0 0 0,-1 0 0 0 0,0-1 0 0 0,0 1 0 0 0,10-13 0 0 0,34-44 0 0 0,-16 17 11 0 0,-17 22 32 0 0,15-16 85 0 0,-30 36-119 0 0,0 0 0 0 0,0 1 1 0 0,0-1-1 0 0,0 1 0 0 0,0 0 1 0 0,1 0-1 0 0,6-2 0 0 0,-10 4-8 0 0,-1 1 0 0 0,1 0 0 0 0,0 0 0 0 0,0 0 0 0 0,0-1-1 0 0,-1 1 1 0 0,1 0 0 0 0,0 0 0 0 0,0 0 0 0 0,0 0 0 0 0,-1 0 0 0 0,1 0 0 0 0,0 1-1 0 0,0-1 1 0 0,0 0 0 0 0,-1 0 0 0 0,1 1 0 0 0,0-1 0 0 0,0 0 0 0 0,-1 1 0 0 0,1-1-1 0 0,0 1 1 0 0,-1-1 0 0 0,1 1 0 0 0,0-1 0 0 0,-1 1 0 0 0,1-1 0 0 0,-1 1 0 0 0,1 0-1 0 0,-1-1 1 0 0,1 1 0 0 0,-1 0 0 0 0,1-1 0 0 0,-1 1 0 0 0,0 0 0 0 0,1 0 0 0 0,-1 0-1 0 0,2 3 7 0 0,-1-1-1 0 0,0 0 0 0 0,0 1 0 0 0,0 0 0 0 0,-1-1 0 0 0,1 1 1 0 0,-1 4-1 0 0,-1 18 4 0 0,-1 1 1 0 0,-1 0 0 0 0,-1-1-1 0 0,-1 1 1 0 0,-11 29 0 0 0,12-44-2 0 0,0 1 0 0 0,1 0-1 0 0,1 0 1 0 0,0 1 0 0 0,0 14 0 0 0,2-28-9 0 0,0-1 0 0 0,0 1 0 0 0,0 0 0 0 0,1 0 0 0 0,-1 0 0 0 0,0 0 0 0 0,0 0 0 0 0,0 0 0 0 0,0 0 0 0 0,0 0 0 0 0,0 0 0 0 0,0 0 0 0 0,0 0 0 0 0,0 0 0 0 0,1 0 0 0 0,-1-1 0 0 0,0 1 0 0 0,0 0 0 0 0,0 0 0 0 0,0 0 0 0 0,0 0 0 0 0,0 0 0 0 0,0 0 0 0 0,1 0 0 0 0,-1 0 0 0 0,0 0 0 0 0,0 0 0 0 0,0 0 0 0 0,0 0 0 0 0,0 1 0 0 0,0-1 0 0 0,0 0 0 0 0,1 0 0 0 0,-1 0 0 0 0,0 0 0 0 0,0 0 0 0 0,0 0 0 0 0,0 0 0 0 0,0 0 0 0 0,0 0 0 0 0,0 0 0 0 0,0 0 0 0 0,0 0 0 0 0,1 0 0 0 0,-1 1 0 0 0,0-1 0 0 0,0 0 0 0 0,0 0 0 0 0,0 0 0 0 0,0 0 0 0 0,0 0 0 0 0,0 0 0 0 0,0 0 0 0 0,0 0 0 0 0,0 1 0 0 0,0-1 0 0 0,0 0 0 0 0,0 0 0 0 0,6-8 0 0 0,-6 7 0 0 0,25-41 0 0 0,23-54 0 0 0,3-5 0 0 0,-40 81 0 0 0,1 1 0 0 0,1 1 0 0 0,15-18 0 0 0,-22 30 0 0 0,-3 2 0 0 0,0 0 0 0 0,1 0 0 0 0,0 0 0 0 0,-1 0 0 0 0,2 0 0 0 0,-1 1 0 0 0,0 0 0 0 0,0 0 0 0 0,1 0 0 0 0,0 1 0 0 0,-1-1 0 0 0,10-2 0 0 0,-6 6 0 0 0,-7 1 0 0 0,0 1 0 0 0,0-1 0 0 0,0 1 0 0 0,0-1 0 0 0,-1 1 0 0 0,1-1 0 0 0,-1 1 0 0 0,0 0 0 0 0,1-1 0 0 0,-1 1 0 0 0,0 0 0 0 0,-1-1 0 0 0,0 6 0 0 0,-3 8-85 0 0,0 1 0 0 0,-1-1 0 0 0,-1 1 0 0 0,-1-1 0 0 0,-10 17 0 0 0,-9 23-33 0 0,14-28 362 0 0,6-15-278 0 0,1 0 1 0 0,0 0-1 0 0,1 0 1 0 0,-4 21-1 0 0,6-23-146 0 0,2-11 179 0 0,0 1 1 0 0,0-1-1 0 0,-1 0 0 0 0,1 0 1 0 0,0 0-1 0 0,0 0 0 0 0,0 0 1 0 0,0 1-1 0 0,0-1 0 0 0,0 0 1 0 0,0 0-1 0 0,0 0 0 0 0,0 0 0 0 0,0 1 1 0 0,0-1-1 0 0,0 0 0 0 0,0 0 1 0 0,0 0-1 0 0,1 0 0 0 0,-1 1 1 0 0,0-1-1 0 0,0 0 0 0 0,0 0 1 0 0,0 0-1 0 0,0 0 0 0 0,0 1 0 0 0,0-1 1 0 0,0 0-1 0 0,0 0 0 0 0,1 0 1 0 0,-1 0-1 0 0,0 0 0 0 0,0 0 1 0 0,0 0-1 0 0,0 0 0 0 0,0 1 1 0 0,1-1-1 0 0,-1 0 0 0 0,0 0 0 0 0,0 0 1 0 0,0 0-1 0 0,0 0 0 0 0,1 0 1 0 0,-1 0-1 0 0,0 0 0 0 0,0 0 1 0 0,0 0-1 0 0,0 0 0 0 0,1 0 1 0 0,-1 0-1 0 0,0 0 0 0 0,0 0 1 0 0,0 0-1 0 0,0 0 0 0 0,1 0 0 0 0,-1 0 1 0 0,0 0-1 0 0,0 0 0 0 0,0-1 1 0 0,0 1-1 0 0,0 0 0 0 0,1 0 1 0 0,-1 0-1 0 0,0 0 0 0 0,10-4 10 0 0,1-5-9 0 0,-1 1 0 0 0,0-1 0 0 0,14-17 0 0 0,-14 16 0 0 0,4-7 0 0 0,24-38 0 0 0,-8 12 0 0 0,11-16 374 0 0,-23 32-9 0 0,1 0 0 0 0,1 2 0 0 0,37-37 1 0 0,-36 47-753 0 0,-20 15 383 0 0,-1 0 1 0 0,0-1-1 0 0,0 1 0 0 0,0 0 0 0 0,1 0 1 0 0,-1 0-1 0 0,0-1 0 0 0,0 1 1 0 0,1 0-1 0 0,-1 0 0 0 0,0 0 0 0 0,0 0 1 0 0,1 0-1 0 0,-1-1 0 0 0,0 1 1 0 0,0 0-1 0 0,1 0 0 0 0,-1 0 0 0 0,0 0 1 0 0,1 0-1 0 0,-1 0 0 0 0,0 0 0 0 0,1 0 1 0 0,-1 0-1 0 0,0 0 0 0 0,0 0 1 0 0,1 0-1 0 0,-1 0 0 0 0,0 0 0 0 0,1 1 1 0 0,-1-1-1 0 0,0 0 0 0 0,0 0 0 0 0,1 0 1 0 0,-1 0-1 0 0,0 0 0 0 0,0 1 1 0 0,1-1-1 0 0,-1 0 0 0 0,0 0 0 0 0,0 0 1 0 0,0 1-1 0 0,1-1 0 0 0,-1 0 1 0 0,0 0-1 0 0,0 1 0 0 0,0-1 0 0 0,0 0 1 0 0,1 1-1 0 0,-1-1-10 0 0,1 2 14 0 0,0 0 0 0 0,0-1 0 0 0,-1 1 0 0 0,1 0 0 0 0,0 0 0 0 0,-1-1 0 0 0,1 1 0 0 0,-1 0 0 0 0,0 0 0 0 0,1 0 0 0 0,-1 0 0 0 0,0 0 0 0 0,0 3 0 0 0,-5 28 0 0 0,3-17 0 0 0,-28 132 0 0 0,5-36 0 0 0,23-99 0 0 0,0-8 0 0 0,1-1 0 0 0,0 1 0 0 0,1 0 0 0 0,-1 0 0 0 0,1-1 0 0 0,0 7 0 0 0,0-11 0 0 0,0 0 0 0 0,0 0 0 0 0,0 0 0 0 0,0 1 0 0 0,0-1 0 0 0,1 0 0 0 0,-1 0 0 0 0,0 0 0 0 0,0 1 0 0 0,0-1 0 0 0,0 0 0 0 0,0 0 0 0 0,0 0 0 0 0,0 1 0 0 0,0-1 0 0 0,0 0 0 0 0,0 0 0 0 0,1 0 0 0 0,-1 1 0 0 0,0-1 0 0 0,0 0 0 0 0,0 0 0 0 0,0 0 0 0 0,1 0 0 0 0,-1 0 0 0 0,0 0 0 0 0,0 1 0 0 0,0-1 0 0 0,1 0 0 0 0,-1 0 0 0 0,0 0 0 0 0,0 0 0 0 0,0 0 0 0 0,1 0 0 0 0,-1 0 0 0 0,0 0 0 0 0,0 0 0 0 0,0 0 0 0 0,1 0 0 0 0,-1 0 0 0 0,0 0 0 0 0,0 0 0 0 0,0 0 0 0 0,1 0 0 0 0,-1 0 0 0 0,0 0 0 0 0,0 0 0 0 0,1-1 0 0 0,5-3 0 0 0,-6 4 0 0 0,6-4 5 0 0,-1 0-1 0 0,0-1 1 0 0,0 0-1 0 0,0 0 1 0 0,-1-1-1 0 0,7-9 1 0 0,20-41 58 0 0,-22 38-41 0 0,4-11-10 0 0,-10 22-12 0 0,-1 1 0 0 0,1 0-1 0 0,0 0 1 0 0,0 0 0 0 0,1 0 0 0 0,0 1 0 0 0,6-9 0 0 0,-2 5 17 0 0,-8 8-15 0 0,1 0 1 0 0,-1 0-1 0 0,1 0 1 0 0,0 0-1 0 0,-1 0 1 0 0,1 0-1 0 0,0 0 1 0 0,0 0-1 0 0,0 0 1 0 0,0 1-1 0 0,0-1 1 0 0,0 0-1 0 0,0 1 1 0 0,0-1-1 0 0,0 1 1 0 0,0-1-1 0 0,0 1 1 0 0,1-1-1 0 0,-1 1-2 0 0,-1 0 0 0 0,0 0 0 0 0,0 0 0 0 0,1 0 0 0 0,-1 0 0 0 0,0 0 0 0 0,1 0 0 0 0,-1 0 0 0 0,0 0 0 0 0,0 0 0 0 0,1 0 0 0 0,-1 0 0 0 0,0 1 0 0 0,0-1 0 0 0,1 0 0 0 0,-1 0 0 0 0,0 0 0 0 0,0 0 0 0 0,1 1 0 0 0,-1-1 0 0 0,0 0 0 0 0,0 0 0 0 0,0 0 0 0 0,1 1 0 0 0,-1-1 0 0 0,0 0 0 0 0,0 0 0 0 0,0 1 0 0 0,0-1 0 0 0,0 0 0 0 0,0 0 0 0 0,1 1 0 0 0,-1-1 0 0 0,0 0 0 0 0,0 0 0 0 0,0 1 0 0 0,0-1 0 0 0,0 0 0 0 0,0 1 0 0 0,0-1 0 0 0,0 0 0 0 0,0 0 0 0 0,0 1 0 0 0,0-1 0 0 0,0 0 0 0 0,-1 1 0 0 0,1-1 0 0 0,1 30 0 0 0,-1 0 0 0 0,-2 0 0 0 0,-1 0 0 0 0,-9 39 0 0 0,-3 30 0 0 0,15-96 0 0 0,0 0 0 0 0,-1 0 0 0 0,1 0 0 0 0,1 0 0 0 0,-1 0 0 0 0,0 0 0 0 0,1 0 0 0 0,0 0 0 0 0,-1 0 0 0 0,1-1 0 0 0,0 1 0 0 0,0 0 0 0 0,1 0 0 0 0,2 4 0 0 0,-3-7 0 0 0,0 1 0 0 0,0-1 0 0 0,0 0 0 0 0,0 1 0 0 0,0-1 0 0 0,0 0 0 0 0,0 0 0 0 0,0 0 0 0 0,0 1 0 0 0,0-1 0 0 0,0 0 0 0 0,0 0 0 0 0,0-1 0 0 0,0 1 0 0 0,0 0 0 0 0,0 0 0 0 0,0 0 0 0 0,0-1 0 0 0,0 1 0 0 0,0-1 0 0 0,1 0 0 0 0,22-11 0 0 0,-21 9 0 0 0,0 1 0 0 0,0-1 0 0 0,-1 0 0 0 0,1 0 0 0 0,-1 0 0 0 0,4-6 0 0 0,11-13 0 0 0,-2 8 4 0 0,-1-2-1 0 0,15-20 1 0 0,68-100 49 0 0,-80 112-53 0 0,-5 5 0 0 0,0 1 0 0 0,2 1 0 0 0,17-18 0 0 0,-21 28 11 0 0,-10 7-10 0 0,0 0 0 0 0,0-1 1 0 0,1 1-1 0 0,-1 0 0 0 0,0 0 0 0 0,0 0 0 0 0,1-1 1 0 0,-1 1-1 0 0,0 0 0 0 0,1 0 0 0 0,-1 0 1 0 0,0 0-1 0 0,1-1 0 0 0,-1 1 0 0 0,0 0 1 0 0,1 0-1 0 0,-1 0 0 0 0,0 0 0 0 0,1 0 1 0 0,-1 0-1 0 0,0 0 0 0 0,1 0 0 0 0,-1 0 1 0 0,0 0-1 0 0,1 0 0 0 0,-1 0 0 0 0,0 0 1 0 0,1 1-1 0 0,-1-1 0 0 0,0 0 0 0 0,1 0 1 0 0,-1 0-1 0 0,0 0 0 0 0,1 1 0 0 0,-1-1 0 0 0,0 0 1 0 0,0 0-1 0 0,1 0 0 0 0,-1 1 0 0 0,0-1 1 0 0,0 0-1 0 0,1 0 0 0 0,-1 1 0 0 0,0-1 1 0 0,0 0-1 0 0,0 1 0 0 0,2 12-9 0 0,-2-13 11 0 0,-1 28 10 0 0,-2 0 0 0 0,-1 0 0 0 0,-1 0-1 0 0,-16 48 1 0 0,17-56-13 0 0,-4 29 0 0 0,7-38 0 0 0,1 6 0 0 0,0-17 0 0 0,0 0 0 0 0,0 0 0 0 0,0 1 0 0 0,0-1 0 0 0,0 0 0 0 0,0 0 0 0 0,0 1 0 0 0,0-1 0 0 0,0 0 0 0 0,0 0 0 0 0,0 0 0 0 0,0 1 0 0 0,0-1 0 0 0,1 0 0 0 0,-1 0 0 0 0,0 0 0 0 0,0 1 0 0 0,0-1 0 0 0,0 0 0 0 0,1 0 0 0 0,-1 0 0 0 0,0 0 0 0 0,0 1 0 0 0,0-1 0 0 0,1 0 0 0 0,-1 0 0 0 0,0 0 0 0 0,0 0 0 0 0,1 0 0 0 0,-1 0 0 0 0,0 0 0 0 0,0 0 0 0 0,1 0 0 0 0,-1 0 0 0 0,0 0 0 0 0,0 0 0 0 0,1 0 0 0 0,-1 0 0 0 0,0 0 0 0 0,0 0 0 0 0,1 0 0 0 0,-1 0 0 0 0,0 0 0 0 0,0 0 0 0 0,0 0 0 0 0,1 0 0 0 0,-1-1 0 0 0,6-3 0 0 0,-1-1 0 0 0,1 0 0 0 0,-1 0 0 0 0,-1-1 0 0 0,1 0 0 0 0,-1 0 0 0 0,0 0 0 0 0,0 0 0 0 0,-1-1 0 0 0,4-9 0 0 0,7-11 0 0 0,3-4 6 0 0,-4 8 18 0 0,28-40-1 0 0,-19 44-12 0 0,-11 10-11 0 0,-11 9 0 0 0,0 0 0 0 0,1 0 0 0 0,-1-1 0 0 0,1 1 0 0 0,-1 0 0 0 0,0 0 0 0 0,1 0 0 0 0,-1 0 0 0 0,0 0 0 0 0,1 0 0 0 0,-1 0 0 0 0,1 0 0 0 0,-1 0 0 0 0,0 0 0 0 0,1 0 0 0 0,-1 0 0 0 0,1 0 0 0 0,-1 1 0 0 0,0-1 0 0 0,1 0 0 0 0,-1 0 0 0 0,0 0 0 0 0,1 0 0 0 0,-1 1 0 0 0,0-1 0 0 0,1 0 0 0 0,-1 0 0 0 0,0 1 0 0 0,0-1 0 0 0,1 0 0 0 0,-1 0 0 0 0,0 1 0 0 0,0-1 0 0 0,1 0 0 0 0,-1 1 0 0 0,0-1 0 0 0,0 0 0 0 0,0 1 0 0 0,0-1 0 0 0,0 1 0 0 0,1-1 0 0 0,7 19 0 0 0,-7-16 0 0 0,2 5 0 0 0,0 1 0 0 0,-1 0 0 0 0,-1 0 0 0 0,2 12 0 0 0,2 15 0 0 0,-3-27 5 0 0,-2-8-13 0 0,0 1-1 0 0,0-1 1 0 0,0 1-1 0 0,1-1 1 0 0,-1 1-1 0 0,1-1 1 0 0,-1 1-1 0 0,1-1 1 0 0,0 0-1 0 0,-1 1 1 0 0,1-1-1 0 0,0 0 1 0 0,0 1 0 0 0,0-1-1 0 0,0 0 1 0 0,0 0-1 0 0,0 0 1 0 0,0 0-1 0 0,0 0 1 0 0,1 0-1 0 0,-1 0 1 0 0,0 0-1 0 0,1 0 1 0 0,1 0-1 0 0,0 1-119 0 0,0 0 0 0 0,1-1 0 0 0,-1 0 0 0 0,1 1 0 0 0,0-1-1 0 0,4 1 1 0 0,12-3-3366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7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0 491 4144 0 0,'7'2'11402'0'0,"-5"-3"-11037"0"0,1 0 1 0 0,-1 0-1 0 0,0 0 0 0 0,0 0 0 0 0,0-1 0 0 0,0 1 0 0 0,0-1 1 0 0,0 1-1 0 0,0-1 0 0 0,-1 0 0 0 0,1 0 0 0 0,0 0 0 0 0,-1 0 1 0 0,0 0-1 0 0,1 0 0 0 0,-1 0 0 0 0,2-4 0 0 0,2-7 263 0 0,0 1 1 0 0,3-16-1 0 0,-5 16-195 0 0,87-295 1977 0 0,-84 289-2282 0 0,-4 8-42 0 0,1 0 1 0 0,1 0-1 0 0,0 0 1 0 0,0 0-1 0 0,6-9 1 0 0,-9 18 178 0 0,0 1-250 0 0,0 1 1 0 0,0-1-1 0 0,0 0 0 0 0,0 1 1 0 0,0-1-1 0 0,0 1 0 0 0,0-1 1 0 0,0 1-1 0 0,0-1 0 0 0,-1 1 1 0 0,1 0-1 0 0,0 0 0 0 0,0-1 1 0 0,-1 1-1 0 0,1 0 0 0 0,0 0 1 0 0,-1 0-1 0 0,1 0 0 0 0,0 0 1 0 0,0 1-1 0 0,8 21 135 0 0,16 69 146 0 0,19 59 351 0 0,-35-128-615 0 0,0 0 1 0 0,2 0-1 0 0,0-1 0 0 0,19 26 0 0 0,29 41-283 0 0,-53-79 217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8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7 5064 0 0,'-13'3'-2120'0'0,"-18"2"20086"0"0,47-11-15093 0 0,-4 3-2592 0 0,1 1-1 0 0,0 1 0 0 0,-1-1 0 0 0,1 2 0 0 0,0 0 1 0 0,25 3-1 0 0,-18-1-900 0 0,29-2 1 0 0,-24-2-728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8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4144 0 0,'0'0'7268'0'0,"6"0"-5046"0"0,6-3 92 0 0,0-1 1 0 0,16-7-1 0 0,23-15 575 0 0,-28 15-2143 0 0,33-13 0 0 0,-41 18-702 0 0,33-12-1133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9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 8288 0 0,'0'0'638'0'0,"-13"13"1740"0"0,12-12-1552 0 0,-1 1 0 0 0,1 0 0 0 0,0-1 0 0 0,-1 1 0 0 0,1 0 0 0 0,0 0 0 0 0,-1 2 0 0 0,-5 18 1472 0 0,1 23-2169 0 0,5-36 450 0 0,1-6-504 0 0,0 1 0 0 0,-1-1 1 0 0,2 1-1 0 0,-1-1 0 0 0,0 1 0 0 0,0-1 1 0 0,1 0-1 0 0,0 1 0 0 0,0-1 0 0 0,0 0 1 0 0,0 1-1 0 0,0-1 0 0 0,1 0 0 0 0,-1 0 0 0 0,1 0 1 0 0,0 0-1 0 0,3 3 0 0 0,-2-3-26 0 0,0-1 0 0 0,0 1 0 0 0,0-1 0 0 0,0 0 0 0 0,0 0 0 0 0,0 0 0 0 0,1-1 0 0 0,-1 1 0 0 0,1-1 0 0 0,-1 0 0 0 0,1 0 1 0 0,0 0-1 0 0,-1 0 0 0 0,1 0 0 0 0,6-1 0 0 0,13 2 97 0 0,-1-2 563 0 0,0 2 0 0 0,0 1-1 0 0,35 9 1 0 0,-56-12-677 0 0,0 1 0 0 0,1-1 0 0 0,-1 1 0 0 0,0 0 0 0 0,0-1 0 0 0,1 1 0 0 0,-1 0 0 0 0,0 0 0 0 0,0 0 0 0 0,0 0 0 0 0,0 0 0 0 0,0 0 0 0 0,0 0 0 0 0,0 0 0 0 0,-1 0 0 0 0,1 0 0 0 0,0 1 0 0 0,-1-1 0 0 0,1 0 0 0 0,-1 0-1 0 0,1 1 1 0 0,-1-1 0 0 0,1 0 0 0 0,-1 1 0 0 0,0-1 0 0 0,0 1 0 0 0,0-1 0 0 0,0 0 0 0 0,0 1 0 0 0,0-1 0 0 0,0 1 0 0 0,0-1 0 0 0,0 0 0 0 0,-1 3 0 0 0,-1 3 45 0 0,0-1 1 0 0,0 0-1 0 0,0 0 0 0 0,-1 0 0 0 0,0-1 1 0 0,-4 8-1 0 0,-10 11 102 0 0,-1 0 0 0 0,-40 41 0 0 0,-51 35-3308 0 0,68-64-2436 0 0,17-16-2840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9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225 407 5064 0 0,'-15'-13'337'0'0,"2"0"744"0"0,2 9 2511 0 0,6 3-2896 0 0,0 1 0 0 0,0 0-1 0 0,1 0 1 0 0,-1 0-1 0 0,0 1 1 0 0,0-1-1 0 0,0 1 1 0 0,0 0-1 0 0,1 1 1 0 0,-1-1 0 0 0,0 1-1 0 0,-7 4 1 0 0,5-2-395 0 0,0 0 0 0 0,1 1 0 0 0,0 0 1 0 0,0 0-1 0 0,0 0 0 0 0,1 1 0 0 0,-8 10 0 0 0,5-6-318 0 0,1 1-1 0 0,1 0 1 0 0,0 0-1 0 0,0 1 1 0 0,1-1-1 0 0,1 1 1 0 0,0 0-1 0 0,0 1 1 0 0,-2 24-1 0 0,4-17 16 0 0,0 0 0 0 0,3 25 0 0 0,-1-40 7 0 0,1 0 0 0 0,-1 0 0 0 0,1-1 0 0 0,0 1 0 0 0,0 0 0 0 0,1 0-1 0 0,-1 0 1 0 0,1-1 0 0 0,0 1 0 0 0,1-1 0 0 0,-1 1 0 0 0,1-1-1 0 0,0 0 1 0 0,6 7 0 0 0,-8-9 11 0 0,1-1-1 0 0,0 0 1 0 0,-1 1 0 0 0,1-1-1 0 0,0 0 1 0 0,0 0-1 0 0,0 0 1 0 0,0 0 0 0 0,0 0-1 0 0,0-1 1 0 0,0 1 0 0 0,1-1-1 0 0,-1 1 1 0 0,0-1 0 0 0,0 0-1 0 0,4 0 1 0 0,-3 0 13 0 0,1-1-1 0 0,-1 1 1 0 0,0-1 0 0 0,0 0-1 0 0,0 0 1 0 0,1 0 0 0 0,-1-1 0 0 0,0 1-1 0 0,-1-1 1 0 0,5-2 0 0 0,-1-1 36 0 0,1 0 0 0 0,-1-1-1 0 0,0 0 1 0 0,0 0 0 0 0,-1 0 0 0 0,1-1 0 0 0,-1 0-1 0 0,4-7 1 0 0,89-205 865 0 0,-67 141-572 0 0,-13 28 35 0 0,15-62 0 0 0,-14 39 25 0 0,-7 31 424 0 0,9-51 0 0 0,-22 82-369 0 0,-3 17-162 0 0,-6 19-27 0 0,-3 28-223 0 0,-9 87-1 0 0,9-48-133 0 0,-4 44 762 0 0,1 40-783 0 0,15-168-23 0 0,1 0 1 0 0,1 0-1 0 0,-1 1 1 0 0,4 13-1 0 0,-3-18-21 0 0,0 0 0 0 0,0-1 0 0 0,1 1 0 0 0,-1 0 0 0 0,1-1 0 0 0,0 0 0 0 0,0 1 0 0 0,0-1 0 0 0,0 0 0 0 0,1 0 0 0 0,4 6 0 0 0,-6-9-21 0 0,0 1-1 0 0,0 0 1 0 0,0-1-1 0 0,-1 1 1 0 0,1-1-1 0 0,0 1 1 0 0,0-1-1 0 0,0 0 0 0 0,0 1 1 0 0,0-1-1 0 0,0 0 1 0 0,0 0-1 0 0,0 1 1 0 0,0-1-1 0 0,0 0 1 0 0,1 0-1 0 0,6 0-2264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0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51 5064 0 0,'-1'-1'164'0'0,"0"0"1"0"0,0-1-1 0 0,0 1 0 0 0,0 0 1 0 0,0 0-1 0 0,0 0 0 0 0,0 0 1 0 0,-1 0-1 0 0,1 0 0 0 0,0 0 1 0 0,-1 0-1 0 0,1 0 0 0 0,-1 1 1 0 0,-1-2-1 0 0,1 2 481 0 0,1 0-1 0 0,-1 0 1 0 0,0 0-1 0 0,1 0 1 0 0,-1 1-1 0 0,1-1 1 0 0,-1 0 0 0 0,1 1-1 0 0,-1-1 1 0 0,1 1-1 0 0,-1 0 1 0 0,1-1-1 0 0,0 1 1 0 0,-1 0 0 0 0,-1 1-1 0 0,-1 1-403 0 0,0 0 1 0 0,1 1-1 0 0,-1-1 0 0 0,1 1 1 0 0,0-1-1 0 0,0 1 0 0 0,0 0 1 0 0,1 0-1 0 0,-1 0 0 0 0,1 1 0 0 0,0-1 1 0 0,0 1-1 0 0,1-1 0 0 0,-1 1 1 0 0,0 4-1 0 0,0 0-141 0 0,0 0 0 0 0,1 0 0 0 0,0 1 0 0 0,1-1 0 0 0,0 0 0 0 0,0 0 0 0 0,2 10 0 0 0,0-11-75 0 0,-1 0 0 0 0,1 0-1 0 0,1 0 1 0 0,0-1 0 0 0,0 1-1 0 0,0-1 1 0 0,1 0-1 0 0,0 0 1 0 0,0 0 0 0 0,8 8-1 0 0,-10-12-10 0 0,0-1 0 0 0,0 0 0 0 0,0 0 0 0 0,0 0 0 0 0,1 0 0 0 0,-1 0 0 0 0,1-1 0 0 0,-1 1 0 0 0,1-1 0 0 0,-1 0-1 0 0,1 0 1 0 0,0 0 0 0 0,0 0 0 0 0,0 0 0 0 0,0 0 0 0 0,0-1 0 0 0,-1 1 0 0 0,1-1 0 0 0,0 0 0 0 0,0 0 0 0 0,0 0 0 0 0,0 0 0 0 0,0-1-1 0 0,0 1 1 0 0,0-1 0 0 0,0 1 0 0 0,0-1 0 0 0,0 0 0 0 0,-1 0 0 0 0,6-3 0 0 0,0-2 81 0 0,-1 1-1 0 0,1-1 1 0 0,-1 0 0 0 0,-1 0-1 0 0,1-1 1 0 0,-1 0 0 0 0,10-14-1 0 0,-1-5 456 0 0,-2 0 0 0 0,16-40 0 0 0,-10 21-186 0 0,11-27 2658 0 0,-29 70-2551 0 0,0 4-462 0 0,0 1 0 0 0,0-1 0 0 0,0 0 0 0 0,0 0 1 0 0,0 0-1 0 0,0 1 0 0 0,0 3 0 0 0,3 34 91 0 0,-3-28-92 0 0,0 1-1 0 0,1 0 1 0 0,0-1-1 0 0,1 1 0 0 0,0-1 1 0 0,6 15-1 0 0,-4-19 17 0 0,-1 0 0 0 0,1 0-1 0 0,0-1 1 0 0,1 1 0 0 0,-1-1 0 0 0,1 0-1 0 0,1 0 1 0 0,12 9 0 0 0,-14-12-24 0 0,0 0 0 0 0,1-1 1 0 0,-1 1-1 0 0,1-1 1 0 0,0-1-1 0 0,0 1 0 0 0,0-1 1 0 0,1 0-1 0 0,-1 0 0 0 0,0-1 1 0 0,1 0-1 0 0,-1 0 0 0 0,8 0 1 0 0,-6-2 2 0 0,0 0 1 0 0,-1 0-1 0 0,1-1 1 0 0,-1 0-1 0 0,1 0 1 0 0,-1-1-1 0 0,0 1 1 0 0,0-2 0 0 0,0 1-1 0 0,0-1 1 0 0,-1 0-1 0 0,1-1 1 0 0,-1 0-1 0 0,0 1 1 0 0,-1-2-1 0 0,9-8 1 0 0,-8 7-21 0 0,0 1 1 0 0,-1-1-1 0 0,0-1 1 0 0,0 1-1 0 0,0 0 1 0 0,-1-1-1 0 0,-1 0 1 0 0,1 0-1 0 0,-1 0 0 0 0,0-1 1 0 0,-1 1-1 0 0,0-1 1 0 0,0 0-1 0 0,0-11 1 0 0,-2 17 28 0 0,0 0-1 0 0,-1 0 1 0 0,1 0 0 0 0,-1-1 0 0 0,1 1 0 0 0,-1 0-1 0 0,0 0 1 0 0,0 0 0 0 0,-1 0 0 0 0,1 0 0 0 0,0 1-1 0 0,-1-1 1 0 0,-3-5 0 0 0,3 7-18 0 0,1 0-1 0 0,0-1 1 0 0,0 1-1 0 0,-1 0 1 0 0,1 0-1 0 0,-1 0 1 0 0,1 0-1 0 0,-1 0 0 0 0,1 0 1 0 0,-1 1-1 0 0,0-1 1 0 0,1 0-1 0 0,-1 1 1 0 0,0-1-1 0 0,0 1 1 0 0,1 0-1 0 0,-1 0 1 0 0,0-1-1 0 0,0 1 1 0 0,1 0-1 0 0,-1 1 1 0 0,0-1-1 0 0,0 0 1 0 0,1 0-1 0 0,-4 2 1 0 0,0 0 10 0 0,0 0 0 0 0,0 0 0 0 0,0 1 0 0 0,0 0 0 0 0,0 0 1 0 0,1 0-1 0 0,-1 1 0 0 0,1-1 0 0 0,0 1 0 0 0,0 0 0 0 0,1 1 0 0 0,-1-1 0 0 0,1 0 1 0 0,0 1-1 0 0,0 0 0 0 0,-3 7 0 0 0,-2 4-4 0 0,1 0-1 0 0,1 1 1 0 0,-7 33 0 0 0,11-39 6 0 0,0 0 0 0 0,1 0-1 0 0,0 0 1 0 0,1 0 0 0 0,0 0 0 0 0,2 14-1 0 0,-1-17-50 0 0,1-1 0 0 0,-1 0-1 0 0,1 0 1 0 0,1 0 0 0 0,0 0-1 0 0,0 0 1 0 0,0-1-1 0 0,0 0 1 0 0,1 1 0 0 0,6 6-1 0 0,-8-10-52 0 0,0-1 0 0 0,0 0-1 0 0,1-1 1 0 0,-1 1 0 0 0,0 0 0 0 0,1-1-1 0 0,-1 1 1 0 0,1-1 0 0 0,-1 0-1 0 0,1 1 1 0 0,0-2 0 0 0,0 1-1 0 0,0 0 1 0 0,-1 0 0 0 0,1-1-1 0 0,0 1 1 0 0,5-1 0 0 0,4 0-658 0 0,0-1 1 0 0,24-4-1 0 0,-15 2-671 0 0,14-2-4563 0 0,1 1-1721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0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38 17823 0 0,'0'-9'515'0'0,"-1"-15"922"0"0,-1 19-646 0 0,-12 15 1898 0 0,12-7-2555 0 0,0 0 0 0 0,1 0-1 0 0,-1 0 1 0 0,0 0-1 0 0,1 0 1 0 0,0 0 0 0 0,0 0-1 0 0,0 0 1 0 0,0 0-1 0 0,1 1 1 0 0,-1-1 0 0 0,1 0-1 0 0,0 6 1 0 0,-2 7 135 0 0,-3 30-212 0 0,3-1 0 0 0,4 67 0 0 0,-2-111-56 0 0,14 358 839 0 0,-9-306-454 0 0,-3-39-462 0 0,0 1 0 0 0,-1-1 0 0 0,-1 1 1 0 0,-2 24-1 0 0,-2-29-244 0 0,4-10 259 0 0,0 1 0 0 0,0-1 0 0 0,0 0 1 0 0,-1 0-1 0 0,1 1 0 0 0,0-1 0 0 0,0 0 0 0 0,0 0 0 0 0,0 1 0 0 0,-1-1 0 0 0,1 0 1 0 0,0 0-1 0 0,0 0 0 0 0,0 1 0 0 0,-1-1 0 0 0,1 0 0 0 0,0 0 0 0 0,0 0 0 0 0,-1 0 1 0 0,1 0-1 0 0,0 1 0 0 0,-1-1 0 0 0,1 0 0 0 0,0 0 0 0 0,0 0 0 0 0,-1 0 0 0 0,1 0 0 0 0,0 0 1 0 0,-1 0-1 0 0,1 0 0 0 0,0 0 0 0 0,0 0 0 0 0,-1 0 0 0 0,1 0 0 0 0,-8-5-1839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1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58 19087 0 0,'-12'-8'878'0'0,"9"7"-21"0"0,11-2-386 0 0,3 0 235 0 0,0 1 0 0 0,1 0-1 0 0,-1 1 1 0 0,1 0 0 0 0,11 1 0 0 0,62 7 487 0 0,-10 0-797 0 0,-9-7-1428 0 0,0-2 0 0 0,67-11 0 0 0,-107 8-814 0 0</inkml:trace>
  <inkml:trace contextRef="#ctx0" brushRef="#br0" timeOffset="1">680 1 4608 0 0,'-7'0'365'0'0,"-1"1"0"0"0,1 1 1 0 0,0-1-1 0 0,0 1 0 0 0,0 0 1 0 0,0 1-1 0 0,-13 6 0 0 0,-1 2 5604 0 0,-22 15-1 0 0,34-19-5469 0 0,-1 0-1 0 0,1 1 1 0 0,0 0 0 0 0,0 1-1 0 0,1-1 1 0 0,0 2-1 0 0,1-1 1 0 0,0 1-1 0 0,0 0 1 0 0,-6 14-1 0 0,12-22-423 0 0,0 1 0 0 0,1-1 0 0 0,-1 0 0 0 0,1 1-1 0 0,-1-1 1 0 0,1 1 0 0 0,0 3 0 0 0,3 8-51 0 0,2-11 9 0 0,-4-3-1 0 0,3 2 49 0 0,0 0 0 0 0,-1-1 0 0 0,1 0-1 0 0,0 0 1 0 0,0 0 0 0 0,0 0 0 0 0,0 0-1 0 0,0-1 1 0 0,0 0 0 0 0,0 0 0 0 0,0 0-1 0 0,0 0 1 0 0,0-1 0 0 0,0 0 0 0 0,-1 1 0 0 0,1-1-1 0 0,0-1 1 0 0,5-1 0 0 0,7-4-463 0 0,-1-1 0 0 0,0 0 0 0 0,15-12 1 0 0,3-1-993 0 0,26-14-1837 0 0,-31 18 1564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1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183 446 17503 0 0,'-2'0'399'0'0,"-17"9"130"0"0,1 1 1 0 0,-29 19-1 0 0,37-22-333 0 0,1 0 1 0 0,0 1-1 0 0,1 1 0 0 0,0-1 0 0 0,0 1 0 0 0,-9 14 0 0 0,13-16 180 0 0,0 0 0 0 0,0 0 0 0 0,0 0 0 0 0,-5 15 0 0 0,9-21-317 0 0,-1 0 0 0 0,1 0 0 0 0,0 1 0 0 0,-1-1 0 0 0,1 0 0 0 0,0 1 0 0 0,0-1 0 0 0,0 1 0 0 0,0-1 0 0 0,0 0 0 0 0,0 1 0 0 0,0-1 0 0 0,0 0 0 0 0,1 1 0 0 0,-1-1 0 0 0,0 0 1 0 0,1 1-1 0 0,-1-1 0 0 0,1 0 0 0 0,-1 0 0 0 0,1 1 0 0 0,0-1 0 0 0,0 0 0 0 0,0 0 0 0 0,-1 0 0 0 0,1 0 0 0 0,0 0 0 0 0,0 0 0 0 0,0 0 0 0 0,0 0 0 0 0,1 0 0 0 0,-1-1 0 0 0,0 1 0 0 0,0 0 0 0 0,0-1 0 0 0,3 2 0 0 0,-2-2-22 0 0,0 1 0 0 0,0-1-1 0 0,1 0 1 0 0,-1 0 0 0 0,0 1 0 0 0,0-1-1 0 0,0-1 1 0 0,0 1 0 0 0,1 0-1 0 0,-1 0 1 0 0,0-1 0 0 0,0 1 0 0 0,3-2-1 0 0,29-15 32 0 0,-16 8-8 0 0,-4 2 61 0 0,0-1 1 0 0,0-1-1 0 0,-1 0 1 0 0,0-1-1 0 0,0 0 1 0 0,-1-1 0 0 0,20-24-1 0 0,-14 13-64 0 0,-1-2 0 0 0,-1 1 1 0 0,21-44-1 0 0,-28 46-28 0 0,0 0 0 0 0,-2 0 0 0 0,6-29 0 0 0,9-69 262 0 0,-8 31 307 0 0,-11 72-30 0 0,-1-1-1 0 0,1-24 1 0 0,-3 40-280 0 0,-3 12 237 0 0,-4 15-475 0 0,-7 45 0 0 0,7-29-50 0 0,-2 6 2 0 0,-14 82 3 0 0,21-110-12 0 0,1 0-1 0 0,0 0 0 0 0,2 0 1 0 0,4 30-1 0 0,-4-46-90 0 0,0 1 1 0 0,0 0-1 0 0,0-1 0 0 0,1 1 0 0 0,0-1 0 0 0,0 1 0 0 0,0-1 0 0 0,0 0 0 0 0,1 0 0 0 0,-1 0 0 0 0,1 0 0 0 0,0 0 0 0 0,6 5 0 0 0,-7-7-183 0 0,1 0-1 0 0,0 0 1 0 0,-1-1 0 0 0,1 1-1 0 0,0-1 1 0 0,0 1 0 0 0,0-1-1 0 0,0 0 1 0 0,0 0 0 0 0,0 0-1 0 0,0-1 1 0 0,0 1 0 0 0,1-1-1 0 0,-1 0 1 0 0,0 0-1 0 0,0 0 1 0 0,1 0 0 0 0,-1 0-1 0 0,0-1 1 0 0,6-1 0 0 0,8-4-1737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1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16 4608 0 0,'-11'-10'448'0'0,"10"9"-306"0"0,0 0 0 0 0,0 1 0 0 0,0-1 0 0 0,0 1 0 0 0,0-1 0 0 0,0 1 0 0 0,0 0 0 0 0,-1-1 0 0 0,1 1 0 0 0,0 0 1 0 0,0 0-1 0 0,-2-1 0 0 0,0 1 645 0 0,0 1 1 0 0,0-1-1 0 0,1 0 1 0 0,-1 1-1 0 0,0 0 1 0 0,0 0-1 0 0,1 0 1 0 0,-4 1-1 0 0,0 1 782 0 0,0 0 0 0 0,1 1 0 0 0,-1-1 0 0 0,1 1 1 0 0,-7 7-1 0 0,4-3-1205 0 0,1 0 1 0 0,1 1 0 0 0,-1-1-1 0 0,2 1 1 0 0,-1 1 0 0 0,1-1-1 0 0,-7 19 1 0 0,10-21-277 0 0,-1 1 1 0 0,1-1-1 0 0,0 1 0 0 0,1 0 1 0 0,0 0-1 0 0,0-1 0 0 0,1 1 1 0 0,0 0-1 0 0,0 0 0 0 0,1 0 1 0 0,1 9-1 0 0,-2-15-73 0 0,1 1-1 0 0,0-1 1 0 0,-1 1 0 0 0,1-1-1 0 0,0 1 1 0 0,0-1 0 0 0,1 1 0 0 0,-1-1-1 0 0,0 0 1 0 0,1 0 0 0 0,-1 0-1 0 0,1 0 1 0 0,0 0 0 0 0,0 0 0 0 0,0 0-1 0 0,0-1 1 0 0,0 1 0 0 0,0 0-1 0 0,0-1 1 0 0,0 0 0 0 0,1 1 0 0 0,-1-1-1 0 0,0 0 1 0 0,1 0 0 0 0,-1-1-1 0 0,1 1 1 0 0,-1 0 0 0 0,1-1-1 0 0,-1 0 1 0 0,1 1 0 0 0,3-1 0 0 0,0-1-1 0 0,-1 1 0 0 0,0-1 0 0 0,1 0 0 0 0,-1 0 1 0 0,0-1-1 0 0,0 0 0 0 0,1 0 0 0 0,-1 0 1 0 0,-1 0-1 0 0,1-1 0 0 0,0 0 0 0 0,-1 0 0 0 0,1 0 1 0 0,3-4-1 0 0,3-3 3 0 0,-1-1-1 0 0,-1 0 1 0 0,0 0 0 0 0,0-1-1 0 0,13-24 1 0 0,24-68-967 0 0,-41 92 676 0 0,-5 11 125 0 0,0 12-105 0 0,-3 20 593 0 0,2 32-1 0 0,1-54-269 0 0,0 0 1 0 0,1-1-1 0 0,1 1 0 0 0,-1 0 0 0 0,1-1 0 0 0,1 0 1 0 0,0 1-1 0 0,6 12 0 0 0,-9-20-125 0 0,1 0 0 0 0,0 0-1 0 0,-1 0 1 0 0,1 0 0 0 0,0 0-1 0 0,0 0 1 0 0,0 0 0 0 0,0 0 0 0 0,0 0-1 0 0,0 0 1 0 0,0 0 0 0 0,0-1-1 0 0,0 1 1 0 0,0 0 0 0 0,0-1-1 0 0,0 1 1 0 0,1-1 0 0 0,-1 1 0 0 0,0-1-1 0 0,0 0 1 0 0,1 0 0 0 0,-1 1-1 0 0,0-1 1 0 0,1 0 0 0 0,-1 0 0 0 0,0 0-1 0 0,3-1 1 0 0,1 0-406 0 0,0 0 0 0 0,0-1 0 0 0,-1 0 1 0 0,1 0-1 0 0,7-4 0 0 0,-9 5 271 0 0,11-6-2239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0:59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56 13824 0 0,'0'0'674'0'0,"-6"-13"152"0"0,1-26 1475 0 0,4 35-565 0 0,5 10-1372 0 0,3 1-237 0 0,-1 1 0 0 0,-1 0 0 0 0,1 0 0 0 0,-1 1 0 0 0,0-1 1 0 0,-1 1-1 0 0,0 0 0 0 0,-1 0 0 0 0,0 1 0 0 0,0-1 0 0 0,1 12 1 0 0,1 7-2 0 0,-2 1 1 0 0,0 45 0 0 0,-2 11-183 0 0,-21 164 0 0 0,-17 6 796 0 0,35-238-876 0 0,-1 1-1038 0 0,-2-3-3978 0 0,-1-6-1645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2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0 5528 0 0,'-1'16'589'0'0,"-3"13"468"0"0,4-19 2111 0 0,-1-1 1 0 0,3 17 0 0 0,-1-20-1810 0 0,0 0 0 0 0,0 0 0 0 0,1-1 0 0 0,0 1 0 0 0,3 8 0 0 0,-3-10-1629 0 0,1 0 1 0 0,-1 0 0 0 0,1 0 0 0 0,4 5-1 0 0,-5-8 278 0 0,-1 1-1 0 0,1 0 1 0 0,0 0 0 0 0,0-1-1 0 0,0 1 1 0 0,1-1-1 0 0,-1 1 1 0 0,0-1-1 0 0,1 0 1 0 0,-1 0 0 0 0,0 0-1 0 0,1 0 1 0 0,-1-1-1 0 0,1 1 1 0 0,0-1-1 0 0,-1 1 1 0 0,1-1-1 0 0,-1 0 1 0 0,1 0 0 0 0,0 0-1 0 0,3-1 1 0 0,-2 0-313 0 0,1 0 1 0 0,-1 0 0 0 0,0 0 0 0 0,8-4-1 0 0,13-10-5773 0 0,-11 3-832 0 0</inkml:trace>
  <inkml:trace contextRef="#ctx0" brushRef="#br0" timeOffset="1">449 48 9216 0 0,'-2'1'6480'0'0,"-39"40"1954"0"0,-17 26-5013 0 0,-6 7-2710 0 0,-71 81 202 0 0,107-118-1671 0 0,2 1-1 0 0,-31 60 0 0 0,37-61-5841 0 0,2-4-2131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18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66 4144 0 0,'0'0'319'0'0,"-2"-13"-29"0"0,1 6 1047 0 0,-3-9 2264 0 0,4 15-3409 0 0,-1 1-1 0 0,1-1 0 0 0,0 1 0 0 0,0-1 0 0 0,-1 1 1 0 0,1-1-1 0 0,0 1 0 0 0,-1-1 0 0 0,1 1 1 0 0,0 0-1 0 0,-1-1 0 0 0,1 1 0 0 0,-1-1 0 0 0,1 1 1 0 0,-1 0-1 0 0,1 0 0 0 0,-1-1 0 0 0,1 1 0 0 0,-1 0 1 0 0,1 0-1 0 0,-1-1 0 0 0,1 1 0 0 0,-1 0 1 0 0,0 0-1 0 0,1 0 0 0 0,-2 0 0 0 0,3 0-142 0 0,-1 0-1 0 0,0-1 0 0 0,0 1 1 0 0,0 0-1 0 0,0 0 1 0 0,0-1-1 0 0,-4-11 10240 0 0,4 13-10175 0 0,2-1-73 0 0,-1 0 1 0 0,1 0 0 0 0,-1 0-1 0 0,1 0 1 0 0,-1 0-1 0 0,0 0 1 0 0,1-1-1 0 0,-1 1 1 0 0,1 0 0 0 0,-1-1-1 0 0,0 1 1 0 0,2-2-1 0 0,14-2 277 0 0,15 9 27 0 0,18 11 105 0 0,-37-11-313 0 0,2 1-105 0 0,-6-3 1 0 0,0 1 0 0 0,0-2 0 0 0,0 1 1 0 0,1-1-1 0 0,-1 0 0 0 0,17 0 0 0 0,110 7 159 0 0,-54-2-54 0 0,16 5 196 0 0,-69-7-192 0 0,32 9 0 0 0,-7 0-17 0 0,210 33 673 0 0,-244-44-826 0 0,0-2-1 0 0,0-1 1 0 0,0 0 0 0 0,0-2-1 0 0,28-5 1 0 0,81-18 257 0 0,93-12-75 0 0,-131 26-142 0 0,59-2-11 0 0,-39 2 0 0 0,43-8 257 0 0,-30 4-54 0 0,-107 14-172 0 0,32 3 0 0 0,-7 0-9 0 0,113 3 42 0 0,-12 8-592 0 0,-132-13 638 0 0,0 1 1 0 0,0-2-1 0 0,0 1 1 0 0,0-2-1 0 0,0 1 0 0 0,-1-1 1 0 0,1-1-1 0 0,12-4 0 0 0,-2-8 830 0 0,-8 12-1089 0 0,-5 4-200 0 0,-7-1 285 0 0,2 1-21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4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83 188 8376 0 0,'1'0'84'0'0,"0"1"0"0"0,1-1 0 0 0,-1 0 1 0 0,0 0-1 0 0,0 0 0 0 0,0 0 0 0 0,0 0 0 0 0,0-1 1 0 0,1 1-1 0 0,-1 0 0 0 0,0-1 0 0 0,0 1 0 0 0,0 0 1 0 0,0-1-1 0 0,0 1 0 0 0,0-1 0 0 0,0 0 0 0 0,0 1 1 0 0,0-1-1 0 0,0 0 0 0 0,-1 1 0 0 0,1-1 1 0 0,0 0-1 0 0,0 0 0 0 0,-1 0 0 0 0,1 0 0 0 0,0 0 1 0 0,-1 0-1 0 0,1 0 0 0 0,-1 0 0 0 0,1 0 0 0 0,-1 0 1 0 0,0 0-1 0 0,1 0 0 0 0,-1 0 0 0 0,0 0 0 0 0,0-2 1 0 0,1 2 75 0 0,-1 0 1 0 0,0 1-1 0 0,1-1 1 0 0,-1 0 0 0 0,0 0-1 0 0,1 0 1 0 0,-1 1-1 0 0,1-1 1 0 0,-1 0 0 0 0,1 0-1 0 0,0 1 1 0 0,-1-1-1 0 0,1 1 1 0 0,0-1-1 0 0,-1 0 1 0 0,2 0 0 0 0,-1 1 146 0 0,-1 0 0 0 0,1-1 0 0 0,-1 1 0 0 0,1-1 0 0 0,-1 1 0 0 0,1-1 0 0 0,-1 1 0 0 0,1-1 0 0 0,-1 1 0 0 0,0-1 0 0 0,1 0 0 0 0,-1 1 0 0 0,0-1 0 0 0,1 0 0 0 0,14 14 2388 0 0,-14-9-2507 0 0,1 1 0 0 0,-1 0 0 0 0,0-1 0 0 0,0 1 0 0 0,-1-1 0 0 0,1 1 0 0 0,-1 0 0 0 0,-1 5 0 0 0,-5 40 324 0 0,3-25-328 0 0,-7 29 62 0 0,-22 73 0 0 0,14-61 219 0 0,16-58-382 0 0,-9 26 290 0 0,11-33-190 0 0,-3-14 60 0 0,4-54-139 0 0,3 0 0 0 0,16-76 0 0 0,-15 113 62 0 0,2 0 0 0 0,20-55 0 0 0,-22 73-52 0 0,0 1 0 0 0,1 0 0 0 0,0 0 0 0 0,1 0 0 0 0,0 1 0 0 0,1 0 0 0 0,0 0 0 0 0,0 1 0 0 0,20-16 0 0 0,-27 24-98 0 0,1-1 0 0 0,-1 1 0 0 0,1 0 0 0 0,0 0 0 0 0,-1 0 0 0 0,1 0 0 0 0,0 0 0 0 0,0 0 0 0 0,0 1 0 0 0,0-1 0 0 0,0 1 0 0 0,-1-1 0 0 0,1 1 0 0 0,0 0 0 0 0,0 0 0 0 0,0-1 0 0 0,0 2 0 0 0,0-1 0 0 0,0 0 0 0 0,0 0 0 0 0,0 0 0 0 0,0 1 0 0 0,0-1 0 0 0,0 1 0 0 0,0 0 0 0 0,0 0 0 0 0,0-1 0 0 0,0 1 0 0 0,-1 0 0 0 0,1 1 0 0 0,0-1 0 0 0,-1 0 0 0 0,1 0 0 0 0,-1 1 0 0 0,1-1 0 0 0,-1 1 0 0 0,0-1 0 0 0,0 1 0 0 0,1-1 0 0 0,-1 1 0 0 0,0 0 0 0 0,-1 0 0 0 0,1-1 0 0 0,1 5 0 0 0,0-1 7 0 0,0 1 0 0 0,-1 0-1 0 0,0 0 1 0 0,0-1 0 0 0,-1 1-1 0 0,1 0 1 0 0,-1 0 0 0 0,-1 0-1 0 0,1 0 1 0 0,-1 0 0 0 0,0 0 0 0 0,0 0-1 0 0,-3 6 1 0 0,0 0 37 0 0,-1 0 1 0 0,0 0-1 0 0,-1-1 0 0 0,-1 0 1 0 0,-8 12-1 0 0,11-18-34 0 0,-1 0 1 0 0,1 0-1 0 0,-1 0 0 0 0,0 0 0 0 0,-1-1 1 0 0,1 0-1 0 0,-1 0 0 0 0,0 0 0 0 0,0-1 1 0 0,0 0-1 0 0,-11 5 0 0 0,1-3 21 0 0,1-1-1 0 0,-1-1 1 0 0,-30 4-1 0 0,38-6-19 0 0,1-1 1 0 0,-1 0-1 0 0,-14-2 0 0 0,20 2-51 0 0,-1-1 0 0 0,1 1 0 0 0,0-1 1 0 0,0 1-1 0 0,-1-1 0 0 0,1 0 1 0 0,0 0-1 0 0,0 0 0 0 0,0 0 1 0 0,0 0-1 0 0,0-1 0 0 0,0 1 1 0 0,0 0-1 0 0,1-1 0 0 0,-1 0 0 0 0,-2-2 1 0 0,4 4-38 0 0,0-1 0 0 0,0 1 1 0 0,-1-1-1 0 0,1 1 0 0 0,0-1 1 0 0,0 0-1 0 0,0 1 0 0 0,0-1 1 0 0,-1 1-1 0 0,1-1 0 0 0,0 1 0 0 0,0-1 1 0 0,0 0-1 0 0,0 1 0 0 0,1-1 1 0 0,-1 1-1 0 0,0-1 0 0 0,0 0 1 0 0,0 1-1 0 0,0-1 0 0 0,1 1 0 0 0,-1-1 1 0 0,0 1-1 0 0,0-1 0 0 0,1 1 1 0 0,-1-1-1 0 0,0 1 0 0 0,1-1 1 0 0,-1 1-1 0 0,1-1 0 0 0,-1 1 0 0 0,0 0 1 0 0,1-1-1 0 0,-1 1 0 0 0,1 0 1 0 0,-1-1-1 0 0,1 1 0 0 0,-1 0 1 0 0,1 0-1 0 0,0-1 0 0 0,-1 1 0 0 0,2 0 1 0 0,1-2-461 0 0,1 1-1 0 0,0 0 1 0 0,-1 0 0 0 0,1 0 0 0 0,4-1 0 0 0,9 2-1605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5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3 443 16783 0 0,'-1'0'280'0'0,"1"-1"-1"0"0,0 0 0 0 0,-1 0 0 0 0,1 0 0 0 0,0 0 0 0 0,0 0 0 0 0,0 0 0 0 0,-1 0 0 0 0,1 0 0 0 0,0 0 0 0 0,1 0 0 0 0,-1 0 0 0 0,0 0 0 0 0,0 0 0 0 0,0 0 0 0 0,0 0 0 0 0,1-1 0 0 0,5-27 383 0 0,-5 24-227 0 0,50-169 2335 0 0,-30 112-1945 0 0,11-54 401 0 0,-31 113-1183 0 0,0 0 0 0 0,0 0-1 0 0,0 0 1 0 0,1 0-1 0 0,-1 1 1 0 0,0-1-1 0 0,1 0 1 0 0,0 1 0 0 0,0-1-1 0 0,0 1 1 0 0,0 0-1 0 0,4-4 1 0 0,-5 6-28 0 0,0 0 0 0 0,0 1 0 0 0,0-1 0 0 0,0 1 0 0 0,0-1 0 0 0,0 1 0 0 0,0 0 0 0 0,0-1 1 0 0,0 1-1 0 0,0 0 0 0 0,0 0 0 0 0,0 0 0 0 0,-1 0 0 0 0,1 0 0 0 0,1 1 0 0 0,6 13 29 0 0,-1 0 0 0 0,0 0 1 0 0,0 1-1 0 0,7 31 0 0 0,-5-15 24 0 0,28 88 115 0 0,-31-101-154 0 0,1 0 0 0 0,1-1 0 0 0,0 0-1 0 0,14 21 1 0 0,-17-31-52 0 0,-3-4-71 0 0,1 0 0 0 0,-1 0 0 0 0,1 0 0 0 0,0-1 0 0 0,0 1 0 0 0,1-1 0 0 0,4 5 0 0 0,-7-7-775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5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15200 0 0,'0'0'1172'0'0,"8"12"-521"0"0,-6-10-322 0 0,-1-1-1 0 0,1 1 0 0 0,0-1 1 0 0,0 0-1 0 0,0 1 0 0 0,0-1 0 0 0,0 0 1 0 0,0 0-1 0 0,0 0 0 0 0,0-1 0 0 0,0 1 1 0 0,3 0-1 0 0,29 4 2238 0 0,-23-4-2113 0 0,-3-1-263 0 0,0 0 1 0 0,1 0-1 0 0,-1-1 1 0 0,0 0 0 0 0,13-3-1 0 0,39-15-4734 0 0,-44 11-3165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21191 0 0,'0'0'2127'0'0,"7"4"-1926"0"0,0-3 86 0 0,1 1-1 0 0,-1-2 0 0 0,1 1 0 0 0,0-1 1 0 0,-1 0-1 0 0,1 0 0 0 0,0-1 0 0 0,-1 0 1 0 0,9-3-1 0 0,18-1 782 0 0,64-10-786 0 0,-75 11-196 0 0,-5 1 51 0 0,28-1 0 0 0,-55 17-430 0 0,-15 15 620 0 0,-5 4 350 0 0,-32 49-1 0 0,27-31-598 0 0,-17 26-354 0 0,23-23-3772 0 0,22-37-5161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6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3224 0 0,'4'-6'2544'0'0,"-1"-20"10927"0"0,-1 32-13139 0 0,0 0 0 0 0,0 0 0 0 0,-1 0 0 0 0,0 0 0 0 0,1 10 0 0 0,-2 39-208 0 0,-9 84 0 0 0,8-131-43 0 0,-1 4 291 0 0,2-11 497 0 0,2-5 777 0 0,4-15-1329 0 0,1 0 0 0 0,1 1 0 0 0,1 0-1 0 0,0 0 1 0 0,1 1 0 0 0,1 0 0 0 0,1 1 0 0 0,0 0-1 0 0,19-17 1 0 0,-18 20-325 0 0,1 1-1 0 0,28-19 1 0 0,-37 28-6 0 0,0 0 1 0 0,0 0-1 0 0,1 1 0 0 0,-1 0 0 0 0,1 0 1 0 0,-1 0-1 0 0,1 1 0 0 0,0 0 0 0 0,0 0 0 0 0,0 0 1 0 0,-1 1-1 0 0,12 0 0 0 0,-14 0-153 0 0,1 1 0 0 0,-1 0 0 0 0,0 0 0 0 0,0 0 0 0 0,0 0 0 0 0,0 0 0 0 0,0 1 0 0 0,-1-1 0 0 0,1 1 0 0 0,0 0 0 0 0,4 3 0 0 0,25 28-2660 0 0,-23-23 2046 0 0,9 12-18 0 0,-11-13 551 0 0,0-1 1 0 0,18 16-1 0 0,-19-19 244 0 0,1 0 0 0 0,1 0 1 0 0,-1-1-1 0 0,1 0 1 0 0,-1 0-1 0 0,1-1 0 0 0,0 1 1 0 0,0-2-1 0 0,1 1 1 0 0,10 1-1 0 0,-13-4 203 0 0,1 1 1 0 0,-1-1-1 0 0,0 0 1 0 0,0 0-1 0 0,0-1 0 0 0,1 1 1 0 0,-1-2-1 0 0,0 1 1 0 0,0-1-1 0 0,0 1 0 0 0,0-2 1 0 0,-1 1-1 0 0,1-1 0 0 0,-1 0 1 0 0,7-4-1 0 0,-9 5-96 0 0,1-1-1 0 0,-1-1 1 0 0,0 1 0 0 0,0 0-1 0 0,0-1 1 0 0,0 1-1 0 0,-1-1 1 0 0,1 0-1 0 0,-1 0 1 0 0,0 0-1 0 0,0 0 1 0 0,0-1 0 0 0,-1 1-1 0 0,0 0 1 0 0,1-1-1 0 0,-2 1 1 0 0,1-1-1 0 0,0 1 1 0 0,-1-1 0 0 0,0 1-1 0 0,0-1 1 0 0,0 0-1 0 0,-1 1 1 0 0,1-1-1 0 0,-3-6 1 0 0,2 10-93 0 0,1 0-1 0 0,-1-1 1 0 0,0 1 0 0 0,0-1-1 0 0,0 1 1 0 0,0 0 0 0 0,0 0-1 0 0,0 0 1 0 0,0 0-1 0 0,-1 0 1 0 0,1 0 0 0 0,0 0-1 0 0,-1 0 1 0 0,1 0 0 0 0,0 0-1 0 0,-1 1 1 0 0,1-1 0 0 0,-1 0-1 0 0,1 1 1 0 0,-1-1 0 0 0,1 1-1 0 0,-1 0 1 0 0,0 0 0 0 0,1 0-1 0 0,-1-1 1 0 0,1 1 0 0 0,-1 1-1 0 0,0-1 1 0 0,1 0 0 0 0,-4 1-1 0 0,0 0 145 0 0,0 0-1 0 0,-1 1 0 0 0,1 0 0 0 0,0 0 1 0 0,0 0-1 0 0,0 0 0 0 0,-8 6 0 0 0,5-1-153 0 0,0 0 0 0 0,-1 0 0 0 0,2 1 0 0 0,-1 0 0 0 0,2 1 0 0 0,-1 0 0 0 0,-7 13 0 0 0,6-9 80 0 0,1 0 0 0 0,1 1 0 0 0,0 0 0 0 0,-7 27 0 0 0,13-38-88 0 0,-1 0 0 0 0,0 0-1 0 0,1 0 1 0 0,0 0 0 0 0,0 0-1 0 0,0-1 1 0 0,0 1 0 0 0,0 0 0 0 0,0 0-1 0 0,1 0 1 0 0,-1 0 0 0 0,1 0 0 0 0,0 0-1 0 0,0-1 1 0 0,0 1 0 0 0,0 0-1 0 0,1-1 1 0 0,2 5 0 0 0,-3-6-8 0 0,1 1 0 0 0,0-1 0 0 0,-1 1 0 0 0,1-1 0 0 0,0 0 0 0 0,0 0 0 0 0,-1 0 0 0 0,1 0 0 0 0,0 0 0 0 0,0 0 0 0 0,0 0 0 0 0,1 0 0 0 0,-1-1 1 0 0,0 1-1 0 0,0-1 0 0 0,0 0 0 0 0,0 0 0 0 0,0 0 0 0 0,1 0 0 0 0,-1 0 0 0 0,0 0 0 0 0,0 0 0 0 0,0-1 0 0 0,0 1 0 0 0,4-2 0 0 0,2-1-491 0 0,-1 1 0 0 0,0-2 0 0 0,0 1 0 0 0,0-1 0 0 0,9-7 0 0 0,15-13-6405 0 0,-10 4-633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7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15864 0 0,'8'-12'1691'0'0,"-7"10"-1613"0"0,-1 1 0 0 0,1 0 0 0 0,0 0 0 0 0,0 0 0 0 0,-1 0 0 0 0,1 0 0 0 0,0 0 0 0 0,0 0 0 0 0,0 0 0 0 0,0 0 0 0 0,3-1 0 0 0,-4 2 24 0 0,0 0 0 0 0,1-1 0 0 0,-1 1 0 0 0,1 0 0 0 0,-1 0 0 0 0,0 0 0 0 0,1 0 0 0 0,-1 0 0 0 0,1 0 0 0 0,-1 0 0 0 0,1 0 0 0 0,-1 0 0 0 0,0 1 0 0 0,1-1 0 0 0,-1 0 0 0 0,1 0 0 0 0,-1 0 0 0 0,0 0 0 0 0,1 1 0 0 0,-1-1 0 0 0,0 0 0 0 0,1 0 0 0 0,-1 1 0 0 0,0-1 0 0 0,1 0 0 0 0,-1 0 0 0 0,0 1 0 0 0,0-1 0 0 0,1 0 0 0 0,-1 1 0 0 0,0-1 0 0 0,0 0 0 0 0,1 1 0 0 0,-1-1 0 0 0,0 1 0 0 0,0-1 0 0 0,0 0 0 0 0,0 1 0 0 0,0-1 0 0 0,0 1 0 0 0,0-1 0 0 0,0 0 0 0 0,0 1 0 0 0,2 7-15 0 0,0-1-1 0 0,-1 0 0 0 0,0 0 0 0 0,0 1 1 0 0,-1-1-1 0 0,-1 9 0 0 0,-7 48-172 0 0,3-27 124 0 0,1-12-238 0 0,-2 24 436 0 0,0 57 0 0 0,5-92-578 0 0,2 0 1 0 0,0 1-1 0 0,1-1 1 0 0,1 0-1 0 0,0 0 0 0 0,0 0 1 0 0,1-1-1 0 0,11 24 1 0 0,-7-25-4827 0 0,2-1-1541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7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18831 0 0,'0'0'430'0'0,"15"-3"1028"0"0,-8 1-1227 0 0,1 0 0 0 0,0-1 0 0 0,-1 0 0 0 0,0 0 0 0 0,1 0 0 0 0,-1-1 0 0 0,-1-1-1 0 0,1 1 1 0 0,-1-1 0 0 0,1 0 0 0 0,7-8 0 0 0,-12 10-133 0 0,1 0 0 0 0,-1 1 0 0 0,0-1 0 0 0,0 0 0 0 0,0 0 0 0 0,0 0 0 0 0,0 0 0 0 0,-1-1 0 0 0,0 1-1 0 0,1 0 1 0 0,-1-1 0 0 0,0 1 0 0 0,-1-1 0 0 0,2-4 0 0 0,-2 7-84 0 0,0 1 0 0 0,0-1-1 0 0,-1 1 1 0 0,1-1 0 0 0,0 1-1 0 0,0 0 1 0 0,0-1 0 0 0,0 1 0 0 0,0-1-1 0 0,-1 1 1 0 0,1 0 0 0 0,0-1-1 0 0,0 1 1 0 0,-1-1 0 0 0,1 1-1 0 0,0 0 1 0 0,-1-1 0 0 0,1 1 0 0 0,0 0-1 0 0,-1 0 1 0 0,1-1 0 0 0,0 1-1 0 0,-1 0 1 0 0,1 0 0 0 0,-1-1-1 0 0,1 1 1 0 0,-1 0 0 0 0,1 0 0 0 0,0 0-1 0 0,-1 0 1 0 0,1 0 0 0 0,-1 0-1 0 0,1 0 1 0 0,-1 0 0 0 0,1 0-1 0 0,-1 0 1 0 0,1 0 0 0 0,-1 0 0 0 0,1 0-1 0 0,0 0 1 0 0,-1 0 0 0 0,1 0-1 0 0,-1 0 1 0 0,1 1 0 0 0,-1-1-1 0 0,1 0 1 0 0,-1 1 0 0 0,-2 0-21 0 0,0 0 0 0 0,0 0 0 0 0,1 0-1 0 0,-1 0 1 0 0,0 1 0 0 0,-2 1 0 0 0,0 1 15 0 0,-3 2 79 0 0,1 0 0 0 0,0 1 0 0 0,1-1 0 0 0,-12 15 0 0 0,10-9 219 0 0,0 0 0 0 0,-7 16 1 0 0,13-23-245 0 0,0-1 0 0 0,0 1 1 0 0,1 0-1 0 0,-1 0 1 0 0,1-1-1 0 0,1 1 0 0 0,-1 0 1 0 0,1 0-1 0 0,0 0 1 0 0,0 7-1 0 0,0-10-72 0 0,1 0 0 0 0,-1 0 0 0 0,1 0 0 0 0,-1 0 0 0 0,1 0 0 0 0,0 0 0 0 0,0 0 0 0 0,0 0 0 0 0,0 0 0 0 0,0-1 0 0 0,0 1 0 0 0,0 0 0 0 0,1-1 0 0 0,-1 1 0 0 0,1-1 0 0 0,-1 1 0 0 0,1-1 0 0 0,0 0 0 0 0,-1 1 0 0 0,1-1 0 0 0,0 0 0 0 0,0 0 0 0 0,0 0 0 0 0,0-1 0 0 0,-1 1 0 0 0,1 0 0 0 0,1-1 0 0 0,-1 1 0 0 0,0-1 0 0 0,0 0 0 0 0,0 1 0 0 0,4-1 1 0 0,0 0-100 0 0,1 0 0 0 0,0-1 0 0 0,0 0 0 0 0,-1 0 1 0 0,1 0-1 0 0,0-1 0 0 0,-1 0 0 0 0,1 0 1 0 0,6-3-1 0 0,34-20-3227 0 0,-21 8 1609 0 0</inkml:trace>
  <inkml:trace contextRef="#ctx0" brushRef="#br0" timeOffset="1">423 1 16208 0 0,'-5'0'139'0'0,"0"0"1"0"0,0 1-1 0 0,-1 0 1 0 0,1 0 0 0 0,0 0-1 0 0,0 1 1 0 0,0-1 0 0 0,1 1-1 0 0,-1 0 1 0 0,0 1-1 0 0,1-1 1 0 0,-1 1 0 0 0,1 0-1 0 0,0 0 1 0 0,0 0 0 0 0,0 1-1 0 0,-6 6 1 0 0,-5 4 887 0 0,3-2 233 0 0,-20 24-1 0 0,29-33-1162 0 0,1 0-1 0 0,-1 1 0 0 0,1-1 1 0 0,0 1-1 0 0,0 0 0 0 0,1 0 1 0 0,-1-1-1 0 0,1 1 0 0 0,0 0 0 0 0,0 0 1 0 0,0 1-1 0 0,-1 6 0 0 0,2-10-73 0 0,0 0-1 0 0,0 1 1 0 0,0-1-1 0 0,0 0 1 0 0,0 0-1 0 0,1 1 1 0 0,-1-1-1 0 0,0 0 0 0 0,1 0 1 0 0,-1 0-1 0 0,1 0 1 0 0,-1 1-1 0 0,1-1 1 0 0,-1 0-1 0 0,1 0 1 0 0,0 0-1 0 0,-1 0 1 0 0,1 0-1 0 0,0 0 1 0 0,0 0-1 0 0,0 0 1 0 0,2 1-1 0 0,-2-1 37 0 0,1-1 0 0 0,0 1 0 0 0,0-1 0 0 0,0 1 0 0 0,-1-1 0 0 0,1 1-1 0 0,0-1 1 0 0,0 0 0 0 0,0 0 0 0 0,0 0 0 0 0,0 0 0 0 0,0 0 0 0 0,3-1 0 0 0,0 0 3 0 0,0 0 0 0 0,0-1 0 0 0,-1 1 0 0 0,1-1 0 0 0,0 0 0 0 0,-1-1 0 0 0,1 1 0 0 0,-1-1 0 0 0,0 0 0 0 0,7-5 0 0 0,42-56 362 0 0,-52 64-390 0 0,-1 0 0 0 0,0-1 0 0 0,0 1-1 0 0,0 0 1 0 0,0 0 0 0 0,0 0 0 0 0,1 0 0 0 0,-1-1-1 0 0,0 1 1 0 0,0 0 0 0 0,0 0 0 0 0,0 0 0 0 0,1 0-1 0 0,-1 0 1 0 0,0 0 0 0 0,0 0 0 0 0,0 0 0 0 0,1-1-1 0 0,-1 1 1 0 0,0 0 0 0 0,0 0 0 0 0,0 0 0 0 0,1 0-1 0 0,-1 0 1 0 0,0 0 0 0 0,0 0 0 0 0,0 0 0 0 0,1 0 0 0 0,-1 0-1 0 0,0 1 1 0 0,0-1 0 0 0,0 0 0 0 0,1 0 0 0 0,-1 0-1 0 0,0 0 1 0 0,0 0 0 0 0,0 0 0 0 0,1 0 0 0 0,-1 0-1 0 0,0 1 1 0 0,5 9 471 0 0,1 20 362 0 0,-5-27-537 0 0,0 6-627 0 0,-1-3 305 0 0,1-1 1 0 0,0 1 0 0 0,0 0-1 0 0,4 10 1 0 0,-4-15-256 0 0,0 1 1 0 0,-1-1-1 0 0,1 0 1 0 0,0 0-1 0 0,0 1 0 0 0,0-1 1 0 0,0 0-1 0 0,0 0 1 0 0,0 0-1 0 0,2 1 1 0 0,-2-1-230 0 0,0-1 0 0 0,0 1 0 0 0,0-1 0 0 0,0 1 0 0 0,0-1 0 0 0,0 1 0 0 0,1-1 0 0 0,-1 0 0 0 0,0 0 0 0 0,0 1 0 0 0,0-1 0 0 0,1 0 0 0 0,-1 0 0 0 0,2-1 0 0 0,8 0-7681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7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 21391 0 0,'-9'3'1628'0'0,"7"0"-1494"0"0,0 0-1 0 0,0 0 0 0 0,0 0 1 0 0,0 0-1 0 0,1 0 0 0 0,-1 0 1 0 0,1 0-1 0 0,0 0 0 0 0,0 1 1 0 0,0-1-1 0 0,1 0 0 0 0,-1 1 1 0 0,1-1-1 0 0,-1 0 1 0 0,1 1-1 0 0,1 4 0 0 0,0-3 130 0 0,0 1 0 0 0,0-1-1 0 0,1 1 1 0 0,-1-1 0 0 0,1 0 0 0 0,1 0 0 0 0,-1 0-1 0 0,1 0 1 0 0,5 7 0 0 0,-6-8-195 0 0,0 0-1 0 0,0 1 1 0 0,-1-1 0 0 0,0 1-1 0 0,1-1 1 0 0,-1 1 0 0 0,-1 0 0 0 0,1-1-1 0 0,-1 1 1 0 0,1 0 0 0 0,-2 0 0 0 0,1 0-1 0 0,0-1 1 0 0,-1 1 0 0 0,0 0 0 0 0,0-1-1 0 0,0 1 1 0 0,-1-1 0 0 0,-2 6-1 0 0,-2 2-338 0 0,0-2 0 0 0,-1 1 0 0 0,0-1 0 0 0,-1 0-1 0 0,0-1 1 0 0,-13 13 0 0 0,-14 3-5322 0 0,42-23 1168 0 0,-6-1 4291 0 0,1-1-1 0 0,0 0 1 0 0,0 0 0 0 0,1 0 0 0 0,9-2-142 0 0,-4 1 167 0 0,-1-1 0 0 0,1 1 0 0 0,-1-1 0 0 0,0-1 0 0 0,9-4 1 0 0,4-2 629 0 0,26-19 0 0 0,-39 23-150 0 0,0-1-1 0 0,0 0 1 0 0,-1 0-1 0 0,1 0 1 0 0,-1-1-1 0 0,6-9 0 0 0,4-5 514 0 0,-12 17-652 0 0,-1-1 1 0 0,1 1-1 0 0,-1-1 1 0 0,0 0 0 0 0,0 0-1 0 0,-1 0 1 0 0,2-6-1 0 0,0 1 349 0 0,0-2 369 0 0,5-24-1 0 0,-9 32-850 0 0,1 1 0 0 0,-1 0 0 0 0,0 0 1 0 0,1 0-1 0 0,-2 0 0 0 0,1 0 1 0 0,0 0-1 0 0,-1 0 0 0 0,1-1 0 0 0,-1 1 1 0 0,0 0-1 0 0,0 0 0 0 0,-2-3 1 0 0,3 5-85 0 0,0 0 0 0 0,-1 0 1 0 0,1 1-1 0 0,0-1 1 0 0,-1 0-1 0 0,1 1 1 0 0,-1-1-1 0 0,1 0 1 0 0,-1 1-1 0 0,1-1 0 0 0,-1 0 1 0 0,1 1-1 0 0,-1-1 1 0 0,0 1-1 0 0,1-1 1 0 0,-1 1-1 0 0,0 0 1 0 0,1-1-1 0 0,-1 1 0 0 0,0 0 1 0 0,0-1-1 0 0,0 1 1 0 0,1 0-1 0 0,-3-1 1 0 0,3 2 11 0 0,-1-1 0 0 0,0 0 0 0 0,0 1 0 0 0,1-1 0 0 0,-1 1 0 0 0,0-1 0 0 0,1 1 0 0 0,-1-1 0 0 0,0 1 0 0 0,1 0 0 0 0,-1-1 0 0 0,1 1 0 0 0,-1-1 0 0 0,1 1 0 0 0,-1 0 0 0 0,1 0 0 0 0,0-1 0 0 0,-1 1 0 0 0,1 1 0 0 0,-2 2 49 0 0,1 0 1 0 0,-1 0-1 0 0,1 0 1 0 0,0 0-1 0 0,1 1 1 0 0,-1-1-1 0 0,1 0 1 0 0,0 9-1 0 0,1-10-132 0 0,-1 0-1 0 0,1 0 1 0 0,0 1-1 0 0,0-1 1 0 0,0 0 0 0 0,1 0-1 0 0,-1 0 1 0 0,1 0-1 0 0,0 0 1 0 0,-1 0-1 0 0,1 0 1 0 0,1-1-1 0 0,-1 1 1 0 0,0-1 0 0 0,5 5-1 0 0,-3-5-180 0 0,0 0 0 0 0,0 0 0 0 0,0 0 0 0 0,0 0 0 0 0,0 0 0 0 0,1-1 0 0 0,-1 0 0 0 0,0 1-1 0 0,1-2 1 0 0,-1 1 0 0 0,8 0 0 0 0,9-1-5751 0 0,-1 0-1723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0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5 103 10136 0 0,'-4'-18'2792'0'0,"4"17"-2273"0"0,1 0 0 0 0,0 0 1 0 0,0-1-1 0 0,0 1 0 0 0,0 0 0 0 0,0 0 1 0 0,0 0-1 0 0,0 0 0 0 0,0 0 1 0 0,2-1-1 0 0,27-13 1810 0 0,-16 9-1495 0 0,3-2-371 0 0,0 1-1 0 0,1 1 1 0 0,0 1-1 0 0,0 0 0 0 0,29-3 1 0 0,97-1-841 0 0,-117 8 292 0 0,0 0-1485 0 0,0 1 1 0 0,40 5-1 0 0,-47 0 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8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65 312 17015 0 0,'-23'35'1459'0'0,"15"-23"-1091"0"0,-12 22 1 0 0,18-29 66 0 0,-1 0 0 0 0,2 0 0 0 0,-1 0 0 0 0,1 0 0 0 0,-1 0 0 0 0,1 1 0 0 0,1-1 0 0 0,-1 8 0 0 0,1-13-385 0 0,0 1 1 0 0,0 0-1 0 0,0 0 0 0 0,0-1 1 0 0,0 1-1 0 0,0 0 0 0 0,0-1 1 0 0,0 1-1 0 0,1 0 0 0 0,-1-1 1 0 0,0 1-1 0 0,0 0 0 0 0,1-1 1 0 0,-1 1-1 0 0,0-1 0 0 0,1 1 1 0 0,-1 0-1 0 0,1-1 0 0 0,-1 1 1 0 0,1-1-1 0 0,-1 1 0 0 0,1-1 0 0 0,-1 1 1 0 0,2-1-1 0 0,-1 1-2 0 0,0-1 0 0 0,0 1 0 0 0,0-1 0 0 0,1 0 0 0 0,-1 0 0 0 0,0 1 0 0 0,0-1 0 0 0,0 0 0 0 0,1 0 0 0 0,-1 0 0 0 0,0-1 0 0 0,0 1 0 0 0,2 0 0 0 0,0-1 0 0 0,0 0 0 0 0,1 0-1 0 0,-1-1 1 0 0,0 1 0 0 0,0 0 0 0 0,0-1 0 0 0,0 0-1 0 0,0 0 1 0 0,4-3 0 0 0,1-4-10 0 0,0-1 0 0 0,0 0 0 0 0,-1 0 0 0 0,9-18 1 0 0,19-47 1243 0 0,-24 48-1152 0 0,0-1 1 0 0,-2 0-1 0 0,-1 0 0 0 0,-2-1 0 0 0,0 0 0 0 0,-2 0 0 0 0,0-38 0 0 0,-3 56 224 0 0,0 8-232 0 0,-1 1 0 0 0,1 0-1 0 0,-1-1 1 0 0,0 1 0 0 0,0-1 0 0 0,0 1-1 0 0,0-1 1 0 0,-2-3 0 0 0,2 6-119 0 0,0 0 1 0 0,0 0-1 0 0,0 0 1 0 0,0 0-1 0 0,0 0 1 0 0,0-1-1 0 0,0 1 1 0 0,0 0-1 0 0,0 0 0 0 0,0 0 1 0 0,0 0-1 0 0,0 0 1 0 0,-1 0-1 0 0,1 0 1 0 0,0 0-1 0 0,0 0 1 0 0,0 0-1 0 0,0 0 1 0 0,0 0-1 0 0,0-1 1 0 0,0 1-1 0 0,-1 0 1 0 0,1 0-1 0 0,0 0 1 0 0,0 0-1 0 0,0 0 1 0 0,0 0-1 0 0,0 0 0 0 0,0 0 1 0 0,-1 0-1 0 0,1 0 1 0 0,0 0-1 0 0,0 0 1 0 0,0 1-1 0 0,0-1 1 0 0,0 0-1 0 0,0 0 1 0 0,0 0-1 0 0,-1 0 1 0 0,1 0-1 0 0,0 0 1 0 0,0 0-1 0 0,-3 3 51 0 0,-1 0 0 0 0,1 0 0 0 0,1 1 0 0 0,-1-1 0 0 0,0 1 0 0 0,1 0 0 0 0,-1-1 0 0 0,1 1 0 0 0,-1 5 0 0 0,-15 39 475 0 0,17-45-509 0 0,-2 5 34 0 0,-28 95 529 0 0,27-84-1950 0 0,0 0 0 0 0,1 1 0 0 0,0 28 0 0 0,5-18-8186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8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20 2760 0 0,'0'0'58'0'0,"1"0"0"0"0,0-1 0 0 0,-1 1 0 0 0,1 0 0 0 0,0 0 0 0 0,-1 0-1 0 0,1 0 1 0 0,-1-1 0 0 0,1 1 0 0 0,0 0 0 0 0,-1-1 0 0 0,1 1 0 0 0,-1 0 0 0 0,1-1 0 0 0,-1 1 0 0 0,1-1 0 0 0,-1 1 0 0 0,0-1 0 0 0,1 1 0 0 0,-1-1 0 0 0,1 1 0 0 0,-1-1-1 0 0,0 1 1 0 0,0-1 0 0 0,1-1 0 0 0,-1 2 146 0 0,0-1 1 0 0,0 1-1 0 0,0-1 0 0 0,-1 1 0 0 0,1 0 0 0 0,0-1 0 0 0,0 1 1 0 0,0-1-1 0 0,-1 1 0 0 0,1-1 0 0 0,0 1 0 0 0,-1 0 0 0 0,1-1 0 0 0,0 1 1 0 0,-1 0-1 0 0,1-1 0 0 0,0 1 0 0 0,-1 0 0 0 0,1 0 0 0 0,-1-1 1 0 0,1 1-1 0 0,0 0 0 0 0,-1 0 0 0 0,1 0 0 0 0,-1-1 0 0 0,1 1 0 0 0,-1 0 1 0 0,1 0-1 0 0,-1 0 0 0 0,1 0 0 0 0,-1 0 0 0 0,1 0 0 0 0,-1 0 1 0 0,0 0-1 0 0,-2 0 419 0 0,0 0 1 0 0,-1 1-1 0 0,1-1 0 0 0,-1 1 1 0 0,1-1-1 0 0,0 1 1 0 0,-1 0-1 0 0,-3 3 0 0 0,-7 0 225 0 0,5-1-415 0 0,1 0 0 0 0,-1 1 0 0 0,1 0 0 0 0,0 0 0 0 0,-12 9 1 0 0,-37 31 1317 0 0,33-24-756 0 0,19-17-767 0 0,1 1-1 0 0,0 0 0 0 0,-1 0 0 0 0,2 0 1 0 0,-1 0-1 0 0,0 0 0 0 0,1 1 0 0 0,0 0 1 0 0,0 0-1 0 0,0 0 0 0 0,0 0 1 0 0,-2 8-1 0 0,5-11-181 0 0,0-1 0 0 0,0 0 1 0 0,1 1-1 0 0,-1-1 0 0 0,0 0 0 0 0,1 0 1 0 0,-1 1-1 0 0,1-1 0 0 0,0 0 0 0 0,-1 0 1 0 0,1 0-1 0 0,0 0 0 0 0,0 0 1 0 0,0 0-1 0 0,-1 0 0 0 0,1 0 0 0 0,2 1 1 0 0,17 14 212 0 0,82 43 382 0 0,-91-53-572 0 0,-3-2-2 0 0,-1 0 0 0 0,0 0 1 0 0,-1 1-1 0 0,10 7 0 0 0,-15-10-53 0 0,1-1-1 0 0,-1 1 1 0 0,0-1 0 0 0,1 1 0 0 0,-1-1-1 0 0,0 1 1 0 0,0 0 0 0 0,0 0-1 0 0,0 0 1 0 0,-1 0 0 0 0,1 0-1 0 0,0-1 1 0 0,-1 1 0 0 0,1 0 0 0 0,-1 0-1 0 0,0 1 1 0 0,0-1 0 0 0,0 0-1 0 0,0 0 1 0 0,0 0 0 0 0,0 0-1 0 0,-1 4 1 0 0,-2 4 1 0 0,0 1 1 0 0,-1 0-1 0 0,0-1 0 0 0,-1 0 1 0 0,0 0-1 0 0,0 0 0 0 0,-1-1 1 0 0,-1 0-1 0 0,1 0 0 0 0,-2 0 1 0 0,1-1-1 0 0,-1 0 0 0 0,0 0 1 0 0,-1-1-1 0 0,1 0 0 0 0,-2-1 1 0 0,-12 8-1 0 0,-54 31-4824 0 0,72-42 2702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9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0 10136 0 0,'-7'1'1049'0'0,"1"2"-492"0"0,0-1 0 0 0,0 1 1 0 0,1 0-1 0 0,-1 0 0 0 0,1 1 0 0 0,-1 0 0 0 0,1 0 1 0 0,0 0-1 0 0,1 0 0 0 0,-1 1 0 0 0,1 0 0 0 0,-6 8 1 0 0,-2 5 284 0 0,2-1 0 0 0,-15 31 0 0 0,22-40-822 0 0,0 1 0 0 0,0-1 0 0 0,1 0 0 0 0,0 1 0 0 0,0 0 0 0 0,1-1 0 0 0,0 1 0 0 0,1 0 0 0 0,0 0-1 0 0,1 15 1 0 0,0-18 0 0 0,0-1 0 0 0,0 1 0 0 0,1 0 0 0 0,0 0 0 0 0,0 0 0 0 0,0-1 0 0 0,0 1 0 0 0,1-1-1 0 0,0 0 1 0 0,0 0 0 0 0,1 0 0 0 0,-1 0 0 0 0,1 0 0 0 0,0-1 0 0 0,1 1 0 0 0,6 4 0 0 0,-8-7 20 0 0,0 0 0 0 0,1 0 0 0 0,-1-1 0 0 0,1 0 0 0 0,-1 0 0 0 0,1 0 0 0 0,-1 0 1 0 0,1 0-1 0 0,0 0 0 0 0,0-1 0 0 0,-1 0 0 0 0,1 0 0 0 0,4 0 0 0 0,-1-1 91 0 0,0 0 0 0 0,0 0 0 0 0,0 0 0 0 0,0-1-1 0 0,14-5 1 0 0,-11 2 78 0 0,0 0-1 0 0,-1-1 1 0 0,0 0-1 0 0,0-1 1 0 0,0 0-1 0 0,0-1 1 0 0,-1 1-1 0 0,7-10 1 0 0,-1-1 712 0 0,0 0-1 0 0,21-39 1 0 0,-27 36-143 0 0,-4 9-1 0 0,-4 12-757 0 0,0 0 1 0 0,0 0 0 0 0,0 0 0 0 0,0 0 0 0 0,0 0 0 0 0,0 0-1 0 0,0 0 1 0 0,0 0 0 0 0,0 0 0 0 0,0 0 0 0 0,0 1 0 0 0,0-1 0 0 0,0 0-1 0 0,0 0 1 0 0,0 0 0 0 0,1 0 0 0 0,-1 0 0 0 0,0 0 0 0 0,0 0 0 0 0,0 0-1 0 0,0 0 1 0 0,0 0 0 0 0,0 0 0 0 0,0 0 0 0 0,0 0 0 0 0,0 0-1 0 0,0 0 1 0 0,0 0 0 0 0,0 0 0 0 0,0 0 0 0 0,1 0 0 0 0,-1 0 0 0 0,0 0-1 0 0,0 0 1 0 0,0 0 0 0 0,0 0 0 0 0,0 0 0 0 0,0 0 0 0 0,0 0 0 0 0,0 0-1 0 0,0 0 1 0 0,0 0 0 0 0,0 0 0 0 0,0 0 0 0 0,0 0 0 0 0,0 0 0 0 0,1 0-1 0 0,-1 0 1 0 0,0-1 0 0 0,3 20 25 0 0,-1-3-99 0 0,1-1 0 0 0,1 0 0 0 0,0 1-1 0 0,8 18 1 0 0,-9-27-688 0 0,1 0-1 0 0,-1-1 1 0 0,1 1-1 0 0,1-1 1 0 0,-1 0-1 0 0,1 0 1 0 0,0 0 0 0 0,0-1-1 0 0,10 9 1 0 0,-3-8-1033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29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3 289 15552 0 0,'0'0'1407'0'0,"-2"-12"-1135"0"0,1 8 122 0 0,1 1 0 0 0,0 0 0 0 0,0 0 0 0 0,0 0 0 0 0,1 0 0 0 0,-1 0 0 0 0,1-1 0 0 0,1-3 0 0 0,9-25 2206 0 0,-11 31-2579 0 0,24-68 2487 0 0,-15 37-1164 0 0,28-57 0 0 0,-29 69-822 0 0,-7 19-436 0 0,-5 9-9 0 0,1 0-77 0 0,0-1 0 0 0,1 0 0 0 0,0 1 0 0 0,0 0 0 0 0,0 0 0 0 0,1-1 0 0 0,0 1 0 0 0,1 0 0 0 0,0 0 0 0 0,0 0 0 0 0,1 0 0 0 0,0 0 0 0 0,2 8 0 0 0,-2-11 0 0 0,1-1-1 0 0,-1 1 1 0 0,1-1-1 0 0,0 1 1 0 0,0-1 0 0 0,5 6-1 0 0,-6-8 2 0 0,1-1 0 0 0,-1 1 0 0 0,1-1-1 0 0,0 1 1 0 0,-1-1 0 0 0,1 0 0 0 0,0 0 0 0 0,0 0 0 0 0,-1 0-1 0 0,1 0 1 0 0,0 0 0 0 0,0 0 0 0 0,0-1 0 0 0,0 1 0 0 0,0-1-1 0 0,0 1 1 0 0,4-1 0 0 0,-1 0 11 0 0,-1 0 0 0 0,0 0 1 0 0,0-1-1 0 0,0 0 0 0 0,0 0 0 0 0,0 0 0 0 0,0 0 1 0 0,0 0-1 0 0,0-1 0 0 0,0 0 0 0 0,0 0 0 0 0,5-4 1 0 0,5-3-37 0 0,23-22 0 0 0,-16 12-254 0 0,7-7-553 0 0,-22 20 148 0 0,0-1 0 0 0,1 1 0 0 0,0 1 0 0 0,0-1 0 0 0,0 1 0 0 0,0 1 0 0 0,11-6 0 0 0,-7 5-1128 0 0,-2 0-192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30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104 296 11976 0 0,'0'0'546'0'0,"-4"0"182"0"0,1 1-607 0 0,1 0-1 0 0,-1 0 1 0 0,1 0-1 0 0,0 1 0 0 0,-1-1 1 0 0,1 1-1 0 0,0-1 1 0 0,0 1-1 0 0,0 0 1 0 0,0 0-1 0 0,0-1 0 0 0,1 1 1 0 0,-4 5-1 0 0,-20 33 3815 0 0,21-33-3593 0 0,-2 7 297 0 0,0 0 0 0 0,0 0 0 0 0,2 1 0 0 0,0 0 0 0 0,-4 26 0 0 0,6-28-271 0 0,1-9-226 0 0,1 0 0 0 0,-1-1-1 0 0,1 1 1 0 0,0 0 0 0 0,1 0 0 0 0,-1 0-1 0 0,1-1 1 0 0,-1 1 0 0 0,1 0-1 0 0,0-1 1 0 0,2 5 0 0 0,-3-7-120 0 0,1 0-1 0 0,-1 0 1 0 0,1 0 0 0 0,-1 0 0 0 0,1 0 0 0 0,0 0-1 0 0,-1 0 1 0 0,1 0 0 0 0,0-1 0 0 0,0 1 0 0 0,-1 0-1 0 0,1 0 1 0 0,0-1 0 0 0,0 1 0 0 0,0-1 0 0 0,0 1 0 0 0,0 0-1 0 0,0-1 1 0 0,0 0 0 0 0,0 1 0 0 0,0-1 0 0 0,0 0-1 0 0,0 1 1 0 0,0-1 0 0 0,1 0 0 0 0,-1 0 0 0 0,0 0-1 0 0,0 0 1 0 0,0 0 0 0 0,0 0 0 0 0,0 0 0 0 0,0-1-1 0 0,0 1 1 0 0,0 0 0 0 0,0-1 0 0 0,0 1 0 0 0,0 0 0 0 0,0-1-1 0 0,0 1 1 0 0,2-2 0 0 0,2-1 146 0 0,0-1-1 0 0,0 1 1 0 0,0-1 0 0 0,0 0-1 0 0,-1 0 1 0 0,0-1 0 0 0,0 1 0 0 0,0-1-1 0 0,6-10 1 0 0,1-5-239 0 0,12-27 0 0 0,-14 27 214 0 0,2-10-63 0 0,-1 0-1 0 0,-1-1 0 0 0,-2 0 1 0 0,6-45-1 0 0,5-23 983 0 0,-11 61-692 0 0,-4 20 68 0 0,1 1 0 0 0,11-31 0 0 0,-15 48-430 0 0,0 1 0 0 0,0-1 0 0 0,0 0 0 0 0,0 0 0 0 0,0 0 0 0 0,0 0 1 0 0,0 0-1 0 0,0 0 0 0 0,0 0 0 0 0,0 0 0 0 0,0 0 0 0 0,0 0 0 0 0,0 0 0 0 0,0 0 0 0 0,0 0 0 0 0,1 0 0 0 0,-1 0 0 0 0,0 0 0 0 0,0 0 0 0 0,0 0 0 0 0,0 0 0 0 0,0 0 1 0 0,0 0-1 0 0,0 0 0 0 0,0 0 0 0 0,0 1 0 0 0,0-1 0 0 0,0 0 0 0 0,0 0 0 0 0,0 0 0 0 0,0 0 0 0 0,0 0 0 0 0,0 0 0 0 0,1 0 0 0 0,-1 0 0 0 0,0 0 0 0 0,0-1 1 0 0,0 1-1 0 0,0 0 0 0 0,0 0 0 0 0,0 0 0 0 0,0 0 0 0 0,0 0 0 0 0,0 0 0 0 0,0 0 0 0 0,0 0 0 0 0,0 0 0 0 0,0 0 0 0 0,0 0 0 0 0,0 0 0 0 0,0 0 0 0 0,0 0 0 0 0,0 0 1 0 0,0 0-1 0 0,0 0 0 0 0,1 0 0 0 0,-1 0 0 0 0,0 0 0 0 0,0 0 0 0 0,0 0 0 0 0,0 0 0 0 0,0-1 0 0 0,0 1 0 0 0,0 0 0 0 0,0 0 0 0 0,0 0 0 0 0,2 9 148 0 0,0 13-92 0 0,-6 18-173 0 0,2 0 0 0 0,2 1 0 0 0,2-1 0 0 0,8 52 0 0 0,-9-85-88 0 0,1 0 0 0 0,0 0 0 0 0,0 0 1 0 0,1 0-1 0 0,0-1 0 0 0,0 1 0 0 0,4 5 1 0 0,-5-9-147 0 0,0 0 1 0 0,0 0-1 0 0,0-1 0 0 0,1 1 1 0 0,-1-1-1 0 0,1 0 1 0 0,-1 1-1 0 0,1-1 1 0 0,0 0-1 0 0,-1 0 1 0 0,1-1-1 0 0,0 1 1 0 0,0-1-1 0 0,1 1 1 0 0,-1-1-1 0 0,5 1 1 0 0,6-1-8355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30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17047 0 0,'0'0'388'0'0,"-17"2"1096"0"0,13 0-1252 0 0,1 0 0 0 0,0 0 0 0 0,0 0 0 0 0,0 1 0 0 0,0-1 0 0 0,0 1 0 0 0,0 0 0 0 0,1-1-1 0 0,-1 1 1 0 0,1 0 0 0 0,-1 0 0 0 0,1 1 0 0 0,0-1 0 0 0,1 0 0 0 0,-1 1 0 0 0,1-1 0 0 0,-1 1-1 0 0,1 0 1 0 0,0-1 0 0 0,0 1 0 0 0,0 7 0 0 0,-1 5 268 0 0,2 0 1 0 0,0 0-1 0 0,3 29 1 0 0,-3-43-514 0 0,1 2 105 0 0,0 0 0 0 0,0-1-1 0 0,0 1 1 0 0,0-1 0 0 0,1 1 0 0 0,-1-1 0 0 0,1 1 0 0 0,0-1 0 0 0,4 6 0 0 0,-5-8-77 0 0,-1 0 0 0 0,1 0 0 0 0,0-1 1 0 0,-1 1-1 0 0,1 0 0 0 0,0 0 0 0 0,0-1 1 0 0,0 1-1 0 0,0-1 0 0 0,-1 1 0 0 0,1-1 1 0 0,0 1-1 0 0,0-1 0 0 0,0 1 0 0 0,0-1 1 0 0,0 0-1 0 0,0 0 0 0 0,0 1 0 0 0,0-1 1 0 0,0 0-1 0 0,0 0 0 0 0,0 0 0 0 0,0 0 1 0 0,0 0-1 0 0,0 0 0 0 0,0 0 1 0 0,0-1-1 0 0,0 1 0 0 0,0 0 0 0 0,0-1 1 0 0,0 1-1 0 0,0 0 0 0 0,0-1 0 0 0,0 1 1 0 0,0-1-1 0 0,0 0 0 0 0,0 1 0 0 0,0-1 1 0 0,-1 1-1 0 0,1-1 0 0 0,0 0 0 0 0,-1 0 1 0 0,1 0-1 0 0,1-1 0 0 0,0-1-3 0 0,0 0 0 0 0,0 0-1 0 0,0-1 1 0 0,0 1 0 0 0,-1-1 0 0 0,1 1-1 0 0,-1-1 1 0 0,0 1 0 0 0,0-1 0 0 0,0 0-1 0 0,-1 0 1 0 0,1 1 0 0 0,-1-1 0 0 0,0-5-1 0 0,4-25 256 0 0,-2 23 219 0 0,0 0 1 0 0,0-1 0 0 0,-2-19-1 0 0,0 28-409 0 0,1-2 603 0 0,2 9 89 0 0,2 2-572 0 0,7 11-99 0 0,-1 1-1 0 0,15 31 1 0 0,-14-26-39 0 0,-9-17-113 0 0,0 0 0 0 0,0-1 1 0 0,0 0-1 0 0,1 0 0 0 0,0 0 0 0 0,0 0 0 0 0,0-1 0 0 0,0 1 1 0 0,1-1-1 0 0,9 7 0 0 0,-13-11-94 0 0,-1 1 0 0 0,1-1 0 0 0,0 1-1 0 0,0-1 1 0 0,0 1 0 0 0,0-1 0 0 0,0 1 0 0 0,0-1 0 0 0,0 0 0 0 0,1 0-1 0 0,-1 0 1 0 0,0 0 0 0 0,0 0 0 0 0,0 0 0 0 0,0 0 0 0 0,0 0-1 0 0,0 0 1 0 0,0 0 0 0 0,0 0 0 0 0,0-1 0 0 0,0 1 0 0 0,0 0 0 0 0,0-1-1 0 0,0 1 1 0 0,2-2 0 0 0,3 0-1272 0 0,2-2-5186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30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6 21191 0 0,'0'0'1606'0'0,"-3"12"-884"0"0,3-4-570 0 0,1 0-1 0 0,0 0 0 0 0,0-1 0 0 0,0 1 0 0 0,1 0 1 0 0,0-1-1 0 0,1 1 0 0 0,-1-1 0 0 0,2 0 0 0 0,-1 0 1 0 0,5 8-1 0 0,-6-14-232 0 0,-1 1 0 0 0,0-1 0 0 0,0 1 0 0 0,1-1-1 0 0,-1 0 1 0 0,0 0 0 0 0,1 0 0 0 0,-1 0 0 0 0,1 0 0 0 0,0 0 0 0 0,-1 0 0 0 0,3 1 0 0 0,13 2-6736 0 0,-7-4-702 0 0</inkml:trace>
  <inkml:trace contextRef="#ctx0" brushRef="#br0" timeOffset="1">351 1 23039 0 0,'0'0'528'0'0,"-12"5"1259"0"0,0 3-1604 0 0,1 0-1 0 0,0 1 1 0 0,1 0 0 0 0,0 1 0 0 0,1 0-1 0 0,-9 11 1 0 0,9-10 191 0 0,-45 61 1162 0 0,-41 59-420 0 0,67-90-1125 0 0,10-12-570 0 0,-22 48 0 0 0,34-65-222 0 0,-1 5-891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41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60 225 12320 0 0,'-9'-2'1118'0'0,"-15"-5"-768"0"0,22 7-38 0 0,0-1-1 0 0,1 0 1 0 0,-1 0 0 0 0,0 0 0 0 0,1 0 0 0 0,-1 0 0 0 0,1 0 0 0 0,0 0 0 0 0,-1 0 0 0 0,1-1 0 0 0,0 1 0 0 0,0-1 0 0 0,0 1 0 0 0,0 0-1 0 0,0-1 1 0 0,0 0 0 0 0,0 1 0 0 0,0-1 0 0 0,0 0 0 0 0,0-1 0 0 0,1 2-243 0 0,1 1 0 0 0,-1-1 0 0 0,0 0 0 0 0,0 1 0 0 0,1-1 0 0 0,-1 1 0 0 0,0-1 1 0 0,1 1-1 0 0,-1-1 0 0 0,0 1 0 0 0,1 0 0 0 0,-1-1 0 0 0,1 1 0 0 0,-1-1 0 0 0,1 1 0 0 0,-1 0 0 0 0,1-1 0 0 0,-1 1 0 0 0,1 0 0 0 0,-1-1 0 0 0,1 1 0 0 0,-1 0 0 0 0,1 0 1 0 0,0 0-1 0 0,-1 0 0 0 0,1-1 0 0 0,-1 1 0 0 0,1 0 0 0 0,0 0 0 0 0,-1 0 0 0 0,1 0 0 0 0,-1 0 0 0 0,1 0 0 0 0,0 1 0 0 0,-1-1 0 0 0,1 0 0 0 0,0 0 0 0 0,23 5 614 0 0,69 29 235 0 0,-29-10-376 0 0,-43-16-358 0 0,1-2 0 0 0,0 0 0 0 0,0-1 0 0 0,1-2 0 0 0,-1 0 1 0 0,1-1-1 0 0,42-3 0 0 0,-28-1 101 0 0,1-2 1 0 0,-1-1-1 0 0,46-14 0 0 0,-62 13-146 0 0,0 0 136 0 0,29-12-1 0 0,-49 18-263 0 0,-1 0 0 0 0,0 0-1 0 0,0 0 1 0 0,1 0 0 0 0,-1 0 0 0 0,0-1-1 0 0,1 1 1 0 0,-1 0 0 0 0,0 0 0 0 0,1 0-1 0 0,-1 0 1 0 0,0 0 0 0 0,0-1 0 0 0,1 1 0 0 0,-1 0-1 0 0,0 0 1 0 0,0 0 0 0 0,0-1 0 0 0,1 1-1 0 0,-1 0 1 0 0,0 0 0 0 0,0-1 0 0 0,0 1-1 0 0,0 0 1 0 0,1-1 0 0 0,-1 1 0 0 0,0 0-1 0 0,0 0 1 0 0,0-1 0 0 0,0 1 0 0 0,0 0-1 0 0,0-1 1 0 0,0 1 0 0 0,0 0 0 0 0,0-1 0 0 0,0 1-1 0 0,0 0 1 0 0,0-1 0 0 0,0 1 0 0 0,0 0-1 0 0,0-1 1 0 0,0 1 0 0 0,0 0 0 0 0,0 0-1 0 0,-1-1 1 0 0,1 1 0 0 0,0 0 0 0 0,0-1-1 0 0,0 1 1 0 0,-1 0 0 0 0,1 0 0 0 0,0 0-1 0 0,0-1 1 0 0,0 1 0 0 0,-1 0 0 0 0,1-1-1 0 0,-21-11 127 0 0,13 7-51 0 0,-72-37 99 0 0,25 15-126 0 0,37 17-48 0 0,0 0-1 0 0,0-1 1 0 0,2-1 0 0 0,-1-1-1 0 0,-23-23 1 0 0,33 30-13 0 0,6 6 3 0 0,0-1 0 0 0,0 1 0 0 0,0-1 0 0 0,0 0 0 0 0,0 1 0 0 0,0-1 0 0 0,0 0 0 0 0,0 0 0 0 0,1 0 0 0 0,-1 0 0 0 0,0 0 0 0 0,0-2 0 0 0,2 3 9 0 0,0-1 1 0 0,0 1-1 0 0,0 0 1 0 0,0-1 0 0 0,0 1-1 0 0,0 0 1 0 0,0 0-1 0 0,0 0 1 0 0,0 0-1 0 0,0 0 1 0 0,2 0-1 0 0,94 13 7 0 0,-55-6 19 0 0,69 3 1 0 0,-54-12 63 0 0,-34 0-34 0 0,-1 2 1 0 0,0 0-1 0 0,1 2 0 0 0,27 4 1 0 0,-47-5-51 0 0,1 0 1 0 0,0 0-1 0 0,-1 0 1 0 0,1 0-1 0 0,-1 1 1 0 0,0-1-1 0 0,7 5 1 0 0,-9-5-11 0 0,0 0 0 0 0,-1-1 0 0 0,1 1 0 0 0,0 0 0 0 0,-1 0 0 0 0,1 0 0 0 0,0 0 0 0 0,-1 0 0 0 0,1 0 0 0 0,-1 0 0 0 0,0 0 0 0 0,1 0 0 0 0,-1 0 0 0 0,0 0 0 0 0,1 0 0 0 0,-1 0 0 0 0,0 0 0 0 0,0 0 1 0 0,0 1-1 0 0,0-1 0 0 0,0 0 0 0 0,0 0 0 0 0,0 0 0 0 0,-1 0 0 0 0,1 0 0 0 0,0 0 0 0 0,0 0 0 0 0,-1 0 0 0 0,1 0 0 0 0,-1 0 0 0 0,0 2 0 0 0,-9 16 214 0 0,0-1 1 0 0,-1 0-1 0 0,-20 25 0 0 0,-46 44-373 0 0,37-42-31 0 0,24-29 367 0 0,-19 16-1 0 0,-13 13-1076 0 0,46-42 951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45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59 6448 0 0,'0'0'585'0'0,"-2"1"-485"0"0,-3 3 49 0 0,2-3 330 0 0,-1 0-1 0 0,1 1 0 0 0,-1-1 0 0 0,0 0 0 0 0,1 0 0 0 0,-1-1 0 0 0,1 1 0 0 0,-1-1 0 0 0,0 0 0 0 0,0 0 0 0 0,1 0 0 0 0,-1 0 0 0 0,-6-2 1 0 0,-33-16 2726 0 0,30 15-2797 0 0,10 3-191 0 0,1-1 0 0 0,-1 1 1 0 0,0-1-1 0 0,1 0 0 0 0,0 1 1 0 0,-1-1-1 0 0,-2-2 0 0 0,-7 0 929 0 0,-1 1 892 0 0,8 0-2024 0 0,-15-6 2837 0 0,19 7-2032 0 0,2 1-176 0 0,11 3-320 0 0,32 7 233 0 0,0-1 1 0 0,75 3 0 0 0,92-12 236 0 0,-107-6-412 0 0,59-1-131 0 0,-12 0 21 0 0,-2 1 347 0 0,-148 6-611 0 0,75 0 69 0 0,135 16 0 0 0,-82 0 271 0 0,-111-15-291 0 0,0-1 0 0 0,0 0 0 0 0,0-1 0 0 0,0-1 0 0 0,20-5 0 0 0,-21 2-18 0 0,1-1 0 0 0,-1-1 1 0 0,0 0-1 0 0,25-15 1 0 0,-38 20 16 0 0,7-4-74 0 0,-10 6-71 0 0,3-2-2827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56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10 4144 0 0,'0'0'319'0'0,"-15"7"1855"0"0,7-4-339 0 0,-1-1 0 0 0,-13 1 1 0 0,19-3-1591 0 0,0 0 1 0 0,0 0 0 0 0,0 0 0 0 0,0 0-1 0 0,1 0 1 0 0,-1-1 0 0 0,0 1 0 0 0,0-1-1 0 0,0 0 1 0 0,1 0 0 0 0,-6-3 0 0 0,0-1 813 0 0,-12-6 1028 0 0,18 10-1954 0 0,0 1-1 0 0,0 0 1 0 0,0 1 0 0 0,0-1-1 0 0,0 0 1 0 0,0 1 0 0 0,0-1-1 0 0,0 1 1 0 0,0-1-1 0 0,0 1 1 0 0,0 0 0 0 0,0 0-1 0 0,0 0 1 0 0,0 0 0 0 0,0 0-1 0 0,1 1 1 0 0,-1-1-1 0 0,0 0 1 0 0,1 1 0 0 0,-3 3-1 0 0,3-5 34 0 0,-4 14 371 0 0,5-12-499 0 0,1 0-1 0 0,-1-1 1 0 0,0 1 0 0 0,1 0 0 0 0,-1-1-1 0 0,1 1 1 0 0,-1-1 0 0 0,1 1-1 0 0,0-1 1 0 0,0 1 0 0 0,0-1-1 0 0,0 1 1 0 0,0-1 0 0 0,0 0 0 0 0,0 0-1 0 0,0 1 1 0 0,0-1 0 0 0,1 0-1 0 0,-1 0 1 0 0,0 0 0 0 0,2 1-1 0 0,5 2 96 0 0,0 0-1 0 0,15 6 1 0 0,-9-4 21 0 0,-2-2-71 0 0,0 1 0 0 0,0-2 0 0 0,0 1-1 0 0,0-2 1 0 0,21 3 0 0 0,65-3 281 0 0,-69-2-261 0 0,311-5-116 0 0,-297 4 41 0 0,150 4 267 0 0,37-8 232 0 0,-104-1-20 0 0,150-16 625 0 0,-71 3-208 0 0,-143 17-546 0 0,31-3 361 0 0,-82 4-699 0 0,-9 1-34 0 0,0 0 1 0 0,1 0-1 0 0,-1-1 0 0 0,0 1 1 0 0,0 0-1 0 0,0-1 1 0 0,1 0-1 0 0,1 0 1 0 0,-3 0 67 0 0,-1 0 5 0 0,1 1-137 0 0,-1 0 1 0 0,0-1-1 0 0,0 1 1 0 0,0-1-1 0 0,0 1 0 0 0,0 0 1 0 0,0-1-1 0 0,0 1 0 0 0,0 0 1 0 0,0-1-1 0 0,0 1 1 0 0,0-1-1 0 0,0 1 0 0 0,0 0 1 0 0,-1-1-1 0 0,1 1 0 0 0,0 0 1 0 0,0-1-1 0 0,0 1 1 0 0,0 0-1 0 0,-1-1 0 0 0,1 1 1 0 0,0 0-1 0 0,0-1 0 0 0,-1 1 1 0 0,1 0-1 0 0,0 0 1 0 0,0-1-1 0 0,-1 1 0 0 0,-1-1-381 0 0,-1-5-785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0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 4608 0 0,'-24'15'540'0'0,"12"-7"2514"0"0,-1 0-1 0 0,1 1 1 0 0,-19 18-1 0 0,26-22-2700 0 0,1 1 0 0 0,-1-1-1 0 0,-4 9 1 0 0,2 0 469 0 0,0-1-1 0 0,-9 28 1 0 0,14-36-634 0 0,0 0 1 0 0,1 0-1 0 0,0 0 1 0 0,0 0-1 0 0,1 0 0 0 0,-1 0 1 0 0,1 0-1 0 0,0 1 1 0 0,0-1-1 0 0,1 0 0 0 0,0 0 1 0 0,1 5-1 0 0,-2-8-121 0 0,1-1-1 0 0,-1 1 1 0 0,1-1-1 0 0,-1 1 1 0 0,1-1-1 0 0,0 1 0 0 0,-1-1 1 0 0,1 0-1 0 0,0 1 1 0 0,0-1-1 0 0,0 0 1 0 0,0 0-1 0 0,0 0 1 0 0,0 0-1 0 0,0 0 1 0 0,1 0-1 0 0,-1 0 0 0 0,0 0 1 0 0,1 0-1 0 0,-1 0 1 0 0,0-1-1 0 0,3 2 1 0 0,-2-2-21 0 0,0 0 0 0 0,1 0 0 0 0,-1 0 1 0 0,0 0-1 0 0,0 0 0 0 0,0-1 0 0 0,0 1 1 0 0,0-1-1 0 0,0 1 0 0 0,0-1 0 0 0,0 0 1 0 0,0 0-1 0 0,0 0 0 0 0,3-1 0 0 0,3-4 32 0 0,0 0-1 0 0,-1 0 1 0 0,1-1-1 0 0,-1 0 0 0 0,12-15 1 0 0,-11 11-28 0 0,13-15 259 0 0,-2 0 0 0 0,24-46 0 0 0,-27 44-709 0 0,3-8-4933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57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32 5064 0 0,'0'0'389'0'0,"-14"-9"4314"0"0,11 8-4754 0 0,1-1 1 0 0,-1 0 0 0 0,0 1 0 0 0,0-1-1 0 0,0 1 1 0 0,0 0 0 0 0,0-1 0 0 0,0 2-1 0 0,0-1 1 0 0,-5-1 0 0 0,-34 1-285 0 0,32 1 923 0 0,9 0-276 0 0,-1 0 161 0 0,-1-1 0 0 0,0 1 0 0 0,1-1 0 0 0,-1 1 0 0 0,1-1 0 0 0,-1 0 0 0 0,-7-1 7144 0 0,11 10-7340 0 0,1-6-220 0 0,1 1-1 0 0,0-1 1 0 0,-1 0 0 0 0,1 0 0 0 0,0 0 0 0 0,0-1 0 0 0,0 1-1 0 0,0-1 1 0 0,4 2 0 0 0,33 8 76 0 0,-5-2-45 0 0,32 9 43 0 0,-25-7 70 0 0,1-2 0 0 0,0-2 1 0 0,0-1-1 0 0,79-2 0 0 0,216-13 692 0 0,-112 1-838 0 0,-38 13-64 0 0,-123-2 104 0 0,151 13 321 0 0,67 2 162 0 0,179-5 605 0 0,-425-11-1145 0 0,361 11 335 0 0,-340-17-141 0 0,0-1 0 0 0,0-3 0 0 0,57-17 1 0 0,-77 17-28 0 0,-37 8-214 0 0,0 0-1 0 0,0-1 1 0 0,0 1-1 0 0,0 0 1 0 0,0 0 0 0 0,0 0-1 0 0,0 0 1 0 0,0 0-1 0 0,0 0 1 0 0,0 1-1 0 0,2-1 1 0 0,-3 0-9 0 0,0 1-1 0 0,0-1 1 0 0,1 0 0 0 0,-1 0-1 0 0,0 0 1 0 0,1 0 0 0 0,-1 1-1 0 0,0-1 1 0 0,0 0 0 0 0,0 0 0 0 0,1 1-1 0 0,-1-1 1 0 0,0 0 0 0 0,0 1-1 0 0,0-1 1 0 0,1 0 0 0 0,-1 0-1 0 0,0 1 1 0 0,0-1 0 0 0,0 0 0 0 0,0 1-1 0 0,0-1 1 0 0,-1 9-2513 0 0,-1-2-3914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04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161 255 2304 0 0,'-7'-3'-396'0'0,"-18"-9"1689"0"0,19 9-163 0 0,0 0 0 0 0,0-1 0 0 0,0 1 0 0 0,0-1 0 0 0,1-1 0 0 0,-1 1 0 0 0,-5-7 0 0 0,-48-47 4986 0 0,51 51-5013 0 0,-1-4 1996 0 0,34 4-1187 0 0,18 9-1018 0 0,76 13 0 0 0,-99-12-746 0 0,117 12 572 0 0,-42-3-116 0 0,102 0 0 0 0,-17-21-1037 0 0,-162 6 777 0 0,1 0 0 0 0,34-12 0 0 0,-52 15-331 0 0,0 0 1 0 0,0 0 0 0 0,0 0-1 0 0,0-1 1 0 0,0 1-1 0 0,0 0 1 0 0,0-1 0 0 0,0 1-1 0 0,0-1 1 0 0,0 0-1 0 0,-1 1 1 0 0,1-1 0 0 0,0 1-1 0 0,0-1 1 0 0,0 0 0 0 0,-1 0-1 0 0,1 0 1 0 0,0 1-1 0 0,-1-1 1 0 0,1 0 0 0 0,-1 0-1 0 0,1 0 1 0 0,-1 0-1 0 0,1 0 1 0 0,-1 0 0 0 0,0 0-1 0 0,1 0 1 0 0,-1 0-1 0 0,0 0 1 0 0,0 0 0 0 0,0 0-1 0 0,0 0 1 0 0,0 0-1 0 0,0 0 1 0 0,0 0 0 0 0,0-1-1 0 0,0 1 1 0 0,0 0 0 0 0,-1 0-1 0 0,1 0 1 0 0,-1-1-1 0 0,-1-2 10 0 0,1 1 0 0 0,-1 1 0 0 0,0-1 0 0 0,0 0-1 0 0,-1 0 1 0 0,1 1 0 0 0,0-1 0 0 0,-1 1 0 0 0,1-1-1 0 0,-1 1 1 0 0,-6-3 0 0 0,-16-8-17 0 0,-2 1 0 0 0,1 1 0 0 0,-1 1 0 0 0,-1 2 0 0 0,0 1 0 0 0,0 1 0 0 0,0 1 0 0 0,-1 1 0 0 0,-39 1 0 0 0,42 7-55 0 0,14-2 34 0 0,12-2 15 0 0,0 0-1 0 0,0 0 0 0 0,-1 0 1 0 0,1 1-1 0 0,0-1 1 0 0,0 0-1 0 0,0 0 0 0 0,-1 0 1 0 0,1 0-1 0 0,0 0 1 0 0,0 1-1 0 0,0-1 1 0 0,-1 0-1 0 0,1 0 0 0 0,0 0 1 0 0,0 1-1 0 0,0-1 1 0 0,0 0-1 0 0,0 0 1 0 0,0 1-1 0 0,-1-1 0 0 0,1 0 1 0 0,0 0-1 0 0,0 0 1 0 0,0 1-1 0 0,0-1 1 0 0,0 0-1 0 0,0 0 0 0 0,0 1 1 0 0,0-1-1 0 0,0 0 1 0 0,0 0-1 0 0,0 1 1 0 0,0-1-1 0 0,0 0 0 0 0,1 0 1 0 0,-1 1-1 0 0,0-1 1 0 0,0 0-1 0 0,0 0 1 0 0,0 1-1 0 0,0-1 0 0 0,0 0 1 0 0,0 0-1 0 0,1 0 1 0 0,-1 1-1 0 0,0-1 1 0 0,0 0-1 0 0,0 0 0 0 0,1 0 1 0 0,6 10-46 0 0,-2-6 38 0 0,1 0 0 0 0,-1-1 0 0 0,1 1 0 0 0,-1-1-1 0 0,10 3 1 0 0,-3 0 4 0 0,-1-1 11 0 0,0-1-1 0 0,0 0 1 0 0,0-1 0 0 0,23 4-1 0 0,49 0 59 0 0,-10-1-24 0 0,-55-5-12 0 0,-15-1-5 0 0,-1 0 1 0 0,1 0-1 0 0,0 0 1 0 0,0 1-1 0 0,0-1 1 0 0,0 1-1 0 0,0-1 1 0 0,-1 1 0 0 0,1 0-1 0 0,0 0 1 0 0,-1 1-1 0 0,4 1 1 0 0,-5-1-62 0 0,-1 1 0 0 0,-1-1 0 0 0,1 0 0 0 0,0 1 1 0 0,0-1-1 0 0,-1 0 0 0 0,-1 3 0 0 0,-2 4 119 0 0,0 0 0 0 0,-1 0-1 0 0,-1-1 1 0 0,1 0 0 0 0,-1 0 0 0 0,-1-1 0 0 0,-7 8-1 0 0,2-1 50 0 0,-56 59 77 0 0,-21 25-1218 0 0,81-86-66 0 0,4-2-47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09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90 2760 0 0,'-2'2'17'0'0,"-1"-1"0"0"0,1 1 0 0 0,0 0 0 0 0,-1-1 0 0 0,0 1 0 0 0,1-1 0 0 0,-1 0 0 0 0,0 0 0 0 0,0 0 0 0 0,1 0 0 0 0,-1 0 0 0 0,0-1 0 0 0,0 1 0 0 0,0-1 0 0 0,-5 0 0 0 0,-13 1 3528 0 0,-15 0 5192 0 0,15-5-6210 0 0,16 1 421 0 0,11 3 797 0 0,2 0-4240 0 0,52 4 1099 0 0,-1 2 0 0 0,94 21 0 0 0,-51-7 456 0 0,-34-8-648 0 0,136 6 0 0 0,-201-18-427 0 0,27-1 201 0 0,-29 1-145 0 0,1 0-1 0 0,-1 0 1 0 0,1 0 0 0 0,-1 0-1 0 0,1-1 1 0 0,-1 1-1 0 0,1-1 1 0 0,-1 1 0 0 0,1-1-1 0 0,-1 1 1 0 0,1-1-1 0 0,-1 0 1 0 0,0 0 0 0 0,3-1-1 0 0,-4 1-26 0 0,0 1 0 0 0,0-1 0 0 0,0 1 0 0 0,0 0 0 0 0,0-1 0 0 0,0 1 0 0 0,0-1-1 0 0,0 1 1 0 0,0 0 0 0 0,0-1 0 0 0,0 1 0 0 0,0-1 0 0 0,0 1 0 0 0,0-1 0 0 0,0 1 0 0 0,0 0 0 0 0,0-1 0 0 0,0 1-1 0 0,0-1 1 0 0,-1 1 0 0 0,1 0 0 0 0,0-1 0 0 0,0 1 0 0 0,-1 0 0 0 0,1-1 0 0 0,-9-9 130 0 0,6 8-94 0 0,-2-3 8 0 0,0 0 0 0 0,-1 0-1 0 0,0 1 1 0 0,0 0 0 0 0,0 0 0 0 0,-11-4-1 0 0,-44-15 101 0 0,27 10-152 0 0,-73-23-6 0 0,101 34 5 0 0,-8-4 8 0 0,-1 1 0 0 0,0 1 0 0 0,-1 0 1 0 0,1 1-1 0 0,-22-1 0 0 0,40 4 1 0 0,0 1 1 0 0,0-1-1 0 0,0 1 1 0 0,1 0-1 0 0,-1 0 0 0 0,3 1 1 0 0,14 4 16 0 0,-5-4-6 0 0,1-2-1 0 0,-1 0 1 0 0,1-1 0 0 0,-1 0-1 0 0,1-1 1 0 0,-1-1-1 0 0,17-5 1 0 0,38-6 242 0 0,-52 12-222 0 0,-9 0-23 0 0,0 1 0 0 0,1 0 0 0 0,-1 0 0 0 0,0 1 0 0 0,11 1 0 0 0,-18-1-9 0 0,0 1 0 0 0,0-1 0 0 0,0 1 0 0 0,0-1 0 0 0,0 1 0 0 0,0 0 0 0 0,-1-1 0 0 0,1 1 0 0 0,0 0 0 0 0,0 0 0 0 0,-1 1 0 0 0,1-1 0 0 0,0 0 0 0 0,-1 0 0 0 0,0 1 0 0 0,1-1 0 0 0,-1 1 0 0 0,0-1 1 0 0,0 1-1 0 0,1 0 0 0 0,-1-1 0 0 0,0 1 0 0 0,-1 0 0 0 0,1 0 0 0 0,0 0 0 0 0,0 0 0 0 0,-1-1 0 0 0,1 1 0 0 0,-1 4 0 0 0,1-1 13 0 0,-1 0 0 0 0,0 1-1 0 0,0-1 1 0 0,0 1 0 0 0,-1-1 0 0 0,0 0 0 0 0,0 0 0 0 0,0 1-1 0 0,-1-1 1 0 0,1 0 0 0 0,-1 0 0 0 0,-1 0 0 0 0,-2 5-1 0 0,-5 7 69 0 0,-1 0 0 0 0,-17 18 0 0 0,-3 7 95 0 0,7-13-185 0 0,17-21-27 0 0,-1 1 0 0 0,1 0 0 0 0,-9 15 0 0 0,16-23-437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22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8 9440 0 0,'0'0'432'0'0,"-22"0"1530"0"0,10 3 2486 0 0,12-3-4302 0 0,0 0 1 0 0,0 0-1 0 0,0 1 0 0 0,0-1 1 0 0,0 0-1 0 0,0 1 0 0 0,0-1 0 0 0,0 0 1 0 0,0 0-1 0 0,0 1 0 0 0,0-1 0 0 0,0 0 1 0 0,0 0-1 0 0,0 1 0 0 0,0-1 1 0 0,1 0-1 0 0,-1 0 0 0 0,0 1 0 0 0,0-1 1 0 0,0 0-1 0 0,0 0 0 0 0,1 0 0 0 0,-1 1 1 0 0,0-1-1 0 0,0 0 0 0 0,1 0 1 0 0,-1 0-1 0 0,0 0 0 0 0,0 0 0 0 0,0 1 1 0 0,1-1-1 0 0,-1 0 0 0 0,0 0 0 0 0,1 0 1 0 0,-1 0-1 0 0,0 0 0 0 0,0 0 0 0 0,1 0 1 0 0,-1 0-1 0 0,1 0 0 0 0,10 5 567 0 0,-1 0-535 0 0,0 0 0 0 0,0-1 0 0 0,0-1 1 0 0,1 1-1 0 0,12 1 0 0 0,-4-3-118 0 0,32 3-30 0 0,89-13 279 0 0,1 1-282 0 0,312 2 2044 0 0,-312-4-1865 0 0,3 0-179 0 0,17 6 5 0 0,-4 0 0 0 0,-29 12-13 0 0,-3 1 16 0 0,-30-8 225 0 0,61-2 441 0 0,-128-1-588 0 0,243-23 815 0 0,-227 21-561 0 0,70 2 1 0 0,-47 3-103 0 0,-16-2-28 0 0,-50-1-181 0 0,2-3-204 0 0,-7 4-2885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26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 4608 0 0,'-8'-2'15279'0'0,"8"4"-15192"0"0,0-1 0 0 0,0 0 0 0 0,1 1 0 0 0,-1-1 0 0 0,0 1 0 0 0,1-1-1 0 0,-1 0 1 0 0,1 1 0 0 0,0-1 0 0 0,-1 0 0 0 0,1 1 0 0 0,0-1 0 0 0,0 0 0 0 0,0 0-1 0 0,0 0 1 0 0,0 0 0 0 0,0 0 0 0 0,0 0 0 0 0,0 0 0 0 0,0 0 0 0 0,1 0 0 0 0,-1 0-1 0 0,0-1 1 0 0,1 1 0 0 0,1 0 0 0 0,4 2 85 0 0,1 0-1 0 0,0-1 1 0 0,12 2-1 0 0,-10-2-12 0 0,46 8 394 0 0,87 5-1 0 0,-135-15-585 0 0,341 15 161 0 0,-343-15-128 0 0,270-6 154 0 0,-62 0 31 0 0,-34 5 185 0 0,194 2 401 0 0,-67 16-355 0 0,-52-2 0 0 0,585-7 416 0 0,-648-9-586 0 0,-106 1-103 0 0,289 26 436 0 0,-270-22-392 0 0,-81-4-154 0 0,12-2-32 0 0,-28-1-449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2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87 9672 0 0,'-13'-1'680'0'0,"8"1"-334"0"0,1-1 1 0 0,-1 1-1 0 0,1-1 0 0 0,-1 0 0 0 0,1 0 1 0 0,-1 0-1 0 0,1-1 0 0 0,0 0 0 0 0,0 0 1 0 0,-6-3-1 0 0,10 5-251 0 0,-1 0 0 0 0,1-1 0 0 0,-1 1 0 0 0,1 0 1 0 0,-1-1-1 0 0,1 1 0 0 0,-1-1 0 0 0,1 1 0 0 0,0-1 0 0 0,-1 1 0 0 0,1-1 1 0 0,0 1-1 0 0,-1-1 0 0 0,1 0 0 0 0,0 1 0 0 0,0-1 0 0 0,0 1 0 0 0,-1-1 1 0 0,1 0-1 0 0,0 1 0 0 0,0-1 0 0 0,0 1 0 0 0,0-1 0 0 0,0 0 0 0 0,0 1 1 0 0,0-1-1 0 0,0 0 0 0 0,0 1 0 0 0,1-1 0 0 0,-1 1 0 0 0,0-1 1 0 0,0 0-1 0 0,0 1 0 0 0,1-2 0 0 0,0 2-21 0 0,-1-1 0 0 0,1 0 0 0 0,0 1 0 0 0,-1-1 1 0 0,1 1-1 0 0,0-1 0 0 0,-1 1 0 0 0,1-1 0 0 0,0 1 0 0 0,0-1 0 0 0,0 1 0 0 0,-1 0 0 0 0,1-1 1 0 0,0 1-1 0 0,1-1 0 0 0,7 0 468 0 0,0 0 0 0 0,0 0 0 0 0,16 1-1 0 0,56 10 845 0 0,-40-4-801 0 0,71 17 472 0 0,-32-6-618 0 0,104 10-44 0 0,-111-16-222 0 0,-56-9-8 0 0,30 0 1 0 0,-41-2-120 0 0,1 0 0 0 0,-1-1 0 0 0,0 0 0 0 0,1 0 1 0 0,-1 0-1 0 0,0-1 0 0 0,11-4 0 0 0,-16 5-26 0 0,0 1 0 0 0,-1 0 0 0 0,1-1 0 0 0,-1 1 0 0 0,1 0 0 0 0,-1-1 0 0 0,1 1 0 0 0,-1-1 0 0 0,1 1-1 0 0,-1-1 1 0 0,1 1 0 0 0,-1-1 0 0 0,0 1 0 0 0,1-1 0 0 0,-1 1 0 0 0,0-1 0 0 0,1 0 0 0 0,-1 1 0 0 0,0-1 0 0 0,0 1 0 0 0,0-1 0 0 0,1 0 0 0 0,-1 1-1 0 0,0-1 1 0 0,0 0 0 0 0,0 1 0 0 0,0-1 0 0 0,0 0 0 0 0,0 1 0 0 0,0-1 0 0 0,0 0 0 0 0,-1 1 0 0 0,1-1 0 0 0,0 0 0 0 0,0 1 0 0 0,0-1-1 0 0,-1 1 1 0 0,1-1 0 0 0,0 0 0 0 0,-1 1 0 0 0,1-1 0 0 0,-1 1 0 0 0,1-1 0 0 0,0 1 0 0 0,-2-1 0 0 0,-2-4 22 0 0,0 0 0 0 0,-1 1 0 0 0,-9-8 0 0 0,11 10-4 0 0,-4-4-26 0 0,-1 1 1 0 0,0 0-1 0 0,-1 1 1 0 0,1 0-1 0 0,-1 0 1 0 0,-14-3 0 0 0,5 2 8 0 0,0 1 1 0 0,-24-3 0 0 0,34 6-22 0 0,1 1 0 0 0,-1 0 0 0 0,1 0 0 0 0,-1 1 0 0 0,1 0 0 0 0,-10 2 0 0 0,23-3 0 0 0,-1-1 0 0 0,1 1 0 0 0,9 0 0 0 0,20 0 0 0 0,17-10 71 0 0,-32 6-8 0 0,0 0-1 0 0,0 2 1 0 0,0 0 0 0 0,30 1-1 0 0,-47 1-47 0 0,-1 1 1 0 0,1-1-1 0 0,-1 1 0 0 0,1-1 1 0 0,-1 1-1 0 0,1 0 0 0 0,-1-1 0 0 0,1 1 1 0 0,-1 1-1 0 0,0-1 0 0 0,0 0 0 0 0,1 0 1 0 0,-1 1-1 0 0,0 0 0 0 0,0-1 0 0 0,0 1 1 0 0,-1 0-1 0 0,1 0 0 0 0,2 2 1 0 0,-3-1 4 0 0,0 0 1 0 0,0-1 0 0 0,0 1 0 0 0,0-1 0 0 0,0 1-1 0 0,0 0 1 0 0,-1 0 0 0 0,1 0 0 0 0,-1-1 0 0 0,0 1-1 0 0,0 0 1 0 0,0 0 0 0 0,0 0 0 0 0,-1 0 0 0 0,1-1 0 0 0,-1 1-1 0 0,-1 3 1 0 0,-5 19 60 0 0,-2-1 0 0 0,0 0 0 0 0,-2-1 0 0 0,0 0 0 0 0,-2-1-1 0 0,-1 0 1 0 0,0-1 0 0 0,-27 29 0 0 0,-9 1-660 0 0,81-63-10636 0 0,-15 4 3930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2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4 17503 0 0,'-14'-3'1338'0'0,"11"3"-1289"0"0,-1 0 0 0 0,0-1 0 0 0,1 1 0 0 0,-1 0-1 0 0,1 1 1 0 0,-1-1 0 0 0,0 1 0 0 0,1 0 0 0 0,-1-1 0 0 0,1 1 0 0 0,0 1 0 0 0,-1-1 0 0 0,-3 2 0 0 0,1 1 162 0 0,0 0 1 0 0,0 0-1 0 0,0 0 1 0 0,0 1-1 0 0,1 0 1 0 0,-6 6-1 0 0,-1 4 462 0 0,1 0-1 0 0,0 1 1 0 0,0 0-1 0 0,-8 19 1 0 0,11-18-81 0 0,1 0 0 0 0,-10 31 0 0 0,15-40-454 0 0,0 1 0 0 0,1 0 0 0 0,0-1 1 0 0,0 1-1 0 0,1 0 0 0 0,0 0 0 0 0,2 15 0 0 0,-2-21-131 0 0,0-1 0 0 0,1 1 1 0 0,0-1-1 0 0,-1 1 0 0 0,1-1 1 0 0,0 0-1 0 0,0 1 0 0 0,0-1 0 0 0,0 0 1 0 0,1 0-1 0 0,-1 1 0 0 0,1-1 1 0 0,-1 0-1 0 0,1-1 0 0 0,0 1 0 0 0,0 0 1 0 0,0 0-1 0 0,0-1 0 0 0,0 1 1 0 0,0-1-1 0 0,0 0 0 0 0,0 1 0 0 0,1-1 1 0 0,-1 0-1 0 0,0 0 0 0 0,1 0 0 0 0,-1-1 1 0 0,1 1-1 0 0,-1-1 0 0 0,1 1 1 0 0,-1-1-1 0 0,4 0 0 0 0,2 0-66 0 0,0-1 0 0 0,0 1-1 0 0,0-2 1 0 0,0 1 0 0 0,0-1-1 0 0,0 0 1 0 0,0-1 0 0 0,13-6 0 0 0,92-53-3843 0 0,-85 44 2150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13 4144 0 0,'0'0'149'0'0,"-1"-1"0"0"0,1 1 1 0 0,0-1-1 0 0,-1 1 0 0 0,1-1 0 0 0,0 0 0 0 0,-1 1 1 0 0,1-1-1 0 0,-1 1 0 0 0,1 0 0 0 0,-1-1 1 0 0,1 1-1 0 0,-1-1 0 0 0,1 1 0 0 0,-1 0 1 0 0,0-1-1 0 0,1 1 0 0 0,-1 0 0 0 0,1 0 1 0 0,-1-1-1 0 0,0 1 0 0 0,1 0 0 0 0,-2 0 0 0 0,-13-3 6947 0 0,11 3-6392 0 0,0 0 0 0 0,0 1 0 0 0,0-1 0 0 0,0 1 1 0 0,0 0-1 0 0,1 0 0 0 0,-1 1 0 0 0,0-1 0 0 0,-6 4 0 0 0,5-2-304 0 0,0 1-1 0 0,0 0 0 0 0,0-1 1 0 0,0 1-1 0 0,-7 9 1 0 0,5-4-123 0 0,0 1 0 0 0,1 0 0 0 0,0 0 1 0 0,0 0-1 0 0,1 1 0 0 0,-5 13 0 0 0,7-16-105 0 0,1-1-1 0 0,0 1 1 0 0,1-1-1 0 0,-2 14 1 0 0,3-19-152 0 0,0 0 1 0 0,0 0 0 0 0,0 0 0 0 0,0 0 0 0 0,0 0 0 0 0,0 0-1 0 0,1-1 1 0 0,-1 1 0 0 0,0 0 0 0 0,1 0 0 0 0,0 0 0 0 0,-1-1 0 0 0,1 1-1 0 0,0 0 1 0 0,0-1 0 0 0,0 1 0 0 0,0-1 0 0 0,0 1 0 0 0,0-1 0 0 0,1 1-1 0 0,-1-1 1 0 0,0 0 0 0 0,1 1 0 0 0,2 1 0 0 0,-2-3-12 0 0,0 1 0 0 0,0-1 0 0 0,0 0 0 0 0,0 1 0 0 0,0-1 0 0 0,0 0 1 0 0,0 0-1 0 0,0 0 0 0 0,0 0 0 0 0,0 0 0 0 0,0-1 0 0 0,0 1 0 0 0,0-1 0 0 0,0 1 0 0 0,0-1 1 0 0,0 0-1 0 0,0 0 0 0 0,3-2 0 0 0,3-1 6 0 0,0-1-1 0 0,12-10 1 0 0,59-55-1124 0 0,-39 33-7148 0 0,-20 20 308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3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187 258 14192 0 0,'-18'8'743'0'0,"0"2"1"0"0,1-1 0 0 0,1 2 0 0 0,-23 18 0 0 0,31-23-254 0 0,0 1 1 0 0,1 0-1 0 0,0 1 1 0 0,0 0-1 0 0,0 0 0 0 0,1 1 1 0 0,0 0-1 0 0,1 0 1 0 0,-8 18-1 0 0,12-23-368 0 0,0-1-1 0 0,0 1 0 0 0,0-1 0 0 0,1 1 0 0 0,-1-1 1 0 0,1 1-1 0 0,0 0 0 0 0,0-1 0 0 0,1 1 0 0 0,-1-1 1 0 0,1 1-1 0 0,1 5 0 0 0,-2-8-87 0 0,1 1-1 0 0,-1 0 1 0 0,1 0 0 0 0,0-1-1 0 0,0 1 1 0 0,0 0-1 0 0,0-1 1 0 0,0 1 0 0 0,0-1-1 0 0,0 0 1 0 0,0 1-1 0 0,1-1 1 0 0,-1 0 0 0 0,1 0-1 0 0,-1 1 1 0 0,1-1-1 0 0,-1 0 1 0 0,1-1 0 0 0,-1 1-1 0 0,1 0 1 0 0,0 0-1 0 0,-1-1 1 0 0,1 1 0 0 0,3 0-1 0 0,1 0 30 0 0,-1-1 0 0 0,1 0 0 0 0,0 0 0 0 0,0 0 0 0 0,0 0 0 0 0,-1-1 0 0 0,1 0 0 0 0,0-1 0 0 0,-1 1 0 0 0,1-1 0 0 0,5-2 0 0 0,-3 0 4 0 0,0-1 0 0 0,0 1 0 0 0,-1-1 0 0 0,0 0 1 0 0,0-1-1 0 0,10-10 0 0 0,-4 1-3 0 0,0-1-1 0 0,-2 0 1 0 0,0 0 0 0 0,0-1-1 0 0,14-34 1 0 0,-16 28 91 0 0,0 0 0 0 0,-1-1 0 0 0,-1-1 0 0 0,-1 1 0 0 0,-2-1 0 0 0,0 0 0 0 0,0-33 0 0 0,-2-34 1261 0 0,-2 91-1035 0 0,-3 18-244 0 0,-2 31 0 0 0,5-47-133 0 0,-3 197 157 0 0,3-130-133 0 0,0-58-27 0 0,0 17 11 0 0,5 37 0 0 0,-5-57-27 0 0,1-1 1 0 0,1 0-1 0 0,-1 1 0 0 0,1-1 0 0 0,0 0 1 0 0,1 0-1 0 0,-1 0 0 0 0,1 0 0 0 0,0-1 1 0 0,1 1-1 0 0,5 6 0 0 0,-7-9-175 0 0,0-1 0 0 0,0 0-1 0 0,0-1 1 0 0,0 1 0 0 0,1 0 0 0 0,-1-1-1 0 0,0 1 1 0 0,1-1 0 0 0,-1 0 0 0 0,1 0-1 0 0,5 2 1 0 0,-5-3-609 0 0,-1 1 0 0 0,0-1 0 0 0,0 0 0 0 0,1 0-1 0 0,-1 0 1 0 0,0 0 0 0 0,1 0 0 0 0,-1 0 0 0 0,3-2 0 0 0,15-4-7782 0 0</inkml:trace>
  <inkml:trace contextRef="#ctx0" brushRef="#br0" timeOffset="1">578 168 21191 0 0,'-1'1'480'0'0,"-8"15"-117"0"0,0 0 0 0 0,1 1 0 0 0,1 0-1 0 0,-7 24 1 0 0,0-2 114 0 0,2-4 58 0 0,2 1 0 0 0,-7 39 0 0 0,16-51-883 0 0,1-23 175 0 0,0 0-1 0 0,0 0 1 0 0,0 0 0 0 0,0 0 0 0 0,0 0 0 0 0,0 0-1 0 0,1 0 1 0 0,-1 0 0 0 0,0 0 0 0 0,1 0 0 0 0,-1 0 0 0 0,1-1-1 0 0,-1 1 1 0 0,1 0 0 0 0,-1 0 0 0 0,1 0 0 0 0,-1-1-1 0 0,1 1 1 0 0,0 0 0 0 0,-1-1 0 0 0,3 2 0 0 0</inkml:trace>
  <inkml:trace contextRef="#ctx0" brushRef="#br0" timeOffset="2">660 7 18863 0 0,'0'0'416'0'0,"0"9"80"0"0,-5-2 16 0 0,2 0 24 0 0,-3 4-432 0 0,1 1-104 0 0,2 1 0 0 0,0 1 0 0 0,-3 4-1352 0 0,3 0-296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3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4 322 5528 0 0,'0'0'497'0'0,"-3"-11"187"0"0,3 8 774 0 0,0 0-1 0 0,-1 0 1 0 0,2-1-1 0 0,-1 1 1 0 0,0 0-1 0 0,1 0 1 0 0,1-5-1 0 0,4-13 3498 0 0,-5 15-4422 0 0,11-53 2154 0 0,-1 2-1264 0 0,29-74 521 0 0,-37 125-1877 0 0,-3 6-67 0 0,0 0 0 0 0,0 0 0 0 0,0 0 1 0 0,0 0-1 0 0,0 0 0 0 0,0 0 0 0 0,0 0 1 0 0,1-1-1 0 0,-1 1 0 0 0,0 0 0 0 0,0 0 1 0 0,0 0-1 0 0,0 0 0 0 0,0 0 0 0 0,0 0 1 0 0,0 0-1 0 0,0 0 0 0 0,1 0 0 0 0,-1 0 0 0 0,0 0 1 0 0,0 0-1 0 0,0 0 0 0 0,0 0 0 0 0,0 0 1 0 0,0 0-1 0 0,0 0 0 0 0,1 0 0 0 0,-1 0 1 0 0,0 0-1 0 0,0 0 0 0 0,0 0 0 0 0,0 0 1 0 0,0 0-1 0 0,0 0 0 0 0,0 0 0 0 0,1 0 0 0 0,-1 1 1 0 0,0-1-1 0 0,0 0 0 0 0,0 0 0 0 0,0 0 1 0 0,0 0-1 0 0,0 0 0 0 0,0 0 0 0 0,0 0 1 0 0,0 0-1 0 0,0 0 0 0 0,0 0 0 0 0,0 1 1 0 0,0-1-1 0 0,1 0 0 0 0,-1 0 0 0 0,0 0 1 0 0,0 0-1 0 0,0 0 0 0 0,0 0 0 0 0,0 0 0 0 0,0 1 1 0 0,0-1-1 0 0,0 0 0 0 0,0 0 0 0 0,0 0 1 0 0,0 0-1 0 0,0 0 0 0 0,0 0 0 0 0,-1 0 1 0 0,1 1-1 0 0,0-1 0 0 0,0 0 0 0 0,1 11-2 0 0,-1-10 1 0 0,4 30-7 0 0,9 60-64 0 0,-11-81 62 0 0,1 1-1 0 0,0 0 1 0 0,1-1 0 0 0,0 0 0 0 0,0 0-1 0 0,7 10 1 0 0,-9-17 36 0 0,-1-1-1 0 0,0 0 1 0 0,1 0-1 0 0,0 0 1 0 0,-1 0-1 0 0,1 0 1 0 0,0-1-1 0 0,0 1 1 0 0,0 0-1 0 0,0-1 1 0 0,0 1-1 0 0,0-1 1 0 0,1 0-1 0 0,-1 0 1 0 0,0 0-1 0 0,1 0 1 0 0,-1 0-1 0 0,1 0 1 0 0,-1-1-1 0 0,1 1 1 0 0,-1-1-1 0 0,6 0 1 0 0,-5 0 20 0 0,1-1-1 0 0,0 1 1 0 0,0-1 0 0 0,-1 0 0 0 0,1-1 0 0 0,-1 1 0 0 0,1-1 0 0 0,-1 1 0 0 0,1-1 0 0 0,-1 0 0 0 0,0 0 0 0 0,0-1 0 0 0,0 1 0 0 0,0-1-1 0 0,3-2 1 0 0,6-10-173 0 0,0 0 0 0 0,0-1-1 0 0,-2-1 1 0 0,0 0 0 0 0,-1 0-1 0 0,9-23 1 0 0,-5 12-914 0 0,6-4-2989 0 0,-10 15-5216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0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1 232 6216 0 0,'0'-6'12143'0'0,"6"-8"-10047"0"0,-4 3-1554 0 0,1-5-244 0 0,8-30 1094 0 0,-6 35-1272 0 0,1 0 0 0 0,1 0 0 0 0,-1 1 0 0 0,2 0 0 0 0,-1 0 0 0 0,11-10 0 0 0,-18 20-111 0 0,1-1-1 0 0,-1 0 0 0 0,1 1 1 0 0,0-1-1 0 0,-1 1 1 0 0,1-1-1 0 0,0 0 0 0 0,-1 1 1 0 0,1-1-1 0 0,0 1 0 0 0,0 0 1 0 0,0-1-1 0 0,-1 1 1 0 0,1 0-1 0 0,0-1 0 0 0,0 1 1 0 0,0 0-1 0 0,1 0 0 0 0,-1 0 9 0 0,0 0 0 0 0,-1 0 0 0 0,1 0-1 0 0,-1 1 1 0 0,1-1 0 0 0,-1 0 0 0 0,1 0-1 0 0,-1 1 1 0 0,1-1 0 0 0,-1 0 0 0 0,1 1-1 0 0,-1-1 1 0 0,0 1 0 0 0,1-1-1 0 0,-1 1 1 0 0,1-1 0 0 0,-1 0 0 0 0,0 1-1 0 0,0 0 1 0 0,1 0 0 0 0,1 3 71 0 0,-1 0-1 0 0,0 0 1 0 0,1 0 0 0 0,-2 0 0 0 0,2 6 0 0 0,-1-1-74 0 0,-1 1 1 0 0,0-1 0 0 0,0 1-1 0 0,-2 13 1 0 0,1-17-14 0 0,0 17 59 0 0,2-15-48 0 0,-1-8-12 0 0,0 0 0 0 0,0 1 0 0 0,1-1 0 0 0,-1 1 0 0 0,0-1 1 0 0,0 0-1 0 0,0 1 0 0 0,0-1 0 0 0,1 0 0 0 0,-1 0 0 0 0,0 1 0 0 0,0-1 0 0 0,0 0 0 0 0,1 0 0 0 0,-1 1 0 0 0,0-1 0 0 0,0 0 0 0 0,1 0 0 0 0,-1 1 0 0 0,0-1 0 0 0,1 0 0 0 0,-1 0 0 0 0,0 0 0 0 0,1 0 0 0 0,-1 0 0 0 0,0 1 0 0 0,1-1 1 0 0,-1 0-1 0 0,1 0 0 0 0,2-2 9 0 0,0 0-3 0 0,1 1 0 0 0,-1-1 0 0 0,0 0 0 0 0,0 0 0 0 0,-1 0-1 0 0,1-1 1 0 0,0 1 0 0 0,-1-1 0 0 0,1 1 0 0 0,3-7 0 0 0,20-35 40 0 0,-8 13 20 0 0,19-26 98 0 0,-36 55-138 0 0,1-1 0 0 0,-1 1 0 0 0,1 0 0 0 0,0 0 1 0 0,0 0-1 0 0,0 1 0 0 0,0-1 0 0 0,0 0 0 0 0,1 1 0 0 0,-1-1 0 0 0,5-1 0 0 0,-6 2-21 0 0,0 1 0 0 0,-1-1 0 0 0,1 1 1 0 0,0 0-1 0 0,0 0 0 0 0,0-1 0 0 0,0 1 0 0 0,0 0 0 0 0,0 0 1 0 0,0 0-1 0 0,0 0 0 0 0,0 0 0 0 0,0 0 0 0 0,0 1 0 0 0,0-1 1 0 0,0 0-1 0 0,0 0 0 0 0,0 1 0 0 0,-1-1 0 0 0,1 0 0 0 0,0 1 1 0 0,0-1-1 0 0,0 1 0 0 0,0-1 0 0 0,-1 1 0 0 0,1-1 1 0 0,0 1-1 0 0,0 0 0 0 0,-1-1 0 0 0,1 1 0 0 0,0 0 0 0 0,-1 0 1 0 0,1-1-1 0 0,-1 1 0 0 0,1 0 0 0 0,0 1 0 0 0,2 7-5 0 0,1 0 0 0 0,-1 0 0 0 0,0 0 0 0 0,-1 1 0 0 0,2 12 0 0 0,1 49 0 0 0,-6-41-33 0 0,1 12 126 0 0,0-39-182 0 0,0 1 0 0 0,1-1 0 0 0,-1 0 1 0 0,1 0-1 0 0,0 0 0 0 0,0 1 0 0 0,0-1 0 0 0,1 0 0 0 0,2 4 0 0 0,-4-6-42 0 0,0-1 0 0 0,1 1 0 0 0,-1-1 0 0 0,0 0 0 0 0,1 1 0 0 0,-1-1 0 0 0,1 1 0 0 0,-1-1 0 0 0,1 0 0 0 0,-1 1 0 0 0,0-1 0 0 0,1 0 0 0 0,0 0 0 0 0,-1 1 1 0 0,1-1-1 0 0,-1 0 0 0 0,1 0 0 0 0,-1 0 0 0 0,1 0 0 0 0,0 1 0 0 0,8-3-5464 0 0,-1-2-1486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4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6 18287 0 0,'0'0'2680'0'0,"-8"4"-1110"0"0,3-2-1469 0 0,1 1 0 0 0,0 0 1 0 0,0 0-1 0 0,0 0 0 0 0,0 0 0 0 0,0 1 1 0 0,0-1-1 0 0,1 1 0 0 0,0 0 1 0 0,0 0-1 0 0,0 0 0 0 0,0 1 0 0 0,1-1 1 0 0,0 0-1 0 0,-1 1 0 0 0,2 0 1 0 0,-1 0-1 0 0,0 0 0 0 0,1-1 0 0 0,0 1 1 0 0,0 0-1 0 0,1 1 0 0 0,-1-1 1 0 0,1 0-1 0 0,0 0 0 0 0,1 0 0 0 0,-1 0 1 0 0,1 0-1 0 0,2 7 0 0 0,-3-10-98 0 0,1-1-1 0 0,0 1 1 0 0,0-1-1 0 0,-1 0 0 0 0,1 1 1 0 0,0-1-1 0 0,0 0 1 0 0,1 0-1 0 0,-1 0 1 0 0,0 1-1 0 0,0-1 1 0 0,0-1-1 0 0,1 1 1 0 0,-1 0-1 0 0,1 0 0 0 0,-1 0 1 0 0,0-1-1 0 0,1 1 1 0 0,-1-1-1 0 0,1 1 1 0 0,0-1-1 0 0,-1 1 1 0 0,4-1-1 0 0,-2 0 103 0 0,0 1 0 0 0,0-1 0 0 0,0 0 0 0 0,0 0-1 0 0,0-1 1 0 0,0 1 0 0 0,0-1 0 0 0,0 1 0 0 0,0-1 0 0 0,0 0 0 0 0,5-2 0 0 0,-6 1-41 0 0,0 0 0 0 0,0-1 1 0 0,0 1-1 0 0,0 0 0 0 0,-1 0 1 0 0,1-1-1 0 0,-1 1 0 0 0,1-1 1 0 0,0-3-1 0 0,4-6-1 0 0,1-1 286 0 0,0 1-1 0 0,-2-2 0 0 0,9-23 1 0 0,-1-1 729 0 0,-13 37-1051 0 0,0 1 0 0 0,0-1 0 0 0,1 1 0 0 0,-1-1 1 0 0,0 1-1 0 0,1-1 0 0 0,-1 1 0 0 0,1-1 0 0 0,-1 1 0 0 0,0 0 0 0 0,1-1 0 0 0,-1 1 0 0 0,1 0 0 0 0,-1-1 1 0 0,1 1-1 0 0,-1 0 0 0 0,1-1 0 0 0,-1 1 0 0 0,1 0 0 0 0,-1 0 0 0 0,1 0 0 0 0,0 0 0 0 0,-1-1 0 0 0,1 1 1 0 0,-1 0-1 0 0,1 0 0 0 0,-1 0 0 0 0,1 0 0 0 0,0 0 0 0 0,-1 1 0 0 0,1-1 0 0 0,-1 0 0 0 0,1 0 0 0 0,-1 0 1 0 0,1 0-1 0 0,-1 0 0 0 0,1 1 0 0 0,-1-1 0 0 0,1 0 0 0 0,-1 1 0 0 0,1-1 0 0 0,-1 0 0 0 0,1 1 0 0 0,-1-1 1 0 0,1 0-1 0 0,0 2 0 0 0,2 0 27 0 0,-1 0 0 0 0,1 0 0 0 0,-1 1 0 0 0,1 0 1 0 0,3 5-1 0 0,0 2-93 0 0,-1 1 1 0 0,-1 0-1 0 0,0 0 1 0 0,-1 0 0 0 0,0 0-1 0 0,0 1 1 0 0,-1-1-1 0 0,-1 1 1 0 0,1 18-1 0 0,-3-5 89 0 0,0-1 0 0 0,-1 0 0 0 0,-9 38-1 0 0,9-53-37 0 0,0 0 1 0 0,-1 1-1 0 0,0-1 0 0 0,0-1 0 0 0,-1 1 0 0 0,0 0 0 0 0,0-1 0 0 0,-1 0 0 0 0,0 0 0 0 0,0 0 1 0 0,-1-1-1 0 0,-8 9 0 0 0,1-3 35 0 0,10-10-62 0 0,0 0 0 0 0,1-1 0 0 0,-1 1 0 0 0,0 0 0 0 0,0-1 0 0 0,-1 0 0 0 0,1 0 0 0 0,0 0 0 0 0,-1 0 0 0 0,1 0 0 0 0,-1-1 0 0 0,0 1 0 0 0,-6 0 0 0 0,-6 0-580 0 0,1-1 1 0 0,-1 0-1 0 0,0-1 0 0 0,-18-3 1 0 0,11 5-3399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8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99 114 3224 0 0,'0'0'143'0'0,"1"-18"26"0"0,3-15 5878 0 0,0 5 1846 0 0,1 10-5436 0 0,-4 14-1779 0 0,3-7 495 0 0,-2 9 269 0 0,0 7 1171 0 0,-1 6-2420 0 0,1 1-1 0 0,-2 0 0 0 0,1-1 0 0 0,-3 22 1 0 0,-11 48-126 0 0,4-32-5 0 0,-16 76 3 0 0,-1 0 138 0 0,1 15 29 0 0,25-139-261 0 0,-7 36-125 0 0,7-35-46 0 0,-1 0-1 0 0,0 0 1 0 0,0 1 0 0 0,1-1-1 0 0,-1 0 1 0 0,-1 0-1 0 0,1 0 1 0 0,0 0 0 0 0,0-1-1 0 0,-1 1 1 0 0,1 0 0 0 0,-1 0-1 0 0,-3 2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2:38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0 285 8288 0 0,'0'0'756'0'0,"8"-10"-267"0"0,10-12 6852 0 0,0 1-3349 0 0,36-40-1681 0 0,-33 37-1015 0 0,73-64 656 0 0,-51 49-1287 0 0,-41 37-645 0 0,0 0-1 0 0,0 1 1 0 0,0-1 0 0 0,0 0 0 0 0,0 1-1 0 0,1 0 1 0 0,-1-1 0 0 0,0 1-1 0 0,1 0 1 0 0,-1 0 0 0 0,1 0 0 0 0,-1 1-1 0 0,1-1 1 0 0,-1 1 0 0 0,1-1 0 0 0,0 1-1 0 0,-1 0 1 0 0,1 0 0 0 0,0 0 0 0 0,-1 0-1 0 0,1 0 1 0 0,-1 1 0 0 0,1-1 0 0 0,0 1-1 0 0,-1 0 1 0 0,1 0 0 0 0,-1 0 0 0 0,0 0-1 0 0,1 0 1 0 0,-1 0 0 0 0,0 1-1 0 0,1-1 1 0 0,-1 1 0 0 0,0-1 0 0 0,0 1-1 0 0,0 0 1 0 0,-1 0 0 0 0,1 0 0 0 0,0 0-1 0 0,-1 0 1 0 0,1 0 0 0 0,-1 1 0 0 0,0-1-1 0 0,0 0 1 0 0,2 5 0 0 0,3 10 85 0 0,-1 0 0 0 0,5 27 0 0 0,-3-10 45 0 0,2 5 3 0 0,-5-16-48 0 0,14 40 0 0 0,-15-55-210 0 0,11 25 325 0 0,-13-31-352 0 0,0 0 1 0 0,1 0-1 0 0,-1 0 1 0 0,0 0 0 0 0,0-1-1 0 0,1 1 1 0 0,-1 0-1 0 0,1-1 1 0 0,0 1-1 0 0,-1-1 1 0 0,1 0-1 0 0,0 0 1 0 0,2 2-1 0 0,5-1-801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1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8 8752 0 0,'-11'-8'1245'0'0,"6"9"-2"0"0,1-1 0 0 0,-1 1 0 0 0,1-1 1 0 0,0 1-1 0 0,-1 0 0 0 0,-7 4 0 0 0,4-2-553 0 0,1 1 0 0 0,0 0 0 0 0,-8 6 0 0 0,-4 5-340 0 0,-25 25 0 0 0,39-35 57 0 0,-4 3-169 0 0,-31 33 924 0 0,37-36-998 0 0,-1 0 0 0 0,1-1 1 0 0,0 1-1 0 0,0 0 0 0 0,0 0 0 0 0,1 1 0 0 0,-3 7 0 0 0,4-12-142 0 0,1 0 0 0 0,0 0-1 0 0,0 0 1 0 0,-1 0 0 0 0,1 0-1 0 0,0 0 1 0 0,0 0 0 0 0,0 0 0 0 0,0 0-1 0 0,0 0 1 0 0,0-1 0 0 0,0 1-1 0 0,0 0 1 0 0,0 0 0 0 0,1 0-1 0 0,-1 0 1 0 0,0 0 0 0 0,1 0 0 0 0,-1 0-1 0 0,0 0 1 0 0,1-1 0 0 0,0 3-1 0 0,0-3-8 0 0,0 1-1 0 0,0-1 0 0 0,0 1 0 0 0,0-1 0 0 0,-1 0 1 0 0,1 1-1 0 0,0-1 0 0 0,0 0 0 0 0,0 1 0 0 0,0-1 0 0 0,0 0 1 0 0,0 0-1 0 0,0 0 0 0 0,0 0 0 0 0,0 0 0 0 0,0 0 1 0 0,2 0-1 0 0,2-1 13 0 0,0 0 1 0 0,0-1 0 0 0,0 1 0 0 0,0-1-1 0 0,0 0 1 0 0,9-5 0 0 0,3-6-220 0 0,0 0-1 0 0,0-2 1 0 0,16-18 0 0 0,-6 6-1594 0 0,-15 15 28 0 0,-3-1-374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1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3224 0 0,'0'0'15969'0'0,"7"3"-14660"0"0,-2 0-1107 0 0,-2-1 0 0 0,1 1 0 0 0,0 0 0 0 0,-1 1 0 0 0,1-1 0 0 0,-1 0 0 0 0,0 1 0 0 0,0 0 0 0 0,0 0 0 0 0,-1 0 0 0 0,1 0 0 0 0,-1 0 0 0 0,0 0 0 0 0,3 9 0 0 0,-2-3 138 0 0,-1 1 0 0 0,0-1 0 0 0,0 1 0 0 0,-1 0 0 0 0,0 15 1 0 0,0-33-340 0 0,-1-1 1 0 0,1 1-1 0 0,1-1 1 0 0,0 1-1 0 0,0-1 1 0 0,0 1-1 0 0,1 0 1 0 0,3-8-1 0 0,35-53 39 0 0,-27 45-19 0 0,-10 17-21 0 0,0 0 0 0 0,0 1 0 0 0,0 0 0 0 0,0 0 0 0 0,1 0 0 0 0,9-7 0 0 0,-13 11 0 0 0,0 0 0 0 0,1 0 0 0 0,-1 0 0 0 0,0 0 0 0 0,1 0 0 0 0,-1 1 0 0 0,1-1 0 0 0,-1 0 0 0 0,1 1 0 0 0,0 0 0 0 0,-1-1 0 0 0,1 1 0 0 0,0 0 0 0 0,-1 0 0 0 0,1 0 0 0 0,0 0 0 0 0,-1 0 0 0 0,1 0 0 0 0,-1 0 0 0 0,1 0 0 0 0,0 1 0 0 0,-1-1 0 0 0,1 1 0 0 0,-1-1 0 0 0,1 1 0 0 0,-1-1 0 0 0,1 1 0 0 0,-1 0 0 0 0,1 0 0 0 0,-1 0 0 0 0,3 2 0 0 0,-2-1-5 0 0,1 1 0 0 0,-1 0-1 0 0,1 0 1 0 0,-1 0 0 0 0,0 0 0 0 0,0 0-1 0 0,0 1 1 0 0,-1-1 0 0 0,1 0 0 0 0,-1 1-1 0 0,1-1 1 0 0,0 7 0 0 0,0 3-33 0 0,0 0 0 0 0,0 17 0 0 0,0 6 4 0 0,-1-28 34 0 0,-2-4 14 0 0,23-26 159 0 0,-10 11-424 0 0,0 0 1 0 0,16-10-1 0 0,-9 7-1621 0 0,11-5-1828 0 0,-23 15 2456 0 0,-1 0-1 0 0,1 0 1 0 0,-1-1 0 0 0,0 0-1 0 0,0 0 1 0 0,6-7 0 0 0,-7 5 485 0 0,-10 11 2538 0 0,-8 11 385 0 0,8-6-1535 0 0,1-1 0 0 0,0 1 0 0 0,0 0 0 0 0,1 0 0 0 0,-4 17-1 0 0,6-22-566 0 0,0 1-1 0 0,1-1 0 0 0,-1 0 0 0 0,1 0 0 0 0,0 1 0 0 0,0-1 0 0 0,1 0 0 0 0,-1 1 1 0 0,1-1-1 0 0,0 0 0 0 0,0 0 0 0 0,0 0 0 0 0,1 0 0 0 0,0 0 0 0 0,2 6 0 0 0,-3-10-81 0 0,-1 1-1 0 0,1 0 0 0 0,0 0 0 0 0,-1 0 0 0 0,1-1 0 0 0,0 1 0 0 0,-1 0 1 0 0,1-1-1 0 0,0 1 0 0 0,0-1 0 0 0,0 1 0 0 0,-1 0 0 0 0,1-1 0 0 0,0 0 1 0 0,0 1-1 0 0,0-1 0 0 0,0 0 0 0 0,0 1 0 0 0,0-1 0 0 0,0 0 0 0 0,0 0 1 0 0,0 0-1 0 0,0 0 0 0 0,0 0 0 0 0,2 0 0 0 0,1-1-493 0 0,-1 0 0 0 0,1 0-1 0 0,0 0 1 0 0,-1-1 0 0 0,6-2-1 0 0,-6 2-214 0 0,11-5-4561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1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6912 0 0,'21'-26'1634'0'0,"-9"6"5157"0"0,-12 20-6683 0 0,0 0 1 0 0,0-1-1 0 0,0 1 0 0 0,0 0 1 0 0,1-1-1 0 0,-1 1 0 0 0,0 0 1 0 0,0 0-1 0 0,0-1 1 0 0,0 1-1 0 0,1 0 0 0 0,-1 0 1 0 0,0-1-1 0 0,0 1 0 0 0,0 0 1 0 0,1 0-1 0 0,-1 0 1 0 0,0 0-1 0 0,0-1 0 0 0,1 1 1 0 0,-1 0-1 0 0,0 0 0 0 0,0 0 1 0 0,1 0-1 0 0,-1 0 1 0 0,0 0-1 0 0,1 0 0 0 0,-1 0 1 0 0,0 0-1 0 0,1 0 0 0 0,-1 0 1 0 0,0 0-1 0 0,0 0 1 0 0,1 0-1 0 0,0 0 0 0 0,5 10 2203 0 0,-1 19-934 0 0,-8 6-419 0 0,2-29-810 0 0,0 0-1 0 0,0 0 1 0 0,1 1-1 0 0,-1-1 1 0 0,2 0-1 0 0,-1 0 1 0 0,1 0-1 0 0,0 1 1 0 0,2 7-1 0 0,-3-13-128 0 0,1-1-1 0 0,-1 1 1 0 0,0-1 0 0 0,1 1-1 0 0,-1-1 1 0 0,0 0-1 0 0,1 1 1 0 0,-1-1 0 0 0,0 0-1 0 0,1 1 1 0 0,-1-1-1 0 0,1 0 1 0 0,-1 1 0 0 0,1-1-1 0 0,-1 0 1 0 0,1 0-1 0 0,-1 0 1 0 0,0 1 0 0 0,1-1-1 0 0,-1 0 1 0 0,1 0-1 0 0,0 0 1 0 0,-1 0 0 0 0,1 0-1 0 0,-1 0 1 0 0,1 0-1 0 0,-1 0 1 0 0,1 0-1 0 0,-1 0 1 0 0,1 0 0 0 0,-1 0-1 0 0,1-1 1 0 0,-1 1-1 0 0,1 0 1 0 0,-1 0 0 0 0,0 0-1 0 0,1-1 1 0 0,-1 1-1 0 0,1 0 1 0 0,0-1 0 0 0,19-14 90 0 0,-18 13-45 0 0,24-25 155 0 0,-25 27-217 0 0,-1 0 0 0 0,1-1 0 0 0,-1 1 0 0 0,0 0 0 0 0,1 0 0 0 0,-1 0 0 0 0,1 0 0 0 0,-1 0 0 0 0,0 0 0 0 0,1 0 0 0 0,-1 0 0 0 0,1 0 0 0 0,-1 0 0 0 0,0 0 1 0 0,1 0-1 0 0,-1 0 0 0 0,0 0 0 0 0,1 0 0 0 0,-1 1 0 0 0,1-1 0 0 0,-1 0 0 0 0,0 0 0 0 0,1 0 0 0 0,-1 1 0 0 0,0-1 0 0 0,1 0 0 0 0,-1 0 0 0 0,0 1 0 0 0,0-1 0 0 0,1 1 0 0 0,8 8 42 0 0,-4 1-24 0 0,-1 1 1 0 0,0-1 0 0 0,-1 1-1 0 0,0 0 1 0 0,-1-1 0 0 0,2 19-1 0 0,2 7 34 0 0,-3-14-19 0 0,-2-16-5 0 0,-1 0 0 0 0,1 0-1 0 0,0-1 1 0 0,1 1 0 0 0,-1 0 0 0 0,1-1 0 0 0,0 1 0 0 0,1-1 0 0 0,4 8 0 0 0,-7-13-17 0 0,1 1 1 0 0,0 0-1 0 0,-1-1 1 0 0,1 1-1 0 0,0 0 1 0 0,-1-1 0 0 0,1 1-1 0 0,0-1 1 0 0,0 1-1 0 0,0-1 1 0 0,-1 0 0 0 0,1 1-1 0 0,0-1 1 0 0,0 0-1 0 0,0 0 1 0 0,0 1 0 0 0,0-1-1 0 0,0 0 1 0 0,0 0-1 0 0,-1 0 1 0 0,1 0-1 0 0,0 0 1 0 0,0 0 0 0 0,0-1-1 0 0,0 1 1 0 0,0 0-1 0 0,0 0 1 0 0,0-1 0 0 0,-1 1-1 0 0,1 0 1 0 0,0-1-1 0 0,0 1 1 0 0,0-1-1 0 0,-1 1 1 0 0,1-1 0 0 0,0 1-1 0 0,0-1 1 0 0,-1 1-1 0 0,2-2 1 0 0,3-3 62 0 0,0 0 1 0 0,0 0-1 0 0,8-11 0 0 0,-12 15-62 0 0,4-8 50 0 0,1 1 0 0 0,5-14 0 0 0,9-14 56 0 0,1 1 437 0 0,-6 8-2121 0 0,-4 10-5254 0 0,-1 4-1988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6:31:07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55 259 4144 0 0,'1'-5'925'0'0,"0"0"0"0"0,0 1 0 0 0,0-1 1 0 0,-1 0-1 0 0,0 0 0 0 0,0 0 0 0 0,0 0 0 0 0,0 1 0 0 0,-2-7 0 0 0,0-15 2201 0 0,10 3 1352 0 0,5 36-3459 0 0,-11-6-932 0 0,0 0 0 0 0,-1 0 0 0 0,0 1 1 0 0,0-1-1 0 0,0 0 0 0 0,-1 1 0 0 0,-2 11 0 0 0,-11 106 189 0 0,-32 132-1 0 0,41-233-69 0 0,3-17-102 0 0,1 0 1 0 0,-1 0 0 0 0,-1 0 0 0 0,0-1 0 0 0,1 1 0 0 0,-2 0 0 0 0,1-1-1 0 0,-5 8 1 0 0,7-13 230 0 0,0-7-30 0 0,0-2-204 0 0,-1-20 160 0 0,7-50 0 0 0,9-54-122 0 0,-10 105-171 0 0,22-109-176 0 0,-18 103 431 0 0,25-64 0 0 0,-24 72 327 0 0,0 2-73 0 0,16-28 0 0 0,-22 44-453 0 0,0 1 0 0 0,0 0 0 0 0,0 0 0 0 0,1 0 0 0 0,0 1 0 0 0,1 0 0 0 0,-1 0 0 0 0,12-8 0 0 0,-15 11-5 0 0,0 1 0 0 0,0 0-1 0 0,0 0 1 0 0,1 0 0 0 0,-1 0-1 0 0,0 0 1 0 0,0 1 0 0 0,1-1-1 0 0,-1 1 1 0 0,1-1 0 0 0,-1 1 0 0 0,0 0-1 0 0,1 0 1 0 0,-1 0 0 0 0,0 0-1 0 0,1 0 1 0 0,2 2 0 0 0,-1-1-4 0 0,-1 0 0 0 0,0 0 1 0 0,0 0-1 0 0,-1 1 0 0 0,1 0 0 0 0,0-1 1 0 0,0 1-1 0 0,-1 0 0 0 0,1 0 0 0 0,-1 1 1 0 0,4 3-1 0 0,-2-1 21 0 0,0 0 0 0 0,-1 0-1 0 0,0 1 1 0 0,0-1 0 0 0,0 1 0 0 0,0-1 0 0 0,-1 1-1 0 0,0 0 1 0 0,0 0 0 0 0,-1 0 0 0 0,1 1 0 0 0,-1-1 0 0 0,0 7-1 0 0,-2 3 43 0 0,0 0 0 0 0,-1-1 0 0 0,-1 1 0 0 0,0-1 0 0 0,-7 18 0 0 0,-1-4 120 0 0,-23 47-1 0 0,29-68-166 0 0,1 0 0 0 0,-2 0 0 0 0,1 0 0 0 0,-1-1 0 0 0,0 1 0 0 0,0-2-1 0 0,-1 1 1 0 0,0-1 0 0 0,0 0 0 0 0,-11 7 0 0 0,13-10-35 0 0,-1 0 0 0 0,1 0 0 0 0,0-1 0 0 0,-1 0 0 0 0,0 0 1 0 0,1 0-1 0 0,-1-1 0 0 0,0 0 0 0 0,0 0 0 0 0,0 0 0 0 0,0-1 0 0 0,0 0 0 0 0,0 0 0 0 0,1 0 0 0 0,-1-1 0 0 0,0 0 0 0 0,-7-2 0 0 0,10 2-293 0 0,0 1-1 0 0,0-2 1 0 0,0 1-1 0 0,0 0 1 0 0,-5-3-1 0 0,18 6-3075 0 0,16 6-4667 0 0,-12-1 814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PA6</a:t>
            </a:r>
            <a:r>
              <a:rPr lang="en-US" dirty="0"/>
              <a:t> released today</a:t>
            </a:r>
          </a:p>
          <a:p>
            <a:pPr lvl="1"/>
            <a:r>
              <a:rPr lang="en-US" dirty="0"/>
              <a:t>Shorter PA – due Sunday</a:t>
            </a:r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This week on Friday/Saturday</a:t>
            </a:r>
          </a:p>
          <a:p>
            <a:pPr lvl="1"/>
            <a:r>
              <a:rPr lang="en-US" dirty="0"/>
              <a:t>Details on Piazza</a:t>
            </a:r>
          </a:p>
          <a:p>
            <a:r>
              <a:rPr lang="en-US" dirty="0"/>
              <a:t>Due to the exam, Thursday’s class will be shorter</a:t>
            </a:r>
          </a:p>
          <a:p>
            <a:pPr lvl="1"/>
            <a:r>
              <a:rPr lang="en-US" dirty="0"/>
              <a:t>Bring questions on material covered in the 1</a:t>
            </a:r>
            <a:r>
              <a:rPr lang="en-US" baseline="30000" dirty="0"/>
              <a:t>st</a:t>
            </a:r>
            <a:r>
              <a:rPr lang="en-US" dirty="0"/>
              <a:t> two weeks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53C7D-5741-4B5E-9FAE-5F624EEF5496}"/>
              </a:ext>
            </a:extLst>
          </p:cNvPr>
          <p:cNvGrpSpPr/>
          <p:nvPr/>
        </p:nvGrpSpPr>
        <p:grpSpPr>
          <a:xfrm>
            <a:off x="2325529" y="1111219"/>
            <a:ext cx="1017720" cy="560520"/>
            <a:chOff x="2325529" y="1111219"/>
            <a:chExt cx="101772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2C70B5-7F14-48B0-9087-F76F931AA1C7}"/>
                    </a:ext>
                  </a:extLst>
                </p14:cNvPr>
                <p14:cNvContentPartPr/>
                <p14:nvPr/>
              </p14:nvContentPartPr>
              <p14:xfrm>
                <a:off x="2325529" y="1481659"/>
                <a:ext cx="603720" cy="19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2C70B5-7F14-48B0-9087-F76F931AA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6529" y="1472659"/>
                  <a:ext cx="621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C46C47-635A-4C65-AF16-CE0F7FB94884}"/>
                    </a:ext>
                  </a:extLst>
                </p14:cNvPr>
                <p14:cNvContentPartPr/>
                <p14:nvPr/>
              </p14:nvContentPartPr>
              <p14:xfrm>
                <a:off x="2543689" y="1111219"/>
                <a:ext cx="26640" cy="32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C46C47-635A-4C65-AF16-CE0F7FB948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5049" y="1102219"/>
                  <a:ext cx="44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CF2A07-8837-4B80-AC59-CCEBC018E804}"/>
                    </a:ext>
                  </a:extLst>
                </p14:cNvPr>
                <p14:cNvContentPartPr/>
                <p14:nvPr/>
              </p14:nvContentPartPr>
              <p14:xfrm>
                <a:off x="2476009" y="1285099"/>
                <a:ext cx="181440" cy="3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CF2A07-8837-4B80-AC59-CCEBC018E8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67369" y="1276459"/>
                  <a:ext cx="199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0CD502-64D4-4E5D-AF5A-8B48BF76E215}"/>
                    </a:ext>
                  </a:extLst>
                </p14:cNvPr>
                <p14:cNvContentPartPr/>
                <p14:nvPr/>
              </p14:nvContentPartPr>
              <p14:xfrm>
                <a:off x="2631889" y="1298779"/>
                <a:ext cx="88560" cy="9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0CD502-64D4-4E5D-AF5A-8B48BF76E2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2889" y="1290139"/>
                  <a:ext cx="106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22D466-2766-4532-AAA5-B6FC24ED5C7D}"/>
                    </a:ext>
                  </a:extLst>
                </p14:cNvPr>
                <p14:cNvContentPartPr/>
                <p14:nvPr/>
              </p14:nvContentPartPr>
              <p14:xfrm>
                <a:off x="2758609" y="1324699"/>
                <a:ext cx="128880" cy="9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22D466-2766-4532-AAA5-B6FC24ED5C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969" y="1315699"/>
                  <a:ext cx="146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464845-903D-49C6-9138-55FA10473D57}"/>
                    </a:ext>
                  </a:extLst>
                </p14:cNvPr>
                <p14:cNvContentPartPr/>
                <p14:nvPr/>
              </p14:nvContentPartPr>
              <p14:xfrm>
                <a:off x="2922409" y="1305259"/>
                <a:ext cx="83880" cy="7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464845-903D-49C6-9138-55FA10473D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3769" y="1296259"/>
                  <a:ext cx="101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FF93FD-F23A-4925-A83D-A3FC51C26757}"/>
                    </a:ext>
                  </a:extLst>
                </p14:cNvPr>
                <p14:cNvContentPartPr/>
                <p14:nvPr/>
              </p14:nvContentPartPr>
              <p14:xfrm>
                <a:off x="3012049" y="1289059"/>
                <a:ext cx="172080" cy="7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FF93FD-F23A-4925-A83D-A3FC51C267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3409" y="1280419"/>
                  <a:ext cx="189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57D0B0-80BD-414F-9426-A09210B323A8}"/>
                    </a:ext>
                  </a:extLst>
                </p14:cNvPr>
                <p14:cNvContentPartPr/>
                <p14:nvPr/>
              </p14:nvContentPartPr>
              <p14:xfrm>
                <a:off x="3215089" y="1291219"/>
                <a:ext cx="128160" cy="12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57D0B0-80BD-414F-9426-A09210B323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6449" y="1282579"/>
                  <a:ext cx="1458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82954-C5B3-45F5-B5FC-E31314AA563D}"/>
              </a:ext>
            </a:extLst>
          </p:cNvPr>
          <p:cNvGrpSpPr/>
          <p:nvPr/>
        </p:nvGrpSpPr>
        <p:grpSpPr>
          <a:xfrm>
            <a:off x="4308769" y="821059"/>
            <a:ext cx="496440" cy="257040"/>
            <a:chOff x="4308769" y="821059"/>
            <a:chExt cx="49644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720910-7CDE-464C-B557-F31352E9AFED}"/>
                    </a:ext>
                  </a:extLst>
                </p14:cNvPr>
                <p14:cNvContentPartPr/>
                <p14:nvPr/>
              </p14:nvContentPartPr>
              <p14:xfrm>
                <a:off x="4308769" y="821059"/>
                <a:ext cx="111960" cy="25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720910-7CDE-464C-B557-F31352E9AF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9769" y="812419"/>
                  <a:ext cx="129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34E581-EAA3-421C-8ACB-393874698CD4}"/>
                    </a:ext>
                  </a:extLst>
                </p14:cNvPr>
                <p14:cNvContentPartPr/>
                <p14:nvPr/>
              </p14:nvContentPartPr>
              <p14:xfrm>
                <a:off x="4463209" y="850939"/>
                <a:ext cx="150120" cy="18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34E581-EAA3-421C-8ACB-393874698C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4209" y="841939"/>
                  <a:ext cx="167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846B2F-D8AE-49F7-A88D-DAC272D529FA}"/>
                    </a:ext>
                  </a:extLst>
                </p14:cNvPr>
                <p14:cNvContentPartPr/>
                <p14:nvPr/>
              </p14:nvContentPartPr>
              <p14:xfrm>
                <a:off x="4488049" y="974059"/>
                <a:ext cx="80640" cy="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846B2F-D8AE-49F7-A88D-DAC272D529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9049" y="965419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7C291B-ECDF-44E1-A261-1EBFB00E93B0}"/>
                    </a:ext>
                  </a:extLst>
                </p14:cNvPr>
                <p14:cNvContentPartPr/>
                <p14:nvPr/>
              </p14:nvContentPartPr>
              <p14:xfrm>
                <a:off x="4714489" y="834739"/>
                <a:ext cx="90720" cy="3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7C291B-ECDF-44E1-A261-1EBFB00E93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05849" y="825739"/>
                  <a:ext cx="108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7AD777-BE61-4CAC-81D0-C075FA30705A}"/>
                    </a:ext>
                  </a:extLst>
                </p14:cNvPr>
                <p14:cNvContentPartPr/>
                <p14:nvPr/>
              </p14:nvContentPartPr>
              <p14:xfrm>
                <a:off x="4700449" y="858859"/>
                <a:ext cx="104400" cy="20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7AD777-BE61-4CAC-81D0-C075FA3070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1449" y="850219"/>
                  <a:ext cx="1220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E296F0-7418-4181-910E-A094881EF995}"/>
              </a:ext>
            </a:extLst>
          </p:cNvPr>
          <p:cNvGrpSpPr/>
          <p:nvPr/>
        </p:nvGrpSpPr>
        <p:grpSpPr>
          <a:xfrm>
            <a:off x="5107249" y="738979"/>
            <a:ext cx="435960" cy="290880"/>
            <a:chOff x="5107249" y="738979"/>
            <a:chExt cx="43596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3FF11E-DD68-462B-AB90-B9E117F13A7F}"/>
                    </a:ext>
                  </a:extLst>
                </p14:cNvPr>
                <p14:cNvContentPartPr/>
                <p14:nvPr/>
              </p14:nvContentPartPr>
              <p14:xfrm>
                <a:off x="5107249" y="738979"/>
                <a:ext cx="142200" cy="27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3FF11E-DD68-462B-AB90-B9E117F13A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8249" y="730339"/>
                  <a:ext cx="1598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FFE235-D656-45F9-9904-629B373FA417}"/>
                    </a:ext>
                  </a:extLst>
                </p14:cNvPr>
                <p14:cNvContentPartPr/>
                <p14:nvPr/>
              </p14:nvContentPartPr>
              <p14:xfrm>
                <a:off x="5277529" y="891259"/>
                <a:ext cx="265680" cy="138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FFE235-D656-45F9-9904-629B373FA4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68889" y="882259"/>
                  <a:ext cx="2833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2D5361-D5F0-42C6-892B-36F507F8E71E}"/>
              </a:ext>
            </a:extLst>
          </p:cNvPr>
          <p:cNvGrpSpPr/>
          <p:nvPr/>
        </p:nvGrpSpPr>
        <p:grpSpPr>
          <a:xfrm>
            <a:off x="5868289" y="714139"/>
            <a:ext cx="738000" cy="383400"/>
            <a:chOff x="5868289" y="714139"/>
            <a:chExt cx="73800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8FFCA1-9E36-4C00-B2EE-860AD1609063}"/>
                    </a:ext>
                  </a:extLst>
                </p14:cNvPr>
                <p14:cNvContentPartPr/>
                <p14:nvPr/>
              </p14:nvContentPartPr>
              <p14:xfrm>
                <a:off x="5975209" y="714139"/>
                <a:ext cx="15480" cy="28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8FFCA1-9E36-4C00-B2EE-860AD16090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66569" y="705139"/>
                  <a:ext cx="33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B3BF38-1430-4656-B32A-6E7C3C9559CC}"/>
                    </a:ext>
                  </a:extLst>
                </p14:cNvPr>
                <p14:cNvContentPartPr/>
                <p14:nvPr/>
              </p14:nvContentPartPr>
              <p14:xfrm>
                <a:off x="5868289" y="867859"/>
                <a:ext cx="263160" cy="7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B3BF38-1430-4656-B32A-6E7C3C9559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9289" y="859219"/>
                  <a:ext cx="28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CCD892-C1B8-4225-BCFE-625EDB983CFE}"/>
                    </a:ext>
                  </a:extLst>
                </p14:cNvPr>
                <p14:cNvContentPartPr/>
                <p14:nvPr/>
              </p14:nvContentPartPr>
              <p14:xfrm>
                <a:off x="6141169" y="723139"/>
                <a:ext cx="166680" cy="237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CCD892-C1B8-4225-BCFE-625EDB983C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32529" y="714139"/>
                  <a:ext cx="184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23ED43-C329-447F-A06F-13755F5C8887}"/>
                    </a:ext>
                  </a:extLst>
                </p14:cNvPr>
                <p14:cNvContentPartPr/>
                <p14:nvPr/>
              </p14:nvContentPartPr>
              <p14:xfrm>
                <a:off x="6301369" y="857779"/>
                <a:ext cx="132120" cy="9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23ED43-C329-447F-A06F-13755F5C88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92729" y="848779"/>
                  <a:ext cx="149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AE0124-95A6-4ED5-8F95-BD83741517C1}"/>
                    </a:ext>
                  </a:extLst>
                </p14:cNvPr>
                <p14:cNvContentPartPr/>
                <p14:nvPr/>
              </p14:nvContentPartPr>
              <p14:xfrm>
                <a:off x="6444289" y="870739"/>
                <a:ext cx="162000" cy="22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AE0124-95A6-4ED5-8F95-BD83741517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5289" y="861739"/>
                  <a:ext cx="17964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19CEE3-2987-42B6-A115-8443A9A497FD}"/>
                  </a:ext>
                </a:extLst>
              </p14:cNvPr>
              <p14:cNvContentPartPr/>
              <p14:nvPr/>
            </p14:nvContentPartPr>
            <p14:xfrm>
              <a:off x="1218529" y="1982779"/>
              <a:ext cx="951840" cy="5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19CEE3-2987-42B6-A115-8443A9A497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09529" y="1973779"/>
                <a:ext cx="96948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2FA1AAE-9F80-4EF5-B624-B1C12E838FDC}"/>
              </a:ext>
            </a:extLst>
          </p:cNvPr>
          <p:cNvGrpSpPr/>
          <p:nvPr/>
        </p:nvGrpSpPr>
        <p:grpSpPr>
          <a:xfrm>
            <a:off x="4293289" y="1373659"/>
            <a:ext cx="451800" cy="204840"/>
            <a:chOff x="4293289" y="1373659"/>
            <a:chExt cx="45180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E4429D-EECD-405C-9B64-0C552D3973BD}"/>
                    </a:ext>
                  </a:extLst>
                </p14:cNvPr>
                <p14:cNvContentPartPr/>
                <p14:nvPr/>
              </p14:nvContentPartPr>
              <p14:xfrm>
                <a:off x="4293289" y="1373659"/>
                <a:ext cx="108720" cy="20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E4429D-EECD-405C-9B64-0C552D3973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4289" y="1364659"/>
                  <a:ext cx="126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F478F3-A352-4865-A644-9450BC480760}"/>
                    </a:ext>
                  </a:extLst>
                </p14:cNvPr>
                <p14:cNvContentPartPr/>
                <p14:nvPr/>
              </p14:nvContentPartPr>
              <p14:xfrm>
                <a:off x="4473289" y="1393459"/>
                <a:ext cx="118080" cy="15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F478F3-A352-4865-A644-9450BC4807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4289" y="1384819"/>
                  <a:ext cx="135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52CA6B-BE96-41BD-99C2-CB702FA765A6}"/>
                    </a:ext>
                  </a:extLst>
                </p14:cNvPr>
                <p14:cNvContentPartPr/>
                <p14:nvPr/>
              </p14:nvContentPartPr>
              <p14:xfrm>
                <a:off x="4493449" y="1458259"/>
                <a:ext cx="79560" cy="12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52CA6B-BE96-41BD-99C2-CB702FA765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84809" y="1449259"/>
                  <a:ext cx="97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0FE4B1-D18B-409A-A784-15F2F926CBDA}"/>
                    </a:ext>
                  </a:extLst>
                </p14:cNvPr>
                <p14:cNvContentPartPr/>
                <p14:nvPr/>
              </p14:nvContentPartPr>
              <p14:xfrm>
                <a:off x="4633129" y="1377979"/>
                <a:ext cx="111960" cy="126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0FE4B1-D18B-409A-A784-15F2F926CB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24489" y="1368979"/>
                  <a:ext cx="1296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67AB3A-4BCB-4A47-8DFB-B26099FF0B6C}"/>
              </a:ext>
            </a:extLst>
          </p:cNvPr>
          <p:cNvGrpSpPr/>
          <p:nvPr/>
        </p:nvGrpSpPr>
        <p:grpSpPr>
          <a:xfrm>
            <a:off x="5051089" y="1288339"/>
            <a:ext cx="807480" cy="228960"/>
            <a:chOff x="5051089" y="1288339"/>
            <a:chExt cx="80748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1D7907-F379-4E06-BB8B-A078E360269E}"/>
                    </a:ext>
                  </a:extLst>
                </p14:cNvPr>
                <p14:cNvContentPartPr/>
                <p14:nvPr/>
              </p14:nvContentPartPr>
              <p14:xfrm>
                <a:off x="5051089" y="1395619"/>
                <a:ext cx="234360" cy="10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1D7907-F379-4E06-BB8B-A078E36026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2089" y="1386979"/>
                  <a:ext cx="252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D1655A-A303-44E8-8AB9-B196FA4AF282}"/>
                    </a:ext>
                  </a:extLst>
                </p14:cNvPr>
                <p14:cNvContentPartPr/>
                <p14:nvPr/>
              </p14:nvContentPartPr>
              <p14:xfrm>
                <a:off x="5376529" y="1288339"/>
                <a:ext cx="21600" cy="18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D1655A-A303-44E8-8AB9-B196FA4AF2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67889" y="1279339"/>
                  <a:ext cx="39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F9DF05-941F-48A9-9A9D-0FF88C248224}"/>
                    </a:ext>
                  </a:extLst>
                </p14:cNvPr>
                <p14:cNvContentPartPr/>
                <p14:nvPr/>
              </p14:nvContentPartPr>
              <p14:xfrm>
                <a:off x="5437369" y="1398859"/>
                <a:ext cx="171000" cy="9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F9DF05-941F-48A9-9A9D-0FF88C2482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8729" y="1390219"/>
                  <a:ext cx="18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C5B0CA-CE6C-4DF6-AC5F-C16F23D4A0BF}"/>
                    </a:ext>
                  </a:extLst>
                </p14:cNvPr>
                <p14:cNvContentPartPr/>
                <p14:nvPr/>
              </p14:nvContentPartPr>
              <p14:xfrm>
                <a:off x="5623129" y="1397779"/>
                <a:ext cx="124920" cy="11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C5B0CA-CE6C-4DF6-AC5F-C16F23D4A0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4129" y="1389139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3EB2FD-E78A-4924-A1D2-2DE5321D0970}"/>
                    </a:ext>
                  </a:extLst>
                </p14:cNvPr>
                <p14:cNvContentPartPr/>
                <p14:nvPr/>
              </p14:nvContentPartPr>
              <p14:xfrm>
                <a:off x="5784409" y="1320019"/>
                <a:ext cx="74160" cy="16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3EB2FD-E78A-4924-A1D2-2DE5321D09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75769" y="1311019"/>
                  <a:ext cx="918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076B86-7988-41C1-B672-7A5CD308EFF3}"/>
              </a:ext>
            </a:extLst>
          </p:cNvPr>
          <p:cNvGrpSpPr/>
          <p:nvPr/>
        </p:nvGrpSpPr>
        <p:grpSpPr>
          <a:xfrm>
            <a:off x="6114889" y="1272139"/>
            <a:ext cx="811440" cy="315000"/>
            <a:chOff x="6114889" y="1272139"/>
            <a:chExt cx="81144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19BDBF-074B-4EC7-BDAC-467F228957A6}"/>
                    </a:ext>
                  </a:extLst>
                </p14:cNvPr>
                <p14:cNvContentPartPr/>
                <p14:nvPr/>
              </p14:nvContentPartPr>
              <p14:xfrm>
                <a:off x="6114889" y="1272139"/>
                <a:ext cx="93240" cy="20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19BDBF-074B-4EC7-BDAC-467F228957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5889" y="1263139"/>
                  <a:ext cx="110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90BC5B-3C8E-4037-BE8F-3067B87DEFCE}"/>
                    </a:ext>
                  </a:extLst>
                </p14:cNvPr>
                <p14:cNvContentPartPr/>
                <p14:nvPr/>
              </p14:nvContentPartPr>
              <p14:xfrm>
                <a:off x="6225049" y="1377979"/>
                <a:ext cx="152640" cy="129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90BC5B-3C8E-4037-BE8F-3067B87DEF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16409" y="1368979"/>
                  <a:ext cx="170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1C3BA6-C302-4246-B713-C1DAB1CE5B58}"/>
                    </a:ext>
                  </a:extLst>
                </p14:cNvPr>
                <p14:cNvContentPartPr/>
                <p14:nvPr/>
              </p14:nvContentPartPr>
              <p14:xfrm>
                <a:off x="6406849" y="1424059"/>
                <a:ext cx="135360" cy="10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1C3BA6-C302-4246-B713-C1DAB1CE5B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7849" y="1415059"/>
                  <a:ext cx="153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BC5275-D526-41BC-B34B-61622C5EA6AA}"/>
                    </a:ext>
                  </a:extLst>
                </p14:cNvPr>
                <p14:cNvContentPartPr/>
                <p14:nvPr/>
              </p14:nvContentPartPr>
              <p14:xfrm>
                <a:off x="6531049" y="1310659"/>
                <a:ext cx="121680" cy="20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BC5275-D526-41BC-B34B-61622C5EA6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2049" y="1301659"/>
                  <a:ext cx="139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2A3502-A189-4C64-A700-ACF042B66A67}"/>
                    </a:ext>
                  </a:extLst>
                </p14:cNvPr>
                <p14:cNvContentPartPr/>
                <p14:nvPr/>
              </p14:nvContentPartPr>
              <p14:xfrm>
                <a:off x="6690529" y="1406779"/>
                <a:ext cx="91800" cy="82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2A3502-A189-4C64-A700-ACF042B66A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1889" y="1398139"/>
                  <a:ext cx="109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A7F053-A118-4CDB-B117-7A56C6DF93EC}"/>
                    </a:ext>
                  </a:extLst>
                </p14:cNvPr>
                <p14:cNvContentPartPr/>
                <p14:nvPr/>
              </p14:nvContentPartPr>
              <p14:xfrm>
                <a:off x="6799969" y="1417579"/>
                <a:ext cx="126360" cy="16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A7F053-A118-4CDB-B117-7A56C6DF93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1329" y="1408939"/>
                  <a:ext cx="1440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4E1E57-5975-42E0-BC5A-4250E97B8A4E}"/>
                  </a:ext>
                </a:extLst>
              </p14:cNvPr>
              <p14:cNvContentPartPr/>
              <p14:nvPr/>
            </p14:nvContentPartPr>
            <p14:xfrm>
              <a:off x="419689" y="2168539"/>
              <a:ext cx="326160" cy="147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4E1E57-5975-42E0-BC5A-4250E97B8A4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0689" y="2159899"/>
                <a:ext cx="3438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322EB4-68CD-4293-BB85-307E8B6D7D52}"/>
                  </a:ext>
                </a:extLst>
              </p14:cNvPr>
              <p14:cNvContentPartPr/>
              <p14:nvPr/>
            </p14:nvContentPartPr>
            <p14:xfrm>
              <a:off x="3165409" y="2715019"/>
              <a:ext cx="603000" cy="26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322EB4-68CD-4293-BB85-307E8B6D7D5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56769" y="2706019"/>
                <a:ext cx="620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C3987CF-BB8C-44F7-A26F-A1496F3F5D1C}"/>
                  </a:ext>
                </a:extLst>
              </p14:cNvPr>
              <p14:cNvContentPartPr/>
              <p14:nvPr/>
            </p14:nvContentPartPr>
            <p14:xfrm>
              <a:off x="1704529" y="3086179"/>
              <a:ext cx="682920" cy="41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C3987CF-BB8C-44F7-A26F-A1496F3F5D1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95529" y="3077179"/>
                <a:ext cx="700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708D7F-B171-4BA2-8290-4642C6B3FC83}"/>
                  </a:ext>
                </a:extLst>
              </p14:cNvPr>
              <p14:cNvContentPartPr/>
              <p14:nvPr/>
            </p14:nvContentPartPr>
            <p14:xfrm>
              <a:off x="2991529" y="3069259"/>
              <a:ext cx="1089720" cy="56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708D7F-B171-4BA2-8290-4642C6B3FC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82889" y="3060619"/>
                <a:ext cx="11073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DBDACC1-21E0-4933-BBDA-F269D73CCE7E}"/>
                  </a:ext>
                </a:extLst>
              </p14:cNvPr>
              <p14:cNvContentPartPr/>
              <p14:nvPr/>
            </p14:nvContentPartPr>
            <p14:xfrm>
              <a:off x="765289" y="3617899"/>
              <a:ext cx="334080" cy="145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DBDACC1-21E0-4933-BBDA-F269D73CCE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6649" y="3609259"/>
                <a:ext cx="351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07D16D1-E8E7-4A7C-B2D2-98860939A912}"/>
                  </a:ext>
                </a:extLst>
              </p14:cNvPr>
              <p14:cNvContentPartPr/>
              <p14:nvPr/>
            </p14:nvContentPartPr>
            <p14:xfrm>
              <a:off x="498169" y="4288579"/>
              <a:ext cx="258480" cy="112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07D16D1-E8E7-4A7C-B2D2-98860939A9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9169" y="4279579"/>
                <a:ext cx="276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3888E24-43DF-45F9-B27D-C21734A4988F}"/>
                  </a:ext>
                </a:extLst>
              </p14:cNvPr>
              <p14:cNvContentPartPr/>
              <p14:nvPr/>
            </p14:nvContentPartPr>
            <p14:xfrm>
              <a:off x="1740169" y="4752259"/>
              <a:ext cx="930240" cy="20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3888E24-43DF-45F9-B27D-C21734A4988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31529" y="4743619"/>
                <a:ext cx="947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86E283-160F-44AB-8555-668775B49384}"/>
                  </a:ext>
                </a:extLst>
              </p14:cNvPr>
              <p14:cNvContentPartPr/>
              <p14:nvPr/>
            </p14:nvContentPartPr>
            <p14:xfrm>
              <a:off x="5200129" y="4746499"/>
              <a:ext cx="1408320" cy="51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86E283-160F-44AB-8555-668775B4938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91489" y="4737499"/>
                <a:ext cx="142596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04C1A886-B198-4B89-A9A4-26187107BAC6}"/>
              </a:ext>
            </a:extLst>
          </p:cNvPr>
          <p:cNvGrpSpPr/>
          <p:nvPr/>
        </p:nvGrpSpPr>
        <p:grpSpPr>
          <a:xfrm>
            <a:off x="2888569" y="3847579"/>
            <a:ext cx="1157400" cy="224280"/>
            <a:chOff x="2888569" y="3847579"/>
            <a:chExt cx="11574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11F7A3-FA8E-4660-BA1A-0B66C5E3AC11}"/>
                    </a:ext>
                  </a:extLst>
                </p14:cNvPr>
                <p14:cNvContentPartPr/>
                <p14:nvPr/>
              </p14:nvContentPartPr>
              <p14:xfrm>
                <a:off x="2888569" y="3927859"/>
                <a:ext cx="298800" cy="130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11F7A3-FA8E-4660-BA1A-0B66C5E3AC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79569" y="3918859"/>
                  <a:ext cx="316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5DD018-2E4E-4D37-8BFA-4E3149B1582C}"/>
                    </a:ext>
                  </a:extLst>
                </p14:cNvPr>
                <p14:cNvContentPartPr/>
                <p14:nvPr/>
              </p14:nvContentPartPr>
              <p14:xfrm>
                <a:off x="3287089" y="3937219"/>
                <a:ext cx="103680" cy="131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5DD018-2E4E-4D37-8BFA-4E3149B158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78449" y="3928219"/>
                  <a:ext cx="121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9A51FE-7B1C-452E-9DA8-28261EB1E0D5}"/>
                    </a:ext>
                  </a:extLst>
                </p14:cNvPr>
                <p14:cNvContentPartPr/>
                <p14:nvPr/>
              </p14:nvContentPartPr>
              <p14:xfrm>
                <a:off x="3452329" y="3938299"/>
                <a:ext cx="85320" cy="81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9A51FE-7B1C-452E-9DA8-28261EB1E0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43689" y="3929659"/>
                  <a:ext cx="102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F7FC55-6EB8-4098-8E49-2967A801C06C}"/>
                    </a:ext>
                  </a:extLst>
                </p14:cNvPr>
                <p14:cNvContentPartPr/>
                <p14:nvPr/>
              </p14:nvContentPartPr>
              <p14:xfrm>
                <a:off x="3545209" y="3847579"/>
                <a:ext cx="237960" cy="19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F7FC55-6EB8-4098-8E49-2967A801C0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36209" y="3838579"/>
                  <a:ext cx="255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8ABF43-53B5-4B6E-B679-27AC2DEC6180}"/>
                    </a:ext>
                  </a:extLst>
                </p14:cNvPr>
                <p14:cNvContentPartPr/>
                <p14:nvPr/>
              </p14:nvContentPartPr>
              <p14:xfrm>
                <a:off x="3792889" y="3922099"/>
                <a:ext cx="131040" cy="11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8ABF43-53B5-4B6E-B679-27AC2DEC61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83889" y="3913099"/>
                  <a:ext cx="148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5A7343-D86E-4DA2-B763-A1D11995AA44}"/>
                    </a:ext>
                  </a:extLst>
                </p14:cNvPr>
                <p14:cNvContentPartPr/>
                <p14:nvPr/>
              </p14:nvContentPartPr>
              <p14:xfrm>
                <a:off x="3952369" y="3906979"/>
                <a:ext cx="93600" cy="164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5A7343-D86E-4DA2-B763-A1D11995AA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43369" y="3897979"/>
                  <a:ext cx="1112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CB6E04-98FC-48B2-B6FB-F79D22EF4276}"/>
              </a:ext>
            </a:extLst>
          </p:cNvPr>
          <p:cNvGrpSpPr/>
          <p:nvPr/>
        </p:nvGrpSpPr>
        <p:grpSpPr>
          <a:xfrm>
            <a:off x="2046889" y="4847299"/>
            <a:ext cx="167760" cy="259560"/>
            <a:chOff x="2046889" y="4847299"/>
            <a:chExt cx="1677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021050-4F1D-4D72-BAA1-FB16F26A764D}"/>
                    </a:ext>
                  </a:extLst>
                </p14:cNvPr>
                <p14:cNvContentPartPr/>
                <p14:nvPr/>
              </p14:nvContentPartPr>
              <p14:xfrm>
                <a:off x="2091529" y="4864579"/>
                <a:ext cx="45360" cy="24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021050-4F1D-4D72-BAA1-FB16F26A76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82529" y="4855579"/>
                  <a:ext cx="63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721E96-2B3D-4362-8752-B841231CF8E0}"/>
                    </a:ext>
                  </a:extLst>
                </p14:cNvPr>
                <p14:cNvContentPartPr/>
                <p14:nvPr/>
              </p14:nvContentPartPr>
              <p14:xfrm>
                <a:off x="2046889" y="4847299"/>
                <a:ext cx="167760" cy="125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721E96-2B3D-4362-8752-B841231CF8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37889" y="4838659"/>
                  <a:ext cx="18540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9300</TotalTime>
  <Words>217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CSE 11  Accelerated Intro to Programming Lecture 11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392</cp:revision>
  <dcterms:modified xsi:type="dcterms:W3CDTF">2021-07-14T17:12:38Z</dcterms:modified>
</cp:coreProperties>
</file>