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5" r:id="rId14"/>
    <p:sldId id="33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0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36 563 2760 0 0,'-17'0'12656'0'0,"2"-15"-7073"0"0,14 11-5449 0 0,0 0-1 0 0,0 0 0 0 0,1 0 0 0 0,0 0 1 0 0,-1 0-1 0 0,1 0 0 0 0,1 1 1 0 0,-1-1-1 0 0,0 0 0 0 0,1 0 0 0 0,0 0 1 0 0,2-5-1 0 0,2-20 710 0 0,-4 22-591 0 0,0 0 0 0 0,1-1 0 0 0,3-8 0 0 0,-2 9-33 0 0,-1-1-1 0 0,0 1 0 0 0,1-11 1 0 0,0-14 364 0 0,1 1 1 0 0,15-56-1 0 0,-15 72-557 0 0,31-95 620 0 0,-27 90-326 0 0,1 0 0 0 0,1 0 0 0 0,14-22 0 0 0,-24 41-314 0 0,0 1 0 0 0,1 0 0 0 0,-1-1 0 0 0,0 1-1 0 0,0 0 1 0 0,0-1 0 0 0,0 1 0 0 0,1 0 0 0 0,-1-1 0 0 0,0 1 0 0 0,0 0-1 0 0,0 0 1 0 0,1-1 0 0 0,-1 1 0 0 0,0 0 0 0 0,1 0 0 0 0,-1-1 0 0 0,0 1-1 0 0,1 0 1 0 0,-1 0 0 0 0,0 0 0 0 0,1-1 0 0 0,-1 1 0 0 0,0 0 0 0 0,1 0-1 0 0,-1 0 1 0 0,0 0 0 0 0,1 0 0 0 0,-1 0 0 0 0,1 0 0 0 0,-1 0-1 0 0,0 0 1 0 0,1 0 0 0 0,-1 0 0 0 0,0 0 0 0 0,1 0 0 0 0,-1 0 0 0 0,0 0-1 0 0,1 1 1 0 0,-1-1 0 0 0,0 0 0 0 0,1 0 0 0 0,-1 0 0 0 0,0 0 0 0 0,1 1-1 0 0,-1-1 1 0 0,0 0 0 0 0,1 0 0 0 0,-1 1 0 0 0,0-1 0 0 0,0 0 0 0 0,1 1-1 0 0,-1-1 1 0 0,0 0 0 0 0,0 0 0 0 0,0 1 0 0 0,0-1 0 0 0,1 1 0 0 0,-1-1-1 0 0,0 0 1 0 0,0 1 0 0 0,0-1 0 0 0,0 0 0 0 0,0 1 0 0 0,0 0 0 0 0,7 28-28 0 0,-6-27 33 0 0,1 18 1 0 0,-1 0 0 0 0,0 0 0 0 0,-3 25-1 0 0,0 9 6 0 0,2-10-17 0 0,-1 0 0 0 0,2 0 0 0 0,7 46 0 0 0,-6-78 0 0 0,5 24 0 0 0,-7-34 0 0 0,1 0 0 0 0,0 0 0 0 0,0 0 0 0 0,0 1 0 0 0,0-1 0 0 0,0 0 0 0 0,0 0 0 0 0,1 0 0 0 0,-1 0 0 0 0,0-1 0 0 0,1 1 0 0 0,2 2 0 0 0,-3-4 0 0 0,0 0 0 0 0,0 1 0 0 0,0-1 0 0 0,0 0 0 0 0,0 1 0 0 0,0-1 0 0 0,0 0 0 0 0,0 0 0 0 0,0 0 0 0 0,0 0 0 0 0,0 0 0 0 0,0 0 0 0 0,0 0 0 0 0,0 0 0 0 0,0 0 0 0 0,0-1 0 0 0,0 1 0 0 0,0 0 0 0 0,0-1 0 0 0,0 1 0 0 0,0-1 0 0 0,0 1 0 0 0,0-1 0 0 0,0 1 0 0 0,0-1 0 0 0,0 0 0 0 0,-1 1 0 0 0,1-1 0 0 0,0 0 0 0 0,0 0 0 0 0,0-1 0 0 0,3-2 0 0 0,0 0 0 0 0,0-1 0 0 0,-1 1 0 0 0,4-8 0 0 0,50-101 51 0 0,18-31 45 0 0,-61 120-59 0 0,32-47 442 0 0,-46 70-473 0 0,1 0 0 0 0,0 0 0 0 0,-1 0 1 0 0,1 0-1 0 0,0 0 0 0 0,-1 0 0 0 0,1 0 0 0 0,0 1 1 0 0,0-1-1 0 0,0 0 0 0 0,0 1 0 0 0,0-1 0 0 0,0 0 1 0 0,0 1-1 0 0,0-1 0 0 0,0 1 0 0 0,0 0 0 0 0,0-1 1 0 0,0 1-1 0 0,1 0 0 0 0,-1 0 0 0 0,0-1 0 0 0,0 1 1 0 0,0 0-1 0 0,0 0 0 0 0,2 1 0 0 0,-2-1-1 0 0,0 1 0 0 0,0-1 0 0 0,0 1 0 0 0,0 0 1 0 0,0 0-1 0 0,-1 0 0 0 0,1-1 0 0 0,0 1 0 0 0,0 0 0 0 0,-1 0 0 0 0,1 0 0 0 0,0 0 0 0 0,-1 0 0 0 0,1 0 1 0 0,-1 1-1 0 0,1-1 0 0 0,-1 0 0 0 0,0 0 0 0 0,1 0 0 0 0,-1 0 0 0 0,0 0 0 0 0,0 1 0 0 0,0-1 0 0 0,0 2 0 0 0,1 13 17 0 0,-1 0-1 0 0,0-1 0 0 0,-5 29 1 0 0,3-31-5 0 0,1 0 1 0 0,1 14-1 0 0,0-13 14 0 0,-3 26-1 0 0,1-26-29 0 0,-3 19 37 0 0,-3 52-1 0 0,9-80-34 0 0,-1 0-1 0 0,1 0 0 0 0,0 0 1 0 0,0 0-1 0 0,2 6 1 0 0,2 10-475 0 0,-4-20 379 0 0,-1 1 0 0 0,0-1 1 0 0,0 0-1 0 0,1 0 0 0 0,-1 0 1 0 0,1 0-1 0 0,-1 0 0 0 0,1 0 1 0 0,-1 0-1 0 0,1 0 0 0 0,0 0 1 0 0,-1 0-1 0 0,1 0 0 0 0,0 0 0 0 0,0 0 1 0 0,0 0-1 0 0,0 0 0 0 0,0-1 1 0 0,0 1-1 0 0,0 0 0 0 0,0-1 1 0 0,0 1-1 0 0,0-1 0 0 0,0 1 1 0 0,0-1-1 0 0,0 1 0 0 0,0-1 1 0 0,1 0-1 0 0,-1 0 0 0 0,0 1 0 0 0,0-1 1 0 0,0 0-1 0 0,1 0 0 0 0,1-1 1 0 0,2 1-643 0 0,1-1 0 0 0,-1 0 1 0 0,0 0-1 0 0,0 0 1 0 0,0-1-1 0 0,8-3 0 0 0,0-2-1925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4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0 4608 0 0,'-6'13'448'0'0,"-5"9"2299"0"0,-22 25 11381 0 0,21-33-12257 0 0,3-1-1277 0 0,0 0 0 0 0,0 0 0 0 0,-8 19 0 0 0,15-27-557 0 0,-1 0-1 0 0,1 1 1 0 0,1 0 0 0 0,-1 0-1 0 0,1-1 1 0 0,0 1 0 0 0,0 0-1 0 0,1 0 1 0 0,-1 0 0 0 0,1 0-1 0 0,2 12 1 0 0,-2-17-23 0 0,0 0-1 0 0,1 0 1 0 0,-1 0 0 0 0,0-1 0 0 0,1 1 0 0 0,-1 0 0 0 0,1 0-1 0 0,-1 0 1 0 0,1 0 0 0 0,-1 0 0 0 0,1-1 0 0 0,0 1-1 0 0,-1 0 1 0 0,1-1 0 0 0,0 1 0 0 0,0 0 0 0 0,-1-1-1 0 0,1 1 1 0 0,0-1 0 0 0,0 1 0 0 0,0-1 0 0 0,0 0 0 0 0,0 1-1 0 0,1-1 1 0 0,2-1 14 0 0,0 0-1 0 0,0 0 1 0 0,0-1 0 0 0,0 1-1 0 0,0-1 1 0 0,0 0-1 0 0,-1-1 1 0 0,1 1 0 0 0,0-1-1 0 0,-1 1 1 0 0,0-1 0 0 0,5-6-1 0 0,-3 5 7 0 0,-1-1-1 0 0,0 0 1 0 0,-1 0-1 0 0,1-1 0 0 0,-1 1 1 0 0,0-1-1 0 0,0 1 1 0 0,2-9-1 0 0,-1 4 296 0 0,0-1 1 0 0,1 1-1 0 0,8-13 0 0 0,-13 22-305 0 0,0 1 0 0 0,0 0-1 0 0,1-1 1 0 0,-1 1-1 0 0,0 0 1 0 0,0-1-1 0 0,0 1 1 0 0,1 0-1 0 0,-1 0 1 0 0,0-1-1 0 0,0 1 1 0 0,1 0-1 0 0,-1 0 1 0 0,0 0-1 0 0,1-1 1 0 0,-1 1 0 0 0,0 0-1 0 0,1 0 1 0 0,-1 0-1 0 0,0 0 1 0 0,1 0-1 0 0,-1-1 1 0 0,0 1-1 0 0,1 0 1 0 0,-1 0-1 0 0,0 0 1 0 0,1 0-1 0 0,-1 0 1 0 0,1 0 0 0 0,-1 0-1 0 0,0 0 1 0 0,1 1-1 0 0,0-1-6 0 0,0 1-1 0 0,0-1 1 0 0,-1 1-1 0 0,1 0 1 0 0,0-1-1 0 0,0 1 1 0 0,-1 0-1 0 0,1 0 1 0 0,0-1 0 0 0,-1 1-1 0 0,2 2 1 0 0,0 1-7 0 0,0 0 0 0 0,0 0 0 0 0,-1 0 0 0 0,3 6 0 0 0,-3 0 22 0 0,0-1 1 0 0,-1 0-1 0 0,0 14 1 0 0,-1-14-32 0 0,1-1 1 0 0,0 0-1 0 0,1 1 1 0 0,2 12-1 0 0,-1-11 2 0 0,-2-8-66 0 0,0 0-1 0 0,1 0 0 0 0,-1 0 1 0 0,1 0-1 0 0,-1 0 1 0 0,1 0-1 0 0,1 3 1 0 0,-1-4-515 0 0,0-1 421 0 0,0 0 1 0 0,0 0 0 0 0,-1 0 0 0 0,1 0 0 0 0,0 0 0 0 0,0 0 0 0 0,0 0 0 0 0,-1 0 1 0 0,1 0-1 0 0,0 0 0 0 0,0 0 0 0 0,-1 0 0 0 0,1-1 0 0 0,0 1 0 0 0,0 0 0 0 0,-1 0 0 0 0,1-1 0 0 0,0 1 0 0 0,-1-1 0 0 0,1 1 1 0 0,0 0-1 0 0,-1-1 0 0 0,1 1 0 0 0,0-1 0 0 0,-1 0 0 0 0,1 1 0 0 0,-1-1 0 0 0,1 1 0 0 0,-1-1 0 0 0,0 0 0 0 0,1 1 0 0 0,-1-1 1 0 0,0 0-1 0 0,1 0 0 0 0,-1 1 0 0 0,0-1 0 0 0,1-1 0 0 0,4-9-5713 0 0,1-1-1572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5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14336 0 0,'0'0'205'0'0,"1"0"1"0"0,0-1-1 0 0,0 1 1 0 0,0 0 0 0 0,-1-1-1 0 0,1 1 1 0 0,0 0 0 0 0,0 0-1 0 0,0 0 1 0 0,0-1-1 0 0,-1 1 1 0 0,1 0 0 0 0,0 0-1 0 0,0 0 1 0 0,0 1-1 0 0,0-1 1 0 0,-1 0 0 0 0,1 0-1 0 0,0 0 1 0 0,0 1 0 0 0,0-1-1 0 0,0 0 1 0 0,-1 1-1 0 0,2 0 1 0 0,1 0 98 0 0,-1 1-1 0 0,0 0 1 0 0,0 0-1 0 0,1 0 1 0 0,-1 0-1 0 0,-1 0 1 0 0,4 4-1 0 0,1 5 107 0 0,0-1 0 0 0,8 20 0 0 0,-4-6 463 0 0,-2 1 0 0 0,8 37 0 0 0,-8-41-449 0 0,-7-19-128 0 0,0 1 0 0 0,1 0 0 0 0,-1 0 0 0 0,0-1 0 0 0,-1 1 0 0 0,1 0 0 0 0,0 5-1 0 0,6-31 824 0 0,-4 6-826 0 0,0 1-1 0 0,2-1 1 0 0,0 1-1 0 0,1 0 1 0 0,0 0-1 0 0,11-17 1 0 0,-15 28-446 0 0,0 0 0 0 0,1 1 1 0 0,0-1-1 0 0,-1 1 0 0 0,2-1 0 0 0,-1 1 0 0 0,0 0 1 0 0,1 0-1 0 0,0 1 0 0 0,0-1 0 0 0,0 1 0 0 0,0 0 1 0 0,1 0-1 0 0,-1 0 0 0 0,1 0 0 0 0,-1 1 1 0 0,1 0-1 0 0,0 0 0 0 0,0 0 0 0 0,0 1 0 0 0,1-1 1 0 0,-1 1-1 0 0,0 1 0 0 0,8-2 0 0 0,2 2-2457 0 0,-4 0-3306 0 0,0 0-2433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7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 2760 0 0,'0'-1'179'0'0,"1"1"1"0"0,0-1-1 0 0,0 1 0 0 0,-1-1 0 0 0,1 1 1 0 0,0-1-1 0 0,0 1 0 0 0,-1-1 1 0 0,1 1-1 0 0,-1-1 0 0 0,1 0 1 0 0,0 1-1 0 0,-1-1 0 0 0,1 0 0 0 0,-1 0 1 0 0,0 1-1 0 0,1-1 0 0 0,-1 0 1 0 0,0 0-1 0 0,1 0 0 0 0,-1 0 1 0 0,0 0-1 0 0,0 1 0 0 0,0-1 1 0 0,0 0-1 0 0,0 0 0 0 0,0-1 0 0 0,1-2 1083 0 0,-1 0-431 0 0,1-1-1 0 0,-1 1 1 0 0,1 0-1 0 0,-1 0 0 0 0,0 0 1 0 0,-1-4-1 0 0,1 4-215 0 0,-1 0 1 0 0,1 1-1 0 0,0-1 1 0 0,1 0-1 0 0,-1 0 1 0 0,2-5-1 0 0,2 0 1406 0 0,0 9 710 0 0,-3 1-2602 0 0,0 1 0 0 0,-1-1 0 0 0,1 0 0 0 0,-1 1 0 0 0,1-1-1 0 0,-1 0 1 0 0,1 1 0 0 0,-1-1 0 0 0,0 1 0 0 0,0-1 0 0 0,0 2 0 0 0,6 134 690 0 0,-2-35-397 0 0,4 83 210 0 0,-7-164-488 0 0,-1-10-214 0 0,1 1 0 0 0,0 0-1 0 0,1-1 1 0 0,0 1 0 0 0,5 13 0 0 0,-5-21-298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8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5064 0 0,'0'0'389'0'0,"5"-2"3366"0"0,24-8 6232 0 0,1 1-4538 0 0,9 1-4158 0 0,69-5 1 0 0,-46 14-1924 0 0,-20 0-457 0 0,-25 0-362 0 0,2 0-357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8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226 9 11976 0 0,'-18'-4'2271'0'0,"16"3"-1664"0"0,1 0 0 0 0,-1 1 1 0 0,0-1-1 0 0,1 1 0 0 0,-1-1 1 0 0,0 1-1 0 0,0 0 0 0 0,1-1 1 0 0,-1 1-1 0 0,0 0 0 0 0,1 0 1 0 0,-1 1-1 0 0,0-1 0 0 0,-2 1 1 0 0,-1 0-299 0 0,1 1 1 0 0,-1 0-1 0 0,1 0 1 0 0,-1 1 0 0 0,1-1-1 0 0,0 1 1 0 0,0 0-1 0 0,0 0 1 0 0,1 0-1 0 0,-1 1 1 0 0,1-1 0 0 0,-1 1-1 0 0,1 0 1 0 0,-4 7-1 0 0,5-9-240 0 0,1 0 0 0 0,0 1-1 0 0,-1-1 1 0 0,1 1-1 0 0,0 0 1 0 0,0-1 0 0 0,1 1-1 0 0,-1 0 1 0 0,0 0-1 0 0,1-1 1 0 0,0 1 0 0 0,0 0-1 0 0,0 0 1 0 0,0 0-1 0 0,0-1 1 0 0,0 1-1 0 0,1 0 1 0 0,-1 0 0 0 0,1-1-1 0 0,0 1 1 0 0,0 0-1 0 0,0-1 1 0 0,0 1 0 0 0,0 0-1 0 0,1-1 1 0 0,1 3-1 0 0,3 2 122 0 0,0-1 0 0 0,1 1-1 0 0,0-2 1 0 0,0 1 0 0 0,0-1 0 0 0,1 0-1 0 0,-1 0 1 0 0,1-1 0 0 0,0 0-1 0 0,16 5 1 0 0,-23-9 22 0 0,0 1-115 0 0,-1 0-89 0 0,0 0 0 0 0,0 0-1 0 0,0 1 1 0 0,0-1 0 0 0,0 0-1 0 0,0 0 1 0 0,0 0 0 0 0,0 1-1 0 0,-1-1 1 0 0,1 0 0 0 0,0 0-1 0 0,-1 0 1 0 0,1 0 0 0 0,-1 0 0 0 0,1 0-1 0 0,-1 0 1 0 0,0 0 0 0 0,1 0-1 0 0,-1 0 1 0 0,0 0 0 0 0,0 0-1 0 0,0 0 1 0 0,1 0 0 0 0,-1 0-1 0 0,0-1 1 0 0,0 1 0 0 0,0 0-1 0 0,-2 0 1 0 0,-8 6-628 0 0,0 0-1 0 0,-24 9 1 0 0,-59 16-6778 0 0,69-25 5029 0 0,2-1-6618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0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61 8376 0 0,'0'0'3206'0'0,"11"-9"221"0"0,-10 7-3097 0 0,-1 0-1 0 0,1 0 1 0 0,0 1 0 0 0,-1-1 0 0 0,1 0-1 0 0,-1 0 1 0 0,1 0 0 0 0,-1 0 0 0 0,0-1 0 0 0,0 1-1 0 0,0 0 1 0 0,0 0 0 0 0,0 0 0 0 0,0 0-1 0 0,-1 0 1 0 0,1 0 0 0 0,-1 0 0 0 0,1 0-1 0 0,-1 0 1 0 0,-1-3 0 0 0,0 4-178 0 0,0 0 0 0 0,-1 0 0 0 0,1 1-1 0 0,0-1 1 0 0,0 0 0 0 0,0 1 0 0 0,0-1 0 0 0,-1 1 0 0 0,1-1 0 0 0,0 1-1 0 0,-1 0 1 0 0,1 0 0 0 0,0 0 0 0 0,0 1 0 0 0,-4 0 0 0 0,-1 0 63 0 0,1 0 1 0 0,-1 0 0 0 0,1 1-1 0 0,-8 3 1 0 0,-1 2 134 0 0,0 0 0 0 0,1 0 0 0 0,0 2-1 0 0,0 0 1 0 0,1 0 0 0 0,-19 18 0 0 0,17-12-50 0 0,6-7-50 0 0,0 1-1 0 0,1-1 1 0 0,1 1-1 0 0,-10 14 1 0 0,16-21-235 0 0,1-1 1 0 0,-1 0-1 0 0,1 0 0 0 0,-1 0 1 0 0,1 0-1 0 0,0 0 0 0 0,0 1 0 0 0,-1-1 1 0 0,1 0-1 0 0,0 0 0 0 0,0 0 0 0 0,0 1 1 0 0,0-1-1 0 0,0 0 0 0 0,1 0 1 0 0,-1 0-1 0 0,0 1 0 0 0,1-1 0 0 0,-1 0 1 0 0,0 0-1 0 0,1 0 0 0 0,-1 0 1 0 0,1 0-1 0 0,0 0 0 0 0,-1 0 0 0 0,2 2 1 0 0,0-1-5 0 0,0 1 0 0 0,1-1 0 0 0,-1 0 0 0 0,1 1 0 0 0,-1-1 0 0 0,1 0 0 0 0,5 2 0 0 0,4 1 43 0 0,0 0 0 0 0,0-1 0 0 0,0-1-1 0 0,22 3 1 0 0,-19-4 51 0 0,-1 1 0 0 0,0 1 0 0 0,24 8 0 0 0,-35-10-84 0 0,1 0 1 0 0,0 0-1 0 0,-1 0 1 0 0,1 1-1 0 0,-1-1 1 0 0,0 1-1 0 0,0 0 0 0 0,0 0 1 0 0,0 0-1 0 0,0 0 1 0 0,0 0-1 0 0,-1 0 1 0 0,0 1-1 0 0,0-1 1 0 0,0 1-1 0 0,0 0 1 0 0,2 5-1 0 0,-3-5-5 0 0,0 0 1 0 0,-1 0-1 0 0,1 0 0 0 0,-1 0 1 0 0,1 1-1 0 0,-1-1 0 0 0,-1 0 1 0 0,1 0-1 0 0,0 0 0 0 0,-1 0 1 0 0,0 0-1 0 0,0 0 0 0 0,0 0 1 0 0,-1 0-1 0 0,1 0 0 0 0,-1 0 1 0 0,0-1-1 0 0,0 1 0 0 0,0-1 1 0 0,-1 1-1 0 0,1-1 0 0 0,-4 4 0 0 0,-6 6 28 0 0,-1 0 0 0 0,-1-1 0 0 0,-23 17 0 0 0,28-22-210 0 0,0-2 1 0 0,-15 9 0 0 0,21-13-78 0 0,-1 1 1 0 0,1-1-1 0 0,-1 1 1 0 0,0-1 0 0 0,1 0-1 0 0,-1-1 1 0 0,0 1-1 0 0,0-1 1 0 0,0 1 0 0 0,-5-1-1 0 0,8 0-21 0 0,1 0-1 0 0,-1-1 1 0 0,1 1-1 0 0,-1 0 1 0 0,1 0-1 0 0,0 0 1 0 0,-1 0-1 0 0,1 0 1 0 0,-1-1-1 0 0,1 1 1 0 0,0 0-1 0 0,-1 0 1 0 0,1-1-1 0 0,0 1 1 0 0,-1 0 0 0 0,1-1-1 0 0,0 1 1 0 0,-1 0-1 0 0,1-1 1 0 0,0 1-1 0 0,0 0 1 0 0,-1-1-1 0 0,1 1 1 0 0,0-1-1 0 0,0 1 1 0 0,0 0-1 0 0,-1-1 1 0 0,1 1-1 0 0,0-1 1 0 0,0 1-1 0 0,0-1 1 0 0,0 0-1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0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18431 0 0,'-2'1'331'0'0,"0"1"-1"0"0,0 0 0 0 0,0-1 1 0 0,0 1-1 0 0,1 0 0 0 0,-1 0 1 0 0,1 0-1 0 0,-1 0 0 0 0,1 1 1 0 0,0-1-1 0 0,0 0 1 0 0,-1 0-1 0 0,2 1 0 0 0,-1-1 1 0 0,0 1-1 0 0,0-1 0 0 0,1 1 1 0 0,-1 3-1 0 0,0 7 615 0 0,0 0-1 0 0,2 19 1 0 0,0-11-673 0 0,7 135 1214 0 0,0-66-1224 0 0,7 52 79 0 0,-3-82-312 0 0,24 69-1 0 0,-27-94-37 0 0,0-2-1037 0 0,1-13-3864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74 17047 0 0,'0'0'779'0'0,"-1"-1"-15"0"0,1 1-733 0 0,0 0 0 0 0,0 0-1 0 0,0 0 1 0 0,0 0 0 0 0,1 0-1 0 0,-1 0 1 0 0,0 0 0 0 0,0 0 0 0 0,0 0-1 0 0,0 0 1 0 0,0 0 0 0 0,0 0-1 0 0,0 0 1 0 0,1 0 0 0 0,-1 0 0 0 0,0 0-1 0 0,0 0 1 0 0,0 0 0 0 0,0-1-1 0 0,0 1 1 0 0,0 0 0 0 0,0 0 0 0 0,0 0-1 0 0,0 0 1 0 0,0 0 0 0 0,1 0-1 0 0,-1 0 1 0 0,0 0 0 0 0,0-1 0 0 0,0 1-1 0 0,0 0 1 0 0,0 0 0 0 0,0 0-1 0 0,0 0 1 0 0,0 0 0 0 0,0 0 0 0 0,0 0-1 0 0,0-1 1 0 0,0 1 0 0 0,0 0-1 0 0,0 0 1 0 0,0 0 0 0 0,0 0 0 0 0,0 0-1 0 0,0 0 1 0 0,0-1 0 0 0,0 1-1 0 0,0 0 1 0 0,0 0 0 0 0,-1 0 0 0 0,1 0-1 0 0,0 0 1 0 0,0 0 0 0 0,0 0-1 0 0,0 0 1 0 0,0-1 0 0 0,0 1 0 0 0,0 0-1 0 0,0 0 1 0 0,0 0 0 0 0,0 0-1 0 0,-1 0 1 0 0,1 0 0 0 0,0 0 0 0 0,0 0-1 0 0,0 0 1 0 0,0 0 0 0 0,0 0-1 0 0,-1 0 1 0 0,10-4 1836 0 0,-8 4-1696 0 0,32-12 1208 0 0,0 1-1 0 0,1 2 1 0 0,0 1-1 0 0,40-3 1 0 0,27 4-2638 0 0,-64 2-170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56 2760 0 0,'0'0'125'0'0,"-8"-14"7424"0"0,-2 1-5351 0 0,8 10-1283 0 0,-1 0-1 0 0,1-1 0 0 0,-1 1 1 0 0,0 0-1 0 0,-4-3 0 0 0,6 5-755 0 0,-1 0 1 0 0,1 1-1 0 0,0-1 0 0 0,-1 0 0 0 0,1 1 0 0 0,-1-1 0 0 0,1 1 0 0 0,-1-1 1 0 0,1 1-1 0 0,-1 0 0 0 0,1 0 0 0 0,-1 0 0 0 0,1-1 0 0 0,-1 2 0 0 0,1-1 1 0 0,-1 0-1 0 0,1 0 0 0 0,-3 1 0 0 0,-11 2 364 0 0,9-2-373 0 0,0 0 0 0 0,0 0 0 0 0,0 1 0 0 0,0 0 0 0 0,1 0 0 0 0,-1 1 0 0 0,1-1 0 0 0,-1 1 0 0 0,1 0 0 0 0,0 0 0 0 0,0 1 0 0 0,-7 6 0 0 0,-10 12 242 0 0,1 1 0 0 0,1 0 0 0 0,2 2 0 0 0,-27 44 0 0 0,40-59-443 0 0,0 0 0 0 0,1 1 1 0 0,0 0-1 0 0,1 0 0 0 0,0 0 0 0 0,1 0 0 0 0,0 0 0 0 0,0 0 0 0 0,2 1 0 0 0,-1-1 0 0 0,2 14 1 0 0,-1-22 51 0 0,1-1 1 0 0,-1 1 0 0 0,1 0-1 0 0,-1-1 1 0 0,1 1-1 0 0,0-1 1 0 0,0 0 0 0 0,0 1-1 0 0,0-1 1 0 0,1 0 0 0 0,-1 1-1 0 0,1-1 1 0 0,-1 0 0 0 0,1 0-1 0 0,0 0 1 0 0,0-1 0 0 0,0 1-1 0 0,0 0 1 0 0,0-1-1 0 0,4 3 1 0 0,-4-3 5 0 0,1 0 1 0 0,0 0-1 0 0,-1 0 0 0 0,1-1 1 0 0,0 1-1 0 0,0-1 0 0 0,-1 1 1 0 0,1-1-1 0 0,0 0 1 0 0,0-1-1 0 0,0 1 0 0 0,-1 0 1 0 0,1-1-1 0 0,0 1 0 0 0,0-1 1 0 0,-1 0-1 0 0,1 0 0 0 0,-1 0 1 0 0,4-2-1 0 0,8-5 41 0 0,0-1 1 0 0,-1 0-1 0 0,0-1 1 0 0,-1 0-1 0 0,0-1 0 0 0,-1 0 1 0 0,0-1-1 0 0,0 0 1 0 0,-2-1-1 0 0,10-16 1 0 0,6-12 843 0 0,-2-2 1 0 0,18-48-1 0 0,-37 83-76 0 0,0 7-307 0 0,-3 2-479 0 0,-1 0-1 0 0,1 0 1 0 0,-1-1-1 0 0,1 1 1 0 0,-1 0-1 0 0,1 0 1 0 0,-1 0-1 0 0,1 0 1 0 0,-1 0-1 0 0,0 0 1 0 0,0 0-1 0 0,0 1 1 0 0,4 36 168 0 0,-5 2 18 0 0,0 34-39 0 0,2-66-168 0 0,0 1 0 0 0,0-1-1 0 0,1 0 1 0 0,0 1 0 0 0,0-1 0 0 0,5 10 0 0 0,-7-16-50 0 0,1 0-1 0 0,0-1 1 0 0,0 1 0 0 0,0 0 0 0 0,0-1-1 0 0,0 1 1 0 0,0-1 0 0 0,0 1 0 0 0,0-1-1 0 0,1 0 1 0 0,-1 1 0 0 0,1-1 0 0 0,-1 0-1 0 0,1 0 1 0 0,-1 0 0 0 0,1 0 0 0 0,0 0-1 0 0,2 1 1 0 0,-1-2-180 0 0,0 1-1 0 0,0-1 1 0 0,0 0 0 0 0,0 0-1 0 0,0 0 1 0 0,0-1 0 0 0,0 1-1 0 0,0-1 1 0 0,0 1 0 0 0,0-1-1 0 0,3-1 1 0 0,2-1-656 0 0,0 0-1 0 0,-1-1 1 0 0,12-6 0 0 0,4-5-1645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1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 0 4608 0 0,'-13'3'455'0'0,"11"-3"-397"0"0,1 0 1 0 0,-1 0-1 0 0,0 0 0 0 0,1 1 0 0 0,-1-1 0 0 0,0 1 1 0 0,1-1-1 0 0,-1 1 0 0 0,-2 1 0 0 0,-8 6 4650 0 0,0 1 0 0 0,-12 12-1 0 0,-19 23 255 0 0,-31 56-2693 0 0,67-89-2150 0 0,0 0 0 0 0,1 0 0 0 0,0 0 0 0 0,1 1 0 0 0,0 0 0 0 0,1 0 0 0 0,1 0 0 0 0,0 1 0 0 0,0-1 0 0 0,1 1 0 0 0,1-1 0 0 0,0 21 0 0 0,1-30-60 0 0,0 0 1 0 0,1 0-1 0 0,-1 0 0 0 0,1-1 1 0 0,0 1-1 0 0,-1 0 1 0 0,2-1-1 0 0,-1 1 0 0 0,0 0 1 0 0,0-1-1 0 0,1 0 1 0 0,-1 1-1 0 0,1-1 1 0 0,0 0-1 0 0,0 0 0 0 0,0 0 1 0 0,0 0-1 0 0,4 3 1 0 0,-3-3-61 0 0,0 0 0 0 0,0-1 0 0 0,0 1 1 0 0,0-1-1 0 0,1 0 0 0 0,-1 0 0 0 0,1 0 0 0 0,-1 0 1 0 0,1 0-1 0 0,-1-1 0 0 0,1 0 0 0 0,-1 0 1 0 0,1 0-1 0 0,6-1 0 0 0,1-1-55 0 0,1 0 0 0 0,-1-1 0 0 0,0-1 0 0 0,0 0 0 0 0,0 0 0 0 0,17-11 0 0 0,56-40-1629 0 0,-56 34 229 0 0,-1-3-331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0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17 145 7832 0 0,'0'0'8498'0'0,"8"-2"-6750"0"0,-3-2-1270 0 0,0 0 0 0 0,0 0 0 0 0,-1-1 0 0 0,1 1 0 0 0,-1-1 1 0 0,0 0-1 0 0,0 0 0 0 0,-1-1 0 0 0,1 1 0 0 0,2-8 0 0 0,8-9 320 0 0,-12 18-666 0 0,0 0 0 0 0,0 0 0 0 0,0 0 0 0 0,0-1 0 0 0,-1 1 0 0 0,1 0-1 0 0,-1 0 1 0 0,0-1 0 0 0,-1 1 0 0 0,1-1 0 0 0,0-5 0 0 0,-2 10-104 0 0,1-1 0 0 0,0 1 1 0 0,0 0-1 0 0,0 0 0 0 0,0-1 0 0 0,-1 1 1 0 0,1 0-1 0 0,0 0 0 0 0,0 0 1 0 0,-1-1-1 0 0,1 1 0 0 0,0 0 0 0 0,0 0 1 0 0,-1 0-1 0 0,1 0 0 0 0,0 0 0 0 0,-1-1 1 0 0,1 1-1 0 0,0 0 0 0 0,0 0 0 0 0,-1 0 1 0 0,1 0-1 0 0,0 0 0 0 0,-1 0 0 0 0,1 0 1 0 0,0 0-1 0 0,-1 0 0 0 0,1 0 1 0 0,0 0-1 0 0,-1 0 0 0 0,1 0 0 0 0,0 0 1 0 0,-1 1-1 0 0,1-1 0 0 0,0 0 0 0 0,-1 0 1 0 0,-12 5 486 0 0,9-1-398 0 0,0-1 0 0 0,0 2-1 0 0,1-1 1 0 0,-1 0 0 0 0,1 1-1 0 0,0-1 1 0 0,0 1 0 0 0,-2 5-1 0 0,-17 44 499 0 0,21-50-569 0 0,-2 4 40 0 0,-4 11 142 0 0,-4 19 0 0 0,10-33-208 0 0,0 0 0 0 0,0 0 1 0 0,1-1-1 0 0,-1 1 0 0 0,1 0 1 0 0,0 0-1 0 0,1 0 0 0 0,-1 0 1 0 0,3 8-1 0 0,-3-12-17 0 0,1 0 0 0 0,-1 1-1 0 0,1-1 1 0 0,-1 0 0 0 0,1 0 0 0 0,0 1-1 0 0,0-1 1 0 0,-1 0 0 0 0,1 0 0 0 0,0 0 0 0 0,0 0-1 0 0,0 0 1 0 0,0 0 0 0 0,0 0 0 0 0,0-1-1 0 0,1 1 1 0 0,-1 0 0 0 0,0-1 0 0 0,0 1-1 0 0,1 0 1 0 0,-1-1 0 0 0,0 0 0 0 0,1 1 0 0 0,-1-1-1 0 0,0 0 1 0 0,1 1 0 0 0,-1-1 0 0 0,0 0-1 0 0,1 0 1 0 0,-1 0 0 0 0,1 0 0 0 0,-1-1-1 0 0,0 1 1 0 0,1 0 0 0 0,1-1 0 0 0,23-8-2374 0 0,-4-5-5736 0 0,-10 4-242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2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0 9216 0 0,'-20'2'13979'0'0,"19"-2"-13928"0"0,1 0 0 0 0,-1 1 0 0 0,1-1 0 0 0,-1 0 0 0 0,1 0 0 0 0,-1 0 0 0 0,1 0 0 0 0,-1 1 0 0 0,1-1 0 0 0,-1 0 0 0 0,1 1 0 0 0,-1-1 0 0 0,1 0 0 0 0,-1 1 0 0 0,1-1 0 0 0,0 0 0 0 0,-1 1 0 0 0,1-1 0 0 0,0 1 0 0 0,-1-1-1 0 0,1 1 1 0 0,0-1 0 0 0,0 1 0 0 0,-1-1 0 0 0,1 1 0 0 0,0 0 0 0 0,-5 17 362 0 0,3-8-246 0 0,-9 24 174 0 0,-2 2-284 0 0,1 2-1 0 0,-10 63 1 0 0,21-93 43 0 0,0 0 0 0 0,1 0 1 0 0,0 0-1 0 0,0-1 0 0 0,1 1 0 0 0,0 0 1 0 0,0 0-1 0 0,1-1 0 0 0,4 11 0 0 0,-5-15-71 0 0,0-1-1 0 0,0 1 0 0 0,0-1 1 0 0,1 1-1 0 0,-1-1 0 0 0,1 0 1 0 0,0 0-1 0 0,-1 0 0 0 0,1 0 1 0 0,0 0-1 0 0,0 0 1 0 0,0 0-1 0 0,1-1 0 0 0,-1 1 1 0 0,0-1-1 0 0,1 0 0 0 0,-1 1 1 0 0,1-1-1 0 0,-1 0 0 0 0,1 0 1 0 0,-1-1-1 0 0,1 1 0 0 0,0 0 1 0 0,-1-1-1 0 0,1 0 0 0 0,0 0 1 0 0,0 0-1 0 0,-1 0 0 0 0,1 0 1 0 0,3-1-1 0 0,-1 1 33 0 0,1-2 0 0 0,0 1 0 0 0,-1-1 0 0 0,1 1 1 0 0,-1-2-1 0 0,0 1 0 0 0,0 0 0 0 0,0-1 0 0 0,9-7 0 0 0,1-2 147 0 0,22-22-1 0 0,-17 14-105 0 0,-5 5-88 0 0,-1-1 0 0 0,18-25 0 0 0,3-11-5108 0 0,-29 41-934 0 0,-3-1-1579 0 0</inkml:trace>
  <inkml:trace contextRef="#ctx0" brushRef="#br0" timeOffset="1">251 212 17503 0 0,'-8'14'625'0'0,"0"1"0"0"0,2-1-1 0 0,0 1 1 0 0,0 1 0 0 0,2-1-1 0 0,-4 17 1 0 0,0 2 2157 0 0,-2 6-1067 0 0,2 1 0 0 0,-2 46 0 0 0,9-78-1633 0 0,1-1-1 0 0,0 1 1 0 0,1 0 0 0 0,1 9-1 0 0,-1-15-344 0 0,-1 0 0 0 0,1 0 1 0 0,0 0-1 0 0,0 0 0 0 0,0 0 0 0 0,0 0 0 0 0,1 0 0 0 0,-1 0 1 0 0,1 0-1 0 0,0-1 0 0 0,-1 1 0 0 0,1-1 0 0 0,0 1 0 0 0,3 2 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3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58 105 3680 0 0,'-6'-12'360'0'0,"2"3"2052"0"0,0-1-1 0 0,0 0 1 0 0,1 0 0 0 0,0 0-1 0 0,-2-21 1 0 0,0 18 3122 0 0,5 21-4516 0 0,2 6-867 0 0,0 0-1 0 0,-2 1 1 0 0,0-1 0 0 0,-2 17-1 0 0,-19 310 83 0 0,18-263-186 0 0,2-30-47 0 0,10 87 0 0 0,-8-130 7 0 0,0 0 0 0 0,0 1 0 0 0,0-1 0 0 0,1 0 0 0 0,0 0 0 0 0,0 0 0 0 0,4 7 0 0 0,-5-10-4 0 0,-1-1 1 0 0,1 0 0 0 0,0-1 0 0 0,-1 1 0 0 0,1 0 0 0 0,0 0 0 0 0,0 0 0 0 0,-1 0 0 0 0,1 0 0 0 0,0-1 0 0 0,0 1 0 0 0,0 0-1 0 0,0-1 1 0 0,0 1 0 0 0,0-1 0 0 0,0 1 0 0 0,0-1 0 0 0,1 0 0 0 0,-1 1 0 0 0,0-1 0 0 0,0 0 0 0 0,0 0 0 0 0,0 0 0 0 0,0 1-1 0 0,1-1 1 0 0,-1 0 0 0 0,0-1 0 0 0,0 1 0 0 0,0 0 0 0 0,0 0 0 0 0,1 0 0 0 0,-1-1 0 0 0,0 1 0 0 0,0-1 0 0 0,0 1 0 0 0,0-1-1 0 0,0 1 1 0 0,0-1 0 0 0,1 0 0 0 0,3-3 35 0 0,-1 1 1 0 0,0 0-1 0 0,0-1 0 0 0,0 0 0 0 0,-1 0 0 0 0,1 0 0 0 0,-1 0 1 0 0,3-5-1 0 0,20-41 289 0 0,-22 41-245 0 0,41-99 725 0 0,-31 72-356 0 0,1 0 0 0 0,1 1 0 0 0,26-39 0 0 0,-42 73-442 0 0,1 0 0 0 0,-1 0 0 0 0,1 0 0 0 0,0 0 0 0 0,-1 0 0 0 0,1 0 0 0 0,0 1 0 0 0,-1-1 0 0 0,1 0 0 0 0,0 0 0 0 0,0 1 0 0 0,0-1 0 0 0,0 1 0 0 0,0-1 0 0 0,0 1 0 0 0,0-1 0 0 0,0 1 0 0 0,0-1 0 0 0,0 1 0 0 0,0 0 1 0 0,0 0-1 0 0,0-1 0 0 0,0 1 0 0 0,0 0 0 0 0,0 0 0 0 0,0 0 0 0 0,0 0 0 0 0,0 0 0 0 0,0 1 0 0 0,0-1 0 0 0,0 0 0 0 0,0 0 0 0 0,0 1 0 0 0,0-1 0 0 0,0 0 0 0 0,0 1 0 0 0,0-1 0 0 0,0 1 0 0 0,0-1 0 0 0,0 1 0 0 0,0 0 0 0 0,-1-1 0 0 0,2 2 0 0 0,2 1 22 0 0,-1 1 0 0 0,0-1 0 0 0,0 1 0 0 0,-1 0-1 0 0,1 0 1 0 0,-1 0 0 0 0,0 0 0 0 0,4 7 0 0 0,7 34 172 0 0,-1 0 1 0 0,7 60-1 0 0,-15-79-174 0 0,-1-10 70 0 0,0 1 0 0 0,2-1 0 0 0,-1 0 0 0 0,15 30 0 0 0,-17-43-156 0 0,-1 0 1 0 0,1-1-1 0 0,1 1 1 0 0,-1-1-1 0 0,4 4 1 0 0,6 6-1096 0 0,-11-11 1046 0 0,-1 0 0 0 0,1-1 1 0 0,0 1-1 0 0,0-1 1 0 0,-1 1-1 0 0,1-1 0 0 0,0 0 1 0 0,0 1-1 0 0,0-1 0 0 0,0 0 1 0 0,-1 1-1 0 0,1-1 0 0 0,0 0 1 0 0,0 0-1 0 0,0 0 0 0 0,0 0 1 0 0,0 0-1 0 0,0 0 0 0 0,0 0 1 0 0,1 0-1 0 0,0 0-332 0 0,0-1 0 0 0,1 1 0 0 0,-1-1 0 0 0,0 1 0 0 0,1-1 0 0 0,3-2 0 0 0,5-4-1965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3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12 224 11056 0 0,'0'0'852'0'0,"-11"13"1916"0"0,11-12-2499 0 0,0-1 0 0 0,0 0 0 0 0,0 1-1 0 0,0-1 1 0 0,0 0 0 0 0,-1 1 0 0 0,1-1 0 0 0,0 0 0 0 0,0 1 0 0 0,0-1 0 0 0,0 0 0 0 0,0 1-1 0 0,0-1 1 0 0,0 0 0 0 0,0 1 0 0 0,0-1 0 0 0,0 0 0 0 0,1 1 0 0 0,-1-1 0 0 0,0 1-1 0 0,10 3 1950 0 0,-7-4-2113 0 0,0-1 1 0 0,0 1 0 0 0,0 0-1 0 0,0-1 1 0 0,0 1 0 0 0,6-3-1 0 0,-2-1 117 0 0,1 0 0 0 0,-1 0 0 0 0,0-1 0 0 0,0 0 0 0 0,-1 0 0 0 0,1-1 0 0 0,-1 0 0 0 0,-1 0 0 0 0,1 0 0 0 0,9-14 0 0 0,-7 6-16 0 0,1-1 0 0 0,-1 1 0 0 0,-1-1 0 0 0,9-28 0 0 0,-15 38-143 0 0,0 0 0 0 0,0 0 0 0 0,0 0-1 0 0,-1 0 1 0 0,0 0 0 0 0,0-6 0 0 0,0 10-51 0 0,0 0 1 0 0,0-1 0 0 0,0 1-1 0 0,0 0 1 0 0,0 0 0 0 0,0-1-1 0 0,-1 1 1 0 0,1 0 0 0 0,0 0-1 0 0,-1 0 1 0 0,1-1 0 0 0,-1 1-1 0 0,0 0 1 0 0,1 0 0 0 0,-1 0 0 0 0,0 0-1 0 0,0 0 1 0 0,1 0 0 0 0,-1 0-1 0 0,0 0 1 0 0,0 0 0 0 0,0 1-1 0 0,0-1 1 0 0,0 0 0 0 0,0 1-1 0 0,0-1 1 0 0,-1 0 0 0 0,1 1-1 0 0,-2-1 1 0 0,2 1 28 0 0,-1 0-1 0 0,1 0 1 0 0,-1 0 0 0 0,1 1-1 0 0,0-1 1 0 0,-1 0 0 0 0,1 1-1 0 0,-1-1 1 0 0,1 1-1 0 0,0 0 1 0 0,-1-1 0 0 0,1 1-1 0 0,0 0 1 0 0,0 0-1 0 0,0 0 1 0 0,-1 0 0 0 0,1 0-1 0 0,0 0 1 0 0,0 0 0 0 0,0 0-1 0 0,-1 2 1 0 0,-17 28 832 0 0,6-5-707 0 0,0 0 0 0 0,-14 47 0 0 0,23-61-79 0 0,1 0-1 0 0,1 0 0 0 0,0 0 0 0 0,1 1 0 0 0,0-1 1 0 0,1 0-1 0 0,0 1 0 0 0,4 23 0 0 0,-3-33-98 0 0,-1-1 0 0 0,1 1 0 0 0,0-1 0 0 0,-1 1 0 0 0,1-1-1 0 0,0 0 1 0 0,1 1 0 0 0,-1-1 0 0 0,0 0 0 0 0,1 0-1 0 0,-1 0 1 0 0,1 0 0 0 0,0 0 0 0 0,-1 0 0 0 0,1 0 0 0 0,0-1-1 0 0,0 1 1 0 0,0-1 0 0 0,1 1 0 0 0,-1-1 0 0 0,0 0-1 0 0,0 0 1 0 0,1 0 0 0 0,-1 0 0 0 0,1 0 0 0 0,-1 0 0 0 0,1-1-1 0 0,-1 1 1 0 0,1-1 0 0 0,-1 0 0 0 0,1 1 0 0 0,4-2 0 0 0,-1 1-154 0 0,1-1 1 0 0,-1 1 0 0 0,0-2 0 0 0,1 1 0 0 0,-1-1-1 0 0,0 0 1 0 0,0 0 0 0 0,0 0 0 0 0,0-1 0 0 0,-1 0 0 0 0,1 0-1 0 0,6-6 1 0 0,25-23-2904 0 0,-20 14 346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4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2 16040 0 0,'-13'5'559'0'0,"0"1"1"0"0,0 0 0 0 0,0 1 0 0 0,1 0 0 0 0,0 1 0 0 0,1 0 0 0 0,0 1 0 0 0,0 0 0 0 0,1 1 0 0 0,0 1 0 0 0,0-1 0 0 0,1 1 0 0 0,1 1 0 0 0,-13 21 0 0 0,17-26-444 0 0,1 0 0 0 0,0 0 0 0 0,0 1-1 0 0,0-1 1 0 0,1 1 0 0 0,0 0 0 0 0,0 0-1 0 0,1-1 1 0 0,0 1 0 0 0,0 12 0 0 0,1-19-103 0 0,0-1 0 0 0,0 1 1 0 0,0-1-1 0 0,0 1 0 0 0,0-1 1 0 0,0 1-1 0 0,0 0 1 0 0,0-1-1 0 0,1 1 0 0 0,-1-1 1 0 0,0 1-1 0 0,0-1 0 0 0,0 1 1 0 0,1-1-1 0 0,-1 1 1 0 0,0-1-1 0 0,1 0 0 0 0,-1 1 1 0 0,0-1-1 0 0,1 1 0 0 0,-1-1 1 0 0,1 0-1 0 0,-1 1 1 0 0,0-1-1 0 0,1 0 0 0 0,0 1 1 0 0,0-1-19 0 0,0 1 0 0 0,0-1 0 0 0,0 0 0 0 0,0 0 0 0 0,1 0 0 0 0,-1 0 0 0 0,0 0 0 0 0,0 0 0 0 0,0 0 0 0 0,0 0 0 0 0,0 0 0 0 0,2-1 0 0 0,2 0-71 0 0,1-1 0 0 0,0-1 0 0 0,7-3 0 0 0,-8 2 218 0 0,0 1 0 0 0,-1-1 1 0 0,0 0-1 0 0,0 0 0 0 0,0 0 0 0 0,0-1 1 0 0,-1 0-1 0 0,1 1 0 0 0,-1-1 1 0 0,-1 0-1 0 0,5-9 0 0 0,0 1-52 0 0,0-3 175 0 0,0-1 0 0 0,0 0-1 0 0,5-27 1 0 0,6-16 861 0 0,-15 50-875 0 0,1-2 741 0 0,-2 24-371 0 0,-2 50-545 0 0,14 95 0 0 0,-13-152-218 0 0,0 0 0 0 0,1-1-1 0 0,-1 1 1 0 0,1-1 0 0 0,0 1 0 0 0,0-1 0 0 0,4 7-1 0 0,-5-10 92 0 0,0 0-1 0 0,-1 0 1 0 0,1 0-1 0 0,0 0 1 0 0,0 0-1 0 0,0 0 1 0 0,0 0-1 0 0,0 0 1 0 0,0 0 0 0 0,0 0-1 0 0,0-1 1 0 0,0 1-1 0 0,0 0 1 0 0,0-1-1 0 0,0 1 1 0 0,0-1-1 0 0,1 1 1 0 0,-1-1-1 0 0,0 1 1 0 0,0-1-1 0 0,1 0 1 0 0,-1 0-1 0 0,0 0 1 0 0,1 0-1 0 0,-1 0 1 0 0,0 0-1 0 0,1 0 1 0 0,-1 0-1 0 0,0 0 1 0 0,0 0-1 0 0,2-1 1 0 0,1-1-762 0 0,0 0 1 0 0,0-1-1 0 0,0 1 0 0 0,0-1 1 0 0,6-5-1 0 0,-1-4-1222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15632 0 0,'3'15'1187'0'0,"-3"-8"-1010"0"0,1 1-1 0 0,3 14 0 0 0,-2-14 125 0 0,0 0-1 0 0,0 17 1 0 0,3 71 3622 0 0,-2-50-3138 0 0,-3-10-147 0 0,1 9 213 0 0,6 91 531 0 0,-6-123-1173 0 0,0 1 733 0 0,1-23-443 0 0,3-39-417 0 0,-3-72 0 0 0,-3 81 399 0 0,2-1 0 0 0,1 1 0 0 0,9-45 0 0 0,-4 53 173 0 0,1 1 1 0 0,24-57-1 0 0,-27 75-601 0 0,1 1 0 0 0,0 0 0 0 0,1 0-1 0 0,0 1 1 0 0,0-1 0 0 0,1 2 0 0 0,0-1 0 0 0,1 1-1 0 0,0 0 1 0 0,12-8 0 0 0,-18 15-25 0 0,1 0 1 0 0,-1 0-1 0 0,0 0 1 0 0,1 0-1 0 0,-1 1 0 0 0,1 0 1 0 0,-1 0-1 0 0,1 0 0 0 0,-1 0 1 0 0,1 0-1 0 0,0 1 1 0 0,-1 0-1 0 0,1-1 0 0 0,0 1 1 0 0,6 1-1 0 0,-7 0-18 0 0,-1 0 0 0 0,1-1 0 0 0,0 1-1 0 0,0 0 1 0 0,0 1 0 0 0,-1-1 0 0 0,1 0 0 0 0,0 1 0 0 0,-1 0-1 0 0,1-1 1 0 0,-1 1 0 0 0,0 0 0 0 0,0 0 0 0 0,0 0 0 0 0,0 1-1 0 0,0-1 1 0 0,0 1 0 0 0,0-1 0 0 0,2 5 0 0 0,0 1-10 0 0,-1 1 1 0 0,0-1 0 0 0,0 0 0 0 0,-1 1-1 0 0,0 0 1 0 0,0-1 0 0 0,-1 1 0 0 0,0 10-1 0 0,-1 0 0 0 0,0 0-1 0 0,-7 33 1 0 0,5-43 0 0 0,0-1 0 0 0,-1 0 0 0 0,0 0 0 0 0,0-1 0 0 0,0 1 0 0 0,-1 0 0 0 0,0-1 0 0 0,-1 0 0 0 0,1 0 0 0 0,-2-1 0 0 0,1 1 0 0 0,-1-1 0 0 0,1 0 0 0 0,-2 0 0 0 0,1-1 0 0 0,-8 5 0 0 0,11-7-122 0 0,-1-1 1 0 0,0 0-1 0 0,0 0 0 0 0,0-1 0 0 0,0 1 1 0 0,0-1-1 0 0,0 0 0 0 0,0 0 0 0 0,-1 0 1 0 0,1-1-1 0 0,0 1 0 0 0,0-1 0 0 0,-1 0 1 0 0,1 0-1 0 0,0-1 0 0 0,-1 1 0 0 0,1-1 1 0 0,0 0-1 0 0,0 0 0 0 0,0-1 0 0 0,0 1 1 0 0,0-1-1 0 0,0 0 0 0 0,0 0 0 0 0,-4-2 1 0 0,-11-11-1810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7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11520 0 0,'0'10'13215'0'0,"12"-7"-14047"0"0,7 0 1249 0 0,-1-1 0 0 0,1 0 0 0 0,0-1 0 0 0,27-3 0 0 0,-1 1-696 0 0,104-7 2033 0 0,-20 0-1479 0 0,-118 6-175 0 0,-11 2-92 0 0,1 0 1 0 0,-1 0-1 0 0,0-1 0 0 0,0 1 0 0 0,0 0 0 0 0,0 0 0 0 0,0 0 0 0 0,0 0 1 0 0,0-1-1 0 0,0 1 0 0 0,0 0 0 0 0,0 0 0 0 0,0 0 0 0 0,0 0 0 0 0,0 0 1 0 0,0-1-1 0 0,0 1 0 0 0,0 0 0 0 0,0 0 0 0 0,0 0 0 0 0,-1 0 0 0 0,1-1 0 0 0,0 1 1 0 0,0 0-1 0 0,0 0 0 0 0,0 0 0 0 0,0 0 0 0 0,0 0 0 0 0,0 0 0 0 0,0-1 1 0 0,-1 1-1 0 0,1 0 0 0 0,0 0 0 0 0,0 0 0 0 0,0 0 0 0 0,-21-14 482 0 0,13 10-581 0 0,-20-12-99 0 0,-1 1-1 0 0,-54-19 1 0 0,61 24-86 0 0,18 8 392 0 0,0 0 1 0 0,0 0 0 0 0,0 0-1 0 0,0 1 1 0 0,-1-1 0 0 0,1 1-1 0 0,0 0 1 0 0,-7 0 898 0 0,13 1-980 0 0,0 0 1 0 0,0 0-1 0 0,0 0 0 0 0,0 1 0 0 0,0-1 1 0 0,0 1-1 0 0,3 0 0 0 0,-1 1 11 0 0,4-1 35 0 0,19 5 200 0 0,39 3 0 0 0,33 0 364 0 0,-97-9-625 0 0,0 0-1 0 0,-1 0 1 0 0,1 1-1 0 0,0-1 1 0 0,-1 0-1 0 0,1 1 1 0 0,0-1-1 0 0,-1 1 1 0 0,1-1-1 0 0,-1 1 1 0 0,1 0-1 0 0,-1 0 1 0 0,1 0-1 0 0,-1 0 1 0 0,0 0-1 0 0,1 0 1 0 0,-1 0 0 0 0,0 0-1 0 0,0 0 1 0 0,0 0-1 0 0,1 2 1 0 0,-1-1-3 0 0,0 0 0 0 0,0 0-1 0 0,-1 0 1 0 0,0 0 0 0 0,1 0 0 0 0,-1 0 0 0 0,0 0 0 0 0,0 0 0 0 0,0 1 0 0 0,0-1 0 0 0,0 0 0 0 0,0 0 0 0 0,-1 0 0 0 0,1 0 0 0 0,-1 0-1 0 0,-1 3 1 0 0,-1 4 9 0 0,-1 0 0 0 0,0-1-1 0 0,-1 1 1 0 0,0-1-1 0 0,0 0 1 0 0,-1-1 0 0 0,-11 12-1 0 0,-52 46-177 0 0,39-39-285 0 0,-2-3-100 0 0,24-18-29 0 0,1 1 1 0 0,0-1 0 0 0,0 1 0 0 0,-7 8-1 0 0,4-1-875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7.8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12 14048 0 0,'-2'-1'306'0'0,"0"-1"1"0"0,0 1 0 0 0,0 0 0 0 0,0 0 0 0 0,0 0 0 0 0,0 0-1 0 0,0 0 1 0 0,0 1 0 0 0,0-1 0 0 0,-1 1 0 0 0,1-1 0 0 0,0 1-1 0 0,0 0 1 0 0,0 0 0 0 0,-1 0 0 0 0,1 0 0 0 0,0 0-1 0 0,0 1 1 0 0,-1-1 0 0 0,1 1 0 0 0,-3 0 0 0 0,1 0-44 0 0,0 0 0 0 0,0 1 0 0 0,0-1 0 0 0,0 1 1 0 0,1 0-1 0 0,-1 0 0 0 0,1 0 0 0 0,-1 1 0 0 0,1-1 0 0 0,-6 6 1 0 0,3 0-79 0 0,0 0 0 0 0,0 1 0 0 0,0 0 0 0 0,1 0 0 0 0,0 0 1 0 0,1 1-1 0 0,0-1 0 0 0,1 1 0 0 0,-5 20 0 0 0,6-16 25 0 0,0 1 0 0 0,1 0 0 0 0,1 0-1 0 0,0-1 1 0 0,1 1 0 0 0,3 20 0 0 0,-3-29-106 0 0,1 0 0 0 0,-1-1 1 0 0,1 1-1 0 0,0-1 0 0 0,0 1 1 0 0,1-1-1 0 0,0 0 0 0 0,0 0 1 0 0,0 0-1 0 0,0 0 0 0 0,1-1 1 0 0,0 1-1 0 0,0-1 0 0 0,0 0 1 0 0,0 0-1 0 0,6 4 0 0 0,-6-6-66 0 0,-1 0 1 0 0,1 0-1 0 0,0 0 0 0 0,-1 0 0 0 0,1-1 0 0 0,0 0 0 0 0,0 1 0 0 0,0-1 0 0 0,0-1 0 0 0,0 1 0 0 0,0-1 0 0 0,0 1 1 0 0,1-1-1 0 0,-1 0 0 0 0,0-1 0 0 0,0 1 0 0 0,0-1 0 0 0,0 0 0 0 0,0 0 0 0 0,0 0 0 0 0,0 0 0 0 0,0-1 0 0 0,5-2 0 0 0,0-2 56 0 0,-1 1-1 0 0,-1-1 1 0 0,1 0-1 0 0,-1 0 0 0 0,0-1 1 0 0,0 0-1 0 0,-1-1 1 0 0,0 1-1 0 0,0-1 0 0 0,8-16 1 0 0,-7 11 42 0 0,-1 0 0 0 0,0-1-1 0 0,-1 0 1 0 0,0 0 0 0 0,-1 0 0 0 0,3-23 0 0 0,-5-1-2490 0 0,-8-17-6549 0 0,6 44 89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8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66 13824 0 0,'0'0'1056'0'0,"-8"-18"-491"0"0,8 16-121 0 0,-1-1 1 0 0,1 0-1 0 0,0 1 0 0 0,-1-1 1 0 0,1 1-1 0 0,0-1 1 0 0,1 0-1 0 0,-1 1 0 0 0,0-1 1 0 0,1 1-1 0 0,0-1 0 0 0,-1 1 1 0 0,1-1-1 0 0,0 1 1 0 0,0-1-1 0 0,3-4 3632 0 0,-1 13-3522 0 0,-1-1-501 0 0,-1 0 1 0 0,-1 0 0 0 0,1 0-1 0 0,0-1 1 0 0,-1 1 0 0 0,0 0-1 0 0,-1 7 1 0 0,-8 37-73 0 0,3-16 31 0 0,-5 50-12 0 0,0 93 0 0 0,12-155 0 0 0,1 0 0 0 0,5 22 0 0 0,-1-11 0 0 0,-5-28 0 0 0,-1-1 0 0 0,1 0 0 0 0,0 0 0 0 0,0 0 0 0 0,1 0 0 0 0,-1 0 0 0 0,1-1 0 0 0,-1 1 0 0 0,1 0 0 0 0,0-1 0 0 0,0 1 0 0 0,0-1 0 0 0,0 0 0 0 0,1 1 0 0 0,-1-1 0 0 0,0 0 0 0 0,1 0 0 0 0,0-1 0 0 0,-1 1 0 0 0,1 0 0 0 0,4 1 0 0 0,-6-3 0 0 0,0 0 0 0 0,0 0 0 0 0,0 0 0 0 0,0 0 0 0 0,0 0 0 0 0,0 0 0 0 0,0 0 0 0 0,0 0 0 0 0,0 0 0 0 0,0 0 0 0 0,-1-1 0 0 0,1 1 0 0 0,0 0 0 0 0,0-1 0 0 0,0 1 0 0 0,0-1 0 0 0,0 1 0 0 0,0-1 0 0 0,0 0 0 0 0,17-14 0 0 0,-13 10 0 0 0,55-40 168 0 0,-35 29 672 0 0,48-23 0 0 0,-67 37-683 0 0,-1 0-1 0 0,1 0 1 0 0,-1 1-1 0 0,1-1 1 0 0,0 1-1 0 0,-1 1 1 0 0,1-1-1 0 0,0 1 0 0 0,6 0 1 0 0,-11 0-140 0 0,1 0 1 0 0,-1 0-1 0 0,1 0 1 0 0,-1 1-1 0 0,1-1 1 0 0,-1 0-1 0 0,1 1 1 0 0,-1-1-1 0 0,1 1 1 0 0,-1-1-1 0 0,0 1 1 0 0,1 0-1 0 0,-1 0 1 0 0,0-1-1 0 0,0 1 1 0 0,0 0-1 0 0,1 0 1 0 0,-1 0-1 0 0,0 0 0 0 0,0 1 1 0 0,0-1-1 0 0,-1 0 1 0 0,1 0-1 0 0,0 1 1 0 0,0-1-1 0 0,-1 0 1 0 0,1 1-1 0 0,0-1 1 0 0,-1 0-1 0 0,0 1 1 0 0,1-1-1 0 0,-1 1 1 0 0,0-1-1 0 0,0 1 1 0 0,0-1-1 0 0,0 1 1 0 0,0-1-1 0 0,0 1 1 0 0,0 1-1 0 0,-1 5-12 0 0,-1-1 1 0 0,0 1-1 0 0,0-1 0 0 0,0 0 1 0 0,-1 0-1 0 0,0 0 0 0 0,-1 0 1 0 0,0 0-1 0 0,0 0 0 0 0,0-1 1 0 0,0 0-1 0 0,-1 0 0 0 0,-8 8 1 0 0,6-7 25 0 0,-1 0 1 0 0,0-1 0 0 0,0 0 0 0 0,-1 0 0 0 0,1 0 0 0 0,-1-1 0 0 0,0-1 0 0 0,-1 1-1 0 0,-15 4 1 0 0,12-6-163 0 0,-1 1 0 0 0,-21 1-1 0 0,30-5-168 0 0,1 0-1 0 0,-1 0 1 0 0,1 0-1 0 0,-1 0 1 0 0,1-1-1 0 0,0 1 1 0 0,-1-1-1 0 0,1 0 0 0 0,0-1 1 0 0,0 1-1 0 0,-1-1 1 0 0,-4-2-1 0 0,9 4 173 0 0,-1-1 1 0 0,1 1-1 0 0,-1 0 0 0 0,0-1 1 0 0,1 1-1 0 0,-1 0 0 0 0,1-1 0 0 0,-1 1 1 0 0,1-1-1 0 0,-1 1 0 0 0,1-1 1 0 0,-1 1-1 0 0,1-1 0 0 0,-1 0 1 0 0,1 1-1 0 0,0-1 0 0 0,-1 1 0 0 0,1-1 1 0 0,0 0-1 0 0,0 1 0 0 0,0-1 1 0 0,-1 0-1 0 0,1 1 0 0 0,0-1 0 0 0,0 0 1 0 0,0 1-1 0 0,0-1 0 0 0,0 0 1 0 0,0 1-1 0 0,0-1 0 0 0,0 0 1 0 0,0 1-1 0 0,0-1 0 0 0,1 0 0 0 0,-1 1 1 0 0,1-2-1 0 0,4-8-1527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73 289 17503 0 0,'-10'-2'1115'0'0,"5"1"2554"0"0,7 4-2229 0 0,0 0-1315 0 0,0 0 1 0 0,0 0-1 0 0,0 0 0 0 0,-1 0 0 0 0,1 1 0 0 0,-1-1 0 0 0,1 0 1 0 0,-1 1-1 0 0,0-1 0 0 0,0 1 0 0 0,-1-1 0 0 0,1 8 0 0 0,0 4-23 0 0,-3 27 0 0 0,1-24 135 0 0,-7 57 63 0 0,-3-1-1 0 0,-24 81 0 0 0,33-146-297 0 0,-12 33-1946 0 0,8-29-224 0 0</inkml:trace>
  <inkml:trace contextRef="#ctx0" brushRef="#br0" timeOffset="0.99">99 4 18887 0 0,'0'0'832'0'0,"-11"-3"184"0"0,-4 3-816 0 0,5 0-200 0 0,-5 3 0 0 0,7 2 0 0 0,0-3 1176 0 0,1 3-536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9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7368 0 0,'0'0'568'0'0,"10"7"-44"0"0,-6-6 636 0 0,0 0 0 0 0,0 0 1 0 0,0 0-1 0 0,0-1 1 0 0,0 1-1 0 0,8-1 0 0 0,-4-1-522 0 0,-1 0 1 0 0,1 0-1 0 0,8-2 0 0 0,1-3-123 0 0,-1 1 0 0 0,24-13-1 0 0,-30 12-259 0 0,0 0 0 0 0,0-1-1 0 0,0 0 1 0 0,-1 0 0 0 0,0-1-1 0 0,-1 0 1 0 0,1 0 0 0 0,-2-1-1 0 0,1 0 1 0 0,-1-1 0 0 0,9-15-1 0 0,-15 23-252 0 0,-1 1 0 0 0,1 0-1 0 0,0 0 1 0 0,-1 0 0 0 0,1-1-1 0 0,-1 1 1 0 0,0 0 0 0 0,1-1-1 0 0,-1 1 1 0 0,0 0-1 0 0,0-1 1 0 0,0 1 0 0 0,0 0-1 0 0,0-1 1 0 0,0 1 0 0 0,0-1-1 0 0,0 1 1 0 0,0 0 0 0 0,-1-1-1 0 0,1 1 1 0 0,0 0 0 0 0,-1 0-1 0 0,0-1 1 0 0,0-1 0 0 0,0 3 53 0 0,0-1 1 0 0,0 0-1 0 0,1 0 0 0 0,-1 0 1 0 0,0 0-1 0 0,0 1 1 0 0,-1-1-1 0 0,1 0 0 0 0,0 1 1 0 0,0-1-1 0 0,0 1 1 0 0,0-1-1 0 0,0 1 1 0 0,-1 0-1 0 0,1 0 0 0 0,0-1 1 0 0,0 1-1 0 0,-1 0 1 0 0,1 0-1 0 0,0 0 1 0 0,0 0-1 0 0,-1 0 0 0 0,1 0 1 0 0,0 1-1 0 0,0-1 1 0 0,0 0-1 0 0,-2 1 1 0 0,-4 2 141 0 0,0 0 1 0 0,-1 0 0 0 0,1 1 0 0 0,1 0-1 0 0,-1 0 1 0 0,0 0 0 0 0,1 1-1 0 0,-6 6 1 0 0,-44 47 605 0 0,54-56-763 0 0,-5 6 60 0 0,0-1 0 0 0,1 2 1 0 0,0-1-1 0 0,1 1 0 0 0,-1 0 0 0 0,2 0 0 0 0,-1 0 0 0 0,1 1 0 0 0,1-1 0 0 0,-4 16 0 0 0,7-24-96 0 0,0 1-1 0 0,-1-1 0 0 0,1 0 0 0 0,0 0 0 0 0,0 1 0 0 0,0-1 0 0 0,0 0 0 0 0,1 0 0 0 0,-1 1 0 0 0,0-1 0 0 0,1 0 0 0 0,-1 0 0 0 0,0 1 1 0 0,1-1-1 0 0,-1 0 0 0 0,1 0 0 0 0,0 0 0 0 0,-1 0 0 0 0,1 0 0 0 0,0 0 0 0 0,0 0 0 0 0,1 1 0 0 0,-1-1-4 0 0,1 0 1 0 0,0 0-1 0 0,0 0 0 0 0,0 0 0 0 0,0 0 0 0 0,-1-1 0 0 0,1 1 0 0 0,0 0 1 0 0,0-1-1 0 0,0 0 0 0 0,0 1 0 0 0,4-1 0 0 0,2 0-165 0 0,1-1 0 0 0,0 0 0 0 0,0 0-1 0 0,-1-1 1 0 0,11-3 0 0 0,2-2-1073 0 0,0-2 0 0 0,-1 0 0 0 0,21-13 0 0 0,-12 5-801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1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5 173 2760 0 0,'-4'28'17254'0'0,"13"-34"-15823"0"0,-6 2-617 0 0,1 0 0 0 0,-1-1 1 0 0,0 1-1 0 0,4-8 0 0 0,-4 7-523 0 0,13-23 583 0 0,-1-1-65 0 0,2 1 1 0 0,24-29 0 0 0,-19 39-521 0 0,-21 18-285 0 0,-1 0-1 0 0,1 0 1 0 0,0 1-1 0 0,-1-1 0 0 0,1 0 1 0 0,-1 0-1 0 0,1 1 1 0 0,0-1-1 0 0,-1 0 1 0 0,1 1-1 0 0,-1-1 1 0 0,1 1-1 0 0,-1-1 1 0 0,1 1-1 0 0,-1-1 1 0 0,1 1-1 0 0,-1-1 1 0 0,1 1-1 0 0,-1-1 1 0 0,0 1-1 0 0,1-1 0 0 0,-1 2 1 0 0,1-2-4 0 0,1 4 2 0 0,0 0-1 0 0,0 0 1 0 0,-1 0-1 0 0,1 0 1 0 0,-1 0 0 0 0,0 0-1 0 0,0 0 1 0 0,0 0-1 0 0,0 6 1 0 0,-1 41 28 0 0,-1-38-21 0 0,2 26 0 0 0,0-32-9 0 0,0 21 11 0 0,10-38 42 0 0,-6-1-42 0 0,0 0 0 0 0,6-18 0 0 0,-7 16 0 0 0,0 1-1 0 0,7-12 0 0 0,-7 16 13 0 0,0-1 77 0 0,1 0 1 0 0,0 0 0 0 0,1 1-1 0 0,7-9 1 0 0,-12 16-89 0 0,0 0 0 0 0,0 0 0 0 0,0 0-1 0 0,0 0 1 0 0,0-1 0 0 0,0 1 0 0 0,0 1 0 0 0,1-1 0 0 0,-1 0-1 0 0,0 0 1 0 0,0 0 0 0 0,1 1 0 0 0,-1-1 0 0 0,1 1 0 0 0,-1-1-1 0 0,1 1 1 0 0,-1-1 0 0 0,1 1 0 0 0,-1 0 0 0 0,1 0-1 0 0,-1 0 1 0 0,1 0 0 0 0,-1 0 0 0 0,1 0 0 0 0,-1 0 0 0 0,1 0-1 0 0,-1 1 1 0 0,1-1 0 0 0,-1 1 0 0 0,1-1 0 0 0,-1 1 0 0 0,0-1-1 0 0,1 1 1 0 0,1 1 0 0 0,0 1-2 0 0,-1-1-1 0 0,0 1 1 0 0,1 0 0 0 0,-1-1-1 0 0,0 1 1 0 0,-1 0 0 0 0,1 0-1 0 0,-1 0 1 0 0,1 1 0 0 0,1 5-1 0 0,8 35 20 0 0,1 25-728 0 0,-11-60 326 0 0,-2-8 277 0 0,1-1 1 0 0,0 1-1 0 0,0-1 1 0 0,0 1-1 0 0,0-1 0 0 0,0 1 1 0 0,0-1-1 0 0,0 1 1 0 0,0-1-1 0 0,0 1 1 0 0,0-1-1 0 0,1 1 1 0 0,-1-1-1 0 0,0 1 0 0 0,0-1 1 0 0,0 0-1 0 0,1 1 1 0 0,-1-1-1 0 0,0 1 1 0 0,0-1-1 0 0,1 1 1 0 0,-1-1-1 0 0,0 0 1 0 0,1 1-1 0 0,-1-1 0 0 0,1 0 1 0 0,-1 1-1 0 0,0-1 1 0 0,1 0-1 0 0,-1 0 1 0 0,1 1-1 0 0,0-1 1 0 0,4-5-3916 0 0,2 0 1748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29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160 364 21191 0 0,'-7'0'198'0'0,"1"0"-1"0"0,-1 1 0 0 0,0 0 1 0 0,1 1-1 0 0,-1 0 0 0 0,1 0 0 0 0,0 0 1 0 0,0 0-1 0 0,0 1 0 0 0,0 0 1 0 0,0 1-1 0 0,0-1 0 0 0,1 1 1 0 0,-1 0-1 0 0,1 0 0 0 0,0 1 0 0 0,-5 6 1 0 0,5-5 3 0 0,0 0 0 0 0,1 0 0 0 0,-1 0 0 0 0,1 1 0 0 0,1 0 0 0 0,-1 0 0 0 0,1 0 0 0 0,0 0 0 0 0,1 0 0 0 0,0 1 0 0 0,0-1 0 0 0,0 1 0 0 0,1 0 0 0 0,0 12 0 0 0,1-16-228 0 0,0-1 0 0 0,0 1 1 0 0,1 0-1 0 0,0 0 0 0 0,0-1 0 0 0,0 1 0 0 0,0 0 1 0 0,0-1-1 0 0,1 1 0 0 0,-1-1 0 0 0,1 1 1 0 0,0-1-1 0 0,0 0 0 0 0,0 0 0 0 0,1 0 0 0 0,-1 0 1 0 0,1 0-1 0 0,0 0 0 0 0,0-1 0 0 0,0 0 1 0 0,0 1-1 0 0,0-1 0 0 0,0 0 0 0 0,0 0 1 0 0,1-1-1 0 0,-1 1 0 0 0,1-1 0 0 0,0 1 0 0 0,-1-1 1 0 0,1 0-1 0 0,0-1 0 0 0,-1 1 0 0 0,1-1 1 0 0,0 1-1 0 0,0-1 0 0 0,0 0 0 0 0,5-1 1 0 0,1-1-399 0 0,-1 1 1 0 0,0-2 0 0 0,0 1-1 0 0,0-1 1 0 0,0-1 0 0 0,0 0 0 0 0,-1 0-1 0 0,13-8 1 0 0,2-3-1083 0 0</inkml:trace>
  <inkml:trace contextRef="#ctx0" brushRef="#br0" timeOffset="1">552 0 15664 0 0,'0'0'1206'0'0,"0"8"-458"0"0,-1 40 5377 0 0,-3 0-3635 0 0,0 26-1212 0 0,3-45-841 0 0,-1 80 1103 0 0,4-68-1297 0 0,5 83 289 0 0,-4-102-604 0 0,0 0-1 0 0,2-1 0 0 0,11 34 0 0 0,-5-25-487 0 0,9 24-3691 0 0,-19-48 2337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0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6912 0 0,'1'0'11421'0'0,"5"-3"-7941"0"0,27-4 3067 0 0,20 1-5766 0 0,-11 2-499 0 0,58-11-559 0 0,-48 7-2799 0 0,-29 3 1237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0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0 15664 0 0,'-20'10'1227'0'0,"16"-8"-1168"0"0,0 0-1 0 0,0 0 1 0 0,0 0-1 0 0,1 1 1 0 0,-1-1-1 0 0,1 1 1 0 0,-5 4-1 0 0,-1 2 432 0 0,0 0 2751 0 0,1 0 0 0 0,-14 19-1 0 0,13-6-1711 0 0,8-20-1441 0 0,1-1-1 0 0,0 1 0 0 0,0 0 0 0 0,0-1 0 0 0,0 1 1 0 0,0 0-1 0 0,0-1 0 0 0,1 1 0 0 0,-1-1 0 0 0,0 1 1 0 0,1-1-1 0 0,-1 1 0 0 0,1 0 0 0 0,0-1 0 0 0,-1 0 1 0 0,1 1-1 0 0,0-1 0 0 0,0 1 0 0 0,0-1 0 0 0,0 0 1 0 0,0 0-1 0 0,0 0 0 0 0,1 1 0 0 0,-1-1 1 0 0,2 1-1 0 0,4 3 135 0 0,1 1 1 0 0,0-1 0 0 0,12 5-1 0 0,-2 0-25 0 0,-15-8-173 0 0,0-1 0 0 0,0 1-1 0 0,0 1 1 0 0,-1-1 0 0 0,1 0 0 0 0,-1 0-1 0 0,5 6 1 0 0,-7-7-20 0 0,1 0 0 0 0,-1 0 1 0 0,1 0-1 0 0,-1 0 0 0 0,0 0 0 0 0,1 0 0 0 0,-1 0 1 0 0,0 0-1 0 0,0 0 0 0 0,0 0 0 0 0,0 0 0 0 0,0 0 1 0 0,0 0-1 0 0,0 1 0 0 0,0-1 0 0 0,0 0 1 0 0,0 0-1 0 0,-1 0 0 0 0,1 0 0 0 0,0 0 0 0 0,-1 0 1 0 0,1 0-1 0 0,-1 0 0 0 0,1 0 0 0 0,-1-1 0 0 0,0 1 1 0 0,1 0-1 0 0,-2 1 0 0 0,-2 3-4 0 0,1-1 0 0 0,-1 1 0 0 0,0-1 0 0 0,0 0 0 0 0,-1 0 0 0 0,1 0 0 0 0,-1-1 0 0 0,1 0 0 0 0,-8 4 0 0 0,-4 0-298 0 0,4-2-1556 0 0,1 0 0 0 0,-1-1 1 0 0,0 0-1 0 0,-19 3 1 0 0,11-4-8116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1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 15664 0 0,'0'0'2426'0'0,"9"0"-779"0"0,69-7 1369 0 0,50-6-1978 0 0,-36 1-795 0 0,-41 3-364 0 0,5 0-55 0 0,-51 9 185 0 0,0-1 1 0 0,0 0 0 0 0,0 0 0 0 0,0 0 0 0 0,-1-1 0 0 0,1 1-1 0 0,6-4 1 0 0,-10 4-4 0 0,-1 1-1 0 0,1 0 0 0 0,-1-1 1 0 0,0 1-1 0 0,1 0 1 0 0,-1-1-1 0 0,1 1 0 0 0,-1 0 1 0 0,0-1-1 0 0,1 1 1 0 0,-1-1-1 0 0,0 1 0 0 0,0-1 1 0 0,1 1-1 0 0,-1-1 1 0 0,0 1-1 0 0,0-1 0 0 0,0 1 1 0 0,0-1-1 0 0,0 1 1 0 0,1-1-1 0 0,-1 1 0 0 0,0-1 1 0 0,0 1-1 0 0,0-1 1 0 0,-1-1 35 0 0,1 1 0 0 0,0 0 0 0 0,-1 0 0 0 0,1 0 0 0 0,-1 0 0 0 0,0-1 0 0 0,1 1 0 0 0,-1 0 1 0 0,0 0-1 0 0,-1-1 0 0 0,-2-3 158 0 0,-1 0 0 0 0,0 1 0 0 0,-7-5 1 0 0,11 8-190 0 0,-11-7 137 0 0,0 1 0 0 0,-17-8 1 0 0,17 9 19 0 0,1 1 1 0 0,0-2 0 0 0,-15-10-1 0 0,25 16-97 0 0,0 1 0 0 0,0-1 1 0 0,-1 0-1 0 0,1 0 0 0 0,0-1 0 0 0,0 1 0 0 0,0 0 0 0 0,0 0 0 0 0,0 0 0 0 0,1-1 0 0 0,-1 1 1 0 0,0 0-1 0 0,0-1 0 0 0,1 1 0 0 0,-1-1 0 0 0,1 1 0 0 0,-1-1 0 0 0,1 1 0 0 0,0-1 1 0 0,0 1-1 0 0,0-1 0 0 0,-1 1 0 0 0,1-1 0 0 0,1 1 0 0 0,-1-1 0 0 0,0 1 0 0 0,0-1 0 0 0,1 1 1 0 0,0-3-1 0 0,0 2-35 0 0,0 0 1 0 0,0 0 0 0 0,1 0-1 0 0,-1 0 1 0 0,1 0 0 0 0,0 1 0 0 0,-1-1-1 0 0,1 1 1 0 0,0-1 0 0 0,0 1-1 0 0,0 0 1 0 0,0-1 0 0 0,0 1-1 0 0,0 0 1 0 0,0 0 0 0 0,0 1-1 0 0,0-1 1 0 0,1 0 0 0 0,2 0-1 0 0,2 1 55 0 0,0 0 0 0 0,0 0 0 0 0,0 1 0 0 0,0 0 0 0 0,0 1-1 0 0,0-1 1 0 0,0 1 0 0 0,12 5 0 0 0,-9-3 4 0 0,-4-2 26 0 0,-1 0 1 0 0,1 0-1 0 0,-1 0 0 0 0,0 1 1 0 0,0 0-1 0 0,0 0 0 0 0,-1 0 0 0 0,1 1 1 0 0,-1 0-1 0 0,7 6 0 0 0,-9-8-116 0 0,-1 1 0 0 0,1-1 0 0 0,0 1 0 0 0,-1-1 0 0 0,0 1-1 0 0,1 0 1 0 0,-1-1 0 0 0,0 1 0 0 0,0 0 0 0 0,-1 0 0 0 0,1 0 0 0 0,-1 0-1 0 0,1 0 1 0 0,-1 0 0 0 0,0 0 0 0 0,0 0 0 0 0,0 0 0 0 0,-1 0-1 0 0,1 0 1 0 0,-1 0 0 0 0,-1 5 0 0 0,-4 11 93 0 0,-1 0 0 0 0,-1 0 0 0 0,-17 30 0 0 0,20-42-462 0 0,1 0 1 0 0,-1 0-1 0 0,0-1 1 0 0,-1 0-1 0 0,1 1 1 0 0,-1-2-1 0 0,0 1 1 0 0,-1-1-1 0 0,0 0 1 0 0,1 0-1 0 0,-15 7 0 0 0,10-9-1520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2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28 231 10800 0 0,'0'0'520'0'0,"-2"-18"144"0"0,4-37 6927 0 0,-1 56-7303 0 0,2 2-191 0 0,-2 0-1 0 0,1 0 0 0 0,0 0 0 0 0,-1 1 1 0 0,1-1-1 0 0,-1 0 0 0 0,0 1 0 0 0,0-1 1 0 0,0 5-1 0 0,3 35 419 0 0,-9 56 302 0 0,-26 152 0 0 0,29-236-650 0 0,2-9-85 0 0,-1 0-1 0 0,0-1 1 0 0,0 1-1 0 0,0 0 1 0 0,-4 9-1 0 0,4-14 207 0 0,1-22 24 0 0,7-128 219 0 0,-8 96-228 0 0,3 1-1 0 0,3 0 1 0 0,2-1 0 0 0,24-94-1 0 0,-28 138-237 0 0,0 0 1 0 0,1 1-1 0 0,0 0 0 0 0,0 0 0 0 0,1 0 1 0 0,0 0-1 0 0,0 1 0 0 0,1 0 0 0 0,-1 0 1 0 0,2 0-1 0 0,6-6 0 0 0,-10 11-40 0 0,1-1-1 0 0,-1 1 1 0 0,0 0-1 0 0,1 0 1 0 0,-1 0-1 0 0,1 0 1 0 0,0 0-1 0 0,-1 1 1 0 0,1 0-1 0 0,0 0 0 0 0,0 0 1 0 0,0 0-1 0 0,0 1 1 0 0,0-1-1 0 0,0 1 1 0 0,0 0-1 0 0,0 0 1 0 0,0 1-1 0 0,0-1 1 0 0,0 1-1 0 0,0 0 1 0 0,-1 0-1 0 0,1 0 1 0 0,0 0-1 0 0,0 1 1 0 0,6 3-1 0 0,-7-3-18 0 0,1 0 0 0 0,-1 0 0 0 0,0 0-1 0 0,0 0 1 0 0,-1 0 0 0 0,1 1 0 0 0,0 0 0 0 0,-1-1-1 0 0,0 1 1 0 0,0 0 0 0 0,1 0 0 0 0,-2 0 0 0 0,1 0-1 0 0,0 1 1 0 0,2 5 0 0 0,-3-4 13 0 0,0 0 0 0 0,0 0 0 0 0,0 0 0 0 0,-1 0-1 0 0,0 0 1 0 0,0 0 0 0 0,0 0 0 0 0,-1 1 0 0 0,1-1 0 0 0,-2 5 0 0 0,-3 5 29 0 0,0-1 0 0 0,0 0 0 0 0,-1 0 0 0 0,-1-1 0 0 0,0 1 0 0 0,-14 18 0 0 0,17-26-40 0 0,0-1-1 0 0,0 1 0 0 0,0-1 0 0 0,-1 0 0 0 0,0-1 0 0 0,0 1 0 0 0,0-1 1 0 0,-1 0-1 0 0,1 0 0 0 0,-1 0 0 0 0,0-1 0 0 0,0 0 0 0 0,0 0 0 0 0,0-1 0 0 0,-1 1 1 0 0,1-1-1 0 0,-1-1 0 0 0,1 1 0 0 0,-13 0 0 0 0,14-2-372 0 0,-19-2-713 0 0,23 2 949 0 0,0 0 1 0 0,1 0-1 0 0,-1-1 0 0 0,0 1 0 0 0,1 0 1 0 0,-1 0-1 0 0,1-1 0 0 0,-1 1 0 0 0,0-1 1 0 0,1 1-1 0 0,-1 0 0 0 0,1-1 0 0 0,-1 1 0 0 0,1-1 1 0 0,-1 1-1 0 0,1-1 0 0 0,0 0 0 0 0,-1 1 1 0 0,1-1-1 0 0,0 1 0 0 0,-1-1 0 0 0,1 0 1 0 0,0 1-1 0 0,0-1 0 0 0,0 0 0 0 0,-1 1 1 0 0,1-1-1 0 0,0 0 0 0 0,0 1 0 0 0,0-2 1 0 0,0-5-2178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3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6 4608 0 0,'-25'4'838'0'0,"13"-2"1513"0"0,-1-1 3424 0 0,7-1-4496 0 0,0-1 0 0 0,0 0 1 0 0,0 0-1 0 0,-7-2 1 0 0,8 1-786 0 0,0 1 0 0 0,-1 0 0 0 0,1 0 0 0 0,-8 0 0 0 0,12 1-449 0 0,0 1-1 0 0,0-1 1 0 0,0 1 0 0 0,0-1-1 0 0,0 1 1 0 0,0-1-1 0 0,0 1 1 0 0,1 0-1 0 0,-1 0 1 0 0,0-1-1 0 0,0 1 1 0 0,0 0-1 0 0,1 0 1 0 0,-1 0 0 0 0,0 0-1 0 0,1 0 1 0 0,-1 0-1 0 0,1 0 1 0 0,-1 0-1 0 0,1 1 1 0 0,-9 24 195 0 0,-9 56 270 0 0,18-82-510 0 0,-1 6 36 0 0,0 1 0 0 0,0-1-1 0 0,0 1 1 0 0,0-1 0 0 0,1 1-1 0 0,0-1 1 0 0,1 0 0 0 0,0 1-1 0 0,2 10 1 0 0,-3-16 124 0 0,9-2-11 0 0,-8 1-138 0 0,1-1-1 0 0,0 0 1 0 0,-1 1-1 0 0,1-1 1 0 0,-1 0-1 0 0,1 0 1 0 0,-1 0-1 0 0,1 0 1 0 0,-1 0-1 0 0,1 0 1 0 0,-1 0-1 0 0,0 0 1 0 0,0-1-1 0 0,0 1 1 0 0,0 0-1 0 0,0-1 1 0 0,0 1-1 0 0,0-1 1 0 0,1-2-1 0 0,1-4 75 0 0,1 0-1 0 0,3-14 1 0 0,-3 9-53 0 0,-1 4-4 0 0,-1 2 57 0 0,0 0 0 0 0,1 0 0 0 0,3-7 0 0 0,-5 13 59 0 0,3-3 256 0 0,-2 6-377 0 0,0 1 1 0 0,0 0-1 0 0,0 0 0 0 0,0 0 0 0 0,-1 0 1 0 0,1 1-1 0 0,-1-1 0 0 0,1 5 0 0 0,8 31 162 0 0,-9-33-179 0 0,0 0-33 0 0,1 4-209 0 0,0-1 0 0 0,6 16-1 0 0,-8-24 204 0 0,1 0 0 0 0,-1 0 0 0 0,0 1-1 0 0,1-1 1 0 0,-1 0 0 0 0,1 0 0 0 0,0 0 0 0 0,-1 0 0 0 0,1 0 0 0 0,0 0-1 0 0,-1 0 1 0 0,1 0 0 0 0,0-1 0 0 0,0 1 0 0 0,0 0 0 0 0,0 0-1 0 0,0-1 1 0 0,0 1 0 0 0,0 0 0 0 0,0-1 0 0 0,0 1 0 0 0,0-1 0 0 0,0 1-1 0 0,0-1 1 0 0,0 0 0 0 0,0 1 0 0 0,1-1 0 0 0,-1 0 0 0 0,0 0-1 0 0,2 0 1 0 0,-2 0-185 0 0,0-1-1 0 0,0 1 1 0 0,0 0-1 0 0,0-1 1 0 0,0 1-1 0 0,0-1 1 0 0,0 1-1 0 0,-1-1 1 0 0,1 0 0 0 0,0 1-1 0 0,0-1 1 0 0,-1 0-1 0 0,2 0 1 0 0,6-8-1536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3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5064 0 0,'1'0'4758'0'0,"1"6"-2264"0"0,12 22 5437 0 0,4 0-5615 0 0,-11-19-2154 0 0,-1 0-1 0 0,-1 1 1 0 0,0-1 0 0 0,8 20-1 0 0,7 50 556 0 0,-18-65-358 0 0,1 27 0 0 0,-3-40 322 0 0,0-16 183 0 0,1 3-657 0 0,0 1 0 0 0,0-1 0 0 0,1 1-1 0 0,1 0 1 0 0,0-1 0 0 0,0 1 0 0 0,1 1 0 0 0,6-12 0 0 0,-4 9-124 0 0,2 0 1 0 0,-1 1 0 0 0,1 0 0 0 0,1 0 0 0 0,0 1-1 0 0,12-11 1 0 0,-15 16-77 0 0,1 0 0 0 0,0 0-1 0 0,1 1 1 0 0,-1 0 0 0 0,12-5-1 0 0,-15 8-361 0 0,0 0 0 0 0,0 0-1 0 0,0 1 1 0 0,0 0 0 0 0,0 0 0 0 0,1 0-1 0 0,-1 0 1 0 0,0 1 0 0 0,1-1-1 0 0,-1 1 1 0 0,1 0 0 0 0,7 2 0 0 0,0 1-1259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4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10 5984 0 0,'0'0'456'0'0,"0"0"-316"0"0,0 1-127 0 0,-1-1 0 0 0,1 0-1 0 0,-1 1 1 0 0,1-1 0 0 0,-1 1 0 0 0,1-1 0 0 0,-1 0 0 0 0,1 1-1 0 0,-1-1 1 0 0,1 0 0 0 0,-1 0 0 0 0,1 0 0 0 0,-1 1 0 0 0,0-1 0 0 0,1 0-1 0 0,-5 0 4161 0 0,-15-9 925 0 0,17 7-4890 0 0,-1 1 0 0 0,1 1 1 0 0,-1-1-1 0 0,1 0 0 0 0,-1 1 1 0 0,1 0-1 0 0,-1 0 0 0 0,1 0 1 0 0,-1 0-1 0 0,0 0 1 0 0,1 1-1 0 0,-1-1 0 0 0,1 1 1 0 0,0 0-1 0 0,-7 3 0 0 0,3-2-66 0 0,1 2 0 0 0,-1-1 0 0 0,0 1 0 0 0,1 0 0 0 0,0 0 0 0 0,-8 7 0 0 0,-4 6-65 0 0,1 0-1 0 0,1 0 0 0 0,-27 40 0 0 0,38-49-73 0 0,0 0 1 0 0,0 1-1 0 0,1-1 1 0 0,0 1-1 0 0,1 0 1 0 0,0 0-1 0 0,0 0 1 0 0,1 0-1 0 0,0 1 0 0 0,1-1 1 0 0,0 1-1 0 0,1 18 1 0 0,0-26 14 0 0,0 1 0 0 0,1 0 0 0 0,-1 0 0 0 0,1-1 0 0 0,0 1 0 0 0,0 0 0 0 0,0 0 0 0 0,1 2 0 0 0,-1-5-1 0 0,0 1-1 0 0,0-1 0 0 0,0 1 0 0 0,0-1 1 0 0,0 0-1 0 0,0 1 0 0 0,1-1 0 0 0,-1 0 0 0 0,0 0 1 0 0,0 0-1 0 0,0 0 0 0 0,0 0 0 0 0,0 0 1 0 0,0 0-1 0 0,0 0 0 0 0,2-1 0 0 0,2-1 45 0 0,-1 1-1 0 0,1-1 1 0 0,-1 0 0 0 0,0 0-1 0 0,0-1 1 0 0,0 1-1 0 0,0-1 1 0 0,0 0-1 0 0,0 0 1 0 0,-1 0 0 0 0,1-1-1 0 0,-1 1 1 0 0,4-7-1 0 0,4-6 230 0 0,18-33 1 0 0,-27 45-250 0 0,55-98 1223 0 0,-54 95-1030 0 0,1 0 0 0 0,0 0 0 0 0,1 0 0 0 0,-1 1 0 0 0,1 0 0 0 0,6-6 0 0 0,-10 11-220 0 0,-1 1 0 0 0,0 0 0 0 0,0 0-1 0 0,1 0 1 0 0,-1 0 0 0 0,0 0 0 0 0,0-1-1 0 0,1 1 1 0 0,-1 0 0 0 0,0 0 0 0 0,0 0 0 0 0,1 0-1 0 0,-1 0 1 0 0,0 0 0 0 0,0 0 0 0 0,1 0-1 0 0,-1 0 1 0 0,0 0 0 0 0,1 0 0 0 0,-1 0 0 0 0,0 0-1 0 0,0 0 1 0 0,1 0 0 0 0,-1 0 0 0 0,0 0-1 0 0,0 1 1 0 0,1-1 0 0 0,-1 0 0 0 0,0 0 0 0 0,0 0-1 0 0,1 0 1 0 0,-1 0 0 0 0,0 1 0 0 0,0-1-1 0 0,0 0 1 0 0,1 0 0 0 0,-1 0 0 0 0,0 1 0 0 0,0-1-1 0 0,0 0 1 0 0,0 0 0 0 0,0 1 0 0 0,1-1-1 0 0,-1 0 1 0 0,0 0 0 0 0,0 1 0 0 0,7 16 74 0 0,-5-12-2 0 0,2 6-5 0 0,-1 1 0 0 0,0 0 0 0 0,-1 0 0 0 0,0 0 0 0 0,0 23 0 0 0,-2-25-76 0 0,1 1-1 0 0,0-1 0 0 0,0 0 1 0 0,1 1-1 0 0,0-1 1 0 0,1 0-1 0 0,0 0 1 0 0,8 16-1 0 0,4-6-1461 0 0,-3-11-6212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1 274 4144 0 0,'0'0'10790'0'0,"5"-12"-9356"0"0,26-79 4648 0 0,-19 61-4867 0 0,11-25 395 0 0,-20 48-1413 0 0,0 1 0 0 0,1 0 1 0 0,0 0-1 0 0,0 1 0 0 0,1-1 0 0 0,5-5 0 0 0,-9 10-184 0 0,-1 1 0 0 0,1-1 1 0 0,-1 0-1 0 0,1 1 0 0 0,0-1 0 0 0,-1 1 0 0 0,1-1 0 0 0,0 1 0 0 0,-1-1 0 0 0,1 1 1 0 0,0 0-1 0 0,0-1 0 0 0,-1 1 0 0 0,1 0 0 0 0,0 0 0 0 0,0-1 0 0 0,0 1 0 0 0,-1 0 1 0 0,1 0-1 0 0,0 0 0 0 0,0 0 0 0 0,0 0 0 0 0,0 0 0 0 0,-1 0 0 0 0,1 0 0 0 0,0 1 0 0 0,1-1 1 0 0,-1 1-11 0 0,0 0 1 0 0,0 0 0 0 0,0 0 0 0 0,0 0-1 0 0,0 0 1 0 0,0 0 0 0 0,0 0 0 0 0,0 0 0 0 0,-1 0-1 0 0,1 1 1 0 0,0-1 0 0 0,-1 0 0 0 0,1 1-1 0 0,0 1 1 0 0,2 7 1 0 0,-1 0 1 0 0,0 1-1 0 0,0 12 0 0 0,-2-22 6 0 0,1 7-6 0 0,-1 2 4 0 0,1 0 1 0 0,1 1 0 0 0,0-1 0 0 0,4 14 0 0 0,-3-18 0 0 0,-3-5-9 0 0,1-1 1 0 0,-1 0-1 0 0,1 1 0 0 0,-1-1 0 0 0,0 0 0 0 0,1 0 0 0 0,-1 0 1 0 0,1 1-1 0 0,-1-1 0 0 0,1 0 0 0 0,-1 0 0 0 0,1 0 0 0 0,-1 0 1 0 0,0 0-1 0 0,1 0 0 0 0,-1 0 0 0 0,1 0 0 0 0,-1 0 0 0 0,1 0 1 0 0,-1 0-1 0 0,1 0 0 0 0,-1 0 0 0 0,1-1 0 0 0,-1 1 0 0 0,0 0 1 0 0,1 0-1 0 0,-1 0 0 0 0,1-1 0 0 0,-1 1 0 0 0,0 0 0 0 0,1 0 1 0 0,-1-1-1 0 0,0 1 0 0 0,1 0 0 0 0,-1-1 0 0 0,0 1 0 0 0,1 0 1 0 0,-1-1-1 0 0,0 1 0 0 0,1-1 0 0 0,-1 1 5 0 0,4-4 5 0 0,0 0 1 0 0,0 0 0 0 0,-1 0 0 0 0,0 0 0 0 0,1 0 0 0 0,-1-1 0 0 0,-1 1-1 0 0,4-8 1 0 0,8-11 20 0 0,-2 6 45 0 0,1 1 0 0 0,17-16 0 0 0,-23 26-49 0 0,1-1 0 0 0,-1 1 0 0 0,1 1 0 0 0,0-1 0 0 0,1 1 0 0 0,13-5 0 0 0,-22 9-24 0 0,1 1 0 0 0,0 0 0 0 0,0-1 0 0 0,0 1 0 0 0,0 0 0 0 0,0 0 0 0 0,0 0 0 0 0,0 0 0 0 0,0 0 0 0 0,0 0-1 0 0,0 0 1 0 0,0 0 0 0 0,-1 0 0 0 0,1 0 0 0 0,0 1 0 0 0,0-1 0 0 0,0 0 0 0 0,0 1 0 0 0,0-1 0 0 0,0 0 0 0 0,-1 1 0 0 0,1-1 0 0 0,0 1 0 0 0,0 0 0 0 0,-1-1 0 0 0,1 1 0 0 0,0-1 0 0 0,-1 1 0 0 0,1 0 0 0 0,1 1 0 0 0,1 3 45 0 0,0 0-1 0 0,-1 0 1 0 0,1 0-1 0 0,2 7 1 0 0,1 2 6 0 0,0-2-50 0 0,0-1 24 0 0,0 1 0 0 0,1-1 0 0 0,0 0 0 0 0,0-1 0 0 0,12 12 0 0 0,-17-20-24 0 0,-1 0 0 0 0,1-1-1 0 0,0 1 1 0 0,0-1 0 0 0,0 1 0 0 0,0-1 0 0 0,0 0-1 0 0,0 0 1 0 0,0 0 0 0 0,0 0 0 0 0,1 0 0 0 0,-1 0-1 0 0,0-1 1 0 0,1 1 0 0 0,-1-1 0 0 0,0 0 0 0 0,1 1 0 0 0,-1-1-1 0 0,0 0 1 0 0,1 0 0 0 0,-1-1 0 0 0,1 1 0 0 0,-1 0-1 0 0,0-1 1 0 0,1 0 0 0 0,-1 1 0 0 0,0-1 0 0 0,0 0-1 0 0,0 0 1 0 0,1 0 0 0 0,-1 0 0 0 0,0-1 0 0 0,0 1-1 0 0,-1-1 1 0 0,3-1 0 0 0,2-2 25 0 0,-1 0 0 0 0,0 0 0 0 0,0-1 0 0 0,0 0 0 0 0,-1 0 1 0 0,0 0-1 0 0,0-1 0 0 0,4-7 0 0 0,-6 8-5 0 0,0 1 0 0 0,0 0 0 0 0,0-1 0 0 0,0 1 0 0 0,-1-1 0 0 0,0 0 0 0 0,0 1 0 0 0,0-1 0 0 0,-1 0 0 0 0,0 0 0 0 0,0-5 0 0 0,0 10-20 0 0,0 0 1 0 0,0 0-1 0 0,-1 1 1 0 0,1-1 0 0 0,0 0-1 0 0,0 1 1 0 0,0-1-1 0 0,0 0 1 0 0,-1 1-1 0 0,1-1 1 0 0,0 0-1 0 0,-1 1 1 0 0,1-1 0 0 0,0 0-1 0 0,-1 1 1 0 0,1-1-1 0 0,-1 1 1 0 0,1-1-1 0 0,-1 1 1 0 0,1-1 0 0 0,-1 1-1 0 0,1-1 1 0 0,-1 1-1 0 0,1 0 1 0 0,-2-1-1 0 0,1 1 0 0 0,1 0 1 0 0,-1 0-1 0 0,0 0 0 0 0,0 0 0 0 0,0 0 1 0 0,0 0-1 0 0,0 1 0 0 0,1-1 0 0 0,-1 0 1 0 0,0 0-1 0 0,0 1 0 0 0,0-1 0 0 0,1 1 0 0 0,-1-1 1 0 0,0 0-1 0 0,1 1 0 0 0,-2 0 0 0 0,-3 3 3 0 0,1 1 0 0 0,0-1 0 0 0,-1 1-1 0 0,-2 5 1 0 0,0 0-8 0 0,0 0 0 0 0,1 1 0 0 0,0 0 0 0 0,1 0 0 0 0,0 1 0 0 0,1-1 0 0 0,0 1 0 0 0,1 0 0 0 0,1 0 0 0 0,0 0 0 0 0,0 1 0 0 0,1-1 0 0 0,1 13 0 0 0,0-21-5 0 0,0-1 0 0 0,1 0 0 0 0,-1 0 0 0 0,1 0 0 0 0,0 0 1 0 0,0 0-1 0 0,0 0 0 0 0,1 0 0 0 0,-1 0 0 0 0,1 0 0 0 0,-1-1 0 0 0,1 1 0 0 0,3 2 0 0 0,-4-3-14 0 0,0-1 0 0 0,1 0 0 0 0,-1 1 0 0 0,1-1 0 0 0,0 0 0 0 0,-1 0-1 0 0,1 0 1 0 0,0 0 0 0 0,0 0 0 0 0,0-1 0 0 0,0 1 0 0 0,-1 0 0 0 0,1-1 0 0 0,0 0 0 0 0,0 1 0 0 0,0-1 0 0 0,0 0 0 0 0,0 0-1 0 0,0 0 1 0 0,0 0 0 0 0,0 0 0 0 0,3-1 0 0 0,4-1-490 0 0,1-1 0 0 0,-1 0 0 0 0,0-1 0 0 0,0 0-1 0 0,9-5 1 0 0,22-16-6601 0 0,-9 3-976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1 3680 0 0,'-4'5'381'0'0,"-11"26"2241"0"0,8-11 2357 0 0,2 0 0 0 0,-4 21 0 0 0,1-3-2574 0 0,-9 53-1526 0 0,-9 121 0 0 0,24-177-1223 0 0,1 0 0 0 0,7 56 0 0 0,-4-70-696 0 0</inkml:trace>
  <inkml:trace contextRef="#ctx0" brushRef="#br0" timeOffset="0.98">1 403 23039 0 0,'0'0'1760'0'0,"1"0"-1205"0"0,163-7 1706 0 0,-123 6-2722 0 0,-1-2 0 0 0,43-8-1 0 0,-30 4-3779 0 0,-41 6 2210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1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12 4144 0 0,'-2'-2'-1010'0'0,"-6"-3"1688"0"0,-3 0 7140 0 0,-1 7 649 0 0,2 3-6633 0 0,7-2-1580 0 0,-1 0 0 0 0,1 0 0 0 0,0 1 0 0 0,0-1 0 0 0,0 1 0 0 0,1-1 0 0 0,-1 1 0 0 0,-3 7 0 0 0,-10 33 809 0 0,10-24-897 0 0,5-15-44 0 0,0-1 1 0 0,0 0-1 0 0,1 1 1 0 0,-1-1-1 0 0,1 0 1 0 0,0 1-1 0 0,0-1 1 0 0,1 5-1 0 0,0-6-19 0 0,-1 0-1 0 0,1-1 1 0 0,-1 1-1 0 0,1-1 1 0 0,0 1-1 0 0,0-1 1 0 0,0 0-1 0 0,0 1 1 0 0,0-1-1 0 0,0 0 1 0 0,1 0-1 0 0,-1 0 1 0 0,1 1-1 0 0,3 2 1 0 0,-4-5-85 0 0,1 1 1 0 0,-1-1 0 0 0,1 1-1 0 0,-1-1 1 0 0,1 1 0 0 0,-1-1-1 0 0,1 0 1 0 0,-1 1-1 0 0,1-1 1 0 0,-1 0 0 0 0,1 0-1 0 0,-1 0 1 0 0,1 0 0 0 0,0-1-1 0 0,-1 1 1 0 0,1 0 0 0 0,-1-1-1 0 0,1 1 1 0 0,-1-1-1 0 0,1 1 1 0 0,-1-1 0 0 0,0 0-1 0 0,3-1 1 0 0,0 0 5 0 0,0 0 0 0 0,0-1 0 0 0,0 0 0 0 0,-1 0 0 0 0,1 0 0 0 0,4-5-1 0 0,-3 2-117 0 0,-1-1 0 0 0,0 1 0 0 0,0-1 0 0 0,-1 1 0 0 0,0-1 0 0 0,0 0 0 0 0,2-8 0 0 0,0-7-3069 0 0,0-1-3959 0 0,-2 8-509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5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68 17503 0 0,'0'0'1338'0'0,"-1"1"-917"0"0,-5 0 2590 0 0,23-14 590 0 0,-15 12-3465 0 0,1 0 0 0 0,-1 0 0 0 0,1 0 0 0 0,-1 0 0 0 0,1 0 0 0 0,-1 1 0 0 0,1-1 0 0 0,-1 1 0 0 0,1-1 0 0 0,0 1 0 0 0,2 0 0 0 0,33 4 176 0 0,-30-3-79 0 0,-1 0 0 0 0,0 0-1 0 0,1 0 1 0 0,9-2 0 0 0,-15 2-153 0 0,1-1-41 0 0,7-5 463 0 0,-9 5-497 0 0,0-1 1 0 0,0 0-1 0 0,0 0 0 0 0,0 0 0 0 0,0 0 1 0 0,0 0-1 0 0,-1 0 0 0 0,1 0 0 0 0,0 0 1 0 0,0 0-1 0 0,-1 0 0 0 0,1 0 1 0 0,-1-1-1 0 0,1 1 0 0 0,-1 0 0 0 0,1 0 1 0 0,-1-1-1 0 0,1-1 0 0 0,-2 1 32 0 0,0 1 0 0 0,1 0-1 0 0,-1-1 1 0 0,0 1 0 0 0,0-1 0 0 0,1 1-1 0 0,-1 0 1 0 0,0 0 0 0 0,0-1 0 0 0,0 1-1 0 0,-1 0 1 0 0,1 0 0 0 0,0 0 0 0 0,0 0-1 0 0,-1 0 1 0 0,1 1 0 0 0,0-1 0 0 0,-1 0-1 0 0,1 1 1 0 0,-1-1 0 0 0,1 0 0 0 0,-4 0-1 0 0,-1 0 164 0 0,0 0-1 0 0,0 0 1 0 0,0 0-1 0 0,-9 1 1 0 0,10 0-192 0 0,0 1 0 0 0,0 0 0 0 0,0 0-1 0 0,-1 0 1 0 0,1 1 0 0 0,0-1 0 0 0,0 1 0 0 0,1 0 0 0 0,-1 1 0 0 0,0-1 0 0 0,1 1 0 0 0,0 0 0 0 0,-1 0 0 0 0,1 1 0 0 0,0-1 0 0 0,1 1 0 0 0,-1 0-1 0 0,1 0 1 0 0,-4 5 0 0 0,0 0-7 0 0,1 1 0 0 0,0 0 0 0 0,0 0 0 0 0,1 0 0 0 0,1 1-1 0 0,0 0 1 0 0,-5 19 0 0 0,7-24-1 0 0,0 1 0 0 0,1-1 0 0 0,0 0 0 0 0,0 1 0 0 0,1-1 0 0 0,0 1 0 0 0,0-1 0 0 0,0 1 0 0 0,1-1 0 0 0,2 11 0 0 0,-1-10 0 0 0,0 0 0 0 0,0-1 0 0 0,1 1 0 0 0,0-1 0 0 0,4 6 0 0 0,-6-9 0 0 0,1-1 0 0 0,0 0 0 0 0,0 0 0 0 0,0 0 0 0 0,0 0 0 0 0,1 0 0 0 0,-1-1 0 0 0,0 1 0 0 0,1 0 0 0 0,0-1 0 0 0,-1 0 0 0 0,1 0 0 0 0,0 0 0 0 0,-1 0 0 0 0,4 1 0 0 0,2-1-286 0 0,-1 1 0 0 0,0-1-1 0 0,0-1 1 0 0,1 1 0 0 0,-1-1 0 0 0,0 0-1 0 0,1-1 1 0 0,-1 0 0 0 0,0 0 0 0 0,0-1-1 0 0,1 0 1 0 0,8-3 0 0 0,-7 1-172 0 0,-1 0 1 0 0,1-1-1 0 0,-1 1 1 0 0,-1-1-1 0 0,1-1 0 0 0,-1 0 1 0 0,0 0-1 0 0,0 0 1 0 0,-1-1-1 0 0,7-7 1 0 0,13-23-2189 0 0,-3 3-10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6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6912 0 0,'1'2'13885'0'0,"4"10"-12664"0"0,-1-1-611 0 0,0-1 0 0 0,0 1 0 0 0,-1 0 0 0 0,0 0 0 0 0,2 19 0 0 0,-3-3-364 0 0,1-4 77 0 0,-1 0 0 0 0,-2 0 0 0 0,-2 32 1 0 0,1-37 1322 0 0,1-30-921 0 0,2 0-718 0 0,0 0-1 0 0,1 0 0 0 0,0 1 0 0 0,1 0 0 0 0,0-1 0 0 0,7-13 0 0 0,-4 12-884 0 0,0 1-1 0 0,1 0 1 0 0,0 0-1 0 0,1 1 1 0 0,0 0-1 0 0,1 1 1 0 0,0 0-1 0 0,0 0 1 0 0,19-12-1 0 0,-9 7-6967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6912 0 0,'0'0'528'0'0,"-9"6"2496"0"0,-11 11 6012 0 0,6 4-4291 0 0,13-18-4516 0 0,0 0-1 0 0,0 0 1 0 0,0 0 0 0 0,0 0-1 0 0,0 0 1 0 0,0 1 0 0 0,1-1-1 0 0,0 0 1 0 0,0 1 0 0 0,0-1-1 0 0,0 0 1 0 0,0 0 0 0 0,0 1-1 0 0,1-1 1 0 0,0 0 0 0 0,0 0-1 0 0,0 1 1 0 0,0-1 0 0 0,0 0-1 0 0,3 5 1 0 0,-1-4-156 0 0,0 0 0 0 0,0-1 0 0 0,0 1 0 0 0,0-1 0 0 0,1 1 0 0 0,-1-1 0 0 0,1 0-1 0 0,5 3 1 0 0,9 8 818 0 0,-17-13-843 0 0,1 0 0 0 0,-1 0 0 0 0,0 0 0 0 0,0 1 0 0 0,0-1 0 0 0,0 0 0 0 0,0 1 0 0 0,0-1 0 0 0,0 1 0 0 0,0-1 0 0 0,-1 1 0 0 0,1-1 0 0 0,-1 1 0 0 0,1 0 0 0 0,-1-1 0 0 0,1 1 0 0 0,-1 0 0 0 0,0-1 0 0 0,0 1 0 0 0,0 1 0 0 0,0 1-24 0 0,-1-1 1 0 0,0 0 0 0 0,1 0-1 0 0,-1 0 1 0 0,-1 0-1 0 0,1 0 1 0 0,0 0 0 0 0,-1 0-1 0 0,1 0 1 0 0,-3 2 0 0 0,-2 3-198 0 0,-1 1 0 0 0,0-2 0 0 0,0 1 0 0 0,-1-1 0 0 0,-14 10 0 0 0,-7 1-963 0 0,0-1-2186 0 0,12-2-4766 0 0</inkml:trace>
  <inkml:trace contextRef="#ctx0" brushRef="#br0" timeOffset="1">246 332 21191 0 0,'0'0'936'0'0,"-3"7"200"0"0,-4 0-912 0 0,-1 4-224 0 0,-2 1 0 0 0,0 1 0 0 0,-3-1 592 0 0,1 1 72 0 0,1 1 8 0 0,-1 2 8 0 0,-1-1-472 0 0,1-5-96 0 0,4 2-16 0 0,0 1-7160 0 0,0-1-1423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7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38 12240 0 0,'0'0'1105'0'0,"-3"-3"-912"0"0,-10-12 7897 0 0,12 28-7081 0 0,0 1-926 0 0,1-1 0 0 0,0 1 1 0 0,1-1-1 0 0,4 21 1 0 0,-1-4 37 0 0,-1-9-41 0 0,0 0-1 0 0,8 22 1 0 0,-8-34 11 0 0,0 0 0 0 0,0 0 0 0 0,1 0 1 0 0,0-1-1 0 0,1 0 0 0 0,0 0 0 0 0,7 9 0 0 0,-11-16-51 0 0,1 1 1 0 0,-1-1-1 0 0,0 0 0 0 0,1 1 0 0 0,-1-1 0 0 0,1 0 0 0 0,-1 0 1 0 0,1 0-1 0 0,-1 0 0 0 0,1-1 0 0 0,0 1 0 0 0,-1 0 1 0 0,1-1-1 0 0,0 1 0 0 0,0-1 0 0 0,-1 1 0 0 0,1-1 0 0 0,0 0 1 0 0,0 0-1 0 0,0 0 0 0 0,0 0 0 0 0,-1 0 0 0 0,1 0 0 0 0,0-1 1 0 0,0 1-1 0 0,0 0 0 0 0,-1-1 0 0 0,1 1 0 0 0,0-1 1 0 0,-1 0-1 0 0,1 0 0 0 0,0 0 0 0 0,-1 0 0 0 0,1 0 0 0 0,-1 0 1 0 0,2-1-1 0 0,4-4 120 0 0,0 1-1 0 0,-1-1 1 0 0,0-1 0 0 0,0 1 0 0 0,-1-1 0 0 0,6-9 0 0 0,4-8 153 0 0,11-27 0 0 0,-2 4-100 0 0,-8 13-353 0 0,-10 21-60 0 0,1 1 0 0 0,15-23-1 0 0,-18 30-502 0 0,-1 1 0 0 0,1 0 1 0 0,0 0-1 0 0,0 1 0 0 0,0-1 0 0 0,1 1 0 0 0,-1 0 0 0 0,1 0 0 0 0,0 0 0 0 0,0 1 1 0 0,7-3-1 0 0,5 0-1742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7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 8752 0 0,'-9'5'936'0'0,"0"-1"203"0"0,-1 1 1 0 0,1 0-1 0 0,0 0 0 0 0,0 1 1 0 0,1 0-1 0 0,0 1 1 0 0,0 0-1 0 0,1 0 0 0 0,-12 14 1 0 0,14-13-917 0 0,-1 0 0 0 0,1 1 0 0 0,-6 13 0 0 0,6-10 203 0 0,1 0 1 0 0,-5 24-1 0 0,7-30-392 0 0,1 1 0 0 0,1-1 0 0 0,-1 1 0 0 0,1-1 0 0 0,0 1 0 0 0,1-1 0 0 0,1 11 0 0 0,-1-15-32 0 0,-1 0 1 0 0,0-1 0 0 0,1 1-1 0 0,-1-1 1 0 0,1 1 0 0 0,0-1 0 0 0,0 1-1 0 0,-1-1 1 0 0,1 0 0 0 0,0 1 0 0 0,0-1-1 0 0,0 0 1 0 0,0 1 0 0 0,0-1-1 0 0,1 0 1 0 0,-1 0 0 0 0,0 0 0 0 0,0 0-1 0 0,1 0 1 0 0,-1-1 0 0 0,2 2-1 0 0,0-1 54 0 0,-1-1-1 0 0,0 1 0 0 0,1-1 0 0 0,-1 0 1 0 0,0 0-1 0 0,1 0 0 0 0,-1 0 0 0 0,1 0 1 0 0,-1 0-1 0 0,0-1 0 0 0,1 1 0 0 0,-1-1 0 0 0,2 0 1 0 0,5-3 138 0 0,-1 1 1 0 0,0-1-1 0 0,0-1 1 0 0,0 1-1 0 0,-1-2 1 0 0,12-8-1 0 0,-7 2 4 0 0,1-1 0 0 0,-2 0 0 0 0,0-1-1 0 0,0 0 1 0 0,9-17 0 0 0,-16 25-35 0 0,0 0 1 0 0,0 1-1 0 0,0 0 1 0 0,0-1 0 0 0,6-4-1 0 0,-8 10 534 0 0,2 6-491 0 0,-2-1-190 0 0,0 0 0 0 0,-1 0 0 0 0,0 0 1 0 0,0 1-1 0 0,0-1 0 0 0,-1 0 0 0 0,0 0 0 0 0,0 1 1 0 0,0-1-1 0 0,0 1 0 0 0,-2 4 0 0 0,0 18 19 0 0,-1 33-1761 0 0,15-65-2788 0 0,-5-3-1278 0 0,-3-5-1547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8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0,'0'1'9005'0'0,"5"4"-6229"0"0,-1-2-1935 0 0,-1 1-1 0 0,0 0 1 0 0,0 0 0 0 0,0 0 0 0 0,-1 0-1 0 0,1 1 1 0 0,2 7 0 0 0,11 38-374 0 0,-7-20 190 0 0,8 23 52 0 0,-11-29-146 0 0,2-1 0 0 0,17 39 0 0 0,-24-62-546 0 0,-1 1 0 0 0,0-1 0 0 0,0 0 0 0 0,0 1 0 0 0,0-1 0 0 0,0 0 0 0 0,1 1 0 0 0,-1-1 0 0 0,0 0 0 0 0,0 1 0 0 0,0-1 0 0 0,1 0 0 0 0,-1 1 0 0 0,0-1 0 0 0,0 0 0 0 0,1 0 0 0 0,-1 1 0 0 0,0-1 0 0 0,1 0 0 0 0,-1 0 0 0 0,0 0 0 0 0,1 1 0 0 0,-1-1 0 0 0,1 0 0 0 0,-1 0 0 0 0,0 0 0 0 0,1 0 0 0 0,-1 0 0 0 0,0 0 0 0 0,1 0 0 0 0,-1 0 0 0 0,1 0 0 0 0,-1 0 0 0 0,0 0 0 0 0,1 0-1 0 0,0-1 9 0 0,0 1 0 0 0,0-1 0 0 0,0 0 0 0 0,-1 0 0 0 0,1 1-1 0 0,0-1 1 0 0,-1 0 0 0 0,1 0 0 0 0,0 0 0 0 0,-1 0 0 0 0,1 0-1 0 0,0-2 1 0 0,10-37 111 0 0,-10 37-140 0 0,9-44-1 0 0,-5 21-73 0 0,2-1 0 0 0,14-39 0 0 0,-14 50-572 0 0,16-28 0 0 0,-9 25-2442 0 0,1 3-3478 0 0,-3 6-572 0 0</inkml:trace>
  <inkml:trace contextRef="#ctx0" brushRef="#br0" timeOffset="1">384 75 4608 0 0,'1'6'195'0'0,"0"2"-18"0"0,-1 0-1 0 0,1 0 0 0 0,-2 12 0 0 0,-1 3 4646 0 0,1-12-3177 0 0,0-1-1 0 0,0 0 0 0 0,-1 0 1 0 0,-1 0-1 0 0,-3 10 1 0 0,5-18-1125 0 0,1-18-952 0 0,1 6-1883 0 0,-1 0 1 0 0,5-17-1 0 0,-3 4-3442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8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16 920 0 0,'2'-5'80'0'0,"1"0"-80"0"0,0-1 3200 0 0,2 6 616 0 0,2 4 128 0 0,1 1 24 0 0,-3 0-3488 0 0,1 2-696 0 0,0 0-136 0 0,2 6-32 0 0</inkml:trace>
  <inkml:trace contextRef="#ctx0" brushRef="#br0" timeOffset="1">319 151 4608 0 0,'-6'5'407'0'0,"-26"16"-822"0"0,6-2 8890 0 0,-32 29 1 0 0,26-15-6614 0 0,28-28-1499 0 0,0 1 0 0 0,0 0 1 0 0,1 0-1 0 0,0 0 1 0 0,-3 10-1 0 0,-5 8 723 0 0,9-21-998 0 0,1 0-1 0 0,0 1 1 0 0,0-1-1 0 0,0 0 1 0 0,0 1-1 0 0,0-1 1 0 0,1 1-1 0 0,-1-1 1 0 0,1 1-1 0 0,0 4 1 0 0,0-7-89 0 0,0 0 0 0 0,0 0 0 0 0,0 0 0 0 0,1 0 0 0 0,-1 0 0 0 0,0 0 0 0 0,0 0 1 0 0,1 0-1 0 0,-1 0 0 0 0,1 0 0 0 0,-1 0 0 0 0,1 0 0 0 0,-1 0 0 0 0,1 0 0 0 0,0-1 0 0 0,-1 1 1 0 0,1 0-1 0 0,0 0 0 0 0,0-1 0 0 0,-1 1 0 0 0,1-1 0 0 0,0 1 0 0 0,0 0 0 0 0,0-1 1 0 0,0 1-1 0 0,0-1 0 0 0,0 0 0 0 0,0 1 0 0 0,0-1 0 0 0,0 0 0 0 0,0 0 0 0 0,0 1 0 0 0,0-1 1 0 0,0 0-1 0 0,0 0 0 0 0,0 0 0 0 0,0 0 0 0 0,2-1 0 0 0,4 0 82 0 0,0 0 1 0 0,0-1-1 0 0,0 0 0 0 0,-1-1 0 0 0,1 1 1 0 0,0-1-1 0 0,-1 0 0 0 0,0-1 0 0 0,0 0 1 0 0,9-6-1 0 0,1-4 22 0 0,-1 1 0 0 0,19-22 0 0 0,-5 5 3 0 0,-25 28-84 0 0,-4 2-20 0 0,0 0 0 0 0,1 0 0 0 0,-1 0 0 0 0,0 1 0 0 0,0-1 0 0 0,0 0 0 0 0,1 0 0 0 0,-1 1 0 0 0,0-1 0 0 0,0 0 0 0 0,0 0 0 0 0,1 1 0 0 0,-1-1 0 0 0,0 0 0 0 0,0 0 0 0 0,0 1 0 0 0,0-1 0 0 0,0 0 0 0 0,0 0 0 0 0,0 1 0 0 0,0-1 0 0 0,0 0 0 0 0,0 1 0 0 0,0-1 0 0 0,0 0 0 0 0,0 1 0 0 0,0-1 0 0 0,0 1 0 0 0,0 8-7 0 0,-5 17 38 0 0,-12 33-1 0 0,7-25-652 0 0,10-33-42 0 0,4-11-6997 0 0,0-2 120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18631 0 0,'0'0'1684'0'0,"0"-3"-1284"0"0,0 2 155 0 0,8 36 2214 0 0,-4 8-1238 0 0,-3-13-852 0 0,8 32 1 0 0,-7-52-623 0 0,0-1 0 0 0,0 0-1 0 0,1-1 1 0 0,1 1 0 0 0,0 0 0 0 0,0-1-1 0 0,10 15 1 0 0,-12-20-43 0 0,0 0 0 0 0,1-1 0 0 0,0 1 0 0 0,-1-1-1 0 0,1 1 1 0 0,0-1 0 0 0,0 0 0 0 0,0 0 0 0 0,1-1 0 0 0,-1 1 0 0 0,0 0 0 0 0,1-1-1 0 0,-1 0 1 0 0,1 0 0 0 0,-1 0 0 0 0,1 0 0 0 0,6 0 0 0 0,6 0-14 0 0,-1-1 1 0 0,0-1 0 0 0,17-3 0 0 0,16 0 422 0 0,-44 4-247 0 0,1 0 0 0 0,-1 0-1 0 0,0 1 1 0 0,1-1 0 0 0,-1 1 0 0 0,0 0-1 0 0,8 3 1 0 0,-11-4-168 0 0,0 1 0 0 0,0 0 1 0 0,0-1-1 0 0,0 1 0 0 0,0 0 0 0 0,0 0 0 0 0,0-1 0 0 0,0 1 0 0 0,-1 0 1 0 0,1 0-1 0 0,0 0 0 0 0,-1 0 0 0 0,1 0 0 0 0,0 1 0 0 0,-1-1 0 0 0,0 0 0 0 0,1 0 1 0 0,-1 0-1 0 0,0 0 0 0 0,1 0 0 0 0,-1 1 0 0 0,0-1 0 0 0,0 0 0 0 0,0 0 1 0 0,0 0-1 0 0,0 1 0 0 0,0-1 0 0 0,0 0 0 0 0,-1 0 0 0 0,1 0 0 0 0,0 0 1 0 0,-1 1-1 0 0,0 0 0 0 0,-2 6-51 0 0,0 0 1 0 0,-1 0 0 0 0,0 0-1 0 0,0-1 1 0 0,-1 0 0 0 0,0 1-1 0 0,0-2 1 0 0,-1 1 0 0 0,1-1-1 0 0,-1 0 1 0 0,-1 0 0 0 0,1 0-1 0 0,-1-1 1 0 0,0 0 0 0 0,-11 5-1 0 0,15-8-424 0 0,0-1-1 0 0,0 0 1 0 0,0 0 0 0 0,0 0-1 0 0,0 0 1 0 0,0-1-1 0 0,-5 1 1 0 0,-6 0-8794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 17967 0 0,'-1'7'423'0'0,"0"1"0"0"0,0 0 1 0 0,0-1-1 0 0,-4 10 0 0 0,-2 12 592 0 0,-13 70 3307 0 0,8-45-3296 0 0,-8 92-1 0 0,20-144-1022 0 0,-2 23 80 0 0,4 40-1 0 0,-2-57-72 0 0,2-1-1 0 0,-1 1 1 0 0,1-1-1 0 0,0 1 1 0 0,0-1 0 0 0,1 0-1 0 0,0 0 1 0 0,0 0 0 0 0,8 11-1 0 0,-8-15-9 0 0,-1 0 0 0 0,1 0 0 0 0,0 0 0 0 0,1-1 0 0 0,-1 1 0 0 0,0-1 0 0 0,1 0 0 0 0,-1 0 0 0 0,1 0 0 0 0,0-1 0 0 0,0 1 0 0 0,-1-1 0 0 0,1 0 0 0 0,0 0 0 0 0,0 0 0 0 0,0 0 0 0 0,1-1 0 0 0,5 1 0 0 0,4-1 0 0 0,0 0 0 0 0,-1-1 0 0 0,1-1 0 0 0,16-4 0 0 0,-22 4 20 0 0,-1 0 0 0 0,0-1 1 0 0,0 0-1 0 0,0 0 0 0 0,-1-1 0 0 0,1 1 0 0 0,-1-2 0 0 0,0 1 1 0 0,0-1-1 0 0,0 0 0 0 0,8-9 0 0 0,-7 7 22 0 0,-1-1 0 0 0,0-1-1 0 0,0 1 1 0 0,0-1 0 0 0,-1 0 0 0 0,-1 0-1 0 0,8-19 1 0 0,-11 24 43 0 0,-1 1 0 0 0,1-1 1 0 0,0 0-1 0 0,-1 1 0 0 0,0-1 0 0 0,0 0 0 0 0,0 0 0 0 0,0 1 1 0 0,-2-8-1 0 0,2 10-63 0 0,0 0 1 0 0,0 0 0 0 0,0 0-1 0 0,-1 0 1 0 0,1 0-1 0 0,-1 0 1 0 0,1 1 0 0 0,0-1-1 0 0,-1 0 1 0 0,0 0-1 0 0,1 0 1 0 0,-1 1 0 0 0,1-1-1 0 0,-1 0 1 0 0,0 1 0 0 0,1-1-1 0 0,-1 0 1 0 0,0 1-1 0 0,0-1 1 0 0,0 1 0 0 0,0-1-1 0 0,1 1 1 0 0,-1 0-1 0 0,0-1 1 0 0,0 1 0 0 0,0 0-1 0 0,0-1 1 0 0,0 1-1 0 0,0 0 1 0 0,0 0 0 0 0,0 0-1 0 0,0 0 1 0 0,0 0 0 0 0,0 0-1 0 0,0 0 1 0 0,0 0-1 0 0,0 1 1 0 0,1-1 0 0 0,-1 0-1 0 0,0 0 1 0 0,0 1-1 0 0,-2 0 1 0 0,0 0 13 0 0,0 1 1 0 0,0 0-1 0 0,0-1 0 0 0,0 1 0 0 0,0 0 1 0 0,0 0-1 0 0,1 1 0 0 0,-1-1 0 0 0,1 1 1 0 0,0-1-1 0 0,-1 1 0 0 0,1 0 0 0 0,0-1 1 0 0,-2 6-1 0 0,1-3-98 0 0,1 0 0 0 0,0 0 0 0 0,1 0 0 0 0,-1 0 0 0 0,1 0 0 0 0,0 0 0 0 0,0 0 0 0 0,0 0 0 0 0,1 6 0 0 0,0-10 8 0 0,0 0-1 0 0,0-1 1 0 0,0 1-1 0 0,1 0 1 0 0,-1 0-1 0 0,0-1 1 0 0,1 1-1 0 0,-1 0 0 0 0,1-1 1 0 0,-1 1-1 0 0,0-1 1 0 0,1 1-1 0 0,0-1 1 0 0,-1 1-1 0 0,1 0 1 0 0,-1-1-1 0 0,1 0 1 0 0,-1 1-1 0 0,1-1 1 0 0,0 1-1 0 0,-1-1 1 0 0,1 0-1 0 0,0 1 1 0 0,0-1-1 0 0,-1 0 1 0 0,1 0-1 0 0,0 0 1 0 0,0 0-1 0 0,-1 1 1 0 0,1-1-1 0 0,0 0 1 0 0,0 0-1 0 0,-1 0 1 0 0,1-1-1 0 0,1 1 1 0 0,29-4-2661 0 0,-30 4 2484 0 0,22-5-6095 0 0,0-2-1795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39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2 12896 0 0,'-6'-2'1172'0'0,"4"2"-1061"0"0,-1 0 0 0 0,0 1 0 0 0,0-1 1 0 0,1 1-1 0 0,-1-1 0 0 0,0 1 0 0 0,1 0 1 0 0,-1 0-1 0 0,-3 2 0 0 0,3-1 641 0 0,0 0-1 0 0,0 0 0 0 0,0 0 0 0 0,1 0 1 0 0,-1 1-1 0 0,1-1 0 0 0,-1 1 1 0 0,1-1-1 0 0,0 1 0 0 0,0 0 1 0 0,-3 5-1 0 0,4-5-182 0 0,0 0 0 0 0,0-1 0 0 0,0 1 0 0 0,0 0 0 0 0,0 0 1 0 0,1 0-1 0 0,-1-1 0 0 0,1 1 0 0 0,0 0 0 0 0,0 0 0 0 0,0 0 0 0 0,0 0 0 0 0,1 5 1 0 0,0-5-633 0 0,0-1 1 0 0,-1 0-1 0 0,1 0 1 0 0,0 0-1 0 0,0 0 1 0 0,1 0-1 0 0,-1 0 1 0 0,0 0-1 0 0,1 0 1 0 0,-1 0-1 0 0,3 2 1 0 0,14 11 342 0 0,-13-11-175 0 0,-1 0 0 0 0,1 0 0 0 0,0 0 0 0 0,-1 1 0 0 0,5 6 0 0 0,-8-9-86 0 0,0 0-1 0 0,0-1 0 0 0,0 1 1 0 0,-1 1-1 0 0,1-1 0 0 0,0 0 1 0 0,-1 0-1 0 0,0 0 0 0 0,1 0 1 0 0,-1 0-1 0 0,0 0 0 0 0,0 1 1 0 0,0-1-1 0 0,0 0 0 0 0,0 0 1 0 0,-1 0-1 0 0,1 0 0 0 0,-1 0 1 0 0,0 3-1 0 0,-1 1-23 0 0,-1 0 0 0 0,0 0-1 0 0,0 0 1 0 0,-1 0 0 0 0,0-1 0 0 0,0 1 0 0 0,0-1-1 0 0,0 0 1 0 0,-1 0 0 0 0,0-1 0 0 0,-9 7 0 0 0,8-6-481 0 0,0-1 1 0 0,-1 0-1 0 0,0 0 1 0 0,0 0 0 0 0,-12 3-1 0 0,7-4-1623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2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3680 0 0,'7'14'673'0'0,"-4"3"8676"0"0,1 0-3653 0 0,-1-6-4728 0 0,0 0 1 0 0,-1 0-1 0 0,0 1 1 0 0,0-1-1 0 0,-1 15 0 0 0,2 15-153 0 0,-4-10-292 0 0,0-10 1474 0 0,9-43-1445 0 0,20-58-213 0 0,-22 65-334 0 0,-3 6-471 0 0,11-23 50 0 0,-5 19-2760 0 0,4 3-4867 0 0</inkml:trace>
  <inkml:trace contextRef="#ctx0" brushRef="#br0" timeOffset="1">229 55 4144 0 0,'3'13'440'0'0,"0"-4"3598"0"0,-1 0 1 0 0,1 0 0 0 0,8 15-1 0 0,3-5-2198 0 0,-12-16-1784 0 0,0-1 0 0 0,1 1-1 0 0,-1-1 1 0 0,1 1 0 0 0,0-1 0 0 0,-1 0 0 0 0,1 0 0 0 0,0 0 0 0 0,1 0-1 0 0,-1 0 1 0 0,0-1 0 0 0,0 0 0 0 0,1 1 0 0 0,-1-1 0 0 0,1 0-1 0 0,6 0 1 0 0,-3 0-505 0 0,0-1 1 0 0,0-1-1 0 0,-1 1 0 0 0,1-1 0 0 0,0 0 0 0 0,0-1 1 0 0,-1 1-1 0 0,1-1 0 0 0,-1-1 0 0 0,0 1 0 0 0,1-1 1 0 0,9-6-1 0 0,-3 1-1972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3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2 11976 0 0,'-18'-1'902'0'0,"12"0"1239"0"0,-1 1-1 0 0,1 0 0 0 0,-9 1 0 0 0,13 0-1792 0 0,0-1 0 0 0,0 1 0 0 0,0 0 0 0 0,-1-1-1 0 0,1 1 1 0 0,0 0 0 0 0,0 0 0 0 0,1 0 0 0 0,-1 0-1 0 0,0 1 1 0 0,0-1 0 0 0,0 1 0 0 0,-2 2 0 0 0,1 0-188 0 0,-1 1 0 0 0,1 0 0 0 0,0 0 1 0 0,0 0-1 0 0,0 0 0 0 0,1 0 0 0 0,-1 1 1 0 0,-1 9-1 0 0,2-11-224 0 0,1 1 1 0 0,1-1 0 0 0,-1 1-1 0 0,1-1 1 0 0,-1 1-1 0 0,1-1 1 0 0,0 1-1 0 0,1-1 1 0 0,-1 1 0 0 0,1-1-1 0 0,2 9 1 0 0,-3-13 66 0 0,1 4-451 0 0,1 0 0 0 0,-1 0 0 0 0,1 0 1 0 0,-1 0-1 0 0,1-1 0 0 0,0 1 1 0 0,1-1-1 0 0,-1 1 0 0 0,0-1 0 0 0,1 0 1 0 0,0 1-1 0 0,0-1 0 0 0,0-1 0 0 0,4 4 1 0 0,13 3-1855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3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7 760 5064 0 0,'0'0'232'0'0,"-6"-11"8906"0"0,6-6-1808 0 0,0 0-3435 0 0,1-59-1883 0 0,0 44-1778 0 0,5-41 89 0 0,-3 41-284 0 0,-1-42-1 0 0,-1 15 13 0 0,-1 14-35 0 0,-7-52 0 0 0,3 58 275 0 0,1-1 0 0 0,4-47-1 0 0,-1 83-216 0 0,0 0-1 0 0,1 1 0 0 0,0-1 0 0 0,0 0 1 0 0,0 0-1 0 0,0 0 0 0 0,0 1 0 0 0,1-1 1 0 0,0 1-1 0 0,2-5 0 0 0,-3 7-53 0 0,0 0 0 0 0,0-1 0 0 0,0 1 0 0 0,1 0 0 0 0,-1 0 0 0 0,0 0 0 0 0,1 0 0 0 0,-1 0-1 0 0,1 0 1 0 0,-1 0 0 0 0,1 1 0 0 0,-1-1 0 0 0,1 0 0 0 0,0 1 0 0 0,-1 0 0 0 0,1-1 0 0 0,0 1 0 0 0,-1 0 0 0 0,1-1 0 0 0,0 1 0 0 0,-1 0 0 0 0,1 1 0 0 0,0-1-1 0 0,-1 0 1 0 0,4 1 0 0 0,2 1-19 0 0,0 0 0 0 0,1 0-1 0 0,-1 1 1 0 0,0 0-1 0 0,0 0 1 0 0,-1 1-1 0 0,1 0 1 0 0,-1 0 0 0 0,0 0-1 0 0,0 1 1 0 0,0 0-1 0 0,0 0 1 0 0,-1 1-1 0 0,0-1 1 0 0,0 1-1 0 0,0 0 1 0 0,-1 1 0 0 0,4 6-1 0 0,-1 1-472 0 0,0 1 0 0 0,-1-1 0 0 0,0 1 0 0 0,-1 0-1 0 0,-1 0 1 0 0,0 1 0 0 0,2 29 0 0 0,-3-16-1027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1 364 11976 0 0,'0'0'1082'0'0,"12"9"-383"0"0,-9-8 30 0 0,0 1 1 0 0,-1-1-1 0 0,1 0 1 0 0,0-1-1 0 0,0 1 0 0 0,0 0 1 0 0,0-1-1 0 0,0 1 1 0 0,4-1-1 0 0,31-2 4924 0 0,-30 2-4703 0 0,36-3-394 0 0,36-3 653 0 0,-68 4-2385 0 0,1 0-1 0 0,14-6 1 0 0,-9 1-947 0 0</inkml:trace>
  <inkml:trace contextRef="#ctx0" brushRef="#br0" timeOffset="1">421 271 5064 0 0,'-6'4'448'0'0,"-2"7"-352"0"0,2 1-96 0 0,0 3 0 0 0,-5 2 4096 0 0,2 4 800 0 0,1-1 159 0 0,3 0 33 0 0,-1-1-4040 0 0,0 4-808 0 0,-2-3-160 0 0,2-2-80 0 0,6-4 64 0 0,0 2-64 0 0,-2-6 0 0 0</inkml:trace>
  <inkml:trace contextRef="#ctx0" brushRef="#br0" timeOffset="2">508 0 21743 0 0,'0'0'960'0'0,"-3"3"200"0"0,0 2-928 0 0,-2 2-232 0 0,2 3 0 0 0,0 3 0 0 0,1-1-448 0 0,2 1-128 0 0,0 1-32 0 0,-3 2-8447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1 498 21191 0 0,'0'0'2127'0'0,"5"-4"-1926"0"0,0-1 19 0 0,-1 0 0 0 0,-1 0 0 0 0,1 0 1 0 0,3-8-1 0 0,9-11 562 0 0,-9 14-767 0 0,-1 1 0 0 0,0 0 0 0 0,0-1 0 0 0,-1 0 0 0 0,-1-1 0 0 0,1 1 0 0 0,-2-1 0 0 0,0 0 0 0 0,0 0 0 0 0,2-18 0 0 0,-5 29-15 0 0,0 0 0 0 0,0-1 0 0 0,0 1 0 0 0,1 0 0 0 0,-1 0 0 0 0,0 0 0 0 0,0 0 0 0 0,0-1 0 0 0,0 1 0 0 0,0 0 0 0 0,0 0 0 0 0,0 0 0 0 0,0 0 0 0 0,0-1 0 0 0,0 1 0 0 0,0 0 0 0 0,0 0 0 0 0,0 0 0 0 0,0 0 0 0 0,0-1 0 0 0,-1 1 0 0 0,1 0 0 0 0,0 0 0 0 0,0 0 0 0 0,0 0 0 0 0,0-1 0 0 0,0 1 0 0 0,0 0 0 0 0,0 0 0 0 0,0 0 0 0 0,-1 0 0 0 0,1 0 0 0 0,0 0 0 0 0,0-1 0 0 0,-6 5 0 0 0,-6 10 0 0 0,12-13 0 0 0,-8 11 222 0 0,0 0-1 0 0,2 1 0 0 0,-1 0 1 0 0,2 0-1 0 0,0 1 0 0 0,-5 19 1 0 0,6-17-30 0 0,2 0 0 0 0,0 1 0 0 0,1 19 1 0 0,1-33-164 0 0,1 1 0 0 0,-1-1 0 0 0,1 1-1 0 0,0-1 1 0 0,-1 1 0 0 0,2-1 0 0 0,-1 0 0 0 0,0 1 0 0 0,1-1 0 0 0,-1 0 0 0 0,1 0 0 0 0,0 0 0 0 0,0 0 0 0 0,0-1 0 0 0,4 5 0 0 0,-5-6-72 0 0,0 0 0 0 0,0 0 0 0 0,1 0 0 0 0,-1 1 1 0 0,1-2-1 0 0,-1 1 0 0 0,0 0 0 0 0,1 0 0 0 0,0 0 1 0 0,-1-1-1 0 0,1 1 0 0 0,-1-1 0 0 0,1 1 0 0 0,0-1 1 0 0,-1 1-1 0 0,1-1 0 0 0,0 0 0 0 0,0 0 1 0 0,-1 0-1 0 0,1 0 0 0 0,0 0 0 0 0,-1 0 0 0 0,1-1 1 0 0,0 1-1 0 0,-1-1 0 0 0,1 1 0 0 0,0-1 0 0 0,-1 1 1 0 0,1-1-1 0 0,-1 0 0 0 0,1 0 0 0 0,1-1 1 0 0,1-1-1577 0 0,1-1 1 0 0,-1 0 0 0 0,-1 0 0 0 0,7-7 0 0 0,1-5-6508 0 0</inkml:trace>
  <inkml:trace contextRef="#ctx0" brushRef="#br0" timeOffset="1">372 1 9672 0 0,'-3'7'874'0'0,"-4"6"-477"0"0,1-1-1 0 0,-8 24 1 0 0,-10 64 10561 0 0,14-52-8342 0 0,5-25-2502 0 0,0 1 1 0 0,-1 33-1 0 0,6-49-190 0 0,0 0-1 0 0,0 0 1 0 0,0 0-1 0 0,1 0 1 0 0,1 0 0 0 0,-1-1-1 0 0,1 1 1 0 0,0 0 0 0 0,1-1-1 0 0,0 1 1 0 0,4 7 0 0 0,-5-12-142 0 0,0 0-1 0 0,0-1 1 0 0,0 1 0 0 0,1-1 0 0 0,-1 0 0 0 0,0 0 0 0 0,1 0 0 0 0,4 3 0 0 0,7 3-805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4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92 248 18287 0 0,'-5'2'226'0'0,"1"1"1"0"0,-1 0-1 0 0,1 1 0 0 0,0-1 0 0 0,0 1 0 0 0,0-1 0 0 0,0 1 0 0 0,1 0 0 0 0,0 1 0 0 0,-5 6 0 0 0,2-1 389 0 0,0 1 1 0 0,0 1-1 0 0,-5 16 0 0 0,7-17-516 0 0,1 1 0 0 0,0 0 0 0 0,-1 17 0 0 0,4-24 62 0 0,-1 0 0 0 0,1 0 0 0 0,0 1 0 0 0,0-1 0 0 0,1 0 0 0 0,0 0 0 0 0,0 0 0 0 0,0 0 0 0 0,0 0 0 0 0,4 7 0 0 0,-5-11-153 0 0,1 1-1 0 0,-1-1 1 0 0,1 0 0 0 0,0 0-1 0 0,-1 0 1 0 0,1 0 0 0 0,0 0 0 0 0,0 0-1 0 0,0 0 1 0 0,0 0 0 0 0,0 0-1 0 0,0 0 1 0 0,0 0 0 0 0,0 0-1 0 0,0-1 1 0 0,0 1 0 0 0,0 0 0 0 0,1-1-1 0 0,-1 1 1 0 0,0-1 0 0 0,3 1-1 0 0,-3-1-7 0 0,0 0-1 0 0,1 0 1 0 0,-1-1-1 0 0,1 1 1 0 0,-1 0-1 0 0,0-1 0 0 0,1 1 1 0 0,-1-1-1 0 0,0 1 1 0 0,0-1-1 0 0,1 0 1 0 0,-1 0-1 0 0,0 1 0 0 0,0-1 1 0 0,0 0-1 0 0,0 0 1 0 0,1-1-1 0 0,3-4 109 0 0,0 0-1 0 0,-1 0 1 0 0,1 0-1 0 0,-2-1 1 0 0,1 0-1 0 0,3-8 1 0 0,7-23 431 0 0,12-59 0 0 0,-10 34-447 0 0,-1 5 58 0 0,-6 22 701 0 0,1-1 1 0 0,29-66-1 0 0,-36 98-203 0 0,0 5-242 0 0,-2 12-99 0 0,-2 18-178 0 0,-3 2-222 0 0,-8 80 176 0 0,12-94-594 0 0,0 1 1 0 0,1-1-1 0 0,0 0 1 0 0,5 19-1 0 0,-1-19-2273 0 0,3-3-6836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45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23039 0 0,'-4'4'418'0'0,"0"0"-1"0"0,1 0 1 0 0,-1 0-1 0 0,1 0 1 0 0,-1 1-1 0 0,1-1 1 0 0,0 1-1 0 0,1 0 1 0 0,-4 9 0 0 0,5-11-268 0 0,0-1 0 0 0,0 0 1 0 0,1 0-1 0 0,0 1 0 0 0,-1-1 1 0 0,1 0-1 0 0,0 1 1 0 0,0-1-1 0 0,0 0 0 0 0,0 1 1 0 0,1-1-1 0 0,-1 0 0 0 0,1 1 1 0 0,-1-1-1 0 0,1 0 1 0 0,0 0-1 0 0,0 1 0 0 0,0-1 1 0 0,0 0-1 0 0,0 0 0 0 0,0 0 1 0 0,1 0-1 0 0,-1 0 1 0 0,0-1-1 0 0,4 4 0 0 0,22 13 410 0 0,2 0-536 0 0,-28-16-17 0 0,1-1 0 0 0,-1 0 0 0 0,0 1 0 0 0,1-1 1 0 0,-1 0-1 0 0,0 1 0 0 0,0 0 0 0 0,0-1 0 0 0,0 1 0 0 0,0 0 0 0 0,0-1 1 0 0,-1 1-1 0 0,1 0 0 0 0,0 2 0 0 0,-1-2-29 0 0,0 0 0 0 0,0-1 0 0 0,0 1-1 0 0,0 0 1 0 0,-1-1 0 0 0,1 1 0 0 0,0 0 0 0 0,-1-1-1 0 0,1 1 1 0 0,-1-1 0 0 0,0 1 0 0 0,1-1 0 0 0,-1 1 0 0 0,0-1-1 0 0,0 0 1 0 0,0 1 0 0 0,0-1 0 0 0,0 0 0 0 0,0 0 0 0 0,-1 1-1 0 0,1-1 1 0 0,-2 1 0 0 0,-4 3-519 0 0,0 0 0 0 0,-16 8 0 0 0,15-9-81 0 0,-8 4-732 0 0,-1 0-49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33:55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1840 0 0,'0'0'17275'0'0,"-1"0"-17217"0"0,0 1 0 0 0,-1-1 0 0 0,1 0 0 0 0,0 1 0 0 0,-1-1 0 0 0,1 1 0 0 0,0 0 0 0 0,0-1 0 0 0,-2 2 0 0 0,-1 8 115 0 0,1 0-1 0 0,0 1 0 0 0,1-1 0 0 0,0 1 1 0 0,1-1-1 0 0,0 1 0 0 0,1 11 0 0 0,-3 20 286 0 0,2 7 482 0 0,2-43-597 0 0,1-8 95 0 0,2-10-137 0 0,4-114 1569 0 0,-15 76-1284 0 0,6 45-204 0 0,-2 12 156 0 0,-3 14 148 0 0,-1 12-686 0 0,-4 57 0 0 0,10-83-21 0 0,0 1 0 0 0,-1-1 0 0 0,0 0 0 0 0,-4 11 0 0 0,4-11 3 0 0,-1 0 0 0 0,1 1 1 0 0,0 0-1 0 0,1-1 0 0 0,0 1 1 0 0,-1 9-1 0 0,2-16 138 0 0,1-3-104 0 0,-1 1-1 0 0,1 0 1 0 0,-1-1 0 0 0,1 1 0 0 0,-1-1-1 0 0,0 1 1 0 0,0-1 0 0 0,1 1 0 0 0,-1-3-1 0 0,0 3-2 0 0,3-19-12 0 0,1 0-1 0 0,7-19 0 0 0,4-20-14 0 0,-1 10 1040 0 0,-3 12-217 0 0,-10 27-644 0 0,-3 38-158 0 0,2-21-43 0 0,-1 0-1 0 0,1 1 1 0 0,-4 12-1 0 0,-11 34-66 0 0,-14 40-15 0 0,28-91 116 0 0,-4 6 19 0 0,5-11 0 0 0,0 1-1 0 0,0-1 1 0 0,-1 0 0 0 0,1 1 0 0 0,0-1 0 0 0,-1 0-1 0 0,1 1 1 0 0,-2-3 0 0 0,0 0-4 0 0,0-5 21 0 0,1-1-1 0 0,0 1 1 0 0,0 0 0 0 0,1 0 0 0 0,0-1-1 0 0,3-16 1 0 0,-1-13 100 0 0,4-34-160 0 0,-3 49-89 0 0,-14 213 380 0 0,8-134 66 0 0,3-54-200 0 0,-1-4-58 0 0,0 0 1 0 0,0 0 0 0 0,1 0-1 0 0,-1 0 1 0 0,1 1-1 0 0,-1-1 1 0 0,1-6-1 0 0,-1-10 308 0 0,-1 5-309 0 0,1 0 0 0 0,1 0-1 0 0,1-19 1 0 0,-1 19-78 0 0,1 1 1 0 0,-2-1-1 0 0,-2-19 0 0 0,2 25 6 0 0,-2-2 0 0 0,1 14 0 0 0,0 1 0 0 0,0 0 0 0 0,1 0 0 0 0,-1 0 0 0 0,0 6 0 0 0,-3 134-1489 0 0,5-145 1318 0 0,0 0 0 0 0,0 0 0 0 0,0 1 0 0 0,0-1 0 0 0,0 0 0 0 0,0 0 0 0 0,1 1 0 0 0,-1-1 0 0 0,0 0 0 0 0,0 0 0 0 0,0 1 0 0 0,0-1 1 0 0,1 0-1 0 0,-1 0 0 0 0,0 1 0 0 0,0-1 0 0 0,1 0 0 0 0,-1 0 0 0 0,0 0 0 0 0,0 0 0 0 0,1 0 0 0 0,-1 1 0 0 0,0-1 0 0 0,7 0-1853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2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1 4608 0 0,'0'0'353'0'0,"-10"2"6240"0"0,-15 16 990 0 0,2 3-3451 0 0,-41 49-1804 0 0,46-49-1503 0 0,-5 9-486 0 0,-30 50 0 0 0,16-23-1457 0 0,18-28-145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3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14 160 15664 0 0,'0'0'1417'0'0,"-6"-3"-1139"0"0,-1 1 1430 0 0,11-2 855 0 0,-4 4-2497 0 0,1-1 1 0 0,-1 0-1 0 0,1 1 0 0 0,-1-1 1 0 0,1 1-1 0 0,-1-1 1 0 0,1 1-1 0 0,-1 0 1 0 0,1-1-1 0 0,-1 1 1 0 0,1-1-1 0 0,0 1 1 0 0,-1 0-1 0 0,1 0 0 0 0,0-1 1 0 0,0 1-1 0 0,137-10 1870 0 0,35-10-1038 0 0,-87 7-156 0 0,-86 13-724 0 0,0 0-1 0 0,1 0 0 0 0,-1 0 0 0 0,0 0 1 0 0,0 0-1 0 0,1 0 0 0 0,-1 0 1 0 0,0 0-1 0 0,1 0 0 0 0,-1 0 1 0 0,0 0-1 0 0,0 0 0 0 0,1 0 0 0 0,-1 0 1 0 0,0-1-1 0 0,0 1 0 0 0,1 0 1 0 0,-1 0-1 0 0,0 0 0 0 0,0-1 1 0 0,1 1-1 0 0,-1 0 0 0 0,0 0 1 0 0,0 0-1 0 0,0-1 0 0 0,0 1 0 0 0,1 0 1 0 0,-1 0-1 0 0,0-1 0 0 0,0 1 1 0 0,0 0-1 0 0,0 0 0 0 0,0-1 1 0 0,-5-9 199 0 0,3 8-203 0 0,-1-1 0 0 0,1 1-1 0 0,-1-1 1 0 0,0 1 0 0 0,-4-2-1 0 0,-31-15 91 0 0,-67-22 0 0 0,100 39-113 0 0,0 0 301 0 0,9 2 43 0 0,5-2-340 0 0,10 0 234 0 0,0 1 0 0 0,-1 0-1 0 0,29 3 1 0 0,-45-2-202 0 0,-1 0 0 0 0,1 0 0 0 0,-1 0 0 0 0,1 0 0 0 0,-1 1 0 0 0,1-1 0 0 0,-1 1 0 0 0,0-1 0 0 0,1 0 0 0 0,-1 1 0 0 0,0 0 0 0 0,1-1-1 0 0,-1 1 1 0 0,0 0 0 0 0,0 0 0 0 0,0 0 0 0 0,0 0 0 0 0,1 0 0 0 0,-1 0 0 0 0,0 0 0 0 0,-1 0 0 0 0,1 0 0 0 0,0 0 0 0 0,0 1 0 0 0,0-1 0 0 0,0 3 0 0 0,0-2 7 0 0,-1 1 1 0 0,0 0 0 0 0,0-1 0 0 0,0 1-1 0 0,0-1 1 0 0,0 1 0 0 0,-1 0-1 0 0,1-1 1 0 0,-1 1 0 0 0,0-1-1 0 0,1 1 1 0 0,-1-1 0 0 0,0 1-1 0 0,-2 2 1 0 0,-4 9 74 0 0,-15 19-1 0 0,14-22-75 0 0,1 1 1 0 0,-11 20-1 0 0,-18 36-182 0 0,23-45-2371 0 0,-11 26 0 0 0,16-29-6767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3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58 100 2760 0 0,'0'0'7844'0'0,"8"-10"-4943"0"0,7-4-744 0 0,1 2 0 0 0,0 0 0 0 0,30-17 0 0 0,-40 25-1929 0 0,0 1 0 0 0,1 0-1 0 0,-1 1 1 0 0,0-1-1 0 0,1 1 1 0 0,0 1 0 0 0,-1-1-1 0 0,1 1 1 0 0,0 0-1 0 0,0 0 1 0 0,0 1-1 0 0,-1 0 1 0 0,1 1 0 0 0,11 1-1 0 0,-14-1-224 0 0,-1 0 0 0 0,1 1-1 0 0,-1-1 1 0 0,0 1-1 0 0,1 0 1 0 0,-1 0 0 0 0,0 0-1 0 0,0 0 1 0 0,0 1 0 0 0,-1-1-1 0 0,1 1 1 0 0,0 0 0 0 0,-1 0-1 0 0,0 0 1 0 0,0 0 0 0 0,0 0-1 0 0,0 0 1 0 0,0 1 0 0 0,-1-1-1 0 0,1 0 1 0 0,-1 1-1 0 0,0-1 1 0 0,0 1 0 0 0,0 0-1 0 0,0 4 1 0 0,1 2 152 0 0,-2 0-1 0 0,1 1 1 0 0,-1-1-1 0 0,0 0 1 0 0,-1 0-1 0 0,-1 0 1 0 0,1 0 0 0 0,-5 13-1 0 0,-1 0-84 0 0,-2 0 0 0 0,0 0 0 0 0,-2 0 0 0 0,0-1 0 0 0,-18 25 0 0 0,19-33-53 0 0,0-2-1 0 0,0 1 0 0 0,-1-2 1 0 0,-1 1-1 0 0,0-2 1 0 0,-1 1-1 0 0,0-2 0 0 0,0 1 1 0 0,-15 6-1 0 0,16-10-151 0 0,1 0-1 0 0,-1 0 1 0 0,0-2-1 0 0,0 0 0 0 0,-24 6 1 0 0,23-7 241 0 0,6-2 417 0 0,16-6-347 0 0,2-1-65 0 0,0 1 0 0 0,1 1 1 0 0,0 0-1 0 0,0 0 0 0 0,0 1 0 0 0,14-1 0 0 0,-5 1 323 0 0,-1 1 0 0 0,41 3 0 0 0,-39 2-455 0 0,-1 1-1 0 0,0 0 1 0 0,-1 2-1 0 0,25 10 1 0 0,-15-6-2899 0 0,0-1-3281 0 0,-13-3-2586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6T17:24:14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82 7368 0 0,'-1'1'7889'0'0,"-6"31"-4141"0"0,5-8-3566 0 0,0 31 1 0 0,2-55-182 0 0,1 34 55 0 0,0-14-54 0 0,-3 29 0 0 0,-3 39 1039 0 0,4-58-398 0 0,-1 0 1 0 0,-12 58-1 0 0,13-84-464 0 0,1-3-128 0 0,0 0 1 0 0,0 0 0 0 0,-1 0-1 0 0,1 0 1 0 0,-1-1-1 0 0,1 1 1 0 0,-1 0-1 0 0,1 0 1 0 0,-1 0 0 0 0,1 0-1 0 0,-1-1 1 0 0,0 1-1 0 0,1 0 1 0 0,-1-1-1 0 0,-1 2 1 0 0,2-2-54 0 0,-1 0 0 0 0,1 0 0 0 0,0 0 0 0 0,0 0 0 0 0,0 0 0 0 0,0 0 0 0 0,0 0 1 0 0,-1 0-1 0 0,1 0 0 0 0,0 0 0 0 0,0 0 0 0 0,0 0 0 0 0,0 0 0 0 0,0 0 0 0 0,-1 0 0 0 0,1 0 0 0 0,0 0 0 0 0,0 0 0 0 0,0 0 0 0 0,0 0 1 0 0,0 0-1 0 0,0 0 0 0 0,-1 0 0 0 0,1 0 0 0 0,0 0 0 0 0,0 0 0 0 0,0 0 0 0 0,0-1 0 0 0,0 1 0 0 0,0 0 0 0 0,0 0 0 0 0,-1 0 0 0 0,1 0 1 0 0,0 0-1 0 0,0 0 0 0 0,0-1 0 0 0,0 1 0 0 0,0 0 0 0 0,0 0 0 0 0,0 0 0 0 0,0 0 0 0 0,0 0 0 0 0,0-1 0 0 0,-2-7 78 0 0,0-20 175 0 0,1 18 46 0 0,1 0-1 0 0,0-18 0 0 0,6-44 529 0 0,-4 38-402 0 0,7-38-1 0 0,-3 44-148 0 0,2 0 0 0 0,1 1 0 0 0,1 0 0 0 0,1 1 0 0 0,1 0 0 0 0,1 0 0 0 0,17-23 0 0 0,-27 45-218 0 0,0 0-1 0 0,0 0 1 0 0,0 1-1 0 0,1-1 1 0 0,-1 1 0 0 0,1 0-1 0 0,0 0 1 0 0,0 0-1 0 0,0 0 1 0 0,0 1-1 0 0,1-1 1 0 0,-1 1-1 0 0,9-2 1 0 0,-11 3-39 0 0,1 0-1 0 0,-1 1 1 0 0,0-1 0 0 0,1 1-1 0 0,-1 0 1 0 0,1 0 0 0 0,-1 0-1 0 0,1 0 1 0 0,-1 0 0 0 0,1 1-1 0 0,-1-1 1 0 0,0 1 0 0 0,1 0-1 0 0,-1-1 1 0 0,0 1 0 0 0,1 0-1 0 0,-1 0 1 0 0,0 1 0 0 0,0-1-1 0 0,0 0 1 0 0,0 1 0 0 0,0-1-1 0 0,0 1 1 0 0,-1-1 0 0 0,1 1-1 0 0,0 0 1 0 0,-1 0 0 0 0,3 4-1 0 0,-1-1 9 0 0,0 2 0 0 0,0-1 0 0 0,0 0 0 0 0,-1 1 0 0 0,0-1 0 0 0,0 1-1 0 0,-1 0 1 0 0,0-1 0 0 0,0 1 0 0 0,-1 0 0 0 0,1 0 0 0 0,-1 0 0 0 0,-2 9-1 0 0,1-7 12 0 0,0 1 0 0 0,-1 0 0 0 0,-1-1 0 0 0,1 1 0 0 0,-2-1 0 0 0,1 0 0 0 0,-1 0 0 0 0,-10 15 0 0 0,12-20-18 0 0,-2 0-1 0 0,1-1 1 0 0,0 1-1 0 0,-1-1 0 0 0,1 0 1 0 0,-1 0-1 0 0,0 0 1 0 0,0 0-1 0 0,0-1 1 0 0,-1 0-1 0 0,1 0 0 0 0,-1 0 1 0 0,-5 1-1 0 0,8-2-119 0 0,-1 0-1 0 0,0 0 0 0 0,0-1 1 0 0,1 1-1 0 0,-1-1 1 0 0,0 0-1 0 0,0 1 0 0 0,1-2 1 0 0,-1 1-1 0 0,0 0 1 0 0,0 0-1 0 0,0-1 0 0 0,1 0 1 0 0,-1 1-1 0 0,0-1 1 0 0,1 0-1 0 0,-1 0 0 0 0,1 0 1 0 0,-1-1-1 0 0,1 1 1 0 0,-1-1-1 0 0,1 1 0 0 0,-4-5 1 0 0,4 4-283 0 0,1 0 0 0 0,-1-1 0 0 0,1 1 0 0 0,0-1 0 0 0,0 0-1 0 0,0 1 1 0 0,0-1 0 0 0,0 0 0 0 0,1 0 0 0 0,-1 1 0 0 0,1-1 0 0 0,0 0 0 0 0,0 0 0 0 0,0-4 0 0 0,0-9-1466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14.png"/><Relationship Id="rId42" Type="http://schemas.openxmlformats.org/officeDocument/2006/relationships/customXml" Target="../ink/ink21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248.png"/><Relationship Id="rId16" Type="http://schemas.openxmlformats.org/officeDocument/2006/relationships/customXml" Target="../ink/ink8.xml"/><Relationship Id="rId107" Type="http://schemas.openxmlformats.org/officeDocument/2006/relationships/image" Target="../media/image257.png"/><Relationship Id="rId11" Type="http://schemas.openxmlformats.org/officeDocument/2006/relationships/image" Target="../media/image209.png"/><Relationship Id="rId32" Type="http://schemas.openxmlformats.org/officeDocument/2006/relationships/customXml" Target="../ink/ink16.xml"/><Relationship Id="rId37" Type="http://schemas.openxmlformats.org/officeDocument/2006/relationships/image" Target="../media/image222.png"/><Relationship Id="rId53" Type="http://schemas.openxmlformats.org/officeDocument/2006/relationships/image" Target="../media/image23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243.png"/><Relationship Id="rId102" Type="http://schemas.openxmlformats.org/officeDocument/2006/relationships/customXml" Target="../ink/ink51.xml"/><Relationship Id="rId5" Type="http://schemas.openxmlformats.org/officeDocument/2006/relationships/image" Target="../media/image206.png"/><Relationship Id="rId90" Type="http://schemas.openxmlformats.org/officeDocument/2006/relationships/customXml" Target="../ink/ink45.xml"/><Relationship Id="rId95" Type="http://schemas.openxmlformats.org/officeDocument/2006/relationships/image" Target="../media/image251.png"/><Relationship Id="rId22" Type="http://schemas.openxmlformats.org/officeDocument/2006/relationships/customXml" Target="../ink/ink11.xml"/><Relationship Id="rId27" Type="http://schemas.openxmlformats.org/officeDocument/2006/relationships/image" Target="../media/image217.png"/><Relationship Id="rId43" Type="http://schemas.openxmlformats.org/officeDocument/2006/relationships/image" Target="../media/image225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238.png"/><Relationship Id="rId80" Type="http://schemas.openxmlformats.org/officeDocument/2006/relationships/customXml" Target="../ink/ink40.xml"/><Relationship Id="rId85" Type="http://schemas.openxmlformats.org/officeDocument/2006/relationships/image" Target="../media/image246.png"/><Relationship Id="rId12" Type="http://schemas.openxmlformats.org/officeDocument/2006/relationships/customXml" Target="../ink/ink6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19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241.png"/><Relationship Id="rId91" Type="http://schemas.openxmlformats.org/officeDocument/2006/relationships/image" Target="../media/image249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28.png"/><Relationship Id="rId57" Type="http://schemas.openxmlformats.org/officeDocument/2006/relationships/image" Target="../media/image232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2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236.png"/><Relationship Id="rId73" Type="http://schemas.openxmlformats.org/officeDocument/2006/relationships/image" Target="../media/image240.png"/><Relationship Id="rId78" Type="http://schemas.openxmlformats.org/officeDocument/2006/relationships/customXml" Target="../ink/ink39.xml"/><Relationship Id="rId81" Type="http://schemas.openxmlformats.org/officeDocument/2006/relationships/image" Target="../media/image244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4" Type="http://schemas.openxmlformats.org/officeDocument/2006/relationships/customXml" Target="../ink/ink2.xml"/><Relationship Id="rId9" Type="http://schemas.openxmlformats.org/officeDocument/2006/relationships/image" Target="../media/image208.png"/><Relationship Id="rId13" Type="http://schemas.openxmlformats.org/officeDocument/2006/relationships/image" Target="../media/image210.png"/><Relationship Id="rId18" Type="http://schemas.openxmlformats.org/officeDocument/2006/relationships/customXml" Target="../ink/ink9.xml"/><Relationship Id="rId39" Type="http://schemas.openxmlformats.org/officeDocument/2006/relationships/image" Target="../media/image223.png"/><Relationship Id="rId109" Type="http://schemas.openxmlformats.org/officeDocument/2006/relationships/image" Target="../media/image2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31.png"/><Relationship Id="rId76" Type="http://schemas.openxmlformats.org/officeDocument/2006/relationships/customXml" Target="../ink/ink38.xml"/><Relationship Id="rId97" Type="http://schemas.openxmlformats.org/officeDocument/2006/relationships/image" Target="../media/image252.png"/><Relationship Id="rId104" Type="http://schemas.openxmlformats.org/officeDocument/2006/relationships/customXml" Target="../ink/ink52.xml"/><Relationship Id="rId7" Type="http://schemas.openxmlformats.org/officeDocument/2006/relationships/image" Target="../media/image207.png"/><Relationship Id="rId71" Type="http://schemas.openxmlformats.org/officeDocument/2006/relationships/image" Target="../media/image239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6.png"/><Relationship Id="rId66" Type="http://schemas.openxmlformats.org/officeDocument/2006/relationships/customXml" Target="../ink/ink33.xml"/><Relationship Id="rId87" Type="http://schemas.openxmlformats.org/officeDocument/2006/relationships/image" Target="../media/image247.png"/><Relationship Id="rId110" Type="http://schemas.openxmlformats.org/officeDocument/2006/relationships/customXml" Target="../ink/ink55.xml"/><Relationship Id="rId61" Type="http://schemas.openxmlformats.org/officeDocument/2006/relationships/image" Target="../media/image234.png"/><Relationship Id="rId82" Type="http://schemas.openxmlformats.org/officeDocument/2006/relationships/customXml" Target="../ink/ink41.xml"/><Relationship Id="rId19" Type="http://schemas.openxmlformats.org/officeDocument/2006/relationships/image" Target="../media/image2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1.png"/><Relationship Id="rId56" Type="http://schemas.openxmlformats.org/officeDocument/2006/relationships/customXml" Target="../ink/ink28.xml"/><Relationship Id="rId77" Type="http://schemas.openxmlformats.org/officeDocument/2006/relationships/image" Target="../media/image242.png"/><Relationship Id="rId100" Type="http://schemas.openxmlformats.org/officeDocument/2006/relationships/customXml" Target="../ink/ink50.xml"/><Relationship Id="rId105" Type="http://schemas.openxmlformats.org/officeDocument/2006/relationships/image" Target="../media/image256.png"/><Relationship Id="rId8" Type="http://schemas.openxmlformats.org/officeDocument/2006/relationships/customXml" Target="../ink/ink4.xml"/><Relationship Id="rId51" Type="http://schemas.openxmlformats.org/officeDocument/2006/relationships/image" Target="../media/image229.png"/><Relationship Id="rId72" Type="http://schemas.openxmlformats.org/officeDocument/2006/relationships/customXml" Target="../ink/ink36.xml"/><Relationship Id="rId93" Type="http://schemas.openxmlformats.org/officeDocument/2006/relationships/image" Target="../media/image250.png"/><Relationship Id="rId98" Type="http://schemas.openxmlformats.org/officeDocument/2006/relationships/customXml" Target="../ink/ink49.xml"/><Relationship Id="rId3" Type="http://schemas.openxmlformats.org/officeDocument/2006/relationships/image" Target="../media/image205.png"/><Relationship Id="rId25" Type="http://schemas.openxmlformats.org/officeDocument/2006/relationships/image" Target="../media/image216.png"/><Relationship Id="rId46" Type="http://schemas.openxmlformats.org/officeDocument/2006/relationships/customXml" Target="../ink/ink23.xml"/><Relationship Id="rId67" Type="http://schemas.openxmlformats.org/officeDocument/2006/relationships/image" Target="../media/image237.png"/><Relationship Id="rId20" Type="http://schemas.openxmlformats.org/officeDocument/2006/relationships/customXml" Target="../ink/ink10.xml"/><Relationship Id="rId41" Type="http://schemas.openxmlformats.org/officeDocument/2006/relationships/image" Target="../media/image224.png"/><Relationship Id="rId62" Type="http://schemas.openxmlformats.org/officeDocument/2006/relationships/customXml" Target="../ink/ink31.xml"/><Relationship Id="rId83" Type="http://schemas.openxmlformats.org/officeDocument/2006/relationships/image" Target="../media/image245.png"/><Relationship Id="rId88" Type="http://schemas.openxmlformats.org/officeDocument/2006/relationships/customXml" Target="../ink/ink44.xml"/><Relationship Id="rId111" Type="http://schemas.openxmlformats.org/officeDocument/2006/relationships/image" Target="../media/image2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Constructors:</a:t>
            </a:r>
          </a:p>
          <a:p>
            <a:pPr lvl="1"/>
            <a:r>
              <a:rPr lang="en-US" dirty="0"/>
              <a:t>Are special methods, called when </a:t>
            </a:r>
            <a:r>
              <a:rPr lang="en-US" b="1" dirty="0"/>
              <a:t>new</a:t>
            </a:r>
            <a:r>
              <a:rPr lang="en-US" dirty="0"/>
              <a:t> is used</a:t>
            </a:r>
          </a:p>
          <a:p>
            <a:pPr lvl="1"/>
            <a:r>
              <a:rPr lang="en-US" dirty="0"/>
              <a:t>Are passed the newly-constructor object as </a:t>
            </a:r>
            <a:r>
              <a:rPr lang="en-US" b="1" dirty="0"/>
              <a:t>this</a:t>
            </a:r>
            <a:r>
              <a:rPr lang="en-US" dirty="0"/>
              <a:t>, and any arguments</a:t>
            </a:r>
          </a:p>
          <a:p>
            <a:pPr lvl="1"/>
            <a:r>
              <a:rPr lang="en-US" dirty="0"/>
              <a:t>Typically assign values into fields using </a:t>
            </a:r>
            <a:r>
              <a:rPr lang="en-US" b="1" dirty="0" err="1"/>
              <a:t>this.field</a:t>
            </a:r>
            <a:r>
              <a:rPr lang="en-US" b="1" dirty="0"/>
              <a:t> = value</a:t>
            </a:r>
          </a:p>
          <a:p>
            <a:r>
              <a:rPr lang="en-US" dirty="0"/>
              <a:t>When new is used:</a:t>
            </a:r>
          </a:p>
          <a:p>
            <a:pPr lvl="1"/>
            <a:r>
              <a:rPr lang="en-US" dirty="0"/>
              <a:t>A fresh object, with a new reference is created with uninitialized fields</a:t>
            </a:r>
          </a:p>
          <a:p>
            <a:pPr lvl="1"/>
            <a:r>
              <a:rPr lang="en-US" dirty="0"/>
              <a:t>The constructor with parameters that match the arguments is called</a:t>
            </a:r>
          </a:p>
          <a:p>
            <a:pPr lvl="1"/>
            <a:r>
              <a:rPr lang="en-US" dirty="0"/>
              <a:t>The whole new expression evaluates to the new reference</a:t>
            </a:r>
          </a:p>
        </p:txBody>
      </p:sp>
    </p:spTree>
    <p:extLst>
      <p:ext uri="{BB962C8B-B14F-4D97-AF65-F5344CB8AC3E}">
        <p14:creationId xmlns:p14="http://schemas.microsoft.com/office/powerpoint/2010/main" val="208439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831B2A-8774-433F-961A-D6DDCA4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833B7-B02C-459E-BB30-24A3513F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tester.*;</a:t>
            </a:r>
          </a:p>
          <a:p>
            <a:pPr lvl="1"/>
            <a:r>
              <a:rPr lang="en-US" dirty="0"/>
              <a:t>tester.jar – java archive</a:t>
            </a:r>
          </a:p>
          <a:p>
            <a:pPr lvl="2"/>
            <a:r>
              <a:rPr lang="en-US" dirty="0"/>
              <a:t>Libraries that contain classes that we can use in our own code</a:t>
            </a:r>
          </a:p>
          <a:p>
            <a:pPr lvl="3"/>
            <a:r>
              <a:rPr lang="en-US" dirty="0"/>
              <a:t>Tester</a:t>
            </a:r>
          </a:p>
          <a:p>
            <a:r>
              <a:rPr lang="en-US" dirty="0"/>
              <a:t>Tester class allows us to create methods to unit test our code</a:t>
            </a:r>
          </a:p>
          <a:p>
            <a:pPr lvl="1"/>
            <a:r>
              <a:rPr lang="en-US" dirty="0"/>
              <a:t>Unit testing – compare actual values versus expected values</a:t>
            </a:r>
          </a:p>
          <a:p>
            <a:pPr lvl="2"/>
            <a:r>
              <a:rPr lang="en-US" dirty="0" err="1"/>
              <a:t>t.checkExpect</a:t>
            </a:r>
            <a:r>
              <a:rPr lang="en-US" dirty="0"/>
              <a:t>(&lt;actual value&gt;, &lt;expected value&gt;);</a:t>
            </a:r>
          </a:p>
          <a:p>
            <a:pPr lvl="1"/>
            <a:r>
              <a:rPr lang="en-US" dirty="0"/>
              <a:t>Goal: get all tests to pass</a:t>
            </a:r>
          </a:p>
          <a:p>
            <a:pPr lvl="2"/>
            <a:r>
              <a:rPr lang="en-US" dirty="0"/>
              <a:t>Confidence that your code/solution is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7505-8C53-4B86-8D10-6CEB9764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52EB-5BF4-46CC-9B3A-6F49C8BC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defined inside the body of a method</a:t>
            </a:r>
          </a:p>
          <a:p>
            <a:pPr lvl="1"/>
            <a:r>
              <a:rPr lang="en-US" dirty="0"/>
              <a:t>They are ‘local’ to the method in which they are defined in</a:t>
            </a:r>
          </a:p>
          <a:p>
            <a:r>
              <a:rPr lang="en-US" dirty="0"/>
              <a:t>Used temporarily while the method is running, then are removed</a:t>
            </a:r>
          </a:p>
          <a:p>
            <a:pPr lvl="1"/>
            <a:r>
              <a:rPr lang="en-US" dirty="0"/>
              <a:t>Similar to parameters</a:t>
            </a:r>
          </a:p>
          <a:p>
            <a:pPr lvl="1"/>
            <a:r>
              <a:rPr lang="en-US" dirty="0"/>
              <a:t>Added to the stack frame for the method</a:t>
            </a:r>
          </a:p>
          <a:p>
            <a:r>
              <a:rPr lang="en-US" dirty="0"/>
              <a:t>No default value</a:t>
            </a:r>
          </a:p>
          <a:p>
            <a:pPr lvl="1"/>
            <a:r>
              <a:rPr lang="en-US" dirty="0"/>
              <a:t>Must be assigned a value before it’s read from</a:t>
            </a:r>
          </a:p>
          <a:p>
            <a:pPr lvl="2"/>
            <a:r>
              <a:rPr lang="en-US" dirty="0"/>
              <a:t>i.e. used as an expression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PA3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3 released today @ </a:t>
            </a:r>
            <a:r>
              <a:rPr lang="en-US" dirty="0" err="1"/>
              <a:t>11am</a:t>
            </a:r>
            <a:endParaRPr lang="en-US" dirty="0"/>
          </a:p>
          <a:p>
            <a:pPr lvl="1"/>
            <a:r>
              <a:rPr lang="en-US" dirty="0"/>
              <a:t>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E6C7-BD7F-433A-A9DC-45BA6D7B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7D99-1899-4D87-928B-382B9FEC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drawing diagrams for laying out objects</a:t>
            </a:r>
          </a:p>
          <a:p>
            <a:pPr lvl="1"/>
            <a:r>
              <a:rPr lang="en-US" dirty="0"/>
              <a:t>Build up a little more of a visual language for</a:t>
            </a:r>
          </a:p>
          <a:p>
            <a:pPr lvl="2"/>
            <a:r>
              <a:rPr lang="en-US" dirty="0"/>
              <a:t>Drawing objects</a:t>
            </a:r>
          </a:p>
          <a:p>
            <a:pPr lvl="2"/>
            <a:r>
              <a:rPr lang="en-US" dirty="0"/>
              <a:t>Drawing what’s happening inside Java</a:t>
            </a:r>
          </a:p>
          <a:p>
            <a:r>
              <a:rPr lang="en-US" dirty="0"/>
              <a:t>Code from the reading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AC1DAB-95C4-45BB-8B23-DF783529F535}"/>
                  </a:ext>
                </a:extLst>
              </p14:cNvPr>
              <p14:cNvContentPartPr/>
              <p14:nvPr/>
            </p14:nvContentPartPr>
            <p14:xfrm>
              <a:off x="1189729" y="3278059"/>
              <a:ext cx="204480" cy="20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AC1DAB-95C4-45BB-8B23-DF783529F5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729" y="3269419"/>
                <a:ext cx="222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CC5F8B-48E4-4DD6-B980-999B8323ADB1}"/>
                  </a:ext>
                </a:extLst>
              </p14:cNvPr>
              <p14:cNvContentPartPr/>
              <p14:nvPr/>
            </p14:nvContentPartPr>
            <p14:xfrm>
              <a:off x="1431649" y="3375259"/>
              <a:ext cx="37800" cy="9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CC5F8B-48E4-4DD6-B980-999B8323AD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649" y="3366259"/>
                <a:ext cx="554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2199ED-AF87-409C-BE36-20DE95D6A976}"/>
                  </a:ext>
                </a:extLst>
              </p14:cNvPr>
              <p14:cNvContentPartPr/>
              <p14:nvPr/>
            </p14:nvContentPartPr>
            <p14:xfrm>
              <a:off x="1506169" y="3378859"/>
              <a:ext cx="13536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2199ED-AF87-409C-BE36-20DE95D6A9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529" y="3370219"/>
                <a:ext cx="1530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3673AE-6068-4937-9887-CEC0F39C5292}"/>
                  </a:ext>
                </a:extLst>
              </p14:cNvPr>
              <p14:cNvContentPartPr/>
              <p14:nvPr/>
            </p14:nvContentPartPr>
            <p14:xfrm>
              <a:off x="1661689" y="3361219"/>
              <a:ext cx="48240" cy="7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3673AE-6068-4937-9887-CEC0F39C5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2689" y="3352219"/>
                <a:ext cx="65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F89CC8-70E3-4D52-AF93-CBCBAF021468}"/>
                  </a:ext>
                </a:extLst>
              </p14:cNvPr>
              <p14:cNvContentPartPr/>
              <p14:nvPr/>
            </p14:nvContentPartPr>
            <p14:xfrm>
              <a:off x="1726489" y="3351859"/>
              <a:ext cx="155520" cy="8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F89CC8-70E3-4D52-AF93-CBCBAF021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7849" y="3342859"/>
                <a:ext cx="1731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59DB54-AB02-480C-9F68-26D95E8E9AD0}"/>
                  </a:ext>
                </a:extLst>
              </p14:cNvPr>
              <p14:cNvContentPartPr/>
              <p14:nvPr/>
            </p14:nvContentPartPr>
            <p14:xfrm>
              <a:off x="1809649" y="3375259"/>
              <a:ext cx="98640" cy="11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59DB54-AB02-480C-9F68-26D95E8E9A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1009" y="3366619"/>
                <a:ext cx="1162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73BC08-ED38-4EA9-AE1D-B824190C8193}"/>
                  </a:ext>
                </a:extLst>
              </p14:cNvPr>
              <p14:cNvContentPartPr/>
              <p14:nvPr/>
            </p14:nvContentPartPr>
            <p14:xfrm>
              <a:off x="2020609" y="3328819"/>
              <a:ext cx="151200" cy="11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73BC08-ED38-4EA9-AE1D-B824190C81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1969" y="3319819"/>
                <a:ext cx="168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2728F0-EE01-4C19-9752-4EEB06E08927}"/>
                  </a:ext>
                </a:extLst>
              </p14:cNvPr>
              <p14:cNvContentPartPr/>
              <p14:nvPr/>
            </p14:nvContentPartPr>
            <p14:xfrm>
              <a:off x="2388169" y="3242059"/>
              <a:ext cx="148680" cy="18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2728F0-EE01-4C19-9752-4EEB06E089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9169" y="3233059"/>
                <a:ext cx="16632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BB59D1C-2541-4558-9E40-C4B43051CB0F}"/>
              </a:ext>
            </a:extLst>
          </p:cNvPr>
          <p:cNvGrpSpPr/>
          <p:nvPr/>
        </p:nvGrpSpPr>
        <p:grpSpPr>
          <a:xfrm>
            <a:off x="2717929" y="3154219"/>
            <a:ext cx="573840" cy="361800"/>
            <a:chOff x="2717929" y="3154219"/>
            <a:chExt cx="57384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9E1FFC-37E5-440B-A33A-ED78BA4A9508}"/>
                    </a:ext>
                  </a:extLst>
                </p14:cNvPr>
                <p14:cNvContentPartPr/>
                <p14:nvPr/>
              </p14:nvContentPartPr>
              <p14:xfrm>
                <a:off x="2717929" y="3317299"/>
                <a:ext cx="95400" cy="19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9E1FFC-37E5-440B-A33A-ED78BA4A9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9289" y="3308659"/>
                  <a:ext cx="113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7FDF29-6C50-42A8-9A06-40707193213B}"/>
                    </a:ext>
                  </a:extLst>
                </p14:cNvPr>
                <p14:cNvContentPartPr/>
                <p14:nvPr/>
              </p14:nvContentPartPr>
              <p14:xfrm>
                <a:off x="2863729" y="3280579"/>
                <a:ext cx="75960" cy="105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7FDF29-6C50-42A8-9A06-4070719321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4729" y="3271579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ADD23-8E35-4092-B467-63BFC8FCC29F}"/>
                    </a:ext>
                  </a:extLst>
                </p14:cNvPr>
                <p14:cNvContentPartPr/>
                <p14:nvPr/>
              </p14:nvContentPartPr>
              <p14:xfrm>
                <a:off x="2949409" y="3298579"/>
                <a:ext cx="113760" cy="84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ADD23-8E35-4092-B467-63BFC8FCC2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0769" y="3289579"/>
                  <a:ext cx="131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DF24F2-C263-465D-8BA3-0403D67E6430}"/>
                    </a:ext>
                  </a:extLst>
                </p14:cNvPr>
                <p14:cNvContentPartPr/>
                <p14:nvPr/>
              </p14:nvContentPartPr>
              <p14:xfrm>
                <a:off x="3131929" y="3154219"/>
                <a:ext cx="23040" cy="198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DF24F2-C263-465D-8BA3-0403D67E64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3289" y="3145219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4FC9EC-BAC7-4CB7-B060-F47A82011201}"/>
                    </a:ext>
                  </a:extLst>
                </p14:cNvPr>
                <p14:cNvContentPartPr/>
                <p14:nvPr/>
              </p14:nvContentPartPr>
              <p14:xfrm>
                <a:off x="3096289" y="3231979"/>
                <a:ext cx="127080" cy="15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4FC9EC-BAC7-4CB7-B060-F47A820112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649" y="3223339"/>
                  <a:ext cx="144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6E2291-140C-46E4-A5F5-300E559FF1E3}"/>
                    </a:ext>
                  </a:extLst>
                </p14:cNvPr>
                <p14:cNvContentPartPr/>
                <p14:nvPr/>
              </p14:nvContentPartPr>
              <p14:xfrm>
                <a:off x="3210049" y="3208939"/>
                <a:ext cx="81720" cy="10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6E2291-140C-46E4-A5F5-300E559FF1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01049" y="3199939"/>
                  <a:ext cx="993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C790D7-DE0D-498E-A563-999AA72A2811}"/>
              </a:ext>
            </a:extLst>
          </p:cNvPr>
          <p:cNvGrpSpPr/>
          <p:nvPr/>
        </p:nvGrpSpPr>
        <p:grpSpPr>
          <a:xfrm>
            <a:off x="1882729" y="3825619"/>
            <a:ext cx="843120" cy="285480"/>
            <a:chOff x="1882729" y="3825619"/>
            <a:chExt cx="84312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6306E7-F6F1-4275-8223-BDA88B0B58EE}"/>
                    </a:ext>
                  </a:extLst>
                </p14:cNvPr>
                <p14:cNvContentPartPr/>
                <p14:nvPr/>
              </p14:nvContentPartPr>
              <p14:xfrm>
                <a:off x="1882729" y="3892939"/>
                <a:ext cx="97560" cy="18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6306E7-F6F1-4275-8223-BDA88B0B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3729" y="3883939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F2A57D-E3CE-4AB9-A27C-374F6AB06EC7}"/>
                    </a:ext>
                  </a:extLst>
                </p14:cNvPr>
                <p14:cNvContentPartPr/>
                <p14:nvPr/>
              </p14:nvContentPartPr>
              <p14:xfrm>
                <a:off x="2096209" y="3825619"/>
                <a:ext cx="39240" cy="28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F2A57D-E3CE-4AB9-A27C-374F6AB06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87209" y="3816979"/>
                  <a:ext cx="56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1D574E-6782-4058-9516-90E7534D7006}"/>
                    </a:ext>
                  </a:extLst>
                </p14:cNvPr>
                <p14:cNvContentPartPr/>
                <p14:nvPr/>
              </p14:nvContentPartPr>
              <p14:xfrm>
                <a:off x="2031409" y="3981499"/>
                <a:ext cx="12852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1D574E-6782-4058-9516-90E7534D7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2769" y="3972859"/>
                  <a:ext cx="146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77411D-2FB0-4EA3-A2E0-F230FD636A18}"/>
                    </a:ext>
                  </a:extLst>
                </p14:cNvPr>
                <p14:cNvContentPartPr/>
                <p14:nvPr/>
              </p14:nvContentPartPr>
              <p14:xfrm>
                <a:off x="2252449" y="3966019"/>
                <a:ext cx="172080" cy="14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77411D-2FB0-4EA3-A2E0-F230FD636A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3449" y="3957019"/>
                  <a:ext cx="189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5EE13D-5F9D-4330-9A5A-650554E50261}"/>
                    </a:ext>
                  </a:extLst>
                </p14:cNvPr>
                <p14:cNvContentPartPr/>
                <p14:nvPr/>
              </p14:nvContentPartPr>
              <p14:xfrm>
                <a:off x="2447569" y="3933259"/>
                <a:ext cx="114840" cy="15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5EE13D-5F9D-4330-9A5A-650554E502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8929" y="3924259"/>
                  <a:ext cx="132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F65A5B-1D40-49A8-AFD9-585ACB9F3480}"/>
                    </a:ext>
                  </a:extLst>
                </p14:cNvPr>
                <p14:cNvContentPartPr/>
                <p14:nvPr/>
              </p14:nvContentPartPr>
              <p14:xfrm>
                <a:off x="2609929" y="3866659"/>
                <a:ext cx="115920" cy="22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F65A5B-1D40-49A8-AFD9-585ACB9F34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1289" y="3857659"/>
                  <a:ext cx="13356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EDD048-6916-4F99-A511-DFBBBB404073}"/>
              </a:ext>
            </a:extLst>
          </p:cNvPr>
          <p:cNvGrpSpPr/>
          <p:nvPr/>
        </p:nvGrpSpPr>
        <p:grpSpPr>
          <a:xfrm>
            <a:off x="1969489" y="4455979"/>
            <a:ext cx="547920" cy="368640"/>
            <a:chOff x="1969489" y="4455979"/>
            <a:chExt cx="54792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341563-1BD3-4F20-824E-360259CFE09A}"/>
                    </a:ext>
                  </a:extLst>
                </p14:cNvPr>
                <p14:cNvContentPartPr/>
                <p14:nvPr/>
              </p14:nvContentPartPr>
              <p14:xfrm>
                <a:off x="1969489" y="4455979"/>
                <a:ext cx="178200" cy="27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341563-1BD3-4F20-824E-360259CFE0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0849" y="4446979"/>
                  <a:ext cx="195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FCA9CA-AD23-40F4-ACCA-D616E6E5E3B2}"/>
                    </a:ext>
                  </a:extLst>
                </p14:cNvPr>
                <p14:cNvContentPartPr/>
                <p14:nvPr/>
              </p14:nvContentPartPr>
              <p14:xfrm>
                <a:off x="2167489" y="4587739"/>
                <a:ext cx="8784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FCA9CA-AD23-40F4-ACCA-D616E6E5E3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8489" y="4579099"/>
                  <a:ext cx="105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56DD21-E30E-4923-9328-B79282C986F8}"/>
                    </a:ext>
                  </a:extLst>
                </p14:cNvPr>
                <p14:cNvContentPartPr/>
                <p14:nvPr/>
              </p14:nvContentPartPr>
              <p14:xfrm>
                <a:off x="2256049" y="4599619"/>
                <a:ext cx="99720" cy="10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56DD21-E30E-4923-9328-B79282C986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47049" y="4590619"/>
                  <a:ext cx="117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1147EF-DD99-479C-B4B7-F2F7996D12C6}"/>
                    </a:ext>
                  </a:extLst>
                </p14:cNvPr>
                <p14:cNvContentPartPr/>
                <p14:nvPr/>
              </p14:nvContentPartPr>
              <p14:xfrm>
                <a:off x="2398609" y="4585219"/>
                <a:ext cx="118800" cy="239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1147EF-DD99-479C-B4B7-F2F7996D12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89969" y="4576219"/>
                  <a:ext cx="13644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77FC43C-BC02-4AAC-A50D-1F0CD931ABD5}"/>
                  </a:ext>
                </a:extLst>
              </p14:cNvPr>
              <p14:cNvContentPartPr/>
              <p14:nvPr/>
            </p14:nvContentPartPr>
            <p14:xfrm>
              <a:off x="2671129" y="4578379"/>
              <a:ext cx="17748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77FC43C-BC02-4AAC-A50D-1F0CD931AB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62489" y="4569739"/>
                <a:ext cx="19512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930384-172A-4116-8A5C-3E61916D4711}"/>
              </a:ext>
            </a:extLst>
          </p:cNvPr>
          <p:cNvGrpSpPr/>
          <p:nvPr/>
        </p:nvGrpSpPr>
        <p:grpSpPr>
          <a:xfrm>
            <a:off x="3160369" y="4447699"/>
            <a:ext cx="1015200" cy="349200"/>
            <a:chOff x="3160369" y="4447699"/>
            <a:chExt cx="10152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B4A843-C94B-4F6D-A26A-9262EC10029C}"/>
                    </a:ext>
                  </a:extLst>
                </p14:cNvPr>
                <p14:cNvContentPartPr/>
                <p14:nvPr/>
              </p14:nvContentPartPr>
              <p14:xfrm>
                <a:off x="3160369" y="4594939"/>
                <a:ext cx="10368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B4A843-C94B-4F6D-A26A-9262EC1002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1729" y="4586299"/>
                  <a:ext cx="121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E62CF1-8DD8-4DF0-9D97-990BC2221CA2}"/>
                    </a:ext>
                  </a:extLst>
                </p14:cNvPr>
                <p14:cNvContentPartPr/>
                <p14:nvPr/>
              </p14:nvContentPartPr>
              <p14:xfrm>
                <a:off x="3348289" y="4483699"/>
                <a:ext cx="129600" cy="23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E62CF1-8DD8-4DF0-9D97-990BC2221C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9289" y="4474699"/>
                  <a:ext cx="147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7C8ED0-A064-482D-97C6-8C9E5F3FFE36}"/>
                    </a:ext>
                  </a:extLst>
                </p14:cNvPr>
                <p14:cNvContentPartPr/>
                <p14:nvPr/>
              </p14:nvContentPartPr>
              <p14:xfrm>
                <a:off x="3534409" y="4515019"/>
                <a:ext cx="36000" cy="28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7C8ED0-A064-482D-97C6-8C9E5F3FFE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25409" y="4506379"/>
                  <a:ext cx="53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0AABF7-53D5-4B7E-959E-B332AC717A96}"/>
                    </a:ext>
                  </a:extLst>
                </p14:cNvPr>
                <p14:cNvContentPartPr/>
                <p14:nvPr/>
              </p14:nvContentPartPr>
              <p14:xfrm>
                <a:off x="3672289" y="4596739"/>
                <a:ext cx="102600" cy="91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0AABF7-53D5-4B7E-959E-B332AC717A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63289" y="4587739"/>
                  <a:ext cx="120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637215-0BF8-43CA-9FB9-9FF80CFB3A56}"/>
                    </a:ext>
                  </a:extLst>
                </p14:cNvPr>
                <p14:cNvContentPartPr/>
                <p14:nvPr/>
              </p14:nvContentPartPr>
              <p14:xfrm>
                <a:off x="3830689" y="4447699"/>
                <a:ext cx="219240" cy="24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637215-0BF8-43CA-9FB9-9FF80CFB3A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2049" y="4438699"/>
                  <a:ext cx="236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563C19-209B-46EF-ACAB-1D7379208F2E}"/>
                    </a:ext>
                  </a:extLst>
                </p14:cNvPr>
                <p14:cNvContentPartPr/>
                <p14:nvPr/>
              </p14:nvContentPartPr>
              <p14:xfrm>
                <a:off x="3991609" y="4574779"/>
                <a:ext cx="1119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563C19-209B-46EF-ACAB-1D7379208F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2609" y="4565779"/>
                  <a:ext cx="12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AE217A-79AC-4ABD-8E4A-ABEC2E9EDA40}"/>
                    </a:ext>
                  </a:extLst>
                </p14:cNvPr>
                <p14:cNvContentPartPr/>
                <p14:nvPr/>
              </p14:nvContentPartPr>
              <p14:xfrm>
                <a:off x="4112209" y="4536259"/>
                <a:ext cx="63360" cy="113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AE217A-79AC-4ABD-8E4A-ABEC2E9EDA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3209" y="4527259"/>
                  <a:ext cx="8100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E7116E5-700C-4548-B228-98DAB6577931}"/>
                  </a:ext>
                </a:extLst>
              </p14:cNvPr>
              <p14:cNvContentPartPr/>
              <p14:nvPr/>
            </p14:nvContentPartPr>
            <p14:xfrm>
              <a:off x="2839609" y="3898699"/>
              <a:ext cx="182160" cy="111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E7116E5-700C-4548-B228-98DAB65779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0969" y="3890059"/>
                <a:ext cx="19980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B4E3E60-EE45-45BD-9C15-45F3CAEB4AA8}"/>
              </a:ext>
            </a:extLst>
          </p:cNvPr>
          <p:cNvGrpSpPr/>
          <p:nvPr/>
        </p:nvGrpSpPr>
        <p:grpSpPr>
          <a:xfrm>
            <a:off x="3267649" y="3605659"/>
            <a:ext cx="2424600" cy="399240"/>
            <a:chOff x="3267649" y="3605659"/>
            <a:chExt cx="242460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8F4C46-1E39-481F-AD92-8B9FD3CA12DE}"/>
                    </a:ext>
                  </a:extLst>
                </p14:cNvPr>
                <p14:cNvContentPartPr/>
                <p14:nvPr/>
              </p14:nvContentPartPr>
              <p14:xfrm>
                <a:off x="3267649" y="3770899"/>
                <a:ext cx="97200" cy="234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8F4C46-1E39-481F-AD92-8B9FD3CA12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8649" y="3761899"/>
                  <a:ext cx="114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349E63-AFE1-4CC7-BEBB-F920C9CE4E57}"/>
                    </a:ext>
                  </a:extLst>
                </p14:cNvPr>
                <p14:cNvContentPartPr/>
                <p14:nvPr/>
              </p14:nvContentPartPr>
              <p14:xfrm>
                <a:off x="3421009" y="3798619"/>
                <a:ext cx="60840" cy="8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349E63-AFE1-4CC7-BEBB-F920C9CE4E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12009" y="3789979"/>
                  <a:ext cx="78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2325B6-30FB-42F9-BF47-10CAB29040C6}"/>
                    </a:ext>
                  </a:extLst>
                </p14:cNvPr>
                <p14:cNvContentPartPr/>
                <p14:nvPr/>
              </p14:nvContentPartPr>
              <p14:xfrm>
                <a:off x="3525409" y="3778459"/>
                <a:ext cx="115920" cy="98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2325B6-30FB-42F9-BF47-10CAB29040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16409" y="3769459"/>
                  <a:ext cx="13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11B813-C9E4-4491-A2F7-50424AEFEA2E}"/>
                    </a:ext>
                  </a:extLst>
                </p14:cNvPr>
                <p14:cNvContentPartPr/>
                <p14:nvPr/>
              </p14:nvContentPartPr>
              <p14:xfrm>
                <a:off x="3718009" y="3768379"/>
                <a:ext cx="111240" cy="11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11B813-C9E4-4491-A2F7-50424AEFEA2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09369" y="3759739"/>
                  <a:ext cx="128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B8862B-F5E1-4F49-A668-71AEB027599A}"/>
                    </a:ext>
                  </a:extLst>
                </p14:cNvPr>
                <p14:cNvContentPartPr/>
                <p14:nvPr/>
              </p14:nvContentPartPr>
              <p14:xfrm>
                <a:off x="3858769" y="3764419"/>
                <a:ext cx="248760" cy="9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B8862B-F5E1-4F49-A668-71AEB02759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50129" y="3755779"/>
                  <a:ext cx="266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D86F47-8AC5-4163-A2C6-295201EFED28}"/>
                    </a:ext>
                  </a:extLst>
                </p14:cNvPr>
                <p14:cNvContentPartPr/>
                <p14:nvPr/>
              </p14:nvContentPartPr>
              <p14:xfrm>
                <a:off x="4152889" y="3613219"/>
                <a:ext cx="142200" cy="23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D86F47-8AC5-4163-A2C6-295201EFED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44249" y="3604579"/>
                  <a:ext cx="159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711221-51A1-4476-A243-5344D782833C}"/>
                    </a:ext>
                  </a:extLst>
                </p14:cNvPr>
                <p14:cNvContentPartPr/>
                <p14:nvPr/>
              </p14:nvContentPartPr>
              <p14:xfrm>
                <a:off x="4297249" y="3733099"/>
                <a:ext cx="110520" cy="11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711221-51A1-4476-A243-5344D78283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88249" y="3724459"/>
                  <a:ext cx="12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52F977-C51E-4A8F-AC49-62D0388D79D6}"/>
                    </a:ext>
                  </a:extLst>
                </p14:cNvPr>
                <p14:cNvContentPartPr/>
                <p14:nvPr/>
              </p14:nvContentPartPr>
              <p14:xfrm>
                <a:off x="4441969" y="3735619"/>
                <a:ext cx="68040" cy="9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52F977-C51E-4A8F-AC49-62D0388D79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2969" y="3726979"/>
                  <a:ext cx="85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20FB0E-CADE-4B11-B558-325E209A4A16}"/>
                    </a:ext>
                  </a:extLst>
                </p14:cNvPr>
                <p14:cNvContentPartPr/>
                <p14:nvPr/>
              </p14:nvContentPartPr>
              <p14:xfrm>
                <a:off x="4534129" y="3707539"/>
                <a:ext cx="88560" cy="18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20FB0E-CADE-4B11-B558-325E209A4A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25489" y="3698899"/>
                  <a:ext cx="106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E36078-34F5-4BEB-A0FB-0DF3A7A68E7E}"/>
                    </a:ext>
                  </a:extLst>
                </p14:cNvPr>
                <p14:cNvContentPartPr/>
                <p14:nvPr/>
              </p14:nvContentPartPr>
              <p14:xfrm>
                <a:off x="4758409" y="3723019"/>
                <a:ext cx="132840" cy="11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E36078-34F5-4BEB-A0FB-0DF3A7A68E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49769" y="3714379"/>
                  <a:ext cx="150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1A6700-3137-4971-8A06-8A61A5673C42}"/>
                    </a:ext>
                  </a:extLst>
                </p14:cNvPr>
                <p14:cNvContentPartPr/>
                <p14:nvPr/>
              </p14:nvContentPartPr>
              <p14:xfrm>
                <a:off x="4902409" y="3742819"/>
                <a:ext cx="95400" cy="10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1A6700-3137-4971-8A06-8A61A5673C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93409" y="3734179"/>
                  <a:ext cx="113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D747CD-B9E5-4B54-B69C-A903969BF677}"/>
                    </a:ext>
                  </a:extLst>
                </p14:cNvPr>
                <p14:cNvContentPartPr/>
                <p14:nvPr/>
              </p14:nvContentPartPr>
              <p14:xfrm>
                <a:off x="5025889" y="3727699"/>
                <a:ext cx="139320" cy="11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D747CD-B9E5-4B54-B69C-A903969BF6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7249" y="3718699"/>
                  <a:ext cx="15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97871B-A3DD-4456-A68F-152136C14B51}"/>
                    </a:ext>
                  </a:extLst>
                </p14:cNvPr>
                <p14:cNvContentPartPr/>
                <p14:nvPr/>
              </p14:nvContentPartPr>
              <p14:xfrm>
                <a:off x="5201209" y="3648139"/>
                <a:ext cx="119520" cy="15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97871B-A3DD-4456-A68F-152136C14B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2569" y="3639139"/>
                  <a:ext cx="137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71A09F-3FB4-4106-8553-B749A3F47EB6}"/>
                    </a:ext>
                  </a:extLst>
                </p14:cNvPr>
                <p14:cNvContentPartPr/>
                <p14:nvPr/>
              </p14:nvContentPartPr>
              <p14:xfrm>
                <a:off x="5345209" y="3628699"/>
                <a:ext cx="109080" cy="159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71A09F-3FB4-4106-8553-B749A3F47E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36209" y="3619699"/>
                  <a:ext cx="126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3E93D0-43D1-4EFC-9B51-5BD05F120E21}"/>
                    </a:ext>
                  </a:extLst>
                </p14:cNvPr>
                <p14:cNvContentPartPr/>
                <p14:nvPr/>
              </p14:nvContentPartPr>
              <p14:xfrm>
                <a:off x="5462209" y="3605659"/>
                <a:ext cx="122760" cy="21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3E93D0-43D1-4EFC-9B51-5BD05F120E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53209" y="3597019"/>
                  <a:ext cx="140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87CCEB-C498-4C04-BBBE-92DA8D8FE4EC}"/>
                    </a:ext>
                  </a:extLst>
                </p14:cNvPr>
                <p14:cNvContentPartPr/>
                <p14:nvPr/>
              </p14:nvContentPartPr>
              <p14:xfrm>
                <a:off x="5647249" y="3681979"/>
                <a:ext cx="45000" cy="11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87CCEB-C498-4C04-BBBE-92DA8D8FE4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8249" y="3672979"/>
                  <a:ext cx="626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006552-0C78-4E0F-AA17-FE3BB32EA772}"/>
              </a:ext>
            </a:extLst>
          </p:cNvPr>
          <p:cNvGrpSpPr/>
          <p:nvPr/>
        </p:nvGrpSpPr>
        <p:grpSpPr>
          <a:xfrm>
            <a:off x="5807809" y="3569659"/>
            <a:ext cx="740160" cy="273600"/>
            <a:chOff x="5807809" y="3569659"/>
            <a:chExt cx="7401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435B61-8D16-4F80-8DDE-6DCE23D2E60B}"/>
                    </a:ext>
                  </a:extLst>
                </p14:cNvPr>
                <p14:cNvContentPartPr/>
                <p14:nvPr/>
              </p14:nvContentPartPr>
              <p14:xfrm>
                <a:off x="5807809" y="3760459"/>
                <a:ext cx="41760" cy="7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435B61-8D16-4F80-8DDE-6DCE23D2E6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98809" y="3751459"/>
                  <a:ext cx="59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4F5DBD-6384-46C4-BC71-DAC2FABD8577}"/>
                    </a:ext>
                  </a:extLst>
                </p14:cNvPr>
                <p14:cNvContentPartPr/>
                <p14:nvPr/>
              </p14:nvContentPartPr>
              <p14:xfrm>
                <a:off x="5975569" y="3569659"/>
                <a:ext cx="80640" cy="27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4F5DBD-6384-46C4-BC71-DAC2FABD85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66929" y="3560659"/>
                  <a:ext cx="98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47D88B-4F1D-4E28-B3F8-26AECD8FF296}"/>
                    </a:ext>
                  </a:extLst>
                </p14:cNvPr>
                <p14:cNvContentPartPr/>
                <p14:nvPr/>
              </p14:nvContentPartPr>
              <p14:xfrm>
                <a:off x="5971609" y="3602419"/>
                <a:ext cx="182880" cy="184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47D88B-4F1D-4E28-B3F8-26AECD8FF2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62969" y="3593419"/>
                  <a:ext cx="200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626202-4328-48DA-9F3A-E6942B5695DB}"/>
                    </a:ext>
                  </a:extLst>
                </p14:cNvPr>
                <p14:cNvContentPartPr/>
                <p14:nvPr/>
              </p14:nvContentPartPr>
              <p14:xfrm>
                <a:off x="6191929" y="3579739"/>
                <a:ext cx="134280" cy="209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626202-4328-48DA-9F3A-E6942B5695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83289" y="3571099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6A6D3D-49E7-4FA1-A9F4-0D12DA61DECE}"/>
                    </a:ext>
                  </a:extLst>
                </p14:cNvPr>
                <p14:cNvContentPartPr/>
                <p14:nvPr/>
              </p14:nvContentPartPr>
              <p14:xfrm>
                <a:off x="6362929" y="3589099"/>
                <a:ext cx="82800" cy="180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6A6D3D-49E7-4FA1-A9F4-0D12DA61DE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53929" y="3580459"/>
                  <a:ext cx="100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0267B1-13A6-443C-ABA7-7EAB54366E33}"/>
                    </a:ext>
                  </a:extLst>
                </p14:cNvPr>
                <p14:cNvContentPartPr/>
                <p14:nvPr/>
              </p14:nvContentPartPr>
              <p14:xfrm>
                <a:off x="6513049" y="3655699"/>
                <a:ext cx="34920" cy="9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0267B1-13A6-443C-ABA7-7EAB54366E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04409" y="3646699"/>
                  <a:ext cx="5256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463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7DC51A-90F7-4D06-8A12-E6E77CBF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5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4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F088E-D2EC-45E6-BED1-4389B698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E04EA3-AFB3-47F4-B04D-81DAC93717A4}"/>
                  </a:ext>
                </a:extLst>
              </p14:cNvPr>
              <p14:cNvContentPartPr/>
              <p14:nvPr/>
            </p14:nvContentPartPr>
            <p14:xfrm>
              <a:off x="7580809" y="2562379"/>
              <a:ext cx="42120" cy="9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E04EA3-AFB3-47F4-B04D-81DAC93717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2169" y="2553379"/>
                <a:ext cx="5976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51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A99B8-A86C-4018-9190-F48F86C4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0DAC-B45D-4422-A208-5E6F7DB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7994-0DA2-4F1A-B17F-73E70B7A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B575-ED77-4FF8-AA74-AAA06FF0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understand the Stack, we have what we need to understand constructors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5F908-952A-4F3B-85B8-E3CD2ABE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5669</TotalTime>
  <Words>295</Words>
  <Application>Microsoft Office PowerPoint</Application>
  <PresentationFormat>On-screen Show (16:9)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Calibri</vt:lpstr>
      <vt:lpstr>Arial</vt:lpstr>
      <vt:lpstr>Office Theme</vt:lpstr>
      <vt:lpstr>CSE 11  Accelerated Intro to Programming Lecture 6</vt:lpstr>
      <vt:lpstr>Announcements</vt:lpstr>
      <vt:lpstr>Memory Models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Summary</vt:lpstr>
      <vt:lpstr>PowerPoint Presentation</vt:lpstr>
      <vt:lpstr>PowerPoint Presentation</vt:lpstr>
      <vt:lpstr>Tester</vt:lpstr>
      <vt:lpstr>Local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251</cp:revision>
  <dcterms:modified xsi:type="dcterms:W3CDTF">2021-07-06T19:44:53Z</dcterms:modified>
</cp:coreProperties>
</file>