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0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next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FB93-B925-4FBA-93E9-2F94ADF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9686-1B2C-492F-9D1F-297FC88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errors in order to give more specific and informative error messages</a:t>
            </a:r>
          </a:p>
          <a:p>
            <a:pPr lvl="1"/>
            <a:r>
              <a:rPr lang="en-US" dirty="0"/>
              <a:t>throw new &lt;something throwable&gt;;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456</Words>
  <Application>Microsoft Office PowerPoint</Application>
  <PresentationFormat>On-screen Show (16:9)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Calibri</vt:lpstr>
      <vt:lpstr>Arial</vt:lpstr>
      <vt:lpstr>Office Theme</vt:lpstr>
      <vt:lpstr>CSE 11  Accelerated Intro to Programming Lecture 15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  <vt:lpstr>Exceptions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411</cp:revision>
  <dcterms:modified xsi:type="dcterms:W3CDTF">2021-07-21T05:34:28Z</dcterms:modified>
</cp:coreProperties>
</file>