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464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1:16.0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98 17503 0 0,'52'-22'6388'0'0,"44"-12"-3746"0"0,-37 13-2144 0 0,-40 13-451 0 0,-14 6-204 0 0,-1 0-1 0 0,0 0 0 0 0,1 1 0 0 0,-1-1 0 0 0,1 1 0 0 0,0 0 0 0 0,5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18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43 3680 0 0,'-8'-1'21201'0'0,"16"-1"-20648"0"0,0 0 1 0 0,0 1 0 0 0,0 0-1 0 0,0 0 1 0 0,0 1 0 0 0,14 1-1 0 0,11-1-29 0 0,-8-2-424 0 0,0-1 0 0 0,-1 0 0 0 0,1-2 0 0 0,23-8 0 0 0,-15 3-2149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55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32 426 22751 0 0,'0'0'1115'0'0,"5"12"245"0"0,-2-7-1304 0 0,1 0 0 0 0,-1 0 0 0 0,0-1 0 0 0,1 0 0 0 0,0 0-1 0 0,0 0 1 0 0,1 0 0 0 0,-1 0 0 0 0,6 3 0 0 0,9 7 301 0 0,-9-6-318 0 0,0 0 1 0 0,1-1 0 0 0,0 0-1 0 0,0-1 1 0 0,0-1-1 0 0,1 1 1 0 0,0-2 0 0 0,0 0-1 0 0,17 4 1 0 0,-28-8-178 0 0,0 0 1 0 0,1 0-1 0 0,-1 0 1 0 0,0 1-1 0 0,1-1 1 0 0,-1 0-1 0 0,0-1 1 0 0,1 1-1 0 0,-1 0 1 0 0,0 0 0 0 0,1 0-1 0 0,-1-1 1 0 0,0 1-1 0 0,0-1 1 0 0,1 1-1 0 0,1-2 1 0 0,-3-9-5687 0 0,-1 10 5760 0 0,0 0 0 0 0,0 0 0 0 0,0 0 0 0 0,0 1 0 0 0,-1-1 0 0 0,1 1 0 0 0,0-1 0 0 0,0 1 0 0 0,0-1 0 0 0,-1 1 0 0 0,1 0 0 0 0,0-1 0 0 0,-1 1 0 0 0,1 0 0 0 0,0 0 0 0 0,-1 0 0 0 0,1 0 0 0 0,0 0 0 0 0,-1 0 0 0 0,1 0 0 0 0,0 1 0 0 0,-2 0 0 0 0,-34 7 970 0 0,35-7-780 0 0,-9 3 578 0 0,-1 1 1 0 0,2 1 0 0 0,-1 0-1 0 0,-18 13 1 0 0,12-7-219 0 0,-4 3-75 0 0,1 0-1 0 0,-31 32 1 0 0,50-46-527 0 0</inkml:trace>
  <inkml:trace contextRef="#ctx0" brushRef="#br0" timeOffset="1">618 7 18863 0 0,'-2'-1'105'0'0,"0"0"0"0"0,0 1 0 0 0,0-1-1 0 0,0 0 1 0 0,0 1 0 0 0,0-1 0 0 0,0 1-1 0 0,0-1 1 0 0,0 1 0 0 0,0 0 0 0 0,-1 0-1 0 0,1 0 1 0 0,0 0 0 0 0,0 0 0 0 0,0 1-1 0 0,0-1 1 0 0,0 1 0 0 0,0-1 0 0 0,-3 2-1 0 0,2 0 79 0 0,0 0 0 0 0,0 0-1 0 0,0 0 1 0 0,0 0 0 0 0,0 1 0 0 0,1-1-1 0 0,-1 1 1 0 0,1-1 0 0 0,-1 1-1 0 0,-2 5 1 0 0,-2 4 160 0 0,1 0 0 0 0,1 0 1 0 0,-1 0-1 0 0,2 1 0 0 0,-4 15 0 0 0,4-6-173 0 0,1 0 0 0 0,1 0 1 0 0,1 0-1 0 0,2 28 0 0 0,-1-7 450 0 0,3 1-541 0 0,1 1 1 0 0,2-1-1 0 0,2 0 1 0 0,14 44-1 0 0,-18-72-543 0 0,1 2-3566 0 0,8 23-1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55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54 20959 0 0,'0'0'2048'0'0,"7"0"-1824"0"0,4 0-224 0 0,3 0 0 0 0,2-5 0 0 0,4 0 512 0 0,0-1 48 0 0,3 1 16 0 0,2-2 0 0 0,1 2-464 0 0,-1 0-112 0 0,-6 0 0 0 0,6 2 0 0 0,-2-1-384 0 0,0 4-104 0 0,-1-3-24 0 0,-2 3-9215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55.8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51 359 10136 0 0,'0'0'1984'0'0,"-23"-1"3846"0"0,22 1-5772 0 0,0-1 1 0 0,0 0-1 0 0,0 1 0 0 0,0-1 0 0 0,1 0 1 0 0,-1 0-1 0 0,0 0 0 0 0,1 0 0 0 0,-1 0 1 0 0,1 0-1 0 0,-1 0 0 0 0,1 0 0 0 0,-1 0 1 0 0,1 0-1 0 0,0 0 0 0 0,-1 0 0 0 0,1 0 1 0 0,0 0-1 0 0,0-1 0 0 0,0 1 0 0 0,0 0 1 0 0,0 0-1 0 0,0 0 0 0 0,0 0 0 0 0,0 0 1 0 0,0 0-1 0 0,1 0 0 0 0,-1-1 0 0 0,0 1 1 0 0,1 0-1 0 0,0-1 0 0 0,17-27 1426 0 0,-13 22-1451 0 0,-1 1 1 0 0,0-1-1 0 0,5-10 0 0 0,-7 13-30 0 0,0 0 0 0 0,1 0-1 0 0,0 0 1 0 0,-1 0-1 0 0,5-4 1 0 0,7-9 436 0 0,16-26 1007 0 0,-13 19-800 0 0,-1 0-1 0 0,-1-1 0 0 0,12-26 1 0 0,-6 6 543 0 0,-20 44-949 0 0,-12 7 0 0 0,2 3-240 0 0,0 0 0 0 0,1 1 0 0 0,1 0 0 0 0,-1 0 0 0 0,2 0 0 0 0,-11 21 0 0 0,-13 20 0 0 0,16-28 0 0 0,-17 37 0 0 0,4-6 0 0 0,-13 29-8 0 0,38-77 3 0 0,1-5-73 0 0,2-5-3950 0 0,-1 3 3616 0 0,0 0 1 0 0,1 0-1 0 0,-1 0 1 0 0,0 0-1 0 0,1 1 1 0 0,-1-1-1 0 0,1-1 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56.2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72 4608 0 0,'0'0'353'0'0,"-2"-16"30"0"0,-4-3 3802 0 0,5 14-1905 0 0,-1-1 0 0 0,1 1-1 0 0,-1-1 1 0 0,-6-8 3631 0 0,8 27-4760 0 0,1-10-1058 0 0,-1 1-1 0 0,1-1 1 0 0,-1 0 0 0 0,1 1 0 0 0,0-1-1 0 0,0 0 1 0 0,0 0 0 0 0,1 0 0 0 0,1 3 0 0 0,19 28 290 0 0,-13-20-269 0 0,-9-14-113 0 0,19 28 228 0 0,0 0-1 0 0,2-1 0 0 0,39 40 1 0 0,-46-53-179 0 0,-11-10-31 0 0,0-1-1 0 0,0 0 1 0 0,0 0 0 0 0,1 0 0 0 0,-1 0-1 0 0,8 4 1 0 0,-10-6-7 0 0,0-1 0 0 0,-1 1 0 0 0,1-1 0 0 0,0 0 1 0 0,0 1-1 0 0,0-1 0 0 0,-1 0 0 0 0,1 0 0 0 0,0 1 0 0 0,0-1 0 0 0,0 0 0 0 0,0 0 0 0 0,0 0 0 0 0,0 0 0 0 0,-1 0 0 0 0,1 0 0 0 0,0 0 1 0 0,0-1-1 0 0,0 1 0 0 0,0 0 0 0 0,-1 0 0 0 0,1-1 0 0 0,0 1 0 0 0,0 0 0 0 0,0-1 0 0 0,-1 1 0 0 0,1-1 0 0 0,0 1 0 0 0,0-1 0 0 0,-1 1 1 0 0,1-1-1 0 0,-1 0 0 0 0,2 0 0 0 0,-1 0-26 0 0,5-15-3633 0 0,-6 9 1857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00.3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55 2760 0 0,'11'-3'12864'0'0,"-15"3"-12374"0"0,-8 0 8616 0 0,17 0-8775 0 0,-3-1-315 0 0,-3 0 32 0 0,0 1 199 0 0,12-6 1214 0 0,-2 3-1424 0 0,0 0 0 0 0,0 1 1 0 0,1 0-1 0 0,-1 0 0 0 0,0 1 0 0 0,16 0 0 0 0,3-2 3 0 0,143-17 312 0 0,-69 13-256 0 0,-23 8 9 0 0,-30 0-66 0 0,36 2-39 0 0,-45 0 0 0 0,44-4 0 0 0,125-6 384 0 0,-184 9 31 0 0,45 7 1 0 0,-44-5-516 0 0,45 3 1 0 0,8-3 388 0 0,-23 0-114 0 0,-2-1-142 0 0,131 3 391 0 0,-23-16-143 0 0,-4 1 889 0 0,-92 8-1140 0 0,-2 0-3 0 0,117 13 0 0 0,-47 1-108 0 0,-89-10 66 0 0,0-1 192 0 0,57-6 1 0 0,-51 0-125 0 0,31-2 98 0 0,-26 9-102 0 0,178 12 204 0 0,-128-17 62 0 0,-10-1-315 0 0,-69 3 0 0 0,65 0-899 0 0,-48-5 1507 0 0,-16 2-317 0 0,55-11-291 0 0,-52 8 0 0 0,34-3 0 0 0,157 1-37 0 0,-190 9 49 0 0,-1 1 1 0 0,38 7-1 0 0,-53-4-12 0 0,0 0 0 0 0,0 1 0 0 0,25 13 0 0 0,11 3 0 0 0,-49-20-20 0 0,0-1-1 0 0,0 1 1 0 0,0 0 0 0 0,-1 0-1 0 0,1 0 1 0 0,0 0-1 0 0,-1 0 1 0 0,4 3 0 0 0,-4-2-26 0 0,1 0 0 0 0,0-1 1 0 0,0 1-1 0 0,0-1 0 0 0,7 4 1 0 0,-1-3 32 0 0,0 0 0 0 0,1 0 0 0 0,-1-1 0 0 0,1 0 0 0 0,0-1 0 0 0,15 0 0 0 0,15 3 241 0 0,-35-3-187 0 0,-1-1 0 0 0,1 0 1 0 0,0-1-1 0 0,-1 1 0 0 0,9-3 0 0 0,14 0 32 0 0,-18 2-73 0 0,0-1 0 0 0,0 1 0 0 0,-1-1 0 0 0,16-6 0 0 0,10-1 0 0 0,-20 5 0 0 0,27-11 0 0 0,8-1 0 0 0,-29 11 0 0 0,-10 2 0 0 0,0 1 0 0 0,-1 0 0 0 0,1 0 0 0 0,13 1 0 0 0,5 2 0 0 0,-23-2 0 0 0,-5 0-8 0 0,0 1-1 0 0,0 0 1 0 0,0-1-1 0 0,0 1 1 0 0,0 0-1 0 0,0-1 1 0 0,0 1 0 0 0,0 0-1 0 0,0 0 1 0 0,0-1-1 0 0,0 1 1 0 0,0 0 0 0 0,0-1-1 0 0,0 1 1 0 0,0 0-1 0 0,0 0 1 0 0,0-1-1 0 0,0 1 1 0 0,0 0 0 0 0,-1-1-1 0 0,1 1 1 0 0,0 0-1 0 0,0 0 1 0 0,0-1-1 0 0,0 1 1 0 0,-1 0 0 0 0,1 0-1 0 0,0-1 1 0 0,0 1-1 0 0,0 0 1 0 0,-1 0 0 0 0,1 0-1 0 0,-8-7-410 0 0,8 7 396 0 0,-13-4-3098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05.8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65 3856 0 0,'0'0'4617'0'0,"-7"2"-2642"0"0,-25 14 9620 0 0,27-16-7978 0 0,5 0-3543 0 0,4 3 64 0 0,1 0 1 0 0,0-1-1 0 0,-1 0 1 0 0,1 0 0 0 0,0 0-1 0 0,0-1 1 0 0,0 1-1 0 0,0-1 1 0 0,7 0-1 0 0,4 1 201 0 0,-13-1-276 0 0,0-1-1 0 0,0 0 1 0 0,0 0-1 0 0,-1 1 0 0 0,1-2 1 0 0,3 1-1 0 0,17 1 363 0 0,-20-1-372 0 0,-1 1 1 0 0,1-1-1 0 0,0 0 0 0 0,0 0 0 0 0,0 0 0 0 0,-1 0 1 0 0,1-1-1 0 0,3 0 0 0 0,87-19 1035 0 0,-48 11-875 0 0,12-3-59 0 0,-36 9-108 0 0,13-2 41 0 0,1 2 0 0 0,66 3-1 0 0,-40 1 9 0 0,-26 1 83 0 0,-22-1-112 0 0,-1 0 0 0 0,17-2 0 0 0,148-14 579 0 0,-162 14-592 0 0,0 0 0 0 0,0 1 0 0 0,0 1 0 0 0,0 0 0 0 0,0 1 0 0 0,0 1 0 0 0,-1 0-1 0 0,18 6 1 0 0,-31-8 163 0 0,2-1-133 0 0,1 0-101 0 0,8-13 269 0 0,-9 11-231 0 0,0-2 21 0 0,-3-16-19 0 0,1 19-15 0 0,-4-14-51 0 0,3 11-20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10.0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0 6448 0 0,'6'13'6048'0'0,"-6"-13"-5939"0"0,0-1 1 0 0,0 1-1 0 0,0 0 1 0 0,0 0-1 0 0,-1 0 1 0 0,1-1-1 0 0,0 1 1 0 0,0 0-1 0 0,0 0 1 0 0,-1 0-1 0 0,1-1 1 0 0,0 1-1 0 0,0 0 1 0 0,-1 0-1 0 0,1 0 1 0 0,0 0-1 0 0,0 0 1 0 0,-1 0-1 0 0,1 0 1 0 0,0 0-1 0 0,0 0 1 0 0,-1-1-1 0 0,1 1 0 0 0,0 0 1 0 0,0 0-1 0 0,-1 0 1 0 0,1 0-1 0 0,0 1 1 0 0,0-1-1 0 0,-1 0 1 0 0,1 0-1 0 0,0 0 1 0 0,-1 0-1 0 0,1 0 1 0 0,0 0-1 0 0,0 0 1 0 0,0 0-1 0 0,-1 1 1 0 0,1-1-1 0 0,-8 7 1975 0 0,7-2-1301 0 0,-1 0 0 0 0,1 0 0 0 0,1-1 0 0 0,-1 1 0 0 0,1 0-1 0 0,-1 6 1 0 0,2-11-737 0 0,-1 0 1 0 0,0 1-1 0 0,1-1 0 0 0,-1 0 0 0 0,0 1 0 0 0,0-1 0 0 0,1 0 0 0 0,-1 0 1 0 0,1 1-1 0 0,-1-1 0 0 0,0 0 0 0 0,1 0 0 0 0,-1 0 0 0 0,1 1 1 0 0,-1-1-1 0 0,0 0 0 0 0,1 0 0 0 0,-1 0 0 0 0,1 0 0 0 0,-1 0 0 0 0,1 0 1 0 0,-1 0-1 0 0,1 0 0 0 0,14 1 566 0 0,-6-2-453 0 0,0 0 0 0 0,0-1 0 0 0,-1 0 0 0 0,1 0 1 0 0,14-6-1 0 0,-14 5-56 0 0,0 0 1 0 0,0 0-1 0 0,1 1 1 0 0,-1 0 0 0 0,17-1-1 0 0,4 1 94 0 0,-20 1-113 0 0,1 1-1 0 0,17 1 1 0 0,19 3 411 0 0,-19 1-126 0 0,-25-5-301 0 0,0 0-16 0 0,23 10 119 0 0,-21-9-157 0 0,19 11 68 0 0,-13-5-47 0 0,-5-3 15 0 0,-1-1-1 0 0,1 0 0 0 0,0 0 0 0 0,-1-1 1 0 0,1 0-1 0 0,0 0 0 0 0,1 0 0 0 0,-1-1 1 0 0,7 2-1 0 0,4-1-14 0 0,40 3 119 0 0,2-10 70 0 0,46-2 181 0 0,-86 6-396 0 0,-12 0 0 0 0,0 1 1 0 0,0 0-1 0 0,0 0 1 0 0,0 1-1 0 0,0 0 1 0 0,9 2-1 0 0,0 2 23 0 0,-1-1-1 0 0,21 2 1 0 0,14 4 296 0 0,-32-7-326 0 0,0 0 0 0 0,0-2 0 0 0,0 0 0 0 0,1 0 0 0 0,30-5 0 0 0,16 1 11 0 0,12 10-13 0 0,-8-1 96 0 0,-28 0-29 0 0,-27-3-35 0 0,1-1-1 0 0,-1 0 1 0 0,1-1-1 0 0,-1-1 1 0 0,1 0 0 0 0,24-4-1 0 0,48-6 22 0 0,-31 5-26 0 0,-25 2 16 0 0,56 4 1 0 0,-30 0-51 0 0,-47 0 7 0 0,-1 0 0 0 0,16 3 0 0 0,-15-1 0 0 0,0-2 0 0 0,17 2 0 0 0,17-3 0 0 0,56-10 64 0 0,-71 7-64 0 0,1 1 0 0 0,58 5 0 0 0,-14-1 0 0 0,67-7 32 0 0,0-1 0 0 0,-75 10-32 0 0,-19 1 0 0 0,165-7 43 0 0,-79-1-22 0 0,-92 1-3 0 0,42-7 0 0 0,22-1 10 0 0,-76 9-28 0 0,-3-1 0 0 0,0 2 0 0 0,31 3 0 0 0,132 20 0 0 0,-147-19 21 0 0,-1-2 1 0 0,81-6-1 0 0,-92 1-2 0 0,-15 1 14 0 0,-1 1 0 0 0,29 0-1 0 0,1 5 3 0 0,0-3 0 0 0,0-1-1 0 0,52-7 1 0 0,-43-2 27 0 0,27-3 65 0 0,-78 12-122 0 0,1-1-1 0 0,-1 1 1 0 0,1 0-1 0 0,-1-1 0 0 0,1 0 1 0 0,-1 1-1 0 0,1-1 1 0 0,-1 0-1 0 0,0 0 0 0 0,0 0 1 0 0,1-1-1 0 0,-1 1 1 0 0,0-1-1 0 0,0 1 0 0 0,0-1 1 0 0,0 0-1 0 0,0 1 1 0 0,-1-1-1 0 0,1 0 0 0 0,-1 0 1 0 0,1 0-1 0 0,1-3 1 0 0,5-3-36 0 0,-7 8 28 0 0,0-1 0 0 0,0 0 1 0 0,0 1-1 0 0,0-1 1 0 0,0 0-1 0 0,0 0 0 0 0,0 0 1 0 0,-1 0-1 0 0,1 1 1 0 0,0-1-1 0 0,0 0 1 0 0,-1-1-1 0 0,1 1 0 0 0,-1 0 1 0 0,1 0-1 0 0,-1 0 1 0 0,1 0-1 0 0,-1 0 0 0 0,0 0 1 0 0,0-1-1 0 0,0 1 1 0 0,1-1-1 0 0,-1 0-172 0 0,0 1-1 0 0,0 0 1 0 0,-1-1-1 0 0,1 1 1 0 0,0 0-1 0 0,-1-1 1 0 0,1 1-1 0 0,0 0 1 0 0,-1 0-1 0 0,1-1 1 0 0,-1 1-1 0 0,-1-2 1 0 0,-1-3-1413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20.4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40 363 8752 0 0,'-19'2'1325'0'0,"9"0"1418"0"0,-1-1 5686 0 0,14-1-8373 0 0,0-1 0 0 0,-1 1 0 0 0,1-1 1 0 0,0 0-1 0 0,-1 0 0 0 0,5-2 0 0 0,10-3 661 0 0,-2 3-245 0 0,-10 2-384 0 0,-1 0 1 0 0,1 0-1 0 0,0 0 1 0 0,0 1-1 0 0,0 0 1 0 0,5 0-1 0 0,-1 0-78 0 0,0 0 0 0 0,-1 0-1 0 0,10-2 1 0 0,14-1 4 0 0,95-2 2050 0 0,-39 5-1944 0 0,-42-3-30 0 0,69 5 0 0 0,48 13 271 0 0,-13-1-182 0 0,-87-10-179 0 0,168 6 0 0 0,167-16 0 0 0,179 3 0 0 0,350-25 11 0 0,-598-7 43 0 0,-136 13-55 0 0,-65 8-1 0 0,156-15 164 0 0,-121 14-50 0 0,189-42 0 0 0,-213 29 87 0 0,71-5 398 0 0,-97 16-425 0 0,-98 14-69 0 0,-9 1-50 0 0,-1 1-1 0 0,0 0 1 0 0,1 1-1 0 0,4-1 0 0 0,-9 1 314 0 0,-21-8 34 0 0,-60-24 44 0 0,17 8-288 0 0,31 9-54 0 0,21 10-41 0 0,10 4-42 0 0,5 3-12 0 0,12 6-42 0 0,-1 1 0 0 0,0 1 0 0 0,22 18 0 0 0,-21-15 23 0 0,-11-9 11 0 0,-1 0 0 0 0,1 0 0 0 0,-1 0 0 0 0,0 1 0 0 0,0-1 0 0 0,-1 1 0 0 0,6 8 0 0 0,-8-11 5 0 0,0 1 1 0 0,0-1-1 0 0,0 0 0 0 0,0 0 1 0 0,-1 0-1 0 0,1 1 0 0 0,0-1 0 0 0,-1 0 1 0 0,0 1-1 0 0,1-1 0 0 0,-1 1 1 0 0,0-1-1 0 0,0 0 0 0 0,-1 1 0 0 0,1-1 1 0 0,0 1-1 0 0,-1-1 0 0 0,1 0 1 0 0,-1 0-1 0 0,0 1 0 0 0,0-1 0 0 0,-1 2 1 0 0,-7 10 23 0 0,0-2 0 0 0,0 1 1 0 0,-21 19-1 0 0,-40 30-193 0 0,54-48 41 0 0,9-8-169 0 0,0-1 1 0 0,0 0-1 0 0,-1 0 1 0 0,-11 5-1 0 0,-4-1-575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21.1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14 123 1840 0 0,'1'-2'154'0'0,"-1"0"1"0"0,0 0-1 0 0,0-1 0 0 0,0 1 1 0 0,0 0-1 0 0,0-1 1 0 0,0 1-1 0 0,-1 0 0 0 0,1 0 1 0 0,-1 0-1 0 0,0-1 1 0 0,1 1-1 0 0,-3-3 0 0 0,2 2 874 0 0,0 0-1 0 0,0 0 1 0 0,0-1-1 0 0,0 1 1 0 0,0-7-1 0 0,-1-12 11861 0 0,4 30-11595 0 0,3 12-1012 0 0,0 1 1 0 0,-2 0-1 0 0,0 0 0 0 0,-1 23 0 0 0,-7 85-324 0 0,3-94 360 0 0,1-26-260 0 0,1 0 0 0 0,-2-1 0 0 0,1 1-1 0 0,-6 14 1 0 0,7-22 135 0 0,-2-17 330 0 0,2 4-305 0 0,2 0 1 0 0,-1 0-1 0 0,1 0 1 0 0,1 0 0 0 0,0 0-1 0 0,1 0 1 0 0,8-15 0 0 0,1-1 234 0 0,31-45 0 0 0,-36 61-287 0 0,43-62 1241 0 0,-42 62-1397 0 0,1 1 1 0 0,0 0 0 0 0,23-18-1 0 0,-30 26-82 0 0,1 1 0 0 0,-1 0 1 0 0,0 0-1 0 0,1 0 0 0 0,-1 0 0 0 0,1 0 0 0 0,0 1 0 0 0,-1 0 0 0 0,1 0 1 0 0,0 0-1 0 0,0 0 0 0 0,0 0 0 0 0,6 1 0 0 0,-8 0-113 0 0,1 0-1 0 0,0 1 1 0 0,-1-1-1 0 0,1 1 0 0 0,0 0 1 0 0,-1 0-1 0 0,1 0 1 0 0,-1 0-1 0 0,1 0 1 0 0,-1 0-1 0 0,0 1 1 0 0,1-1-1 0 0,-1 1 1 0 0,0 0-1 0 0,0 0 1 0 0,0 0-1 0 0,0 0 0 0 0,-1 0 1 0 0,1 0-1 0 0,2 4 1 0 0,12 23-2762 0 0,-9-15 1353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21.5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1 204 2760 0 0,'12'-2'6632'0'0,"5"-4"328"0"0,1 1-3932 0 0,20-7-614 0 0,-23 6-2066 0 0,0-2 0 0 0,0 0 0 0 0,-1 0 0 0 0,0-1 0 0 0,-1-1 0 0 0,0 0 0 0 0,0-1 0 0 0,-1 0 0 0 0,-1-1 0 0 0,17-21 0 0 0,-27 31-234 0 0,1 0 0 0 0,-1-1 1 0 0,1 1-1 0 0,-1 0 0 0 0,0-1 0 0 0,0 1 1 0 0,0-1-1 0 0,0 1 0 0 0,-1-1 0 0 0,1 1 1 0 0,-1-1-1 0 0,1 1 0 0 0,-1-1 0 0 0,0 0 1 0 0,0-3-1 0 0,0 6-111 0 0,0 0 1 0 0,0-1-1 0 0,0 1 1 0 0,0 0 0 0 0,0-1-1 0 0,0 1 1 0 0,0-1-1 0 0,0 1 1 0 0,-1 0-1 0 0,1-1 1 0 0,0 1-1 0 0,0 0 1 0 0,0-1 0 0 0,0 1-1 0 0,-1 0 1 0 0,1-1-1 0 0,0 1 1 0 0,0 0-1 0 0,-1-1 1 0 0,1 1-1 0 0,0 0 1 0 0,0 0 0 0 0,-1-1-1 0 0,1 1 1 0 0,0 0-1 0 0,-1 0 1 0 0,1-1-1 0 0,0 1 1 0 0,-1 0-1 0 0,1 0 1 0 0,-1 0 0 0 0,1 0-1 0 0,0 0 1 0 0,-1 0-1 0 0,1 0 1 0 0,0 0-1 0 0,-1 0 1 0 0,1 0-1 0 0,-1 0 1 0 0,1 0-1 0 0,0 0 1 0 0,-1 0 0 0 0,1 0-1 0 0,-1 0 1 0 0,1 0-1 0 0,-2 0 26 0 0,-2 1 14 0 0,1-1 1 0 0,-1 1-1 0 0,0 0 1 0 0,1 0-1 0 0,-1 0 1 0 0,1 1-1 0 0,-1-1 0 0 0,1 1 1 0 0,-1 0-1 0 0,1 0 1 0 0,0 0-1 0 0,0 0 1 0 0,0 1-1 0 0,-5 4 1 0 0,-2 4 9 0 0,0 0 1 0 0,-12 18 0 0 0,11-13-8 0 0,-16 29 0 0 0,24-39-38 0 0,0 1-1 0 0,1-1 1 0 0,-1 0-1 0 0,1 1 1 0 0,1 0-1 0 0,-1 0 1 0 0,1-1 0 0 0,0 10-1 0 0,0-13-39 0 0,1-1 1 0 0,0 0-1 0 0,1 0 0 0 0,-1 1 0 0 0,0-1 0 0 0,1 0 1 0 0,-1 0-1 0 0,1 1 0 0 0,-1-1 0 0 0,1 0 0 0 0,0 0 1 0 0,0 0-1 0 0,0 0 0 0 0,0 0 0 0 0,1 0 0 0 0,-1 0 1 0 0,1 0-1 0 0,-1-1 0 0 0,1 1 0 0 0,-1 0 0 0 0,1-1 1 0 0,0 1-1 0 0,0-1 0 0 0,-1 0 0 0 0,1 0 0 0 0,0 1 1 0 0,1-1-1 0 0,-1-1 0 0 0,0 1 0 0 0,0 0 0 0 0,0 0 1 0 0,0-1-1 0 0,1 1 0 0 0,2-1 0 0 0,4 1-461 0 0,-1-1-1 0 0,1 0 1 0 0,-1 0 0 0 0,1-1-1 0 0,-1 0 1 0 0,0 0 0 0 0,17-6-1 0 0,3-3-8157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18.7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5 4144 0 0,'-4'-5'20295'0'0,"2"8"-20200"0"0,0 0 0 0 0,0-1 0 0 0,1 1 0 0 0,0 0 0 0 0,-1 0 0 0 0,1 0 0 0 0,0 0 0 0 0,1 0 0 0 0,-1 0 0 0 0,0 0-1 0 0,0 7 1 0 0,-4 15-106 0 0,2-10 189 0 0,0 0 0 0 0,0 0 0 0 0,0 18 0 0 0,3-23-116 0 0,-1-7-27 0 0,1-1 1 0 0,0 1 0 0 0,0 0 0 0 0,0 0-1 0 0,0 0 1 0 0,1 0 0 0 0,-1 0 0 0 0,1 0-1 0 0,0 0 1 0 0,0-1 0 0 0,0 1 0 0 0,0 0-1 0 0,0 0 1 0 0,1-1 0 0 0,-1 1 0 0 0,1-1-1 0 0,-1 1 1 0 0,1-1 0 0 0,0 0 0 0 0,0 0-1 0 0,0 0 1 0 0,0 0 0 0 0,1 0 0 0 0,-1 0-1 0 0,1 0 1 0 0,-1-1 0 0 0,1 1 0 0 0,-1-1-1 0 0,1 0 1 0 0,5 2 0 0 0,6 1-4 0 0,0-1-1 0 0,1 0 1 0 0,-1-1-1 0 0,30 1 1 0 0,-22-2-64 0 0,-17 0 182 0 0,0 0 0 0 0,0 0 0 0 0,0 0 0 0 0,0 0-1 0 0,0 1 1 0 0,-1-1 0 0 0,6 4 0 0 0,-8-4-72 0 0,0 0-1 0 0,0 0 1 0 0,0 0-1 0 0,0 0 1 0 0,-1 1 0 0 0,1-1-1 0 0,0 1 1 0 0,-1-1 0 0 0,1 1-1 0 0,-1 0 1 0 0,1-1-1 0 0,-1 1 1 0 0,0 0 0 0 0,0 0-1 0 0,0 0 1 0 0,0 0-1 0 0,1 4 1 0 0,-2-5-52 0 0,1 1 0 0 0,-1-1 1 0 0,0 1-1 0 0,-1-1 0 0 0,1 1 0 0 0,0-1 1 0 0,0 1-1 0 0,-1 0 0 0 0,1-1 0 0 0,-1 0 0 0 0,1 1 1 0 0,-1-1-1 0 0,0 1 0 0 0,1-1 0 0 0,-1 0 0 0 0,0 1 1 0 0,0-1-1 0 0,0 0 0 0 0,0 0 0 0 0,0 1 0 0 0,0-1 1 0 0,0 0-1 0 0,-1 0 0 0 0,1 0 0 0 0,-2 0 0 0 0,-1 3 10 0 0,-1-1 0 0 0,0 0 0 0 0,-1-1-1 0 0,1 1 1 0 0,-8 2 0 0 0,-78 19 21 0 0,78-22-492 0 0,0 0 1 0 0,0-1-1 0 0,-1-1 0 0 0,1 1 0 0 0,-16-3 0 0 0,29 2-76 0 0,-9-2 572 0 0,13-11-10175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21.8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8 19351 0 0,'-12'-3'968'0'0,"8"2"-826"0"0,0 0 0 0 0,0 0 0 0 0,1 0 0 0 0,-1 1 0 0 0,0-1 0 0 0,0 1 0 0 0,0 0 0 0 0,-6 1 0 0 0,7-1 303 0 0,-1 0 1 0 0,1 1 0 0 0,0 0 0 0 0,0 0-1 0 0,0 0 1 0 0,0 0 0 0 0,0 0 0 0 0,0 0-1 0 0,0 1 1 0 0,1 0 0 0 0,-1-1-1 0 0,-3 4 1 0 0,5-4-383 0 0,1 0 0 0 0,0-1-1 0 0,0 1 1 0 0,0 0 0 0 0,0-1 0 0 0,0 1-1 0 0,0 0 1 0 0,0-1 0 0 0,1 1 0 0 0,-1-1-1 0 0,0 1 1 0 0,0 0 0 0 0,0-1 0 0 0,1 1-1 0 0,-1-1 1 0 0,0 1 0 0 0,0 0 0 0 0,1-1-1 0 0,0 1 1 0 0,7 12 175 0 0,20 12 21 0 0,-25-22-239 0 0,1-1 1 0 0,-1 1 0 0 0,1 0-1 0 0,-1 0 1 0 0,0 1-1 0 0,0-1 1 0 0,0 0-1 0 0,-1 1 1 0 0,1 0-1 0 0,-1-1 1 0 0,0 1 0 0 0,0 0-1 0 0,0 0 1 0 0,0 1-1 0 0,-1-1 1 0 0,2 5-1 0 0,-3-2 2 0 0,1 1 0 0 0,-1 0 1 0 0,0-1-1 0 0,-1 1 0 0 0,0-1 0 0 0,0 1 0 0 0,-1-1 0 0 0,-3 12 0 0 0,-1-2 39 0 0,-2 0 0 0 0,-11 21 0 0 0,16-33-46 0 0,0-1 1 0 0,0 0-1 0 0,0 0 0 0 0,-1 0 1 0 0,1 0-1 0 0,-8 5 1 0 0,8-7-269 0 0,1 0 1 0 0,-1 0-1 0 0,1-1 1 0 0,-1 1-1 0 0,0-1 1 0 0,1 1-1 0 0,-1-1 1 0 0,0 0-1 0 0,0 0 1 0 0,0 0-1 0 0,0-1 1 0 0,-5 1-1 0 0,8-11-3319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22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95 278 6448 0 0,'-4'-4'14893'0'0,"2"4"-13604"0"0,-1 1-1050 0 0,0 0-1 0 0,0 1 1 0 0,0-1-1 0 0,0 1 1 0 0,0 0-1 0 0,0 0 1 0 0,0 1-1 0 0,0-1 1 0 0,1 0 0 0 0,0 1-1 0 0,-1-1 1 0 0,1 1-1 0 0,0 0 1 0 0,-3 4-1 0 0,-2 7 158 0 0,-13 26 0 0 0,17-33-125 0 0,0 0-212 0 0,1 0 0 0 0,-1 1 0 0 0,1 0-1 0 0,1-1 1 0 0,-1 1 0 0 0,0 12 0 0 0,2-17-34 0 0,0 0-1 0 0,0 1 1 0 0,0-1 0 0 0,0 0-1 0 0,1 0 1 0 0,-1 1 0 0 0,1-1-1 0 0,0 0 1 0 0,0 0 0 0 0,0 0-1 0 0,1 0 1 0 0,-1 0 0 0 0,1 0-1 0 0,-1 0 1 0 0,1-1 0 0 0,0 1-1 0 0,4 4 1 0 0,-5-6-12 0 0,0 0-1 0 0,0 0 1 0 0,1-1 0 0 0,-1 1-1 0 0,0 0 1 0 0,1-1 0 0 0,-1 1-1 0 0,0-1 1 0 0,1 0 0 0 0,-1 1-1 0 0,0-1 1 0 0,1 0 0 0 0,-1 0-1 0 0,1 0 1 0 0,-1 0-1 0 0,1 0 1 0 0,-1 0 0 0 0,1 0-1 0 0,-1 0 1 0 0,0-1 0 0 0,1 1-1 0 0,-1 0 1 0 0,0-1 0 0 0,1 0-1 0 0,-1 1 1 0 0,0-1 0 0 0,1 0-1 0 0,-1 1 1 0 0,1-2-1 0 0,4-2 78 0 0,0 0-1 0 0,0-1 0 0 0,-1 0 0 0 0,7-7 0 0 0,18-27 339 0 0,-23 28-283 0 0,1 0 0 0 0,11-12 0 0 0,-7 9 63 0 0,-9 10-98 0 0,-1 1 1 0 0,1 0-1 0 0,0 0 1 0 0,6-5-1 0 0,-9 8-102 0 0,0 0 1 0 0,0 0-1 0 0,1 0 1 0 0,-1-1-1 0 0,0 1 1 0 0,0 0-1 0 0,1 0 0 0 0,-1 0 1 0 0,0 0-1 0 0,0 0 1 0 0,1 0-1 0 0,-1 0 0 0 0,0-1 1 0 0,0 1-1 0 0,1 0 1 0 0,-1 0-1 0 0,0 0 0 0 0,1 0 1 0 0,-1 0-1 0 0,0 0 1 0 0,0 0-1 0 0,1 0 0 0 0,-1 0 1 0 0,0 1-1 0 0,1-1 1 0 0,-1 0-1 0 0,0 0 0 0 0,0 0 1 0 0,1 0-1 0 0,-1 0 1 0 0,0 0-1 0 0,0 1 0 0 0,1-1 1 0 0,-1 0-1 0 0,0 0 1 0 0,0 0-1 0 0,0 1 0 0 0,1-1 1 0 0,-1 0-1 0 0,0 0 1 0 0,0 0-1 0 0,0 1 0 0 0,0-1 1 0 0,0 0-1 0 0,1 0 1 0 0,-1 1-1 0 0,0-1 0 0 0,0 0 1 0 0,0 1-1 0 0,0-1 1 0 0,0 1-1 0 0,3 17 63 0 0,-3-14-75 0 0,1 63 4 0 0,-2-51 0 0 0,1 1 0 0 0,0-1 0 0 0,5 28 0 0 0,-4-42-63 0 0,-1 0-1 0 0,1 0 1 0 0,-1 0 0 0 0,1 0 0 0 0,0 0-1 0 0,0 0 1 0 0,0 0 0 0 0,0 0-1 0 0,0 0 1 0 0,0 0 0 0 0,0-1-1 0 0,1 1 1 0 0,-1 0 0 0 0,1-1-1 0 0,1 3 1 0 0,-1-4-74 0 0,-1 1 1 0 0,0-1-1 0 0,1 1 0 0 0,-1-1 0 0 0,1 0 0 0 0,-1 1 0 0 0,0-1 1 0 0,1 0-1 0 0,-1 0 0 0 0,1 0 0 0 0,-1 0 0 0 0,1 0 1 0 0,-1 0-1 0 0,0-1 0 0 0,1 1 0 0 0,-1 0 0 0 0,1-1 1 0 0,-1 1-1 0 0,0-1 0 0 0,1 1 0 0 0,-1-1 0 0 0,0 0 1 0 0,0 1-1 0 0,2-3 0 0 0,11-7-1474 0 0,3-4-41 0 0</inkml:trace>
  <inkml:trace contextRef="#ctx0" brushRef="#br0" timeOffset="1">580 80 3224 0 0,'-2'-8'654'0'0,"1"-1"-1"0"0,-1-14 1 0 0,4 3 6235 0 0,3 0 7456 0 0,-5 29-13082 0 0,-7 47-297 0 0,-16 60 0 0 0,-5 17-1341 0 0,20-96-41 0 0,-7 62 0 0 0,15-45-2201 0 0,0-41 732 0 0,3-1-69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22.6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257 21 21191 0 0,'-1'-5'27'0'0,"-4"-10"1481"0"0,0 15-641 0 0,-1 8-498 0 0,0 5 77 0 0,0 0 0 0 0,1 0 0 0 0,1 0 0 0 0,-4 18 0 0 0,-5 14 369 0 0,6-19-504 0 0,-8 54-1 0 0,1 1-251 0 0,-20 92 1868 0 0,32-159-1894 0 0,0 1-2 0 0,0 24 0 0 0,2-26-323 0 0,0 1 0 0 0,-4 16 1 0 0,-1 7-3310 0 0,5-24-5608 0 0</inkml:trace>
  <inkml:trace contextRef="#ctx0" brushRef="#br0" timeOffset="1">0 449 5064 0 0,'0'0'232'0'0,"10"-15"12093"0"0,6 11-5444 0 0,15 2-3857 0 0,-28 2-3204 0 0,5 0 207 0 0,1-1-1 0 0,0 0 1 0 0,-1-1 0 0 0,1 0 0 0 0,-1-1 0 0 0,10-3 0 0 0,1-2-1331 0 0,27-16 0 0 0,-22 9-207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23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1 110 23039 0 0,'0'0'1760'0'0,"11"-8"-992"0"0,-3 0-438 0 0,1 0 0 0 0,1 1 1 0 0,-1 0-1 0 0,1 0 0 0 0,0 1 0 0 0,1 1 0 0 0,0-1 0 0 0,22-6 0 0 0,-28 10-205 0 0,16-7 404 0 0,-13 5-432 0 0,0 0 1 0 0,1 1-1 0 0,15-4 1 0 0,-17 6-93 0 0,-1 0 191 0 0,1-1 0 0 0,-1 1-1 0 0,1 0 1 0 0,0 1 0 0 0,-1 0 0 0 0,1 0 0 0 0,0 0 0 0 0,-1 1 0 0 0,9 2 0 0 0,-13-2-190 0 0,-1 0 1 0 0,1 0 0 0 0,0 0-1 0 0,-1 0 1 0 0,1 1-1 0 0,-1-1 1 0 0,0 0 0 0 0,1 1-1 0 0,-1-1 1 0 0,0 1-1 0 0,0-1 1 0 0,0 1 0 0 0,0 0-1 0 0,0 0 1 0 0,0-1-1 0 0,-1 1 1 0 0,1 0 0 0 0,0 0-1 0 0,-1 0 1 0 0,1 0 0 0 0,-1 0-1 0 0,0 0 1 0 0,0 3-1 0 0,1 2-5 0 0,-1 0 1 0 0,-1 0-1 0 0,1 0 0 0 0,-1 0 0 0 0,-2 10 0 0 0,-2 3-1 0 0,-14 34 0 0 0,15-41-5 0 0,0 0-1 0 0,0 0 1 0 0,-1 19 0 0 0,2-14-243 0 0,-4 46-5093 0 0,2-40 3295 0 0</inkml:trace>
  <inkml:trace contextRef="#ctx0" brushRef="#br0" timeOffset="1">103 743 26639 0 0,'0'0'2920'0'0,"-4"-2"-2920"0"0,-1-2 376 0 0,7-3-184 0 0,-2 2 0 0 0,-2 0-1296 0 0,2 1-256 0 0,11-12-48 0 0,-2 7-16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26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1406 3224 0 0,'0'0'565'0'0,"-5"8"3416"0"0,-5 7 535 0 0,9-12-3885 0 0,-1-1 0 0 0,1 1 0 0 0,-1-1 0 0 0,1 0 0 0 0,-1 1 0 0 0,0-1-1 0 0,0 0 1 0 0,0 0 0 0 0,0 0 0 0 0,-1 0 0 0 0,-3 2 0 0 0,-23 14 5215 0 0,31-18-5716 0 0,0 0 1 0 0,0 0-1 0 0,0 0 0 0 0,0 0 1 0 0,0 0-1 0 0,0-1 0 0 0,0 1 0 0 0,0-1 1 0 0,0 1-1 0 0,2-2 0 0 0,31-9-159 0 0,48-25 105 0 0,162-76-66 0 0,-62 25 484 0 0,222-86-350 0 0,0 3 120 0 0,-346 146-214 0 0,310-119 207 0 0,367-152 135 0 0,-418 159-176 0 0,-271 115-179 0 0,7-3 33 0 0,86-26 0 0 0,-132 48-56 0 0,-5 2-5 0 0,0 0 0 0 0,-1-1 1 0 0,1 0-1 0 0,-1 1 0 0 0,1-1 0 0 0,-1 0 1 0 0,1 0-1 0 0,-1 0 0 0 0,1-1 0 0 0,-1 1 1 0 0,0 0-1 0 0,0-1 0 0 0,0 0 0 0 0,0 1 1 0 0,0-1-1 0 0,0 0 0 0 0,0 0 0 0 0,0 0 1 0 0,-1 0-1 0 0,3-4 0 0 0,13-37 414 0 0,-17 43-405 0 0,0-1-1 0 0,0 1 1 0 0,0-1 0 0 0,0 0 0 0 0,0 1 0 0 0,0-1-1 0 0,-1 0 1 0 0,1 1 0 0 0,0-1 0 0 0,0 0-1 0 0,0 1 1 0 0,-1-1 0 0 0,1 1 0 0 0,0-1 0 0 0,-1 1-1 0 0,1-1 1 0 0,0 1 0 0 0,-1-1 0 0 0,1 1 0 0 0,-1-1-1 0 0,1 1 1 0 0,-1-1 0 0 0,1 1 0 0 0,-1-1 0 0 0,1 1-1 0 0,-1 0 1 0 0,1-1 0 0 0,-1 1 0 0 0,1 0 0 0 0,-1 0-1 0 0,0 0 1 0 0,0-1 0 0 0,-21-5 152 0 0,-96-12 110 0 0,-8-14-216 0 0,94 27-64 0 0,26 5 0 0 0,1-1 0 0 0,-1 0 0 0 0,1 0 0 0 0,0 0 0 0 0,-1-1 0 0 0,-6-3 0 0 0,7 3 0 0 0,5 2 0 0 0,0-1 0 0 0,0 1 0 0 0,0 0 0 0 0,0 0 0 0 0,0 0 0 0 0,0 0 0 0 0,0 0 0 0 0,-1 0 0 0 0,1 0 0 0 0,0 0 0 0 0,0-1 0 0 0,0 1 0 0 0,0 0 0 0 0,0 0 0 0 0,0 0 0 0 0,0 0 0 0 0,0 0 0 0 0,0-1 0 0 0,0 1 0 0 0,0 0 0 0 0,0 0 0 0 0,0 0 0 0 0,0 0 0 0 0,0 0 0 0 0,0-1 0 0 0,0 1 0 0 0,0 0 0 0 0,0 0 0 0 0,0 0 0 0 0,0 0 0 0 0,0 0 0 0 0,0 0 0 0 0,0-1 0 0 0,0 1 0 0 0,0 0 0 0 0,0 0 0 0 0,3-2 0 0 0,0 1 0 0 0,1-1 0 0 0,-1 1 0 0 0,0 0 0 0 0,0 0 0 0 0,1 0 0 0 0,-1 0 0 0 0,1 1 0 0 0,-1-1 0 0 0,7 1 0 0 0,7-2 0 0 0,10-1 55 0 0,0 1 0 0 0,0 1 0 0 0,0 1 1 0 0,40 7-1 0 0,-28-4 24 0 0,-32-2-51 0 0,0 0 1 0 0,0 0-1 0 0,0 1 1 0 0,-1-1-1 0 0,1 2 1 0 0,0-1-1 0 0,-1 1 1 0 0,10 5-1 0 0,-13-7-21 0 0,-1 1-1 0 0,0-1 0 0 0,1 1 0 0 0,-1 0 1 0 0,0 0-1 0 0,0 0 0 0 0,0 0 1 0 0,-1 0-1 0 0,1 0 0 0 0,0 0 0 0 0,-1 1 1 0 0,1-1-1 0 0,-1 0 0 0 0,0 1 0 0 0,0 0 1 0 0,0-1-1 0 0,0 1 0 0 0,0 0 0 0 0,-1-1 1 0 0,1 1-1 0 0,-1 0 0 0 0,0-1 1 0 0,0 1-1 0 0,0 3 0 0 0,-1 9-100 0 0,-2 0 0 0 0,0 0 0 0 0,-1-1 0 0 0,0 1 1 0 0,-1-1-1 0 0,-1 0 0 0 0,0-1 0 0 0,-11 18 0 0 0,-10 12-626 0 0,-36 43 1 0 0,34-49 408 0 0,6-8-5688 0 0,19-24 3225 0 0,-8 9-5985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27.2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349 1 8752 0 0,'0'0'673'0'0,"-1"0"-86"0"0,-8 4 1624 0 0,2-2-795 0 0,0 1 0 0 0,1-1-1 0 0,-1 1 1 0 0,1 1 0 0 0,-8 4 0 0 0,-51 37 1967 0 0,36-26-2366 0 0,0 1 0 0 0,-30 28 1 0 0,53-42-889 0 0,-50 52 963 0 0,51-52-992 0 0,0 1 0 0 0,0-1 0 0 0,1 1 0 0 0,0 0 1 0 0,0 1-1 0 0,1-1 0 0 0,-5 14 0 0 0,6-15-75 0 0,0 0-1 0 0,0 1 1 0 0,1-1-1 0 0,0 1 1 0 0,0-1 0 0 0,0 1-1 0 0,1 8 1 0 0,0-14-22 0 0,1 1-1 0 0,-1 0 1 0 0,0 0 0 0 0,1 0-1 0 0,0-1 1 0 0,-1 1 0 0 0,1 0-1 0 0,0-1 1 0 0,0 1 0 0 0,0 0-1 0 0,0-1 1 0 0,0 1 0 0 0,0-1-1 0 0,0 0 1 0 0,1 1 0 0 0,-1-1 0 0 0,1 0-1 0 0,-1 0 1 0 0,0 0 0 0 0,1 0-1 0 0,0 0 1 0 0,-1 0 0 0 0,1 0-1 0 0,0 0 1 0 0,-1-1 0 0 0,1 1-1 0 0,3 0 1 0 0,5 1-158 0 0,-1 0 0 0 0,0-1 0 0 0,1 1 0 0 0,-1-2 0 0 0,1 0 0 0 0,-1 0 0 0 0,0-1 0 0 0,15-2-1 0 0,-9 0-289 0 0,1-2-1 0 0,-1 1 0 0 0,0-2 0 0 0,19-9 0 0 0,-1-2-1289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27.6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1 21943 0 0,'-21'5'1488'0'0,"13"-4"-1328"0"0,0 1 1 0 0,1 0 0 0 0,-1 1 0 0 0,0-1-1 0 0,1 2 1 0 0,-1-1 0 0 0,1 1-1 0 0,0 0 1 0 0,-12 9 0 0 0,6-2 521 0 0,2-1-103 0 0,0 0 0 0 0,0 0 0 0 0,-11 16 1 0 0,19-22-471 0 0,0 0 0 0 0,1-1 1 0 0,0 1-1 0 0,0 0 0 0 0,0 0 1 0 0,1 0-1 0 0,-1 0 0 0 0,1 1 0 0 0,0-1 1 0 0,0 0-1 0 0,0 0 0 0 0,1 1 1 0 0,-1-1-1 0 0,1 1 0 0 0,0-1 1 0 0,1 5-1 0 0,0-7-63 0 0,-1 0 1 0 0,1 1-1 0 0,0-1 0 0 0,0 0 0 0 0,0 0 0 0 0,0 0 1 0 0,0 0-1 0 0,0 0 0 0 0,0 0 0 0 0,1 0 0 0 0,-1 0 1 0 0,1-1-1 0 0,0 1 0 0 0,-1 0 0 0 0,1-1 0 0 0,0 0 1 0 0,0 1-1 0 0,0-1 0 0 0,0 0 0 0 0,0 0 1 0 0,0 0-1 0 0,0 0 0 0 0,0 0 0 0 0,1 0 0 0 0,-1-1 1 0 0,0 1-1 0 0,5 0 0 0 0,1 0 14 0 0,1 0-1 0 0,0-1 1 0 0,-1 1-1 0 0,1-2 1 0 0,0 1-1 0 0,9-2 1 0 0,-6-1-37 0 0,0-1 0 0 0,0 0 1 0 0,0 0-1 0 0,0-1 0 0 0,-1-1 1 0 0,1 0-1 0 0,-1-1 0 0 0,13-10 1 0 0,-7 5-321 0 0,-1-2 0 0 0,-1-1 1 0 0,0 0-1 0 0,16-20 0 0 0,-19 20-692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28.3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14 292 4608 0 0,'-14'19'18226'0'0,"15"-29"-17861"0"0,1 1 0 0 0,-1-1 1 0 0,2 1-1 0 0,-1 0 0 0 0,1 0 1 0 0,1 0-1 0 0,5-11 0 0 0,-3 6 225 0 0,8-26-1 0 0,-7 18 149 0 0,1 1-1 0 0,15-32 0 0 0,7-14 403 0 0,-30 67-1134 0 0,0-1 0 0 0,0 1 0 0 0,0-1 0 0 0,0 1 0 0 0,0 0 0 0 0,0-1 0 0 0,0 1 0 0 0,0 0 0 0 0,0-1 0 0 0,0 1 1 0 0,1 0-1 0 0,-1-1 0 0 0,0 1 0 0 0,0 0 0 0 0,0-1 0 0 0,1 1 0 0 0,-1 0 0 0 0,0-1 0 0 0,0 1 0 0 0,1 0 0 0 0,-1 0 0 0 0,0-1 0 0 0,1 1 0 0 0,-1 0 0 0 0,0 0 0 0 0,1 0 0 0 0,-1-1 0 0 0,0 1 0 0 0,1 0 0 0 0,4 10 32 0 0,0 24-109 0 0,-5-32 70 0 0,12 106-155 0 0,-8-87 127 0 0,0-1-1 0 0,1 1 0 0 0,10 21 0 0 0,-13-35 25 0 0,1-1 0 0 0,0 0-1 0 0,1 0 1 0 0,-1-1 0 0 0,1 1 0 0 0,1-1-1 0 0,-1 0 1 0 0,7 7 0 0 0,-9-11 6 0 0,-1 0 1 0 0,0 0-1 0 0,0 0 1 0 0,1 0-1 0 0,-1 0 1 0 0,1 0-1 0 0,-1 0 0 0 0,1 0 1 0 0,-1-1-1 0 0,1 1 1 0 0,-1-1-1 0 0,1 1 1 0 0,0-1-1 0 0,-1 0 1 0 0,1 0-1 0 0,0 1 0 0 0,-1-1 1 0 0,1 0-1 0 0,0-1 1 0 0,-1 1-1 0 0,1 0 1 0 0,0 0-1 0 0,-1-1 1 0 0,1 1-1 0 0,-1-1 1 0 0,1 1-1 0 0,0-1 0 0 0,-1 0 1 0 0,1 1-1 0 0,-1-1 1 0 0,0 0-1 0 0,1 0 1 0 0,-1 0-1 0 0,0 0 1 0 0,0 0-1 0 0,1-1 1 0 0,-1 1-1 0 0,1-2 0 0 0,2-2 26 0 0,0-1-1 0 0,0 1 0 0 0,-1 0 0 0 0,0-1 0 0 0,0 0 0 0 0,3-10 1 0 0,9-39 205 0 0,-4 12-100 0 0,-7 29-128 0 0,1-1-1 0 0,1 1 0 0 0,0 1 0 0 0,13-24 0 0 0,-17 36-165 0 0,-1-1 1 0 0,0 1-1 0 0,1 0 0 0 0,-1-1 0 0 0,1 1 0 0 0,0 0 0 0 0,-1 0 0 0 0,1 0 0 0 0,0 0 0 0 0,0 1 0 0 0,-1-1 1 0 0,1 0-1 0 0,0 1 0 0 0,0-1 0 0 0,0 1 0 0 0,0 0 0 0 0,0 0 0 0 0,0 0 0 0 0,0 0 0 0 0,3 0 0 0 0,5 1-1100 0 0,0 0-1 0 0,15 4 0 0 0,-23-5 1089 0 0,16 4-1906 0 0,1 0-267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28.6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168 11 16727 0 0,'-4'-1'1514'0'0,"0"-1"-1186"0"0,0 1 0 0 0,0-1 0 0 0,-1 1 0 0 0,1 0-1 0 0,0 0 1 0 0,-1 1 0 0 0,1-1 0 0 0,-1 1 0 0 0,1 0 0 0 0,0 0 0 0 0,-1 0 0 0 0,1 1 0 0 0,-1 0 0 0 0,1 0 0 0 0,0 0 0 0 0,-1 0 0 0 0,1 1 0 0 0,0-1 0 0 0,0 1 0 0 0,0 0 0 0 0,0 0-1 0 0,0 1 1 0 0,-5 4 0 0 0,4-3-109 0 0,0 0-1 0 0,1 1 1 0 0,-1-1-1 0 0,1 1 1 0 0,0 0-1 0 0,1 0 1 0 0,-1 0-1 0 0,1 1 1 0 0,0-1-1 0 0,0 1 1 0 0,1-1-1 0 0,0 1 1 0 0,0 0-1 0 0,0 0 1 0 0,1 0-1 0 0,-2 10 1 0 0,3-12-193 0 0,-1 1 0 0 0,1 0 1 0 0,0 0-1 0 0,0 0 0 0 0,1 0 0 0 0,-1 0 1 0 0,1-1-1 0 0,0 1 0 0 0,0 0 1 0 0,1 0-1 0 0,0-1 0 0 0,-1 1 0 0 0,1-1 1 0 0,1 1-1 0 0,-1-1 0 0 0,1 0 0 0 0,0 0 1 0 0,0 0-1 0 0,0 0 0 0 0,0-1 1 0 0,0 1-1 0 0,1-1 0 0 0,0 0 0 0 0,0 0 1 0 0,0 0-1 0 0,0 0 0 0 0,0-1 0 0 0,0 0 1 0 0,1 0-1 0 0,-1 0 0 0 0,1 0 1 0 0,0-1-1 0 0,5 2 0 0 0,-3-2-101 0 0,0 0 0 0 0,0 0 0 0 0,0 0 0 0 0,0-1 1 0 0,0 0-1 0 0,14-2 0 0 0,41-14-3016 0 0,-54 14 2397 0 0,25-8-8925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29.1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34 4608 0 0,'0'-14'1065'0'0,"0"8"2330"0"0,0 5-3129 0 0,-1 0 0 0 0,1 1 0 0 0,-1-1 1 0 0,1 0-1 0 0,-1 0 0 0 0,1 1 0 0 0,-1-1 1 0 0,0 0-1 0 0,1 0 0 0 0,-1 1 0 0 0,0-1 1 0 0,0 1-1 0 0,1-1 0 0 0,-1 1 0 0 0,0-1 1 0 0,0 1-1 0 0,0-1 0 0 0,0 1 0 0 0,1 0 0 0 0,-1-1 1 0 0,0 1-1 0 0,0 0 0 0 0,0 0 0 0 0,0 0 1 0 0,0 0-1 0 0,0 0 0 0 0,0 0 0 0 0,-1 0 1 0 0,-1 0-39 0 0,0 0 1 0 0,0 0 0 0 0,0 1 0 0 0,0-1-1 0 0,0 1 1 0 0,0 0 0 0 0,1 0 0 0 0,-4 1-1 0 0,-4 4 197 0 0,1 0-1 0 0,0 0 0 0 0,0 1 0 0 0,0 0 0 0 0,1 0 0 0 0,0 1 0 0 0,0 0 0 0 0,1 0 0 0 0,0 1 1 0 0,-8 15-1 0 0,11-18-423 0 0,1 1 1 0 0,1 0-1 0 0,-1-1 0 0 0,1 1 1 0 0,0 0-1 0 0,1 1 1 0 0,-1-1-1 0 0,1 0 1 0 0,1 10-1 0 0,0-16 59 0 0,0 1 0 0 0,0-1 0 0 0,0 1 0 0 0,0-1 0 0 0,0 1 0 0 0,1-1 0 0 0,-1 1 0 0 0,1-1 0 0 0,-1 1 0 0 0,1-1 0 0 0,0 0 0 0 0,-1 1 0 0 0,1-1 0 0 0,0 0 0 0 0,0 0 0 0 0,2 2 0 0 0,-3-2-28 0 0,1-1 0 0 0,-1 1 0 0 0,1-1 0 0 0,0 1 0 0 0,0-1-1 0 0,-1 0 1 0 0,1 1 0 0 0,0-1 0 0 0,0 0 0 0 0,-1 0 0 0 0,1 1 0 0 0,0-1 0 0 0,0 0-1 0 0,-1 0 1 0 0,1 0 0 0 0,0 0 0 0 0,0 0 0 0 0,0 0 0 0 0,-1 0 0 0 0,1 0 0 0 0,0 0-1 0 0,0-1 1 0 0,0 1 0 0 0,-1 0 0 0 0,1 0 0 0 0,0-1 0 0 0,0 1 0 0 0,-1-1 0 0 0,1 1-1 0 0,0 0 1 0 0,0-2 0 0 0,47-32 400 0 0,-2-2 0 0 0,63-63 0 0 0,-106 95-342 0 0,1 1-1 0 0,0 0 0 0 0,0 0 1 0 0,8-5-1 0 0,-11 9-72 0 0,0 0-1 0 0,0-1 1 0 0,0 1 0 0 0,0 0 0 0 0,0 0 0 0 0,0 0 0 0 0,0-1-1 0 0,0 1 1 0 0,-1 0 0 0 0,1 0 0 0 0,0 1 0 0 0,0 0-1 0 0,2 3 23 0 0,1 1 0 0 0,-2 0 0 0 0,1 0 0 0 0,-1 0 0 0 0,0 0 0 0 0,0 1 0 0 0,1 8-1 0 0,2 48 108 0 0,-3-23-71 0 0,-2-40-76 0 0,2 21-257 0 0,7 32 0 0 0,0-57-2316 0 0,1-4-289 0 0,0-3-5339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19.1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222 95 14424 0 0,'0'0'1306'0'0,"0"-22"1349"0"0,0 21-2499 0 0,0 0 0 0 0,0 0 1 0 0,0-1-1 0 0,0 1 0 0 0,0 0 0 0 0,0 0 1 0 0,0 0-1 0 0,-1 0 0 0 0,1 0 0 0 0,0 0 1 0 0,-1-1-1 0 0,1 1 0 0 0,-1 0 1 0 0,1 0-1 0 0,-1 0 0 0 0,0 0 0 0 0,1 1 1 0 0,-1-1-1 0 0,0 0 0 0 0,1 0 0 0 0,-1 0 1 0 0,0 0-1 0 0,0 1 0 0 0,0-1 1 0 0,0 0-1 0 0,0 1 0 0 0,0-1 0 0 0,0 1 1 0 0,0-1-1 0 0,0 1 0 0 0,0 0 0 0 0,0-1 1 0 0,0 1-1 0 0,-1 0 0 0 0,1 0 1 0 0,0-1-1 0 0,0 1 0 0 0,0 0 0 0 0,0 0 1 0 0,-1 1-1 0 0,1-1 0 0 0,-1 0 0 0 0,-4 1-74 0 0,1 0 1 0 0,0 0-1 0 0,0 1 0 0 0,0-1 0 0 0,0 1 0 0 0,1 0 0 0 0,-1 1 0 0 0,-7 4 0 0 0,0 1 17 0 0,1 1 0 0 0,0 0-1 0 0,1 1 1 0 0,0 0 0 0 0,0 1 0 0 0,1 0-1 0 0,1 0 1 0 0,0 1 0 0 0,0 0 0 0 0,1 0-1 0 0,1 1 1 0 0,0 0 0 0 0,1 0 0 0 0,0 1-1 0 0,-4 19 1 0 0,8-28-22 0 0,0 0 0 0 0,1 0 0 0 0,-1 0 0 0 0,1 0 0 0 0,0 0 1 0 0,0 0-1 0 0,1 0 0 0 0,1 7 0 0 0,-2-10-33 0 0,1-1 1 0 0,-1 1-1 0 0,1 0 0 0 0,0 0 1 0 0,0-1-1 0 0,-1 1 1 0 0,1 0-1 0 0,0-1 0 0 0,0 1 1 0 0,1-1-1 0 0,-1 1 1 0 0,0-1-1 0 0,0 1 0 0 0,1-1 1 0 0,-1 0-1 0 0,1 0 1 0 0,-1 0-1 0 0,1 0 0 0 0,-1 0 1 0 0,1 0-1 0 0,0 0 1 0 0,0 0-1 0 0,-1-1 0 0 0,1 1 1 0 0,3 0-1 0 0,0-1 31 0 0,1 1 0 0 0,0-1 0 0 0,-1 0 0 0 0,1-1 0 0 0,0 0 0 0 0,-1 1 0 0 0,1-2-1 0 0,-1 1 1 0 0,1-1 0 0 0,-1 1 0 0 0,0-2 0 0 0,0 1 0 0 0,0 0 0 0 0,0-1 0 0 0,0 0 0 0 0,6-5 0 0 0,0-1 22 0 0,0 0 0 0 0,0-1 0 0 0,-1 0 0 0 0,0-1 0 0 0,11-15 0 0 0,-8 5-32 0 0,-1-1 0 0 0,0 0-1 0 0,-2-1 1 0 0,12-36 0 0 0,-19 48-652 0 0,0 0 0 0 0,-1-1 0 0 0,0 1 1 0 0,-1 0-1 0 0,0-21 0 0 0,-1 19-800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29.5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27 19295 0 0,'1'-6'339'0'0,"0"5"-244"0"0,-1 0-1 0 0,0 0 0 0 0,1 0 1 0 0,-1 0-1 0 0,0 0 0 0 0,0 0 0 0 0,0 0 1 0 0,0 0-1 0 0,0 0 0 0 0,0 0 1 0 0,0 0-1 0 0,0 0 0 0 0,0 0 1 0 0,-1 0-1 0 0,1 0 0 0 0,0 0 0 0 0,-1 0 1 0 0,0-1-1 0 0,-10 19 1367 0 0,5 3-620 0 0,1 1 0 0 0,1-1 0 0 0,1 1 0 0 0,1 0 0 0 0,1 36-1 0 0,15 106-621 0 0,-14-157-247 0 0,52 307 632 0 0,-47-291-1039 0 0,-1-1-2569 0 0,2 1 1 0 0,9 25-1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29.8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 21191 0 0,'0'0'1606'0'0,"0"2"-1085"0"0,0-2-514 0 0,0 1-1 0 0,0 0 1 0 0,0-1-1 0 0,0 1 1 0 0,0 0-1 0 0,0-1 1 0 0,1 1 0 0 0,-1-1-1 0 0,0 1 1 0 0,0 0-1 0 0,0-1 1 0 0,1 1 0 0 0,-1-1-1 0 0,0 1 1 0 0,1-1-1 0 0,-1 1 1 0 0,1-1 0 0 0,-1 1-1 0 0,0-1 1 0 0,1 1-1 0 0,-1-1 1 0 0,1 1-1 0 0,-1-1 1 0 0,1 0 0 0 0,0 1-1 0 0,-1-1 1 0 0,1 0-1 0 0,-1 0 1 0 0,1 1 0 0 0,0-1-1 0 0,-1 0 1 0 0,2 0-1 0 0,-1 1 50 0 0,5 1 176 0 0,0 0-1 0 0,0-1 1 0 0,-1 0 0 0 0,1 0-1 0 0,0 0 1 0 0,0 0 0 0 0,0-1-1 0 0,0 0 1 0 0,7-1-1 0 0,53-9 1465 0 0,33-6-1133 0 0,-66 13-3160 0 0,1 2-4167 0 0,-14 1-1345 0 0</inkml:trace>
  <inkml:trace contextRef="#ctx0" brushRef="#br0" timeOffset="1">508 146 19639 0 0,'0'0'1779'0'0,"4"-4"-1430"0"0,8-7 294 0 0,0 0 0 0 0,17-20 0 0 0,-25 28-549 0 0,-1-1-1 0 0,0 0 1 0 0,0-1 0 0 0,-1 1-1 0 0,1 0 1 0 0,-1-1 0 0 0,0 1-1 0 0,0-1 1 0 0,-1 0 0 0 0,1 0-1 0 0,-1 0 1 0 0,0 1 0 0 0,0-7-1 0 0,-1 10-74 0 0,1 0-1 0 0,-1 1 1 0 0,0-1 0 0 0,0 0-1 0 0,0 1 1 0 0,0-1 0 0 0,0 0-1 0 0,0 0 1 0 0,-1 1-1 0 0,1-1 1 0 0,0 0 0 0 0,0 1-1 0 0,0-1 1 0 0,-1 1 0 0 0,1-1-1 0 0,0 0 1 0 0,0 1-1 0 0,-1-1 1 0 0,1 0 0 0 0,-1 1-1 0 0,1-1 1 0 0,-1 1-1 0 0,1-1 1 0 0,-1 1 0 0 0,1-1-1 0 0,-1 1 1 0 0,1 0 0 0 0,-1-1-1 0 0,1 1 1 0 0,-1 0-1 0 0,0-1 1 0 0,1 1 0 0 0,-1 0-1 0 0,0 0 1 0 0,1-1 0 0 0,-1 1-1 0 0,0 0 1 0 0,1 0-1 0 0,-1 0 1 0 0,0 0 0 0 0,1 0-1 0 0,-1 0 1 0 0,0 0-1 0 0,1 0 1 0 0,-1 0 0 0 0,0 0-1 0 0,1 0 1 0 0,-1 1 0 0 0,0-1-1 0 0,-1 1 1 0 0,-2 0 234 0 0,-1 1 1 0 0,1 1-1 0 0,-1-1 1 0 0,1 0-1 0 0,-7 6 1 0 0,3-2-103 0 0,0 1 1 0 0,1 0 0 0 0,0 0-1 0 0,0 1 1 0 0,1-1-1 0 0,0 1 1 0 0,1 1-1 0 0,0-1 1 0 0,0 1 0 0 0,0 0-1 0 0,1 0 1 0 0,1 0-1 0 0,-1 1 1 0 0,2-1 0 0 0,-3 11-1 0 0,5-16-69 0 0,-1 0 0 0 0,1 0 0 0 0,0 0 0 0 0,1 0 0 0 0,-1 0 0 0 0,1 0 0 0 0,0 0 0 0 0,-1 0 0 0 0,2 0 0 0 0,-1-1 0 0 0,0 1 0 0 0,1 0 0 0 0,0-1 0 0 0,0 1 0 0 0,0-1 0 0 0,0 1 0 0 0,0-1 0 0 0,1 0 0 0 0,-1 0 0 0 0,1 0 0 0 0,0 0 0 0 0,0-1 0 0 0,0 1 0 0 0,0-1 0 0 0,1 0 0 0 0,3 2 0 0 0,-2-1-246 0 0,0-1 0 0 0,0 0 0 0 0,0 0 0 0 0,0 0 0 0 0,1-1 0 0 0,-1 1 0 0 0,1-1 0 0 0,5 0 0 0 0,-5-1-930 0 0,-1 0-1 0 0,0 0 0 0 0,0 0 1 0 0,1-1-1 0 0,-1 0 1 0 0,0 0-1 0 0,0-1 1 0 0,9-2-1 0 0,2-5-7871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35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11 378 6448 0 0,'-1'0'7812'0'0,"-8"-1"-1578"0"0,9-35-1289 0 0,2 22-4545 0 0,1 0-1 0 0,0 1 0 0 0,1 0 1 0 0,1 0-1 0 0,6-13 0 0 0,30-87 650 0 0,-28 72-881 0 0,25-52 0 0 0,-37 92-20 0 0,0 5-74 0 0,1 13-75 0 0,-2 18-102 0 0,-1-13 55 0 0,1 1 0 0 0,4 34 1 0 0,-3-46 36 0 0,1 0 0 0 0,1 0 0 0 0,0-1 1 0 0,0 0-1 0 0,1 1 0 0 0,1-1 0 0 0,7 13 0 0 0,-10-20 7 0 0,-1 0-1 0 0,1 0 0 0 0,1 0 0 0 0,-1 0 0 0 0,0 0 1 0 0,1-1-1 0 0,-1 1 0 0 0,1-1 0 0 0,0 0 1 0 0,5 3-1 0 0,-7-4 15 0 0,1 0 0 0 0,-1-1 0 0 0,1 1 0 0 0,0-1 0 0 0,-1 0 0 0 0,1 0 1 0 0,0 1-1 0 0,-1-1 0 0 0,1 0 0 0 0,0 0 0 0 0,-1-1 0 0 0,1 1 0 0 0,0 0 0 0 0,-1-1 0 0 0,1 1 0 0 0,-1 0 1 0 0,1-1-1 0 0,0 0 0 0 0,-1 1 0 0 0,1-1 0 0 0,-1 0 0 0 0,0 0 0 0 0,1 0 0 0 0,1-2 0 0 0,3-1 33 0 0,-1-1-1 0 0,0 0 0 0 0,0 0 0 0 0,-1 0 0 0 0,0 0 0 0 0,1-1 0 0 0,2-6 0 0 0,22-47 376 0 0,-16 30-338 0 0,-3 9-320 0 0,-4 6-278 0 0,0 2 1 0 0,1-1-1 0 0,0 1 1 0 0,1 0-1 0 0,10-12 1 0 0,12 2-5718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35.4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29 19895 0 0,'0'0'455'0'0,"-7"0"605"0"0,-1 0-869 0 0,0 1 1 0 0,1 0-1 0 0,-1 0 0 0 0,1 1 1 0 0,-1 0-1 0 0,1 0 0 0 0,0 1 0 0 0,-12 5 1 0 0,13-5 28 0 0,1 0 0 0 0,0 0 0 0 0,0 1 0 0 0,0 0-1 0 0,0 0 1 0 0,1 0 0 0 0,0 0 0 0 0,-1 0 0 0 0,2 1 0 0 0,-1 0 0 0 0,-6 9 0 0 0,8-9-184 0 0,1-1-1 0 0,-1 0 1 0 0,1 0-1 0 0,-1 1 1 0 0,1-1-1 0 0,1 1 1 0 0,-1-1-1 0 0,0 1 1 0 0,1-1 0 0 0,0 1-1 0 0,0 0 1 0 0,1-1-1 0 0,-1 1 1 0 0,2 5-1 0 0,-1-8-22 0 0,-1 1 0 0 0,1-1-1 0 0,0 0 1 0 0,0 1-1 0 0,0-1 1 0 0,0 0 0 0 0,1 0-1 0 0,-1 0 1 0 0,0 0 0 0 0,1 0-1 0 0,0 0 1 0 0,-1 0 0 0 0,1-1-1 0 0,0 1 1 0 0,0 0 0 0 0,0-1-1 0 0,0 0 1 0 0,0 1 0 0 0,0-1-1 0 0,0 0 1 0 0,1 0 0 0 0,-1 0-1 0 0,0 0 1 0 0,1-1 0 0 0,-1 1-1 0 0,0-1 1 0 0,1 1 0 0 0,2-1-1 0 0,1 0 24 0 0,0 0 0 0 0,0 0 0 0 0,0-1 0 0 0,0 0 0 0 0,0 0 0 0 0,0 0 0 0 0,0-1 0 0 0,0 0 0 0 0,-1 0 0 0 0,1 0 0 0 0,-1-1 0 0 0,1 0 0 0 0,-1 0 0 0 0,0 0 0 0 0,0-1 0 0 0,0 0 0 0 0,-1 0 0 0 0,6-6 0 0 0,4-5 119 0 0,-1-1-1 0 0,0-1 0 0 0,-2 0 1 0 0,10-19-1 0 0,-16 28-8 0 0,-2-1-1 0 0,5-12 1 0 0,-5 13 147 0 0,0 1 1 0 0,7-14-1 0 0,-10 20-58 0 0,-1 19-151 0 0,-1 0 1 0 0,-1 0-1 0 0,-10 31 0 0 0,10-36 28 0 0,-8 29-81 0 0,-9 34-1215 0 0,19-75 819 0 0,8-11-2679 0 0,29-43-1271 0 0,-22 32 2663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35.8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77 132 6448 0 0,'12'-48'398'0'0,"14"-36"17198"0"0,-24 91-16017 0 0,17 170 1839 0 0,9 201-2325 0 0,-22-317-1453 0 0,17 80 0 0 0,-17-123-80 0 0,0-2-1098 0 0,-5-7-2477 0 0</inkml:trace>
  <inkml:trace contextRef="#ctx0" brushRef="#br0" timeOffset="1">1 474 23551 0 0,'0'0'2368'0'0,"8"0"-2152"0"0,0-2 6 0 0,0 0-1 0 0,0 0 0 0 0,0-1 1 0 0,8-3-1 0 0,9-4 352 0 0,63-25-72 0 0,-70 26-700 0 0,-3 3-2703 0 0,25-9 0 0 0,-23 11-5379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36.2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82 303 5064 0 0,'-16'84'1250'0'0,"6"-43"2666"0"0,3 1 4233 0 0,-4 11-2221 0 0,-15 24-4873 0 0,18-58-762 0 0,5-11-421 0 0,3-10-1172 0 0,3-9-4589 0 0,-1-6-1993 0 0</inkml:trace>
  <inkml:trace contextRef="#ctx0" brushRef="#br0" timeOffset="1">178 17 11976 0 0,'0'-1'46'0'0,"0"0"0"0"0,0 0 0 0 0,-1 0 0 0 0,1 0 0 0 0,0 0 0 0 0,-1 0 0 0 0,1 0 0 0 0,-1 0 0 0 0,1 1-1 0 0,-1-1 1 0 0,1 0 0 0 0,-1 0 0 0 0,1 0 0 0 0,-1 1 0 0 0,0-1 0 0 0,0-1 0 0 0,0 2 7 0 0,1 0-1 0 0,-1 0 0 0 0,1 0 0 0 0,-1-1 0 0 0,1 1 0 0 0,-1 0 0 0 0,1 0 1 0 0,-1 0-1 0 0,0 0 0 0 0,1 0 0 0 0,-1 0 0 0 0,1 0 0 0 0,-1 0 1 0 0,1 0-1 0 0,-1 0 0 0 0,1 1 0 0 0,-1-1 0 0 0,1 0 0 0 0,-1 0 1 0 0,1 0-1 0 0,-1 1 0 0 0,-1 0 476 0 0,0 1 0 0 0,0-1 0 0 0,0 1 1 0 0,0-1-1 0 0,0 1 0 0 0,0 0 0 0 0,1 0 1 0 0,-1 0-1 0 0,1 0 0 0 0,0 0 0 0 0,-2 2 0 0 0,1 0-379 0 0,0 0 1 0 0,1 0-1 0 0,-1 0 0 0 0,1 0 0 0 0,0 0 0 0 0,0 0 0 0 0,0 1 0 0 0,1-1 0 0 0,-1 0 0 0 0,1 1 0 0 0,0-1 0 0 0,0 0 0 0 0,1 0 0 0 0,-1 1 0 0 0,1-1 0 0 0,1 5 0 0 0,0-4-499 0 0,1 0-1 0 0,-1 0 0 0 0,1 0 1 0 0,-1 0-1 0 0,2-1 0 0 0,-1 1 0 0 0,0-1 1 0 0,1 0-1 0 0,0 0 0 0 0,0 0 1 0 0,0 0-1 0 0,6 3 0 0 0,3 4-1172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1:36.6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44 5064 0 0,'-34'34'299'0'0,"17"-16"3711"0"0,2 2 1 0 0,0 0-1 0 0,-20 35 1 0 0,11-2-775 0 0,22-46-2542 0 0,-1 1 0 0 0,1-1 1 0 0,1 1-1 0 0,-1 0 1 0 0,1-1-1 0 0,0 13 1 0 0,2-19-641 0 0,0-1 0 0 0,-1 1 0 0 0,1-1 0 0 0,0 0 1 0 0,-1 1-1 0 0,1-1 0 0 0,0 0 0 0 0,0 1 0 0 0,-1-1 0 0 0,1 0 0 0 0,0 0 1 0 0,0 1-1 0 0,-1-1 0 0 0,1 0 0 0 0,0 0 0 0 0,0 0 0 0 0,0 0 1 0 0,0 0-1 0 0,-1 0 0 0 0,2-1 0 0 0,2 0-7 0 0,-1-1 1 0 0,1 0-1 0 0,-1 0 0 0 0,0 0 0 0 0,0 0 0 0 0,1-1 1 0 0,-1 1-1 0 0,-1-1 0 0 0,1 0 0 0 0,4-6 0 0 0,23-34 167 0 0,-28 39-195 0 0,76-129-682 0 0,-67 108-169 0 0,-9 21 85 0 0,0-1 1 0 0,0 0-1 0 0,0 0 1 0 0,1 1-1 0 0,3-5 1 0 0</inkml:trace>
  <inkml:trace contextRef="#ctx0" brushRef="#br0" timeOffset="1">172 380 4608 0 0,'1'12'488'0'0,"4"0"1878"0"0,-4-11-1834 0 0,-1 0 0 0 0,1-1 0 0 0,0 1 0 0 0,-1-1 1 0 0,1 1-1 0 0,0-1 0 0 0,-1 1 0 0 0,1-1 0 0 0,0 1 0 0 0,0-1 1 0 0,0 0-1 0 0,0 1 0 0 0,-1-1 0 0 0,1 0 0 0 0,0 0 0 0 0,1 1 0 0 0,0-1 385 0 0,-1 0 0 0 0,1 0-1 0 0,-1 0 1 0 0,1-1-1 0 0,-1 1 1 0 0,1 0-1 0 0,-1-1 1 0 0,1 1-1 0 0,2-2 1 0 0,6-4 1660 0 0,-4-1-2146 0 0,0 0 0 0 0,0 0-1 0 0,-1-1 1 0 0,0 0 0 0 0,7-14 0 0 0,4-6 20 0 0,-5 12-230 0 0,29-41 392 0 0,-34 50-561 0 0,0 0 0 0 0,0 0 0 0 0,1 1 0 0 0,0 0 0 0 0,12-8 1 0 0,-18 13-53 0 0,0 0 1 0 0,0 0-1 0 0,1 1 1 0 0,-1-1-1 0 0,0 0 1 0 0,1 1 0 0 0,-1-1-1 0 0,1 1 1 0 0,-1-1-1 0 0,0 1 1 0 0,1 0-1 0 0,-1 0 1 0 0,1-1-1 0 0,-1 1 1 0 0,1 0-1 0 0,-1 0 1 0 0,1 1 0 0 0,-1-1-1 0 0,1 0 1 0 0,-1 0-1 0 0,1 1 1 0 0,-1-1-1 0 0,0 1 1 0 0,1-1-1 0 0,-1 1 1 0 0,1 0-1 0 0,1 1 1 0 0,1 2-1 0 0,1 0 0 0 0,-1 0 0 0 0,-1 0 0 0 0,1 1 0 0 0,6 9 0 0 0,-7-9 0 0 0,0-1 0 0 0,0 1-1 0 0,1-1 1 0 0,-1 0-1 0 0,9 7 1 0 0,-12-10 1 0 0,1-1 0 0 0,0 1 0 0 0,0-1 0 0 0,0 0 0 0 0,-1 1 0 0 0,1-1 0 0 0,0 0 0 0 0,0 1 0 0 0,0-1 0 0 0,0 0 0 0 0,0 0 0 0 0,0 0 0 0 0,0 0 0 0 0,0 0 0 0 0,0 0 0 0 0,0 0 0 0 0,0 0 0 0 0,0 0 0 0 0,-1 0 0 0 0,1 0 0 0 0,0-1 0 0 0,2 1 0 0 0,-1-2 4 0 0,0 1 0 0 0,0 0 0 0 0,0 0 0 0 0,-1-1 0 0 0,1 1 0 0 0,0-1 0 0 0,-1 1 0 0 0,1-1-1 0 0,1-2 1 0 0,2-4 7 0 0,0 0 0 0 0,0 0-1 0 0,6-14 1 0 0,6-17 87 0 0,-8 22-1203 0 0,-1-1-1 0 0,-1 0 0 0 0,-1-1 1 0 0,8-34-1 0 0,-13 16-622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2:34.5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 7224 0 0,'0'0'653'0'0,"0"0"-536"0"0,-18-1 13712 0 0,34 7-12685 0 0,9 0-556 0 0,0-2-1 0 0,0 0 0 0 0,42-1 0 0 0,-12 0-176 0 0,92 15 653 0 0,-111-21-809 0 0,-8 1-70 0 0,63-5 528 0 0,-64 3-346 0 0,0 2 1 0 0,37 2 0 0 0,-48 1-210 0 0,25 3 245 0 0,-39-3-334 0 0,1 0-1 0 0,-1-1 0 0 0,0 1 0 0 0,0-1 0 0 0,0 1 0 0 0,1-1 1 0 0,-1 0-1 0 0,0 0 0 0 0,1 0 0 0 0,-1 0 0 0 0,0-1 1 0 0,0 1-1 0 0,0 0 0 0 0,4-2 0 0 0,-4 1-1 0 0,2 1 10 0 0,-1 1-1 0 0,-1-2-81 0 0,4-3 194 0 0,-5 3-326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2:35.7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0 10968 0 0,'0'0'1102'0'0,"0"1"-1007"0"0,-5 8 5 0 0,5-8 363 0 0,9 6 2753 0 0,1-5-2706 0 0,0-1 0 0 0,1 0 0 0 0,-1-1 0 0 0,22-1 0 0 0,-8 0-209 0 0,33-1 293 0 0,-27 1 134 0 0,53 4 0 0 0,199 8 1721 0 0,-226-12-2048 0 0,4 4 287 0 0,82 15 0 0 0,-69-5 77 0 0,31 4 356 0 0,-89-15-982 0 0,0-1 0 0 0,1-1 0 0 0,-1-1 0 0 0,28-4 0 0 0,5-2 540 0 0,-32 5-446 0 0,0 0-1 0 0,0-2 0 0 0,21-6 0 0 0,-33 9-214 0 0,30-10 117 0 0,-32 10-121 0 0,1 1 0 0 0,-1-1 0 0 0,1 1-1 0 0,0 0 1 0 0,-1 0 0 0 0,1-1 0 0 0,-1 2-1 0 0,1-1 1 0 0,0 0 0 0 0,4 2-1 0 0,-1 0-47 0 0,-3-1-5 0 0,-1-1 0 0 0,0 1-1 0 0,0 0 1 0 0,0 0 0 0 0,1 0 0 0 0,-1 0-1 0 0,0 1 1 0 0,0-1 0 0 0,-1 1-1 0 0,1-1 1 0 0,0 1 0 0 0,0-1 0 0 0,1 4-1 0 0,2 2-452 0 0,2 2-2061 0 0,-1-2-3456 0 0,4 5-2573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2:37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88 4144 0 0,'0'0'319'0'0,"-7"3"767"0"0,-20-1 6483 0 0,26-3-7441 0 0,1 1-79 0 0,-1-1 0 0 0,1 0 0 0 0,-1 0 0 0 0,1 0 0 0 0,0 0 0 0 0,-1 0 0 0 0,1 0 0 0 0,0 0 0 0 0,-1 0 0 0 0,1 0 0 0 0,0 0-1 0 0,0-2 1 0 0,0 3 27 0 0,0-1 0 0 0,0 1-1 0 0,0-1 1 0 0,0 1 0 0 0,1 0-1 0 0,-1-1 1 0 0,0 1 0 0 0,0-1-1 0 0,0 1 1 0 0,1 0-1 0 0,-1-1 1 0 0,0 1 0 0 0,1 0-1 0 0,-1-1 1 0 0,0 1 0 0 0,0 0-1 0 0,1-1 1 0 0,-1 1 0 0 0,1 0-1 0 0,0-1 1 0 0,1 0 262 0 0,1 1 1 0 0,-1-1-1 0 0,1 0 1 0 0,0 1-1 0 0,-1 0 0 0 0,1-1 1 0 0,3 1-1 0 0,4 0-767 0 0,10-2 1038 0 0,0 0 0 0 0,37 4 0 0 0,-11-1-331 0 0,63 1 231 0 0,105-4-1095 0 0,66 2 2637 0 0,-126 3-1096 0 0,257-25 1589 0 0,-345 17-2010 0 0,0 4 0 0 0,-1 2 0 0 0,93 14 0 0 0,-133-13-129 0 0,-1-1 1 0 0,42-2-1 0 0,-54 0-162 0 0,-2-1 0 0 0,1 0 0 0 0,20-6 0 0 0,8-9 345 0 0,-38 17-575 0 0,1-1-1 0 0,-1 0 0 0 0,1 0 1 0 0,-1 0-1 0 0,1 1 1 0 0,-1-1-1 0 0,0-1 1 0 0,1 1-1 0 0,-1 0 1 0 0,0 0-1 0 0,0 0 1 0 0,0-1-1 0 0,0 1 1 0 0,0 0-1 0 0,0-1 1 0 0,0 1-1 0 0,0-1 0 0 0,-1 0 1 0 0,2-2-1 0 0,-2 3-81 0 0,3 8-5353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19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0 10136 0 0,'0'0'4462'0'0,"-14"6"-2732"0"0,2 2-633 0 0,-1 0 1 0 0,2 1-1 0 0,-1 1 1 0 0,1 0-1 0 0,-9 11 1 0 0,15-16-760 0 0,1 0 1 0 0,0 0-1 0 0,1 1 0 0 0,-1-1 1 0 0,1 1-1 0 0,0-1 1 0 0,1 1-1 0 0,-1 0 0 0 0,1 0 1 0 0,0 0-1 0 0,1 1 0 0 0,-1-1 1 0 0,1 0-1 0 0,0 8 0 0 0,1-13-320 0 0,0 1 0 0 0,0-1 0 0 0,0 0 0 0 0,0 1 0 0 0,0-1 0 0 0,1 1 0 0 0,-1-1 0 0 0,1 1 0 0 0,-1-1 0 0 0,1 0 0 0 0,-1 1 0 0 0,1-1 0 0 0,0 0 0 0 0,-1 0 0 0 0,1 1 0 0 0,0-1 0 0 0,0 0 0 0 0,0 0 0 0 0,0 0 0 0 0,0 0 0 0 0,1 1 0 0 0,1-1 29 0 0,-1 0 0 0 0,0 0 0 0 0,0 0 0 0 0,0 0 0 0 0,1 0 0 0 0,-1 0 0 0 0,0-1 0 0 0,1 1 0 0 0,-1-1 0 0 0,1 0 0 0 0,3 0 0 0 0,1 0 33 0 0,-1-1 1 0 0,1 0-1 0 0,-1 0 0 0 0,1 0 1 0 0,-1-1-1 0 0,0 0 0 0 0,0 0 1 0 0,11-5-1 0 0,-10 2-799 0 0,1 1-1 0 0,0-1 1 0 0,-1 0 0 0 0,0 0 0 0 0,-1-1-1 0 0,1 0 1 0 0,8-11 0 0 0,-4 2-8126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2:53.9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4 10136 0 0,'0'0'918'0'0,"-3"0"-740"0"0,1-1 68 0 0,1 1 0 0 0,0-1 1 0 0,0 1-1 0 0,-1-1 0 0 0,1 1 1 0 0,0 0-1 0 0,0 0 0 0 0,-1 0 1 0 0,1 0-1 0 0,0 0 0 0 0,-1 0 1 0 0,1 0-1 0 0,0 0 0 0 0,-1 0 1 0 0,1 1-1 0 0,0-1 0 0 0,0 1 1 0 0,-1-1-1 0 0,1 1 0 0 0,0-1 0 0 0,0 1 1 0 0,0-1-1 0 0,-2 2 0 0 0,3-1 62 0 0,-1 0 0 0 0,1 1-1 0 0,-1-1 1 0 0,1 0-1 0 0,-1 0 1 0 0,1 1 0 0 0,0-1-1 0 0,-1 0 1 0 0,1 0-1 0 0,0 1 1 0 0,0-1 0 0 0,0 0-1 0 0,0 1 1 0 0,0-1-1 0 0,0 0 1 0 0,1 1 0 0 0,-1-1-1 0 0,0 0 1 0 0,1 2-1 0 0,0 0-91 0 0,0 0 1 0 0,0 0-1 0 0,0 0 0 0 0,1 0 0 0 0,-1-1 0 0 0,1 1 0 0 0,0 0 0 0 0,-1-1 0 0 0,1 1 0 0 0,0-1 0 0 0,1 1 1 0 0,-1-1-1 0 0,0 0 0 0 0,4 3 0 0 0,3 0 145 0 0,0 1 1 0 0,0-2-1 0 0,11 5 1 0 0,6 3 173 0 0,9 4-222 0 0,1-1 1 0 0,0-2-1 0 0,0-2 1 0 0,1-1 0 0 0,58 8-1 0 0,-69-14-265 0 0,100 11 128 0 0,-62-9 324 0 0,11 1 48 0 0,-34-2-548 0 0,-41-5 0 0 0,0 0 0 0 0,1 0 0 0 0,-1 0 0 0 0,0 0 0 0 0,0 0 0 0 0,0 0 0 0 0,1 0 0 0 0,-1 0 0 0 0,0 0 0 0 0,0 0 0 0 0,0 0 0 0 0,1 0 0 0 0,-1 0 0 0 0,0 1 0 0 0,0-1 0 0 0,0 0 0 0 0,0 0 0 0 0,1 0 0 0 0,-1 0 0 0 0,0 0 0 0 0,0 0 0 0 0,0 1 0 0 0,0-1 0 0 0,0 0 0 0 0,1 0 0 0 0,-1 0 0 0 0,0 0 0 0 0,0 0 0 0 0,0 1 0 0 0,0-1 0 0 0,0 0 0 0 0,0 0 0 0 0,0 0 0 0 0,0 1 0 0 0,0-1 0 0 0,0 0 0 0 0,0 0 0 0 0,0 0 0 0 0,0 1 0 0 0,0-1 0 0 0,0 0 0 0 0,0 0 0 0 0,0 0 0 0 0,0 1 0 0 0,0-1 0 0 0,0 0 0 0 0,0 0 0 0 0,0 0 0 0 0,0 0 0 0 0,0 1 0 0 0,0-1 0 0 0,0 0 0 0 0,-6 8 0 0 0,5-8 0 0 0,-5 8-2 0 0,-1-1 1 0 0,-15 12-1 0 0,14-13 26 0 0,1 1 0 0 0,0 0 0 0 0,-10 12 0 0 0,1 0 43 0 0,-26 24-1 0 0,-6 7-66 0 0,-27 41-75 0 0,-131 143 478 0 0,186-215-334 0 0,2 0 1 0 0,-27 36-1 0 0,37-48-93 0 0,8-7-92 0 0,14-7-6004 0 0,-9 2 4292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2:56.0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10 204 2760 0 0,'-9'9'16815'0'0,"10"-8"-16707"0"0,1 1 0 0 0,0-1 0 0 0,0 0 0 0 0,0 0 0 0 0,0-1 0 0 0,0 1 0 0 0,0 0 0 0 0,0 0 0 0 0,0-1 0 0 0,0 0 0 0 0,0 1 0 0 0,0-1 0 0 0,1 0-1 0 0,1 0 1 0 0,37-2 652 0 0,-26 1-475 0 0,316-41 2510 0 0,-220 24-2294 0 0,-56 10-174 0 0,68-12 881 0 0,-117 18-1079 0 0,0 0 0 0 0,1 0 0 0 0,-1 0 0 0 0,-1-1 1 0 0,1 0-1 0 0,0 0 0 0 0,5-5 0 0 0,-11 7-95 0 0,1 0-1 0 0,-1 0 0 0 0,0-1 1 0 0,0 1-1 0 0,0 0 1 0 0,0-1-1 0 0,0 1 0 0 0,0 0 1 0 0,0-1-1 0 0,0 1 1 0 0,-1 0-1 0 0,1 0 0 0 0,0-1 1 0 0,-1 1-1 0 0,1 0 1 0 0,-2-2-1 0 0,-1-1 5 0 0,0 0-1 0 0,-1 1 0 0 0,0-1 1 0 0,1 1-1 0 0,-1 0 0 0 0,0 0 1 0 0,-1 0-1 0 0,-4-3 1 0 0,-39-16 60 0 0,41 20-82 0 0,-11-6 23 0 0,-29-7 0 0 0,43 14-33 0 0,-1 0 0 0 0,1 0 0 0 0,0 1 0 0 0,-1-1 0 0 0,1 1-1 0 0,-1 0 1 0 0,1 0 0 0 0,-1 1 0 0 0,1-1 0 0 0,-1 1 0 0 0,1 0 0 0 0,-7 2-1 0 0,10-3-2 0 0,1 0 0 0 0,0 0-1 0 0,0 0 1 0 0,0 0-1 0 0,0 0 1 0 0,0 0 0 0 0,0 1-1 0 0,0-1 1 0 0,0 0 0 0 0,0 0-1 0 0,-1 0 1 0 0,1 0-1 0 0,0 0 1 0 0,0 0 0 0 0,0 0-1 0 0,0 0 1 0 0,0 0-1 0 0,0 0 1 0 0,0 0 0 0 0,0 0-1 0 0,0 0 1 0 0,0 1 0 0 0,0-1-1 0 0,0 0 1 0 0,0 0-1 0 0,0 0 1 0 0,0 0 0 0 0,0 0-1 0 0,0 0 1 0 0,0 0-1 0 0,0 0 1 0 0,0 1 0 0 0,0-1-1 0 0,0 0 1 0 0,0 0 0 0 0,0 0-1 0 0,0 0 1 0 0,0 0-1 0 0,0 0 1 0 0,0 0 0 0 0,0 0-1 0 0,0 0 1 0 0,0 1-1 0 0,0-1 1 0 0,0 0 0 0 0,0 0-1 0 0,0 0 1 0 0,6 4 23 0 0,10 3-46 0 0,-16-7 27 0 0,9 2-7 0 0,0 0 0 0 0,0 0 0 0 0,0-1 0 0 0,0-1 0 0 0,0 0 0 0 0,11-1 0 0 0,0 1 0 0 0,104-3 0 0 0,-95 2 0 0 0,-19 0 2 0 0,0 0 0 0 0,-1 1 1 0 0,1 1-1 0 0,11 1 0 0 0,-20-1 3 0 0,0-1 1 0 0,0 0-1 0 0,0 1 1 0 0,0-1-1 0 0,0 1 1 0 0,0 0-1 0 0,0-1 1 0 0,0 1-1 0 0,0 0 1 0 0,0-1-1 0 0,-1 1 1 0 0,1 0-1 0 0,0 0 1 0 0,-1 0-1 0 0,1 0 1 0 0,0 0-1 0 0,-1-1 1 0 0,1 1-1 0 0,-1 0 1 0 0,0 0-1 0 0,1 0 1 0 0,-1 1-1 0 0,0-1 1 0 0,1 0 0 0 0,-1 0-1 0 0,0 0 1 0 0,0 0-1 0 0,0 0 1 0 0,0 0-1 0 0,0 0 1 0 0,0 0-1 0 0,0 0 1 0 0,-1 2-1 0 0,0 3 26 0 0,0 0 0 0 0,0-1 0 0 0,-1 1 0 0 0,1-1 0 0 0,-4 6 0 0 0,-6 11 39 0 0,-2 0-1 0 0,-1-2 1 0 0,0 0-1 0 0,-21 23 1 0 0,26-33-219 0 0,-1-1 0 0 0,0 0 0 0 0,-1 0 0 0 0,0-1 0 0 0,0 0 1 0 0,-1-1-1 0 0,1 0 0 0 0,-2-1 0 0 0,-18 7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2:58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6 367 2760 0 0,'-2'6'1165'0'0,"-1"7"8854"0"0,7-40-2907 0 0,11-26-5442 0 0,-1 2-765 0 0,-7 24-187 0 0,15-31 0 0 0,0-4 272 0 0,12-42 712 0 0,-34 101-1718 0 0,-6 77 368 0 0,6-66-350 0 0,-1 27-15 0 0,2 0 0 0 0,1 0 0 0 0,2-1-1 0 0,10 43 1 0 0,-12-68 29 0 0,-1-4-31 0 0,-1-1 1 0 0,1 0 0 0 0,1 0 0 0 0,-1 0 0 0 0,4 7 0 0 0,-5-11 15 0 0,1 1 0 0 0,-1-1 0 0 0,0 1 0 0 0,1-1 0 0 0,-1 0 0 0 0,0 1 0 0 0,1-1 0 0 0,-1 0 0 0 0,0 1 0 0 0,1-1 0 0 0,-1 0 0 0 0,1 0 0 0 0,-1 1 0 0 0,1-1 0 0 0,-1 0 0 0 0,0 0 0 0 0,1 0 0 0 0,-1 0 0 0 0,1 1 0 0 0,-1-1 0 0 0,1 0 0 0 0,0 0 0 0 0,0 0 9 0 0,0-1 1 0 0,0 1-1 0 0,0 0 0 0 0,0-1 0 0 0,0 1 1 0 0,0-1-1 0 0,0 1 0 0 0,0-1 1 0 0,0 1-1 0 0,-1-1 0 0 0,1 0 1 0 0,0 1-1 0 0,0-1 0 0 0,-1 0 1 0 0,2-1-1 0 0,7-10 186 0 0,0 0 0 0 0,-1-1 1 0 0,0 0-1 0 0,-1-1 0 0 0,-1 0 1 0 0,8-24-1 0 0,-5 14-45 0 0,16-30 0 0 0,26-33-1078 0 0,-49 84 633 0 0,0 0-1 0 0,0 0 1 0 0,1 1 0 0 0,-1-1-1 0 0,0 1 1 0 0,1 0 0 0 0,0-1-1 0 0,0 1 1 0 0,-1 1-1 0 0,1-1 1 0 0,0 0 0 0 0,1 1-1 0 0,5-3 1 0 0,1 2-1285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2:58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9 10592 0 0,'-7'1'516'0'0,"0"1"0"0"0,0 0 1 0 0,0 0-1 0 0,0 0 1 0 0,1 1-1 0 0,-1 0 0 0 0,1 1 1 0 0,0 0-1 0 0,0-1 0 0 0,0 2 1 0 0,0-1-1 0 0,1 1 0 0 0,0 0 1 0 0,0 0-1 0 0,0 0 1 0 0,-5 9-1 0 0,2-3 387 0 0,0 1 1 0 0,1 0-1 0 0,0 1 0 0 0,1-1 1 0 0,1 1-1 0 0,0 1 0 0 0,-5 19 1 0 0,7-4 658 0 0,3-28-1114 0 0,1-1-393 0 0,1 1-1 0 0,-1-1 1 0 0,0 0 0 0 0,0 0-1 0 0,0 0 1 0 0,1 0 0 0 0,-1-1-1 0 0,0 1 1 0 0,0 0 0 0 0,1 0-1 0 0,-1-1 1 0 0,0 1 0 0 0,0-1-1 0 0,0 1 1 0 0,0-1 0 0 0,0 1-1 0 0,0-1 1 0 0,2 0 0 0 0,2-4 6 0 0,1 1 0 0 0,-1-1 0 0 0,1 1 0 0 0,-1-1 0 0 0,-1-1 0 0 0,1 1 0 0 0,4-8 0 0 0,26-48 58 0 0,-12 19-624 0 0,11-20-3266 0 0,-28 51 1961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2:59.1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14 320 6448 0 0,'-14'-2'10783'0'0,"20"-9"-7561"0"0,23-36 1911 0 0,-2 5-3918 0 0,-27 41-1195 0 0,24-41 983 0 0,-3-1 1 0 0,18-47-1 0 0,-35 69-795 0 0,-5 18-112 0 0,-2 12-56 0 0,0 4-46 0 0,1-1-1 0 0,0 1 1 0 0,0 0-1 0 0,1 17 1 0 0,2-22 3 0 0,-1 0-1 0 0,1 0 0 0 0,0 0 1 0 0,1-1-1 0 0,0 1 1 0 0,0-1-1 0 0,0 1 1 0 0,6 9-1 0 0,-8-16 6 0 0,1 1 0 0 0,-1-1 0 0 0,1 0 0 0 0,0 0 0 0 0,-1 1-1 0 0,1-1 1 0 0,0 0 0 0 0,0 0 0 0 0,0 0 0 0 0,0 0 0 0 0,0 0 0 0 0,0 0 0 0 0,0 0 0 0 0,0 0 0 0 0,0-1-1 0 0,1 1 1 0 0,-1 0 0 0 0,0-1 0 0 0,0 1 0 0 0,1-1 0 0 0,-1 1 0 0 0,0-1 0 0 0,1 0 0 0 0,1 1 0 0 0,-1-1 16 0 0,-1-1 0 0 0,1 1 0 0 0,0-1 0 0 0,0 1 1 0 0,-1-1-1 0 0,1 0 0 0 0,-1 0 0 0 0,1 0 0 0 0,-1 0 1 0 0,1 0-1 0 0,-1 0 0 0 0,1 0 0 0 0,-1 0 0 0 0,0-1 1 0 0,1 1-1 0 0,-1 0 0 0 0,0-1 0 0 0,1-1 0 0 0,7-12 214 0 0,0-1 0 0 0,0 1 0 0 0,9-30 0 0 0,-9 24-732 0 0,13-26-1 0 0,-20 45 126 0 0,0-1 1 0 0,0 0-1 0 0,0 1 0 0 0,0 0 0 0 0,0-1 0 0 0,0 1 1 0 0,4-3-1 0 0,-5 4-36 0 0,0 1 1 0 0,1-1-1 0 0,-1 0 0 0 0,1 0 1 0 0,-1 1-1 0 0,0-1 1 0 0,1 0-1 0 0,-1 1 1 0 0,1 0-1 0 0,-1-1 0 0 0,1 1 1 0 0,-1 0-1 0 0,1 0 1 0 0,0-1-1 0 0,2 2 0 0 0,4 2-1637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2:59.4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1 158 3224 0 0,'2'1'-133'0'0,"7"2"607"0"0,0-1 0 0 0,0 1-1 0 0,17 1 1 0 0,-22-4 380 0 0,-1 0-1 0 0,0 0 1 0 0,1-1-1 0 0,-1 1 1 0 0,6-2-1 0 0,-6 1 358 0 0,0 0-1 0 0,0-1 0 0 0,0 1 0 0 0,0-1 0 0 0,0 1 0 0 0,4-5 0 0 0,-1 1-594 0 0,-1 1 1 0 0,-1-1-1 0 0,1-1 0 0 0,-1 1 0 0 0,0-1 0 0 0,0 0 1 0 0,0 0-1 0 0,4-9 0 0 0,-6 10-406 0 0,-1 1 0 0 0,1-1 0 0 0,0 1 0 0 0,-1-1 0 0 0,0 1 0 0 0,0-1 0 0 0,-1 0 0 0 0,1 0 0 0 0,-1 0 0 0 0,0 1 0 0 0,0-1 0 0 0,-2-9 0 0 0,2 12-173 0 0,-1 1 0 0 0,1 0 0 0 0,-1-1 0 0 0,1 1 0 0 0,-1 0-1 0 0,0-1 1 0 0,0 1 0 0 0,0 0 0 0 0,1 0 0 0 0,-1 0 0 0 0,0 0 0 0 0,0 0 0 0 0,-1 0 0 0 0,1 0 0 0 0,0 0 0 0 0,0 0 0 0 0,0 1 0 0 0,0-1 0 0 0,-1 0-1 0 0,1 1 1 0 0,0-1 0 0 0,-1 1 0 0 0,-1-1 0 0 0,0 0 27 0 0,1 1 1 0 0,-1 0-1 0 0,1-1 0 0 0,-1 1 0 0 0,1 0 1 0 0,0 0-1 0 0,-1 1 0 0 0,1-1 0 0 0,-1 1 0 0 0,1-1 1 0 0,0 1-1 0 0,-4 1 0 0 0,2 0-24 0 0,0 0-1 0 0,0 0 1 0 0,1 0 0 0 0,-1 0-1 0 0,1 1 1 0 0,0 0 0 0 0,-1-1-1 0 0,1 1 1 0 0,0 1 0 0 0,1-1-1 0 0,-1 0 1 0 0,1 1 0 0 0,-1-1-1 0 0,-2 8 1 0 0,3-6 87 0 0,0 0-1 0 0,0 1 0 0 0,1-1 1 0 0,0 0-1 0 0,0 1 1 0 0,0-1-1 0 0,1 1 1 0 0,-1 0-1 0 0,1-1 1 0 0,2 9-1 0 0,-1-6-338 0 0,0 0-1 0 0,1 0 0 0 0,1 0 1 0 0,-1-1-1 0 0,1 1 1 0 0,7 13-1 0 0,-6-15-681 0 0,-1 0 1 0 0,1 0-1 0 0,0-1 0 0 0,1 1 1 0 0,-1-1-1 0 0,1 0 0 0 0,0-1 1 0 0,6 5-1 0 0,12 5-8144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2:59.8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246 53 8464 0 0,'0'0'765'0'0,"0"-1"-626"0"0,0 0-42 0 0,0 1 0 0 0,0-1 0 0 0,0 0 0 0 0,0 1 0 0 0,0-1 0 0 0,0 1 0 0 0,0-1 0 0 0,0 0 0 0 0,-1 1 0 0 0,1-1 0 0 0,0 0 0 0 0,0 1 0 0 0,0-1 0 0 0,-1 1 0 0 0,1-1 0 0 0,-1 0 0 0 0,-1-5 975 0 0,2 5-831 0 0,0 0 0 0 0,0-1 0 0 0,0 1 0 0 0,-1 0 1 0 0,1 0-1 0 0,0-1 0 0 0,-1 1 0 0 0,1 0 0 0 0,0 0 0 0 0,-1 0 0 0 0,1 0 0 0 0,-1-1 1 0 0,0 1-1 0 0,1 0 0 0 0,-1 0 0 0 0,0 0 0 0 0,0 0 0 0 0,0 0 0 0 0,0 1 0 0 0,0-1 0 0 0,-1-1 1 0 0,0 1 54 0 0,0-1 1 0 0,-1 1 0 0 0,1 0 0 0 0,-1 0 0 0 0,0 0 0 0 0,1 1 0 0 0,-1-1 0 0 0,1 0-1 0 0,-6 1 1 0 0,2-1 144 0 0,-1 1 1 0 0,1 0-1 0 0,-1 1 0 0 0,1-1 0 0 0,-1 1 0 0 0,1 1 0 0 0,-11 3 0 0 0,9-3-255 0 0,0 2 1 0 0,1-1-1 0 0,-1 1 0 0 0,1 0 0 0 0,-1 1 1 0 0,1-1-1 0 0,1 1 0 0 0,-11 10 0 0 0,6-3 75 0 0,-13 17 0 0 0,20-25-72 0 0,1 1 0 0 0,1 0-1 0 0,-1 0 1 0 0,0 0 0 0 0,1 1 0 0 0,0-1-1 0 0,-2 10 1 0 0,4-15-177 0 0,0 1 1 0 0,0 0-1 0 0,-1 0 0 0 0,1 0 1 0 0,0 0-1 0 0,0 0 0 0 0,0 0 0 0 0,0-1 1 0 0,0 1-1 0 0,0 0 0 0 0,0 0 1 0 0,0 0-1 0 0,0 0 0 0 0,1 0 0 0 0,-1 0 1 0 0,0 0-1 0 0,1-1 0 0 0,-1 1 1 0 0,0 0-1 0 0,1 0 0 0 0,-1 0 0 0 0,1-1 1 0 0,-1 1-1 0 0,1 0 0 0 0,0-1 1 0 0,-1 1-1 0 0,1 0 0 0 0,-1-1 0 0 0,1 1 1 0 0,0-1-1 0 0,0 1 0 0 0,-1-1 0 0 0,1 1 1 0 0,0-1-1 0 0,0 0 0 0 0,0 1 1 0 0,0-1-1 0 0,0 0 0 0 0,-1 1 0 0 0,2-1 1 0 0,2 0 158 0 0,0 1 0 0 0,0-1 0 0 0,0 0 0 0 0,0-1 0 0 0,0 1 0 0 0,0-1 0 0 0,7-1 0 0 0,18-9-512 0 0,0-1-1 0 0,-1-1 0 0 0,51-33 1 0 0,-73 42 259 0 0,49-29-1793 0 0,-20 9-2190 0 0,-17 11-4122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3:00.1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72 630 15864 0 0,'0'0'1438'0'0,"0"1"-1185"0"0,0 1-55 0 0,-9-11 3048 0 0,7 0-2603 0 0,-1 1 0 0 0,1-1-1 0 0,0 1 1 0 0,1-1 0 0 0,0 1-1 0 0,0-1 1 0 0,2-17 0 0 0,-1 16-313 0 0,7-111 2038 0 0,0 37-1561 0 0,-6 56-786 0 0,2 0 1 0 0,1 0-1 0 0,0 1 1 0 0,3 0-1 0 0,0 0 1 0 0,18-43-1 0 0,-23 64-21 0 0,1 1 0 0 0,0-1 0 0 0,0 1 0 0 0,1 0 0 0 0,0 0 0 0 0,-1 0 0 0 0,2 0 0 0 0,-1 1-1 0 0,0 0 1 0 0,1 0 0 0 0,0 0 0 0 0,0 0 0 0 0,0 1 0 0 0,0-1 0 0 0,1 1 0 0 0,-1 1 0 0 0,1-1-1 0 0,0 1 1 0 0,0 0 0 0 0,0 0 0 0 0,0 1 0 0 0,0 0 0 0 0,0 0 0 0 0,0 0 0 0 0,1 1 0 0 0,-1-1-1 0 0,0 2 1 0 0,0-1 0 0 0,0 1 0 0 0,0 0 0 0 0,1 0 0 0 0,-1 0 0 0 0,0 1 0 0 0,-1 0 0 0 0,1 0-1 0 0,0 1 1 0 0,-1 0 0 0 0,1 0 0 0 0,-1 0 0 0 0,0 0 0 0 0,0 1 0 0 0,0 0 0 0 0,0 0 0 0 0,-1 0-1 0 0,1 1 1 0 0,-1 0 0 0 0,4 6 0 0 0,-4-6-118 0 0,-2 0-1 0 0,1 0 1 0 0,0 0 0 0 0,-1 0-1 0 0,0 1 1 0 0,0-1 0 0 0,-1 0 0 0 0,0 1-1 0 0,2 10 1 0 0,-2 16-2438 0 0,-4 2-4139 0 0,0-3-1654 0 0</inkml:trace>
  <inkml:trace contextRef="#ctx0" brushRef="#br0" timeOffset="1">1 415 21191 0 0,'0'0'2296'0'0,"6"0"-2296"0"0,2 0 0 0 0,9 0 0 0 0,0-2 0 0 0,6 2 0 0 0,2-5 0 0 0,1 5 0 0 0,5-2 0 0 0,-1-1 0 0 0,1 6-680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3:00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43 18631 0 0,'0'-43'4026'0'0,"0"45"-3344"0"0,2 5-400 0 0,-1 0 0 0 0,0 0 0 0 0,0 1 0 0 0,0-1 0 0 0,-1 0 0 0 0,-2 13-1 0 0,1 14-67 0 0,5 66-132 0 0,3 59 1317 0 0,-4-81-908 0 0,3 27-766 0 0,-1-51 180 0 0,-3-28 66 0 0,7 32 1 0 0,-5-40-171 0 0,0-3-649 0 0,2 24 1 0 0,-5-21-211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3:00.9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95 21247 0 0,'7'-3'2267'0'0,"5"-4"-1995"0"0,0 1 0 0 0,0 0 0 0 0,1 1 0 0 0,0 0 0 0 0,0 1 0 0 0,13-3 0 0 0,82-8 815 0 0,-80 12-1640 0 0,1 0-1 0 0,-1-2 1 0 0,38-12-1 0 0,-40 8-970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19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265 1 17911 0 0,'-3'8'1624'0'0,"-18"58"0"0"0,5-14 1295 0 0,-29 63 1 0 0,-14 3-2516 0 0,-13 26-191 0 0,31-34-213 0 0,39-103 0 0 0,1-4-163 0 0,0 0-1 0 0,0 0 1 0 0,0 0-1 0 0,0 0 1 0 0,1 0-1 0 0,-1 0 1 0 0,1 0-1 0 0,0 0 1 0 0,0 0-1 0 0,0 0 1 0 0,1 1-1 0 0,-1-1 1 0 0,0 0-1 0 0,1 0 1 0 0,0 0-1 0 0,0 0 1 0 0,0 0-1 0 0,3 5 1 0 0,2-2-1587 0 0</inkml:trace>
  <inkml:trace contextRef="#ctx0" brushRef="#br0" timeOffset="1">350 337 15664 0 0,'-8'2'720'0'0,"1"0"0"0"0,0 1 0 0 0,0 0 0 0 0,0 1 0 0 0,0-1 0 0 0,0 1 0 0 0,1 1 0 0 0,-1-1 0 0 0,1 1 0 0 0,0 0 0 0 0,-7 8 1 0 0,10-9-436 0 0,-1 0 1 0 0,1 0 0 0 0,0 1-1 0 0,0-1 1 0 0,0 1 0 0 0,1 0-1 0 0,0-1 1 0 0,0 1 0 0 0,0 0 0 0 0,0 1-1 0 0,1-1 1 0 0,0 0 0 0 0,0 0-1 0 0,0 1 1 0 0,0-1 0 0 0,1 0-1 0 0,1 7 1 0 0,-1-9-197 0 0,0 0 1 0 0,0 0-1 0 0,1-1 1 0 0,-1 1-1 0 0,1 0 0 0 0,0-1 1 0 0,0 1-1 0 0,0-1 1 0 0,0 1-1 0 0,0-1 0 0 0,1 0 1 0 0,-1 1-1 0 0,1-1 1 0 0,0 0-1 0 0,-1 0 0 0 0,1 0 1 0 0,0 0-1 0 0,3 3 0 0 0,-2-4-50 0 0,-1 0 0 0 0,1 0-1 0 0,-1 0 1 0 0,1 0 0 0 0,-1 0 0 0 0,1-1-1 0 0,0 1 1 0 0,-1-1 0 0 0,1 0-1 0 0,0 1 1 0 0,-1-1 0 0 0,1 0-1 0 0,0-1 1 0 0,-1 1 0 0 0,1 0-1 0 0,0-1 1 0 0,-1 0 0 0 0,1 1-1 0 0,2-2 1 0 0,0 0-49 0 0,-1 1 1 0 0,1-1-1 0 0,-1 0 1 0 0,0 0-1 0 0,0-1 1 0 0,0 1-1 0 0,0-1 0 0 0,0 0 1 0 0,0 0-1 0 0,-1 0 1 0 0,1 0-1 0 0,-1-1 0 0 0,0 1 1 0 0,0-1-1 0 0,0 0 1 0 0,-1 0-1 0 0,1 0 1 0 0,-1 0-1 0 0,0-1 0 0 0,0 1 1 0 0,-1 0-1 0 0,1-1 1 0 0,-1 0-1 0 0,0 1 0 0 0,0-1 1 0 0,0 0-1 0 0,-1 1 1 0 0,1-1-1 0 0,-1 0 1 0 0,-1 0-1 0 0,0-5 0 0 0,-2-7-1835 0 0,-2-1-5417 0 0,-1 1-2419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3:01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30 19839 0 0,'-1'-1'139'0'0,"1"0"0"0"0,-1 0 0 0 0,1 0 0 0 0,-1-1-1 0 0,1 1 1 0 0,0 0 0 0 0,0 0 0 0 0,0-1-1 0 0,0 1 1 0 0,0 0 0 0 0,0 0 0 0 0,0-1 0 0 0,0 1-1 0 0,0 0 1 0 0,1 0 0 0 0,-1 0 0 0 0,0-1-1 0 0,1 1 1 0 0,-1 0 0 0 0,1 0 0 0 0,-1 0 0 0 0,2-2-1 0 0,-1 2 218 0 0,12 23 928 0 0,-9-12-1254 0 0,-1 0 0 0 0,0 1-1 0 0,-1 0 1 0 0,1 15 0 0 0,-1-11 9 0 0,15 206 88 0 0,-3-21 116 0 0,-11-172-222 0 0,6 39 197 0 0,-8-60-203 0 0,1 1 1 0 0,0-1-1 0 0,1 0 0 0 0,-1 0 1 0 0,1 0-1 0 0,7 10 0 0 0,-10-15 8 0 0,1-1-1 0 0,-1 0 0 0 0,1 0 1 0 0,0 0-1 0 0,0 0 1 0 0,-1 0-1 0 0,1 0 1 0 0,0 0-1 0 0,0 0 0 0 0,0 0 1 0 0,0-1-1 0 0,0 1 1 0 0,0 0-1 0 0,0-1 1 0 0,0 1-1 0 0,0 0 0 0 0,0-1 1 0 0,1 1-1 0 0,-1-1 1 0 0,0 0-1 0 0,0 1 0 0 0,1-1 1 0 0,-1 0-1 0 0,0 0 1 0 0,0 0-1 0 0,1 0 1 0 0,-1 0-1 0 0,0 0 0 0 0,0 0 1 0 0,1 0-1 0 0,-1 0 1 0 0,0 0-1 0 0,0-1 1 0 0,1 1-1 0 0,-1-1 0 0 0,0 1 1 0 0,0-1-1 0 0,0 1 1 0 0,0-1-1 0 0,0 0 0 0 0,0 1 1 0 0,0-1-1 0 0,0 0 1 0 0,2-1-1 0 0,2-4 146 0 0,1 0 1 0 0,-1 0-1 0 0,-1 0 0 0 0,1-1 1 0 0,5-11-1 0 0,7-15 362 0 0,-12 23-329 0 0,-1 0 0 0 0,2 0 0 0 0,-1 1 0 0 0,1-1 0 0 0,0 1 0 0 0,1 1 0 0 0,9-10 0 0 0,-15 17-194 0 0,-1 1-1 0 0,1-1 0 0 0,0 1 1 0 0,-1-1-1 0 0,1 1 0 0 0,0 0 1 0 0,-1-1-1 0 0,1 1 1 0 0,0 0-1 0 0,-1-1 0 0 0,1 1 1 0 0,0 0-1 0 0,0 0 0 0 0,0-1 1 0 0,-1 1-1 0 0,1 0 0 0 0,0 0 1 0 0,0 0-1 0 0,-1 0 0 0 0,1 0 1 0 0,0 0-1 0 0,0 1 0 0 0,0-1 1 0 0,-1 0-1 0 0,1 0 0 0 0,0 0 1 0 0,0 1-1 0 0,-1-1 0 0 0,1 0 1 0 0,0 1-1 0 0,-1-1 0 0 0,1 1 1 0 0,0-1-1 0 0,-1 1 0 0 0,1-1 1 0 0,-1 1-1 0 0,1-1 0 0 0,0 1 1 0 0,-1-1-1 0 0,0 1 1 0 0,1 0-1 0 0,-1-1 0 0 0,1 1 1 0 0,0 1-1 0 0,2 4 11 0 0,0 1 1 0 0,0-1-1 0 0,-1 1 1 0 0,2 7-1 0 0,-1-7 2 0 0,3 13 46 0 0,2 0-1 0 0,14 27 0 0 0,-19-42-45 0 0,0 0-1 0 0,0 1 0 0 0,1-1 1 0 0,0 0-1 0 0,0-1 1 0 0,0 1-1 0 0,0-1 1 0 0,1 0-1 0 0,0 0 0 0 0,0 0 1 0 0,0-1-1 0 0,0 1 1 0 0,7 2-1 0 0,-8-5 32 0 0,0 1 0 0 0,0-2-1 0 0,1 1 1 0 0,-1 0 0 0 0,0-1 0 0 0,1 1 0 0 0,-1-1-1 0 0,0-1 1 0 0,1 1 0 0 0,-1 0 0 0 0,0-1 0 0 0,0 0-1 0 0,1 0 1 0 0,-1 0 0 0 0,0-1 0 0 0,0 1-1 0 0,0-1 1 0 0,0 0 0 0 0,-1 0 0 0 0,6-4 0 0 0,-1 1-44 0 0,-1-1 0 0 0,1 0 1 0 0,-1-1-1 0 0,0 1 0 0 0,0-1 0 0 0,-1-1 1 0 0,11-15-1 0 0,-16 21-6 0 0,1-1 0 0 0,-1 1 0 0 0,0-1 0 0 0,0 0 0 0 0,0 1 0 0 0,0-1 0 0 0,-1 0 0 0 0,1 0 0 0 0,-1 1 0 0 0,0-1 0 0 0,1 0 0 0 0,-1 0 0 0 0,-1 0 0 0 0,1-3 0 0 0,0 5 0 0 0,-1 0 0 0 0,1-1 0 0 0,0 1 0 0 0,-1 0 0 0 0,1 0 0 0 0,-1 0 0 0 0,1 0 0 0 0,-1 0 0 0 0,1-1 0 0 0,-1 1 0 0 0,0 0 0 0 0,0 0 0 0 0,0 1 0 0 0,1-1 0 0 0,-1 0 0 0 0,0 0 0 0 0,0 0 0 0 0,0 0 0 0 0,0 1 0 0 0,0-1 0 0 0,0 0 0 0 0,-1 1 0 0 0,1-1 0 0 0,0 1 0 0 0,0 0 0 0 0,0-1 0 0 0,-1 1 0 0 0,1 0 0 0 0,0 0 0 0 0,0-1 0 0 0,-1 1 0 0 0,-1 0 0 0 0,1 1 0 0 0,-1-1 0 0 0,1 1 0 0 0,-1-1 0 0 0,1 1 0 0 0,0 0 0 0 0,-1 0 0 0 0,1 0 0 0 0,0 0 0 0 0,0 0 0 0 0,0 0 0 0 0,0 1 0 0 0,0-1 0 0 0,0 1 0 0 0,0-1 0 0 0,0 1 0 0 0,-2 3 0 0 0,-3 4 0 0 0,0 0 0 0 0,-7 12 0 0 0,13-20 0 0 0,-3 6-24 0 0,0 1 0 0 0,0-1 0 0 0,0 1 0 0 0,1 0 0 0 0,0 0 1 0 0,1 0-1 0 0,0 0 0 0 0,0 0 0 0 0,1 1 0 0 0,-1-1 0 0 0,2 0 0 0 0,-1 1 0 0 0,2-1 0 0 0,-1 1 0 0 0,1-1 0 0 0,2 11 0 0 0,-3-18-57 0 0,1 1-1 0 0,-1 0 1 0 0,1-1 0 0 0,0 1-1 0 0,-1-1 1 0 0,1 0-1 0 0,0 1 1 0 0,0-1-1 0 0,0 0 1 0 0,0 1-1 0 0,0-1 1 0 0,1 0-1 0 0,-1 0 1 0 0,0 0 0 0 0,0 0-1 0 0,1 0 1 0 0,-1 0-1 0 0,0 0 1 0 0,1 0-1 0 0,-1-1 1 0 0,1 1-1 0 0,0 0 1 0 0,-1-1-1 0 0,1 0 1 0 0,-1 1 0 0 0,1-1-1 0 0,0 0 1 0 0,-1 0-1 0 0,3 0 1 0 0,3 0-512 0 0,0 0 0 0 0,0-1 0 0 0,0 0 0 0 0,-1 0 0 0 0,11-4 0 0 0,7-3-1007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3:01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 1 10136 0 0,'-5'0'339'0'0,"0"1"1"0"0,0 0 0 0 0,0 0-1 0 0,0 0 1 0 0,0 0 0 0 0,1 1-1 0 0,-1 0 1 0 0,0 0 0 0 0,-7 5-1 0 0,3-2 2821 0 0,0 1-1 0 0,1 1 0 0 0,-14 12 1 0 0,21-18-3076 0 0,0 0 1 0 0,-1 1 0 0 0,1-1-1 0 0,0 1 1 0 0,0-1 0 0 0,0 1-1 0 0,0 0 1 0 0,0-1-1 0 0,0 1 1 0 0,0 0 0 0 0,1 0-1 0 0,-1-1 1 0 0,0 1-1 0 0,1 0 1 0 0,0 0 0 0 0,-1 0-1 0 0,1 0 1 0 0,0 0 0 0 0,0 0-1 0 0,0 0 1 0 0,0 0-1 0 0,0-1 1 0 0,1 1 0 0 0,-1 0-1 0 0,1 0 1 0 0,-1 0-1 0 0,1 0 1 0 0,0 0 0 0 0,-1-1-1 0 0,1 1 1 0 0,0 0 0 0 0,0-1-1 0 0,0 1 1 0 0,0-1-1 0 0,1 1 1 0 0,-1-1 0 0 0,0 1-1 0 0,1-1 1 0 0,-1 0-1 0 0,3 2 1 0 0,1 1 43 0 0,1 1 0 0 0,-1-1 0 0 0,0 1 0 0 0,0 0 0 0 0,-1 0 0 0 0,0 1 0 0 0,0-1 0 0 0,7 12 0 0 0,-10-14-82 0 0,1 1 1 0 0,-1-1-1 0 0,0 1 0 0 0,0-1 1 0 0,0 1-1 0 0,-1-1 0 0 0,1 1 1 0 0,-1 0-1 0 0,1-1 0 0 0,-1 1 1 0 0,-1 0-1 0 0,1-1 0 0 0,0 1 0 0 0,-1 0 1 0 0,0-1-1 0 0,1 1 0 0 0,-2-1 1 0 0,0 4-1 0 0,-2 1-352 0 0,1 0-1 0 0,-1 0 0 0 0,-1 0 1 0 0,1-1-1 0 0,-1 0 1 0 0,-1 0-1 0 0,1 0 1 0 0,-1 0-1 0 0,-1-1 1 0 0,1 0-1 0 0,-12 8 0 0 0,9-8-2643 0 0</inkml:trace>
  <inkml:trace contextRef="#ctx0" brushRef="#br0" timeOffset="1">287 241 22255 0 0,'1'-1'506'0'0,"19"-15"952"0"0,-13 11-1316 0 0,0-1 0 0 0,0 0 0 0 0,-1-1 0 0 0,1 1 0 0 0,-1-1 0 0 0,9-14 0 0 0,-13 17 126 0 0,0-1 1 0 0,0 1-1 0 0,0-1 0 0 0,0 1 1 0 0,1-8-1 0 0,-3 11-235 0 0,0 0 0 0 0,1 0-1 0 0,-1 0 1 0 0,0 0-1 0 0,0 0 1 0 0,0-1 0 0 0,0 1-1 0 0,0 0 1 0 0,0 0-1 0 0,0 0 1 0 0,0 0 0 0 0,0-1-1 0 0,-1 1 1 0 0,1 0-1 0 0,0 0 1 0 0,-1 0-1 0 0,1 0 1 0 0,-1 0 0 0 0,1 0-1 0 0,-1 0 1 0 0,0 0-1 0 0,1 0 1 0 0,-1 0 0 0 0,0 0-1 0 0,0 0 1 0 0,0 1-1 0 0,1-1 1 0 0,-2-1-1 0 0,1 2 21 0 0,0 0-1 0 0,0 0 0 0 0,0-1 1 0 0,0 1-1 0 0,0 0 0 0 0,0 0 1 0 0,0 0-1 0 0,0 0 0 0 0,0 0 1 0 0,0 0-1 0 0,0 1 0 0 0,0-1 1 0 0,0 0-1 0 0,0 1 0 0 0,0-1 0 0 0,-1 1 1 0 0,-19 9 603 0 0,15-7-459 0 0,-2 2-170 0 0,-1 0 1 0 0,1 1-1 0 0,0 0 1 0 0,1 0-1 0 0,-1 1 0 0 0,1 0 1 0 0,1 0-1 0 0,-1 1 1 0 0,1-1-1 0 0,1 1 0 0 0,-1 1 1 0 0,-5 12-1 0 0,7-13 67 0 0,0 0 0 0 0,1 0 0 0 0,1 0 0 0 0,-1 0 0 0 0,1 1 0 0 0,1-1 0 0 0,0 0 0 0 0,0 1 0 0 0,0 0 0 0 0,1-1 0 0 0,0 1 0 0 0,1-1-1 0 0,0 1 1 0 0,3 12 0 0 0,-3-17-206 0 0,1-1-1 0 0,-1 1 1 0 0,1-1 0 0 0,0 1-1 0 0,0-1 1 0 0,0 0-1 0 0,0 0 1 0 0,1 0-1 0 0,-1 0 1 0 0,1 0-1 0 0,-1 0 1 0 0,1-1 0 0 0,0 1-1 0 0,4 1 1 0 0,0 1-614 0 0,0-1 0 0 0,1 0 0 0 0,-1-1 0 0 0,1 0 0 0 0,11 3 0 0 0,9 2-8484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3:02.2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68 19175 0 0,'0'0'15'0'0,"-1"-1"85"0"0,0 0-1 0 0,0 0 1 0 0,0 1-1 0 0,0-1 1 0 0,0 0-1 0 0,0 0 1 0 0,0 0-1 0 0,0 0 1 0 0,0 0-1 0 0,0-1 1 0 0,0 1-1 0 0,1 0 1 0 0,-1 0-1 0 0,0 0 1 0 0,1-1-1 0 0,-1 1 0 0 0,1 0 1 0 0,0-1-1 0 0,-1 1 1 0 0,1-2-1 0 0,-2-9 1017 0 0,2 11-1076 0 0,0 1 0 0 0,0 0 0 0 0,0 0 0 0 0,0 0 0 0 0,0 0 0 0 0,0 0 0 0 0,0 0 0 0 0,0 0 0 0 0,-1 0 0 0 0,1 0 0 0 0,0 0 0 0 0,0 0-1 0 0,0 0 1 0 0,0 0 0 0 0,0 0 0 0 0,0 0 0 0 0,0 0 0 0 0,0 0 0 0 0,0 0 0 0 0,-1 0 0 0 0,1 0 0 0 0,0 0 0 0 0,0 0 0 0 0,0 0 0 0 0,0 0-1 0 0,0 0 1 0 0,0 0 0 0 0,0 0 0 0 0,0 0 0 0 0,0 0 0 0 0,-1 0 0 0 0,1 0 0 0 0,0 0 0 0 0,0 1 0 0 0,0-1 0 0 0,0 0 0 0 0,0 0 0 0 0,0 0-1 0 0,0 0 1 0 0,0 0 0 0 0,0 0 0 0 0,0 0 0 0 0,0 0 0 0 0,0 0 0 0 0,0 0 0 0 0,0 0 0 0 0,0 1 0 0 0,0-1 0 0 0,0 0 0 0 0,0 0 0 0 0,0 0-1 0 0,0 0 1 0 0,-2 3 102 0 0,1 0-1 0 0,0 0 0 0 0,0 0 0 0 0,0-1 0 0 0,1 1 0 0 0,-1 4 0 0 0,-4 33-25 0 0,3 0 0 0 0,4 81 0 0 0,-2-115-32 0 0,1-1-1 0 0,0 0 1 0 0,0 0-1 0 0,0 0 1 0 0,1 0 0 0 0,0-1-1 0 0,2 7 1 0 0,-3-10-59 0 0,-1 0 0 0 0,1 0 1 0 0,-1 0-1 0 0,1-1 1 0 0,0 1-1 0 0,-1 0 0 0 0,1 0 1 0 0,0-1-1 0 0,0 1 0 0 0,-1-1 1 0 0,1 1-1 0 0,0 0 1 0 0,0-1-1 0 0,0 1 0 0 0,0-1 1 0 0,-1 0-1 0 0,1 1 1 0 0,0-1-1 0 0,0 0 0 0 0,0 0 1 0 0,0 1-1 0 0,0-1 0 0 0,0 0 1 0 0,0 0-1 0 0,0 0 1 0 0,0 0-1 0 0,0 0 0 0 0,0 0 1 0 0,0 0-1 0 0,0-1 1 0 0,0 1-1 0 0,0 0 0 0 0,0-1 1 0 0,0 1-1 0 0,0 0 0 0 0,0-1 1 0 0,-1 1-1 0 0,1-1 1 0 0,0 1-1 0 0,0-1 0 0 0,0 0 1 0 0,-1 1-1 0 0,2-2 0 0 0,5-4 93 0 0,0 0-1 0 0,0-1 0 0 0,-1 0 1 0 0,0 0-1 0 0,0 0 0 0 0,0-1 0 0 0,5-11 1 0 0,27-62 203 0 0,-16 31-54 0 0,11-24 165 0 0,-27 59-365 0 0,-2 4-39 0 0,-5 17-19 0 0,-4 19-20 0 0,0 1 1 0 0,2-1-1 0 0,0 0 0 0 0,2 1 1 0 0,4 46-1 0 0,-3-68 34 0 0,1 0 0 0 0,0 0-1 0 0,0-1 1 0 0,0 1 0 0 0,0-1-1 0 0,0 1 1 0 0,1-1 0 0 0,-1 1 0 0 0,1-1-1 0 0,3 5 1 0 0,-4-7-11 0 0,1 0 0 0 0,-1 1 0 0 0,0-1 0 0 0,1 0 0 0 0,-1-1 0 0 0,1 1 0 0 0,-1 0-1 0 0,1 0 1 0 0,-1-1 0 0 0,1 1 0 0 0,0 0 0 0 0,-1-1 0 0 0,1 0 0 0 0,0 1 0 0 0,0-1 0 0 0,-1 0 0 0 0,1 0 0 0 0,0 0 0 0 0,-1 0 0 0 0,1 0-1 0 0,0 0 1 0 0,0-1 0 0 0,-1 1 0 0 0,1-1 0 0 0,1 0 0 0 0,1 0 16 0 0,0 0 1 0 0,-1-1-1 0 0,1 0 0 0 0,-1 1 1 0 0,0-1-1 0 0,1-1 0 0 0,-1 1 1 0 0,0 0-1 0 0,0-1 0 0 0,-1 1 1 0 0,1-1-1 0 0,2-3 1 0 0,5-7 101 0 0,13-22 1 0 0,-13 18-61 0 0,2-2-50 0 0,5-8-121 0 0,22-29 0 0 0,-32 49-534 0 0,-1-1 0 0 0,2 1 0 0 0,-1 0 0 0 0,1 0 1 0 0,0 1-1 0 0,0 0 0 0 0,17-8 0 0 0,-6 5-1700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3:02.6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199 1 6912 0 0,'-46'13'98'0'0,"33"-9"2892"0"0,-1 2 1 0 0,-23 13-1 0 0,29-14-1439 0 0,-1 0 0 0 0,2 1-1 0 0,-1 0 1 0 0,1 1-1 0 0,-8 8 1 0 0,10-9-1379 0 0,-1 1 0 0 0,1 0 0 0 0,-6 12 0 0 0,10-17-81 0 0,0 0 1 0 0,0 0 0 0 0,0-1 0 0 0,1 1 0 0 0,-1 0 0 0 0,0 0 0 0 0,1 0 0 0 0,0 0 0 0 0,-1 0 0 0 0,1 0 0 0 0,0 0-1 0 0,0 0 1 0 0,0 0 0 0 0,0 0 0 0 0,0 0 0 0 0,1 0 0 0 0,-1 0 0 0 0,1 0 0 0 0,-1 0 0 0 0,1 0 0 0 0,1 2 0 0 0,-1-3-32 0 0,0 1 1 0 0,0-1 0 0 0,0 0-1 0 0,0 0 1 0 0,1 0 0 0 0,-1 0-1 0 0,0 0 1 0 0,1 0 0 0 0,-1 0-1 0 0,0 0 1 0 0,1-1 0 0 0,0 1-1 0 0,-1 0 1 0 0,1-1 0 0 0,-1 1-1 0 0,1-1 1 0 0,-1 0-1 0 0,1 1 1 0 0,0-1 0 0 0,-1 0-1 0 0,1 0 1 0 0,0 0 0 0 0,-1 0-1 0 0,1-1 1 0 0,0 1 0 0 0,1-1-1 0 0,11-2-209 0 0,0-2-1 0 0,-1 1 1 0 0,0-2-1 0 0,0 0 1 0 0,23-14-1 0 0,-14 5-1682 0 0,-1 0-4653 0 0,-1-2-2301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3:03.0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 17503 0 0,'0'0'858'0'0,"14"-4"188"0"0,-13 3-875 0 0,0 1 0 0 0,0 0 0 0 0,1 0 0 0 0,-1-1 0 0 0,0 1 0 0 0,1 0 0 0 0,-1 0 0 0 0,0 0 0 0 0,0 0 0 0 0,1 1 0 0 0,-1-1 0 0 0,0 0 0 0 0,1 0 0 0 0,-1 1 0 0 0,0-1 0 0 0,0 1 0 0 0,0-1 0 0 0,0 1 0 0 0,1 0 0 0 0,-1-1 0 0 0,0 1 0 0 0,0 0 0 0 0,0 0 0 0 0,0-1 0 0 0,0 1 0 0 0,0 0 0 0 0,-1 0 0 0 0,1 0 0 0 0,0 0 0 0 0,0 1 0 0 0,-1-1 0 0 0,1 0 0 0 0,-1 0 0 0 0,1 0 0 0 0,0 3 0 0 0,0 0 18 0 0,0-1 0 0 0,0 1 0 0 0,-1 0 0 0 0,0 0 0 0 0,1 0 0 0 0,-1 0 0 0 0,-1 0 0 0 0,1 0 0 0 0,-2 5 0 0 0,-17 120 45 0 0,10-101 1577 0 0,10-40-1631 0 0,1 0 1 0 0,0 1-1 0 0,1-1 1 0 0,0 1-1 0 0,0 0 1 0 0,1 0-1 0 0,1 0 1 0 0,0 0-1 0 0,0 0 1 0 0,14-18-1 0 0,-13 20-356 0 0,1 0 1 0 0,0 0-1 0 0,9-8 0 0 0,-14 15-44 0 0,0 0 0 0 0,1-1-1 0 0,-1 1 1 0 0,1 0-1 0 0,0 0 1 0 0,0 1-1 0 0,-1-1 1 0 0,1 1-1 0 0,0-1 1 0 0,0 1 0 0 0,1 0-1 0 0,-1 0 1 0 0,0 0-1 0 0,5 0 1 0 0,-2 2-2585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3:03.4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4 20615 0 0,'0'0'464'0'0,"0"0"-393"0"0,0 0 0 0 0,0 0 0 0 0,1 0 0 0 0,-1 0-1 0 0,0 0 1 0 0,0 0 0 0 0,0-1 0 0 0,0 1 0 0 0,0 0 0 0 0,0 0-1 0 0,0 0 1 0 0,0 0 0 0 0,0 0 0 0 0,0-1 0 0 0,0 1-1 0 0,0 0 1 0 0,0 0 0 0 0,0 0 0 0 0,0 0 0 0 0,0 0-1 0 0,0 0 1 0 0,-1-1 0 0 0,1 1 0 0 0,0 0 0 0 0,0 0 0 0 0,0 0-1 0 0,0 0 1 0 0,0 0 0 0 0,0 0 0 0 0,0 0 0 0 0,0-1-1 0 0,0 1 1 0 0,0 0 0 0 0,-1 0 0 0 0,-5 6 200 0 0,0 0 0 0 0,1 0 0 0 0,0 0 0 0 0,0 1 1 0 0,0-1-1 0 0,1 1 0 0 0,-5 10 0 0 0,-22 57-588 0 0,21-46 474 0 0,-11 19-115 0 0,14-34 362 0 0,1 1-1 0 0,0 0 1 0 0,1 1 0 0 0,0-1-1 0 0,-4 26 1 0 0,9-38-328 0 0,-1 0 0 0 0,1 0-1 0 0,0 0 1 0 0,0-1 0 0 0,0 1-1 0 0,1 0 1 0 0,-1 0 0 0 0,0 0-1 0 0,1 0 1 0 0,-1 0 0 0 0,1 0-1 0 0,-1-1 1 0 0,1 1 0 0 0,0 0-1 0 0,0 0 1 0 0,0-1 0 0 0,0 1 0 0 0,0-1-1 0 0,0 1 1 0 0,0-1 0 0 0,1 1-1 0 0,-1-1 1 0 0,1 0 0 0 0,-1 0-1 0 0,2 2 1 0 0,0-2 46 0 0,0 1 1 0 0,0-1-1 0 0,0 0 0 0 0,0 0 0 0 0,1 0 1 0 0,-1 0-1 0 0,0-1 0 0 0,0 1 1 0 0,1-1-1 0 0,-1 0 0 0 0,0 0 0 0 0,1 0 1 0 0,5-1-1 0 0,3-1-324 0 0,0 0 0 0 0,0-1 0 0 0,0 0 0 0 0,0 0 0 0 0,-1-1 1 0 0,1-1-1 0 0,-1 0 0 0 0,0-1 0 0 0,-1 0 0 0 0,1 0 0 0 0,-1-1 0 0 0,-1-1 0 0 0,1 0 0 0 0,-1 0 0 0 0,10-11 0 0 0,-13 10-6848 0 0,-1-3-2180 0 0</inkml:trace>
  <inkml:trace contextRef="#ctx0" brushRef="#br0" timeOffset="1">147 320 26719 0 0,'-3'12'2041'0'0,"1"-5"-1857"0"0,0 1-1 0 0,1-1 0 0 0,0 0 0 0 0,0 1 0 0 0,1-1 0 0 0,0 1 0 0 0,1 14 0 0 0,0 2 695 0 0,0 3-726 0 0,1 0 0 0 0,1 0 0 0 0,11 41 0 0 0,-4-50-216 0 0,-10-17-273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5:39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88 156 3224 0 0,'-1'-4'19'0'0,"1"3"-1"0"0,0-1 1 0 0,-1 1-1 0 0,1-1 0 0 0,-1 1 1 0 0,1-1-1 0 0,-1 1 1 0 0,0 0-1 0 0,0-1 0 0 0,-1-2 1 0 0,1 4-12 0 0,0-1 0 0 0,-1 1 0 0 0,1-1 1 0 0,0 1-1 0 0,0-1 0 0 0,0 1 1 0 0,0-1-1 0 0,-1 1 0 0 0,1 0 0 0 0,0 0 1 0 0,0 0-1 0 0,-1 0 0 0 0,1 0 1 0 0,-2 0-1 0 0,-2 0 1307 0 0,1-1 1 0 0,-1 0-1 0 0,1 0 0 0 0,-1 0 1 0 0,1 0-1 0 0,0-1 0 0 0,0 0 1 0 0,-8-4-1 0 0,2-3 300 0 0,10 9-1539 0 0,0 0-1 0 0,0 0 0 0 0,-1 0 0 0 0,1 0 0 0 0,0-1 0 0 0,0 1 0 0 0,0 0 0 0 0,0 0 0 0 0,0 0 0 0 0,-1 0 0 0 0,1 0 0 0 0,0-1 0 0 0,0 1 0 0 0,0 0 0 0 0,0 0 0 0 0,0 0 0 0 0,0 0 0 0 0,0-1 0 0 0,0 1 0 0 0,0 0 0 0 0,0 0 0 0 0,0 0 0 0 0,0 0 0 0 0,0-1 0 0 0,0 1 0 0 0,0 0 0 0 0,0 0 0 0 0,0 0 0 0 0,0-1 0 0 0,0 1 0 0 0,0 0 1 0 0,0 0-1 0 0,0 0 0 0 0,0 0 0 0 0,0-1 0 0 0,0 1 0 0 0,0 0 0 0 0,0 0 0 0 0,0 0 0 0 0,1 0 0 0 0,-1-1 0 0 0,0 1 0 0 0,0 0 0 0 0,0 0 0 0 0,0 0 0 0 0,0 0 0 0 0,1 0 0 0 0,-1 0 0 0 0,0 0 0 0 0,0 0 0 0 0,0-1 0 0 0,0 1 0 0 0,1 0 0 0 0,-1 0 0 0 0,0 0 0 0 0,0 0 0 0 0,9 0 190 0 0,0-1 1 0 0,0 2-1 0 0,0-1 0 0 0,0 2 0 0 0,0-1 0 0 0,0 1 0 0 0,13 4 1 0 0,25 5-201 0 0,1-6 203 0 0,0-2-1 0 0,-1-2 1 0 0,1-1 0 0 0,52-9 0 0 0,6 1 32 0 0,-84 5-262 0 0,-14 1 91 0 0,-8 2-120 0 0,0 0-1 0 0,0 0 1 0 0,-1 0 0 0 0,1 0 0 0 0,0 0 0 0 0,0 0 0 0 0,0 0 0 0 0,0 0 0 0 0,0 0 0 0 0,0 0-1 0 0,0 0 1 0 0,0 0 0 0 0,0 0 0 0 0,0 0 0 0 0,0 0 0 0 0,0 0 0 0 0,0 0 0 0 0,0 0-1 0 0,0 0 1 0 0,0 0 0 0 0,0 0 0 0 0,0 0 0 0 0,0 0 0 0 0,0 0 0 0 0,0 0 0 0 0,0 0 0 0 0,0 0-1 0 0,-1 0 1 0 0,1 0 0 0 0,0 0 0 0 0,0-1 0 0 0,0 1 0 0 0,0 0 0 0 0,0 0 0 0 0,0 0 0 0 0,0 0-1 0 0,0 0 1 0 0,0 0 0 0 0,0 0 0 0 0,0 0 0 0 0,0 0 0 0 0,0 0 0 0 0,0 0 0 0 0,0 0-1 0 0,0 0 1 0 0,0 0 0 0 0,0 0 0 0 0,1 0 0 0 0,-1 0 0 0 0,0 0 0 0 0,0-1 0 0 0,0 1 0 0 0,0 0-1 0 0,0 0 1 0 0,0 0 0 0 0,0 0 0 0 0,0 0 0 0 0,0 0 0 0 0,0 0 0 0 0,0 0 0 0 0,0 0 0 0 0,0 0-1 0 0,0 0 1 0 0,-48-20 356 0 0,27 13-309 0 0,-1-1-1 0 0,-35-19 1 0 0,25 11-15 0 0,27 14-39 0 0,2 0 1 0 0,0 1-1 0 0,0 0 1 0 0,0-1-1 0 0,1 0 1 0 0,-1 0-1 0 0,1 0 1 0 0,-5-3 0 0 0,7 4 132 0 0,20-6 73 0 0,-7 7 102 0 0,-1 0 0 0 0,26 3 0 0 0,8 1-255 0 0,-33-3-77 0 0,-1 0-1 0 0,0 0 1 0 0,1 1 0 0 0,-1 1-1 0 0,0 0 1 0 0,0 1-1 0 0,-1 0 1 0 0,13 6 0 0 0,-22-9 37 0 0,-1 0 0 0 0,1 0 0 0 0,-1 0 0 0 0,1 0 0 0 0,-1 0 0 0 0,1 0 0 0 0,-1 0 0 0 0,0 1 0 0 0,1-1 0 0 0,-1 0 0 0 0,0 1 1 0 0,0-1-1 0 0,0 1 0 0 0,0-1 0 0 0,0 1 0 0 0,-1 0 0 0 0,1-1 0 0 0,0 4 0 0 0,0-2 5 0 0,-1 0-1 0 0,0-1 1 0 0,0 1 0 0 0,0 0-1 0 0,0 0 1 0 0,0-1 0 0 0,-1 1-1 0 0,1 0 1 0 0,-1 0 0 0 0,0-1-1 0 0,-1 4 1 0 0,-3 5 26 0 0,0 0-1 0 0,-1-1 1 0 0,-1 0-1 0 0,-10 14 0 0 0,16-22-43 0 0,-7 8-49 0 0,1 0 1 0 0,-1-1-1 0 0,-1 0 0 0 0,-9 8 0 0 0,-24 24-3143 0 0,30-28-2005 0 0,-5 2-3177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5:39.9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95 234 3680 0 0,'-1'0'-167'0'0,"-23"4"-303"0"0,-2-3 4332 0 0,24-1-3298 0 0,0 0-1 0 0,-1 0 1 0 0,1-1-1 0 0,0 1 1 0 0,0-1-1 0 0,-1 1 1 0 0,1-1-1 0 0,0 0 1 0 0,0 0-1 0 0,0 0 1 0 0,0 0-1 0 0,0 0 1 0 0,0 0-1 0 0,0 0 1 0 0,0-1-1 0 0,0 1 1 0 0,1-1-1 0 0,-1 1 1 0 0,-1-3-1 0 0,2 3-449 0 0,1 0 0 0 0,0 0 0 0 0,0 0 0 0 0,-1 1 0 0 0,1-1 0 0 0,0 0 0 0 0,0 0 0 0 0,0 0-1 0 0,0 0 1 0 0,0 0 0 0 0,0 1 0 0 0,0-1 0 0 0,0 0 0 0 0,1 0 0 0 0,-1 0 0 0 0,0 0 0 0 0,0 1 0 0 0,1-1-1 0 0,-1 0 1 0 0,0 0 0 0 0,1 0 0 0 0,-1 1 0 0 0,1-1 0 0 0,-1 0 0 0 0,1 1 0 0 0,-1-1 0 0 0,1 0-1 0 0,0 1 1 0 0,-1-1 0 0 0,2 0 0 0 0,2-2 246 0 0,-1-1-1 0 0,1 1 0 0 0,0 1 1 0 0,5-4-1 0 0,-1 2-143 0 0,0 1-1 0 0,0 0 1 0 0,0 0 0 0 0,0 1-1 0 0,0 0 1 0 0,9-1-1 0 0,53-2 273 0 0,-2 0-133 0 0,-32 2-193 0 0,1 2-1 0 0,-1 1 1 0 0,61 9 0 0 0,-78-7-65 0 0,-16-1-43 0 0,1-1 45 0 0,0 1 0 0 0,0-1 0 0 0,0 0 0 0 0,0 0 0 0 0,7-1 0 0 0,-17-12 253 0 0,0 7-294 0 0,0-1 0 0 0,0 1-1 0 0,-1 0 1 0 0,0 1 0 0 0,0 0 0 0 0,0 0-1 0 0,-1 0 1 0 0,-9-4 0 0 0,1 0-18 0 0,-94-45-417 0 0,82 36 810 0 0,26 16-438 0 0,6 0-12 0 0,6 1-64 0 0,6 1 92 0 0,0 1 0 0 0,0 1 0 0 0,-1 0 0 0 0,1 1 0 0 0,0 1 0 0 0,-1 0 0 0 0,17 8 0 0 0,-28-10 16 0 0,0 0 0 0 0,-1 0-1 0 0,1 0 1 0 0,-1 1 0 0 0,0-1-1 0 0,0 1 1 0 0,0 0-1 0 0,0-1 1 0 0,0 2 0 0 0,-1-1-1 0 0,1 0 1 0 0,-1 0-1 0 0,0 1 1 0 0,0-1 0 0 0,0 1-1 0 0,-1 0 1 0 0,1 0-1 0 0,-1-1 1 0 0,0 1 0 0 0,0 0-1 0 0,0 0 1 0 0,0 0-1 0 0,-1 0 1 0 0,1 0 0 0 0,-1 0-1 0 0,-1 6 1 0 0,1-1-307 0 0,-1 0-1 0 0,-1 1 1 0 0,0-1 0 0 0,0 0-1 0 0,-5 14 1 0 0,-13 19-6138 0 0,9-25-2521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5:43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62 2760 0 0,'0'0'1696'0'0,"-21"-5"13165"0"0,13 7-10789 0 0,12 3-1737 0 0,16 3-1341 0 0,7-6-770 0 0,-1 0-1 0 0,1-2 1 0 0,0-1 0 0 0,43-7-1 0 0,-57 5-192 0 0,1 1 29 0 0,-1 0 0 0 0,21-1 0 0 0,-32 3 5 0 0,2-2 10 0 0,-3 1-14 0 0,-20-4-447 0 0,-19-2 636 0 0,0 1 0 0 0,-67-2 0 0 0,88 8-231 0 0,-86-1-223 0 0,102 1 263 0 0,9 2 97 0 0,5 1 8 0 0,-1-1 0 0 0,1 0 0 0 0,0-1 0 0 0,0-1 0 0 0,18-1 0 0 0,21 1-114 0 0,29 1 1525 0 0,-43-1-1251 0 0,-17-3-180 0 0,-15 1-144 0 0,-6 2 2 0 0,1 0-1 0 0,-1 0 1 0 0,0-1 0 0 0,0 1 0 0 0,1 0-1 0 0,-1 0 1 0 0,0 0 0 0 0,0-1 0 0 0,0 1-1 0 0,1 0 1 0 0,-1-1 0 0 0,0 1-1 0 0,0 0 1 0 0,0 0 0 0 0,0-1 0 0 0,0 1-1 0 0,1 0 1 0 0,-1-1 0 0 0,0 1-1 0 0,0 0 1 0 0,0-1 0 0 0,0 1 0 0 0,0 0-1 0 0,0-1 1 0 0,0 1 0 0 0,0 0-1 0 0,0-1 1 0 0,0 1 0 0 0,0 0 0 0 0,-1-1-1 0 0,4-22-290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5:45.4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0 6248 0 0,'-13'2'661'0'0,"11"-1"-633"0"0,0-1-1 0 0,1 1 0 0 0,-1-1 1 0 0,1 0-1 0 0,-1 0 1 0 0,1 0-1 0 0,-17-2 14255 0 0,31 2-13246 0 0,18 14-1 0 0,-20-9-776 0 0,0-1-1 0 0,13 4 1 0 0,91 29 870 0 0,-97-32-1036 0 0,-3-1-48 0 0,-1 0 0 0 0,1-1 0 0 0,0 0 0 0 0,0-1 0 0 0,26-1 0 0 0,172-17 790 0 0,-44-3 159 0 0,-81 9 41 0 0,122 1-1 0 0,-204 9-955 0 0,1 1 0 0 0,-1 0-1 0 0,0 0 1 0 0,9 3-1 0 0,10 1 156 0 0,-7 1 260 0 0,-3-2-1185 0 0,-2-6-8104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21.9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32 160 11088 0 0,'0'0'530'0'0,"-3"-3"23"0"0,-5-4-431 0 0,5 3 128 0 0,1 1 0 0 0,0-1 0 0 0,1 0 0 0 0,-1 1 0 0 0,1-1 0 0 0,-1 0 0 0 0,1 0 0 0 0,0 0 0 0 0,0 0 0 0 0,1 0 0 0 0,-1-8 0 0 0,-2-12 2104 0 0,3 21-2097 0 0,0 0 0 0 0,0 1-1 0 0,0-1 1 0 0,1 0-1 0 0,-1 1 1 0 0,1-1-1 0 0,0 0 1 0 0,-1 1 0 0 0,1-1-1 0 0,2-3 1 0 0,4-16 1434 0 0,-6 14-1494 0 0,-1-1 1800 0 0,2 9-1192 0 0,1 5-702 0 0,7 22 27 0 0,-1 0 0 0 0,-2 0 0 0 0,0 1 0 0 0,3 34-1 0 0,-6-35-23 0 0,26 201 1137 0 0,-26-194-1061 0 0,-3-26-267 0 0,2 44-399 0 0,-3-49 416 0 0,0 0 1 0 0,0 0 0 0 0,0 0 0 0 0,-1 0-1 0 0,1 0 1 0 0,-1 0 0 0 0,0 0 0 0 0,1 0 0 0 0,-2 0-1 0 0,1-1 1 0 0,0 1 0 0 0,0 0 0 0 0,-4 4 0 0 0,-1-2-1239 0 0,-1-3-394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5:46.7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32 3224 0 0,'0'0'504'0'0,"-17"-3"8562"0"0,14-5-5141 0 0,3 8-3835 0 0,0-1 0 0 0,0 1-1 0 0,0-1 1 0 0,0 0 0 0 0,0 1-1 0 0,1-1 1 0 0,-1 0 0 0 0,0 1-1 0 0,0-1 1 0 0,1 1 0 0 0,-1-1-1 0 0,0 1 1 0 0,0-1 0 0 0,1 1-1 0 0,-1-1 1 0 0,1 1 0 0 0,-1-1 0 0 0,0 1-1 0 0,1-1 1 0 0,-1 1 0 0 0,1 0-1 0 0,-1-1 1 0 0,1 1 0 0 0,-1 0-1 0 0,1-1 1 0 0,0 1 0 0 0,-1 0-1 0 0,1-1 1 0 0,-1 1 0 0 0,2 0-1 0 0,2-2 122 0 0,0 1 0 0 0,1 0 0 0 0,-1 0 0 0 0,1 0 0 0 0,-1 1 0 0 0,1 0-1 0 0,-1-1 1 0 0,1 1 0 0 0,7 2 0 0 0,2 0 211 0 0,23 8 1 0 0,-25-7-246 0 0,7 1 220 0 0,32 3 0 0 0,-39-5-302 0 0,75 4 633 0 0,121-7 0 0 0,-70-2-200 0 0,-19 3 8 0 0,193 2 1056 0 0,-133-8-1073 0 0,-117 1 302 0 0,94 6-1 0 0,-100 4-433 0 0,94 5 1114 0 0,-148-10-1462 0 0,1 0 0 0 0,-1 0 0 0 0,1 0 0 0 0,0 0 0 0 0,-1-1 0 0 0,1 1 0 0 0,-1-1-1 0 0,1 0 1 0 0,-1 0 0 0 0,0 0 0 0 0,1 0 0 0 0,-1 0 0 0 0,0-1 0 0 0,3-1 0 0 0,-5 3 282 0 0,1-1-262 0 0,4 0-36 0 0,-4 1 35 0 0,0-1-861 0 0,-1 1 801 0 0,0 0 0 0 0,0 0 0 0 0,0 0-1 0 0,0 0 1 0 0,0 0 0 0 0,0 0 0 0 0,0 0 0 0 0,0 0 0 0 0,1 0-1 0 0,-1 0 1 0 0,0 0 0 0 0,0-1 0 0 0,0 1 0 0 0,0 0 0 0 0,0 0 0 0 0,0 0-1 0 0,0 0 1 0 0,0 0 0 0 0,0 0 0 0 0,0 0 0 0 0,0-1 0 0 0,0 1-1 0 0,0 0 1 0 0,0 0 0 0 0,0 0 0 0 0,0 0 0 0 0,0 0 0 0 0,0 0-1 0 0,0 0 1 0 0,0-1 0 0 0,0 1 0 0 0,0 0 0 0 0,0 0 0 0 0,0 0 0 0 0,0 0-1 0 0,0 0 1 0 0,0 0 0 0 0,0 0 0 0 0,0 0 0 0 0,0-1 0 0 0,-1 1-1 0 0,1 0 1 0 0,0 0 0 0 0,0 0 0 0 0,0 0 0 0 0,0 0 0 0 0,-5-6-1278 0 0,4 6 1004 0 0,0 0 1 0 0,0 0-1 0 0,0-1 0 0 0,0 1 0 0 0,0 0 0 0 0,0 0 0 0 0,0 0 0 0 0,0 0 0 0 0,0 0 0 0 0,0 0 0 0 0,-1 0 0 0 0,1 1 0 0 0,0-1 0 0 0,0 0 0 0 0,-1 1 0 0 0,-5 1-2074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5:51.7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 3680 0 0,'0'0'11520'0'0,"6"-3"-10868"0"0,-3 2-576 0 0,0-1 1 0 0,0 1 0 0 0,0-1 0 0 0,1 1-1 0 0,-1 0 1 0 0,1 0 0 0 0,-1 1-1 0 0,0-1 1 0 0,1 1 0 0 0,-1-1 0 0 0,1 1-1 0 0,-1 0 1 0 0,1 0 0 0 0,-1 1 0 0 0,5 0-1 0 0,-5 0-34 0 0,1-1 0 0 0,0 1 0 0 0,-1 0 0 0 0,1 1 0 0 0,-1-1 0 0 0,1 1-1 0 0,-1-1 1 0 0,0 1 0 0 0,7 4 0 0 0,-8-4 4 0 0,0 0 0 0 0,1-1 0 0 0,-1 1 0 0 0,1-1 0 0 0,0 0 0 0 0,-1 0 0 0 0,1 0 0 0 0,4 1-1 0 0,4 1-44 0 0,19 1 356 0 0,-16-1 625 0 0,-13-3-962 0 0,0 1 0 0 0,0-1 0 0 0,0 1 0 0 0,0-1 0 0 0,1 0 0 0 0,-1 0 0 0 0,0 0 0 0 0,0 0-1 0 0,0 0 1 0 0,0 0 0 0 0,0 0 0 0 0,2 0 0 0 0,38-4 434 0 0,-23 3-384 0 0,21-4-1 0 0,-33 4-61 0 0,-2 0 2 0 0,1-1 0 0 0,-1 2 0 0 0,1-1 0 0 0,-1 0 0 0 0,1 1 0 0 0,-1 0 0 0 0,1 0 0 0 0,-1 0 0 0 0,1 1 0 0 0,-1-1 0 0 0,6 2 0 0 0,20 7-10 0 0,-21-5 3 0 0,0-1 0 0 0,0 1 0 0 0,17 3 0 0 0,-11-3 119 0 0,25 3 256 0 0,-31-6-262 0 0,0 0 0 0 0,1 0 0 0 0,-1-1 0 0 0,15-1-1 0 0,5-1 354 0 0,-13 2-309 0 0,4 1-120 0 0,26-4 0 0 0,-38 2-36 0 0,-1 1 0 0 0,1 1-1 0 0,-1-1 1 0 0,0 1-1 0 0,9 2 1 0 0,-5-1 49 0 0,0 0 0 0 0,14 0 1 0 0,9-3 83 0 0,48 2 382 0 0,-44 4-352 0 0,-23-2-104 0 0,30 1 0 0 0,-26-4-143 0 0,53 2 365 0 0,-18-3-242 0 0,-20 0-22 0 0,-4 1 11 0 0,35 5 0 0 0,-51-4-9 0 0,-1-1 0 0 0,1 0 0 0 0,19-3 0 0 0,14 0 245 0 0,-23 2-189 0 0,1-2-1 0 0,31-6 0 0 0,28-3-111 0 0,-71 11-79 0 0,25-1 7 0 0,55 3 0 0 0,95 3 436 0 0,-148-4-302 0 0,5-1-117 0 0,42 2-152 0 0,-70 0 240 0 0,22-3 0 0 0,-4 1 0 0 0,451 1 200 0 0,-439-2-146 0 0,94-18-1 0 0,-61 7-24 0 0,-59 10-27 0 0,21-3 24 0 0,58-2 0 0 0,33 3 112 0 0,15 2-146 0 0,-80 2 120 0 0,-19 0 69 0 0,1 1 1 0 0,60 10-1 0 0,-50-2-197 0 0,-35-6 18 0 0,0 1 0 0 0,39 12 0 0 0,-27-5 91 0 0,-1-2 0 0 0,1-1 1 0 0,42 2-1 0 0,-40-10-36 0 0,-13-1-37 0 0,36 2-29 0 0,101 3-30 0 0,-18-1 199 0 0,-76-3-134 0 0,-49 1-150 0 0,248 3 316 0 0,-161-7 167 0 0,-20-1 4 0 0,10 1-224 0 0,-54 1 1 0 0,49 3 0 0 0,3 5 210 0 0,147 15 549 0 0,-219-18-636 0 0,0-1 0 0 0,38-2-1 0 0,-8-1 258 0 0,-51 2-504 0 0,0 0-1 0 0,0 0 1 0 0,0-1-1 0 0,0 1 1 0 0,-1 0 0 0 0,1-1-1 0 0,0 1 1 0 0,0-1-1 0 0,0 0 1 0 0,-1 0 0 0 0,1 1-1 0 0,2-3 1 0 0,-3 2-85 0 0,1 0-1 0 0,-1 1 1 0 0,0-1 0 0 0,1 1-1 0 0,-1-1 1 0 0,0 1 0 0 0,1 0 0 0 0,-1 0-1 0 0,3-1 1 0 0,2 2-1981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6:45.0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1 102 5064 0 0,'0'0'232'0'0,"0"16"32"0"0,1-14 267 0 0,-1 0 0 0 0,1 0 0 0 0,0 0 0 0 0,0 0 0 0 0,0 0 1 0 0,0 0-1 0 0,0 0 0 0 0,0 0 0 0 0,1 0 0 0 0,-1 0 0 0 0,0-1 0 0 0,1 1 0 0 0,0 0 1 0 0,-1-1-1 0 0,1 1 0 0 0,0-1 0 0 0,0 0 0 0 0,0 0 0 0 0,0 0 0 0 0,3 2 0 0 0,0-1-47 0 0,1 0 1 0 0,-1 0-1 0 0,1 0 0 0 0,0-1 0 0 0,0 1 0 0 0,9-1 0 0 0,31 0 580 0 0,0-1 1 0 0,-1-3-1 0 0,86-17 0 0 0,-5 3-108 0 0,-55 9-749 0 0,-48 6-189 0 0,-16 2 38 0 0,-1 0-1 0 0,1-1 1 0 0,-1 0 0 0 0,1-1-1 0 0,6-1 1 0 0,-12 3 653 0 0,-1-1-661 0 0,0 0 0 0 0,0 1 0 0 0,-1-1 0 0 0,1 0 0 0 0,0 1 0 0 0,0-1 0 0 0,-1 1 0 0 0,1-1-1 0 0,0 0 1 0 0,-1 1 0 0 0,1-1 0 0 0,0 1 0 0 0,-1-1 0 0 0,1 1 0 0 0,-1-1 0 0 0,0 0 0 0 0,-24-12 43 0 0,0 1 1 0 0,-53-17 0 0 0,41 15-34 0 0,-72-17 853 0 0,108 31-905 0 0,0 0 613 0 0,4 3-488 0 0,7 3-98 0 0,9 0 16 0 0,0 0-1 0 0,1-1 1 0 0,0-2 0 0 0,26 3-1 0 0,82-4 148 0 0,-26-1 489 0 0,-90 0-657 0 0,-6-1 5 0 0,-1-1 0 0 0,0 2 0 0 0,0-1 1 0 0,0 0-1 0 0,0 1 0 0 0,0 0 0 0 0,0 0 1 0 0,0 1-1 0 0,0 0 0 0 0,-1-1 1 0 0,1 1-1 0 0,7 5 0 0 0,-12-6-19 0 0,0 0 0 0 0,1 0 1 0 0,-1 0-1 0 0,0 0 0 0 0,0 0 0 0 0,0 0 0 0 0,0 1 0 0 0,0-1 0 0 0,0 0 1 0 0,0 0-1 0 0,0 0 0 0 0,0 0 0 0 0,-1 2 0 0 0,1-2 4 0 0,-1 3 8 0 0,0-1 0 0 0,0 1 0 0 0,-1 0-1 0 0,1-1 1 0 0,-1 0 0 0 0,0 1 0 0 0,1-1 0 0 0,-2 0 0 0 0,1 0 0 0 0,0 0-1 0 0,-1 0 1 0 0,-4 4 0 0 0,-6 4 82 0 0,-22 15 0 0 0,21-15-55 0 0,-85 57-59 0 0,92-62-1198 0 0,12-3-1675 0 0,15-5-1591 0 0,2-2-4207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8:04.2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26 2304 0 0,'-33'-4'1989'0'0,"32"4"-1542"0"0,-1 0 0 0 0,1 0-1 0 0,0-1 1 0 0,0 1 0 0 0,0 0 0 0 0,0-1-1 0 0,0 1 1 0 0,0-1 0 0 0,0 1 0 0 0,0-1-1 0 0,0 0 1 0 0,0 1 0 0 0,1-1 0 0 0,-1 0 0 0 0,0 0-1 0 0,-1-1 1 0 0,1 1-186 0 0,0 0 0 0 0,1 0 0 0 0,-1 0-1 0 0,0 1 1 0 0,0-1 0 0 0,0 0 0 0 0,0 0 0 0 0,0 1 0 0 0,0-1 0 0 0,0 1-1 0 0,-1-1 1 0 0,1 1 0 0 0,0-1 0 0 0,0 1 0 0 0,0 0 0 0 0,0-1 0 0 0,-2 1-1 0 0,1 0-1 0 0,0 0 0 0 0,1 0 0 0 0,-1 1-1 0 0,0-1 1 0 0,1 1 0 0 0,-1-1-1 0 0,0 1 1 0 0,1 0 0 0 0,-1-1-1 0 0,1 1 1 0 0,-1 0 0 0 0,1 0-1 0 0,-1 0 1 0 0,1 0 0 0 0,0 0-1 0 0,-3 3 1 0 0,-17 24 1920 0 0,5-5-892 0 0,15-22-1234 0 0,0-1 0 0 0,1 1 0 0 0,-1 0 0 0 0,0 0 0 0 0,1 0-1 0 0,-1 0 1 0 0,1 0 0 0 0,-1 0 0 0 0,1 0 0 0 0,-1 0 0 0 0,1 0 0 0 0,-1 0-1 0 0,1 0 1 0 0,0 0 0 0 0,0 1 0 0 0,0-1 0 0 0,0 0 0 0 0,0 0 0 0 0,0 0-1 0 0,0 0 1 0 0,0 3 0 0 0,1-3-17 0 0,-1 1 1 0 0,1 0-1 0 0,0-1 0 0 0,0 1 1 0 0,0 0-1 0 0,0-1 0 0 0,0 1 1 0 0,0-1-1 0 0,1 0 0 0 0,-1 1 1 0 0,0-1-1 0 0,3 2 0 0 0,2 1 45 0 0,1 1-1 0 0,0-1 0 0 0,0-1 1 0 0,0 1-1 0 0,10 2 1 0 0,-5-3 66 0 0,-1 0 1 0 0,22 2 0 0 0,-3-1 79 0 0,58 4 188 0 0,-78-7-189 0 0,1-1-1 0 0,16-2 1 0 0,-16 1-40 0 0,0 0 0 0 0,14 1-1 0 0,-9 1-75 0 0,0-1-1 0 0,0-1 0 0 0,-1 0 0 0 0,19-4 0 0 0,-17 2-45 0 0,6 0 94 0 0,0 1 1 0 0,0 1-1 0 0,0 2 0 0 0,29 3 1 0 0,-15 1 217 0 0,65 20 0 0 0,-14-4-126 0 0,-33-16 55 0 0,-20-7 428 0 0,-34 2-720 0 0,1 0 0 0 0,0 0 1 0 0,0 0-1 0 0,-1-1 0 0 0,1 1 1 0 0,0-1-1 0 0,0 0 0 0 0,-1 1 0 0 0,1-1 1 0 0,-1 0-1 0 0,2-1 0 0 0,-2 2-10 0 0,-1-1-1 0 0,1 1 0 0 0,-1-1 1 0 0,0 1-1 0 0,0-1 0 0 0,1 0 1 0 0,-1 1-1 0 0,0-1 0 0 0,0 1 1 0 0,0-1-1 0 0,0 0 0 0 0,1 1 1 0 0,-1-1-1 0 0,0 1 0 0 0,0-1 1 0 0,0 0-1 0 0,0 1 0 0 0,-1-1 1 0 0,1 1-1 0 0,0-1 0 0 0,0 0 1 0 0,0 1-1 0 0,0-1 0 0 0,-1 1 1 0 0,1-1-1 0 0,0 0 0 0 0,0 1 1 0 0,-1-1-1 0 0,1 1 0 0 0,0-1 1 0 0,-1 1-1 0 0,1-1 0 0 0,-1 1 1 0 0,0-1-1 0 0,-8-10-114 0 0,6 8 32 0 0,1 0 0 0 0,-1 0 0 0 0,1-1 0 0 0,0 1 0 0 0,0 0 0 0 0,0-1 0 0 0,0 0 0 0 0,-1-4 0 0 0,3 7 52 0 0,0 1 0 0 0,0 0 0 0 0,0 0 0 0 0,0 0 0 0 0,0-1 1 0 0,0 1-1 0 0,0 0 0 0 0,0 0 0 0 0,0 0 0 0 0,0 0 0 0 0,0-1 0 0 0,0 1 0 0 0,0 0 0 0 0,0 0 0 0 0,0 0 0 0 0,0-1 1 0 0,0 1-1 0 0,0 0 0 0 0,0 0 0 0 0,0 0 0 0 0,1 0 0 0 0,-1 0 0 0 0,0-1 0 0 0,0 1 0 0 0,0 0 0 0 0,0 0 0 0 0,0 0 0 0 0,1 0 1 0 0,-1 0-1 0 0,0 0 0 0 0,0-1 0 0 0,0 1 0 0 0,0 0 0 0 0,1 0 0 0 0,-1 0 0 0 0,0 0 0 0 0,0 0 0 0 0,0 0 0 0 0,0 0 1 0 0,1 0-1 0 0,-1 0 0 0 0,0 0 0 0 0,0 0 0 0 0,0 0 0 0 0,1 0 0 0 0,-1 0 0 0 0,0 0 0 0 0,0 0 0 0 0,3 0-576 0 0,6-4-1240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8:05.6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 2760 0 0,'1'2'207'0'0,"1"1"-94"0"0,19 7 17583 0 0,-21-14-18298 0 0,0-10 1398 0 0,4 9 19 0 0,-3 5-723 0 0,1 0-1 0 0,-1 0 0 0 0,1 0 1 0 0,-1 0-1 0 0,1 1 1 0 0,-1-1-1 0 0,1 1 1 0 0,-1-1-1 0 0,1 1 1 0 0,-1 0-1 0 0,0-1 1 0 0,2 2-1 0 0,8 3 237 0 0,0-1 1 0 0,0-1-1 0 0,0 0 0 0 0,1-1 1 0 0,16 2-1 0 0,0 0 63 0 0,7 2 281 0 0,-1-3 0 0 0,1 0-1 0 0,56-4 1 0 0,-29-4-325 0 0,-1 4 0 0 0,75 7 0 0 0,175 8 342 0 0,-221-13-631 0 0,14 3 218 0 0,-49 0 4 0 0,96-7 1 0 0,-119 2-161 0 0,-1 1 1 0 0,1 2-1 0 0,50 8 0 0 0,39 4 695 0 0,64-17-239 0 0,-77-3-574 0 0,-66 6-39 0 0,78 11 0 0 0,55 11 248 0 0,-168-22-205 0 0,0 0 1 0 0,-1 0 0 0 0,1 0-1 0 0,-1-1 1 0 0,1 0 0 0 0,-1-1-1 0 0,7-1 1 0 0,-5-3-177 0 0,-8 5 143 0 0,0 1 0 0 0,1-1 0 0 0,-1 1 0 0 0,0 0 0 0 0,1-1 0 0 0,-1 1 0 0 0,0-1 0 0 0,1 1 0 0 0,-1 0 0 0 0,0 0 0 0 0,1-1 0 0 0,-1 1 0 0 0,1 0 0 0 0,-1 0 0 0 0,0-1 0 0 0,1 1 1 0 0,-1 0-1 0 0,1 0 0 0 0,-1 0 0 0 0,1 0 0 0 0,-1 0 0 0 0,1 0 0 0 0,-1 0 0 0 0,1 0 0 0 0,-1 0 0 0 0,1 0 0 0 0,-1 0 0 0 0,1 0 0 0 0,10 2-1149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8:30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 10592 0 0,'0'0'944'0'0,"0"-3"-752"0"0,0-1 2456 0 0,6 11-2552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8:34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1 4144 0 0,'-5'0'72'0'0,"-1"0"0"0"0,1 0 0 0 0,0 1 0 0 0,0-1 0 0 0,0 1 0 0 0,0 1 0 0 0,0-1 0 0 0,-6 3 0 0 0,-16 3 4093 0 0,22-6-3366 0 0,0 0 0 0 0,0 0-1 0 0,1 0 1 0 0,-8 4 959 0 0,21-9 86 0 0,-9 4-1754 0 0,0 0 0 0 0,0 0-1 0 0,1 0 1 0 0,-1 0 0 0 0,0 0 0 0 0,0 0 0 0 0,0 0 0 0 0,0 0-1 0 0,0 0 1 0 0,1 0 0 0 0,-1 0 0 0 0,0-1 0 0 0,0 1-1 0 0,0 0 1 0 0,0 0 0 0 0,0 0 0 0 0,0 0 0 0 0,1 0-1 0 0,-1 0 1 0 0,0-1 0 0 0,0 1 0 0 0,0 0 0 0 0,0 0-1 0 0,0 0 1 0 0,0 0 0 0 0,0 0 0 0 0,0-1 0 0 0,0 1 0 0 0,0 0-1 0 0,0 0 1 0 0,0 0 0 0 0,0 0 0 0 0,0-1 0 0 0,0 1-1 0 0,-3-5 4354 0 0,7 6-3078 0 0,-1 0-1887 0 0,4 1 625 0 0,-1 0 0 0 0,0-1 0 0 0,1 0-1 0 0,6 0 1 0 0,15 3 215 0 0,-22-2-288 0 0,1 0 108 0 0,-1-1-1 0 0,1 1 0 0 0,-1-1 1 0 0,1 0-1 0 0,-1-1 1 0 0,13 0-1 0 0,14-3 115 0 0,60-3 152 0 0,-92 6-402 0 0,61 0 237 0 0,78 9 0 0 0,-121-7-220 0 0,0-2 1 0 0,30-2-1 0 0,2 0 112 0 0,20 2 251 0 0,249 5 60 0 0,-100-4-10 0 0,-116-2-224 0 0,34-4 13 0 0,1-1-15 0 0,-3-2-121 0 0,-48 2 63 0 0,270 7 328 0 0,-143 18-444 0 0,19 1 11 0 0,-186-14-43 0 0,14 0 0 0 0,89 4 70 0 0,-15 1 196 0 0,200 21 360 0 0,-237-19-567 0 0,57 9 106 0 0,-66-8 30 0 0,139 5 0 0 0,-205-18-54 0 0,0 2-1 0 0,0 0 1 0 0,37 11 0 0 0,27 5 272 0 0,-87-19-420 0 0,1 0 1 0 0,-1 0-1 0 0,1 0 0 0 0,-1 0 1 0 0,1 0-1 0 0,-1 0 1 0 0,0 0-1 0 0,1-1 0 0 0,-1 1 1 0 0,1 0-1 0 0,-1-1 0 0 0,0 1 1 0 0,1-1-1 0 0,-1 1 0 0 0,0-1 1 0 0,0 0-1 0 0,3-1 1 0 0,-1-1-19 0 0,-1 0 0 0 0,1 0 0 0 0,-1 0 1 0 0,0 0-1 0 0,3-4 0 0 0,-3 3 68 0 0,1 0 1 0 0,0 0-1 0 0,0 0 0 0 0,4-4 0 0 0,-4 6-34 0 0,-1 0 0 0 0,0 0 0 0 0,0-1 0 0 0,0 1 0 0 0,0-1 0 0 0,0 0 0 0 0,-1 1 0 0 0,1-1 0 0 0,-1 0 0 0 0,0 0 0 0 0,2-5 0 0 0,-1-9-2801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8:35.6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205 148 2304 0 0,'0'0'101'0'0,"-14"-12"438"0"0,12 10 604 0 0,0 1 0 0 0,0-1 0 0 0,1 0 0 0 0,-1 0 0 0 0,0 0 0 0 0,1 0 1 0 0,-1 0-1 0 0,1 0 0 0 0,-2-4 0 0 0,1 3-353 0 0,0-1-1 0 0,1 0 1 0 0,-1 0-1 0 0,1-1 1 0 0,0-4 0 0 0,0 1-122 0 0,0 0-1 0 0,1 0 1 0 0,0 0 0 0 0,1 0 0 0 0,2-16-1 0 0,3 5 1837 0 0,-6 26-1773 0 0,-9 317 283 0 0,4-196-921 0 0,3-62-35 0 0,-10 141 406 0 0,11-200-473 0 0,0 0-1 0 0,-1-1 1 0 0,1 1-1 0 0,-1 0 1 0 0,-1-1-1 0 0,1 0 1 0 0,-5 8-1 0 0,6-14 43 0 0,1 0 0 0 0,0 0 0 0 0,-1 0-1 0 0,1 0 1 0 0,-1 0 0 0 0,1 0 0 0 0,-1 0 0 0 0,1 0-1 0 0,-1 0 1 0 0,1 0 0 0 0,0 0 0 0 0,-1 0 0 0 0,1-1-1 0 0,-1 1 1 0 0,1 0 0 0 0,-1 0 0 0 0,1 0 0 0 0,0-1-1 0 0,-1 1 1 0 0,1 0 0 0 0,0 0 0 0 0,-1-1 0 0 0,1 1-1 0 0,0 0 1 0 0,-1-1 0 0 0,-8-7 194 0 0,2-1-138 0 0,0 0-1 0 0,1-1 1 0 0,0 0-1 0 0,0 0 1 0 0,2 0 0 0 0,-8-22-1 0 0,-6-16 81 0 0,-18-58 299 0 0,33 96-550 0 0,5 13-75 0 0,5 13 415 0 0,40 80-50 0 0,-41-87-181 0 0,-2-2 109 0 0,0 0 1 0 0,1 0-1 0 0,0 0 1 0 0,10 10-1 0 0,-14-16-108 0 0,1 1-1 0 0,1 0 0 0 0,-1-1 1 0 0,0 0-1 0 0,0 1 0 0 0,0-1 1 0 0,1 0-1 0 0,-1 0 0 0 0,1 0 1 0 0,-1-1-1 0 0,1 1 0 0 0,-1 0 1 0 0,1-1-1 0 0,-1 0 0 0 0,1 1 1 0 0,-1-1-1 0 0,1 0 0 0 0,0 0 1 0 0,4-1-1 0 0,1-1-28 0 0,0 0-1 0 0,-1-1 1 0 0,1 0 0 0 0,-1 0-1 0 0,1 0 1 0 0,-1-1 0 0 0,0 0-1 0 0,0 0 1 0 0,7-7 0 0 0,0-1 2 0 0,0 0-1 0 0,23-28 1 0 0,-33 35 17 0 0,-1-1 0 0 0,1 0 0 0 0,-1 0 0 0 0,0 0 0 0 0,-1 0 0 0 0,1 0-1 0 0,-1-1 1 0 0,-1 1 0 0 0,1-1 0 0 0,0-6 0 0 0,9-32-865 0 0,0 16-163 0 0,0 0-55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8:36.9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376 29 12440 0 0,'-11'-18'3016'0'0,"8"15"-402"0"0,-5-4 4358 0 0,8 7-6940 0 0,-1 0-1 0 0,1-1 0 0 0,0 1 1 0 0,-1 0-1 0 0,1 0 1 0 0,0 0-1 0 0,-1 0 0 0 0,1 0 1 0 0,0 0-1 0 0,0 1 0 0 0,-1-1 1 0 0,1 0-1 0 0,0 0 1 0 0,-1 0-1 0 0,1 0 0 0 0,0 0 1 0 0,0 0-1 0 0,-1 0 0 0 0,1 1 1 0 0,0-1-1 0 0,0 0 1 0 0,-1 0-1 0 0,1 0 0 0 0,0 0 1 0 0,0 1-1 0 0,0-1 0 0 0,-1 0 1 0 0,1 0-1 0 0,0 1 1 0 0,0-1-1 0 0,0 0 0 0 0,0 0 1 0 0,0 1-1 0 0,-1-1 0 0 0,1 0 1 0 0,0 1-1 0 0,-5 10 211 0 0,1 0-1 0 0,0 1 1 0 0,0-1-1 0 0,1 1 0 0 0,-2 14 1 0 0,-2 61 93 0 0,2-21-223 0 0,-4 56-41 0 0,7-97-45 0 0,-7 36 1 0 0,0 10 60 0 0,4-29 55 0 0,-2 0 1 0 0,-14 47-1 0 0,19-79-112 0 0,0-3 54 0 0,0 0 0 0 0,0 0-1 0 0,-1-1 1 0 0,1 1 0 0 0,-1-1 0 0 0,-1 0-1 0 0,1 0 1 0 0,-1 0 0 0 0,-5 6-1 0 0,8-12-83 0 0,1 1-1 0 0,-1-1 1 0 0,0 1-1 0 0,0-1 1 0 0,1 1-1 0 0,-1-1 0 0 0,0 0 1 0 0,0 1-1 0 0,1-1 1 0 0,-1 0-1 0 0,0 0 1 0 0,0 1-1 0 0,0-1 1 0 0,0 0-1 0 0,1 0 0 0 0,-1 0 1 0 0,0 0-1 0 0,0 0 1 0 0,0 0-1 0 0,0 0 1 0 0,1-1-1 0 0,-1 1 0 0 0,0 0 1 0 0,0 0-1 0 0,0-1 1 0 0,1 1-1 0 0,-1 0 1 0 0,0-1-1 0 0,0 1 0 0 0,1-1 1 0 0,-1 1-1 0 0,0-1 1 0 0,1 1-1 0 0,-1-1 1 0 0,0 0-1 0 0,-4-3 0 0 0,1 0 0 0 0,1 0-1 0 0,-1 0 1 0 0,-3-5 0 0 0,-14-25 17 0 0,2 0 0 0 0,-19-45 0 0 0,17 34-11 0 0,9 15 440 0 0,10 24-282 0 0,0-1 1 0 0,-1 1-1 0 0,1 0 1 0 0,-2 0-1 0 0,1 0 1 0 0,0 0-1 0 0,-1 0 1 0 0,0 1 0 0 0,-6-7-1 0 0,9 12-163 0 0,1 0 0 0 0,0 0 0 0 0,0-1-1 0 0,0 1 1 0 0,-1 0 0 0 0,1 0 0 0 0,0-1 0 0 0,0 1-1 0 0,0 0 1 0 0,-1 0 0 0 0,1 0 0 0 0,0 0 0 0 0,0 0 0 0 0,-1-1-1 0 0,1 1 1 0 0,0 0 0 0 0,0 0 0 0 0,-1 0 0 0 0,1 0-1 0 0,0 0 1 0 0,-1 0 0 0 0,1 0 0 0 0,0 0 0 0 0,0 0 0 0 0,-1 0-1 0 0,1 0 1 0 0,0 0 0 0 0,-1 0 0 0 0,1 0 0 0 0,0 0-1 0 0,-1 0 1 0 0,-1 10-18 0 0,8 19-64 0 0,-5-23 36 0 0,5 20-188 0 0,11 32-1 0 0,-4-17 104 0 0,-5-15 131 0 0,17 41 0 0 0,-22-60 0 0 0,1 0 0 0 0,0 1 0 0 0,1-1 0 0 0,-1 0 0 0 0,1-1 0 0 0,1 1 0 0 0,-1-1 0 0 0,1 0 0 0 0,10 8 0 0 0,-14-13 3 0 0,0 0 0 0 0,0 0-1 0 0,0-1 1 0 0,0 1 0 0 0,1 0 0 0 0,-1-1-1 0 0,0 1 1 0 0,0-1 0 0 0,1 1 0 0 0,-1-1-1 0 0,0 0 1 0 0,1 0 0 0 0,-1 0 0 0 0,0-1 0 0 0,0 1-1 0 0,1 0 1 0 0,-1-1 0 0 0,0 1 0 0 0,0-1-1 0 0,0 0 1 0 0,1 0 0 0 0,1-1 0 0 0,7-4 40 0 0,0 0 1 0 0,19-14-1 0 0,-23 14-17 0 0,8-5 59 0 0,-1-1-1 0 0,0-1 1 0 0,21-24 0 0 0,30-49 49 0 0,-52 64-154 0 0,-2 0-1 0 0,0 0 0 0 0,-1-1 0 0 0,12-42 0 0 0,-15 44-879 0 0,-6 18 820 0 0,3-11-2470 0 0,-4 0-4041 0 0,-5 0-2644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8:46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9 191 7832 0 0,'-3'-2'5267'0'0,"-3"-4"-2509"0"0,28-21 236 0 0,9-16-1712 0 0,-31 43-1280 0 0,0-1 1 0 0,0 1 0 0 0,0-1 0 0 0,0 1 0 0 0,0-1-1 0 0,0 1 1 0 0,-1-1 0 0 0,1 1 0 0 0,0-1-1 0 0,0 1 1 0 0,0-1 0 0 0,0 1 0 0 0,-1-1 0 0 0,1 1-1 0 0,0-1 1 0 0,0 1 0 0 0,-1 0 0 0 0,1-1-1 0 0,0 1 1 0 0,-1-1 0 0 0,1 1 0 0 0,0 0 0 0 0,-1-1-1 0 0,1 1 1 0 0,-1 0 0 0 0,1 0 0 0 0,0-1-1 0 0,-1 1 1 0 0,0 0 0 0 0,-1-2 16 0 0,3 2 87 0 0,-1-1 0 0 0,1 0 0 0 0,0 0 0 0 0,0 1 0 0 0,0-1 0 0 0,-1 1 0 0 0,1-1 0 0 0,0 0 0 0 0,0 1 0 0 0,0 0 0 0 0,0-1 0 0 0,0 1 0 0 0,0-1 0 0 0,1 1 0 0 0,25-3 1026 0 0,13 6-26 0 0,-35-2-972 0 0,-1 0 0 0 0,1 1 0 0 0,-1-1 0 0 0,6 4 0 0 0,-7-4-43 0 0,0 1-1 0 0,1-1 1 0 0,-1 1 0 0 0,1-1 0 0 0,-1 0 0 0 0,1 0-1 0 0,0-1 1 0 0,6 1 0 0 0,3-1 218 0 0,-1 0-1 0 0,1-2 1 0 0,21-4 0 0 0,15-3-112 0 0,69-7 0 0 0,-98 15-154 0 0,80-11 134 0 0,-75 9-24 0 0,-1 1-1 0 0,26 1 1 0 0,-5 0 84 0 0,89 4-296 0 0,66 16 470 0 0,-70 4-162 0 0,-97-15-187 0 0,-14-3-15 0 0,1-1 0 0 0,0-1 0 0 0,30 2 1 0 0,18 0 5 0 0,-46-4-35 0 0,-1 1 0 0 0,38 9 0 0 0,17 2 40 0 0,-70-13-48 0 0,1 0 0 0 0,-1-1 0 0 0,1 1 0 0 0,-1-2-1 0 0,1 1 1 0 0,-1-1 0 0 0,9-3 0 0 0,-7 2 8 0 0,0 1-1 0 0,1 0 1 0 0,9-2-1 0 0,174-24 558 0 0,-41 3-355 0 0,20 0 18 0 0,131-12-15 0 0,-9 25-23 0 0,-161 14-61 0 0,-41 0 50 0 0,-77-3-1238 0 0,-19-5-1268 0 0,-4-1 1134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22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78 6912 0 0,'-20'-23'13431'0'0,"35"19"-10948"0"0,20 3-3302 0 0,8 7 706 0 0,1-3-1 0 0,0-1 0 0 0,70-8 1 0 0,-21-6-2658 0 0,-42 4-105 0 0,-26 3 1146 0 0</inkml:trace>
  <inkml:trace contextRef="#ctx0" brushRef="#br0" timeOffset="0.99">564 0 6448 0 0,'-12'0'388'0'0,"-1"1"1"0"0,1 1-1 0 0,-20 4 1 0 0,20-3 863 0 0,1 0 1 0 0,0 2-1 0 0,0-1 1 0 0,0 1-1 0 0,1 1 1 0 0,0 0-1 0 0,0 0 1 0 0,0 1-1 0 0,1 0 0 0 0,0 1 1 0 0,-13 13-1 0 0,14-12-665 0 0,1-1-17 0 0,0 0-1 0 0,-7 10 1 0 0,13-16-417 0 0,-1 1 0 0 0,1 0 1 0 0,-1 0-1 0 0,1 0 1 0 0,0 0-1 0 0,0 0 0 0 0,0 1 1 0 0,0-1-1 0 0,1 0 0 0 0,0 0 1 0 0,-1 4-1 0 0,1-6-128 0 0,0-1-1 0 0,0 1 1 0 0,0 0 0 0 0,0-1-1 0 0,0 1 1 0 0,0 0-1 0 0,1 0 1 0 0,-1-1-1 0 0,0 1 1 0 0,0 0 0 0 0,0-1-1 0 0,1 1 1 0 0,-1 0-1 0 0,0-1 1 0 0,1 1-1 0 0,-1-1 1 0 0,1 1 0 0 0,-1-1-1 0 0,1 1 1 0 0,-1-1-1 0 0,1 1 1 0 0,-1-1 0 0 0,1 1-1 0 0,-1-1 1 0 0,1 1-1 0 0,0-1 1 0 0,-1 0-1 0 0,1 1 1 0 0,0-1 0 0 0,-1 0-1 0 0,1 0 1 0 0,0 0-1 0 0,-1 1 1 0 0,1-1-1 0 0,0 0 1 0 0,-1 0 0 0 0,1 0-1 0 0,0 0 1 0 0,0 0-1 0 0,-1 0 1 0 0,1 0 0 0 0,0-1-1 0 0,3 1-49 0 0,-1-1 0 0 0,0 1 0 0 0,0-1 0 0 0,0 0-1 0 0,0 0 1 0 0,0 0 0 0 0,0-1 0 0 0,3-1 0 0 0,62-48-645 0 0,-47 34-1108 0 0,1-2-7372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8:49.8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64 107 1840 0 0,'-17'11'6853'0'0,"-5"1"-4007"0"0,13-10 1455 0 0,4-3-2912 0 0,5 1-1129 0 0,-1 0 1 0 0,1 0 0 0 0,0 0-1 0 0,-1 0 1 0 0,1 0 0 0 0,-7-4 5473 0 0,7 4-5474 0 0,0-1 1 0 0,0 1 0 0 0,0 0-1 0 0,0-1 1 0 0,-1 1 0 0 0,1-1-1 0 0,0-4 788 0 0,0 4-944 0 0,0 0 0 0 0,0-1-1 0 0,0 1 1 0 0,0 0 0 0 0,0-1-1 0 0,0 1 1 0 0,0 0-1 0 0,0-1 1 0 0,1 1 0 0 0,-1 0-1 0 0,0 0 1 0 0,1-1 0 0 0,-1 1-1 0 0,1 0 1 0 0,0 0 0 0 0,-1 0-1 0 0,1-1 1 0 0,0 1-1 0 0,0 0 1 0 0,-1 0 0 0 0,1 0-1 0 0,0 0 1 0 0,0 1 0 0 0,0-1-1 0 0,0 0 1 0 0,1 0 0 0 0,-1 1-1 0 0,0-1 1 0 0,0 0 0 0 0,0 1-1 0 0,0-1 1 0 0,1 1-1 0 0,1-1 1 0 0,82-43 167 0 0,-68 39-144 0 0,0 0 1 0 0,0 1-1 0 0,0 0 1 0 0,34-1-1 0 0,-38 4-145 0 0,0 0 0 0 0,0-1 0 0 0,22-6 0 0 0,-18 5 159 0 0,1 2-1 0 0,31 0 1 0 0,-43 1-134 0 0,-2 0 6 0 0,0 0 0 0 0,0 0 0 0 0,-1 1-1 0 0,1 0 1 0 0,0-1 0 0 0,0 1 0 0 0,-1 1-1 0 0,6 1 1 0 0,11 3 72 0 0,51 2-10 0 0,-10-5-95 0 0,-26-7-483 0 0,-29 2 573 0 0,1 1 0 0 0,0 1-1 0 0,0-1 1 0 0,12 1-1 0 0,50 5 140 0 0,-35-3-195 0 0,1 1 1 0 0,42 9-1 0 0,-69-10-29 0 0,1-1-1 0 0,0-1 1 0 0,0 1 0 0 0,0-1-1 0 0,10-2 1 0 0,11 1 201 0 0,155-5-373 0 0,-66 12 443 0 0,0-1-192 0 0,227 2-64 0 0,-138-16-796 0 0,-78 4 1592 0 0,8-9-796 0 0,-3 0 0 0 0,-101 12 0 0 0,67 6 0 0 0,-30 2 0 0 0,127-7 0 0 0,82 8-204 0 0,-271-6 200 0 0,19-2-52 0 0,-21 0 75 0 0,1 1 0 0 0,-1 0 0 0 0,14 2 0 0 0,41 7 43 0 0,100-1-1 0 0,-94-6-52 0 0,177 11-73 0 0,-102-11 183 0 0,-131-2-118 0 0,-11 0-1 0 0,-1 0 0 0 0,1 0 0 0 0,-1 0 0 0 0,1 0 0 0 0,-1 0 0 0 0,1 0 0 0 0,-1 0 0 0 0,1 0 0 0 0,-1-1 0 0 0,1 1 0 0 0,-1 0 0 0 0,1 0 0 0 0,-1-1 0 0 0,1 1 0 0 0,-1 0 0 0 0,1 0 0 0 0,-1-1 0 0 0,0 1 0 0 0,1-1 0 0 0,-1 1 0 0 0,0 0 0 0 0,1-1 0 0 0,-1 1 0 0 0,0-1 0 0 0,0 1 0 0 0,1-1 0 0 0,-1 1 0 0 0,0-1 0 0 0,0 1 0 0 0,0-1 0 0 0,1 1 0 0 0,-1-1 0 0 0,0 1 0 0 0,0-1 0 0 0,0 1 0 0 0,0-1 0 0 0,0 1 0 0 0,0-1 0 0 0,0 0 0 0 0,0 0 0 0 0,-1 0 0 0 0,1 0 0 0 0,0 0 0 0 0,0 0 0 0 0,0 0 0 0 0,-1 0 0 0 0,1 0 0 0 0,0 0 0 0 0,-1 0 0 0 0,1 0 0 0 0,-1 0 0 0 0,1 0 0 0 0,-1 0 0 0 0,1 0 0 0 0,-1 0 0 0 0,0 1 0 0 0,0-2 0 0 0,-25-10-144 0 0,25 12 0 0 0,7 2-3728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01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71 3224 0 0,'0'0'4696'0'0,"-1"0"-4632"0"0,-3-2 32 0 0,3 1 688 0 0,0 0-485 0 0,1 0 1 0 0,-1 0-1 0 0,1-1 1 0 0,0 1-1 0 0,0 0 1 0 0,0 0-1 0 0,0-1 1 0 0,0 1-1 0 0,0 0 1 0 0,0-2-1 0 0,1 1-60 0 0,-1 0 0 0 0,1 1-1 0 0,0-1 1 0 0,0 1 0 0 0,0-1 0 0 0,0 1-1 0 0,0-1 1 0 0,1 1 0 0 0,-1 0 0 0 0,0 0-1 0 0,1-1 1 0 0,-1 1 0 0 0,0 0 0 0 0,1 0-1 0 0,0 0 1 0 0,-1 1 0 0 0,3-2 0 0 0,-3 2 298 0 0,5 0-121 0 0,125 7 3614 0 0,-78-5-3884 0 0,-49-2-57 0 0,61 5 868 0 0,-59-5-905 0 0,-1 0-1 0 0,1-1 0 0 0,-1 1 0 0 0,1-1 0 0 0,8-3 1 0 0,-7 2-5 0 0,-1 1 0 0 0,1-1 0 0 0,9 1 0 0 0,27-3 227 0 0,-33 2-227 0 0,1 1-1 0 0,-1 1 1 0 0,15 0-1 0 0,56 6-34 0 0,-22-6 220 0 0,-40-1-97 0 0,22 2 0 0 0,47 3-433 0 0,44 11 1377 0 0,-107-12-1023 0 0,20 1 101 0 0,221-14 198 0 0,2 10 224 0 0,-67 14-204 0 0,-127-6-158 0 0,-34-7-108 0 0,74-6 0 0 0,-9 0 3 0 0,92 12-112 0 0,-99-12 0 0 0,1 0 0 0 0,141 10 404 0 0,-87-12-264 0 0,0-1-23 0 0,-118 9-96 0 0,-2-1 6 0 0,37-3 0 0 0,10-2-27 0 0,-27 2 0 0 0,101-2 64 0 0,-105 6-47 0 0,-26 1 7 0 0,47-5-1 0 0,6-2 7 0 0,-37 3-7 0 0,302-6 265 0 0,-327 8-256 0 0,301-3 371 0 0,-157-3-307 0 0,0 0 0 0 0,8 14-96 0 0,-119-8 0 0 0,148 5 0 0 0,-112 4 24 0 0,-44-3 7 0 0,1-3 0 0 0,60-1 0 0 0,-70-2-28 0 0,1 0 0 0 0,-1 2-1 0 0,39 8 1 0 0,82 2 89 0 0,-105-9-67 0 0,17-2-13 0 0,29 3-13 0 0,23 3 12 0 0,80 0 42 0 0,-182-6-49 0 0,74 4 387 0 0,142-10 1 0 0,-224 5-376 0 0,22-4 47 0 0,1 2 0 0 0,-1 0 1 0 0,44 5-1 0 0,-55-1-50 0 0,-1-1 0 0 0,0 0-1 0 0,0-2 1 0 0,18-1 0 0 0,-8-4-1952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13.7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65 3680 0 0,'0'-1'414'0'0,"-1"0"0"0"0,0 0 1 0 0,0-1-1 0 0,1 1 0 0 0,-1 0 1 0 0,1-1-1 0 0,-1 1 0 0 0,1-1 1 0 0,0 1-1 0 0,-1-1 0 0 0,1 1 1 0 0,0 0-1 0 0,0-1 0 0 0,0 1 0 0 0,0-1 1 0 0,0 1-1 0 0,0-1 0 0 0,0 1 1 0 0,1-1-1 0 0,-1 1 0 0 0,1-1 1 0 0,-1 1-1 0 0,1 0 0 0 0,-1-1 0 0 0,1 1 1 0 0,0 0-1 0 0,0-1 0 0 0,-1 1 1 0 0,1 0-1 0 0,0 0 0 0 0,0 0 1 0 0,0 0-1 0 0,0 0 0 0 0,2-1 0 0 0,-1 0 345 0 0,1 0 0 0 0,0 0-1 0 0,-1 1 1 0 0,1-1-1 0 0,0 1 1 0 0,4-2-1 0 0,-3 2-797 0 0,-1 0 0 0 0,1 0 0 0 0,-1 1 0 0 0,1-1-1 0 0,4 1 1 0 0,4 0 329 0 0,0 0 0 0 0,-1 1 0 0 0,1 0 0 0 0,0 1 0 0 0,22 6 0 0 0,-32-7-248 0 0,1 0 1 0 0,-1 0-1 0 0,1 0 0 0 0,-1 0 0 0 0,1 1 0 0 0,-1-1 0 0 0,0 1 0 0 0,0-1 0 0 0,1 1 1 0 0,-1 0-1 0 0,0 0 0 0 0,-1 0 0 0 0,1 0 0 0 0,0 0 0 0 0,-1 1 0 0 0,1-1 0 0 0,-1 0 0 0 0,0 1 1 0 0,1-1-1 0 0,-1 1 0 0 0,0-1 0 0 0,-1 1 0 0 0,1 0 0 0 0,0-1 0 0 0,-1 1 0 0 0,1 0 1 0 0,-1 0-1 0 0,0-1 0 0 0,0 1 0 0 0,0 0 0 0 0,-1 5 0 0 0,-7 15 223 0 0,6-20-246 0 0,1 1 0 0 0,0-1 0 0 0,0 0 0 0 0,0 0-1 0 0,0 0 1 0 0,0 1 0 0 0,0 4 0 0 0,-1 16 58 0 0,0 0-4795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12.6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77 7488 0 0,'-1'-1'95'0'0,"1"0"0"0"0,-1 0 0 0 0,0 1 1 0 0,1-1-1 0 0,-1 0 0 0 0,0 1 0 0 0,0-1 0 0 0,0 0 1 0 0,1 1-1 0 0,-1-1 0 0 0,0 1 0 0 0,0 0 0 0 0,0-1 1 0 0,0 1-1 0 0,0 0 0 0 0,0-1 0 0 0,0 1 0 0 0,0 0 1 0 0,0 0-1 0 0,0 0 0 0 0,0 0 0 0 0,0 0 1 0 0,0 0-1 0 0,0 0 0 0 0,-12 2 10652 0 0,20-1-6907 0 0,2 0-3396 0 0,1 0 0 0 0,0 0 0 0 0,11-1 0 0 0,65-7 391 0 0,1 3-1 0 0,148 13 1 0 0,47 1 333 0 0,11-7 152 0 0,-130-13-771 0 0,-150 9-529 0 0,14-3 107 0 0,-22 3-94 0 0,-1 0 0 0 0,1 0 1 0 0,-1 0-1 0 0,8 1 0 0 0,-8 0-71 0 0,0 0-1 0 0,0 0 0 0 0,-1-1 1 0 0,1 1-1 0 0,0-1 1 0 0,4-1-1 0 0,-8 0 234 0 0,1 1-150 0 0,-1 0 0 0 0,0 0 0 0 0,0 1 1 0 0,1-1-1 0 0,-1 0 0 0 0,1 0 0 0 0,-1 0 0 0 0,1 1 0 0 0,-1-1 0 0 0,1 0 1 0 0,-1 0-1 0 0,1 1 0 0 0,0-1 0 0 0,-1 1 0 0 0,2-2 0 0 0,-1 2-65 0 0,-1 0-1 0 0,0 0 1 0 0,1 0-1 0 0,-1 0 1 0 0,0 0-1 0 0,1-1 0 0 0,-1 1 1 0 0,1 0-1 0 0,-1 0 1 0 0,0 0-1 0 0,0-1 1 0 0,1 1-1 0 0,-1 0 1 0 0,0 0-1 0 0,1-1 0 0 0,-1 1 1 0 0,0 0-1 0 0,0 0 1 0 0,0-1-1 0 0,1 1 1 0 0,-1 0-1 0 0,0-1 1 0 0,0 1-1 0 0,0 0 1 0 0,0-1-1 0 0,0 1 0 0 0,1-1 1 0 0,-1 1-1 0 0,0 0 1 0 0,0-1-1 0 0,-1 0 63 0 0,1 0 1 0 0,0 0-1 0 0,-1 0 0 0 0,1 0 0 0 0,-1 0 0 0 0,1 0 1 0 0,-1 0-1 0 0,0 0 0 0 0,1 0 0 0 0,-1 0 0 0 0,-2-1 1 0 0,-13-23-6695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14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10 10592 0 0,'-11'3'944'0'0,"9"-3"-752"0"0,-16 4 11887 0 0,18-6-11471 0 0,-2 0 544 0 0,4-1-1152 0 0,8-2-832 0 0,-5 1-192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20.6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1 2760 0 0,'-1'0'207'0'0,"-23"5"1814"0"0,23-5-1709 0 0,-1 1 1 0 0,1-1-1 0 0,-1 1 1 0 0,1 0-1 0 0,-1-1 1 0 0,1 1-1 0 0,-1 0 1 0 0,-1 2-1 0 0,-2 0 252 0 0,4-2-347 0 0,0-1 0 0 0,0 0 0 0 0,0 0-1 0 0,0 1 1 0 0,0-1 0 0 0,0 1 0 0 0,0-1 0 0 0,0 1 0 0 0,0-1 0 0 0,0 1 0 0 0,1-1 0 0 0,-1 1 0 0 0,0 0 0 0 0,0-1 0 0 0,1 1 0 0 0,-1 0 0 0 0,0 0-1 0 0,1 0 1 0 0,-1 0 0 0 0,1-1 0 0 0,-1 1 0 0 0,1 0 0 0 0,-1 0 0 0 0,1 0 0 0 0,0 0 0 0 0,-1 0 0 0 0,1 0 0 0 0,0 0 0 0 0,0 3 898 0 0,12 11 1313 0 0,-5-11-2153 0 0,0-1 0 0 0,1 1 0 0 0,-1-2 0 0 0,1 1 0 0 0,0-1 0 0 0,0 0 0 0 0,0 0 0 0 0,0-1 0 0 0,0 0 0 0 0,13-1 0 0 0,19 4 248 0 0,73 7 815 0 0,-38-5-823 0 0,34 1 606 0 0,140-10-1 0 0,-224 2-1001 0 0,134-10 514 0 0,51-1-287 0 0,-85 17-170 0 0,0 0-19 0 0,230 2 395 0 0,-172-14 368 0 0,-72 12 296 0 0,-56-10-544 0 0,-21 0-416 0 0,-11-2-192 0 0,-21 7-80 0 0,0-1 1 0 0,0 1-1 0 0,0 0 0 0 0,0 0 1 0 0,0 0-1 0 0,-1 0 0 0 0,1 0 1 0 0,0 0-1 0 0,3 1 0 0 0,4 1-306 0 0,-8-2 178 0 0,0 0 0 0 0,0 0 0 0 0,0 0 0 0 0,0 0 0 0 0,0 0 0 0 0,0 0 0 0 0,0-1 0 0 0,0 1 0 0 0,0 0 0 0 0,0 0 0 0 0,0-1 0 0 0,0 1 0 0 0,0-1-1 0 0,0 1 1 0 0,0-1 0 0 0,0 1 0 0 0,-1-1 0 0 0,3-1 0 0 0,8-7-5745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27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11808 0 0,'0'0'12278'0'0,"8"2"-11325"0"0,6 2-65 0 0,-1 0 0 0 0,16 1 0 0 0,138 14 2422 0 0,-80-10-2528 0 0,-30-4-500 0 0,100-3 0 0 0,-96-1-279 0 0,13-2 81 0 0,-62 0-24 0 0,1-1 1 0 0,0-1 0 0 0,20-7-1 0 0,13-4-28 0 0,-47 12-52 0 0,-1-5-681 0 0,2 7 684 0 0,0 0 1 0 0,-1 0-1 0 0,1 0 0 0 0,0 0 0 0 0,0 0 0 0 0,0 0 0 0 0,0 0 0 0 0,0 0 0 0 0,-1 0 1 0 0,1 0-1 0 0,0 0 0 0 0,0 0 0 0 0,0 0 0 0 0,0 0 0 0 0,0 0 0 0 0,-1 0 1 0 0,1 0-1 0 0,0 0 0 0 0,0 0 0 0 0,0 0 0 0 0,0 0 0 0 0,0 0 0 0 0,0 0 0 0 0,-1 0 1 0 0,1 1-1 0 0,0-1 0 0 0,0 0 0 0 0,0 0 0 0 0,0 0 0 0 0,0 0 0 0 0,0 0 0 0 0,0 0 1 0 0,0 0-1 0 0,0 0 0 0 0,0 1 0 0 0,-1-1 0 0 0,1 0 0 0 0,0 0 0 0 0,0 0 1 0 0,0 0-1 0 0,0 0 0 0 0,0 1 0 0 0,0-1 0 0 0,0 0 0 0 0,0 0 0 0 0,0 0 0 0 0,0 0 1 0 0,0 0-1 0 0,0 0 0 0 0,0 1 0 0 0,0-1 0 0 0,0 0 0 0 0,0 0 0 0 0,-2 8-755 0 0,-1 1-25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05.0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12 380 7832 0 0,'0'0'602'0'0,"-12"21"9780"0"0,12-21-10191 0 0,7 2 1672 0 0,10-2-1194 0 0,-17 0-639 0 0,45-7 1840 0 0,84-22 0 0 0,42-27-448 0 0,-2 1-586 0 0,-33 10-192 0 0,-65 21-122 0 0,85-17 0 0 0,-80 25-188 0 0,70-12 540 0 0,-145 28-864 0 0,-1 0 0 0 0,1 0 1 0 0,-1 0-1 0 0,1 0 0 0 0,-1 0 0 0 0,1 0 0 0 0,-1 0 1 0 0,1 0-1 0 0,-1 0 0 0 0,1-1 0 0 0,-1 1 0 0 0,1 0 1 0 0,-1 0-1 0 0,0 0 0 0 0,1-1 0 0 0,-1 1 0 0 0,1 0 1 0 0,-1-1-1 0 0,0 1 0 0 0,1 0 0 0 0,-1-1 0 0 0,1 0 0 0 0,-1 1 6 0 0,0-1-1 0 0,0 1 0 0 0,0 0 0 0 0,0-1 1 0 0,0 1-1 0 0,0-1 0 0 0,0 1 0 0 0,0 0 1 0 0,-1-1-1 0 0,1 1 0 0 0,0-1 0 0 0,0 1 1 0 0,0 0-1 0 0,0-1 0 0 0,-1 1 0 0 0,1 0 1 0 0,0-1-1 0 0,0 1 0 0 0,-1 0 0 0 0,1-1 1 0 0,-1 1-1 0 0,0-2 14 0 0,-1 1 0 0 0,0-1-1 0 0,0 1 1 0 0,0-1 0 0 0,0 1 0 0 0,0 0 0 0 0,0 0 0 0 0,-3-1-1 0 0,-169-44 215 0 0,141 38-227 0 0,1 2 0 0 0,-1 1 0 0 0,-55-1 0 0 0,110 11-3 0 0,95-11-4 0 0,-74 2-24 0 0,84 4 0 0 0,-125 0 15 0 0,0 0 0 0 0,0 0 0 0 0,1 1 0 0 0,-1-1 0 0 0,0 1 0 0 0,0-1 0 0 0,0 1 0 0 0,1 0 0 0 0,-1 0 0 0 0,0 0 0 0 0,0 0 0 0 0,0 0 0 0 0,-1 0 0 0 0,1 0 0 0 0,2 3 0 0 0,-3-3 0 0 0,0 1 0 0 0,0-1 0 0 0,0 1 0 0 0,-1-1 0 0 0,1 1 0 0 0,0 0 0 0 0,-1-1 0 0 0,0 1 0 0 0,1 0 0 0 0,-1-1 0 0 0,0 1 0 0 0,0 0 0 0 0,0-1 0 0 0,0 1 0 0 0,0 0 0 0 0,0 0 0 0 0,0-1 0 0 0,-1 1 0 0 0,1 0 0 0 0,-1 2 0 0 0,-4 7 7 0 0,0 0 1 0 0,0 0-1 0 0,-1 0 1 0 0,0-1-1 0 0,-1 1 1 0 0,0-2-1 0 0,-10 12 1 0 0,4-4-4 0 0,-11 11-153 0 0,-45 40-1 0 0,8-7-271 0 0,4-5-2854 0 0,32-33-4538 0 0,9-9-746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05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88 11976 0 0,'7'-29'1564'0'0,"-2"9"1001"0"0,5-11 2606 0 0,-7 24-320 0 0,-2 15-4602 0 0,0 0-1 0 0,-1 0 0 0 0,0 0 1 0 0,-1 0-1 0 0,1 0 0 0 0,-5 15 1 0 0,1 1-77 0 0,-24 121 232 0 0,5-32-284 0 0,15-65-96 0 0,0-8 7 0 0,2 1 0 0 0,0 45 0 0 0,6-81-240 0 0,0-1 1 0 0,1 1-1 0 0,-1 0 0 0 0,1 0 0 0 0,1 0 1 0 0,2 8-1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06.1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22 9672 0 0,'8'-21'11293'0'0,"-15"48"-6290"0"0,-7 33-3844 0 0,-27 91-128 0 0,23-90-879 0 0,-29 167 23 0 0,43-208-156 0 0,1 0-731 0 0,1-1 1 0 0,1 1-1 0 0,2 26 0 0 0,0-34-754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23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299 10 3224 0 0,'-2'-1'8186'0'0,"-8"-4"-6554"0"0,3 3-1259 0 0,-1 1 0 0 0,0 1 0 0 0,1-1 0 0 0,-1 1 0 0 0,0 0 0 0 0,1 1 0 0 0,-1 0 0 0 0,0 0 0 0 0,1 1 0 0 0,-1 0 0 0 0,1 0 0 0 0,0 1 0 0 0,0 0 0 0 0,0 0 0 0 0,0 1 0 0 0,-8 5 0 0 0,5-3-191 0 0,0 1 0 0 0,0 1 0 0 0,1 0 0 0 0,0 0-1 0 0,0 1 1 0 0,1 0 0 0 0,0 1 0 0 0,1-1 0 0 0,-9 17 0 0 0,13-22-139 0 0,1 1 0 0 0,0 0 0 0 0,0 0 0 0 0,0 0 0 0 0,1 1-1 0 0,-1-1 1 0 0,1 0 0 0 0,1 0 0 0 0,-1 1 0 0 0,1 7 0 0 0,0-11-47 0 0,0 0 1 0 0,0 0-1 0 0,1 0 0 0 0,-1 0 1 0 0,1 0-1 0 0,-1 0 1 0 0,1 0-1 0 0,0 0 0 0 0,0 0 1 0 0,-1 0-1 0 0,1 0 0 0 0,1-1 1 0 0,-1 1-1 0 0,0 0 0 0 0,0-1 1 0 0,1 1-1 0 0,-1-1 0 0 0,1 1 1 0 0,-1-1-1 0 0,1 1 0 0 0,0-1 1 0 0,-1 0-1 0 0,1 0 1 0 0,0 0-1 0 0,0 0 0 0 0,0 0 1 0 0,0-1-1 0 0,0 1 0 0 0,3 0 1 0 0,1 0 61 0 0,-1 0 1 0 0,0-1-1 0 0,1 0 1 0 0,-1 0-1 0 0,1-1 1 0 0,-1 1-1 0 0,0-1 1 0 0,0-1-1 0 0,1 1 1 0 0,-1-1-1 0 0,7-2 1 0 0,-2-1 62 0 0,1 0 0 0 0,-1-1-1 0 0,1 0 1 0 0,10-8 0 0 0,-11 6 125 0 0,-1 0 0 0 0,1-1-1 0 0,-1 0 1 0 0,-1 0 0 0 0,0-1 0 0 0,9-12-1 0 0,0-12 971 0 0,-17 32-584 0 0,1 3-621 0 0,0-1-1 0 0,0 0 0 0 0,0 0 1 0 0,0 0-1 0 0,0 1 0 0 0,0-1 1 0 0,0 1-1 0 0,-1-1 0 0 0,1 0 1 0 0,0 1-1 0 0,0 0 1 0 0,0-1-1 0 0,-1 1 0 0 0,1-1 1 0 0,0 1-1 0 0,-1 0 0 0 0,1-1 1 0 0,0 1-1 0 0,-1 0 0 0 0,1 0 1 0 0,-1 0-1 0 0,1 0 1 0 0,-1-1-1 0 0,1 1 0 0 0,-1 0 1 0 0,0 0-1 0 0,0 0 0 0 0,1 0 1 0 0,-1 2-1 0 0,3 27 142 0 0,-3-14-98 0 0,-2 0 0 0 0,1 0-1 0 0,-2-1 1 0 0,0 1 0 0 0,-1-1 0 0 0,-11 29 0 0 0,6-24-7 0 0,-1 0 1 0 0,-1 0-1 0 0,0-1 1 0 0,-18 22-1 0 0,13-21-12 0 0,0 1-1 0 0,-1-2 0 0 0,-1-1 0 0 0,-25 21 0 0 0,39-36-40 0 0,-11 8-326 0 0,-20 12-1 0 0,31-20 231 0 0,-1-1 0 0 0,0 0 0 0 0,1 0 0 0 0,-1 0 0 0 0,0-1 0 0 0,0 0-1 0 0,0 0 1 0 0,0 0 0 0 0,-7 0 0 0 0,12-1 8 0 0,-1 0 0 0 0,1 0 0 0 0,0 0 0 0 0,0 0 0 0 0,0 0 0 0 0,-1-1 0 0 0,1 1 0 0 0,0 0 0 0 0,0 0 0 0 0,0 0 0 0 0,-1 0 0 0 0,1 0 0 0 0,0-1 0 0 0,0 1 0 0 0,0 0 0 0 0,0 0 0 0 0,-1 0 0 0 0,1-1 0 0 0,0 1 0 0 0,0 0 0 0 0,0 0 0 0 0,0-1 0 0 0,0 1 0 0 0,0 0 0 0 0,0-1 0 0 0,-1 1-287 0 0,-2-7-1246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06.7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169 122 10136 0 0,'0'0'464'0'0,"-6"-5"150"0"0,3 4 25 0 0,1-1-1 0 0,0 0 1 0 0,-1 0 0 0 0,1 0-1 0 0,0 0 1 0 0,0 0-1 0 0,0 0 1 0 0,0 0 0 0 0,-2-4-1 0 0,4 5-481 0 0,0 0 0 0 0,0 0 0 0 0,0 0 0 0 0,0 0 0 0 0,0 0 0 0 0,0 0 0 0 0,0-1 0 0 0,0 1 0 0 0,0 0 0 0 0,0 0 0 0 0,0 0 0 0 0,1 0 0 0 0,-1 0 0 0 0,0 0 0 0 0,1 0 0 0 0,-1 0 0 0 0,1 0 0 0 0,-1 0 0 0 0,1 0-1 0 0,0 1 1 0 0,-1-1 0 0 0,1 0 0 0 0,1-1 0 0 0,4-5 184 0 0,0 1-1 0 0,0 0 1 0 0,1 0-1 0 0,0 1 0 0 0,0-1 1 0 0,0 2-1 0 0,1-1 1 0 0,0 1-1 0 0,-1 0 0 0 0,2 1 1 0 0,-1-1-1 0 0,16-3 1 0 0,-21 7-278 0 0,1-1 1 0 0,-1 1 0 0 0,1-1 0 0 0,0 1 0 0 0,-1 0 0 0 0,1 0 0 0 0,-1 1 0 0 0,1-1-1 0 0,-1 1 1 0 0,1-1 0 0 0,-1 1 0 0 0,5 2 0 0 0,-6-2-56 0 0,0 0 0 0 0,0 0 1 0 0,0 0-1 0 0,-1 0 0 0 0,1 0 0 0 0,0 0 0 0 0,-1 1 0 0 0,1-1 1 0 0,-1 1-1 0 0,1-1 0 0 0,-1 1 0 0 0,0-1 0 0 0,0 1 1 0 0,1 0-1 0 0,-1 0 0 0 0,-1 0 0 0 0,1 0 0 0 0,0-1 0 0 0,0 1 1 0 0,-1 0-1 0 0,1 0 0 0 0,0 3 0 0 0,0 7 10 0 0,-1-1 0 0 0,0 1 0 0 0,0 0-1 0 0,-1-1 1 0 0,-1 1 0 0 0,0 0 0 0 0,0-1 0 0 0,-2 0-1 0 0,1 1 1 0 0,-1-1 0 0 0,-6 11 0 0 0,-9 15 65 0 0,-41 60 1 0 0,49-79-73 0 0,-5 5-3 0 0,-1 0 0 0 0,-35 37 0 0 0,42-51-31 0 0,0 1 0 0 0,-1-2 0 0 0,0 1 0 0 0,-1-2 0 0 0,1 1 0 0 0,-1-2 0 0 0,-23 10 0 0 0,32-15 5 0 0,2 0 15 0 0,0-1 1 0 0,0 0-1 0 0,0 1 0 0 0,0-1 1 0 0,0 0-1 0 0,1 0 0 0 0,-1 0 1 0 0,0 1-1 0 0,0-1 0 0 0,0 0 0 0 0,0-1 1 0 0,0 1-1 0 0,0 0 0 0 0,0 0 1 0 0,0 0-1 0 0,0 0 0 0 0,0-1 1 0 0,0 1-1 0 0,-1-1 0 0 0,8-14-57 0 0,-3 10 85 0 0,-1 0 0 0 0,2 1 0 0 0,-1 0 0 0 0,0-1 0 0 0,1 1-1 0 0,0 1 1 0 0,7-7 0 0 0,31-20 320 0 0,-23 19-120 0 0,-1 1-1 0 0,2 0 1 0 0,-1 2 0 0 0,1 0-1 0 0,0 2 1 0 0,1 0 0 0 0,-1 1-1 0 0,1 1 1 0 0,0 1 0 0 0,1 0-1 0 0,29 2 1 0 0,-43 2-205 0 0,-1 0 1 0 0,0 0-1 0 0,0 1 0 0 0,0 0 0 0 0,0 0 1 0 0,-1 1-1 0 0,1-1 0 0 0,-1 2 0 0 0,1-1 1 0 0,-1 1-1 0 0,0 0 0 0 0,0 0 1 0 0,0 1-1 0 0,8 9 0 0 0,-10-10-121 0 0,0-1 1 0 0,1 1-1 0 0,-1-1 1 0 0,0 0-1 0 0,10 5 0 0 0,-12-7-116 0 0,0 0 0 0 0,0-1-1 0 0,0 1 1 0 0,0-1 0 0 0,0 1 0 0 0,0-1-1 0 0,0 0 1 0 0,0 0 0 0 0,0 0 0 0 0,0 0-1 0 0,0 0 1 0 0,0-1 0 0 0,0 1 0 0 0,0 0-1 0 0,0-1 1 0 0,0 0 0 0 0,0 1-1 0 0,-1-1 1 0 0,5-2 0 0 0,21-14-3483 0 0,-13 7 1813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07.1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281 96 6912 0 0,'4'-18'-417'0'0,"-3"14"1526"0"0,-1-1 0 0 0,0 0 0 0 0,0 1 1 0 0,-2-9-1 0 0,2 10-527 0 0,0 1 0 0 0,0 0 0 0 0,-1 0 0 0 0,0-1 0 0 0,1 1 0 0 0,-1 0 0 0 0,0 0 0 0 0,0 0 0 0 0,0 0 0 0 0,0 0 0 0 0,-1 0 0 0 0,1 0 0 0 0,0 0 0 0 0,-1 0 0 0 0,0 1 0 0 0,1-1 0 0 0,-1 0 0 0 0,-3-2 0 0 0,2 3-409 0 0,0 0-1 0 0,0 0 0 0 0,-1 0 0 0 0,1 1 1 0 0,0-1-1 0 0,0 0 0 0 0,-1 1 0 0 0,1 0 1 0 0,0 0-1 0 0,-1 0 0 0 0,1 0 0 0 0,0 1 1 0 0,0-1-1 0 0,-1 1 0 0 0,1 0 0 0 0,0 0 1 0 0,0 0-1 0 0,0 0 0 0 0,-5 3 0 0 0,-4 3 4 0 0,0 1 0 0 0,1-1 0 0 0,-14 13-1 0 0,17-13-140 0 0,0 1-1 0 0,0 0 0 0 0,1 0 1 0 0,0 1-1 0 0,1 0 1 0 0,-6 10-1 0 0,-28 62 100 0 0,37-76-133 0 0,-3 10 20 0 0,0-1-1 0 0,1 1 1 0 0,1 0 0 0 0,-5 27-1 0 0,8-34 8 0 0,0 0 0 0 0,1-1-1 0 0,0 1 1 0 0,0 0 0 0 0,1 0 0 0 0,0 0-1 0 0,0 0 1 0 0,1 0 0 0 0,0 0 0 0 0,0-1-1 0 0,4 9 1 0 0,-4-11 119 0 0,1-1 1 0 0,-1 0-1 0 0,1 1 0 0 0,-1-1 0 0 0,1 0 1 0 0,1 0-1 0 0,-1 0 0 0 0,0-1 0 0 0,6 5 1 0 0,-7-7-117 0 0,0 1 0 0 0,1-1 0 0 0,-1 1 0 0 0,1-1 0 0 0,-1 0 0 0 0,1 0 0 0 0,-1-1 0 0 0,1 1 0 0 0,0 0 0 0 0,-1-1-1 0 0,1 1 1 0 0,0-1 0 0 0,0 0 0 0 0,-1 0 0 0 0,1 0 0 0 0,0 0 0 0 0,0-1 0 0 0,4 0 0 0 0,-1-1 95 0 0,1 0 0 0 0,-1 0 0 0 0,0-1 0 0 0,0 0-1 0 0,0 0 1 0 0,0 0 0 0 0,-1 0 0 0 0,1-1-1 0 0,-1 0 1 0 0,6-5 0 0 0,-4 1-41 0 0,1 0 0 0 0,-2 0-1 0 0,1 0 1 0 0,-1-1 0 0 0,8-16 0 0 0,0-5-87 0 0,-2-2 0 0 0,-1 1 0 0 0,7-34 0 0 0,-14 51 19 0 0,2-21-242 0 0,-5 24-70 0 0,1 0 0 0 0,4-12 0 0 0,-6 22 71 0 0,0 1-1 0 0,1-1 0 0 0,-1 0 1 0 0,0 0-1 0 0,1 0 0 0 0,-1 0 1 0 0,1 1-1 0 0,-1-1 0 0 0,1 0 1 0 0,0 1-1 0 0,-1-1 0 0 0,1 0 1 0 0,0 1-1 0 0,-1-1 0 0 0,1 0 1 0 0,0 1-1 0 0,0 0 0 0 0,0-1 1 0 0,-1 1-1 0 0,1-1 0 0 0,0 1 1 0 0,0 0-1 0 0,1-1 0 0 0,22 1-5853 0 0,-17 1 2929 0 0,7 1-3896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07.5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253 35 13824 0 0,'8'-10'1470'0'0,"-7"10"-1417"0"0,-1-1 1 0 0,0 1-1 0 0,1 0 0 0 0,-1-1 0 0 0,0 1 0 0 0,0 0 0 0 0,1-1 0 0 0,-1 1 1 0 0,0 0-1 0 0,0-1 0 0 0,0 1 0 0 0,0 0 0 0 0,0-1 0 0 0,1 1 1 0 0,-1-1-1 0 0,0 1 0 0 0,0 0 0 0 0,0-1 0 0 0,0 1 0 0 0,0-1 1 0 0,0 1-1 0 0,0 0 0 0 0,0-1 0 0 0,0 1 0 0 0,0-1 0 0 0,-1 1 1 0 0,1 0-1 0 0,0-1 0 0 0,0 1 0 0 0,0-1 0 0 0,0 1 0 0 0,-1 0 1 0 0,1-1-1 0 0,0 1 0 0 0,0 0 0 0 0,0-1 0 0 0,-1 1 0 0 0,1 0 0 0 0,0 0 1 0 0,-1-1-1 0 0,1 1 0 0 0,0 0 0 0 0,-1 0 0 0 0,1-1 0 0 0,-1 1 1 0 0,0-1 462 0 0,-1 0 0 0 0,0 0 0 0 0,1 0 1 0 0,-1 0-1 0 0,0 0 0 0 0,0 1 0 0 0,1-1 0 0 0,-1 1 1 0 0,-3-1-1 0 0,-1 0-108 0 0,-1 1 0 0 0,1 1-1 0 0,0-1 1 0 0,0 1 0 0 0,0 0 0 0 0,0 1 0 0 0,0-1-1 0 0,0 1 1 0 0,0 0 0 0 0,0 1 0 0 0,-10 5 0 0 0,-2 4-15 0 0,0 0-1 0 0,-17 16 1 0 0,35-28-392 0 0,-8 7 101 0 0,0 0 0 0 0,1 1 1 0 0,0 0-1 0 0,1 0 0 0 0,0 1 0 0 0,0 0 0 0 0,0 0 1 0 0,-6 17-1 0 0,8-18-62 0 0,1-1 0 0 0,1 1 0 0 0,-1 1 0 0 0,1-1 0 0 0,1 0 0 0 0,-1 0 0 0 0,2 1 0 0 0,-1-1 0 0 0,1 1 0 0 0,0-1 0 0 0,2 13 0 0 0,-1-17-1 0 0,0 0-1 0 0,1 0 1 0 0,-1 0-1 0 0,1 0 1 0 0,0 0 0 0 0,0 0-1 0 0,0-1 1 0 0,1 1-1 0 0,-1-1 1 0 0,1 1 0 0 0,0-1-1 0 0,0 0 1 0 0,0 0-1 0 0,0 0 1 0 0,0 0 0 0 0,1-1-1 0 0,-1 1 1 0 0,1-1-1 0 0,0 0 1 0 0,7 3 0 0 0,-2-2 47 0 0,0 0 1 0 0,1 0-1 0 0,-1-1 1 0 0,1 0-1 0 0,0 0 1 0 0,-1-1-1 0 0,20-1 1 0 0,-17-1-49 0 0,0 0-1 0 0,-1-1 1 0 0,1 0 0 0 0,-1-1 0 0 0,0 0 0 0 0,0-1 0 0 0,0 0 0 0 0,0-1 0 0 0,-1 0 0 0 0,1 0 0 0 0,9-8-1 0 0,-14 9-44 0 0,0-1-1 0 0,-1 1 0 0 0,1-1 1 0 0,-1 0-1 0 0,0 0 0 0 0,-1-1 1 0 0,1 0-1 0 0,-1 1 0 0 0,0-1 1 0 0,-1-1-1 0 0,1 1 0 0 0,-1 0 1 0 0,0-1-1 0 0,-1 0 0 0 0,0 0 1 0 0,0 0-1 0 0,0 0 0 0 0,-1 0 1 0 0,1-7-1 0 0,-1 1 153 0 0,-1 1 0 0 0,-1-1 0 0 0,0 1 0 0 0,-4-24 0 0 0,4 33-270 0 0,0-1 1 0 0,0 1-1 0 0,0-1 1 0 0,-1 1-1 0 0,1 0 0 0 0,-1 0 1 0 0,0-1-1 0 0,1 1 1 0 0,-1 0-1 0 0,-1 1 1 0 0,1-1-1 0 0,0 0 0 0 0,-1 1 1 0 0,1-1-1 0 0,-1 1 1 0 0,0 0-1 0 0,0 0 0 0 0,0 0 1 0 0,0 0-1 0 0,0 0 1 0 0,-6-2-1 0 0,-1 2-1687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30.3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22 5064 0 0,'-10'-18'2053'0'0,"9"18"-1782"0"0,0-1 0 0 0,0 1 0 0 0,0-1 0 0 0,0 1 0 0 0,0-1 0 0 0,0 1 0 0 0,0 0 1 0 0,0 0-1 0 0,0-1 0 0 0,-1 1 0 0 0,1 0 0 0 0,0 0 0 0 0,0 0 0 0 0,0 0 0 0 0,0 0 0 0 0,0 0 0 0 0,0 1 0 0 0,0-1 0 0 0,0 0 0 0 0,0 1 0 0 0,0-1 0 0 0,0 0 0 0 0,0 1 0 0 0,0-1 0 0 0,0 1 0 0 0,0-1 0 0 0,0 1 0 0 0,0 0 1 0 0,0-1-1 0 0,0 1 0 0 0,-1 1 0 0 0,-2 3 74 0 0,0 1 0 0 0,0-1 1 0 0,1 0-1 0 0,-5 10 1 0 0,1-3 219 0 0,-8 15-244 0 0,2 0-1 0 0,0 1 0 0 0,2 0 0 0 0,-13 52 1 0 0,24-79-359 0 0,-1 0 1 0 0,1 0 0 0 0,0 0 0 0 0,0 0-1 0 0,-1 1 1 0 0,1-1 0 0 0,0 0 0 0 0,0 0-1 0 0,0 1 1 0 0,0-1 0 0 0,1 0 0 0 0,-1 0-1 0 0,0 0 1 0 0,1 1 0 0 0,-1-1-1 0 0,0 0 1 0 0,1 0 0 0 0,-1 0 0 0 0,2 1-1 0 0,0-2-1591 0 0,8-4-4649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30.6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1 14800 0 0,'-10'5'656'0'0,"5"0"136"0"0,-3 6-632 0 0,-4-2-160 0 0,-4 4 0 0 0,4 4 0 0 0,1 3 343 0 0,-6 1 41 0 0,2-1 0 0 0,-1 3 8 0 0,-1-2-392 0 0,6 4-88 0 0,-14 18-8 0 0,10-13-8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31.0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13 16184 0 0,'2'-4'922'0'0,"8"-4"1319"0"0,-17 23-471 0 0,6-12-1505 0 0,-25 44 1120 0 0,15-28-1166 0 0,0 0 0 0 0,-14 40 1 0 0,24-57-332 0 0,1-1 1 0 0,-1 1-1 0 0,1 0 1 0 0,0 0 0 0 0,0 0-1 0 0,-1 0 1 0 0,1 0-1 0 0,1 0 1 0 0,-1 0-1 0 0,0 0 1 0 0,1 4 0 0 0,-1-5-36 0 0,1 0-1 0 0,-1 0 1 0 0,1-1 0 0 0,-1 1 0 0 0,0 0 0 0 0,1 0 0 0 0,-1-1 0 0 0,1 1-1 0 0,0 0 1 0 0,-1-1 0 0 0,1 1 0 0 0,-1-1 0 0 0,1 1 0 0 0,0-1 0 0 0,0 1 0 0 0,-1-1-1 0 0,1 1 1 0 0,0-1 0 0 0,0 1 0 0 0,-1-1 0 0 0,1 0 0 0 0,0 0 0 0 0,0 1-1 0 0,0-1 1 0 0,0 0 0 0 0,0 0 0 0 0,-1 0 0 0 0,3 0 0 0 0,13-4-1826 0 0</inkml:trace>
  <inkml:trace contextRef="#ctx0" brushRef="#br0" timeOffset="1">267 28 16040 0 0,'-8'7'703'0'0,"-1"-2"161"0"0,1 3-696 0 0,-3 5-168 0 0,-1-1 0 0 0,1 3 0 0 0,-1 0 240 0 0,2 2 16 0 0,-2-1 0 0 0,1 2 0 0 0,3-4-952 0 0,1-1-184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28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48 181 6912 0 0,'-2'2'325'0'0,"0"0"-1"0"0,0 0 1 0 0,0 0 0 0 0,-1 0 0 0 0,1-1 0 0 0,-1 1-1 0 0,1-1 1 0 0,-1 0 0 0 0,-3 2 0 0 0,5-4-46 0 0,0 1 0 0 0,0 0 1 0 0,0 0-1 0 0,0 0 0 0 0,0 0 1 0 0,0-1-1 0 0,0 1 1 0 0,0-1-1 0 0,0 1 0 0 0,1 0 1 0 0,-1-1-1 0 0,0 1 0 0 0,0-1 1 0 0,0 0-1 0 0,1 1 0 0 0,-1-1 1 0 0,0 0-1 0 0,1 1 0 0 0,-1-1 1 0 0,0 0-1 0 0,1 0 0 0 0,-1 0 1 0 0,1 0-1 0 0,-2-2 1024 0 0,5-18 3944 0 0,-1 19-5103 0 0,0 1-1 0 0,0-1 1 0 0,0 1 0 0 0,1-1 0 0 0,-1 1-1 0 0,0 0 1 0 0,0-1 0 0 0,1 1-1 0 0,-1 0 1 0 0,1 1 0 0 0,-1-1 0 0 0,1 0-1 0 0,-1 1 1 0 0,1-1 0 0 0,-1 1 0 0 0,5 0-1 0 0,6 0 36 0 0,0 0 0 0 0,15 3-1 0 0,1 0 191 0 0,74 3 568 0 0,-40-1-207 0 0,77-3 0 0 0,83-22-10 0 0,-59 1-446 0 0,-61 5-167 0 0,-69 10-95 0 0,87-8 111 0 0,-111 12-71 0 0,0-1 1 0 0,0-1-1 0 0,12-3 0 0 0,-20 4 127 0 0,-8-9 477 0 0,3 8-652 0 0,1 1 0 0 0,-1-1-1 0 0,1 0 1 0 0,-1 1 0 0 0,0-1 0 0 0,0 1-1 0 0,0 0 1 0 0,0 0 0 0 0,-6-1 0 0 0,1-1-73 0 0,-27-6 215 0 0,-37-6 0 0 0,60 13-135 0 0,-28-4-11 0 0,0 3 0 0 0,-52 1 0 0 0,91 2 0 0 0,66-12 0 0 0,-35 10 2 0 0,86-4 30 0 0,-94 6-21 0 0,0 1 1 0 0,-1 1-1 0 0,29 6 0 0 0,-10 4 175 0 0,-39-12-178 0 0,-1 0 0 0 0,1 0 0 0 0,-1 0 0 0 0,1 1-1 0 0,-1-1 1 0 0,1 0 0 0 0,-1 0 0 0 0,0 1 0 0 0,1-1 0 0 0,-1 0-1 0 0,0 1 1 0 0,1-1 0 0 0,-1 1 0 0 0,0-1 0 0 0,1 0 0 0 0,-1 1-1 0 0,0-1 1 0 0,0 1 0 0 0,0-1 0 0 0,1 1 0 0 0,-1-1 0 0 0,0 1-1 0 0,0-1 1 0 0,0 1 0 0 0,0-1 0 0 0,0 0 0 0 0,0 1-1 0 0,0-1 1 0 0,0 1 0 0 0,0-1 0 0 0,0 1 0 0 0,0-1 0 0 0,0 1-1 0 0,0-1 1 0 0,0 1 0 0 0,-1-1 0 0 0,1 1 0 0 0,0-1 0 0 0,0 1-1 0 0,-1-1 1 0 0,1 1 0 0 0,0-1 0 0 0,-13 18 97 0 0,3-10-84 0 0,-1 0 0 0 0,0 0 0 0 0,0-1 0 0 0,0-1-1 0 0,-13 6 1 0 0,-22 13-344 0 0,11-4-67 0 0,-30 21-901 0 0,56-37-76 0 0,3 0-382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29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95 3680 0 0,'0'-16'392'0'0,"4"-14"5009"0"0,-1-1 4146 0 0,3 13-672 0 0,-4 31-7681 0 0,1 16-1256 0 0,-7 203 983 0 0,-1-121-729 0 0,4-86-167 0 0,1 1 0 0 0,1 0 0 0 0,2 0 0 0 0,8 40-1 0 0,-10-63-144 0 0,1 0-1 0 0,-1 0 1 0 0,1 0-1 0 0,-1-1 1 0 0,1 1-1 0 0,0 0 1 0 0,0-1-1 0 0,0 1 1 0 0,3 2-1 0 0,-4-5-181 0 0,-1 0 1 0 0,1 0-1 0 0,-1 0 0 0 0,1 1 1 0 0,-1-1-1 0 0,1 0 0 0 0,-1 0 1 0 0,1 0-1 0 0,-1 0 1 0 0,1 0-1 0 0,-1 0 0 0 0,1 0 1 0 0,-1 0-1 0 0,0 0 0 0 0,1-1 1 0 0,-1 1-1 0 0,1 0 0 0 0,-1 0 1 0 0,1 0-1 0 0,-1 0 0 0 0,1-1 1 0 0,-1 1-1 0 0,0 0 0 0 0,2-1 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29.6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0 17967 0 0,'-11'11'1974'0'0,"2"3"-953"0"0,2 0 0 0 0,0 1 0 0 0,0 1 0 0 0,1-1 0 0 0,-6 31 0 0 0,-2 9-455 0 0,3 1 0 0 0,2 1 1 0 0,3 0-1 0 0,1 112 0 0 0,6-155-426 0 0,1-1 1 0 0,3 19-1 0 0,6-5-1832 0 0,-10-24 733 0 0,1-1 1 0 0,-1 1 0 0 0,1-1-1 0 0,0 0 1 0 0,0 1-1 0 0,0-1 1 0 0,3 3-1 0 0,7 2-7632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31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21 9216 0 0,'-3'-20'8460'0'0,"-8"21"-7054"0"0,9 0-1249 0 0,0 0-1 0 0,0 0 1 0 0,0 1 0 0 0,1-1-1 0 0,-1 0 1 0 0,0 1-1 0 0,1-1 1 0 0,-1 1 0 0 0,1 0-1 0 0,0 0 1 0 0,-1-1-1 0 0,1 1 1 0 0,-1 3 0 0 0,-1-1-120 0 0,1 1 1 0 0,0 0 0 0 0,0-1 0 0 0,-2 11-1 0 0,-1 3-153 0 0,3-14 167 0 0,1 1-1 0 0,0 0 1 0 0,0 0-1 0 0,-1 8 1 0 0,2-12-138 0 0,0 0 0 0 0,1 1 0 0 0,-1-1 0 0 0,0 0 1 0 0,0 1-1 0 0,1-1 0 0 0,-1 0 0 0 0,0 1 0 0 0,1-1 0 0 0,-1 0 0 0 0,1 0 0 0 0,0 1 1 0 0,-1-1-1 0 0,1 0 0 0 0,0 0 0 0 0,0 0 0 0 0,0 0 0 0 0,0 0 0 0 0,0 0 0 0 0,0 0 1 0 0,1 1-1 0 0,1-2-220 0 0,-1 1 0 0 0,1-1 0 0 0,-1 1 0 0 0,0-1-1 0 0,1 0 1 0 0,-1 0 0 0 0,1 0 0 0 0,-1-1 0 0 0,1 1 0 0 0,-1-1 0 0 0,0 1 0 0 0,1-1 0 0 0,-1 0 0 0 0,0 1 0 0 0,0-1 0 0 0,4-2 0 0 0,9-9-1356 0 0,-1-2-7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23.4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1 184 2760 0 0,'0'0'125'0'0,"6"0"112"0"0,8-1 6034 0 0,10-6 2032 0 0,-1-7-4673 0 0,19-22-2104 0 0,-33 29-879 0 0,-5 2-540 0 0,0 1-1 0 0,0-1 0 0 0,-1 0 1 0 0,0 0-1 0 0,0 0 1 0 0,0-1-1 0 0,0 1 0 0 0,-1-1 1 0 0,0 1-1 0 0,0-1 1 0 0,0 0-1 0 0,-1 0 0 0 0,0 0 1 0 0,1-11-1 0 0,-2 16-85 0 0,-1 0-1 0 0,1-1 1 0 0,0 1 0 0 0,0 0-1 0 0,-1 0 1 0 0,1 0 0 0 0,0 0-1 0 0,-1-1 1 0 0,1 1-1 0 0,-1 0 1 0 0,0 0 0 0 0,1 0-1 0 0,-1 0 1 0 0,0 0-1 0 0,0 0 1 0 0,1 1 0 0 0,-1-1-1 0 0,0 0 1 0 0,0 0 0 0 0,0 0-1 0 0,0 1 1 0 0,0-1-1 0 0,0 1 1 0 0,0-1 0 0 0,-1 1-1 0 0,1-1 1 0 0,0 1 0 0 0,0-1-1 0 0,0 1 1 0 0,0 0-1 0 0,-1 0 1 0 0,1 0 0 0 0,0-1-1 0 0,0 1 1 0 0,0 0-1 0 0,-1 1 1 0 0,1-1 0 0 0,0 0-1 0 0,0 0 1 0 0,0 0 0 0 0,-1 1-1 0 0,1-1 1 0 0,0 1-1 0 0,0-1 1 0 0,0 1 0 0 0,0-1-1 0 0,0 1 1 0 0,0-1-1 0 0,0 1 1 0 0,0 0 0 0 0,0 0-1 0 0,0 0 1 0 0,-1 1 0 0 0,-1 2 7 0 0,1 1 1 0 0,-1 0-1 0 0,1-1 1 0 0,0 1 0 0 0,0 0-1 0 0,1 0 1 0 0,-1 0 0 0 0,1 0-1 0 0,0 0 1 0 0,1 0 0 0 0,-1 0-1 0 0,1 1 1 0 0,0-1 0 0 0,0 0-1 0 0,1 0 1 0 0,0 0 0 0 0,0 0-1 0 0,2 7 1 0 0,-2-8-12 0 0,0-1 0 0 0,0 1 0 0 0,0-1 0 0 0,1 0 0 0 0,-1 0 1 0 0,1 1-1 0 0,0-1 0 0 0,0 0 0 0 0,0-1 0 0 0,0 1 0 0 0,1 0 0 0 0,-1 0 0 0 0,1-1 1 0 0,-1 0-1 0 0,1 1 0 0 0,0-1 0 0 0,0 0 0 0 0,0 0 0 0 0,0-1 0 0 0,1 1 0 0 0,-1-1 1 0 0,0 1-1 0 0,1-1 0 0 0,-1 0 0 0 0,1-1 0 0 0,6 2 0 0 0,-4-2-239 0 0,0 0 0 0 0,0 0 0 0 0,0-1 0 0 0,0 0 0 0 0,0 0-1 0 0,0 0 1 0 0,0-1 0 0 0,0 0 0 0 0,-1 0 0 0 0,9-5 0 0 0,-4 2-1023 0 0,-1-1 1 0 0,0-1-1 0 0,0 1 0 0 0,15-16 1 0 0,-4-2-6737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32.0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1 14568 0 0,'0'0'330'0'0,"-11"2"797"0"0,6 1-978 0 0,-1 0 1 0 0,2 1-1 0 0,-1-1 1 0 0,0 1-1 0 0,1 0 1 0 0,-1 0-1 0 0,1 1 1 0 0,0-1-1 0 0,0 1 1 0 0,1 0 0 0 0,0 0-1 0 0,-4 8 1 0 0,-3 6 285 0 0,1 1 0 0 0,-6 21 0 0 0,15-40-444 0 0,-1 1-125 0 0,0 1 0 0 0,0 0 0 0 0,0 0 0 0 0,0-1 0 0 0,1 1 0 0 0,0 0 0 0 0,-1 0 0 0 0,1 4 0 0 0,3 6-622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32.8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76 2760 0 0,'0'0'12205'0'0,"0"-16"-8731"0"0,20-17-1330 0 0,-19 31-1960 0 0,0 0 0 0 0,0 0 0 0 0,1 1 0 0 0,-1-1 0 0 0,1 0 0 0 0,0 1 0 0 0,-1-1 0 0 0,1 1 0 0 0,0 0 0 0 0,0-1 0 0 0,0 1 0 0 0,-1 0 0 0 0,1 0 0 0 0,1 0 0 0 0,3-1 0 0 0,-2 1-57 0 0,-1 1 0 0 0,1-1 0 0 0,0 1-1 0 0,0 0 1 0 0,0 0 0 0 0,0 0 0 0 0,0 0 0 0 0,6 2 0 0 0,-1 0-47 0 0,-1 0 0 0 0,1 1 1 0 0,-1 0-1 0 0,0 1 0 0 0,1 0 1 0 0,-1 0-1 0 0,8 7 0 0 0,-10-7-52 0 0,1 1-1 0 0,-1 1 1 0 0,0-1-1 0 0,-1 1 1 0 0,0 0 0 0 0,0 1-1 0 0,0-1 1 0 0,0 1-1 0 0,-1 0 1 0 0,0 0-1 0 0,-1 0 1 0 0,1 1 0 0 0,-2-1-1 0 0,1 1 1 0 0,3 15-1 0 0,-4-9 4 0 0,-1 0-1 0 0,0 0 0 0 0,-1 0 1 0 0,-1 0-1 0 0,0 0 1 0 0,0 0-1 0 0,-2 0 0 0 0,-4 17 1 0 0,1-10-66 0 0,-1-1 0 0 0,0 0 0 0 0,-21 38 0 0 0,22-47 118 0 0,-1-1 0 0 0,0 0 0 0 0,-1 0-1 0 0,0-1 1 0 0,0 0 0 0 0,-1 0 0 0 0,0 0-1 0 0,-14 8 1 0 0,-29 16-3 0 0,51-33-77 0 0,1 1 1 0 0,-1-1-1 0 0,1 0 0 0 0,-1 1 0 0 0,1-1 0 0 0,-1 1 1 0 0,1-1-1 0 0,-1 0 0 0 0,1 1 0 0 0,-1-1 0 0 0,1 1 0 0 0,0-1 1 0 0,-1 1-1 0 0,1-1 0 0 0,0 1 0 0 0,0-1 0 0 0,-1 1 1 0 0,1 0-1 0 0,0-1 0 0 0,0 1 0 0 0,0-1 0 0 0,0 1 1 0 0,-1 0-1 0 0,1-1 0 0 0,0 1 0 0 0,0-1 0 0 0,0 1 0 0 0,0 0 1 0 0,1-1-1 0 0,-1 1 0 0 0,0 0 0 0 0,0-1 0 0 0,0 1 1 0 0,0-1-1 0 0,1 1 0 0 0,-1-1 0 0 0,0 1 0 0 0,0-1 1 0 0,1 1-1 0 0,-1-1 0 0 0,1 1 0 0 0,-1-1 0 0 0,0 1 1 0 0,1-1-1 0 0,-1 1 0 0 0,1-1 0 0 0,0 1 0 0 0,1 1 78 0 0,0 0-20 0 0,0 0 1 0 0,0-1-1 0 0,0 1 1 0 0,0-1-1 0 0,1 1 1 0 0,-1-1 0 0 0,0 0-1 0 0,6 2 1 0 0,3 2 170 0 0,-2-1-43 0 0,1-1 1 0 0,0 0-1 0 0,0 0 0 0 0,0-1 0 0 0,0-1 0 0 0,16 2 1 0 0,-7-1 49 0 0,70 7 146 0 0,13 2-50 0 0,-93-10-608 0 0,0 0 0 0 0,0-1 0 0 0,0 0-1 0 0,1 0 1 0 0,-1-1 0 0 0,0 0 0 0 0,0 0 0 0 0,-1-1 0 0 0,1 0 0 0 0,0-1-1 0 0,-1 0 1 0 0,1 0 0 0 0,-1-1 0 0 0,12-6 0 0 0,-9 0-1766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33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212 143 3224 0 0,'2'-3'-430'0'0,"5"-16"1454"0"0,-5 13 980 0 0,0 0 1 0 0,0 0-1 0 0,1-9 0 0 0,-3 13-1470 0 0,0 0 0 0 0,1 0-1 0 0,-1 1 1 0 0,0-1-1 0 0,0 0 1 0 0,-1 1-1 0 0,1-1 1 0 0,0 0 0 0 0,0 1-1 0 0,-1-1 1 0 0,1 0-1 0 0,-1 1 1 0 0,0-1-1 0 0,1 1 1 0 0,-3-3 0 0 0,3 3-413 0 0,-1 0 1 0 0,0 0 0 0 0,0 0 0 0 0,0 0-1 0 0,0 1 1 0 0,0-1 0 0 0,0 0 0 0 0,0 1-1 0 0,0-1 1 0 0,0 1 0 0 0,-1-1 0 0 0,1 1-1 0 0,0 0 1 0 0,0-1 0 0 0,-2 1 0 0 0,0 0 95 0 0,0 0 0 0 0,-1 0 1 0 0,1 0-1 0 0,-1 0 1 0 0,1 1-1 0 0,0-1 0 0 0,0 1 1 0 0,-1 0-1 0 0,1 0 1 0 0,0 0-1 0 0,0 1 0 0 0,0-1 1 0 0,-4 3-1 0 0,0 0-45 0 0,1 1-1 0 0,-1-1 0 0 0,1 1 0 0 0,-9 9 1 0 0,0 4 9 0 0,0-1 0 0 0,1 2-1 0 0,-18 32 1 0 0,26-40-76 0 0,0 0 0 0 0,1 1 0 0 0,0 0-1 0 0,1 0 1 0 0,1 0 0 0 0,-1 1 0 0 0,2-1-1 0 0,-2 15 1 0 0,4-22-26 0 0,0 0-1 0 0,0 0 1 0 0,0 0-1 0 0,1 0 1 0 0,0 0-1 0 0,-1 0 1 0 0,3 5-1 0 0,-3-9-48 0 0,1 0 0 0 0,0 1 1 0 0,-1-1-1 0 0,1 0 0 0 0,0 1 0 0 0,0-1 0 0 0,-1 0 0 0 0,1 0 0 0 0,0 0 0 0 0,0 0 0 0 0,0 0 1 0 0,1 0-1 0 0,-1 0 0 0 0,0 0 0 0 0,0 0 0 0 0,0 0 0 0 0,1 0 0 0 0,-1-1 0 0 0,0 1 1 0 0,1-1-1 0 0,-1 1 0 0 0,1-1 0 0 0,-1 1 0 0 0,1-1 0 0 0,-1 0 0 0 0,2 0 0 0 0,2 1 55 0 0,-1-2-1 0 0,1 1 0 0 0,-1 0 1 0 0,0-1-1 0 0,1 0 0 0 0,-1 0 1 0 0,0 0-1 0 0,1 0 0 0 0,-1-1 1 0 0,0 0-1 0 0,0 0 0 0 0,7-4 1 0 0,1-3 139 0 0,0 0 1 0 0,15-16-1 0 0,-14 13-55 0 0,7-7-8 0 0,-1-1 0 0 0,-1-1 0 0 0,26-38 0 0 0,35-77-527 0 0,-78 136 364 0 0,1-5-566 0 0,1 0 0 0 0,0 0 0 0 0,0 1 0 0 0,1-1 0 0 0,0 1 0 0 0,0 0 0 0 0,7-6 1 0 0,-8 8-188 0 0,0 0 0 0 0,0 0 0 0 0,0 0 0 0 0,0 0 0 0 0,1 1 1 0 0,-1 0-1 0 0,1 0 0 0 0,4-1 0 0 0,5-1-6851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33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203 0 3680 0 0,'0'0'284'0'0,"-9"5"337"0"0,-1-1 2780 0 0,0 0-1 0 0,-11 7 0 0 0,-15 15 2961 0 0,25-16-5415 0 0,1-1-1 0 0,0 1 1 0 0,1 1-1 0 0,-13 18 1 0 0,15-17-766 0 0,0-1 1 0 0,0 2-1 0 0,2-1 0 0 0,-1 1 1 0 0,1 0-1 0 0,1 0 0 0 0,0 0 1 0 0,1 1-1 0 0,1-1 0 0 0,0 1 1 0 0,0 16-1 0 0,2-24-41 0 0,0-1 1 0 0,0 0-1 0 0,1 0 0 0 0,0 1 1 0 0,0-1-1 0 0,0 0 0 0 0,1 0 1 0 0,0 0-1 0 0,4 9 0 0 0,-5-12-97 0 0,0-1-1 0 0,1 1 0 0 0,-1 0 1 0 0,0 0-1 0 0,1-1 0 0 0,-1 1 1 0 0,1-1-1 0 0,-1 0 1 0 0,1 1-1 0 0,0-1 0 0 0,0 0 1 0 0,0 0-1 0 0,-1 0 1 0 0,1 0-1 0 0,0 0 0 0 0,0 0 1 0 0,0-1-1 0 0,0 1 1 0 0,1-1-1 0 0,-1 1 0 0 0,0-1 1 0 0,0 0-1 0 0,0 0 0 0 0,0 0 1 0 0,0 0-1 0 0,0 0 1 0 0,3-1-1 0 0,5-1 38 0 0,-1-1-1 0 0,0 0 1 0 0,1 0 0 0 0,-1-1-1 0 0,-1 0 1 0 0,1-1-1 0 0,-1 0 1 0 0,1 0 0 0 0,-1-1-1 0 0,-1 0 1 0 0,13-12 0 0 0,-1-1-9 0 0,-1-1 0 0 0,-1-1 0 0 0,15-24 0 0 0,-20 25-84 0 0,10-22 0 0 0,-8 14-453 0 0,10-27-1412 0 0,-8 19-2940 0 0,-11 24-4219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34.0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 10592 0 0,'-1'1'9057'0'0,"-6"8"-4540"0"0,2 2-3791 0 0,0-1 1 0 0,1 0 0 0 0,1 1-1 0 0,-4 17 1 0 0,6-24-726 0 0,0 0 1 0 0,0 0 0 0 0,1 1 0 0 0,0-1 0 0 0,0 0 0 0 0,0 0 0 0 0,1 0 0 0 0,-1 1-1 0 0,1-1 1 0 0,0 0 0 0 0,0 0 0 0 0,1 0 0 0 0,-1 0 0 0 0,1 0 0 0 0,2 4-1 0 0,-3-7-131 0 0,-1 0-1 0 0,1-1 1 0 0,0 1-1 0 0,-1 0 1 0 0,1 0-1 0 0,0-1 1 0 0,0 1-1 0 0,0 0 1 0 0,0-1-1 0 0,-1 1 1 0 0,1-1-1 0 0,0 1 1 0 0,0-1-1 0 0,0 0 1 0 0,0 1-1 0 0,0-1 1 0 0,0 0-1 0 0,0 0 0 0 0,0 0 1 0 0,0 0-1 0 0,0 0 1 0 0,0 0-1 0 0,0 0 1 0 0,1 0-1 0 0,0 0 1 0 0,-2 0-136 0 0,14 0-8527 0 0</inkml:trace>
  <inkml:trace contextRef="#ctx0" brushRef="#br0" timeOffset="1">195 93 9216 0 0,'0'0'816'0'0,"-5"5"-656"0"0,0 1-160 0 0,-1 1 0 0 0,0 3 1472 0 0,0-2 256 0 0,1 2 48 0 0,0-1 15 0 0,-1 2-1527 0 0,6-1-264 0 0,-4 10-128 0 0,8-5 16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37.6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76 193 10480 0 0,'-4'-2'142'0'0,"1"1"0"0"0,-1-1 0 0 0,0 1 0 0 0,0 0 0 0 0,1 1 0 0 0,-1-1 0 0 0,-4 0 0 0 0,-16-3 1284 0 0,23 4-1180 0 0,0 0 0 0 0,0 0 0 0 0,0 0 0 0 0,0-1 0 0 0,0 1 0 0 0,0 0 0 0 0,0-1 0 0 0,0 1 0 0 0,0-1 0 0 0,0 1 0 0 0,0-1 0 0 0,1 0 0 0 0,-1 1 0 0 0,0-1 0 0 0,0 0 0 0 0,1 1 0 0 0,-2-2 0 0 0,2 1-158 0 0,0 1 0 0 0,0 0-1 0 0,0-1 1 0 0,0 1 0 0 0,0-1-1 0 0,1 1 1 0 0,-1 0 0 0 0,0-1-1 0 0,0 1 1 0 0,0 0-1 0 0,1-1 1 0 0,-1 1 0 0 0,0 0-1 0 0,0-1 1 0 0,1 1 0 0 0,-1 0-1 0 0,0-1 1 0 0,1 1-1 0 0,-1 0 1 0 0,0 0 0 0 0,1-1-1 0 0,-1 1 1 0 0,0 0 0 0 0,1 0-1 0 0,-1 0 1 0 0,0 0 0 0 0,2-1-1 0 0,3-1 175 0 0,1 0 0 0 0,-1 1-1 0 0,1-1 1 0 0,9 0 0 0 0,22 0-80 0 0,62 5 1 0 0,-13 0 397 0 0,31-3 387 0 0,231-32-1 0 0,-302 25-655 0 0,-22 4-21 0 0,0-1 0 0 0,0-1 1 0 0,24-8-1 0 0,-44 10-304 0 0,-20 1-60 0 0,-56 1 354 0 0,-83-11 0 0 0,92-2 163 0 0,27 6-146 0 0,25 3 219 0 0,11 4-510 0 0,0 1 1 0 0,0 0-1 0 0,0 0 0 0 0,0 0 1 0 0,0 0-1 0 0,-1 0 0 0 0,1-1 0 0 0,0 1 1 0 0,0 0-1 0 0,0 0 0 0 0,1 0 1 0 0,-1 0-1 0 0,0 0 0 0 0,0-1 0 0 0,0 1 1 0 0,0 0-1 0 0,0 0 0 0 0,0 0 1 0 0,0 0-1 0 0,0 0 0 0 0,0-1 0 0 0,0 1 1 0 0,0 0-1 0 0,0 0 0 0 0,0 0 1 0 0,0 0-1 0 0,1 0 0 0 0,-1 0 0 0 0,0 0 1 0 0,0 0-1 0 0,0-1 0 0 0,0 1 1 0 0,0 0-1 0 0,0 0 0 0 0,1 0 0 0 0,-1 0 1 0 0,0 0-1 0 0,0 0 0 0 0,0 0 1 0 0,0 0-1 0 0,0 0 0 0 0,1 0 1 0 0,-1 0-1 0 0,0 0 0 0 0,0 0 0 0 0,10-3-54 0 0,-9 2 71 0 0,12-2-23 0 0,0-1 0 0 0,0 2 0 0 0,0 0 0 0 0,27-1 0 0 0,0 0 0 0 0,21-6 1 0 0,-38 4 228 0 0,0 2 0 0 0,0 0 0 0 0,41 2 0 0 0,-63 1-200 0 0,-1 0 0 0 0,1 0 0 0 0,0 0 0 0 0,0 0 0 0 0,-1 0 0 0 0,1 0 0 0 0,0 1 0 0 0,0-1 0 0 0,-1 0 0 0 0,1 0 1 0 0,0 1-1 0 0,0-1 0 0 0,-1 1 0 0 0,1-1 0 0 0,-1 1 0 0 0,1-1 0 0 0,0 1 0 0 0,-1-1 0 0 0,1 1 0 0 0,-1-1 0 0 0,1 1 0 0 0,-1 0 0 0 0,1-1 0 0 0,0 2 0 0 0,-1 0 0 0 0,0-1 0 0 0,1 1 0 0 0,-1 0 0 0 0,0-1 0 0 0,0 1 0 0 0,0-1 0 0 0,0 1 1 0 0,0 0-1 0 0,0-1 0 0 0,0 1 0 0 0,-1 2 0 0 0,-1 3-39 0 0,-1 0 1 0 0,1 0-1 0 0,-1-1 1 0 0,-7 12-1 0 0,-8 11 10 0 0,-1 0 0 0 0,-2-1 0 0 0,-25 26 0 0 0,33-40-948 0 0,-1 0-1 0 0,2 2 1 0 0,0-1 0 0 0,1 2-1 0 0,0-1 1 0 0,-10 24 0 0 0,17-25-7533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9:41.2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0 3224 0 0,'-14'45'2838'0'0,"14"-32"1183"0"0,0-12-3682 0 0,-1 0 0 0 0,1 0 1 0 0,0 0-1 0 0,0 0 0 0 0,0 0 1 0 0,0 0-1 0 0,0 0 0 0 0,0 0 1 0 0,0 0-1 0 0,0 0 0 0 0,1 0 1 0 0,-1 0-1 0 0,0 0 0 0 0,0 0 1 0 0,1-1-1 0 0,-1 1 0 0 0,1 0 1 0 0,0 1-1 0 0,-1-1-177 0 0,1 0 0 0 0,-1 0 0 0 0,1 0 0 0 0,0-1 0 0 0,-1 1 0 0 0,1 0 0 0 0,0 0 0 0 0,0-1 0 0 0,-1 1 0 0 0,1 0 0 0 0,0-1 0 0 0,0 1 0 0 0,0-1 0 0 0,0 1 1 0 0,0-1-1 0 0,0 1 0 0 0,0-1 0 0 0,0 0 0 0 0,0 0 0 0 0,0 1 0 0 0,0-1 0 0 0,0 0 0 0 0,0 0 0 0 0,0 0 0 0 0,0 0 0 0 0,0 0 0 0 0,0 0 0 0 0,0 0 0 0 0,1-1 0 0 0,18 2-31 0 0,-5 2 280 0 0,0 2 0 0 0,0 0 0 0 0,-1 1 0 0 0,15 7 0 0 0,25 11-69 0 0,-33-15-108 0 0,-15-6-148 0 0,0-1 0 0 0,0 1 0 0 0,1-1 1 0 0,-1 0-1 0 0,11 1 0 0 0,25 3 199 0 0,-22-3-103 0 0,29 1 0 0 0,84-4 125 0 0,181-2 418 0 0,-306 2-751 0 0,336-11 812 0 0,-71-1-65 0 0,-152 5-525 0 0,-92 5-145 0 0,10 1 32 0 0,44-9-1 0 0,-40 5-9 0 0,11-3 1 0 0,-15 1-32 0 0,53-3-1 0 0,5 0 12 0 0,82-11 42 0 0,-104 14-50 0 0,31 1 93 0 0,2 0-67 0 0,229-7 67 0 0,-337 13-137 0 0,8 1 10 0 0,0 0 0 0 0,0 0 0 0 0,15 5 0 0 0,4 0 9 0 0,17 0 73 0 0,65-1 0 0 0,0-1 17 0 0,11 0-71 0 0,-28-3 10 0 0,28 0 152 0 0,-1-1-76 0 0,-93 2-94 0 0,0 1 0 0 0,41 9 0 0 0,93 14 80 0 0,-59-13-41 0 0,34 5-6 0 0,-122-18-51 0 0,-1 0 0 0 0,0-1 0 0 0,0 0 0 0 0,0-1 0 0 0,0 0 0 0 0,18-6 0 0 0,28-6 59 0 0,-40 12-67 0 0,1 0-1 0 0,-1 1 1 0 0,0 1 0 0 0,1 1 0 0 0,-1 0-1 0 0,32 8 1 0 0,-31-5-34 0 0,1-1-1 0 0,-1 0 1 0 0,0-1 0 0 0,1-1-1 0 0,-1-1 1 0 0,26-3 0 0 0,56-8 888 0 0,88-13-556 0 0,205-13 736 0 0,-381 37-1047 0 0,15 0 1 0 0,-21 0-77 0 0,1 0 0 0 0,-1 0 0 0 0,1-1 0 0 0,10-1 0 0 0,-18 1 87 0 0,0-1-1 0 0,0 1 1 0 0,-1 0-1 0 0,1 0 1 0 0,0 0-1 0 0,-1 0 1 0 0,1 0-1 0 0,-1 0 0 0 0,1 0 1 0 0,-1 1-1 0 0,1-1 1 0 0,-1 0-1 0 0,0-1 1 0 0,-2-3 198 0 0,1 3-180 0 0,0 1 0 0 0,1-1 0 0 0,-1 1 0 0 0,0-1 0 0 0,0 1-1 0 0,0 0 1 0 0,-3-2 0 0 0,-13-7-1584 0 0,13 6-1313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0:53.5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11 1840 0 0,'-11'6'-476'0'0,"8"-4"1176"0"0,-1 0 0 0 0,1-1 0 0 0,-1 1 0 0 0,1-1-1 0 0,-1 1 1 0 0,1-1 0 0 0,-1 0 0 0 0,0 0 0 0 0,0-1 0 0 0,-4 1-1 0 0,7-1 197 0 0,0 0-705 0 0,1-1 0 0 0,0 1-1 0 0,0 0 1 0 0,0-1-1 0 0,0 1 1 0 0,-1 0-1 0 0,1-1 1 0 0,0 1 0 0 0,0 0-1 0 0,-1 0 1 0 0,1-1-1 0 0,0 1 1 0 0,0 0 0 0 0,-1 0-1 0 0,1-1 1 0 0,0 1-1 0 0,-1 0 1 0 0,1 0-1 0 0,0 0 1 0 0,-1 0 0 0 0,1 0-1 0 0,0 0 1 0 0,-1-1-1 0 0,1 1 1 0 0,0 0 0 0 0,-1 0-1 0 0,1 0 1 0 0,0 0-1 0 0,-1 0 1 0 0,1 0-1 0 0,-1 0 1 0 0,1 0 0 0 0,0 0-1 0 0,-1 1 1 0 0,1-1-1 0 0,-20 3 10961 0 0,29-3-10970 0 0,-1 1 1 0 0,0 1 0 0 0,0-1-1 0 0,11 5 1 0 0,-11-4-133 0 0,0 0 1 0 0,0 0-1 0 0,1 0 0 0 0,11 0 0 0 0,-4-1 12 0 0,1 0-1 0 0,25 7 0 0 0,9 1 54 0 0,-25-5-43 0 0,9 1 43 0 0,-1-2 0 0 0,57-2 0 0 0,-64-3 99 0 0,1-2 0 0 0,35-10 0 0 0,67-14 835 0 0,-110 26-1024 0 0,1 0 0 0 0,0 1 0 0 0,38 4 0 0 0,-47-1 20 0 0,1-2-1 0 0,21 0 1 0 0,177-25 657 0 0,-137 19-701 0 0,-60 5 0 0 0,110 0 84 0 0,-66 2-44 0 0,133 8 147 0 0,-4 19-178 0 0,-159-24-9 0 0,33 1 0 0 0,-37-4 0 0 0,240 7 0 0 0,-112-3 0 0 0,-131-5 0 0 0,-11 1 0 0 0,1 0 0 0 0,-1-2 0 0 0,1 1 0 0 0,-1-1 0 0 0,0-1 0 0 0,1 1 0 0 0,-1-2 0 0 0,0 0 0 0 0,15-6 0 0 0,-16 6 14 0 0,-7 2-21 0 0,0 1-1 0 0,0-1 1 0 0,1 0 0 0 0,-2 1 0 0 0,1-1-1 0 0,0 0 1 0 0,0 0 0 0 0,0-1 0 0 0,0 1-1 0 0,0 0 1 0 0,-1 0 0 0 0,1-1 0 0 0,-1 1-1 0 0,1-1 1 0 0,-1 0 0 0 0,2-2 0 0 0,-3-1-1328 0 0,-5 5 531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0:54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432 0 4608 0 0,'-5'4'179'0'0,"0"-1"-1"0"0,0 1 1 0 0,1 0 0 0 0,-1 0-1 0 0,1 0 1 0 0,-6 9 0 0 0,-19 33 4407 0 0,6-10-1059 0 0,-8 9-1986 0 0,-42 86 0 0 0,-10 55 44 0 0,59-130-989 0 0,-11 26 1544 0 0,31-74-1807 0 0,1-2 896 0 0,7-9-663 0 0,-1 0-544 0 0,-1 1 1 0 0,0-1-1 0 0,0 0 0 0 0,0 0 0 0 0,0 0 1 0 0,0 0-1 0 0,-1 0 0 0 0,1 0 0 0 0,-1-1 0 0 0,1-4 1 0 0,7-37 927 0 0,-7 32-625 0 0,14-54 285 0 0,0-6-283 0 0,-14 63 60 0 0,-1 0 0 0 0,0-1 0 0 0,-1 1 0 0 0,-2-21 0 0 0,2 31-365 0 0,0-1 0 0 0,0 1 0 0 0,0-1 0 0 0,0 1 0 0 0,0-1 1 0 0,0 1-1 0 0,0 0 0 0 0,0-1 0 0 0,0 1 0 0 0,0-1 0 0 0,-1 1 0 0 0,1 0 0 0 0,0-1 0 0 0,0 1 0 0 0,0-1 0 0 0,-1 1 0 0 0,1 0 0 0 0,0-1 0 0 0,0 1 0 0 0,-1 0 1 0 0,1-1-1 0 0,0 1 0 0 0,-1 0 0 0 0,1 0 0 0 0,0-1 0 0 0,-1 1 0 0 0,1 0 0 0 0,-1 0 0 0 0,1 0 0 0 0,0 0 0 0 0,-1-1 0 0 0,0 1 9 0 0,0 1-1 0 0,0-1 1 0 0,0 0-1 0 0,0 0 1 0 0,0 1-1 0 0,0-1 1 0 0,0 0-1 0 0,0 1 1 0 0,1-1-1 0 0,-1 1 1 0 0,0-1-1 0 0,0 1 1 0 0,0 0-1 0 0,-22 24 290 0 0,23-25-320 0 0,-16 18 46 0 0,1 2 0 0 0,2 0 0 0 0,0 0 0 0 0,0 1-1 0 0,-12 32 1 0 0,18-36-46 0 0,5-11 0 0 0,0-1 0 0 0,0 1 0 0 0,0-1 0 0 0,0 1 0 0 0,1-1 0 0 0,0 1 0 0 0,0 6 0 0 0,1-11 0 0 0,0-1 0 0 0,0 1 0 0 0,0-1 0 0 0,0 1 0 0 0,0-1 0 0 0,0 1 0 0 0,0-1 0 0 0,0 1 0 0 0,1-1 0 0 0,-1 1 0 0 0,0-1 0 0 0,0 0 0 0 0,1 1 0 0 0,-1-1 0 0 0,0 1 0 0 0,0-1 0 0 0,1 0 0 0 0,-1 1 0 0 0,1-1 0 0 0,-1 0 0 0 0,0 1 0 0 0,1-1 0 0 0,-1 0 0 0 0,1 0 0 0 0,-1 1 0 0 0,0-1 0 0 0,1 0 0 0 0,-1 0 0 0 0,1 0 0 0 0,-1 1 0 0 0,1-1 0 0 0,-1 0 0 0 0,1 0 0 0 0,-1 0 0 0 0,1 0 0 0 0,-1 0 0 0 0,1 0 0 0 0,-1 0 0 0 0,1 0 0 0 0,-1 0 0 0 0,1 0 0 0 0,-1-1 0 0 0,0 1 0 0 0,1 0 0 0 0,0 0 0 0 0,0-1 0 0 0,11-2 1 0 0,-1 0 0 0 0,1-2-1 0 0,-1 1 1 0 0,0-1 0 0 0,-1-1 0 0 0,16-10 0 0 0,10-4-66 0 0,38-15-959 0 0,-23 14-7081 0 0,-18 9-682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0:55.6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277 100 2760 0 0,'2'0'246'0'0,"-1"-6"-250"0"0,2-8 565 0 0,-1-31 14207 0 0,-2 27-10932 0 0,0 15-3744 0 0,0 2 13 0 0,0 1-1 0 0,0-1 1 0 0,0 1 0 0 0,-1-1-1 0 0,1 1 1 0 0,0-1-1 0 0,-1 0 1 0 0,1 1 0 0 0,0-1-1 0 0,-1 1 1 0 0,1 0-1 0 0,0-1 1 0 0,-1 1-1 0 0,1-1 1 0 0,-1 1 0 0 0,1 0-1 0 0,-1-1 1 0 0,1 1-1 0 0,-1 0 1 0 0,1-1-1 0 0,-1 1 1 0 0,1 0 0 0 0,-1 0-1 0 0,-1-1 1 0 0,-12-1 1131 0 0,12 2-1173 0 0,0 1 0 0 0,0-1 0 0 0,0 1 0 0 0,0 0 0 0 0,0 0 0 0 0,0 0 0 0 0,0 0 0 0 0,1 0 0 0 0,-1 0 0 0 0,0 1 0 0 0,-2 2 0 0 0,-17 20 635 0 0,16-18-639 0 0,-9 13-87 0 0,1 0-1 0 0,1 0 0 0 0,-11 26 1 0 0,-25 66-192 0 0,20-43 113 0 0,7-19 18 0 0,-29 70 614 0 0,67-187 1064 0 0,-12 81-1048 0 0,-4-6-532 0 0,1 0 0 0 0,0 0 0 0 0,1-1 1 0 0,-1 1-1 0 0,5 7 0 0 0,-6-13 4 0 0,0 0-1 0 0,0 0 0 0 0,0 0 1 0 0,0-1-1 0 0,0 1 1 0 0,0 0-1 0 0,1-1 0 0 0,-1 1 1 0 0,0-1-1 0 0,0 1 1 0 0,0-1-1 0 0,1 0 0 0 0,-1 1 1 0 0,0-1-1 0 0,0 0 1 0 0,1 0-1 0 0,-1 0 1 0 0,0 0-1 0 0,0 0 0 0 0,1 0 1 0 0,-1 0-1 0 0,0-1 1 0 0,0 1-1 0 0,1 0 0 0 0,-1-1 1 0 0,2 0-1 0 0,4-2 34 0 0,0-1 0 0 0,0 1 0 0 0,9-7 0 0 0,-1 0 28 0 0,25-16-68 0 0,-14 8-1478 0 0,-20 12-1111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23.8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217 1 4144 0 0,'-6'5'428'0'0,"3"-2"344"0"0,1 1 0 0 0,-1-1 0 0 0,1 1 0 0 0,0 0 0 0 0,0 0 0 0 0,0 0 0 0 0,1 0 0 0 0,-1 0 0 0 0,1 0 0 0 0,0 0 0 0 0,-1 7 0 0 0,0 5 2951 0 0,1 29-1 0 0,1-36-4101 0 0,5 77 1881 0 0,0-15-971 0 0,-1-6-257 0 0,14 74-1 0 0,-2-54-6786 0 0,-13-64-768 0 0</inkml:trace>
  <inkml:trace contextRef="#ctx0" brushRef="#br0" timeOffset="1">0 341 7832 0 0,'0'0'602'0'0,"0"0"-438"0"0,0-1-1 0 0,0 1 0 0 0,1-1 0 0 0,-1 1 0 0 0,0-1 0 0 0,0 1 0 0 0,0 0 1 0 0,1-1-1 0 0,-1 1 0 0 0,0-1 0 0 0,1 1 0 0 0,-1 0 0 0 0,0-1 1 0 0,1 1-1 0 0,-1 0 0 0 0,0-1 0 0 0,1 1 0 0 0,0 0 0 0 0,6-3 1985 0 0,0 1 0 0 0,1 0-1 0 0,7-1 1 0 0,25 0 1124 0 0,42 9-4263 0 0,-30-2 1470 0 0,12-1-1914 0 0,-30-3 552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0:58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51 3224 0 0,'-14'-5'2766'0'0,"-31"2"3412"0"0,44 3-5790 0 0,-4 0-147 0 0,4 0-111 0 0,1 0 0 0 0,-1 0 0 0 0,0 0 0 0 0,1 0 1 0 0,-1 0-1 0 0,0 0 0 0 0,1 0 0 0 0,-1 0 0 0 0,0 0 0 0 0,1 0 0 0 0,-1 0 0 0 0,0 0 1 0 0,1 1-1 0 0,-1-1 0 0 0,0 0 0 0 0,1 1 0 0 0,-1-1 0 0 0,1 0 0 0 0,-2 1 1 0 0,0 2 271 0 0,0-1 1 0 0,-1 0-1 0 0,1 0 1 0 0,-1 0-1 0 0,0-1 1 0 0,0 1-1 0 0,1 0 1 0 0,-1-1 0 0 0,0 0-1 0 0,0 0 1 0 0,-1 0-1 0 0,-3 1 1 0 0,4-1 80 0 0,1 0 0 0 0,-1 0 0 0 0,0 0 0 0 0,1 0 0 0 0,-1 1 0 0 0,1-1 0 0 0,-1 1 0 0 0,1-1 0 0 0,-4 5 0 0 0,5-5 29 0 0,-2 1 270 0 0,-1 1 1227 0 0,3-5-736 0 0,38 1-561 0 0,18-3-288 0 0,136-21-135 0 0,66-5 102 0 0,-149 23-316 0 0,125 0 194 0 0,-39 9-73 0 0,-104-3-144 0 0,163-4 84 0 0,-226 7-181 0 0,45 7-1 0 0,-9 0 185 0 0,169-5-21 0 0,-139-5-100 0 0,-80 0-18 0 0,1-1 0 0 0,21-4 0 0 0,8-1 0 0 0,-18 6 0 0 0,0 1 0 0 0,25 4 0 0 0,-26-2 0 0 0,3 1 0 0 0,-18-2 0 0 0,0 1 0 0 0,1-2 0 0 0,-1 1 0 0 0,0-2 0 0 0,0 1 0 0 0,10-2 0 0 0,-17 1-56 0 0,0 1 0 0 0,0-1-1 0 0,-1 1 1 0 0,1-1 0 0 0,0 0 0 0 0,-1 0-1 0 0,1 0 1 0 0,-1 1 0 0 0,1-2 0 0 0,-1 1 0 0 0,1 0-1 0 0,-1 0 1 0 0,0 0 0 0 0,1-1 0 0 0,1-2-1 0 0,6-4-631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1:02.0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10 10080 0 0,'0'0'912'0'0,"-8"-10"-666"0"0,20 12 3441 0 0,50 9-3364 0 0,-21-1 519 0 0,78 33 1 0 0,-27-9 167 0 0,-9-3-374 0 0,28 8-8 0 0,-74-25-365 0 0,-29-11-98 0 0,0 0-1 0 0,1 0 0 0 0,-1 0 0 0 0,0-1 0 0 0,1-1 0 0 0,13 2 0 0 0,-21-3 304 0 0,-6-20 68 0 0,-1 12-468 0 0,-1 0 0 0 0,1 0 0 0 0,-1 1 0 0 0,-1 0 0 0 0,1 0 0 0 0,-1 0 0 0 0,-1 1 0 0 0,-11-7 0 0 0,-25-20-24 0 0,-1-13-32 0 0,94 66 38 0 0,-38-17-47 0 0,-1 0 1 0 0,1 0 0 0 0,0-1 0 0 0,0 0 0 0 0,0-1 0 0 0,20 1-1 0 0,-29-2 677 0 0,-2 0-654 0 0,0 1 0 0 0,0 0-1 0 0,0-1 1 0 0,0 1-1 0 0,0 0 1 0 0,0 0 0 0 0,0-1-1 0 0,0 1 1 0 0,1 0-1 0 0,-1 0 1 0 0,0 0 0 0 0,1 0-1 0 0,-1 0 1 0 0,0 1 0 0 0,-3 5 37 0 0,-36 24 77 0 0,4 2-26 0 0,29-27-218 0 0,6-5 24 0 0,-1 0-1 0 0,1 0 1 0 0,0 0 0 0 0,0-1-1 0 0,0 1 1 0 0,0 0 0 0 0,0 0-1 0 0,0 0 1 0 0,0 1-1 0 0,0-1 1 0 0,0 0 0 0 0,1 0-1 0 0,-1 0 1 0 0,0 1 0 0 0,1-1-1 0 0,-1 0 1 0 0,1 1 0 0 0,0-1-1 0 0,-1 0 1 0 0,1 1 0 0 0,0-1-1 0 0,0 1 1 0 0,-1 2 0 0 0,3 2-1822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10.6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108 173 3224 0 0,'0'-16'2019'0'0,"-17"-81"6446"0"0,15 77-7889 0 0,1 15-221 0 0,1 1 0 0 0,-1-1 0 0 0,0 0-1 0 0,0 0 1 0 0,0 1 0 0 0,-3-8 3495 0 0,-3 117-1922 0 0,-1 69-1430 0 0,4-72-161 0 0,-17 234 956 0 0,-1-94-755 0 0,7-5-299 0 0,13-199-176 0 0,1 180 301 0 0,2-115-258 0 0,6 77 325 0 0,-3-96-141 0 0,8 179 331 0 0,-7-185-532 0 0,9 162 85 0 0,-7-129-16 0 0,0 44 65 0 0,23 259 261 0 0,-20-325-351 0 0,-2-15 408 0 0,5 42-171 0 0,-3 148 1 0 0,-10-258-367 0 0,0 17 52 0 0,-1 0 0 0 0,-1-1 1 0 0,-2 1-1 0 0,-9 36 0 0 0,13-57-82 0 0,0-1-1 0 0,-1 0 1 0 0,1 0 0 0 0,-1 0-1 0 0,1 0 1 0 0,-1 0 0 0 0,1 0-1 0 0,-1 0 1 0 0,0 0-1 0 0,0 0 1 0 0,1 0 0 0 0,-1 0-1 0 0,0 0 1 0 0,0 0 0 0 0,0-1-1 0 0,0 1 1 0 0,0 0-1 0 0,0-1 1 0 0,0 1 0 0 0,0-1-1 0 0,0 1 1 0 0,0-1 0 0 0,0 1-1 0 0,-1-1 1 0 0,0 1-1 0 0,1-1-10 0 0,0-1-1 0 0,0 1 0 0 0,0 0 0 0 0,0 0 0 0 0,0 0 0 0 0,0-1 0 0 0,0 1 0 0 0,1-1 0 0 0,-1 1 0 0 0,0 0 0 0 0,0-1 0 0 0,0 1 0 0 0,1-1 0 0 0,-1 0 1 0 0,0 1-1 0 0,0-1 0 0 0,1 0 0 0 0,-1 1 0 0 0,1-1 0 0 0,-1 0 0 0 0,1 0 0 0 0,-1 0 0 0 0,1 1 0 0 0,-1-1 0 0 0,1 0 0 0 0,0 0 0 0 0,-1 0 0 0 0,1 0 1 0 0,0 0-1 0 0,0 0 0 0 0,0 0 0 0 0,-1-1 0 0 0,-1-18-1573 0 0,1-1-393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12.9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36 172 11976 0 0,'0'0'266'0'0,"-2"5"345"0"0,2-4-187 0 0,-1 1-185 0 0,0-1-1 0 0,1 0 1 0 0,-1 1-1 0 0,0-1 1 0 0,1 1 0 0 0,-1-1-1 0 0,1 0 1 0 0,0 1 0 0 0,-1 2-1 0 0,-1 3 1181 0 0,2-5-1202 0 0,1 0 0 0 0,-1 0 0 0 0,0 0-1 0 0,1 0 1 0 0,-1-1 0 0 0,1 1 0 0 0,-1 0-1 0 0,1 0 1 0 0,0 0 0 0 0,2 3 0 0 0,0 0-269 0 0,-3-3 83 0 0,2 0 0 0 0,-1 0 0 0 0,0 0 0 0 0,0 0 0 0 0,1 0 0 0 0,-1 0 0 0 0,1 0 0 0 0,-1-1-1 0 0,1 1 1 0 0,0 0 0 0 0,-1-1 0 0 0,1 0 0 0 0,0 1 0 0 0,0-1 0 0 0,0 0 0 0 0,0 0 0 0 0,1 0-1 0 0,-1 0 1 0 0,0 0 0 0 0,0-1 0 0 0,1 1 0 0 0,-1-1 0 0 0,0 1 0 0 0,0-1 0 0 0,1 0 0 0 0,3 0-1 0 0,4 0 355 0 0,0-1 0 0 0,1-1-1 0 0,-1 0 1 0 0,15-4-1 0 0,-15 3-83 0 0,110-31 840 0 0,73-17-846 0 0,-120 36-150 0 0,148-27 320 0 0,-26 18-49 0 0,-82 11-192 0 0,52 4-160 0 0,-13 2-10 0 0,188-25 260 0 0,-34 14-96 0 0,-102 14 74 0 0,133 20-271 0 0,-107-6 59 0 0,-42-4-32 0 0,36 1-246 0 0,12 1 456 0 0,-33-7-222 0 0,-11 0-39 0 0,88 16 173 0 0,-89-6-148 0 0,-46-8 29 0 0,152-17-1 0 0,-269 12-33 0 0,136-10 137 0 0,275 5 881 0 0,-278 8-502 0 0,-157-1-509 0 0,5 0 58 0 0,0 1 0 0 0,-1-1 0 0 0,1 1 0 0 0,15 4-1 0 0,-22-4-60 0 0,1 0-1 0 0,-1 0 0 0 0,0 0 0 0 0,0 0 1 0 0,0 0-1 0 0,0 1 0 0 0,0-1 1 0 0,0 0-1 0 0,0 1 0 0 0,-1-1 0 0 0,1 1 1 0 0,0 0-1 0 0,-1 0 0 0 0,0 0 0 0 0,1 0 1 0 0,-1 0-1 0 0,0 0 0 0 0,0 0 0 0 0,0 0 1 0 0,0 0-1 0 0,1 4 0 0 0,0 1 6 0 0,0 1 0 0 0,-1-1 1 0 0,0 1-1 0 0,0-1 0 0 0,0 11 0 0 0,2 20-14 0 0,-1-28 6 0 0,-1 0-1 0 0,0 19 1 0 0,-2-6-14 0 0,1 0 0 0 0,5 29 0 0 0,0 20-5 0 0,-1-12 1 0 0,1-16 0 0 0,9 138 11 0 0,-3-74 42 0 0,-5 102-53 0 0,-12 65 64 0 0,5-142-65 0 0,2-26 13 0 0,-3 127 38 0 0,3-127 6 0 0,0-1-45 0 0,0-2-11 0 0,0-35 0 0 0,2 289 0 0 0,5-98 0 0 0,-2-97 0 0 0,-6 24 11 0 0,-11 20 45 0 0,0-52-59 0 0,2 11 67 0 0,-2-66-64 0 0,7-77 37 0 0,0 16 99 0 0,-2-4 259 0 0,5-33-361 0 0,0 0 0 0 0,0 0 0 0 0,0 0 1 0 0,0 0-1 0 0,-1 0 0 0 0,1-1 0 0 0,0 1 0 0 0,-1-1 0 0 0,1 1 0 0 0,-1-1 1 0 0,1 1-1 0 0,-1-1 0 0 0,0 0 0 0 0,-2 1 0 0 0,-7 3 12 0 0,-1-2 1 0 0,-1 0-1 0 0,1 0 0 0 0,0-1 0 0 0,0 0 0 0 0,-1-1 1 0 0,1-1-1 0 0,-15-1 0 0 0,-102-7-106 0 0,-234 17 0 0 0,280-2 15 0 0,-294 35 195 0 0,105-20 115 0 0,190-18-391 0 0,-214 3 153 0 0,138-5-19 0 0,-27-1-178 0 0,-355-2 445 0 0,466 2-259 0 0,-287 12-16 0 0,209-6 0 0 0,-37 0 0 0 0,8-4 0 0 0,-67 0 0 0 0,13-3 19 0 0,-7 0 79 0 0,57 2-84 0 0,51 0-17 0 0,59-2 12 0 0,-168 5 46 0 0,-111 5-55 0 0,319-10 0 0 0,1-1 21 0 0,-1-1 1 0 0,-48-10-1 0 0,49 3-21 0 0,-36-13 0 0 0,39 11 0 0 0,28 10-97 0 0,0 1-1 0 0,0-1 1 0 0,0 1-1 0 0,0 0 1 0 0,0 0-1 0 0,0 0 1 0 0,0 0 0 0 0,0 1-1 0 0,-4 0 1 0 0,6-1 44 0 0,0 0 1 0 0,0 0-1 0 0,0 1 1 0 0,0-1 0 0 0,0 0-1 0 0,0 1 1 0 0,0-1-1 0 0,0 0 1 0 0,0 1-1 0 0,0-1 1 0 0,0 1 0 0 0,1 0-1 0 0,-1-1 1 0 0,0 1-1 0 0,0 0 1 0 0,0-1 0 0 0,1 1-1 0 0,-1 0 1 0 0,0 0-1 0 0,1-1 1 0 0,-1 1-1 0 0,1 0 1 0 0,-1 0 0 0 0,1 0-1 0 0,-1 0 1 0 0,1 0-1 0 0,0 0 1 0 0,-1 2-1 0 0,4 19-3897 0 0,1-9-5380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3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75 2760 0 0,'0'0'6114'0'0,"15"-11"-4556"0"0,-11 8-1089 0 0,-2 2-354 0 0,-1 0 0 0 0,1 0 0 0 0,-1 0-1 0 0,1 0 1 0 0,-1-1 0 0 0,0 1 0 0 0,0 0 0 0 0,2-3-1 0 0,13-10 1356 0 0,-16 14-1312 0 0,1 0 0 0 0,-1 0 0 0 0,1 0 1 0 0,-1-1-1 0 0,1 1 0 0 0,-1 0 0 0 0,1-1 1 0 0,-1 1-1 0 0,1 0 0 0 0,-1-1 0 0 0,1 1 1 0 0,-1-1-1 0 0,0 1 0 0 0,1-1 1 0 0,-1 1-1 0 0,0-1 0 0 0,0 1 0 0 0,1-1 1 0 0,-1 1-1 0 0,0-1 0 0 0,0 1 0 0 0,1-1 1 0 0,-1 1-1 0 0,0-1 0 0 0,0 1 0 0 0,0-1 1 0 0,0 0-1 0 0,0 1 0 0 0,0-1 0 0 0,0 1 1 0 0,0-1-1 0 0,0 1 0 0 0,0-1 0 0 0,-1 0 1 0 0,1 1-1 0 0,0-1 0 0 0,0 1 1 0 0,0-1-1 0 0,-1 1 0 0 0,1-1 0 0 0,0 1 1 0 0,0-1-1 0 0,-1 1 0 0 0,1-1 0 0 0,-1 1 1 0 0,1 0-1 0 0,0-1 0 0 0,-1 1 0 0 0,1-1 1 0 0,-1 1-1 0 0,0-1 0 0 0,0 0-54 0 0,-1 0 0 0 0,0 0 0 0 0,1 0 0 0 0,-1 0 0 0 0,0 0-1 0 0,1 0 1 0 0,-1 1 0 0 0,0-1 0 0 0,0 1 0 0 0,0-1 0 0 0,0 1 0 0 0,0-1 0 0 0,0 1 0 0 0,0 0-1 0 0,-2 0 1 0 0,-11 3 89 0 0,-1 1 0 0 0,1 0-1 0 0,0 1 1 0 0,0 0 0 0 0,1 2-1 0 0,-1-1 1 0 0,2 2 0 0 0,-1 0-1 0 0,1 0 1 0 0,-24 21 0 0 0,27-20-20 0 0,0 1-1 0 0,1 0 1 0 0,0 1 0 0 0,0 0 0 0 0,1 0 0 0 0,0 1 0 0 0,1 0 0 0 0,1 0 0 0 0,0 1 0 0 0,0 0 0 0 0,1 0 0 0 0,-4 21 0 0 0,8-32-128 0 0,1 1 0 0 0,-1-1 0 0 0,1 1 0 0 0,0-1 1 0 0,0 1-1 0 0,0-1 0 0 0,0 1 0 0 0,0-1 0 0 0,1 1 0 0 0,-1-1 0 0 0,1 1 0 0 0,0-1 0 0 0,-1 0 0 0 0,1 1 0 0 0,0-1 0 0 0,0 0 0 0 0,1 0 1 0 0,-1 0-1 0 0,0 1 0 0 0,1-1 0 0 0,-1 0 0 0 0,3 2 0 0 0,-1-2-6 0 0,1 1 0 0 0,-1-1 0 0 0,1 1 0 0 0,-1-1 0 0 0,1 0 0 0 0,0 0 0 0 0,0-1 0 0 0,-1 1 0 0 0,1-1 0 0 0,1 0 0 0 0,-1 0 0 0 0,6 1 0 0 0,6 0-3 0 0,1-1 0 0 0,0-1 0 0 0,28-3 0 0 0,45-4-3485 0 0,-76 7 1282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3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59 100 3224 0 0,'0'0'143'0'0,"-1"-10"26"0"0,0 6 650 0 0,0 0 1 0 0,0 0 0 0 0,0-1-1 0 0,1 1 1 0 0,-1 0-1 0 0,1-1 1 0 0,0 1-1 0 0,1 0 1 0 0,-1 0 0 0 0,1-1-1 0 0,0 1 1 0 0,2-7-1 0 0,0 2 456 0 0,-3 7-843 0 0,1 0 1 0 0,0 1 0 0 0,-1-1-1 0 0,1 0 1 0 0,0 1 0 0 0,0-1-1 0 0,0 1 1 0 0,0 0 0 0 0,2-4 1871 0 0,0 11-1130 0 0,0 2-986 0 0,-2 1-1 0 0,1-1 1 0 0,-1 1 0 0 0,0-1 0 0 0,-1 0 0 0 0,0 1 0 0 0,-2 13 0 0 0,1-5-50 0 0,-10 72 342 0 0,-18 100 248 0 0,2-22-31 0 0,21-137-562 0 0,4-24-104 0 0,1 1-1 0 0,0-1 0 0 0,0 0 1 0 0,0 0-1 0 0,1 0 0 0 0,0 1 1 0 0,0-1-1 0 0,1 8 0 0 0,-1-14-32 0 0,0 1 0 0 0,0-1-1 0 0,0 0 1 0 0,0 1 0 0 0,0-1-1 0 0,1 0 1 0 0,-1 0 0 0 0,0 1-1 0 0,0-1 1 0 0,0 0 0 0 0,0 0-1 0 0,0 1 1 0 0,1-1 0 0 0,-1 0-1 0 0,0 0 1 0 0,0 1 0 0 0,1-1-1 0 0,-1 0 1 0 0,0 0 0 0 0,0 0-1 0 0,1 0 1 0 0,-1 1 0 0 0,0-1-1 0 0,0 0 1 0 0,1 0 0 0 0,-1 0-1 0 0,0 0 1 0 0,1 0 0 0 0,-1 0-1 0 0,0 0 1 0 0,0 0 0 0 0,1 0-1 0 0,-1 0 1 0 0,0 0 0 0 0,1 0-1 0 0,-1 0 1 0 0,0 0 0 0 0,0 0-1 0 0,1 0 1 0 0,-1 0 0 0 0,0 0-1 0 0,1 0 1 0 0,-1-1 0 0 0,0 1 0 0 0,0 0-1 0 0,1 0 1 0 0,2-2-263 0 0,1 1 1 0 0,-1-1 0 0 0,0 0-1 0 0,0-1 1 0 0,0 1-1 0 0,0 0 1 0 0,3-4-1 0 0,9-6-931 0 0,1 0-735 0 0,-1-1-365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3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12 9184 0 0,'0'0'4328'0'0,"-9"-9"853"0"0,8 8-5059 0 0,0 1 0 0 0,0 0 0 0 0,1-1 1 0 0,-1 1-1 0 0,0 0 0 0 0,0 0 0 0 0,0 0 1 0 0,0 0-1 0 0,0 0 0 0 0,0 0 0 0 0,0 0 1 0 0,1 0-1 0 0,-1 0 0 0 0,0 0 0 0 0,0 0 0 0 0,0 1 1 0 0,0-1-1 0 0,0 0 0 0 0,-1 1 0 0 0,-1 1-34 0 0,1-1 0 0 0,0 1 0 0 0,-1 0 0 0 0,1-1 0 0 0,0 1 0 0 0,-3 3 0 0 0,-2 4 268 0 0,0 0 0 0 0,-7 13 0 0 0,13-21-266 0 0,-12 20-18 0 0,1 2 0 0 0,0 0 0 0 0,2 0 0 0 0,1 1 0 0 0,0 0 0 0 0,-8 42 0 0 0,14-34 75 0 0,3-30-126 0 0,0-1 1 0 0,0 1 0 0 0,0 0-1 0 0,0-1 1 0 0,0 1-1 0 0,0-1 1 0 0,1 1-1 0 0,-1-1 1 0 0,1 1 0 0 0,-1-1-1 0 0,1 1 1 0 0,-1-1-1 0 0,1 1 1 0 0,0-1-1 0 0,0 0 1 0 0,1 3 0 0 0,-1-4-16 0 0,0 0 0 0 0,-1 1 0 0 0,1-1 1 0 0,0 0-1 0 0,-1 0 0 0 0,1 0 1 0 0,0 1-1 0 0,-1-1 0 0 0,1 0 0 0 0,0 0 1 0 0,-1 0-1 0 0,1 0 0 0 0,0 0 0 0 0,-1 0 1 0 0,1 0-1 0 0,0-1 0 0 0,-1 1 1 0 0,1 0-1 0 0,0 0 0 0 0,-1 0 0 0 0,2-1 1 0 0,13-7 79 0 0,-12 6-45 0 0,2 0-39 0 0,-1-1 1 0 0,0 0-1 0 0,0 0 1 0 0,0-1-1 0 0,-1 1 1 0 0,1-1-1 0 0,-1 0 1 0 0,6-8-1 0 0,19-38-506 0 0,-20 35 629 0 0,23-51 935 0 0,9-17 1409 0 0,-39 82-1892 0 0,-2 22-321 0 0,-15 142 171 0 0,15-155-487 0 0,0 0-1 0 0,1 0 1 0 0,0 0 0 0 0,1 0 0 0 0,0 0-1 0 0,0 0 1 0 0,1 0 0 0 0,0-1 0 0 0,0 1-1 0 0,4 8 1 0 0,-5-15-47 0 0,0-1 0 0 0,0 1-1 0 0,0 0 1 0 0,-1-1 0 0 0,1 1 0 0 0,1-1-1 0 0,-1 0 1 0 0,0 1 0 0 0,0-1 0 0 0,0 0-1 0 0,0 0 1 0 0,0 1 0 0 0,0-1 0 0 0,0 0-1 0 0,0 0 1 0 0,0 0 0 0 0,2-1 0 0 0,22-8-3715 0 0,-10 2-4357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3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 5064 0 0,'-10'-2'496'0'0,"-12"6"576"0"0,13 0 2794 0 0,-1 1 0 0 0,1 0 1 0 0,-11 8-1 0 0,12-9-4037 0 0,2 1 465 0 0,-1-1 1 0 0,1 1-1 0 0,0 0 1 0 0,0 0-1 0 0,1 1 1 0 0,0-1-1 0 0,0 1 1 0 0,0 1-1 0 0,0-1 1 0 0,1 1-1 0 0,0-1 0 0 0,-4 11 1 0 0,8-16-276 0 0,0-1 0 0 0,0 1 0 0 0,1-1 0 0 0,-1 1 0 0 0,0-1 0 0 0,0 1 1 0 0,0-1-1 0 0,1 1 0 0 0,-1-1 0 0 0,0 0 0 0 0,0 1 0 0 0,1-1 0 0 0,-1 1 0 0 0,0-1 0 0 0,1 0 0 0 0,-1 1 1 0 0,0-1-1 0 0,1 0 0 0 0,-1 0 0 0 0,1 1 0 0 0,-1-1 0 0 0,0 0 0 0 0,1 0 0 0 0,-1 1 0 0 0,1-1 0 0 0,0 0 0 0 0,14 6-5 0 0,-14-6 16 0 0,8 2 14 0 0,0 0 1 0 0,0-1-1 0 0,0 0 1 0 0,0 0 0 0 0,0-1-1 0 0,12-1 1 0 0,22 0 196 0 0,-26 2-83 0 0,-13-1-117 0 0,1 0 0 0 0,-1 0 0 0 0,0 0 0 0 0,1 1 1 0 0,-1 0-1 0 0,1-1 0 0 0,-1 1 0 0 0,0 1 0 0 0,0-1 0 0 0,0 1 0 0 0,0 0 0 0 0,0-1 0 0 0,6 5 0 0 0,-9-5-29 0 0,0 0 0 0 0,-1 1 0 0 0,1-1 0 0 0,0 0 1 0 0,-1 0-1 0 0,1 1 0 0 0,0-1 0 0 0,-1 0 0 0 0,0 1 0 0 0,1-1 0 0 0,-1 0 0 0 0,0 1 0 0 0,1-1 0 0 0,-1 1 0 0 0,0-1 0 0 0,0 0 0 0 0,0 1 1 0 0,-1-1-1 0 0,1 1 0 0 0,0-1 0 0 0,0 0 0 0 0,-1 1 0 0 0,1-1 0 0 0,-1 1 0 0 0,1-1 0 0 0,-2 1 0 0 0,0 5 24 0 0,-1-1-1 0 0,-1 0 1 0 0,1-1 0 0 0,-5 6-1 0 0,2-3-120 0 0,0 0 1 0 0,-1-1-1 0 0,0 0 0 0 0,0-1 1 0 0,0 1-1 0 0,-1-2 0 0 0,0 1 1 0 0,0-1-1 0 0,0 0 0 0 0,-1 0 0 0 0,0-1 1 0 0,0 0-1 0 0,0-1 0 0 0,0 0 1 0 0,0-1-1 0 0,-19 3 0 0 0,26-4-107 0 0,1-1 1 0 0,-1 0-1 0 0,1 0 0 0 0,-1 0 0 0 0,1 0 0 0 0,0 0 0 0 0,-1 0 0 0 0,1-1 1 0 0,-1 1-1 0 0,1 0 0 0 0,0-1 0 0 0,-1 1 0 0 0,1-1 0 0 0,0 1 1 0 0,-1-1-1 0 0,-1-1 0 0 0,0-5-1243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32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8 9216 0 0,'-3'-3'949'0'0,"0"1"-512"0"0,-5 0 6635 0 0,-9 3-2692 0 0,8-1-2943 0 0,6 1-1170 0 0,0-1-1 0 0,0 1 1 0 0,0-1 0 0 0,-1 1-1 0 0,1 0 1 0 0,0 0-1 0 0,1 0 1 0 0,-1 1-1 0 0,0-1 1 0 0,0 1 0 0 0,0-1-1 0 0,1 1 1 0 0,-1 0-1 0 0,1 0 1 0 0,-5 5 774 0 0,21 6-628 0 0,36 19 59 0 0,-48-30-438 0 0,1 0-1 0 0,-1-1 1 0 0,1 1-1 0 0,-1 0 1 0 0,1 1-1 0 0,-1-1 0 0 0,0 0 1 0 0,0 0-1 0 0,0 1 1 0 0,0-1-1 0 0,-1 1 0 0 0,1 0 1 0 0,-1 0-1 0 0,2 4 1 0 0,-2-3-3 0 0,0 0 0 0 0,0 0 1 0 0,-1 0-1 0 0,0 1 1 0 0,0-1-1 0 0,0 0 0 0 0,0 0 1 0 0,-1 0-1 0 0,1 0 1 0 0,-3 7-1 0 0,0-2-1 0 0,0-1 0 0 0,0 0 0 0 0,-1 0 0 0 0,0 0 1 0 0,-1 0-1 0 0,1 0 0 0 0,-2-1 0 0 0,1 0 0 0 0,-1 0 0 0 0,0 0 0 0 0,-11 8 0 0 0,-1 1-148 0 0,-2-2 0 0 0,-42 25 0 0 0,39-26-1151 0 0,7-6-6515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3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248 316 2760 0 0,'0'0'560'0'0,"-13"-4"10033"0"0,7 4-10119 0 0,1 0 1 0 0,0 0-1 0 0,0 0 1 0 0,0 0-1 0 0,0 1 1 0 0,0 0-1 0 0,0 0 0 0 0,-7 2 1 0 0,2 1-118 0 0,-1 0 1 0 0,-18 10-1 0 0,22-10-234 0 0,-1 1 0 0 0,1 1 0 0 0,0-1 0 0 0,1 1 0 0 0,-1 0 0 0 0,-10 14 0 0 0,3 0 231 0 0,-16 28-1 0 0,25-39-294 0 0,1 0 0 0 0,0 1 0 0 0,1 0 0 0 0,0 0 0 0 0,0 0 0 0 0,1 0 0 0 0,0 1 0 0 0,1-1 0 0 0,0 0 0 0 0,1 1 0 0 0,0 10 0 0 0,0-18-54 0 0,1 0-1 0 0,-1-1 1 0 0,1 1-1 0 0,-1 0 1 0 0,1-1-1 0 0,0 1 0 0 0,0-1 1 0 0,0 1-1 0 0,1-1 1 0 0,-1 1-1 0 0,0-1 1 0 0,1 0-1 0 0,0 0 1 0 0,-1 0-1 0 0,5 4 1 0 0,-5-5 2 0 0,1 0 0 0 0,-1 0 0 0 0,1 0 0 0 0,0 0 0 0 0,0 0 1 0 0,-1-1-1 0 0,1 1 0 0 0,0 0 0 0 0,0-1 0 0 0,0 1 0 0 0,0-1 1 0 0,0 0-1 0 0,-1 0 0 0 0,1 0 0 0 0,0 0 0 0 0,0 0 0 0 0,0 0 0 0 0,0 0 1 0 0,0-1-1 0 0,0 1 0 0 0,0-1 0 0 0,2 0 0 0 0,8-4 39 0 0,-1-1-1 0 0,0 0 0 0 0,0 0 1 0 0,0-1-1 0 0,-1-1 0 0 0,0 1 1 0 0,0-2-1 0 0,-1 1 0 0 0,0-2 1 0 0,-1 1-1 0 0,0-1 1 0 0,8-11-1 0 0,3-10 230 0 0,-1 0 1 0 0,-1-1 0 0 0,12-35-1 0 0,-18 40 160 0 0,-2-1-1 0 0,-1-1 0 0 0,-1 0 1 0 0,6-54-1 0 0,-5 21 24 0 0,-3 32-87 0 0,1-47 0 0 0,-6 76 245 0 0,0 12-340 0 0,12 145-105 0 0,-4-70-122 0 0,27 216 15 0 0,-33-286-64 0 0,-1-5-148 0 0,1 0-1 0 0,1 0 1 0 0,6 18-1 0 0,3-3-8242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1:16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 10592 0 0,'0'0'964'0'0,"-6"12"-532"0"0,5 26 4955 0 0,-3 0-3565 0 0,-2 38-1277 0 0,5 59 660 0 0,5 201-773 0 0,-1 62-145 0 0,-18-76 577 0 0,7-184-296 0 0,0 52 1343 0 0,8-188-1817 0 0,0 0 0 0 0,0 0 0 0 0,0 0 0 0 0,0 0 0 0 0,0 0 0 0 0,1-1 0 0 0,-1 1 0 0 0,1 0 0 0 0,-1 0 0 0 0,1 0 0 0 0,0-1 0 0 0,1 4 0 0 0,-1-4-44 0 0,0-1-1 0 0,-1 1 0 0 0,1-1 0 0 0,0 1 0 0 0,0-1 0 0 0,0 1 0 0 0,-1-1 0 0 0,1 1 1 0 0,0-1-1 0 0,0 0 0 0 0,0 1 0 0 0,0-1 0 0 0,0 0 0 0 0,0 0 0 0 0,0 0 0 0 0,0 0 1 0 0,0 0-1 0 0,-1 0 0 0 0,1 0 0 0 0,0 0 0 0 0,0 0 0 0 0,0 0 0 0 0,0 0 0 0 0,0-1 1 0 0,0 1-1 0 0,1-1 0 0 0,55-21 972 0 0,-22 12-765 0 0,16-4-148 0 0,-46 13-111 0 0,-1 0 1 0 0,1 1 0 0 0,-1 0 0 0 0,1-1 0 0 0,0 2 0 0 0,-1-1 0 0 0,1 1 0 0 0,-1-1 0 0 0,6 3 0 0 0,-5-1-233 0 0,0 0 0 0 0,0 1 1 0 0,0 0-1 0 0,0 0 0 0 0,8 7 0 0 0,10 7-3007 0 0,-6-6 1352 0 0,-5 0-20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24.2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230 30 7368 0 0,'-3'-3'166'0'0,"0"-1"1"0"0,-1 1 0 0 0,1 0-1 0 0,-1 0 1 0 0,-7-5-1 0 0,9 7 52 0 0,1 0 0 0 0,-1 0 0 0 0,0 1-1 0 0,1-1 1 0 0,-1 1 0 0 0,0-1 0 0 0,0 1-1 0 0,1 0 1 0 0,-1 0 0 0 0,0 0 0 0 0,0-1-1 0 0,0 2 1 0 0,1-1 0 0 0,-1 0 0 0 0,0 0-1 0 0,0 1 1 0 0,1-1 0 0 0,-1 1 0 0 0,-2 0-1 0 0,-4 3 269 0 0,0 0 0 0 0,0 1 0 0 0,1 0 0 0 0,0 0 0 0 0,0 1 0 0 0,0 0-1 0 0,0 0 1 0 0,1 0 0 0 0,-7 9 0 0 0,4-3 235 0 0,1 1-1 0 0,-1-1 1 0 0,2 1 0 0 0,-11 24 0 0 0,10-16-100 0 0,1-1 0 0 0,1 1 0 0 0,-6 31 0 0 0,11-46-549 0 0,0 0 1 0 0,1 1 0 0 0,-1-1-1 0 0,1 0 1 0 0,1 1 0 0 0,-1-1-1 0 0,1 0 1 0 0,0 0-1 0 0,0 1 1 0 0,1-1 0 0 0,-1 0-1 0 0,2 0 1 0 0,-1 0-1 0 0,0-1 1 0 0,1 1 0 0 0,5 7-1 0 0,-6-11-60 0 0,0 0-1 0 0,1 0 0 0 0,-1 0 1 0 0,1 0-1 0 0,-1 0 0 0 0,1 0 1 0 0,-1-1-1 0 0,1 0 0 0 0,0 1 1 0 0,0-1-1 0 0,0 0 1 0 0,0 0-1 0 0,0-1 0 0 0,0 1 1 0 0,0 0-1 0 0,0-1 0 0 0,0 0 1 0 0,0 0-1 0 0,5 0 0 0 0,0-1-97 0 0,0 0 0 0 0,-1 0-1 0 0,1 0 1 0 0,0-1 0 0 0,-1-1-1 0 0,12-4 1 0 0,-8 2-876 0 0,0-1 0 0 0,14-10-1 0 0,0-1-6916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3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7 264 15840 0 0,'0'0'1431'0'0,"11"-8"-1151"0"0,18-14 373 0 0,-22 17-461 0 0,0 0 0 0 0,-1 0-1 0 0,7-7 1 0 0,1-3-51 0 0,49-59 1298 0 0,-55 63-1124 0 0,1 0 26 0 0,12-23 0 0 0,-19 31-233 0 0,-1 1-1 0 0,1-1 0 0 0,-1 0 0 0 0,0 0 0 0 0,0 0 0 0 0,0 0 0 0 0,-1 0 0 0 0,1-1 0 0 0,-1 1 0 0 0,0 0 0 0 0,0 0 0 0 0,0 0 0 0 0,0-6 0 0 0,0 9-94 0 0,-1-1 0 0 0,1 0 0 0 0,0 1 0 0 0,0-1-1 0 0,0 0 1 0 0,-1 1 0 0 0,1-1 0 0 0,0 1 0 0 0,-1-1-1 0 0,1 0 1 0 0,0 1 0 0 0,-1-1 0 0 0,1 1 0 0 0,-1-1 0 0 0,1 1-1 0 0,-1-1 1 0 0,1 1 0 0 0,-1 0 0 0 0,1-1 0 0 0,-1 1-1 0 0,1 0 1 0 0,-1-1 0 0 0,0 1 0 0 0,1 0 0 0 0,-1-1 0 0 0,-1 1 6 0 0,0 0 0 0 0,1 0 0 0 0,-1 0 0 0 0,1 0 0 0 0,-1 0 1 0 0,1 0-1 0 0,-1 0 0 0 0,0 1 0 0 0,1-1 0 0 0,-3 1 1 0 0,-1 1 102 0 0,0 0 1 0 0,1 0-1 0 0,-1 1 1 0 0,0-1 0 0 0,-6 6-1 0 0,-2 2 95 0 0,1 1-1 0 0,-1 1 1 0 0,2 0 0 0 0,-1 1-1 0 0,2 0 1 0 0,-11 17-1 0 0,12-16 62 0 0,1 1-1 0 0,1-1 1 0 0,-9 26 0 0 0,15-35-237 0 0,-1 0 1 0 0,1 0 0 0 0,0 0 0 0 0,0 0 0 0 0,1 0 0 0 0,-1 1-1 0 0,1-1 1 0 0,1 0 0 0 0,-1 0 0 0 0,0 0 0 0 0,1 1 0 0 0,0-1 0 0 0,1 0-1 0 0,-1 0 1 0 0,3 6 0 0 0,-2-9-34 0 0,-1 1 0 0 0,1 0 0 0 0,-1-1 0 0 0,1 1 0 0 0,0-1 0 0 0,0 1 0 0 0,1-1 1 0 0,-1 0-1 0 0,0 0 0 0 0,1 0 0 0 0,-1 0 0 0 0,1 0 0 0 0,0-1 0 0 0,-1 1 0 0 0,1-1 0 0 0,0 0 0 0 0,0 0 0 0 0,0 0 0 0 0,0 0 0 0 0,0 0 0 0 0,0 0 0 0 0,0-1 0 0 0,0 0 0 0 0,1 0 0 0 0,-1 0 0 0 0,0 0 0 0 0,0 0 0 0 0,4-1 0 0 0,4-1-482 0 0,0 0 0 0 0,0-1 0 0 0,-1 0-1 0 0,1-1 1 0 0,0 0 0 0 0,13-7 0 0 0,-3-2-8407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3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17 771 13504 0 0,'0'0'1357'0'0,"1"0"-1246"0"0,2 4-17 0 0,-2-4-5 0 0,-1 1 1 0 0,1-1-1 0 0,0 1 0 0 0,-1-1 0 0 0,1 1 0 0 0,0-1 1 0 0,-1 0-1 0 0,1 1 0 0 0,0-1 0 0 0,0 0 0 0 0,-1 1 1 0 0,1-1-1 0 0,0 0 0 0 0,0 0 0 0 0,0 0 1 0 0,-1 0-1 0 0,1 0 0 0 0,0 0 0 0 0,0 0 0 0 0,-1 0 1 0 0,1 0-1 0 0,0 0 0 0 0,0 0 0 0 0,0-1 0 0 0,-1 1 1 0 0,1 0-1 0 0,0-1 0 0 0,0 1 0 0 0,-1 0 0 0 0,1-1 1 0 0,0 1-1 0 0,-1-1 0 0 0,1 1 0 0 0,-1-1 0 0 0,1 1 1 0 0,0-1-1 0 0,0 0 0 0 0,1-2 230 0 0,1 1 0 0 0,-1-1 0 0 0,0 0 0 0 0,1 0 0 0 0,-1 0 0 0 0,2-5 0 0 0,-2-2 220 0 0,1 0 1 0 0,-1-1-1 0 0,-1 1 1 0 0,0-1-1 0 0,-1-19 1 0 0,0 27-468 0 0,-2-122 2921 0 0,-5 55-2785 0 0,-2 0 0 0 0,-27-98 0 0 0,30 145-208 0 0,1-1 0 0 0,1 0 0 0 0,0 0 0 0 0,2-1 0 0 0,2-25 0 0 0,0 47 0 0 0,0 0 0 0 0,1 1 0 0 0,-1-1 0 0 0,1 0 0 0 0,0 1 0 0 0,0-1 0 0 0,0 1 0 0 0,0-1 0 0 0,0 1 0 0 0,0-1 0 0 0,1 1 0 0 0,-1 0 0 0 0,1 0 0 0 0,0 0 0 0 0,-1-1 0 0 0,1 2 0 0 0,0-1 0 0 0,0 0 0 0 0,1 0 0 0 0,-1 1 0 0 0,0-1 0 0 0,0 1 0 0 0,1 0 0 0 0,-1-1 0 0 0,1 1 0 0 0,-1 0 0 0 0,1 1 0 0 0,0-1 0 0 0,-1 0 0 0 0,1 1 0 0 0,0-1 0 0 0,-1 1 0 0 0,1 0 0 0 0,0 0 0 0 0,-1 0 0 0 0,1 0 0 0 0,0 1 0 0 0,4 0 0 0 0,13 4 5 0 0,1 0 1 0 0,37 16-1 0 0,-47-16-16 0 0,0 1-1 0 0,0 0 1 0 0,0 0-1 0 0,-1 1 1 0 0,0 1 0 0 0,12 10-1 0 0,-17-13-140 0 0,0 0-1 0 0,0 1 1 0 0,0 0-1 0 0,-1 0 1 0 0,0 0-1 0 0,0 1 1 0 0,-1-1-1 0 0,1 1 1 0 0,-2 0-1 0 0,5 13 1 0 0,-5-11-496 0 0,0 1 1 0 0,-1-1 0 0 0,-1 0 0 0 0,1 1-1 0 0,-3 15 1 0 0,-6 31-1385 0 0,-4-7-15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34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21191 0 0,'0'0'1027'0'0,"6"2"73"0"0,13-1-795 0 0,0 0-1 0 0,0-2 1 0 0,-1 0 0 0 0,1-1-1 0 0,24-5 1 0 0,26-3 116 0 0,88 4-2174 0 0,-126 6 1106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34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40 225 4144 0 0,'0'0'319'0'0,"0"2"-210"0"0,0 30 9327 0 0,-2 0-4502 0 0,1-7-3678 0 0,-11 47-1 0 0,-10 75-1675 0 0,19-134-558 0 0</inkml:trace>
  <inkml:trace contextRef="#ctx0" brushRef="#br0" timeOffset="1">119 33 9672 0 0,'0'-16'424'0'0,"-3"12"96"0"0,0 1-416 0 0,-6-6 5032 0 0,4 11-2257 0 0,-1 3 25 0 0,4 2-2728 0 0,-4 4-544 0 0,4 1-112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3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0 333 2304 0 0,'0'0'9969'0'0,"12"-19"-5779"0"0,-9 14-3267 0 0,-1 0-1 0 0,1-1 0 0 0,-1 1 0 0 0,2-10 0 0 0,7-15 1135 0 0,15-33-174 0 0,13-12 110 0 0,-28 48-1600 0 0,-10 23-366 0 0,0 0 0 0 0,0 0 0 0 0,1 1 0 0 0,-1-1-1 0 0,1 0 1 0 0,0 1 0 0 0,3-4 0 0 0,-5 7-27 0 0,0 0 0 0 0,0-1 0 0 0,0 1 0 0 0,0 0 0 0 0,0 0 0 0 0,0 0 0 0 0,0 0 0 0 0,1 0 0 0 0,-1 0 0 0 0,0 0 0 0 0,0 0 0 0 0,0 0 0 0 0,0 0 0 0 0,0 0 0 0 0,0 0 0 0 0,0 0 0 0 0,1 0 0 0 0,-1-1 0 0 0,0 1 0 0 0,0 0 0 0 0,0 0 0 0 0,0 0 0 0 0,0 0 0 0 0,0 0 0 0 0,1 0 0 0 0,-1 0 0 0 0,0 1 0 0 0,0-1 0 0 0,0 0 0 0 0,0 0 0 0 0,0 0 0 0 0,0 0 0 0 0,1 0 0 0 0,-1 0 0 0 0,0 0 0 0 0,0 0 0 0 0,0 0 0 0 0,0 0 0 0 0,0 0 0 0 0,0 0 0 0 0,0 0 0 0 0,0 0 0 0 0,0 1 0 0 0,1-1 0 0 0,-1 0 0 0 0,0 0 0 0 0,0 0 0 0 0,0 0 0 0 0,0 0 0 0 0,0 0 0 0 0,0 0 0 0 0,0 1 0 0 0,0-1 0 0 0,0 0 0 0 0,0 0 0 0 0,0 0 0 0 0,0 0 0 0 0,0 0 0 0 0,0 1 0 0 0,2 8 0 0 0,-1-7 0 0 0,2 13 0 0 0,-1 1 0 0 0,0 0 0 0 0,0 23 0 0 0,-2-17 0 0 0,5 25 0 0 0,-4-40 0 0 0,0 0 0 0 0,1 0 0 0 0,0-1 0 0 0,0 1 0 0 0,1-1 0 0 0,0 1 0 0 0,6 10 0 0 0,-8-16 9 0 0,-1 0-1 0 0,1 0 1 0 0,0 0-1 0 0,-1 0 1 0 0,1 0 0 0 0,0-1-1 0 0,0 1 1 0 0,0 0-1 0 0,0 0 1 0 0,0-1-1 0 0,0 1 1 0 0,0 0-1 0 0,0-1 1 0 0,0 1 0 0 0,0-1-1 0 0,0 0 1 0 0,0 1-1 0 0,0-1 1 0 0,0 0-1 0 0,0 1 1 0 0,2-1 0 0 0,-1 0 21 0 0,0-1 0 0 0,-1 1 0 0 0,1 0 1 0 0,0-1-1 0 0,-1 1 0 0 0,1-1 1 0 0,0 0-1 0 0,-1 1 0 0 0,1-1 0 0 0,-1 0 1 0 0,1 0-1 0 0,-1 0 0 0 0,2-1 0 0 0,2-2 59 0 0,-1-1-1 0 0,0 1 0 0 0,0-1 1 0 0,0 0-1 0 0,0 0 0 0 0,-1-1 1 0 0,4-7-1 0 0,26-73 542 0 0,3-27-1411 0 0,-31 97 411 0 0,0 1-1181 0 0,0 7-6216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3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7 4144 0 0,'4'-7'19607'0'0,"-3"9"-19502"0"0,0 0 0 0 0,0 0-1 0 0,-1 0 1 0 0,1 0-1 0 0,0 0 1 0 0,0 0 0 0 0,-1 0-1 0 0,0 0 1 0 0,1 0-1 0 0,-1 0 1 0 0,0 0 0 0 0,0 0-1 0 0,0 0 1 0 0,0 1 0 0 0,0-1-1 0 0,-1 2 1 0 0,-1 7 3 0 0,-1 0 0 0 0,-4 10 0 0 0,1-1 13 0 0,-5 28-128 0 0,-6 60 0 0 0,17-105-319 0 0,-1 0 0 0 0,1-1 1 0 0,0 1-1 0 0,0 0 0 0 0,0-1 1 0 0,1 1-1 0 0,-1 0 1 0 0,2 4-1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3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12 266 18079 0 0,'-3'-20'800'0'0,"3"13"168"0"0,0-4-776 0 0,0 4-192 0 0,-2-5 0 0 0,2 3 0 0 0,0 5 320 0 0,0-4 32 0 0,-3 6 0 0 0,-1-4 0 0 0,4 4-696 0 0</inkml:trace>
  <inkml:trace contextRef="#ctx0" brushRef="#br0" timeOffset="1">327 0 9672 0 0,'-5'6'1004'0'0,"-8"5"-722"0"0,11-9 644 0 0,0 0-1 0 0,1 0 0 0 0,-1 0 0 0 0,1 1 1 0 0,-1-1-1 0 0,1 1 0 0 0,0-1 0 0 0,0 1 1 0 0,0-1-1 0 0,0 1 0 0 0,0-1 0 0 0,0 6 0 0 0,0 13 18 0 0,3 23-274 0 0,13 69 1 0 0,-4-38-307 0 0,17 148-363 0 0,-22-153-1816 0 0,-5-47-947 0 0,-2 23 0 0 0,-2-28-5102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36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21191 0 0,'0'0'1920'0'0,"2"1"-1581"0"0,17 3-4 0 0,104 20 3334 0 0,-97-20-5080 0 0,33-1-1 0 0,-42-3 28 0 0</inkml:trace>
  <inkml:trace contextRef="#ctx0" brushRef="#br0" timeOffset="1">378 315 9216 0 0,'-3'9'816'0'0,"-2"-4"-656"0"0,-1 4-160 0 0,0 2 0 0 0,3 1 2112 0 0,3 1 384 0 0,-2-1 71 0 0,-1 3 25 0 0,3 0-2016 0 0,0-2-392 0 0,0 5-88 0 0,3-9-8 0 0,-1-2-944 0 0,1-2-184 0 0</inkml:trace>
  <inkml:trace contextRef="#ctx0" brushRef="#br0" timeOffset="2">437 28 16128 0 0,'0'-7'1431'0'0,"-3"2"-1143"0"0,-5-6 2520 0 0,8 6 304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3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34 8752 0 0,'-16'13'863'0'0,"-4"4"-348"0"0,15-11 1389 0 0,0 0-1 0 0,1 0 1 0 0,0 0-1 0 0,1 1 1 0 0,-6 11-1 0 0,8-16-1681 0 0,0 0 0 0 0,1 1 0 0 0,-1-1 0 0 0,0 0-1 0 0,1 0 1 0 0,-1 1 0 0 0,1-1 0 0 0,0 0 0 0 0,0 1-1 0 0,0-1 1 0 0,0 1 0 0 0,0-1 0 0 0,1 0 0 0 0,-1 1-1 0 0,1-1 1 0 0,-1 0 0 0 0,1 0 0 0 0,0 1 0 0 0,0-1 0 0 0,0 0-1 0 0,2 4 1 0 0,-2-6-183 0 0,0 1-1 0 0,0-1 1 0 0,0 1 0 0 0,0-1-1 0 0,0 1 1 0 0,0-1-1 0 0,0 0 1 0 0,0 1 0 0 0,0-1-1 0 0,0 0 1 0 0,0 0 0 0 0,0 0-1 0 0,0 0 1 0 0,0 0-1 0 0,0 0 1 0 0,0 0 0 0 0,0 0-1 0 0,0 0 1 0 0,0 0-1 0 0,0-1 1 0 0,0 1 0 0 0,0 0-1 0 0,0-1 1 0 0,0 1 0 0 0,0-1-1 0 0,1 0 1 0 0,3-1 83 0 0,-1 0 1 0 0,1-1 0 0 0,0 0-1 0 0,4-3 1 0 0,-2 1-40 0 0,0-1 0 0 0,0 0 0 0 0,-1 0 0 0 0,0-1 0 0 0,0 0 0 0 0,0 0 0 0 0,-1 0 0 0 0,0-1 0 0 0,-1 1 0 0 0,0-1 0 0 0,6-14 0 0 0,-2-12-246 0 0,-7 13-3199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36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5064 0 0,'2'-2'9877'0'0,"4"-6"-4462"0"0,10-19-815 0 0,-8 12-3202 0 0,26-52 1160 0 0,-26 50-2230 0 0,0 1 0 0 0,1 0 0 0 0,0 0-1 0 0,18-22 1 0 0,-27 38-312 0 0,1 0 0 0 0,-1 0 1 0 0,1-1-1 0 0,-1 1 0 0 0,1 0 0 0 0,-1 0 0 0 0,1 0 0 0 0,-1 0 0 0 0,1 0 1 0 0,-1 0-1 0 0,1 0 0 0 0,-1 0 0 0 0,1 0 0 0 0,-1 0 0 0 0,1 0 0 0 0,-1 0 1 0 0,1 0-1 0 0,-1 0 0 0 0,0 0 0 0 0,1 0 0 0 0,-1 0 0 0 0,1 1 1 0 0,-1-1-1 0 0,1 0 0 0 0,-1 0 0 0 0,1 1 0 0 0,-1-1 0 0 0,0 0 0 0 0,1 1 1 0 0,-1-1-1 0 0,0 0 0 0 0,1 1 0 0 0,-1-1 0 0 0,0 0 0 0 0,1 1 0 0 0,-1-1 1 0 0,0 1-1 0 0,0-1 0 0 0,1 1 0 0 0,11 18 474 0 0,-3 3-490 0 0,6 14 0 0 0,-14-35 0 0 0,0 1 0 0 0,0 0 0 0 0,0 0 0 0 0,0 0 0 0 0,1-1 0 0 0,-1 1 0 0 0,1-1 0 0 0,-1 1 0 0 0,1-1 0 0 0,-1 0 0 0 0,1 1 0 0 0,0-1 0 0 0,0 0 0 0 0,1 1 0 0 0,-2-2 0 0 0,0 0 0 0 0,-1 1 0 0 0,1-1 0 0 0,-1 0 0 0 0,1 0 0 0 0,0 0 0 0 0,-1 0 0 0 0,1 0 0 0 0,-1 0 0 0 0,1 0 0 0 0,0 0 0 0 0,-1 0 0 0 0,1 0 0 0 0,-1 0 0 0 0,1 0 0 0 0,0 0 0 0 0,-1-1 0 0 0,1 1 0 0 0,-1 0 0 0 0,1 0 0 0 0,-1-1 0 0 0,1 1 0 0 0,0 0 0 0 0,-1-1 0 0 0,0 1 0 0 0,1 0 0 0 0,-1-1 0 0 0,1 1 0 0 0,-1-1 0 0 0,1 1 0 0 0,-1-1 0 0 0,0 1 0 0 0,1-1 0 0 0,-1 0 0 0 0,2-1 0 0 0,2-3-40 0 0,-1 0-1 0 0,1 0 1 0 0,-1 0-1 0 0,0-1 1 0 0,0 1 0 0 0,0-1-1 0 0,3-11 1 0 0,9-46-2440 0 0,-12 47 1147 0 0,0 4-8675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24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14136 0 0,'0'0'3617'0'0,"17"5"-1828"0"0,-13-3-1689 0 0,0 1-1 0 0,0 0 0 0 0,-1 1 1 0 0,1-1-1 0 0,-1 1 1 0 0,0-1-1 0 0,0 1 1 0 0,0 0-1 0 0,0 0 1 0 0,-1 0-1 0 0,1 0 0 0 0,2 9 1 0 0,3 7 242 0 0,7 31 1 0 0,-15-50-329 0 0,6 24 314 0 0,2 42 1 0 0,-2-19 357 0 0,-6-35 1747 0 0,0-13-2393 0 0,-3-21 1329 0 0,3 3-1127 0 0,1 0 0 0 0,1 1 0 0 0,7-32 0 0 0,-7 40-273 0 0,0 0 0 0 0,1 1 0 0 0,1-1 0 0 0,0 1 0 0 0,0 0 0 0 0,0 0 0 0 0,1 0 1 0 0,0 1-1 0 0,9-11 0 0 0,-12 16-239 0 0,0 0 0 0 0,0 1 0 0 0,0-1 0 0 0,0 0 0 0 0,0 1 0 0 0,0 0 0 0 0,1-1 0 0 0,-1 1 0 0 0,4-1 0 0 0,6 1-6646 0 0,-1 3-742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4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71 165 6216 0 0,'0'0'746'0'0,"4"-15"1482"0"0,-4 9-1810 0 0,0-1-1 0 0,1 1 0 0 0,1-1 1 0 0,-1 1-1 0 0,3-8 1 0 0,2-5 344 0 0,0 0 1444 0 0,8-20-1 0 0,-12 35-1831 0 0,-2 2-61 0 0,1 0 0 0 0,0 0 0 0 0,-1 0 0 0 0,0 0 0 0 0,1 0 0 0 0,-1 0 0 0 0,0 0 0 0 0,0-5 2199 0 0,-11 17-1947 0 0,10-8-537 0 0,0 0 0 0 0,0 0 0 0 0,0 1 0 0 0,1-1 0 0 0,-1 0 0 0 0,1 0 0 0 0,-1 1-1 0 0,1 4 1 0 0,-3 9 41 0 0,-10 48-53 0 0,2 23 48 0 0,-10 97 277 0 0,15-122-151 0 0,-1 18 87 0 0,-14 223 467 0 0,14 13-175 0 0,1-2-47 0 0,5-257-454 0 0,1 44 149 0 0,3 56 38 0 0,-3-150-254 0 0,-2 96 132 0 0,1 71 180 0 0,3-99-201 0 0,1 26 66 0 0,1-42-103 0 0,4 30 10 0 0,-5-60-57 0 0,3 11 16 0 0,16 92 80 0 0,-14-71-52 0 0,-5-44-44 0 0,-1 0 0 0 0,0 34 1 0 0,0-8-30 0 0,2 45 33 0 0,4 43 11 0 0,-2-36 68 0 0,4 21 140 0 0,6 15-75 0 0,-12-92-114 0 0,9 128 259 0 0,-4-31 43 0 0,-10-92-228 0 0,0-16-448 0 0,1-27-83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50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51 3224 0 0,'0'0'3105'0'0,"-16"2"830"0"0,-21 13-167 0 0,-27 19 249 0 0,45-23-2969 0 0,-1 0 0 0 0,-1-2 1 0 0,-27 10-1 0 0,14-14 1159 0 0,27-4-915 0 0,8-3 425 0 0,14-6-1139 0 0,-4 5-415 0 0,0 0 0 0 0,0 1 0 0 0,1 0 0 0 0,-1 1 0 0 0,17 0 0 0 0,-4 0-96 0 0,24-5 0 0 0,-2 1 19 0 0,253-16 487 0 0,-262 18-557 0 0,202-16 288 0 0,59-12-5 0 0,-212 20-225 0 0,-17 2 55 0 0,78-1 1 0 0,-71 11-131 0 0,144-3 13 0 0,-83 0 46 0 0,72-5-63 0 0,-107-1 42 0 0,137 6 1 0 0,-123 7 20 0 0,43 2-63 0 0,158 0 69 0 0,-19 3 546 0 0,-251-6-559 0 0,125 8-24 0 0,-37 3-411 0 0,-119-13 310 0 0,113 8-68 0 0,76 1 174 0 0,0-1 0 0 0,-83-8-32 0 0,83-2 0 0 0,-74-10 20 0 0,-8 0 13 0 0,240-12-22 0 0,-181 28 73 0 0,-107-2-51 0 0,42 9 64 0 0,-50-4-63 0 0,-57-8-18 0 0,-1-1 1 0 0,16-2-1 0 0,2 1 268 0 0,-18 0-250 0 0,-1 0 0 0 0,1 0-1 0 0,-1-1 1 0 0,1 0 0 0 0,-1-1-1 0 0,0 0 1 0 0,10-4 0 0 0,-12 4-1 0 0,-2 1-8 0 0,0-3-115 0 0,-4 5-358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5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129 120 10336 0 0,'0'0'792'0'0,"0"-1"-552"0"0,-1 0-214 0 0,1 0 1 0 0,0 0 0 0 0,-1 0 0 0 0,1 0 0 0 0,0 0 0 0 0,0 0 0 0 0,0 0-1 0 0,0 0 1 0 0,0 0 0 0 0,0 0 0 0 0,0 0 0 0 0,0 0 0 0 0,0 0-1 0 0,0 0 1 0 0,1 0 0 0 0,-1 0 0 0 0,0 0 0 0 0,1 0 0 0 0,-1 0-1 0 0,1-1 1 0 0,1-1 284 0 0,-1-12 1113 0 0,3-8 746 0 0,4-16 1496 0 0,-7 38-3501 0 0,-1 1 0 0 0,0-1 0 0 0,0 0 0 0 0,1 0 0 0 0,-1 0 0 0 0,0 0 0 0 0,0 0 0 0 0,0 0 0 0 0,0 0 0 0 0,0 0 0 0 0,-1 0 0 0 0,1 0 0 0 0,0 0 0 0 0,0 0 0 0 0,-1-1 0 0 0,0 2-87 0 0,1 0-1 0 0,-1 0 0 0 0,1 0 0 0 0,-1 0 1 0 0,0 0-1 0 0,1 0 0 0 0,-1 0 1 0 0,1 0-1 0 0,-1 0 0 0 0,1 0 0 0 0,-1 1 1 0 0,1-1-1 0 0,-1 0 0 0 0,0 0 0 0 0,1 1 1 0 0,-1-1-1 0 0,1 0 0 0 0,0 1 0 0 0,-1-1 1 0 0,1 0-1 0 0,-1 1 0 0 0,1-1 0 0 0,0 1 1 0 0,-1 0-1 0 0,-3 3 2 0 0,0 0 1 0 0,1 0-1 0 0,0 0 0 0 0,0 0 1 0 0,0 0-1 0 0,0 1 0 0 0,1-1 1 0 0,0 1-1 0 0,0 0 0 0 0,0 0 1 0 0,0 0-1 0 0,1 0 0 0 0,-2 8 1 0 0,1-3 449 0 0,0-5-328 0 0,1 1 0 0 0,0 0 0 0 0,0 0 0 0 0,-1 11 0 0 0,6 32 1232 0 0,2-23-1199 0 0,-5 3-95 0 0,7 38 0 0 0,-4-38-7 0 0,2 39-1 0 0,-6-49-117 0 0,5 194 692 0 0,27 18-706 0 0,-21-163 0 0 0,11 45 0 0 0,-2-7 0 0 0,-12-75 0 0 0,-5-22 0 0 0,-1 0 0 0 0,0 0 0 0 0,0 1 0 0 0,-1-1 0 0 0,0 1 0 0 0,-1 9 0 0 0,0 0 0 0 0,1 0 0 0 0,0 0 0 0 0,8 34 0 0 0,0 9 0 0 0,-5 31 0 0 0,1-68 203 0 0,-4-20-130 0 0,0-1 0 0 0,0 1-1 0 0,0-1 1 0 0,-1 1 0 0 0,1 7 0 0 0,-2 175 260 0 0,2-93 151 0 0,-1 16-249 0 0,6 226 137 0 0,-4-274-372 0 0,-9 92 0 0 0,-1-71 0 0 0,6-67 0 0 0,0 23 0 0 0,2-26 0 0 0,0 0 0 0 0,-5 24 0 0 0,-20 116 0 0 0,18-116 0 0 0,-2 56 0 0 0,8-88 0 0 0,0 12 0 0 0,1-6 0 0 0,-1 0 0 0 0,-1 0 0 0 0,-2 12 0 0 0,-1 0 0 0 0,-4 45 0 0 0,9-64 0 0 0,-4 149 0 0 0,1-5 0 0 0,-8-63 0 0 0,-12 88 0 0 0,15-120 0 0 0,5-25 0 0 0,-11 38 0 0 0,9-51 0 0 0,5-15 0 0 0,0 0 0 0 0,0 0 0 0 0,0 0 0 0 0,0 1 0 0 0,0-1 0 0 0,-1 0 0 0 0,1 0 0 0 0,0 0 0 0 0,0 0 0 0 0,0 0 0 0 0,0 1 0 0 0,0-1 0 0 0,0 0 0 0 0,0 0 0 0 0,0 0 0 0 0,0 0 0 0 0,-1 0 0 0 0,1 0 0 0 0,0 1 0 0 0,0-1 0 0 0,0 0 0 0 0,0 0 0 0 0,0 0 0 0 0,-1 0 0 0 0,1 0 0 0 0,0 0 0 0 0,0 0 0 0 0,0 0 0 0 0,0 0 0 0 0,-1 0 0 0 0,1 0 0 0 0,0 0 0 0 0,0 0 0 0 0,0 0 0 0 0,0 0 0 0 0,-1 0 0 0 0,1 0 0 0 0,0 0 0 0 0,0 0 0 0 0,0 0 0 0 0,0 0 0 0 0,-1 0 0 0 0,1 0 0 0 0,0 0 0 0 0,0 0 0 0 0,0 0 0 0 0,0 0 0 0 0,0-1 0 0 0,-1 1 0 0 0,1 0 0 0 0,0 0 0 0 0,0 0 0 0 0,0 0 0 0 0,0 0 0 0 0,0 0 0 0 0,0-1 0 0 0,0 1 0 0 0,0 0 0 0 0,-1 0 0 0 0,1 0 0 0 0,0 0 0 0 0,0 0 0 0 0,0-1 0 0 0,0 1 0 0 0,0 0 0 0 0,0 0 0 0 0,0-1 0 0 0,-6-9 0 0 0,5 5-255 0 0,-1 0 0 0 0,0 0 0 0 0,0 1 0 0 0,-1-1 0 0 0,1 0 0 0 0,-1 1 0 0 0,0 0 0 0 0,-6-7 0 0 0,3 4-574 0 0,-1 0 0 0 0,0 0 0 0 0,-14-10 1 0 0,-4 4-1218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5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73 3680 0 0,'-2'-10'18782'0'0,"9"10"-18401"0"0,0 0-1 0 0,1 0 1 0 0,-1 1-1 0 0,0 0 1 0 0,0 0-1 0 0,0 0 1 0 0,0 1 0 0 0,9 4-1 0 0,10 5-150 0 0,1-1 0 0 0,1-2 0 0 0,0 0 1 0 0,0-2-1 0 0,0-1 0 0 0,52 2 0 0 0,76-6 299 0 0,79-24 251 0 0,-46 8-565 0 0,-100 10-79 0 0,69 4 75 0 0,-85 2-145 0 0,32 1-36 0 0,101-4 88 0 0,-81-11-37 0 0,57-4-34 0 0,155 17-34 0 0,-21 12 118 0 0,112-4 26 0 0,-305 2-1 0 0,2 0-2 0 0,199-17 75 0 0,124-32-191 0 0,-96 5-12 0 0,-294 30-5 0 0,0 3 1 0 0,85 8-1 0 0,-87-3 16 0 0,-1-2 0 0 0,94-9 0 0 0,-28 1 33 0 0,-26 0-58 0 0,26-1-13 0 0,50 17 12 0 0,116 11 634 0 0,-262-20-573 0 0,77-2 318 0 0,-31-2-164 0 0,-59 3-185 0 0,1-2-1 0 0,-1 0 1 0 0,16-4 0 0 0,-20 4 1 0 0,-3-1-31 0 0,-4-1-104 0 0,-16-4-3061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5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54 7344 0 0,'4'10'332'0'0,"-3"-8"-4"0"0,0-3-175 0 0,-1 0 0 0 0,1 0 0 0 0,0 0 0 0 0,0 0 0 0 0,0 0 0 0 0,0 1 0 0 0,0-1 0 0 0,0 0 0 0 0,0 0 1 0 0,0 1-1 0 0,0-1 0 0 0,0 1 0 0 0,0-1 0 0 0,1 1 0 0 0,1-1 0 0 0,3-2 2979 0 0,9-6 127 0 0,-8 6-1846 0 0,0-1 0 0 0,0 0 0 0 0,-1-1 0 0 0,9-7 978 0 0,-21 4-1008 0 0,3 7-1250 0 0,0 0 0 0 0,-1 0 0 0 0,1 0-1 0 0,-1 1 1 0 0,1-1 0 0 0,-1 1 0 0 0,1 0 0 0 0,-1 0 0 0 0,1 0 0 0 0,-1 1 0 0 0,1-1 0 0 0,0 1-1 0 0,-5 1 1 0 0,-7 3 283 0 0,-24 10 0 0 0,25-9-107 0 0,-1 1-238 0 0,1 0 0 0 0,1 0 0 0 0,-1 2 0 0 0,1 0 0 0 0,1 0 0 0 0,0 1 0 0 0,-21 22 0 0 0,13-9 122 0 0,1 1 1 0 0,1 1-1 0 0,-16 29 0 0 0,29-46-137 0 0,1 1 0 0 0,-1 0-1 0 0,2 0 1 0 0,-1 0 0 0 0,1 1-1 0 0,0-1 1 0 0,-1 14 0 0 0,3-20-39 0 0,1 1-1 0 0,0-1 1 0 0,-1 0 0 0 0,2 0 0 0 0,-1 0-1 0 0,0 0 1 0 0,1 0 0 0 0,-1 0 0 0 0,1 0-1 0 0,0 0 1 0 0,0 0 0 0 0,0 0 0 0 0,0 0-1 0 0,0-1 1 0 0,1 1 0 0 0,-1 0 0 0 0,1-1-1 0 0,0 1 1 0 0,0-1 0 0 0,0 1 0 0 0,0-1-1 0 0,0 0 1 0 0,1 0 0 0 0,-1 0 0 0 0,0 0 0 0 0,1 0-1 0 0,3 1 1 0 0,8 4-7 0 0,0-2 1 0 0,0 1-1 0 0,0-2 0 0 0,1 0 0 0 0,0-1 1 0 0,-1 0-1 0 0,1-1 0 0 0,0-1 0 0 0,0 0 0 0 0,0-1 1 0 0,0-1-1 0 0,0 0 0 0 0,16-4 0 0 0,2-2-1045 0 0,0-2-1 0 0,-1-1 0 0 0,0-1 0 0 0,53-27 0 0 0,-59 24-1754 0 0,-1-4-5935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93 3680 0 0,'0'-15'360'0'0,"2"2"3097"0"0,0-1-1 0 0,-1-14 1 0 0,2 6 8051 0 0,6 27-10276 0 0,-7-3-1116 0 0,0 1-1 0 0,0 0 1 0 0,0 0 0 0 0,-1 0 0 0 0,0 0 0 0 0,1 0-1 0 0,-1 1 1 0 0,0-1 0 0 0,0 0 0 0 0,-1 0 0 0 0,1 1-1 0 0,0 4 1 0 0,-1 7 368 0 0,-1 23-1 0 0,0-23-458 0 0,-32 218 1657 0 0,12-112-1673 0 0,1-8-429 0 0,-8 72 545 0 0,27-181-130 0 0,1 0 0 0 0,0 0 0 0 0,0 0 0 0 0,0 0 0 0 0,1 0 0 0 0,-1 0 0 0 0,1 0 0 0 0,0 0 0 0 0,0-1 0 0 0,2 6 0 0 0,-2-9-54 0 0,-1 0-1 0 0,1 1 1 0 0,-1-1-1 0 0,1 0 1 0 0,-1 1-1 0 0,1-1 0 0 0,0 0 1 0 0,-1 0-1 0 0,1 0 1 0 0,-1 1-1 0 0,1-1 0 0 0,0 0 1 0 0,-1 0-1 0 0,1 0 1 0 0,0 0-1 0 0,-1 0 1 0 0,1 0-1 0 0,-1 0 0 0 0,1 0 1 0 0,0 0-1 0 0,-1-1 1 0 0,1 1-1 0 0,-1 0 1 0 0,1 0-1 0 0,0 0 0 0 0,-1-1 1 0 0,1 1-1 0 0,-1 0 1 0 0,1-1-1 0 0,0 0 1 0 0,22-14-1587 0 0,-18 11 1125 0 0,12-8-1435 0 0,3-1-328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8:5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22 4144 0 0,'-5'-2'8119'0'0,"-5"-2"-1121"0"0,-3-3-2823 0 0,12 7-4090 0 0,0-1-1 0 0,0 0 0 0 0,0 0 1 0 0,0 0-1 0 0,0 1 0 0 0,0-1 1 0 0,0 1-1 0 0,0-1 0 0 0,0 1 1 0 0,-1-1-1 0 0,1 1 0 0 0,0 0 1 0 0,0-1-1 0 0,-1 1 0 0 0,1 0 1 0 0,0 0-1 0 0,0 0 0 0 0,-1 0 1 0 0,1 0-1 0 0,0 0 0 0 0,0 0 1 0 0,-1 1-1 0 0,1-1 1 0 0,0 0-1 0 0,0 1 0 0 0,-1-1 1 0 0,0 2-1 0 0,-8 4 136 0 0,1 1 1 0 0,0 1 0 0 0,1-1-1 0 0,0 1 1 0 0,0 1-1 0 0,-13 17 1 0 0,-32 63 164 0 0,45-76-268 0 0,2 1 0 0 0,-1 0 1 0 0,2 0-1 0 0,0 0 0 0 0,1 1 0 0 0,-4 20 0 0 0,8-33-59 0 0,0 0 0 0 0,0 0-1 0 0,0 0 1 0 0,0 0 0 0 0,0 0 0 0 0,0 0 0 0 0,1 0-1 0 0,-1 0 1 0 0,1 0 0 0 0,0 0 0 0 0,-1 0-1 0 0,1 0 1 0 0,0 0 0 0 0,2 3 0 0 0,-2-4-72 0 0,0 0 1 0 0,-1-1-1 0 0,1 1 1 0 0,0 0-1 0 0,0 0 1 0 0,0-1-1 0 0,0 1 0 0 0,0 0 1 0 0,0-1-1 0 0,0 1 1 0 0,0 0-1 0 0,0-1 1 0 0,0 0-1 0 0,0 1 1 0 0,0-1-1 0 0,0 0 1 0 0,0 1-1 0 0,0-1 1 0 0,0 0-1 0 0,0 0 1 0 0,1 0-1 0 0,-1 0 1 0 0,0 0-1 0 0,0 0 0 0 0,0 0 1 0 0,2-1-1 0 0,3-1 48 0 0,-1 0 0 0 0,1 0-1 0 0,-1 0 1 0 0,0-1-1 0 0,0 0 1 0 0,0 0 0 0 0,0 0-1 0 0,-1 0 1 0 0,1-1-1 0 0,-1 0 1 0 0,0 0 0 0 0,0 0-1 0 0,0-1 1 0 0,0 1-1 0 0,3-7 1 0 0,4-7 34 0 0,-2-1 1 0 0,0 0-1 0 0,6-20 1 0 0,3-7 198 0 0,-12 30-154 0 0,-5 13-13 0 0,-1 0 0 0 0,1-1 0 0 0,1 1 0 0 0,-1-1 0 0 0,0 1 0 0 0,1 0 0 0 0,0 0 0 0 0,0 0 0 0 0,0 0-1 0 0,0 0 1 0 0,0 0 0 0 0,1 1 0 0 0,-1-1 0 0 0,5-3 0 0 0,-3 31 36 0 0,-4-14-111 0 0,-1-1 0 0 0,1 1 0 0 0,-1 0 0 0 0,-4 15 0 0 0,2-13 6 0 0,1 0 0 0 0,-1 17-1 0 0,3-5-83 0 0,-1 21 212 0 0,2-42-252 0 0,-1 0 0 0 0,1-1 0 0 0,0 1 0 0 0,0 0 0 0 0,0 0 0 0 0,0-1 0 0 0,1 1 0 0 0,-1-1 0 0 0,3 5 0 0 0,-3-7-145 0 0,1 1 0 0 0,-1-1 1 0 0,1 1-1 0 0,-1-1 0 0 0,1 0 0 0 0,0 1 0 0 0,-1-1 0 0 0,1 0 0 0 0,0 0 0 0 0,0 0 0 0 0,0-1 0 0 0,0 1 0 0 0,0 0 0 0 0,0-1 0 0 0,0 1 0 0 0,0-1 0 0 0,0 1 0 0 0,0-1 0 0 0,0 0 0 0 0,0 0 0 0 0,0 0 1 0 0,0 0-1 0 0,0 0 0 0 0,0-1 0 0 0,0 1 0 0 0,0-1 0 0 0,0 1 0 0 0,0-1 0 0 0,3-1 0 0 0,12-5-8700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0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29 11056 0 0,'-7'-10'1176'0'0,"6"9"-471"0"0,-1-1 1 0 0,1 1-1 0 0,-1-1 1 0 0,1 1-1 0 0,-1-1 1 0 0,0 1-1 0 0,0 0 1 0 0,1 0-1 0 0,-1 0 1 0 0,0 0-1 0 0,0 0 1 0 0,0 0-1 0 0,0 0 1 0 0,0 1-1 0 0,0-1 1 0 0,0 1-1 0 0,-4-1 1 0 0,3 1-367 0 0,0 0 0 0 0,-1 0 0 0 0,1 1 0 0 0,0-1 1 0 0,-1 1-1 0 0,1 0 0 0 0,0 0 0 0 0,0 0 1 0 0,0 0-1 0 0,-5 3 0 0 0,4-2-280 0 0,0 0 1 0 0,1 0-1 0 0,-1 1 0 0 0,1-1 0 0 0,0 1 1 0 0,-1 0-1 0 0,1 0 0 0 0,1 0 1 0 0,-1 0-1 0 0,0 0 0 0 0,1 1 0 0 0,-1-1 1 0 0,1 1-1 0 0,0 0 0 0 0,1 0 1 0 0,-1 0-1 0 0,0-1 0 0 0,0 6 0 0 0,2-7-35 0 0,-1 0-1 0 0,1 0 1 0 0,0 0-1 0 0,0 0 1 0 0,1 1-1 0 0,-1-1 1 0 0,0 0 0 0 0,1 0-1 0 0,-1 0 1 0 0,1 0-1 0 0,0 0 1 0 0,0 0-1 0 0,-1 0 1 0 0,1-1-1 0 0,0 1 1 0 0,1 0-1 0 0,-1 0 1 0 0,0-1-1 0 0,0 1 1 0 0,1 0-1 0 0,1 1 1 0 0,4 2 16 0 0,-1 0 0 0 0,1 0 1 0 0,0-1-1 0 0,9 4 0 0 0,9 6 284 0 0,-17-9-230 0 0,-2-1 11 0 0,0 1-1 0 0,0-1 1 0 0,10 11 0 0 0,-15-14-90 0 0,1 1-1 0 0,-1-1 1 0 0,0 1 0 0 0,1 0-1 0 0,-1 0 1 0 0,0 0 0 0 0,0 0-1 0 0,-1 0 1 0 0,1 0 0 0 0,0 0 0 0 0,-1 0-1 0 0,1 0 1 0 0,-1 0 0 0 0,0 0-1 0 0,1 0 1 0 0,-1 0 0 0 0,0 1-1 0 0,-1 2 1 0 0,0 0 1 0 0,0 0 1 0 0,0 0-1 0 0,-1 1 0 0 0,0-1 0 0 0,0 0 1 0 0,0-1-1 0 0,0 1 0 0 0,-1 0 0 0 0,0-1 1 0 0,0 1-1 0 0,0-1 0 0 0,-1 0 0 0 0,1 0 1 0 0,-1 0-1 0 0,0-1 0 0 0,0 1 1 0 0,0-1-1 0 0,-1 0 0 0 0,-8 5 0 0 0,-4 0-39 0 0,0 0-1 0 0,-1-1 1 0 0,0 0-1 0 0,-22 4 1 0 0,28-8-990 0 0,0-1 0 0 0,0-1 0 0 0,-17 1 0 0 0,35-7-3575 0 0,2-2 2028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0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24 19231 0 0,'4'-5'2054'0'0,"-4"4"-1871"0"0,0 1 1 0 0,0-1 0 0 0,0 0 0 0 0,0 1 0 0 0,0-1-1 0 0,-1 0 1 0 0,1 0 0 0 0,0 1 0 0 0,0-1-1 0 0,0 0 1 0 0,-1 1 0 0 0,1-1 0 0 0,0 0-1 0 0,-1 1 1 0 0,1-1 0 0 0,0 1 0 0 0,-1-1 0 0 0,1 0-1 0 0,-1 1 1 0 0,1-1 0 0 0,-1 1 0 0 0,1-1-1 0 0,-1 1 1 0 0,1 0 0 0 0,-1-1 0 0 0,0 1-1 0 0,1-1 1 0 0,-1 1 0 0 0,0 0 0 0 0,1 0 0 0 0,-1-1-1 0 0,0 1 1 0 0,1 0 0 0 0,-1 0 0 0 0,0 0-1 0 0,1 0 1 0 0,-1 0 0 0 0,0 0 0 0 0,0 0-1 0 0,1 0 1 0 0,-1 0 0 0 0,0 0 0 0 0,1 0 0 0 0,-1 0-1 0 0,0 0 1 0 0,0 1 0 0 0,-4-1-403 0 0,4 1 276 0 0,0-1 0 0 0,0 1 0 0 0,0 0 0 0 0,0 0 0 0 0,0-1 0 0 0,0 1 0 0 0,1 0 0 0 0,-1 0-1 0 0,0 0 1 0 0,0 0 0 0 0,1 0 0 0 0,-1 0 0 0 0,0 0 0 0 0,1 0 0 0 0,-1 0 0 0 0,1 0 0 0 0,-1 0 0 0 0,1 1 0 0 0,-1 0 0 0 0,3 2 28 0 0,-1 0-1 0 0,0 0 1 0 0,1 0 0 0 0,0-1 0 0 0,0 1-1 0 0,0 0 1 0 0,0-1 0 0 0,1 0 0 0 0,-1 1 0 0 0,5 3-1 0 0,2 2-77 0 0,1-1 0 0 0,11 7 0 0 0,8 7 808 0 0,-27-21-811 0 0,-1 1 0 0 0,1-1 0 0 0,-1 1 0 0 0,0-1-1 0 0,0 1 1 0 0,0-1 0 0 0,0 1 0 0 0,0 0 0 0 0,0-1 0 0 0,0 1 0 0 0,0 0 0 0 0,-1 0 0 0 0,1 0 0 0 0,-1 0 0 0 0,1 0 0 0 0,-1 2 0 0 0,0-1 1 0 0,0 1 1 0 0,0-1-1 0 0,0 1 1 0 0,-1-1-1 0 0,1 1 1 0 0,-1-1-1 0 0,0 1 1 0 0,-2 4-1 0 0,-2 3 3 0 0,0-1 1 0 0,-1 1-1 0 0,-1-1 0 0 0,-8 11 0 0 0,8-12-3 0 0,0-1-1 0 0,-1-1 1 0 0,0 0 0 0 0,0 0 0 0 0,-1 0-1 0 0,-13 7 1 0 0,-61 30-116 0 0,70-37 54 0 0,-17 6-843 0 0,6-2-1936 0 0,7-2-4435 0 0,4-2-2050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01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17 9216 0 0,'0'0'6588'0'0,"19"-17"2563"0"0,-23 18-9055 0 0,0 0 0 0 0,0 1 0 0 0,1-1 0 0 0,-1 1 0 0 0,1 0 0 0 0,-1 0 0 0 0,1 0 0 0 0,-1 0-1 0 0,-3 3 1 0 0,-11 7 101 0 0,2-2 23 0 0,-23 18 0 0 0,-4 3-20 0 0,-110 78 643 0 0,87-59 98 0 0,56-43-687 0 0,8-7-176 0 0,1 1 0 0 0,-1 0 0 0 0,0 1-1 0 0,1-1 1 0 0,-1 0 0 0 0,0 0 0 0 0,1 1 0 0 0,0-1 0 0 0,-1 0 0 0 0,0 3 0 0 0,1-4 332 0 0,22-6-226 0 0,-13 2-113 0 0,3 1-39 0 0,0 0-1 0 0,1 0 0 0 0,-1 1 1 0 0,1 0-1 0 0,0 1 1 0 0,-1 1-1 0 0,23 1 1 0 0,4 4-28 0 0,39 9 1 0 0,-28-4-2 0 0,16 6-2 0 0,-37-8-29 0 0,42 16-2894 0 0,-59-19 1519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25.0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1 184 10592 0 0,'16'0'1685'0'0,"0"0"1"0"0,0-1-1 0 0,16-4 0 0 0,-25 3-1249 0 0,-1 1 0 0 0,0-1 0 0 0,0-1 0 0 0,1 1 0 0 0,-2-1 0 0 0,1 0 0 0 0,0-1 0 0 0,-1 1 0 0 0,1-1 0 0 0,5-6 0 0 0,-1 1 42 0 0,-1 0 1 0 0,0 0-1 0 0,-1-1 0 0 0,0-1 1 0 0,10-17-1 0 0,-16 25-420 0 0,-1 0 0 0 0,0 1-1 0 0,0-1 1 0 0,0 0 0 0 0,0 0-1 0 0,-1 0 1 0 0,1 0 0 0 0,-1 0-1 0 0,0 1 1 0 0,0-1-1 0 0,0 0 1 0 0,0 0 0 0 0,-1-4-1 0 0,1 6-31 0 0,0-1 0 0 0,0 1-1 0 0,-1 0 1 0 0,1 1 0 0 0,0-1-1 0 0,-1 0 1 0 0,1 0 0 0 0,-1 0-1 0 0,0 0 1 0 0,1 0 0 0 0,-1 0-1 0 0,1 0 1 0 0,-1 1 0 0 0,0-1-1 0 0,0 0 1 0 0,1 1 0 0 0,-1-1-1 0 0,0 0 1 0 0,0 1 0 0 0,0-1-1 0 0,0 1 1 0 0,0-1 0 0 0,0 1-1 0 0,0 0 1 0 0,0-1 0 0 0,0 1-1 0 0,0 0 1 0 0,0 0 0 0 0,0-1-1 0 0,0 1 1 0 0,0 0 0 0 0,0 0-1 0 0,0 0 1 0 0,0 1 0 0 0,0-1-1 0 0,0 0 1 0 0,0 0 0 0 0,-2 1-1 0 0,-2 1 21 0 0,0-1 0 0 0,0 1 0 0 0,0 1 0 0 0,0-1 0 0 0,1 1 0 0 0,-1 0 0 0 0,1 0 0 0 0,0 0 0 0 0,-1 0 0 0 0,-4 6 0 0 0,2-1 34 0 0,0 0-1 0 0,0 0 1 0 0,1 1 0 0 0,-7 11-1 0 0,11-16-83 0 0,0 0 0 0 0,1 0 1 0 0,-1 0-1 0 0,1-1 0 0 0,0 1 0 0 0,0 1 0 0 0,0-1 0 0 0,0 0 0 0 0,1 0 0 0 0,-1 0 1 0 0,1 0-1 0 0,0 0 0 0 0,1 1 0 0 0,-1-1 0 0 0,2 4 0 0 0,-2-5 1 0 0,1-1-1 0 0,0 0 0 0 0,0 1 1 0 0,0-1-1 0 0,0 0 0 0 0,0 0 1 0 0,1 0-1 0 0,-1 0 0 0 0,1 0 1 0 0,-1 0-1 0 0,1 0 1 0 0,0 0-1 0 0,0-1 0 0 0,0 1 1 0 0,0 0-1 0 0,0-1 0 0 0,0 0 1 0 0,0 1-1 0 0,0-1 1 0 0,1 0-1 0 0,-1 0 0 0 0,0 0 1 0 0,1-1-1 0 0,-1 1 0 0 0,1-1 1 0 0,2 1-1 0 0,3 0-181 0 0,0-1 0 0 0,0 0-1 0 0,0 0 1 0 0,0-1 0 0 0,0 0-1 0 0,0-1 1 0 0,-1 1 0 0 0,16-6 0 0 0,3-4-1799 0 0,28-14 1 0 0,-29 11-175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0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60 7976 0 0,'0'0'1060'0'0,"12"-10"5624"0"0,-8 6-5753 0 0,-1 0 0 0 0,1 1 0 0 0,-1-1 0 0 0,0 0 1 0 0,0-1-1 0 0,4-8 0 0 0,-3 7 1254 0 0,-5 6-2130 0 0,1-1 1 0 0,-1 1-1 0 0,1-1 0 0 0,0 1 0 0 0,-1-1 1 0 0,1 1-1 0 0,-1 0 0 0 0,1-1 0 0 0,-1 1 1 0 0,1 0-1 0 0,-1-1 0 0 0,1 1 0 0 0,-1 0 0 0 0,0 0 1 0 0,1-1-1 0 0,-1 1 0 0 0,1 0 0 0 0,-1 0 1 0 0,0 0-1 0 0,1 0 0 0 0,-1 0 0 0 0,1 0 1 0 0,-1 0-1 0 0,0 0 0 0 0,-1 0 0 0 0,-21 9 138 0 0,1 1-1 0 0,-1 2 1 0 0,2 0-1 0 0,-1 1 1 0 0,2 1-1 0 0,0 1 1 0 0,1 1-1 0 0,0 1 1 0 0,-19 22-1 0 0,3-1-9 0 0,2 0 248 0 0,-36 49 1 0 0,60-74-362 0 0,1 1 1 0 0,0 0-1 0 0,0 1 1 0 0,2 0-1 0 0,0 0 1 0 0,1 0-1 0 0,-7 31 1 0 0,10-34-36 0 0,0 0 0 0 0,1 0 0 0 0,0 0 0 0 0,1 0 0 0 0,1 1 0 0 0,2 17 0 0 0,-2-25-19 0 0,0 0 0 0 0,1-1 0 0 0,-1 1 0 0 0,1-1 0 0 0,0 0 0 0 0,0 1 0 0 0,0-1 0 0 0,1 0 0 0 0,0 0 1 0 0,-1 0-1 0 0,1-1 0 0 0,1 1 0 0 0,-1-1 0 0 0,0 0 0 0 0,1 1 0 0 0,0-1 0 0 0,0-1 0 0 0,0 1 0 0 0,6 3 0 0 0,-2-3-6 0 0,0 0 0 0 0,0-1 0 0 0,0 1-1 0 0,0-1 1 0 0,0-1 0 0 0,0 0-1 0 0,0 0 1 0 0,1-1 0 0 0,-1 0 0 0 0,0 0-1 0 0,0-1 1 0 0,1 0 0 0 0,13-3-1 0 0,8-5 40 0 0,0 0-1 0 0,36-18 0 0 0,-44 18-42 0 0,10-4-969 0 0,-1-1 0 0 0,-1-1 0 0 0,0-2-1 0 0,30-22 1 0 0,-38 19-933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0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11976 0 0,'0'0'9591'0'0,"-5"5"-7172"0"0,-3 9-1878 0 0,1 1-1 0 0,0 0 1 0 0,1 0 0 0 0,-6 27-1 0 0,9-30-351 0 0,-24 94 114 0 0,-2 10-93 0 0,9-49-57 0 0,-48 149 321 0 0,58-186-612 0 0,2 0 0 0 0,-10 55 0 0 0,18-84-61 0 0,0 1 1 0 0,0 0-1 0 0,0-1 0 0 0,0 1 0 0 0,0 0 0 0 0,0-1 0 0 0,0 1 0 0 0,1 0 0 0 0,-1-1 0 0 0,1 1 0 0 0,0 2 0 0 0,4 1-1243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0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17999 0 0,'-32'11'1855'0'0,"19"-7"-1461"0"0,0 0 0 0 0,1 1 0 0 0,-1 0 0 0 0,-14 9-1 0 0,16-6-59 0 0,0-1 1 0 0,0 2-1 0 0,1 0 0 0 0,0 0 0 0 0,-15 19 0 0 0,20-22-224 0 0,0 2 0 0 0,0-1 0 0 0,1 0 0 0 0,0 1 1 0 0,0 0-1 0 0,1 0 0 0 0,0 0 0 0 0,0 0 0 0 0,1 0 0 0 0,-2 10 0 0 0,4-15-85 0 0,0 0 1 0 0,0 0-1 0 0,0 0 0 0 0,0 0 0 0 0,1 0 0 0 0,-1 0 1 0 0,1 0-1 0 0,0-1 0 0 0,0 1 0 0 0,0 0 0 0 0,0 0 1 0 0,1-1-1 0 0,-1 1 0 0 0,3 3 0 0 0,-3-4 4 0 0,0-1-1 0 0,0 0 0 0 0,0 0 1 0 0,0 0-1 0 0,0 0 0 0 0,0 0 1 0 0,0 0-1 0 0,0 0 1 0 0,1 0-1 0 0,-1 0 0 0 0,0 0 1 0 0,0-1-1 0 0,1 1 0 0 0,-1 0 1 0 0,0-1-1 0 0,1 0 0 0 0,-1 1 1 0 0,1-1-1 0 0,-1 0 1 0 0,1 1-1 0 0,-1-1 0 0 0,1 0 1 0 0,-1 0-1 0 0,1 0 0 0 0,-1 0 1 0 0,1-1-1 0 0,-1 1 0 0 0,0 0 1 0 0,1 0-1 0 0,2-2 1 0 0,0 0 64 0 0,0 1 0 0 0,0-2 1 0 0,0 1-1 0 0,-1 0 0 0 0,1-1 1 0 0,-1 0-1 0 0,1 0 0 0 0,-1 0 1 0 0,0 0-1 0 0,0 0 0 0 0,0-1 1 0 0,0 1-1 0 0,-1-1 0 0 0,1 0 0 0 0,-1 0 1 0 0,0 0-1 0 0,0 0 0 0 0,1-5 1 0 0,36-88 995 0 0,-34 87-720 0 0,-1 1 1 0 0,9-13-1 0 0,-13 22-173 0 0,0 8-85 0 0,-14 68 43 0 0,1 0-155 0 0,12-71-68 0 0,1-1 0 0 0,0 0-1 0 0,1 0 1 0 0,-1 1 0 0 0,1-1 0 0 0,-1 0-1 0 0,1 0 1 0 0,1 0 0 0 0,1 5-1 0 0,-3-8-75 0 0,1 1-1 0 0,-1-1 1 0 0,1 0-1 0 0,0 1 0 0 0,-1-1 1 0 0,1 0-1 0 0,0 0 1 0 0,0 0-1 0 0,0 1 0 0 0,0-1 1 0 0,0 0-1 0 0,0 0 0 0 0,0 0 1 0 0,0-1-1 0 0,1 1 1 0 0,-1 0-1 0 0,0 0 0 0 0,1-1 1 0 0,-1 1-1 0 0,0-1 0 0 0,1 1 1 0 0,-1-1-1 0 0,1 1 1 0 0,-1-1-1 0 0,0 0 0 0 0,1 0 1 0 0,-1 1-1 0 0,1-1 0 0 0,1-1 1 0 0,3 0-1930 0 0,-1 0-1 0 0,1 0 1 0 0,9-4 0 0 0,4-4-5434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0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11 15952 0 0,'0'0'729'0'0,"-6"-7"269"0"0,4 6-765 0 0,-1 0-1 0 0,0 1 0 0 0,1-1 1 0 0,-1 1-1 0 0,1 0 0 0 0,-1 0 1 0 0,0 0-1 0 0,1 0 0 0 0,-1 0 0 0 0,0 0 1 0 0,1 1-1 0 0,-1-1 0 0 0,1 1 1 0 0,-1 0-1 0 0,0 0 0 0 0,1 0 0 0 0,-3 1 1 0 0,-3 2 475 0 0,1 0 1 0 0,0 0-1 0 0,0 0 1 0 0,-10 9-1 0 0,16-12-613 0 0,-1 0-1 0 0,1 1 1 0 0,0-1-1 0 0,-1 0 1 0 0,1 1-1 0 0,0-1 1 0 0,0 1-1 0 0,0 0 1 0 0,0-1-1 0 0,0 1 0 0 0,0 0 1 0 0,1-1-1 0 0,-1 1 1 0 0,0 0-1 0 0,1 0 1 0 0,-1 0-1 0 0,1-1 1 0 0,0 1-1 0 0,0 0 1 0 0,-1 0-1 0 0,1 0 1 0 0,1 0-1 0 0,-1 3 1 0 0,1-2-32 0 0,0 0 1 0 0,0 0-1 0 0,1 0 1 0 0,-1-1-1 0 0,1 1 1 0 0,-1 0-1 0 0,1-1 1 0 0,0 1-1 0 0,0-1 1 0 0,0 0-1 0 0,0 0 1 0 0,0 0-1 0 0,1 0 1 0 0,2 2-1 0 0,4 2 133 0 0,1 0-1 0 0,16 6 1 0 0,-19-9-85 0 0,0 0 1 0 0,0 1 0 0 0,0 0-1 0 0,-1 0 1 0 0,1 0 0 0 0,-1 1-1 0 0,6 5 1 0 0,-11-8-96 0 0,0 0-1 0 0,0-1 0 0 0,1 1 1 0 0,-2 0-1 0 0,1 0 1 0 0,0 0-1 0 0,0 0 1 0 0,-1 1-1 0 0,1-1 1 0 0,-1 0-1 0 0,1 0 0 0 0,-1 0 1 0 0,0 0-1 0 0,0 1 1 0 0,0-1-1 0 0,0 0 1 0 0,0 0-1 0 0,-1 0 1 0 0,1 1-1 0 0,-1-1 0 0 0,1 0 1 0 0,-1 0-1 0 0,0 0 1 0 0,0 0-1 0 0,0 0 1 0 0,0 0-1 0 0,-1 2 1 0 0,-3 4-4 0 0,0 0 0 0 0,-1 0 1 0 0,0-1-1 0 0,0 0 0 0 0,-7 7 1 0 0,8-9-196 0 0,-1 0-1 0 0,0-1 1 0 0,0 1 0 0 0,0-1 0 0 0,0-1-1 0 0,-1 1 1 0 0,1-1 0 0 0,-1 0 0 0 0,0 0 0 0 0,0-1-1 0 0,-8 2 1 0 0,9-3-490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0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9 19895 0 0,'0'0'911'0'0,"-11"-7"338"0"0,9 6-1080 0 0,1 1-1 0 0,-1 0 0 0 0,0-1 1 0 0,1 1-1 0 0,-1 0 0 0 0,1 0 0 0 0,-1 0 1 0 0,0 0-1 0 0,1 0 0 0 0,-1 1 1 0 0,1-1-1 0 0,-1 0 0 0 0,1 1 1 0 0,-1-1-1 0 0,1 1 0 0 0,-1 0 0 0 0,1-1 1 0 0,-1 1-1 0 0,1 0 0 0 0,0 0 1 0 0,-1 0-1 0 0,1 0 0 0 0,0 0 1 0 0,0 0-1 0 0,-2 2 0 0 0,3-3-84 0 0,-1 1 0 0 0,1 0 0 0 0,-1-1 0 0 0,1 1-1 0 0,-1 0 1 0 0,1-1 0 0 0,0 1 0 0 0,-1 0 0 0 0,1 0 0 0 0,0-1-1 0 0,0 1 1 0 0,-1 0 0 0 0,1 0 0 0 0,0 0 0 0 0,0-1 0 0 0,0 1-1 0 0,0 0 1 0 0,0 0 0 0 0,0 0 0 0 0,0 0 0 0 0,0-1 0 0 0,0 1-1 0 0,1 0 1 0 0,-1 0 0 0 0,0 0 0 0 0,0-1 0 0 0,1 1 0 0 0,-1 0-1 0 0,1 0 1 0 0,-1-1 0 0 0,0 1 0 0 0,1 0 0 0 0,-1-1 0 0 0,1 1-1 0 0,0-1 1 0 0,-1 1 0 0 0,1 0 0 0 0,-1-1 0 0 0,1 1 0 0 0,1 0-1 0 0,4 3 83 0 0,0 0 0 0 0,1 0-1 0 0,11 5 1 0 0,-6-3 95 0 0,-6-3-191 0 0,-1 0 0 0 0,1 0 1 0 0,-1 1-1 0 0,0 0 0 0 0,0 0 0 0 0,0 1 0 0 0,7 8 0 0 0,-10-11-65 0 0,0 1 0 0 0,-1 0 0 0 0,1 0 0 0 0,-1 0 0 0 0,0 0 0 0 0,1 0 0 0 0,-1 0 0 0 0,-1 0 1 0 0,1 0-1 0 0,0 0 0 0 0,-1 0 0 0 0,1 0 0 0 0,-1 1 0 0 0,0-1 0 0 0,0 0 0 0 0,0 0 0 0 0,-2 5 0 0 0,1 0 18 0 0,-2-1 0 0 0,1 1 0 0 0,-1-1-1 0 0,0 1 1 0 0,-1-1 0 0 0,1 0-1 0 0,-2 0 1 0 0,1-1 0 0 0,-1 1 0 0 0,0-1-1 0 0,0 0 1 0 0,0 0 0 0 0,-1-1 0 0 0,0 1-1 0 0,-11 6 1 0 0,-7 5-444 0 0,-1-2 0 0 0,-50 22 1 0 0,48-24-2176 0 0,-1-1-7531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0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18 599 3224 0 0,'-17'20'18718'0'0,"19"-28"-18002"0"0,0-4-375 0 0,-1 11-304 0 0,-1 0-1 0 0,1-1 1 0 0,-1 1 0 0 0,0-1-1 0 0,1 1 1 0 0,-1-1-1 0 0,0 1 1 0 0,0-1-1 0 0,0 1 1 0 0,0-1-1 0 0,-1 1 1 0 0,1-1-1 0 0,0 1 1 0 0,-1-2-1 0 0,0-2 25 0 0,1 0 1 0 0,0 0-1 0 0,0 0 0 0 0,0-1 0 0 0,1 1 0 0 0,-1 0 1 0 0,1 0-1 0 0,3-8 0 0 0,-1-5 72 0 0,42-357 1667 0 0,-45 367-1709 0 0,5-29 112 0 0,2-47 194 0 0,-3 90-362 0 0,1 6-17 0 0,22 85-23 0 0,21 59-16 0 0,-37-124 12 0 0,2-1 0 0 0,31 53 0 0 0,-42-79 8 0 0,1 0 0 0 0,1-1 0 0 0,-1 0 0 0 0,0 0 0 0 0,1 0 0 0 0,0 0-1 0 0,0 0 1 0 0,0-1 0 0 0,1 1 0 0 0,6 3 0 0 0,-8-6 1 0 0,0 1 0 0 0,0-1 0 0 0,0 0 0 0 0,0 0 0 0 0,0-1 1 0 0,0 1-1 0 0,1-1 0 0 0,-1 1 0 0 0,0-1 0 0 0,0 0 0 0 0,0 0 0 0 0,0 0 0 0 0,1-1 0 0 0,-1 1 0 0 0,0-1 0 0 0,0 0 0 0 0,0 0 0 0 0,0 0 0 0 0,4-2 0 0 0,-2 1 18 0 0,0-1-1 0 0,0-1 1 0 0,0 1 0 0 0,0-1-1 0 0,0 0 1 0 0,-1 0 0 0 0,0 0-1 0 0,0 0 1 0 0,0-1-1 0 0,0 0 1 0 0,-1 0 0 0 0,0 0-1 0 0,0 0 1 0 0,0 0-1 0 0,0-1 1 0 0,1-7 0 0 0,3-9 115 0 0,0-1 1 0 0,4-42-1 0 0,-7 41-82 0 0,-3 16-34 0 0,23-168 234 0 0,-23 172-373 0 0,-1 1 1 0 0,0 0-1 0 0,-1 0 1 0 0,1 0 0 0 0,0 0-1 0 0,-1 0 1 0 0,0 0-1 0 0,1 0 1 0 0,-3-4-1 0 0,-11 19-2876 0 0,13-9 2360 0 0,-1 0 0 0 0,0 0 0 0 0,1 1 0 0 0,-1-1 0 0 0,1 0 0 0 0,-1 5 0 0 0,-1 9-6501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0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49 3224 0 0,'-6'-3'12112'0'0,"1"-1"-11178"0"0,5 4-822 0 0,0-1 0 0 0,0 0 0 0 0,0 1 0 0 0,0-1 0 0 0,0 1 0 0 0,0-1 0 0 0,-1 0 0 0 0,1 1 0 0 0,0-1 0 0 0,0 1 0 0 0,-1-1 0 0 0,1 1 0 0 0,0-1 0 0 0,-1 1 0 0 0,1-1 0 0 0,-1 1 0 0 0,1-1 0 0 0,0 1 0 0 0,-1-1 0 0 0,1 1 0 0 0,-1 0 0 0 0,1-1 0 0 0,-1 1 0 0 0,0 0 0 0 0,1-1 0 0 0,-1 1 0 0 0,1 0 0 0 0,-1 0 0 0 0,1 0 0 0 0,-1-1 0 0 0,0 1 0 0 0,1 0 0 0 0,-1 0 0 0 0,0 0 0 0 0,1 0 0 0 0,-1 0 0 0 0,1 0 0 0 0,-1 0 0 0 0,0 0 1 0 0,1 0-1 0 0,-1 1 0 0 0,1-1 0 0 0,-1 0 0 0 0,0 0 0 0 0,1 0 0 0 0,-1 1 0 0 0,1-1 0 0 0,-1 0 0 0 0,1 1 0 0 0,-1-1 0 0 0,1 1 0 0 0,-1-1 0 0 0,1 0 0 0 0,-1 1 0 0 0,0 0 0 0 0,-1 2-38 0 0,-1-1 1 0 0,0 1 0 0 0,1 0 0 0 0,-1 0-1 0 0,1 0 1 0 0,0 1 0 0 0,-3 6 0 0 0,1 0-71 0 0,-4 9 23 0 0,-8 29-1 0 0,15-41-22 0 0,-1 0 0 0 0,1 1 0 0 0,1-1 1 0 0,-1 1-1 0 0,1-1 0 0 0,0 1 0 0 0,3 11 0 0 0,-2-13 82 0 0,0 0-1 0 0,1 0 1 0 0,0 0-1 0 0,0 0 0 0 0,1 0 1 0 0,4 8-1 0 0,-7-13-68 0 0,1 0-1 0 0,-1 0 0 0 0,1 0 0 0 0,-1 0 0 0 0,1 0 1 0 0,0 0-1 0 0,0 0 0 0 0,-1 0 0 0 0,1 0 1 0 0,0-1-1 0 0,0 1 0 0 0,0 0 0 0 0,0 0 1 0 0,0-1-1 0 0,0 1 0 0 0,0-1 0 0 0,0 1 0 0 0,0-1 1 0 0,0 1-1 0 0,1-1 0 0 0,-1 0 0 0 0,0 0 1 0 0,0 1-1 0 0,0-1 0 0 0,0 0 0 0 0,1 0 1 0 0,-1 0-1 0 0,0 0 0 0 0,0 0 0 0 0,0-1 0 0 0,1 1 1 0 0,-1 0-1 0 0,0 0 0 0 0,0-1 0 0 0,0 1 1 0 0,0-1-1 0 0,0 1 0 0 0,0-1 0 0 0,0 1 1 0 0,0-1-1 0 0,0 0 0 0 0,1 0 0 0 0,3-4 94 0 0,1 0 0 0 0,-2 0 0 0 0,1 0 0 0 0,-1-1 0 0 0,1 0 0 0 0,-1 0 0 0 0,-1 0 0 0 0,1 0 0 0 0,-1 0 0 0 0,-1-1 0 0 0,1 1 0 0 0,2-11 0 0 0,2-11 376 0 0,5-49 0 0 0,-10 65-368 0 0,-2 9-79 0 0,2-4 82 0 0,-1-1 0 0 0,-1 1 0 0 0,1 0 1 0 0,-1 0-1 0 0,-1-1 0 0 0,1 1 0 0 0,-3-9 0 0 0,-6 28 36 0 0,7-7-197 0 0,0 0 0 0 0,1 0-1 0 0,-1 0 1 0 0,1 0-1 0 0,0 0 1 0 0,0 0-1 0 0,0 0 1 0 0,1 1 0 0 0,0-1-1 0 0,0 0 1 0 0,0 0-1 0 0,2 7 1 0 0,-1-3-558 0 0,1 0 0 0 0,0 0 0 0 0,1 0 1 0 0,0-1-1 0 0,1 1 0 0 0,4 8 0 0 0,1-2-1329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0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3680 0 0,'0'0'2324'0'0,"5"10"5189"0"0,3-3-6784 0 0,-8-6-653 0 0,1 0 0 0 0,0 0 0 0 0,0 0 0 0 0,1 0 1 0 0,-1-1-1 0 0,0 1 0 0 0,0 0 0 0 0,0 0 1 0 0,1-1-1 0 0,-1 1 0 0 0,0-1 0 0 0,0 1 1 0 0,2-1-1 0 0,10 3 604 0 0,20 3 1345 0 0,-31-6-1874 0 0,0 0 0 0 0,0 0 0 0 0,0 0 1 0 0,0 0-1 0 0,1-1 0 0 0,-1 1 1 0 0,0-1-1 0 0,0 1 0 0 0,0-1 0 0 0,0 0 1 0 0,0 0-1 0 0,0 0 0 0 0,2-1 0 0 0,-3 0-2 0 0,1 1 0 0 0,0-1-1 0 0,-1 0 1 0 0,1 1 0 0 0,-1-1-1 0 0,1 0 1 0 0,-1 0-1 0 0,0 0 1 0 0,0 0 0 0 0,0 0-1 0 0,0 0 1 0 0,0-1 0 0 0,-1 1-1 0 0,1 0 1 0 0,-1 0 0 0 0,1-1-1 0 0,-1-3 1 0 0,1-6 293 0 0,-1 0 1 0 0,-2-16-1 0 0,0-1 163 0 0,2 17-163 0 0,-5-24 0 0 0,3 27-258 0 0,0 1 1 0 0,1 0-1 0 0,0 0 1 0 0,1-1 0 0 0,0 1-1 0 0,0 0 1 0 0,3-11-1 0 0,-1 14-26 0 0,12 22-76 0 0,-1 0-82 0 0,9 18 0 0 0,8 9 0 0 0,-26-38 0 0 0,-2-3 0 0 0,1 0 0 0 0,-1 0 0 0 0,1 0 0 0 0,-1 0 0 0 0,5 3 0 0 0,-6-6 1 0 0,-1 0-1 0 0,1 1 0 0 0,-1-1 1 0 0,1 0-1 0 0,0 0 1 0 0,-1 0-1 0 0,1 0 0 0 0,0 1 1 0 0,-1-1-1 0 0,1 0 1 0 0,0 0-1 0 0,-1 0 1 0 0,1 0-1 0 0,0 0 0 0 0,-1 0 1 0 0,1-1-1 0 0,0 1 1 0 0,-1 0-1 0 0,1 0 0 0 0,-1 0 1 0 0,1-1-1 0 0,0 1 1 0 0,-1 0-1 0 0,1-1 1 0 0,-1 1-1 0 0,1 0 0 0 0,-1-1 1 0 0,2 0-1 0 0,-1-1 10 0 0,0 1-1 0 0,1-1 1 0 0,-1 0-1 0 0,0 0 0 0 0,0 1 1 0 0,0-1-1 0 0,0 0 1 0 0,-1 0-1 0 0,1 0 1 0 0,0 0-1 0 0,-1 0 1 0 0,1-1-1 0 0,-1-1 1 0 0,2-29 96 0 0,-1 13-30 0 0,4-23 1 0 0,1 28 79 0 0,-6 15-154 0 0,0 0 0 0 0,0 0-1 0 0,0-1 1 0 0,0 1 0 0 0,1 0 0 0 0,-1 0-1 0 0,0 0 1 0 0,0-1 0 0 0,0 1-1 0 0,1 0 1 0 0,-1 0 0 0 0,0 0 0 0 0,0 0-1 0 0,0-1 1 0 0,1 1 0 0 0,-1 0 0 0 0,0 0-1 0 0,0 0 1 0 0,1 0 0 0 0,-1 0-1 0 0,0 0 1 0 0,0 0 0 0 0,1 0 0 0 0,-1 0-1 0 0,0 0 1 0 0,0-1 0 0 0,1 1 0 0 0,-1 1-1 0 0,0-1 1 0 0,0 0 0 0 0,1 0-1 0 0,-1 0 1 0 0,0 0 0 0 0,0 0 0 0 0,1 0-1 0 0,-1 0 1 0 0,0 0 0 0 0,0 0 0 0 0,1 0-1 0 0,-1 0 1 0 0,0 1 0 0 0,0-1-1 0 0,1 0 1 0 0,-1 0 0 0 0,0 0 0 0 0,0 1-1 0 0,7 7 53 0 0,-7-7-53 0 0,22 38 12 0 0,-14-24 3 0 0,12 19 1 0 0,-17-29-15 0 0,0-1 0 0 0,0 0 0 0 0,1 0 0 0 0,0-1 0 0 0,0 1 0 0 0,0-1 0 0 0,0 1 0 0 0,7 3 0 0 0,-5-4-12 0 0,0 0-1 0 0,0 0 1 0 0,0-1 0 0 0,13 4 0 0 0,-16-6-11 0 0,0 1 1 0 0,0-1 0 0 0,0 0 0 0 0,0 0 0 0 0,0 0 0 0 0,0 0 0 0 0,0 0 0 0 0,0-1 0 0 0,0 1 0 0 0,0-1 0 0 0,0 0 0 0 0,5-2 0 0 0,0-1-9 0 0,0 0 0 0 0,0 0-1 0 0,-1-1 1 0 0,1 0 0 0 0,9-9 0 0 0,-13 10 27 0 0,-1-1 0 0 0,1 1 1 0 0,0-1-1 0 0,-1 1 0 0 0,0-1 1 0 0,0 0-1 0 0,-1 0 0 0 0,1 0 1 0 0,2-10-1 0 0,-4 13 6 0 0,0 0-1 0 0,-1 0 1 0 0,1 0 0 0 0,0-1-1 0 0,-1 1 1 0 0,0 0 0 0 0,1 0-1 0 0,-1-1 1 0 0,0 1 0 0 0,0 0-1 0 0,-1 0 1 0 0,1-1 0 0 0,0 1-1 0 0,-1 0 1 0 0,1 0 0 0 0,-1-1-1 0 0,0 1 1 0 0,0 0 0 0 0,0 0-1 0 0,0 0 1 0 0,0 0 0 0 0,0 0-1 0 0,0 0 1 0 0,-1 0 0 0 0,1 1-1 0 0,-1-1 1 0 0,1 0 0 0 0,-1 1-1 0 0,0-1 1 0 0,1 1 0 0 0,-1 0-1 0 0,0-1 1 0 0,0 1-1 0 0,-4-2 1 0 0,4 2-2 0 0,0 1 0 0 0,0-1-1 0 0,0 1 1 0 0,1-1 0 0 0,-1 1 0 0 0,0 0-1 0 0,0-1 1 0 0,0 1 0 0 0,0 0-1 0 0,0 0 1 0 0,0 0 0 0 0,0 1 0 0 0,0-1-1 0 0,0 0 1 0 0,0 1 0 0 0,0-1 0 0 0,0 1-1 0 0,0 0 1 0 0,1 0 0 0 0,-1 0-1 0 0,0 0 1 0 0,0 0 0 0 0,1 0 0 0 0,-1 0-1 0 0,1 0 1 0 0,-1 0 0 0 0,1 1 0 0 0,-1-1-1 0 0,1 1 1 0 0,0-1 0 0 0,0 1 0 0 0,0 0-1 0 0,0-1 1 0 0,0 1 0 0 0,0 0-1 0 0,-1 3 1 0 0,0 0 11 0 0,0 0 0 0 0,1-1 0 0 0,0 1 1 0 0,0 0-1 0 0,0 0 0 0 0,1 0 0 0 0,-1 0 0 0 0,1 0 0 0 0,0 0 0 0 0,1 0 0 0 0,-1 0 0 0 0,1 0 0 0 0,0 0 0 0 0,0 0 1 0 0,1 0-1 0 0,-1 0 0 0 0,1-1 0 0 0,0 1 0 0 0,0-1 0 0 0,1 1 0 0 0,4 5 0 0 0,-3-3-7 0 0,1 0 0 0 0,0 0-1 0 0,1 0 1 0 0,-1-1 0 0 0,1 0-1 0 0,1 0 1 0 0,-1 0 0 0 0,1-1 0 0 0,0 0-1 0 0,0 0 1 0 0,1-1 0 0 0,-1 0-1 0 0,9 3 1 0 0,4 3-505 0 0,-16-8 237 0 0,-1 1 1 0 0,1-2-1 0 0,0 1 0 0 0,0 0 0 0 0,0-1 1 0 0,0 0-1 0 0,0 0 0 0 0,8 1 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0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 3680 0 0,'-13'-6'23126'0'0,"19"13"-22976"0"0,-1 0 0 0 0,1 0 0 0 0,0-1 0 0 0,1 0-1 0 0,0 0 1 0 0,0 0 0 0 0,0-1 0 0 0,14 8 0 0 0,67 46 374 0 0,-71-50-426 0 0,-2 0 113 0 0,25 10 0 0 0,-36-17-140 0 0,1 0-1 0 0,-1 1 0 0 0,0 0 1 0 0,0 0-1 0 0,-1 0 0 0 0,1 0 1 0 0,-1 0-1 0 0,1 1 1 0 0,3 6-1 0 0,-6-9-4 0 0,0 0 0 0 0,0 1 0 0 0,0-1 0 0 0,0 1 0 0 0,0-1 0 0 0,-1 1 0 0 0,1-1 0 0 0,-1 1 0 0 0,1-1 0 0 0,-1 1 0 0 0,1 1 0 0 0,-1-2-52 0 0,0-1 0 0 0,0 0 1 0 0,0 1-1 0 0,0-1 0 0 0,0 0 0 0 0,0 0 0 0 0,0 1 0 0 0,-1-1 0 0 0,1 0 1 0 0,0 1-1 0 0,0-1 0 0 0,0 0 0 0 0,0 0 0 0 0,0 1 0 0 0,0-1 1 0 0,-1 0-1 0 0,1 0 0 0 0,0 1 0 0 0,0-1 0 0 0,0 0 0 0 0,0 0 0 0 0,-1 0 1 0 0,1 1-1 0 0,0-1 0 0 0,0 0 0 0 0,-1 0 0 0 0,1 0 0 0 0,0 0 1 0 0,0 0-1 0 0,-1 0 0 0 0,1 1 0 0 0,0-1 0 0 0,-1 0 0 0 0,1 0 0 0 0,0 0 1 0 0,0 0-1 0 0,-1 0 0 0 0,1 0 0 0 0,0 0 0 0 0,-1 0 0 0 0,1 0 1 0 0,0 0-1 0 0,0 0 0 0 0,-1 0 0 0 0,1 0 0 0 0,0-1 0 0 0,0 1 0 0 0,-1 0 1 0 0,1 0-1 0 0,0 0 0 0 0,-1 0 0 0 0,-4-2-2 0 0,0 0 0 0 0,0 0-1 0 0,0 1 1 0 0,0 0 0 0 0,-1 0 0 0 0,1 1-1 0 0,0-1 1 0 0,-1 1 0 0 0,1 0 0 0 0,0 1-1 0 0,0-1 1 0 0,-1 1 0 0 0,1 0 0 0 0,0 0 0 0 0,0 1-1 0 0,-8 3 1 0 0,4-2-12 0 0,6-2 0 0 0,0 0 0 0 0,1 0 0 0 0,-1 0 0 0 0,1 0 0 0 0,0 1 0 0 0,-1-1 0 0 0,1 1 0 0 0,0-1 0 0 0,0 1 0 0 0,-4 3 0 0 0,3 0 0 0 0,1 0-11 0 0,2-3-31 0 0,0 2 19 0 0,0-2-38 0 0,2-1-1050 0 0,1 0 268 0 0,-1 0 1 0 0,0 1-1 0 0,0-1 1 0 0,0 1-1 0 0,1-1 0 0 0,-1 1 1 0 0,2 2-1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1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15 3224 0 0,'-3'5'7865'0'0,"2"-5"-7749"0"0,-1 0 0 0 0,1 1 0 0 0,0-1 1 0 0,0 0-1 0 0,0-1 0 0 0,-1 1 0 0 0,1 0 0 0 0,0 0 0 0 0,0 0 0 0 0,0-1 1 0 0,0 1-1 0 0,-1 0 0 0 0,1-1 0 0 0,0 1 0 0 0,0-1 0 0 0,0 0 0 0 0,-2-1 1 0 0,0 0-95 0 0,2 1-20 0 0,-1-1 1 0 0,0 1-1 0 0,0 0 0 0 0,1 0 0 0 0,-1 0 1 0 0,0 0-1 0 0,0 1 0 0 0,0-1 0 0 0,0 0 0 0 0,0 1 1 0 0,0-1-1 0 0,0 1 0 0 0,-1 0 0 0 0,1 0 1 0 0,0 0-1 0 0,0 0 0 0 0,0 0 0 0 0,0 0 0 0 0,0 0 1 0 0,0 1-1 0 0,0-1 0 0 0,0 1 0 0 0,-3 1 1 0 0,3-2-1 0 0,-25 13 323 0 0,27-12-314 0 0,-1-1-1 0 0,0 1 1 0 0,0-1 0 0 0,1 1 0 0 0,-1 0-1 0 0,0-1 1 0 0,1 1 0 0 0,-1 0-1 0 0,0-1 1 0 0,1 1 0 0 0,-1 0-1 0 0,1 0 1 0 0,-1-1 0 0 0,1 1-1 0 0,0 0 1 0 0,-1 0 0 0 0,1 0-1 0 0,0 0 1 0 0,0 0 0 0 0,-1-1-1 0 0,1 1 1 0 0,0 0 0 0 0,0 0-1 0 0,0 0 1 0 0,0 0 0 0 0,0 0 0 0 0,0 0-1 0 0,1 1 1 0 0,1 1 14 0 0,0-1 0 0 0,0 1-1 0 0,1 0 1 0 0,-1-1 0 0 0,1 0 0 0 0,-1 0 0 0 0,1 0-1 0 0,0 0 1 0 0,3 2 0 0 0,32 14 148 0 0,4 2 0 0 0,-39-18-156 0 0,1 0 1 0 0,-1 0-1 0 0,0 1 1 0 0,-1-1-1 0 0,1 1 1 0 0,0 0-1 0 0,-1 0 1 0 0,1 0-1 0 0,-1 0 1 0 0,2 4 0 0 0,-3-6-14 0 0,0 1 0 0 0,-1 0 0 0 0,1 0 0 0 0,-1 0 0 0 0,0 0 0 0 0,1-1 1 0 0,-1 1-1 0 0,0 0 0 0 0,0 0 0 0 0,0 0 0 0 0,0 0 0 0 0,0 0 1 0 0,-1 0-1 0 0,1 0 0 0 0,0 0 0 0 0,-1 0 0 0 0,0-1 0 0 0,1 1 0 0 0,-1 0 1 0 0,0 0-1 0 0,0-1 0 0 0,0 1 0 0 0,0 0 0 0 0,0-1 0 0 0,0 1 1 0 0,-1-1-1 0 0,1 1 0 0 0,-3 1 0 0 0,-2 3 18 0 0,-1-1 0 0 0,0 1-1 0 0,0-1 1 0 0,-14 7 0 0 0,10-7 352 0 0,-23 8 0 0 0,9-4 97 0 0,20-6 432 0 0,6 0 757 0 0,2 4-1632 0 0,-3-4-6 0 0,0 1-1 0 0,0-1 0 0 0,0 1 0 0 0,0-1 0 0 0,0 1 1 0 0,-1-1-1 0 0,0 1 0 0 0,0-1 0 0 0,-2 5 0 0 0,-13 31-5 0 0,14-35 12 0 0,-16 27-28 0 0,13-22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25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148 144 3224 0 0,'-4'0'185'0'0,"0"1"0"0"0,1-1 0 0 0,-1 1 0 0 0,0 0 0 0 0,0 1 0 0 0,0-1 0 0 0,1 0 0 0 0,-1 1 0 0 0,-3 3 0 0 0,-31 20 7570 0 0,31-19-7257 0 0,0 0 1 0 0,0 0-1 0 0,1 1 1 0 0,0 0-1 0 0,1 0 1 0 0,-1 0-1 0 0,1 0 1 0 0,-5 10-1 0 0,9-13-438 0 0,-1-1 0 0 0,1 1 0 0 0,-1-1-1 0 0,1 1 1 0 0,0-1 0 0 0,1 1 0 0 0,-1 0-1 0 0,1-1 1 0 0,-1 1 0 0 0,1 0 0 0 0,0 0 0 0 0,0 0-1 0 0,1-1 1 0 0,-1 1 0 0 0,1 0 0 0 0,0-1-1 0 0,0 1 1 0 0,0 0 0 0 0,0-1 0 0 0,1 1 0 0 0,-1-1-1 0 0,4 5 1 0 0,-4-6-1 0 0,1 0-1 0 0,0 0 1 0 0,0 0-1 0 0,0 0 1 0 0,0 0-1 0 0,0-1 1 0 0,0 1-1 0 0,0 0 1 0 0,0-1-1 0 0,1 0 1 0 0,-1 0-1 0 0,1 0 1 0 0,-1 0-1 0 0,1 0 1 0 0,-1 0-1 0 0,1 0 0 0 0,-1-1 1 0 0,1 1-1 0 0,0-1 1 0 0,-1 0-1 0 0,1 0 1 0 0,0 0-1 0 0,-1 0 1 0 0,1 0-1 0 0,0-1 1 0 0,-1 1-1 0 0,4-2 1 0 0,-1 1 104 0 0,0-1 0 0 0,0 1 0 0 0,-1-1 1 0 0,1 0-1 0 0,-1 0 0 0 0,0-1 0 0 0,0 1 0 0 0,0-1 0 0 0,0 0 1 0 0,0 0-1 0 0,0 0 0 0 0,-1-1 0 0 0,1 1 0 0 0,2-5 0 0 0,2-5 333 0 0,-1 0-1 0 0,0-1 0 0 0,-1 1 0 0 0,0-1 1 0 0,6-29-1 0 0,8-76 1736 0 0,-15 85-1562 0 0,-4-5 57 0 0,-2 20-184 0 0,1 20-534 0 0,0-1-1 0 0,0 0 1 0 0,0 0 0 0 0,0 0 0 0 0,0 0-1 0 0,-1 0 1 0 0,1 0 0 0 0,0 0-1 0 0,0 0 1 0 0,0 0 0 0 0,0 0-1 0 0,0 0 1 0 0,0 0 0 0 0,0 0-1 0 0,-1 0 1 0 0,1 0 0 0 0,0 0-1 0 0,0 0 1 0 0,0 0 0 0 0,0 0-1 0 0,0 0 1 0 0,0 0 0 0 0,0 0 0 0 0,0 0-1 0 0,-1 0 1 0 0,1 0 0 0 0,0 0-1 0 0,0 0 1 0 0,0 0 0 0 0,0 0-1 0 0,0 0 1 0 0,0-1 0 0 0,0 1-1 0 0,0 0 1 0 0,0 0 0 0 0,-1 0-1 0 0,1 0 1 0 0,0 0 0 0 0,0 0 0 0 0,0 0-1 0 0,0 0 1 0 0,-4 11 46 0 0,-1 14-84 0 0,1 0-1 0 0,2 0 0 0 0,0 0 1 0 0,2 0-1 0 0,1 0 0 0 0,5 34 1 0 0,-5-49-234 0 0,1-1 0 0 0,0 0 0 0 0,1 0 0 0 0,6 15 0 0 0,-8-20-121 0 0,1-1 0 0 0,0 0 0 0 0,0 0 0 0 0,0 0 0 0 0,0 0 0 0 0,0 0 1 0 0,0 0-1 0 0,1-1 0 0 0,0 1 0 0 0,-1-1 0 0 0,1 0 0 0 0,0 0 0 0 0,0 0 0 0 0,0 0 0 0 0,4 2 0 0 0,7-1-7974 0 0</inkml:trace>
  <inkml:trace contextRef="#ctx0" brushRef="#br0" timeOffset="1">480 161 14280 0 0,'0'0'1102'0'0,"-16"6"530"0"0,13-4-881 0 0,0 1 1 0 0,1 0-1 0 0,-1-1 0 0 0,1 1 0 0 0,-1 0 1 0 0,-2 6-1 0 0,1-3-406 0 0,1 0 0 0 0,1 0 0 0 0,-3 9 0 0 0,1 0-422 0 0,0 0-1 0 0,-1 21 1 0 0,5-29-419 0 0,0-1 0 0 0,0 1 0 0 0,0-1 0 0 0,1 1 0 0 0,-1-1 0 0 0,2 0 0 0 0,2 12 0 0 0,-3-16-990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1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38 9616 0 0,'0'0'868'0'0,"-1"0"-714"0"0,1-1 39 0 0,-1 1 0 0 0,1 0 0 0 0,0-1 0 0 0,-1 1 0 0 0,1 0 0 0 0,0-1 0 0 0,0 1 0 0 0,-1 0 0 0 0,1-1 0 0 0,0 1 0 0 0,0 0 0 0 0,0-1 0 0 0,-1 1 0 0 0,1-1 0 0 0,0 1 0 0 0,0 0 0 0 0,0-1 0 0 0,0 1 0 0 0,0-1 0 0 0,0 1 0 0 0,0-1 0 0 0,0 1 0 0 0,0-1 0 0 0,0 1 0 0 0,0 0 0 0 0,0-1 0 0 0,0 1 0 0 0,0-1 0 0 0,0 1 0 0 0,1-1 0 0 0,-1 1 0 0 0,1-1 25 0 0,0 0-1 0 0,-1 0 1 0 0,1 0 0 0 0,0 0-1 0 0,0 0 1 0 0,0 0 0 0 0,0 1-1 0 0,0-1 1 0 0,1 0 0 0 0,1 0 0 0 0,33-11 1350 0 0,-34 12-1243 0 0,0-1-293 0 0,-1 1-1 0 0,1-1 1 0 0,-1 1 0 0 0,1 0 0 0 0,-1-1-1 0 0,1 1 1 0 0,0 0 0 0 0,-1 0 0 0 0,1 0-1 0 0,-1 0 1 0 0,1 1 0 0 0,-1-1-1 0 0,1 0 1 0 0,-1 1 0 0 0,1-1 0 0 0,-1 1-1 0 0,1-1 1 0 0,-1 1 0 0 0,1 0 0 0 0,-1-1-1 0 0,0 1 1 0 0,1 0 0 0 0,-1 0-1 0 0,0 0 1 0 0,0 0 0 0 0,1 0 0 0 0,-1 0-1 0 0,0 1 1 0 0,0-1 0 0 0,-1 0 0 0 0,1 1-1 0 0,0-1 1 0 0,0 0 0 0 0,0 1-1 0 0,-1-1 1 0 0,1 1 0 0 0,-1-1 0 0 0,1 1-1 0 0,-1-1 1 0 0,0 1 0 0 0,0-1 0 0 0,1 1-1 0 0,-1 0 1 0 0,0-1 0 0 0,0 1-1 0 0,-1-1 1 0 0,1 1 0 0 0,0-1 0 0 0,0 1-1 0 0,-1-1 1 0 0,1 1 0 0 0,-1-1 0 0 0,0 3-1 0 0,-2 3-8 0 0,0 1-1 0 0,-1-1 0 0 0,1 0 1 0 0,-1 0-1 0 0,-10 12 0 0 0,3-7 60 0 0,0-1-1 0 0,-18 15 1 0 0,30-25-78 0 0,0 0 0 0 0,1 0 0 0 0,-1 0-1 0 0,0-1 1 0 0,1 1 0 0 0,-1 0 0 0 0,1-1 0 0 0,-1 1 0 0 0,0-1 0 0 0,3 1 0 0 0,30 0-31 0 0,47 9 0 0 0,-78-10 30 0 0,0 1-1 0 0,0-1 1 0 0,1 1-1 0 0,-1 0 1 0 0,0 1-1 0 0,0-1 1 0 0,-1 0-1 0 0,1 1 0 0 0,0 0 1 0 0,0-1-1 0 0,-1 1 1 0 0,5 4-1 0 0,-6-4-1 0 0,0-1 1 0 0,0 0-1 0 0,0 0 0 0 0,0 1 0 0 0,0-1 0 0 0,0 1 1 0 0,0-1-1 0 0,-1 1 0 0 0,1-1 0 0 0,-1 1 0 0 0,1-1 1 0 0,-1 1-1 0 0,1 0 0 0 0,-1-1 0 0 0,0 1 0 0 0,0 0 0 0 0,0-1 1 0 0,0 1-1 0 0,0 0 0 0 0,0-1 0 0 0,0 1 0 0 0,-1 0 1 0 0,1-1-1 0 0,-1 1 0 0 0,1-1 0 0 0,-2 3 0 0 0,-2 4 83 0 0,-1 0 0 0 0,0-1 0 0 0,0 0 0 0 0,-1 0 0 0 0,0 0 0 0 0,0-1 0 0 0,-11 9 0 0 0,-9 11 100 0 0,6-7-1427 0 0,-2-1 0 0 0,-45 30-1 0 0,32-24-1646 0 0,16-11-4609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12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90 11976 0 0,'-8'-3'343'0'0,"6"3"548"0"0,1 0 0 0 0,0-1 0 0 0,-1 0 0 0 0,1 1 0 0 0,0-1 0 0 0,-1 0 0 0 0,1 1 0 0 0,0-1 0 0 0,0 0 1 0 0,-2-2-1 0 0,4 2-588 0 0,0 0 1 0 0,0-1 0 0 0,-1 1-1 0 0,2 0 1 0 0,-1 0 0 0 0,0-1 0 0 0,0 1-1 0 0,2-1 1 0 0,45-31 1600 0 0,-33 25-1287 0 0,17-15-1 0 0,-31 22-484 0 0,10 18-4513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13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5064 0 0,'0'0'232'0'0,"0"-8"32"0"0,0 7 58 0 0,1-1 1 0 0,-1 1 0 0 0,0-1-1 0 0,1 1 1 0 0,11-13 11757 0 0,-12 14-11861 0 0,5 7 1953 0 0,0 15-3691 0 0,-4-17 2281 0 0,-1-3-840 0 0,-2 15 244 0 0,2-16-200 0 0,0-1 0 0 0,0 1 0 0 0,0 0 0 0 0,0-1 0 0 0,0 1 0 0 0,1 0 0 0 0,-1 0 0 0 0,0-1 0 0 0,0 1 0 0 0,1-1 0 0 0,-1 1 0 0 0,0 0 0 0 0,1-1 0 0 0,-1 1 0 0 0,0-1 0 0 0,1 1 0 0 0,-1-1 0 0 0,1 1-1 0 0,-1-1 1 0 0,1 1 0 0 0,-1-1 0 0 0,1 1 0 0 0,0-1 0 0 0,-1 0 0 0 0,1 1 0 0 0,-1-1 0 0 0,2 1 0 0 0,6 0-4802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13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22319 0 0,'0'0'2236'0'0,"9"-5"-2024"0"0,1 1 396 0 0,-1-1 0 0 0,13-7-1 0 0,-15 7-474 0 0,0 1-1 0 0,0 0 0 0 0,1 1 0 0 0,-1 0 0 0 0,15-5 0 0 0,-9 6-6778 0 0,-1-1-2267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19.2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6977 0 7632 0 0,'0'0'689'0'0,"-17"5"748"0"0,8 1-1339 0 0,0 1-1 0 0,-11 11 1 0 0,-12 11 0 0 0,23-22 143 0 0,1 1 1 0 0,-1 0-1 0 0,2 0 1 0 0,-8 10-1 0 0,5-5 309 0 0,-17 15 0 0 0,-68 52 1258 0 0,81-70-1600 0 0,0 0 1 0 0,0-1 0 0 0,0-1 0 0 0,-1 0 0 0 0,-24 8-1 0 0,-3 3 417 0 0,14-7-507 0 0,-1-1-1 0 0,0-1 1 0 0,-32 7 0 0 0,-92 10-182 0 0,56-11 91 0 0,-176 15 237 0 0,128-13-241 0 0,5 1 29 0 0,-60-2 288 0 0,-28-2 1221 0 0,-88 10-49 0 0,85-5-1208 0 0,-107 15-293 0 0,-197 17 42 0 0,352-34 21 0 0,-56 5 444 0 0,112-11-363 0 0,-59 3-166 0 0,-82 2 11 0 0,55-8 1054 0 0,62-5-36 0 0,74-1-1001 0 0,-76 6-18 0 0,83-3 1 0 0,-79 9 0 0 0,-223 60 0 0 0,360-71 0 0 0,-41 9 0 0 0,-99 38 0 0 0,63-18 0 0 0,32-14 0 0 0,9-2 49 0 0,-136 56-914 0 0,157-61 858 0 0,-70 36 342 0 0,48-21-117 0 0,29-16-220 0 0,-1 1 0 0 0,2 0 0 0 0,-20 16 0 0 0,-14 16 14 0 0,21-20 37 0 0,2 2 0 0 0,-41 46-1 0 0,-42 63-48 0 0,72-88 0 0 0,-41 49 0 0 0,52-61 18 0 0,0-1 0 0 0,-62 52 0 0 0,91-85-21 0 0,-5 4 44 0 0,0-1 1 0 0,0 1-1 0 0,-12 6 1 0 0,16-10 6 0 0,1-1 1 0 0,-1 1-1 0 0,0 0 1 0 0,0-1-1 0 0,0 1 0 0 0,1-1 1 0 0,-1 1-1 0 0,0-1 1 0 0,0 0-1 0 0,0 0 1 0 0,0 0-1 0 0,0 0 0 0 0,0 0 1 0 0,0-1-1 0 0,0 1 1 0 0,1 0-1 0 0,-1-1 1 0 0,0 1-1 0 0,-3-2 1 0 0,3 0 19 0 0,0 1 1 0 0,1 0-1 0 0,-1-1 1 0 0,0 1-1 0 0,1-1 1 0 0,-1 1 0 0 0,1-1-1 0 0,0 0 1 0 0,-1 1-1 0 0,1-1 1 0 0,0 0-1 0 0,0 0 1 0 0,-1-3 0 0 0,-9-29 534 0 0,9 27-492 0 0,-11-43 413 0 0,11 44-412 0 0,9 47-53 0 0,-6-19-65 0 0,4 27-1 0 0,0-18 9 0 0,-5-26-2 0 0,1-1 0 0 0,0 1 0 0 0,0 0 0 0 0,0-1 0 0 0,1 1 0 0 0,-1-1 0 0 0,1 0 0 0 0,4 7 0 0 0,-6-10 0 0 0,1 0 0 0 0,0 0 0 0 0,0 0 0 0 0,0 0 0 0 0,0 0 0 0 0,0 0 0 0 0,0 0 0 0 0,0 0 0 0 0,0 0 0 0 0,1 0 0 0 0,-1 0 0 0 0,0-1 0 0 0,0 1 0 0 0,1-1 0 0 0,-1 1 0 0 0,0-1 0 0 0,1 1 0 0 0,-1-1 0 0 0,1 0 0 0 0,-1 1 0 0 0,0-1 0 0 0,1 0 0 0 0,-1 0 0 0 0,1 0 0 0 0,-1 0 0 0 0,1 0 0 0 0,-1-1 0 0 0,0 1 0 0 0,1 0 0 0 0,-1-1 0 0 0,3 0 0 0 0,60-24-244 0 0,-26 9-1158 0 0,2 2 1 0 0,48-11-1 0 0,-71 21-6860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29.6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164 111 2760 0 0,'-4'-14'453'0'0,"3"7"706"0"0,-1 1 1 0 0,1 0-1 0 0,0-1 0 0 0,0 1 0 0 0,1 0 1 0 0,0-1-1 0 0,0 1 0 0 0,1-10 0 0 0,0-13 5094 0 0,-10 53-5135 0 0,-13 61-780 0 0,7-9-250 0 0,-7 52 220 0 0,-40 330-20 0 0,40-216-272 0 0,19 1 272 0 0,11-118-288 0 0,-5-113-2352 0 0,-1-20 1024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30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71 10136 0 0,'1'-7'8139'0'0,"24"9"-7711"0"0,97 10 343 0 0,-95-7-493 0 0,0-2 1 0 0,1-1-1 0 0,-1-1 0 0 0,1-2 0 0 0,42-6 0 0 0,-53 5 2 0 0,32 0-1 0 0,-14 2-95 0 0,259-2 339 0 0,-151 3-365 0 0,36 12-122 0 0,-26 0-8 0 0,126 11-28 0 0,-59-2 0 0 0,-197-20-6 0 0,396 12 87 0 0,-120-17-28 0 0,-178 2-23 0 0,172 19 0 0 0,-118-5 62 0 0,-55-5 2 0 0,192 8-33 0 0,-274-15-56 0 0,324-2 131 0 0,-320-1-131 0 0,281-17 126 0 0,-29 0-219 0 0,-71 5 482 0 0,-93 6-73 0 0,75-6-632 0 0,24-5 319 0 0,-8 0 28 0 0,-79 9-36 0 0,3 0 0 0 0,-85 4 20 0 0,39-5 24 0 0,22-6 129 0 0,45-8 434 0 0,-56 6 285 0 0,-107 19-882 0 0,-1-1 0 0 0,1 1 0 0 0,0-1 0 0 0,0 1 0 0 0,0 0 0 0 0,0 0 0 0 0,0 0 0 0 0,0 0 0 0 0,0 1 0 0 0,0-1 0 0 0,0 1 0 0 0,0 0 0 0 0,-1 0 0 0 0,1 0 0 0 0,0 0 0 0 0,0 0 0 0 0,-1 1 0 0 0,1-1 0 0 0,-1 1 0 0 0,1 0 0 0 0,-1 0 0 0 0,0-1 0 0 0,0 2 0 0 0,0-1 0 0 0,3 3 0 0 0,-2 0 8 0 0,0 0 0 0 0,0 0-1 0 0,0 0 1 0 0,0 1 0 0 0,-1-1-1 0 0,0 1 1 0 0,0 0 0 0 0,-1-1-1 0 0,1 1 1 0 0,-1 0 0 0 0,0 9-1 0 0,0 30 1 0 0,-1 0 0 0 0,-8 45 0 0 0,-20 88 75 0 0,10-69-58 0 0,3-19-58 0 0,-18 139 247 0 0,28-172-26 0 0,2-1 0 0 0,5 62-1 0 0,1-81-108 0 0,-3-14-27 0 0,9 44 1 0 0,-5-45-43 0 0,-2-12 5 0 0,0-1-1 0 0,0 1 1 0 0,1-1-1 0 0,0 1 1 0 0,9 16 0 0 0,-10-21-129 0 0,15 19 499 0 0,-16-23-506 0 0,0 0 1 0 0,0 0-1 0 0,0 0 0 0 0,1 0 1 0 0,-1-1-1 0 0,0 1 1 0 0,1 0-1 0 0,-1 0 1 0 0,0-1-1 0 0,1 1 1 0 0,-1-1-1 0 0,1 1 1 0 0,-1-1-1 0 0,1 0 1 0 0,-1 0-1 0 0,4 0 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31.7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314 171 3224 0 0,'-12'4'288'0'0,"7"-1"466"0"0,-1 0-1 0 0,1-1 1 0 0,-1 0 0 0 0,0 0 0 0 0,0 0 0 0 0,0-1-1 0 0,-8 1 1 0 0,9-2-608 0 0,0 0-1 0 0,1 0 1 0 0,-1 0-1 0 0,0 0 1 0 0,1-1-1 0 0,-6-1 1 0 0,-4-3 165 0 0,-1-1 0 0 0,-19-10-1 0 0,19 9-42 0 0,0 0-1 0 0,-16-5 1 0 0,-45-9 5967 0 0,76 21-6174 0 0,-1 0-1 0 0,1 0 0 0 0,-1-1 0 0 0,1 1 0 0 0,-1 0 0 0 0,1 0 0 0 0,0 0 1 0 0,-1-1-1 0 0,1 1 0 0 0,-1 0 0 0 0,1 0 0 0 0,0-1 0 0 0,-1 1 1 0 0,1 0-1 0 0,-1-1 0 0 0,1 1 0 0 0,0 0 0 0 0,0-1 0 0 0,-1 1 0 0 0,1 0 1 0 0,0-1-1 0 0,0 1 0 0 0,-1-1 0 0 0,1 1 0 0 0,0-1 0 0 0,0 1 1 0 0,0-1-1 0 0,0 1 0 0 0,-1 0 0 0 0,1-2 0 0 0,1 1-18 0 0,-1 0 0 0 0,0 0 0 0 0,1 1 0 0 0,-1-1 0 0 0,1 0 0 0 0,-1 0 1 0 0,1 0-1 0 0,-1 0 0 0 0,1 1 0 0 0,0-1 0 0 0,0 0 0 0 0,-1 0 0 0 0,2 0 0 0 0,4-4-13 0 0,1 1 0 0 0,-1 0 0 0 0,7-3 0 0 0,11-3 42 0 0,0 1 0 0 0,0 1 1 0 0,1 1-1 0 0,36-6 0 0 0,105-5 123 0 0,-119 15-206 0 0,38 0 12 0 0,145 13 0 0 0,-80 0 0 0 0,76 11 0 0 0,-54-3 0 0 0,600 25 0 0 0,-146-15 557 0 0,-151-6-126 0 0,629-26-67 0 0,-140-49 300 0 0,-914 50-625 0 0,450-17 266 0 0,-391 18-229 0 0,112 4 184 0 0,-176 2-343 0 0,109 10-2547 0 0,-133-11 879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34.4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1 612 12320 0 0,'-1'-5'113'0'0,"1"0"1"0"0,0-1-1 0 0,1 1 0 0 0,-1 0 1 0 0,1-1-1 0 0,0 1 1 0 0,0 0-1 0 0,1 0 1 0 0,0 0-1 0 0,0 0 1 0 0,0 0-1 0 0,0 0 1 0 0,6-8-1 0 0,4-5 581 0 0,29-33 1 0 0,-19 26-465 0 0,1 1-1 0 0,1 1 1 0 0,1 1 0 0 0,1 1 0 0 0,31-19-1 0 0,-37 29-197 0 0,40-17 0 0 0,-50 24-32 0 0,0 0-1 0 0,0 1 1 0 0,1 1-1 0 0,-1 0 1 0 0,1 0-1 0 0,13 0 1 0 0,-21 2 1 0 0,1 0 1 0 0,-1 1 0 0 0,0-1 0 0 0,1 1 0 0 0,-1 0 0 0 0,1-1 0 0 0,-1 1 0 0 0,0 1 0 0 0,1-1 0 0 0,-1 0-1 0 0,0 1 1 0 0,0 0 0 0 0,0 0 0 0 0,0 0 0 0 0,0 0 0 0 0,-1 0 0 0 0,1 0 0 0 0,-1 1 0 0 0,1-1 0 0 0,-1 1 0 0 0,0 0-1 0 0,0 0 1 0 0,0 0 0 0 0,0 0 0 0 0,-1 0 0 0 0,3 4 0 0 0,-2 1 12 0 0,1 0-1 0 0,-1-1 1 0 0,0 1 0 0 0,-1 0 0 0 0,0 0-1 0 0,0 0 1 0 0,-1 0 0 0 0,0 0 0 0 0,0 0-1 0 0,-2 12 1 0 0,-2 0 47 0 0,0 1 1 0 0,-1-1-1 0 0,-13 33 0 0 0,4-19 29 0 0,-8 18 195 0 0,-1-2-1 0 0,-36 57 0 0 0,-39 32 1733 0 0,88-126-1641 0 0,-8 9 428 0 0,17-21-280 0 0,5-12-88 0 0,3-2-343 0 0,0 0 0 0 0,1 1 0 0 0,1 0-1 0 0,0 0 1 0 0,17-16 0 0 0,6-9-32 0 0,94-105 63 0 0,-49 57-78 0 0,-71 78-46 0 0,91-97 0 0 0,-82 91 0 0 0,0 0 0 0 0,0 1 0 0 0,1 0 0 0 0,1 2 0 0 0,21-11 0 0 0,-35 19-14 0 0,0 1 0 0 0,0 0 0 0 0,1-1-1 0 0,-1 1 1 0 0,4 0 0 0 0,-6 1 10 0 0,-1 0 1 0 0,0 0-1 0 0,1 0 1 0 0,-1 0-1 0 0,0 0 1 0 0,1 0-1 0 0,-1 0 1 0 0,0 0-1 0 0,1 0 1 0 0,-1 0 0 0 0,0 0-1 0 0,1 0 1 0 0,-1 0-1 0 0,0 0 1 0 0,1 0-1 0 0,-1 1 1 0 0,0-1-1 0 0,0 0 1 0 0,1 0-1 0 0,-1 0 1 0 0,0 1-1 0 0,0-1 1 0 0,1 1-1 0 0,-1-1 2 0 0,0 1 1 0 0,1-1-1 0 0,-1 1 0 0 0,0 0 1 0 0,0-1-1 0 0,0 1 0 0 0,0 0 0 0 0,0-1 1 0 0,0 1-1 0 0,0 0 0 0 0,0-1 1 0 0,0 1-1 0 0,-1 0 0 0 0,1-1 0 0 0,0 1 1 0 0,0-1-1 0 0,-1 2 0 0 0,-5 12 2 0 0,0 1 0 0 0,-2-1-1 0 0,-14 22 1 0 0,-33 36 57 0 0,16-21-33 0 0,-43 57 40 0 0,57-76-53 0 0,48-60 9 0 0,42-36 1 0 0,-2 1-9 0 0,128-129-12 0 0,-179 182 0 0 0,0-1 0 0 0,0 2 0 0 0,1 0 0 0 0,22-12 0 0 0,-34 21 0 0 0,0-1-1 0 0,-1 1 1 0 0,1 0 0 0 0,0-1-1 0 0,-1 1 1 0 0,1 0-1 0 0,0-1 1 0 0,0 1-1 0 0,-1 0 1 0 0,1 0-1 0 0,0 0 1 0 0,0 0-1 0 0,0 0 1 0 0,-1 0 0 0 0,1 0-1 0 0,0 0 1 0 0,0 0-1 0 0,-1 0 1 0 0,1 0-1 0 0,0 0 1 0 0,0 0-1 0 0,-1 1 1 0 0,1-1 0 0 0,1 1-1 0 0,-1 0 0 0 0,-1 0-1 0 0,1-1 1 0 0,0 1-1 0 0,-1 0 1 0 0,1 0-1 0 0,-1 0 1 0 0,1 0-1 0 0,-1 0 1 0 0,0 0 0 0 0,1-1-1 0 0,-1 1 1 0 0,0 0-1 0 0,0 0 1 0 0,0 0-1 0 0,0 0 1 0 0,0 2-1 0 0,0 2-4 0 0,0 1 0 0 0,-1 0 0 0 0,1-1 0 0 0,-1 1 0 0 0,-3 8 0 0 0,-18 38 164 0 0,-37 67 0 0 0,-8 19 174 0 0,49-97-66 0 0,-21 59-110 0 0,34-86-182 0 0,1 1-1 0 0,1-1 1 0 0,0 1 0 0 0,1 0 0 0 0,0 17-1 0 0,2-29 29 0 0,0 0 0 0 0,0 1-1 0 0,1-1 1 0 0,-1 0 0 0 0,1 0-1 0 0,-1 0 1 0 0,1 1 0 0 0,0-1-1 0 0,0 0 1 0 0,0 0 0 0 0,1 0-1 0 0,-1-1 1 0 0,1 1 0 0 0,0 0 0 0 0,-1 0-1 0 0,1-1 1 0 0,0 1 0 0 0,1-1-1 0 0,-1 0 1 0 0,0 0 0 0 0,1 1-1 0 0,-1-1 1 0 0,1-1 0 0 0,0 1-1 0 0,-1 0 1 0 0,1-1 0 0 0,0 1-1 0 0,0-1 1 0 0,0 0 0 0 0,0 0-1 0 0,0 0 1 0 0,1-1 0 0 0,-1 1 0 0 0,0-1-1 0 0,0 1 1 0 0,0-1 0 0 0,5 0-1 0 0,1-1 12 0 0,1 0 0 0 0,-1-1 0 0 0,1 0 0 0 0,-1-1 0 0 0,1 1-1 0 0,-1-2 1 0 0,9-4 0 0 0,60-36 77 0 0,-51 28-59 0 0,235-164 137 0 0,-214 145-174 0 0,127-97-253 0 0,78-54 204 0 0,-250 184 57 0 0,58-36-9 0 0,-54 33 18 0 0,1 2-1 0 0,0-1 0 0 0,0 1 0 0 0,0 0 0 0 0,1 1 1 0 0,8-2-1 0 0,-16 4-11 0 0,0 0 1 0 0,0 0-1 0 0,0-1 0 0 0,0 1 1 0 0,0 0-1 0 0,0 0 0 0 0,0 0 1 0 0,0 0-1 0 0,0 0 1 0 0,0 1-1 0 0,1-1 0 0 0,-1 0 1 0 0,0 0-1 0 0,0 1 0 0 0,0-1 1 0 0,0 1-1 0 0,-1-1 0 0 0,1 1 1 0 0,0-1-1 0 0,0 1 1 0 0,0-1-1 0 0,0 1 0 0 0,0 0 1 0 0,-1 0-1 0 0,1-1 0 0 0,0 1 1 0 0,0 0-1 0 0,-1 0 0 0 0,1 0 1 0 0,-1 0-1 0 0,1 0 1 0 0,-1 0-1 0 0,1 0 0 0 0,-1 0 1 0 0,0 0-1 0 0,1 0 0 0 0,-1 0 1 0 0,0 0-1 0 0,0 0 0 0 0,0 0 1 0 0,0 0-1 0 0,0 1 1 0 0,0 4-7 0 0,0 0 0 0 0,0-1 0 0 0,-1 1 1 0 0,0-1-1 0 0,0 1 0 0 0,-4 8 0 0 0,-3 6 33 0 0,0 0 0 0 0,-2-1 0 0 0,-16 25-1 0 0,-43 52 163 0 0,28-40-111 0 0,-19 27 97 0 0,-55 81 239 0 0,89-124-385 0 0,-22 34 12 0 0,43-64-37 0 0,0 0 0 0 0,0 0 0 0 0,1 1 0 0 0,0 0-1 0 0,-3 16 1 0 0,7-27-2 0 0,0 1 0 0 0,0-1 0 0 0,0 0 1 0 0,0 1-1 0 0,0-1 0 0 0,0 0 0 0 0,-1 1 0 0 0,1-1 0 0 0,0 0 0 0 0,0 1 0 0 0,0-1 0 0 0,0 0 0 0 0,1 1 0 0 0,-1-1 0 0 0,0 1 0 0 0,0-1 0 0 0,0 0 1 0 0,0 1-1 0 0,0-1 0 0 0,0 0 0 0 0,0 1 0 0 0,1-1 0 0 0,-1 0 0 0 0,0 0 0 0 0,0 1 0 0 0,0-1 0 0 0,1 0 0 0 0,-1 0 0 0 0,0 1 0 0 0,0-1 1 0 0,1 0-1 0 0,-1 0 0 0 0,0 1 0 0 0,1-1 0 0 0,-1 0 0 0 0,0 0 0 0 0,0 0 0 0 0,1 0 0 0 0,-1 0 0 0 0,0 1 0 0 0,1-1 0 0 0,-1 0 0 0 0,1 0 0 0 0,-1 0 1 0 0,0 0-1 0 0,1 0 0 0 0,-1 0 0 0 0,0 0 0 0 0,1 0 0 0 0,-1 0 0 0 0,0 0 0 0 0,1 0 0 0 0,-1-1 0 0 0,1 1 0 0 0,21-9 83 0 0,-21 9-80 0 0,25-15 67 0 0,-2-1-1 0 0,30-24 1 0 0,-28 21-38 0 0,142-122 402 0 0,-78 62-208 0 0,20-14-202 0 0,202-163-24 0 0,-191 171 17 0 0,-105 75-55 0 0,1 2-1 0 0,0-1 0 0 0,0 2 1 0 0,0 1-1 0 0,34-9 0 0 0,-48 14 4 0 0,-1 1 1 0 0,1 0-1 0 0,-1-1 0 0 0,1 1 0 0 0,-1 0 0 0 0,1 0 0 0 0,0 1 0 0 0,-1-1 1 0 0,1 0-1 0 0,-1 1 0 0 0,0 0 0 0 0,1-1 0 0 0,4 3 0 0 0,-6-2 22 0 0,0 0 0 0 0,1 0 0 0 0,-1 0 0 0 0,0 0 0 0 0,1 0-1 0 0,-1 1 1 0 0,0-1 0 0 0,0 0 0 0 0,0 1 0 0 0,0-1 0 0 0,0 0-1 0 0,-1 1 1 0 0,1-1 0 0 0,0 1 0 0 0,-1 0 0 0 0,1-1 0 0 0,-1 1 0 0 0,1 0-1 0 0,-1-1 1 0 0,0 1 0 0 0,1 3 0 0 0,-1 2 23 0 0,0 0 0 0 0,-1 0-1 0 0,0 0 1 0 0,0 0 0 0 0,-1 0 0 0 0,1 0 0 0 0,-2 0-1 0 0,-3 9 1 0 0,-29 52 87 0 0,30-59-96 0 0,-132 206 346 0 0,65-105-152 0 0,-11 10-20 0 0,-7 10-190 0 0,72-100 47 0 0,1 1 0 0 0,-19 48-1 0 0,35-79-27 0 0,1 1 0 0 0,0-1-1 0 0,0 0 1 0 0,0 0 0 0 0,0 1-1 0 0,0-1 1 0 0,-1 0 0 0 0,1 0 0 0 0,0 1-1 0 0,0-1 1 0 0,0 0 0 0 0,0 1-1 0 0,0-1 1 0 0,0 0 0 0 0,0 1-1 0 0,0-1 1 0 0,0 0 0 0 0,0 0 0 0 0,0 1-1 0 0,0-1 1 0 0,0 0 0 0 0,0 1-1 0 0,0-1 1 0 0,0 0 0 0 0,1 1-1 0 0,-1-1 1 0 0,0 0 0 0 0,0 0 0 0 0,0 1-1 0 0,0-1 1 0 0,0 0 0 0 0,1 0-1 0 0,-1 1 1 0 0,0-1 0 0 0,0 0-1 0 0,1 0 1 0 0,-1 0 0 0 0,0 1 0 0 0,1-1-1 0 0,0 0 0 0 0,0 0-1 0 0,0 0 1 0 0,0 0-1 0 0,0 0 1 0 0,0 0-1 0 0,1 0 1 0 0,-1 0 0 0 0,0 0-1 0 0,0-1 1 0 0,0 1-1 0 0,1-1 1 0 0,30-14-15 0 0,22-26 136 0 0,62-58 0 0 0,-74 62-71 0 0,154-131 2 0 0,40-36-32 0 0,-148 123-24 0 0,170-142 0 0 0,-220 195 0 0 0,1 1 0 0 0,1 2 0 0 0,1 2 0 0 0,1 1 0 0 0,50-17 0 0 0,-85 37-13 0 0,1-1-1 0 0,0 1 1 0 0,0 1-1 0 0,0-1 0 0 0,10 1 1 0 0,-16 1 10 0 0,0-1 0 0 0,-1 1 0 0 0,1 0 0 0 0,0 0 0 0 0,0 0 0 0 0,-1 1 0 0 0,1-1 0 0 0,0 0-1 0 0,-1 1 1 0 0,1-1 0 0 0,-1 1 0 0 0,1-1 0 0 0,0 1 0 0 0,-1 0 0 0 0,1 0 0 0 0,-1 0 0 0 0,0 0 0 0 0,1 0 0 0 0,-1 0 0 0 0,0 0 0 0 0,1 0 0 0 0,-1 0 0 0 0,0 1 0 0 0,0-1 0 0 0,0 0 0 0 0,0 1 0 0 0,0-1 0 0 0,-1 1 0 0 0,1-1 0 0 0,0 1 0 0 0,0 2 0 0 0,0 2-2 0 0,0 0 1 0 0,-1 0-1 0 0,0 0 1 0 0,0 1-1 0 0,-1-1 1 0 0,1 0-1 0 0,-1 0 1 0 0,-1 1-1 0 0,1-1 1 0 0,-1 0-1 0 0,0-1 1 0 0,-5 10-1 0 0,-4 8 8 0 0,-24 36 0 0 0,34-58-4 0 0,-150 209 12 0 0,52-79 56 0 0,-11 12-9 0 0,73-98-49 0 0,-79 102 65 0 0,114-145-66 0 0,0 1 0 0 0,1-1 0 0 0,-1 0 0 0 0,1 1 0 0 0,0-1 0 0 0,0 1 0 0 0,-1 3 0 0 0,3-6 2 0 0,-1 0 0 0 0,1 0-1 0 0,0 0 1 0 0,0 0 0 0 0,-1 0 0 0 0,1 0 0 0 0,0 0 0 0 0,0 0 0 0 0,0 0 0 0 0,-1-1-1 0 0,1 1 1 0 0,0 0 0 0 0,0 0 0 0 0,0-1 0 0 0,14-7 31 0 0,-1-1 0 0 0,0 0 0 0 0,0-1 0 0 0,-1-1 0 0 0,16-16 0 0 0,-22 21-38 0 0,320-267-3 0 0,-285 240-3 0 0,129-97-45 0 0,8 15 11 0 0,-154 101 39 0 0,0 1 0 0 0,1 1 1 0 0,0 1-1 0 0,53-14 0 0 0,-75 24 3 0 0,0 0-1 0 0,0 1 1 0 0,0-1 0 0 0,0 1 0 0 0,0 0-1 0 0,1 0 1 0 0,-1 1 0 0 0,0-1 0 0 0,0 1-1 0 0,0 0 1 0 0,0 0 0 0 0,4 2 0 0 0,-6-2-10 0 0,0 0 0 0 0,-1 0 0 0 0,1 0 0 0 0,0 1 1 0 0,0-1-1 0 0,-1 1 0 0 0,1-1 0 0 0,-1 1 0 0 0,1-1 1 0 0,-1 1-1 0 0,0 0 0 0 0,0 0 0 0 0,1-1 1 0 0,-1 1-1 0 0,-1 0 0 0 0,1 0 0 0 0,0 0 0 0 0,0 0 1 0 0,-1 0-1 0 0,1 1 0 0 0,-1-1 0 0 0,0 0 1 0 0,1 0-1 0 0,-1 0 0 0 0,0 4 0 0 0,-1 4-21 0 0,0 1 0 0 0,-1-1-1 0 0,0 0 1 0 0,0 1 0 0 0,-1-1 0 0 0,-6 13-1 0 0,-1 1 21 0 0,-20 33 0 0 0,-1-10 90 0 0,-74 85 1 0 0,70-91-46 0 0,-344 403 80 0 0,369-431-94 0 0,1 1 0 0 0,-8 15 0 0 0,5-10-42 0 0,29-34-38 0 0,-3 5 37 0 0,369-325 298 0 0,205-119-361 0 0,-524 411 122 0 0,1 3 0 0 0,111-49-1 0 0,-166 84-47 0 0,44-15-106 0 0,-49 19 89 0 0,-1 0 0 0 0,1 0 0 0 0,0 0 1 0 0,-1 1-1 0 0,1-1 0 0 0,0 1 0 0 0,-1 0 0 0 0,1 0 1 0 0,6 2-1 0 0,-10-2 23 0 0,1 1 0 0 0,-1-1 1 0 0,0 0-1 0 0,0 1 0 0 0,1 0 1 0 0,-1-1-1 0 0,0 1 0 0 0,0 0 0 0 0,0-1 1 0 0,0 1-1 0 0,0 0 0 0 0,0 0 1 0 0,0 0-1 0 0,0 0 0 0 0,0 0 1 0 0,0 0-1 0 0,0 0 0 0 0,0 1 0 0 0,-1-1 1 0 0,1 0-1 0 0,-1 0 0 0 0,1 1 1 0 0,-1-1-1 0 0,1 0 0 0 0,-1 0 0 0 0,0 1 1 0 0,1-1-1 0 0,-1 0 0 0 0,0 1 1 0 0,0-1-1 0 0,0 1 0 0 0,0 1 1 0 0,-1 3 0 0 0,0 0 1 0 0,0 0 0 0 0,0 0-1 0 0,-1-1 1 0 0,1 1 0 0 0,-4 7-1 0 0,-4 6 8 0 0,-1 1-1 0 0,-1-1 1 0 0,-1-1-1 0 0,-15 20 1 0 0,-63 66 60 0 0,34-43-40 0 0,-119 167 178 0 0,133-171-199 0 0,7-3 27 0 0,32-48-31 0 0,-1 1 0 0 0,1 0-1 0 0,0 0 1 0 0,1 0 0 0 0,-1 0-1 0 0,0 10 1 0 0,2-16-4 0 0,1 0 0 0 0,0 0 1 0 0,0-1-1 0 0,0 1 0 0 0,0 0 0 0 0,0 0 0 0 0,0 0 0 0 0,0-1 0 0 0,0 1 1 0 0,0 0-1 0 0,0 0 0 0 0,0-1 0 0 0,1 1 0 0 0,-1 0 0 0 0,0 0 0 0 0,1-1 1 0 0,-1 1-1 0 0,0 0 0 0 0,1-1 0 0 0,-1 1 0 0 0,1-1 0 0 0,-1 1 0 0 0,1 0 0 0 0,-1-1 1 0 0,1 1-1 0 0,0 0-3 0 0,0-1 1 0 0,1 1-1 0 0,-1-1 0 0 0,0 0 1 0 0,0 0-1 0 0,0 1 1 0 0,0-1-1 0 0,0 0 0 0 0,0 0 1 0 0,1 0-1 0 0,-1 0 1 0 0,0 0-1 0 0,0-1 0 0 0,2 1 1 0 0,3-2-18 0 0,0 0 1 0 0,-1 0 0 0 0,1 0-1 0 0,-1-1 1 0 0,8-4-1 0 0,388-300 135 0 0,-12-50-551 0 0,-383 351 438 0 0,131-127-36 0 0,10 14-19 0 0,-140 113 43 0 0,-4 4 7 0 0,0 0 0 0 0,0 0 0 0 0,0 0 0 0 0,0 0 1 0 0,1 0-1 0 0,-1 0 0 0 0,0 1 0 0 0,1 0 0 0 0,-1 0 0 0 0,6-2 0 0 0,-8 3 4 0 0,-1 0-1 0 0,0 0 1 0 0,1 0-1 0 0,-1 0 1 0 0,1 1-1 0 0,-1-1 0 0 0,0 0 1 0 0,1 0-1 0 0,-1 0 1 0 0,0 0-1 0 0,1 0 1 0 0,-1 0-1 0 0,0 1 1 0 0,1-1-1 0 0,-1 0 1 0 0,0 0-1 0 0,1 0 1 0 0,-1 1-1 0 0,0-1 1 0 0,1 0-1 0 0,-1 0 1 0 0,0 1-1 0 0,0-1 1 0 0,0 0-1 0 0,1 1 0 0 0,-1-1 1 0 0,0 0-1 0 0,0 1 1 0 0,0-1-1 0 0,0 0 1 0 0,1 1-1 0 0,-1-1 1 0 0,0 1-1 0 0,0-1 1 0 0,0 0-1 0 0,0 1 1 0 0,0-1-1 0 0,0 0 1 0 0,0 1-1 0 0,0-1 1 0 0,0 1-1 0 0,0-1 1 0 0,0 0-1 0 0,-1 1 0 0 0,1-1 1 0 0,0 0-1 0 0,0 1 1 0 0,0-1-1 0 0,-1 1 1 0 0,-7 24-35 0 0,6-21 32 0 0,-14 30 38 0 0,-1-1 1 0 0,-31 44-1 0 0,2-4 65 0 0,23-32-96 0 0,-76 136 4 0 0,16 7-26 0 0,79-175-12 0 0,-7 26-18 0 0,11-33 47 0 0,-1 0 1 0 0,1 1 0 0 0,-1-1 0 0 0,1 1 0 0 0,0-1 0 0 0,0 1 0 0 0,0-1 0 0 0,0 1 0 0 0,0-1-1 0 0,1 1 1 0 0,0 2 0 0 0,-1-5 3 0 0,1 1 1 0 0,-1-1-1 0 0,0 1 0 0 0,0-1 1 0 0,1 1-1 0 0,-1-1 0 0 0,0 0 0 0 0,1 1 1 0 0,-1-1-1 0 0,1 1 0 0 0,-1-1 0 0 0,0 0 1 0 0,1 1-1 0 0,-1-1 0 0 0,1 0 0 0 0,-1 0 1 0 0,1 1-1 0 0,-1-1 0 0 0,1 0 1 0 0,-1 0-1 0 0,1 0 0 0 0,-1 1 0 0 0,1-1 1 0 0,0 0-1 0 0,-1 0 0 0 0,1 0 0 0 0,-1 0 1 0 0,1 0-1 0 0,-1 0 0 0 0,1 0 0 0 0,-1 0 1 0 0,1-1-1 0 0,0 1 0 0 0,-1 0 1 0 0,1 0-1 0 0,-1 0 0 0 0,1 0 0 0 0,-1-1 1 0 0,1 1-1 0 0,0-1 0 0 0,21-13 79 0 0,-20 13-74 0 0,25-23 76 0 0,-1 0-1 0 0,29-36 1 0 0,-12 13-15 0 0,240-286-323 0 0,-62 70 316 0 0,-207 246-58 0 0,1 2 0 0 0,1 0 0 0 0,34-26 0 0 0,-49 41-4 0 0,0-1 0 0 0,-1 0 0 0 0,1 1 1 0 0,0-1-1 0 0,0 1 0 0 0,0-1 0 0 0,0 1 0 0 0,0-1 0 0 0,0 1 0 0 0,0 0 0 0 0,0 0 0 0 0,0-1 0 0 0,0 1 1 0 0,1 0-1 0 0,-1 0 0 0 0,0 0 0 0 0,0 0 0 0 0,0 0 0 0 0,1 1 0 0 0,-1-1 0 0 0,-1 0 0 0 0,1 1 0 0 0,-1-1 1 0 0,1 1-1 0 0,-1-1 0 0 0,1 1 0 0 0,-1-1 0 0 0,1 1 0 0 0,-1-1 0 0 0,1 1 0 0 0,-1-1 0 0 0,0 1 0 0 0,1 0 0 0 0,-1-1 1 0 0,0 1-1 0 0,0 0 0 0 0,1-1 0 0 0,-1 1 0 0 0,0 0 0 0 0,0-1 0 0 0,0 2 0 0 0,1 3-3 0 0,-1 0 0 0 0,0-1 1 0 0,-1 1-1 0 0,1 0 0 0 0,-1 0 0 0 0,-2 7 0 0 0,-10 29-123 0 0,-31 63 0 0 0,14-37 98 0 0,20-42 28 0 0,-162 411 0 0 0,157-391 0 0 0,-18 89 0 0 0,32-127 0 0 0,0 0 0 0 0,0-1 0 0 0,1 1 0 0 0,-1 0 0 0 0,1-1 0 0 0,1 1 0 0 0,2 12 0 0 0,-3-18 2 0 0,0-1 0 0 0,0 1 0 0 0,0 0-1 0 0,0-1 1 0 0,1 1 0 0 0,-1-1 0 0 0,0 1 0 0 0,1-1-1 0 0,-1 1 1 0 0,0-1 0 0 0,1 1 0 0 0,-1-1 0 0 0,0 1-1 0 0,1-1 1 0 0,-1 1 0 0 0,1-1 0 0 0,-1 0 0 0 0,1 1-1 0 0,-1-1 1 0 0,1 0 0 0 0,-1 1 0 0 0,1-1 0 0 0,-1 0-1 0 0,1 0 1 0 0,0 1 0 0 0,-1-1 0 0 0,2 0 0 0 0,-1 0 8 0 0,0 0 0 0 0,1 0 0 0 0,-1 0 0 0 0,1-1 0 0 0,-1 1 0 0 0,0 0 1 0 0,1-1-1 0 0,-1 1 0 0 0,0-1 0 0 0,1 0 0 0 0,1 0 0 0 0,4-4 22 0 0,0 0-1 0 0,0-1 0 0 0,6-6 1 0 0,-12 11-39 0 0,82-83 157 0 0,30-27 345 0 0,-96 96-466 0 0,175-162 190 0 0,-183 167-244 0 0,1 0 0 0 0,1 1 0 0 0,0 1 0 0 0,21-13 0 0 0,-32 21 18 0 0,1-1 1 0 0,0 1-1 0 0,0-1 1 0 0,-1 1-1 0 0,1 0 1 0 0,0-1-1 0 0,0 1 1 0 0,0 0-1 0 0,0 0 0 0 0,-1-1 1 0 0,1 1-1 0 0,0 0 1 0 0,0 0-1 0 0,0 0 1 0 0,0 0-1 0 0,1 1 1 0 0,-1-1-1 0 0,-1 0 0 0 0,0 0 0 0 0,1 1 0 0 0,-1-1 1 0 0,0 0-1 0 0,1 1 0 0 0,-1-1 0 0 0,0 0 1 0 0,1 1-1 0 0,-1-1 0 0 0,0 0 0 0 0,0 1 0 0 0,1-1 1 0 0,-1 0-1 0 0,0 1 0 0 0,0-1 0 0 0,0 1 0 0 0,0-1 1 0 0,1 1-1 0 0,-1-1 0 0 0,0 0 0 0 0,0 2 0 0 0,0 1-21 0 0,0 1 0 0 0,0-1-1 0 0,-1 1 1 0 0,1-1-1 0 0,-1 0 1 0 0,-1 6-1 0 0,-22 64 154 0 0,-35 76 1 0 0,-44 65 68 0 0,5-25-63 0 0,95-180-147 0 0,3-9 15 0 0,0 1 0 0 0,0-1 0 0 0,0 0-1 0 0,0 0 1 0 0,-1 0 0 0 0,1 0 0 0 0,0 0 0 0 0,0 0-1 0 0,0 0 1 0 0,0 0 0 0 0,0 0 0 0 0,0 1 0 0 0,0-1-1 0 0,0 0 1 0 0,0 0 0 0 0,0 0 0 0 0,0 0 0 0 0,0 0 0 0 0,0 0-1 0 0,0 0 1 0 0,0 1 0 0 0,0-1 0 0 0,0 0 0 0 0,0 0-1 0 0,0 0 1 0 0,0 0 0 0 0,0 0 0 0 0,0 0 0 0 0,0 0-1 0 0,0 1 1 0 0,0-1 0 0 0,0 0 0 0 0,0 0 0 0 0,0 0 0 0 0,0 0-1 0 0,0 0 1 0 0,0 0 0 0 0,0 0 0 0 0,1 0 0 0 0,-1 1-1 0 0,0-1 1 0 0,0 0 0 0 0,0 0 0 0 0,0 0 0 0 0,0 0-1 0 0,0 0 1 0 0,0 0 0 0 0,0 0 0 0 0,1 0 0 0 0,-1 0-1 0 0,0 0 1 0 0,0 0 0 0 0,0 0 0 0 0,0 0 0 0 0,0 0 0 0 0,0 0-1 0 0,0 0 1 0 0,1 0 0 0 0,-1 0 0 0 0,0 0 0 0 0,0 0-1 0 0,0 0 1 0 0,0 0 0 0 0,0 0 0 0 0,0 0 0 0 0,0 0-1 0 0,1 0 1 0 0,-1 0 0 0 0,5-5 20 0 0,-4 5-20 0 0,85-86 175 0 0,77-98-1 0 0,-88 95-120 0 0,150-131-53 0 0,-224 219 0 0 0,28-20-20 0 0,-28 20-73 0 0,-2 10-525 0 0,1 0 1 0 0,-1 1-1 0 0,0-1 0 0 0,-5 17 1 0 0,-2-2-438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39.2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0 15752 0 0,'0'0'3370'0'0,"-2"16"-1043"0"0,1-6-1976 0 0,-2 15 363 0 0,-1 33 0 0 0,4-52-864 0 0,0 0 0 0 0,1 0-1 0 0,0-1 1 0 0,-1 1 0 0 0,2 0-1 0 0,-1 0 1 0 0,1-1 0 0 0,0 1 0 0 0,0-1-1 0 0,0 0 1 0 0,5 8 0 0 0,-4-12-836 0 0,3-1-6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25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218 1 5984 0 0,'16'112'9209'0'0,"-6"1"-4188"0"0,12 84-3340 0 0,-20-184-3146 0 0,1-2-5861 0 0</inkml:trace>
  <inkml:trace contextRef="#ctx0" brushRef="#br0" timeOffset="1">215 207 21999 0 0,'0'0'2207'0'0,"8"-8"-1998"0"0,26-20 1227 0 0,-17 14-1198 0 0,-12 6-1776 0 0,-2 3 738 0 0</inkml:trace>
  <inkml:trace contextRef="#ctx0" brushRef="#br0" timeOffset="2">54 29 6912 0 0,'-19'0'304'0'0,"10"-6"64"0"0,1 1-296 0 0,2 3-72 0 0,-6-5 6104 0 0,15 2-2681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39.6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 17823 0 0,'0'0'792'0'0,"-3"5"160"0"0,-2 2-760 0 0,2 0-192 0 0,-6 1 0 0 0,9 7 0 0 0,0 0 376 0 0,0 1 40 0 0,-8 1 0 0 0,2 0 8 0 0,4 4-424 0 0,-2-2 0 0 0,4 1-128 0 0,0 0-5559 0 0,4-2-1113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40.0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0 17279 0 0,'0'0'794'0'0,"-3"6"254"0"0,-3 12-563 0 0,1-1 1 0 0,0 1 0 0 0,2 0 0 0 0,-3 23-1 0 0,0 6 493 0 0,-25 166 518 0 0,33-183-2829 0 0,-2-19-214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40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21 21191 0 0,'0'0'1024'0'0,"0"-8"-448"0"0,0 3 32 0 0,-3 1-488 0 0,-2 1-120 0 0,2 3 0 0 0,-2 3 0 0 0,-1 4 0 0 0,3 6-6256 0 0,3-1-1271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40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1 400 6912 0 0,'1'-2'7468'0'0,"4"-9"-4238"0"0,1-5-824 0 0,-5 12-2078 0 0,0 0 1 0 0,0 0 0 0 0,1 1 0 0 0,-1-1 0 0 0,1 1 0 0 0,0-1 0 0 0,0 1-1 0 0,3-5 1 0 0,15-15 1028 0 0,-1-1 0 0 0,29-51 0 0 0,-37 55-1083 0 0,-1 0 1 0 0,-1-1-1 0 0,0 0 1 0 0,-2-1-1 0 0,0 0 1 0 0,-2 0-1 0 0,4-27 1 0 0,-9 34-175 0 0,-3 22 57 0 0,-3 24-10 0 0,4-19-254 0 0,-10 90-35 0 0,11-87 150 0 0,1 0 0 0 0,0 0 0 0 0,1 0 0 0 0,5 27-1 0 0,-4-37 2 0 0,0 0-1 0 0,0-1 0 0 0,0 1 1 0 0,1 0-1 0 0,-1-1 0 0 0,1 1 1 0 0,0-1-1 0 0,7 7 0 0 0,-10-10-3 0 0,1-1-1 0 0,0 1 1 0 0,-1-1-1 0 0,1 1 1 0 0,0-1-1 0 0,-1 1 1 0 0,1-1-1 0 0,0 1 1 0 0,0-1-1 0 0,-1 1 1 0 0,1-1 0 0 0,0 0-1 0 0,0 0 1 0 0,0 1-1 0 0,-1-1 1 0 0,1 0-1 0 0,0 0 1 0 0,0 0-1 0 0,0 0 1 0 0,0 0-1 0 0,0 0 1 0 0,0 0-1 0 0,1 0 1 0 0,0-1-7 0 0,0 0 1 0 0,0 0-1 0 0,0 1 1 0 0,0-1-1 0 0,-1 0 0 0 0,1-1 1 0 0,0 1-1 0 0,0 0 0 0 0,2-3 1 0 0,0 0 10 0 0,0 0-1 0 0,0 0 1 0 0,0-1-1 0 0,-1 0 1 0 0,0 0 0 0 0,4-7-1 0 0,10-27 258 0 0,-3 0-1 0 0,12-45 0 0 0,-24 72-371 0 0,-1 6-252 0 0,1 0 0 0 0,-1-1 0 0 0,1 1 0 0 0,0 0-1 0 0,1 0 1 0 0,-1 0 0 0 0,1 0 0 0 0,0 0 0 0 0,7-8 0 0 0,-5 9-1400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41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52 3224 0 0,'-17'0'312'0'0,"3"1"1601"0"0,5-1 2749 0 0,1 1 1 0 0,-16 4 0 0 0,8 1-1730 0 0,15-6-2855 0 0,1 0 0 0 0,0 0-1 0 0,-1 1 1 0 0,1-1 0 0 0,-1 0 0 0 0,1 0-1 0 0,0 0 1 0 0,-1 1 0 0 0,1-1 0 0 0,0 0-1 0 0,-1 1 1 0 0,1-1 0 0 0,0 0 0 0 0,0 1 0 0 0,-1-1-1 0 0,1 0 1 0 0,0 1 0 0 0,0-1 0 0 0,0 0-1 0 0,-1 1 1 0 0,1-1 0 0 0,0 0 0 0 0,0 1-1 0 0,0-1 1 0 0,0 1 0 0 0,0-1 0 0 0,0 1 0 0 0,0-1-1 0 0,0 0 1 0 0,0 1 0 0 0,0-1 0 0 0,0 1-1 0 0,0-1 1 0 0,0 1 0 0 0,1 1 3 0 0,0-1 0 0 0,-1 1 0 0 0,1-1 0 0 0,0 1 1 0 0,0-1-1 0 0,0 1 0 0 0,0-1 0 0 0,3 3 0 0 0,2 2 181 0 0,0-1 0 0 0,13 9-1 0 0,65 43 1763 0 0,-82-55-1960 0 0,1 0 0 0 0,0 0 0 0 0,-1 1 0 0 0,1-1 0 0 0,-1 1 0 0 0,0 0 0 0 0,0-1 0 0 0,0 1 0 0 0,0 0 0 0 0,0 0-1 0 0,-1 0 1 0 0,1 0 0 0 0,-1 1 0 0 0,0-1 0 0 0,1 5 0 0 0,-1-3-44 0 0,-1 1 0 0 0,1-1 0 0 0,-1 0 1 0 0,0 0-1 0 0,-1 0 0 0 0,1 0 0 0 0,-1 1 0 0 0,0-1 0 0 0,-3 7 0 0 0,1-2 54 0 0,-1-1-1 0 0,0-1 1 0 0,0 1 0 0 0,-1-1 0 0 0,0 1-1 0 0,0-1 1 0 0,-1-1 0 0 0,-1 1-1 0 0,1-1 1 0 0,-11 9 0 0 0,7-8-73 0 0,0-1 0 0 0,-1-1 0 0 0,-19 10 1 0 0,24-14-306 0 0,1 1-1 0 0,-1-1 1 0 0,0 0 0 0 0,0-1 0 0 0,0 0 0 0 0,0 0 0 0 0,0 0 0 0 0,0 0 0 0 0,-9-1 0 0 0,8-2-1503 0 0,3-1-361 0 0</inkml:trace>
  <inkml:trace contextRef="#ctx0" brushRef="#br0" timeOffset="1">384 0 23039 0 0,'-4'6'1126'0'0,"-3"6"-894"0"0,1 1 1 0 0,0 1 0 0 0,1-1-1 0 0,1 1 1 0 0,-4 15 0 0 0,0 0 216 0 0,-4 7 177 0 0,-11 44 500 0 0,21-70-1448 0 0,0 1 1 0 0,1 0-1 0 0,0-1 1 0 0,1 1-1 0 0,2 17 1 0 0,1-17-690 0 0,1-3-12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41.5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 23439 0 0,'0'0'2440'0'0,"2"-7"-2312"0"0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41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142 216 2760 0 0,'-8'4'248'0'0,"-4"2"-469"0"0,0-2 4810 0 0,-9 4 5793 0 0,9 1-7513 0 0,5-3-2610 0 0,1 0 0 0 0,0 0 0 0 0,1 1-1 0 0,-1 0 1 0 0,1 0 0 0 0,1 1 0 0 0,0-1-1 0 0,0 1 1 0 0,0 0 0 0 0,-4 13 0 0 0,4-6-150 0 0,0 0 1 0 0,1-1-1 0 0,0 1 1 0 0,1 1 0 0 0,1 18-1 0 0,1-27-5 0 0,0-1 0 0 0,0 0 0 0 0,1 0 0 0 0,0 1 0 0 0,1-1 0 0 0,-1 0 0 0 0,1 0-1 0 0,1 0 1 0 0,-1 0 0 0 0,1-1 0 0 0,3 6 0 0 0,-5-8-58 0 0,1-1 0 0 0,0 0-1 0 0,0 0 1 0 0,-1 0 0 0 0,1 0 0 0 0,1 0 0 0 0,-1 0 0 0 0,0 0-1 0 0,0-1 1 0 0,1 1 0 0 0,-1-1 0 0 0,0 0 0 0 0,1 1 0 0 0,0-1-1 0 0,-1 0 1 0 0,1-1 0 0 0,0 1 0 0 0,-1 0 0 0 0,1-1-1 0 0,0 1 1 0 0,0-1 0 0 0,-1 0 0 0 0,1 0 0 0 0,0 0 0 0 0,0 0-1 0 0,5-2 1 0 0,0 0 9 0 0,0 0 0 0 0,-1-1 1 0 0,1 0-1 0 0,0 0 0 0 0,-1 0 0 0 0,0-1 0 0 0,0-1 0 0 0,0 1 0 0 0,0-1 1 0 0,-1 0-1 0 0,0-1 0 0 0,0 1 0 0 0,0-1 0 0 0,0 0 0 0 0,-1-1 0 0 0,0 1 0 0 0,-1-1 1 0 0,7-12-1 0 0,1-6 28 0 0,-1-1 0 0 0,-2 0 0 0 0,0 0 0 0 0,6-34 0 0 0,-3-6 905 0 0,6-119 0 0 0,-17 147-27 0 0,-1 38-769 0 0,-6 6 53 0 0,2 5-216 0 0,-1 0 0 0 0,1 0 0 0 0,1 0 0 0 0,0 0 0 0 0,-3 23 0 0 0,1-3 0 0 0,1-5-13 0 0,1 0-1 0 0,2 0 1 0 0,3 41-1 0 0,-2-51-13 0 0,1-2-46 0 0,0 0 0 0 0,2 0 0 0 0,-1 0 0 0 0,1 0 0 0 0,1 0 0 0 0,1-1 0 0 0,0 1 0 0 0,0-1 0 0 0,12 18 0 0 0,-12-22-782 0 0,2 0 0 0 0,-1 0-1 0 0,1-1 1 0 0,11 11-1 0 0,-11-13-569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42.2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0 308 12440 0 0,'0'0'957'0'0,"11"-7"-286"0"0,-4 4 632 0 0,0 1 0 0 0,0-1 0 0 0,-1-1 0 0 0,1 1 0 0 0,9-8 0 0 0,-7 4-668 0 0,0-1 0 0 0,-1 1-1 0 0,8-11 1 0 0,1-4 308 0 0,29-50 0 0 0,-40 63-785 0 0,-1-1-1 0 0,-1 1 0 0 0,0-1 1 0 0,0 0-1 0 0,-1 0 0 0 0,0-1 1 0 0,-1 1-1 0 0,0-1 0 0 0,1-12 0 0 0,-3 22-145 0 0,0 0 0 0 0,0 0-1 0 0,0-1 1 0 0,0 1-1 0 0,0 0 1 0 0,0 0-1 0 0,0 0 1 0 0,-1 0-1 0 0,1-1 1 0 0,0 1-1 0 0,-1 0 1 0 0,1 0-1 0 0,-1 0 1 0 0,1 0-1 0 0,-1 0 1 0 0,1 0-1 0 0,-1 0 1 0 0,0 0-1 0 0,0 0 1 0 0,1 0-1 0 0,-3-1 1 0 0,2 2 7 0 0,0-1-1 0 0,0 1 1 0 0,0-1 0 0 0,0 1 0 0 0,0 0 0 0 0,0 0-1 0 0,-1 0 1 0 0,1-1 0 0 0,0 1 0 0 0,0 0-1 0 0,0 1 1 0 0,0-1 0 0 0,-1 0 0 0 0,1 0-1 0 0,0 0 1 0 0,0 1 0 0 0,-2 0 0 0 0,-2 1 36 0 0,0 0 1 0 0,0 0-1 0 0,1 1 1 0 0,-1 0-1 0 0,1 0 1 0 0,0 0-1 0 0,0 0 1 0 0,-6 7-1 0 0,2 0 53 0 0,0 1 0 0 0,0 0 0 0 0,1 0 0 0 0,-10 25-1 0 0,-16 52 690 0 0,28-74-682 0 0,1 0-1 0 0,1 0 1 0 0,0 0-1 0 0,1 1 1 0 0,-1 28-1 0 0,3-39-136 0 0,0 0-1 0 0,0 0 0 0 0,0 0 0 0 0,1 0 1 0 0,0 0-1 0 0,0 0 0 0 0,0 0 0 0 0,0 0 0 0 0,0 0 1 0 0,1-1-1 0 0,0 1 0 0 0,0 0 0 0 0,0-1 0 0 0,0 1 1 0 0,0-1-1 0 0,1 0 0 0 0,0 0 0 0 0,-1 0 0 0 0,1 0 1 0 0,0-1-1 0 0,0 1 0 0 0,1-1 0 0 0,-1 1 0 0 0,0-1 1 0 0,1 0-1 0 0,4 1 0 0 0,3 1-1030 0 0,0-1 0 0 0,22 3-1 0 0,-32-6 901 0 0,32 6-9670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43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20 11544 0 0,'0'0'1046'0'0,"0"-1"-858"0"0,0-1-54 0 0,-3-15 13589 0 0,3 23-13104 0 0,8 421 177 0 0,-2-182-1319 0 0,-5-232 256 0 0,-1-11-44 0 0,1 0-1 0 0,-1 0 0 0 0,0 0 1 0 0,0 1-1 0 0,0-1 1 0 0,-1 0-1 0 0,1 2 0 0 0,-1 0-1104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44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0 111 14744 0 0,'0'0'672'0'0,"7"-13"255"0"0,-2 9 362 0 0,0 0-1 0 0,1 0 0 0 0,0 0 0 0 0,-1 1 0 0 0,11-5 0 0 0,-11 6-1098 0 0,19-10 310 0 0,0 1 0 0 0,1 1 1 0 0,0 2-1 0 0,0 0 0 0 0,29-4 0 0 0,-25 9-788 0 0,47-1-1 0 0,-30 4-3789 0 0,-20 0-1225 0 0,-4 0-2162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44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 48 2760 0 0,'-11'6'272'0'0,"-9"-3"-109"0"0,-1-6 3832 0 0,-3 1 2560 0 0,5 1-3101 0 0,-28-3 0 0 0,13 1 84 0 0,33 3-3186 0 0,2-1-148 0 0,0 0 0 0 0,-1 1 0 0 0,1-1 1 0 0,0 0-1 0 0,0 0 0 0 0,0 0 0 0 0,0 1 0 0 0,0-1 0 0 0,0 1 0 0 0,0-1 0 0 0,0 1 0 0 0,0-1 0 0 0,0 1 0 0 0,0-1 0 0 0,1 1 0 0 0,-1 0 0 0 0,0 0 1 0 0,0-1-1 0 0,0 1 0 0 0,1 0 0 0 0,0 0 0 0 0,34-2 2 0 0,107-2 693 0 0,15-2-374 0 0,-26-3-57 0 0,1-1 0 0 0,-90 9-364 0 0,38 1-43 0 0,48 10 97 0 0,-56-4-37 0 0,-62-6-114 0 0,9 2 106 0 0,1-1 1 0 0,39-3 0 0 0,-51 0-77 0 0,0 0 1 0 0,0 0-1 0 0,11-5 0 0 0,-16 6 177 0 0,-3 0-268 0 0,1 0 29 0 0,-2 1-36 0 0,-1 11-2951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45.1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 8288 0 0,'0'0'1677'0'0,"-8"10"959"0"0,-6 21-1489 0 0,6-14-1059 0 0,-9 30 1 0 0,11-25-4021 0 0,3-14-365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45.5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0 13504 0 0,'0'0'600'0'0,"-4"4"120"0"0,2 5-576 0 0,-4 0-144 0 0,-2-2 0 0 0,-1 4 0 0 0,4-1 224 0 0,-4 0 8 0 0,1 0 8 0 0,-1 2 0 0 0,4-1-240 0 0,-3 1 0 0 0,5 3 0 0 0,-3-3 0 0 0,0-1-616 0 0,3 1-96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46.1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8 2760 0 0,'-11'-8'18143'0'0,"11"9"-17988"0"0,-8 10 1064 0 0,-3 13-1573 0 0,-16 70 455 0 0,-5 19-110 0 0,20-66 33 0 0,3 0 0 0 0,2 0 0 0 0,1 0-1 0 0,3 88 1 0 0,4-122 169 0 0,4 25 0 0 0,-4-35-125 0 0,0 1 0 0 0,0-1 1 0 0,0 0-1 0 0,0 1 0 0 0,1-1 0 0 0,-1 0 1 0 0,1 0-1 0 0,0 0 0 0 0,0 0 0 0 0,0-1 1 0 0,0 1-1 0 0,5 4 0 0 0,-7-7-49 0 0,1 1 1 0 0,0-1-1 0 0,-1 1 0 0 0,1-1 0 0 0,0 0 0 0 0,-1 1 0 0 0,1-1 0 0 0,0 0 0 0 0,-1 0 0 0 0,1 0 0 0 0,0 1 1 0 0,0-1-1 0 0,-1 0 0 0 0,1 0 0 0 0,0 0 0 0 0,0 0 0 0 0,-1 0 0 0 0,1-1 0 0 0,0 1 0 0 0,0 0 0 0 0,0 0 1 0 0,2-1 26 0 0,-1 0 0 0 0,0 0 0 0 0,0 0 0 0 0,0-1 0 0 0,1 1 1 0 0,2-3-1 0 0,0 0 55 0 0,-1 0 0 0 0,1-1-1 0 0,-1 0 1 0 0,7-9 0 0 0,84-153 2395 0 0,-89 159-2368 0 0,-3 1 5 0 0,1 1 1 0 0,-1 0-1 0 0,2 0 0 0 0,-1 1 1 0 0,1-1-1 0 0,0 1 0 0 0,0 0 1 0 0,0 0-1 0 0,1 1 0 0 0,6-5 1 0 0,-11 8-125 0 0,0 1 1 0 0,0-1-1 0 0,-1 1 1 0 0,1 0-1 0 0,0-1 1 0 0,0 1 0 0 0,0 0-1 0 0,0 0 1 0 0,-1 0-1 0 0,1-1 1 0 0,0 1-1 0 0,0 0 1 0 0,0 0-1 0 0,0 0 1 0 0,0 0-1 0 0,0 1 1 0 0,0-1 0 0 0,-1 0-1 0 0,1 0 1 0 0,0 0-1 0 0,0 1 1 0 0,0-1-1 0 0,0 1 1 0 0,1 0-1 0 0,-1 0 1 0 0,1 0-1 0 0,-1 0 0 0 0,1 1 1 0 0,-1-1-1 0 0,0 0 1 0 0,0 1-1 0 0,0-1 0 0 0,0 1 1 0 0,2 2-1 0 0,0 4 15 0 0,0-1-1 0 0,0 1 1 0 0,3 15-1 0 0,9 59 123 0 0,9 36-194 0 0,-14-97-383 0 0,-8-19 200 0 0,0 0 1 0 0,-1 1-1 0 0,0-1 0 0 0,0 1 0 0 0,0-1 0 0 0,0 1 0 0 0,0 0 1 0 0,1 2-1 0 0,6-3-3646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46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1 198 17071 0 0,'0'0'1551'0'0,"1"-1"-1276"0"0,53-27 2012 0 0,-37 20-1229 0 0,1-1-1 0 0,16-11 1 0 0,-20 10-480 0 0,1-1 0 0 0,13-15 0 0 0,-24 22-431 0 0,0 0 0 0 0,0-1 1 0 0,0 1-1 0 0,-1-1 0 0 0,0 0 1 0 0,0 0-1 0 0,0 0 0 0 0,-1 0 1 0 0,1 0-1 0 0,2-11 0 0 0,-5 15-129 0 0,0 0 0 0 0,1 1-1 0 0,-1-1 1 0 0,0 0 0 0 0,0 1-1 0 0,0-1 1 0 0,0 0 0 0 0,0 1-1 0 0,0-1 1 0 0,0 0 0 0 0,0 1 0 0 0,0-1-1 0 0,-1 0 1 0 0,1 1 0 0 0,0-1-1 0 0,0 0 1 0 0,-1 1 0 0 0,1-1-1 0 0,0 0 1 0 0,-1 1 0 0 0,1-1 0 0 0,0 1-1 0 0,-1-1 1 0 0,1 1 0 0 0,-1-2-1 0 0,0 2-7 0 0,0-1 0 0 0,-1 1 0 0 0,1-1 0 0 0,0 1 0 0 0,0 0 0 0 0,0-1 0 0 0,0 1 0 0 0,0 0 0 0 0,0 0 0 0 0,0 0 0 0 0,-1 0 0 0 0,1 0 0 0 0,-2 0 0 0 0,-2 1 38 0 0,0 0 0 0 0,0 0 0 0 0,0 0 0 0 0,0 1 0 0 0,-7 3 0 0 0,1 1 48 0 0,0 1-1 0 0,0 0 1 0 0,1 0-1 0 0,0 1 1 0 0,1 0-1 0 0,0 1 1 0 0,-16 19-1 0 0,22-24-48 0 0,0 1 1 0 0,0-1-1 0 0,1 1 0 0 0,-1 0 0 0 0,1 0 1 0 0,0 0-1 0 0,0 1 0 0 0,0-1 1 0 0,0 6-1 0 0,1-7-34 0 0,1-1 0 0 0,0 1 0 0 0,0 0 1 0 0,0-1-1 0 0,1 1 0 0 0,-1-1 0 0 0,1 1 0 0 0,0 0 1 0 0,-1-1-1 0 0,2 0 0 0 0,-1 1 0 0 0,0-1 0 0 0,1 0 1 0 0,-1 1-1 0 0,3 2 0 0 0,-1-2-104 0 0,0-1-1 0 0,0 0 1 0 0,1 0-1 0 0,-1 0 1 0 0,1 0 0 0 0,-1 0-1 0 0,1-1 1 0 0,0 1-1 0 0,0-1 1 0 0,0 0 0 0 0,0 0-1 0 0,0 0 1 0 0,1-1-1 0 0,-1 0 1 0 0,7 2-1 0 0,-2-2-177 0 0,-1 0-1 0 0,1 0 0 0 0,-1 0 0 0 0,1-1 0 0 0,-1 0 1 0 0,1-1-1 0 0,11-2 0 0 0,8-6-1133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47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249 32 4144 0 0,'0'0'9210'0'0,"-6"-11"-6411"0"0,5 10-2598 0 0,1 0 1 0 0,-1-1-1 0 0,0 1 1 0 0,1 0 0 0 0,-1 0-1 0 0,0 0 1 0 0,0 0-1 0 0,0 0 1 0 0,0 0-1 0 0,0 0 1 0 0,0 0-1 0 0,0 0 1 0 0,0 0-1 0 0,0 0 1 0 0,0 1 0 0 0,-1-1-1 0 0,1 0 1 0 0,0 1-1 0 0,-3-1 1 0 0,1 0 9 0 0,0 1 0 0 0,0-1 0 0 0,0 1 0 0 0,0 0 0 0 0,1 0 0 0 0,-1 0 0 0 0,0 1 0 0 0,0-1 0 0 0,-3 1 0 0 0,-3 2 29 0 0,0 0-1 0 0,0 0 0 0 0,1 1 0 0 0,-1 0 1 0 0,-7 6-1 0 0,6-3-190 0 0,1 0 0 0 0,1 0-1 0 0,-1 1 1 0 0,1 0 0 0 0,1 0 0 0 0,-1 1-1 0 0,1 0 1 0 0,-9 16 0 0 0,8-11-49 0 0,1 0-1 0 0,1 0 1 0 0,0 1 0 0 0,1-1 0 0 0,-6 27-1 0 0,10-36 1 0 0,0 0 0 0 0,0 0 0 0 0,1 0 0 0 0,0 1 0 0 0,0-1 0 0 0,0 0 0 0 0,0 0 0 0 0,1 0 0 0 0,0 0 0 0 0,0 0 0 0 0,2 7 0 0 0,-2-10 0 0 0,1 1 0 0 0,-1-1 0 0 0,1 1 0 0 0,0-1 0 0 0,-1 1 0 0 0,1-1 0 0 0,0 0 0 0 0,0 0 0 0 0,1 0 0 0 0,-1 0 0 0 0,0 0 0 0 0,1 0 0 0 0,-1-1 0 0 0,1 1 0 0 0,-1-1 0 0 0,1 0 0 0 0,0 0 0 0 0,0 0 0 0 0,-1 0 0 0 0,6 1 0 0 0,4 0 8 0 0,-1 0-1 0 0,1-1 1 0 0,0-1-1 0 0,-1 0 1 0 0,1 0-1 0 0,-1-1 0 0 0,1-1 1 0 0,15-3-1 0 0,8-5-3 0 0,46-18 0 0 0,-63 21-245 0 0,-1-1-1 0 0,20-12 1 0 0,-27 14-1015 0 0,-1-1 0 0 0,15-13 0 0 0,-7 3-6038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47.8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38 12752 0 0,'-1'-10'774'0'0,"1"7"-659"0"0,-1-1 1 0 0,1 1-1 0 0,-1 0 1 0 0,0 0-1 0 0,0 0 1 0 0,-2-5 6142 0 0,0 16-4761 0 0,-4 9-956 0 0,0 1 0 0 0,2 0 0 0 0,-8 35 0 0 0,-2 60-278 0 0,5-29-66 0 0,-9 121 75 0 0,14-129-209 0 0,3-53-9 0 0,2-1 1 0 0,2 25 0 0 0,-1-36-396 0 0,1 0-1 0 0,0 0 1 0 0,1 0 0 0 0,0 0 0 0 0,9 20 0 0 0,-4-15-1606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48.1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183 0 6912 0 0,'-9'0'736'0'0,"-11"0"265"0"0,-28 1 5416 0 0,44-1-5921 0 0,-1 1 1 0 0,1-1 0 0 0,0 1-1 0 0,-1 1 1 0 0,1-1 0 0 0,0 0-1 0 0,0 1 1 0 0,-6 3-1 0 0,5-1-417 0 0,1-1 0 0 0,0 1 0 0 0,0 0 0 0 0,0 0 0 0 0,1 0 0 0 0,-1 1-1 0 0,1-1 1 0 0,0 1 0 0 0,0 0 0 0 0,1 0 0 0 0,-1 0 0 0 0,1 0-1 0 0,0 0 1 0 0,-1 7 0 0 0,-1 2-13 0 0,1 0 0 0 0,1 0 0 0 0,0 1 0 0 0,1 18-1 0 0,1-31-12 0 0,0 0-1 0 0,0 0 0 0 0,0 0 1 0 0,0-1-1 0 0,1 1 0 0 0,-1 0 1 0 0,0 0-1 0 0,1 0 0 0 0,0-1 1 0 0,-1 1-1 0 0,1 0 0 0 0,0-1 1 0 0,0 1-1 0 0,0-1 0 0 0,0 1 1 0 0,0-1-1 0 0,0 1 0 0 0,0-1 1 0 0,0 0-1 0 0,1 1 0 0 0,2 0 1 0 0,-3-1-4 0 0,0 0 1 0 0,0-1 0 0 0,1 1-1 0 0,-1-1 1 0 0,0 0 0 0 0,1 0-1 0 0,-1 1 1 0 0,0-1 0 0 0,1 0-1 0 0,-1 0 1 0 0,1 0 0 0 0,-1 0-1 0 0,0 0 1 0 0,1-1 0 0 0,-1 1-1 0 0,0 0 1 0 0,1-1 0 0 0,-1 1-1 0 0,0 0 1 0 0,0-1 0 0 0,1 0 0 0 0,-1 1-1 0 0,0-1 1 0 0,0 0 0 0 0,0 0-1 0 0,0 1 1 0 0,0-1 0 0 0,1-1-1 0 0,5-5 169 0 0,-1-1 0 0 0,0 1 0 0 0,0-1 0 0 0,-1 0 0 0 0,0 0 0 0 0,-1-1 0 0 0,0 0 0 0 0,4-10 0 0 0,3-5 414 0 0,-8 12-490 0 0,-3 11-14 0 0,0 9-64 0 0,-3 83-64 0 0,3-81-172 0 0,0 0-1 0 0,1 0 1 0 0,4 16-1 0 0,-4-21-404 0 0,0-1 0 0 0,1 1 0 0 0,0-1-1 0 0,0 1 1 0 0,4 5 0 0 0,0-3-798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48.5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0 13736 0 0,'0'0'629'0'0,"-8"1"230"0"0,-2 2-457 0 0,1 0 1 0 0,-1 1 0 0 0,1 0 0 0 0,0 1 0 0 0,1 0 0 0 0,-1 1 0 0 0,1-1 0 0 0,0 1-1 0 0,0 1 1 0 0,1 0 0 0 0,-12 13 0 0 0,17-18-300 0 0,0 0 0 0 0,1 0 0 0 0,0 0 0 0 0,-1 0 0 0 0,1 0 0 0 0,0 0 0 0 0,0 0 0 0 0,0 0 0 0 0,0 0 0 0 0,0 1 0 0 0,1-1 0 0 0,-1 0 0 0 0,1 1-1 0 0,-1 3 1 0 0,1-4-46 0 0,0 0 0 0 0,1 0-1 0 0,-1-1 1 0 0,0 1-1 0 0,1 0 1 0 0,-1-1 0 0 0,1 1-1 0 0,0-1 1 0 0,0 1-1 0 0,0 0 1 0 0,-1-1-1 0 0,1 1 1 0 0,1-1 0 0 0,-1 0-1 0 0,2 3 1 0 0,3 0 130 0 0,0 1 1 0 0,0-1-1 0 0,0 0 1 0 0,1-1-1 0 0,0 1 0 0 0,-1-1 1 0 0,14 3-1 0 0,-10-2 121 0 0,0 0 0 0 0,0 1 0 0 0,-1 0-1 0 0,0 0 1 0 0,1 1 0 0 0,13 11 0 0 0,-22-15-284 0 0,1-1-1 0 0,-1 1 1 0 0,0 0 0 0 0,0-1 0 0 0,0 1 0 0 0,0 0-1 0 0,0-1 1 0 0,0 1 0 0 0,-1 0 0 0 0,1 0-1 0 0,0 0 1 0 0,-1 0 0 0 0,0 0 0 0 0,1 0 0 0 0,-1 0-1 0 0,0 0 1 0 0,0 0 0 0 0,0 0 0 0 0,0 0-1 0 0,0 0 1 0 0,-1 0 0 0 0,1 0 0 0 0,-1 0 0 0 0,1 0-1 0 0,-1-1 1 0 0,0 1 0 0 0,0 0 0 0 0,-1 2 0 0 0,0 1 1 0 0,-1 0 1 0 0,1 0 0 0 0,-1-1 0 0 0,0 1 0 0 0,-1-1 0 0 0,1 0 0 0 0,-1 0 0 0 0,0 0 0 0 0,-6 5 0 0 0,0-2-384 0 0,-1 0-1 0 0,-23 9 1 0 0,9-7-7100 0 0,10-5-536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48.9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1 3680 0 0,'0'0'776'0'0,"-5"0"4054"0"0,-24 10 2603 0 0,24-8-6919 0 0,-1 0 1 0 0,1 1-1 0 0,0 0 1 0 0,0 0-1 0 0,0 0 1 0 0,0 1-1 0 0,1 0 1 0 0,-1 0-1 0 0,1 0 0 0 0,-5 7 1 0 0,7-10-427 0 0,1 1-1 0 0,0-1 1 0 0,0 1 0 0 0,1-1-1 0 0,-1 1 1 0 0,0 0 0 0 0,1 0 0 0 0,-1 0-1 0 0,1-1 1 0 0,-1 1 0 0 0,1 0-1 0 0,0 0 1 0 0,-1 0 0 0 0,1 0-1 0 0,0 0 1 0 0,0-1 0 0 0,1 1-1 0 0,-1 0 1 0 0,0 0 0 0 0,1 0 0 0 0,-1 0-1 0 0,1-1 1 0 0,-1 1 0 0 0,1 0-1 0 0,0 0 1 0 0,0-1 0 0 0,0 1-1 0 0,0-1 1 0 0,0 1 0 0 0,0 0 0 0 0,0-1-1 0 0,1 0 1 0 0,-1 1 0 0 0,0-1-1 0 0,1 0 1 0 0,-1 0 0 0 0,1 0-1 0 0,2 1 1 0 0,6 4 148 0 0,0 0 0 0 0,0-1-1 0 0,1 0 1 0 0,20 5 0 0 0,-28-8-162 0 0,24 5 187 0 0,-21-6-206 0 0,1 1 1 0 0,0 0 0 0 0,-1 0-1 0 0,0 0 1 0 0,1 1 0 0 0,-1 0-1 0 0,0 0 1 0 0,0 1 0 0 0,8 6-1 0 0,-13-9-49 0 0,0-1-1 0 0,-1 1 0 0 0,1 0 0 0 0,-1 0 0 0 0,1 0 0 0 0,0 0 0 0 0,-1-1 0 0 0,0 1 0 0 0,1 0 0 0 0,-1 0 0 0 0,0 0 0 0 0,1 0 0 0 0,-1 0 1 0 0,0 0-1 0 0,0 0 0 0 0,0 0 0 0 0,0 0 0 0 0,0 0 0 0 0,0 0 0 0 0,0 0 0 0 0,0 0 0 0 0,0 0 0 0 0,0 0 0 0 0,-1 0 0 0 0,1 0 0 0 0,0 0 0 0 0,-1 0 1 0 0,1-1-1 0 0,0 1 0 0 0,-1 0 0 0 0,1 0 0 0 0,-1 0 0 0 0,0 0 0 0 0,1-1 0 0 0,-2 2 0 0 0,-2 3 34 0 0,-1 1 0 0 0,0-1 0 0 0,-11 8 0 0 0,8-7-15 0 0,-3 3 28 0 0,-1-1 0 0 0,1 0 0 0 0,-2-1 0 0 0,1 0 0 0 0,-20 8 0 0 0,5-5-530 0 0,-46 11 0 0 0,58-19-539 0 0,-1-2-50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49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248 318 8144 0 0,'15'-11'888'0'0,"-1"-5"4160"0"0,-14 16-4922 0 0,0 0 0 0 0,1-1 0 0 0,-1 1 0 0 0,0 0 0 0 0,0-1 0 0 0,1 1 1 0 0,-1-1-1 0 0,0 1 0 0 0,0-1 0 0 0,0 1 0 0 0,1-1 0 0 0,-1 1 0 0 0,0-1 0 0 0,0 1 1 0 0,0-1-1 0 0,0 1 0 0 0,0-1 0 0 0,0 1 0 0 0,0-1 0 0 0,0 1 0 0 0,0-1 1 0 0,0 1-1 0 0,0-1 0 0 0,-1 1 0 0 0,1-1 0 0 0,0 1 0 0 0,0-1 0 0 0,0 1 1 0 0,-1 0-1 0 0,1-1 0 0 0,0 1 0 0 0,0-1 0 0 0,-1 1 0 0 0,1 0 0 0 0,0-1 0 0 0,-1 1 1 0 0,1-1-1 0 0,0 1 0 0 0,-1 0 0 0 0,1 0 0 0 0,-1-1 0 0 0,0 1 0 0 0,-2-1 84 0 0,-1 0 0 0 0,0 0 0 0 0,1 0 0 0 0,-1 1 0 0 0,0-1 0 0 0,1 1 0 0 0,-1 0 0 0 0,0 0 0 0 0,0 1 0 0 0,1-1 0 0 0,-1 1 0 0 0,0 0 0 0 0,1 0 0 0 0,-1 0-1 0 0,-6 3 1 0 0,-4 2-32 0 0,1 1-1 0 0,-21 14 0 0 0,22-13-148 0 0,0 1 0 0 0,1 1 1 0 0,1 0-1 0 0,0 0 0 0 0,0 1 1 0 0,1 1-1 0 0,0-1 0 0 0,1 1 0 0 0,-11 21 1 0 0,13-21 39 0 0,0 0 0 0 0,1 1 0 0 0,1 0 0 0 0,0 0 0 0 0,1 0 0 0 0,0 0 1 0 0,1 1-1 0 0,0-1 0 0 0,1 1 0 0 0,1 19 0 0 0,0-30-41 0 0,0 0-1 0 0,1 0 1 0 0,-1 0-1 0 0,1 0 1 0 0,-1 0-1 0 0,1 0 1 0 0,0-1-1 0 0,1 1 1 0 0,-1 0-1 0 0,0 0 1 0 0,1-1-1 0 0,-1 1 1 0 0,1 0-1 0 0,0-1 1 0 0,0 0-1 0 0,0 1 1 0 0,0-1-1 0 0,0 0 1 0 0,0 0-1 0 0,1 0 1 0 0,-1-1 0 0 0,1 1-1 0 0,-1 0 1 0 0,1-1-1 0 0,0 0 1 0 0,0 1-1 0 0,0-1 1 0 0,-1 0-1 0 0,1-1 1 0 0,0 1-1 0 0,0 0 1 0 0,0-1-1 0 0,0 0 1 0 0,0 0-1 0 0,0 0 1 0 0,0 0-1 0 0,1 0 1 0 0,-1 0-1 0 0,0-1 1 0 0,4-1-1 0 0,2 0-28 0 0,1-2-1 0 0,-1 1 0 0 0,0-1 1 0 0,0 0-1 0 0,0-1 1 0 0,-1 0-1 0 0,1-1 1 0 0,-1 0-1 0 0,-1 0 0 0 0,1-1 1 0 0,-1 1-1 0 0,0-2 1 0 0,0 1-1 0 0,-1-1 1 0 0,6-10-1 0 0,4-7 80 0 0,-1-1 1 0 0,-1-1-1 0 0,18-48 0 0 0,-19 37 344 0 0,0-1 0 0 0,-3-1-1 0 0,-1 0 1 0 0,-3-1 0 0 0,0 1-1 0 0,-1-56 1 0 0,-2 25 741 0 0,-3 63-916 0 0,1 11-135 0 0,1 12-293 0 0,4 177 560 0 0,12-71 316 0 0,-11-82-750 0 0,-4-26-319 0 0,0-1 1 0 0,1 0-1 0 0,7 18 0 0 0,6 1-2200 0 0,-14-27 939 0 0,0 0 0 0 0,1 0 0 0 0,-1 0 0 0 0,7 5 0 0 0,2-1-6528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51.1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1461 9216 0 0,'0'6'7024'0'0,"11"-24"-4782"0"0,-5 11-1339 0 0,-2-2 117 0 0,0-1 0 0 0,0 1 0 0 0,3-19 0 0 0,-6 23-816 0 0,25-68 2022 0 0,44-126 317 0 0,-51 151-2246 0 0,6-11 114 0 0,40-64 0 0 0,-17 35-172 0 0,-24 43-149 0 0,37-52 0 0 0,-43 72-54 0 0,1 1-1 0 0,1 1 1 0 0,32-28 0 0 0,-3 7 1 0 0,72-47 1 0 0,-72 59 164 0 0,84-39 1 0 0,-54 43 99 0 0,3-2 216 0 0,-79 29-499 0 0,4-2 32 0 0,-1 0 1 0 0,0 0 0 0 0,1-1 0 0 0,-1 0-1 0 0,6-5 1 0 0,-11 8-40 0 0,1 0-1 0 0,-1-1 0 0 0,0 1 1 0 0,0 0-1 0 0,0-1 0 0 0,0 1 1 0 0,0-1-1 0 0,0 1 1 0 0,0-1-1 0 0,0 0 0 0 0,-1 1 1 0 0,1-1-1 0 0,-1 0 0 0 0,1 0 1 0 0,-1 1-1 0 0,1-1 0 0 0,-1 0 1 0 0,0 0-1 0 0,0 0 1 0 0,0 0-1 0 0,0 1 0 0 0,0-1 1 0 0,-1 0-1 0 0,1 0 0 0 0,-1 1 1 0 0,0-3-1 0 0,0 2-2 0 0,0-1 1 0 0,0 1-1 0 0,0 0 1 0 0,-1 0-1 0 0,1 0 1 0 0,0 0-1 0 0,-1 0 0 0 0,0 0 1 0 0,0 1-1 0 0,1-1 1 0 0,-5-2-1 0 0,-25-16 111 0 0,24 16-113 0 0,-23-10-133 0 0,-1 0 0 0 0,-51-14 0 0 0,34 12 96 0 0,16 6 162 0 0,1 1 0 0 0,-58-7 0 0 0,389 29-229 0 0,-290-12 17 0 0,0 1 0 0 0,-1 0 0 0 0,18 6 0 0 0,-23-7 92 0 0,0 0 0 0 0,-1 1 0 0 0,1 0 1 0 0,-1 0-1 0 0,0 0 0 0 0,1 0 0 0 0,-1 0 0 0 0,0 1 1 0 0,0-1-1 0 0,0 1 0 0 0,-1 0 0 0 0,4 4 0 0 0,-5-5-3 0 0,0 0 0 0 0,0 0-1 0 0,-1 0 1 0 0,1 1 0 0 0,-1-1-1 0 0,1 0 1 0 0,-1 0 0 0 0,0 0-1 0 0,0 1 1 0 0,0-1 0 0 0,0 0-1 0 0,0 0 1 0 0,-1 0 0 0 0,0 5-1 0 0,-1-1 0 0 0,1 0-1 0 0,-1-1 0 0 0,-1 1 1 0 0,-2 6-1 0 0,-11 14-7 0 0,-1-1 0 0 0,-1 0 0 0 0,-39 39 0 0 0,-8 10-1477 0 0,41-41-7094 0 0,12-12-964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50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0 347 10592 0 0,'3'-5'1104'0'0,"1"-1"-754"0"0,0 1 0 0 0,0-1 0 0 0,1 1 0 0 0,6-5 0 0 0,7-8 2070 0 0,24-32 2434 0 0,16-29-3091 0 0,-47 63-1369 0 0,-1-1 0 0 0,8-19 0 0 0,-15 30-313 0 0,-1-1-1 0 0,0 1 1 0 0,0-1 0 0 0,0 1-1 0 0,-1-1 1 0 0,0 0-1 0 0,0 1 1 0 0,-1-1 0 0 0,0-10-1 0 0,0 16-69 0 0,0 0 0 0 0,0 1-1 0 0,0-1 1 0 0,0 0 0 0 0,-1 1-1 0 0,1-1 1 0 0,0 0 0 0 0,0 1 0 0 0,-1-1-1 0 0,1 0 1 0 0,0 1 0 0 0,-1-1-1 0 0,1 0 1 0 0,0 1 0 0 0,-1-1 0 0 0,1 1-1 0 0,-1-1 1 0 0,1 1 0 0 0,-1-1-1 0 0,1 1 1 0 0,-1-1 0 0 0,1 1-1 0 0,-1-1 1 0 0,0 1 0 0 0,1 0 0 0 0,-1 0-1 0 0,-1-1 1 0 0,0 0 12 0 0,0 1 1 0 0,0 0 0 0 0,0 0-1 0 0,0 0 1 0 0,0 0-1 0 0,0 0 1 0 0,0 0-1 0 0,0 1 1 0 0,0-1-1 0 0,-2 1 1 0 0,-3 2 58 0 0,-1 0 0 0 0,1 0 0 0 0,0 1-1 0 0,-9 5 1 0 0,5-1 79 0 0,1 0 0 0 0,-1 1 0 0 0,2 0 0 0 0,-1 0-1 0 0,1 1 1 0 0,-7 11 0 0 0,11-14-73 0 0,1-1-1 0 0,0 1 1 0 0,0 0-1 0 0,1 1 1 0 0,-1-1-1 0 0,2 0 1 0 0,-1 1-1 0 0,1 0 1 0 0,0 0-1 0 0,1-1 1 0 0,-1 11-1 0 0,2-8-88 0 0,0 0 0 0 0,0-1 0 0 0,1 1 0 0 0,0-1 1 0 0,1 1-1 0 0,0-1 0 0 0,5 16 0 0 0,-5-21 3 0 0,0 0 0 0 0,0 0 0 0 0,0 0 0 0 0,1 0-1 0 0,-1 0 1 0 0,1-1 0 0 0,0 1 0 0 0,0-1 0 0 0,0 0 0 0 0,0 0 0 0 0,1 0 0 0 0,-1 0 0 0 0,1 0 0 0 0,0-1 0 0 0,0 0 0 0 0,0 0 0 0 0,0 0 0 0 0,6 2 0 0 0,2-1-59 0 0,0 0 1 0 0,-1-2-1 0 0,1 1 1 0 0,0-2 0 0 0,0 1-1 0 0,0-1 1 0 0,-1-1-1 0 0,1-1 1 0 0,15-2 0 0 0,1-2-1418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50.4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116 686 19087 0 0,'0'0'930'0'0,"0"-13"219"0"0,4-16-1098 0 0,-1 12 540 0 0,0-25 0 0 0,3-23 1070 0 0,-2 15-379 0 0,-2 14-1060 0 0,-3-1 0 0 0,-4-36 1 0 0,1 38 196 0 0,-9-81 1145 0 0,12 98-1238 0 0,1 0-1 0 0,0 0 1 0 0,2-1 0 0 0,4-21-1 0 0,-6 37-326 0 0,1 0 1 0 0,0 0-1 0 0,0 0 0 0 0,0 0 0 0 0,0 1 0 0 0,0-1 0 0 0,1 0 0 0 0,-1 0 0 0 0,1 1 0 0 0,0-1 0 0 0,0 1 0 0 0,0-1 0 0 0,0 1 0 0 0,0 0 0 0 0,0 0 0 0 0,1 0 0 0 0,-1 0 0 0 0,1 0 0 0 0,0 1 0 0 0,-1-1 0 0 0,1 1 0 0 0,0-1 0 0 0,0 1 0 0 0,0 0 0 0 0,0 0 0 0 0,0 0 0 0 0,0 1 0 0 0,0-1 0 0 0,0 1 0 0 0,0 0 0 0 0,0-1 0 0 0,0 2 1 0 0,0-1-1 0 0,0 0 0 0 0,0 0 0 0 0,1 1 0 0 0,-1 0 0 0 0,0 0 0 0 0,0-1 0 0 0,-1 2 0 0 0,1-1 0 0 0,0 0 0 0 0,0 1 0 0 0,0-1 0 0 0,-1 1 0 0 0,1 0 0 0 0,-1 0 0 0 0,1 0 0 0 0,-1 0 0 0 0,4 5 0 0 0,-2-2-140 0 0,1 0 1 0 0,-1 0-1 0 0,-1 0 0 0 0,1 1 1 0 0,-1 0-1 0 0,0 0 0 0 0,0 0 1 0 0,-1 0-1 0 0,0 0 0 0 0,3 10 0 0 0,-3-4-523 0 0,-1 1 0 0 0,0-1 0 0 0,0 0-1 0 0,-2 1 1 0 0,-1 15 0 0 0,-7 29-1368 0 0,-5-7-15 0 0</inkml:trace>
  <inkml:trace contextRef="#ctx0" brushRef="#br0" timeOffset="1">3 442 7832 0 0,'-2'-2'4328'0'0,"7"0"-160"0"0,3-1 135 0 0,4 3 25 0 0,2-2-3464 0 0,5 2-704 0 0,1-3-160 0 0,2 3 0 0 0,1-3-512 0 0,5 3-120 0 0,-3 0-24 0 0,1 0-9087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50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58 210 15200 0 0,'0'0'1172'0'0,"0"2"-766"0"0,-3 39 1514 0 0,-1 0-1 0 0,-19 77 1 0 0,-4 35-3470 0 0,26-137-5965 0 0</inkml:trace>
  <inkml:trace contextRef="#ctx0" brushRef="#br0" timeOffset="1.4">125 10 21599 0 0,'-9'-8'2112'0'0,"7"6"-1888"0"0,-1 4-288 0 0,-3 6-8 0 0,6 0-6288 0 0,0 1-1255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51.1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1 391 3224 0 0,'3'12'312'0'0,"-3"-11"-169"0"0,1 0 1 0 0,0 0-1 0 0,-1 0 1 0 0,1 0 0 0 0,0 0-1 0 0,0 0 1 0 0,0 0-1 0 0,0 0 1 0 0,0-1-1 0 0,0 1 1 0 0,0 0-1 0 0,0-1 1 0 0,0 1-1 0 0,2 0 1 0 0,-1 0 313 0 0,-1-1 0 0 0,1 0 0 0 0,-1 0 0 0 0,0 0 0 0 0,1 0 0 0 0,-1 0 0 0 0,1 0 0 0 0,-1 0 0 0 0,1 0 0 0 0,-1-1 0 0 0,1 1 0 0 0,-1-1 0 0 0,1 1 0 0 0,-1-1 0 0 0,0 1 0 0 0,1-1 1 0 0,0-1-1 0 0,2 0 929 0 0,-1-1 1 0 0,1 1-1 0 0,-1-1 1 0 0,0 0-1 0 0,5-6 1 0 0,3-8 929 0 0,46-121 606 0 0,-26 56-2724 0 0,-21 55 276 0 0,-8 19-236 0 0,0 1-1 0 0,1-1 1 0 0,0 1-1 0 0,4-8 0 0 0,-6 15-232 0 0,-1 1 0 0 0,0-1 0 0 0,0 0-1 0 0,1 1 1 0 0,-1-1 0 0 0,0 0-1 0 0,0 1 1 0 0,1-1 0 0 0,-1 0 0 0 0,0 1-1 0 0,0-1 1 0 0,0 1 0 0 0,0-1-1 0 0,0 0 1 0 0,0 1 0 0 0,0-1 0 0 0,1 1-1 0 0,-1-1 1 0 0,0 0 0 0 0,0 1-1 0 0,-1-1 1 0 0,1 1 0 0 0,0-1 0 0 0,0 0-1 0 0,0 2 1 0 0,1 24 154 0 0,0-8-102 0 0,-1-17-57 0 0,6 52 53 0 0,-5-49-44 0 0,0 1 0 0 0,1-1 0 0 0,-1 0 0 0 0,1 1 0 0 0,0-1 1 0 0,0 0-1 0 0,0 0 0 0 0,0 0 0 0 0,5 6 0 0 0,-7-10 3 0 0,1 1-1 0 0,-1-1 0 0 0,1 0 1 0 0,-1 1-1 0 0,1-1 1 0 0,0 1-1 0 0,-1-1 1 0 0,1 0-1 0 0,-1 1 0 0 0,1-1 1 0 0,0 0-1 0 0,-1 0 1 0 0,1 0-1 0 0,-1 1 0 0 0,1-1 1 0 0,0 0-1 0 0,-1 0 1 0 0,1 0-1 0 0,0 0 1 0 0,-1 0-1 0 0,1 0 0 0 0,0 0 1 0 0,-1 0-1 0 0,1-1 1 0 0,0 1-1 0 0,-1 0 1 0 0,1 0-1 0 0,0 0 0 0 0,-1-1 1 0 0,1 1-1 0 0,-1 0 1 0 0,1-1-1 0 0,-1 1 1 0 0,1-1-1 0 0,0 1 0 0 0,-1 0 1 0 0,0-1-1 0 0,1 1 1 0 0,-1-1-1 0 0,1 1 1 0 0,-1-1-1 0 0,1 0 0 0 0,3-5 143 0 0,0 1-1 0 0,0-1 1 0 0,4-8-1 0 0,-5 8-54 0 0,32-56 312 0 0,6-11-660 0 0,-11 25-4646 0 0,-21 34-4736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51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42 12672 0 0,'0'0'1142'0'0,"5"-12"96"0"0,0 4 553 0 0,-4 7-1296 0 0,0 0 0 0 0,0-1 0 0 0,-1 1 0 0 0,1 0-1 0 0,0-1 1 0 0,-1 1 0 0 0,1-1 0 0 0,-1 1 0 0 0,4-8 6679 0 0,-4 13-7052 0 0,1 1 1 0 0,0 0-1 0 0,-1-1 1 0 0,0 1-1 0 0,0-1 0 0 0,0 1 1 0 0,-1-1-1 0 0,0 1 0 0 0,-1 7 1 0 0,-17 44 131 0 0,14-41-199 0 0,-62 185-89 0 0,65-194-340 0 0,1-1 1 0 0,0 1 0 0 0,0-1-1 0 0,0 1 1 0 0,1 0 0 0 0,0 0-1 0 0,1 8 1 0 0,0-8-1147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51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29 126 11976 0 0,'0'-5'1064'0'0,"-3"0"-848"0"0,-17-8 12919 0 0,14 13-13135 0 0</inkml:trace>
  <inkml:trace contextRef="#ctx0" brushRef="#br0" timeOffset="1">302 0 16615 0 0,'0'0'1506'0'0,"3"9"-1212"0"0,3 11 476 0 0,-2 0 0 0 0,1 1 0 0 0,-2 0 0 0 0,0 37 0 0 0,0 33-611 0 0,-4-1 1 0 0,-17 116-1 0 0,16-186-159 0 0,1-2 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52.2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61 24703 0 0,'0'0'2688'0'0,"11"4"-1744"0"0,-6-4-795 0 0,-1 0 0 0 0,0 0 0 0 0,0-1 0 0 0,1 0 0 0 0,-1 1 0 0 0,0-2 0 0 0,0 1 0 0 0,0 0 0 0 0,0-1 0 0 0,0 0 0 0 0,6-3 0 0 0,3-2 95 0 0,11-4-439 0 0,23-10 344 0 0,-15 11-9151 0 0,-19 9-173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52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73 227 14744 0 0,'-8'16'648'0'0,"3"-7"144"0"0,-2 0-632 0 0,5 3-160 0 0,-4 6 0 0 0,1 0 0 0 0,-4-1 1599 0 0,3 3 297 0 0,1 0 56 0 0,0-2 16 0 0,-1 2-1544 0 0,2-5-304 0 0,2 0-120 0 0,-1-3-6448 0 0</inkml:trace>
  <inkml:trace contextRef="#ctx0" brushRef="#br0" timeOffset="1">99 21 3224 0 0,'2'-20'10728'0'0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53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81 18287 0 0,'-18'15'1565'0'0,"-34"32"-365"0"0,34-22 6132 0 0,18-25-7270 0 0,7-1 888 0 0,6-5-802 0 0,-8 3-80 0 0,0-1-1 0 0,-1 0 1 0 0,1 0-1 0 0,-1 0 1 0 0,0-1-1 0 0,0 0 1 0 0,-1 1-1 0 0,1-1 1 0 0,2-6-1 0 0,1-3 156 0 0,-1 0-1 0 0,5-18 1 0 0,-7 20-199 0 0,1 0-189 0 0,-4 11 126 0 0,-1 0 0 0 0,1 0 0 0 0,0 0 1 0 0,-1 0-1 0 0,1-1 0 0 0,-1 1 0 0 0,0 0 1 0 0,1 0-1 0 0,-1 0 0 0 0,0-1 0 0 0,0 1 1 0 0,0 0-1 0 0,1-1 0 0 0,-1 1 1 0 0,-1 0-1 0 0,1-2 0 0 0,0-2-2582 0 0</inkml:trace>
  <inkml:trace contextRef="#ctx0" brushRef="#br0" timeOffset="1">233 229 17423 0 0,'0'0'795'0'0,"3"-13"298"0"0,-1 6-366 0 0,0-1-1 0 0,0 1 1 0 0,1 0-1 0 0,0 0 0 0 0,1 0 1 0 0,-1 0-1 0 0,9-11 1 0 0,-2 1 484 0 0,1 2 655 0 0,20-27 0 0 0,-30 42-1842 0 0,-1 0 0 0 0,0-1 0 0 0,0 1 0 0 0,1 0 0 0 0,-1-1 0 0 0,0 1 0 0 0,1 0 0 0 0,-1-1 0 0 0,0 1 0 0 0,1 0 0 0 0,-1 0-1 0 0,1 0 1 0 0,-1-1 0 0 0,0 1 0 0 0,1 0 0 0 0,-1 0 0 0 0,1 0 0 0 0,-1 0 0 0 0,1 0 0 0 0,-1 0 0 0 0,1-1 0 0 0,-1 1 0 0 0,0 0 0 0 0,1 0 0 0 0,-1 1 0 0 0,1-1 0 0 0,-1 0 0 0 0,1 0 0 0 0,0 0-10 0 0,0 1-1 0 0,0-1 1 0 0,-1 1-1 0 0,1 0 1 0 0,0-1-1 0 0,-1 1 1 0 0,1 0 0 0 0,-1-1-1 0 0,1 1 1 0 0,0 0-1 0 0,-1 0 1 0 0,0-1-1 0 0,1 2 1 0 0,9 28-35 0 0,-10-28 42 0 0,2 5-7 0 0,0 1 1 0 0,1-1-1 0 0,5 12 0 0 0,-7-17 6 0 0,0 0 0 0 0,0 0 0 0 0,0 0 0 0 0,1 0 0 0 0,-1 0 0 0 0,0-1 0 0 0,1 1 0 0 0,0 0 0 0 0,-1-1-1 0 0,1 1 1 0 0,0-1 0 0 0,0 0 0 0 0,0 1 0 0 0,0-1 0 0 0,0 0 0 0 0,0 0 0 0 0,2 0 0 0 0,-3-1-4 0 0,0 0-1 0 0,0 0 1 0 0,1 0-1 0 0,-1 0 1 0 0,0 0-1 0 0,0-1 1 0 0,0 1-1 0 0,0 0 1 0 0,0-1-1 0 0,0 1 1 0 0,1-1-1 0 0,-1 1 1 0 0,0-1-1 0 0,-1 0 1 0 0,1 1-1 0 0,0-1 1 0 0,1-1-1 0 0,14-14 139 0 0,-11 8-140 0 0,-1 1-1 0 0,0-1 1 0 0,0 0 0 0 0,3-13-1 0 0,-5 15-768 0 0,-1 1-1 0 0,1 0 1 0 0,-2-1 0 0 0,2-9-1 0 0,-4 3-9416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55.2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 4608 0 0,'1'-1'3318'0'0,"2"-1"-1236"0"0,7-6 2424 0 0,-9 8-4298 0 0,-1-1 0 0 0,0 1 0 0 0,0 0-1 0 0,1 0 1 0 0,-1-1 0 0 0,0 1 0 0 0,1 0-1 0 0,-1 0 1 0 0,0 0 0 0 0,0-1 0 0 0,1 1 0 0 0,-1 0-1 0 0,1 0 1 0 0,-1 0 0 0 0,0 0 0 0 0,1 0-1 0 0,-1 0 1 0 0,0 0 0 0 0,1 0 0 0 0,-1 0-1 0 0,0 0 1 0 0,1 0 0 0 0,-1 0 0 0 0,1 0 0 0 0,-1 0-1 0 0,0 0 1 0 0,1 0 0 0 0,-1 0 0 0 0,9 9 1611 0 0,-8-7-1746 0 0,0 0 0 0 0,0 0 0 0 0,0 0-1 0 0,-1 1 1 0 0,1-1 0 0 0,0 0 0 0 0,-1 0 0 0 0,1 0 0 0 0,-1 1 0 0 0,0 2 0 0 0,0 3 17 0 0,0-1 1 0 0,1 1 0 0 0,2 12 0 0 0,-2-9-96 0 0,0-9-50 0 0,-1 0-1 0 0,1 0 0 0 0,-1 0 0 0 0,1 0 1 0 0,0 0-1 0 0,0-1 0 0 0,0 1 1 0 0,0 0-1 0 0,0-1 0 0 0,0 1 1 0 0,0 0-1 0 0,1-1 0 0 0,-1 1 0 0 0,3 1 1 0 0,-2-1-258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52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3 120 10136 0 0,'0'0'769'0'0,"0"-4"-482"0"0,2-22 4040 0 0,-1 7 2627 0 0,-1 24-6097 0 0,-2 93-793 0 0,-1-50-102 0 0,3 0 0 0 0,11 95-1 0 0,-7-121 39 0 0,2-1 0 0 0,9 26 0 0 0,-15-45 14 0 0,1-1-1 0 0,-1 1 0 0 0,1-1 0 0 0,0 1 1 0 0,-1-1-1 0 0,1 0 0 0 0,0 1 1 0 0,0-1-1 0 0,0 0 0 0 0,0 0 0 0 0,0 0 1 0 0,0 0-1 0 0,0 0 0 0 0,1 0 0 0 0,-1 0 1 0 0,0 0-1 0 0,1 0 0 0 0,-1 0 1 0 0,0-1-1 0 0,1 1 0 0 0,-1 0 0 0 0,1-1 1 0 0,-1 1-1 0 0,1-1 0 0 0,-1 0 1 0 0,1 1-1 0 0,-1-1 0 0 0,1 0 0 0 0,-1 0 1 0 0,3 0-1 0 0,-1-1 21 0 0,-1 0 0 0 0,1 1 0 0 0,0-1-1 0 0,0 0 1 0 0,-1-1 0 0 0,1 1 0 0 0,-1 0 0 0 0,1-1 0 0 0,-1 1-1 0 0,0-1 1 0 0,1 0 0 0 0,-1 0 0 0 0,0 0 0 0 0,0 0 0 0 0,2-4 0 0 0,6-8 282 0 0,0 0 1 0 0,-2-1 0 0 0,0 0-1 0 0,0-1 1 0 0,-2 0 0 0 0,7-22-1 0 0,19-103 1321 0 0,-28 120-1431 0 0,-2 13-154 0 0,-1 7-35 0 0,-1-1 1 0 0,1 0 0 0 0,-1 0 0 0 0,1 0 0 0 0,-1 0 0 0 0,0 0 0 0 0,1 1 0 0 0,-1-1 0 0 0,0-2 0 0 0,0 2 189 0 0,-1 11 215 0 0,-1 7-469 0 0,1 1 0 0 0,0-1 0 0 0,1 1 0 0 0,1-1-1 0 0,0 1 1 0 0,2-1 0 0 0,-1 0 0 0 0,2 1-1 0 0,0-1 1 0 0,2-1 0 0 0,8 22 0 0 0,-13-34 48 0 0,1-1 0 0 0,-1 1 0 0 0,0-1 0 0 0,0 0 0 0 0,1 1 0 0 0,0-1 0 0 0,-1 0 0 0 0,1 0 0 0 0,0 0 0 0 0,0 0 0 0 0,0-1 0 0 0,0 1 0 0 0,0 0 0 0 0,0-1 0 0 0,1 0 0 0 0,-1 1 0 0 0,0-1 0 0 0,1 0 0 0 0,-1 0 0 0 0,1 0 0 0 0,-1-1 0 0 0,1 1 0 0 0,0 0 0 0 0,-1-1 0 0 0,1 0 0 0 0,0 0 0 0 0,-1 0 0 0 0,1 0 0 0 0,0 0 0 0 0,-1 0 0 0 0,1-1 0 0 0,0 1 0 0 0,-1-1 0 0 0,1 0 0 0 0,-1 1 0 0 0,1-1 0 0 0,-1 0-1 0 0,1-1 1 0 0,-1 1 0 0 0,0 0 0 0 0,0-1 0 0 0,4-2 0 0 0,3-4 71 0 0,0 0 0 0 0,-1-1 0 0 0,0 0-1 0 0,0 0 1 0 0,11-20 0 0 0,-8 10 54 0 0,-1-1 1 0 0,9-26 0 0 0,5-7 73 0 0,2-7-40 0 0,-18 40-136 0 0,1 1 0 0 0,23-36 0 0 0,2-3-4132 0 0,-28 48-2330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55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 2760 0 0,'0'12'272'0'0,"-3"-7"-272"0"0,-2-2 0 0 0,2 5 3552 0 0,0-1 688 0 0,-1 0 136 0 0,-1 1 23 0 0,2 2-3535 0 0,1-1-712 0 0,2 7-152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56.2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69 4608 0 0,'0'0'208'0'0,"-1"-1"-9"0"0,-5-14 204 0 0,5 14 98 0 0,1-1 1 0 0,0 1-1 0 0,0-1 0 0 0,0 1 0 0 0,0 0 0 0 0,0-1 1 0 0,1 1-1 0 0,-1-1 0 0 0,0 1 0 0 0,1 0 0 0 0,-1-1 0 0 0,1 1 1 0 0,-1 0-1 0 0,1-1 0 0 0,0 1 0 0 0,-1 0 0 0 0,3-2 774 0 0,-1-18 3835 0 0,4 16-640 0 0,-8 18-3578 0 0,0-2-1010 0 0,-17 99 118 0 0,2-25 0 0 0,-4 24 106 0 0,-2 19-60 0 0,19-108-40 0 0,3-15 10 0 0,0 0 0 0 0,0 0 0 0 0,0 0 0 0 0,1 0 0 0 0,0 0 0 0 0,0 0 0 0 0,0 1 0 0 0,1 5 0 0 0,11-18 226 0 0,-1-6-156 0 0,0 1 1 0 0,1 0-1 0 0,0 1 0 0 0,1 1 0 0 0,23-16 1 0 0,-26 20 25 0 0,0 1 0 0 0,1 0 1 0 0,-1 0-1 0 0,1 1 0 0 0,0 1 0 0 0,1 0 1 0 0,-1 0-1 0 0,22-1 0 0 0,-21 3 50 0 0,0 0-1 0 0,0 1 1 0 0,0 0-1 0 0,0 1 1 0 0,12 3-1 0 0,-22-4-128 0 0,0 1-1 0 0,1 0 0 0 0,-1-1 0 0 0,1 1 0 0 0,-1 0 1 0 0,0 0-1 0 0,0 0 0 0 0,0 0 0 0 0,1 1 0 0 0,-1-1 1 0 0,0 0-1 0 0,-1 1 0 0 0,1-1 0 0 0,0 1 1 0 0,0 0-1 0 0,-1 0 0 0 0,1 0 0 0 0,-1 0 0 0 0,1 0 1 0 0,-1 0-1 0 0,0 0 0 0 0,0 0 0 0 0,0 1 0 0 0,0-1 1 0 0,0 0-1 0 0,0 0 0 0 0,-1 1 0 0 0,1-1 0 0 0,-1 1 1 0 0,0-1-1 0 0,0 4 0 0 0,0 6 18 0 0,-1 1 0 0 0,0-2 0 0 0,-1 1 0 0 0,-1 0-1 0 0,0 0 1 0 0,0-1 0 0 0,-1 1 0 0 0,0-1 0 0 0,-1 0 0 0 0,-7 10 0 0 0,7-12 10 0 0,0 0 0 0 0,-1-1 1 0 0,0 0-1 0 0,-1-1 0 0 0,0 0 0 0 0,0 1 1 0 0,-1-2-1 0 0,1 1 0 0 0,-1-1 0 0 0,-1-1 1 0 0,1 1-1 0 0,-14 5 0 0 0,12-7 12 0 0,0 0-1 0 0,0-1 1 0 0,0 0-1 0 0,0-1 1 0 0,-15 2-1 0 0,20-4-246 0 0,-1 0 0 0 0,1 0 0 0 0,-1 0 0 0 0,1 0-1 0 0,-1-1 1 0 0,1 0 0 0 0,-1 0 0 0 0,1 0 0 0 0,0-1 0 0 0,0 0-1 0 0,0 0 1 0 0,-5-3 0 0 0,9 4 12 0 0,0 1-1 0 0,0-1 1 0 0,0 1-1 0 0,0-1 1 0 0,0 0-1 0 0,0 0 1 0 0,0 1-1 0 0,1-1 1 0 0,-1 0-1 0 0,0 0 1 0 0,1 0 0 0 0,-1 0-1 0 0,0 0 1 0 0,1 0-1 0 0,-1 0 1 0 0,1 0-1 0 0,0 0 1 0 0,-1 0-1 0 0,1 0 1 0 0,0 0-1 0 0,0 0 1 0 0,-1 0-1 0 0,1-1 1 0 0,0 1 0 0 0,0 0-1 0 0,0 0 1 0 0,0 0-1 0 0,1 0 1 0 0,-1-2-1 0 0,5-10-8719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56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265 10 20647 0 0,'-8'-3'471'0'0,"0"1"0"0"0,0 0 0 0 0,-1 1-1 0 0,1 0 1 0 0,-1 0 0 0 0,-10 1-1 0 0,-53 6 1290 0 0,61-4-1391 0 0,4-2-188 0 0,1 1-1 0 0,-1 1 0 0 0,0 0 0 0 0,1-1 1 0 0,0 2-1 0 0,-1-1 0 0 0,1 1 1 0 0,0 0-1 0 0,0 0 0 0 0,0 1 0 0 0,1 0 1 0 0,-6 4-1 0 0,9-5-118 0 0,-1-1 0 0 0,1 0 0 0 0,0 1 0 0 0,0 0 0 0 0,0-1 0 0 0,0 1 0 0 0,0 0-1 0 0,1 0 1 0 0,-1 0 0 0 0,1 0 0 0 0,0 0 0 0 0,0 0 0 0 0,0 1 0 0 0,0-1 0 0 0,1 0 0 0 0,-1 0 0 0 0,1 1 0 0 0,0-1 0 0 0,0 0 0 0 0,0 1 0 0 0,0-1-1 0 0,1 0 1 0 0,-1 1 0 0 0,1-1 0 0 0,0 0 0 0 0,1 4 0 0 0,0-1 22 0 0,0 0 1 0 0,0-1-1 0 0,1 1 0 0 0,-1-1 1 0 0,1 1-1 0 0,1-1 0 0 0,3 5 1 0 0,-6-8-55 0 0,1-1 0 0 0,0 0 0 0 0,-1 1 0 0 0,1-1 0 0 0,0 0 0 0 0,0 0-1 0 0,0 0 1 0 0,-1 0 0 0 0,1 0 0 0 0,0 0 0 0 0,0 0 0 0 0,0-1 0 0 0,1 1 0 0 0,-1-1 0 0 0,0 0 0 0 0,0 1 0 0 0,0-1 0 0 0,0 0 0 0 0,0 0 0 0 0,0 0 0 0 0,1-1 0 0 0,-1 1 0 0 0,0 0 0 0 0,3-2 0 0 0,1 0-12 0 0,1 0-1 0 0,-1 0 0 0 0,0-1 1 0 0,0 0-1 0 0,0 0 1 0 0,0-1-1 0 0,-1 0 1 0 0,1 0-1 0 0,5-5 1 0 0,6-7-276 0 0,19-25 0 0 0,-8 10-317 0 0,-24 26 243 0 0,6-5-1287 0 0,0 0-1 0 0,13-10 1 0 0,-9 10-7722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56.9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226 306 5064 0 0,'-8'-5'496'0'0,"-7"0"-804"0"0,-13 4 7773 0 0,-1 4 1472 0 0,14 0-6626 0 0,6-1-2020 0 0,1 1 0 0 0,0 0 0 0 0,0 0 0 0 0,0 1 0 0 0,1 0 0 0 0,-1 1 0 0 0,1-1 0 0 0,0 1 0 0 0,-10 9 0 0 0,13-9-251 0 0,0-1 0 0 0,0 0 0 0 0,0 1 0 0 0,1 0 0 0 0,-1 0 0 0 0,1 0 0 0 0,1 0 0 0 0,-1 0 0 0 0,1 0 0 0 0,0 1 0 0 0,0-1 0 0 0,0 1 0 0 0,1 0 0 0 0,0 0 0 0 0,-1 6 0 0 0,2-4-25 0 0,0 0 0 0 0,0 0 0 0 0,0 0 0 0 0,1 0 0 0 0,0-1 0 0 0,1 1 0 0 0,0 0 0 0 0,0 0 0 0 0,1-1 0 0 0,0 1 0 0 0,4 8 0 0 0,-5-13-2 0 0,0 0 0 0 0,0 0 1 0 0,0 0-1 0 0,1 0 0 0 0,-1 0 1 0 0,1 0-1 0 0,-1-1 0 0 0,1 1 1 0 0,0-1-1 0 0,0 0 0 0 0,0 0 1 0 0,0 0-1 0 0,0 0 1 0 0,1-1-1 0 0,-1 1 0 0 0,1-1 1 0 0,-1 0-1 0 0,1 0 0 0 0,-1 0 1 0 0,1 0-1 0 0,-1-1 0 0 0,1 1 1 0 0,0-1-1 0 0,-1 0 0 0 0,1 0 1 0 0,6-1-1 0 0,-4 0 14 0 0,0-1 0 0 0,0 1 0 0 0,0-1 0 0 0,-1-1-1 0 0,1 1 1 0 0,0-1 0 0 0,-1 0 0 0 0,0 0 0 0 0,0 0 0 0 0,0-1-1 0 0,0 0 1 0 0,0 0 0 0 0,-1 0 0 0 0,0-1 0 0 0,5-5 0 0 0,6-9 102 0 0,-2-1 1 0 0,18-34 0 0 0,-15 27 46 0 0,-8 12-78 0 0,-1-1 0 0 0,0 0-1 0 0,-1 0 1 0 0,-1 0 0 0 0,3-18 0 0 0,11-86 95 0 0,-17 102-60 0 0,3-57 409 0 0,1-6 551 0 0,-6 80-585 0 0,-1 5-209 0 0,-3 17-131 0 0,-5 29-155 0 0,1 9 22 0 0,1-1 1 0 0,4 1 0 0 0,6 94-1 0 0,-2-141-81 0 0,1-1-1 0 0,0-1 0 0 0,7 21 0 0 0,-8-28-104 0 0,0 1-1 0 0,1-1 1 0 0,-1 1-1 0 0,1-1 1 0 0,0 0-1 0 0,0 0 1 0 0,0 0 0 0 0,1 0-1 0 0,-1 0 1 0 0,0 0-1 0 0,1-1 1 0 0,0 1-1 0 0,0-1 1 0 0,0 0-1 0 0,4 3 1 0 0,-6-5-29 0 0,1 1 0 0 0,0 0 0 0 0,-1-1 0 0 0,1 0 0 0 0,0 1 0 0 0,-1-1 0 0 0,1 0 0 0 0,0 0 0 0 0,0 0 0 0 0,-1 0 0 0 0,1-1 0 0 0,0 1 0 0 0,-1 0 0 0 0,1-1 0 0 0,0 1 0 0 0,-1-1 0 0 0,1 1 0 0 0,0-1 0 0 0,-1 0 0 0 0,1 0 0 0 0,-1 0 0 0 0,3-1 0 0 0,2-3-612 0 0,0 1 1 0 0,-1-1 0 0 0,9-10 0 0 0,7-12-1463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57.3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23039 0 0,'0'0'2531'0'0,"-3"15"-1094"0"0,3-11-1196 0 0,0 1 0 0 0,1-1 0 0 0,-1 0-1 0 0,1 0 1 0 0,0 1 0 0 0,0-1 0 0 0,0 0 0 0 0,0 0 0 0 0,1 0-1 0 0,3 7 1 0 0,2 4-139 0 0,-5-9-65 0 0,1 0 1 0 0,0 0-1 0 0,0 0 1 0 0,0 0-1 0 0,1 0 1 0 0,0-1-1 0 0,0 0 0 0 0,0 0 1 0 0,1 0-1 0 0,8 7 1 0 0,-10-10-329 0 0,1 1 1 0 0,0-1-1 0 0,-1 0 1 0 0,1 0-1 0 0,0 0 1 0 0,0 0-1 0 0,6 1 1 0 0,-6-2-650 0 0,0 0 1 0 0,0-1-1 0 0,0 0 1 0 0,0 1-1 0 0,0-1 1 0 0,0 0-1 0 0,0-1 1 0 0,7 0-1 0 0,8-4-7426 0 0</inkml:trace>
  <inkml:trace contextRef="#ctx0" brushRef="#br0" timeOffset="0.36">363 43 12440 0 0,'-7'2'325'0'0,"1"0"0"0"0,-1 0 0 0 0,0 1 0 0 0,1-1 0 0 0,0 2 0 0 0,-1-1 0 0 0,1 1 1 0 0,1 0-1 0 0,-1 0 0 0 0,0 0 0 0 0,-8 10 0 0 0,-6 7 4254 0 0,-25 35-1 0 0,39-48-3591 0 0,-74 110 1248 0 0,34-47-1772 0 0,29-46-2238 0 0,2 0 0 0 0,-19 40 0 0 0,28-51-7027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58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0 4608 0 0,'-7'0'7708'0'0,"5"0"-7213"0"0,0 1 1 0 0,0-1 0 0 0,0 0-1 0 0,0 0 1 0 0,1 1 0 0 0,-1-1-1 0 0,0 1 1 0 0,0 0 0 0 0,0 0-1 0 0,1-1 1 0 0,-1 1 0 0 0,1 0 0 0 0,-1 0-1 0 0,0 0 1 0 0,-2 3 0 0 0,2-1-238 0 0,-1 0 1 0 0,1 0 0 0 0,-1 0 0 0 0,1 0 0 0 0,0 1-1 0 0,0-1 1 0 0,-2 6 0 0 0,1 0-301 0 0,1 0 0 0 0,-1 0 0 0 0,1 0 0 0 0,1 0 0 0 0,0 0 0 0 0,0 11 0 0 0,1-19-104 0 0,0 1-1 0 0,0-1 0 0 0,0 0 0 0 0,0 1 0 0 0,0-1 0 0 0,1 0 1 0 0,-1 0-1 0 0,0 1 0 0 0,1-1 0 0 0,-1 0 0 0 0,1 0 1 0 0,0 0-1 0 0,-1 0 0 0 0,1 1 0 0 0,0-1 0 0 0,-1 0 1 0 0,1 0-1 0 0,0 0 0 0 0,0-1 0 0 0,0 1 0 0 0,0 0 1 0 0,0 0-1 0 0,0 0 0 0 0,0-1 0 0 0,0 1 0 0 0,2 0 0 0 0,7 0-6504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58.8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1 5064 0 0,'0'0'448'0'0,"-2"2"-352"0"0,-7 3-96 0 0,0 0 0 0 0,1 3 2608 0 0,0 2 504 0 0,-1-1 104 0 0,4 5 15 0 0,-4-1-2567 0 0,7 1-520 0 0,-7 1-144 0 0,6 2-4927 0 0,6 3-1033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59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248 110 4144 0 0,'-15'0'440'0'0,"7"0"920"0"0,0 0 0 0 0,-1 1 0 0 0,1 1 0 0 0,1-1 0 0 0,-1 1-1 0 0,0 1 1 0 0,-11 4 0 0 0,9-3-557 0 0,1 1 0 0 0,-1 1 0 0 0,1 0 0 0 0,0 0 0 0 0,-9 10 0 0 0,9-8-413 0 0,0 0 1 0 0,1 1-1 0 0,1 0 1 0 0,-1 1-1 0 0,2 0 0 0 0,-1 0 1 0 0,1 0-1 0 0,1 1 0 0 0,0 0 1 0 0,-7 21-1 0 0,9-20-78 0 0,0-1-1 0 0,2 0 0 0 0,-2 23 0 0 0,3-31-273 0 0,0 0 0 0 0,0 0 0 0 0,0 0 0 0 0,0 0 0 0 0,0 0-1 0 0,1 0 1 0 0,0 0 0 0 0,-1-1 0 0 0,1 1 0 0 0,0 0 0 0 0,0 0 0 0 0,1-1-1 0 0,-1 1 1 0 0,1-1 0 0 0,-1 1 0 0 0,1-1 0 0 0,0 1 0 0 0,0-1 0 0 0,0 0-1 0 0,4 4 1 0 0,-5-6-16 0 0,1 1-1 0 0,0 0 1 0 0,0-1-1 0 0,0 1 1 0 0,0-1 0 0 0,0 1-1 0 0,0-1 1 0 0,0 0-1 0 0,0 0 1 0 0,-1 0-1 0 0,1 0 1 0 0,0 0-1 0 0,0 0 1 0 0,0-1 0 0 0,0 1-1 0 0,0-1 1 0 0,0 1-1 0 0,0-1 1 0 0,0 0-1 0 0,-1 0 1 0 0,1 1-1 0 0,0-1 1 0 0,3-3 0 0 0,3-2 69 0 0,0 0 1 0 0,1-1-1 0 0,6-7 1 0 0,-15 13-87 0 0,8-6 62 0 0,-1 0 0 0 0,0-1-1 0 0,0 0 1 0 0,-1-1-1 0 0,0 1 1 0 0,-1-1-1 0 0,0 0 1 0 0,0-1-1 0 0,-1 1 1 0 0,0-1 0 0 0,3-13-1 0 0,3-17 5 0 0,-1 1-1 0 0,-3-1 1 0 0,4-81 0 0 0,-13 94-1674 0 0,3 26 831 0 0,1 2 315 0 0,0 0-1 0 0,0-1 1 0 0,0 1-1 0 0,0 0 1 0 0,0 0-1 0 0,0 0 1 0 0,0 0-1 0 0,0 0 1 0 0,0 0 0 0 0,1 2-1 0 0,-1-2-803 0 0,9 11-6225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59:59.6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213 662 5984 0 0,'-3'-16'640'0'0,"-12"-23"1293"0"0,10 20 1767 0 0,-4-26 1 0 0,2-20 3821 0 0,5 23-5371 0 0,1 15-1663 0 0,1 0 1 0 0,2 0-1 0 0,1 0 0 0 0,1 0 0 0 0,7-26 0 0 0,-5 30-218 0 0,1 1-1 0 0,2 0 1 0 0,15-30-1 0 0,-17 40-184 0 0,0 0 0 0 0,1 0-1 0 0,1 0 1 0 0,0 1 0 0 0,1 0-1 0 0,20-17 1 0 0,-25 24-85 0 0,-1 1 0 0 0,1-1 0 0 0,0 1 0 0 0,0 1 0 0 0,0-1 0 0 0,1 1 0 0 0,-1 0 0 0 0,0 0 0 0 0,1 0 0 0 0,0 1-1 0 0,6-1 1 0 0,-9 1-2 0 0,-1 1-1 0 0,1 0 1 0 0,-1 0-1 0 0,1 0 0 0 0,-1 1 1 0 0,1-1-1 0 0,-1 1 1 0 0,0-1-1 0 0,1 1 0 0 0,-1 0 1 0 0,0 0-1 0 0,1 0 1 0 0,-1 0-1 0 0,0 0 0 0 0,0 0 1 0 0,0 0-1 0 0,0 1 1 0 0,0-1-1 0 0,0 1 0 0 0,0 0 1 0 0,0 0-1 0 0,-1-1 1 0 0,1 1-1 0 0,-1 0 0 0 0,1 0 1 0 0,-1 1-1 0 0,0-1 1 0 0,2 3-1 0 0,0 3-171 0 0,-1-1 0 0 0,0 1-1 0 0,0 0 1 0 0,0 0 0 0 0,-1 0 0 0 0,0 1 0 0 0,0-1-1 0 0,-1 0 1 0 0,0 0 0 0 0,-2 11 0 0 0,0-8-825 0 0,0 0 0 0 0,-6 17 1 0 0,5-18-1604 0 0,-1 0 0 0 0,-9 15 0 0 0,0-4-4931 0 0</inkml:trace>
  <inkml:trace contextRef="#ctx0" brushRef="#br0" timeOffset="1">76 396 5064 0 0,'-48'9'1311'0'0,"21"-7"15747"0"0,33 0-12582 0 0,16 2-3347 0 0,47-6-795 0 0,49 2-291 0 0,-66 1-1950 0 0,1-1-1 0 0,100-16 1 0 0,-59-1-131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00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87 9216 0 0,'-3'-11'964'0'0,"0"-1"1"0"0,-1-14-1 0 0,-2-12 6673 0 0,-3 67-6710 0 0,3-3-743 0 0,2 1 1 0 0,1 0 0 0 0,0 44 0 0 0,2-27 138 0 0,-3 106 322 0 0,-4 67-178 0 0,-14 68-59 0 0,16-242-1500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52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34 107 7832 0 0,'3'-47'4295'0'0,"0"-1"2593"0"0,-3 48-6795 0 0,0-1-1 0 0,0 1 0 0 0,0-1 1 0 0,0 1-1 0 0,0 0 1 0 0,0-1-1 0 0,0 1 0 0 0,0-1 1 0 0,0 1-1 0 0,0-1 0 0 0,0 1 1 0 0,0-1-1 0 0,0 1 0 0 0,0-1 1 0 0,0 1-1 0 0,-1 0 0 0 0,1-1 1 0 0,0 1-1 0 0,0-1 1 0 0,-1 1-1 0 0,1 0 0 0 0,0-1 1 0 0,-1 1-1 0 0,1 0 0 0 0,0-1 1 0 0,-1 1-1 0 0,1 0 0 0 0,0 0 1 0 0,-1-1-1 0 0,0 1 28 0 0,1 0 0 0 0,-1 1 0 0 0,1-1 0 0 0,-1 0 0 0 0,1 0-1 0 0,-1 0 1 0 0,1 1 0 0 0,-1-1 0 0 0,1 0 0 0 0,0 1 0 0 0,-1-1 0 0 0,1 0 0 0 0,-1 1 0 0 0,1-1 0 0 0,0 1-1 0 0,-1-1 1 0 0,1 0 0 0 0,0 1 0 0 0,0-1 0 0 0,-1 1 0 0 0,1-1 0 0 0,0 1 0 0 0,0-1 0 0 0,0 1-1 0 0,0-1 1 0 0,0 2 0 0 0,-5 18-34 0 0,1 1-1 0 0,1 0 0 0 0,0 26 1 0 0,1-7-52 0 0,-7 294-34 0 0,10-262 0 0 0,-1-42 24 0 0,1 0-1 0 0,2 0 1 0 0,1-1-1 0 0,8 31 1 0 0,-12-58-21 0 0,1 0 0 0 0,-1-1 0 0 0,1 1 0 0 0,-1 0 0 0 0,1-1 1 0 0,0 1-1 0 0,0 0 0 0 0,0-1 0 0 0,0 1 0 0 0,0-1 1 0 0,0 1-1 0 0,0-1 0 0 0,1 0 0 0 0,-1 0 0 0 0,0 1 0 0 0,1-1 1 0 0,-1 0-1 0 0,1 0 0 0 0,-1 0 0 0 0,4 1 0 0 0,-4-2 19 0 0,1 0-1 0 0,-1 1 1 0 0,1-1-1 0 0,-1 0 1 0 0,1 0-1 0 0,-1 0 0 0 0,1 0 1 0 0,-1-1-1 0 0,1 1 1 0 0,-1 0-1 0 0,1-1 1 0 0,-1 1-1 0 0,1 0 0 0 0,-1-1 1 0 0,0 0-1 0 0,1 1 1 0 0,-1-1-1 0 0,0 0 1 0 0,1 0-1 0 0,-1 0 0 0 0,0 0 1 0 0,0 0-1 0 0,0 0 1 0 0,2-2-1 0 0,9-10 300 0 0,-1-1-1 0 0,-1-1 0 0 0,0 0 1 0 0,13-26-1 0 0,-7 7 370 0 0,12-41-1 0 0,3 0 175 0 0,-29 71-820 0 0,-2 3-22 0 0,1-1-1 0 0,0 1 0 0 0,-1-1 0 0 0,1 1 0 0 0,0-1 0 0 0,0 1 0 0 0,0 0 1 0 0,0-1-1 0 0,0 1 0 0 0,1 0 0 0 0,-1 0 0 0 0,0 0 0 0 0,0 0 1 0 0,3-2-1 0 0,-3 4-17 0 0,-1-1 0 0 0,1 0 1 0 0,-1 0-1 0 0,1 1 0 0 0,0-1 0 0 0,-1 0 1 0 0,1 0-1 0 0,-1 1 0 0 0,1-1 1 0 0,-1 1-1 0 0,1-1 0 0 0,-1 0 1 0 0,0 1-1 0 0,1-1 0 0 0,-1 1 0 0 0,1 0 1 0 0,-1-1-5 0 0,3 3 2 0 0,-1 0 0 0 0,0 0 0 0 0,0 0 0 0 0,0 0 0 0 0,0 1 0 0 0,-1-1 0 0 0,1 0 0 0 0,-1 1 0 0 0,1 5 0 0 0,5 35 32 0 0,-3-16-24 0 0,5 64 1 0 0,-4-60 12 0 0,-5-25-153 0 0,0 0 0 0 0,1-1-1 0 0,0 1 1 0 0,1 0 0 0 0,-1 0-1 0 0,1-1 1 0 0,1 1-1 0 0,-1-1 1 0 0,7 12 0 0 0,-8-17-86 0 0,0-1 0 0 0,-1 1 0 0 0,1-1 0 0 0,0 1 0 0 0,0-1 0 0 0,-1 0 0 0 0,1 1 0 0 0,0-1 0 0 0,0 0 0 0 0,0 1 0 0 0,0-1 0 0 0,-1 0 1 0 0,1 0-1 0 0,0 0 0 0 0,0 0 0 0 0,0 0 0 0 0,0 0 0 0 0,0 0 0 0 0,0 0 0 0 0,-1 0 0 0 0,1 0 0 0 0,0 0 0 0 0,0-1 0 0 0,0 1 0 0 0,0 0 0 0 0,1-1 0 0 0,7-4-2268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00.6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 10592 0 0,'20'4'4080'0'0,"28"1"1"0"0,44-2-30 0 0,1 1-3216 0 0,-20-5-522 0 0,103-15 0 0 0,-70-4-7073 0 0,-75 12-761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00.9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187 54 5528 0 0,'-26'-26'1169'0'0,"7"9"5034"0"0,18 16-5794 0 0,-1 0 1 0 0,1 0 0 0 0,-1 0 0 0 0,1 0 0 0 0,-1 0-1 0 0,0 0 1 0 0,1 1 0 0 0,-1-1 0 0 0,0 0 0 0 0,0 1-1 0 0,0-1 1 0 0,-3 1 0 0 0,4 0-333 0 0,0 0 1 0 0,0 0-1 0 0,0 0 0 0 0,0 1 1 0 0,0-1-1 0 0,1 1 0 0 0,-1-1 1 0 0,0 0-1 0 0,0 1 0 0 0,0-1 1 0 0,0 1-1 0 0,1 0 0 0 0,-1-1 1 0 0,0 1-1 0 0,0 0 1 0 0,1-1-1 0 0,-1 1 0 0 0,1 0 1 0 0,-1 0-1 0 0,0 0 0 0 0,1-1 1 0 0,0 1-1 0 0,-1 0 0 0 0,1 0 1 0 0,-1 0-1 0 0,1 0 0 0 0,0 2 1 0 0,-8 25 28 0 0,2 0 1 0 0,-4 36-1 0 0,3-14-107 0 0,-15 117 1 0 0,6-38 0 0 0,10-81 19 0 0,-12 71 706 0 0,16-103-374 0 0,0 1-1 0 0,2 24 0 0 0,0-22 230 0 0,1-19-540 0 0,0 0 0 0 0,0 1 0 0 0,0-1 0 0 0,-1 0 0 0 0,1 0 0 0 0,0 0 0 0 0,0 0 0 0 0,0 0 0 0 0,0 0 0 0 0,0-1 0 0 0,-1 1 0 0 0,1 0 0 0 0,0 0 0 0 0,0-1 0 0 0,1 1 0 0 0,2-3 61 0 0,0 0 1 0 0,0 0-1 0 0,0 0 0 0 0,0-1 1 0 0,0 1-1 0 0,-1-1 0 0 0,1 0 1 0 0,-1 0-1 0 0,5-9 0 0 0,4-3 177 0 0,65-74 956 0 0,-62 74-1097 0 0,1 2 1 0 0,0 0 0 0 0,29-19 0 0 0,-43 32-134 0 0,1-1 1 0 0,-1 1-1 0 0,1 0 1 0 0,-1 0-1 0 0,1 0 0 0 0,0 0 1 0 0,-1 0-1 0 0,1 1 1 0 0,0-1-1 0 0,5 1 1 0 0,-7 0-4 0 0,1 0 0 0 0,-1 0 0 0 0,1 0 0 0 0,-1 0 0 0 0,0 1 1 0 0,1-1-1 0 0,-1 1 0 0 0,1-1 0 0 0,-1 1 0 0 0,0-1 1 0 0,0 1-1 0 0,1 0 0 0 0,-1-1 0 0 0,0 1 0 0 0,0 0 1 0 0,0 0-1 0 0,0 0 0 0 0,0 0 0 0 0,0 0 0 0 0,0 0 1 0 0,0 0-1 0 0,0 1 0 0 0,0 1 0 0 0,4 6 5 0 0,0 1 1 0 0,-1 1-1 0 0,-1-1 0 0 0,0 0 0 0 0,0 1 0 0 0,1 15 1 0 0,1 66 78 0 0,-5-66-64 0 0,1 0 0 0 0,7 36 0 0 0,-8-57-83 0 0,1 1-608 0 0,1 0 1 0 0,-1 0-1 0 0,1 0 0 0 0,5 10 0 0 0,-7-15 545 0 0,0 0 0 0 0,1 0 0 0 0,-1-1 0 0 0,1 1 0 0 0,-1 0-1 0 0,1-1 1 0 0,-1 1 0 0 0,1-1 0 0 0,-1 1 0 0 0,1 0 0 0 0,-1-1 0 0 0,1 1 0 0 0,-1-1 0 0 0,1 0 0 0 0,0 1 0 0 0,-1-1 0 0 0,1 1 0 0 0,0-1 0 0 0,0 0 0 0 0,-1 0 0 0 0,1 1 0 0 0,0-1 0 0 0,0 0 0 0 0,-1 0 0 0 0,1 0 0 0 0,0 0-1 0 0,0 0 1 0 0,-1 0 0 0 0,1 0 0 0 0,0 0 0 0 0,0 0 0 0 0,0 0 0 0 0,-1 0 0 0 0,1-1 0 0 0,0 1 0 0 0,0 0 0 0 0,-1-1 0 0 0,1 1 0 0 0,0 0 0 0 0,-1-1 0 0 0,1 1 0 0 0,0-1 0 0 0,-1 1 0 0 0,1-1 0 0 0,-1 1 0 0 0,1-1 0 0 0,-1 1 0 0 0,1-1-1 0 0,0 0 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01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12 202 14192 0 0,'-3'2'47'0'0,"0"0"828"0"0,-3 1 3546 0 0,7-2-4331 0 0,0-1-1 0 0,0 0 0 0 0,0 0 1 0 0,0 1-1 0 0,-1-1 0 0 0,1 0 1 0 0,0 0-1 0 0,0 0 0 0 0,0 0 1 0 0,0 0-1 0 0,0 0 0 0 0,0 0 1 0 0,0 0-1 0 0,0-1 0 0 0,-1 1 1 0 0,1 0-1 0 0,1-1 0 0 0,3-1 119 0 0,0-1 1 0 0,-1 1-1 0 0,1-1 0 0 0,-1-1 0 0 0,0 1 0 0 0,0 0 0 0 0,0-1 0 0 0,0 0 0 0 0,-1 0 0 0 0,1 0 1 0 0,3-7-1 0 0,5-5 93 0 0,0 3-9 0 0,31-41 380 0 0,-37 46-609 0 0,-1 0 1 0 0,0 0 0 0 0,-1-1-1 0 0,1 1 1 0 0,2-10-1 0 0,-7 17-54 0 0,0 1 0 0 0,1-1-1 0 0,-1 1 1 0 0,0-1 0 0 0,0 1 0 0 0,0-1-1 0 0,0 1 1 0 0,1-1 0 0 0,-1 1-1 0 0,0-1 1 0 0,0 1 0 0 0,0-1 0 0 0,0 1-1 0 0,0-1 1 0 0,0 0 0 0 0,0 1-1 0 0,-1-1 1 0 0,1 1 0 0 0,0-1 0 0 0,0 1-1 0 0,0-1 1 0 0,0 1 0 0 0,-1-1-1 0 0,1 1 1 0 0,0 0 0 0 0,0-1 0 0 0,-1 1-1 0 0,1-1 1 0 0,0 1 0 0 0,-1-1-1 0 0,1 1 1 0 0,-1 0 0 0 0,1-1 0 0 0,0 1-1 0 0,-1 0 1 0 0,1 0 0 0 0,-1-1-1 0 0,1 1 1 0 0,-1 0 0 0 0,1 0 0 0 0,-1-1-1 0 0,1 1 1 0 0,-1 0 0 0 0,1 0-1 0 0,-1 0 1 0 0,1 0 0 0 0,-1 0 0 0 0,1 0-1 0 0,-1 0 1 0 0,1 0 0 0 0,-1 0-1 0 0,1 0 1 0 0,-1 0 0 0 0,1 0 0 0 0,-1 0-1 0 0,1 1 1 0 0,-1-1 0 0 0,1 0 0 0 0,-1 0-1 0 0,1 0 1 0 0,-1 1 0 0 0,1-1-1 0 0,-1 0 1 0 0,1 1 0 0 0,0-1 0 0 0,-1 1-1 0 0,-5 4 64 0 0,1 0 0 0 0,0 0 0 0 0,0 1 0 0 0,0 0 0 0 0,1 0 0 0 0,0 0 0 0 0,-5 11 0 0 0,3-5-7 0 0,1 0 1 0 0,0 0-1 0 0,-4 18 1 0 0,5-13-25 0 0,1-1 1 0 0,0 0 0 0 0,1 1-1 0 0,0 0 1 0 0,2 17-1 0 0,0-29-38 0 0,1 1 0 0 0,0-1-1 0 0,0 0 1 0 0,0 0 0 0 0,0 0-1 0 0,1 0 1 0 0,0 0 0 0 0,0-1-1 0 0,0 1 1 0 0,0 0-1 0 0,1-1 1 0 0,0 0 0 0 0,0 1-1 0 0,0-1 1 0 0,0 0 0 0 0,1-1-1 0 0,0 1 1 0 0,0 0 0 0 0,0-1-1 0 0,7 5 1 0 0,0-2-382 0 0,0-1-1 0 0,1 0 1 0 0,0 0 0 0 0,0-1-1 0 0,17 3 1 0 0,5-1-8503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02.1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324 365 4608 0 0,'-6'-12'211'0'0,"3"7"2664"0"0,0 0 1 0 0,0 0-1 0 0,-1 0 1 0 0,-5-4-1 0 0,-2-2-1912 0 0,7 7-541 0 0,3 3-316 0 0,0 0 0 0 0,0 0 0 0 0,0 0 0 0 0,0 0 0 0 0,-1 0 0 0 0,1 1 1 0 0,0-1-1 0 0,-1 0 0 0 0,1 1 0 0 0,-1-1 0 0 0,1 0 0 0 0,-1 1 0 0 0,1 0 1 0 0,-3-1-1 0 0,-1 1-29 0 0,0 0 0 0 0,0 0 0 0 0,0 0 0 0 0,0 1 0 0 0,0 0 0 0 0,0 0 0 0 0,1 0 0 0 0,-1 0 0 0 0,0 1 0 0 0,1 0 0 0 0,-1 0 0 0 0,1 0 0 0 0,-1 1 0 0 0,1-1 0 0 0,0 1 1 0 0,0 0-1 0 0,0 0 0 0 0,-3 4 0 0 0,-5 5 18 0 0,0 1 1 0 0,0 0 0 0 0,-17 27-1 0 0,11-12-165 0 0,2 0 0 0 0,-18 42-1 0 0,26-51 34 0 0,2 0-1 0 0,0 0 1 0 0,1 0-1 0 0,1 1 1 0 0,-2 24-1 0 0,5-39 38 0 0,1 0 0 0 0,0 0 0 0 0,1 0 0 0 0,-1 0 0 0 0,1-1 0 0 0,0 1 0 0 0,0 0 0 0 0,0 0 0 0 0,4 7 0 0 0,-4-10 0 0 0,0 0 0 0 0,0 0 0 0 0,0-1 0 0 0,0 1 0 0 0,0 0 0 0 0,1 0 0 0 0,-1-1 0 0 0,1 1 0 0 0,-1-1 0 0 0,1 1 0 0 0,0-1 0 0 0,-1 1 0 0 0,1-1 0 0 0,0 0 0 0 0,0 0 0 0 0,0 0 0 0 0,0 0 0 0 0,0 0 0 0 0,0-1 0 0 0,0 1 0 0 0,0-1 0 0 0,0 1 0 0 0,5 0 0 0 0,0-1 28 0 0,1 0 0 0 0,0 0 0 0 0,-1-1 1 0 0,1 0-1 0 0,0 0 0 0 0,-1-1 0 0 0,0 0 0 0 0,1 0 0 0 0,-1-1 0 0 0,11-5 0 0 0,-9 3 69 0 0,0-1 0 0 0,0 0 0 0 0,-1 0 0 0 0,1-1 0 0 0,-1 0 0 0 0,12-16 0 0 0,-4 2 68 0 0,-1 0 0 0 0,-1-1-1 0 0,-2-1 1 0 0,0 0 0 0 0,12-35-1 0 0,1-6 555 0 0,-4-1 0 0 0,-2 0 0 0 0,-3-2 0 0 0,13-124 0 0 0,-28 182-559 0 0,0 4-47 0 0,-1 0-1 0 0,1 1 1 0 0,-1-1 0 0 0,0 0 0 0 0,0 0 0 0 0,-1 0 0 0 0,1 0 0 0 0,-4-9 0 0 0,4 13-12 0 0,-6 10 75 0 0,3 3-150 0 0,-1 0-1 0 0,1 0 1 0 0,1 0-1 0 0,0 0 1 0 0,1 0-1 0 0,1 19 1 0 0,-1-18-21 0 0,2 35 11 0 0,2 1 0 0 0,14 70 0 0 0,-14-100-11 0 0,1 1-172 0 0,3 27 213 0 0,17 56-1 0 0,-19-86-660 0 0,2 0 0 0 0,9 19-1 0 0,-9-25-731 0 0,-1 0 1 0 0,2 0-1 0 0,15 18 0 0 0,-14-18-7332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02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0 303 5984 0 0,'0'0'464'0'0,"12"-6"3032"0"0,-1 2 52 0 0,-1 0 0 0 0,11-7 0 0 0,-6 2-2204 0 0,-1-1 0 0 0,16-13 0 0 0,-4-1-1148 0 0,32-36-1 0 0,-52 52-108 0 0,-1 1 0 0 0,1 0 0 0 0,-1-1-1 0 0,0 0 1 0 0,-1 0 0 0 0,0-1 0 0 0,-1 1 0 0 0,1-1-1 0 0,3-15 1 0 0,-5 15-145 0 0,-1 5 43 0 0,1 0 0 0 0,-2 0 0 0 0,1 1 0 0 0,0-1 1 0 0,0-7-1 0 0,-1 10 36 0 0,0 0 0 0 0,-1 0 1 0 0,1 1-1 0 0,0-1 1 0 0,0 0-1 0 0,0 0 0 0 0,-1 1 1 0 0,1-1-1 0 0,0 0 0 0 0,-1 1 1 0 0,1-1-1 0 0,0 1 0 0 0,-1-1 1 0 0,1 0-1 0 0,-1 1 0 0 0,1-1 1 0 0,-1 1-1 0 0,1-1 0 0 0,-1 1 1 0 0,1-1-1 0 0,-1 1 1 0 0,0 0-1 0 0,1-1 0 0 0,-1 1 1 0 0,0 0-1 0 0,1-1 0 0 0,-1 1 1 0 0,0 0-1 0 0,1 0 0 0 0,-1-1 1 0 0,0 1-1 0 0,0 0 0 0 0,1 0 1 0 0,-1 0-1 0 0,0 0 0 0 0,0 0 1 0 0,0 0-1 0 0,-6 1 43 0 0,1 0-1 0 0,-1 0 1 0 0,1 0-1 0 0,0 1 1 0 0,0 0-1 0 0,0 0 1 0 0,0 1-1 0 0,0 0 1 0 0,1-1-1 0 0,-1 2 1 0 0,1-1-1 0 0,-1 1 1 0 0,1 0-1 0 0,0 0 1 0 0,1 0-1 0 0,-1 1 1 0 0,1 0-1 0 0,-4 5 1 0 0,0 0-48 0 0,0 1 0 0 0,1 0 0 0 0,0 0 1 0 0,1 1-1 0 0,0-1 0 0 0,1 1 0 0 0,-7 26 0 0 0,11-35-20 0 0,0 1-1 0 0,0 0 1 0 0,1 0-1 0 0,0 0 1 0 0,-1 0-1 0 0,1 0 1 0 0,1 0-1 0 0,-1 0 1 0 0,1-1-1 0 0,-1 1 1 0 0,1 0-1 0 0,0 0 1 0 0,0 0 0 0 0,3 4-1 0 0,-3-5-34 0 0,1 0-1 0 0,0 0 1 0 0,0-1 0 0 0,0 1-1 0 0,0-1 1 0 0,1 1-1 0 0,-1-1 1 0 0,0 0 0 0 0,1 0-1 0 0,0 0 1 0 0,-1 0-1 0 0,1-1 1 0 0,0 1 0 0 0,0-1-1 0 0,0 1 1 0 0,0-1 0 0 0,5 1-1 0 0,47 8-1942 0 0,-24-5 68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02.8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115 815 2760 0 0,'-21'-14'940'0'0,"11"4"3396"0"0,4 3-483 0 0,-6-10 3938 0 0,4-5-4401 0 0,-1-24-2077 0 0,8 38-885 0 0,-6-58 1048 0 0,2-72-1 0 0,3 42-390 0 0,-1 48-703 0 0,2-1 0 0 0,3 0 0 0 0,11-69 0 0 0,-11 108-288 0 0,0 0 0 0 0,1 1 0 0 0,1-1-1 0 0,-1 1 1 0 0,1 0 0 0 0,1 0 0 0 0,0 0 0 0 0,0 1-1 0 0,1-1 1 0 0,8-9 0 0 0,-12 16-80 0 0,0 0 0 0 0,0 1 1 0 0,1-1-1 0 0,-1 1 0 0 0,0-1 0 0 0,1 1 0 0 0,-1 0 0 0 0,0 0 1 0 0,1 0-1 0 0,0 1 0 0 0,-1-1 0 0 0,1 0 0 0 0,-1 1 0 0 0,1 0 1 0 0,0-1-1 0 0,-1 1 0 0 0,1 0 0 0 0,0 0 0 0 0,-1 1 0 0 0,4 0 1 0 0,-2-1-29 0 0,0 1 0 0 0,0 0 1 0 0,-1 1-1 0 0,1-1 0 0 0,0 1 1 0 0,-1-1-1 0 0,1 1 1 0 0,-1 0-1 0 0,0 0 0 0 0,1 1 1 0 0,-1-1-1 0 0,0 1 0 0 0,3 3 1 0 0,2 4-134 0 0,0 1 1 0 0,0 0-1 0 0,-1 0 1 0 0,0 0 0 0 0,-1 1-1 0 0,-1 0 1 0 0,8 25-1 0 0,-7-18-308 0 0,-2 0-1 0 0,-1 0 1 0 0,0 1-1 0 0,0 34 0 0 0,-3-42-183 0 0,-1 0 0 0 0,-3 13-1 0 0,-2 8-6648 0 0,-2-7-842 0 0</inkml:trace>
  <inkml:trace contextRef="#ctx0" brushRef="#br0" timeOffset="1">36 575 5064 0 0,'-13'-3'485'0'0,"-10"-7"19142"0"0,32 5-19266 0 0,18 1-275 0 0,0 0 0 0 0,0 2 0 0 0,1 1 0 0 0,42 5 0 0 0,-39-2-374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03.2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0 341 18287 0 0,'18'-1'1828'0'0,"-13"-1"-1720"0"0,-1 1-1 0 0,1 0 0 0 0,-1 0 0 0 0,1 0 1 0 0,0 1-1 0 0,-1 0 0 0 0,8 0 0 0 0,-10 0-2 0 0,-1 0-1 0 0,1 0 0 0 0,-1 0 0 0 0,0 1 0 0 0,1-1 0 0 0,-1 0 0 0 0,1 1 0 0 0,-1-1 0 0 0,0 1 1 0 0,1-1-1 0 0,-1 1 0 0 0,0 0 0 0 0,0 0 0 0 0,1-1 0 0 0,-1 1 0 0 0,0 0 0 0 0,0 0 0 0 0,0 0 1 0 0,0 0-1 0 0,0 0 0 0 0,0 1 0 0 0,-1-1 0 0 0,1 0 0 0 0,0 0 0 0 0,0 0 0 0 0,-1 1 0 0 0,1-1 1 0 0,0 3-1 0 0,1 9 279 0 0,0 0 0 0 0,-1 0 1 0 0,-1 0-1 0 0,0 0 1 0 0,0 0-1 0 0,-2-1 0 0 0,1 1 1 0 0,-5 16-1 0 0,1-10-291 0 0,0-2-72 0 0,2 0 0 0 0,0 0 0 0 0,-1 23 0 0 0,5-34-2025 0 0,6-27-10605 0 0</inkml:trace>
  <inkml:trace contextRef="#ctx0" brushRef="#br0" timeOffset="1">221 0 19319 0 0,'-10'5'1888'0'0,"2"0"-1680"0"0,6 0-208 0 0,-1 7 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03.5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1 236 13824 0 0,'0'0'3391'0'0,"0"-6"980"0"0,3-5-3724 0 0,0 0 0 0 0,1 1 0 0 0,0 0-1 0 0,0-1 1 0 0,11-16 0 0 0,-1 0-51 0 0,32-75 506 0 0,-46 100-1046 0 0,1 1 1 0 0,-1 0 0 0 0,1 0 0 0 0,0-1 0 0 0,0 1 0 0 0,0 0 0 0 0,0 0 0 0 0,0 0 0 0 0,0 0 0 0 0,1-1 0 0 0,-1 1 222 0 0,2 6-166 0 0,0 6-107 0 0,-1-1 0 0 0,0 1 0 0 0,0 0 0 0 0,-1 0 0 0 0,-1 12 0 0 0,0-14 5 0 0,0 0 0 0 0,1 0 0 0 0,0 1 1 0 0,0-1-1 0 0,1 0 0 0 0,0 0 0 0 0,1 0 0 0 0,6 13 0 0 0,-9-21 13 0 0,0-1 0 0 0,1 1-1 0 0,-1 0 1 0 0,0-1 0 0 0,1 1 0 0 0,-1 0 0 0 0,1-1-1 0 0,-1 1 1 0 0,1-1 0 0 0,0 1 0 0 0,-1-1-1 0 0,1 1 1 0 0,-1-1 0 0 0,1 1 0 0 0,0-1 0 0 0,-1 1-1 0 0,1-1 1 0 0,0 0 0 0 0,0 0 0 0 0,-1 1-1 0 0,1-1 1 0 0,0 0 0 0 0,0 0 0 0 0,-1 0 0 0 0,2 0-1 0 0,0 0 27 0 0,0 0-1 0 0,-1-1 1 0 0,1 1-1 0 0,-1-1 1 0 0,1 1-1 0 0,0-1 0 0 0,-1 0 1 0 0,1 1-1 0 0,-1-1 1 0 0,0 0-1 0 0,3-2 1 0 0,1-1 93 0 0,1-1 0 0 0,-1 0 1 0 0,0-1-1 0 0,6-9 0 0 0,59-80-724 0 0,-38 55-8876 0 0,-22 26 752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03.9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1 4144 0 0,'3'2'22920'0'0,"-1"1"-23969"0"0,-2 2 1367 0 0,1-1 0 0 0,-1 1 0 0 0,0 0-1 0 0,-1 0 1 0 0,1 0 0 0 0,-1-1 0 0 0,-2 9-1 0 0,-14 33 542 0 0,8-20-516 0 0,-33 108 105 0 0,37-105-1054 0 0,5-28 440 0 0,0 0 1 0 0,0 1-1 0 0,0-1 1 0 0,0 0-1 0 0,0 0 1 0 0,0 0 0 0 0,0 0-1 0 0,0 0 1 0 0,0 0-1 0 0,1 0 1 0 0,-1 0-1 0 0,0 0 1 0 0,1 0-1 0 0,-1 0 1 0 0,1 0 0 0 0,-1-1-1 0 0,1 1 1 0 0,-1 0-1 0 0,1 0 1 0 0,0 0-1 0 0,-1 0 1 0 0,1-1-1 0 0,0 1 1 0 0,1 0 0 0 0,4 0-2157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04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88 12896 0 0,'0'-5'583'0'0,"1"1"1"0"0,0-1-1 0 0,0 1 1 0 0,0-1-1 0 0,0 1 1 0 0,1 0 0 0 0,-1 0-1 0 0,1-1 1 0 0,0 1-1 0 0,4-5 1 0 0,6-16 3802 0 0,-11 24-4373 0 0,-1 0 0 0 0,0 1-1 0 0,1-1 1 0 0,-1 1 0 0 0,0-1 0 0 0,1 1 0 0 0,-1-1 0 0 0,0 1 0 0 0,1-1 0 0 0,-1 1 0 0 0,1 0 0 0 0,-1-1 0 0 0,1 1 0 0 0,-1-1 0 0 0,1 1 0 0 0,0 0 0 0 0,-1 0 0 0 0,1-1 0 0 0,-1 1 0 0 0,1 0 0 0 0,-1 0-1 0 0,1 0 1 0 0,0-1 0 0 0,0 1 0 0 0,1 0-70 0 0,0 0-1 0 0,0 0 0 0 0,0 1 0 0 0,0-1 1 0 0,0 0-1 0 0,-1 1 0 0 0,1-1 1 0 0,2 2-1 0 0,3 0-429 0 0,0 2 1 0 0,-1-1 0 0 0,10 7-1 0 0,-11-6 292 0 0,-1-1 0 0 0,0 1-1 0 0,0 1 1 0 0,0-1 0 0 0,0 0-1 0 0,-1 1 1 0 0,1 0 0 0 0,-1 0-1 0 0,0 0 1 0 0,-1 0 0 0 0,1 0 0 0 0,-1 1-1 0 0,0-1 1 0 0,-1 1 0 0 0,1-1-1 0 0,-1 1 1 0 0,1 10 0 0 0,-1 8 682 0 0,0-1 0 0 0,-2 0 0 0 0,-4 28 0 0 0,2-19 330 0 0,-5 39 1102 0 0,-4 74 1572 0 0,6 23-2791 0 0,4-153-1901 0 0</inkml:trace>
  <inkml:trace contextRef="#ctx0" brushRef="#br0" timeOffset="1">1 451 11056 0 0,'0'0'1176'0'0,"8"2"1984"0"0,1-4 583 0 0,2-1 129 0 0,6-1 16 0 0,-4-4-3032 0 0,5 0-608 0 0,2 1-120 0 0,-1 0-32 0 0,0-4-344 0 0,4 4-72 0 0,0-3-8 0 0,-3-3-7000 0 0,2 4-1407 0 0</inkml:trace>
  <inkml:trace contextRef="#ctx0" brushRef="#br0" timeOffset="2">394 389 19463 0 0,'-10'12'864'0'0,"4"-2"176"0"0,-3 0-832 0 0,4 3-208 0 0,-3 1 0 0 0,-2 2 0 0 0,5-2 536 0 0,0-1 64 0 0,2-1 8 0 0,0 1 8 0 0,1-6-488 0 0,4 1-128 0 0,6-11-1328 0 0,-2-2-288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53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159 108 8752 0 0,'-9'-9'936'0'0,"7"8"-803"0"0,0-1 0 0 0,0 1 1 0 0,0 0-1 0 0,0 0 0 0 0,-1 1 0 0 0,1-1 1 0 0,0 0-1 0 0,0 1 0 0 0,-1-1 0 0 0,1 1 1 0 0,-1 0-1 0 0,1 0 0 0 0,0 0 1 0 0,-1 0-1 0 0,1 0 0 0 0,0 0 0 0 0,-4 1 1 0 0,3 1 348 0 0,-1-1-1 0 0,1 0 1 0 0,0 1 0 0 0,-1 0 0 0 0,1 0 0 0 0,0 0 0 0 0,0 0 0 0 0,0 0-1 0 0,1 0 1 0 0,-4 5 0 0 0,-1 0 509 0 0,1 1-1 0 0,0 0 1 0 0,1 0 0 0 0,0 1 0 0 0,1-1-1 0 0,-1 1 1 0 0,-4 15 0 0 0,3-4-470 0 0,1-1 0 0 0,-4 31 0 0 0,8-41-378 0 0,0-1 0 0 0,1 1 0 0 0,0-1 0 0 0,1 1 0 0 0,-1-1 0 0 0,2 1 0 0 0,-1-1 0 0 0,5 14 0 0 0,-5-20-117 0 0,-1 0-1 0 0,1 0 1 0 0,0-1-1 0 0,0 1 0 0 0,0 0 1 0 0,0 0-1 0 0,0 0 1 0 0,0-1-1 0 0,1 1 1 0 0,-1 0-1 0 0,0-1 1 0 0,1 1-1 0 0,-1-1 1 0 0,1 0-1 0 0,0 0 0 0 0,-1 1 1 0 0,1-1-1 0 0,0 0 1 0 0,0 0-1 0 0,0-1 1 0 0,0 1-1 0 0,0 0 1 0 0,4 0-1 0 0,-3-1-3 0 0,0 0-1 0 0,0 0 1 0 0,0 0 0 0 0,0 0-1 0 0,0-1 1 0 0,0 0 0 0 0,0 0-1 0 0,-1 0 1 0 0,1 0 0 0 0,0 0-1 0 0,0 0 1 0 0,-1-1 0 0 0,1 1-1 0 0,0-1 1 0 0,3-3-1 0 0,3-3 30 0 0,-1 0-1 0 0,0 0 0 0 0,-1-1 0 0 0,1 1 0 0 0,-2-2 1 0 0,0 1-1 0 0,11-21 0 0 0,-5 4-15 0 0,16-55-1 0 0,-9 0-1407 0 0,-9 40-182 0 0,-3-3-1753 0 0,-7 15-2620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04.7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13 22343 0 0,'0'0'992'0'0,"-3"-8"200"0"0,1 3-952 0 0</inkml:trace>
  <inkml:trace contextRef="#ctx0" brushRef="#br0" timeOffset="1">161 296 19871 0 0,'-13'11'691'0'0,"0"0"0"0"0,1 1 0 0 0,-21 26 0 0 0,14-16 865 0 0,16-18-1283 0 0,1 0 0 0 0,-1 1 0 0 0,1-1 0 0 0,0 0 0 0 0,0 1 0 0 0,0-1 0 0 0,1 1 0 0 0,-1 0 0 0 0,1-1 0 0 0,0 1 0 0 0,0 0 0 0 0,1 0 0 0 0,0 0 0 0 0,0 7 0 0 0,0-11-247 0 0,0 0 1 0 0,0-1 0 0 0,0 1 0 0 0,0 0-1 0 0,0 0 1 0 0,0-1 0 0 0,1 1-1 0 0,-1 0 1 0 0,0-1 0 0 0,1 1-1 0 0,-1 0 1 0 0,0 0 0 0 0,1-1-1 0 0,-1 1 1 0 0,1-1 0 0 0,-1 1-1 0 0,1 0 1 0 0,-1-1 0 0 0,1 1 0 0 0,-1-1-1 0 0,1 1 1 0 0,-1-1 0 0 0,1 0-1 0 0,0 1 1 0 0,-1-1 0 0 0,1 1-1 0 0,0-1 1 0 0,0 0 0 0 0,-1 0-1 0 0,1 1 1 0 0,0-1 0 0 0,-1 0-1 0 0,1 0 1 0 0,0 0 0 0 0,0 0-1 0 0,-1 0 1 0 0,1 0 0 0 0,0 0 0 0 0,0 0-1 0 0,0 0 1 0 0,-1 0 0 0 0,2-1-1 0 0,1 1 11 0 0,0-1-1 0 0,-1 0 1 0 0,1 1-1 0 0,-1-1 1 0 0,1 0-1 0 0,-1 0 1 0 0,1 0-1 0 0,-1-1 1 0 0,0 1-1 0 0,1-1 1 0 0,2-2-1 0 0,2-5 26 0 0,0 0-1 0 0,-1 0 1 0 0,-1-1 0 0 0,7-12-1 0 0,-7 12-61 0 0,0 0-590 0 0,0-1 0 0 0,-1 1-1 0 0,0-1 1 0 0,0 0 0 0 0,1-12 0 0 0,-4 16-1553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05.1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1 117 18975 0 0,'0'0'1720'0'0,"1"-16"-1257"0"0,0 12-84 0 0,0 1 0 0 0,0-1 1 0 0,1 0-1 0 0,-1 0 0 0 0,1 1 0 0 0,0-1 1 0 0,-1 1-1 0 0,2-1 0 0 0,-1 1 0 0 0,3-4 0 0 0,4-3 1172 0 0,18-14-1 0 0,-10 9-661 0 0,-16 14-859 0 0,-1 0 0 0 0,1 1 0 0 0,-1-1 0 0 0,1 1 0 0 0,0-1 0 0 0,-1 1 0 0 0,1-1 0 0 0,0 1 0 0 0,-1-1 1 0 0,1 1-1 0 0,0 0 0 0 0,0-1 0 0 0,-1 1 0 0 0,1 0 0 0 0,0 0 0 0 0,0-1 0 0 0,-1 1 0 0 0,1 0 0 0 0,0 0 0 0 0,0 0 0 0 0,0 0 0 0 0,0 0 0 0 0,-1 0 0 0 0,1 0 0 0 0,0 0 0 0 0,0 1 0 0 0,0-1 0 0 0,-1 0 0 0 0,1 0 0 0 0,0 1 0 0 0,0-1 1 0 0,-1 0-1 0 0,1 1 0 0 0,0-1 0 0 0,-1 1 0 0 0,1-1 0 0 0,0 1 0 0 0,0 0 0 0 0,2 3 69 0 0,0-1 0 0 0,0 1 0 0 0,-1 0 0 0 0,1 0 0 0 0,2 7 0 0 0,1 1 140 0 0,4 11 471 0 0,-7-17-668 0 0,0 1 0 0 0,0-1 0 0 0,7 11 0 0 0,-9-15-44 0 0,0-1 0 0 0,0 0 1 0 0,0 1-1 0 0,1-1 0 0 0,-1 0 0 0 0,0 0 0 0 0,1 0 1 0 0,-1 0-1 0 0,0 0 0 0 0,1 0 0 0 0,-1 0 0 0 0,1 0 1 0 0,0-1-1 0 0,-1 1 0 0 0,1-1 0 0 0,0 1 1 0 0,-1-1-1 0 0,1 0 0 0 0,0 1 0 0 0,2-1 0 0 0,-3 0-11 0 0,1-1 0 0 0,0 1-1 0 0,-1 0 1 0 0,1-1 0 0 0,0 1 0 0 0,-1-1-1 0 0,1 0 1 0 0,-1 1 0 0 0,1-1-1 0 0,-1 0 1 0 0,0 0 0 0 0,1 0 0 0 0,-1 0-1 0 0,0 0 1 0 0,1 0 0 0 0,-1 0-1 0 0,1-2 1 0 0,1-1-357 0 0,0 1-1 0 0,-1-1 0 0 0,1 0 1 0 0,-1 0-1 0 0,2-4 1 0 0,0-7-1805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12.7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0 115 3224 0 0,'2'0'9624'0'0,"3"0"-5842"0"0,25-2-2607 0 0,-8-1-1115 0 0,1 2 1 0 0,0 0 0 0 0,-1 1-1 0 0,1 2 1 0 0,0 0 0 0 0,-1 1-1 0 0,41 12 1 0 0,-38-7 256 0 0,-8-2 268 0 0,0-1 0 0 0,28 3 0 0 0,145 10 1518 0 0,-160-16-1626 0 0,0-1-1 0 0,31-4 1 0 0,-35 1-411 0 0,-9 0-53 0 0,0 0 0 0 0,31 3-1 0 0,-10 1 461 0 0,52-4 0 0 0,-18 0-61 0 0,86-5 78 0 0,10 2-164 0 0,-18-7 97 0 0,-1 1-257 0 0,-96 8 52 0 0,84-14 0 0 0,22-2 191 0 0,-17 18-248 0 0,18-1 67 0 0,-36-3 106 0 0,-54 4 301 0 0,84-13-1 0 0,-113 7-414 0 0,167-23 776 0 0,-94 27-313 0 0,-83 3-470 0 0,35 2 243 0 0,-65-4-640 0 0,1 1 0 0 0,-1-1 0 0 0,-1 0 0 0 0,1 0 0 0 0,0 1-1 0 0,0-1 1 0 0,0 0 0 0 0,-1 0 0 0 0,1 0 0 0 0,-1-4 0 0 0,1 2-1206 0 0,0 0-427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21.6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108 163 3136 0 0,'0'0'141'0'0,"5"-14"1366"0"0,-4 13-1412 0 0,7-31 4509 0 0,-8 30-4371 0 0,0 1 1 0 0,1-1-1 0 0,-1 0 0 0 0,0 0 0 0 0,0 0 1 0 0,-1 0-1 0 0,1 0 0 0 0,0 0 1 0 0,-1 1-1 0 0,1-1 0 0 0,-1 0 0 0 0,1 0 1 0 0,-1 1-1 0 0,0-1 0 0 0,-1-2 1 0 0,-5-5 736 0 0,1 0 0 0 0,-9-19 0 0 0,12 1 1598 0 0,4 17-1109 0 0,0 8-419 0 0,-1 5 309 0 0,1 5-1185 0 0,0 0 0 0 0,-1 0 0 0 0,0 0 0 0 0,0-1 0 0 0,-3 16 1 0 0,-1 15 139 0 0,-3 46 69 0 0,0-14-226 0 0,-26 282 499 0 0,18-210-284 0 0,7-80-198 0 0,3-27 125 0 0,1 0 0 0 0,2 46 0 0 0,3-71-234 0 0,0 0-1 0 0,0 0 1 0 0,1 0 0 0 0,3 10-1 0 0,-1-16-599 0 0,1-8-1502 0 0,-5 4 1951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23.3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17 158 6448 0 0,'-17'9'17151'0'0,"18"-9"-17098"0"0,0 0-1 0 0,-1 1 1 0 0,1-1-1 0 0,0 0 0 0 0,0 1 1 0 0,-1-1-1 0 0,1 1 1 0 0,0 0-1 0 0,-1-1 1 0 0,1 1-1 0 0,-1-1 1 0 0,1 1-1 0 0,-1 0 0 0 0,1 0 1 0 0,-1-1-1 0 0,0 1 1 0 0,1 0-1 0 0,-1 0 1 0 0,1 1-1 0 0,5 7 655 0 0,-4-7-638 0 0,1 0 1 0 0,-1-1-1 0 0,1 0 0 0 0,0 1 0 0 0,0-1 0 0 0,-1 0 1 0 0,1 0-1 0 0,0 0 0 0 0,0-1 0 0 0,0 1 0 0 0,0-1 1 0 0,0 0-1 0 0,0 1 0 0 0,5-2 0 0 0,3 1 62 0 0,-1-1-1 0 0,1 0 1 0 0,10-3-1 0 0,83-23 450 0 0,-94 24-515 0 0,0 0 0 0 0,16-7 0 0 0,-15 5-38 0 0,-1 1-1 0 0,17-4 1 0 0,45-8 92 0 0,-20 3 68 0 0,63-6 0 0 0,-17 16-141 0 0,11-1 25 0 0,-93 1-3 0 0,27-8-1 0 0,-30 7-2 0 0,-1 1 0 0 0,1 0 0 0 0,18-1 0 0 0,45-5 147 0 0,-17 1-56 0 0,-41 5-75 0 0,30-8-1 0 0,-32 7-50 0 0,0 0 0 0 0,22-2 0 0 0,-14 3-8 0 0,-17 2-18 0 0,0 0 1 0 0,-1 1-1 0 0,1-1 1 0 0,0 1-1 0 0,0 1 1 0 0,6 0-1 0 0,74 13 63 0 0,-27-11-17 0 0,91 0 25 0 0,-135-2-84 0 0,-13-1-7 0 0,-1 0 1 0 0,1 1 0 0 0,0-1-1 0 0,0 0 1 0 0,-1 0-1 0 0,1-1 1 0 0,0 1-1 0 0,-1 0 1 0 0,1-1 0 0 0,0 0-1 0 0,-1 1 1 0 0,1-1-1 0 0,-1 0 1 0 0,1-1 0 0 0,3-1-1 0 0,-3 1 18 0 0,0 0 1 0 0,1 0-1 0 0,-1 1 0 0 0,0-1 0 0 0,1 1 0 0 0,-1 0 1 0 0,0 0-1 0 0,1 0 0 0 0,-1 0 0 0 0,7 0 0 0 0,-2 1 45 0 0,1 0-1 0 0,-1 0 0 0 0,14 2 0 0 0,-20-2-43 0 0,7 2-1 0 0,1 0-1 0 0,-1-1 1 0 0,0-1 0 0 0,0 1 0 0 0,1-2-1 0 0,12-1 1 0 0,-12 1 0 0 0,0 1-1 0 0,-1 0 0 0 0,1 0 1 0 0,-1 1-1 0 0,1 0 1 0 0,-1 0-1 0 0,19 7 1 0 0,-15-5-57 0 0,-1 0 0 0 0,1-1 0 0 0,21 1 0 0 0,-30-3 46 0 0,0 0 0 0 0,0-1-1 0 0,0 0 1 0 0,0 0 0 0 0,0 0 0 0 0,0 0-1 0 0,4-3 1 0 0,-4 2 5 0 0,0 1 1 0 0,0-1-1 0 0,1 1 0 0 0,-1 0 1 0 0,8-1-1 0 0,75 2 207 0 0,-31 1-102 0 0,-14-1-90 0 0,-12-1 16 0 0,57 6-1 0 0,62 15-26 0 0,130 22 0 0 0,-67-6 0 0 0,29 6 0 0 0,-188-33 0 0 0,66 3 0 0 0,8 1 0 0 0,2 5 0 0 0,77 14 0 0 0,-59-10 25 0 0,55 4 14 0 0,-59-26 1706 0 0,-144 1-1739 0 0,-1-1 0 0 0,1 1 0 0 0,-1 0 0 0 0,1 0 0 0 0,-1-1 0 0 0,1 1 0 0 0,-1 0-1 0 0,1 0 1 0 0,0 0 0 0 0,0 1 0 0 0,-1-1 0 0 0,1 0 0 0 0,-2 3 0 0 0,1-1-42 0 0,-1 0 1 0 0,1 1 0 0 0,0-1 0 0 0,0 1-1 0 0,-2 4 1 0 0,-5 18 18 0 0,1 0 0 0 0,1 0 0 0 0,1 0 0 0 0,2 1 0 0 0,0 0 0 0 0,2 0 0 0 0,2 51 0 0 0,10-25 17 0 0,-7-39 0 0 0,0 1 0 0 0,1 30 0 0 0,0 1 0 0 0,-1-28 0 0 0,-3-16 0 0 0,0-1 0 0 0,0 0 1 0 0,0 0 0 0 0,1 0-1 0 0,-1 0 1 0 0,0 0-1 0 0,1 0 1 0 0,-1 0-1 0 0,1 0 1 0 0,-1 0-1 0 0,1 0 1 0 0,0 0-1 0 0,-1 0 1 0 0,1 0-1 0 0,0-1 1 0 0,0 1 0 0 0,-1 0-1 0 0,1 0 1 0 0,0-1-1 0 0,1 2 1 0 0,-1-2 57 0 0,-1 1-40 0 0,1 0 0 0 0,-1-1-1 0 0,1 1 1 0 0,-1 0 0 0 0,1-1 0 0 0,-1 1-1 0 0,1-1 1 0 0,0 1 0 0 0,-1-1-1 0 0,1 1 1 0 0,0-1 0 0 0,0 0 0 0 0,0 1-1 0 0,7 5 159 0 0,-8-5-225 0 0,-1-1 0 0 0,1 1 0 0 0,-1-1 1 0 0,1 0-1 0 0,-1 0 0 0 0,1 1 0 0 0,-1-1 1 0 0,0 0-1 0 0,1 0 0 0 0,-1 0 0 0 0,1 1 1 0 0,-1-1-1 0 0,0 0 0 0 0,1 0 0 0 0,-1 0 1 0 0,1 0-1 0 0,-1 0 0 0 0,0 0 0 0 0,1 0 1 0 0,-1 0-1 0 0,-1-1 0 0 0,-15 10-5260 0 0,11-8 3886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25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58 527 10136 0 0,'-14'-4'769'0'0,"11"2"-572"0"0,0 0 1 0 0,0 0-1 0 0,0 0 0 0 0,0 0 0 0 0,0-1 1 0 0,1 1-1 0 0,-1-1 0 0 0,1 0 1 0 0,0 1-1 0 0,0-1 0 0 0,0 0 0 0 0,0 0 1 0 0,0-1-1 0 0,1 1 0 0 0,-1 0 0 0 0,1 0 1 0 0,0-1-1 0 0,0 1 0 0 0,0-1 1 0 0,0 1-1 0 0,1-1 0 0 0,0 1 0 0 0,-1-1 1 0 0,1 1-1 0 0,0-1 0 0 0,1-3 1 0 0,0 5 52 0 0,0 0 1 0 0,0 0-1 0 0,0 0 1 0 0,0 0-1 0 0,0 1 1 0 0,0-1-1 0 0,0 0 1 0 0,0 1-1 0 0,1-1 1 0 0,-1 1-1 0 0,1-1 1 0 0,-1 1-1 0 0,1 0 1 0 0,0 0-1 0 0,-1 0 1 0 0,4-2-1 0 0,-4 3 162 0 0,18 3 1477 0 0,4 8-1289 0 0,-18-8-569 0 0,-1 0 0 0 0,1-1 1 0 0,0 0-1 0 0,0 0 1 0 0,0 0-1 0 0,0 0 0 0 0,0-1 1 0 0,1 0-1 0 0,-1 0 0 0 0,0 0 1 0 0,10 0-1 0 0,2-2 107 0 0,0 1 0 0 0,0 1 0 0 0,32 5-1 0 0,9 1 48 0 0,33 1-16 0 0,-43-3-74 0 0,0-2 0 0 0,69-4 0 0 0,0-11 491 0 0,191 6 0 0 0,-247 13-618 0 0,70 16 1 0 0,-108-20 122 0 0,-1-2-1 0 0,40 0 1 0 0,-32-2-54 0 0,111-8 38 0 0,-110 7-41 0 0,-1-1-1 0 0,35-8 1 0 0,4-1-18 0 0,98-16-16 0 0,184-22 64 0 0,-21 38-64 0 0,-289 12 0 0 0,188 8 0 0 0,-142-4 0 0 0,-15-2 0 0 0,85 14 0 0 0,15 12 64 0 0,-118-20-8 0 0,60 0 0 0 0,55-7 117 0 0,-99-1-140 0 0,-25-1 70 0 0,-29 0-73 0 0,-1 0-1 0 0,1 1 0 0 0,0 1 1 0 0,-1 1-1 0 0,29 6 1 0 0,-27-4 0 0 0,0-1 0 0 0,0 0 0 0 0,0-1 0 0 0,29-1 0 0 0,14 1-162 0 0,45 16 196 0 0,-93-16-50 0 0,-7-1-4 0 0,0 0 0 0 0,0 0 0 0 0,0 0 0 0 0,5 3 0 0 0,-3-1 14 0 0,0-1-1 0 0,0 1 1 0 0,0-1-1 0 0,1 0 1 0 0,8 1-1 0 0,-15-4 7 0 0,1 1-1 0 0,-1 0 1 0 0,0 0-1 0 0,0-1 0 0 0,0 1 1 0 0,0 0-1 0 0,1-1 0 0 0,-1 1 1 0 0,0-1-1 0 0,0 0 1 0 0,0 1-1 0 0,0-1 0 0 0,0 0 1 0 0,0 1-1 0 0,0-1 0 0 0,-1 0 1 0 0,1 0-1 0 0,0 0 0 0 0,0 0 1 0 0,0 0-1 0 0,-1 0 1 0 0,1 0-1 0 0,-1 0 0 0 0,1 0 1 0 0,-1 0-1 0 0,1-3 0 0 0,1-1 111 0 0,0-1-1 0 0,-1 0 0 0 0,2-10 0 0 0,-3 15-133 0 0,16-76 552 0 0,-9 40-399 0 0,1 0 0 0 0,23-62 0 0 0,-4 17-75 0 0,-24 71-93 0 0,-1 0 1 0 0,1-23-1 0 0,-2 23-1102 0 0,0-1 0 0 0,3-15 1 0 0,-1 18-284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27.2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51 132 11976 0 0,'0'0'1082'0'0,"2"-7"2739"0"0,-3 12-3667 0 0,-1 0-1 0 0,1 0 1 0 0,-1 1-1 0 0,1-1 0 0 0,1 1 1 0 0,-1-1-1 0 0,1 0 0 0 0,1 11 1 0 0,-2 9 119 0 0,-37 428 1011 0 0,34-415-898 0 0,1 45 1 0 0,4-67-238 0 0,0 1 1 0 0,1 0 0 0 0,1-1-1 0 0,1 1 1 0 0,6 17-1 0 0,-9-30-84 0 0,1 0 0 0 0,-1 0 0 0 0,1 0 0 0 0,0 0 0 0 0,0-1-1 0 0,0 1 1 0 0,1-1 0 0 0,-1 0 0 0 0,1 1 0 0 0,0-1 0 0 0,0 0 0 0 0,0 0-1 0 0,0-1 1 0 0,1 1 0 0 0,-1-1 0 0 0,1 0 0 0 0,-1 0 0 0 0,1 0 0 0 0,0 0-1 0 0,0 0 1 0 0,0-1 0 0 0,0 0 0 0 0,0 1 0 0 0,0-2 0 0 0,0 1 0 0 0,0 0 0 0 0,1-1-1 0 0,-1 0 1 0 0,0 0 0 0 0,7-1 0 0 0,17-2 259 0 0,-13 1-81 0 0,-1 0 0 0 0,29-8 0 0 0,-12 0-52 0 0,2 1 1 0 0,-1 3-1 0 0,1 0 0 0 0,58-2 0 0 0,-31 8-173 0 0,105 13 0 0 0,198 27-82 0 0,-45-16 64 0 0,-90-9 67 0 0,3-5 442 0 0,14 14-445 0 0,-90-7 0 0 0,-18 1-64 0 0,-102-14 0 0 0,35 6 0 0 0,-22-4 0 0 0,-34-6 0 0 0,23 5 0 0 0,103 16 0 0 0,-27-6 0 0 0,165 32 132 0 0,-72-5 104 0 0,-166-36-220 0 0,0-1 0 0 0,43-1-1 0 0,-6-1 13 0 0,61 4 25 0 0,91-1 1 0 0,-151-7-44 0 0,-55 1-18 0 0,94 3 150 0 0,-100-3-117 0 0,0 0 0 0 0,0-2 0 0 0,20-3 1 0 0,3-1 11 0 0,120-23 107 0 0,-35 8-107 0 0,-22 4-10 0 0,-68 11-25 0 0,62-13 29 0 0,109-36 0 0 0,-95 21 45 0 0,-91 29-44 0 0,0 1-1 0 0,0 0 1 0 0,34 0 0 0 0,-41 5-8 0 0,0-2 0 0 0,1 0 0 0 0,-1 0 0 0 0,0-1 0 0 0,0-1 0 0 0,-1 0 0 0 0,16-6 0 0 0,-25 7-3 0 0,1-1-1 0 0,0 1 1 0 0,-1-1 0 0 0,0 1 0 0 0,1-1 0 0 0,-1 0 0 0 0,0 0-1 0 0,5-7 1 0 0,11-11 53 0 0,-18 20-69 0 0,0 0 0 0 0,0 1 0 0 0,1-1 0 0 0,-1 1 0 0 0,0-1 0 0 0,0 1 0 0 0,0-1 0 0 0,0 1 0 0 0,0 0 0 0 0,1 0 0 0 0,-1-1 0 0 0,0 1 0 0 0,0 0 0 0 0,0 0 0 0 0,1 0-1 0 0,-1 0 1 0 0,0 1 0 0 0,2-1 0 0 0,-1 1 3 0 0,0-1 0 0 0,-1 0 0 0 0,1 0-1 0 0,0 0 1 0 0,0 0 0 0 0,0 0 0 0 0,-1 0-1 0 0,1 0 1 0 0,0-1 0 0 0,0 1 0 0 0,-1-1-1 0 0,1 1 1 0 0,3-2 0 0 0,-3 1 34 0 0,2-1-20 0 0,-3 1 31 0 0,1-2 16 0 0,-2 2 17 0 0,1 1-28 0 0,3-2-35 0 0,-2 1 25 0 0,2-1-36 0 0,-2 0 0 0 0,0 0 0 0 0,1 0 0 0 0,-1 0 0 0 0,-1 0 0 0 0,1 0 0 0 0,0 0-1 0 0,0-1 1 0 0,-1 1 0 0 0,1-1 0 0 0,-1 1 0 0 0,0-1 0 0 0,0 1 0 0 0,0-1 0 0 0,0 0 0 0 0,0 0 0 0 0,-1 1 0 0 0,1-1-1 0 0,-1 0 1 0 0,0-5 0 0 0,5-16 70 0 0,-2 12-9 0 0,-1 0-1 0 0,0 0 0 0 0,-1 0 1 0 0,0-19-1 0 0,-1 3 22 0 0,5-36 24 0 0,-4 0 0 0 0,-2 0 0 0 0,-13-80 0 0 0,5 85-140 0 0,4 18 153 0 0,-3-1 0 0 0,-17-56 0 0 0,22 92-200 0 0,1-1 26 0 0,-1 0-1 0 0,1 0 1 0 0,-2 0-1 0 0,-5-10 0 0 0,7 15 27 0 0,1 1-1 0 0,0-1 0 0 0,-1 0 1 0 0,1 1-1 0 0,-1-1 0 0 0,0 1 0 0 0,1 0 1 0 0,-1-1-1 0 0,0 1 0 0 0,0 0 0 0 0,0 0 1 0 0,0 0-1 0 0,0 0 0 0 0,0 1 1 0 0,0-1-1 0 0,0 0 0 0 0,0 1 0 0 0,-1 0 1 0 0,1-1-1 0 0,-4 1 0 0 0,-3 0-52 0 0,-1 0 0 0 0,1-1 0 0 0,-1 0 0 0 0,1-1 0 0 0,-14-3 0 0 0,-3-3 67 0 0,-1 2 0 0 0,-1 1 0 0 0,-35-1 0 0 0,-86 3-37 0 0,120 3 16 0 0,-320-4 24 0 0,1-20 0 0 0,324 21 29 0 0,-25-6-1 0 0,43 8-106 0 0,0-1-1 0 0,-1 0 1 0 0,1 0 0 0 0,0-1-1 0 0,0 0 1 0 0,0 0 0 0 0,0 0-1 0 0,-9-8 1 0 0,11 6-637 0 0,1-1-26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30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41 828 9816 0 0,'0'0'745'0'0,"-3"-11"311"0"0,3 9-286 0 0,0 0 1 0 0,0 0-1 0 0,1 0 1 0 0,-1 1-1 0 0,1-1 1 0 0,0 0-1 0 0,-1 0 1 0 0,1 1-1 0 0,2-3 1 0 0,3-11 5479 0 0,-5 3-6909 0 0,-36-281 4528 0 0,29 226-3777 0 0,-5-106 398 0 0,12 152-445 0 0,0 1 0 0 0,1-1 0 0 0,1 1 0 0 0,1 0 0 0 0,1 0 0 0 0,9-25 0 0 0,-12 40-47 0 0,-1 1 0 0 0,2 0-1 0 0,-1-1 1 0 0,0 1 0 0 0,1 0-1 0 0,0 0 1 0 0,0 0 0 0 0,0 0 0 0 0,0 1-1 0 0,1-1 1 0 0,-1 1 0 0 0,1 0-1 0 0,7-5 1 0 0,-7 6 0 0 0,0 1 1 0 0,-1-1-1 0 0,1 1 0 0 0,0 0 0 0 0,-1 0 0 0 0,1 0 1 0 0,0 1-1 0 0,0-1 0 0 0,0 1 0 0 0,0 0 1 0 0,0 0-1 0 0,0 0 0 0 0,0 0 0 0 0,-1 1 0 0 0,1 0 1 0 0,0 0-1 0 0,5 2 0 0 0,1 0 0 0 0,-1 0 0 0 0,0 1 0 0 0,0 1 0 0 0,0 0 0 0 0,0 0 0 0 0,11 10 0 0 0,-15-11-45 0 0,1 1 1 0 0,-2 0-1 0 0,1 0 0 0 0,0 1 1 0 0,-1-1-1 0 0,0 1 0 0 0,-1 0 0 0 0,1 0 1 0 0,-1 0-1 0 0,3 8 0 0 0,1 6-972 0 0,-1 0 1 0 0,-1 0-1 0 0,-1 0 1 0 0,-1 1-1 0 0,-1-1 0 0 0,0 24 1 0 0,-3-17-980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30.9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73 17967 0 0,'-14'5'7047'0'0,"28"-6"-6370"0"0,-1-1 0 0 0,1 0-1 0 0,-1-1 1 0 0,22-8 0 0 0,-1 1-68 0 0,102-24 530 0 0,-68 23-2911 0 0,2 7-7192 0 0,-48 4 602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31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61 235 4608 0 0,'-22'43'986'0'0,"10"-8"8235"0"0,3 1-4318 0 0,3-1-3547 0 0,-3 39 1 0 0,8-67-1413 0 0,0 0-1 0 0,0 0 0 0 0,1 0 0 0 0,1 0 1 0 0,-1 0-1 0 0,1 0 0 0 0,0 0 1 0 0,0 0-1 0 0,1 0 0 0 0,0 0 0 0 0,1 0 1 0 0,3 7-1 0 0</inkml:trace>
  <inkml:trace contextRef="#ctx0" brushRef="#br0" timeOffset="1">68 23 13360 0 0,'0'0'1184'0'0,"-9"-7"-944"0"0,3-1-240 0 0,1 3 3887 0 0,-1 2 449 0 0,0 6-3904 0 0,3 4-344 0 0,-2 4-88 0 0,5-2-6264 0 0,0 7-1263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1:28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32 173 13016 0 0,'0'0'986'0'0,"-2"1"-670"0"0,-6 1-206 0 0,7-2-29 0 0,0 0-1 0 0,0 0 1 0 0,1 0 0 0 0,-1 0 0 0 0,0 0 0 0 0,0 0 0 0 0,1 0 0 0 0,-1 0 0 0 0,0 0 0 0 0,0 0 0 0 0,1-1 0 0 0,-1 1 0 0 0,0 0 0 0 0,1-1 0 0 0,-1 1 0 0 0,0 0 0 0 0,1-1 0 0 0,-1 1 0 0 0,0-1 0 0 0,1 1 0 0 0,-1-1 0 0 0,1 1 0 0 0,-1-1-1 0 0,1 1 1 0 0,-1-1 0 0 0,1 0 0 0 0,0 1 0 0 0,-1-1 0 0 0,1 0 0 0 0,0 1 0 0 0,-1-1 0 0 0,1 0 0 0 0,0 0 0 0 0,0 1 0 0 0,0-1 0 0 0,-1 0 0 0 0,1 0 0 0 0,0 0 0 0 0,0-2 269 0 0,-1 0 0 0 0,1 0 0 0 0,0 0 0 0 0,0 0 0 0 0,0 0 1 0 0,0 0-1 0 0,1 1 0 0 0,-1-1 0 0 0,1 0 0 0 0,0 0 0 0 0,0 0 0 0 0,1-3 1 0 0,-1 4-239 0 0,-1 1 1 0 0,1 0 0 0 0,0 0-1 0 0,0 0 1 0 0,0 0 0 0 0,0 0-1 0 0,0 0 1 0 0,0 0 0 0 0,0 0-1 0 0,0 0 1 0 0,0 0 0 0 0,0 0-1 0 0,1 1 1 0 0,-1-1 0 0 0,0 0-1 0 0,0 1 1 0 0,1-1 0 0 0,-1 1-1 0 0,0-1 1 0 0,1 1 0 0 0,-1 0-1 0 0,1 0 1 0 0,-1 0 0 0 0,0 0-1 0 0,1 0 1 0 0,-1 0 0 0 0,3 0-1 0 0,3 2 100 0 0,1 0-1 0 0,-1 0 1 0 0,1 1-1 0 0,-1-1 1 0 0,0 2-1 0 0,10 5 1 0 0,10 5 95 0 0,-7-4-111 0 0,1-2 0 0 0,0 0 0 0 0,0-1 0 0 0,1-1 0 0 0,40 5 0 0 0,-11-8 184 0 0,66-6 0 0 0,-97 2-273 0 0,-1-1 1 0 0,0 0-1 0 0,1-2 0 0 0,-2 0 1 0 0,36-13-1 0 0,-51 16-95 0 0,0-1 0 0 0,0 0 0 0 0,0 0 0 0 0,0 0 0 0 0,0 0 0 0 0,0 0 0 0 0,0 0 0 0 0,-1-1 0 0 0,1 1 0 0 0,-1-1 0 0 0,0 0 0 0 0,4-5 0 0 0,-6 7 8 0 0,1-1-1 0 0,0 1 1 0 0,-1-1-1 0 0,1 1 1 0 0,-1-1 0 0 0,0 1-1 0 0,1-1 1 0 0,-1 1-1 0 0,0-1 1 0 0,0 1-1 0 0,0-1 1 0 0,0 0 0 0 0,0 1-1 0 0,0-1 1 0 0,-1 1-1 0 0,1-1 1 0 0,0 1-1 0 0,-1-1 1 0 0,1 1 0 0 0,-1-1-1 0 0,0 1 1 0 0,1-1-1 0 0,-1 1 1 0 0,0 0-1 0 0,0-1 1 0 0,0 1 0 0 0,0 0-1 0 0,0 0 1 0 0,0 0-1 0 0,-2-2 1 0 0,-6-4 91 0 0,1 1 0 0 0,-1-1 0 0 0,-1 2 0 0 0,1-1 0 0 0,-1 1 0 0 0,0 1 0 0 0,0-1-1 0 0,-14-3 1 0 0,-2 2-326 0 0,0 0 0 0 0,-34-3 0 0 0,-8 6 151 0 0,63 3 55 0 0,-1 0 0 0 0,1 0 0 0 0,0 1-1 0 0,-1-1 1 0 0,1 1 0 0 0,0 0 0 0 0,-1 1 0 0 0,-6 2-1 0 0,10-2-32 0 0,2-2 41 0 0,0 1 1 0 0,0 0 0 0 0,0-1 0 0 0,-1 1-1 0 0,1 0 1 0 0,0-1 0 0 0,0 1 0 0 0,0 0-1 0 0,0-1 1 0 0,1 1 0 0 0,-1 0 0 0 0,0-1-1 0 0,0 1 1 0 0,0 0 0 0 0,0-1 0 0 0,1 1-1 0 0,-1-1 1 0 0,0 1 0 0 0,0 0 0 0 0,1-1-1 0 0,-1 1 1 0 0,1-1 0 0 0,-1 1 0 0 0,0-1-1 0 0,1 1 1 0 0,-1-1 0 0 0,1 1 0 0 0,-1-1-1 0 0,1 0 1 0 0,-1 1 0 0 0,1-1 0 0 0,0 0-1 0 0,-1 1 1 0 0,1-1 0 0 0,-1 0 0 0 0,1 0-1 0 0,1 1 1 0 0,0 0-1 0 0,3 2-45 0 0,-1-1 0 0 0,1 0-1 0 0,-1 0 1 0 0,1-1 0 0 0,0 1 0 0 0,0-1 0 0 0,-1 0-1 0 0,7 0 1 0 0,2 0-162 0 0,25 0 0 0 0,79-1 208 0 0,-55 0 0 0 0,-59 0 59 0 0,1 1-1 0 0,-1-1 1 0 0,1 0-1 0 0,0 1 1 0 0,-1 0-1 0 0,1 0 1 0 0,-1 0-1 0 0,1 0 1 0 0,3 3-1 0 0,-5-3 152 0 0,4 17 67 0 0,-6-10-220 0 0,-1-1-1 0 0,0 0 1 0 0,0 0-1 0 0,0 1 1 0 0,-1-1 0 0 0,0 0-1 0 0,-1 0 1 0 0,0-1-1 0 0,0 1 1 0 0,0 0-1 0 0,0-1 1 0 0,-1 0 0 0 0,-1 0-1 0 0,1 0 1 0 0,-8 8-1 0 0,0-2-50 0 0,0-2 0 0 0,-1 1 0 0 0,1-2 0 0 0,-2 0 0 0 0,0 0 0 0 0,-16 7 0 0 0,25-14 31 0 0,-1 0 1 0 0,0 0 0 0 0,0 0 0 0 0,0-1 0 0 0,0 1-1 0 0,0-1 1 0 0,-9 0 0 0 0,3-2-3508 0 0,1-1-3779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53.5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1 148 8288 0 0,'5'-10'253'0'0,"0"-1"1"0"0,4-13 0 0 0,-6 14 504 0 0,1 0 0 0 0,8-14-1 0 0,-2 4 3248 0 0,-7 14-2688 0 0,-1 1 0 0 0,1 0-1 0 0,0-1 1 0 0,1 1 0 0 0,6-7 710 0 0,-8 18-855 0 0,0 12-676 0 0,-1-1-1 0 0,0 0 1 0 0,-1 1 0 0 0,-3 17-1 0 0,0 0-85 0 0,-5 81 422 0 0,2-47-502 0 0,5 134 0 0 0,2-192-291 0 0,1 0 0 0 0,0 0 0 0 0,1 1 0 0 0,0-2 0 0 0,0 1 0 0 0,6 10 1 0 0,-7-16-162 0 0,0-1 1 0 0,0 0-1 0 0,0 0 1 0 0,1 0-1 0 0,0 0 1 0 0,0 0-1 0 0,0-1 1 0 0,1 1 0 0 0,-1-1-1 0 0,1 0 1 0 0,-1 0-1 0 0,1 0 1 0 0,0 0-1 0 0,0-1 1 0 0,1 0 0 0 0,6 3-1 0 0,0-3-2542 0 0,3-3-6483 0 0</inkml:trace>
  <inkml:trace contextRef="#ctx0" brushRef="#br0" timeOffset="1">257 620 14280 0 0,'0'0'1297'0'0,"14"-3"-700"0"0,-7 0-351 0 0,-1 0 0 0 0,1 0-1 0 0,-1-1 1 0 0,1 0 0 0 0,-1 0-1 0 0,0 0 1 0 0,-1-1 0 0 0,1 0 0 0 0,-1 0-1 0 0,0 0 1 0 0,0-1 0 0 0,-1 1 0 0 0,1-1-1 0 0,-1 0 1 0 0,0-1 0 0 0,3-6-1 0 0,-2 2 185 0 0,1-1 0 0 0,-1 1 0 0 0,4-16 0 0 0,-8 24-329 0 0,0 1 1 0 0,-1-1-1 0 0,1 0 1 0 0,-1 0 0 0 0,1 0-1 0 0,-1 0 1 0 0,0 0-1 0 0,0 0 1 0 0,0 0-1 0 0,-1 0 1 0 0,1 0-1 0 0,-1 0 1 0 0,1 1 0 0 0,-1-1-1 0 0,0 0 1 0 0,0 0-1 0 0,0 1 1 0 0,-1-1-1 0 0,-2-4 1 0 0,3 5-34 0 0,-1 1-1 0 0,1 0 1 0 0,0 0 0 0 0,-1 0-1 0 0,1 0 1 0 0,-1 0 0 0 0,0 0-1 0 0,1 0 1 0 0,-1 0 0 0 0,0 1-1 0 0,1-1 1 0 0,-1 1 0 0 0,0-1-1 0 0,0 1 1 0 0,0 0 0 0 0,0-1-1 0 0,1 1 1 0 0,-1 0 0 0 0,0 0-1 0 0,0 0 1 0 0,0 1 0 0 0,0-1-1 0 0,1 0 1 0 0,-1 1 0 0 0,0-1-1 0 0,0 1 1 0 0,1 0 0 0 0,-1-1 0 0 0,-3 3-1 0 0,0-1 102 0 0,0 1 0 0 0,0 0 0 0 0,0 1 0 0 0,1-1 1 0 0,-1 1-1 0 0,1 0 0 0 0,0 0 0 0 0,-6 6 0 0 0,4 0-64 0 0,0-1-1 0 0,0 1 1 0 0,1 0 0 0 0,0 0 0 0 0,1 1-1 0 0,0-1 1 0 0,1 1 0 0 0,0 0 0 0 0,0 0 0 0 0,2 0-1 0 0,-1 1 1 0 0,1-1 0 0 0,1 0 0 0 0,0 1-1 0 0,0-1 1 0 0,1 0 0 0 0,1 0 0 0 0,5 20-1 0 0,-6-27-106 0 0,1 0 0 0 0,0 0 0 0 0,-1 0 0 0 0,2-1 0 0 0,-1 1 0 0 0,0 0 0 0 0,1-1 0 0 0,0 0 0 0 0,-1 0 0 0 0,1 1 0 0 0,1-2 0 0 0,-1 1 0 0 0,0 0 0 0 0,6 3 0 0 0,-1-2-124 0 0,-1 0 0 0 0,1-1 0 0 0,0 1 0 0 0,0-2 0 0 0,0 1 0 0 0,12 1 0 0 0,8 1-343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31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0 232 13824 0 0,'0'0'629'0'0,"6"-12"238"0"0,2 7 519 0 0,0-1 1 0 0,0 1-1 0 0,0 1 1 0 0,15-6-1 0 0,-12 5-486 0 0,0-1 0 0 0,18-11-1 0 0,-10 3-528 0 0,27-25-1 0 0,-40 33-332 0 0,-1 1 0 0 0,-1 0 0 0 0,1-1 0 0 0,-1 0 0 0 0,0 0 0 0 0,0 0-1 0 0,-1 0 1 0 0,0-1 0 0 0,4-9 0 0 0,-7 15-28 0 0,1 0 1 0 0,-1 0-1 0 0,0 0 0 0 0,1 0 0 0 0,-1-1 1 0 0,0 1-1 0 0,0 0 0 0 0,0 0 0 0 0,0 0 1 0 0,0 0-1 0 0,0-1 0 0 0,0 1 0 0 0,-1 0 1 0 0,1 0-1 0 0,0 0 0 0 0,0 0 0 0 0,-1 0 1 0 0,1 0-1 0 0,-1-1 0 0 0,1 1 1 0 0,-1 0-1 0 0,0 0 0 0 0,1 0 0 0 0,-1 1 1 0 0,0-1-1 0 0,0 0 0 0 0,1 0 0 0 0,-1 0 1 0 0,0 0-1 0 0,0 1 0 0 0,0-1 0 0 0,0 0 1 0 0,0 1-1 0 0,0-1 0 0 0,0 1 0 0 0,0-1 1 0 0,0 1-1 0 0,0 0 0 0 0,-1-1 0 0 0,0 1 1 0 0,-2-1 12 0 0,0 0 1 0 0,1 1-1 0 0,-1 0 1 0 0,0 0 0 0 0,0 0-1 0 0,0 0 1 0 0,0 0-1 0 0,0 1 1 0 0,0 0 0 0 0,-6 2-1 0 0,3 0 19 0 0,-1 0 0 0 0,1 1-1 0 0,0 0 1 0 0,0 0 0 0 0,0 1 0 0 0,1 0-1 0 0,0 0 1 0 0,0 1 0 0 0,0 0 0 0 0,0 0-1 0 0,1 0 1 0 0,0 0 0 0 0,0 1 0 0 0,1 0-1 0 0,0 0 1 0 0,-3 8 0 0 0,2-3 70 0 0,0 0-1 0 0,1 0 1 0 0,1 0 0 0 0,0 1 0 0 0,0 0 0 0 0,2-1 0 0 0,-1 1-1 0 0,2 0 1 0 0,0 17 0 0 0,0-27-104 0 0,1 0 0 0 0,-1-1 0 0 0,0 1 1 0 0,1 0-1 0 0,0-1 0 0 0,-1 1 0 0 0,1 0 0 0 0,0-1 0 0 0,1 1 0 0 0,-1-1 0 0 0,0 1 0 0 0,1-1 1 0 0,-1 0-1 0 0,1 0 0 0 0,0 0 0 0 0,-1 0 0 0 0,1 0 0 0 0,0 0 0 0 0,0 0 0 0 0,1 0 0 0 0,-1-1 0 0 0,0 1 1 0 0,0-1-1 0 0,1 0 0 0 0,-1 1 0 0 0,1-1 0 0 0,-1 0 0 0 0,1-1 0 0 0,0 1 0 0 0,-1 0 0 0 0,4 0 0 0 0,0 0-33 0 0,0-1-1 0 0,0 0 0 0 0,-1 0 1 0 0,1 0-1 0 0,0-1 0 0 0,0 1 1 0 0,0-1-1 0 0,-1-1 0 0 0,1 1 1 0 0,-1-1-1 0 0,1 0 0 0 0,-1 0 1 0 0,8-5-1 0 0,-2 1-649 0 0,0-2 1 0 0,14-12-1 0 0,-4-3-1413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32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33 8752 0 0,'0'0'673'0'0,"-6"12"2892"0"0,1 1 1759 0 0,-6 22-1 0 0,2 17-1051 0 0,0 53-5089 0 0,4-33 1387 0 0,-4 163 764 0 0,10-213-1241 0 0,4 33 1 0 0,-4-46-42 0 0,1 1 1 0 0,0-1 0 0 0,1 0 0 0 0,0 0-1 0 0,8 16 1 0 0,-10-23-194 0 0,0 0 0 0 0,1-1 1 0 0,-1 1-1 0 0,0 0 0 0 0,1-1 0 0 0,-1 1 0 0 0,1-1 1 0 0,-1 0-1 0 0,1 1 0 0 0,-1-1 0 0 0,1 0 0 0 0,0 0 1 0 0,0 0-1 0 0,0 0 0 0 0,0 0 0 0 0,2 0 0 0 0,-1 0-1149 0 0,0 0 0 0 0,1-1 0 0 0,-1 0 0 0 0,0 1 0 0 0,6-1 0 0 0,5-2-7059 0 0</inkml:trace>
  <inkml:trace contextRef="#ctx0" brushRef="#br0" timeOffset="1">418 339 13824 0 0,'-8'5'582'0'0,"0"1"1"0"0,1 1 0 0 0,0-1 0 0 0,0 1-1 0 0,-10 15 1 0 0,4-4 1283 0 0,-14 28 1 0 0,20-31-1499 0 0,0-1 0 0 0,1 1 0 0 0,0 0 0 0 0,2 0 0 0 0,-1 1 0 0 0,2 0 0 0 0,0-1 0 0 0,1 1 0 0 0,1 0 0 0 0,0 0 0 0 0,2 17 0 0 0,0-26-208 0 0,0-1 1 0 0,1 1 0 0 0,-1 0 0 0 0,1-1 0 0 0,1 1 0 0 0,-1-1 0 0 0,6 9 0 0 0,-7-13-136 0 0,-1-1 0 0 0,1 1 1 0 0,0-1-1 0 0,0 0 0 0 0,0 1 1 0 0,0-1-1 0 0,0 0 0 0 0,1 0 1 0 0,-1 0-1 0 0,0 1 0 0 0,0-2 1 0 0,1 1-1 0 0,-1 0 1 0 0,1 0-1 0 0,-1 0 0 0 0,0-1 1 0 0,1 1-1 0 0,0 0 0 0 0,-1-1 1 0 0,1 1-1 0 0,-1-1 0 0 0,1 0 1 0 0,0 0-1 0 0,-1 0 0 0 0,1 0 1 0 0,0 0-1 0 0,-1 0 1 0 0,1 0-1 0 0,-1 0 0 0 0,1 0 1 0 0,0-1-1 0 0,-1 1 0 0 0,1-1 1 0 0,-1 1-1 0 0,1-1 0 0 0,1 0 1 0 0,5-4-24 0 0,0-1 0 0 0,0 1 0 0 0,0-1 0 0 0,-1-1 0 0 0,0 1 0 0 0,0-1 0 0 0,-1-1 0 0 0,0 1 0 0 0,0-1 0 0 0,7-13-1 0 0,2-6-15 0 0,-1-1-1 0 0,10-30 0 0 0,-15 30 101 0 0,-1-1-1 0 0,6-44 1 0 0,-8 43 58 0 0,1-25 487 0 0,-2-1-1 0 0,-2 0 0 0 0,-7-89 1 0 0,-2 101 53 0 0,1 23-251 0 0,7 96-433 0 0,-1 47 0 0 0,-2-75 0 0 0,4 56 0 0 0,1-41 0 0 0,-3-33-525 0 0,2-1-1 0 0,1 0 1 0 0,1 0 0 0 0,1 0-1 0 0,2 0 1 0 0,1-1 0 0 0,13 28-1 0 0,-15-40-1007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33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298 393 2760 0 0,'0'0'3114'0'0,"-3"-3"-1970"0"0,-15-21 5405 0 0,15 19-6072 0 0,0 1 0 0 0,0-1 0 0 0,0 1 0 0 0,-1 0 0 0 0,0 0 0 0 0,1 1 0 0 0,-1-1 0 0 0,-1 1 0 0 0,1 0 0 0 0,0 0 0 0 0,-8-3 0 0 0,9 4-289 0 0,-1 1-1 0 0,1 0 1 0 0,-1-1-1 0 0,1 2 0 0 0,-1-1 1 0 0,0 0-1 0 0,1 1 0 0 0,-1 0 1 0 0,0 0-1 0 0,0 0 1 0 0,1 0-1 0 0,-1 0 0 0 0,0 1 1 0 0,1 0-1 0 0,-1 0 0 0 0,-4 1 1 0 0,2 1-120 0 0,1 0 1 0 0,-1 0-1 0 0,1 0 1 0 0,-1 0 0 0 0,1 1-1 0 0,0 0 1 0 0,0 0-1 0 0,-7 9 1 0 0,4-4-37 0 0,1 0-1 0 0,-1 0 1 0 0,2 0 0 0 0,-11 18 0 0 0,0 3 25 0 0,12-23-41 0 0,1-1-1 0 0,0 1 0 0 0,0 1 0 0 0,-2 6 0 0 0,2-1-10 0 0,0 0 1 0 0,1 0-1 0 0,0 0 1 0 0,-1 21-1 0 0,4-29 2 0 0,0 0 0 0 0,0 0 1 0 0,1 0-1 0 0,-1 1 0 0 0,1-1 0 0 0,0-1 0 0 0,1 1 0 0 0,-1 0 0 0 0,1 0 1 0 0,0 0-1 0 0,0-1 0 0 0,0 1 0 0 0,1-1 0 0 0,-1 1 0 0 0,4 3 0 0 0,-3-5 9 0 0,-1-1 0 0 0,1 0 0 0 0,0 1 0 0 0,0-1 0 0 0,0 0 1 0 0,0-1-1 0 0,0 1 0 0 0,0 0 0 0 0,0-1 0 0 0,0 0 0 0 0,1 1 0 0 0,-1-1 0 0 0,0-1 0 0 0,1 1 0 0 0,-1 0 0 0 0,1-1 0 0 0,-1 0 0 0 0,1 0 0 0 0,-1 0 0 0 0,1 0 0 0 0,-1 0 0 0 0,1-1 0 0 0,-1 1 0 0 0,1-1 0 0 0,5-2 0 0 0,1-1 41 0 0,0 0 0 0 0,0 0 0 0 0,0-1 0 0 0,-1 0 0 0 0,1-1 0 0 0,-1 0-1 0 0,8-7 1 0 0,4-6 43 0 0,-2 0 0 0 0,0-1-1 0 0,-1-1 1 0 0,21-31 0 0 0,-17 16 5 0 0,-1 0 1 0 0,19-47 0 0 0,-32 63 36 0 0,0-1 0 0 0,-2 0 0 0 0,-1 0 0 0 0,5-42 0 0 0,-4-88 1679 0 0,-5 139-1663 0 0,-1 9-91 0 0,1 1-1 0 0,-1 0 1 0 0,1 0 0 0 0,-1 0 0 0 0,0 0-1 0 0,0-1 1 0 0,0 1 0 0 0,-1 0-1 0 0,1 0 1 0 0,0 0 0 0 0,-1 0-1 0 0,1-1 1 0 0,-1 1 0 0 0,-1-2-1 0 0,1 4-7 0 0,0 1 0 0 0,0 0-1 0 0,0 0 1 0 0,0 0-1 0 0,0 0 1 0 0,0 0-1 0 0,0 0 1 0 0,0 0-1 0 0,1 0 1 0 0,-1 0 0 0 0,0 2-1 0 0,-2 6-58 0 0,0 0 0 0 0,1 0 0 0 0,1 1 0 0 0,0-1 0 0 0,0 1 0 0 0,1 14 0 0 0,-1 0 0 0 0,-1 42 0 0 0,12 120 0 0 0,7-91 0 0 0,-15-84-71 0 0,0 0 0 0 0,0 0 0 0 0,1 0 0 0 0,1 0 1 0 0,0-1-1 0 0,0 0 0 0 0,1 1 0 0 0,0-2 0 0 0,7 11 0 0 0,-6-11-2287 0 0,1-1 0 0 0,0 0 0 0 0,9 7 0 0 0,-5-4-6036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34.0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23 313 17503 0 0,'0'0'1588'0'0,"1"-1"-1304"0"0,17-21 270 0 0,-2-1-1 0 0,0-1 0 0 0,-2 0 0 0 0,-1-1 0 0 0,0 0 0 0 0,9-28 0 0 0,-15 35-385 0 0,-5 13-163 0 0,1 0 0 0 0,-1 0 0 0 0,0-1 1 0 0,-1 1-1 0 0,1 0 0 0 0,-1-1 0 0 0,0 1 0 0 0,0-1 0 0 0,0 0 1 0 0,-1 1-1 0 0,0-1 0 0 0,0 0 0 0 0,-2-5 0 0 0,2 10 3 0 0,0 0-1 0 0,0 1 1 0 0,-1-1 0 0 0,1 0-1 0 0,0 0 1 0 0,-1 1-1 0 0,1-1 1 0 0,-1 0-1 0 0,1 0 1 0 0,-1 1 0 0 0,1-1-1 0 0,-1 0 1 0 0,1 1-1 0 0,-1-1 1 0 0,0 1-1 0 0,1-1 1 0 0,-1 1 0 0 0,0-1-1 0 0,1 1 1 0 0,-1 0-1 0 0,0-1 1 0 0,0 1-1 0 0,1 0 1 0 0,-1-1 0 0 0,0 1-1 0 0,0 0 1 0 0,0 0-1 0 0,0 0 1 0 0,1 0-1 0 0,-1 0 1 0 0,0 0 0 0 0,0 0-1 0 0,0 0 1 0 0,0 0-1 0 0,1 0 1 0 0,-1 0-1 0 0,-1 1 1 0 0,-1 0 110 0 0,0 0 1 0 0,0 0-1 0 0,0 0 1 0 0,1 0-1 0 0,-1 1 1 0 0,0-1-1 0 0,1 1 0 0 0,-1-1 1 0 0,-2 4-1 0 0,-6 7 111 0 0,0 1-1 0 0,0 0 1 0 0,2 1-1 0 0,-1 0 1 0 0,2 0-1 0 0,0 1 1 0 0,1 0-1 0 0,0 1 1 0 0,1-1-1 0 0,-4 19 0 0 0,9-28-205 0 0,0 0-1 0 0,0 0 0 0 0,1 0 0 0 0,0 0 0 0 0,0 0 0 0 0,0 0 0 0 0,1 0 0 0 0,0 1 0 0 0,2 7 1 0 0,-2-11-9 0 0,-1-1 1 0 0,1 0 0 0 0,0 1-1 0 0,0-1 1 0 0,0 0 0 0 0,0 0-1 0 0,0 0 1 0 0,0 1 0 0 0,1-1-1 0 0,-1 0 1 0 0,1-1 0 0 0,0 1-1 0 0,-1 0 1 0 0,1 0 0 0 0,0-1-1 0 0,0 1 1 0 0,0-1 0 0 0,0 0-1 0 0,0 1 1 0 0,0-1 0 0 0,0 0-1 0 0,1 0 1 0 0,-1 0 0 0 0,0-1-1 0 0,4 2 1 0 0,5-1-38 0 0,0-1-1 0 0,0 0 1 0 0,0 0-1 0 0,0-1 1 0 0,15-4 0 0 0,51-16-2783 0 0,-45 10 1204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34.4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144 904 18719 0 0,'0'0'2096'0'0,"2"-5"-820"0"0,1-52 1544 0 0,12-268 460 0 0,-25 141-2292 0 0,5 119-696 0 0,2 22 140 0 0,6-83 0 0 0,-2 121-363 0 0,0 0 0 0 0,0 0 0 0 0,0 0 0 0 0,0 0 0 0 0,1 0 0 0 0,0 0 0 0 0,0 0 0 0 0,0 1 0 0 0,1-1 0 0 0,0 1 0 0 0,0-1 0 0 0,0 1 0 0 0,0 0 0 0 0,7-6 0 0 0,-7 7-54 0 0,0 1 0 0 0,-1 0 0 0 0,2 0 0 0 0,-1 0 0 0 0,0 0-1 0 0,0 1 1 0 0,0-1 0 0 0,1 1 0 0 0,-1 0 0 0 0,1 0-1 0 0,-1 0 1 0 0,1 0 0 0 0,0 1 0 0 0,-1-1 0 0 0,1 1-1 0 0,0 0 1 0 0,-1 0 0 0 0,1 0 0 0 0,0 1 0 0 0,-1-1 0 0 0,7 3-1 0 0,-4-2-85 0 0,0 1 0 0 0,0 1-1 0 0,0-1 1 0 0,0 1 0 0 0,-1 0-1 0 0,1 0 1 0 0,-1 1-1 0 0,0-1 1 0 0,0 1 0 0 0,0 0-1 0 0,-1 1 1 0 0,1-1 0 0 0,-1 1-1 0 0,5 7 1 0 0,-4-4-72 0 0,-1-1 0 0 0,0 1 0 0 0,-1 0 0 0 0,0 1-1 0 0,0-1 1 0 0,0 1 0 0 0,-1-1 0 0 0,0 1 0 0 0,0 15 0 0 0,-1-9-748 0 0,0 0 0 0 0,-1 0 0 0 0,-1 1-1 0 0,-3 16 1 0 0,-3 0-8152 0 0</inkml:trace>
  <inkml:trace contextRef="#ctx0" brushRef="#br0" timeOffset="1">0 549 23407 0 0,'0'0'2544'0'0,"12"2"-2544"0"0,1-4 0 0 0,7-3 152 0 0,3 0-24 0 0,5-4 0 0 0,5 0 0 0 0,5 0-288 0 0,0-2-56 0 0,0 2-8 0 0,3-3-8 0 0,2 1-632 0 0,-4 4-128 0 0,1-1-32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34.7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1 19351 0 0,'-3'8'940'0'0,"-1"6"-588"0"0,0 0-1 0 0,0 0 0 0 0,-1 25 0 0 0,-3 8 948 0 0,-4 14-129 0 0,-6 87-1 0 0,17-145-1214 0 0,1 40 345 0 0,0-40-497 0 0,0 1-1 0 0,0-1 1 0 0,1 0 0 0 0,0 0-1 0 0,-1 0 1 0 0,1 0-1 0 0,0 0 1 0 0,0 0 0 0 0,1 0-1 0 0,2 5 1 0 0,2-2-1014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35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29 6448 0 0,'-11'-14'288'0'0,"4"10"56"0"0,2-1-280 0 0,-3 2-64 0 0,2 0 0 0 0,-11 6 11295 0 0,15 2-7207 0 0,-4 0-3600 0 0,3 7-712 0 0,0 4-152 0 0,0-1-5647 0 0,3-1-1137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35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14 494 12896 0 0,'0'0'103'0'0,"-1"0"0"0"0,1 0 0 0 0,-1 0 0 0 0,1 0 0 0 0,-1 0 1 0 0,1 0-1 0 0,-1 0 0 0 0,1 0 0 0 0,-1 0 0 0 0,1 0 1 0 0,-1 0-1 0 0,1-1 0 0 0,-1 1 0 0 0,1 0 0 0 0,0 0 0 0 0,-1 0 1 0 0,1-1-1 0 0,-1 1 0 0 0,1 0 0 0 0,-1-1 0 0 0,1 1 0 0 0,0 0 1 0 0,-1-1-1 0 0,1 1 0 0 0,0 0 0 0 0,-1-1 0 0 0,1 1 0 0 0,0-1 1 0 0,0 1-1 0 0,-1-1 0 0 0,1 1 0 0 0,0 0 0 0 0,0-1 1 0 0,0 1-1 0 0,0-1 0 0 0,0 1 0 0 0,0-1 0 0 0,-1 1 0 0 0,1-1 1 0 0,0 1-1 0 0,0-1 0 0 0,0 1 0 0 0,1-1 0 0 0,-1 0 0 0 0,1-4 1026 0 0,0 1-1 0 0,0 0 0 0 0,1 0 0 0 0,2-7 0 0 0,2-2-986 0 0,54-168 3840 0 0,-1-19-1623 0 0,-57 196-2298 0 0,5-14 246 0 0,-7 18-305 0 0,0 0 0 0 0,0 0 0 0 0,0 0-1 0 0,1 0 1 0 0,-1 0 0 0 0,0 0 0 0 0,0 0 0 0 0,0 0-1 0 0,0 0 1 0 0,0-1 0 0 0,0 1 0 0 0,0 0 0 0 0,0 0-1 0 0,0 0 1 0 0,0 0 0 0 0,1 0 0 0 0,-1 0-1 0 0,0 0 1 0 0,0 0 0 0 0,0 0 0 0 0,0 0 0 0 0,0 0-1 0 0,0 0 1 0 0,0 0 0 0 0,0 0 0 0 0,0 0 0 0 0,1 0-1 0 0,-1 0 1 0 0,0 0 0 0 0,0 0 0 0 0,0 0-1 0 0,0 0 1 0 0,0 0 0 0 0,0 1 0 0 0,0-1 0 0 0,0 0-1 0 0,0 0 1 0 0,0 0 0 0 0,0 0 0 0 0,1 0-1 0 0,-1 0 1 0 0,0 0 0 0 0,0 0 0 0 0,0 0 0 0 0,0 0-1 0 0,0 0 1 0 0,0 0 0 0 0,0 0 0 0 0,0 1-1 0 0,4 11-17 0 0,6 44 3 0 0,-6-25-4 0 0,2-1 0 0 0,1 0 1 0 0,15 40-1 0 0,-16-55 39 0 0,1 1 0 0 0,1-1 0 0 0,12 18-1 0 0,-18-29-12 0 0,1-1 0 0 0,-1 0 0 0 0,1 0 0 0 0,-1 0 0 0 0,1 0 0 0 0,0 0 0 0 0,0 0 0 0 0,1-1 0 0 0,-1 1 0 0 0,0-1 0 0 0,1 0 0 0 0,-1 0 0 0 0,1-1 0 0 0,0 1 0 0 0,0-1 0 0 0,0 1 0 0 0,0-1 0 0 0,-1 0 0 0 0,9 0 0 0 0,-7-1 32 0 0,0-1 0 0 0,0 0 1 0 0,0 0-1 0 0,0 0 1 0 0,0 0-1 0 0,0-1 0 0 0,-1 0 1 0 0,1 0-1 0 0,-1 0 0 0 0,1-1 1 0 0,-1 1-1 0 0,0-1 1 0 0,0 0-1 0 0,0-1 0 0 0,0 1 1 0 0,0 0-1 0 0,4-7 0 0 0,3-3 123 0 0,-1-1-1 0 0,-1 0 0 0 0,14-28 0 0 0,29-74-2659 0 0,-8-3-4510 0 0,-35 92-2539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35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52 2760 0 0,'7'-10'4821'0'0,"-3"-1"-668"0"0,-3 8-3266 0 0,0-1 0 0 0,0 1 1 0 0,1 1-1 0 0,-1-1 0 0 0,1 0 0 0 0,-1 0 1 0 0,1 0-1 0 0,4-4 4967 0 0,-6 7-5784 0 0,1 0 1 0 0,0 0-1 0 0,-1 1 0 0 0,1-1 1 0 0,-1 0-1 0 0,1 0 0 0 0,0 1 1 0 0,-1-1-1 0 0,1 0 0 0 0,-1 1 0 0 0,1-1 1 0 0,-1 0-1 0 0,1 1 0 0 0,-1-1 1 0 0,1 1-1 0 0,-1-1 0 0 0,0 1 1 0 0,1-1-1 0 0,-1 1 0 0 0,1-1 1 0 0,-1 1-1 0 0,0-1 0 0 0,0 1 1 0 0,1 0-1 0 0,-1-1 0 0 0,0 1 1 0 0,0-1-1 0 0,0 1 0 0 0,1 1 1 0 0,0 19 576 0 0,-21 120-487 0 0,-2 20-148 0 0,17-111-41 0 0,2-29-64 0 0,1 0 0 0 0,1 0 0 0 0,3 39 0 0 0,-2-60-229 0 0,1 13-11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36.2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2 10136 0 0,'-20'-2'448'0'0,"12"2"96"0"0,3 0-440 0 0,-7 2-104 0 0,6 1 0 0 0,-2 3-2976 0 0,-1-2-624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54.2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98 4144 0 0,'5'-47'363'0'0,"-3"21"2286"0"0,2 1 6060 0 0,-7 56-988 0 0,-2 39-7709 0 0,2-25 264 0 0,2-22-254 0 0,-17 190 73 0 0,16-186-66 0 0,1 0 0 0 0,1 0 0 0 0,1 0-1 0 0,9 47 1 0 0,-10-73-82 0 0,1 1 1 0 0,-1-1-1 0 0,1 1 0 0 0,-1-1 0 0 0,1 1 1 0 0,0-1-1 0 0,-1 0 0 0 0,1 1 0 0 0,2 1 0 0 0,-3-2-19 0 0,0-1 0 0 0,1 0 0 0 0,-1 1 0 0 0,0-1-1 0 0,1 0 1 0 0,-1 0 0 0 0,0 0 0 0 0,0 1-1 0 0,1-1 1 0 0,-1 0 0 0 0,0 0 0 0 0,1 0 0 0 0,-1 0-1 0 0,0 0 1 0 0,1 1 0 0 0,-1-1 0 0 0,1 0-1 0 0,-1 0 1 0 0,0 0 0 0 0,1 0 0 0 0,-1 0-1 0 0,0 0 1 0 0,1 0 0 0 0,-1 0 0 0 0,0-1 0 0 0,1 1-1 0 0,-1 0 1 0 0,0 0 0 0 0,1 0 0 0 0,-1 0-1 0 0,0 0 1 0 0,1 0 0 0 0,-1-1 0 0 0,0 1 0 0 0,1 0-1 0 0,-1 0 1 0 0,0-1 0 0 0,1 1 0 0 0,-1 0-1 0 0,0 0 1 0 0,0-1 0 0 0,0 1 0 0 0,1 0 0 0 0,-1-1-1 0 0,0 1 1 0 0,0 0 0 0 0,1-1 0 0 0,4-9-5047 0 0,4 1-1375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36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1 13760 0 0,'6'2'13494'0'0,"-6"-1"-13190"0"0,1 0-236 0 0,-1 0 0 0 0,1 0 0 0 0,-1 1 0 0 0,1-1 0 0 0,-1 1 1 0 0,1-1-1 0 0,-1 0 0 0 0,0 1 0 0 0,0-1 0 0 0,0 1 0 0 0,0-1 0 0 0,0 0 0 0 0,0 1 0 0 0,0-1 1 0 0,0 1-1 0 0,-1-1 0 0 0,1 0 0 0 0,-1 1 0 0 0,1-1 0 0 0,-2 3 0 0 0,0 4 482 0 0,-3 54 114 0 0,2 1 1 0 0,6 68 0 0 0,-2-119-549 0 0,1 63-331 0 0,-1-20 38 0 0,10 70 0 0 0,-3-71 141 0 0,43 219-848 0 0,-46-255-534 0 0,9 26 0 0 0</inkml:trace>
  <inkml:trace contextRef="#ctx0" brushRef="#br0" timeOffset="1">0 633 21191 0 0,'0'0'1920'0'0,"2"1"-1581"0"0,0-1-270 0 0,0 1 0 0 0,0-1 0 0 0,1 0 0 0 0,-1 0 0 0 0,0 1 1 0 0,0-2-1 0 0,1 1 0 0 0,-1 0 0 0 0,0 0 0 0 0,3-2 0 0 0,29-8 1008 0 0,-12 3-381 0 0,101-31 1981 0 0,-73 21-4622 0 0,-1 2-5528 0 0,-32 10-817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36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97 309 15664 0 0,'-9'10'1391'0'0,"4"-2"-1111"0"0,2 2-280 0 0,0 2 0 0 0,-2 3 1272 0 0,1 5 200 0 0,1 0 32 0 0,1 2 16 0 0,-1 3-1200 0 0,-2 0-248 0 0,2 0-72 0 0,0 0 0 0 0,3 0 216 0 0,0-2 0 0 0,0-3 0 0 0,0 1 0 0 0,3-9-1008 0 0,2 1-200 0 0</inkml:trace>
  <inkml:trace contextRef="#ctx0" brushRef="#br0" timeOffset="1">21 36 11976 0 0,'-6'-12'1064'0'0,"3"4"-848"0"0,-8-7 8895 0 0,14 22-9967 0 0,0 3 64 0 0,2 1-7575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37.2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41 19951 0 0,'-20'6'763'0'0,"0"1"0"0"0,1 1 0 0 0,0 1 0 0 0,1 0 0 0 0,-21 15 0 0 0,36-22-647 0 0,1 0 1 0 0,-1 0-1 0 0,1 1 1 0 0,-1-1-1 0 0,1 1 1 0 0,0-1-1 0 0,0 1 0 0 0,0 0 1 0 0,0 0-1 0 0,1 0 1 0 0,-1 0-1 0 0,1 0 1 0 0,0 1-1 0 0,-1-1 1 0 0,2 0-1 0 0,-1 1 1 0 0,0-1-1 0 0,1 0 1 0 0,-1 1-1 0 0,1-1 1 0 0,0 1-1 0 0,0-1 1 0 0,0 1-1 0 0,1-1 1 0 0,1 6-1 0 0,-2-7-53 0 0,1 1-1 0 0,-1-1 0 0 0,1 0 1 0 0,0 0-1 0 0,0 0 0 0 0,0 1 1 0 0,0-1-1 0 0,0 0 1 0 0,0 0-1 0 0,1 0 0 0 0,-1-1 1 0 0,1 1-1 0 0,-1 0 0 0 0,1 0 1 0 0,0-1-1 0 0,-1 1 0 0 0,1-1 1 0 0,0 0-1 0 0,0 1 1 0 0,0-1-1 0 0,0 0 0 0 0,1 0 1 0 0,-1 0-1 0 0,0-1 0 0 0,0 1 1 0 0,1 0-1 0 0,-1-1 0 0 0,0 0 1 0 0,0 1-1 0 0,1-1 1 0 0,-1 0-1 0 0,0 0 0 0 0,1 0 1 0 0,-1 0-1 0 0,0-1 0 0 0,1 1 1 0 0,3-2-1 0 0,-1 1 36 0 0,0-1 0 0 0,0 0 0 0 0,-1 0-1 0 0,1 0 1 0 0,0-1 0 0 0,-1 1 0 0 0,0-1 0 0 0,0 0 0 0 0,0 0-1 0 0,0-1 1 0 0,4-3 0 0 0,-3 0 2 0 0,1 1-1 0 0,-2-1 1 0 0,1 0-1 0 0,-1 0 1 0 0,0 0 0 0 0,4-11-1 0 0,-2 2-459 0 0,-1 1-1 0 0,-1-1 0 0 0,-1 0 1 0 0,0 0-1 0 0,-1 0 0 0 0,0-25 1 0 0,-2 40-700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37.6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1 301 10592 0 0,'3'4'9468'0'0,"-3"-4"-9275"0"0,7-6 2863 0 0,7-15-1254 0 0,-1-8 214 0 0,17-53 0 0 0,-20 51-1085 0 0,23-49 1 0 0,-27 65-576 0 0,-4 10-282 0 0,0 0 0 0 0,1 0 0 0 0,5-9 1 0 0,-8 14-65 0 0,1-1 0 0 0,-1 0 0 0 0,1 0 0 0 0,0 0 0 0 0,0 1 0 0 0,-1-1 0 0 0,1 0 0 0 0,0 1 0 0 0,0-1 0 0 0,0 0 0 0 0,0 1 0 0 0,0-1 0 0 0,0 1 0 0 0,-1 0 0 0 0,1-1 0 0 0,0 1 0 0 0,0 0 0 0 0,1-1 0 0 0,-1 1 0 0 0,0 0 0 0 0,0 0 0 0 0,0 0 0 0 0,0 0 0 0 0,0 0 0 0 0,1 0 0 0 0,-1 1 0 0 0,0-1 1 0 0,0 1-1 0 0,0 0 0 0 0,0-1 0 0 0,0 1 1 0 0,0 0-1 0 0,0-1 0 0 0,0 1 1 0 0,0 0-1 0 0,-1 0 0 0 0,1 0 0 0 0,0 0 1 0 0,-1 0-1 0 0,1 0 0 0 0,0 0 1 0 0,-1 0-1 0 0,1 2 0 0 0,9 25-196 0 0,-7-20 140 0 0,8 39-59 0 0,-10-39 126 0 0,0 0 0 0 0,1 0 0 0 0,0-1 0 0 0,0 1 0 0 0,1-1 0 0 0,0 1 0 0 0,0-1 0 0 0,1 0 0 0 0,-1 0 0 0 0,10 12 0 0 0,-12-18-16 0 0,0 0 1 0 0,0-1-1 0 0,0 1 1 0 0,0 0-1 0 0,-1 0 1 0 0,1-1-1 0 0,0 1 1 0 0,0 0-1 0 0,0-1 1 0 0,0 1-1 0 0,1-1 1 0 0,-1 0-1 0 0,0 1 1 0 0,0-1-1 0 0,0 0 1 0 0,0 0-1 0 0,0 1 1 0 0,0-1-1 0 0,1 0 1 0 0,-1 0 0 0 0,1 0-1 0 0,0-1 0 0 0,0 1 0 0 0,0-1 0 0 0,0 0 1 0 0,0 0-1 0 0,0 1 0 0 0,0-1 0 0 0,0 0 0 0 0,-1-1 0 0 0,1 1 1 0 0,0 0-1 0 0,1-2 0 0 0,2-2 12 0 0,0-1 0 0 0,0 0 1 0 0,0 1-1 0 0,-1-2 0 0 0,6-9 0 0 0,-3 2-426 0 0,-1-1 1 0 0,9-32-1 0 0,-7 14-8155 0 0,-4 8-1114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44.6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224 109 7280 0 0,'0'0'332'0'0,"1"-1"-4"0"0,2-3-210 0 0,0 1 266 0 0,0-1 0 0 0,0 1-1 0 0,-1-1 1 0 0,0 0 0 0 0,1 1-1 0 0,-1-1 1 0 0,-1 0 0 0 0,3-5-1 0 0,2-5 466 0 0,-5 11-636 0 0,-1 1 0 0 0,1 0 0 0 0,0 0 0 0 0,-1 0 0 0 0,1-1 0 0 0,-1 1 0 0 0,0 0 0 0 0,1-1 0 0 0,-1 1 0 0 0,-1 0 0 0 0,1 0 0 0 0,0-1 0 0 0,0 1 0 0 0,-1 0 0 0 0,0-3 0 0 0,1 4-128 0 0,-1 1 1 0 0,1-1 0 0 0,0 0-1 0 0,-1 0 1 0 0,1 1 0 0 0,0-1-1 0 0,-1 0 1 0 0,1 1-1 0 0,-1-1 1 0 0,1 1 0 0 0,-1-1-1 0 0,0 1 1 0 0,1-1 0 0 0,-1 1-1 0 0,0-1 1 0 0,1 1 0 0 0,-1-1-1 0 0,0 1 1 0 0,0-1 0 0 0,0 1 5 0 0,0 0 1 0 0,-1 0 0 0 0,1 0-1 0 0,0 0 1 0 0,0 0-1 0 0,0 0 1 0 0,0 0 0 0 0,-1 0-1 0 0,1 1 1 0 0,0-1 0 0 0,0 0-1 0 0,0 1 1 0 0,0-1 0 0 0,0 1-1 0 0,0-1 1 0 0,0 1-1 0 0,-1 0 1 0 0,-4 3 156 0 0,0 0 0 0 0,0 1 1 0 0,1 0-1 0 0,0 0 0 0 0,0 0 0 0 0,-6 8 0 0 0,-25 40 181 0 0,32-46-408 0 0,-18 30 207 0 0,3 0-1 0 0,1 2 1 0 0,1 1 0 0 0,3 0 0 0 0,1 1 0 0 0,2 0 0 0 0,2 1-1 0 0,-5 47 1 0 0,11-64-75 0 0,2-1-1 0 0,0 1 1 0 0,3 31 0 0 0,0-43-122 0 0,0-1 1 0 0,0 0-1 0 0,1 0 1 0 0,0 0 0 0 0,1 0-1 0 0,1-1 1 0 0,0 0-1 0 0,9 16 1 0 0,-12-24-63 0 0,0 0 1 0 0,1 1-1 0 0,0-1 1 0 0,-1-1-1 0 0,1 1 0 0 0,0 0 1 0 0,1-1-1 0 0,-1 1 1 0 0,0-1-1 0 0,1 0 1 0 0,-1 0-1 0 0,1 0 0 0 0,0-1 1 0 0,6 3-1 0 0,-4-3-185 0 0,0 1 0 0 0,0-1 0 0 0,0 0 0 0 0,0-1 0 0 0,1 0-1 0 0,-1 0 1 0 0,0 0 0 0 0,12-2 0 0 0,7-5-739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45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4 243 3224 0 0,'0'0'11912'0'0,"-3"-19"-8001"0"0,9-6-2837 0 0,1 0 0 0 0,1 1-1 0 0,0 0 1 0 0,19-34-1 0 0,-23 51-945 0 0,-1 0-1 0 0,2 0 0 0 0,-1 0 1 0 0,1 1-1 0 0,0 0 1 0 0,0 0-1 0 0,0 0 0 0 0,10-7 1 0 0,-15 12-127 0 0,1 1 0 0 0,0 0 0 0 0,-1 0 0 0 0,1-1 0 0 0,0 1 0 0 0,-1 0 0 0 0,1 0 0 0 0,0 0 0 0 0,-1 0 0 0 0,1 0 0 0 0,0 0 0 0 0,-1 0 0 0 0,1 0 0 0 0,0 0 0 0 0,-1 0 0 0 0,1 1 0 0 0,0-1 0 0 0,-1 0 0 0 0,1 0 0 0 0,0 1 0 0 0,-1-1 0 0 0,1 0 0 0 0,-1 1 0 0 0,1-1 0 0 0,-1 0 0 0 0,1 1 0 0 0,-1-1 0 0 0,1 1 0 0 0,-1-1 0 0 0,1 1 0 0 0,-1-1 0 0 0,1 1 0 0 0,-1-1 0 0 0,1 2 0 0 0,1 1 2 0 0,0-1 0 0 0,0 1 0 0 0,-1 0 0 0 0,1 0 0 0 0,1 6 0 0 0,0 1-3 0 0,-2 1 0 0 0,1 0 0 0 0,-1 0 0 0 0,-1 0 0 0 0,0 0 0 0 0,-2 13 0 0 0,0 14 0 0 0,0 36 148 0 0,16-89-5 0 0,-4-6-72 0 0,1 1 1 0 0,1 0 0 0 0,0 1-1 0 0,2 0 1 0 0,19-20-1 0 0,-26 32-19 0 0,-1 1 41 0 0,-1 1 0 0 0,1 0 1 0 0,0 0-1 0 0,0 0 0 0 0,8-4 0 0 0,-12 8-83 0 0,-1 1-1 0 0,0-1 1 0 0,1 1 0 0 0,-1-1 0 0 0,0 1-1 0 0,1-1 1 0 0,-1 1 0 0 0,0 0-1 0 0,1 0 1 0 0,-1 0 0 0 0,1 0-1 0 0,-1 0 1 0 0,1 0 0 0 0,-1 0-1 0 0,1 0 1 0 0,-1 0 0 0 0,0 1-1 0 0,1-1 1 0 0,-1 0 0 0 0,1 1-1 0 0,-1 0 1 0 0,0-1 0 0 0,0 1-1 0 0,1 0 1 0 0,-1-1 0 0 0,0 1-1 0 0,0 0 1 0 0,0 0 0 0 0,0 0-1 0 0,0 0 1 0 0,0 0 0 0 0,0 0-1 0 0,2 3 1 0 0,-1 0 6 0 0,1 0-1 0 0,-1 0 1 0 0,1 1-1 0 0,-1-1 0 0 0,-1 1 1 0 0,1 0-1 0 0,0-1 1 0 0,-1 1-1 0 0,1 7 1 0 0,-1 3 49 0 0,0 27 0 0 0,-1 3 37 0 0,1-42-120 0 0,-1 7 28 0 0,1 0 0 0 0,1 0-1 0 0,-1-1 1 0 0,6 16 0 0 0,-6-24-111 0 0,-1 1-1 0 0,0-1 0 0 0,1 0 1 0 0,-1 0-1 0 0,1 0 0 0 0,0 0 0 0 0,-1 0 1 0 0,1 0-1 0 0,0 0 0 0 0,-1 0 1 0 0,1 0-1 0 0,0 0 0 0 0,0 0 1 0 0,0 0-1 0 0,0 0 0 0 0,0-1 1 0 0,0 1-1 0 0,0 0 0 0 0,0-1 1 0 0,0 1-1 0 0,0-1 0 0 0,0 1 0 0 0,1-1 1 0 0,-1 1-1 0 0,0-1 0 0 0,0 0 1 0 0,0 0-1 0 0,1 1 0 0 0,-1-1 1 0 0,0 0-1 0 0,0 0 0 0 0,1 0 1 0 0,-1-1-1 0 0,0 1 0 0 0,0 0 1 0 0,1 0-1 0 0,-1-1 0 0 0,0 1 0 0 0,0 0 1 0 0,0-1-1 0 0,0 1 0 0 0,0-1 1 0 0,0 0-1 0 0,0 1 0 0 0,1-1 1 0 0,0-1-1 0 0,10-7-1734 0 0,1-1-227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45.6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145 18 5528 0 0,'-7'-13'584'0'0,"7"12"-375"0"0,-1 1 0 0 0,0-1 1 0 0,0 1-1 0 0,0-1 0 0 0,0 1 1 0 0,0 0-1 0 0,-1-1 0 0 0,1 1 1 0 0,0 0-1 0 0,0 0 0 0 0,0 0 0 0 0,0 0 1 0 0,0 0-1 0 0,0 0 0 0 0,0 0 1 0 0,0 0-1 0 0,0 0 0 0 0,0 1 1 0 0,0-1-1 0 0,-1 0 0 0 0,1 1 0 0 0,0-1 1 0 0,1 1-1 0 0,-1-1 0 0 0,0 1 1 0 0,0-1-1 0 0,-1 2 0 0 0,-25 19 7175 0 0,25-19-7095 0 0,-6 5 90 0 0,1 1 0 0 0,0 0 0 0 0,0 0 0 0 0,1 0 0 0 0,0 1 0 0 0,0 0 0 0 0,1 0 1 0 0,0 0-1 0 0,1 1 0 0 0,0 0 0 0 0,1-1 0 0 0,-1 2 0 0 0,2-1 0 0 0,-2 12 0 0 0,4-21-358 0 0,-1 0 0 0 0,1 0 0 0 0,0 0 0 0 0,0 0 0 0 0,0 0 0 0 0,0 1 0 0 0,0-1 0 0 0,0 0 0 0 0,0 0 0 0 0,0 0 0 0 0,0 0 0 0 0,1 0 0 0 0,-1 0 0 0 0,1 1 0 0 0,-1-1 0 0 0,0 0 0 0 0,1 0 0 0 0,0 0 0 0 0,-1 0 0 0 0,1 0 0 0 0,0 0 0 0 0,-1-1 0 0 0,1 1 0 0 0,0 0 0 0 0,0 0 0 0 0,0 0 0 0 0,0-1 0 0 0,-1 1 0 0 0,1 0 0 0 0,0-1 0 0 0,0 1 0 0 0,0-1 0 0 0,1 1 0 0 0,-1-1 0 0 0,0 0 0 0 0,0 1 0 0 0,0-1 0 0 0,0 0 0 0 0,3 0 0 0 0,-1 0 0 0 0,1 0 1 0 0,0 0-1 0 0,0-1 1 0 0,0 1-1 0 0,0-1 1 0 0,0 0-1 0 0,0-1 1 0 0,-1 1-1 0 0,1-1 1 0 0,6-3-1 0 0,8-6-316 0 0,0-1 0 0 0,0 0-1 0 0,-1-2 1 0 0,-1 0 0 0 0,26-29-1 0 0,-28 27-1356 0 0,1 0-76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45.9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3680 0 0,'0'0'284'0'0,"5"15"9592"0"0,-1 6-7243 0 0,-4-19-2484 0 0,1 1-1 0 0,0-1 0 0 0,-1 0 0 0 0,0 1 1 0 0,1-1-1 0 0,-1 1 0 0 0,0 3 0 0 0,-1 2 197 0 0,2 1 0 0 0,-1 0 0 0 0,1 0 0 0 0,0 0 0 0 0,3 9 0 0 0,0 5 93 0 0,0-3 83 0 0,0 3 1263 0 0,2 43-1 0 0,3-84-879 0 0,-9 18-904 0 0,5-24 385 0 0,17-46 0 0 0,-20 64-415 0 0,1 0 0 0 0,0 1 1 0 0,0-1-1 0 0,0 1 0 0 0,0-1 0 0 0,1 1 1 0 0,0 0-1 0 0,0 0 0 0 0,1 1 0 0 0,-1-1 1 0 0,1 1-1 0 0,0 0 0 0 0,7-5 1 0 0,-8 8-110 0 0,-1-1 1 0 0,1 1 0 0 0,0-1-1 0 0,0 1 1 0 0,0 0-1 0 0,0 1 1 0 0,0-1 0 0 0,0 1-1 0 0,0-1 1 0 0,0 1 0 0 0,0 0-1 0 0,0 1 1 0 0,0-1 0 0 0,5 2-1 0 0,6 2-315 0 0,0 0 0 0 0,21 11 0 0 0,-2-2 90 0 0,-22-9 338 0 0,0-2 0 0 0,0 0 0 0 0,0 0 0 0 0,0-1 0 0 0,21-1-1 0 0,-23 0 16 0 0,-6-1 24 0 0,0 1-1 0 0,0-1 1 0 0,-1 1 0 0 0,1-1-1 0 0,0 0 1 0 0,0-1-1 0 0,4-1 1 0 0,-6 2 16 0 0,-1 1 0 0 0,0-1 0 0 0,0 1 0 0 0,1-1 0 0 0,-1 0 0 0 0,0 0 0 0 0,0 1 0 0 0,0-1 0 0 0,0 0 0 0 0,0 0 0 0 0,0 0 0 0 0,0 0 0 0 0,0 0 0 0 0,0 0 0 0 0,-1 0 0 0 0,1-1 0 0 0,0 1 0 0 0,-1 0 0 0 0,1 0 1 0 0,-1-1-1 0 0,1 1 0 0 0,-1 0 0 0 0,1-2 0 0 0,-2 2 16 0 0,1 1 0 0 0,0-1 1 0 0,0 1-1 0 0,-1-1 0 0 0,1 1 1 0 0,0-1-1 0 0,-1 1 0 0 0,1-1 1 0 0,0 1-1 0 0,-1-1 0 0 0,1 1 1 0 0,-1-1-1 0 0,1 1 0 0 0,0 0 1 0 0,-1-1-1 0 0,1 1 0 0 0,-1 0 1 0 0,0-1-1 0 0,1 1 0 0 0,-1 0 1 0 0,1 0-1 0 0,-1-1 0 0 0,0 1 1 0 0,-14-3 870 0 0,9 4-811 0 0,0-1 0 0 0,0 1 0 0 0,0 0 1 0 0,1 1-1 0 0,-1 0 0 0 0,1-1 0 0 0,-1 2 1 0 0,1-1-1 0 0,0 1 0 0 0,-1 0 0 0 0,2 0 1 0 0,-1 0-1 0 0,0 1 0 0 0,0-1 0 0 0,1 1 1 0 0,0 0-1 0 0,0 1 0 0 0,0-1 0 0 0,0 1 0 0 0,1-1 1 0 0,0 1-1 0 0,0 0 0 0 0,0 1 0 0 0,1-1 1 0 0,-1 0-1 0 0,1 1 0 0 0,0-1 0 0 0,1 1 1 0 0,0 0-1 0 0,-2 9 0 0 0,3-12-136 0 0,0-1 0 0 0,0 1 0 0 0,0 0-1 0 0,0 0 1 0 0,0 0 0 0 0,1 0 0 0 0,0 0 0 0 0,-1 0-1 0 0,1-1 1 0 0,0 1 0 0 0,0 0 0 0 0,0 0 0 0 0,1-1-1 0 0,-1 1 1 0 0,1-1 0 0 0,2 5 0 0 0,-1-5-872 0 0,-1 0 0 0 0,1 1 0 0 0,-1-1-1 0 0,1 0 1 0 0,0 0 0 0 0,0-1 0 0 0,0 1 0 0 0,6 2 0 0 0,8 0-7254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46.5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98 3224 0 0,'0'0'143'0'0,"-3"-12"26"0"0,5-4 1875 0 0,4-7 5223 0 0,0-3-1349 0 0,-1 7-3956 0 0,-5 17-1167 0 0,0 4-403 0 0,-23 60 1197 0 0,-26 100-1827 0 0,39-127 156 0 0,4-16 110 0 0,1 0-1 0 0,0 0 0 0 0,2 1 0 0 0,-2 25 0 0 0,5-45-19 0 0,0 5 15 0 0,0 0 0 0 0,0-1 0 0 0,1 1 0 0 0,-1 0 0 0 0,3 8 0 0 0,-3-12-3 0 0,1 0 0 0 0,-1-1 0 0 0,0 1 0 0 0,1 0 0 0 0,-1-1-1 0 0,1 1 1 0 0,-1 0 0 0 0,1-1 0 0 0,-1 1 0 0 0,1-1 0 0 0,-1 1 0 0 0,1-1 0 0 0,0 1 0 0 0,-1-1 0 0 0,1 1 0 0 0,0-1 0 0 0,-1 1 0 0 0,1-1 0 0 0,0 0 0 0 0,-1 0-1 0 0,1 1 1 0 0,0-1 0 0 0,0 0 0 0 0,0 0 0 0 0,-1 0 0 0 0,1 0 0 0 0,0 0 0 0 0,0 0 0 0 0,-1 0 0 0 0,1 0 0 0 0,0 0 0 0 0,0 0 0 0 0,0 0 0 0 0,-1 0-1 0 0,1-1 1 0 0,0 1 0 0 0,0 0 0 0 0,-1 0 0 0 0,1-1 0 0 0,0 1 0 0 0,-1-1 0 0 0,2 0 0 0 0,17-10 297 0 0,0-1 1 0 0,0-1-1 0 0,-2-1 0 0 0,32-32 1 0 0,-11 8-781 0 0,-16 10-3190 0 0,-16 18-4332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46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18511 0 0,'0'0'422'0'0,"0"5"566"0"0,3 7-727 0 0,-2 1 0 0 0,1 0 0 0 0,-2 17-1 0 0,2 14 497 0 0,10 15 179 0 0,-11-55-1032 0 0,0-1 0 0 0,0 0 0 0 0,0 0 0 0 0,1 0 0 0 0,-1 0 0 0 0,1 0 0 0 0,0 0 0 0 0,-1-1 0 0 0,1 1 0 0 0,0 0 0 0 0,1-1 0 0 0,-1 1 0 0 0,0-1 0 0 0,1 0 0 0 0,0 0 0 0 0,-1 0 0 0 0,6 3 0 0 0,3-2-954 0 0</inkml:trace>
  <inkml:trace contextRef="#ctx0" brushRef="#br0" timeOffset="1">251 46 12896 0 0,'-11'5'1152'0'0,"6"0"-928"0"0,-1 2-224 0 0,-3 3 0 0 0,1 2 1280 0 0,0 4 199 0 0,-1 1 49 0 0,-2 3 8 0 0,2 0-1072 0 0,-2 0-208 0 0,6 1-48 0 0,-1-2-8 0 0,-3 1-200 0 0,6 0 0 0 0,3-5 0 0 0,0 0-5631 0 0,3-2-1177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54.6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43 15664 0 0,'0'-10'396'0'0,"-1"-17"903"0"0,-1 22 200 0 0,0 20 442 0 0,1 28-1667 0 0,2-1-1 0 0,11 73 1 0 0,-7-80 113 0 0,40 212 977 0 0,-37-213-1333 0 0,2-1 0 0 0,1 0 0 0 0,21 42 0 0 0,-31-72-413 0 0,9 19 1249 0 0,-7-10-7692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47.2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0 4144 0 0,'0'0'368'0'0,"-5"5"-296"0"0,-5 3-72 0 0,5 0 0 0 0,0-1 1544 0 0,-1 3 296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47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0 522 4608 0 0,'1'0'6852'0'0,"6"-5"-4782"0"0,16-12 3022 0 0,-18 13-4846 0 0,-1 0 0 0 0,-1-1-1 0 0,1 1 1 0 0,-1-1 0 0 0,0 0 0 0 0,0 0-1 0 0,0 0 1 0 0,0-1 0 0 0,1-4-1 0 0,15-31 1133 0 0,-5 14-652 0 0,2-6 126 0 0,21-56 1652 0 0,-39 83-1944 0 0,1 5-156 0 0,0 6-471 0 0,0 1 0 0 0,0-1 1 0 0,-4 11-1 0 0,0 4-66 0 0,3-13 128 0 0,2 0 0 0 0,-1-1 0 0 0,1 1 0 0 0,0 0 0 0 0,0 0 0 0 0,2 8 1 0 0,-2-11 2 0 0,1 0 0 0 0,0 1 0 0 0,0-1 1 0 0,1 0-1 0 0,-1 0 0 0 0,1 0 1 0 0,-1 0-1 0 0,1 0 0 0 0,1 0 1 0 0,3 6-1 0 0,-5-9 17 0 0,0 0 0 0 0,0 0-1 0 0,1 0 1 0 0,-1 0 0 0 0,0 0 0 0 0,0 0 0 0 0,1 0 0 0 0,-1 0 0 0 0,1-1 0 0 0,-1 1-1 0 0,1 0 1 0 0,-1-1 0 0 0,1 1 0 0 0,-1-1 0 0 0,1 0 0 0 0,-1 1 0 0 0,1-1 0 0 0,0 0-1 0 0,-1 0 1 0 0,1 0 0 0 0,-1 0 0 0 0,1 0 0 0 0,-1 0 0 0 0,1-1 0 0 0,0 1-1 0 0,-1-1 1 0 0,1 1 0 0 0,-1-1 0 0 0,1 1 0 0 0,-1-1 0 0 0,1 0 0 0 0,-1 1 0 0 0,0-1-1 0 0,2-2 1 0 0,5-3 32 0 0,0 0-1 0 0,-1-1 1 0 0,0 0-1 0 0,9-12 0 0 0,-4 4-28 0 0,10-9 11 0 0,9-10-1183 0 0,-9 12-2482 0 0,-10 10-4839 0 0</inkml:trace>
  <inkml:trace contextRef="#ctx0" brushRef="#br0" timeOffset="1">527 249 13680 0 0,'-22'19'957'0'0,"2"2"1"0"0,-27 33-1 0 0,42-47-592 0 0,0 0 0 0 0,0 1 1 0 0,1-1-1 0 0,0 1 0 0 0,0 0 0 0 0,1 0 0 0 0,0 0 0 0 0,0 1 1 0 0,1-1-1 0 0,0 1 0 0 0,1-1 0 0 0,-1 15 0 0 0,2-22-312 0 0,-1 0 1 0 0,1 0-1 0 0,0 0 0 0 0,0 0 0 0 0,0 0 0 0 0,0 0 0 0 0,0 0 0 0 0,1 0 0 0 0,-1 0 0 0 0,0 0 0 0 0,0-1 0 0 0,1 1 0 0 0,-1 0 0 0 0,0 0 1 0 0,1 0-1 0 0,-1 0 0 0 0,1 0 0 0 0,-1-1 0 0 0,1 1 0 0 0,0 0 0 0 0,-1 0 0 0 0,1-1 0 0 0,0 1 0 0 0,-1 0 0 0 0,1-1 0 0 0,0 1 1 0 0,0-1-1 0 0,0 1 0 0 0,0-1 0 0 0,-1 1 0 0 0,1-1 0 0 0,0 1 0 0 0,0-1 0 0 0,0 0 0 0 0,0 0 0 0 0,0 0 0 0 0,0 1 0 0 0,0-1 0 0 0,0 0 1 0 0,0 0-1 0 0,2 0 0 0 0,0-1 24 0 0,0 0 1 0 0,0 1-1 0 0,0-1 1 0 0,1 0-1 0 0,-1 0 1 0 0,0-1 0 0 0,0 1-1 0 0,0-1 1 0 0,-1 1-1 0 0,1-1 1 0 0,3-2-1 0 0,9-11 193 0 0,-1 0 0 0 0,-1-1 0 0 0,0-1 0 0 0,14-24-1 0 0,-24 38-238 0 0,8-17 231 0 0,0 0 0 0 0,-2-1 0 0 0,0 0 0 0 0,-1 0 0 0 0,-1-1 0 0 0,-1 0 0 0 0,-1 0 0 0 0,-1-1 0 0 0,-1 1 0 0 0,-1-1 0 0 0,-2-42 0 0 0,0 58-106 0 0,0 0 1 0 0,-1 0-1 0 0,0 0 1 0 0,0 0-1 0 0,-1 0 0 0 0,-3-8 1 0 0,5 15-149 0 0,0-1 0 0 0,0 1 1 0 0,0 0-1 0 0,0 0 0 0 0,0 0 1 0 0,0-1-1 0 0,-1 1 0 0 0,1 0 1 0 0,0 0-1 0 0,0 0 0 0 0,0-1 1 0 0,0 1-1 0 0,0 0 0 0 0,0 0 1 0 0,-1 0-1 0 0,1 0 0 0 0,0 0 1 0 0,0-1-1 0 0,0 1 0 0 0,0 0 1 0 0,-1 0-1 0 0,1 0 0 0 0,0 0 1 0 0,0 0-1 0 0,0 0 0 0 0,-1 0 1 0 0,1 0-1 0 0,0 0 0 0 0,0 0 1 0 0,0 0-1 0 0,-1 0 0 0 0,1 0 1 0 0,0 0-1 0 0,0 0 0 0 0,0 0 1 0 0,-1 0-1 0 0,1 0 0 0 0,0 0 1 0 0,-1 0-1 0 0,-5 8 143 0 0,-1 13-111 0 0,5-8-40 0 0,0 0 1 0 0,1 0 0 0 0,1 0-1 0 0,0 0 1 0 0,0 0 0 0 0,1 0-1 0 0,1 0 1 0 0,0-1 0 0 0,8 24-1 0 0,-7-28-252 0 0,0 1-1 0 0,1-1 0 0 0,0 0 0 0 0,0 0 1 0 0,1 0-1 0 0,8 10 0 0 0,-8-13-309 0 0,-1 0 0 0 0,1-1 0 0 0,0 1 0 0 0,0-1 0 0 0,0 0 0 0 0,1 0 0 0 0,-1-1 0 0 0,1 1 0 0 0,9 3 0 0 0,2-2-1410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48.0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1 20735 0 0,'-14'3'1584'0'0,"9"-1"-1391"0"0,1 0-1 0 0,0 1 0 0 0,0-1 0 0 0,-1 1 0 0 0,1 0 1 0 0,1 0-1 0 0,-1 1 0 0 0,0-1 0 0 0,1 1 0 0 0,0-1 1 0 0,0 1-1 0 0,0 0 0 0 0,0 0 0 0 0,1 1 0 0 0,-1-1 1 0 0,1 1-1 0 0,0-1 0 0 0,-1 6 0 0 0,3-9-108 0 0,-1 1 0 0 0,1-1-1 0 0,0 1 1 0 0,0-1 0 0 0,0 1-1 0 0,0-1 1 0 0,1 0 0 0 0,-1 1-1 0 0,0-1 1 0 0,1 1 0 0 0,-1-1-1 0 0,1 1 1 0 0,-1-1 0 0 0,1 0-1 0 0,-1 1 1 0 0,1-1 0 0 0,0 0-1 0 0,0 0 1 0 0,0 0 0 0 0,0 1-1 0 0,2 1 1 0 0,0 0 99 0 0,1 0 0 0 0,0 1 1 0 0,0-1-1 0 0,0-1 0 0 0,4 4 0 0 0,6 1 91 0 0,17 9 271 0 0,-29-14-479 0 0,1-1 0 0 0,-1 1-1 0 0,0-1 1 0 0,0 1-1 0 0,-1 0 1 0 0,1 0 0 0 0,0-1-1 0 0,-1 1 1 0 0,1 0 0 0 0,1 3-1 0 0,-2-3-48 0 0,-1-1-1 0 0,0 0 1 0 0,1 0-1 0 0,-1 1 0 0 0,0-1 1 0 0,0 0-1 0 0,0 0 0 0 0,0 1 1 0 0,0-1-1 0 0,0 0 0 0 0,0 1 1 0 0,-1-1-1 0 0,1 0 1 0 0,0 0-1 0 0,-1 1 0 0 0,1-1 1 0 0,-1 0-1 0 0,1 0 0 0 0,-1 0 1 0 0,1 0-1 0 0,-1 1 1 0 0,0-1-1 0 0,0 0 0 0 0,0 0 1 0 0,1 0-1 0 0,-3 1 0 0 0,-3 3 117 0 0,1 0 0 0 0,-2 0 0 0 0,-8 5 0 0 0,7-4-7 0 0,-27 14-1924 0 0,14-9-6474 0 0,4-2-986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48.6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274 7 3224 0 0,'-11'-5'2345'0'0,"6"5"-737"0"0,1-1-1 0 0,-1 1 0 0 0,0-1 1 0 0,0 1-1 0 0,-10 2 0 0 0,7-1-236 0 0,-1 1 0 0 0,-15 5-1 0 0,11-1-535 0 0,0-1-1 0 0,1 2 1 0 0,-22 13-1 0 0,20-9-215 0 0,0 0-1 0 0,-20 21 1 0 0,28-26-474 0 0,0 1 0 0 0,0 1 0 0 0,1-1 1 0 0,0 1-1 0 0,0 0 0 0 0,-6 14 0 0 0,10-19-112 0 0,0-1 0 0 0,0 0 0 0 0,1 0 0 0 0,-1 1 0 0 0,1-1 0 0 0,0 0 0 0 0,-1 1 0 0 0,1-1 0 0 0,0 0 1 0 0,1 1-1 0 0,-1-1 0 0 0,0 0 0 0 0,1 1 0 0 0,-1-1 0 0 0,1 0 0 0 0,-1 1 0 0 0,1-1 0 0 0,2 4 0 0 0,-2-5-27 0 0,0 0-1 0 0,0 0 1 0 0,0 0 0 0 0,0 0 0 0 0,0 0 0 0 0,0 0 0 0 0,0 0-1 0 0,0 0 1 0 0,0 0 0 0 0,1-1 0 0 0,-1 1 0 0 0,0 0-1 0 0,1-1 1 0 0,-1 1 0 0 0,0-1 0 0 0,1 1 0 0 0,-1-1 0 0 0,1 0-1 0 0,-1 0 1 0 0,0 0 0 0 0,1 0 0 0 0,-1 0 0 0 0,1 0-1 0 0,-1 0 1 0 0,1 0 0 0 0,-1 0 0 0 0,0 0 0 0 0,1-1 0 0 0,-1 1-1 0 0,3-2 1 0 0,14-5 51 0 0,-1-2-1 0 0,0 0 0 0 0,0-1 1 0 0,27-21-1 0 0,18-12-1520 0 0,-36 28-891 0 0,-5 0-5963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48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30 631 11520 0 0,'-5'4'1040'0'0,"3"-2"449"0"0,-1-5 136 0 0,-4-5 2367 0 0,5 0-3249 0 0,-1-1 0 0 0,1 1-1 0 0,0 0 1 0 0,0-1 0 0 0,1 1 0 0 0,0-18-1 0 0,7-54-97 0 0,-4 54-140 0 0,4-60 210 0 0,7-63 362 0 0,-10 122-884 0 0,2 0-1 0 0,2 1 1 0 0,12-37 0 0 0,-17 58-179 0 0,1 0-1 0 0,-1 0 1 0 0,1 0 0 0 0,0 1 0 0 0,0-1 0 0 0,0 1 0 0 0,1 0-1 0 0,0 0 1 0 0,-1 0 0 0 0,1 0 0 0 0,9-6 0 0 0,-11 9-17 0 0,0 0 0 0 0,-1 0 1 0 0,1 1-1 0 0,0-1 0 0 0,0 0 1 0 0,-1 1-1 0 0,1-1 1 0 0,0 1-1 0 0,0 0 0 0 0,0-1 1 0 0,0 1-1 0 0,0 0 0 0 0,0 0 1 0 0,-1 0-1 0 0,4 1 0 0 0,-3-1-15 0 0,0 1-1 0 0,0 0 0 0 0,0 0 0 0 0,0 0 1 0 0,0 0-1 0 0,0 0 0 0 0,0 1 1 0 0,0-1-1 0 0,-1 0 0 0 0,1 1 0 0 0,0-1 1 0 0,-1 1-1 0 0,0 0 0 0 0,1-1 1 0 0,-1 1-1 0 0,2 3 0 0 0,0 1-224 0 0,0 1 0 0 0,0-1 0 0 0,0 1 0 0 0,-1 0 0 0 0,0 0 0 0 0,0 0 0 0 0,-1 0 0 0 0,0 0 0 0 0,0 0 0 0 0,-1 0 0 0 0,-1 14 0 0 0,0-8-993 0 0,0 0 0 0 0,-1 0 0 0 0,-1-1-1 0 0,-1 1 1 0 0,-8 22 0 0 0,1-12-5534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49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60 8288 0 0,'-22'0'14185'0'0,"42"-7"-13540"0"0,34-8 0 0 0,-13 4-689 0 0,-14 3-1065 0 0,45-6 0 0 0,-36 9-6632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49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229 242 13792 0 0,'0'-2'314'0'0,"-3"-7"341"0"0,2 5-574 0 0,0 0 1 0 0,0 1-1 0 0,0-1 1 0 0,0 0-1 0 0,-1 1 1 0 0,-2-4-1 0 0,4 6 22 0 0,-1 0 1 0 0,0 0-1 0 0,0 0 0 0 0,1 0 1 0 0,-1 1-1 0 0,0-1 0 0 0,0 0 1 0 0,0 0-1 0 0,0 1 0 0 0,0-1 1 0 0,0 1-1 0 0,0-1 0 0 0,0 1 1 0 0,0-1-1 0 0,0 1 0 0 0,0 0 1 0 0,0-1-1 0 0,-1 1 0 0 0,1 0 1 0 0,0 0-1 0 0,0 0 0 0 0,0 0 0 0 0,0 0 1 0 0,0 0-1 0 0,-1 0 0 0 0,-1 1 1 0 0,-2 0 151 0 0,-1 1-1 0 0,1 0 1 0 0,0 0 0 0 0,0 0 0 0 0,-1 1-1 0 0,1-1 1 0 0,1 1 0 0 0,-1 1 0 0 0,0-1 0 0 0,1 1-1 0 0,-7 6 1 0 0,-3 5-118 0 0,-22 31 0 0 0,29-36-118 0 0,-1 1 13 0 0,0 0-1 0 0,1 0 0 0 0,1 1 1 0 0,0 0-1 0 0,0 0 0 0 0,2 1 1 0 0,-1 0-1 0 0,1 0 0 0 0,-3 21 0 0 0,6-27 40 0 0,1 0-1 0 0,-1-1 0 0 0,1 1 0 0 0,1 0 0 0 0,-1 0 0 0 0,1-1 0 0 0,0 1 0 0 0,1 0 0 0 0,-1-1 0 0 0,1 1 0 0 0,1-1 0 0 0,-1 1 0 0 0,1-1 0 0 0,0 0 0 0 0,0 0 0 0 0,1-1 0 0 0,0 1 0 0 0,0-1 0 0 0,0 1 0 0 0,9 7 0 0 0,-10-11-38 0 0,0 1-1 0 0,1-1 1 0 0,-1 1-1 0 0,0-1 1 0 0,1 0-1 0 0,0-1 0 0 0,-1 1 1 0 0,1 0-1 0 0,0-1 1 0 0,0 0-1 0 0,0 0 1 0 0,0 0-1 0 0,4 0 1 0 0,-2-1-15 0 0,1 0 1 0 0,-1 0 0 0 0,0 0 0 0 0,1-1 0 0 0,-1 0 0 0 0,0-1 0 0 0,10-2 0 0 0,-1-2-52 0 0,0-1 0 0 0,-1 0 0 0 0,1-1 0 0 0,-2-1 0 0 0,22-17 0 0 0,-17 11 175 0 0,-1-1 0 0 0,0-1 0 0 0,-2 0-1 0 0,0-1 1 0 0,-1-1 0 0 0,0 0 0 0 0,-2-1-1 0 0,-1-1 1 0 0,0 0 0 0 0,8-24 0 0 0,-8 14 339 0 0,-1-1 0 0 0,-2-1-1 0 0,-1 0 1 0 0,-1 0 0 0 0,-2 0 0 0 0,-1-48 0 0 0,-3 76-259 0 0,0-1 0 0 0,0 1 0 0 0,-1 0-1 0 0,-1-5 1 0 0,2 10-221 0 0,0 0 1 0 0,0 0-1 0 0,0 1 0 0 0,0-1 0 0 0,0 0 1 0 0,0 0-1 0 0,0 0 0 0 0,0 0 1 0 0,0 0-1 0 0,0 0 0 0 0,0 0 0 0 0,0 0 1 0 0,0 1-1 0 0,0-1 0 0 0,0 0 0 0 0,0 0 1 0 0,0 0-1 0 0,0 0 0 0 0,0 0 1 0 0,-1 0-1 0 0,1 0 0 0 0,0 0 0 0 0,0 0 1 0 0,0 0-1 0 0,0 0 0 0 0,0 0 0 0 0,0 0 1 0 0,0 0-1 0 0,0 1 0 0 0,-1-1 1 0 0,1 0-1 0 0,0 0 0 0 0,0 0 0 0 0,0 0 1 0 0,0 0-1 0 0,0 0 0 0 0,0 0 0 0 0,0 0 1 0 0,-1 0-1 0 0,1 0 0 0 0,0 0 0 0 0,0-1 1 0 0,0 1-1 0 0,0 0 0 0 0,0 0 1 0 0,0 0-1 0 0,0 0 0 0 0,0 0 0 0 0,-1 0 1 0 0,1 0-1 0 0,0 0 0 0 0,0 0 0 0 0,0 0 1 0 0,0 0-1 0 0,0 0 0 0 0,0 0 1 0 0,0 0-1 0 0,0-1 0 0 0,0 1 0 0 0,0 0 1 0 0,0 0-1 0 0,0 0 0 0 0,-1 0 0 0 0,-2 9-1 0 0,-2 19 1 0 0,1 1 0 0 0,0 53 0 0 0,3-59 0 0 0,0 28 1 0 0,-2 11 4 0 0,3 0-1 0 0,10 75 1 0 0,-8-123 36 0 0,1 0 1 0 0,6 17 0 0 0,-8-27-60 0 0,1 1 0 0 0,0-1 1 0 0,0 0-1 0 0,0 0 0 0 0,0 1 1 0 0,1-1-1 0 0,-1-1 0 0 0,1 1 1 0 0,0 0-1 0 0,6 4 0 0 0,-8-7-29 0 0,0 0-1 0 0,1 0 0 0 0,0 0 0 0 0,-1 0 0 0 0,1 0 1 0 0,-1-1-1 0 0,1 1 0 0 0,0-1 0 0 0,-1 1 0 0 0,1-1 0 0 0,0 1 1 0 0,0-1-1 0 0,0 0 0 0 0,-1 0 0 0 0,1 0 0 0 0,0 0 1 0 0,0 0-1 0 0,-1 0 0 0 0,1-1 0 0 0,0 1 0 0 0,0-1 0 0 0,-1 1 1 0 0,4-2-1 0 0,2-2-257 0 0,0 1 0 0 0,0-2 1 0 0,-1 1-1 0 0,8-7 0 0 0,3-2-458 0 0,-9 7 700 0 0,0-1-1 0 0,0-1 1 0 0,-1 1 0 0 0,0-1 0 0 0,-1-1-1 0 0,0 1 1 0 0,0-1 0 0 0,8-18 0 0 0,-12 22 229 0 0,0 0 1 0 0,-1 1 0 0 0,0-1 0 0 0,0 0 0 0 0,0 1 0 0 0,0-1 0 0 0,-1 0-1 0 0,0 0 1 0 0,0 0 0 0 0,0 1 0 0 0,-1-1 0 0 0,1 0 0 0 0,-4-9 0 0 0,4 12-127 0 0,-1 0 0 0 0,0 0 0 0 0,0-1 1 0 0,0 1-1 0 0,0 0 0 0 0,0 0 1 0 0,0 0-1 0 0,0 0 0 0 0,-1 0 0 0 0,1 0 1 0 0,-1 1-1 0 0,1-1 0 0 0,-1 0 1 0 0,0 1-1 0 0,0-1 0 0 0,0 1 0 0 0,0 0 1 0 0,0 0-1 0 0,0-1 0 0 0,0 1 1 0 0,0 0-1 0 0,0 1 0 0 0,0-1 0 0 0,-1 0 1 0 0,1 1-1 0 0,0-1 0 0 0,0 1 1 0 0,-1 0-1 0 0,1 0 0 0 0,0 0 1 0 0,-4 0-1 0 0,-1 1-7 0 0,0 0-1 0 0,-1 1 1 0 0,1 0 0 0 0,0 0 0 0 0,0 1 0 0 0,1 0-1 0 0,-1 0 1 0 0,1 1 0 0 0,-1-1 0 0 0,1 1 0 0 0,0 1 0 0 0,0-1-1 0 0,1 1 1 0 0,-1 0 0 0 0,1 0 0 0 0,0 1 0 0 0,-7 10-1 0 0,11-15-30 0 0,0 1 0 0 0,0 0 0 0 0,0-1 0 0 0,0 1-1 0 0,0 0 1 0 0,0 0 0 0 0,0-1 0 0 0,0 1 0 0 0,1 0 0 0 0,-1 0-1 0 0,1 0 1 0 0,0 0 0 0 0,-1 0 0 0 0,1 0 0 0 0,0 0-1 0 0,0 0 1 0 0,0 0 0 0 0,0 0 0 0 0,1 0 0 0 0,-1 0 0 0 0,0 0-1 0 0,1 0 1 0 0,-1 0 0 0 0,1 0 0 0 0,0-1 0 0 0,0 1-1 0 0,0 0 1 0 0,0 0 0 0 0,0-1 0 0 0,2 4 0 0 0,0-2-35 0 0,1 0 1 0 0,0 0-1 0 0,-1 0 1 0 0,1-1-1 0 0,0 1 1 0 0,1-1-1 0 0,-1 0 1 0 0,0 0-1 0 0,1 0 1 0 0,-1 0 0 0 0,9 1-1 0 0,20 3-1606 0 0,1-2 1 0 0,52 0-1 0 0,-44-3-483 0 0,-5 0-208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50.1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111 731 4608 0 0,'-12'-1'488'0'0,"10"0"-251"0"0,-1 0-1 0 0,1 0 1 0 0,-1 0 0 0 0,1 0-1 0 0,0-1 1 0 0,-1 1 0 0 0,1-1-1 0 0,-3-2 1 0 0,1 0 926 0 0,0-1-1 0 0,1 1 0 0 0,-1-1 1 0 0,1 0-1 0 0,0 0 0 0 0,-3-6 1 0 0,1 1 1576 0 0,1-1-1 0 0,-5-14 1 0 0,3-3-468 0 0,-6-62-1181 0 0,4 0 0 0 0,5-92 0 0 0,3 177-1068 0 0,2-89 493 0 0,-1 76-396 0 0,1 0 1 0 0,1 1 0 0 0,6-22-1 0 0,-8 36-108 0 0,0 0 1 0 0,1-1-1 0 0,-1 1 0 0 0,0 0 0 0 0,1 0 0 0 0,0 0 1 0 0,0 0-1 0 0,0 0 0 0 0,0 0 0 0 0,0 1 1 0 0,1-1-1 0 0,3-3 0 0 0,-5 5-7 0 0,1 0-1 0 0,0 1 1 0 0,-1-1-1 0 0,1 0 0 0 0,-1 0 1 0 0,1 1-1 0 0,0-1 1 0 0,-1 1-1 0 0,1-1 1 0 0,0 1-1 0 0,0 0 1 0 0,-1 0-1 0 0,1 0 1 0 0,0 0-1 0 0,0 0 1 0 0,0 0-1 0 0,-1 0 1 0 0,1 1-1 0 0,0-1 1 0 0,-1 1-1 0 0,1-1 1 0 0,0 1-1 0 0,-1-1 1 0 0,1 1-1 0 0,0 0 1 0 0,1 1-1 0 0,5 3-209 0 0,-1 1 1 0 0,1-1-1 0 0,-1 2 0 0 0,0-1 0 0 0,0 1 1 0 0,-1 0-1 0 0,1 0 0 0 0,-2 1 1 0 0,1-1-1 0 0,-1 1 0 0 0,0 1 0 0 0,-1-1 1 0 0,0 1-1 0 0,5 16 0 0 0,-1-1-522 0 0,-2 1-1 0 0,-1 0 1 0 0,-1 1 0 0 0,1 33-1 0 0,-6-32-383 0 0,-3-1 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50.4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25 182 5064 0 0,'-2'0'64'0'0,"0"0"0"0"0,0 0 1 0 0,0-1-1 0 0,-1 1 0 0 0,1-1 0 0 0,-10-8 8868 0 0,24 1-4671 0 0,157-67-2750 0 0,-100 44-4861 0 0,-38 16-204 0 0,0 1 0 0 0,39-10 0 0 0,-60 21 3585 0 0,0 2 8406 0 0,-14 3-7162 0 0,-4 2 652 0 0,0 1 1 0 0,0 0 0 0 0,0 0-1 0 0,-13 12 1 0 0,19-16-1802 0 0,0 1 0 0 0,1 0 1 0 0,0-1-1 0 0,-1 1 0 0 0,1 0 0 0 0,0-1 1 0 0,0 1-1 0 0,0 0 0 0 0,0 0 0 0 0,0 0 1 0 0,0 0-1 0 0,1 0 0 0 0,-1 0 0 0 0,1 0 1 0 0,-1 0-1 0 0,1 1 0 0 0,0-1 0 0 0,0 0 1 0 0,0 0-1 0 0,0 0 0 0 0,0 0 0 0 0,0 0 1 0 0,1 1-1 0 0,-1-1 0 0 0,1 0 0 0 0,-1 0 1 0 0,1 0-1 0 0,1 2 0 0 0,1 2 70 0 0,0-1 0 0 0,0-1 0 0 0,1 1 0 0 0,0 0 0 0 0,0-1 0 0 0,8 8 0 0 0,14 15 232 0 0,-21-20-385 0 0,-1-2 0 0 0,0-1 1 0 0,-1 1 0 0 0,0 0-1 0 0,0 0 1 0 0,2 6-1 0 0,-5-10-52 0 0,1 1 0 0 0,-1-1 0 0 0,1 1-1 0 0,-1-1 1 0 0,0 1 0 0 0,0-1 0 0 0,0 1-1 0 0,0-1 1 0 0,0 1 0 0 0,0-1 0 0 0,0 1-1 0 0,0-1 1 0 0,0 1 0 0 0,-1-1 0 0 0,1 1 0 0 0,-1-1-1 0 0,1 1 1 0 0,-1-1 0 0 0,0 0 0 0 0,1 1-1 0 0,-1-1 1 0 0,0 0 0 0 0,0 1 0 0 0,-2 1-1 0 0,-4 4-559 0 0,-1 0 0 0 0,0 0 0 0 0,-1-1 0 0 0,-12 7 0 0 0,-2 0-1339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50.8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249 9 2760 0 0,'-9'-9'13999'0'0,"8"10"-13656"0"0,-13 2 2244 0 0,-1 7-1969 0 0,1 0-1 0 0,0 1 1 0 0,0 1 0 0 0,1 0 0 0 0,0 1 0 0 0,1 0 0 0 0,-11 16 0 0 0,0 5-27 0 0,-38 72 1 0 0,57-99-583 0 0,1 1 0 0 0,0 0 0 0 0,0 0 0 0 0,0 0 0 0 0,1 0 0 0 0,-1 9 0 0 0,2-15-7 0 0,1 0 0 0 0,0 0 1 0 0,0 0-1 0 0,0 0 0 0 0,0 0 0 0 0,0 0 1 0 0,0 0-1 0 0,0 0 0 0 0,1 0 1 0 0,-1 0-1 0 0,1 0 0 0 0,-1 0 1 0 0,1-1-1 0 0,0 1 0 0 0,0 0 0 0 0,0 0 1 0 0,0-1-1 0 0,0 1 0 0 0,0 0 1 0 0,0-1-1 0 0,1 1 0 0 0,-1-1 1 0 0,1 0-1 0 0,-1 1 0 0 0,1-1 0 0 0,-1 0 1 0 0,1 0-1 0 0,0 0 0 0 0,-1 0 1 0 0,1 0-1 0 0,3 1 0 0 0,-1-1 14 0 0,1 0 1 0 0,0 0-1 0 0,0 0 0 0 0,0-1 0 0 0,0 1 0 0 0,0-1 0 0 0,0 0 0 0 0,0-1 1 0 0,0 1-1 0 0,-1-1 0 0 0,1 0 0 0 0,0 0 0 0 0,0-1 0 0 0,7-2 0 0 0,7-5-281 0 0,0-1 0 0 0,21-13 0 0 0,-7 3-612 0 0,71-45-2892 0 0,-59 37 1328 0 0,-8 3-22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55.0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0 185 13360 0 0,'0'0'1026'0'0,"2"1"-668"0"0,5 0 264 0 0,1 0 0 0 0,-1 0 0 0 0,1-1 1 0 0,-1 0-1 0 0,1 0 0 0 0,-1-1 0 0 0,10-1 0 0 0,4-3 517 0 0,28-9-1 0 0,95-46 2121 0 0,-33 11-1845 0 0,-71 32-1067 0 0,40-13 37 0 0,-71 28-417 0 0,1-1 1 0 0,-1 1 0 0 0,1 0-1 0 0,-1 1 1 0 0,1 1 0 0 0,13-1-1 0 0,-21 2-47 0 0,-1-1-1 0 0,1 0 1 0 0,0 0-1 0 0,0 1 1 0 0,-1-1-1 0 0,1 1 1 0 0,0 0-1 0 0,-1-1 0 0 0,1 1 1 0 0,0 0-1 0 0,-1 0 1 0 0,3 2-1 0 0,3 7-2325 0 0,-7 3-3965 0 0,-4-1-1124 0 0</inkml:trace>
  <inkml:trace contextRef="#ctx0" brushRef="#br0" timeOffset="1">98 355 18487 0 0,'74'-9'5411'0'0,"-11"-2"-3959"0"0,-5 1-1131 0 0,-1-1-1 0 0,86-30 0 0 0,-118 31-1566 0 0,3 0-4872 0 0,-5 0-2029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51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265 22 2304 0 0,'0'0'73'0'0,"0"-1"-33"0"0,1 0-1 0 0,-1 0 1 0 0,0 0 0 0 0,1 0 0 0 0,-1-1 0 0 0,0 1 0 0 0,0 0-1 0 0,0 0 1 0 0,0 0 0 0 0,0 0 0 0 0,0 0 0 0 0,0 0 0 0 0,0-2 0 0 0,-1 3 311 0 0,0-1 0 0 0,1 1 0 0 0,-1-1 0 0 0,1 1 0 0 0,-1 0 0 0 0,0-1 0 0 0,0 1 0 0 0,1 0 0 0 0,-1 0 0 0 0,0-1 0 0 0,1 1 0 0 0,-1 0 0 0 0,0 0 0 0 0,0 0 0 0 0,1 0 0 0 0,-1 0 0 0 0,0 0 0 0 0,0 0 0 0 0,1 0 0 0 0,-1 0 0 0 0,0 0 0 0 0,-1 1 1 0 0,-19 7 3981 0 0,13-5-3434 0 0,-11 5 197 0 0,1 0 0 0 0,0 2 0 0 0,0 0 0 0 0,2 1 1 0 0,-1 0-1 0 0,-28 27 0 0 0,37-30-812 0 0,1 0 1 0 0,1 0 0 0 0,-1 0-1 0 0,1 1 1 0 0,1 0-1 0 0,-6 12 1 0 0,8-15-68 0 0,0 1 1 0 0,0 0-1 0 0,1 0 1 0 0,0 0-1 0 0,0 0 1 0 0,1 0-1 0 0,0 1 1 0 0,0-1-1 0 0,1 13 0 0 0,-1-19-172 0 0,1 0-1 0 0,0 1 0 0 0,1-1 1 0 0,-1 0-1 0 0,0 1 0 0 0,0-1 0 0 0,1 0 1 0 0,-1 0-1 0 0,0 1 0 0 0,1-1 1 0 0,-1 0-1 0 0,1 0 0 0 0,0 1 0 0 0,-1-1 1 0 0,1 0-1 0 0,0 0 0 0 0,0 0 1 0 0,0 0-1 0 0,0 0 0 0 0,0 0 0 0 0,1 1 1 0 0,-1-2-21 0 0,1 0 1 0 0,-1 1 0 0 0,1-1 0 0 0,-1 0-1 0 0,0 0 1 0 0,1 0 0 0 0,-1 0 0 0 0,1 0-1 0 0,-1 0 1 0 0,0 0 0 0 0,1-1 0 0 0,-1 1-1 0 0,1 0 1 0 0,-1-1 0 0 0,0 1 0 0 0,0-1 0 0 0,1 1-1 0 0,-1-1 1 0 0,2-1 0 0 0,25-15 184 0 0,-1-1 0 0 0,41-35 0 0 0,-7 4-1341 0 0,-43 36-1248 0 0,32-17 1 0 0,-33 22 170 0 0,-7 4-21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51.5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0 321 12896 0 0,'0'0'997'0'0,"4"-12"804"0"0,-3 5-383 0 0,0 1 0 0 0,1 0-1 0 0,4-12 1 0 0,2 1-397 0 0,12-18-1 0 0,-2 4-75 0 0,-10 18-619 0 0,1-1 0 0 0,1 1 0 0 0,0 1 0 0 0,12-12 0 0 0,2-3 68 0 0,-22 25-374 0 0,0 0 1 0 0,0 0-1 0 0,0 0 0 0 0,1 0 0 0 0,-1 0 0 0 0,0 1 1 0 0,1-1-1 0 0,-1 1 0 0 0,1-1 0 0 0,0 1 1 0 0,-1 0-1 0 0,1 0 0 0 0,0 0 0 0 0,6-1 0 0 0,-8 2-19 0 0,1 0-1 0 0,0 0 0 0 0,-1 0 1 0 0,1 0-1 0 0,0 0 0 0 0,0 1 1 0 0,-1-1-1 0 0,1 1 0 0 0,0-1 1 0 0,-1 1-1 0 0,1-1 0 0 0,-1 1 1 0 0,1 0-1 0 0,-1 0 0 0 0,1 0 1 0 0,-1 0-1 0 0,1 0 0 0 0,-1 0 1 0 0,0 0-1 0 0,0 0 1 0 0,0 0-1 0 0,1 1 0 0 0,-1-1 1 0 0,0 1-1 0 0,1 2 0 0 0,3 6 20 0 0,-1 1 0 0 0,0 0 0 0 0,-1 0 1 0 0,0 0-1 0 0,-1 1 0 0 0,0-1 0 0 0,1 17 0 0 0,-1-9 19 0 0,-1-11-39 0 0,5-4 11 0 0,-5-4-3 0 0,1 0 0 0 0,-1 0 0 0 0,1 0 0 0 0,0 0 0 0 0,-1 0 1 0 0,1-1-1 0 0,-1 1 0 0 0,1 0 0 0 0,0-1 0 0 0,-1 1 0 0 0,1-1 0 0 0,-1 0 0 0 0,0 0 0 0 0,1 1 1 0 0,-1-1-1 0 0,1 0 0 0 0,-1 0 0 0 0,0 0 0 0 0,0-1 0 0 0,2-1 0 0 0,3-4 81 0 0,1 0-1 0 0,5-11 0 0 0,-6 10 3 0 0,17-29 329 0 0,-14 22-105 0 0,12-17 1 0 0,-18 29-239 0 0,0-1 0 0 0,0 1 1 0 0,0-1-1 0 0,1 1 0 0 0,-1 0 0 0 0,1 0 0 0 0,0 1 1 0 0,0-1-1 0 0,5-2 0 0 0,-7 5-68 0 0,-1-1-1 0 0,0 1 1 0 0,0 0-1 0 0,1-1 0 0 0,-1 1 1 0 0,0 0-1 0 0,1 0 1 0 0,-1 0-1 0 0,0 0 1 0 0,1 0-1 0 0,-1 0 1 0 0,0 0-1 0 0,1 1 1 0 0,-1-1-1 0 0,0 0 1 0 0,3 2-1 0 0,19 11 41 0 0,-19-10-196 0 0,-1-1 0 0 0,0 0 0 0 0,1 0 0 0 0,-1 0 0 0 0,9 3 0 0 0,-8-5-229 0 0,0 1 0 0 0,0 0 0 0 0,0-1 1 0 0,1 0-1 0 0,-1 0 0 0 0,0 0 0 0 0,0-1 1 0 0,1 1-1 0 0,-1-1 0 0 0,0 0 0 0 0,0 0 0 0 0,6-3 1 0 0,3-2-2319 0 0,-1-1 0 0 0,18-12 0 0 0,-2 2-2740 0 0,-16 8 4498 0 0,-10 8 977 0 0,0-1 0 0 0,0 1 0 0 0,0-1-1 0 0,0 1 1 0 0,0 0 0 0 0,1-1 0 0 0,-1 1-1 0 0,1 0 1 0 0,-1 1 0 0 0,0-1 0 0 0,5 0 1659 0 0,-5 19 3665 0 0,-4-8-4214 0 0,-1-1-1 0 0,0 1 0 0 0,0 0 0 0 0,-1-1 0 0 0,-7 12 1 0 0,-4 10-86 0 0,7-13-972 0 0,1 0 1 0 0,1 0-1 0 0,0 1 0 0 0,-4 30 1 0 0,10-47-347 0 0,0-1 1 0 0,0 1 0 0 0,0 0 0 0 0,0-1 0 0 0,0 1 0 0 0,0 0 0 0 0,1-1 0 0 0,-1 1-1 0 0,1 2 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51.9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 9672 0 0,'0'0'424'0'0,"-5"10"96"0"0,2 0-416 0 0,0 0-104 0 0,3 2 0 0 0,-2 1-4280 0 0</inkml:trace>
  <inkml:trace contextRef="#ctx0" brushRef="#br0" timeOffset="1">105 501 10592 0 0,'0'0'964'0'0,"5"-10"4237"0"0,4-13 713 0 0,5-34-3615 0 0,17-47-295 0 0,-28 91-1730 0 0,1-1 0 0 0,1 1-1 0 0,0 1 1 0 0,11-21 0 0 0,-16 33-271 0 0,0-1-1 0 0,0 1 1 0 0,1 0 0 0 0,-1 0-1 0 0,0 0 1 0 0,0 0-1 0 0,0 0 1 0 0,1-1 0 0 0,-1 1-1 0 0,0 0 1 0 0,0 0-1 0 0,0 0 1 0 0,1 0 0 0 0,-1 0-1 0 0,0 0 1 0 0,0 0-1 0 0,0 0 1 0 0,1 0 0 0 0,-1 0-1 0 0,0 0 1 0 0,0 0 0 0 0,1 0-1 0 0,-1 0 1 0 0,0 0-1 0 0,0 0 1 0 0,0 0 0 0 0,1 0-1 0 0,-1 0 1 0 0,0 0-1 0 0,0 0 1 0 0,0 0 0 0 0,1 0-1 0 0,-1 0 1 0 0,0 1-1 0 0,0-1 1 0 0,0 0 0 0 0,1 0-1 0 0,-1 0 1 0 0,0 0 0 0 0,0 1-1 0 0,0-1 1 0 0,0 0-1 0 0,0 0 1 0 0,1 0 0 0 0,-1 0-1 0 0,0 1 1 0 0,0-1-1 0 0,0 0 1 0 0,0 0 0 0 0,0 1-1 0 0,0-1 1 0 0,0 0-1 0 0,5 11 4 0 0,-1 4 49 0 0,0 1 0 0 0,-1 0-1 0 0,-1 0 1 0 0,0 29 0 0 0,1 13 130 0 0,-3-56-176 0 0,0-1 0 0 0,0 1 0 0 0,1 0 0 0 0,-1-1 0 0 0,0 1 1 0 0,1 0-1 0 0,-1-1 0 0 0,1 1 0 0 0,-1-1 0 0 0,1 1 0 0 0,0-1 0 0 0,0 1 0 0 0,0-1 1 0 0,0 0-1 0 0,1 2 0 0 0,-1-2-3 0 0,0-1 1 0 0,0 0-1 0 0,0 1 1 0 0,0-1-1 0 0,0 0 1 0 0,0 0 0 0 0,0 1-1 0 0,0-1 1 0 0,0 0-1 0 0,1 0 1 0 0,-1 0-1 0 0,0-1 1 0 0,0 1-1 0 0,0 0 1 0 0,0 0-1 0 0,0 0 1 0 0,0-1-1 0 0,0 1 1 0 0,0-1-1 0 0,0 1 1 0 0,0-1 0 0 0,0 1-1 0 0,0-1 1 0 0,1 0-1 0 0,4-3 22 0 0,-1 0 0 0 0,0 1 0 0 0,0-2 0 0 0,0 1 0 0 0,0 0 1 0 0,5-8-1 0 0,24-34-174 0 0,-22 28-301 0 0,24-29-2815 0 0,-19 24-6047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52.3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107 0 19063 0 0,'-19'18'1544'0'0,"12"-11"-1272"0"0,0 0 0 0 0,0-1 1 0 0,0 2-1 0 0,1-1 1 0 0,0 1-1 0 0,1 0 1 0 0,-7 13-1 0 0,5-6 526 0 0,2-1-1 0 0,0 1 1 0 0,-4 18 0 0 0,7-25-584 0 0,1-1 0 0 0,0 1 0 0 0,1 0 0 0 0,0 0 0 0 0,0 0 0 0 0,0 0 0 0 0,1 0 0 0 0,2 9 0 0 0,-2-15-186 0 0,-1 0-1 0 0,1 0 1 0 0,0 0-1 0 0,-1-1 1 0 0,1 1 0 0 0,0 0-1 0 0,0 0 1 0 0,0-1-1 0 0,0 1 1 0 0,0-1 0 0 0,1 1-1 0 0,-1-1 1 0 0,0 1-1 0 0,1-1 1 0 0,-1 0 0 0 0,1 0-1 0 0,-1 0 1 0 0,1 0-1 0 0,0 0 1 0 0,-1 0-1 0 0,1 0 1 0 0,0 0 0 0 0,0-1-1 0 0,-1 1 1 0 0,1-1-1 0 0,0 1 1 0 0,0-1 0 0 0,0 0-1 0 0,0 1 1 0 0,0-1-1 0 0,0 0 1 0 0,0 0-1 0 0,0-1 1 0 0,0 1 0 0 0,-1 0-1 0 0,1-1 1 0 0,4 0-1 0 0,-2 0 15 0 0,1-1 0 0 0,0 1-1 0 0,-1-1 1 0 0,0 0-1 0 0,1-1 1 0 0,-1 1-1 0 0,0 0 1 0 0,0-1 0 0 0,0 0-1 0 0,0 0 1 0 0,-1 0-1 0 0,1-1 1 0 0,-1 1 0 0 0,4-7-1 0 0,0-2 103 0 0,0-1 1 0 0,-1 0-1 0 0,-1-1 0 0 0,5-21 0 0 0,9-58 648 0 0,-17 85-608 0 0,0 0 0 0 0,0 1-1 0 0,5-12 1 0 0,-6 18 136 0 0,0 1-313 0 0,0 0 1 0 0,0 0-1 0 0,0 1 0 0 0,0-1 1 0 0,0 0-1 0 0,0 1 1 0 0,0-1-1 0 0,0 1 0 0 0,0-1 1 0 0,0 1-1 0 0,0-1 0 0 0,0 1 1 0 0,-1 0-1 0 0,1-1 0 0 0,0 1 1 0 0,0 0-1 0 0,-1 0 1 0 0,1 0-1 0 0,0 0 0 0 0,-1 0 1 0 0,1-1-1 0 0,-1 1 0 0 0,1 2 1 0 0,11 24 28 0 0,-5-1-34 0 0,0-1-1 0 0,-2 2 1 0 0,-1-1-1 0 0,2 52 0 0 0,-6-34 18 0 0,-2 0 0 0 0,-10 52 0 0 0,8-65-30 0 0,-3-1 1 0 0,0 0-1 0 0,-2-1 0 0 0,-1 0 0 0 0,-2 0 0 0 0,-19 37 0 0 0,29-63-24 0 0,0 0-1 0 0,0 0 0 0 0,0-1 0 0 0,-1 1 0 0 0,1 0 0 0 0,-1-1 1 0 0,1 1-1 0 0,-1-1 0 0 0,0 0 0 0 0,0 0 0 0 0,0 0 1 0 0,-5 3-1 0 0,6-5-81 0 0,0 1-1 0 0,1-1 1 0 0,-1 1 0 0 0,0-1 0 0 0,0 0 0 0 0,1 0 0 0 0,-1 0-1 0 0,0 0 1 0 0,0 0 0 0 0,1 0 0 0 0,-1 0 0 0 0,0-1-1 0 0,0 1 1 0 0,1 0 0 0 0,-1-1 0 0 0,0 0 0 0 0,1 1 0 0 0,-1-1-1 0 0,1 0 1 0 0,-1 0 0 0 0,1 0 0 0 0,-1 0 0 0 0,1 0 0 0 0,-1 0-1 0 0,1 0 1 0 0,0 0 0 0 0,-2-3 0 0 0,-11-13-6951 0 0,2-2-2206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52.6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8 4144 0 0,'0'0'191'0'0,"18"-7"13359"0"0,-8 7-9316 0 0,4-1-754 0 0,-12 2-3343 0 0,0-1 0 0 0,-1 0-1 0 0,1 0 1 0 0,0 1 0 0 0,0-1 0 0 0,-1 1 0 0 0,1-1-1 0 0,0 1 1 0 0,-1 0 0 0 0,1 0 0 0 0,-1-1-1 0 0,1 1 1 0 0,-1 0 0 0 0,1 1 0 0 0,-1-1-1 0 0,0 0 1 0 0,1 0 0 0 0,0 2 0 0 0,3 3 112 0 0,-1 1 0 0 0,0-1 0 0 0,0 1 0 0 0,0 0-1 0 0,-1 0 1 0 0,0 0 0 0 0,-1 0 0 0 0,1 0 0 0 0,-1 1 0 0 0,-1-1 0 0 0,2 9 0 0 0,-1 7-38 0 0,-1 1 1 0 0,-3 30-1 0 0,0-34-154 0 0,-1-1 0 0 0,0 1-1 0 0,-2-1 1 0 0,0 0 0 0 0,-1 0-1 0 0,-1-1 1 0 0,-1 0 0 0 0,-16 27 0 0 0,19-36-105 0 0,-1 0 1 0 0,0-1-1 0 0,-1 0 1 0 0,0 0 0 0 0,-8 7-1 0 0,9-10-827 0 0,-1 0 0 0 0,1 0 0 0 0,-15 7-1 0 0,-1-3-9453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57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465 7 3680 0 0,'8'1'1623'0'0,"17"-7"17414"0"0,-25 5-18352 0 0,-1 2-629 0 0,1 0 1 0 0,-1 0 0 0 0,0 0-1 0 0,0 0 1 0 0,0 0 0 0 0,0 0-1 0 0,0 0 1 0 0,0-1 0 0 0,-3 2-1 0 0,-9 9 298 0 0,-20 29-56 0 0,-53 47 0 0 0,6-6-280 0 0,45-46-19 0 0,-75 58 0 0 0,9-11 987 0 0,95-74-937 0 0,4-6-25 0 0,1 0 0 0 0,-1 0 0 0 0,1-1 0 0 0,-1 1 0 0 0,0 0 0 0 0,1-1 0 0 0,-1 1 0 0 0,0-1 0 0 0,0 1 0 0 0,-3 0 0 0 0,20 8 790 0 0,-11-8-768 0 0,1 0 0 0 0,0-1 0 0 0,0 0 0 0 0,0 0 0 0 0,1 0 0 0 0,-1-1 1 0 0,0 0-1 0 0,8 0 0 0 0,43-8 205 0 0,-33 4-100 0 0,-7 2-56 0 0,117-15 373 0 0,-110 16-453 0 0,0 1 1 0 0,1 0-1 0 0,40 8 0 0 0,70 21-2654 0 0,-115-26 1358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58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27 117 9328 0 0,'-2'-13'992'0'0,"0"1"-358"0"0,1 1 0 0 0,1 0-1 0 0,0-12 1 0 0,3-12 3914 0 0,-3 23 574 0 0,-6 145-4176 0 0,-1 22-867 0 0,1-1 45 0 0,3-60-56 0 0,0-47 6 0 0,6 70 0 0 0,2-91-2475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59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8752 0 0,'-4'0'568'0'0,"1"1"1"0"0,-1-1-1 0 0,0 1 0 0 0,-9 4 10058 0 0,15-4-10083 0 0,6 1-184 0 0,1 1 0 0 0,-1-2 0 0 0,1 1 1 0 0,0-1-1 0 0,-1-1 0 0 0,1 0 0 0 0,15-1 0 0 0,3 0 184 0 0,69-1 899 0 0,-37 0-1163 0 0,99 9 0 0 0,-109-1-189 0 0,49 7-1797 0 0,-82-10-816 0 0,1-3-6059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59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8 8752 0 0,'-11'12'1349'0'0,"11"-10"-543"0"0,0-1-1 0 0,1 1 1 0 0,0-1 0 0 0,-1 1 0 0 0,1-1-1 0 0,0 1 1 0 0,-1-1 0 0 0,1 0 0 0 0,0 1-1 0 0,0-1 1 0 0,2 3 0 0 0,-1-3 273 0 0,47 52 1574 0 0,-44-47-2632 0 0,0-1 1 0 0,1 1-1 0 0,0-1 1 0 0,0 0-1 0 0,0-1 0 0 0,1 1 1 0 0,-1-1-1 0 0,1 0 0 0 0,10 3 1 0 0,-12-5-1373 0 0,0 0 1 0 0,1-1-1 0 0,-1 0 1 0 0,10 1-1 0 0,0-1-5932 0 0</inkml:trace>
  <inkml:trace contextRef="#ctx0" brushRef="#br0" timeOffset="1">321 1 11056 0 0,'-6'4'742'0'0,"0"0"0"0"0,0 1 0 0 0,0 0 0 0 0,1 0 0 0 0,-1 0 0 0 0,1 1 1 0 0,1-1-1 0 0,-1 1 0 0 0,1 0 0 0 0,0 1 0 0 0,0-1 0 0 0,-3 8 0 0 0,-127 278 3232 0 0,40-79-6377 0 0,82-189-3110 0 0,0-5-1712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0:59.7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147 177 16128 0 0,'0'0'1459'0'0,"-1"1"-996"0"0,-26 64 5015 0 0,2-6-4528 0 0,-20 54-325 0 0,40-100-577 0 0,1 0 0 0 0,0-1-1 0 0,-2 27 1 0 0,-4 8 31 0 0,8-37-68 0 0,-3 8 58 0 0,-7 18 0 0 0,11-35-16 0 0,2-4-41 0 0,-1-1-1 0 0,1 0 0 0 0,0 0 0 0 0,0 1 1 0 0,3-8-1 0 0,3-12 73 0 0,-4-6 120 0 0,-2 18-149 0 0,1 0-1 0 0,0 0 0 0 0,3-12 1 0 0,15-27 281 0 0,1 2 1 0 0,3 0 0 0 0,48-73-1 0 0,-1 20 557 0 0,-61 89-692 0 0,1 0 1 0 0,0 1 0 0 0,1 0-1 0 0,0 1 1 0 0,23-16 0 0 0,-31 24-169 0 0,0 0 1 0 0,1 0 0 0 0,-1 0-1 0 0,1 0 1 0 0,-1 0 0 0 0,1 1-1 0 0,-1 0 1 0 0,1 0 0 0 0,6 0-1 0 0,-10 1-25 0 0,1 0 0 0 0,-1 0 0 0 0,0 0 0 0 0,0 0 0 0 0,1 0 0 0 0,-1 1 0 0 0,0-1 0 0 0,0 0 0 0 0,0 1 0 0 0,0-1 0 0 0,1 1 0 0 0,-1-1 0 0 0,0 1 0 0 0,0 0 0 0 0,0-1-1 0 0,0 1 1 0 0,0 0 0 0 0,0 0 0 0 0,0 0 0 0 0,-1 0 0 0 0,1-1 0 0 0,0 1 0 0 0,0 0 0 0 0,-1 1 0 0 0,1-1 0 0 0,0 0 0 0 0,-1 0 0 0 0,1 0 0 0 0,-1 0 0 0 0,1 0 0 0 0,-1 1 0 0 0,0-1 0 0 0,0 0 0 0 0,1 0 0 0 0,-1 0 0 0 0,0 1 0 0 0,0-1-1 0 0,0 0 1 0 0,-1 3 0 0 0,0 6 43 0 0,-1 0 0 0 0,0 1 0 0 0,-1-1 0 0 0,0 0 0 0 0,0 0 0 0 0,-1 0 0 0 0,0-1 0 0 0,-8 12 1 0 0,4-5 2 0 0,-8 15-68 0 0,-2-1 0 0 0,-1-1 0 0 0,-2-1 0 0 0,-28 31 0 0 0,46-55-650 0 0,-1 0 0 0 0,0-1-1 0 0,0 1 1 0 0,0-1-1 0 0,-1 0 1 0 0,1 0-1 0 0,-1-1 1 0 0,-7 4 0 0 0,6-5-1814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55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19 11976 0 0,'0'0'922'0'0,"-11"-10"933"0"0,9 9-1304 0 0,0 0 1 0 0,0 0-1 0 0,0 0 1 0 0,-1 0-1 0 0,1 0 1 0 0,0 1-1 0 0,0-1 0 0 0,0 1 1 0 0,-1-1-1 0 0,1 1 1 0 0,0 0-1 0 0,0 0 1 0 0,-1 0-1 0 0,1 0 1 0 0,-3 1-1 0 0,2-1-386 0 0,1 1 0 0 0,-1 0 0 0 0,1 0 0 0 0,-1 0 0 0 0,1 0 0 0 0,0 0-1 0 0,0 1 1 0 0,-1-1 0 0 0,1 1 0 0 0,0-1 0 0 0,0 1 0 0 0,1 0 0 0 0,-1 0 0 0 0,0 0 0 0 0,1 0 0 0 0,-1 0 0 0 0,1 0-1 0 0,-1 0 1 0 0,1 0 0 0 0,-2 5 0 0 0,3-6-135 0 0,0 0 0 0 0,-1 0-1 0 0,1 0 1 0 0,0-1 0 0 0,0 1-1 0 0,0 0 1 0 0,0 0 0 0 0,0 0-1 0 0,0 0 1 0 0,1 0 0 0 0,-1 0-1 0 0,0 0 1 0 0,0 0 0 0 0,1 0-1 0 0,-1 0 1 0 0,0-1 0 0 0,1 1-1 0 0,-1 0 1 0 0,1 0 0 0 0,-1 0-1 0 0,1-1 1 0 0,0 1 0 0 0,0 1-1 0 0,18 14-53 0 0,-17-14 12 0 0,41 25 639 0 0,-34-22-417 0 0,0 0-1 0 0,-1 0 1 0 0,1 1-1 0 0,-1 1 1 0 0,13 11-1 0 0,-19-15-207 0 0,-1-1-1 0 0,1 0 0 0 0,0 0 1 0 0,-1 1-1 0 0,0-1 1 0 0,1 1-1 0 0,-1-1 1 0 0,0 1-1 0 0,0-1 1 0 0,-1 1-1 0 0,1 0 1 0 0,0-1-1 0 0,-1 1 0 0 0,0 0 1 0 0,1 0-1 0 0,-1 0 1 0 0,-1 2-1 0 0,1 0 5 0 0,-1-1 0 0 0,0 0-1 0 0,0 0 1 0 0,-1 1 0 0 0,1-1 0 0 0,-1 0-1 0 0,0 0 1 0 0,0-1 0 0 0,0 1 0 0 0,-4 4-1 0 0,2-1 8 0 0,-1-1-1 0 0,-1-1 0 0 0,1 1 0 0 0,-1-1 0 0 0,0 0 0 0 0,-1 0 0 0 0,1 0 0 0 0,-1-1 0 0 0,0 0 1 0 0,0 0-1 0 0,-13 4 0 0 0,17-7-340 0 0,-1 0 0 0 0,0 0 0 0 0,0 0 1 0 0,0 0-1 0 0,0-1 0 0 0,0 0 0 0 0,0 0 0 0 0,0 0 1 0 0,0 0-1 0 0,0-1 0 0 0,0 1 0 0 0,-7-3 1 0 0,5 0-1295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00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5528 0 0,'3'1'477'0'0,"1"0"0"0"0,-1 1 1 0 0,0 0-1 0 0,1-1 0 0 0,4 5 0 0 0,11 4 6366 0 0,-15-8-6300 0 0,1 0-1 0 0,-1-1 1 0 0,0 1-1 0 0,1-1 1 0 0,-1-1-1 0 0,1 1 1 0 0,-1-1-1 0 0,1 1 1 0 0,-1-1 0 0 0,1 0-1 0 0,-1-1 1 0 0,1 1-1 0 0,4-2 1 0 0,-3 0-200 0 0,0 0 0 0 0,0 0 0 0 0,-1 0 1 0 0,1-1-1 0 0,-1 0 0 0 0,0 0 0 0 0,0 0 1 0 0,10-9-1 0 0,-7 4-176 0 0,0 0 0 0 0,0-1 0 0 0,0 0 0 0 0,-2-1 0 0 0,1 0 0 0 0,-1 0 0 0 0,0 0 0 0 0,-1-1 0 0 0,7-20-1 0 0,-9 24-93 0 0,-1 0-1 0 0,0-1 1 0 0,-1 0-1 0 0,1-10 0 0 0,-1 17-56 0 0,-1 0-1 0 0,0-1 0 0 0,0 1 0 0 0,0 0 0 0 0,0 0 1 0 0,0 0-1 0 0,0-1 0 0 0,0 1 0 0 0,-1 0 1 0 0,1 0-1 0 0,0 0 0 0 0,-1 0 0 0 0,1 0 0 0 0,-1 0 1 0 0,1 0-1 0 0,-1-1 0 0 0,1 1 0 0 0,-1 1 1 0 0,0-1-1 0 0,1 0 0 0 0,-1 0 0 0 0,0 0 0 0 0,0 0 1 0 0,0 0-1 0 0,0 1 0 0 0,0-1 0 0 0,1 0 0 0 0,-1 1 1 0 0,-1-1-1 0 0,1 0 0 0 0,0 1 0 0 0,0 0 1 0 0,0-1-1 0 0,0 1 0 0 0,0 0 0 0 0,0-1 0 0 0,0 1 1 0 0,-1 0-1 0 0,-1 0 0 0 0,0 0 38 0 0,0 1 0 0 0,0 0 0 0 0,0-1 1 0 0,0 1-1 0 0,0 1 0 0 0,0-1 0 0 0,0 0 0 0 0,0 1 0 0 0,1-1 0 0 0,-1 1 0 0 0,0 0 0 0 0,1 0 0 0 0,0 0 1 0 0,-1 0-1 0 0,1 0 0 0 0,0 0 0 0 0,0 1 0 0 0,0-1 0 0 0,-2 5 0 0 0,-2 2 53 0 0,1 0-1 0 0,0 0 1 0 0,0 0-1 0 0,-4 16 0 0 0,5-16-50 0 0,2 0-1 0 0,-1 1 1 0 0,2-1-1 0 0,-2 12 1 0 0,3-17-49 0 0,0 0 0 0 0,0 0 1 0 0,0 0-1 0 0,1 0 0 0 0,-1 1 1 0 0,1-1-1 0 0,0 0 0 0 0,1 0 1 0 0,-1 0-1 0 0,1 0 0 0 0,-1-1 1 0 0,4 5-1 0 0,-2-2-8 0 0,1-1 1 0 0,0 0-1 0 0,1 0 0 0 0,-1 0 1 0 0,1-1-1 0 0,0 0 0 0 0,0 1 1 0 0,0-2-1 0 0,1 1 0 0 0,-1-1 0 0 0,1 1 1 0 0,0-2-1 0 0,8 4 0 0 0,0-1-495 0 0,1-1 0 0 0,-1-1 0 0 0,1 0 0 0 0,26 1 0 0 0,-7-3-834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00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0 21191 0 0,'-6'1'190'0'0,"0"0"0"0"0,0 0-1 0 0,0 1 1 0 0,0 0-1 0 0,0 0 1 0 0,1 1 0 0 0,-1-1-1 0 0,1 1 1 0 0,-1 0-1 0 0,1 0 1 0 0,0 1-1 0 0,0 0 1 0 0,1 0 0 0 0,-6 6-1 0 0,9-10-125 0 0,1 1-1 0 0,-1-1 0 0 0,1 1 0 0 0,-1 0 1 0 0,1 0-1 0 0,0-1 0 0 0,-1 1 0 0 0,1 0 1 0 0,0-1-1 0 0,-1 1 0 0 0,1 0 0 0 0,0 0 1 0 0,0 0-1 0 0,0-1 0 0 0,0 1 0 0 0,0 0 1 0 0,0 0-1 0 0,0 0 0 0 0,0-1 0 0 0,0 1 1 0 0,0 0-1 0 0,0 0 0 0 0,1 0 0 0 0,-1-1 1 0 0,0 1-1 0 0,0 0 0 0 0,1 0 0 0 0,-1-1 1 0 0,1 1-1 0 0,-1 0 0 0 0,1-1 0 0 0,-1 1 1 0 0,1 0-1 0 0,-1-1 0 0 0,1 1 0 0 0,-1-1 1 0 0,1 1-1 0 0,0-1 0 0 0,-1 1 0 0 0,1-1 1 0 0,1 1-1 0 0,1 1 68 0 0,1 1 0 0 0,-1-1 0 0 0,1 0 0 0 0,0 0 0 0 0,0-1 0 0 0,8 3-1 0 0,11 1 120 0 0,1-2 0 0 0,0-1 0 0 0,0 0 0 0 0,43-4-1 0 0,94-20 554 0 0,-65 5-699 0 0,-96 17-103 0 0,0 0-1 0 0,0 0 0 0 0,0 0 0 0 0,0 0 0 0 0,1 0 0 0 0,-1 0 0 0 0,0 0 0 0 0,0 0 0 0 0,0 0 0 0 0,0 0 0 0 0,0 0 0 0 0,0 0 1 0 0,0 0-1 0 0,1 0 0 0 0,-1 0 0 0 0,0 0 0 0 0,0 1 0 0 0,0-1 0 0 0,0 0 0 0 0,0 0 0 0 0,0 0 0 0 0,0 0 0 0 0,0 0 0 0 0,0 0 1 0 0,1 0-1 0 0,-1 0 0 0 0,0 1 0 0 0,0-1 0 0 0,0 0 0 0 0,0 0 0 0 0,0 0 0 0 0,0 0 0 0 0,0 0 0 0 0,0 0 0 0 0,0 0 1 0 0,0 1-1 0 0,0-1 0 0 0,0 0 0 0 0,0 0 0 0 0,0 0 0 0 0,0 0 0 0 0,0 0 0 0 0,0 0 0 0 0,0 1 0 0 0,0-1 0 0 0,0 0 0 0 0,0 0 1 0 0,0 0-1 0 0,0 0 0 0 0,-1 0 0 0 0,1 0 0 0 0,0 0 0 0 0,0 1 0 0 0,0-1 0 0 0,0 0 0 0 0,0 0 0 0 0,0 0 0 0 0,0 0 0 0 0,0 0 1 0 0,0 0-1 0 0,-1 0 0 0 0,1 0 0 0 0,0 0 0 0 0,0 0 0 0 0,0 0 0 0 0,-7 9 99 0 0,7-8-78 0 0,-20 21 349 0 0,-28 24 0 0 0,-8 8-254 0 0,28-23-74 0 0,-62 63 110 0 0,-2 4-77 0 0,92-98-161 0 0,-1 0 0 0 0,1 0-1 0 0,0 0 1 0 0,0 1 0 0 0,0-1 0 0 0,-1 0 0 0 0,1 0-1 0 0,0 0 1 0 0,0 0 0 0 0,-1 1 0 0 0,1-1 0 0 0,0 0-1 0 0,0 0 1 0 0,0 1 0 0 0,0-1 0 0 0,0 0 0 0 0,-1 0-1 0 0,1 1 1 0 0,0-1 0 0 0,0 0 0 0 0,0 0 0 0 0,0 1-1 0 0,0-1 1 0 0,0 0 0 0 0,0 0 0 0 0,0 1 0 0 0,0-1-1 0 0,0 0 1 0 0,0 1 0 0 0,0-1 0 0 0,0 0 0 0 0,0 0-1 0 0,0 1 1 0 0,10-2-7107 0 0,3-1-1802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06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295 46 9648 0 0,'0'0'5130'0'0,"11"-10"-3003"0"0,-9 8-1647 0 0,0 0 0 0 0,-1 0 0 0 0,1-1 1 0 0,-1 1-1 0 0,1 0 0 0 0,-1-1 0 0 0,0 1 0 0 0,0-1 1 0 0,0 1-1 0 0,0-1 0 0 0,0 1 0 0 0,0-6 0 0 0,-12 14 868 0 0,-105 77-325 0 0,83-57-942 0 0,-50 50 0 0 0,74-66 119 0 0,0 0 0 0 0,1 1 0 0 0,0 0-1 0 0,0 0 1 0 0,1 1 0 0 0,1 0 0 0 0,0 0-1 0 0,0 0 1 0 0,-5 19 0 0 0,11-30-173 0 0,-1 1 1 0 0,1-1-1 0 0,0 1 1 0 0,0-1-1 0 0,-1 0 0 0 0,1 1 1 0 0,0-1-1 0 0,0 1 1 0 0,0-1-1 0 0,0 0 1 0 0,1 1-1 0 0,-1-1 1 0 0,0 1-1 0 0,1-1 0 0 0,-1 0 1 0 0,0 1-1 0 0,1-1 1 0 0,0 0-1 0 0,-1 1 1 0 0,1-1-1 0 0,0 0 1 0 0,0 0-1 0 0,-1 0 0 0 0,1 0 1 0 0,1 2-1 0 0,1-2-6 0 0,-1 0-1 0 0,0 1 1 0 0,0-1-1 0 0,1 0 1 0 0,-1 0-1 0 0,1-1 1 0 0,-1 1-1 0 0,1 0 0 0 0,-1-1 1 0 0,1 1-1 0 0,-1-1 1 0 0,1 0-1 0 0,3 0 1 0 0,23-2 56 0 0,-1-1-1 0 0,1-2 1 0 0,42-12 0 0 0,-3 1-546 0 0,9 1-1556 0 0,-53 10 461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07.1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0 396 12032 0 0,'0'0'4249'0'0,"12"-3"-1380"0"0,-7-5-2092 0 0,0 0 0 0 0,0 0 0 0 0,-1 0-1 0 0,0-1 1 0 0,6-16 0 0 0,2-6-5 0 0,12-38 330 0 0,-5 15-494 0 0,22-66 177 0 0,-29 73-411 0 0,-9 117-203 0 0,-4-43-171 0 0,0 0 0 0 0,2 0 0 0 0,5 33 0 0 0,-3-45 0 0 0,0 0 0 0 0,1 1 0 0 0,0-1 0 0 0,1-1 0 0 0,1 1 0 0 0,15 26 0 0 0,-18-36 4 0 0,0-1-1 0 0,0 1 1 0 0,0-1-1 0 0,1 0 1 0 0,0 0-1 0 0,0 0 1 0 0,4 4-1 0 0,-7-8-2 0 0,0 1 1 0 0,0-1-1 0 0,0 1 0 0 0,0 0 1 0 0,0-1-1 0 0,0 0 0 0 0,0 1 1 0 0,0-1-1 0 0,1 0 0 0 0,-1 1 0 0 0,0-1 1 0 0,0 0-1 0 0,0 0 0 0 0,0 0 1 0 0,0 0-1 0 0,1 0 0 0 0,-1 0 1 0 0,0 0-1 0 0,0 0 0 0 0,0-1 0 0 0,0 1 1 0 0,0 0-1 0 0,1-1 0 0 0,-1 1 1 0 0,0-1-1 0 0,0 1 0 0 0,0-1 1 0 0,0 1-1 0 0,0-1 0 0 0,-1 0 0 0 0,1 0 1 0 0,0 1-1 0 0,0-1 0 0 0,0 0 1 0 0,0 0-1 0 0,-1 0 0 0 0,1 0 1 0 0,-1 0-1 0 0,2-2 0 0 0,7-12 85 0 0,-2-1-1 0 0,1 1 1 0 0,-2-2-1 0 0,0 1 1 0 0,-1-1-1 0 0,4-23 1 0 0,5-13 67 0 0,-4 10-71 0 0,-8 31-250 0 0,1 0 0 0 0,0 0 0 0 0,1 0 0 0 0,1 0 1 0 0,-1 1-1 0 0,8-12 0 0 0,-9 19-334 0 0,0 0 1 0 0,0 1-1 0 0,1 0 1 0 0,0-1-1 0 0,-1 1 0 0 0,1 1 1 0 0,0-1-1 0 0,0 0 1 0 0,1 1-1 0 0,-1 0 1 0 0,6-2-1 0 0,4-3-3214 0 0,-3 2-2935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08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6 13616 0 0,'0'0'1238'0'0,"-1"0"-1020"0"0,-2-1 93 0 0,-1 0 0 0 0,1 0 1 0 0,0 0-1 0 0,-1 1 0 0 0,0-1 1 0 0,1 1-1 0 0,-1 0 0 0 0,1 0 1 0 0,-1 0-1 0 0,1 1 0 0 0,-1-1 1 0 0,1 1-1 0 0,-1 0 0 0 0,1 0 1 0 0,-1 0-1 0 0,1 0 0 0 0,0 0 1 0 0,0 1-1 0 0,0 0 0 0 0,0-1 1 0 0,0 1-1 0 0,0 1 0 0 0,-4 2 0 0 0,-1 3-153 0 0,0-1-1 0 0,1 1 1 0 0,0 0-1 0 0,1 0 1 0 0,0 1-1 0 0,-7 12 1 0 0,5-6-94 0 0,0 1-1 0 0,1 0 1 0 0,-5 18 0 0 0,10-27-53 0 0,0 0-1 0 0,0 0 1 0 0,1 0-1 0 0,0 0 1 0 0,1 0 0 0 0,-1 0-1 0 0,1 0 1 0 0,1 0 0 0 0,-1 0-1 0 0,3 10 1 0 0,-2-15 6 0 0,0 0 1 0 0,-1 0-1 0 0,1 0 1 0 0,0 0-1 0 0,0 0 0 0 0,0 0 1 0 0,0-1-1 0 0,0 1 1 0 0,1 0-1 0 0,-1-1 0 0 0,0 1 1 0 0,1-1-1 0 0,-1 0 1 0 0,1 1-1 0 0,-1-1 0 0 0,1 0 1 0 0,0 0-1 0 0,0 0 1 0 0,0 0-1 0 0,-1 0 0 0 0,1 0 1 0 0,0-1-1 0 0,0 1 1 0 0,0-1-1 0 0,0 1 0 0 0,0-1 1 0 0,0 0-1 0 0,0 1 1 0 0,0-1-1 0 0,0 0 0 0 0,0 0 1 0 0,0-1-1 0 0,0 1 1 0 0,0 0-1 0 0,0-1 0 0 0,0 1 1 0 0,4-2-1 0 0,-2-1 65 0 0,0 0-1 0 0,0 1 0 0 0,0-1 0 0 0,-1 0 1 0 0,1-1-1 0 0,-1 1 0 0 0,1-1 0 0 0,-1 1 1 0 0,-1-1-1 0 0,1 0 0 0 0,0 0 0 0 0,2-7 1 0 0,2-5 312 0 0,0 0 0 0 0,4-20 1 0 0,0 1 156 0 0,-1-3 37 0 0,-8 29-355 0 0,0 0 0 0 0,1 0 0 0 0,0 0 0 0 0,7-16 0 0 0,-9 25-102 0 0,-1 1-65 0 0,16 57-55 0 0,-11-30-1089 0 0,1-1 0 0 0,1 0 0 0 0,2 0-1 0 0,0-1 1 0 0,20 38 0 0 0,-26-57 108 0 0,1 0 1 0 0,-1 0-1 0 0,0 0 0 0 0,-1 1 1 0 0,1-1-1 0 0,-1 1 1 0 0,1 15-1 0 0,-3-22 489 0 0,-2 0-315 0 0,2 0 841 0 0,0-1 0 0 0,0 0 1 0 0,0 0-1 0 0,-1 0 0 0 0,1 0 1 0 0,0 0-1 0 0,0 1 0 0 0,0-1 1 0 0,0 0-1 0 0,0 0 1 0 0,0 0-1 0 0,0 0 0 0 0,-1 0 1 0 0,1 0-1 0 0,0 0 0 0 0,0 0 1 0 0,0 1-1 0 0,0-1 0 0 0,0 0 1 0 0,-1 0-1 0 0,1 0 1 0 0,0 0-1 0 0,0 0 0 0 0,0 0 1 0 0,0 0-1 0 0,-1 0 0 0 0,1 0 1 0 0,0 0-1 0 0,0 0 0 0 0,0 0 1 0 0,0 0-1 0 0,-1 0 1 0 0,1 0-1 0 0,0 0 0 0 0,0 0 1 0 0,0 0-1 0 0,0-1 0 0 0,0 1 1 0 0,-1 0-1 0 0,1 0 0 0 0,0 0 1 0 0,0 0-1 0 0,0 0 1 0 0,0 0-1 0 0,-1-1 65 0 0,0 1 1 0 0,0-1-1 0 0,1 1 1 0 0,-1-1-1 0 0,0 1 1 0 0,1-1-1 0 0,-1 1 1 0 0,0-1-1 0 0,1 0 1 0 0,-1 1-1 0 0,1-1 1 0 0,-1 0-1 0 0,1 0 1 0 0,0 1-1 0 0,-1-1 1 0 0,1 0-1 0 0,0 0 1 0 0,-1 0-1 0 0,1 1 1 0 0,0-1-1 0 0,0 0 0 0 0,0 0 1 0 0,0 0-1 0 0,-1 0 1 0 0,1 0-1 0 0,1 1 1 0 0,-1-1-1 0 0,0-2 1 0 0,9-27 2627 0 0,-5 17-2067 0 0,-1 4-210 0 0,0 0 0 0 0,1 0-1 0 0,0 0 1 0 0,0 0 0 0 0,7-9 0 0 0,31-40 954 0 0,-37 52-1282 0 0,2-4 235 0 0,1 1-1 0 0,13-12 1 0 0,-20 20-350 0 0,-1 1-12 0 0,0 0 1 0 0,0-1-1 0 0,0 1 0 0 0,0 0 0 0 0,1 0 0 0 0,-1-1 0 0 0,0 1 0 0 0,0 0 1 0 0,1-1-1 0 0,-1 1 0 0 0,0 0 0 0 0,1 0 0 0 0,-1 0 0 0 0,0-1 1 0 0,1 1-1 0 0,-1 0 0 0 0,0 0 0 0 0,1 0 0 0 0,-1 0 0 0 0,0 0 0 0 0,1-1 1 0 0,-1 1-1 0 0,1 0 0 0 0,-1 0 0 0 0,0 0 0 0 0,1 0 0 0 0,-1 0 0 0 0,0 0 1 0 0,1 0-1 0 0,-1 0 0 0 0,1 1 0 0 0,-1-1 0 0 0,1 0 0 0 0,-1 0-1 0 0,1 0 0 0 0,-1 0 1 0 0,1 1-1 0 0,-1-1 1 0 0,1 0-1 0 0,-1 0 1 0 0,0 1-1 0 0,1-1 0 0 0,-1 0 1 0 0,0 1-1 0 0,1-1 1 0 0,-1 0-1 0 0,0 1 1 0 0,1-1-1 0 0,-1 1 0 0 0,0-1 1 0 0,1 0-1 0 0,-1 1 1 0 0,0-1-1 0 0,0 1 1 0 0,0-1-1 0 0,1 1 0 0 0,-1 1 1 0 0,4 4-41 0 0,-1 0-1 0 0,0 1 0 0 0,-1 0 1 0 0,0 0-1 0 0,0-1 0 0 0,0 1 1 0 0,-1 0-1 0 0,1 13 0 0 0,3 8 452 0 0,-4-15-377 0 0,-1-10-38 0 0,0-1 0 0 0,1 1 0 0 0,-1 0 0 0 0,1-1 0 0 0,-1 1 0 0 0,1-1 0 0 0,0 1 0 0 0,2 3 0 0 0,-3-5 5 0 0,0-1 0 0 0,0 0 1 0 0,1 0-1 0 0,-1 1 0 0 0,0-1 1 0 0,0 0-1 0 0,1 0 0 0 0,-1 1 1 0 0,0-1-1 0 0,0 0 0 0 0,1 0 0 0 0,-1 0 1 0 0,0 1-1 0 0,1-1 0 0 0,-1 0 1 0 0,0 0-1 0 0,1 0 0 0 0,-1 0 1 0 0,0 0-1 0 0,1 0 0 0 0,-1 0 1 0 0,0 0-1 0 0,1 0 0 0 0,-1 0 0 0 0,0 0 1 0 0,1 0-1 0 0,-1 0 0 0 0,0 0 1 0 0,1 0-1 0 0,-1 0 0 0 0,0 0 1 0 0,1 0-1 0 0,-1 0 0 0 0,0-1 1 0 0,1 1-1 0 0,-1 0 0 0 0,0 0 0 0 0,1 0 1 0 0,-1-1-1 0 0,12-7 155 0 0,1-10 189 0 0,-1-1-1 0 0,18-34 0 0 0,-21 34-155 0 0,2 0 0 0 0,0 1 0 0 0,17-21 0 0 0,-24 35-170 0 0,-2 1 15 0 0,1-1-1 0 0,0 1 1 0 0,0 0-1 0 0,1 0 0 0 0,-1 0 1 0 0,5-3-1 0 0,-7 6-32 0 0,-1 0 0 0 0,1 0 0 0 0,-1-1 0 0 0,1 1 0 0 0,-1 0 0 0 0,1 0 0 0 0,-1 0 0 0 0,1 0 0 0 0,0 0 0 0 0,-1 0 0 0 0,1-1 0 0 0,-1 1 0 0 0,1 1 0 0 0,0-1 0 0 0,-1 0 0 0 0,1 0 0 0 0,-1 0 0 0 0,1 0 0 0 0,-1 0 0 0 0,2 1 0 0 0,-1 0-2 0 0,0-1-1 0 0,0 1 1 0 0,0 0-1 0 0,-1 0 1 0 0,1 0-1 0 0,0 0 1 0 0,0 0-1 0 0,-1 0 1 0 0,1 0-1 0 0,0 0 1 0 0,-1 0-1 0 0,1 0 1 0 0,-1 0 0 0 0,1 2-1 0 0,4 17-7 0 0,0 0 0 0 0,-1 0 0 0 0,1 25 1 0 0,6 30-19 0 0,-9-66 18 0 0,0 0 0 0 0,1 0 0 0 0,0 0 1 0 0,1-1-1 0 0,8 16 0 0 0,-11-22-11 0 0,1 1 1 0 0,0 0-1 0 0,0-1 0 0 0,0 1 0 0 0,0-1 0 0 0,0 1 1 0 0,1-1-1 0 0,-1 0 0 0 0,1 0 0 0 0,-1 0 1 0 0,1 0-1 0 0,0-1 0 0 0,0 1 0 0 0,-1-1 0 0 0,1 0 1 0 0,0 1-1 0 0,1-1 0 0 0,-1-1 0 0 0,0 1 1 0 0,0 0-1 0 0,0-1 0 0 0,0 1 0 0 0,1-1 1 0 0,-1 0-1 0 0,4-1 0 0 0,0 0-15 0 0,-1 0 1 0 0,1-1-1 0 0,-1 0 0 0 0,1 0 1 0 0,-1-1-1 0 0,1 0 0 0 0,-1 0 0 0 0,0 0 1 0 0,-1-1-1 0 0,12-8 0 0 0,-9 5 23 0 0,1 0 0 0 0,-1-1 0 0 0,-1 0-1 0 0,0-1 1 0 0,0 0 0 0 0,0 0 0 0 0,6-12-1 0 0,-10 15 9 0 0,0-1-1 0 0,0 1 0 0 0,0-1 1 0 0,-1 0-1 0 0,0 0 1 0 0,-1 0-1 0 0,1-1 0 0 0,-1 1 1 0 0,-1 0-1 0 0,1 0 0 0 0,-1-1 1 0 0,-1-8-1 0 0,1 14 5 0 0,-1 0 0 0 0,1 0 1 0 0,0 0-1 0 0,-1 0 0 0 0,0 0 0 0 0,1 0 0 0 0,-1 0 0 0 0,0 0 1 0 0,0 0-1 0 0,0 1 0 0 0,0-1 0 0 0,0 0 0 0 0,-1 1 0 0 0,1-1 0 0 0,0 1 1 0 0,-1-1-1 0 0,1 1 0 0 0,-1-1 0 0 0,0 1 0 0 0,1 0 0 0 0,-1 0 1 0 0,0 0-1 0 0,0 0 0 0 0,0 0 0 0 0,0 0 0 0 0,0 1 0 0 0,0-1 1 0 0,0 0-1 0 0,0 1 0 0 0,-3-1 0 0 0,2 1 13 0 0,-1 0 0 0 0,0 0-1 0 0,1 0 1 0 0,-1 0 0 0 0,0 1-1 0 0,1-1 1 0 0,-1 1 0 0 0,1 0 0 0 0,-1 0-1 0 0,1 1 1 0 0,-1-1 0 0 0,1 0 0 0 0,0 1-1 0 0,0 0 1 0 0,0 0 0 0 0,-5 4-1 0 0,2-1 64 0 0,1 0-1 0 0,0 1 1 0 0,0-1-1 0 0,1 1 1 0 0,-1 0-1 0 0,1 1 1 0 0,1-1-1 0 0,-6 11 1 0 0,4-1-119 0 0,0-1 0 0 0,-6 30 0 0 0,10-40 48 0 0,1 0-1 0 0,-1 0 1 0 0,1 0 0 0 0,0 0-1 0 0,0 0 1 0 0,0 0-1 0 0,1 0 1 0 0,0 0 0 0 0,0 0-1 0 0,0 0 1 0 0,1-1-1 0 0,-1 1 1 0 0,1 0 0 0 0,3 5-1 0 0,-3-7-4 0 0,0 0 0 0 0,0 0 0 0 0,1 0 0 0 0,-1 0 0 0 0,1 0 1 0 0,0 0-1 0 0,0 0 0 0 0,0-1 0 0 0,0 0 0 0 0,0 1 0 0 0,0-1 0 0 0,1 0 0 0 0,-1-1 0 0 0,1 1 0 0 0,0-1 0 0 0,-1 1 0 0 0,1-1 0 0 0,6 1 0 0 0,0-1-66 0 0,0 0 1 0 0,0-1-1 0 0,0 0 1 0 0,0 0-1 0 0,0-1 0 0 0,13-3 1 0 0,-5 0-753 0 0,0-1 0 0 0,26-11 0 0 0,-13 2-476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08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5 20383 0 0,'-3'-2'343'0'0,"-8"-1"1162"0"0,8 5 943 0 0,18 3-441 0 0,5 0-934 0 0,-12-2-641 0 0,0-1 0 0 0,15 1 0 0 0,100 10 960 0 0,-113-13-1347 0 0,-1 1 0 0 0,0 1 0 0 0,0 0 0 0 0,0 0 0 0 0,15 6-1 0 0,-22-7-33 0 0,-1-1 0 0 0,0 1 0 0 0,0 0 0 0 0,0 0 1 0 0,-1-1-1 0 0,1 1 0 0 0,0 0 0 0 0,0 0 0 0 0,0 0 0 0 0,-1 0 0 0 0,1 0 0 0 0,0 0 0 0 0,-1 0 0 0 0,1 0 0 0 0,-1 1 0 0 0,1-1 0 0 0,-1 0 0 0 0,0 0 0 0 0,1 0 0 0 0,-1 1 0 0 0,0-1 0 0 0,0 0 0 0 0,0 0 0 0 0,0 1 0 0 0,0-1 0 0 0,0 0 0 0 0,0 0 0 0 0,0 0 0 0 0,0 1 0 0 0,-1-1 0 0 0,1 0 0 0 0,-2 2 0 0 0,0 5 78 0 0,-1-1 0 0 0,-1 1-1 0 0,-7 11 1 0 0,8-14-70 0 0,-12 20 193 0 0,-2 0 1 0 0,-32 36-1 0 0,37-49-155 0 0,1 0-1 0 0,-2-1 1 0 0,1 0-1 0 0,-1-1 1 0 0,-1-1-1 0 0,-18 10 1 0 0,30-18-56 0 0,0 1 4 0 0,0-1 0 0 0,0 0-1 0 0,0 0 1 0 0,-1 0 0 0 0,1 0 0 0 0,0 0 0 0 0,0-1 0 0 0,-1 1 0 0 0,1-1-1 0 0,0 0 1 0 0,-1 1 0 0 0,-2-1 0 0 0,5 0-14 0 0,0 0 1 0 0,0 0-1 0 0,0 0 1 0 0,-1 0-1 0 0,1 0 1 0 0,0-1-1 0 0,0 1 1 0 0,0 0-1 0 0,0 0 1 0 0,-1 0-1 0 0,1 0 1 0 0,0 0-1 0 0,0 0 1 0 0,0 0-1 0 0,0 0 1 0 0,0-1-1 0 0,-1 1 1 0 0,1 0-1 0 0,0 0 0 0 0,0 0 1 0 0,0 0-1 0 0,0 0 1 0 0,0-1-1 0 0,0 1 1 0 0,0 0-1 0 0,0 0 1 0 0,-1 0-1 0 0,1 0 1 0 0,0-1-1 0 0,0 1 1 0 0,0 0-1 0 0,0 0 1 0 0,0 0-1 0 0,0-1 1 0 0,0 1-1 0 0,0 0 1 0 0,0 0-1 0 0,0 0 0 0 0,0 0 1 0 0,0-1-1 0 0,0 1 1 0 0,1 0-1 0 0,-1 0 1 0 0,0 0-1 0 0,0-1 1 0 0,0 1-1 0 0,0 0 1 0 0,0 0-1 0 0,0 0 1 0 0,0 0-1 0 0,0 0 1 0 0,1-1-1 0 0,-1 1 1 0 0,0 0-1 0 0,5-4-806 0 0,4-2-1817 0 0,4-2-7732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09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 6912 0 0,'3'-11'4828'0'0,"-1"10"-4187"0"0,1-1-1 0 0,-1 1 1 0 0,1-1 0 0 0,0 1 0 0 0,-1 0 0 0 0,1 0 0 0 0,0 1 0 0 0,0-1 0 0 0,0 0-1 0 0,5 0 1 0 0,34 0 465 0 0,-29 2-410 0 0,6-2-527 0 0,-6 0 114 0 0,22 3 1 0 0,-32-2-368 0 0,0 0-1 0 0,0 1 1 0 0,0 0 0 0 0,0-1 0 0 0,0 1-1 0 0,0 0 1 0 0,-1 1 0 0 0,1-1 0 0 0,0 0-1 0 0,-1 1 1 0 0,1 0 0 0 0,-1-1 0 0 0,3 3-1 0 0,2 4-1319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10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17503 0 0,'0'0'2232'0'0,"5"5"-1872"0"0,7-3 8 0 0,1-2 0 0 0,5 0-272 0 0,4 0-96 0 0,4-5 72 0 0,2 1-8463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15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231 7 4608 0 0,'0'0'683'0'0,"13"0"8578"0"0,20-7-3056 0 0,-34 11-6001 0 0,0-1 0 0 0,0 0 0 0 0,0 1 0 0 0,-1-1 0 0 0,1 0 0 0 0,-4 4 0 0 0,2 0-50 0 0,-1-2-81 0 0,0 1-1 0 0,0-1 0 0 0,-1 0 1 0 0,1-1-1 0 0,-1 1 1 0 0,0-1-1 0 0,-11 7 0 0 0,-1 3 65 0 0,-73 48 761 0 0,22-17 242 0 0,67-44-1067 0 0,-24 19 627 0 0,24-19-624 0 0,0 0 1 0 0,0 0-1 0 0,0 0 1 0 0,-1 1 0 0 0,1-1-1 0 0,0 0 1 0 0,1 1 0 0 0,-1-1-1 0 0,0 0 1 0 0,0 1 0 0 0,0-1-1 0 0,1 1 1 0 0,-1 0 0 0 0,0 2-1 0 0,1-3 175 0 0,7 4 33 0 0,-3-3-238 0 0,0 1 0 0 0,0-1-1 0 0,1 0 1 0 0,-1 0 0 0 0,1-1 0 0 0,-1 1 0 0 0,8 1 0 0 0,36 3 115 0 0,-23-4-101 0 0,120 11-1879 0 0,-121-11 299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16.0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0 246 6912 0 0,'0'0'6466'0'0,"6"-3"-5364"0"0,39-19 961 0 0,-7 5-1479 0 0,-28 13-400 0 0,0 0 0 0 0,14-9-1 0 0,3-4 464 0 0,-9 7-377 0 0,-1-1 1 0 0,0-1 0 0 0,27-25-1 0 0,-39 31-73 0 0,-1 1-1 0 0,1-1 1 0 0,-1 0-1 0 0,5-11 0 0 0,-8 16-170 0 0,0-1-1 0 0,0 1 1 0 0,0-1-1 0 0,-1 1 1 0 0,1-1-1 0 0,0 1 1 0 0,-1-1-1 0 0,0 0 0 0 0,1 1 1 0 0,-1-1-1 0 0,0 0 1 0 0,0 0-1 0 0,0 1 1 0 0,0-1-1 0 0,0 0 1 0 0,0 1-1 0 0,0-1 1 0 0,-1 0-1 0 0,1 1 1 0 0,-1-1-1 0 0,1 0 1 0 0,-1 1-1 0 0,0-1 1 0 0,-1-2-1 0 0,1 3-8 0 0,-1 0 0 0 0,0-1 0 0 0,0 1 0 0 0,0 0 0 0 0,0 0 0 0 0,0 0 0 0 0,0 0-1 0 0,0 0 1 0 0,0 0 0 0 0,0 1 0 0 0,0-1 0 0 0,0 1 0 0 0,-1-1 0 0 0,1 1 0 0 0,0 0 0 0 0,0 0 0 0 0,-1 0 0 0 0,1 0 0 0 0,0 1 0 0 0,0-1 0 0 0,0 0 0 0 0,-1 1-1 0 0,1-1 1 0 0,0 1 0 0 0,-2 1 0 0 0,-7 2-23 0 0,1 1-1 0 0,0-1 0 0 0,-15 11 0 0 0,14-7 50 0 0,0 0-1 0 0,0 0 1 0 0,1 1-1 0 0,0 1 1 0 0,1 0-1 0 0,0 0 0 0 0,-8 12 1 0 0,11-14 217 0 0,1 1 1 0 0,0 0-1 0 0,0 1 1 0 0,1-1-1 0 0,0 1 1 0 0,0 0-1 0 0,1 0 0 0 0,0 0 1 0 0,-1 18-1 0 0,3-23-176 0 0,1 0 1 0 0,0 0-1 0 0,1 0 0 0 0,-1 0 0 0 0,1 0 0 0 0,0 0 0 0 0,0 0 1 0 0,1 0-1 0 0,-1 0 0 0 0,1 0 0 0 0,0-1 0 0 0,0 1 0 0 0,1-1 1 0 0,-1 1-1 0 0,1-1 0 0 0,0 0 0 0 0,0 0 0 0 0,1 0 1 0 0,-1-1-1 0 0,1 1 0 0 0,0-1 0 0 0,6 5 0 0 0,-4-4-37 0 0,-1-1 0 0 0,1 0-1 0 0,-1-1 1 0 0,1 1 0 0 0,0-1 0 0 0,0 0-1 0 0,0 0 1 0 0,0-1 0 0 0,0 0 0 0 0,0 0-1 0 0,1 0 1 0 0,-1-1 0 0 0,0 0 0 0 0,1 0-1 0 0,9-2 1 0 0,-5 1 52 0 0,0-1 0 0 0,1 0 0 0 0,-1-1 0 0 0,11-4-1 0 0,-17 5-348 0 0,0 0-1 0 0,0-1 1 0 0,0 1-1 0 0,0-1 0 0 0,-1-1 1 0 0,1 1-1 0 0,-1 0 0 0 0,0-1 1 0 0,0 0-1 0 0,4-6 1 0 0,3-3-2648 0 0,-2-1-5241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3:07.4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48 239 10336 0 0,'0'0'934'0'0,"-8"-2"-748"0"0,-20-3 1947 0 0,16 5 6157 0 0,24 7-6822 0 0,9-6-1084 0 0,0-1 0 0 0,0 0 0 0 0,35-6-1 0 0,-38 4-250 0 0,66-9 522 0 0,95-8 416 0 0,-52 13-750 0 0,-100 6-235 0 0,-1 2 0 0 0,47 9-1 0 0,-62-10-49 0 0,0 0 0 0 0,0-1-1 0 0,0 1 1 0 0,0-2 0 0 0,18-2 0 0 0,19-1 136 0 0,-36 3-102 0 0,0 0 0 0 0,13-4 0 0 0,-17 4-14 0 0,-6 1-31 0 0,-1 0-36 0 0,-1 1 0 0 0,1-1 0 0 0,-1 0 0 0 0,1 0 0 0 0,-1 0 0 0 0,1 0 0 0 0,-1 0 0 0 0,1 0 0 0 0,-1 0-1 0 0,1 0 1 0 0,0 0 0 0 0,-1 0 0 0 0,1-1 0 0 0,-1 1 0 0 0,1 0 0 0 0,-1 0 0 0 0,1 0 0 0 0,-1-1 0 0 0,1 1-1 0 0,-1 0 1 0 0,0 0 0 0 0,1-1 0 0 0,-1 1 0 0 0,1 0 0 0 0,-1-1 0 0 0,1 0 0 0 0,-9-12 593 0 0,4 7-500 0 0,-1 0 0 0 0,1 0-1 0 0,-1 1 1 0 0,0 0-1 0 0,-10-8 1 0 0,-3-3-32 0 0,5 2-28 0 0,-2 1-1 0 0,1 1 0 0 0,-1 0 0 0 0,-1 1 0 0 0,0 0 0 0 0,-1 2 0 0 0,0 0 0 0 0,0 0 0 0 0,-23-6 0 0 0,11 8 99 0 0,29 7-119 0 0,0 0 0 0 0,0 0 1 0 0,0 0-1 0 0,0 0 0 0 0,0 0 0 0 0,-1 0 0 0 0,1 0 1 0 0,0 0-1 0 0,0 0 0 0 0,0 0 0 0 0,0 0 0 0 0,0 0 0 0 0,0 0 1 0 0,0 0-1 0 0,0 0 0 0 0,0 0 0 0 0,0 0 0 0 0,0 0 0 0 0,-1 0 1 0 0,1 0-1 0 0,0 0 0 0 0,0 0 0 0 0,0 0 0 0 0,0 0 1 0 0,0 0-1 0 0,0 0 0 0 0,0 0 0 0 0,0 0 0 0 0,0 1 0 0 0,0-1 1 0 0,0 0-1 0 0,0 0 0 0 0,0 0 0 0 0,0 0 0 0 0,-1 0 1 0 0,1 0-1 0 0,0 0 0 0 0,0 0 0 0 0,0 0 0 0 0,0 0 0 0 0,0 0 1 0 0,0 0-1 0 0,0 0 0 0 0,0 1 0 0 0,0-1 0 0 0,0 0 0 0 0,0 0 1 0 0,0 0-1 0 0,0 0 0 0 0,0 0 0 0 0,0 0 0 0 0,0 0 1 0 0,0 0-1 0 0,0 0 0 0 0,0 0 0 0 0,0 1 0 0 0,0-1 0 0 0,0 0 1 0 0,0 0-1 0 0,0 0 0 0 0,0 0 0 0 0,0 0 0 0 0,1 0 0 0 0,-1 0 1 0 0,0 0-1 0 0,0 0 0 0 0,0 0 0 0 0,0 0 0 0 0,0 0 1 0 0,14 11 35 0 0,22 9 18 0 0,0-2-1 0 0,2-1 1 0 0,52 16-1 0 0,-35-14 8 0 0,-45-15-90 0 0,-1 0 0 0 0,0 0 0 0 0,0 0 0 0 0,0 1 0 0 0,-1 0 0 0 0,0 1 0 0 0,0 0 0 0 0,0 0 0 0 0,11 13 0 0 0,-18-19 35 0 0,-1 1 0 0 0,1 0-1 0 0,0 0 1 0 0,-1 0 0 0 0,1 0-1 0 0,-1 0 1 0 0,1 0 0 0 0,-1 0-1 0 0,0 0 1 0 0,1 0 0 0 0,-1 0 0 0 0,0 0-1 0 0,0 0 1 0 0,1 0 0 0 0,-1 0-1 0 0,0 1 1 0 0,0-1 0 0 0,0 0 0 0 0,-1 0-1 0 0,1 0 1 0 0,0 0 0 0 0,0 0-1 0 0,0 0 1 0 0,-1 0 0 0 0,1 0 0 0 0,-1 0-1 0 0,1 0 1 0 0,-1 0 0 0 0,1 0-1 0 0,-2 1 1 0 0,-6 7 46 0 0,0-1 0 0 0,-1 0 0 0 0,0 0 0 0 0,-1-1 0 0 0,0 0-1 0 0,-16 8 1 0 0,3-1-11 0 0,2 0-48 0 0,1 2 1 0 0,0 0-1 0 0,1 1 1 0 0,-21 25-1 0 0,39-42-15 0 0,1 1 1 0 0,-1 0-1 0 0,0 0 0 0 0,1 0 0 0 0,-1 0 0 0 0,1 1 1 0 0,-1-1-1 0 0,1 0 0 0 0,-1 0 0 0 0,1 0 0 0 0,0 0 1 0 0,-1 0-1 0 0,1 1 0 0 0,0-1 0 0 0,0 0 0 0 0,0 0 1 0 0,0 2-1 0 0,0-3 18 0 0,0 1-401 0 0,9 2-2823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16.3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 3224 0 0,'0'1'240'0'0,"1"1"86"0"0,-1-1 1 0 0,0 1-1 0 0,1-1 0 0 0,-1 1 0 0 0,1 0 1 0 0,-1-1-1 0 0,1 1 0 0 0,-1-1 1 0 0,1 0-1 0 0,0 1 0 0 0,0-1 1 0 0,0 0-1 0 0,0 1 0 0 0,1 0 0 0 0,1 2 1742 0 0,2 1 270 0 0,-1 1 0 0 0,1-1-1 0 0,11 9 1 0 0,20 10 662 0 0,-13-12-2630 0 0,35 12 0 0 0,-51-21-487 0 0,-2-1-55 0 0,0 0-1 0 0,0 0 1 0 0,1-1-1 0 0,-1 1 1 0 0,0-1-1 0 0,1 0 0 0 0,-1-1 1 0 0,8 1-1 0 0,-2-4-1731 0 0</inkml:trace>
  <inkml:trace contextRef="#ctx0" brushRef="#br0" timeOffset="1">313 1 18655 0 0,'-9'1'915'0'0,"3"0"-756"0"0,1 0 0 0 0,-1 1 0 0 0,0 0-1 0 0,1 0 1 0 0,-1 0 0 0 0,1 0 0 0 0,-8 5 0 0 0,-33 26 898 0 0,15-9 326 0 0,15-12-1249 0 0,0 1-1 0 0,2 1 1 0 0,-1 1 0 0 0,-20 27 0 0 0,21-23 47 0 0,9-16-375 0 0,-2 3-171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16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116 117 11520 0 0,'-2'30'1262'0'0,"-1"0"-1"0"0,-2 0 1 0 0,-1 0 0 0 0,-18 51 0 0 0,2-5-312 0 0,21-70-827 0 0,-5 18 626 0 0,-1 0 1 0 0,-12 27-1 0 0,11-37-404 0 0,4-38 1145 0 0,7-21-1263 0 0,12-70 0 0 0,-11 89-44 0 0,2 1-1 0 0,1-1 0 0 0,19-44 0 0 0,-20 55 175 0 0,2 1 0 0 0,0 0-1 0 0,0 0 1 0 0,1 0 0 0 0,1 1-1 0 0,0 1 1 0 0,17-17 0 0 0,-18 21-157 0 0,0 1 0 0 0,0 0 0 0 0,1 1 1 0 0,0 0-1 0 0,14-6 0 0 0,-20 10-149 0 0,-1 0 1 0 0,1 1-1 0 0,0 0 0 0 0,-1-1 0 0 0,1 1 1 0 0,0 1-1 0 0,0-1 0 0 0,0 1 1 0 0,0-1-1 0 0,0 1 0 0 0,0 0 1 0 0,0 1-1 0 0,0-1 0 0 0,-1 1 1 0 0,1-1-1 0 0,0 1 0 0 0,0 0 0 0 0,7 4 1 0 0,-10-5-41 0 0,0 1 0 0 0,-1-1 0 0 0,1 1 0 0 0,0-1-1 0 0,0 1 1 0 0,-1 0 0 0 0,1-1 0 0 0,0 1 0 0 0,-1 0 0 0 0,1 0 0 0 0,-1 0 0 0 0,1 0 0 0 0,-1-1 0 0 0,1 1 0 0 0,-1 0 0 0 0,1 0 0 0 0,-1 0 0 0 0,0 0 0 0 0,0 0 0 0 0,1 0-1 0 0,-1 0 1 0 0,0 0 0 0 0,0 0 0 0 0,0 0 0 0 0,0 0 0 0 0,0 0 0 0 0,0 0 0 0 0,-1 0 0 0 0,1 0 0 0 0,-1 2 0 0 0,0 2 5 0 0,-1 0 0 0 0,0 0 0 0 0,-1 0 0 0 0,-3 6 0 0 0,2-5 30 0 0,-2 4 1 0 0,0 0-1 0 0,-1-1 1 0 0,-1 0-1 0 0,1 0 1 0 0,-2-1-1 0 0,1 0 1 0 0,-1 0-1 0 0,0-1 1 0 0,-10 7 0 0 0,4-5-248 0 0,0-1 1 0 0,-1 0-1 0 0,0-1 1 0 0,0-1-1 0 0,-23 7 1 0 0,24-10-802 0 0,0 0 1 0 0,-28 3 0 0 0,23-6-930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17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63 14888 0 0,'0'0'1487'0'0,"14"-8"-1231"0"0,-12 8-60 0 0,0-1 0 0 0,0 1 0 0 0,-1 0 0 0 0,1 0 0 0 0,0-1 0 0 0,0 1 0 0 0,0 1 0 0 0,-1-1 0 0 0,1 0 0 0 0,0 0 0 0 0,0 1 0 0 0,-1-1 0 0 0,1 1 0 0 0,0-1 0 0 0,-1 1 0 0 0,1 0 0 0 0,3 1 0 0 0,-3 0-81 0 0,0 0 0 0 0,0 0 0 0 0,1 0-1 0 0,-1 0 1 0 0,0 1 0 0 0,-1-1 0 0 0,1 1 0 0 0,0-1 0 0 0,2 6-1 0 0,-1 0-40 0 0,0 1 0 0 0,0-1 0 0 0,-1 1 0 0 0,0 0 0 0 0,0 0 0 0 0,0 12 0 0 0,11 114 2640 0 0,2-193 249 0 0,16-94-1643 0 0,-29 143-1305 0 0,0 0 1 0 0,1 1-1 0 0,0 0 1 0 0,1 0-1 0 0,0 0 1 0 0,0 0-1 0 0,10-14 1 0 0,-14 22-83 0 0,1-1 1 0 0,-1 1-1 0 0,1-1 1 0 0,-1 1 0 0 0,1 0-1 0 0,-1-1 1 0 0,1 1-1 0 0,-1-1 1 0 0,1 1-1 0 0,-1 0 1 0 0,1-1 0 0 0,-1 1-1 0 0,1 0 1 0 0,0 0-1 0 0,-1 0 1 0 0,1-1-1 0 0,0 1 1 0 0,-1 0-1 0 0,1 0 1 0 0,0 0 0 0 0,-1 0-1 0 0,1 0 1 0 0,-1 0-1 0 0,1 0 1 0 0,0 0-1 0 0,0 1 1 0 0,0-1-233 0 0,1 1 1 0 0,-1 0-1 0 0,0-1 1 0 0,1 1 0 0 0,-1 0-1 0 0,0 0 1 0 0,0 0-1 0 0,0 0 1 0 0,1 0-1 0 0,0 1 1 0 0,4 5-1996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17.6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5 159 15232 0 0,'14'3'1621'0'0,"-10"-3"-1570"0"0,-1 0 0 0 0,0 0 1 0 0,0 0-1 0 0,0 0 0 0 0,0 0 0 0 0,0-1 1 0 0,0 1-1 0 0,0-1 0 0 0,0 0 1 0 0,0 0-1 0 0,5-3 0 0 0,31-18 1934 0 0,-28 14-1468 0 0,-3 3-53 0 0,0-1 1 0 0,-1 0-1 0 0,0-1 0 0 0,11-11 1 0 0,-14 13-254 0 0,-1 1 0 0 0,1-1 1 0 0,-1 0-1 0 0,0-1 0 0 0,0 1 1 0 0,0 0-1 0 0,-1-1 1 0 0,3-8-1 0 0,-4 13-175 0 0,-1 0 1 0 0,0 0 0 0 0,0 0-1 0 0,1 0 1 0 0,-1 0-1 0 0,0 0 1 0 0,0 0-1 0 0,0 0 1 0 0,0 0-1 0 0,0 0 1 0 0,-1 0-1 0 0,1 0 1 0 0,0 0-1 0 0,0 0 1 0 0,-1 0 0 0 0,1 0-1 0 0,0 0 1 0 0,-2-2-1 0 0,2 3 4 0 0,-1-1 0 0 0,0 1 0 0 0,1-1 0 0 0,-1 1 0 0 0,0-1 0 0 0,1 1 0 0 0,-1 0 0 0 0,0-1 0 0 0,1 1 0 0 0,-1 0 0 0 0,0-1 0 0 0,0 1 0 0 0,1 0 0 0 0,-1 0 0 0 0,0 0 0 0 0,0 0 0 0 0,0 0 0 0 0,1 0 0 0 0,-2 0 0 0 0,-1 0 70 0 0,-1 1 1 0 0,1-1-1 0 0,-1 1 0 0 0,1 0 1 0 0,0 0-1 0 0,0 1 0 0 0,-1-1 1 0 0,1 1-1 0 0,-5 3 0 0 0,-5 4 4 0 0,1 1 1 0 0,0 1-1 0 0,1 0 0 0 0,0 0 0 0 0,0 1 1 0 0,2 1-1 0 0,-1-1 0 0 0,2 2 0 0 0,-1-1 0 0 0,2 1 1 0 0,-8 20-1 0 0,14-32-112 0 0,0 0 1 0 0,0 0-1 0 0,1 0 0 0 0,-1 0 1 0 0,1 0-1 0 0,-1 0 1 0 0,1 0-1 0 0,0 0 1 0 0,0 0-1 0 0,0 0 0 0 0,0 0 1 0 0,0 0-1 0 0,0 0 1 0 0,1 0-1 0 0,-1 0 0 0 0,1 0 1 0 0,1 3-1 0 0,-2-4-13 0 0,1 1-1 0 0,0-1 1 0 0,0 0 0 0 0,0 0-1 0 0,0 0 1 0 0,1-1-1 0 0,-1 1 1 0 0,0 0-1 0 0,0 0 1 0 0,0 0-1 0 0,1-1 1 0 0,-1 1 0 0 0,0-1-1 0 0,1 1 1 0 0,-1-1-1 0 0,0 0 1 0 0,1 1-1 0 0,-1-1 1 0 0,1 0-1 0 0,-1 0 1 0 0,1 0-1 0 0,-1 0 1 0 0,0 0 0 0 0,3-1-1 0 0,2 1-304 0 0,-1-1 0 0 0,0 0 0 0 0,0 0 0 0 0,9-3 0 0 0,7-6-1320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18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1 14744 0 0,'-5'0'445'0'0,"1"1"0"0"0,0 0 1 0 0,0 0-1 0 0,0 0 1 0 0,0 0-1 0 0,0 1 1 0 0,0 0-1 0 0,0-1 1 0 0,0 2-1 0 0,0-1 0 0 0,-3 3 1 0 0,5-4-274 0 0,1 0 0 0 0,-1 0-1 0 0,1 0 1 0 0,-1 0 0 0 0,1 0 0 0 0,0 1 0 0 0,0-1-1 0 0,-1 0 1 0 0,1 1 0 0 0,0-1 0 0 0,0 1 0 0 0,0-1-1 0 0,1 1 1 0 0,-1-1 0 0 0,0 1 0 0 0,0 0 0 0 0,1-1-1 0 0,-1 1 1 0 0,1 0 0 0 0,0-1 0 0 0,-1 1 0 0 0,1 0-1 0 0,0 0 1 0 0,0 0 0 0 0,0-1 0 0 0,0 1 0 0 0,1 0-1 0 0,0 3 1 0 0,0-3-91 0 0,0 0-1 0 0,0-1 0 0 0,0 1 0 0 0,1-1 1 0 0,-1 1-1 0 0,0-1 0 0 0,1 1 0 0 0,0-1 1 0 0,-1 0-1 0 0,1 1 0 0 0,0-1 1 0 0,-1 0-1 0 0,1 0 0 0 0,3 1 0 0 0,30 10 552 0 0,-23-8-442 0 0,-2-1-52 0 0,-1 0 0 0 0,1 1 1 0 0,-1 0-1 0 0,0 1 0 0 0,9 5 1 0 0,-16-8-109 0 0,0-1-1 0 0,0 1 1 0 0,0 0 0 0 0,0-1 0 0 0,0 1 0 0 0,-1 0 0 0 0,1 0 0 0 0,-1 0-1 0 0,1 0 1 0 0,-1 1 0 0 0,0-1 0 0 0,0 0 0 0 0,0 1 0 0 0,0-1 0 0 0,0 0-1 0 0,0 1 1 0 0,-1-1 0 0 0,1 1 0 0 0,-1-1 0 0 0,0 1 0 0 0,0-1 0 0 0,0 1 0 0 0,0-1-1 0 0,0 1 1 0 0,-1 3 0 0 0,0 0-4 0 0,-1 0 0 0 0,0-1 0 0 0,0 1 1 0 0,0-1-1 0 0,-1 1 0 0 0,0-1 0 0 0,0 0 0 0 0,0 0 0 0 0,0 0 0 0 0,-1-1 0 0 0,0 1 1 0 0,0-1-1 0 0,-7 6 0 0 0,5-5-141 0 0,0 0 0 0 0,0-1 1 0 0,0 0-1 0 0,-1 0 0 0 0,0-1 1 0 0,1 0-1 0 0,-1 0 0 0 0,0 0 1 0 0,0-1-1 0 0,-11 2 0 0 0,16-4-110 0 0,0 1 0 0 0,-1-1 0 0 0,1 0 0 0 0,0 0 0 0 0,-1-1 0 0 0,1 1-1 0 0,0 0 1 0 0,0-1 0 0 0,0 1 0 0 0,-1-1 0 0 0,-3-2 0 0 0,-6-4-1338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18.3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105 198 8752 0 0,'-9'13'936'0'0,"4"-6"1021"0"0,0 0 0 0 0,0 0 0 0 0,-1 0 0 0 0,0-1 0 0 0,-11 9 0 0 0,-3 8 2038 0 0,29-12-2421 0 0,-2-8-1443 0 0,0-1-1 0 0,0 0 1 0 0,0 0-1 0 0,0 0 1 0 0,1-1-1 0 0,12 0 1 0 0,-11 0 266 0 0,1 0 1 0 0,-1 1-1 0 0,11 2 1 0 0,-16-3-361 0 0,-1 0 1 0 0,0 0-1 0 0,1 1 0 0 0,-1-1 0 0 0,0 1 0 0 0,0 0 0 0 0,0 0 1 0 0,4 3-1 0 0,-6-3-16 0 0,0-1 1 0 0,0 0-1 0 0,0 1 1 0 0,0-1-1 0 0,0 0 1 0 0,0 1 0 0 0,0-1-1 0 0,-1 1 1 0 0,1 0-1 0 0,-1-1 1 0 0,1 1-1 0 0,-1-1 1 0 0,0 1-1 0 0,1 0 1 0 0,-1-1-1 0 0,0 1 1 0 0,0 0-1 0 0,0-1 1 0 0,0 1-1 0 0,-1 2 1 0 0,0 3 13 0 0,-1 1 0 0 0,0 0 0 0 0,-1-1 0 0 0,0 1 0 0 0,0-1 0 0 0,0 0-1 0 0,-1 0 1 0 0,0 0 0 0 0,-1-1 0 0 0,1 1 0 0 0,-1-1 0 0 0,-7 6 0 0 0,6-5-230 0 0,0-1 0 0 0,-1 0 0 0 0,1-1 0 0 0,-2 0 0 0 0,1 0-1 0 0,0 0 1 0 0,-1-1 0 0 0,0 0 0 0 0,0 0 0 0 0,-16 4 0 0 0,19-7-277 0 0,-1 0-1 0 0,1-1 1 0 0,0 1 0 0 0,-10-2 0 0 0,3 0-1230 0 0</inkml:trace>
  <inkml:trace contextRef="#ctx0" brushRef="#br0" timeOffset="1">333 246 4608 0 0,'-14'10'408'0'0,"11"-2"-328"0"0,-2 1-80 0 0,-1 1 0 0 0,-6 5 3416 0 0,4 0 664 0 0,0 3 135 0 0,-1 2 25 0 0,1-2-3224 0 0,-3-1-648 0 0,-1 0-128 0 0,7 1-24 0 0,2-6-88 0 0,0 1-8 0 0,1-1-8 0 0</inkml:trace>
  <inkml:trace contextRef="#ctx0" brushRef="#br0" timeOffset="2">313 23 8752 0 0,'0'-3'776'0'0,"-2"-17"13039"0"0,4 28-14879 0 0,1 0 440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18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29 173 8288 0 0,'-1'-1'6792'0'0,"-6"-8"-2883"0"0,6 8-3625 0 0,1-1 0 0 0,-1 1 0 0 0,1 0 0 0 0,0-1 0 0 0,0 1 1 0 0,-1-1-1 0 0,1 1 0 0 0,0-1 0 0 0,0 1 0 0 0,0-1 0 0 0,1 1 0 0 0,-1-1 1 0 0,0 1-1 0 0,0-1 0 0 0,1 1 0 0 0,-1 0 0 0 0,1-1 0 0 0,-1 1 0 0 0,1 0 1 0 0,0-1-1 0 0,0 1 0 0 0,0-2 0 0 0,2-1-10 0 0,0-1 0 0 0,0 1 1 0 0,1 0-1 0 0,7-8 0 0 0,1-3 240 0 0,-11 13-423 0 0,0 0 0 0 0,1 0 0 0 0,-1 0 0 0 0,1 0 0 0 0,-1 0 0 0 0,1 1 1 0 0,2-3-1 0 0,0 2-39 0 0,-1 0 0 0 0,1 0 0 0 0,0 0 0 0 0,0 0 1 0 0,1 0-1 0 0,6-1 0 0 0,7 1-116 0 0,-18 2 58 0 0,1 0 0 0 0,-1 0 0 0 0,1 0 0 0 0,-1 0 0 0 0,1 0 0 0 0,-1 0-1 0 0,1 0 1 0 0,-1 0 0 0 0,1 0 0 0 0,-1 0 0 0 0,1 0 0 0 0,-1-1 0 0 0,1 1 0 0 0,-1 0-1 0 0,0 0 1 0 0,1 0 0 0 0,-1-1 0 0 0,1 1 0 0 0,-1 0 0 0 0,0-1 0 0 0,1 1-1 0 0,2-3-151 0 0,0 0-1 0 0,0 0 0 0 0,0 0 0 0 0,-1-1 0 0 0,1 1 0 0 0,2-5 1 0 0,1-3-353 0 0,-6 11 527 0 0,0 0 1 0 0,0 0-1 0 0,0 0 1 0 0,0 0-1 0 0,0 0 0 0 0,1-1 1 0 0,-1 1-1 0 0,0 0 1 0 0,0 0-1 0 0,0 0 1 0 0,0-1-1 0 0,0 1 1 0 0,0 0-1 0 0,0 0 0 0 0,0 0 1 0 0,0 0-1 0 0,0-1 1 0 0,0 1-1 0 0,0 0 1 0 0,0 0-1 0 0,0 0 1 0 0,0-1-1 0 0,0 1 0 0 0,0 0 1 0 0,0 0-1 0 0,0 0 1 0 0,-1 0-1 0 0,1-1 1 0 0,0 1-1 0 0,0 0 1 0 0,0 0-1 0 0,0 0 0 0 0,0 0 1 0 0,0 0-1 0 0,0-1 1 0 0,-1 1-1 0 0,1 0 1 0 0,0 0-1 0 0,0 0 0 0 0,0 0 1 0 0,-1 0-1 0 0,-10-3 732 0 0,-15 3 496 0 0,-1 4-1121 0 0,17-3-18 0 0,1 0-1 0 0,-1 1 1 0 0,-16 5-1 0 0,24-6-90 0 0,-1 0 1 0 0,0 0-1 0 0,0 1 1 0 0,1-1-1 0 0,-1 1 1 0 0,1 0-1 0 0,-1 0 1 0 0,1 0-1 0 0,0 0 1 0 0,0 0-1 0 0,0 0 1 0 0,0 1-1 0 0,0-1 1 0 0,0 1-1 0 0,1-1 1 0 0,-2 4-1 0 0,2-4-14 0 0,0 0 0 0 0,0-1 0 0 0,0 1 0 0 0,1 0 0 0 0,-1 0 0 0 0,1-1 0 0 0,0 1 0 0 0,-1 0 0 0 0,1 0 0 0 0,0 0 0 0 0,0 0 0 0 0,0-1 0 0 0,0 1 0 0 0,1 0 0 0 0,-1 0 0 0 0,0 0 0 0 0,1-1 0 0 0,0 3 0 0 0,2 11 0 0 0,-2-13 0 0 0,0 0 0 0 0,0-1 0 0 0,0 1 0 0 0,0 0 0 0 0,0 0 0 0 0,0-1 0 0 0,0 1 0 0 0,0-1 0 0 0,1 1 0 0 0,-1-1 0 0 0,1 0 0 0 0,-1 1 0 0 0,1-1 0 0 0,-1 0 0 0 0,1 0 0 0 0,0 0 0 0 0,0 0 0 0 0,-1 0 0 0 0,1-1 0 0 0,0 1 0 0 0,0 0 0 0 0,3 0 0 0 0,1 0 0 0 0,-1 0 0 0 0,0 0 0 0 0,1 0 0 0 0,-1 0 0 0 0,1-1 0 0 0,-1 0 0 0 0,8-1 0 0 0,-7 0-137 0 0,0 0 1 0 0,0-1-1 0 0,0 0 0 0 0,0 0 1 0 0,-1 0-1 0 0,1-1 0 0 0,-1 0 1 0 0,9-6-1 0 0,-11 7-95 0 0,0 0 0 0 0,-1 0 0 0 0,0 0 0 0 0,1-1 0 0 0,-1 1-1 0 0,0-1 1 0 0,0 1 0 0 0,0-1 0 0 0,0 0 0 0 0,-1 0 0 0 0,1 0 0 0 0,-1 0 0 0 0,0 0 0 0 0,0 0 0 0 0,0 0-1 0 0,0 0 1 0 0,1-6 0 0 0,-2-2-8831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19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2 278 12440 0 0,'0'0'957'0'0,"-1"-10"1672"0"0,1 7-1785 0 0,1 0 0 0 0,0 0 0 0 0,-1 0 0 0 0,1 0 0 0 0,1 0 0 0 0,-1 1 0 0 0,2-4 0 0 0,4-10 1151 0 0,24-54 522 0 0,-6 13-1079 0 0,-21 46-1019 0 0,1 0-1 0 0,11-17 0 0 0,-15 103-406 0 0,-1-71 4 0 0,1 1 0 0 0,0-1 0 0 0,0 0 0 0 0,2 7-1 0 0,2 7 161 0 0,-5-17-160 0 0,0 0 1 0 0,0 0-1 0 0,0 0 1 0 0,1 0-1 0 0,-1 0 0 0 0,0 0 1 0 0,0-1-1 0 0,1 1 1 0 0,-1 0-1 0 0,1 0 1 0 0,-1-1-1 0 0,1 1 0 0 0,-1 0 1 0 0,1 0-1 0 0,-1-1 1 0 0,1 1-1 0 0,0-1 1 0 0,-1 1-1 0 0,1 0 1 0 0,0-1-1 0 0,0 1 0 0 0,-1-1 1 0 0,2 1-1 0 0,-1-1 12 0 0,1 1-1 0 0,-1-1 1 0 0,1 0 0 0 0,-1 0-1 0 0,0 0 1 0 0,1 0-1 0 0,-1 0 1 0 0,1 0 0 0 0,-1 0-1 0 0,0-1 1 0 0,1 1-1 0 0,-1 0 1 0 0,2-1 0 0 0,1-1 8 0 0,-1 1 0 0 0,0-1 1 0 0,1 0-1 0 0,-1 1 1 0 0,0-1-1 0 0,0-1 0 0 0,0 1 1 0 0,-1 0-1 0 0,1-1 1 0 0,3-3-1 0 0,7-14-232 0 0,19-40 0 0 0,-16 31-671 0 0,-13 24 275 0 0,1-1 0 0 0,-1 0 1 0 0,0 0-1 0 0,2-10 1 0 0,0 3-704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19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16128 0 0,'0'0'1241'0'0,"8"5"740"0"0,-4-3-1247 0 0,-1 0 1 0 0,1 1-1 0 0,0-2 1 0 0,0 1-1 0 0,0 0 0 0 0,1-1 1 0 0,-1 0-1 0 0,0 0 1 0 0,8 1-1 0 0,39 1 757 0 0,-51-3-1485 0 0,19-1 177 0 0,-1 0-1 0 0,33-7 1 0 0,-51 8-177 0 0,0 0 0 0 0,0 0 0 0 0,0 0-1 0 0,0 0 1 0 0,0 0 0 0 0,0 0 0 0 0,0 0 0 0 0,-1 0 0 0 0,1 0-1 0 0,0 0 1 0 0,0 0 0 0 0,0 0 0 0 0,0 0 0 0 0,0 0 0 0 0,0 0-1 0 0,0 0 1 0 0,0 1 0 0 0,0-1 0 0 0,0 0 0 0 0,0 0-1 0 0,0 0 1 0 0,0 0 0 0 0,0 0 0 0 0,0 0 0 0 0,0 0 0 0 0,0 0-1 0 0,0 0 1 0 0,0 0 0 0 0,0 0 0 0 0,0 0 0 0 0,0 1 0 0 0,0-1-1 0 0,0 0 1 0 0,0 0 0 0 0,0 0 0 0 0,0 0 0 0 0,0 0 0 0 0,0 0-1 0 0,0 0 1 0 0,0 0 0 0 0,0 0 0 0 0,0 0 0 0 0,0 0-1 0 0,0 0 1 0 0,0 1 0 0 0,0-1 0 0 0,0 0 0 0 0,1 0 0 0 0,-1 0-1 0 0,0 0 1 0 0,0 0 0 0 0,0 0 0 0 0,0 0 0 0 0,0 0 0 0 0,0 0-1 0 0,0 0 1 0 0,0 0 0 0 0,0 0 0 0 0,0 0 0 0 0,0 0 0 0 0,0 0-1 0 0,0 0 1 0 0,1 0 0 0 0,-1 0 0 0 0,0 0 0 0 0,0 0-1 0 0,0 0 1 0 0,-8 10 338 0 0,-16 15 153 0 0,20-21-429 0 0,-20 19 130 0 0,2 2 0 0 0,0 0 0 0 0,2 2 0 0 0,1 0-1 0 0,-16 31 1 0 0,33-56-231 0 0,1 1-1 0 0,0 0 1 0 0,1 0-1 0 0,-1 0 1 0 0,0 0-1 0 0,1 0 1 0 0,0 0-1 0 0,-1 0 1 0 0,2 3-1 0 0,-1-5-26 0 0,1-1-1 0 0,-1 1 1 0 0,1-1-1 0 0,-1 0 1 0 0,1 1-1 0 0,0-1 1 0 0,-1 0-1 0 0,1 0 1 0 0,0 0-1 0 0,-1 1 1 0 0,1-1-1 0 0,0 0 1 0 0,0 0-1 0 0,-1 0 1 0 0,1 0-1 0 0,0 0 1 0 0,-1 0-1 0 0,2-1 1 0 0,-1 1-107 0 0,9 0-1262 0 0,2-5-363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20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13 24879 0 0,'0'0'4176'0'0,"-1"7"-3584"0"0,-18 52 355 0 0,19-58-438 0 0,0 0-66 0 0,0-1-441 0 0,0 0 0 0 0,0 0 1 0 0,0 1-1 0 0,0-1 1 0 0,0 0-1 0 0,0 0 0 0 0,0 0 1 0 0,0 0-1 0 0,0 0 0 0 0,0 0 1 0 0,0 0-1 0 0,0 0 1 0 0,0 1-1 0 0,1-1 0 0 0,-1 0 1 0 0,0 0-1 0 0,0 0 0 0 0,0 0 1 0 0,0 0-1 0 0,0 0 0 0 0,0 0 1 0 0,0 0-1 0 0,0 0 1 0 0,0 0-1 0 0,0 0 0 0 0,0 0 1 0 0,1 0-1 0 0,-1 0 0 0 0,0 0 1 0 0,0 0-1 0 0,0 0 1 0 0,0 0-1 0 0,0 0 0 0 0,0 0 1 0 0,0 1-1 0 0,0-1 0 0 0,0-1 1 0 0,1 1-1 0 0,-1 0 0 0 0,0 0 1 0 0,0 0-1 0 0,0 0 1 0 0,0 0-1 0 0,0 0 0 0 0,0 0 1 0 0,0 0-1 0 0,4-5 45 0 0,0-5-40 0 0,0 2-7 0 0,-3 6 0 0 0,0 0 0 0 0,0 0 0 0 0,0 0 0 0 0,-1 0 0 0 0,1 0 0 0 0,-1 0 0 0 0,1-1 0 0 0,0-2 0 0 0,-1 5 0 0 0,0 0 0 0 0,0 0 0 0 0,-1 0 0 0 0,1 0 0 0 0,0 0 0 0 0,0 0 0 0 0,0 0 0 0 0,0 0 0 0 0,0 0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0,-5 6 0 0 0,-2 6 0 0 0,4-8 0 0 0,-2-4 0 0 0,-1 2 0 0 0,0 0 923 0 0,0-27-1110 0 0,5 24 348 0 0,0-11-2 0 0,6-13-5416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3:19.3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81 2304 0 0,'0'0'341'0'0,"-15"7"4174"0"0,11-8-4132 0 0,1 1 0 0 0,0-1 0 0 0,0 1 0 0 0,-1-1 1 0 0,1 0-1 0 0,0-1 0 0 0,0 1 0 0 0,0 0 0 0 0,0-1 0 0 0,-3-2 0 0 0,0 1 628 0 0,-7-7 1768 0 0,-1 0 6272 0 0,182 19-6403 0 0,-151-9-2522 0 0,31 1 242 0 0,-1-2 0 0 0,1-2 0 0 0,64-14-1 0 0,-50 5-123 0 0,1 2 1 0 0,64-2-1 0 0,127 7 170 0 0,-251 5-406 0 0,32 2 400 0 0,68 12 0 0 0,-18-1 47 0 0,-83-13-418 0 0,1 0 0 0 0,-1 0 0 0 0,1 0 0 0 0,-1 0 0 0 0,1-1 0 0 0,-1 1 0 0 0,1-1 0 0 0,-1 0 0 0 0,0 1 0 0 0,1-1 0 0 0,-1 0 0 0 0,0 0 0 0 0,1 0 0 0 0,-1-1 0 0 0,0 1 0 0 0,0-1 0 0 0,0 1 1 0 0,3-3-1 0 0,10-8 51 0 0,-14 12-224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21.0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22575 0 0,'-5'7'2008'0'0,"-5"1"-1608"0"0,2 1-320 0 0,-2 7-80 0 0,-2 1 928 0 0,1 0 160 0 0,-1 1 40 0 0,4 0 8 0 0,0-4-816 0 0,-1 2-168 0 0,1-1-32 0 0,-1-3-8 0 0,3-2-496 0 0,1-2-96 0 0,2-1-16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46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0 788 7368 0 0,'4'0'7100'0'0,"0"-5"-3542"0"0,1-11-2202 0 0,-1 6 41 0 0,-1 5-1106 0 0,-1 1 0 0 0,0-1 0 0 0,0 0 0 0 0,-1 1 0 0 0,1-1 0 0 0,-1 0 0 0 0,1-7 0 0 0,3-10 301 0 0,27-99 1322 0 0,18-55-536 0 0,-41 143-1154 0 0,-6 19-84 0 0,11-25 0 0 0,-8 24-46 0 0,0-1-1 0 0,-1-1 1 0 0,5-27 0 0 0,-5 23 19 0 0,12-32 0 0 0,-2 7-39 0 0,-11 33-41 0 0,0-1 10 0 0,0 0-1 0 0,1 0 0 0 0,8-16 0 0 0,-13 30-40 0 0,1-1 0 0 0,-1 1 0 0 0,0-1 0 0 0,0 1 0 0 0,0-1 0 0 0,0 1 0 0 0,1-1 0 0 0,-1 1 0 0 0,0 0 0 0 0,0-1 0 0 0,1 1 0 0 0,-1 0 0 0 0,0-1 0 0 0,1 1 0 0 0,-1 0 0 0 0,0-1 0 0 0,1 1 0 0 0,-1 0 0 0 0,0-1 0 0 0,1 1 1 0 0,-1 0-1 0 0,1 0 0 0 0,-1 0 0 0 0,0-1 0 0 0,1 1 0 0 0,-1 0 0 0 0,1 0 0 0 0,-1 0 0 0 0,1 0 0 0 0,-1 0 0 0 0,1 0 0 0 0,-1 0 0 0 0,1 0 0 0 0,-1 0 0 0 0,1 0 0 0 0,-1 0 0 0 0,0 0 0 0 0,1 0 0 0 0,-1 0 0 0 0,1 0 0 0 0,-1 1 0 0 0,1-1 0 0 0,-1 0 0 0 0,1 0 0 0 0,-1 0 0 0 0,0 1 0 0 0,1-1 0 0 0,-1 0 0 0 0,0 1 0 0 0,1-1 0 0 0,-1 0 0 0 0,1 1 0 0 0,1 3-6 0 0,1-1 1 0 0,-1 1-1 0 0,0 0 1 0 0,3 6-1 0 0,-4-7-3 0 0,12 31-195 0 0,-2-1 1 0 0,10 53 0 0 0,-5-19 46 0 0,30 166 699 0 0,-10-41-211 0 0,-31-172-300 0 0,-2-11-442 0 0,-1 0 1 0 0,0 1 0 0 0,0 14-1 0 0,-7-23-2035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1:47.1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25 17047 0 0,'-1'1'252'0'0,"1"0"-1"0"0,0 0 0 0 0,0 0 1 0 0,-1 0-1 0 0,1 0 0 0 0,0 0 0 0 0,0 0 1 0 0,0 0-1 0 0,0 0 0 0 0,0-1 1 0 0,0 1-1 0 0,1 2 0 0 0,3-1 590 0 0,1 1-1 0 0,-1-1 1 0 0,1-1 0 0 0,0 1-1 0 0,7 2 1 0 0,30 1 584 0 0,40-8-1017 0 0,134-23-355 0 0,-76 4-3820 0 0,-97 15 2185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02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80 3680 0 0,'0'0'167'0'0,"1"-1"-7"0"0,2-1 778 0 0,0 1 1 0 0,0-1 0 0 0,-1 0 0 0 0,1-1 0 0 0,-1 1 0 0 0,1 0 0 0 0,-1-1 0 0 0,0 1 0 0 0,0-1 0 0 0,2-3 0 0 0,2-2 1032 0 0,-6 7-1795 0 0,1 1 1 0 0,-1-1-1 0 0,1 0 0 0 0,-1 0 0 0 0,0 0 0 0 0,1 0 1 0 0,-1 1-1 0 0,0-1 0 0 0,0 0 0 0 0,1 0 1 0 0,-1 0-1 0 0,0 0 0 0 0,0 0 0 0 0,0 0 0 0 0,0 0 1 0 0,0 0-1 0 0,0 1 0 0 0,0-1 0 0 0,-1 0 0 0 0,1 0 1 0 0,0 0-1 0 0,0 0 0 0 0,-1 0 0 0 0,1 0 1 0 0,0 1-1 0 0,-1-1 0 0 0,1 0 0 0 0,-1 0 0 0 0,1 1 1 0 0,-1-1-1 0 0,-1-1 0 0 0,1 1 27 0 0,0-1-1 0 0,-1 1 1 0 0,0-1 0 0 0,1 1-1 0 0,-1 0 1 0 0,0 0-1 0 0,1 0 1 0 0,-1 0 0 0 0,0 0-1 0 0,0 0 1 0 0,0 1 0 0 0,-3-2-1 0 0,-2 2-25 0 0,0 0-1 0 0,0 1 0 0 0,1 0 1 0 0,-1 0-1 0 0,1 1 1 0 0,-1-1-1 0 0,1 1 0 0 0,0 1 1 0 0,-9 3-1 0 0,6-1-31 0 0,0 0 0 0 0,0 1 0 0 0,0 0 0 0 0,1 0 0 0 0,0 1 0 0 0,0 0 0 0 0,0 1 0 0 0,1-1 0 0 0,0 1 0 0 0,1 1 0 0 0,-10 15 0 0 0,10-14-44 0 0,1 1 0 0 0,0 0-1 0 0,0 1 1 0 0,1-1 0 0 0,1 1 0 0 0,0 0-1 0 0,0 0 1 0 0,1 0 0 0 0,1 0-1 0 0,0 13 1 0 0,0-9 26 0 0,0 16 93 0 0,1-30-207 0 0,0 0 0 0 0,0-1 0 0 0,1 1 0 0 0,-1-1 0 0 0,1 1 0 0 0,-1-1 0 0 0,1 0 0 0 0,-1 1 0 0 0,1-1 0 0 0,0 1 0 0 0,-1-1 0 0 0,1 0 0 0 0,0 0 0 0 0,0 1 0 0 0,0-1 0 0 0,0 0 0 0 0,2 1 0 0 0,3 2-1 0 0,0 0-1 0 0,1 0 1 0 0,-1-1-1 0 0,1 0 1 0 0,-1 0-1 0 0,1-1 1 0 0,0 0-1 0 0,0 0 1 0 0,0-1-1 0 0,0 0 0 0 0,1 0 1 0 0,-1 0-1 0 0,0-1 1 0 0,9-1-1 0 0,-5 0-198 0 0,0-1 0 0 0,0 0 0 0 0,-1 0 1 0 0,1-1-1 0 0,-1-1 0 0 0,1 0 0 0 0,-1 0 0 0 0,16-11 0 0 0,27-18-2366 0 0,-27 11 451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0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5064 0 0,'-1'-1'17729'0'0,"7"15"-16549"0"0,-1 4-510 0 0,-2 0 1 0 0,0 1-1 0 0,0-1 1 0 0,-2 1-1 0 0,-1 31 1 0 0,0-34-413 0 0,-8 104 668 0 0,4-78-856 0 0,1 66-1 0 0,3-92-158 0 0,1-1-134 0 0,4 29 0 0 0,-4-39-391 0 0,0 0-1 0 0,1 0 0 0 0,0 0 1 0 0,0 0-1 0 0,4 7 1 0 0,-1-2-8531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0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12440 0 0,'-11'2'654'0'0,"-1"0"1"0"0,1 1-1 0 0,-1 1 1 0 0,1 0-1 0 0,0 0 1 0 0,0 1 0 0 0,1 1-1 0 0,0-1 1 0 0,0 2-1 0 0,0-1 1 0 0,0 2-1 0 0,-9 8 1 0 0,7-5-161 0 0,1 1-1 0 0,1 0 1 0 0,0 1-1 0 0,0 0 1 0 0,1 1-1 0 0,1 0 1 0 0,0 0 0 0 0,-8 20-1 0 0,14-27-467 0 0,0 0 0 0 0,0 0 0 0 0,1-1 1 0 0,-1 1-1 0 0,1 8 0 0 0,0-13 55 0 0,1 1 0 0 0,0-1 0 0 0,0 0 0 0 0,0 1 0 0 0,1-1 0 0 0,-1 1 0 0 0,1-1 0 0 0,-1 0 0 0 0,1 1 1 0 0,0-1-1 0 0,-1 0 0 0 0,1 0 0 0 0,0 1 0 0 0,1-1 0 0 0,-1 0 0 0 0,0 0 0 0 0,3 3 0 0 0,-2-4-60 0 0,0 1-1 0 0,0-1 1 0 0,0 0-1 0 0,0 0 1 0 0,0-1 0 0 0,0 1-1 0 0,0 0 1 0 0,0 0-1 0 0,0-1 1 0 0,0 0-1 0 0,0 1 1 0 0,0-1 0 0 0,1 0-1 0 0,-1 0 1 0 0,0 0-1 0 0,0 0 1 0 0,0 0-1 0 0,0-1 1 0 0,0 1 0 0 0,4-2-1 0 0,0 0 5 0 0,-1 1 0 0 0,1-2 1 0 0,-1 1-1 0 0,0 0 0 0 0,0-1 0 0 0,9-7 0 0 0,-9 5 119 0 0,0 0 0 0 0,-1 0 0 0 0,0-1-1 0 0,0 1 1 0 0,0-1 0 0 0,-1 0 0 0 0,0 0 0 0 0,0-1-1 0 0,0 1 1 0 0,1-8 0 0 0,11-21 322 0 0,-6 9-460 0 0,6-10 732 0 0,-14 34-666 0 0,-1 0 0 0 0,1 1 0 0 0,0-1 0 0 0,1 1 0 0 0,-1-1 0 0 0,0 1-1 0 0,0-1 1 0 0,1 1 0 0 0,-1-1 0 0 0,0 1 0 0 0,1 0 0 0 0,-1 0 0 0 0,1 0 0 0 0,0 0 0 0 0,2-1 0 0 0,-4 2-63 0 0,0 0 1 0 0,1 0 0 0 0,-1 0-1 0 0,0 0 1 0 0,1 1 0 0 0,-1-1-1 0 0,1 0 1 0 0,-1 0 0 0 0,0 0-1 0 0,1 0 1 0 0,-1 1 0 0 0,0-1-1 0 0,0 0 1 0 0,1 0 0 0 0,-1 1-1 0 0,0-1 1 0 0,1 0 0 0 0,-1 0-1 0 0,0 1 1 0 0,0-1 0 0 0,0 0-1 0 0,1 1 1 0 0,-1-1 0 0 0,0 0-1 0 0,0 1 1 0 0,0-1 0 0 0,0 1-1 0 0,0-1 1 0 0,0 1 0 0 0,4 11 33 0 0,-4-12-36 0 0,4 21 29 0 0,-1 0 0 0 0,-1 42 0 0 0,1 2 5 0 0,-2-61-293 0 0,-1-1-1 0 0,1 1 1 0 0,0 0 0 0 0,1 0 0 0 0,-1 0-1 0 0,1-1 1 0 0,-1 1 0 0 0,4 4-1 0 0,-4-7 147 0 0,-1 0-1 0 0,1 0 0 0 0,0 0 1 0 0,0 0-1 0 0,-1 0 0 0 0,1 0 0 0 0,0 0 1 0 0,0 0-1 0 0,0 0 0 0 0,0 0 1 0 0,0 0-1 0 0,0-1 0 0 0,0 1 0 0 0,1 0 1 0 0,-1-1-1 0 0,0 1 0 0 0,0-1 1 0 0,0 0-1 0 0,1 1 0 0 0,-1-1 1 0 0,0 0-1 0 0,1 0 0 0 0,-1 1 0 0 0,0-1 1 0 0,0 0-1 0 0,1 0 0 0 0,-1 0 1 0 0,3-1-1 0 0,10-6-1552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03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23039 0 0,'-15'6'1760'0'0,"1"-2"-1270"0"0,5-2-93 0 0,1 1 1 0 0,0-1 0 0 0,0 1-1 0 0,0 1 1 0 0,1 0 0 0 0,-14 8-1 0 0,21-11-364 0 0,-1-1 0 0 0,1 0 0 0 0,0 1 0 0 0,0-1 0 0 0,-1 0 0 0 0,1 1 0 0 0,0-1 0 0 0,0 1 0 0 0,0-1 0 0 0,0 1 0 0 0,0-1 0 0 0,0 0 0 0 0,0 1 0 0 0,0-1-1 0 0,0 1 1 0 0,0-1 0 0 0,0 1 0 0 0,0-1 0 0 0,0 1 0 0 0,0-1 0 0 0,0 0 0 0 0,0 1 0 0 0,0-1 0 0 0,1 1 0 0 0,-1-1 0 0 0,0 0 0 0 0,0 1 0 0 0,1-1 0 0 0,-1 1-1 0 0,0-1 1 0 0,1 1 0 0 0,8 9 311 0 0,53 20 1593 0 0,-29-15-1797 0 0,-30-14-134 0 0,0 1 1 0 0,0-1-1 0 0,0 1 0 0 0,0 0 0 0 0,0 0 1 0 0,-1 0-1 0 0,1 0 0 0 0,-1 0 0 0 0,1 1 0 0 0,-1-1 1 0 0,0 1-1 0 0,0 0 0 0 0,0-1 0 0 0,-1 1 1 0 0,1 0-1 0 0,0 0 0 0 0,-1 0 0 0 0,0 0 1 0 0,0 0-1 0 0,0 1 0 0 0,0-1 0 0 0,0 0 1 0 0,0 6-1 0 0,-1-3 26 0 0,-1 1 0 0 0,1-1 1 0 0,-1 0-1 0 0,0 0 0 0 0,-1 0 1 0 0,1 0-1 0 0,-1 0 0 0 0,0 0 0 0 0,-1 0 1 0 0,0 0-1 0 0,-5 8 0 0 0,3-6 24 0 0,-1 0-1 0 0,0-1 0 0 0,0 0 0 0 0,0 0 0 0 0,-1-1 1 0 0,-14 11-1 0 0,16-14-340 0 0,0 1-1 0 0,0-1 1 0 0,0 0 0 0 0,0-1 0 0 0,-1 1 0 0 0,1-1-1 0 0,-1 0 1 0 0,0-1 0 0 0,1 1 0 0 0,-1-1 0 0 0,-11 1-1 0 0,24-8-3193 0 0,5-1 1533 0 0</inkml:trace>
  <inkml:trace contextRef="#ctx0" brushRef="#br0" timeOffset="1">390 34 4608 0 0,'-8'0'407'0'0,"6"0"-407"0"0,-4 0 469 0 0,0 0 0 0 0,-1 0 0 0 0,-11 3 0 0 0,-3 8 12950 0 0,13-6-7840 0 0,7-4-5459 0 0,1-1 1 0 0,-1 0 0 0 0,1 0-1 0 0,-1 1 1 0 0,1-1 0 0 0,-1 0 0 0 0,1 1-1 0 0,-1-1 1 0 0,1 0 0 0 0,-1 1-1 0 0,1-1 1 0 0,0 0 0 0 0,-1 1-1 0 0,1-1 1 0 0,0 1 0 0 0,-1 0-1 0 0,1 0 414 0 0,2 6 330 0 0,0-5-781 0 0,-1 0 0 0 0,1 0-1 0 0,-1 0 1 0 0,1 0 0 0 0,0 0 0 0 0,0-1 0 0 0,0 1 0 0 0,0-1 0 0 0,0 0 0 0 0,0 1 0 0 0,0-1-1 0 0,1 0 1 0 0,-1 0 0 0 0,4 1 0 0 0,37 8 571 0 0,-34-8-502 0 0,-1-1-59 0 0,2 1 59 0 0,1 0-1 0 0,-1 1 1 0 0,0 0 0 0 0,11 5 0 0 0,-19-7-134 0 0,-1 0 0 0 0,1-1 0 0 0,0 1 0 0 0,0 1 0 0 0,0-1 0 0 0,-1 0 0 0 0,1 0 0 0 0,-1 0 0 0 0,1 1 0 0 0,-1-1 0 0 0,1 1 0 0 0,-1-1 0 0 0,0 1 0 0 0,0 0 0 0 0,0 0 0 0 0,0-1 0 0 0,0 1 0 0 0,0 0 0 0 0,0 0 0 0 0,-1 0 0 0 0,1 0 1 0 0,-1 0-1 0 0,1 0 0 0 0,-1 0 0 0 0,0 0 0 0 0,1 0 0 0 0,-1 0 0 0 0,-1 2 0 0 0,1 2-17 0 0,-2 0-1 0 0,1 0 1 0 0,-1-1 0 0 0,0 1 0 0 0,0 0 0 0 0,0-1 0 0 0,-1 1 0 0 0,0-1 0 0 0,0 0-1 0 0,0 0 1 0 0,-4 5 0 0 0,-6 4-18 0 0,0 0-1 0 0,-16 13 1 0 0,25-24 5 0 0,-7 6-252 0 0,0-1-1 0 0,0-1 0 0 0,-17 9 1 0 0,2-2-450 0 0,6-2-792 0 0,-3-4-373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0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189 310 4144 0 0,'0'0'319'0'0,"-6"1"-198"0"0,-26 7 10964 0 0,3 4-5717 0 0,22-8-5100 0 0,0 0 0 0 0,0 0 0 0 0,1 1-1 0 0,0-1 1 0 0,0 2 0 0 0,0-1-1 0 0,0 0 1 0 0,1 1 0 0 0,0 0-1 0 0,-6 10 1 0 0,2-3 48 0 0,1 1 1 0 0,-12 29-1 0 0,17-36-204 0 0,1 0-1 0 0,0 1 1 0 0,0-1-1 0 0,1 1 1 0 0,-1 0-1 0 0,2-1 1 0 0,-1 1 0 0 0,2 9-1 0 0,-1-15-80 0 0,0 1-1 0 0,0-1 0 0 0,0 1 1 0 0,1-1-1 0 0,-1 0 1 0 0,1 1-1 0 0,0-1 0 0 0,0 0 1 0 0,0 0-1 0 0,0 1 1 0 0,0-1-1 0 0,0 0 0 0 0,0 0 1 0 0,1 0-1 0 0,-1 0 0 0 0,1-1 1 0 0,0 1-1 0 0,-1 0 1 0 0,1-1-1 0 0,0 1 0 0 0,0-1 1 0 0,0 1-1 0 0,0-1 1 0 0,0 0-1 0 0,3 1 0 0 0,-2-1 22 0 0,0 0 0 0 0,1 0-1 0 0,-1 0 1 0 0,1-1-1 0 0,-1 0 1 0 0,1 0-1 0 0,-1 0 1 0 0,0 0 0 0 0,1 0-1 0 0,-1-1 1 0 0,1 0-1 0 0,-1 1 1 0 0,0-1-1 0 0,1 0 1 0 0,-1-1 0 0 0,0 1-1 0 0,3-2 1 0 0,5-3 31 0 0,0-1 1 0 0,-1 0-1 0 0,1-1 1 0 0,-2 0-1 0 0,1-1 1 0 0,-1 1-1 0 0,12-17 1 0 0,-8 7-7 0 0,-1 1 1 0 0,0-1-1 0 0,14-33 0 0 0,0-2 93 0 0,11-26 473 0 0,-32 66-522 0 0,-1 0-1 0 0,0 0 1 0 0,-1 0-1 0 0,3-19 1 0 0,-3 4 73 0 0,0 12 0 0 0,-2-1 0 0 0,1 1 0 0 0,-2 0 0 0 0,0 0 0 0 0,-1 0 0 0 0,-4-24 0 0 0,0 16 86 0 0,-7 36-152 0 0,7-1-117 0 0,0 1-1 0 0,1-1 1 0 0,1 1 0 0 0,0-1-1 0 0,-1 13 1 0 0,0-3-3 0 0,0 2-8 0 0,1 1 0 0 0,1 40 0 0 0,-1 11 0 0 0,1-53-9 0 0,1 1 0 0 0,1-1 0 0 0,1 0 0 0 0,1 0 0 0 0,1 1 0 0 0,1-1 0 0 0,0-1-1 0 0,2 1 1 0 0,10 26 0 0 0,-13-43-13 0 0,0 1 0 0 0,0 0 0 0 0,1-1 0 0 0,5 8 0 0 0,6 2-2394 0 0,-13-14 1455 0 0,-1 0 0 0 0,1 0 0 0 0,-1 0 0 0 0,1-1 0 0 0,0 1 0 0 0,-1 0 0 0 0,1-1 0 0 0,2 1 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04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21191 0 0,'0'0'480'0'0,"12"-7"1167"0"0,27-19-1400 0 0,-26 19 67 0 0,-1-1-1 0 0,14-12 1 0 0,67-71 1375 0 0,-80 76-1405 0 0,0-1 0 0 0,-1-1 0 0 0,0 0 0 0 0,11-23 0 0 0,-22 38-284 0 0,0 0 0 0 0,0-1 0 0 0,-1 1 0 0 0,1 0 0 0 0,0 0 0 0 0,-1 0 0 0 0,1-1 0 0 0,-1 1 0 0 0,0 0 0 0 0,0 0 0 0 0,1-1 0 0 0,-2 1 0 0 0,1 0 0 0 0,0-1 0 0 0,-1-2 0 0 0,1 4 0 0 0,-1 0 0 0 0,0 0 0 0 0,1-1 0 0 0,-1 1 0 0 0,0 0 0 0 0,0 0 0 0 0,0 0 0 0 0,1 0 0 0 0,-1 0 0 0 0,0 0 0 0 0,0 0 0 0 0,-1 1 0 0 0,1-1 0 0 0,0 0 0 0 0,0 1 0 0 0,0-1 0 0 0,0 0 0 0 0,-1 1 0 0 0,1-1 0 0 0,0 1 0 0 0,0 0 0 0 0,-1-1 0 0 0,1 1 0 0 0,0 0 0 0 0,-1 0 0 0 0,-1 0 0 0 0,-2 0 30 0 0,-1 0 0 0 0,1 0 0 0 0,0 0-1 0 0,0 1 1 0 0,0-1 0 0 0,0 2 0 0 0,0-1 0 0 0,0 0-1 0 0,0 1 1 0 0,0 0 0 0 0,-8 4 0 0 0,7-2 70 0 0,-1 1 0 0 0,1-1 0 0 0,0 1 0 0 0,1 0 0 0 0,-1 0 0 0 0,1 1 0 0 0,-6 7 0 0 0,1 2 84 0 0,1 0 1 0 0,0 1-1 0 0,1 0 0 0 0,0 0 1 0 0,2 1-1 0 0,-6 18 0 0 0,10-26-70 0 0,-1 1-1 0 0,1-1 1 0 0,-1 16-1 0 0,3-22-95 0 0,0 0 0 0 0,0-1 0 0 0,0 1 0 0 0,0 0 0 0 0,1-1-1 0 0,-1 1 1 0 0,1 0 0 0 0,-1-1 0 0 0,1 1 0 0 0,0 0 0 0 0,0-1 0 0 0,0 1 0 0 0,0-1 0 0 0,1 0-1 0 0,-1 1 1 0 0,1-1 0 0 0,2 3 0 0 0,-2-4-19 0 0,0 0 0 0 0,0 0 0 0 0,-1 0 0 0 0,1 0-1 0 0,0 0 1 0 0,0 0 0 0 0,1-1 0 0 0,-1 1 0 0 0,0-1 0 0 0,0 0 0 0 0,0 1 0 0 0,0-1 0 0 0,0 0-1 0 0,0 0 1 0 0,0-1 0 0 0,1 1 0 0 0,1-1 0 0 0,39-9-263 0 0,-40 9 215 0 0,75-24-5024 0 0,-47 18-4264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04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20 789 11520 0 0,'-11'2'11084'0'0,"10"-2"-10717"0"0,-5-10 2253 0 0,4-16-2251 0 0,2 26-296 0 0,2-50 961 0 0,11-60 1 0 0,-2 29-122 0 0,-8 23-63 0 0,-4-74-1 0 0,-2 79-238 0 0,9-100-1 0 0,-5 147-559 0 0,0 0 0 0 0,1-1-1 0 0,-1 1 1 0 0,1 0 0 0 0,0 0 0 0 0,1 0-1 0 0,-1 0 1 0 0,1 1 0 0 0,0-1 0 0 0,6-7 0 0 0,-5 9-35 0 0,-1 1 0 0 0,0-1 0 0 0,1 1 0 0 0,0 0 1 0 0,0 0-1 0 0,0 0 0 0 0,0 0 0 0 0,0 1 0 0 0,0 0 0 0 0,1 0 1 0 0,-1 0-1 0 0,1 0 0 0 0,-1 1 0 0 0,7-2 0 0 0,-1 1-11 0 0,-1 1 0 0 0,0 0 0 0 0,1 0 0 0 0,-1 1 0 0 0,1 0 0 0 0,-1 1 0 0 0,0 0 1 0 0,1 1-1 0 0,-1 0 0 0 0,0 0 0 0 0,0 1 0 0 0,11 4 0 0 0,-14-4-25 0 0,-1 0 0 0 0,0 0 0 0 0,1 0 0 0 0,-1 1 0 0 0,0-1 0 0 0,-1 1 0 0 0,1 1 0 0 0,-1-1 0 0 0,0 1 0 0 0,0-1 0 0 0,0 1 0 0 0,0 0 1 0 0,-1 1-1 0 0,0-1 0 0 0,0 0 0 0 0,-1 1 0 0 0,1 0 0 0 0,-1 0 0 0 0,2 9 0 0 0,0-1-366 0 0,-2 1 1 0 0,0-1-1 0 0,0 1 0 0 0,-1 0 1 0 0,-1-1-1 0 0,-1 1 0 0 0,0 0 1 0 0,0-1-1 0 0,-2 1 0 0 0,-4 16 0 0 0,5-26-145 0 0,0-1 0 0 0,0 1 0 0 0,-1-1 0 0 0,1 0 0 0 0,-1 0 0 0 0,0 0 0 0 0,0 0 0 0 0,0 0 0 0 0,-1-1 0 0 0,-6 6 0 0 0,-9 4-1581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3:27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1 2304 0 0,'0'0'295'0'0,"-5"1"1646"0"0,-7 3 132 0 0,5-1-1007 0 0,5-2-878 0 0,1 0 1 0 0,-1-1-1 0 0,0 1 1 0 0,1-1-1 0 0,-1 1 1 0 0,0-1 0 0 0,1 0-1 0 0,-3 0 1 0 0,3 0 323 0 0,-10 6 845 0 0,4-4-50 0 0,-23 10 4814 0 0,27-11-5467 0 0,0-1 1 0 0,1 1-1 0 0,-1 0 1 0 0,1 0-1 0 0,-1 0 1 0 0,1 0-1 0 0,-3 2 1 0 0,4-3-610 0 0,1 1 0 0 0,0-1 0 0 0,0 0 0 0 0,-1 0 0 0 0,1 0 0 0 0,0 1 0 0 0,-1-1 0 0 0,1 0 0 0 0,0 0 0 0 0,0 1 0 0 0,-1-1 1 0 0,1 0-1 0 0,0 0 0 0 0,0 1 0 0 0,0-1 0 0 0,-1 0 0 0 0,1 1 0 0 0,0-1 0 0 0,0 0 0 0 0,0 1 0 0 0,0-1 0 0 0,0 0 0 0 0,0 1 0 0 0,0-1 0 0 0,0 0 1 0 0,0 1-1 0 0,0-1 0 0 0,0 1 0 0 0,0-1 0 0 0,0 0 0 0 0,0 1 0 0 0,0-1 0 0 0,0 0 0 0 0,0 1 0 0 0,0-1 0 0 0,0 0 0 0 0,1 1 0 0 0,-1-1 1 0 0,1 2 50 0 0,0-1 0 0 0,1 1 0 0 0,-1-1 0 0 0,0 0 1 0 0,1 0-1 0 0,-1 0 0 0 0,1 0 0 0 0,2 2 0 0 0,2-1 27 0 0,-1 1-1 0 0,1-1 1 0 0,-1 0-1 0 0,13 3 1 0 0,184 6 1270 0 0,-85-6-804 0 0,7-1-393 0 0,340 17 1081 0 0,-427-22-1162 0 0,-18 0-21 0 0,32 3 0 0 0,218 12 714 0 0,-116-27-738 0 0,-123 9-57 0 0,17 7 115 0 0,-18-4-25 0 0,10-1 50 0 0,11-6 60 0 0,-5 4-141 0 0,-36 2-48 0 0,-2 1 4 0 0,-1-1-1 0 0,0 1 0 0 0,0-1 0 0 0,1-1 0 0 0,-1 1 1 0 0,0-1-1 0 0,-1 0 0 0 0,10-6 0 0 0,-15 9-207 0 0,-12-16-4549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0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 15664 0 0,'-5'2'11802'0'0,"17"-2"-9766"0"0,-5-1-1693 0 0,0 1 0 0 0,0-1 1 0 0,10-3-1 0 0,18-3 328 0 0,-19 6-582 0 0,-6 0-22 0 0,0 0 0 0 0,0 1 0 0 0,14 1 0 0 0,64 12-2938 0 0,-67-11 1350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10.4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77 3680 0 0,'0'0'284'0'0,"-9"-12"1524"0"0,3 1 2223 0 0,4 7-3275 0 0,0-1 0 0 0,-1 1 0 0 0,1 0 0 0 0,1 0 0 0 0,-1-1 0 0 0,1 1 0 0 0,0-1 0 0 0,-5-13 4520 0 0,6 23-4356 0 0,-5 102-684 0 0,0-22-240 0 0,4-7 71 0 0,3 0-1 0 0,16 110 0 0 0,-15-172 69 0 0,6 20 1 0 0,-8-32-103 0 0,0-1 1 0 0,0 0 0 0 0,0 0 0 0 0,1 1 0 0 0,-1-1 0 0 0,1 0 0 0 0,0 0 0 0 0,0-1 0 0 0,0 1 0 0 0,0 0 0 0 0,1-1-1 0 0,-1 1 1 0 0,3 2 0 0 0,-4-5-9 0 0,0 0-1 0 0,-1 1 0 0 0,1-1 1 0 0,0 0-1 0 0,0 0 0 0 0,0 0 0 0 0,-1 0 1 0 0,1 1-1 0 0,0-1 0 0 0,0 0 1 0 0,-1 0-1 0 0,1 0 0 0 0,0-1 1 0 0,0 1-1 0 0,0 0 0 0 0,-1 0 1 0 0,1 0-1 0 0,0-1 0 0 0,0 1 0 0 0,-1 0 1 0 0,1-1-1 0 0,0 1 0 0 0,-1 0 1 0 0,1-1-1 0 0,0 1 0 0 0,-1-1 1 0 0,1 1-1 0 0,-1-1 0 0 0,1 1 1 0 0,0-1-1 0 0,-1 0 0 0 0,1 1 1 0 0,-1-1-1 0 0,0 0 0 0 0,1 0 0 0 0,14-27 610 0 0,-15 27-616 0 0,22-54 714 0 0,-11 26-293 0 0,0 1 1 0 0,2 0-1 0 0,28-45 0 0 0,-29 56-311 0 0,-1 2 203 0 0,18-22-1 0 0,-25 33-289 0 0,-1 0 0 0 0,1 1 0 0 0,1-1 0 0 0,-1 1 0 0 0,1 0 1 0 0,-1 0-1 0 0,1 0 0 0 0,0 0 0 0 0,9-2 0 0 0,-13 4-40 0 0,1 1 0 0 0,0 0 0 0 0,0-1 0 0 0,0 1 0 0 0,0 0 0 0 0,-1 0 0 0 0,1 0 0 0 0,0 0-1 0 0,0 1 1 0 0,0-1 0 0 0,-1 0 0 0 0,1 1 0 0 0,0 0 0 0 0,0-1 0 0 0,-1 1 0 0 0,1 0 0 0 0,0 0 0 0 0,-1 0 0 0 0,1 0 0 0 0,-1 0 0 0 0,1 0 0 0 0,-1 0-1 0 0,1 0 1 0 0,-1 1 0 0 0,0-1 0 0 0,0 0 0 0 0,0 1 0 0 0,0-1 0 0 0,0 1 0 0 0,0 0 0 0 0,1 1 0 0 0,3 7 7 0 0,0 0 1 0 0,-1 1-1 0 0,6 19 1 0 0,-9-25-9 0 0,5 21 25 0 0,-2 0-1 0 0,-1 1 0 0 0,-1-1 1 0 0,-1 31-1 0 0,0-4-2 0 0,-1-15 12 0 0,0-23-33 0 0,0 1-1 0 0,1 0 1 0 0,0-1 0 0 0,6 22-1 0 0,-7-36-61 0 0,0-1 0 0 0,0 0 0 0 0,1 1-1 0 0,-1-1 1 0 0,0 1 0 0 0,0-1 0 0 0,1 1-1 0 0,-1-1 1 0 0,0 1 0 0 0,1-1 0 0 0,-1 0-1 0 0,0 1 1 0 0,1-1 0 0 0,-1 0 0 0 0,1 1-1 0 0,-1-1 1 0 0,1 0 0 0 0,-1 0 0 0 0,1 0-1 0 0,-1 1 1 0 0,0-1 0 0 0,1 0 0 0 0,-1 0-1 0 0,1 0 1 0 0,0 0 0 0 0,-1 0-1 0 0,1 0 1 0 0,-1 0 0 0 0,1 0 0 0 0,-1 0-1 0 0,1 0 1 0 0,-1 0 0 0 0,1 0 0 0 0,-1 0-1 0 0,1 0 1 0 0,-1 0 0 0 0,1-1 0 0 0,-1 1-1 0 0,1 0 1 0 0,-1 0 0 0 0,1-1 0 0 0,2 0-428 0 0,0-1 0 0 0,0 0 0 0 0,0 1 0 0 0,0-1 0 0 0,3-4 0 0 0,6-5-1162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10.7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204 40 4144 0 0,'1'-9'-21'0'0,"-1"7"377"0"0,0-1-1 0 0,0 1 1 0 0,0 0-1 0 0,0 0 1 0 0,0 0 0 0 0,0 0-1 0 0,-1-4 1 0 0,1 6-106 0 0,-1-1-1 0 0,1 0 1 0 0,0 1 0 0 0,-1-1 0 0 0,1 1 0 0 0,-1-1 0 0 0,1 1-1 0 0,0-1 1 0 0,-1 1 0 0 0,1-1 0 0 0,-1 1 0 0 0,0-1 0 0 0,1 1-1 0 0,-1-1 1 0 0,1 1 0 0 0,-1 0 0 0 0,0-1 0 0 0,1 1 0 0 0,-1 0-1 0 0,0 0 1 0 0,1 0 0 0 0,-1-1 0 0 0,0 1 0 0 0,1 0 0 0 0,-1 0-1 0 0,0 0 1 0 0,0 0 0 0 0,-1 0 0 0 0,0 1-71 0 0,0-1-1 0 0,0 1 1 0 0,-1-1 0 0 0,1 1-1 0 0,0 0 1 0 0,0 0-1 0 0,0 0 1 0 0,0 0 0 0 0,0 0-1 0 0,0 0 1 0 0,0 0 0 0 0,0 1-1 0 0,0-1 1 0 0,-2 4 0 0 0,-24 28 1034 0 0,20-23-880 0 0,-10 13 259 0 0,0 0 0 0 0,-20 39-1 0 0,31-48-300 0 0,0 1-1 0 0,1-1 0 0 0,1 1 0 0 0,0 0 0 0 0,0 1 1 0 0,-1 18-1 0 0,5-32-215 0 0,1 1-1 0 0,0-1 1 0 0,0 0-1 0 0,0 0 1 0 0,0 1-1 0 0,1-1 1 0 0,-1 0-1 0 0,0 0 1 0 0,2 3-1 0 0,-2-4 168 0 0,2-2 4 0 0,1 0-156 0 0,0 0-1 0 0,1-1 0 0 0,-1 0 1 0 0,0 0-1 0 0,0 0 1 0 0,0 0-1 0 0,0 0 0 0 0,0-1 1 0 0,0 0-1 0 0,4-5 1 0 0,24-33 530 0 0,-26 34-533 0 0,3-7 89 0 0,0 0 1 0 0,10-26-1 0 0,-14 30-14 0 0,0-1 0 0 0,1 1 0 0 0,0 1 0 0 0,1-1 0 0 0,0 1 0 0 0,0 0 0 0 0,12-13 0 0 0,-18 22-143 0 0,1-1-1 0 0,-1 1 1 0 0,1-1-1 0 0,0 1 1 0 0,-1-1-1 0 0,1 1 1 0 0,0 0-1 0 0,-1-1 1 0 0,1 1-1 0 0,0 0 1 0 0,-1-1-1 0 0,1 1 1 0 0,0 0-1 0 0,0 0 1 0 0,-1 0-1 0 0,1-1 1 0 0,0 1-1 0 0,0 0 1 0 0,0 0-1 0 0,-1 0 1 0 0,1 0-1 0 0,0 1 1 0 0,0-1-1 0 0,-1 0 1 0 0,2 0-1 0 0,0 1-9 0 0,-1 0 0 0 0,1 0 0 0 0,-1 0 0 0 0,1 0 0 0 0,-1 0-1 0 0,0 0 1 0 0,1 0 0 0 0,-1 1 0 0 0,0-1 0 0 0,0 0 0 0 0,1 2-1 0 0,2 4-8 0 0,0-1-1 0 0,0 1 0 0 0,-1 0 0 0 0,4 11 0 0 0,-3-3-26 0 0,16 39-67 0 0,-18-47-259 0 0,1-1 1 0 0,0-1 0 0 0,1 1-1 0 0,-1 0 1 0 0,1-1-1 0 0,7 8 1 0 0,-9-11 44 0 0,0-1 0 0 0,0 1 0 0 0,0 0 1 0 0,0-1-1 0 0,0 0 0 0 0,1 0 0 0 0,1 2 0 0 0,5 0-1380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11.1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40 13592 0 0,'0'-2'99'0'0,"0"0"0"0"0,0 1 0 0 0,0-1 0 0 0,-1 1 0 0 0,1-1 0 0 0,0 1 0 0 0,-1-1 0 0 0,1 1 0 0 0,-1-1 0 0 0,0 1 0 0 0,1-1 0 0 0,-1 1 1 0 0,0-1-1 0 0,0 1 0 0 0,0 0 0 0 0,0 0 0 0 0,0-1 0 0 0,0 1 0 0 0,0 0 0 0 0,0 0 0 0 0,0 0 0 0 0,-1 0 0 0 0,1 0 0 0 0,0 0 0 0 0,-1 1 0 0 0,1-1 1 0 0,-1 0-1 0 0,-1 0 0 0 0,1 1 115 0 0,-1-1 0 0 0,1 1-1 0 0,0-1 1 0 0,0 1 0 0 0,-1 0 0 0 0,1 0 0 0 0,0 0 0 0 0,0 0 0 0 0,-1 1 0 0 0,1-1 0 0 0,0 0 0 0 0,0 1-1 0 0,0 0 1 0 0,-1-1 0 0 0,1 1 0 0 0,0 0 0 0 0,0 0 0 0 0,0 0 0 0 0,0 1 0 0 0,-2 0 0 0 0,-1 3 160 0 0,-1 0 1 0 0,0 1-1 0 0,1-1 1 0 0,0 1-1 0 0,0 0 1 0 0,1 0-1 0 0,-1 1 1 0 0,1-1-1 0 0,-3 8 1 0 0,6-12-297 0 0,0 1-1 0 0,0-1 1 0 0,0 1 0 0 0,1-1-1 0 0,-1 1 1 0 0,0 0-1 0 0,1-1 1 0 0,0 1 0 0 0,0 0-1 0 0,0 0 1 0 0,0-1 0 0 0,0 1-1 0 0,0 0 1 0 0,1-1 0 0 0,-1 1-1 0 0,1 0 1 0 0,0-1-1 0 0,0 1 1 0 0,0-1 0 0 0,0 1-1 0 0,0-1 1 0 0,0 1 0 0 0,1-1-1 0 0,-1 0 1 0 0,1 0 0 0 0,0 0-1 0 0,-1 0 1 0 0,1 0 0 0 0,3 2-1 0 0,10 8 265 0 0,27 16-1 0 0,-24-17-112 0 0,21 16 0 0 0,-34-22-201 0 0,0-1-1 0 0,0 1 1 0 0,-1 0 0 0 0,1 0-1 0 0,-1 0 1 0 0,0 0-1 0 0,-1 1 1 0 0,4 6-1 0 0,-6-9-9 0 0,0 0-1 0 0,0 0 0 0 0,-1 0 0 0 0,1-1 0 0 0,-1 1 0 0 0,0 0 0 0 0,0 0 0 0 0,0 0 0 0 0,0 0 0 0 0,0 0 0 0 0,0 0 0 0 0,-1 0 0 0 0,0-1 0 0 0,1 1 0 0 0,-1 0 1 0 0,0 0-1 0 0,0-1 0 0 0,-1 1 0 0 0,1 0 0 0 0,-1-1 0 0 0,-1 3 0 0 0,-3 4-460 0 0,-1 0-1 0 0,0-1 1 0 0,0 0 0 0 0,-10 9-1 0 0,-8-1-7793 0 0,13-8 327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11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238 9 6992 0 0,'0'0'4193'0'0,"-12"-3"-1085"0"0,8 2-2736 0 0,1 0 1 0 0,-1 0-1 0 0,0 0 0 0 0,0 0 1 0 0,1 1-1 0 0,-1-1 1 0 0,0 1-1 0 0,0 0 0 0 0,0 0 1 0 0,0 1-1 0 0,1-1 1 0 0,-1 1-1 0 0,-5 1 0 0 0,-1 1 200 0 0,0 0-1 0 0,0 1 0 0 0,-17 9 0 0 0,18-8-351 0 0,1 1 0 0 0,-1 0 0 0 0,1 1-1 0 0,1 0 1 0 0,-1 0 0 0 0,1 1 0 0 0,1 0 0 0 0,-1 0-1 0 0,-6 11 1 0 0,9-12-208 0 0,1-1-1 0 0,-1 1 1 0 0,1-1-1 0 0,0 1 1 0 0,1 0 0 0 0,-1 0-1 0 0,1 1 1 0 0,1-1-1 0 0,-1 0 1 0 0,1 1 0 0 0,1-1-1 0 0,-1 0 1 0 0,2 11-1 0 0,-1-17 7 0 0,0 1 0 0 0,0-1 0 0 0,1 1 0 0 0,-1-1 0 0 0,0 0 0 0 0,1 1 0 0 0,-1-1 0 0 0,1 0 0 0 0,0 1 0 0 0,-1-1 0 0 0,1 0 0 0 0,0 0 0 0 0,0 1 0 0 0,0-1 0 0 0,0 0 0 0 0,0 0 0 0 0,0 0 0 0 0,0 0 0 0 0,0 0-1 0 0,0 0 1 0 0,0-1 0 0 0,1 1 0 0 0,-1 0 0 0 0,0 0 0 0 0,0-1 0 0 0,1 1 0 0 0,-1-1 0 0 0,2 1 0 0 0,0-1 25 0 0,-1 0-1 0 0,0 0 1 0 0,0 0-1 0 0,0 0 1 0 0,0 0-1 0 0,1 0 1 0 0,-1-1 0 0 0,0 1-1 0 0,0-1 1 0 0,0 0-1 0 0,0 1 1 0 0,0-1-1 0 0,0 0 1 0 0,0 0-1 0 0,0 0 1 0 0,0 0-1 0 0,0-1 1 0 0,2-2 0 0 0,10-8 240 0 0,-6 6-145 0 0,-1-1 0 0 0,0 1 1 0 0,0-1-1 0 0,8-13 0 0 0,59-101 1606 0 0,-73 121-1729 0 0,-1 0 0 0 0,0 0 0 0 0,0-1 0 0 0,0 1 0 0 0,0 0 0 0 0,0 0 0 0 0,1 0 0 0 0,-1-1 0 0 0,0 1 0 0 0,0 0 0 0 0,0 0 0 0 0,1 0 0 0 0,-1 0 0 0 0,0 0 0 0 0,0 0 0 0 0,0 0 0 0 0,1-1 0 0 0,-1 1 0 0 0,0 0 0 0 0,0 0 0 0 0,1 0 0 0 0,-1 0 0 0 0,0 0 0 0 0,0 0 0 0 0,1 0 0 0 0,-1 0 0 0 0,0 0 0 0 0,0 0 0 0 0,0 0 0 0 0,1 0 0 0 0,-1 0 0 0 0,0 1 0 0 0,0-1 0 0 0,1 0 0 0 0,-1 0 0 0 0,0 0 0 0 0,0 0 0 0 0,0 0 0 0 0,1 0 0 0 0,-1 0 0 0 0,0 1 0 0 0,0-1 0 0 0,0 0 0 0 0,1 0 0 0 0,-1 0 0 0 0,0 1 0 0 0,0-1 0 0 0,0 0 0 0 0,0 0 0 0 0,0 0 0 0 0,0 1 0 0 0,0-1 0 0 0,1 0 0 0 0,-1 1 0 0 0,8 17 10 0 0,-5-11 85 0 0,4 9-24 0 0,0 1 1 0 0,-2 0-1 0 0,5 26 0 0 0,-6-24-66 0 0,1-1 1 0 0,0-1-1 0 0,8 18 1 0 0,-9-27-64 0 0,7 15 386 0 0,25 41 0 0 0,-32-58-668 0 0,0-1-1 0 0,0 0 1 0 0,0 0-1 0 0,1 0 1 0 0,0 0-1 0 0,0-1 1 0 0,0 0-1 0 0,0 0 1 0 0,1 0-1 0 0,-1-1 1 0 0,1 0-1 0 0,10 5 1 0 0,-6-6-866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13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205 58 10136 0 0,'8'-10'1078'0'0,"-6"9"-963"0"0,-1 0-1 0 0,0-1 1 0 0,0 1-1 0 0,0-1 1 0 0,1 1 0 0 0,-1-1-1 0 0,-1 0 1 0 0,1 1-1 0 0,0-1 1 0 0,0 0-1 0 0,-1 1 1 0 0,1-1-1 0 0,-1 0 1 0 0,1 0-1 0 0,-1 0 1 0 0,0 0-1 0 0,1 0 1 0 0,-1 1-1 0 0,-1-4 1 0 0,1 4 45 0 0,0 0 1 0 0,-1 1-1 0 0,1-1 1 0 0,0 0-1 0 0,-1 1 1 0 0,1-1-1 0 0,-1 0 1 0 0,1 1-1 0 0,-1-1 0 0 0,0 1 1 0 0,1-1-1 0 0,-1 1 1 0 0,0-1-1 0 0,1 1 1 0 0,-1-1-1 0 0,0 1 1 0 0,1 0-1 0 0,-1-1 0 0 0,0 1 1 0 0,0 0-1 0 0,1 0 1 0 0,-1 0-1 0 0,0-1 1 0 0,0 1-1 0 0,0 0 1 0 0,1 0-1 0 0,-1 0 1 0 0,0 0-1 0 0,0 0 0 0 0,0 0 1 0 0,1 1-1 0 0,-1-1 1 0 0,-1 0-1 0 0,-3 2 262 0 0,1-1-1 0 0,-1 0 0 0 0,1 1 1 0 0,-6 2-1 0 0,-6 5 103 0 0,1 0-1 0 0,1 1 1 0 0,0 0-1 0 0,0 1 0 0 0,1 1 1 0 0,-22 24-1 0 0,17-18-198 0 0,15-16-277 0 0,0 0 0 0 0,1 1-1 0 0,-1-1 1 0 0,1 0 0 0 0,-1 1-1 0 0,1 0 1 0 0,0-1 0 0 0,0 1 0 0 0,0 0-1 0 0,0 0 1 0 0,1 0 0 0 0,-1 0-1 0 0,1 0 1 0 0,0 1 0 0 0,-1 2-1 0 0,0 4 67 0 0,2-10-104 0 0,-1 1 0 0 0,1 0-1 0 0,0-1 1 0 0,0 1-1 0 0,0 0 1 0 0,0-1 0 0 0,-1 1-1 0 0,1 0 1 0 0,0-1-1 0 0,0 1 1 0 0,0 0 0 0 0,0 0-1 0 0,0-1 1 0 0,1 1 0 0 0,-1 0-1 0 0,0-1 1 0 0,0 1-1 0 0,0 0 1 0 0,1-1 0 0 0,-1 1-1 0 0,0 0 1 0 0,1-1-1 0 0,-1 1 1 0 0,0-1 0 0 0,1 1-1 0 0,-1-1 1 0 0,1 1-1 0 0,-1-1 1 0 0,1 1 0 0 0,0 0-1 0 0,4 2-2 0 0,0 1 0 0 0,0-2 0 0 0,0 1 0 0 0,0-1 1 0 0,0 1-1 0 0,1-2 0 0 0,-1 1 0 0 0,8 1 0 0 0,4 0 64 0 0,24 0-1 0 0,-32-3-48 0 0,0 0 0 0 0,0 1 0 0 0,0 0 0 0 0,0 1 0 0 0,0 0 0 0 0,0 0 0 0 0,0 1-1 0 0,0 0 1 0 0,15 7 0 0 0,-23-9-7 0 0,1 0 0 0 0,0 1 0 0 0,-1-1 0 0 0,1 0-1 0 0,-1 1 1 0 0,1-1 0 0 0,-1 1 0 0 0,0-1 0 0 0,0 1 0 0 0,0 0-1 0 0,0-1 1 0 0,0 1 0 0 0,0 0 0 0 0,0 0 0 0 0,0 0 0 0 0,-1 0-1 0 0,1 0 1 0 0,-1 0 0 0 0,1 0 0 0 0,-1 0 0 0 0,0 0 0 0 0,0 0-1 0 0,0 0 1 0 0,0 0 0 0 0,0 0 0 0 0,0 0 0 0 0,0 0 0 0 0,-1 0 0 0 0,0 2-1 0 0,-2 5 58 0 0,0 0 0 0 0,-1 0 0 0 0,0 0 0 0 0,-9 14 0 0 0,9-17-33 0 0,-1 2-74 0 0,0-1 1 0 0,0 0-1 0 0,-1 0 0 0 0,0 0 0 0 0,-1-1 0 0 0,1 0 1 0 0,-1 0-1 0 0,-12 8 0 0 0,12-10-745 0 0,0 0 0 0 0,0-1 1 0 0,0 0-1 0 0,0 0 0 0 0,-15 4 0 0 0,2-4-7519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13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1 284 8288 0 0,'0'0'756'0'0,"1"0"-623"0"0,7-2 907 0 0,0 0 0 0 0,0-1 0 0 0,-1 1 0 0 0,0-2-1 0 0,14-7 1 0 0,-10 4-392 0 0,0 0 1 0 0,-1-1-1 0 0,10-11 0 0 0,2-4 73 0 0,-1-1 0 0 0,21-31 1 0 0,-34 43-494 0 0,0 2 184 0 0,-1-1 0 0 0,1 0-1 0 0,-2-1 1 0 0,0 1 0 0 0,7-18-1 0 0,-13 28-394 0 0,0 1 0 0 0,0-1 0 0 0,1 1 1 0 0,-1-1-1 0 0,0 0 0 0 0,0 1 0 0 0,0-1 0 0 0,0 0 0 0 0,0 1 0 0 0,0-1 0 0 0,0 0 0 0 0,0 1 0 0 0,0-1 0 0 0,0 0 0 0 0,0 1 0 0 0,0-1 0 0 0,0 0 0 0 0,-1 1 0 0 0,1-1 0 0 0,0 1 0 0 0,-1-1 0 0 0,1 0 1 0 0,0 1-1 0 0,-1-1 0 0 0,1 1 0 0 0,0-1 0 0 0,-1 1 0 0 0,1-1 0 0 0,-1 1 0 0 0,0-1 0 0 0,0 1-10 0 0,1-1 1 0 0,-1 1-1 0 0,0 0 0 0 0,0 0 0 0 0,0 0 1 0 0,1 0-1 0 0,-1 0 0 0 0,0 0 1 0 0,0 0-1 0 0,0 0 0 0 0,0 0 0 0 0,1 0 1 0 0,-1 0-1 0 0,0 1 0 0 0,0-1 1 0 0,1 0-1 0 0,-1 0 0 0 0,0 1 0 0 0,0-1 1 0 0,1 1-1 0 0,-1-1 0 0 0,0 1 0 0 0,1-1 1 0 0,-1 1-1 0 0,0-1 0 0 0,0 1 1 0 0,-7 8 230 0 0,0 0 0 0 0,0 0 0 0 0,1 1 0 0 0,0-1 0 0 0,0 2 0 0 0,-8 18 0 0 0,-25 71 514 0 0,39-96-712 0 0,-5 11 129 0 0,1 1 0 0 0,1 1 1 0 0,-3 27-1 0 0,6-39-146 0 0,1 0-1 0 0,-1 1 1 0 0,1-1 0 0 0,1 0 0 0 0,-1 0-1 0 0,1 0 1 0 0,0 0 0 0 0,0 0 0 0 0,0 0 0 0 0,1 0-1 0 0,-1 0 1 0 0,1 0 0 0 0,0-1 0 0 0,1 1 0 0 0,-1 0-1 0 0,5 5 1 0 0,-5-8-17 0 0,1 0 0 0 0,-1 0-1 0 0,1 0 1 0 0,-1 0 0 0 0,1 0 0 0 0,0-1 0 0 0,-1 1-1 0 0,1-1 1 0 0,0 0 0 0 0,0 0 0 0 0,0 0-1 0 0,0 0 1 0 0,0 0 0 0 0,1-1 0 0 0,-1 1 0 0 0,0-1-1 0 0,0 0 1 0 0,0 0 0 0 0,6 0 0 0 0,-2-1-204 0 0,1 0 1 0 0,-1-1 0 0 0,1 0 0 0 0,-1 0-1 0 0,0 0 1 0 0,0-1 0 0 0,8-4 0 0 0,9-8-733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13.8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226 2 11976 0 0,'-2'-1'327'0'0,"-1"1"1"0"0,0 0 0 0 0,0 0-1 0 0,0 0 1 0 0,1 0 0 0 0,-1 1 0 0 0,0-1-1 0 0,0 1 1 0 0,0-1 0 0 0,1 1-1 0 0,-1 0 1 0 0,0 0 0 0 0,1 0-1 0 0,-1 1 1 0 0,-2 1 0 0 0,-7 4 2013 0 0,-19 16 0 0 0,25-18-2548 0 0,-5 4 597 0 0,0 1-1 0 0,1 0 1 0 0,0 1-1 0 0,-12 17 1 0 0,-27 51 335 0 0,46-74-657 0 0,1 1 0 0 0,-1-1 0 0 0,1 1 0 0 0,1-1 0 0 0,-1 1 0 0 0,1 0 0 0 0,0 0 0 0 0,0 0 0 0 0,0 9 0 0 0,1-14-38 0 0,0 1 0 0 0,0 0-1 0 0,0 0 1 0 0,1-1-1 0 0,-1 1 1 0 0,1 0-1 0 0,-1-1 1 0 0,1 1-1 0 0,-1-1 1 0 0,1 1-1 0 0,0-1 1 0 0,0 1 0 0 0,0-1-1 0 0,0 1 1 0 0,2 1-1 0 0,-2-2-12 0 0,1 0-1 0 0,-1 0 0 0 0,1 0 1 0 0,0 0-1 0 0,-1 0 1 0 0,1 0-1 0 0,0-1 0 0 0,-1 1 1 0 0,1-1-1 0 0,0 1 0 0 0,0-1 1 0 0,0 0-1 0 0,0 1 1 0 0,-1-1-1 0 0,1 0 0 0 0,0 0 1 0 0,3-1-1 0 0,0 1 38 0 0,0 0 0 0 0,0-1 0 0 0,0 0-1 0 0,-1 0 1 0 0,1 0 0 0 0,0 0 0 0 0,-1 0-1 0 0,1-1 1 0 0,-1 0 0 0 0,1 0 0 0 0,-1-1 0 0 0,0 1-1 0 0,0-1 1 0 0,5-4 0 0 0,5-6 281 0 0,-2 2 18 0 0,0 0-1 0 0,1 1 1 0 0,15-10-1 0 0,-27 19-334 0 0,0 1 0 0 0,0-1 0 0 0,0 1 0 0 0,-1-1 1 0 0,1 1-1 0 0,0 0 0 0 0,0-1 0 0 0,0 1 0 0 0,0 0 0 0 0,0 0 0 0 0,0 0 0 0 0,0 0 0 0 0,0 0 0 0 0,0 0 0 0 0,0 0 0 0 0,0 0 0 0 0,0 0 1 0 0,-1 0-1 0 0,1 0 0 0 0,0 1 0 0 0,0-1 0 0 0,0 0 0 0 0,0 0 0 0 0,0 1 0 0 0,1 0 0 0 0,-1 0-9 0 0,0 0 0 0 0,0 0 0 0 0,0 0 0 0 0,0 0 0 0 0,-1 1 1 0 0,1-1-1 0 0,0 0 0 0 0,0 0 0 0 0,-1 1 0 0 0,1-1 0 0 0,-1 0 0 0 0,1 1 0 0 0,-1-1 0 0 0,1 1 0 0 0,-1-1 0 0 0,0 3 0 0 0,0 7-1 0 0,0-1 1 0 0,-1 1-1 0 0,0-1 0 0 0,0 1 0 0 0,-2-1 1 0 0,-2 11-1 0 0,0-1-2 0 0,-55 200 66 0 0,22-101-72 0 0,65-145 0 0 0,-16 11 17 0 0,0-1 0 0 0,12-27-1 0 0,6-8-43 0 0,30-33-1393 0 0,-32 49-5880 0 0,-9 9-1490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14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15 3224 0 0,'0'0'143'0'0,"-25"-15"16662"0"0,18 25-14850 0 0,2-1-1805 0 0,1 0 0 0 0,0 0-1 0 0,1 1 1 0 0,0-1 0 0 0,-3 13 0 0 0,-4 52-11 0 0,6-38 127 0 0,3-29-202 0 0,1 0 0 0 0,0 0 0 0 0,0 0 0 0 0,0 0 0 0 0,1 0 0 0 0,0 0 0 0 0,0 0 0 0 0,1 0 0 0 0,0-1 0 0 0,4 12 0 0 0,-5-16-30 0 0,1 1 0 0 0,-1-1-1 0 0,0 1 1 0 0,1-1 0 0 0,0 1-1 0 0,-1-1 1 0 0,1 0 0 0 0,0 0-1 0 0,0 0 1 0 0,0 0 0 0 0,1 0-1 0 0,-1-1 1 0 0,0 1 0 0 0,1 0-1 0 0,-1-1 1 0 0,1 0-1 0 0,-1 0 1 0 0,1 1 0 0 0,0-2-1 0 0,-1 1 1 0 0,1 0 0 0 0,0 0-1 0 0,0-1 1 0 0,-1 0 0 0 0,1 1-1 0 0,0-1 1 0 0,0 0 0 0 0,4-1-1 0 0,0 0 30 0 0,0-1 0 0 0,0 0-1 0 0,-1 0 1 0 0,1 0 0 0 0,-1-1 0 0 0,1 0-1 0 0,-1 0 1 0 0,0-1 0 0 0,0 0-1 0 0,0 0 1 0 0,-1 0 0 0 0,1-1 0 0 0,8-9-1 0 0,1-3 216 0 0,-2 1-1 0 0,0-2 1 0 0,13-23-1 0 0,-20 29 37 0 0,-4 8-77 0 0,1 0 1 0 0,-1 0-1 0 0,1 0 0 0 0,6-7 0 0 0,-8 10 407 0 0,-1 4-589 0 0,1 0-1 0 0,1 0 1 0 0,-1 0 0 0 0,0 0-1 0 0,1-1 1 0 0,-1 1 0 0 0,3 2-1 0 0,0 3 41 0 0,-1-3-41 0 0,0 1 1 0 0,1-1-1 0 0,-1 0 1 0 0,1 1-1 0 0,0-2 0 0 0,0 1 1 0 0,1 0-1 0 0,0-1 1 0 0,-1 0-1 0 0,1 0 0 0 0,1 0 1 0 0,-1-1-1 0 0,0 1 0 0 0,1-1 1 0 0,0-1-1 0 0,0 1 1 0 0,0-1-1 0 0,12 3 0 0 0,-7-3-24 0 0,-1 0-1 0 0,1-1 0 0 0,0 0 0 0 0,-1-1 0 0 0,1 0 0 0 0,0-1 1 0 0,0 0-1 0 0,-1-1 0 0 0,1 0 0 0 0,-1-1 0 0 0,1 0 0 0 0,-1 0 1 0 0,11-6-1 0 0,-11 4 4 0 0,0-1-1 0 0,-1 0 1 0 0,1 0 0 0 0,-1-1 0 0 0,-1 0-1 0 0,1-1 1 0 0,12-14 0 0 0,-18 18-16 0 0,-1 1 1 0 0,1-1-1 0 0,-1 0 1 0 0,1 0-1 0 0,-1-1 1 0 0,-1 1-1 0 0,1 0 0 0 0,2-9 1 0 0,-4 12-11 0 0,1-1-1 0 0,-1 1 1 0 0,0-1 0 0 0,0 1-1 0 0,0-1 1 0 0,0 1 0 0 0,0-1-1 0 0,0 1 1 0 0,0-1 0 0 0,0 1-1 0 0,0-1 1 0 0,-1 1 0 0 0,1 0-1 0 0,-1-1 1 0 0,1 1 0 0 0,-1-1-1 0 0,1 1 1 0 0,-1 0 0 0 0,0-1 0 0 0,0 1-1 0 0,0 0 1 0 0,1 0 0 0 0,-1 0-1 0 0,0 0 1 0 0,-1 0 0 0 0,1 0-1 0 0,0 0 1 0 0,0 0 0 0 0,0 0-1 0 0,-1 0 1 0 0,-1-1 0 0 0,1 2-3 0 0,0 0 0 0 0,0-1 1 0 0,0 1-1 0 0,0 0 1 0 0,0 0-1 0 0,0 0 0 0 0,0 0 1 0 0,0 0-1 0 0,0 0 0 0 0,0 1 1 0 0,0-1-1 0 0,0 1 1 0 0,1-1-1 0 0,-1 1 0 0 0,0 0 1 0 0,0-1-1 0 0,0 1 0 0 0,1 0 1 0 0,-1 0-1 0 0,0 1 0 0 0,1-1 1 0 0,-3 2-1 0 0,-2 2-5 0 0,1 0 0 0 0,1 0 0 0 0,-1 0-1 0 0,1 0 1 0 0,-6 8 0 0 0,3-1 1 0 0,1 0 0 0 0,0 0 0 0 0,-7 20 0 0 0,12-28 0 0 0,0 1 0 0 0,-1-1 0 0 0,1 1 0 0 0,1-1 0 0 0,-1 1 0 0 0,1 0 0 0 0,-1-1 0 0 0,1 1 0 0 0,1 0 0 0 0,-1-1 0 0 0,1 1 0 0 0,0-1 0 0 0,2 9 0 0 0,-2-11-59 0 0,1 1 1 0 0,-1-1-1 0 0,1 0 1 0 0,0 1-1 0 0,0-1 0 0 0,0 0 1 0 0,0 0-1 0 0,0 0 1 0 0,1 0-1 0 0,-1 0 0 0 0,1-1 1 0 0,-1 1-1 0 0,1-1 1 0 0,-1 0-1 0 0,1 1 0 0 0,0-1 1 0 0,0 0-1 0 0,-1-1 0 0 0,1 1 1 0 0,4 0-1 0 0,8 2-1234 0 0,-1-2 0 0 0,27 0 0 0 0,-31-1 387 0 0,9 0-662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14.8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1 286 18943 0 0,'0'0'1720'0'0,"2"-6"-1246"0"0,34-35 3762 0 0,-21 20-3256 0 0,-2-1 0 0 0,0 0 0 0 0,-1-1 1 0 0,11-32-1 0 0,-23 54-823 0 0,3 8-143 0 0,0 1 0 0 0,-1-1-1 0 0,0 1 1 0 0,2 14 0 0 0,-3-12 28 0 0,1-1-1 0 0,5 17 1 0 0,-6-23-2 0 0,0 0 1 0 0,0-1-1 0 0,1 1 1 0 0,-1 0-1 0 0,1-1 1 0 0,0 0-1 0 0,-1 1 0 0 0,1-1 1 0 0,0 0-1 0 0,1 0 1 0 0,-1 0-1 0 0,0 0 1 0 0,3 2-1 0 0,-4-3-16 0 0,0-1 1 0 0,0 0-1 0 0,0 1 0 0 0,0-1 0 0 0,0 0 1 0 0,0 0-1 0 0,0 0 0 0 0,0 1 1 0 0,0-1-1 0 0,1 0 0 0 0,-1 0 0 0 0,0-1 1 0 0,0 1-1 0 0,0 0 0 0 0,0 0 1 0 0,0 0-1 0 0,0-1 0 0 0,0 1 0 0 0,0 0 1 0 0,0-1-1 0 0,0 1 0 0 0,0-1 0 0 0,-1 1 1 0 0,1-1-1 0 0,0 0 0 0 0,0 1 1 0 0,0-1-1 0 0,-1 0 0 0 0,1 0 0 0 0,0 1 1 0 0,0-2-1 0 0,5-5 54 0 0,-1 1-1 0 0,-1-1 1 0 0,5-7 0 0 0,-4 6-22 0 0,26-49 42 0 0,-23 40-485 0 0,19-30 0 0 0,-23 42-52 0 0,0 0-1 0 0,0 0 1 0 0,1 0-1 0 0,-1 0 1 0 0,1 1-1 0 0,0 0 1 0 0,1 0-1 0 0,-1 0 1 0 0,7-3-1 0 0,3-1-1249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3:32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 4832 0 0,'0'0'4732'0'0,"-15"8"3327"0"0,15-7-7809 0 0,0 1 0 0 0,1 0 0 0 0,-1-1 0 0 0,0 1 0 0 0,0 0 0 0 0,1-1 0 0 0,-1 1 0 0 0,1 0 0 0 0,-1-1 0 0 0,1 1 0 0 0,0-1 0 0 0,0 1 0 0 0,0-1 0 0 0,0 1 0 0 0,0-1 0 0 0,0 0 0 0 0,0 0 0 0 0,1 2 0 0 0,1-1-36 0 0,-1-1-1 0 0,1 1 0 0 0,-1 0 1 0 0,1-1-1 0 0,0 1 1 0 0,0-1-1 0 0,0 0 0 0 0,0 0 1 0 0,4 1-1 0 0,6 0 52 0 0,1-1-1 0 0,0 0 1 0 0,22-1 0 0 0,-20 0 200 0 0,145-7 1162 0 0,-62 6-1288 0 0,-54 2-304 0 0,-23 0 100 0 0,37 6 0 0 0,-37-3 458 0 0,38 1 0 0 0,-54-5-572 0 0,0 0 0 0 0,-1 0 0 0 0,1-1 0 0 0,0 0 0 0 0,-1 0 0 0 0,1-1 0 0 0,-1 1 0 0 0,1-1 0 0 0,8-4 0 0 0,-3 2 67 0 0,-8 4-78 0 0,-1 0 0 0 0,1-1 0 0 0,-1 0-1 0 0,0 1 1 0 0,1-1 0 0 0,-1 0 0 0 0,0 0 0 0 0,0 0 0 0 0,1-1 0 0 0,2-1 0 0 0,3-3-3531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15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31 4608 0 0,'-13'3'488'0'0,"-6"8"1813"0"0,12-7 91 0 0,1 0 0 0 0,0 0 0 0 0,0 1 0 0 0,1 0 0 0 0,0 0 0 0 0,-7 9 0 0 0,-2 9 1014 0 0,11-17-3155 0 0,0 0 0 0 0,1 1-1 0 0,0-1 1 0 0,0 1 0 0 0,0 0-1 0 0,1 0 1 0 0,0 0 0 0 0,-1 13-1 0 0,2-18-219 0 0,1 1 0 0 0,-1 0-1 0 0,0 0 1 0 0,1-1-1 0 0,0 1 1 0 0,-1 0 0 0 0,1-1-1 0 0,0 1 1 0 0,0-1-1 0 0,1 1 1 0 0,-1-1 0 0 0,0 0-1 0 0,1 1 1 0 0,-1-1-1 0 0,1 0 1 0 0,0 0 0 0 0,0 0-1 0 0,0 0 1 0 0,0 0-1 0 0,0-1 1 0 0,0 1 0 0 0,0-1-1 0 0,1 1 1 0 0,-1-1-1 0 0,5 2 1 0 0,-2-1-23 0 0,-1-1 0 0 0,0 0 0 0 0,1 0 0 0 0,-1 0 1 0 0,0 0-1 0 0,1-1 0 0 0,-1 0 0 0 0,1 0 0 0 0,5 0 0 0 0,4-3-24 0 0,21-4 0 0 0,-10 0-77 0 0,-13 5 13 0 0,0-2 0 0 0,-1 0-1 0 0,0 0 1 0 0,0-1 0 0 0,0-1 0 0 0,0 0 0 0 0,18-14 0 0 0,-22 15 64 0 0,0-1 0 0 0,0 0 0 0 0,-1 0 0 0 0,1-1 0 0 0,-1 0 0 0 0,-1 0 0 0 0,1-1 0 0 0,-2 1 0 0 0,1-1 0 0 0,-1 0 0 0 0,4-10 0 0 0,-6 13 60 0 0,0 0-9 0 0,0-1 1 0 0,0 0-1 0 0,0 1 0 0 0,-1-1 1 0 0,0 0-1 0 0,0 0 0 0 0,0 0 0 0 0,-1 0 1 0 0,0-7-1 0 0,0 13-14 0 0,0-1-1 0 0,0 1 1 0 0,0-1-1 0 0,0 0 1 0 0,-1 1 0 0 0,1-1-1 0 0,0 0 1 0 0,0 1-1 0 0,0-1 1 0 0,0 1 0 0 0,-1-1-1 0 0,1 0 1 0 0,0 1-1 0 0,-1-1 1 0 0,1 1 0 0 0,0-1-1 0 0,-1 1 1 0 0,1-1-1 0 0,0 1 1 0 0,-1-1-1 0 0,1 1 1 0 0,-1-1 0 0 0,1 1-1 0 0,-1 0 1 0 0,1-1-1 0 0,-1 1 1 0 0,0 0 0 0 0,1-1-1 0 0,-1 1 1 0 0,1 0-1 0 0,-1 0 1 0 0,0 0 0 0 0,1-1-1 0 0,-1 1 1 0 0,0 0-1 0 0,1 0 1 0 0,-1 0-1 0 0,1 0 1 0 0,-1 0 0 0 0,0 0-1 0 0,1 0 1 0 0,-1 1-1 0 0,0-1 1 0 0,-1 0 25 0 0,0 1 0 0 0,1 0-1 0 0,-1 0 1 0 0,0 0 0 0 0,1 0-1 0 0,-1 0 1 0 0,1 0 0 0 0,-1 0 0 0 0,1 0-1 0 0,0 0 1 0 0,-1 1 0 0 0,1-1 0 0 0,0 0-1 0 0,-1 3 1 0 0,-4 6-46 0 0,1 0 0 0 0,1 0 0 0 0,-1 1 0 0 0,2 0 0 0 0,-1-1 0 0 0,2 1 0 0 0,-3 20 0 0 0,4-23 0 0 0,0-1 0 0 0,1 1 0 0 0,0 0 0 0 0,1-1 0 0 0,0 1 0 0 0,0 0 0 0 0,1-1 0 0 0,-1 1 0 0 0,2-1 0 0 0,-1 0 0 0 0,1 0 0 0 0,5 10 0 0 0,-5-13-170 0 0,-1-1 0 0 0,1 0 0 0 0,0-1 0 0 0,-1 1 0 0 0,1 0 0 0 0,1-1 1 0 0,-1 0-1 0 0,0 0 0 0 0,0 0 0 0 0,1 0 0 0 0,-1 0 0 0 0,1-1 0 0 0,6 3 0 0 0,-2-2-985 0 0,0 0 1 0 0,0 0-1 0 0,1 0 0 0 0,-1-1 0 0 0,10 0 0 0 0,-3-2-8480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16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140 150 3224 0 0,'2'-17'2099'0'0,"1"-4"3707"0"0,9-8-3586 0 0,-9 22-1836 0 0,0 1-1 0 0,0-1 0 0 0,1-8 0 0 0,-3 12-145 0 0,0 1 0 0 0,-1 0-1 0 0,0-1 1 0 0,1 1 0 0 0,-1 0-1 0 0,0-1 1 0 0,0 1 0 0 0,-1 0-1 0 0,1-1 1 0 0,0 1 0 0 0,-1 0-1 0 0,1-1 1 0 0,-1 1-1 0 0,-1-4 1 0 0,1 6-100 0 0,1-1 1 0 0,-1 0-1 0 0,1 1 0 0 0,-1-1 0 0 0,1 1 0 0 0,-1-1 0 0 0,1 1 1 0 0,-1-1-1 0 0,0 1 0 0 0,1-1 0 0 0,-1 1 0 0 0,0 0 1 0 0,1-1-1 0 0,-1 1 0 0 0,0 0 0 0 0,0 0 0 0 0,1-1 0 0 0,-2 1 1 0 0,0 0-7 0 0,0 0 0 0 0,1 0 0 0 0,-1 0 1 0 0,0 0-1 0 0,1 1 0 0 0,-1-1 0 0 0,0 0 1 0 0,0 1-1 0 0,1-1 0 0 0,-4 2 0 0 0,-4 3 144 0 0,0 0-1 0 0,0 0 0 0 0,1 1 1 0 0,0 0-1 0 0,0 0 1 0 0,0 1-1 0 0,1 0 0 0 0,0 0 1 0 0,0 1-1 0 0,1 0 1 0 0,0 0-1 0 0,0 0 0 0 0,1 1 1 0 0,0 0-1 0 0,0 0 1 0 0,1 0-1 0 0,0 1 0 0 0,1-1 1 0 0,-4 20-1 0 0,7-28-268 0 0,-1 0 0 0 0,1 0 0 0 0,0 0 0 0 0,0 0 0 0 0,0 0 0 0 0,0 0 0 0 0,0 0 0 0 0,0 0 0 0 0,0 0 0 0 0,0 0 0 0 0,0 0 0 0 0,1 0 0 0 0,-1 0 0 0 0,0 0 0 0 0,1 0 0 0 0,-1 0 0 0 0,1 0 0 0 0,-1-1 0 0 0,1 1 0 0 0,0 1 0 0 0,0-1 3 0 0,0-1 1 0 0,-1 1 0 0 0,1-1-1 0 0,0 1 1 0 0,0-1-1 0 0,0 0 1 0 0,0 1-1 0 0,-1-1 1 0 0,1 0 0 0 0,0 0-1 0 0,0 1 1 0 0,0-1-1 0 0,0 0 1 0 0,0 0-1 0 0,0 0 1 0 0,0 0 0 0 0,1-1-1 0 0,3 0 20 0 0,0 0-1 0 0,-1 0 0 0 0,1-1 1 0 0,-1 1-1 0 0,1-1 0 0 0,-1-1 1 0 0,5-2-1 0 0,53-40-223 0 0,-7 3-420 0 0,-2 3-3012 0 0,-32 21-5219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16.7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54 656 8288 0 0,'0'-1'12720'0'0,"-2"-8"-11349"0"0,-10-69 1517 0 0,-6-94-731 0 0,-3-45-795 0 0,21 207-1262 0 0,0 0 0 0 0,1 1 1 0 0,0-1-1 0 0,0 1 1 0 0,1-1-1 0 0,0 1 0 0 0,1 0 1 0 0,0 0-1 0 0,0 0 0 0 0,6-12 1 0 0,-6 17-78 0 0,-1 0 1 0 0,1-1-1 0 0,0 1 1 0 0,0 0-1 0 0,0 1 1 0 0,0-1-1 0 0,1 0 1 0 0,-1 1-1 0 0,1 0 1 0 0,0 0-1 0 0,0 0 1 0 0,0 0-1 0 0,0 1 1 0 0,1-1-1 0 0,-1 1 1 0 0,1 0-1 0 0,0 0 1 0 0,-1 1 0 0 0,1 0-1 0 0,0-1 1 0 0,8 1-1 0 0,-9 1-26 0 0,0 0 1 0 0,1 0-1 0 0,-1 1 0 0 0,1 0 1 0 0,-1 0-1 0 0,0 0 0 0 0,1 1 1 0 0,-1-1-1 0 0,0 1 0 0 0,0 0 1 0 0,0 0-1 0 0,0 0 0 0 0,-1 1 1 0 0,1-1-1 0 0,0 1 0 0 0,-1 0 1 0 0,0 0-1 0 0,0 0 0 0 0,0 1 1 0 0,5 6-1 0 0,-2-1-158 0 0,0 0 0 0 0,0 1 0 0 0,-1-1 0 0 0,0 1 0 0 0,-1 0 0 0 0,0 0 0 0 0,3 16 0 0 0,-4-16-465 0 0,-1 1 0 0 0,0-1 0 0 0,-1 0 0 0 0,0 1-1 0 0,-1-1 1 0 0,0 1 0 0 0,-1-1 0 0 0,0 0 0 0 0,-1 1 0 0 0,0-1 0 0 0,0 0 0 0 0,-7 17-1 0 0,1-10-1273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17.0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13 7832 0 0,'-64'3'1394'0'0,"37"-3"15986"0"0,36 1-15646 0 0,87-7-823 0 0,100 1 35 0 0,-110 3-1260 0 0,32-2-2187 0 0,-85 4 1558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24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206 862 8952 0 0,'-3'15'968'0'0,"2"-13"-592"0"0,0 1 0 0 0,0-1 0 0 0,-1 0 0 0 0,1 0 0 0 0,-1 0 1 0 0,0 0-1 0 0,1-1 0 0 0,-4 4 0 0 0,4-5-283 0 0,1 0-1 0 0,-1 0 1 0 0,0 1 0 0 0,1-1 0 0 0,-1 0-1 0 0,1 0 1 0 0,-1 0 0 0 0,0 0 0 0 0,1 0-1 0 0,-1 1 1 0 0,0-1 0 0 0,1 0 0 0 0,-1-1-1 0 0,0 1 1 0 0,1 0 0 0 0,-1 0 0 0 0,0 0-1 0 0,1 0 1 0 0,-1 0 0 0 0,1-1 0 0 0,-1 1-1 0 0,0 0 1 0 0,1 0 0 0 0,-1-1 0 0 0,1 1-1 0 0,-1-1 1 0 0,1 1 0 0 0,-1 0 0 0 0,1-1-1 0 0,-1 1 1 0 0,1-1 0 0 0,-1 1 0 0 0,1-1-1 0 0,0 1 1 0 0,-1-1 0 0 0,1 0 0 0 0,0 1-1 0 0,-1-2 1 0 0,-1-2 118 0 0,-1-1 0 0 0,1 0 1 0 0,1 0-1 0 0,-1 1 0 0 0,1-1 0 0 0,0 0 0 0 0,-1-8 0 0 0,-1-5-40 0 0,1 9-25 0 0,1-1 1 0 0,0-17-1 0 0,-1-7 176 0 0,1 26-236 0 0,-34-217 1737 0 0,21 154-1322 0 0,-26-78 0 0 0,27 111-299 0 0,2-1 0 0 0,2 0 0 0 0,-8-72 0 0 0,16 108-194 0 0,1 0 12 0 0,-1-1 0 0 0,1 0 0 0 0,0 0-1 0 0,0 1 1 0 0,0-1 0 0 0,1 0 0 0 0,-1 1-1 0 0,1-1 1 0 0,0 1 0 0 0,0-1 0 0 0,0 1 0 0 0,3-7-1 0 0,-4 10-19 0 0,1-1 0 0 0,-1 1 0 0 0,0-1 0 0 0,0 1 0 0 0,0 0 0 0 0,1-1 0 0 0,-1 1 0 0 0,0-1 0 0 0,0 1 0 0 0,1 0 0 0 0,-1-1 0 0 0,1 1 0 0 0,-1-1 0 0 0,0 1 0 0 0,1 0 0 0 0,-1 0 0 0 0,0-1 0 0 0,1 1 0 0 0,-1 0 0 0 0,1 0 0 0 0,-1-1 0 0 0,1 1 0 0 0,-1 0 0 0 0,1 0 0 0 0,-1 0 0 0 0,1 0 0 0 0,-1 0 0 0 0,1 0 0 0 0,-1 0 0 0 0,1 0 0 0 0,-1 0 0 0 0,1 0 0 0 0,-1 0 0 0 0,1 0 0 0 0,-1 0 0 0 0,1 0 0 0 0,-1 0 0 0 0,1 1 0 0 0,0-1 0 0 0,10 2-13 0 0,0 0 0 0 0,-1 0 0 0 0,1 1 0 0 0,-1 1 0 0 0,0 0 1 0 0,17 9-1 0 0,56 38-99 0 0,-81-50 110 0 0,20 15-46 0 0,0 2-1 0 0,-1 0 0 0 0,-1 1 0 0 0,-1 0 0 0 0,-1 2 1 0 0,25 36-1 0 0,-36-46-518 0 0,0 2 1 0 0,5 12-1 0 0,0 0-1180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24.6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 15664 0 0,'15'-2'1949'0'0,"1"0"0"0"0,26-9 1 0 0,28-4-604 0 0,-35 10-1019 0 0,0 2 1 0 0,-1 2-1 0 0,65 5 0 0 0,-70 0-1337 0 0,-1-1-388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25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34 293 4608 0 0,'-20'19'1105'0'0,"9"-3"5200"0"0,11-16-6300 0 0,0 0 0 0 0,0 0 0 0 0,0 0 1 0 0,0 0-1 0 0,0 0 0 0 0,-1 0 0 0 0,1 0 0 0 0,0 0 0 0 0,0 0 0 0 0,0 0 0 0 0,0 0 0 0 0,0 0 0 0 0,0 0 0 0 0,0 0 0 0 0,0 0 0 0 0,0 0 0 0 0,-1 0 0 0 0,1 0 0 0 0,0 0 0 0 0,0 1 1 0 0,0-1-1 0 0,0 0 0 0 0,0 0 0 0 0,0 0 0 0 0,0 0 0 0 0,0 0 0 0 0,0 0 0 0 0,0 0 0 0 0,0 0 0 0 0,0 0 0 0 0,0 0 0 0 0,-1 0 0 0 0,1 1 0 0 0,0-1 0 0 0,0 0 0 0 0,0 0 0 0 0,0 0 0 0 0,0 0 1 0 0,0 0-1 0 0,0 0 0 0 0,0 0 0 0 0,0 0 0 0 0,0 0 0 0 0,0 1 0 0 0,0-1 0 0 0,0 0 0 0 0,0 0 0 0 0,4 6 876 0 0,4 4 486 0 0,-5-7-1006 0 0,0 0 0 0 0,0 0 1 0 0,0 1-1 0 0,-1-1 0 0 0,1 1 0 0 0,-1-1 0 0 0,1 1 1 0 0,-1 0-1 0 0,-1 0 0 0 0,1 0 0 0 0,0 0 1 0 0,-1 0-1 0 0,0 1 0 0 0,0-1 0 0 0,0 0 0 0 0,-1 0 1 0 0,1 6-1 0 0,-1 7 336 0 0,0 1 0 0 0,-6 34 1 0 0,3-33-635 0 0,-2 7 103 0 0,3-16-119 0 0,1 0-1 0 0,-2 18 0 0 0,-3 7-3023 0 0</inkml:trace>
  <inkml:trace contextRef="#ctx0" brushRef="#br0" timeOffset="1">62 0 17047 0 0,'0'0'2448'0'0,"4"8"-1776"0"0,-2 2 16 0 0,4 2 8 0 0,-4 1-1136 0 0,4 2-224 0 0,-3 2-40 0 0,-1 3-4655 0 0,5-2-929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25.3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3680 0 0,'0'0'677'0'0,"5"3"2938"0"0,-2-1-3123 0 0,0-1 0 0 0,0 0 0 0 0,0 0 0 0 0,0 0 0 0 0,0 0 0 0 0,0 0 1 0 0,0-1-1 0 0,0 1 0 0 0,0-1 0 0 0,0 0 0 0 0,1 0 0 0 0,2 0 0 0 0,41-9 846 0 0,-29 6-276 0 0,-8 0-699 0 0,1 0 0 0 0,-1 0 1 0 0,1-1-1 0 0,-1-1 0 0 0,0 0 1 0 0,-1 0-1 0 0,1-1 0 0 0,10-8 1 0 0,-15 11-240 0 0,-1-1 1 0 0,1 0 0 0 0,-1 0-1 0 0,1-1 1 0 0,-1 1 0 0 0,0-1-1 0 0,-1 0 1 0 0,1 0 0 0 0,-1 0-1 0 0,0-1 1 0 0,0 1 0 0 0,-1-1-1 0 0,0 1 1 0 0,0-1 0 0 0,0 0-1 0 0,1-8 1 0 0,-3 12-88 0 0,0 1-1 0 0,0-1 1 0 0,0 0-1 0 0,0 1 1 0 0,0-1 0 0 0,-1 0-1 0 0,1 0 1 0 0,0 1 0 0 0,-1-1-1 0 0,1 1 1 0 0,-1-1-1 0 0,0 0 1 0 0,0 1 0 0 0,1-1-1 0 0,-1 1 1 0 0,0 0 0 0 0,0-1-1 0 0,-1 1 1 0 0,1 0-1 0 0,0-1 1 0 0,0 1 0 0 0,-1 0-1 0 0,1 0 1 0 0,0 0 0 0 0,-1 0-1 0 0,1 0 1 0 0,-1 1-1 0 0,1-1 1 0 0,-1 0 0 0 0,0 1-1 0 0,-2-2 1 0 0,2 2 13 0 0,-1-1 0 0 0,0 0 0 0 0,1 1-1 0 0,-1 0 1 0 0,0-1 0 0 0,0 1 0 0 0,1 0 0 0 0,-1 0 0 0 0,0 1 0 0 0,0-1-1 0 0,1 1 1 0 0,-1-1 0 0 0,0 1 0 0 0,1 0 0 0 0,-1 0 0 0 0,1 0 0 0 0,-1 0 0 0 0,1 0-1 0 0,-4 3 1 0 0,1 0-9 0 0,0 1-1 0 0,0-1 0 0 0,0 1 1 0 0,1 0-1 0 0,-1 1 0 0 0,1-1 1 0 0,0 1-1 0 0,1-1 0 0 0,-1 1 0 0 0,1 1 1 0 0,0-1-1 0 0,1 0 0 0 0,0 1 1 0 0,0-1-1 0 0,0 1 0 0 0,1 0 1 0 0,-1-1-1 0 0,2 1 0 0 0,-1 0 1 0 0,1 0-1 0 0,0 0 0 0 0,0-1 1 0 0,1 1-1 0 0,0 0 0 0 0,0 0 1 0 0,1-1-1 0 0,0 1 0 0 0,0 0 1 0 0,0-1-1 0 0,1 0 0 0 0,0 0 1 0 0,6 10-1 0 0,-6-11-78 0 0,0-1 0 0 0,1 1 0 0 0,-1-1 0 0 0,1 0-1 0 0,0 0 1 0 0,1 0 0 0 0,-1 0 0 0 0,9 5 0 0 0,-9-7-513 0 0,0 0 0 0 0,0 0 1 0 0,0 0-1 0 0,0 0 0 0 0,0-1 0 0 0,1 0 1 0 0,5 1-1 0 0,0-1-1103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25.7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5528 0 0,'3'-7'9597'0'0,"1"32"-5031"0"0,-5 16-2949 0 0,0-15-744 0 0,20 181 1509 0 0,-9-120-2227 0 0,9 22-1786 0 0,-16-99 591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26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108 267 15552 0 0,'0'0'712'0'0,"-2"1"-17"0"0,-2 0-610 0 0,-1 0 0 0 0,0 1 0 0 0,1 0 0 0 0,-1 0 0 0 0,1 0-1 0 0,-1 1 1 0 0,1 0 0 0 0,0-1 0 0 0,0 1 0 0 0,0 1 0 0 0,1-1-1 0 0,-1 1 1 0 0,1-1 0 0 0,0 1 0 0 0,-5 6 0 0 0,3-1 145 0 0,0 0 0 0 0,0 0 0 0 0,1 0 1 0 0,1 1-1 0 0,-1-1 0 0 0,1 1 0 0 0,-1 12 1 0 0,2-16-129 0 0,2 0 1 0 0,-1 0 0 0 0,0 0 0 0 0,1 0 0 0 0,0-1 0 0 0,1 1 0 0 0,-1 0 0 0 0,1 0 0 0 0,1 0 0 0 0,-1 0 0 0 0,1 0 0 0 0,0-1-1 0 0,3 9 1 0 0,-4-13-56 0 0,0 1 0 0 0,-1-1 0 0 0,1 0 0 0 0,-1 0 0 0 0,1 0 0 0 0,0 0 0 0 0,0 0 0 0 0,0 0 0 0 0,-1 0 0 0 0,1 0 0 0 0,0-1 0 0 0,0 1 0 0 0,0 0 0 0 0,0 0 0 0 0,1-1 0 0 0,-1 1 0 0 0,0-1 0 0 0,0 1 0 0 0,0-1 0 0 0,0 1 0 0 0,1-1 0 0 0,-1 0 0 0 0,0 1 0 0 0,0-1-1 0 0,1 0 1 0 0,-1 0 0 0 0,0 0 0 0 0,0 0 0 0 0,3 0 0 0 0,-1-2 110 0 0,1 1 0 0 0,0-1 0 0 0,0 0 0 0 0,0 0 0 0 0,-1 0 0 0 0,1 0-1 0 0,5-5 1 0 0,-5 3-34 0 0,0 0 0 0 0,-1 0 0 0 0,1 0 0 0 0,-1 0 0 0 0,0 0 0 0 0,0-1 0 0 0,0 1 0 0 0,2-6 0 0 0,16-41 607 0 0,-18 42-643 0 0,6-19 190 0 0,-2 0 0 0 0,-1 0 0 0 0,-1 0-1 0 0,2-46 1 0 0,-6 15 287 0 0,-1 33-15 0 0,0 0 1 0 0,8-41-1 0 0,-7 49-36 0 0,0 10-87 0 0,0 15-229 0 0,4 34-197 0 0,1 43 0 0 0,-5-57-288 0 0,1 1-1 0 0,1-1 1 0 0,7 33-1 0 0,-7-46-121 0 0,1-1 1 0 0,0 1-1 0 0,1-1 0 0 0,1 0 0 0 0,0 0 1 0 0,1 0-1 0 0,15 22 0 0 0,-8-19-6212 0 0,0-3-1939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6:54.9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8288 0 0,'0'0'3520'0'0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26.6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204 285 8432 0 0,'0'0'388'0'0,"-9"-5"144"0"0,4 3-148 0 0,0 1 1 0 0,0-1-1 0 0,0 1 0 0 0,-1 0 1 0 0,1 0-1 0 0,0 1 1 0 0,-1 0-1 0 0,1 0 0 0 0,0 0 1 0 0,-1 0-1 0 0,1 1 1 0 0,0 0-1 0 0,-10 2 1 0 0,11-1-77 0 0,0-1 0 0 0,0 1 0 0 0,0 0 0 0 0,0 0 0 0 0,1 1 0 0 0,-1-1 0 0 0,1 1 0 0 0,-1 0 0 0 0,1 0 1 0 0,0 0-1 0 0,0 0 0 0 0,0 0 0 0 0,0 1 0 0 0,1-1 0 0 0,-1 1 0 0 0,1 0 0 0 0,-2 5 0 0 0,-7 16-161 0 0,1-1 0 0 0,2 2-1 0 0,-7 30 1 0 0,12-44-112 0 0,1 1 0 0 0,1 0 0 0 0,0 0 0 0 0,1 0 0 0 0,0 0 0 0 0,1 0 0 0 0,1-1 0 0 0,4 22 0 0 0,-5-32 29 0 0,-1 1 0 0 0,1-1-1 0 0,0 0 1 0 0,0 1 0 0 0,0-1 0 0 0,0 0 0 0 0,1 0 0 0 0,-1 0 0 0 0,1 0 0 0 0,-1 0 0 0 0,1 0 0 0 0,-1 0 0 0 0,1-1 0 0 0,0 1 0 0 0,0-1 0 0 0,0 1 0 0 0,2 1-1 0 0,-2-3 0 0 0,0 1 0 0 0,0 0-1 0 0,-1-1 1 0 0,1 1-1 0 0,0-1 1 0 0,0 0-1 0 0,0 1 1 0 0,-1-1-1 0 0,1 0 1 0 0,0 0-1 0 0,0 0 1 0 0,0-1 0 0 0,0 1-1 0 0,-1 0 1 0 0,1-1-1 0 0,0 1 1 0 0,0-1-1 0 0,0 1 1 0 0,-1-1-1 0 0,1 0 1 0 0,0 0-1 0 0,1-1 1 0 0,7-5 176 0 0,0-1-1 0 0,-1 0 1 0 0,0 0-1 0 0,0-1 1 0 0,-1 0-1 0 0,-1-1 1 0 0,1 0 0 0 0,11-21-1 0 0,-4 2 91 0 0,-1-1-1 0 0,11-34 1 0 0,29-132 1250 0 0,-26 77-406 0 0,-20 88-872 0 0,-6 19-153 0 0,0 1-1 0 0,2-1 0 0 0,6-16 1 0 0,-8 28-99 0 0,-1 6-41 0 0,1 8-12 0 0,7 178 4 0 0,0-52 0 0 0,1-23 0 0 0,-8-108-15 0 0,-1 0 0 0 0,2 0 0 0 0,4 15 0 0 0,-6-21-167 0 0,1 1-1 0 0,0-1 0 0 0,0 1 0 0 0,0-1 0 0 0,0 0 1 0 0,0 0-1 0 0,1 0 0 0 0,-1 0 0 0 0,1 0 0 0 0,0-1 1 0 0,3 4-1 0 0,-4-5-410 0 0,1 0-1 0 0,-1-1 1 0 0,0 1 0 0 0,1-1 0 0 0,-1 1 0 0 0,1-1 0 0 0,-1 0-1 0 0,1 1 1 0 0,3-2 0 0 0,-6 1 569 0 0,5 0-2591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27.0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1 211 5064 0 0,'2'1'8984'0'0,"9"3"-2850"0"0,2-9-5068 0 0,-1 0 0 0 0,0-1 0 0 0,0 0 0 0 0,0-1 0 0 0,-1-1 0 0 0,16-12 0 0 0,-21 15-940 0 0,-1 0-1 0 0,1 0 0 0 0,-1-1 0 0 0,0 0 0 0 0,0 0 0 0 0,-1 0 1 0 0,0 0-1 0 0,0-1 0 0 0,0 1 0 0 0,-1-1 0 0 0,0 0 0 0 0,0 0 1 0 0,-1 0-1 0 0,0-1 0 0 0,1-9 0 0 0,-2 15-110 0 0,-1 0-1 0 0,0 0 0 0 0,0 0 1 0 0,0 0-1 0 0,0-1 1 0 0,-1 1-1 0 0,1 0 1 0 0,0 0-1 0 0,-1 0 0 0 0,0 0 1 0 0,1 0-1 0 0,-1 0 1 0 0,0 0-1 0 0,0 0 1 0 0,0 0-1 0 0,0 1 0 0 0,-1-1 1 0 0,-1-2-1 0 0,2 3-9 0 0,1 0-1 0 0,-1 1 0 0 0,0-1 1 0 0,0 0-1 0 0,0 1 0 0 0,0-1 1 0 0,0 1-1 0 0,0 0 1 0 0,0-1-1 0 0,0 1 0 0 0,0 0 1 0 0,0-1-1 0 0,0 1 0 0 0,0 0 1 0 0,0 0-1 0 0,0 0 0 0 0,-1 0 1 0 0,1 0-1 0 0,0 0 1 0 0,0 0-1 0 0,0 0 0 0 0,0 1 1 0 0,0-1-1 0 0,0 0 0 0 0,0 1 1 0 0,0-1-1 0 0,0 1 0 0 0,0-1 1 0 0,0 1-1 0 0,0-1 1 0 0,0 1-1 0 0,1 0 0 0 0,-1-1 1 0 0,0 1-1 0 0,0 0 0 0 0,0 0 1 0 0,0 1-1 0 0,-6 6-12 0 0,1 1 0 0 0,1-1 0 0 0,0 1 0 0 0,0 0 0 0 0,1 1 0 0 0,0-1 0 0 0,-4 18 0 0 0,7-25 8 0 0,0 1-61 0 0,0 0 0 0 0,0-1 0 0 0,1 1 1 0 0,-1 0-1 0 0,1 0 0 0 0,0-1 0 0 0,0 1 0 0 0,0 0 0 0 0,0 0 0 0 0,0 0 1 0 0,1-1-1 0 0,-1 1 0 0 0,1 0 0 0 0,0-1 0 0 0,0 1 0 0 0,0 0 0 0 0,0-1 0 0 0,0 1 1 0 0,0-1-1 0 0,1 1 0 0 0,-1-1 0 0 0,1 0 0 0 0,0 0 0 0 0,0 0 0 0 0,0 0 1 0 0,0 0-1 0 0,4 3 0 0 0,-1-1-135 0 0,-1-1 1 0 0,1 0-1 0 0,0-1 1 0 0,0 1-1 0 0,1-1 0 0 0,-1 0 1 0 0,0 0-1 0 0,1 0 1 0 0,-1-1-1 0 0,1 0 1 0 0,0 0-1 0 0,9 0 1 0 0,-1-2-1549 0 0,0 0-58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27.4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65 619 4608 0 0,'0'0'208'0'0,"9"8"32"0"0,7 5 13432 0 0,-10-12-11551 0 0,-5-1-2005 0 0,0-1 0 0 0,-1 1 0 0 0,1 0 0 0 0,0-1 0 0 0,-1 1 0 0 0,1-1 0 0 0,0 1 0 0 0,-1-1 0 0 0,1 1 0 0 0,-1-1 0 0 0,1 0 0 0 0,-1 1 0 0 0,1-1 0 0 0,-1 1 0 0 0,1-1 0 0 0,-1 0 0 0 0,0 0 0 0 0,1 1 0 0 0,-1-1 0 0 0,0 0 0 0 0,1-1 0 0 0,4-17 888 0 0,-5-5-509 0 0,0-1 0 0 0,-2 1 0 0 0,0 0 0 0 0,-2 0 0 0 0,-7-27 0 0 0,0-2 64 0 0,-2-23 36 0 0,-10-52 155 0 0,17 100-510 0 0,-3-49 0 0 0,9 74-234 0 0,0-1 0 0 0,0 1 1 0 0,0 0-1 0 0,0 0 0 0 0,1-1 0 0 0,-1 1 0 0 0,1 0 1 0 0,0 0-1 0 0,0 0 0 0 0,0 0 0 0 0,0-1 0 0 0,0 1 0 0 0,1 1 1 0 0,0-1-1 0 0,-1 0 0 0 0,1 0 0 0 0,3-2 0 0 0,-4 3-10 0 0,1 0 0 0 0,0 1 0 0 0,0 0-1 0 0,0-1 1 0 0,0 1 0 0 0,0 0 0 0 0,0 0-1 0 0,1 0 1 0 0,-1 0 0 0 0,0 0 0 0 0,0 1-1 0 0,1-1 1 0 0,-1 1 0 0 0,0-1 0 0 0,1 1 0 0 0,-1 0-1 0 0,0 0 1 0 0,1 0 0 0 0,-1 0 0 0 0,1 1-1 0 0,-1-1 1 0 0,0 0 0 0 0,1 1 0 0 0,2 1-1 0 0,5 1-9 0 0,-1 1-1 0 0,1 1 1 0 0,-1 0-1 0 0,0 0 1 0 0,0 1-1 0 0,-1 0 1 0 0,1 0-1 0 0,7 8 1 0 0,-3-1-14 0 0,-1 0 0 0 0,0 1 1 0 0,18 28-1 0 0,-24-32-52 0 0,0 0-1 0 0,-1 1 0 0 0,-1-1 1 0 0,0 1-1 0 0,3 11 1 0 0,-5-15-323 0 0,0-1 0 0 0,-1 1 0 0 0,-1 0 0 0 0,1 0 0 0 0,-1-1 0 0 0,0 1 0 0 0,0 0 0 0 0,-1 0 0 0 0,-2 11 0 0 0,-4-3-1382 0 0,-6-2-57 0 0</inkml:trace>
  <inkml:trace contextRef="#ctx0" brushRef="#br0" timeOffset="1">7 333 9672 0 0,'-6'-4'13599'0'0,"15"-2"-11861"0"0,-1 5-1555 0 0,1-1 0 0 0,0 1 0 0 0,0 1 0 0 0,-1 0 0 0 0,1 0 0 0 0,17 3 0 0 0,3-1-18 0 0,44 8-138 0 0,-43-6-94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31.4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31 13824 0 0,'-5'-13'1224'0'0,"2"8"-976"0"0,-6 0-248 0 0,1 2 0 0 0,2 1 1695 0 0,-2 0 297 0 0,2 2 56 0 0,-2 2 16 0 0,2 3-1904 0 0,1 2-384 0 0,1 0-80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31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0 19087 0 0,'0'0'1735'0'0,"-4"13"-668"0"0,1-9-592 0 0,1 1 0 0 0,0 0 0 0 0,1-1 0 0 0,-1 1 1 0 0,1 0-1 0 0,-1 10 0 0 0,0-2-131 0 0,-5 27-309 0 0,3-1-1 0 0,1 1 0 0 0,4 64 1 0 0,3-76-2859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31.7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12 369 12296 0 0,'-10'2'562'0'0,"8"-2"301"0"0,8-11 1433 0 0,-3 6-1328 0 0,0-1-1 0 0,1 0 1 0 0,-1 1 0 0 0,1 0-1 0 0,1 0 1 0 0,4-5 0 0 0,15-19 1600 0 0,-3-1-917 0 0,-12 17-1112 0 0,0 0 1 0 0,-1 0-1 0 0,8-16 0 0 0,-11 16-286 0 0,24-61 861 0 0,-25 64-993 0 0,-4 10-120 0 0,1 0 1 0 0,-1 0 0 0 0,0 0-1 0 0,0 0 1 0 0,0 0 0 0 0,0 0 0 0 0,0 0-1 0 0,0 0 1 0 0,0 0 0 0 0,0 0-1 0 0,1 0 1 0 0,-1 0 0 0 0,0 0-1 0 0,0 0 1 0 0,0 0 0 0 0,0 0 0 0 0,0 0-1 0 0,0 0 1 0 0,0 0 0 0 0,0 0-1 0 0,1 0 1 0 0,-1 0 0 0 0,0 0-1 0 0,0 0 1 0 0,0 0 0 0 0,0 0-1 0 0,0 0 1 0 0,0 0 0 0 0,0 0 0 0 0,0 0-1 0 0,0 0 1 0 0,1 0 0 0 0,-1 0-1 0 0,0 1 1 0 0,0-1 0 0 0,0 0-1 0 0,0 0 1 0 0,0 0 0 0 0,0 0 0 0 0,0 0-1 0 0,0 0 1 0 0,0 0 0 0 0,0 0-1 0 0,0 1 1 0 0,5 18 28 0 0,-4-13-48 0 0,2 9-26 0 0,3 13-54 0 0,16 49 0 0 0,-17-62 98 0 0,-4-11 0 0 0,0-1 0 0 0,0 1 0 0 0,1-1 0 0 0,-1 1 0 0 0,1-1 0 0 0,-1 0 0 0 0,1 1 0 0 0,0-1 0 0 0,1 0 0 0 0,-1 0 0 0 0,0 0 0 0 0,1-1 0 0 0,0 1 0 0 0,-1-1 0 0 0,5 3 0 0 0,-6-4 11 0 0,-1-1-1 0 0,1 1 1 0 0,0-1 0 0 0,0 0-1 0 0,0 1 1 0 0,0-1-1 0 0,0 0 1 0 0,-1 0 0 0 0,1 0-1 0 0,0 0 1 0 0,0 0-1 0 0,0 0 1 0 0,0 0 0 0 0,0 0-1 0 0,0 0 1 0 0,0 0 0 0 0,0 0-1 0 0,0 0 1 0 0,0-1-1 0 0,-1 1 1 0 0,1 0 0 0 0,0-1-1 0 0,0 1 1 0 0,0-1-1 0 0,0 1 1 0 0,-1-1 0 0 0,1 1-1 0 0,0-1 1 0 0,-1 1 0 0 0,1-1-1 0 0,0 0 1 0 0,-1 1-1 0 0,1-1 1 0 0,-1 0 0 0 0,2-1-1 0 0,1-3 70 0 0,0 0 0 0 0,1-1 0 0 0,-2 1 0 0 0,3-7-1 0 0,-4 10-53 0 0,18-53 256 0 0,-11 26-212 0 0,-1 4-664 0 0,5-31 1 0 0,-4 14-3285 0 0,-2 10 1623 0 0,-5 7-16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32.1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68 10136 0 0,'0'-34'2347'0'0,"-1"1"4440"0"0,0 41-1262 0 0,-2 37-4538 0 0,17 390 182 0 0,-16-378-2408 0 0,1-50 749 0 0,0-1 1 0 0,0 0 0 0 0,0 0-1 0 0,-1 0 1 0 0,1 0-1 0 0,-1-1 1 0 0,-4 9 0 0 0,-2-4-7556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32.5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1 101 21623 0 0,'0'0'1651'0'0,"1"0"-1127"0"0,136-41 2408 0 0,-21 9-2131 0 0,-67 20-1983 0 0,-11 4-6436 0 0,-13 0-449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32.9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0 3224 0 0,'-9'1'8682'0'0,"6"3"-8023"0"0,0 0 0 0 0,0-1 0 0 0,0 1 0 0 0,0 0 0 0 0,1 1 0 0 0,0-1 0 0 0,0 0-1 0 0,0 1 1 0 0,0-1 0 0 0,0 6 0 0 0,-2 6 171 0 0,-2 27 0 0 0,-1 7-293 0 0,-1-16-380 0 0,1 1-1 0 0,2-1 1 0 0,2 1 0 0 0,1 0-1 0 0,2 0 1 0 0,6 55-1 0 0,-3-67 150 0 0,11 55 300 0 0,-12-70-467 0 0,1-1 1 0 0,-1 1-1 0 0,1-1 0 0 0,0 0 0 0 0,1 0 0 0 0,0 0 0 0 0,8 11 1 0 0,-12-17-109 0 0,1 0 1 0 0,0 0 0 0 0,0 0 0 0 0,0-1 0 0 0,0 1 0 0 0,0 0 0 0 0,0 0-1 0 0,0 0 1 0 0,0-1 0 0 0,0 1 0 0 0,0-1 0 0 0,0 1 0 0 0,1 0 0 0 0,-1-1 0 0 0,0 0-1 0 0,0 1 1 0 0,1-1 0 0 0,-1 0 0 0 0,0 0 0 0 0,0 0 0 0 0,1 0 0 0 0,0 0-1 0 0,1 0-9 0 0,-1-1-1 0 0,0 1 0 0 0,0-1 1 0 0,0 0-1 0 0,0 0 0 0 0,0 0 0 0 0,0 0 1 0 0,0 0-1 0 0,0 0 0 0 0,-1-1 0 0 0,4-2 1 0 0,2-3 132 0 0,-1 0 0 0 0,0-1 0 0 0,0 0 0 0 0,8-15 0 0 0,23-53 855 0 0,-25 49-101 0 0,27-45-1 0 0,-38 70-876 0 0,0 1 0 0 0,0 0 0 0 0,0-1-1 0 0,0 1 1 0 0,1-1 0 0 0,-1 1 0 0 0,0 0 0 0 0,1 0-1 0 0,-1 0 1 0 0,0 0 0 0 0,1 0 0 0 0,-1 0 0 0 0,1 0-1 0 0,0 0 1 0 0,-1 0 0 0 0,1 1 0 0 0,0-1 0 0 0,-1 1-1 0 0,1-1 1 0 0,2 1 0 0 0,-3 0-33 0 0,1 0 1 0 0,-1 0-1 0 0,1 1 0 0 0,-1-1 1 0 0,1 1-1 0 0,-1-1 0 0 0,1 1 0 0 0,-1-1 1 0 0,0 1-1 0 0,1 0 0 0 0,-1 0 1 0 0,0 0-1 0 0,1-1 0 0 0,-1 1 1 0 0,0 0-1 0 0,0 1 0 0 0,0-1 1 0 0,0 0-1 0 0,0 0 0 0 0,0 0 0 0 0,0 1 1 0 0,1 2-1 0 0,4 8 13 0 0,1 1-1 0 0,-2-1 0 0 0,8 27 1 0 0,6 43 113 0 0,-10-36-122 0 0,-8-44-5 0 0,19 73-542 0 0,-17-65-56 0 0,1-1 0 0 0,0-1 0 0 0,0 1 0 0 0,1-1 0 0 0,11 16 0 0 0,-8-16-1993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33.2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0 267 9216 0 0,'0'0'830'0'0,"14"1"1882"0"0,-10 0-1692 0 0,0-2-1 0 0,0 1 1 0 0,-1 0-1 0 0,1-1 1 0 0,0 0-1 0 0,-1 1 1 0 0,1-2-1 0 0,5-1 1 0 0,29-15 257 0 0,-29 13-1047 0 0,1-1 0 0 0,-1 0-1 0 0,0-1 1 0 0,-1 0 0 0 0,0 0 0 0 0,0-1-1 0 0,0 0 1 0 0,10-14 0 0 0,-4 1 14 0 0,0-1-1 0 0,16-36 1 0 0,-29 54-100 0 0,1 0 1 0 0,-1 0-1 0 0,1-1 1 0 0,-1 1-1 0 0,0 0 1 0 0,-1-1-1 0 0,1 1 1 0 0,-1-1-1 0 0,0 1 1 0 0,-1-8-1 0 0,1 12-144 0 0,0-1 0 0 0,0 1 0 0 0,0-1 0 0 0,0 1 0 0 0,0-1 0 0 0,0 1 0 0 0,0 0 0 0 0,0-1 0 0 0,-1 1 0 0 0,1-1 0 0 0,0 1 0 0 0,0-1-1 0 0,0 1 1 0 0,-1 0 0 0 0,1-1 0 0 0,0 1 0 0 0,-1 0 0 0 0,1-1 0 0 0,0 1 0 0 0,-1 0 0 0 0,1-1 0 0 0,0 1 0 0 0,-1 0 0 0 0,1 0 0 0 0,-1-1 0 0 0,1 1 0 0 0,-1 0 0 0 0,1 0 0 0 0,0 0 0 0 0,-1 0-1 0 0,-1-1 32 0 0,1 1-1 0 0,-1 0 0 0 0,1 1 0 0 0,0-1 0 0 0,-1 0 0 0 0,1 0 0 0 0,-1 1 0 0 0,1-1 0 0 0,0 0 0 0 0,-2 2 0 0 0,-2 0 146 0 0,0 0 0 0 0,0 1 0 0 0,1 0 0 0 0,-8 5 0 0 0,5 0-50 0 0,0-1 0 0 0,1 1 0 0 0,-1 0-1 0 0,1 0 1 0 0,-7 15 0 0 0,3-4 20 0 0,-12 35 0 0 0,20-47-109 0 0,0 0 0 0 0,0 1 0 0 0,0-1 0 0 0,1 1 0 0 0,0 0 0 0 0,1-1 0 0 0,0 1 0 0 0,0 0 0 0 0,2 14 0 0 0,-1-19-87 0 0,0 1-1 0 0,-1-1 1 0 0,2 0 0 0 0,-1 1 0 0 0,0-1 0 0 0,1 0 0 0 0,-1 0 0 0 0,1 0 0 0 0,0 0-1 0 0,0 0 1 0 0,0 0 0 0 0,0-1 0 0 0,1 1 0 0 0,-1-1 0 0 0,1 1 0 0 0,-1-1 0 0 0,1 0 0 0 0,0 0-1 0 0,0 0 1 0 0,0 0 0 0 0,0-1 0 0 0,0 1 0 0 0,6 1 0 0 0,14 3-1957 0 0,2-2-4491 0 0,5-1-2339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1:37.5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19 2760 0 0,'-2'-4'1836'0'0,"-4"-5"3300"0"0,6 9-5042 0 0,-1-1 1 0 0,1 1-1 0 0,-1-1 1 0 0,0 1-1 0 0,1-1 1 0 0,-1 1 0 0 0,1 0-1 0 0,-1-1 1 0 0,0 1-1 0 0,1 0 1 0 0,-1-1-1 0 0,1 1 1 0 0,-1 0-1 0 0,0 0 1 0 0,0 0 0 0 0,1 0-1 0 0,-1 0 1 0 0,0 0-1 0 0,1 0 1 0 0,-1 0-1 0 0,0 0 1 0 0,1 0-1 0 0,-1 0 1 0 0,0 0 0 0 0,1 0-1 0 0,-1 0 1 0 0,0 1-1 0 0,1-1 1 0 0,-1 0-1 0 0,0 0 1 0 0,1 1-1 0 0,-1-1 1 0 0,0 0-1 0 0,1 1 1 0 0,-1 0 0 0 0,-1 0-50 0 0,1-1-10 0 0,-7 8 58 0 0,-8 5 3867 0 0,9-9-2846 0 0,5 2 1533 0 0,1-6-2630 0 0,1 0 0 0 0,0 1 1 0 0,0-1-1 0 0,0 0 0 0 0,0 0 1 0 0,0 0-1 0 0,0 0 1 0 0,0 0-1 0 0,0 0 0 0 0,0 1 1 0 0,-1-1-1 0 0,1 0 1 0 0,0 0-1 0 0,0 0 0 0 0,0 0 1 0 0,0 1-1 0 0,0-1 0 0 0,0 0 1 0 0,0 0-1 0 0,0 0 1 0 0,0 0-1 0 0,0 0 0 0 0,0 1 1 0 0,0-1-1 0 0,0 0 1 0 0,0 0-1 0 0,0 0 0 0 0,1 0 1 0 0,-1 1-1 0 0,0-1 0 0 0,0 0 1 0 0,0 0-1 0 0,0 0 1 0 0,0 0-1 0 0,1 2 64 0 0,-1-2-43 0 0,1 1-1 0 0,-1 0 1 0 0,1 0-1 0 0,0 0 1 0 0,-1-1 0 0 0,1 1-1 0 0,0-1 1 0 0,0 1-1 0 0,-1 0 1 0 0,1-1-1 0 0,0 1 1 0 0,0-1-1 0 0,0 0 1 0 0,0 1-1 0 0,0-1 1 0 0,0 0-1 0 0,0 1 1 0 0,1-1-1 0 0,5 3 178 0 0,-2-2-49 0 0,0 0 0 0 0,0 0 0 0 0,0 0 0 0 0,0-1 0 0 0,0 0 0 0 0,0 0 0 0 0,9-1 0 0 0,4 0 282 0 0,-8 0-267 0 0,-9 1-142 0 0,1 0-1 0 0,0 0 1 0 0,-1-1-1 0 0,1 1 1 0 0,0 0-1 0 0,0 1 1 0 0,-1-1 0 0 0,4 1-1 0 0,32 4 418 0 0,-29-2-373 0 0,0-2-1 0 0,1 1 1 0 0,13 0 0 0 0,2 0-22 0 0,50 0-165 0 0,-52 0 289 0 0,40-4-1 0 0,-10 0 351 0 0,-42 1-463 0 0,0 0 0 0 0,16-3 0 0 0,-16 1 3 0 0,0 2 1 0 0,17-2 0 0 0,16 1 73 0 0,-24 1-82 0 0,35 2 0 0 0,-33 0-23 0 0,31-2 1 0 0,-29 0 18 0 0,27 2-1 0 0,5 1-17 0 0,-33-2-25 0 0,25 3-1 0 0,-22 0 185 0 0,42-3 1 0 0,-33 0-46 0 0,18-3 144 0 0,-34 2-256 0 0,0 0 1 0 0,33 3-1 0 0,35 5 81 0 0,0-1 91 0 0,-32 0-83 0 0,0-2 0 0 0,1-2 0 0 0,60-7 0 0 0,-81 3-15 0 0,36 4 0 0 0,26-2 96 0 0,77-10 300 0 0,-137 9-283 0 0,-1 2-1 0 0,0 1 1 0 0,0 1-1 0 0,37 10 1 0 0,-61-12-246 0 0,-1 0 0 0 0,1-1 0 0 0,0 0 0 0 0,0-1 0 0 0,14-2 0 0 0,6-1-303 0 0,47-4 590 0 0,83-3 114 0 0,-149 11-510 0 0,17-1 365 0 0,40 6-1 0 0,-48-1-191 0 0,-10-2 10 0 0,0 0 0 0 0,0-1-1 0 0,0 0 1 0 0,0-1 0 0 0,17-2-1 0 0,2-6-30 0 0,-29 8-31 0 0,-1 0 0 0 0,1 0 0 0 0,-1 0 0 0 0,1 0 0 0 0,-1 0 0 0 0,1-1 0 0 0,-1 1 0 0 0,1 0 0 0 0,-1 0 0 0 0,0-1 0 0 0,1 1 0 0 0,-1 0 0 0 0,1 0 0 0 0,-1-1 0 0 0,0 1 0 0 0,1-1 0 0 0,-1 1 0 0 0,0 0 0 0 0,1-1 0 0 0,8-11 0 0 0,-7 9-11 0 0,-1 3-118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6:56.8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3 110 12440 0 0,'0'0'2601'0'0,"-3"6"2509"0"0,5-3-4950 0 0,-1-1-1 0 0,1 0 0 0 0,-1 1 1 0 0,1-1-1 0 0,0 0 0 0 0,0 0 1 0 0,0 0-1 0 0,0 0 0 0 0,0 0 1 0 0,0-1-1 0 0,0 1 1 0 0,1-1-1 0 0,-1 1 0 0 0,1-1 1 0 0,-1 0-1 0 0,1 0 0 0 0,-1 0 1 0 0,1 0-1 0 0,3 1 0 0 0,8 0 180 0 0,-1 0 0 0 0,26 1 0 0 0,-23-2-47 0 0,36 1 221 0 0,1-3-1 0 0,52-7 1 0 0,95-22 924 0 0,-162 25-1276 0 0,135-8 527 0 0,-173 14-670 0 0,1-1 0 0 0,-1 0 0 0 0,0 0 0 0 0,0 0 0 0 0,0 0 0 0 0,0 0 0 0 0,0 0 0 0 0,1 0-1 0 0,-1 0 1 0 0,0 0 0 0 0,0 0 0 0 0,0 0 0 0 0,0 0 0 0 0,0 0 0 0 0,1 0 0 0 0,-1 0 0 0 0,0 0 0 0 0,0 0 0 0 0,0 0 0 0 0,0 0 0 0 0,1 0-1 0 0,-1 0 1 0 0,0 0 0 0 0,0 0 0 0 0,0 0 0 0 0,0 0 0 0 0,0-1 0 0 0,0 1 0 0 0,1 0 0 0 0,-1 0 0 0 0,0 0 0 0 0,0 0 0 0 0,0 0 0 0 0,0 0-1 0 0,0 0 1 0 0,0-1 0 0 0,0 1 0 0 0,0 0 0 0 0,1 0 0 0 0,-1 0 0 0 0,0 0 0 0 0,0 0 0 0 0,0-1 0 0 0,0 1 0 0 0,0 0 0 0 0,0 0 0 0 0,0 0-1 0 0,0 0 1 0 0,0-1 0 0 0,-8-6 48 0 0,-15-5-132 0 0,-9 1 139 0 0,-1 1 1 0 0,-45-6-1 0 0,61 13-56 0 0,1 1-1 0 0,-30-1 0 0 0,98 0-39 0 0,77-14-1 0 0,-127 16 18 0 0,27-4 2 0 0,-13 2 41 0 0,0 0-1 0 0,0 1 1 0 0,0 0 0 0 0,1 1-1 0 0,29 3 1 0 0,-45-2-28 0 0,-1 0-1 0 0,1 0 1 0 0,0 0 0 0 0,-1 0-1 0 0,1 1 1 0 0,-1-1 0 0 0,1 0-1 0 0,-1 0 1 0 0,1 1 0 0 0,0-1-1 0 0,-1 0 1 0 0,1 1 0 0 0,-1-1-1 0 0,0 0 1 0 0,1 1 0 0 0,-1-1-1 0 0,1 1 1 0 0,-1-1 0 0 0,0 1-1 0 0,1-1 1 0 0,-1 1 0 0 0,0-1-1 0 0,1 1 1 0 0,-1-1 0 0 0,0 1-1 0 0,0 0 1 0 0,1 0 0 0 0,-1 1 11 0 0,0 0 1 0 0,0-1 0 0 0,0 1 0 0 0,0 0 0 0 0,0-1 0 0 0,-1 1-1 0 0,1 0 1 0 0,0-1 0 0 0,-2 4 0 0 0,-2 4 176 0 0,0-1-1 0 0,-9 14 1 0 0,11-20-123 0 0,-8 13 100 0 0,0-1 0 0 0,-2 0 0 0 0,0-1 0 0 0,-18 15 1 0 0,-56 39-302 0 0,30-26 55 0 0,52-37-457 0 0,-30 24-442 0 0,24-17-1903 0 0,1 0-3495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33.7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69 14368 0 0,'-2'-2'159'0'0,"0"0"1"0"0,1 1 0 0 0,-1-1-1 0 0,0 0 1 0 0,1 0 0 0 0,0 0 0 0 0,-1 0-1 0 0,1 0 1 0 0,0 0 0 0 0,0 0 0 0 0,0-1-1 0 0,0 1 1 0 0,1 0 0 0 0,-1 0-1 0 0,1-1 1 0 0,-1 1 0 0 0,1 0 0 0 0,0-1-1 0 0,0 1 1 0 0,0-1 0 0 0,0 1 0 0 0,0 0-1 0 0,0-1 1 0 0,1 1 0 0 0,-1-1 0 0 0,1 1-1 0 0,0 0 1 0 0,-1 0 0 0 0,3-4-1 0 0,-3 10 2158 0 0,0 41-1320 0 0,-8 18-619 0 0,-15 84-179 0 0,1-27-117 0 0,10-48 28 0 0,11-64-66 0 0,-1-1 31 0 0,1 1 0 0 0,-1 0 1 0 0,1 0-1 0 0,1 0 0 0 0,0 0 0 0 0,0 0 0 0 0,2 10 0 0 0,11-19 229 0 0,-9 0-256 0 0,0-1 0 0 0,0 0 1 0 0,0 0-1 0 0,-1 0 0 0 0,1-1 0 0 0,-1 1 0 0 0,1-1 0 0 0,-1 0 0 0 0,5-6 0 0 0,5-2 111 0 0,2-2 55 0 0,1 1 0 0 0,1 0-1 0 0,0 2 1 0 0,0 0 0 0 0,1 1 0 0 0,0 0-1 0 0,0 2 1 0 0,1 0 0 0 0,26-6 0 0 0,-38 12-136 0 0,1-1 1 0 0,-1 1-1 0 0,0 1 1 0 0,1-1 0 0 0,-1 1-1 0 0,0 1 1 0 0,1-1-1 0 0,12 4 1 0 0,-18-4-59 0 0,0 1 0 0 0,0 0-1 0 0,1 0 1 0 0,-1 0 0 0 0,0 0 0 0 0,0 0 0 0 0,0 0-1 0 0,0 1 1 0 0,0-1 0 0 0,0 1 0 0 0,0-1 0 0 0,-1 1-1 0 0,1 0 1 0 0,0 0 0 0 0,-1 0 0 0 0,0 0 0 0 0,1 0-1 0 0,-1 0 1 0 0,0 0 0 0 0,0 0 0 0 0,0 0 0 0 0,0 1-1 0 0,0-1 1 0 0,-1 0 0 0 0,1 0 0 0 0,-1 1 0 0 0,1-1-1 0 0,-1 1 1 0 0,0-1 0 0 0,0 4 0 0 0,0 3 66 0 0,-1-1 0 0 0,0 1 0 0 0,0-1 0 0 0,-1 1 0 0 0,0-1 0 0 0,-1 1-1 0 0,1-1 1 0 0,-2 0 0 0 0,1 0 0 0 0,-1 0 0 0 0,0-1 0 0 0,-1 1 0 0 0,0-1 0 0 0,0 0 0 0 0,0 0 0 0 0,-8 7 0 0 0,-1 0-78 0 0,0-1 0 0 0,-1 0 0 0 0,-1-1 0 0 0,1-1 0 0 0,-2 0 0 0 0,0-1 0 0 0,0-1 0 0 0,-1 0 0 0 0,0-2 0 0 0,0 0 0 0 0,-1-1 0 0 0,0 0 0 0 0,0-2 0 0 0,-36 4 0 0 0,27-8-606 0 0,26 0 309 0 0,0 0 1 0 0,0 0 0 0 0,0-1-1 0 0,0 1 1 0 0,0-1 0 0 0,0 1-1 0 0,0-1 1 0 0,0 0 0 0 0,1 1-1 0 0,-1-1 1 0 0,-2-1 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34.1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390 18 4144 0 0,'-3'-2'-84'0'0,"1"0"0"0"0,0 1 0 0 0,-1-1 1 0 0,1 1-1 0 0,-1-1 0 0 0,0 1 0 0 0,-3-2 0 0 0,-21-1 2779 0 0,15 5 1031 0 0,0 0 0 0 0,-20 4 0 0 0,9-1 1667 0 0,4 1-4615 0 0,0 0-1 0 0,0 2 1 0 0,1 0 0 0 0,-33 17-1 0 0,42-19-612 0 0,-1 0 0 0 0,1 1 0 0 0,0 0 0 0 0,1 1-1 0 0,-1 0 1 0 0,1 0 0 0 0,1 0 0 0 0,-1 1 0 0 0,1 1 0 0 0,1-1-1 0 0,0 1 1 0 0,0 0 0 0 0,0 0 0 0 0,1 1 0 0 0,1 0 0 0 0,-1 0-1 0 0,2 0 1 0 0,-4 15 0 0 0,6-23-143 0 0,1 0 1 0 0,-1 0-1 0 0,1 0 0 0 0,0 1 1 0 0,0-1-1 0 0,0 0 0 0 0,0 0 0 0 0,1 0 1 0 0,-1 1-1 0 0,1-1 0 0 0,-1 0 1 0 0,1 0-1 0 0,0 0 0 0 0,0 0 0 0 0,-1 0 1 0 0,1 0-1 0 0,1 0 0 0 0,-1 0 0 0 0,0 0 1 0 0,0-1-1 0 0,1 1 0 0 0,-1 0 1 0 0,1-1-1 0 0,-1 1 0 0 0,1-1 0 0 0,0 0 1 0 0,0 1-1 0 0,0-1 0 0 0,0 0 1 0 0,2 1-1 0 0,0 0-6 0 0,0-1 1 0 0,1 1-1 0 0,-1-1 0 0 0,0 0 1 0 0,0 0-1 0 0,1-1 0 0 0,-1 1 1 0 0,0-1-1 0 0,1 0 0 0 0,-1 0 1 0 0,1-1-1 0 0,-1 1 0 0 0,0-1 1 0 0,8-2-1 0 0,2-2-142 0 0,0 0 0 0 0,0-1-1 0 0,-1-1 1 0 0,0 0 0 0 0,0-1-1 0 0,-1 0 1 0 0,0-1 0 0 0,0-1 0 0 0,-1 0-1 0 0,0 0 1 0 0,-1-1 0 0 0,0 0-1 0 0,14-21 1 0 0,11-23-4579 0 0,-25 37 2986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34.5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153 243 2760 0 0,'-8'9'248'0'0,"-18"15"11798"0"0,2 1-5741 0 0,11-11-5834 0 0,2 1 0 0 0,0 1 0 0 0,1 0 0 0 0,1 0 0 0 0,0 1-1 0 0,-10 28 1 0 0,16-37-291 0 0,1 1-1 0 0,-1 0 0 0 0,2 0 1 0 0,-1-1-1 0 0,1 16 0 0 0,0-21-128 0 0,1 0-1 0 0,0-1 0 0 0,0 1 0 0 0,1 0 1 0 0,-1-1-1 0 0,0 1 0 0 0,1 0 0 0 0,0-1 1 0 0,0 1-1 0 0,0-1 0 0 0,0 1 0 0 0,0-1 1 0 0,0 1-1 0 0,0-1 0 0 0,1 0 0 0 0,-1 0 1 0 0,1 0-1 0 0,0 0 0 0 0,0 0 0 0 0,0 0 1 0 0,0 0-1 0 0,3 3 0 0 0,-2-4 2 0 0,0-1 0 0 0,0 1 0 0 0,0 0-1 0 0,-1-1 1 0 0,1 1 0 0 0,0-1 0 0 0,0 0 0 0 0,0 0 0 0 0,0 0-1 0 0,0 0 1 0 0,0 0 0 0 0,0-1 0 0 0,0 1 0 0 0,-1-1-1 0 0,5-2 1 0 0,2 0 57 0 0,-1 0 0 0 0,1 0-1 0 0,13-10 1 0 0,-10 5-84 0 0,0-2 0 0 0,0 0-1 0 0,-1 0 1 0 0,-1-1 0 0 0,0 0 0 0 0,0-1-1 0 0,-1 0 1 0 0,-1 0 0 0 0,0-1 0 0 0,0 0 0 0 0,-2-1-1 0 0,8-17 1 0 0,-1-7 143 0 0,-1-1-1 0 0,-2 0 1 0 0,8-55-1 0 0,-11 45 1145 0 0,1-66 0 0 0,-8 114-1056 0 0,-1 3-233 0 0,0 0 0 0 0,0-1-1 0 0,1 1 1 0 0,-1 0 0 0 0,0 0 0 0 0,1 0 0 0 0,0 0-1 0 0,-1-1 1 0 0,1 1 0 0 0,0 2 0 0 0,0-1-18 0 0,-4 61-58 0 0,6 69 0 0 0,-2-132 52 0 0,0 21-247 0 0,2 0-1 0 0,8 42 0 0 0,-8-57-123 0 0,0 0 0 0 0,0 0 0 0 0,1 0 0 0 0,0 0 1 0 0,0-1-1 0 0,0 0 0 0 0,1 1 0 0 0,0-1 0 0 0,0-1 0 0 0,1 1 0 0 0,0 0 0 0 0,10 8 0 0 0,-4-7-1588 0 0,3-6-64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2:34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1 23927 0 0,'-2'6'1171'0'0,"-5"15"-498"0"0,1 1 0 0 0,-5 31-1 0 0,10-43-534 0 0,0 0 0 0 0,1-1 0 0 0,0 1 0 0 0,0 0-1 0 0,1 0 1 0 0,1-1 0 0 0,-1 1 0 0 0,4 10-1 0 0,-4-18-171 0 0,0 1-1 0 0,1-1 1 0 0,-1 0-1 0 0,0 1 1 0 0,1-1-1 0 0,0 0 0 0 0,-1 0 1 0 0,1 0-1 0 0,0 0 1 0 0,0-1-1 0 0,0 1 1 0 0,0 0-1 0 0,0-1 0 0 0,1 0 1 0 0,-1 1-1 0 0,0-1 1 0 0,1 0-1 0 0,-1 0 1 0 0,1 0-1 0 0,-1 0 0 0 0,1-1 1 0 0,-1 1-1 0 0,1-1 1 0 0,3 1-1 0 0,1-1-412 0 0,-1 1-1 0 0,0-1 1 0 0,1 0 0 0 0,-1-1-1 0 0,1 1 1 0 0,-1-1 0 0 0,0 0-1 0 0,12-5 1 0 0,2-3-1228 0 0</inkml:trace>
  <inkml:trace contextRef="#ctx0" brushRef="#br0" timeOffset="1">438 59 22087 0 0,'0'0'27'0'0,"0"0"0"0"0,0 0 0 0 0,0 0-1 0 0,-1 0 1 0 0,1 0 0 0 0,0 0 0 0 0,0 0-1 0 0,0 0 1 0 0,0 0 0 0 0,0 0 0 0 0,0 0 0 0 0,0 0-1 0 0,0-1 1 0 0,0 1 0 0 0,0 0 0 0 0,0 0-1 0 0,0 0 1 0 0,0 0 0 0 0,0 0 0 0 0,0 0-1 0 0,0 0 1 0 0,0 0 0 0 0,0 0 0 0 0,0 0-1 0 0,0 0 1 0 0,0-1 0 0 0,0 1 0 0 0,0 0 0 0 0,0 0-1 0 0,0 0 1 0 0,0 0 0 0 0,0 0 0 0 0,0 0-1 0 0,0 0 1 0 0,0 0 0 0 0,0 0 0 0 0,0 0-1 0 0,0-1 1 0 0,0 1 0 0 0,0 0 0 0 0,0 0-1 0 0,0 0 1 0 0,0 0 0 0 0,0 0 0 0 0,0 0 0 0 0,0 0-1 0 0,0 0 1 0 0,1 0 0 0 0,-1 0 0 0 0,0 0-1 0 0,0 0 1 0 0,0 0 0 0 0,0 0 0 0 0,0 0-1 0 0,0 0 1 0 0,0 0 0 0 0,0 0 0 0 0,0 0-1 0 0,0-1 1 0 0,1 1 0 0 0,-11-3 743 0 0,7 4-712 0 0,-1 0-1 0 0,1 0 1 0 0,-1 0-1 0 0,1 1 1 0 0,0-1-1 0 0,-1 1 1 0 0,1 0 0 0 0,0 0-1 0 0,0 0 1 0 0,-4 4-1 0 0,-26 28 1901 0 0,28-29-1678 0 0,-195 214 3413 0 0,138-145-3473 0 0,28-31-223 0 0,22-27-128 0 0,-10 18-1 0 0,6-10-277 0 0,11-12-292 0 0,5-12 637 0 0,0 0 1 0 0,0 0-1 0 0,0 0 1 0 0,0 1-1 0 0,0-1 1 0 0,0 0-1 0 0,0 0 0 0 0,0 0 1 0 0,0 1-1 0 0,0-1 1 0 0,0 0-1 0 0,1 0 0 0 0,-1 0 1 0 0,0 0-1 0 0,0 1 1 0 0,0-1-1 0 0,0 0 0 0 0,0 0 1 0 0,0 0-1 0 0,0 0 1 0 0,1 0-1 0 0,-1 1 1 0 0,0-1-1 0 0,0 0 0 0 0,0 0 1 0 0,0 0-1 0 0,1 0 1 0 0,-1 0-1 0 0,0 0 0 0 0,0 0 1 0 0,0 0-1 0 0,1 0 1 0 0,0 1-201 0 0,1-1 1 0 0,-1 0-1 0 0,1-1 1 0 0,-1 1-1 0 0,1 0 1 0 0,-1 0-1 0 0,1-1 1 0 0,-1 1-1 0 0,1-1 1 0 0,-1 1-1 0 0,3-2 1 0 0,13-10-1784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10.4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0 148 2760 0 0,'0'0'125'0'0,"9"-14"22"0"0,-7 11 461 0 0,0 0 0 0 0,0 1 0 0 0,-1-1 0 0 0,1 0-1 0 0,-1 0 1 0 0,0 0 0 0 0,0 0 0 0 0,0 0 0 0 0,1-5 0 0 0,5-14 926 0 0,0-2-244 0 0,-6 19-893 0 0,0 1 1 0 0,0 0 0 0 0,1 0 0 0 0,3-7 0 0 0,-4 8-207 0 0,0 1 1 0 0,-1 0 0 0 0,1-1 0 0 0,0 1 0 0 0,-1 0 0 0 0,1-1 0 0 0,-1 1-1 0 0,0-4 3662 0 0,0 12-3046 0 0,-10 38 104 0 0,7-31-790 0 0,0 0-1 0 0,-2 21 1 0 0,-2 26 308 0 0,4-45-330 0 0,1-1 1 0 0,1 1 0 0 0,0 0-1 0 0,1-1 1 0 0,1 1-1 0 0,3 22 1 0 0,-4-36-101 0 0,0 1 1 0 0,1-1 0 0 0,-1 1-1 0 0,1-1 1 0 0,-1 0 0 0 0,1 1-1 0 0,0-1 1 0 0,-1 0 0 0 0,1 1 0 0 0,0-1-1 0 0,0 0 1 0 0,0 0 0 0 0,1 2-1 0 0,-2-3-115 0 0,1 0 0 0 0,0 1 0 0 0,0-1-1 0 0,-1 0 1 0 0,1 0 0 0 0,0 1-1 0 0,-1-1 1 0 0,1 0 0 0 0,0 0 0 0 0,0 0-1 0 0,-1 0 1 0 0,1 0 0 0 0,0 0-1 0 0,0 0 1 0 0,0 0 0 0 0,-1 0 0 0 0,1 0-1 0 0,0-1 1 0 0,0 1 0 0 0,-1 0-1 0 0,1 0 1 0 0,0-1 0 0 0,-1 1 0 0 0,1 0-1 0 0,0-1 1 0 0,0 0 0 0 0,9-4-6953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10.8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393 93 3224 0 0,'-10'-8'451'0'0,"1"1"1"0"0,-13-14 0 0 0,13 12 2546 0 0,-21-17 1 0 0,27 24-2831 0 0,-1-1 0 0 0,0 1 0 0 0,0-1 0 0 0,0 1 0 0 0,0 1 0 0 0,0-1 0 0 0,-1 0 0 0 0,1 1 1 0 0,0 0-1 0 0,-1 0 0 0 0,1 0 0 0 0,-1 1 0 0 0,1 0 0 0 0,-1-1 0 0 0,1 2 0 0 0,-1-1 0 0 0,1 0 0 0 0,-1 1 1 0 0,1 0-1 0 0,-1 0 0 0 0,1 0 0 0 0,0 0 0 0 0,-1 1 0 0 0,-3 2 0 0 0,0 0 16 0 0,1 1 1 0 0,-1 0-1 0 0,1 1 0 0 0,0 0 0 0 0,1 0 0 0 0,0 0 1 0 0,0 0-1 0 0,0 1 0 0 0,0 0 0 0 0,1 1 1 0 0,-6 10-1 0 0,-13 26 119 0 0,-31 78-1 0 0,46-97-138 0 0,1 1 0 0 0,1 1 0 0 0,2-1 0 0 0,-5 49 0 0 0,9-54 19 0 0,1 1-1 0 0,2-1 1 0 0,0 0 0 0 0,0 1-1 0 0,2-1 1 0 0,1 0 0 0 0,1-1-1 0 0,8 21 1 0 0,-8-26-28 0 0,0-1 0 0 0,1 0 0 0 0,1-1 0 0 0,1 1 0 0 0,-1-2 0 0 0,2 1 0 0 0,0-1 0 0 0,0-1 0 0 0,1 1 0 0 0,1-2 0 0 0,21 17 0 0 0,-25-23-59 0 0,0 1 1 0 0,0-1-1 0 0,0 0 0 0 0,0-1 0 0 0,0 0 1 0 0,1 0-1 0 0,0-1 0 0 0,-1 0 1 0 0,17 1-1 0 0,-13-3 12 0 0,1 0 1 0 0,-1 0-1 0 0,0-1 0 0 0,1-1 0 0 0,-1 0 1 0 0,19-6-1 0 0,-15 3 34 0 0,-1-1 0 0 0,0-1 0 0 0,0 0-1 0 0,0-1 1 0 0,-1 0 0 0 0,0-1 0 0 0,-1-1 0 0 0,0 0 0 0 0,0-1-1 0 0,19-22 1 0 0,-22 19-41 0 0,0 1-1 0 0,-1-1 1 0 0,-1-1-1 0 0,0 0 1 0 0,-1 0-1 0 0,0-1 1 0 0,-2 1-1 0 0,0-1 1 0 0,0-1-1 0 0,-2 1 1 0 0,0-1-1 0 0,-1 1 1 0 0,0-1-1 0 0,-2 0 1 0 0,0 1-1 0 0,0-1 1 0 0,-2 0-1 0 0,0 0 1 0 0,-1 1-1 0 0,-6-21 1 0 0,6 28-101 0 0,0 1 1 0 0,-1-1-1 0 0,0 1 1 0 0,0 0 0 0 0,-1 0-1 0 0,0 0 1 0 0,0 0-1 0 0,0 1 1 0 0,-1 0-1 0 0,-1 0 1 0 0,1 1-1 0 0,-1 0 1 0 0,0 0 0 0 0,0 0-1 0 0,-1 1 1 0 0,0 0-1 0 0,0 0 1 0 0,0 1-1 0 0,0 0 1 0 0,-1 1-1 0 0,1 0 1 0 0,-1 0 0 0 0,0 0-1 0 0,0 1 1 0 0,0 1-1 0 0,0 0 1 0 0,0 0-1 0 0,-10 1 1 0 0,11 0-228 0 0,1 2-1 0 0,-1-1 1 0 0,0 1 0 0 0,1 1 0 0 0,-1-1-1 0 0,1 1 1 0 0,0 0 0 0 0,0 1 0 0 0,-10 6-1 0 0,-3 3-1668 0 0,-29 26 0 0 0,13-5-118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11.6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86 4144 0 0,'0'0'319'0'0,"-8"-4"5911"0"0,7 3-6027 0 0,0 1 1 0 0,0 0-1 0 0,1-1 1 0 0,-1 1-1 0 0,0 0 1 0 0,0-1-1 0 0,1 1 1 0 0,-1-1-1 0 0,0 1 1 0 0,1-1-1 0 0,-1 0 1 0 0,1 1-1 0 0,-1-1 1 0 0,1 0-1 0 0,-1 1 1 0 0,1-1-1 0 0,-1 0 1 0 0,1 1-1 0 0,-1-1 1 0 0,1 0-1 0 0,0 0 1 0 0,0 0-1 0 0,-1 1 1 0 0,1-1-1 0 0,0 0 1 0 0,0-1-1 0 0,0 0-38 0 0,0 1 0 0 0,1-1-1 0 0,-1 1 1 0 0,1-1-1 0 0,-1 1 1 0 0,1-1 0 0 0,0 1-1 0 0,-1-1 1 0 0,1 1 0 0 0,0 0-1 0 0,0-1 1 0 0,0 1 0 0 0,1-2-1 0 0,2-1 42 0 0,0 1 0 0 0,0-1 0 0 0,0 1 0 0 0,0-1 1 0 0,1 1-1 0 0,-1 0 0 0 0,9-3 0 0 0,-7 3-76 0 0,0 1 0 0 0,-1 0 1 0 0,1 1-1 0 0,0 0 0 0 0,0 0 0 0 0,0 0 1 0 0,8 0-1 0 0,-13 1-120 0 0,1 1-1 0 0,0-1 1 0 0,-1 0-1 0 0,1 1 1 0 0,0-1-1 0 0,-1 1 1 0 0,1-1 0 0 0,-1 1-1 0 0,1 0 1 0 0,-1 0-1 0 0,1-1 1 0 0,-1 1-1 0 0,1 0 1 0 0,-1 1 0 0 0,0-1-1 0 0,0 0 1 0 0,0 0-1 0 0,1 0 1 0 0,-1 1-1 0 0,0-1 1 0 0,0 0 0 0 0,-1 1-1 0 0,1-1 1 0 0,0 1-1 0 0,0 0 1 0 0,-1-1-1 0 0,1 1 1 0 0,-1-1-1 0 0,1 4 1 0 0,0 0 9 0 0,0 1-1 0 0,0-1 1 0 0,-1 1 0 0 0,0-1-1 0 0,0 1 1 0 0,0-1 0 0 0,-1 1-1 0 0,0-1 1 0 0,0 1-1 0 0,0-1 1 0 0,-4 9 0 0 0,-2 3-73 0 0,-1 0 1 0 0,-11 18 0 0 0,8-16 38 0 0,-4 6 15 0 0,-8 18 0 0 0,22-42 13 0 0,1-1-1 0 0,0 1 0 0 0,-1-1 0 0 0,1 1 0 0 0,0 0 0 0 0,0-1 0 0 0,0 1 1 0 0,0 0-1 0 0,0-1 0 0 0,0 1 0 0 0,0 0 0 0 0,0-1 0 0 0,0 1 1 0 0,0 0-1 0 0,0 0 0 0 0,0-1 0 0 0,0 1 0 0 0,1-1 0 0 0,-1 1 1 0 0,0 0-1 0 0,0-1 0 0 0,1 1 0 0 0,-1 0 0 0 0,0-1 0 0 0,1 1 0 0 0,-1-1 1 0 0,1 1-1 0 0,-1-1 0 0 0,1 1 0 0 0,-1-1 0 0 0,1 1 0 0 0,-1-1 1 0 0,1 0-1 0 0,-1 1 0 0 0,1-1 0 0 0,0 0 0 0 0,-1 1 0 0 0,1-1 1 0 0,1 0-1 0 0,0 1 115 0 0,1 0 0 0 0,0 0 0 0 0,0 0 0 0 0,0-1 0 0 0,0 1 0 0 0,3-1 0 0 0,4 0 5 0 0,0-1-1 0 0,0 0 1 0 0,0-1-1 0 0,0 0 1 0 0,0-1-1 0 0,0 1 1 0 0,12-7-1 0 0,-6 2-238 0 0,-2-1-1 0 0,1-1 1 0 0,23-17 0 0 0,-35 23-386 0 0,0 1 1 0 0,0-1-1 0 0,0 0 1 0 0,4-6-1 0 0,2-3-787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12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549 19 13680 0 0,'-11'-4'220'0'0,"1"1"0"0"0,-1 0 0 0 0,0 0 1 0 0,0 1-1 0 0,-1 0 0 0 0,1 1 1 0 0,0 0-1 0 0,-1 1 0 0 0,1 0 0 0 0,0 1 1 0 0,0 0-1 0 0,-1 1 0 0 0,-18 6 0 0 0,14-3-58 0 0,1 1-1 0 0,0 1 1 0 0,0 0-1 0 0,0 1 1 0 0,1 1-1 0 0,0 0 1 0 0,1 1-1 0 0,0 0 1 0 0,1 1-1 0 0,-18 20 0 0 0,2 3-1 0 0,1 1 0 0 0,-43 73 0 0 0,57-82 62 0 0,1 0 0 0 0,0 1 1 0 0,3 0-1 0 0,0 1 0 0 0,-8 43 1 0 0,15-55-63 0 0,0 0 0 0 0,1 1 0 0 0,1-1 0 0 0,1 0 1 0 0,0 0-1 0 0,1 0 0 0 0,0 0 0 0 0,1 0 0 0 0,10 27 1 0 0,-8-30-69 0 0,0-1 1 0 0,1 0 0 0 0,0 0-1 0 0,1-1 1 0 0,0 0 0 0 0,1 0-1 0 0,0-1 1 0 0,0 1 0 0 0,1-2-1 0 0,1 1 1 0 0,0-2 0 0 0,14 11-1 0 0,-16-13-40 0 0,1-1 1 0 0,0 0-1 0 0,0-1 0 0 0,0 0 0 0 0,1 0 0 0 0,0-1 0 0 0,-1 0 0 0 0,1-1 1 0 0,0 0-1 0 0,14 1 0 0 0,-10-3 15 0 0,-1 0 1 0 0,1-1-1 0 0,-1 0 1 0 0,0-1-1 0 0,1 0 1 0 0,-1-1-1 0 0,14-6 1 0 0,-3 0 89 0 0,-1-2 1 0 0,0 0 0 0 0,-1-2 0 0 0,-1 0 0 0 0,0-1 0 0 0,-1-2-1 0 0,35-32 1 0 0,-28 20 189 0 0,0-1 1 0 0,-2-1-1 0 0,38-59 0 0 0,-51 68-79 0 0,0-1-1 0 0,-2 0 0 0 0,0 0 1 0 0,-2-1-1 0 0,0 0 0 0 0,-2-1 1 0 0,5-31-1 0 0,-10 43-236 0 0,0-1 0 0 0,0 1-1 0 0,-2-1 1 0 0,1 1 0 0 0,-2-1 0 0 0,1 1 0 0 0,-2-1-1 0 0,0 1 1 0 0,0 0 0 0 0,-1 0 0 0 0,-10-22 0 0 0,9 26-28 0 0,1 0 1 0 0,-1 0 0 0 0,-1 0-1 0 0,0 1 1 0 0,0 0 0 0 0,0 0-1 0 0,-1 0 1 0 0,1 1 0 0 0,-2 0-1 0 0,1 0 1 0 0,-1 0 0 0 0,0 1-1 0 0,0 1 1 0 0,0-1 0 0 0,-1 1-1 0 0,-13-4 1 0 0,13 5-104 0 0,0 1-1 0 0,0 0 1 0 0,0 1-1 0 0,0 0 1 0 0,-14 0-1 0 0,15 2-626 0 0,1 0 0 0 0,-1 0-1 0 0,1 0 1 0 0,-10 3-1 0 0,-3 3-8463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13.1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197 260 3224 0 0,'-35'1'-604'0'0,"-15"2"4788"0"0,-35 0 5170 0 0,84-3-9252 0 0,0 0-1 0 0,0 0 0 0 0,0 1 1 0 0,0-2-1 0 0,0 1 1 0 0,0 0-1 0 0,0 0 0 0 0,0 0 1 0 0,0 0-1 0 0,0-1 0 0 0,0 1 1 0 0,1 0-1 0 0,-1-1 1 0 0,0 1-1 0 0,0-1 0 0 0,0 1 1 0 0,0-1-1 0 0,0 1 1 0 0,1-1-1 0 0,-1 1 0 0 0,0-1 1 0 0,0 0-1 0 0,1 0 1 0 0,-1 1-1 0 0,1-1 0 0 0,-1 0 1 0 0,0 0-1 0 0,1 0 1 0 0,0 0-1 0 0,-1 0 0 0 0,1 0 1 0 0,-1 1-1 0 0,1-1 0 0 0,0 0 1 0 0,0 0-1 0 0,0 0 1 0 0,-1 0-1 0 0,1 0 0 0 0,0-1 1 0 0,1-1-13 0 0,-1 0 0 0 0,0 0 0 0 0,1 0 0 0 0,0 1 1 0 0,0-1-1 0 0,-1 0 0 0 0,2 1 0 0 0,-1-1 0 0 0,0 1 0 0 0,0-1 1 0 0,1 1-1 0 0,-1-1 0 0 0,3-2 0 0 0,19-25 764 0 0,-15 19-510 0 0,-1 1-1 0 0,12-11 0 0 0,-3 5-36 0 0,1 1 0 0 0,1 1 0 0 0,1 1 0 0 0,0 0 0 0 0,0 1 0 0 0,26-11 0 0 0,-33 18-246 0 0,-1 1 0 0 0,0 0 0 0 0,1 1 1 0 0,0 0-1 0 0,0 1 0 0 0,0 0 0 0 0,0 0 1 0 0,0 2-1 0 0,0-1 0 0 0,0 2 0 0 0,0-1 1 0 0,0 2-1 0 0,16 3 0 0 0,-22-3-37 0 0,-1 0-1 0 0,1 0 1 0 0,0 1-1 0 0,-1 0 1 0 0,1 0-1 0 0,-1 0 1 0 0,0 0-1 0 0,0 1 1 0 0,0 0-1 0 0,-1 0 1 0 0,1 1-1 0 0,-1-1 1 0 0,0 1-1 0 0,0 0 1 0 0,-1 0-1 0 0,1 0 1 0 0,-1 1-1 0 0,5 10 1 0 0,-4-6 7 0 0,0 1 0 0 0,-1 0 0 0 0,0 0 0 0 0,-1 0 0 0 0,0 0 0 0 0,-1 0 0 0 0,0 0 0 0 0,-1 1 0 0 0,-1 18 0 0 0,-2 1 45 0 0,-1-1 1 0 0,-1 1-1 0 0,-2-1 0 0 0,-19 55 0 0 0,25-83-71 0 0,-42 100 178 0 0,-88 151 0 0 0,122-238-154 0 0,-1-1 0 0 0,-1 1 0 0 0,0-2 1 0 0,-1 1-1 0 0,0-2 0 0 0,-1 0 0 0 0,0 0 0 0 0,-1-1 0 0 0,0-1 0 0 0,-1 0 0 0 0,0-1 0 0 0,-21 9 0 0 0,30-16-56 0 0,-1 0-1 0 0,1 0 1 0 0,0-1-1 0 0,-1 0 1 0 0,1 0-1 0 0,-1-1 0 0 0,1 0 1 0 0,-10-1-1 0 0,13 1 72 0 0,0-1 0 0 0,0 1 0 0 0,0-1 0 0 0,0 0 0 0 0,0 0 0 0 0,0 0 0 0 0,1 0 0 0 0,-1-1 0 0 0,-2-1 0 0 0,3 2 1 0 0,1 0-1 0 0,0 0 1 0 0,0 0-1 0 0,0 0 1 0 0,-1 0-1 0 0,1 0 1 0 0,0-1-1 0 0,1 1 1 0 0,-1 0-1 0 0,0-1 1 0 0,0 1-1 0 0,1-1 1 0 0,-1 1-1 0 0,0-1 1 0 0,1 1-1 0 0,0-1 1 0 0,-1-2-1 0 0,1 2-24 0 0,0-1 0 0 0,0 1-1 0 0,1 0 1 0 0,-1 0 0 0 0,0 0-1 0 0,1 0 1 0 0,0 0 0 0 0,0 0-1 0 0,-1 0 1 0 0,1 0 0 0 0,0 0 0 0 0,1 0-1 0 0,-1 0 1 0 0,3-2 0 0 0,0-2 36 0 0,1 0 1 0 0,0 1 0 0 0,7-5 0 0 0,2-1 7 0 0,1 2 0 0 0,0 0 1 0 0,0 0-1 0 0,1 1 0 0 0,0 1 0 0 0,1 1 0 0 0,0 0 0 0 0,-1 1 0 0 0,27-4 0 0 0,-11 4 47 0 0,1 2 1 0 0,-1 1-1 0 0,1 2 1 0 0,41 4-1 0 0,-51-1-185 0 0,0 1 0 0 0,0 1 1 0 0,26 9-1 0 0,64 31-586 0 0,8 1-40 0 0,-51-24-1747 0 0,-33-14 1053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14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0 830 3224 0 0,'23'6'13624'0'0,"-22"-6"-12954"0"0,-1-3-395 0 0,1 1 0 0 0,-1-1 1 0 0,0 1-1 0 0,1-1 0 0 0,-1 0 0 0 0,-1 1 0 0 0,1-1 0 0 0,0 1 0 0 0,0-1 0 0 0,-1 0 1 0 0,-1-4-1 0 0,-2-16 686 0 0,6-11 16 0 0,1-5-265 0 0,-4 2-66 0 0,4-51 0 0 0,-2 72-502 0 0,-3-25-1 0 0,1 26-54 0 0,1 0 0 0 0,1-16-1 0 0,2-3 70 0 0,-3-59 0 0 0,-3-92 205 0 0,4 72 52 0 0,-2 112-406 0 0,1 0 1 0 0,0-1 0 0 0,0 1 0 0 0,0 0 0 0 0,0-1 0 0 0,0 1 0 0 0,0 0 0 0 0,1 0 0 0 0,-1-1 0 0 0,0 1 0 0 0,1 0 0 0 0,-1 0 0 0 0,1-1 0 0 0,-1 1 0 0 0,1 0 0 0 0,-1 0 0 0 0,1 0 0 0 0,0 0 0 0 0,0 0 0 0 0,0 0 0 0 0,-1 0 0 0 0,1 0 0 0 0,0 0 0 0 0,0 0-1 0 0,0 1 1 0 0,0-1 0 0 0,2-1 0 0 0,-1 1-8 0 0,0 1 0 0 0,0-1 0 0 0,0 1 0 0 0,1-1 0 0 0,-1 1 0 0 0,0 0 0 0 0,0 0 0 0 0,0 0 0 0 0,0 0 0 0 0,0 0 0 0 0,0 0 0 0 0,0 1 0 0 0,0-1 0 0 0,0 1 0 0 0,3 0 0 0 0,4 3-3 0 0,-1 0 0 0 0,0 0 0 0 0,0 1-1 0 0,0 0 1 0 0,-1 0 0 0 0,1 1 0 0 0,6 6-1 0 0,5 8-39 0 0,19 23-1 0 0,-31-33-28 0 0,1 0 1 0 0,-2 1-1 0 0,0 0 0 0 0,0 0 1 0 0,0 1-1 0 0,-2-1 0 0 0,1 1 1 0 0,2 14-1 0 0,1 11-1201 0 0,3 51 0 0 0,-8-64 664 0 0,1 17-1132 0 0,-6-3-285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6:57.5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27 386 10800 0 0,'-6'9'1225'0'0,"-14"9"10485"0"0,21-19-11562 0 0,1 0 0 0 0,0 0 0 0 0,-1 0-1 0 0,1 0 1 0 0,-1-1 0 0 0,1 1 0 0 0,-1 0 0 0 0,0-1-1 0 0,0 1 1 0 0,0-1 0 0 0,1 0 0 0 0,-1 1 0 0 0,-1-1-1 0 0,2-1 1 0 0,1-2 66 0 0,23-35 483 0 0,-2-1 1 0 0,-2-1-1 0 0,-1 0 1 0 0,-3-2 0 0 0,20-68-1 0 0,-33 89-531 0 0,7-19 39 0 0,-14 54-196 0 0,0 1 1 0 0,0-1 0 0 0,1 0 0 0 0,2 23-1 0 0,-1-18-4 0 0,0 17-21 0 0,-1-8-15 0 0,1-1 0 0 0,1 0-1 0 0,1 0 1 0 0,1 0-1 0 0,9 34 1 0 0,-9-52 26 0 0,-1 0 3 0 0,0 0 1 0 0,1 0-1 0 0,-1 0 1 0 0,7 9-1 0 0,-8-15 2 0 0,0 1 0 0 0,0-1 0 0 0,-1 0 0 0 0,1 0 0 0 0,1 0 0 0 0,-1 0 0 0 0,0 1 0 0 0,0-2 1 0 0,0 1-1 0 0,0 0 0 0 0,1 0 0 0 0,-1 0 0 0 0,0 0 0 0 0,1-1 0 0 0,-1 1 0 0 0,1-1 0 0 0,-1 1 0 0 0,1-1 0 0 0,-1 0 0 0 0,1 1 0 0 0,-1-1 0 0 0,1 0 0 0 0,-1 0 0 0 0,1 0 0 0 0,-1 0 0 0 0,1 0 0 0 0,2-1 0 0 0,2 0 7 0 0,-1-1 1 0 0,1 0-1 0 0,-1-1 0 0 0,1 1 1 0 0,-1-1-1 0 0,0 0 0 0 0,0 0 0 0 0,0-1 1 0 0,0 0-1 0 0,-1 1 0 0 0,1-1 1 0 0,-1-1-1 0 0,5-5 0 0 0,3-7 96 0 0,0 0 0 0 0,13-28 0 0 0,-20 37-82 0 0,6-17 91 0 0,17-51-1 0 0,-16 43-107 0 0,-7 17-466 0 0,4-12-201 0 0,-8 27-320 0 0,0-1 0 0 0,0 1 0 0 0,0-1 0 0 0,0 1-1 0 0,0-1 1 0 0,0 1 0 0 0,1 0 0 0 0,1-2 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14.5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5 145 15200 0 0,'-1'0'126'0'0,"1"-1"1"0"0,0 1-1 0 0,0 0 1 0 0,-1 0-1 0 0,1 0 1 0 0,0 0 0 0 0,0-1-1 0 0,0 1 1 0 0,-1 0-1 0 0,1 0 1 0 0,0 0 0 0 0,0-1-1 0 0,0 1 1 0 0,-1 0-1 0 0,1 0 1 0 0,0-1 0 0 0,0 1-1 0 0,0 0 1 0 0,0 0-1 0 0,0-1 1 0 0,0 1 0 0 0,0 0-1 0 0,0 0 1 0 0,0-1-1 0 0,-1 1 1 0 0,1 0 0 0 0,0-1-1 0 0,0 1 1 0 0,1 0-1 0 0,-1-1 1 0 0,7-5 2313 0 0,18-4-490 0 0,-19 8-1766 0 0,46-16 380 0 0,89-19 0 0 0,-39 17-3685 0 0,-68 10-4760 0 0</inkml:trace>
  <inkml:trace contextRef="#ctx0" brushRef="#br0" timeOffset="1">751 0 17503 0 0,'-18'24'1755'0'0,"11"-16"-1372"0"0,0 1 0 0 0,1 0-1 0 0,1-1 1 0 0,0 2-1 0 0,0-1 1 0 0,-4 11 0 0 0,2 1 330 0 0,-1 1-445 0 0,0 0 1 0 0,2 1-1 0 0,-4 32 0 0 0,9-48-272 0 0,0 13-105 0 0,1-20 34 0 0,0 1-1 0 0,0 0 1 0 0,0 0 0 0 0,1 0-1 0 0,-1 0 1 0 0,0-1-1 0 0,1 1 1 0 0,-1 0 0 0 0,0 0-1 0 0,1-1 1 0 0,-1 1-1 0 0,1 0 1 0 0,0-1 0 0 0,-1 1-1 0 0,1-1 1 0 0,-1 1-1 0 0,1 0 1 0 0,0-1 0 0 0,-1 1-1 0 0,1-1 1 0 0,1 1-1 0 0,6 2-956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14.8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31 6448 0 0,'-2'-13'576'0'0,"-15"-4"13663"0"0,14 22-13399 0 0,-3 5-584 0 0,4 0-112 0 0,-1 3-24 0 0,0 4-1024 0 0,0 1-208 0 0,3-1-40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15.3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24 643 17623 0 0,'0'0'804'0'0,"11"-7"304"0"0,-1-2-455 0 0,-1 0 0 0 0,0-1 0 0 0,8-11 0 0 0,-6 6-233 0 0,29-42 782 0 0,-37 53-1173 0 0,0 0 0 0 0,0 0 0 0 0,-1-1 0 0 0,0 1 0 0 0,0-1 0 0 0,0 0 0 0 0,0 0 1 0 0,-1 1-1 0 0,2-9 0 0 0,-3 12-21 0 0,0-1 1 0 0,1 0-1 0 0,-1 1 1 0 0,0-1-1 0 0,0 0 0 0 0,-1 1 1 0 0,1-1-1 0 0,0 0 1 0 0,0 1-1 0 0,-1-1 1 0 0,1 0-1 0 0,-1 1 1 0 0,0-1-1 0 0,1 1 0 0 0,-1-1 1 0 0,0 1-1 0 0,0-1 1 0 0,0 1-1 0 0,0 0 1 0 0,0-1-1 0 0,0 1 1 0 0,0 0-1 0 0,0 0 0 0 0,-1 0 1 0 0,1 0-1 0 0,0 0 1 0 0,-1 0-1 0 0,1 0 1 0 0,-1 0-1 0 0,1 0 0 0 0,-4 0 1 0 0,3 0-5 0 0,0 1 1 0 0,0 0-1 0 0,0 0 0 0 0,0 0 1 0 0,0 0-1 0 0,0 0 1 0 0,0 0-1 0 0,0 1 0 0 0,0-1 1 0 0,0 1-1 0 0,0-1 1 0 0,0 1-1 0 0,1 0 0 0 0,-1 0 1 0 0,0 0-1 0 0,0 0 1 0 0,0 0-1 0 0,1 0 0 0 0,-3 2 1 0 0,-1 1 14 0 0,-1 1 1 0 0,1-1-1 0 0,0 1 1 0 0,-7 8-1 0 0,5-3 134 0 0,0 1-1 0 0,1-1 1 0 0,0 1-1 0 0,0 0 1 0 0,-6 21-1 0 0,10-25-149 0 0,0 0 0 0 0,0 0 0 0 0,0 0 1 0 0,1 0-1 0 0,1 1 0 0 0,-1-1 0 0 0,1 1 0 0 0,0-1 0 0 0,1 0 0 0 0,0 1 0 0 0,1 7 0 0 0,-1-12 2 0 0,0-1-1 0 0,0 1 1 0 0,0-1-1 0 0,0 0 1 0 0,0 1-1 0 0,0-1 1 0 0,1 0-1 0 0,-1 0 1 0 0,1 1-1 0 0,0-1 1 0 0,-1 0-1 0 0,1-1 1 0 0,0 1-1 0 0,0 0 1 0 0,0 0-1 0 0,1-1 1 0 0,-1 0-1 0 0,0 1 1 0 0,0-1-1 0 0,1 0 0 0 0,-1 0 1 0 0,1 0-1 0 0,-1 0 1 0 0,1 0-1 0 0,-1-1 1 0 0,1 1-1 0 0,0-1 1 0 0,-1 0-1 0 0,1 0 1 0 0,0 0-1 0 0,-1 0 1 0 0,6-1-1 0 0,2 0-212 0 0,-1-1-1 0 0,1 0 0 0 0,0-1 0 0 0,-1 0 0 0 0,0 0 0 0 0,1-1 0 0 0,12-8 1 0 0,6-5-746 0 0</inkml:trace>
  <inkml:trace contextRef="#ctx0" brushRef="#br0" timeOffset="1">486 9 19351 0 0,'-4'-2'85'0'0,"3"1"14"0"0,0 1 1 0 0,0-1-1 0 0,1 0 0 0 0,-1 1 1 0 0,0-1-1 0 0,0 1 0 0 0,0-1 1 0 0,0 1-1 0 0,-1 0 0 0 0,1-1 1 0 0,0 1-1 0 0,0 0 0 0 0,0 0 1 0 0,0 0-1 0 0,0 0 0 0 0,0 0 1 0 0,0 0-1 0 0,0 0 0 0 0,-1 0 1 0 0,0 1-1 0 0,1-1-13 0 0,0 1 0 0 0,1 0 0 0 0,-1 0 0 0 0,0 0 0 0 0,1 0 0 0 0,-1 0 0 0 0,1 0 0 0 0,0 0 1 0 0,-1 0-1 0 0,1 0 0 0 0,0 1 0 0 0,-1-1 0 0 0,1 2 0 0 0,0-1 98 0 0,-4 17 410 0 0,1 0 0 0 0,1-1 0 0 0,0 31 0 0 0,7 60-685 0 0,-2-76-56 0 0,-3-24 167 0 0,15 128-409 0 0,-12-123-176 0 0,0 1 0 0 0,1 0 0 0 0,1-1 0 0 0,0 0 1 0 0,1 0-1 0 0,0 0 0 0 0,9 12 0 0 0,-1-7-1077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15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108 421 3680 0 0,'-13'0'360'0'0,"7"4"77"0"0,0-1 1 0 0,0 1-1 0 0,0 0 1 0 0,1 0-1 0 0,-1 0 1 0 0,1 1-1 0 0,1 0 1 0 0,-1 0-1 0 0,0 0 1 0 0,1 1-1 0 0,0-1 1 0 0,1 1-1 0 0,-1 0 1 0 0,1 0-1 0 0,-3 8 1 0 0,3-6 221 0 0,0 1 1 0 0,0 0 0 0 0,1 1-1 0 0,0-1 1 0 0,0 0-1 0 0,1 1 1 0 0,1-1 0 0 0,-1 0-1 0 0,2 1 1 0 0,1 15-1 0 0,-2-22-541 0 0,1-1 0 0 0,-1 0 0 0 0,1 0 0 0 0,0 0 0 0 0,0 0-1 0 0,-1 0 1 0 0,1 1 0 0 0,1-1 0 0 0,-1-1 0 0 0,0 1 0 0 0,0 0-1 0 0,1 0 1 0 0,-1 0 0 0 0,1-1 0 0 0,-1 1 0 0 0,1-1 0 0 0,2 3-1 0 0,-2-4-34 0 0,-1 1-1 0 0,1 0 1 0 0,-1-1 0 0 0,1 1-1 0 0,-1-1 1 0 0,1 1-1 0 0,-1-1 1 0 0,1 0 0 0 0,-1 0-1 0 0,1 0 1 0 0,0 0-1 0 0,-1 0 1 0 0,1 0-1 0 0,-1 0 1 0 0,1 0 0 0 0,-1-1-1 0 0,1 1 1 0 0,-1-1-1 0 0,1 1 1 0 0,-1-1-1 0 0,1 1 1 0 0,-1-1 0 0 0,1 0-1 0 0,-1 0 1 0 0,3-1-1 0 0,6-6 66 0 0,-1-1-1 0 0,1 1 0 0 0,-1-1 1 0 0,-1-1-1 0 0,12-15 0 0 0,-7 6-115 0 0,-1-1 0 0 0,11-25 0 0 0,-6 5 318 0 0,-3-1 0 0 0,-1-1 0 0 0,-2-1 0 0 0,-3 0 0 0 0,6-55 0 0 0,-12 73 331 0 0,0-41-1 0 0,-3 55-372 0 0,0-1-1 0 0,-1 0 0 0 0,0 1 0 0 0,-1 0 0 0 0,-6-19 0 0 0,9 29-270 0 0,-1 0-1 0 0,1-1 1 0 0,-1 1-1 0 0,1 0 1 0 0,-1 0-1 0 0,1 0 1 0 0,-1 0-1 0 0,0 0 1 0 0,1 0-1 0 0,-1 0 1 0 0,0 0-1 0 0,0 1 1 0 0,0-1-1 0 0,0 0 1 0 0,0 0-1 0 0,1 1 1 0 0,-3-2-1 0 0,2 2-21 0 0,0 0 1 0 0,1 0-1 0 0,-1 0 1 0 0,0 0-1 0 0,1 0 0 0 0,-1 0 1 0 0,1 0-1 0 0,-1 0 0 0 0,0 0 1 0 0,1 1-1 0 0,-1-1 1 0 0,0 0-1 0 0,1 0 0 0 0,-1 1 1 0 0,1-1-1 0 0,-1 0 1 0 0,1 1-1 0 0,-1-1 0 0 0,1 0 1 0 0,-1 1-1 0 0,1-1 1 0 0,-2 2-1 0 0,-1 3 35 0 0,-1 0 1 0 0,0 0-1 0 0,1 0 1 0 0,-5 11-1 0 0,8-15-48 0 0,-7 16 14 0 0,0 0-1 0 0,1 1 1 0 0,1 0-1 0 0,-4 31 1 0 0,5-13-47 0 0,0 52 0 0 0,4-60-218 0 0,1-1 0 0 0,7 37 0 0 0,-6-53-507 0 0,1 1 1 0 0,0-1-1 0 0,6 12 0 0 0,-6-16-580 0 0,1 0 1 0 0,-1 0 0 0 0,2 0 0 0 0,-1-1-1 0 0,9 10 1 0 0,13 8-6595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16.0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349 187 14368 0 0,'-3'-1'122'0'0,"1"0"1"0"0,-1 0-1 0 0,0 0 1 0 0,0 0-1 0 0,0 0 1 0 0,0 0-1 0 0,0 1 1 0 0,0-1-1 0 0,0 1 1 0 0,0 0-1 0 0,0 0 1 0 0,0 0-1 0 0,0 0 1 0 0,-5 2-1 0 0,-2 0 157 0 0,-1 1-1 0 0,-18 7 1 0 0,9-2-13 0 0,0 1-1 0 0,1 2 1 0 0,0 0 0 0 0,1 0 0 0 0,0 2-1 0 0,1 0 1 0 0,-16 17 0 0 0,24-23-163 0 0,1 2 1 0 0,1-1-1 0 0,0 1 0 0 0,0 0 1 0 0,0 1-1 0 0,1-1 0 0 0,1 1 1 0 0,0 0-1 0 0,0 1 1 0 0,1-1-1 0 0,0 1 0 0 0,1 0 1 0 0,0 0-1 0 0,1 0 0 0 0,-1 13 1 0 0,3-21-73 0 0,-1 1 1 0 0,1-1 0 0 0,1 0-1 0 0,-1 1 1 0 0,0-1 0 0 0,1 0-1 0 0,0 1 1 0 0,0-1-1 0 0,0 0 1 0 0,0 0 0 0 0,0 1-1 0 0,1-1 1 0 0,2 3 0 0 0,-3-4-24 0 0,1 0 1 0 0,-1-1 0 0 0,1 1-1 0 0,-1-1 1 0 0,1 1-1 0 0,0-1 1 0 0,0 1 0 0 0,0-1-1 0 0,0 0 1 0 0,0 0-1 0 0,0 0 1 0 0,0 0 0 0 0,0-1-1 0 0,0 1 1 0 0,0 0 0 0 0,1-1-1 0 0,-1 0 1 0 0,0 1-1 0 0,0-1 1 0 0,4 0 0 0 0,3-1 125 0 0,0 0 0 0 0,0 0 1 0 0,0 0-1 0 0,-1-1 0 0 0,1-1 1 0 0,-1 0-1 0 0,0 0 0 0 0,12-5 0 0 0,4-6 481 0 0,32-21 0 0 0,-34 19-479 0 0,1-2-1 0 0,-2 0 0 0 0,-1-1 1 0 0,0-1-1 0 0,-2 0 1 0 0,0-2-1 0 0,-1 0 0 0 0,-1-1 1 0 0,-1-1-1 0 0,-2 0 0 0 0,0-1 1 0 0,17-49-1 0 0,-26 62-123 0 0,-1 0 0 0 0,-1 1-1 0 0,0-1 1 0 0,-1 0 0 0 0,0-1-1 0 0,-1 1 1 0 0,-1-14 0 0 0,1 25-101 0 0,0-1-1 0 0,-1 1 1 0 0,1-1 0 0 0,0 1 0 0 0,-1-1 0 0 0,1 1 0 0 0,-1 0 0 0 0,0-1 0 0 0,1 1 0 0 0,-1 0 0 0 0,0-1 0 0 0,0 1 0 0 0,0 0 0 0 0,0 0 0 0 0,0 0 0 0 0,0-1 0 0 0,-1 0 0 0 0,0 1-509 0 0,0 0 1 0 0,0 0-1 0 0,0-1 1 0 0,0 1-1 0 0,-1 1 0 0 0,1-1 1 0 0,0 0-1 0 0,0 0 1 0 0,-3 1-1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16.5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38 4608 0 0,'-6'-4'222'0'0,"1"0"0"0"0,0 0 0 0 0,-19-21 12763 0 0,21 36-11951 0 0,-6 29-356 0 0,2 2 0 0 0,-2 46 0 0 0,1-4-558 0 0,2-33-120 0 0,3-1 0 0 0,4 82 0 0 0,-1-130-164 0 0,0 0 1 0 0,0 0-1 0 0,0 0 0 0 0,1 0 0 0 0,-1 0 0 0 0,1 0 0 0 0,0 0 0 0 0,-1 0 0 0 0,1-1 0 0 0,0 1 0 0 0,0 0 0 0 0,0 0 1 0 0,0-1-1 0 0,1 1 0 0 0,1 2 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16.9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0 243 11056 0 0,'0'0'852'0'0,"8"1"689"0"0,-4-1-1063 0 0,0-1-1 0 0,0 1 1 0 0,0-1-1 0 0,-1 0 1 0 0,1 0 0 0 0,0 0-1 0 0,-1-1 1 0 0,1 1-1 0 0,3-4 1 0 0,32-20 832 0 0,-28 17-767 0 0,0-1-248 0 0,0 0-1 0 0,0 0 1 0 0,-1-1-1 0 0,11-14 1 0 0,-15 16-119 0 0,0 0 0 0 0,-1 0 0 0 0,0 0 1 0 0,0-1-1 0 0,-1 1 0 0 0,0-1 0 0 0,3-10 1 0 0,-6 16-152 0 0,0-1 1 0 0,0 1 0 0 0,-1 0-1 0 0,0-1 1 0 0,0 1 0 0 0,1 0-1 0 0,-2-1 1 0 0,1 1 0 0 0,0 0-1 0 0,-1 0 1 0 0,0-4 0 0 0,0 6-11 0 0,1 0 1 0 0,-1 0-1 0 0,1 0 1 0 0,-1 0-1 0 0,1 0 0 0 0,-1 0 1 0 0,1 1-1 0 0,-1-1 1 0 0,0 0-1 0 0,1 0 1 0 0,-1 0-1 0 0,0 1 1 0 0,0-1-1 0 0,1 1 0 0 0,-1-1 1 0 0,0 0-1 0 0,0 1 1 0 0,0-1-1 0 0,0 1 1 0 0,0 0-1 0 0,0-1 1 0 0,0 1-1 0 0,0 0 1 0 0,0-1-1 0 0,0 1 0 0 0,0 0 1 0 0,0 0-1 0 0,0 0 1 0 0,0 0-1 0 0,0 0 1 0 0,0 0-1 0 0,0 0 1 0 0,0 1-1 0 0,0-1 0 0 0,0 0 1 0 0,0 0-1 0 0,0 1 1 0 0,-1 0-1 0 0,-5 1 152 0 0,1 1 0 0 0,0 1 1 0 0,0-1-1 0 0,0 1 0 0 0,0 0 0 0 0,0 0 0 0 0,1 1 0 0 0,-7 7 0 0 0,4-4-44 0 0,1 0-1 0 0,0 1 1 0 0,0 0 0 0 0,-8 16 0 0 0,12-20-93 0 0,1 0 1 0 0,0 0 0 0 0,0 0 0 0 0,0 0-1 0 0,-2 10 1 0 0,4-13-29 0 0,0 0 0 0 0,0-1-1 0 0,0 1 1 0 0,0 0 0 0 0,0-1 0 0 0,0 1-1 0 0,0 0 1 0 0,0-1 0 0 0,1 1 0 0 0,-1 0-1 0 0,1-1 1 0 0,-1 1 0 0 0,1-1 0 0 0,0 1-1 0 0,0 0 1 0 0,-1-1 0 0 0,1 0 0 0 0,0 1-1 0 0,0-1 1 0 0,0 0 0 0 0,1 1 0 0 0,-1-1-1 0 0,3 2 1 0 0,2 1-29 0 0,0-1-1 0 0,1 1 0 0 0,0-1 1 0 0,-1-1-1 0 0,1 1 1 0 0,0-1-1 0 0,1 0 0 0 0,-1-1 1 0 0,8 1-1 0 0,3 0-925 0 0,-1-1 1 0 0,31-2-1 0 0,-17-4-649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17.2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109 629 5528 0 0,'-19'7'152'0'0,"17"-6"564"0"0,0-1 0 0 0,0 1 0 0 0,0-1 0 0 0,0 0 0 0 0,0 0 0 0 0,0 0 0 0 0,-1 0 0 0 0,1 0 0 0 0,0-1 0 0 0,0 1 0 0 0,0 0 0 0 0,0-1 0 0 0,0 0 0 0 0,0 1 0 0 0,0-1 0 0 0,0 0 0 0 0,0 0 0 0 0,0 0 0 0 0,0 0 0 0 0,1-1 0 0 0,-3-1 0 0 0,2 1-547 0 0,0 0-1 0 0,0 0 1 0 0,0 0-1 0 0,1 0 0 0 0,-1-1 1 0 0,-2-3-1 0 0,0-5 263 0 0,0 1-1 0 0,0-1 0 0 0,1 1 1 0 0,1-1-1 0 0,-1 0 1 0 0,0-15-1 0 0,0-70 582 0 0,4 71-798 0 0,-3-55 234 0 0,0 27-137 0 0,3 1 0 0 0,8-64 0 0 0,-7 103-230 0 0,1 0 0 0 0,5-14-1 0 0,-8 24-71 0 0,1 1 0 0 0,0-1 0 0 0,0 1 0 0 0,0 0 0 0 0,0-1 0 0 0,1 1 0 0 0,-1 0 0 0 0,1 0 0 0 0,-1 0 0 0 0,1 0 0 0 0,-1 0 0 0 0,1 0 0 0 0,0 0 0 0 0,0 1 0 0 0,0-1 0 0 0,0 1 0 0 0,0-1 0 0 0,4 0 0 0 0,-4 1-4 0 0,0 1-1 0 0,0 0 0 0 0,0 0 1 0 0,0 0-1 0 0,1 0 0 0 0,-1 0 1 0 0,0 0-1 0 0,0 1 0 0 0,0-1 1 0 0,0 1-1 0 0,0-1 1 0 0,0 1-1 0 0,1 0 0 0 0,-2 0 1 0 0,1 0-1 0 0,3 2 0 0 0,28 21-24 0 0,-31-22 20 0 0,5 4-21 0 0,0 1 1 0 0,0 0-1 0 0,-1 1 1 0 0,0-1-1 0 0,0 1 1 0 0,0 1-1 0 0,-1-1 1 0 0,-1 1-1 0 0,8 18 1 0 0,-7-10-922 0 0,1 1 0 0 0,-2 0 0 0 0,-1 1 0 0 0,3 24 0 0 0,-6-24-970 0 0</inkml:trace>
  <inkml:trace contextRef="#ctx0" brushRef="#br0" timeOffset="1">13 356 19583 0 0,'0'0'1772'0'0,"14"3"-582"0"0,122 5 1350 0 0,-33-3-2556 0 0,-68-1-1034 0 0,-2 1-394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26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91 2760 0 0,'0'0'125'0'0,"3"-16"22"0"0,-3 11 1192 0 0,0 0 0 0 0,0-1 0 0 0,1 1 0 0 0,0 0 0 0 0,0 0 0 0 0,0 0 0 0 0,0 0 0 0 0,1 0 0 0 0,0 0 0 0 0,3-6 0 0 0,1-1 2514 0 0,-4 16-1929 0 0,2 4-1728 0 0,-3-4-152 0 0,0 0 1 0 0,0-1-1 0 0,0 1 0 0 0,0 0 0 0 0,-1 0 1 0 0,1 0-1 0 0,-1 0 0 0 0,0 5 0 0 0,-5 37 313 0 0,3-27-239 0 0,-4 34-4 0 0,-5 66 47 0 0,13-105-306 0 0,-1-9-489 0 0,2-9-1862 0 0,0-5 640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26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377 8 4608 0 0,'-24'-4'612'0'0,"21"3"145"0"0,0 1 0 0 0,0-1 0 0 0,-1 1 0 0 0,1-1 0 0 0,0 1 1 0 0,-7 0-1 0 0,-20 7 5217 0 0,-15 9-3913 0 0,38-13-1821 0 0,-3 2 84 0 0,-1 1-1 0 0,1 0 1 0 0,1 1-1 0 0,-1 0 1 0 0,1 0-1 0 0,-9 10 1 0 0,7-7 47 0 0,-3 4-194 0 0,2 0-1 0 0,-1 0 0 0 0,2 1 0 0 0,0 0 0 0 0,1 1 0 0 0,0 0 0 0 0,1 1 1 0 0,-11 30-1 0 0,10-19 14 0 0,1 0 1 0 0,2 1 0 0 0,1 0-1 0 0,-5 56 1 0 0,10-73-25 0 0,1 0 0 0 0,1 0 0 0 0,0 0 0 0 0,0 0 0 0 0,1 0 0 0 0,1-1 1 0 0,0 1-1 0 0,0-1 0 0 0,1 1 0 0 0,1-1 0 0 0,0 0 0 0 0,8 13 0 0 0,-9-17-76 0 0,1-1 0 0 0,0 1 0 0 0,0-1 0 0 0,1 0 0 0 0,0-1 0 0 0,0 1-1 0 0,0-1 1 0 0,0 0 0 0 0,1 0 0 0 0,0-1 0 0 0,0 0 0 0 0,0 0 0 0 0,1-1 0 0 0,-1 0 0 0 0,1 0 0 0 0,0-1-1 0 0,0 0 1 0 0,0 0 0 0 0,8 0 0 0 0,-6-1-22 0 0,0-1-1 0 0,0-1 1 0 0,0 0-1 0 0,0 0 1 0 0,-1-1 0 0 0,1 0-1 0 0,0 0 1 0 0,-1-1-1 0 0,1-1 1 0 0,-1 0-1 0 0,0 0 1 0 0,0 0 0 0 0,-1-1-1 0 0,1-1 1 0 0,12-10-1 0 0,-1-1 66 0 0,-1 0-1 0 0,-1-1 1 0 0,-1-1 0 0 0,29-41-1 0 0,-35 42-68 0 0,0 1 0 0 0,-1-2 0 0 0,0 1-1 0 0,-2-1 1 0 0,0-1 0 0 0,-1 1 0 0 0,7-41 0 0 0,-12 49-44 0 0,0 0 1 0 0,-1 0 0 0 0,-1-1-1 0 0,0 1 1 0 0,0 0 0 0 0,-1-1-1 0 0,-1 1 1 0 0,0 0-1 0 0,0 0 1 0 0,-1 0 0 0 0,-1 0-1 0 0,0 1 1 0 0,0-1 0 0 0,-1 1-1 0 0,0 0 1 0 0,-8-11-1 0 0,11 17-124 0 0,-1 0 1 0 0,0 1-1 0 0,0-1 0 0 0,0 1 0 0 0,-1-1 0 0 0,1 1 0 0 0,-1 0 0 0 0,0 0 0 0 0,0 1 0 0 0,0-1 0 0 0,0 1 0 0 0,0 0 0 0 0,0 0 0 0 0,-1 0 1 0 0,1 0-1 0 0,-1 1 0 0 0,1 0 0 0 0,-1 0 0 0 0,0 0 0 0 0,1 0 0 0 0,-1 1 0 0 0,0 0 0 0 0,0 0 0 0 0,1 0 0 0 0,-1 0 0 0 0,0 1 0 0 0,1 0 1 0 0,-1 0-1 0 0,0 0 0 0 0,1 1 0 0 0,-1-1 0 0 0,1 1 0 0 0,0 0 0 0 0,0 1 0 0 0,-8 4 0 0 0,-8 8-1080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6:57.8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187 18 12440 0 0,'-41'18'903'0'0,"27"-10"1028"0"0,0 1 0 0 0,-17 13-1 0 0,21-14-981 0 0,1 0 0 0 0,0 1 0 0 0,1 0 0 0 0,0 0 0 0 0,0 1 0 0 0,1 0 0 0 0,-8 14 0 0 0,13-20-743 0 0,0 0-1 0 0,0 0 0 0 0,1 1 1 0 0,-1-1-1 0 0,1 1 1 0 0,0-1-1 0 0,1 1 0 0 0,-1-1 1 0 0,1 1-1 0 0,0-1 1 0 0,0 1-1 0 0,1 8 0 0 0,-1-11-162 0 0,1-1 0 0 0,-1 1 0 0 0,1 0 0 0 0,-1-1 0 0 0,1 1 0 0 0,0 0 0 0 0,0-1 0 0 0,0 1-1 0 0,0-1 1 0 0,0 0 0 0 0,0 1 0 0 0,0-1 0 0 0,0 0 0 0 0,0 1 0 0 0,1-1 0 0 0,-1 0 0 0 0,0 0 0 0 0,1 0-1 0 0,-1 0 1 0 0,1 0 0 0 0,-1-1 0 0 0,1 1 0 0 0,0 0 0 0 0,-1-1 0 0 0,1 1 0 0 0,0-1 0 0 0,-1 0 0 0 0,1 1-1 0 0,0-1 1 0 0,0 0 0 0 0,-1 0 0 0 0,1 0 0 0 0,0 0 0 0 0,0 0 0 0 0,2-1 0 0 0,2 0 26 0 0,0-1 1 0 0,-1 1-1 0 0,1-1 1 0 0,-1 0 0 0 0,1 0-1 0 0,6-5 1 0 0,31-19 170 0 0,-41 24-222 0 0,13-8 51 0 0,-1-1 1 0 0,-1 0-1 0 0,0-1 0 0 0,21-24 0 0 0,-28 29-93 0 0,-1-1 0 0 0,0 1 0 0 0,0-1 0 0 0,-1 0 0 0 0,1 0 0 0 0,-2 0 0 0 0,1 0 0 0 0,-1-1 0 0 0,-1 0 0 0 0,0 1-1 0 0,2-11 1 0 0,-5 4-1250 0 0,-6 2-413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27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58 3680 0 0,'0'0'167'0'0,"0"0"-7"0"0,-14-5 4884 0 0,14 5-4726 0 0,-1-1 0 0 0,1 1-1 0 0,0-1 1 0 0,0 1 0 0 0,0 0 0 0 0,0-1 0 0 0,0 1 0 0 0,0-1-1 0 0,-1 1 1 0 0,1 0 0 0 0,0-1 0 0 0,0 1 0 0 0,0-1-1 0 0,0 1 1 0 0,1-1 0 0 0,-1 1 0 0 0,0-1 0 0 0,7-12 6453 0 0,-1 7-7804 0 0,3 2 1525 0 0,-3-1-76 0 0,1 2 0 0 0,1-1 0 0 0,7-2 0 0 0,-14 5-352 0 0,1 0 0 0 0,0 1 1 0 0,-1-1-1 0 0,1 1 0 0 0,0 0 0 0 0,0 0 1 0 0,-1-1-1 0 0,1 1 0 0 0,0 0 0 0 0,0 1 1 0 0,-1-1-1 0 0,1 0 0 0 0,0 0 1 0 0,-1 1-1 0 0,1-1 0 0 0,0 1 0 0 0,-1-1 1 0 0,1 1-1 0 0,2 1 0 0 0,-3 0-67 0 0,0-1 1 0 0,0 0-1 0 0,0 0 0 0 0,0 0 0 0 0,0 1 1 0 0,0-1-1 0 0,-1 0 0 0 0,1 1 0 0 0,-1-1 1 0 0,1 1-1 0 0,-1-1 0 0 0,1 1 0 0 0,-1-1 0 0 0,0 1 1 0 0,0-1-1 0 0,0 1 0 0 0,0-1 0 0 0,0 1 1 0 0,0 1-1 0 0,-4 32-165 0 0,4-32 227 0 0,-4 11 184 0 0,0 0-1 0 0,-1 0 1 0 0,-10 22-1 0 0,9-23-17 0 0,0 1-1 0 0,1 0 1 0 0,-6 24-1 0 0,11-38-204 0 0,-1 1-1 0 0,1-1 0 0 0,0 1 0 0 0,0-1 1 0 0,0 1-1 0 0,-1 0 0 0 0,1-1 1 0 0,0 1-1 0 0,0 0 0 0 0,0-1 1 0 0,0 1-1 0 0,0-1 0 0 0,0 1 1 0 0,1 0-1 0 0,-1-1 0 0 0,0 1 0 0 0,0-1 1 0 0,0 1-1 0 0,0 0 0 0 0,1-1 1 0 0,-1 1-1 0 0,0-1 0 0 0,1 1 1 0 0,-1-1-1 0 0,0 1 0 0 0,1-1 1 0 0,-1 1-1 0 0,1-1 0 0 0,-1 1 0 0 0,0-1 1 0 0,1 0-1 0 0,-1 1 0 0 0,1-1 1 0 0,-1 0-1 0 0,1 1 0 0 0,0-1 1 0 0,-1 0-1 0 0,1 0 0 0 0,-1 1 1 0 0,1-1-1 0 0,0 0 0 0 0,-1 0 0 0 0,1 0 1 0 0,-1 0-1 0 0,1 0 0 0 0,0 0 1 0 0,-1 0-1 0 0,1 0 0 0 0,-1 0 1 0 0,1 0-1 0 0,0 0 0 0 0,-1 0 1 0 0,1 0-1 0 0,-1-1 0 0 0,2 1 0 0 0,2-2-9 0 0,0 1 0 0 0,1-1 0 0 0,-1 1-1 0 0,0-1 1 0 0,0 0 0 0 0,5-5 0 0 0,3-4-966 0 0,0 0 0 0 0,-1 0 0 0 0,0-1 0 0 0,-1-1 1 0 0,-1 0-1 0 0,11-18 0 0 0,-9 11-927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27.6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408 57 3680 0 0,'-5'-5'324'0'0,"0"0"0"0"0,-1 0 0 0 0,1 0 0 0 0,-1 1 1 0 0,-13-7-1 0 0,10 6 1881 0 0,-1 1 1 0 0,-1 0 0 0 0,-12-3 0 0 0,18 6-1736 0 0,0 1 1 0 0,0-1 0 0 0,0 1 0 0 0,-1 0 0 0 0,1 1 0 0 0,0-1 0 0 0,0 1 0 0 0,0 0 0 0 0,0 0 0 0 0,0 1-1 0 0,-7 2 1 0 0,0 2 17 0 0,-1-1-1 0 0,1 2 0 0 0,-13 8 0 0 0,10-4-288 0 0,1 0 0 0 0,0 1 0 0 0,1 0-1 0 0,1 1 1 0 0,0 1 0 0 0,0 0-1 0 0,1 0 1 0 0,1 1 0 0 0,1 1 0 0 0,0 0-1 0 0,1 0 1 0 0,0 0 0 0 0,2 1 0 0 0,0 0-1 0 0,0 1 1 0 0,2-1 0 0 0,-3 24 0 0 0,5-28-76 0 0,2 0 0 0 0,-1 1 1 0 0,2-1-1 0 0,0 1 0 0 0,3 20 1 0 0,2-8 253 0 0,16 46 0 0 0,-17-59-251 0 0,0-1 0 0 0,1 1 0 0 0,1-1 0 0 0,0 0 0 0 0,0-1 0 0 0,1 0 0 0 0,1 0 0 0 0,0-1 0 0 0,15 15 0 0 0,-18-20-76 0 0,-1-1-1 0 0,1 1 1 0 0,1-1-1 0 0,-1 0 0 0 0,1-1 1 0 0,-1 1-1 0 0,1-1 0 0 0,0-1 1 0 0,0 1-1 0 0,0-1 1 0 0,1 0-1 0 0,-1-1 0 0 0,0 0 1 0 0,1 0-1 0 0,-1 0 1 0 0,1-1-1 0 0,-1 0 0 0 0,1-1 1 0 0,6-1-1 0 0,-1-1 1 0 0,0 0 0 0 0,-1-1 0 0 0,0-1 0 0 0,0 0 0 0 0,0 0 0 0 0,-1-2 0 0 0,0 1 0 0 0,0-1 0 0 0,19-16 0 0 0,-16 10 17 0 0,-1 0 0 0 0,0-1 0 0 0,0 0 0 0 0,-2-1-1 0 0,0 0 1 0 0,10-19 0 0 0,-13 20-26 0 0,-1-1 1 0 0,-1 1-1 0 0,0-1 0 0 0,-1-1 1 0 0,-1 1-1 0 0,-1-1 0 0 0,0 1 1 0 0,0-1-1 0 0,-2 0 0 0 0,0 0 1 0 0,-1 0-1 0 0,0 0 0 0 0,-2 0 1 0 0,0 0-1 0 0,0 0 0 0 0,-2 1 1 0 0,-5-17-1 0 0,4 18-226 0 0,-2 0-1 0 0,1 0 1 0 0,-2 1-1 0 0,0 0 1 0 0,0 1-1 0 0,-1 0 1 0 0,-1 0 0 0 0,0 1-1 0 0,0 0 1 0 0,-1 1-1 0 0,-22-16 1 0 0,28 22-218 0 0,-1 1 0 0 0,1 0 1 0 0,-1 0-1 0 0,1 1 1 0 0,-13-4-1 0 0,-2 3-836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29.2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279 202 4144 0 0,'-9'7'440'0'0,"7"-6"32"0"0,0 0-1 0 0,0 0 1 0 0,-1 0 0 0 0,1 0 0 0 0,0 0-1 0 0,-1 0 1 0 0,1 0 0 0 0,-1-1 0 0 0,1 0-1 0 0,-1 1 1 0 0,0-1 0 0 0,1 0 0 0 0,-1 0-1 0 0,1 0 1 0 0,-1 0 0 0 0,-3-2 0 0 0,6 2-424 0 0,-1 0 0 0 0,1 0 0 0 0,0 0 1 0 0,0-1-1 0 0,0 1 0 0 0,-1 0 0 0 0,1 0 1 0 0,0 0-1 0 0,0-1 0 0 0,0 1 0 0 0,0 0 1 0 0,0 0-1 0 0,-1-1 0 0 0,1 1 0 0 0,0 0 1 0 0,0-1-1 0 0,0 1 0 0 0,0 0 0 0 0,0 0 1 0 0,0-1-1 0 0,0 1 0 0 0,0 0 0 0 0,0-1 1 0 0,0 1-1 0 0,0 0 0 0 0,0 0 0 0 0,0-1 1 0 0,0 1-1 0 0,0 0 0 0 0,1 0 1 0 0,-1-1-1 0 0,4-11 957 0 0,-4 10-830 0 0,3-10 311 0 0,0 1 0 0 0,1 0 1 0 0,0 1-1 0 0,1-1 1 0 0,0 1-1 0 0,1 0 1 0 0,0 0-1 0 0,0 0 1 0 0,1 1-1 0 0,10-11 1 0 0,-11 13-347 0 0,1 1 0 0 0,-1 0 1 0 0,1 0-1 0 0,0 1 0 0 0,1-1 1 0 0,-1 1-1 0 0,1 1 0 0 0,0 0 1 0 0,0 0-1 0 0,1 0 0 0 0,-1 1 1 0 0,1 0-1 0 0,14-2 0 0 0,-18 4-123 0 0,0 1 0 0 0,1 0 0 0 0,-1 0 0 0 0,0 0 0 0 0,0 0 0 0 0,0 1 0 0 0,0 0 0 0 0,0 0 0 0 0,0 0 0 0 0,0 1 0 0 0,0 0 0 0 0,-1 0 0 0 0,1 0 0 0 0,0 0 0 0 0,-1 1 0 0 0,0 0 0 0 0,1 0 0 0 0,-1 0 0 0 0,0 0 0 0 0,-1 0 0 0 0,1 1 0 0 0,-1 0 0 0 0,1 0 0 0 0,-1 0 0 0 0,0 0 0 0 0,-1 0 0 0 0,1 1 0 0 0,-1 0 0 0 0,1-1 0 0 0,-2 1 0 0 0,1 0 0 0 0,0 0 0 0 0,-1 0 0 0 0,0 0 0 0 0,1 9 0 0 0,-2-2 8 0 0,-1 1 0 0 0,0 0 0 0 0,0 0 0 0 0,-2-1 0 0 0,1 1-1 0 0,-10 23 1 0 0,-1-4 19 0 0,-22 40 0 0 0,21-45 2 0 0,-2-1 1 0 0,-1-1 0 0 0,-2 0 0 0 0,0-1 0 0 0,-1-2 0 0 0,-38 34 0 0 0,45-44-3 0 0,-1-2 1 0 0,0 0 0 0 0,0 0 0 0 0,-1-1-1 0 0,0-1 1 0 0,-1-1 0 0 0,0 0 0 0 0,0-1-1 0 0,-1-1 1 0 0,1 0 0 0 0,-1-1 0 0 0,0-1 0 0 0,-19 1-1 0 0,-4-5 79 0 0,37 0-60 0 0,0 1 0 0 0,0-1 0 0 0,0 0 0 0 0,0 0 0 0 0,0 0 0 0 0,1 0 0 0 0,-1 0 0 0 0,0-1 0 0 0,1 1 0 0 0,-6-4 0 0 0,8 4-46 0 0,-1 1 0 0 0,1 0 0 0 0,-1-1 0 0 0,1 1 0 0 0,0-1 0 0 0,-1 1 0 0 0,1-1 0 0 0,0 1 0 0 0,-1-1 0 0 0,1 1 0 0 0,0-1 0 0 0,0 0 0 0 0,-1 1 0 0 0,1-1 0 0 0,0 1 0 0 0,0-1 0 0 0,0 0 0 0 0,0 1 0 0 0,0-1 0 0 0,0 0 0 0 0,0 1 0 0 0,0-1 0 0 0,0 1 0 0 0,0-2 0 0 0,1 0 4 0 0,-1 1 0 0 0,1 0 0 0 0,0-1-1 0 0,0 1 1 0 0,-1-1 0 0 0,1 1 0 0 0,0 0 0 0 0,0-1 0 0 0,2 0 0 0 0,2-3 34 0 0,0 0 1 0 0,1 1 0 0 0,7-5-1 0 0,-2 3 13 0 0,-1 1 0 0 0,1 0 0 0 0,1 0 0 0 0,-1 1 1 0 0,19-4-1 0 0,62-7 243 0 0,-75 13-247 0 0,52-5 7 0 0,0 3 1 0 0,0 3-1 0 0,0 4 0 0 0,77 11 0 0 0,-106-8-184 0 0,-4 0-1226 0 0,1-2 0 0 0,37 0 0 0 0,-35-6-7102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30.0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116 719 5064 0 0,'0'0'232'0'0,"-12"-5"389"0"0,9 2 718 0 0,0 0-1 0 0,1 0 1 0 0,-1 0 0 0 0,1 0-1 0 0,-1 0 1 0 0,-2-5-1 0 0,-9-26 2030 0 0,7 12-2683 0 0,-3-26-1 0 0,9 42-221 0 0,-11-58 694 0 0,-12-70-123 0 0,17 87-840 0 0,2 0 1 0 0,3 0-1 0 0,4-66 0 0 0,-2 106-141 0 0,1-1 0 0 0,1 1 0 0 0,-1 0-1 0 0,1 0 1 0 0,0 0 0 0 0,1 0 0 0 0,0 1-1 0 0,0-1 1 0 0,0 1 0 0 0,6-8 0 0 0,-6 10-46 0 0,0 1 1 0 0,0-1 0 0 0,0 1-1 0 0,1 0 1 0 0,-1 0-1 0 0,1 1 1 0 0,0-1 0 0 0,0 1-1 0 0,0-1 1 0 0,0 1-1 0 0,0 0 1 0 0,0 1 0 0 0,1-1-1 0 0,-1 1 1 0 0,1 0-1 0 0,-1 0 1 0 0,7 0 0 0 0,-3 0-40 0 0,1 0 0 0 0,-1 1 1 0 0,1 1-1 0 0,-1-1 0 0 0,0 1 1 0 0,1 1-1 0 0,-1 0 0 0 0,0 0 1 0 0,0 0-1 0 0,12 6 0 0 0,-15-6-11 0 0,0 1 0 0 0,0 0 0 0 0,0 0 0 0 0,-1 0-1 0 0,1 0 1 0 0,-1 1 0 0 0,0 0 0 0 0,0 0 0 0 0,0 0-1 0 0,0 0 1 0 0,-1 1 0 0 0,0-1 0 0 0,0 1 0 0 0,0 0-1 0 0,0 0 1 0 0,3 10 0 0 0,0 9-1142 0 0,-3 1-65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30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51 18199 0 0,'0'0'1968'0'0,"5"3"-1968"0"0,6-3 0 0 0,3 0 0 0 0,4 0 144 0 0,3-3-16 0 0,6-2 0 0 0,3 0 0 0 0,-2 2-40 0 0,0-2-16 0 0,3 0 0 0 0,6-2 0 0 0,0 2-72 0 0,-1-3-72 0 0,1 1 72 0 0</inkml:trace>
  <inkml:trace contextRef="#ctx0" brushRef="#br0" timeOffset="1">795 26 11520 0 0,'-3'7'1024'0'0,"-6"6"-824"0"0,1 2-200 0 0,0 5 0 0 0,2 0 968 0 0,3 3 152 0 0,-6-1 32 0 0,7 6 7 0 0,-1-3-935 0 0,0 0-224 0 0,-2 0 0 0 0,1-2 0 0 0,4-4-672 0 0,4-6-159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30.7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 6912 0 0,'-20'0'304'0'0,"12"3"64"0"0,3-1-296 0 0,-2 3-72 0 0,7 2 0 0 0,-2 4 0 0 0,-4 1 960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31.0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0 537 10136 0 0,'0'0'777'0'0,"2"0"-505"0"0,2 1 82 0 0,1 0 0 0 0,-1 0 0 0 0,1-1 0 0 0,-1 1 0 0 0,1-1 0 0 0,-1 0 0 0 0,1-1 0 0 0,-1 1 0 0 0,1-1 0 0 0,-1 0 0 0 0,1 0 0 0 0,4-2 0 0 0,0 1-2 0 0,-1-2 1 0 0,1 1 0 0 0,-1-1-1 0 0,1 0 1 0 0,7-6-1 0 0,-3 0 9 0 0,-1 0-1 0 0,0-1 1 0 0,-1 0 0 0 0,0 0-1 0 0,13-21 1 0 0,-22 30-329 0 0,-1-1 0 0 0,1 1 0 0 0,-1-1 0 0 0,0 0 1 0 0,0 0-1 0 0,0 1 0 0 0,-1-1 0 0 0,1 0 0 0 0,-1 0 0 0 0,1 0 0 0 0,-1-6 0 0 0,0 8-21 0 0,0 1 0 0 0,0-1 0 0 0,0 0 0 0 0,0 0 0 0 0,0 0 0 0 0,0 0-1 0 0,-1 1 1 0 0,1-1 0 0 0,0 0 0 0 0,0 0 0 0 0,-1 0 0 0 0,1 1 0 0 0,-1-1-1 0 0,1 0 1 0 0,-1 1 0 0 0,1-1 0 0 0,-1 0 0 0 0,1 1 0 0 0,-1-1 0 0 0,1 0 0 0 0,-1 1-1 0 0,0-1 1 0 0,1 1 0 0 0,-1-1 0 0 0,0 1 0 0 0,1 0 0 0 0,-1-1 0 0 0,0 1-1 0 0,0 0 1 0 0,0-1 0 0 0,1 1 0 0 0,-1 0 0 0 0,0 0 0 0 0,0 0 0 0 0,0 0 0 0 0,0 0-1 0 0,1 0 1 0 0,-1 0 0 0 0,0 0 0 0 0,0 0 0 0 0,0 0 0 0 0,0 0 0 0 0,1 0-1 0 0,-1 1 1 0 0,0-1 0 0 0,-1 1 0 0 0,-2 0 52 0 0,-1 0-1 0 0,1 0 1 0 0,0 1 0 0 0,-1 0-1 0 0,1 0 1 0 0,0 0 0 0 0,0 0-1 0 0,0 1 1 0 0,0-1 0 0 0,1 1-1 0 0,-4 3 1 0 0,-5 5 153 0 0,7-6-110 0 0,-1 1 0 0 0,1-1 0 0 0,0 1-1 0 0,1-1 1 0 0,0 2 0 0 0,-5 7 0 0 0,0 3 152 0 0,1-4 11 0 0,-8 23 1 0 0,14-33-252 0 0,1 0 0 0 0,0 0 0 0 0,1 0 0 0 0,-1 0 0 0 0,0 0 0 0 0,1 1 0 0 0,0-1 0 0 0,0 0 0 0 0,0 0-1 0 0,0 1 1 0 0,0-1 0 0 0,1 0 0 0 0,0 5 0 0 0,0-7-18 0 0,-1 0 0 0 0,1-1 0 0 0,-1 1 0 0 0,1-1 0 0 0,-1 1 0 0 0,1 0 1 0 0,-1-1-1 0 0,1 1 0 0 0,0-1 0 0 0,-1 1 0 0 0,1-1 0 0 0,0 0 0 0 0,-1 1 0 0 0,1-1 0 0 0,0 0 0 0 0,0 1 0 0 0,-1-1 0 0 0,1 0 0 0 0,0 0 0 0 0,0 0 0 0 0,0 1 0 0 0,-1-1 0 0 0,1 0 0 0 0,0 0 0 0 0,0 0 0 0 0,0 0 0 0 0,-1-1 0 0 0,1 1 0 0 0,0 0 0 0 0,0 0 0 0 0,1-1 0 0 0,1 0-18 0 0,1 0 0 0 0,0 0 0 0 0,0 0 0 0 0,0-1-1 0 0,4-2 1 0 0,34-21-6560 0 0,-17 5-735 0 0</inkml:trace>
  <inkml:trace contextRef="#ctx0" brushRef="#br0" timeOffset="1">484 1 5064 0 0,'-8'3'496'0'0,"-3"9"-732"0"0,0 13 4570 0 0,0 18 4615 0 0,11-41-8701 0 0,-19 103 1960 0 0,13-72-2114 0 0,2 0-1 0 0,-1 41 0 0 0,6-61-229 0 0,1 1 0 0 0,0-1 0 0 0,0 0-1 0 0,8 22 1 0 0,-9-32-96 0 0,0 0 0 0 0,1 0 1 0 0,-1 0-1 0 0,1-1 0 0 0,-1 1 0 0 0,5 4 0 0 0,7 6-5105 0 0,-2-7-581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31.4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85 349 11144 0 0,'0'0'530'0'0,"-11"7"145"0"0,7-4-531 0 0,0 0 1 0 0,1 1-1 0 0,-1-1 1 0 0,1 1-1 0 0,0 0 0 0 0,0 0 1 0 0,0 0-1 0 0,0 0 1 0 0,1 0-1 0 0,0 1 0 0 0,-2 4 1 0 0,-4 9 845 0 0,-5 26 0 0 0,9-29-453 0 0,0 1 1 0 0,-1 24-1 0 0,4-35-352 0 0,1 0 0 0 0,0 0 0 0 0,0-1 0 0 0,0 1 1 0 0,1 0-1 0 0,-1 0 0 0 0,1 0 0 0 0,0 0 0 0 0,1-1 0 0 0,-1 1 0 0 0,1-1 1 0 0,4 8-1 0 0,-6-12-158 0 0,0 1 0 0 0,1-1 0 0 0,-1 1 1 0 0,1-1-1 0 0,-1 0 0 0 0,1 1 0 0 0,-1-1 0 0 0,1 1 1 0 0,-1-1-1 0 0,1 0 0 0 0,-1 1 0 0 0,1-1 1 0 0,-1 0-1 0 0,1 0 0 0 0,0 0 0 0 0,-1 1 0 0 0,1-1 1 0 0,-1 0-1 0 0,1 0 0 0 0,0 0 0 0 0,-1 0 1 0 0,1 0-1 0 0,1 0 0 0 0,0 0 38 0 0,0-1 0 0 0,0 1 0 0 0,0-1 0 0 0,0 1 0 0 0,0-1-1 0 0,0 0 1 0 0,2-1 0 0 0,1-1 78 0 0,-1 0 1 0 0,0 0-1 0 0,0 0 0 0 0,0 0 0 0 0,4-5 1 0 0,3-6 105 0 0,-2 0 1 0 0,0 0-1 0 0,0-1 1 0 0,-1 0 0 0 0,-1-1-1 0 0,-1 1 1 0 0,0-1-1 0 0,-1-1 1 0 0,5-27 0 0 0,4-19-27 0 0,-6 31-11 0 0,8-65-1 0 0,-15 86-185 0 0,2-80 487 0 0,-3 76-259 0 0,-1 1 1 0 0,0 0 0 0 0,-1 0-1 0 0,-6-19 1 0 0,-1 17 101 0 0,9 16-346 0 0,0-1-1 0 0,-1 1 1 0 0,1-1 0 0 0,0 1 0 0 0,-1 0 0 0 0,1-1 0 0 0,0 1 0 0 0,-1 0 0 0 0,1-1 0 0 0,0 1 0 0 0,-1 0 0 0 0,1 0 0 0 0,0-1 0 0 0,-1 1 0 0 0,1 0-1 0 0,-1 0 1 0 0,1 0 0 0 0,0 0 0 0 0,-1-1 0 0 0,1 1 0 0 0,-1 0 0 0 0,1 0 0 0 0,-1 0 0 0 0,1 0 0 0 0,-1 0 0 0 0,1 0 0 0 0,-1 0 0 0 0,1 0 0 0 0,0 0-1 0 0,-1 0 1 0 0,1 1 0 0 0,-1-1 0 0 0,1 0 0 0 0,-1 0 0 0 0,1 0 0 0 0,0 0 0 0 0,-1 1 0 0 0,0-1 0 0 0,-2 3 0 0 0,1 0 0 0 0,-1 0 1 0 0,1 0-1 0 0,0 1 0 0 0,0-1 1 0 0,0 1-1 0 0,0-1 0 0 0,-2 8 1 0 0,-8 33-13 0 0,9-33 4 0 0,-3 21-79 0 0,1-1 0 0 0,1 1-1 0 0,2 0 1 0 0,1 0 0 0 0,3 37-1 0 0,2-38-1250 0 0,7 34-1 0 0,-1-27-222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32.3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316 376 5064 0 0,'0'0'232'0'0,"-11"-8"32"0"0,9 6 22 0 0,0 0 1 0 0,0 0 0 0 0,0 0-1 0 0,-1 1 1 0 0,1-1-1 0 0,-1 1 1 0 0,1-1 0 0 0,-1 1-1 0 0,1 0 1 0 0,-1 0 0 0 0,0 0-1 0 0,1 0 1 0 0,-1 0-1 0 0,0 1 1 0 0,0-1 0 0 0,0 1-1 0 0,1 0 1 0 0,-1 0-1 0 0,0 0 1 0 0,0 0 0 0 0,0 0-1 0 0,0 1 1 0 0,0 0-1 0 0,1-1 1 0 0,-1 1 0 0 0,0 0-1 0 0,-3 1 1 0 0,-5 3-106 0 0,0 0 0 0 0,0 1 0 0 0,0 0 0 0 0,1 0 1 0 0,0 1-1 0 0,0 0 0 0 0,0 1 0 0 0,1 0 0 0 0,0 1 0 0 0,-9 11 0 0 0,4-1 82 0 0,0 0-1 0 0,1 1 0 0 0,0 0 1 0 0,-12 30-1 0 0,20-37-168 0 0,0 0 1 0 0,0 0 0 0 0,1 1 0 0 0,1 0-1 0 0,-2 16 1 0 0,4-24-18 0 0,1 0 1 0 0,-1 0-1 0 0,1-1 1 0 0,0 1-1 0 0,1 0 1 0 0,0 0-1 0 0,0-1 1 0 0,0 1-1 0 0,0-1 1 0 0,1 1-1 0 0,0-1 1 0 0,0 1-1 0 0,0-1 1 0 0,1 0-1 0 0,4 7 1 0 0,-6-11-41 0 0,1 1 0 0 0,-1-1 0 0 0,0 0 0 0 0,1 1 0 0 0,-1-1 0 0 0,1 0 0 0 0,-1 0 1 0 0,1 0-1 0 0,0 0 0 0 0,-1 0 0 0 0,1 0 0 0 0,0-1 0 0 0,0 1 0 0 0,0 0 0 0 0,0-1 0 0 0,3 1 1 0 0,-1-1-28 0 0,0 0 1 0 0,-1 0 0 0 0,1 0-1 0 0,0-1 1 0 0,-1 1 0 0 0,1-1 0 0 0,0 0-1 0 0,4-2 1 0 0,0 0 54 0 0,0-1 1 0 0,0 0-1 0 0,-1 0 0 0 0,0 0 0 0 0,0-1 1 0 0,0 0-1 0 0,7-8 0 0 0,4-5 141 0 0,-2-1 0 0 0,0 0 1 0 0,-1-2-1 0 0,-1 1 0 0 0,12-25 0 0 0,-6 8-18 0 0,2-5 151 0 0,-2 0 0 0 0,22-65 1 0 0,-26 55 53 0 0,-3-1 1 0 0,-2 0 0 0 0,5-67-1 0 0,-15 106 281 0 0,-1 0-1 0 0,-4-29 0 0 0,4 42-644 0 0,0 1-1 0 0,0 0 1 0 0,0-1 0 0 0,0 1-1 0 0,0 0 1 0 0,0-1-1 0 0,0 1 1 0 0,0-1 0 0 0,0 1-1 0 0,0 0 1 0 0,-1-1-1 0 0,1 1 1 0 0,0 0 0 0 0,0-1-1 0 0,0 1 1 0 0,0 0-1 0 0,-1-1 1 0 0,1 1 0 0 0,0 0-1 0 0,0-1 1 0 0,-1 1 0 0 0,1 0-1 0 0,0 0 1 0 0,-1-1-1 0 0,1 1 1 0 0,0 0 0 0 0,-1 0-1 0 0,1 0 1 0 0,0-1-1 0 0,-1 1 1 0 0,1 0 0 0 0,-1 0-1 0 0,1 0 1 0 0,-1 1 0 0 0,1-1-1 0 0,-1 0 1 0 0,1 1 0 0 0,0-1-1 0 0,-1 1 1 0 0,1-1 0 0 0,0 0-1 0 0,-1 1 1 0 0,1-1-1 0 0,0 1 1 0 0,-1-1 0 0 0,1 1-1 0 0,0-1 1 0 0,0 1 0 0 0,0 0-1 0 0,-1-1 1 0 0,1 1 0 0 0,0-1-1 0 0,0 1 1 0 0,0-1 0 0 0,0 1-1 0 0,0 0 1 0 0,-5 58-29 0 0,-5 72 0 0 0,8-90 0 0 0,2 0 0 0 0,6 44 0 0 0,-4-69 0 0 0,1-1 0 0 0,0 0 0 0 0,1-1 0 0 0,1 1 0 0 0,0-1 0 0 0,1 1 0 0 0,0-2 0 0 0,16 25 0 0 0,-16-30 0 0 0,0 0 0 0 0,1-1 0 0 0,1 1 0 0 0,-1-2 0 0 0,1 1 0 0 0,0-1 0 0 0,1 0 0 0 0,0-1 0 0 0,-1 0 0 0 0,11 4 0 0 0,-15-7-156 0 0,0 0 1 0 0,1-1-1 0 0,-1 0 0 0 0,0 0 1 0 0,1 0-1 0 0,-1 0 0 0 0,1-1 1 0 0,-1 0-1 0 0,1 0 0 0 0,-1 0 1 0 0,1 0-1 0 0,6-2 0 0 0,-8 1 50 0 0,0 0-1 0 0,1 0 1 0 0,-1-1-1 0 0,0 1 1 0 0,0-1-1 0 0,0 0 1 0 0,0 0-1 0 0,0 1 1 0 0,-1-2-1 0 0,1 1 0 0 0,-1 0 1 0 0,1-1-1 0 0,-1 1 1 0 0,0-1-1 0 0,0 0 1 0 0,0 1-1 0 0,0-1 1 0 0,2-5-1 0 0,-3 5 109 0 0,0 0 0 0 0,-1 0 0 0 0,1 0 0 0 0,-1 0 0 0 0,1-1 0 0 0,-1 1-1 0 0,0 0 1 0 0,0-4 0 0 0,1-16 865 0 0,0 15-525 0 0,1-1-1 0 0,-2 0 0 0 0,1 1 1 0 0,-1-14-1 0 0,0 20-271 0 0,0 0-1 0 0,-1-1 0 0 0,1 1 1 0 0,0-1-1 0 0,-1 1 0 0 0,1 0 1 0 0,-1-1-1 0 0,0 1 1 0 0,0 0-1 0 0,0 0 0 0 0,0 0 1 0 0,0 0-1 0 0,0 0 1 0 0,-1 0-1 0 0,1 0 0 0 0,-1 0 1 0 0,1 0-1 0 0,-1 0 0 0 0,0 1 1 0 0,-2-3-1 0 0,3 4-69 0 0,0-1 0 0 0,-1 1 0 0 0,1-1 0 0 0,0 1 0 0 0,-1-1 0 0 0,1 1 0 0 0,0 0 0 0 0,-1 0 0 0 0,1 0 0 0 0,0-1 0 0 0,-1 1 0 0 0,1 1 0 0 0,0-1 0 0 0,-1 0 0 0 0,1 0 0 0 0,0 0 0 0 0,-1 1 0 0 0,-1 0 0 0 0,0 0 0 0 0,0 1 0 0 0,0-1 0 0 0,1 1 0 0 0,-1 0 0 0 0,1 0 0 0 0,-1 0 0 0 0,1 0 0 0 0,-2 3 0 0 0,-1 1 0 0 0,0 0 0 0 0,0 0 0 0 0,1 1 0 0 0,0 0 0 0 0,-5 13 0 0 0,6-13 0 0 0,0 1 0 0 0,1 0 0 0 0,0 0 0 0 0,0 0 0 0 0,0 12 0 0 0,1-17 0 0 0,1 0 0 0 0,1 0 0 0 0,-1-1 0 0 0,0 1 0 0 0,1 0 0 0 0,-1 0 0 0 0,1-1 0 0 0,0 1 0 0 0,0 0 0 0 0,0-1 0 0 0,0 1 0 0 0,0-1 0 0 0,1 1 0 0 0,-1-1 0 0 0,1 1 0 0 0,-1-1 0 0 0,1 0 0 0 0,0 0 0 0 0,2 2 0 0 0,3 1-285 0 0,-1 0 0 0 0,1-1 1 0 0,0 0-1 0 0,0 0 0 0 0,0 0 0 0 0,1-1 0 0 0,-1 0 0 0 0,1-1 0 0 0,-1 0 1 0 0,1 0-1 0 0,10 1 0 0 0,9-1-2476 0 0,52-1 1 0 0,-39-2 1554 0 0,-7 1-768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32.7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1 826 14136 0 0,'0'0'1418'0'0,"0"-8"-495"0"0,1-35 1848 0 0,12-73 0 0 0,19-42-882 0 0,-2 9-660 0 0,-27 135-1203 0 0,45-228 2261 0 0,-45 233-2261 0 0,0 0 1 0 0,0 0-1 0 0,1 0 1 0 0,0 1-1 0 0,6-11 0 0 0,-8 17-25 0 0,-1 0-1 0 0,0 0 0 0 0,1-1 1 0 0,0 1-1 0 0,-1 0 0 0 0,1 0 1 0 0,0 1-1 0 0,0-1 0 0 0,0 0 0 0 0,1 1 1 0 0,-1-1-1 0 0,0 1 0 0 0,0-1 1 0 0,1 1-1 0 0,-1 0 0 0 0,1 0 0 0 0,-1 0 1 0 0,1 1-1 0 0,-1-1 0 0 0,1 0 1 0 0,0 1-1 0 0,3 0 0 0 0,-3 0 0 0 0,-1 1 0 0 0,1 0 0 0 0,0 0 0 0 0,-1 0 0 0 0,1 0 0 0 0,-1 0 0 0 0,1 1 0 0 0,-1-1 0 0 0,0 1 0 0 0,1 0 0 0 0,-1 0 0 0 0,0-1 0 0 0,3 5 0 0 0,0 0 0 0 0,0 0 0 0 0,-1 0 0 0 0,7 11 0 0 0,-4-5-312 0 0,-2 0 0 0 0,0 0-1 0 0,0 1 1 0 0,-1 0 0 0 0,0 0-1 0 0,-1 0 1 0 0,-1 1 0 0 0,0-1-1 0 0,-1 0 1 0 0,0 1 0 0 0,-2 16-1 0 0,-2-6-5675 0 0,3-3-1723 0 0</inkml:trace>
  <inkml:trace contextRef="#ctx0" brushRef="#br0" timeOffset="1">74 398 20703 0 0,'0'0'46'0'0,"-1"0"0"0"0,1 0 0 0 0,0 0-1 0 0,0 0 1 0 0,0 0 0 0 0,0 0 0 0 0,0 0-1 0 0,-1 0 1 0 0,1-1 0 0 0,0 1 0 0 0,0 1-1 0 0,0-1 1 0 0,0 0 0 0 0,0 0 0 0 0,0 0 0 0 0,-1 0-1 0 0,1 0 1 0 0,0 0 0 0 0,0 0 0 0 0,0 0-1 0 0,0 0 1 0 0,0 0 0 0 0,0 0 0 0 0,-1 0-1 0 0,1 0 1 0 0,0 0 0 0 0,0 0 0 0 0,0 0-1 0 0,0 1 1 0 0,0-1 0 0 0,0 0 0 0 0,0 0-1 0 0,0 0 1 0 0,0 0 0 0 0,0 0 0 0 0,0 0 0 0 0,-1 0-1 0 0,1 1 1 0 0,0-1 0 0 0,0 0 0 0 0,0 0-1 0 0,0 0 1 0 0,0 0 0 0 0,0 1 0 0 0,5 5 329 0 0,10 4-538 0 0,12-4 275 0 0,0-1-1 0 0,1-2 1 0 0,0-1 0 0 0,53-2-1 0 0,-33-1-133 0 0,84-1-651 0 0,-84 2 282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6:58.5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25 125 11520 0 0,'-3'-3'716'0'0,"-7"-3"-919"0"0,-2 5 9412 0 0,30 11-7261 0 0,8 1-1519 0 0,0-1-1 0 0,1-1 1 0 0,36 7 0 0 0,87 6 329 0 0,-110-20-535 0 0,0-1 0 0 0,0-2 0 0 0,0-2 0 0 0,0-2-1 0 0,0-1 1 0 0,74-22 0 0 0,-107 25-176 0 0,1 1 1 0 0,-1-1-1 0 0,0-1 0 0 0,8-4 1 0 0,-14 7-36 0 0,0 1 0 0 0,0-1 0 0 0,0 0 0 0 0,0 1 0 0 0,0-1 0 0 0,0 0 0 0 0,0 0 0 0 0,0 1 0 0 0,0-1 0 0 0,0 0 0 0 0,-1 0 0 0 0,1 0 0 0 0,0 0 0 0 0,-1 0 0 0 0,1 0 0 0 0,-1 0-1 0 0,1-1 1 0 0,-1 1 0 0 0,0 0 0 0 0,1 0 0 0 0,-1 0 0 0 0,0 0 0 0 0,0-1 0 0 0,0 1 0 0 0,0 0 0 0 0,0 0 0 0 0,0 0 0 0 0,0-1 0 0 0,0 1 0 0 0,0 0 0 0 0,0 0 0 0 0,-1 0 0 0 0,1 0 0 0 0,-1 0 0 0 0,1-1 0 0 0,-1 0 0 0 0,-2-2 22 0 0,0 1-1 0 0,0 0 1 0 0,0-1-1 0 0,0 1 1 0 0,0 0-1 0 0,-1 0 1 0 0,1 1-1 0 0,-1-1 1 0 0,0 1-1 0 0,-4-3 1 0 0,-45-17 153 0 0,43 18-151 0 0,-11-4-4 0 0,0 1-1 0 0,-31-6 1 0 0,45 11-20 0 0,-1 1 0 0 0,0 0 0 0 0,0 1 0 0 0,0 0 0 0 0,1 0 0 0 0,-1 0 0 0 0,0 1 0 0 0,0 0 0 0 0,1 1 0 0 0,-10 3 0 0 0,17-5-11 0 0,0 0-1 0 0,0 0 1 0 0,0 0 0 0 0,0 0 0 0 0,1 0-1 0 0,-1 0 1 0 0,0 0 0 0 0,0 0 0 0 0,0 0-1 0 0,0 0 1 0 0,1 0 0 0 0,-1 0 0 0 0,0 0-1 0 0,0 0 1 0 0,0 0 0 0 0,0 1 0 0 0,0-1 0 0 0,0 0-1 0 0,1 0 1 0 0,-1 0 0 0 0,0 0 0 0 0,0 0-1 0 0,0 0 1 0 0,0 1 0 0 0,0-1 0 0 0,0 0-1 0 0,0 0 1 0 0,0 0 0 0 0,0 0 0 0 0,0 0-1 0 0,1 1 1 0 0,-1-1 0 0 0,0 0 0 0 0,0 0-1 0 0,0 0 1 0 0,0 0 0 0 0,0 1 0 0 0,0-1 0 0 0,0 0-1 0 0,0 0 1 0 0,0 0 0 0 0,0 0 0 0 0,-1 1-1 0 0,1-1 1 0 0,0 0 0 0 0,0 0 0 0 0,0 0-1 0 0,0 0 1 0 0,0 0 0 0 0,0 1 0 0 0,0-1-1 0 0,0 0 1 0 0,0 0 0 0 0,0 0 0 0 0,-1 0-1 0 0,1 0 1 0 0,0 0 0 0 0,0 1 0 0 0,0-1-1 0 0,0 0 1 0 0,0 0 0 0 0,0 0 0 0 0,-1 0 0 0 0,1 0-1 0 0,0 0 1 0 0,0 0 0 0 0,0 0 0 0 0,0 0-1 0 0,-1 0 1 0 0,8 3-1 0 0,0-1 0 0 0,0 0 0 0 0,-1-1 0 0 0,2 1 0 0 0,-1-1 0 0 0,10 0 0 0 0,46-3 0 0 0,-35 0 0 0 0,23 0-8 0 0,-24 0 130 0 0,1 0 1 0 0,-1 3-1 0 0,40 4 0 0 0,-65-5-91 0 0,0 0-1 0 0,0 1 0 0 0,-1-1 1 0 0,1 1-1 0 0,0-1 0 0 0,0 1 1 0 0,0 0-1 0 0,-1-1 0 0 0,1 1 0 0 0,0 0 1 0 0,-1 0-1 0 0,1 0 0 0 0,-1 1 1 0 0,1-1-1 0 0,-1 0 0 0 0,0 0 1 0 0,1 1-1 0 0,-1-1 0 0 0,1 3 0 0 0,-1-2-2 0 0,-1-1-1 0 0,1 1 1 0 0,-1 0-1 0 0,1 0 1 0 0,-1-1-1 0 0,0 1 1 0 0,0 0-1 0 0,0 0 1 0 0,0 0-1 0 0,0-1 0 0 0,-1 1 1 0 0,1 0-1 0 0,0 0 1 0 0,-1-1-1 0 0,1 1 1 0 0,-1 0-1 0 0,0-1 1 0 0,0 1-1 0 0,1 0 1 0 0,-2 1-1 0 0,-3 4 31 0 0,0 1 0 0 0,-1-1 0 0 0,1 0-1 0 0,-1-1 1 0 0,0 1 0 0 0,-1-1 0 0 0,0 0 0 0 0,-9 5 0 0 0,-64 38 146 0 0,66-42-180 0 0,-180 86-3074 0 0,177-87 1127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42.3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88 8288 0 0,'-10'-4'889'0'0,"4"3"352"0"0,-1-1-1 0 0,0 0 0 0 0,1-1 1 0 0,-11-5-1 0 0,11 5 18 0 0,6 3-1172 0 0,0 0 0 0 0,0 0 0 0 0,0 0 0 0 0,0 0 0 0 0,0 0 1 0 0,2-1 1463 0 0,-2 1-1464 0 0,0 0 0 0 0,0-1 0 0 0,0 1 1 0 0,0 0-1 0 0,0 0 0 0 0,0 0 0 0 0,0 0 0 0 0,0 0 0 0 0,0 0 0 0 0,1 0 0 0 0,-1-1 1 0 0,0 1-1 0 0,0 0 0 0 0,0 0 0 0 0,0 0 0 0 0,0 0 0 0 0,0 0 0 0 0,-2-2 1465 0 0,2 2-1465 0 0,0 0 0 0 0,0 0 0 0 0,0 0 0 0 0,0 0 0 0 0,0 0 1 0 0,-1-1-1 0 0,20-3 1224 0 0,24 0-1005 0 0,76-8 1094 0 0,-39 3-1270 0 0,8 0 683 0 0,224-12 960 0 0,104 48-287 0 0,-207-8-920 0 0,-100-11-70 0 0,82-4 531 0 0,-122-4-1034 0 0,119-8 376 0 0,-181 8-302 0 0,0 0 1 0 0,0-1 0 0 0,-1 0-1 0 0,9-3 1 0 0,0-2-4172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44.1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29 151 10136 0 0,'-1'0'-437'0'0,"-5"1"858"0"0,4 0 90 0 0,1-1 0 0 0,0 0 0 0 0,0 0 0 0 0,-1 0 0 0 0,1 1-1 0 0,0-1 1 0 0,0 0 0 0 0,-1-1 0 0 0,1 1 0 0 0,-8-2 6651 0 0,33 4-5962 0 0,-4 0-631 0 0,0 0-1 0 0,-1-2 1 0 0,1 0-1 0 0,0-2 0 0 0,29-4 1 0 0,25-5 164 0 0,31-2-322 0 0,-29 1-254 0 0,87-4 0 0 0,-147 15-154 0 0,398-14 277 0 0,-200 15-152 0 0,96-5-128 0 0,-216 2 0 0 0,36-1-6 0 0,569-9 280 0 0,77-10 370 0 0,-195-6 65 0 0,-540 28-692 0 0,175 4 113 0 0,-208-2-128 0 0,16 1 45 0 0,0-1 1 0 0,45-2-1 0 0,-58 0-337 0 0,-9 1 99 0 0,1 0-1 0 0,0 0 1 0 0,0-1-1 0 0,-1 1 1 0 0,1-1 0 0 0,0 1-1 0 0,3-2 1 0 0,0-1-772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45.4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29 188 7712 0 0,'-1'-1'73'0'0,"-1"0"1"0"0,0 0-1 0 0,1-1 0 0 0,-1 1 1 0 0,1 0-1 0 0,0-1 0 0 0,-1 0 1 0 0,1 1-1 0 0,0-1 1 0 0,0 0-1 0 0,0 1 0 0 0,0-1 1 0 0,0 0-1 0 0,-1-3 0 0 0,0 1 385 0 0,1 0-1 0 0,-1 0 1 0 0,1-1-1 0 0,0 1 0 0 0,0 0 1 0 0,0-5-1 0 0,1 6-142 0 0,0 0 229 0 0,0 0 0 0 0,0 0 0 0 0,0 0 0 0 0,1 0 0 0 0,-1 0 0 0 0,1 0 0 0 0,1-4 0 0 0,-2 6-429 0 0,1 0 0 0 0,0-1 0 0 0,0 1 0 0 0,-1 0 0 0 0,1 0 0 0 0,0 0 0 0 0,0 0 0 0 0,0 0 0 0 0,0 1 1 0 0,1-1-1 0 0,-1 0 0 0 0,0 0 0 0 0,0 1 0 0 0,0-1 0 0 0,1 1 0 0 0,-1-1 0 0 0,0 1 0 0 0,1-1 0 0 0,1 1 0 0 0,15-3 451 0 0,0 0 0 0 0,1 2 1 0 0,-1 0-1 0 0,1 1 0 0 0,33 5 0 0 0,-2-2-186 0 0,324 1 1370 0 0,-280-10-1226 0 0,56 0 218 0 0,104-6 192 0 0,-62 1-673 0 0,3 1-100 0 0,74-2-48 0 0,-162 12-91 0 0,234 2 238 0 0,-262-1-131 0 0,94 3 143 0 0,90 3 106 0 0,-3-1-36 0 0,0 1-57 0 0,-97-9 29 0 0,-89 0-193 0 0,160-12-5 0 0,-50 2 203 0 0,-70 4-231 0 0,43-1 17 0 0,-108 6 9 0 0,17-1 67 0 0,-66 16-4146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56.8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49 552 13824 0 0,'-20'7'1618'0'0,"9"0"2548"0"0,-1-3 3841 0 0,12-4-7927 0 0,0 0 81 0 0,0 0-81 0 0,0 0 0 0 0,0-1 0 0 0,0 1 0 0 0,-5-78 1415 0 0,5 40-1087 0 0,2-1 0 0 0,2 0 0 0 0,1 1 0 0 0,15-54 0 0 0,25-33-408 0 0,-40 113 0 0 0,8-29 25 0 0,-11 31-1 0 0,1 1 0 0 0,0-1-1 0 0,4-9 1 0 0,-3 4 216 0 0,-4 15-238 0 0,0 0 0 0 0,0 0 0 0 0,0-1 0 0 0,0 1 0 0 0,0 0-1 0 0,0 0 1 0 0,0 0 0 0 0,0 0 0 0 0,0 0 0 0 0,0 0 0 0 0,0 0 0 0 0,0-1 0 0 0,0 1 0 0 0,0 0 0 0 0,0 0 0 0 0,0 0 0 0 0,0 0-1 0 0,0 0 1 0 0,0 0 0 0 0,0 0 0 0 0,0 0 0 0 0,0 0 0 0 0,0-1 0 0 0,1 1 0 0 0,-1 0 0 0 0,0 0 0 0 0,0 0 0 0 0,0 0-1 0 0,0 0 1 0 0,0 0 0 0 0,0 0 0 0 0,0 0 0 0 0,0 0 0 0 0,1 0 0 0 0,-1 0 0 0 0,0 0 0 0 0,0 0 0 0 0,0 0 0 0 0,0 0 0 0 0,0 0-1 0 0,0 0 1 0 0,0 0 0 0 0,1 0 0 0 0,-1 0 0 0 0,0 0 0 0 0,0 0 0 0 0,0 0 0 0 0,0 0 0 0 0,0 0 0 0 0,0 0 0 0 0,0 0-1 0 0,0 0 1 0 0,1 0 0 0 0,-1 0 0 0 0,0 0 0 0 0,0 0 0 0 0,0 0 0 0 0,0 1 0 0 0,0-1 0 0 0,0 0 0 0 0,0 0 0 0 0,0 0-1 0 0,0 0 1 0 0,0 0 0 0 0,1 0 0 0 0,2 5-8 0 0,-1 0 6 0 0,0 0 0 0 0,0 0 0 0 0,0 1 0 0 0,0-1 0 0 0,-1 1 0 0 0,0-1 0 0 0,0 1 0 0 0,0 8 0 0 0,1 9 0 0 0,1-6 0 0 0,-1 31 0 0 0,-1 2 0 0 0,4-4 0 0 0,1-1 0 0 0,2 1 0 0 0,2-1 0 0 0,21 55 0 0 0,-29-94-29 0 0,1 1 0 0 0,0-1-1 0 0,0 0 1 0 0,1 0 0 0 0,0 0 0 0 0,0-1 0 0 0,0 1-1 0 0,7 5 1 0 0,-9-9 23 0 0,-1 0 1 0 0,1-1-1 0 0,0 0 0 0 0,0 1 0 0 0,0-1 1 0 0,0 0-1 0 0,0 0 0 0 0,0 0 0 0 0,1 0 1 0 0,-1 0-1 0 0,0 0 0 0 0,0-1 0 0 0,1 1 1 0 0,-1-1-1 0 0,0 0 0 0 0,1 0 0 0 0,-1 1 1 0 0,0-2-1 0 0,1 1 0 0 0,-1 0 0 0 0,0 0 1 0 0,1-1-1 0 0,-1 1 0 0 0,0-1 0 0 0,0 0 1 0 0,1 1-1 0 0,1-2 0 0 0,0 0 6 0 0,-1 0 0 0 0,0-1 0 0 0,0 1 0 0 0,0-1 0 0 0,0 1 0 0 0,0-1 0 0 0,0 0 0 0 0,4-6 0 0 0,18-31 0 0 0,-8 12 0 0 0,-5 7 0 0 0,13-28 0 0 0,-6 11 0 0 0,-3 4 0 0 0,17-55 0 0 0,-18 47 0 0 0,-14 38-357 0 0,1 0 0 0 0,-1 0 0 0 0,1 0 0 0 0,0 1 0 0 0,5-7 0 0 0,-6 9-44 0 0,0 0 0 0 0,0 0 0 0 0,0 0 0 0 0,0 0 0 0 0,0 0 0 0 0,1 0 0 0 0,-1 0 0 0 0,0 0 0 0 0,1 0 0 0 0,-1 1 0 0 0,0-1 0 0 0,1 1 0 0 0,-1-1 0 0 0,1 1 0 0 0,-1-1 0 0 0,1 1 0 0 0,-1 0 0 0 0,1 0 0 0 0,2 0 0 0 0,5 0-7660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57.2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194 105 3680 0 0,'-11'-1'392'0'0,"7"0"-80"0"0,0 1-1 0 0,1 0 1 0 0,-1 0 0 0 0,0 0-1 0 0,0 1 1 0 0,-3 0 0 0 0,1 0 880 0 0,1 1 0 0 0,-1 0 0 0 0,1 0 1 0 0,-1 0-1 0 0,1 1 0 0 0,-5 3 1 0 0,2-1 923 0 0,1 1 1 0 0,0-1 0 0 0,-9 10-1 0 0,-3 8 281 0 0,13-14-2121 0 0,-1 0 0 0 0,2 1-1 0 0,-1-1 1 0 0,1 1 0 0 0,1 1-1 0 0,0-1 1 0 0,0 1 0 0 0,1-1-1 0 0,0 1 1 0 0,1 0 0 0 0,0 0-1 0 0,0 16 1 0 0,2-11-75 0 0,1 0-1 0 0,4 27 0 0 0,-3-36-149 0 0,0 0 0 0 0,0 0 0 0 0,0 0 0 0 0,1 0-1 0 0,0 0 1 0 0,1 0 0 0 0,0-1 0 0 0,4 7 0 0 0,-6-11 16 0 0,1 3 60 0 0,0-1-1 0 0,0 1 1 0 0,0-1 0 0 0,1 0 0 0 0,-1 0 0 0 0,1-1 0 0 0,0 1 0 0 0,1-1-1 0 0,-1 0 1 0 0,0 0 0 0 0,10 5 0 0 0,-13-8-126 0 0,1 0-1 0 0,-1 0 1 0 0,0 0 0 0 0,0 0-1 0 0,0 0 1 0 0,1 0 0 0 0,-1 0-1 0 0,0-1 1 0 0,0 1 0 0 0,0 0-1 0 0,1-1 1 0 0,-1 1 0 0 0,0-1-1 0 0,0 1 1 0 0,0-1 0 0 0,0 1-1 0 0,0-1 1 0 0,0 0 0 0 0,0 0-1 0 0,0 1 1 0 0,0-1 0 0 0,-1 0-1 0 0,1 0 1 0 0,0 0 0 0 0,0 0-1 0 0,-1 0 1 0 0,1 0 0 0 0,0 0-1 0 0,0-2 1 0 0,3-4-2 0 0,0-1-1 0 0,5-14 1 0 0,4-17-539 0 0,-2 1 0 0 0,-2-2 1 0 0,8-65-1 0 0,-15 74-591 0 0,0 0-1 0 0,-2 1 1 0 0,-2-1 0 0 0,-1 0 0 0 0,-8-40 0 0 0,7 52-8658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57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1 17071 0 0,'0'0'1551'0'0,"6"14"-434"0"0,-6-12-971 0 0,0-1 0 0 0,1 0 0 0 0,-1 1 0 0 0,0-1 0 0 0,0 0 0 0 0,1 1 0 0 0,-1-1 0 0 0,0 0 0 0 0,0 1 0 0 0,-1-1 0 0 0,1 3 0 0 0,-1 11 872 0 0,2 7 213 0 0,-1 1 1 0 0,-3 30 0 0 0,1-28-935 0 0,-13 83 237 0 0,5-45-339 0 0,-20 98 182 0 0,4-26-254 0 0,7-59-39 0 0,13-59-251 0 0,2 0 0 0 0,-1 1-1 0 0,2 0 1 0 0,-1 25 0 0 0,6-20-3264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58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116 278 4144 0 0,'0'0'191'0'0,"-1"8"26"0"0,-17 48 2204 0 0,-13 28 6454 0 0,4-14-1910 0 0,11-24-5173 0 0,11-33-1863 0 0,1 1-1 0 0,0-1 1 0 0,1 0 0 0 0,1 1 0 0 0,0-1 0 0 0,-1 28 0 0 0,4-26-707 0 0,-1-4-56 0 0</inkml:trace>
  <inkml:trace contextRef="#ctx0" brushRef="#br0" timeOffset="1">226 7 13824 0 0,'-3'-5'1224'0'0,"1"3"-976"0"0,-7 4 1743 0 0,3 3 353 0 0,-2 3 72 0 0,-4 0 16 0 0,7 1-1984 0 0,-3 4-448 0 0,-1 2 0 0 0,3 3 0 0 0,1 2-1832 0 0,2 0-344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58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38 498 3224 0 0,'-2'0'502'0'0,"1"0"1"0"0,-1 0-1 0 0,1 0 0 0 0,-1 0 0 0 0,1-1 1 0 0,0 1-1 0 0,-1 0 0 0 0,1-1 1 0 0,0 1-1 0 0,-1-1 0 0 0,1 1 1 0 0,0-1-1 0 0,0 0 0 0 0,-1 1 1 0 0,1-1-1 0 0,0 0 0 0 0,0 0 1 0 0,0 0-1 0 0,0 0 0 0 0,-1-2 0 0 0,0 1 129 0 0,1 0-1 0 0,0 0 0 0 0,0-1 0 0 0,0 1 0 0 0,0 0 0 0 0,1-1 0 0 0,-1 1 0 0 0,1-1 1 0 0,-1 1-1 0 0,1-5 0 0 0,2-31 2765 0 0,5 6-3455 0 0,2 1 961 0 0,1 1 0 0 0,21-42 0 0 0,-11 31-176 0 0,1 1 1 0 0,3 1 0 0 0,32-43-1 0 0,-51 76-588 0 0,0 1-1 0 0,0 0 0 0 0,1 0 1 0 0,10-8-1 0 0,-13 12-108 0 0,-1-1-1 0 0,1 0 1 0 0,0 0-1 0 0,0 1 1 0 0,0 0-1 0 0,0-1 1 0 0,0 1 0 0 0,0 0-1 0 0,0 1 1 0 0,1-1-1 0 0,-1 0 1 0 0,6 1-1 0 0,-8 0-25 0 0,0 1 1 0 0,1-1-1 0 0,-1 1 0 0 0,0 0 0 0 0,0-1 0 0 0,1 1 0 0 0,-1 0 0 0 0,0 0 0 0 0,0 0 0 0 0,0 0 0 0 0,0 0 0 0 0,0 0 0 0 0,0 0 0 0 0,0 0 0 0 0,-1 0 0 0 0,1 0 0 0 0,0 0 0 0 0,-1 1 1 0 0,1-1-1 0 0,-1 0 0 0 0,1 2 0 0 0,9 29 27 0 0,-8-20-29 0 0,-1 0 0 0 0,0 0 0 0 0,-1 0 0 0 0,-2 16 0 0 0,1 8 0 0 0,1 72 0 0 0,-1-99 73 0 0,0-8-44 0 0,1 0-1 0 0,0 0 0 0 0,0 0 0 0 0,0 1 0 0 0,0-1 0 0 0,0 0 0 0 0,0 0 0 0 0,0 0 0 0 0,0 0 0 0 0,0 1 1 0 0,1 0-1 0 0,0-1 412 0 0,1-8-1019 0 0,17-67 293 0 0,3-9 490 0 0,-18 74-106 0 0,0-1 0 0 0,0 1-1 0 0,1 0 1 0 0,0 0 0 0 0,0 1 0 0 0,9-11 0 0 0,-13 17-93 0 0,0 1 0 0 0,0 0 0 0 0,0 0 0 0 0,0 0 1 0 0,0 0-1 0 0,1 0 0 0 0,-1 0 0 0 0,0 0 0 0 0,0 1 1 0 0,1-1-1 0 0,1-1 0 0 0,-2 2-6 0 0,0 0 0 0 0,-1 0-1 0 0,1 0 1 0 0,0 0 0 0 0,0 0 0 0 0,-1 0 0 0 0,1 0 0 0 0,0 0-1 0 0,-1 0 1 0 0,1 0 0 0 0,0 0 0 0 0,-1 0 0 0 0,1 1 0 0 0,0-1-1 0 0,-1 0 1 0 0,1 0 0 0 0,0 1 0 0 0,0 0 0 0 0,1 1 23 0 0,0 0 1 0 0,0 0-1 0 0,0 0 0 0 0,0 0 1 0 0,0 1-1 0 0,-1-1 1 0 0,1 1-1 0 0,-1-1 0 0 0,0 1 1 0 0,2 4-1 0 0,24 77 540 0 0,-25-78-635 0 0,-1 1-1 0 0,0 0 1 0 0,-1 0 0 0 0,0 0 0 0 0,0 0 0 0 0,-1 8 0 0 0,0-10-22 0 0,0 1 1 0 0,1-1-1 0 0,0 0 1 0 0,0 0-1 0 0,0 1 1 0 0,1-1-1 0 0,0 0 0 0 0,0 1 1 0 0,0-1-1 0 0,4 8 1 0 0,1 0-3710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58.8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 11976 0 0,'0'0'18063'0'0,"3"15"-16807"0"0,-3-14-1237 0 0,1-1-1 0 0,-1 0 1 0 0,0 0 0 0 0,0 0-1 0 0,0 0 1 0 0,0 0-1 0 0,0 0 1 0 0,0 0 0 0 0,0 1-1 0 0,0-1 1 0 0,0 0 0 0 0,0 0-1 0 0,0 0 1 0 0,0 0-1 0 0,0 0 1 0 0,0 0 0 0 0,0 0-1 0 0,1 0 1 0 0,-1 0 0 0 0,0 1-1 0 0,0-1 1 0 0,0 0-1 0 0,0 0 1 0 0,0 0 0 0 0,0 0-1 0 0,0 0 1 0 0,0 0 0 0 0,1 0-1 0 0,-1 0 1 0 0,0 0 0 0 0,0 0-1 0 0,0 0 1 0 0,0 0-1 0 0,0 0 1 0 0,0 0 0 0 0,1 0-1 0 0,-1 0 1 0 0,0 0 0 0 0,0 0-1 0 0,0 0 1 0 0,0 0-1 0 0,0 0 1 0 0,0 0 0 0 0,0 0-1 0 0,1 0 1 0 0,-1-1 0 0 0,0 1-1 0 0,0 0 1 0 0,0 0-1 0 0,0 0 1 0 0,7-8 316 0 0,-5 7-339 0 0,-1-1 0 0 0,0 0 0 0 0,0 0 0 0 0,0 0-1 0 0,0 0 1 0 0,0 0 0 0 0,-1 0 0 0 0,2-4 0 0 0,-2 5-231 0 0,2-2-211 0 0,0 0 880 0 0,0 7-423 0 0,0 10 52 0 0,0 0-1 0 0,-1 0 1 0 0,-1 1-1 0 0,-3 26 0 0 0,1 6 86 0 0,-8 111-202 0 0,1-41-65 0 0,5-39-1927 0 0,4-76 1272 0 0,0-15-4057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59.2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23 245 23471 0 0,'-6'-13'1040'0'0,"4"6"208"0"0,-4 0-992 0 0,3 2-256 0 0,0-5 0 0 0,3 2 0 0 0,0 4 352 0 0,-3-2 800 0 0,9 3-2384 0 0,3 3 752 0 0,1-2-1320 0 0,2 0-272 0 0</inkml:trace>
  <inkml:trace contextRef="#ctx0" brushRef="#br0" timeOffset="1">443 0 22751 0 0,'-1'2'1043'0'0,"-2"9"-755"0"0,1 1-1 0 0,0 0 1 0 0,1 0-1 0 0,0 18 1 0 0,-1 14 225 0 0,-5 128 2129 0 0,3-37-1623 0 0,0-38-813 0 0,-1 12 13 0 0,1-57-136 0 0,-5 52-3419 0 0,6-85-6275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6:59.1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305 33 2760 0 0,'2'-8'9009'0'0,"-2"7"-8612"0"0,-1-1 0 0 0,1 1 0 0 0,-1 0 0 0 0,0 0 0 0 0,1-1 0 0 0,-1 1 0 0 0,0 0 0 0 0,0 0 0 0 0,0 0 0 0 0,1 0 0 0 0,-1 0 0 0 0,0 0 1 0 0,-1 0-1 0 0,1 0 0 0 0,0 1 0 0 0,0-1 0 0 0,0 0 0 0 0,-3 0 0 0 0,2 0 41 0 0,-1 0 0 0 0,0 0 0 0 0,0 1-1 0 0,0-1 1 0 0,1 1 0 0 0,-1 0 0 0 0,0 0 0 0 0,-5 0 0 0 0,-4 2 309 0 0,0 1 1 0 0,1-1-1 0 0,-17 7 1 0 0,25-8-537 0 0,-19 7 433 0 0,1 1 0 0 0,-37 20 0 0 0,48-24-473 0 0,1 2 0 0 0,0-1 0 0 0,0 1 0 0 0,1 0 1 0 0,0 1-1 0 0,0 0 0 0 0,1 0 0 0 0,-7 10 0 0 0,13-16-165 0 0,0-1 0 0 0,0 1 1 0 0,0-1-1 0 0,0 1 0 0 0,1-1 0 0 0,-1 1 0 0 0,0 0 1 0 0,1-1-1 0 0,-1 1 0 0 0,1 0 0 0 0,0 0 0 0 0,0-1 1 0 0,-1 1-1 0 0,1 0 0 0 0,0 0 0 0 0,0 0 0 0 0,1-1 1 0 0,-1 1-1 0 0,1 2 0 0 0,0-2 5 0 0,0 0 1 0 0,0 0-1 0 0,0 1 1 0 0,0-1-1 0 0,0 0 0 0 0,1 0 1 0 0,-1-1-1 0 0,1 1 1 0 0,0 0-1 0 0,-1 0 0 0 0,1-1 1 0 0,3 3-1 0 0,3 1 14 0 0,0-1 0 0 0,0 0 1 0 0,0 0-1 0 0,1 0 0 0 0,0-1 0 0 0,12 2 0 0 0,46 6 34 0 0,-50-9-32 0 0,0 0 0 0 0,0 2 0 0 0,0 0 0 0 0,0 0 0 0 0,17 8 0 0 0,-31-10 16 0 0,-1-1 1 0 0,1 0-1 0 0,0 1 0 0 0,-1 0 0 0 0,0 0 0 0 0,1 0 0 0 0,-1 0 0 0 0,0 0 0 0 0,0 0 0 0 0,0 0 0 0 0,0 1 0 0 0,0-1 1 0 0,-1 1-1 0 0,1-1 0 0 0,1 4 0 0 0,-2-1-28 0 0,1-1 1 0 0,-1 0-1 0 0,0 1 1 0 0,0-1-1 0 0,-1 1 1 0 0,1 0-1 0 0,-1-1 1 0 0,0 1 0 0 0,-1 5-1 0 0,0 0-40 0 0,-1-1 0 0 0,0 0 0 0 0,0 0 1 0 0,-1 0-1 0 0,0-1 0 0 0,-1 1 0 0 0,0-1 0 0 0,0 1 0 0 0,-9 11 0 0 0,3-8 82 0 0,0-1 1 0 0,0 0-1 0 0,-1 0 0 0 0,-1-2 0 0 0,1 1 0 0 0,-16 8 0 0 0,-6 2-397 0 0,-41 19-1 0 0,59-32-1292 0 0,0-1 0 0 0,-25 7 1 0 0,27-12-7902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4:59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 19807 0 0,'0'0'2066'0'0,"15"0"-586"0"0,116-23 5868 0 0,14-1-8106 0 0,-122 21-813 0 0,-5 1-458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5:05.5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86 183 15232 0 0,'-51'-6'1671'0'0,"34"0"-1508"0"0,0 1 3928 0 0,32-6-1817 0 0,4 5-1475 0 0,34-9 0 0 0,6-1-154 0 0,51-18 310 0 0,146-27-1 0 0,-124 41-3834 0 0,-117 17 1464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5:05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261 1 16783 0 0,'-1'0'106'0'0,"-1"1"-1"0"0,1-1 1 0 0,0 1-1 0 0,-1 0 1 0 0,1 0-1 0 0,0-1 1 0 0,-1 1-1 0 0,1 0 1 0 0,0 0-1 0 0,0 1 1 0 0,0-1-1 0 0,0 0 1 0 0,0 0-1 0 0,0 0 0 0 0,-2 3 1 0 0,3-3-98 0 0,0 0 0 0 0,-1 1 0 0 0,1-1 0 0 0,0 0 1 0 0,0 0-1 0 0,0 0 0 0 0,0 1 0 0 0,0-1 0 0 0,0 0 0 0 0,0 0 0 0 0,0 0 1 0 0,1 1-1 0 0,-1-1 0 0 0,0 0 0 0 0,1 0 0 0 0,-1 0 0 0 0,1 0 0 0 0,-1 0 1 0 0,1 1-1 0 0,-1-1 0 0 0,1 0 0 0 0,1 1 0 0 0,68 111 1201 0 0,-59-92-1042 0 0,-1 1 0 0 0,-1 1 0 0 0,10 35 0 0 0,-10-20 42 0 0,-1 0-1 0 0,4 68 0 0 0,-11-90-68 0 0,-1 0 0 0 0,-1 0 0 0 0,0 0 0 0 0,-1 0 0 0 0,-1-1 0 0 0,0 1 1 0 0,-1 0-1 0 0,-1-1 0 0 0,-9 21 0 0 0,11-30-21 0 0,-1 0 0 0 0,0 1 0 0 0,0-1 0 0 0,-1-1 0 0 0,0 1 0 0 0,0-1 0 0 0,0 0 1 0 0,0 0-1 0 0,-1 0 0 0 0,0-1 0 0 0,0 0 0 0 0,0 0 0 0 0,0 0 0 0 0,-1-1 0 0 0,1 0 1 0 0,-1 0-1 0 0,0 0 0 0 0,-11 1 0 0 0,6-1 88 0 0,1-2 0 0 0,-1 1 1 0 0,0-2-1 0 0,0 0 0 0 0,1 0 0 0 0,-1-1 0 0 0,0 0 1 0 0,1-1-1 0 0,-1 0 0 0 0,-20-8 0 0 0,24 8-46 0 0,-3-2-82 0 0,0 0 0 0 0,1-1 1 0 0,-1 0-1 0 0,-10-6 0 0 0,19 10-84 0 0,0-1-1 0 0,1 1 1 0 0,-1 0-1 0 0,0 0 0 0 0,1 0 1 0 0,-1-1-1 0 0,1 1 1 0 0,0-1-1 0 0,-1 1 1 0 0,1-1-1 0 0,0 0 1 0 0,0 0-1 0 0,0 1 1 0 0,0-1-1 0 0,0 0 1 0 0,0 0-1 0 0,1 0 0 0 0,-1 0 1 0 0,1 0-1 0 0,-1 0 1 0 0,1 0-1 0 0,0 0 1 0 0,0 0-1 0 0,-1 0 1 0 0,1 0-1 0 0,1 0 1 0 0,-1 0-1 0 0,0 0 1 0 0,1 0-1 0 0,0-3 0 0 0,0 1-253 0 0,1 1 0 0 0,0-1-1 0 0,0 1 1 0 0,1-1-1 0 0,-1 1 1 0 0,1 0-1 0 0,-1 0 1 0 0,1 0-1 0 0,0 0 1 0 0,3-2-1 0 0,21-14-6517 0 0,-2 3-928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5:06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262 0 10136 0 0,'-25'10'1062'0'0,"18"-8"-677"0"0,0 0 1 0 0,1 1-1 0 0,-9 4 1 0 0,1 1 1382 0 0,-2 1-644 0 0,0 1 1 0 0,0 0-1 0 0,2 1 1 0 0,-25 23-1 0 0,29-23-866 0 0,0 1-1 0 0,0 1 0 0 0,2-1 1 0 0,-1 2-1 0 0,2-1 1 0 0,0 1-1 0 0,0 0 1 0 0,-6 23-1 0 0,12-32-185 0 0,-1 1 0 0 0,1 0 0 0 0,1-1 0 0 0,-1 1 0 0 0,1 0 0 0 0,0 0 0 0 0,0 0 0 0 0,1-1 0 0 0,0 1 0 0 0,0 0 0 0 0,0 0 0 0 0,0-1 0 0 0,1 1 0 0 0,0-1 0 0 0,0 1 0 0 0,1-1 0 0 0,5 9 0 0 0,-7-13-54 0 0,1 1-1 0 0,-1-1 1 0 0,0 0 0 0 0,1 0-1 0 0,0 0 1 0 0,-1 0-1 0 0,1 0 1 0 0,-1 0-1 0 0,1 0 1 0 0,0-1 0 0 0,0 1-1 0 0,0 0 1 0 0,-1-1-1 0 0,1 0 1 0 0,0 1-1 0 0,0-1 1 0 0,0 0 0 0 0,0 0-1 0 0,0 0 1 0 0,-1 0-1 0 0,1 0 1 0 0,0 0-1 0 0,0-1 1 0 0,0 1 0 0 0,0-1-1 0 0,0 1 1 0 0,-1-1-1 0 0,1 0 1 0 0,0 1-1 0 0,2-3 1 0 0,6-2 100 0 0,-1-1 0 0 0,-1 0 1 0 0,1 0-1 0 0,8-9 0 0 0,-9 8-20 0 0,0-1 0 0 0,-1-1 1 0 0,0 1-1 0 0,0-1 0 0 0,-1 0 0 0 0,7-13 0 0 0,24-63 639 0 0,-9 18 341 0 0,-27 64-951 0 0,1 1 1 0 0,-1-1 0 0 0,1 1-1 0 0,-1 0 1 0 0,1-1 0 0 0,0 1 0 0 0,0 0-1 0 0,0 0 1 0 0,2-2 0 0 0,-3 4-81 0 0,0 1-1 0 0,0-1 1 0 0,0 0 0 0 0,0 1 0 0 0,0-1 0 0 0,0 1 0 0 0,0-1-1 0 0,0 1 1 0 0,0 0 0 0 0,0-1 0 0 0,-1 1 0 0 0,1 0 0 0 0,0-1-1 0 0,0 1 1 0 0,0 1 0 0 0,4 4-31 0 0,-1 1 0 0 0,0 0-1 0 0,-1 0 1 0 0,1 0 0 0 0,-1 0 0 0 0,-1 0-1 0 0,1 0 1 0 0,-1 1 0 0 0,0-1-1 0 0,1 13 1 0 0,-2-9-18 0 0,2 1-1 0 0,0-1 0 0 0,0 0 1 0 0,6 12-1 0 0,-8-21-65 0 0,0-1-1 0 0,0 1 0 0 0,0 0 1 0 0,0 0-1 0 0,0-1 1 0 0,0 1-1 0 0,1-1 1 0 0,-1 1-1 0 0,0-1 1 0 0,1 1-1 0 0,0-1 0 0 0,-1 0 1 0 0,1 0-1 0 0,0 1 1 0 0,1 0-1 0 0,-1-2-52 0 0,-1 0 0 0 0,0 0 0 0 0,0 0 0 0 0,0 0-1 0 0,0 0 1 0 0,0 0 0 0 0,1 0 0 0 0,-1 0 0 0 0,0-1 0 0 0,0 1-1 0 0,0 0 1 0 0,0-1 0 0 0,0 1 0 0 0,0-1 0 0 0,0 1 0 0 0,0-1-1 0 0,0 1 1 0 0,0-1 0 0 0,0 0 0 0 0,0 1 0 0 0,0-1 0 0 0,0 0-1 0 0,-1 0 1 0 0,1 0 0 0 0,0 1 0 0 0,-1-1 0 0 0,1 0 0 0 0,0 0-1 0 0,0-2 1 0 0,27-47-4392 0 0,-19 31 2310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5:06.6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41 5064 0 0,'5'-16'496'0'0,"-2"-9"14426"0"0,-4 27-13979 0 0,-1 0-764 0 0,1 2 0 0 0,-1-1 1 0 0,1 0-1 0 0,0 0 0 0 0,0 0 1 0 0,0 1-1 0 0,0-1 0 0 0,0 0 0 0 0,1 1 1 0 0,-1-1-1 0 0,1 4 0 0 0,3 44-1 0 0,-1-28 49 0 0,9 73 225 0 0,-8-82-307 0 0,0-1 1 0 0,1 0-1 0 0,0 0 1 0 0,1 0-1 0 0,6 12 1 0 0,-8-21-95 0 0,-1 0 0 0 0,0 0 0 0 0,1-1 0 0 0,-1 1 0 0 0,1-1 0 0 0,0 0 0 0 0,0 1 0 0 0,1-1 0 0 0,-1-1 0 0 0,1 1 0 0 0,-1 0 0 0 0,1-1 0 0 0,0 0 0 0 0,0 0 0 0 0,0 0 0 0 0,5 1-1 0 0,-6-2-24 0 0,1 0 0 0 0,0 0-1 0 0,0-1 1 0 0,0 0 0 0 0,0 0-1 0 0,0 0 1 0 0,0 0-1 0 0,0-1 1 0 0,0 1 0 0 0,0-1-1 0 0,0 0 1 0 0,-1 0 0 0 0,1 0-1 0 0,0-1 1 0 0,-1 1-1 0 0,1-1 1 0 0,-1 0 0 0 0,4-3-1 0 0,5-4 49 0 0,0-2-1 0 0,0 1 1 0 0,-1-1-1 0 0,-1-1 1 0 0,0 0-1 0 0,9-15 1 0 0,3-3 21 0 0,6-6 104 0 0,47-57-1215 0 0,-64 81 403 0 0,0 1 1 0 0,1 0-1 0 0,1 1 1 0 0,-1 0-1 0 0,20-10 1 0 0,-7 6-1006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5:06.9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 1 3680 0 0,'-3'1'370'0'0,"1"1"1"0"0,-1-1 0 0 0,0 1-1 0 0,0-1 1 0 0,1 0-1 0 0,-1 0 1 0 0,0 0-1 0 0,0 0 1 0 0,-5 0-1 0 0,-13 4 5321 0 0,9 1-3685 0 0,-1-1 0 0 0,-13 10 0 0 0,16-8-1636 0 0,1 0 1 0 0,-1 0 0 0 0,2 1 0 0 0,-1 0-1 0 0,-9 12 1 0 0,8-9-6 0 0,1 1 1 0 0,0 1-1 0 0,1 0 0 0 0,-9 19 1 0 0,15-27-235 0 0,0-1 1 0 0,0 1 0 0 0,0 0-1 0 0,1 0 1 0 0,0 0 0 0 0,0 0-1 0 0,0 1 1 0 0,1-1 0 0 0,0 0-1 0 0,0 0 1 0 0,0 0 0 0 0,0 0 0 0 0,1 1-1 0 0,0-1 1 0 0,0 0 0 0 0,3 8-1 0 0,-3-11-88 0 0,0 0 0 0 0,0 0 0 0 0,0 0 0 0 0,0-1 0 0 0,1 1 0 0 0,-1 0 0 0 0,1 0-1 0 0,-1-1 1 0 0,1 1 0 0 0,-1-1 0 0 0,1 0 0 0 0,0 1 0 0 0,0-1 0 0 0,0 0 0 0 0,0 0 0 0 0,0 0 0 0 0,0 0 0 0 0,0 0-1 0 0,0-1 1 0 0,0 1 0 0 0,0-1 0 0 0,0 1 0 0 0,0-1 0 0 0,1 0 0 0 0,-1 0 0 0 0,0 1 0 0 0,0-2 0 0 0,0 1 0 0 0,4-1-1 0 0,-1 1 16 0 0,0-1 0 0 0,0 0-1 0 0,0-1 1 0 0,-1 1-1 0 0,1-1 1 0 0,0 0 0 0 0,-1 0-1 0 0,1-1 1 0 0,-1 1-1 0 0,0-1 1 0 0,0 0 0 0 0,5-4-1 0 0,0-3 252 0 0,0-1 1 0 0,14-23-1 0 0,0-1 391 0 0,-22 34-667 0 0,0 0-1 0 0,0 0 1 0 0,0-1 0 0 0,0 1-1 0 0,0 0 1 0 0,0 0-1 0 0,0 0 1 0 0,0 0 0 0 0,1 0-1 0 0,-1 1 1 0 0,0-1-1 0 0,1 0 1 0 0,-1 0 0 0 0,0 1-1 0 0,3-1 1 0 0,-3 1-35 0 0,0 0 1 0 0,0 0-1 0 0,-1 0 1 0 0,1 0-1 0 0,0 0 1 0 0,0 1-1 0 0,0-1 1 0 0,0 0-1 0 0,-1 1 1 0 0,1-1-1 0 0,0 1 1 0 0,0-1-1 0 0,-1 1 1 0 0,1-1-1 0 0,0 1 1 0 0,-1-1-1 0 0,1 1 1 0 0,0 0-1 0 0,-1-1 1 0 0,1 1-1 0 0,-1 0 1 0 0,1-1-1 0 0,-1 1 1 0 0,0 0-1 0 0,1 0 1 0 0,-1 0-1 0 0,21 41-68 0 0,-15-27-394 0 0,1-1 1 0 0,0-1-1 0 0,18 25 0 0 0,-6-15-2137 0 0,1-1-6521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5:07.5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9 10592 0 0,'-5'-1'-322'0'0,"0"-1"1046"0"0,-1 1-1 0 0,1-1 1 0 0,-1 1-1 0 0,-10 0 1 0 0,15 1-532 0 0,0 0 0 0 0,0 0 0 0 0,0 0 1 0 0,0 0-1 0 0,0 0 0 0 0,0 0 0 0 0,1 1 0 0 0,-1-1 0 0 0,0 0 1 0 0,0 1-1 0 0,0-1 0 0 0,0 0 0 0 0,0 1 0 0 0,0-1 1 0 0,1 1-1 0 0,-1-1 0 0 0,0 1 0 0 0,0 0 0 0 0,1-1 0 0 0,-1 1 1 0 0,0 0-1 0 0,1-1 0 0 0,-1 1 0 0 0,0 0 0 0 0,1 0 0 0 0,0 0 1 0 0,-1 0-1 0 0,1-1 0 0 0,-1 1 0 0 0,1 0 0 0 0,0 0 0 0 0,-1 0 1 0 0,1 0-1 0 0,0 0 0 0 0,0 1 0 0 0,-2 44 19 0 0,2-1-1 0 0,7 53 1 0 0,-2-30-178 0 0,29 262-33 0 0,-33-318 55 0 0,2 7-109 0 0,6 29 1 0 0,-8-42 176 0 0,1-1 1 0 0,0 0 0 0 0,0 1 0 0 0,0-1 0 0 0,1 0-1 0 0,0-1 1 0 0,0 1 0 0 0,0 0 0 0 0,7 7 0 0 0,-9-12-107 0 0,-1 1 1 0 0,0-1-1 0 0,1 0 1 0 0,-1 0 0 0 0,0 0-1 0 0,1 0 1 0 0,-1 0 0 0 0,0 0-1 0 0,1 0 1 0 0,-1 0-1 0 0,0 0 1 0 0,1 0 0 0 0,-1 0-1 0 0,0 0 1 0 0,1 0-1 0 0,-1 0 1 0 0,0 0 0 0 0,1-1-1 0 0,-1 1 1 0 0,0 0-1 0 0,1 0 1 0 0,-1 0 0 0 0,0 0-1 0 0,1-1 1 0 0,-1 1-1 0 0,0 0 1 0 0,1-1 0 0 0,7-6 144 0 0,-8 7-155 0 0,7-10 221 0 0,1 0 0 0 0,-2-1 0 0 0,0 1 0 0 0,0-2 0 0 0,-1 1 0 0 0,4-13 0 0 0,1-1 78 0 0,0 0 62 0 0,0 1 1 0 0,20-34 0 0 0,-23 47-204 0 0,24-36 514 0 0,-28 43-620 0 0,0 1 0 0 0,0 0 1 0 0,0-1-1 0 0,0 1 0 0 0,1 1 1 0 0,-1-1-1 0 0,1 0 0 0 0,0 1 1 0 0,-1 0-1 0 0,6-2 0 0 0,-8 3-55 0 0,0 1-1 0 0,0 0 1 0 0,0 0-1 0 0,0 0 1 0 0,0 0-1 0 0,0 0 1 0 0,0 0-1 0 0,0 0 1 0 0,0 0-1 0 0,1 0 1 0 0,-1 1-1 0 0,0-1 1 0 0,0 0 0 0 0,0 1-1 0 0,0-1 1 0 0,0 0-1 0 0,0 1 1 0 0,0 0-1 0 0,0-1 1 0 0,0 1-1 0 0,-1-1 1 0 0,1 1-1 0 0,0 0 1 0 0,0 0-1 0 0,0 0 1 0 0,-1-1-1 0 0,1 1 1 0 0,0 0-1 0 0,-1 0 1 0 0,1 0 0 0 0,-1 0-1 0 0,1 0 1 0 0,0 2-1 0 0,1 3 5 0 0,1 0 0 0 0,-1 0 0 0 0,0 0 0 0 0,1 9 0 0 0,6 55-421 0 0,-1 5-520 0 0,-6-66 819 0 0,0-1 0 0 0,1 1 0 0 0,0 0-1 0 0,0-1 1 0 0,1 0 0 0 0,5 11 0 0 0,-8-18-45 0 0,0 1-1 0 0,0-1 1 0 0,0 1-1 0 0,0-1 1 0 0,1 0 0 0 0,-1 0-1 0 0,0 0 1 0 0,0 1 0 0 0,1-1-1 0 0,-1 0 1 0 0,1-1-1 0 0,-1 1 1 0 0,1 0 0 0 0,-1 0-1 0 0,1-1 1 0 0,-1 1 0 0 0,1-1-1 0 0,0 1 1 0 0,-1-1-1 0 0,3 1 1 0 0,-2-1-572 0 0,1 0 0 0 0,-1 0 0 0 0,1 0-1 0 0,-1-1 1 0 0,0 1 0 0 0,1-1 0 0 0,-1 1 0 0 0,0-1 0 0 0,3-1 0 0 0,11-6-5833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5:07.9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170 3 9328 0 0,'-8'-2'845'0'0,"5"2"-539"0"0,-1 0-1 0 0,0 0 0 0 0,1 0 1 0 0,-1 0-1 0 0,1 1 1 0 0,-1 0-1 0 0,1-1 1 0 0,0 1-1 0 0,-1 1 1 0 0,1-1-1 0 0,0 0 1 0 0,0 1-1 0 0,-1 0 1 0 0,1-1-1 0 0,1 1 1 0 0,-1 1-1 0 0,0-1 1 0 0,0 0-1 0 0,1 1 1 0 0,-1-1-1 0 0,-3 6 1 0 0,-3 5 550 0 0,0 0 0 0 0,1 0 0 0 0,-10 24 1 0 0,17-35-867 0 0,-13 38 919 0 0,5-12-673 0 0,3-9-232 0 0,2-1 1 0 0,0 1-1 0 0,-2 24 0 0 0,6-41 31 0 0,0-1-1 0 0,0 0 1 0 0,0 1-1 0 0,0-1 1 0 0,0 1 0 0 0,0-1-1 0 0,0 1 1 0 0,0-1-1 0 0,0 0 1 0 0,1 1-1 0 0,-1-1 1 0 0,1 1-1 0 0,-1-1 1 0 0,1 0-1 0 0,-1 1 1 0 0,1-1-1 0 0,0 0 1 0 0,0 0 0 0 0,0 0-1 0 0,-1 1 1 0 0,1-1-1 0 0,0 0 1 0 0,0 0-1 0 0,2 1 1 0 0,-2-2 3 0 0,0 1 0 0 0,0-1 0 0 0,0 0 1 0 0,0 1-1 0 0,1-1 0 0 0,-1 0 0 0 0,0 0 0 0 0,0 0 1 0 0,0 0-1 0 0,0 0 0 0 0,1 0 0 0 0,-1 0 0 0 0,0 0 1 0 0,0 0-1 0 0,0-1 0 0 0,0 1 0 0 0,0 0 1 0 0,0-1-1 0 0,0 1 0 0 0,0-1 0 0 0,1 1 0 0 0,-2-1 1 0 0,1 0-1 0 0,0 1 0 0 0,0-1 0 0 0,0 0 0 0 0,0 0 1 0 0,0 1-1 0 0,0-1 0 0 0,0-1 0 0 0,6-6 71 0 0,0-1 0 0 0,0 0 0 0 0,-1 0 0 0 0,-1 0-1 0 0,1 0 1 0 0,6-19 0 0 0,16-62 1011 0 0,-17 48-679 0 0,17-34 1204 0 0,-28 75-1448 0 0,-2 19-106 0 0,0 8-69 0 0,1-20-13 0 0,0 0-1 0 0,1-1 0 0 0,0 1 1 0 0,1 10-1 0 0,1-3-48 0 0,-1-6-106 0 0,0 1 0 0 0,0-1 0 0 0,1 1 0 0 0,0-1 0 0 0,6 13 0 0 0,-7-18 105 0 0,0-1 0 0 0,0 0-1 0 0,0 1 1 0 0,0-1-1 0 0,0 1 1 0 0,0-1-1 0 0,0 0 1 0 0,1 0 0 0 0,-1 0-1 0 0,0 0 1 0 0,1 0-1 0 0,-1 0 1 0 0,1 0-1 0 0,-1 0 1 0 0,1 0 0 0 0,0-1-1 0 0,-1 1 1 0 0,1-1-1 0 0,0 1 1 0 0,-1-1-1 0 0,1 0 1 0 0,0 1 0 0 0,-1-1-1 0 0,1 0 1 0 0,0 0-1 0 0,0 0 1 0 0,-1 0-1 0 0,1-1 1 0 0,0 1 0 0 0,3-1-1 0 0,3-1-1106 0 0,0-1 0 0 0,15-5 0 0 0,1-6-4642 0 0,-4-1-1303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5:08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220 1 13616 0 0,'-6'0'1238'0'0,"0"1"-890"0"0,0 1 1 0 0,1-1-1 0 0,-1 1 0 0 0,1 1 0 0 0,-1-1 0 0 0,1 1 0 0 0,0 0 1 0 0,0 0-1 0 0,0 0 0 0 0,0 1 0 0 0,-7 7 0 0 0,5-4 301 0 0,1-1 0 0 0,0 1 0 0 0,1 0 0 0 0,0 0 0 0 0,0 1 0 0 0,1-1 1 0 0,-5 11-1 0 0,8-16-559 0 0,0 0 0 0 0,0 0 0 0 0,1 0 1 0 0,-1 0-1 0 0,0 0 0 0 0,1 0 1 0 0,0 0-1 0 0,-1 1 0 0 0,1-1 0 0 0,0 0 1 0 0,0 0-1 0 0,0 0 0 0 0,1 1 1 0 0,-1-1-1 0 0,0 0 0 0 0,1 0 1 0 0,0 0-1 0 0,-1 0 0 0 0,1 0 0 0 0,0 0 1 0 0,0 0-1 0 0,0 0 0 0 0,0 0 1 0 0,0 0-1 0 0,1 0 0 0 0,-1-1 0 0 0,0 1 1 0 0,1 0-1 0 0,3 2 0 0 0,0-1-31 0 0,0 1 0 0 0,0-2 0 0 0,0 1 0 0 0,0 0-1 0 0,0-1 1 0 0,1 0 0 0 0,-1 0 0 0 0,1-1 0 0 0,0 1 0 0 0,6 0-1 0 0,-6-2-56 0 0,0 1 196 0 0,1 0-1 0 0,0 0 1 0 0,0 1-1 0 0,-1-1 1 0 0,9 5-1 0 0,-14-6-178 0 0,0 0 1 0 0,0 1-1 0 0,0-1 1 0 0,0 1-1 0 0,0 0 0 0 0,0-1 1 0 0,0 1-1 0 0,0 0 1 0 0,-1 0-1 0 0,1 0 0 0 0,0-1 1 0 0,0 1-1 0 0,-1 0 1 0 0,1 0-1 0 0,0 0 0 0 0,-1 0 1 0 0,1 0-1 0 0,-1 0 1 0 0,1 0-1 0 0,-1 0 0 0 0,0 1 1 0 0,1-1-1 0 0,-1 0 1 0 0,0 0-1 0 0,0 0 0 0 0,0 0 1 0 0,0 0-1 0 0,0 1 1 0 0,0-1-1 0 0,0 0 0 0 0,0 0 1 0 0,0 0-1 0 0,0 0 1 0 0,-1 0-1 0 0,1 1 0 0 0,-1-1 1 0 0,1 0-1 0 0,-1 0 1 0 0,0 1-1 0 0,-3 5 12 0 0,0 0 0 0 0,0 0 0 0 0,-1 0 0 0 0,0-1 0 0 0,0 0 0 0 0,-8 7 0 0 0,-39 31-254 0 0,45-39 138 0 0,-10 7-939 0 0,-1-1 0 0 0,-1 0 1 0 0,-25 11-1 0 0,-1-5-526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03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81 10080 0 0,'0'0'912'0'0,"9"-14"210"0"0,-4 5 977 0 0,-4 8-1807 0 0,0 0 1 0 0,-1-1 0 0 0,1 1-1 0 0,0-1 1 0 0,0 1 0 0 0,-1-1 0 0 0,1 1-1 0 0,-1-1 1 0 0,1 0 0 0 0,-1 1-1 0 0,0-1 1 0 0,1 0 0 0 0,-1 1-1 0 0,0-1 1 0 0,0 0 0 0 0,0 1 0 0 0,0-1-1 0 0,-1 0 1 0 0,1 1 0 0 0,-1-3-1 0 0,-2-2 557 0 0,2 5-707 0 0,1 0-1 0 0,0 0 1 0 0,-1 1-1 0 0,1-1 0 0 0,-1 0 1 0 0,1 0-1 0 0,-1 0 1 0 0,0 0-1 0 0,1 0 1 0 0,-1 1-1 0 0,0-1 0 0 0,0 0 1 0 0,0 1-1 0 0,1-1 1 0 0,-1 0-1 0 0,0 1 1 0 0,0-1-1 0 0,0 1 0 0 0,0-1 1 0 0,0 1-1 0 0,0 0 1 0 0,0-1-1 0 0,0 1 0 0 0,0 0 1 0 0,0 0-1 0 0,0 0 1 0 0,0 0-1 0 0,0 0 1 0 0,0 0-1 0 0,0 0 0 0 0,-2 0 1 0 0,-6 1 51 0 0,0 1 1 0 0,1-1 0 0 0,-1 1-1 0 0,0 1 1 0 0,1 0-1 0 0,-1 0 1 0 0,1 1-1 0 0,-10 5 1 0 0,9-4-76 0 0,-28 13 257 0 0,2 1 1 0 0,0 2-1 0 0,1 1 1 0 0,-47 40-1 0 0,74-55-209 0 0,1 0 0 0 0,0 0 0 0 0,0 0 1 0 0,-6 9-1 0 0,12-16-163 0 0,0 1 0 0 0,0 0 0 0 0,0-1 0 0 0,0 1 0 0 0,0-1 0 0 0,0 1 0 0 0,0-1 0 0 0,0 1 0 0 0,0 0 0 0 0,0-1 0 0 0,1 1 0 0 0,-1-1 0 0 0,0 1 0 0 0,0-1 0 0 0,0 1 0 0 0,1-1 1 0 0,-1 1-1 0 0,0-1 0 0 0,1 1 0 0 0,-1-1 0 0 0,0 1 0 0 0,1-1 0 0 0,-1 0 0 0 0,1 1 0 0 0,-1-1 0 0 0,0 1 0 0 0,1-1 0 0 0,-1 0 0 0 0,1 0 0 0 0,-1 1 0 0 0,1-1 0 0 0,-1 0 0 0 0,1 0 0 0 0,-1 1 0 0 0,2-1 0 0 0,18 8 49 0 0,-10-8-45 0 0,-1 0 0 0 0,1 0 1 0 0,-1-1-1 0 0,0 0 0 0 0,1 0 0 0 0,-1-1 0 0 0,16-5 0 0 0,-3 1 0 0 0,25-7 9 0 0,-17 5 8 0 0,36-6 0 0 0,-46 14-24 0 0,-19 0 2 0 0,-1 0 1 0 0,1 0-1 0 0,0 0 0 0 0,-1 0 1 0 0,1 0-1 0 0,0 1 0 0 0,-1-1 0 0 0,1 0 1 0 0,0 0-1 0 0,-1 1 0 0 0,1-1 1 0 0,-1 0-1 0 0,1 1 0 0 0,0-1 1 0 0,-1 0-1 0 0,1 1 0 0 0,-1-1 1 0 0,1 1-1 0 0,-1-1 0 0 0,1 1 0 0 0,-1-1 1 0 0,0 1-1 0 0,1-1 0 0 0,-1 1 1 0 0,0-1-1 0 0,1 1 0 0 0,-1 0 1 0 0,0-1-1 0 0,0 1 0 0 0,1 0 0 0 0,-1-1 1 0 0,0 1-1 0 0,0 0 0 0 0,0-1 1 0 0,0 1-1 0 0,0 0 0 0 0,0-1 1 0 0,0 1-1 0 0,0 0 0 0 0,0-1 0 0 0,0 1 1 0 0,0 0-1 0 0,-1-1 0 0 0,1 1 1 0 0,0 0-1 0 0,-1 2 9 0 0,0 1 7 0 0,0 0-1 0 0,-1 0 1 0 0,1 0-1 0 0,-1 0 1 0 0,0 0-1 0 0,0 0 1 0 0,0 0-1 0 0,-6 6 1 0 0,-25 27 86 0 0,25-28-88 0 0,-5 6 28 0 0,-1-1-1 0 0,-1-1 1 0 0,0 0 0 0 0,-1 0 0 0 0,-29 16-1 0 0,12-17 393 0 0,34-12-457 0 0,-1 0 1 0 0,1 0-1 0 0,0 0 0 0 0,0 0 0 0 0,-1 0 0 0 0,1 1 0 0 0,0-1 0 0 0,-1 0 0 0 0,1 0 1 0 0,0 1-1 0 0,-1-1 0 0 0,1 0 0 0 0,-1 1 0 0 0,1-1 0 0 0,0 0 0 0 0,-1 1 0 0 0,1-1 1 0 0,-1 1-1 0 0,1-1 0 0 0,-1 1 0 0 0,1 0 0 0 0,11 14-144 0 0,-11-14 169 0 0,32 54-170 0 0,-1-3 98 0 0,-28-46 19 0 0,1-1 0 0 0,0 1 0 0 0,0-1 0 0 0,0 0 0 0 0,1-1 0 0 0,9 8 0 0 0,-10-9-228 0 0,-3-2 105 0 0,0 1 0 0 0,-1-1 0 0 0,1 0 0 0 0,0 0 0 0 0,0 0 0 0 0,0 0 0 0 0,0 0 0 0 0,0 0 0 0 0,0 0 0 0 0,0-1 0 0 0,1 1 0 0 0,-1-1 0 0 0,0 0 0 0 0,0 1 0 0 0,0-1 0 0 0,0 0 0 0 0,5-1 0 0 0,1-1-1079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6:59.5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181 0 16128 0 0,'0'0'3174'0'0,"2"9"131"0"0,-1 3-2541 0 0,-1 0-1 0 0,-1 0 1 0 0,-2 19-1 0 0,-2 19 170 0 0,5-37-670 0 0,11 301 983 0 0,-5-254-1383 0 0,4 37 88 0 0,0-33-3805 0 0,-7-51-4921 0 0</inkml:trace>
  <inkml:trace contextRef="#ctx0" brushRef="#br0" timeOffset="1">0 493 22719 0 0,'13'-9'2464'0'0,"45"-15"-1186"0"0,0 3-1 0 0,92-19 0 0 0,-112 34-2200 0 0,0 2 0 0 0,40 0 0 0 0,-77 4 835 0 0,27-1-9343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6:5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85 2304 0 0,'1'0'167'0'0,"0"0"207"0"0,1 0 1 0 0,0 0-1 0 0,-1 0 1 0 0,1-1-1 0 0,-1 1 1 0 0,1 0-1 0 0,-1-1 1 0 0,1 1 0 0 0,-1-1-1 0 0,0 1 1 0 0,1-1-1 0 0,-1 0 1 0 0,0 0-1 0 0,1 1 1 0 0,-1-1 0 0 0,0 0-1 0 0,0 0 1 0 0,1 0-1 0 0,-1-1 1 0 0,1 0-1 0 0,6-6 692 0 0,-2 4-55 0 0,-2 0-1 0 0,1 0 1 0 0,8-8 0 0 0,-4 3 626 0 0,-8 8-1508 0 0,0 0 4 0 0,0 0 0 0 0,0 0 0 0 0,0 0 0 0 0,0-1 0 0 0,0 1 0 0 0,-1 0 0 0 0,1 0 0 0 0,0 0 0 0 0,0-1 0 0 0,-1 1 0 0 0,2-2 0 0 0,1-2 333 0 0,1 0 2508 0 0,-4 5-2933 0 0,0 0 1 0 0,-1-1 0 0 0,1 1 0 0 0,0 0 0 0 0,0 0 0 0 0,0 0 0 0 0,0 0 0 0 0,0 0 0 0 0,0 0 0 0 0,0-1-1 0 0,0 1 1 0 0,0 0 0 0 0,0 0 0 0 0,-1 0 0 0 0,1 0 0 0 0,0 0 0 0 0,0 0 0 0 0,0 0 0 0 0,0-1 0 0 0,0 1 0 0 0,0 0-1 0 0,-1 0 1 0 0,1 0 0 0 0,0 0 0 0 0,0 0 0 0 0,0 0 0 0 0,0 0 0 0 0,-1 0 0 0 0,1 0 0 0 0,0 0 0 0 0,0 0-1 0 0,0 0 1 0 0,0 0 0 0 0,0 0 0 0 0,-1 0 0 0 0,1 0 0 0 0,0 0 0 0 0,0 0 0 0 0,0 0 0 0 0,-1 0 0 0 0,-3 2 111 0 0,1-1 1 0 0,-1 1 0 0 0,0-1-1 0 0,0 1 1 0 0,1 0 0 0 0,-1 1-1 0 0,1-1 1 0 0,-1 1 0 0 0,1-1-1 0 0,-4 5 1 0 0,0-1-58 0 0,-9 8-77 0 0,1 0 0 0 0,0 1-1 0 0,1 1 1 0 0,-19 28 0 0 0,-38 75 693 0 0,52-84-300 0 0,8-15-127 0 0,1 0 0 0 0,2 1 0 0 0,0 0 0 0 0,1 0 0 0 0,-8 41 0 0 0,14-58-242 0 0,1 0-1 0 0,-1 0 1 0 0,1 1-1 0 0,0-1 0 0 0,1 0 1 0 0,-1 0-1 0 0,1 0 1 0 0,0 0-1 0 0,0 0 1 0 0,0 0-1 0 0,0 0 1 0 0,3 6-1 0 0,-3-8-27 0 0,0 0 0 0 0,1-1 0 0 0,-1 1 0 0 0,0-1-1 0 0,0 1 1 0 0,1-1 0 0 0,-1 1 0 0 0,1-1 0 0 0,0 0 0 0 0,-1 1 0 0 0,1-1-1 0 0,0 0 1 0 0,0 0 0 0 0,-1 0 0 0 0,1-1 0 0 0,0 1 0 0 0,0 0 0 0 0,0-1-1 0 0,0 1 1 0 0,0-1 0 0 0,0 0 0 0 0,0 1 0 0 0,0-1 0 0 0,0 0 0 0 0,0 0-1 0 0,0-1 1 0 0,3 1 0 0 0,13-4 3 0 0,0 0 0 0 0,0 0 0 0 0,24-12 0 0 0,50-27 54 0 0,-67 29-461 0 0,39-28-1 0 0,-37 21-2585 0 0,1-2-3884 0 0,-10 6-1415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6:58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44 6448 0 0,'1'-13'651'0'0,"-1"11"135"0"0,1 0-1 0 0,-1 0 1 0 0,0 0-1 0 0,0 0 1 0 0,0 0-1 0 0,0 0 1 0 0,-1 0-1 0 0,1-12 9273 0 0,2 20-9093 0 0,-2 11-496 0 0,1 0 0 0 0,-2 0 0 0 0,0 0 0 0 0,-1-1 0 0 0,-1 1 0 0 0,-6 19 0 0 0,5-16-304 0 0,-9 47 237 0 0,-6 27-140 0 0,-64 290 635 0 0,80-369-1059 0 0,0 0 0 0 0,2 0-1 0 0,0 0 1 0 0,1 0 0 0 0,1 18 0 0 0,-1-32 69 0 0,0-1-26 0 0,0 1-1 0 0,0 0 0 0 0,0-1 0 0 0,0 1 0 0 0,1 0 0 0 0,-1-1 0 0 0,0 1 1 0 0,0 0-1 0 0,0-1 0 0 0,1 1 0 0 0,-1 0 0 0 0,0-1 0 0 0,1 1 1 0 0,-1-1-1 0 0,0 1 0 0 0,1-1 0 0 0,-1 1 0 0 0,1-1 0 0 0,-1 1 0 0 0,2 0 1 0 0,5 0-1403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6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10 7832 0 0,'0'0'356'0'0,"-4"-5"121"0"0,4 5-345 0 0,-1-1 0 0 0,1 1-1 0 0,-1-1 1 0 0,1 1 0 0 0,-1-1-1 0 0,0 1 1 0 0,1 0 0 0 0,-1-1 0 0 0,1 1-1 0 0,-1 0 1 0 0,0 0 0 0 0,0 0 0 0 0,1-1-1 0 0,-1 1 1 0 0,0 0 0 0 0,1 0-1 0 0,-1 0 1 0 0,0 0 0 0 0,1 0 0 0 0,-1 0-1 0 0,0 0 1 0 0,1 0 0 0 0,-1 1-1 0 0,0-1 1 0 0,0 0 0 0 0,-1 1 823 0 0,-1-1-350 0 0,1 0 0 0 0,-1 0 0 0 0,1 1 0 0 0,-1-1 0 0 0,1 1-1 0 0,-1 0 1 0 0,1-1 0 0 0,-1 1 0 0 0,1 1 0 0 0,-3 0 0 0 0,1 1-151 0 0,0-1 0 0 0,0 1 0 0 0,1 0 1 0 0,-7 7-1 0 0,1 1-76 0 0,0 0 1 0 0,-11 21 0 0 0,12-19-180 0 0,-4 6 345 0 0,-18 42 1 0 0,28-55-400 0 0,-1 0 0 0 0,2 0 0 0 0,-1 1 1 0 0,1-1-1 0 0,0 0 0 0 0,0 0 0 0 0,0 1 1 0 0,1-1-1 0 0,0 0 0 0 0,0 1 0 0 0,1-1 1 0 0,1 7-1 0 0,-2-12-127 0 0,0 0 1 0 0,1 0-1 0 0,-1 0 0 0 0,0 0 1 0 0,0 0-1 0 0,1-1 1 0 0,-1 1-1 0 0,0 0 0 0 0,1 0 1 0 0,-1 0-1 0 0,1-1 1 0 0,-1 1-1 0 0,1 0 0 0 0,0 0 1 0 0,-1-1-1 0 0,1 1 1 0 0,0 0-1 0 0,-1-1 0 0 0,1 1 1 0 0,0-1-1 0 0,0 1 1 0 0,0-1-1 0 0,-1 0 0 0 0,1 1 1 0 0,0-1-1 0 0,0 0 0 0 0,0 1 1 0 0,0-1-1 0 0,0 0 1 0 0,-1 0-1 0 0,1 0 0 0 0,0 0 1 0 0,0 0-1 0 0,0 0 1 0 0,0 0-1 0 0,0 0 0 0 0,0 0 1 0 0,0 0-1 0 0,0 0 1 0 0,0-1-1 0 0,-1 1 0 0 0,1 0 1 0 0,0-1-1 0 0,0 1 1 0 0,1-1-1 0 0,1-1 25 0 0,-1 1-1 0 0,1-1 1 0 0,0 0-1 0 0,0 0 1 0 0,-1 0 0 0 0,1 0-1 0 0,-1 0 1 0 0,0 0-1 0 0,1-1 1 0 0,-1 1 0 0 0,3-6-1 0 0,9-21 467 0 0,0 0 1 0 0,11-37-1 0 0,-25 66-490 0 0,0-1-1 0 0,0 0 0 0 0,0 1 1 0 0,0-1-1 0 0,0 1 0 0 0,0-1 1 0 0,0 0-1 0 0,1 1 1 0 0,-1-1-1 0 0,0 1 0 0 0,0-1 1 0 0,1 1-1 0 0,-1-1 1 0 0,0 1-1 0 0,1-1 0 0 0,-1 1 1 0 0,0-1-1 0 0,1 1 1 0 0,-1-1-1 0 0,1 1 0 0 0,-1 0 1 0 0,1-1-1 0 0,-1 1 1 0 0,2-1-1 0 0,-2 2 11 0 0,1-1 0 0 0,-1 1 0 0 0,1-1 0 0 0,-1 1 0 0 0,0-1 0 0 0,1 1 1 0 0,-1-1-1 0 0,1 1 0 0 0,-1-1 0 0 0,0 1 0 0 0,1-1 0 0 0,-1 1 0 0 0,0 0 0 0 0,0-1 0 0 0,0 1 0 0 0,1 0 0 0 0,-1 0 1 0 0,6 35 337 0 0,-4 32-145 0 0,-1-40-227 0 0,7 56 0 0 0,-8-82-33 0 0,1 0 0 0 0,0 1 0 0 0,-1-1 0 0 0,1 0 0 0 0,0 1 0 0 0,1-1 0 0 0,-1 0 0 0 0,2 3 0 0 0,-2-4-158 0 0,0 0 1 0 0,-1 0-1 0 0,1-1 1 0 0,-1 1-1 0 0,1 0 1 0 0,0-1 0 0 0,0 1-1 0 0,-1-1 1 0 0,1 1-1 0 0,0-1 1 0 0,0 1-1 0 0,0-1 1 0 0,0 0-1 0 0,0 1 1 0 0,0-1-1 0 0,-1 0 1 0 0,1 1 0 0 0,0-1-1 0 0,0 0 1 0 0,0 0-1 0 0,0 0 1 0 0,0 0-1 0 0,0 0 1 0 0,0 0-1 0 0,2-1 1 0 0,8-3-9103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6:5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13360 0 0,'0'0'1026'0'0,"-9"0"1438"0"0,2 0-1227 0 0,0 0 0 0 0,1 1 0 0 0,-1 0-1 0 0,0 0 1 0 0,1 1 0 0 0,-11 3 0 0 0,13-3-1044 0 0,1-1 0 0 0,-1 1-1 0 0,0 0 1 0 0,1 0 0 0 0,0 1 0 0 0,-1-1 0 0 0,1 1 0 0 0,0-1 0 0 0,0 1 0 0 0,0 0-1 0 0,1 0 1 0 0,-4 4 0 0 0,5-5-78 0 0,-1 1 0 0 0,1-1-1 0 0,-1 1 1 0 0,1-1 0 0 0,0 1-1 0 0,0-1 1 0 0,0 1 0 0 0,-1 5 0 0 0,2-7-89 0 0,0 1 1 0 0,0-1 0 0 0,1 0-1 0 0,-1 1 1 0 0,0-1 0 0 0,0 0 0 0 0,1 1-1 0 0,-1-1 1 0 0,1 0 0 0 0,-1 1-1 0 0,1-1 1 0 0,0 0 0 0 0,-1 0-1 0 0,1 1 1 0 0,0-1 0 0 0,0 0 0 0 0,0 0-1 0 0,0 0 1 0 0,1 1 0 0 0,3 2 61 0 0,0 0 0 0 0,1-1 1 0 0,-1 1-1 0 0,1-1 0 0 0,0 0 0 0 0,0-1 1 0 0,0 1-1 0 0,13 2 0 0 0,21 10 391 0 0,-38-14-455 0 0,0 0 0 0 0,0 0 0 0 0,0 1 0 0 0,0-1 0 0 0,-1 0-1 0 0,1 1 1 0 0,0-1 0 0 0,-1 1 0 0 0,1-1 0 0 0,-1 1 0 0 0,1 0 0 0 0,-1 0 0 0 0,0 0 0 0 0,0 0 0 0 0,0 0-1 0 0,0 0 1 0 0,0 0 0 0 0,1 2 0 0 0,-2-1-13 0 0,1 0-1 0 0,-1 1 0 0 0,0-1 1 0 0,0 0-1 0 0,0 0 1 0 0,-1 0-1 0 0,1 0 0 0 0,-1 0 1 0 0,0 0-1 0 0,1 0 1 0 0,-1 0-1 0 0,-2 4 0 0 0,0-1-229 0 0,0 0-1 0 0,-1 0 0 0 0,1 0 1 0 0,-1 0-1 0 0,0-1 0 0 0,-1 1 1 0 0,1-1-1 0 0,-1 0 0 0 0,0-1 1 0 0,-10 8-1 0 0,9-8-2801 0 0,0 0 0 0 0,-14 6 0 0 0,5-4-5592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6:5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 20271 0 0,'2'-2'1839'0'0,"4"-6"2508"0"0,-6 26-3042 0 0,-1-14-1077 0 0,1-1 1 0 0,-1 1-1 0 0,1 0 1 0 0,0-1-1 0 0,1 1 0 0 0,-1-1 1 0 0,1 1-1 0 0,-1 0 1 0 0,1-1-1 0 0,0 1 1 0 0,3 5-1 0 0,-2-5-159 0 0,0-1 0 0 0,0 0 0 0 0,0 0 1 0 0,0-1-1 0 0,0 1 0 0 0,1 0 0 0 0,-1-1 0 0 0,1 1 0 0 0,0-1 0 0 0,0 0 0 0 0,0 0 0 0 0,4 2 1 0 0,2 0 137 0 0,0 0 1 0 0,0-1-1 0 0,12 3 1 0 0,-18-5-172 0 0,51 9 308 0 0,-53-10-341 0 0,-1 0 0 0 0,1 0 1 0 0,0 0-1 0 0,-1 0 0 0 0,1 0 0 0 0,0 1 0 0 0,-1-1 0 0 0,1 0 0 0 0,0 1 0 0 0,-1-1 0 0 0,1 0 0 0 0,-1 1 0 0 0,1-1 0 0 0,-1 1 0 0 0,1-1 0 0 0,-1 1 1 0 0,1-1-1 0 0,-1 1 0 0 0,1-1 0 0 0,-1 1 0 0 0,0 0 0 0 0,1-1 0 0 0,-1 1 0 0 0,0-1 0 0 0,1 1 0 0 0,-1 1 0 0 0,0-1-2 0 0,0 1 0 0 0,0-1 0 0 0,0 1 0 0 0,0-1 1 0 0,0 1-1 0 0,0-1 0 0 0,0 1 0 0 0,-1-1 0 0 0,1 1 0 0 0,-1-1 0 0 0,0 3 0 0 0,-4 4-48 0 0,1 0-1 0 0,-1-1 1 0 0,-7 10-1 0 0,10-14 2 0 0,-18 21-1162 0 0,-37 34 0 0 0,29-31-284 0 0,5-6-1318 0 0,-1-1-6616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6:59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 5064 0 0,'0'-4'18251'0'0,"-6"36"-15910"0"0,0-4-1742 0 0,-35 281 524 0 0,35-273-1065 0 0,2 0 0 0 0,1 0-1 0 0,2 1 1 0 0,5 51 0 0 0,-3-84-36 0 0,0 0-1 0 0,-1 0 1 0 0,2 1 0 0 0,-1-2-1 0 0,0 1 1 0 0,1 0 0 0 0,0 0-1 0 0,3 5 1 0 0,-5-8-180 0 0,1 0 0 0 0,0 0 0 0 0,0 1 0 0 0,0-1 0 0 0,0 0 0 0 0,1 0 0 0 0,-1 0 0 0 0,0-1 0 0 0,0 1 0 0 0,0 0 0 0 0,3 1 0 0 0,-3-2-272 0 0,0 0 1 0 0,0 1-1 0 0,0-1 0 0 0,0 0 1 0 0,1 0-1 0 0,-1 0 0 0 0,0 0 0 0 0,0 0 1 0 0,0 0-1 0 0,1 0 0 0 0,-1 0 0 0 0,0 0 1 0 0,0-1-1 0 0,0 1 0 0 0,0 0 1 0 0,2-1-1 0 0,9-7-7607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6:5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20215 0 0,'0'0'1832'0'0,"8"-7"-1213"0"0,7-1-25 0 0,0 1 0 0 0,23-6 1 0 0,-36 12-540 0 0,164-53 3013 0 0,-145 49-3088 0 0,25-5-1 0 0,-39 9 26 0 0,1 1 0 0 0,-1-1 0 0 0,0 1 0 0 0,0 0-1 0 0,1 1 1 0 0,-1-1 0 0 0,10 4 0 0 0,-15-4-204 0 0,0 1 1 0 0,0 0-1 0 0,1 0 1 0 0,-1 0-1 0 0,0 0 1 0 0,0 0-1 0 0,0 1 1 0 0,0-1-1 0 0,0 1 1 0 0,-1-1-1 0 0,1 1 1 0 0,0-1-1 0 0,-1 1 1 0 0,1 0-1 0 0,-1 0 1 0 0,3 4-1 0 0,0 8-1725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0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52 123 13824 0 0,'3'-2'3747'0'0,"6"0"-3037"0"0,-6 2-22 0 0,9-3 727 0 0,1 0 0 0 0,16-6-1 0 0,48-26-701 0 0,-6 2 144 0 0,-50 25-753 0 0,-2 0 262 0 0,23-6 1 0 0,-37 12-601 0 0,1 1 0 0 0,-1 0 0 0 0,1 1-1 0 0,0-1 1 0 0,-1 1 0 0 0,1 0 0 0 0,0 0 0 0 0,10 2 0 0 0,-7 1-2230 0 0</inkml:trace>
  <inkml:trace contextRef="#ctx0" brushRef="#br0" timeOffset="1">33 281 9672 0 0,'-25'23'1030'0'0,"24"-23"-914"0"0,1 1-1 0 0,0-1 0 0 0,-1 0 0 0 0,1 0 0 0 0,-1 0 1 0 0,1 1-1 0 0,0-1 0 0 0,-1 0 0 0 0,1 1 1 0 0,-1-1-1 0 0,1 0 0 0 0,0 1 0 0 0,0-1 0 0 0,-1 1 1 0 0,1-1-1 0 0,0 0 0 0 0,0 1 0 0 0,-1-1 0 0 0,1 1 1 0 0,0-1-1 0 0,0 1 0 0 0,0-1 0 0 0,0 1 1 0 0,0-1-1 0 0,-1 1 0 0 0,1-1 0 0 0,0 1 0 0 0,0-1 1 0 0,0 1-1 0 0,1-1 0 0 0,-1 1 0 0 0,0-1 1 0 0,0 1-1 0 0,0-1 0 0 0,0 0 0 0 0,0 1 0 0 0,0-1 1 0 0,1 1-1 0 0,-1-1 0 0 0,0 1 0 0 0,0-1 0 0 0,1 0 1 0 0,-1 1-1 0 0,0-1 0 0 0,1 1 0 0 0,-1-1 1 0 0,1 1-1 0 0,1 0 663 0 0,-1 0 1 0 0,1 0-1 0 0,0 0 1 0 0,0 0-1 0 0,-1-1 1 0 0,1 1-1 0 0,4 0 1 0 0,6 1 690 0 0,0 0 0 0 0,22-1 0 0 0,58-10-69 0 0,-35 2-1014 0 0,-17 3-524 0 0,0-1 1 0 0,59-18 0 0 0,-62 11-2004 0 0,-15 2-4750 0 0,-6 0-1391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0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21191 0 0,'0'0'1920'0'0,"6"2"-1544"0"0,8 6 375 0 0,-1-1 0 0 0,-1 2 0 0 0,1 0 0 0 0,14 13 0 0 0,40 48 1009 0 0,-60-62-2092 0 0,1-1 0 0 0,0 0 0 0 0,0 0 1 0 0,0-1-1 0 0,1 0 0 0 0,11 6 0 0 0,-20-12 151 0 0,1 0-1 0 0,0 1 0 0 0,0-1 1 0 0,0 0-1 0 0,0 1 0 0 0,0-1 1 0 0,0 0-1 0 0,0 0 0 0 0,0 0 1 0 0,0 0-1 0 0,0 0 0 0 0,0 0 1 0 0,0 0-1 0 0,1 0 0 0 0,-1 0 1 0 0,0-1-1 0 0,-1 1 0 0 0,1 0 1 0 0,0-1-1 0 0,0 1 0 0 0,0 0 1 0 0,0-1-1 0 0,0 0 1 0 0,0 1-1 0 0,0-1 0 0 0,0 1 1 0 0,-1-1-1 0 0,1 0 0 0 0,0 1 1 0 0,-1-1-1 0 0,1 0 0 0 0,0 0 1 0 0,-1 0-1 0 0,1 0 0 0 0,-1 1 1 0 0,1-3-1 0 0,4-11-1865 0 0</inkml:trace>
  <inkml:trace contextRef="#ctx0" brushRef="#br0" timeOffset="1">280 1 10136 0 0,'-28'8'1114'0'0,"22"-6"-749"0"0,-1-1 0 0 0,1 2 0 0 0,0-1 0 0 0,-1 1 0 0 0,1 0 0 0 0,0 0 0 0 0,-6 4 0 0 0,-41 38 9734 0 0,36-28-9742 0 0,0 0 0 0 0,2 1 1 0 0,0 0-1 0 0,-23 40 0 0 0,35-52-595 0 0,0-1 0 0 0,1 1-1 0 0,-4 12 1 0 0,3-3-1049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01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 2760 0 0,'-9'0'1984'0'0,"4"0"-924"0"0,0 1 0 0 0,-1-1 1 0 0,1 1-1 0 0,0 0 0 0 0,0 1 1 0 0,0-1-1 0 0,0 1 0 0 0,-5 2 0 0 0,2 0-127 0 0,0 1-1 0 0,0 0 1 0 0,1 0-1 0 0,-9 7 1 0 0,3 0-454 0 0,1 0 0 0 0,0 1 0 0 0,1 1-1 0 0,-12 18 1 0 0,13-17-322 0 0,1 1 0 0 0,1 0-1 0 0,0 0 1 0 0,-5 19-1 0 0,10-25-2 0 0,0-1-1 0 0,1 1 1 0 0,0 0-1 0 0,0 0 1 0 0,1 0-1 0 0,1-1 0 0 0,0 1 1 0 0,0 0-1 0 0,2 10 1 0 0,-2-18-111 0 0,1 0 0 0 0,-1 0 1 0 0,1 0-1 0 0,-1 0 1 0 0,1-1-1 0 0,0 1 0 0 0,0 0 1 0 0,-1 0-1 0 0,1-1 0 0 0,0 1 1 0 0,1 0-1 0 0,-1-1 1 0 0,0 1-1 0 0,0-1 0 0 0,1 0 1 0 0,1 3-1 0 0,-1-4-15 0 0,-1 1 0 0 0,0-1 0 0 0,0 1 0 0 0,1 0 0 0 0,-1-1 0 0 0,0 0 0 0 0,1 1 0 0 0,-1-1 1 0 0,1 0-1 0 0,-1 0 0 0 0,0 0 0 0 0,1 0 0 0 0,-1 0 0 0 0,1 0 0 0 0,-1 0 0 0 0,0 0 0 0 0,1-1 0 0 0,-1 1 0 0 0,1-1 0 0 0,-1 1 0 0 0,0-1 0 0 0,0 1 0 0 0,2-2 0 0 0,7-3 107 0 0,0-1-1 0 0,-1-1 0 0 0,0 0 0 0 0,0 0 1 0 0,13-14-1 0 0,35-48 370 0 0,-44 50-274 0 0,-1-1 0 0 0,13-30 0 0 0,1-1 945 0 0,-12 25 2 0 0,-13 25-609 0 0,-8 14-172 0 0,2-3-317 0 0,1 0 0 0 0,0 1 0 0 0,1-1 0 0 0,0 1 0 0 0,-3 16 0 0 0,6-22-243 0 0,-1-1 0 0 0,1 1-1 0 0,0-1 1 0 0,0 1 0 0 0,1-1-1 0 0,0 1 1 0 0,-1-1 0 0 0,1 0 0 0 0,1 1-1 0 0,-1-1 1 0 0,1 0 0 0 0,-1 1 0 0 0,1-1-1 0 0,0 0 1 0 0,1 0 0 0 0,3 5-1 0 0,14 13-3197 0 0,-9-12 1479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6:59.9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58 15664 0 0,'0'0'356'0'0,"1"-17"993"0"0,9-23 6171 0 0,-10 40-7394 0 0,7 2 750 0 0,2 4-1224 0 0,-4-1 452 0 0,-2 1-1 0 0,1-1 1 0 0,0 1 0 0 0,-1 0-1 0 0,0 0 1 0 0,-1 0-1 0 0,1 1 1 0 0,-1-1 0 0 0,2 13-1 0 0,-1-3 243 0 0,-1 1-1 0 0,1 30 0 0 0,-7 39-345 0 0,3-73 0 0 0,-1 0 0 0 0,-1 0 0 0 0,0 0 0 0 0,-7 18 0 0 0,2-17 0 0 0,8-14 10 0 0,-1 0 0 0 0,1 0 0 0 0,0 0 0 0 0,0 1 0 0 0,0-1 0 0 0,0 0-1 0 0,0 0 1 0 0,-1 0 0 0 0,1 1 0 0 0,0-1 0 0 0,0 0 0 0 0,0 0 0 0 0,0 0 0 0 0,-1 0 0 0 0,1 0 0 0 0,0 0-1 0 0,0 1 1 0 0,0-1 0 0 0,-1 0 0 0 0,1 0 0 0 0,0 0 0 0 0,0 0 0 0 0,-1 0 0 0 0,1 0 0 0 0,0 0 0 0 0,0 0-1 0 0,-1 0 1 0 0,1 0 0 0 0,0 0 0 0 0,0 0 0 0 0,0 0 0 0 0,-1 0 0 0 0,1 0 0 0 0,0 0 0 0 0,0 0 0 0 0,-1 0-1 0 0,1-1 1 0 0,0 1 0 0 0,0 0 0 0 0,0 0 0 0 0,-1 0 0 0 0,1 0 0 0 0,0 0 0 0 0,0 0 0 0 0,0-1 0 0 0,0 1-1 0 0,-1 0 1 0 0,1 0 0 0 0,0 0 0 0 0,0-1 0 0 0,0 1 0 0 0,0 0 0 0 0,0-1 0 0 0,-6-9 825 0 0,6 10-765 0 0,-2-8 12 0 0,1 0 0 0 0,0 0 0 0 0,0 0 0 0 0,1 0 0 0 0,0 0 0 0 0,0 0 1 0 0,3-14-1 0 0,15-55-75 0 0,-18 75 9 0 0,5-15 313 0 0,0 1 1 0 0,1-1-1 0 0,0 1 0 0 0,2 0 1 0 0,16-26-1 0 0,-22 38-537 0 0,0 1 0 0 0,1 0 0 0 0,-1 1-1 0 0,1-1 1 0 0,0 0 0 0 0,0 1 0 0 0,0-1 0 0 0,0 1 0 0 0,0 0 0 0 0,0 0-1 0 0,0 0 1 0 0,1 1 0 0 0,-1-1 0 0 0,1 1 0 0 0,0-1 0 0 0,-1 1-1 0 0,1 0 1 0 0,0 1 0 0 0,-1-1 0 0 0,6 1 0 0 0,-1 0-333 0 0,0 1 0 0 0,0 0 1 0 0,0 1-1 0 0,0 0 0 0 0,0 0 1 0 0,-1 1-1 0 0,1 0 0 0 0,-1 0 0 0 0,11 6 1 0 0,18 10-2551 0 0,-3-5-4055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0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10136 0 0,'0'0'777'0'0,"0"-20"3183"0"0,4-3 868 0 0,10-14-3457 0 0,-7 22-524 0 0,22-54 1789 0 0,0-15-29 0 0,-23 63-2120 0 0,1 0 1 0 0,1 1-1 0 0,1 0 0 0 0,0 0 1 0 0,19-27-1 0 0,-22 37-324 0 0,-4 7-113 0 0,0-1 1 0 0,0 1 0 0 0,0 0 0 0 0,0 0-1 0 0,1 0 1 0 0,-1 1 0 0 0,1-1 0 0 0,0 0 0 0 0,0 1-1 0 0,5-4 1 0 0,-7 6-49 0 0,0 0-1 0 0,-1 0 1 0 0,1 0 0 0 0,-1 0-1 0 0,1 0 1 0 0,0 0-1 0 0,-1 0 1 0 0,1 0 0 0 0,-1 1-1 0 0,1-1 1 0 0,-1 0 0 0 0,1 0-1 0 0,0 1 1 0 0,-1-1-1 0 0,1 0 1 0 0,-1 1 0 0 0,1-1-1 0 0,-1 0 1 0 0,0 1 0 0 0,1-1-1 0 0,-1 1 1 0 0,1-1-1 0 0,-1 1 1 0 0,0-1 0 0 0,1 1-1 0 0,-1-1 1 0 0,0 1 0 0 0,1-1-1 0 0,-1 1 1 0 0,0-1-1 0 0,0 1 1 0 0,0 0 0 0 0,0-1-1 0 0,1 2 1 0 0,3 22 21 0 0,-4-21-23 0 0,6 106 737 0 0,-5-99-776 0 0,-1-5-51 0 0,0 1 0 0 0,1-1 0 0 0,0 0 0 0 0,0 0 0 0 0,0 0 0 0 0,0-1 0 0 0,1 1 0 0 0,4 8 0 0 0,-6-12 88 0 0,0-1 0 0 0,1 1-1 0 0,-1 0 1 0 0,1-1 0 0 0,-1 1 0 0 0,1 0-1 0 0,0-1 1 0 0,-1 1 0 0 0,1-1 0 0 0,-1 1 0 0 0,1-1-1 0 0,0 1 1 0 0,0-1 0 0 0,-1 1 0 0 0,1-1-1 0 0,0 0 1 0 0,0 1 0 0 0,-1-1 0 0 0,1 0-1 0 0,0 0 1 0 0,0 0 0 0 0,0 0 0 0 0,0 1 0 0 0,1-2-7 0 0,0 1 1 0 0,-1 0-1 0 0,1-1 1 0 0,0 1 0 0 0,-1-1-1 0 0,1 1 1 0 0,0-1-1 0 0,-1 0 1 0 0,1 1 0 0 0,2-3-1 0 0,4-3-30 0 0,0-1 0 0 0,-1 0-1 0 0,9-10 1 0 0,-8 8 34 0 0,7-6-42 0 0,-8 7 43 0 0,0 1 0 0 0,0 0 0 0 0,8-5 1 0 0,-12 10 3 0 0,-1 0 0 0 0,0 1 0 0 0,1 0 0 0 0,-1-1 0 0 0,1 1 1 0 0,-1 0-1 0 0,1 1 0 0 0,0-1 0 0 0,-1 0 0 0 0,1 1 0 0 0,0-1 0 0 0,0 1 1 0 0,-1 0-1 0 0,1 0 0 0 0,4 0 0 0 0,-6 0 0 0 0,0 1 0 0 0,0-1 0 0 0,0 1 0 0 0,0-1 0 0 0,0 0 0 0 0,0 1 0 0 0,0 0 0 0 0,-1-1 0 0 0,1 1 0 0 0,0-1 0 0 0,0 1 0 0 0,0 0 0 0 0,-1 0 0 0 0,1 0 0 0 0,0-1 0 0 0,-1 1 0 0 0,1 0 0 0 0,-1 0 0 0 0,1 0 0 0 0,-1 0 0 0 0,1 0 0 0 0,0 1 0 0 0,6 26 0 0 0,-5-20 0 0 0,0 0 0 0 0,-1 0 0 0 0,-1 0 0 0 0,1 0 0 0 0,-2 0 0 0 0,0 13 0 0 0,-1-3 0 0 0,-3 29 3 0 0,-2-1-1 0 0,-17 62 1 0 0,22-98 0 0 0,-33 110 1295 0 0,32-111-1287 0 0,-1-4-11 0 0,3-9 0 0 0,1 3 0 0 0,37-131-346 0 0,-12 44 164 0 0,26-67 145 0 0,-38 125 218 0 0,1 0 1 0 0,34-54 0 0 0,-46 82-120 0 0,-1 0 0 0 0,0 1 0 0 0,0-1 0 0 0,1 1 0 0 0,-1-1 0 0 0,1 1 0 0 0,-1-1 1 0 0,1 1-1 0 0,0 0 0 0 0,3-2 0 0 0,0 21 131 0 0,-4-11-181 0 0,-1 1 0 0 0,0-1-1 0 0,-1 0 1 0 0,1 1 0 0 0,-2-1 0 0 0,-1 9-1 0 0,-17 45-17 0 0,14-44 10 0 0,-1 2-129 0 0,-1 0 0 0 0,0 0 1 0 0,-2-1-1 0 0,-17 26 0 0 0,19-31-138 0 0,7-11 65 0 0,0 0-1 0 0,0 1 1 0 0,0-1 0 0 0,0 0-1 0 0,-1 1 1 0 0,1-1 0 0 0,-1 0-1 0 0,0 0 1 0 0,0-1-1 0 0,1 1 1 0 0,-1 0 0 0 0,0 0-1 0 0,-1-1 1 0 0,-2 2-1 0 0,1-3-2831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0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5984 0 0,'0'0'464'0'0,"0"8"346"0"0,-11 32 12156 0 0,2-3-7535 0 0,-25 99-3503 0 0,27-99-1953 0 0,2-18 28 0 0,2 1 0 0 0,0 0 0 0 0,0 33 0 0 0,3-38 0 0 0,1 0 0 0 0,0 0 0 0 0,1 0-1 0 0,7 23 1 0 0,-7-34-3 0 0,-1 1 0 0 0,1-1 0 0 0,0 1 0 0 0,1-1 0 0 0,-1 0 0 0 0,1 0 0 0 0,-1 0 0 0 0,1-1 0 0 0,1 1 0 0 0,-1 0 0 0 0,0-1 0 0 0,1 0 0 0 0,0 0-1 0 0,-1 0 1 0 0,1 0 0 0 0,0-1 0 0 0,1 0 0 0 0,5 3 0 0 0,-4-2 13 0 0,0-1 0 0 0,0 0 0 0 0,1 0 0 0 0,-1-1-1 0 0,1 0 1 0 0,-1 0 0 0 0,1 0 0 0 0,-1-1 0 0 0,1 0 0 0 0,0 0-1 0 0,-1 0 1 0 0,1-1 0 0 0,-1 0 0 0 0,1-1 0 0 0,-1 1 0 0 0,0-1 0 0 0,1 0-1 0 0,-1-1 1 0 0,0 0 0 0 0,0 0 0 0 0,9-6 0 0 0,-13 7 42 0 0,1-1 0 0 0,-1 1-1 0 0,0-1 1 0 0,0 1 0 0 0,0-1 0 0 0,0 0 0 0 0,-1 0 0 0 0,1 0-1 0 0,-1 0 1 0 0,2-4 0 0 0,-3 6 15 0 0,1-1-1 0 0,0 1 1 0 0,-1-1 0 0 0,0 0-1 0 0,1 1 1 0 0,-1-1 0 0 0,0 1-1 0 0,0-1 1 0 0,0 0 0 0 0,0 1-1 0 0,0-1 1 0 0,0 1-1 0 0,0-1 1 0 0,-1 0 0 0 0,1 1-1 0 0,0-1 1 0 0,-1 1 0 0 0,0-1-1 0 0,1 1 1 0 0,-1-1 0 0 0,0 1-1 0 0,0 0 1 0 0,-1-2-1 0 0,1 2-26 0 0,0 0-1 0 0,0 0 1 0 0,-1 0-1 0 0,1 0 0 0 0,-1 0 1 0 0,1 1-1 0 0,-1-1 0 0 0,1 0 1 0 0,-1 1-1 0 0,1 0 0 0 0,-1-1 1 0 0,1 1-1 0 0,-1 0 1 0 0,0-1-1 0 0,1 1 0 0 0,-1 0 1 0 0,1 0-1 0 0,-1 1 0 0 0,0-1 1 0 0,1 0-1 0 0,-1 0 1 0 0,1 1-1 0 0,-1-1 0 0 0,0 1 1 0 0,1-1-1 0 0,-1 1 0 0 0,1 0 1 0 0,0 0-1 0 0,-1-1 1 0 0,1 1-1 0 0,0 0 0 0 0,-2 2 1 0 0,-2 0 3 0 0,0 1 0 0 0,0 0 1 0 0,1 1-1 0 0,0-1 1 0 0,-1 1-1 0 0,2 0 0 0 0,-5 7 1 0 0,4-5-24 0 0,0 0 1 0 0,0 1 0 0 0,1-1-1 0 0,1 1 1 0 0,-1 0-1 0 0,1 0 1 0 0,0 0 0 0 0,1 1-1 0 0,-1 9 1 0 0,2-14-225 0 0,0 0 1 0 0,0 0 0 0 0,0 0-1 0 0,1 0 1 0 0,-1 0 0 0 0,1 0-1 0 0,0 0 1 0 0,0 0 0 0 0,0-1-1 0 0,1 1 1 0 0,-1 0-1 0 0,1-1 1 0 0,0 1 0 0 0,0-1-1 0 0,0 0 1 0 0,1 1 0 0 0,-1-1-1 0 0,1 0 1 0 0,0 0 0 0 0,0-1-1 0 0,3 4 1 0 0,10 3-1839 0 0,1-3-325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0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43 12640 0 0,'2'-4'445'0'0,"-1"0"1"0"0,1 0 0 0 0,-1-1-1 0 0,0 1 1 0 0,0 0 0 0 0,-1-1-1 0 0,1-8 6275 0 0,2 21-4845 0 0,-1 3-1612 0 0,0-1 1 0 0,0 1-1 0 0,-1 0 1 0 0,0 0-1 0 0,-1 1 1 0 0,-2 18-1 0 0,1-6-86 0 0,-11 150 290 0 0,-1 46-23 0 0,15-171-866 0 0,-1-45 73 0 0,-1-1-1 0 0,1 1 1 0 0,0-1 0 0 0,0 1-1 0 0,0-1 1 0 0,0 0-1 0 0,0 1 1 0 0,1-1 0 0 0,0 0-1 0 0,0 0 1 0 0,2 4-1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0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20 10136 0 0,'-9'-19'6543'0'0,"4"45"-622"0"0,2 15-4781 0 0,-2 8-985 0 0,3-30 394 0 0,0 37-1 0 0,1-14-230 0 0,3 139 247 0 0,6-104-7991 0 0,-7-66-503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0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72 21191 0 0,'0'0'2127'0'0,"-1"13"-486"0"0,0-9-1536 0 0,1 0 0 0 0,0 0 0 0 0,0 1-1 0 0,1-1 1 0 0,1 7 0 0 0,0 11-126 0 0,-1-1 102 0 0,1 0-1 0 0,0 0 0 0 0,8 26 1 0 0,-5-30 298 0 0,12 28 0 0 0,-16-43-325 0 0,-1 0-1 0 0,1 0 1 0 0,0-1-1 0 0,0 1 1 0 0,0 0 0 0 0,0-1-1 0 0,0 1 1 0 0,1-1-1 0 0,-1 1 1 0 0,0-1 0 0 0,1 0-1 0 0,-1 1 1 0 0,1-1-1 0 0,0 0 1 0 0,-1 0-1 0 0,1 0 1 0 0,0 0 0 0 0,-1 0-1 0 0,1-1 1 0 0,0 1-1 0 0,0 0 1 0 0,0-1-1 0 0,0 1 1 0 0,0-1 0 0 0,-1 0-1 0 0,1 0 1 0 0,0 0-1 0 0,0 0 1 0 0,0 0-1 0 0,0 0 1 0 0,0 0 0 0 0,0 0-1 0 0,0-1 1 0 0,0 1-1 0 0,0-1 1 0 0,-1 0 0 0 0,1 1-1 0 0,3-3 1 0 0,6-3 201 0 0,0 0 1 0 0,0-1 0 0 0,-1 0 0 0 0,16-15-1 0 0,-25 21-250 0 0,57-50 444 0 0,87-71 709 0 0,-122 105-1487 0 0,1 1-1 0 0,0 2 1 0 0,1 0 0 0 0,42-16-1 0 0,-48 22-1601 0 0,-1 1-5020 0 0,-1 1-2131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0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65 2760 0 0,'0'-1'207'0'0,"-2"-13"10226"0"0,2 11-9296 0 0,-3-43 9157 0 0,2 47-10257 0 0,0 0 0 0 0,0-1 0 0 0,0 1 0 0 0,0 1 0 0 0,0-1 0 0 0,1 0 0 0 0,-1 0 0 0 0,0 0 0 0 0,1 0 0 0 0,-1 0 0 0 0,0 1 0 0 0,1-1 0 0 0,0 0 0 0 0,-1 1 0 0 0,1 1 0 0 0,-1-1 9 0 0,-8 29 63 0 0,2 1 1 0 0,2 1 0 0 0,-4 58 0 0 0,9-88-91 0 0,0 5-213 0 0,0 0 0 0 0,0 0 0 0 0,1 0 0 0 0,3 12 0 0 0,-1-9-428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0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60 3680 0 0,'-5'-18'328'0'0,"5"14"-264"0"0,-6-5-64 0 0,3 2 0 0 0,-6-15 16343 0 0,4 22-15295 0 0,2 2-408 0 0,3 9-408 0 0,0 1-1392 0 0,0 5-280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06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0 784 8752 0 0,'1'-2'5152'0'0,"1"-9"-1845"0"0,13-37 2211 0 0,12-39-2797 0 0,19-48-556 0 0,-41 112-1964 0 0,-5 19-118 0 0,1-1 1 0 0,0 1-1 0 0,0 0 1 0 0,0 0-1 0 0,1-1 1 0 0,-1 1-1 0 0,1 0 1 0 0,3-5-1 0 0,-4 8 209 0 0,-1 3-188 0 0,-3 102-92 0 0,3-90 15 0 0,0 0 1 0 0,1 0-1 0 0,1 0 0 0 0,6 22 0 0 0,-5-25 187 0 0,-2-3-176 0 0,2 0 1 0 0,-1-1-1 0 0,1 1 0 0 0,6 13 1 0 0,-8-20-39 0 0,-1 0 1 0 0,1 0-1 0 0,-1 0 0 0 0,1-1 1 0 0,-1 1-1 0 0,1 0 0 0 0,0 0 1 0 0,-1 0-1 0 0,1-1 1 0 0,0 1-1 0 0,0 0 0 0 0,0-1 1 0 0,0 1-1 0 0,0-1 0 0 0,0 1 1 0 0,0-1-1 0 0,-1 1 1 0 0,1-1-1 0 0,1 0 0 0 0,-1 1 1 0 0,0-1-1 0 0,0 0 0 0 0,0 0 1 0 0,0 0-1 0 0,0 0 1 0 0,0 0-1 0 0,0 0 0 0 0,0 0 1 0 0,0 0-1 0 0,0 0 0 0 0,0 0 1 0 0,0 0-1 0 0,0-1 1 0 0,0 1-1 0 0,0-1 0 0 0,0 1 1 0 0,0 0-1 0 0,0-1 0 0 0,0 0 1 0 0,0 1-1 0 0,0-1 1 0 0,-1 1-1 0 0,1-1 0 0 0,1-1 1 0 0,4-3 19 0 0,0-1 1 0 0,0 0-1 0 0,-1 0 1 0 0,0-1-1 0 0,7-10 1 0 0,19-39-1092 0 0,-29 51 808 0 0,27-57-3991 0 0,-13 30-4623 0 0</inkml:trace>
  <inkml:trace contextRef="#ctx0" brushRef="#br0" timeOffset="1">474 0 12440 0 0,'0'0'957'0'0,"0"2"-624"0"0,14 52 5611 0 0,-3 72-1089 0 0,-2-26-3257 0 0,-3-44-796 0 0,13 101 135 0 0,-12-113-1107 0 0,20 65 0 0 0,-13-79-1650 0 0,-9-22 737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0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22751 0 0,'0'0'2496'0'0,"8"2"-2496"0"0,4-4 0 0 0,-1 2 0 0 0,6-3 88 0 0,3 3-8 0 0,3 3 0 0 0,2-3 0 0 0,3 0-768 0 0,0 2-152 0 0,0 1-32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0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14280 0 0,'0'0'5655'0'0,"8"4"-3959"0"0,-3-1-1417 0 0,-1 0 0 0 0,0 0 0 0 0,0 1 0 0 0,0 0-1 0 0,-1-1 1 0 0,0 1 0 0 0,1 0 0 0 0,3 7 0 0 0,6 7 139 0 0,22 27 146 0 0,-3 2 0 0 0,-1 1 0 0 0,24 52 0 0 0,-55-100-564 0 0,51 91 615 0 0,-44-80-692 0 0,1-1 1 0 0,0 0-1 0 0,0 0 0 0 0,1-1 1 0 0,0 0-1 0 0,11 8 1 0 0,-17-14-171 0 0,0-1 1 0 0,1 0-1 0 0,-1-1 1 0 0,0 1-1 0 0,0-1 0 0 0,1 1 1 0 0,-1-1-1 0 0,1 0 1 0 0,-1 0-1 0 0,6 0 1 0 0,11-2-6647 0 0,-6-2-572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7:00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99 15664 0 0,'0'0'718'0'0,"-3"-11"259"0"0,3 10-785 0 0,-1-1 0 0 0,1 0 0 0 0,-1 1 0 0 0,0-1 0 0 0,1 1 0 0 0,-1-1 1 0 0,0 1-1 0 0,0-1 0 0 0,0 1 0 0 0,0-1 0 0 0,0 1 0 0 0,-1 0 0 0 0,1 0 0 0 0,0-1 0 0 0,-1 1 0 0 0,1 0 0 0 0,0 0 0 0 0,-1 0 0 0 0,1 1 0 0 0,-1-1 0 0 0,0 0 0 0 0,1 0 0 0 0,-1 1 0 0 0,0-1 0 0 0,1 1 0 0 0,-1 0 0 0 0,0-1 0 0 0,1 1 0 0 0,-1 0 0 0 0,0 0 0 0 0,0 0 0 0 0,1 0 0 0 0,-1 0 0 0 0,0 1 0 0 0,0-1 0 0 0,-2 1 0 0 0,-1 0 40 0 0,0 1 0 0 0,1-1 0 0 0,-1 1 1 0 0,0 0-1 0 0,1 0 0 0 0,-1 0 1 0 0,1 1-1 0 0,0-1 0 0 0,0 1 0 0 0,0 0 1 0 0,0 0-1 0 0,-3 4 0 0 0,3-2-107 0 0,1 0 0 0 0,-1 0-1 0 0,1 0 1 0 0,0 0 0 0 0,1 1-1 0 0,-1-1 1 0 0,1 1 0 0 0,0 0-1 0 0,0-1 1 0 0,1 1 0 0 0,0 0 0 0 0,0 0-1 0 0,0 0 1 0 0,1 0 0 0 0,0 0-1 0 0,1 10 1 0 0,-2-15-107 0 0,1 0-18 0 0,0 0 1 0 0,0-1 0 0 0,0 1-1 0 0,0 0 1 0 0,0-1 0 0 0,0 1 0 0 0,1 0-1 0 0,-1-1 1 0 0,0 1 0 0 0,0-1-1 0 0,0 1 1 0 0,1 0 0 0 0,-1-1-1 0 0,0 1 1 0 0,0-1 0 0 0,1 1-1 0 0,-1-1 1 0 0,1 1 0 0 0,-1-1-1 0 0,0 1 1 0 0,1-1 0 0 0,-1 1-1 0 0,1-1 1 0 0,-1 1 0 0 0,1-1-1 0 0,0 1 1 0 0,6 1-1 0 0,-5-1-1 0 0,0-2 1 0 0,1 1-1 0 0,-1 0 0 0 0,1 0 0 0 0,-1-1 1 0 0,0 0-1 0 0,1 1 0 0 0,-1-1 0 0 0,0 0 0 0 0,0 0 1 0 0,0 0-1 0 0,0 0 0 0 0,1 0 0 0 0,-1-1 1 0 0,-1 1-1 0 0,1-1 0 0 0,0 1 0 0 0,0-1 1 0 0,-1 0-1 0 0,4-3 0 0 0,2-5 52 0 0,1-1 0 0 0,9-18 1 0 0,-13 21 51 0 0,14-25-610 0 0,21-59 0 0 0,-32 83-2049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14 12440 0 0,'-7'-3'354'0'0,"-1"1"1"0"0,0-1 0 0 0,0 1 0 0 0,0 1 0 0 0,-1 0-1 0 0,-15-1 1 0 0,18 3 513 0 0,0-1 1 0 0,0 1-1 0 0,1 0 0 0 0,-1 1 0 0 0,0-1 1 0 0,0 1-1 0 0,1 0 0 0 0,-1 1 0 0 0,1 0 1 0 0,-7 4-1 0 0,-7 5-497 0 0,2 1 0 0 0,0 1 0 0 0,-29 31-1 0 0,-39 57 43 0 0,58-69-248 0 0,20-24-188 0 0,-2 2 79 0 0,-13 19-1 0 0,20-27-84 0 0,1-1 1 0 0,-1 1-1 0 0,1 0 0 0 0,0-1 0 0 0,0 1 1 0 0,0 0-1 0 0,0 0 0 0 0,0 0 0 0 0,1 0 1 0 0,-1 0-1 0 0,1 0 0 0 0,0 0 0 0 0,0 5 1 0 0,4 0-1431 0 0,5-3-464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0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5064 0 0,'0'0'13178'0'0,"9"-11"-9665"0"0,5 3-3222 0 0,1 1 1 0 0,-1 0-1 0 0,1 1 0 0 0,1 0 0 0 0,19-4 0 0 0,-33 10-290 0 0,12-4-482 0 0,25-4 0 0 0,-35 8 339 0 0,0-1-1 0 0,0 1 1 0 0,0 0-1 0 0,0 0 1 0 0,0 1-1 0 0,0-1 1 0 0,0 1-1 0 0,0-1 1 0 0,0 1-1 0 0,0 1 1 0 0,3 0-1 0 0,2 4-1369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08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25 4608 0 0,'-9'6'725'0'0,"-10"20"14081"0"0,37-23-11969 0 0,6-1-2335 0 0,19-10-4 0 0,61-18-1 0 0,-34 8-2293 0 0,-29 8-6329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08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51 113 4608 0 0,'-14'0'488'0'0,"-1"-4"1587"0"0,13 3-1282 0 0,0 1 1 0 0,0-1-1 0 0,1 0 1 0 0,-1 0 0 0 0,1 0-1 0 0,-1 0 1 0 0,0 0-1 0 0,1 0 1 0 0,-2-3-1 0 0,2 4-476 0 0,1 0-1 0 0,0-1 1 0 0,-1 1 0 0 0,1-1-1 0 0,0 0 1 0 0,0 1-1 0 0,-1-1 1 0 0,1 1 0 0 0,0-1-1 0 0,0 1 1 0 0,0-1 0 0 0,-1 1-1 0 0,1-1 1 0 0,0 0-1 0 0,0 1 1 0 0,0-1 0 0 0,0 1-1 0 0,0-1 1 0 0,0 0-1 0 0,0 1 1 0 0,1-2 0 0 0,-1 1-79 0 0,1 0 1 0 0,0-1 0 0 0,-1 1-1 0 0,1 0 1 0 0,0 0-1 0 0,0 0 1 0 0,0 0 0 0 0,0 0-1 0 0,0 0 1 0 0,0 0 0 0 0,0 0-1 0 0,0 0 1 0 0,2 0 0 0 0,10-7-7 0 0,0 2 1 0 0,1-1 0 0 0,-1 2 0 0 0,23-6 0 0 0,60-11 769 0 0,-87 20-990 0 0,6-1-401 0 0,1 1-1 0 0,32-1 1 0 0,-39 4-3 0 0,0-1 0 0 0,0 1 1 0 0,-1 1-1 0 0,1 0 0 0 0,-1 0 0 0 0,1 0 0 0 0,7 5 1 0 0,-9-3-5509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0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27 2760 0 0,'0'0'125'0'0,"-6"-2"22"0"0,1-8 5023 0 0,-4-5 5841 0 0,8 15-10890 0 0,1 1 1 0 0,-1-1 0 0 0,1 0-1 0 0,-1 0 1 0 0,0 0 0 0 0,1 0-1 0 0,-1 1 1 0 0,1-1 0 0 0,-1 0 0 0 0,1 1-1 0 0,-1-1 1 0 0,1 0 0 0 0,-1 1-1 0 0,1-1 1 0 0,-1 1 0 0 0,1-1-1 0 0,-1 1 1 0 0,1-1 0 0 0,0 1-1 0 0,-1-1 1 0 0,1 1 0 0 0,-1 0-1 0 0,1 0-169 0 0,-7 8 305 0 0,1 1 1 0 0,1-1-1 0 0,0 1 0 0 0,0 0 0 0 0,-4 13 0 0 0,-13 56-10 0 0,11-36 559 0 0,8-32-564 0 0,0 1-1 0 0,-2 20 0 0 0,5-28-206 0 0,-1 0 0 0 0,1-1-1 0 0,1 1 1 0 0,-1 0 0 0 0,0 0-1 0 0,1-1 1 0 0,0 1 0 0 0,0 0-1 0 0,0-1 1 0 0,0 1 0 0 0,0-1-1 0 0,4 7 1 0 0,-4-9-26 0 0,0 0-1 0 0,0 0 1 0 0,0 0 0 0 0,0 0 0 0 0,1 0 0 0 0,-1 0 0 0 0,0 0-1 0 0,0-1 1 0 0,1 1 0 0 0,-1 0 0 0 0,0-1 0 0 0,1 1-1 0 0,-1-1 1 0 0,1 0 0 0 0,-1 1 0 0 0,1-1 0 0 0,1 0-1 0 0,28 1 22 0 0,-22-1-123 0 0,108-8 1191 0 0,-1 1-10 0 0,-112 7-1025 0 0,0 0-1 0 0,1 1 1 0 0,-1-1 0 0 0,0 1-1 0 0,1 0 1 0 0,-1 0-1 0 0,0 0 1 0 0,0 1 0 0 0,0-1-1 0 0,6 4 1 0 0,-8-4-26 0 0,0 1 0 0 0,-1-1 0 0 0,1 0 0 0 0,0 1 0 0 0,-1-1 0 0 0,1 1 0 0 0,-1 0 0 0 0,0-1 0 0 0,1 1 0 0 0,-1 0 0 0 0,0 0 0 0 0,0 0 0 0 0,0 0 0 0 0,0 0 0 0 0,-1 0 0 0 0,1 0 0 0 0,0 0 0 0 0,-1 0 0 0 0,1 0 0 0 0,-1 0 0 0 0,0 0 0 0 0,0 3 0 0 0,0 2 25 0 0,-1-1 0 0 0,0 0 1 0 0,0 0-1 0 0,-1 0 0 0 0,0 0 0 0 0,0 0 0 0 0,0-1 0 0 0,-1 1 1 0 0,1 0-1 0 0,-1-1 0 0 0,-1 0 0 0 0,1 0 0 0 0,-1 0 0 0 0,0 0 0 0 0,0 0 1 0 0,-6 4-1 0 0,-3 3-16 0 0,0-1 0 0 0,-1 0 1 0 0,-1-1-1 0 0,-22 12 0 0 0,-2-4-283 0 0,-1-2 1 0 0,-1-1-1 0 0,-44 9 0 0 0,18-6-4440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1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54 15664 0 0,'0'0'1822'0'0,"-1"-1"-1778"0"0,-13-3 10634 0 0,19-2-10411 0 0,1 0-1 0 0,-1 0 0 0 0,-1 0 0 0 0,1-1 1 0 0,4-9-1 0 0,-8 15-348 0 0,1 11-3091 0 0,-2 1 1453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1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22607 0 0,'-1'5'1099'0'0,"-5"25"-483"0"0,-1-1-1 0 0,-13 33 1 0 0,-28 57-36 0 0,35-90-879 0 0,-25 41 0 0 0,10-32-7198 0 0,14-22-269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1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 4144 0 0,'-12'-11'18593'0'0,"7"14"-18268"0"0,2 2-39 0 0,0 1 0 0 0,0 0 0 0 0,1 0 1 0 0,0 0-1 0 0,0 0 0 0 0,0 0 0 0 0,0 0 0 0 0,0 11 0 0 0,-2 4-28 0 0,-3 12-249 0 0,2 1 0 0 0,1 0-1 0 0,0 50 1 0 0,4-80-631 0 0,0 0 0 0 0,0 1 1 0 0,1-1-1 0 0,-1 0 0 0 0,1 1 1 0 0,2 6-1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1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91 3224 0 0,'-3'-7'288'0'0,"0"-4"-288"0"0,0-1 0 0 0,0-1 0 0 0,0 3 3640 0 0,0 0 672 0 0,3 0 136 0 0,-2 3 23 0 0,2-1-3351 0 0,-3 5-72 0 0,6 11-1928 0 0,-3 4 352 0 0,0 4-7983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1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1 731 15432 0 0,'0'0'1399'0'0,"3"-10"-1127"0"0,1-4 1417 0 0,11-23 0 0 0,-1 3 13 0 0,1-7 166 0 0,29-59-1 0 0,-31 75-1232 0 0,8-29 0 0 0,-4 12 96 0 0,-15 60-376 0 0,0 14-614 0 0,-3-17 82 0 0,4 65 361 0 0,-2-72-133 0 0,0 0 0 0 0,1 0 0 0 0,0 0 0 0 0,0 0 0 0 0,1 0 0 0 0,0 0 0 0 0,5 10 0 0 0,7 2 278 0 0,-15-20-309 0 0,1 0-1 0 0,0 1 1 0 0,0-1 0 0 0,0 0-1 0 0,0 0 1 0 0,0 0-1 0 0,0 0 1 0 0,0 0 0 0 0,0 0-1 0 0,0 0 1 0 0,-1 0-1 0 0,1 0 1 0 0,0 0 0 0 0,0-1-1 0 0,0 1 1 0 0,0 0-1 0 0,0-1 1 0 0,0 1 0 0 0,1-1-1 0 0,2-4 23 0 0,0 0 0 0 0,0 0 0 0 0,-1-1 0 0 0,0 1 0 0 0,0-1-1 0 0,0 0 1 0 0,2-8 0 0 0,0 3-12 0 0,44-106-1463 0 0,-2 4-4380 0 0,-36 86 3702 0 0</inkml:trace>
  <inkml:trace contextRef="#ctx0" brushRef="#br0" timeOffset="1">443 1 4144 0 0,'0'0'191'0'0,"-1"7"26"0"0,-1 11 1776 0 0,-1 30 1 0 0,7 51 10178 0 0,1-34-8108 0 0,10 112-2617 0 0,-9-141-1237 0 0,2 0 0 0 0,22 63 1 0 0,-11-57-881 0 0,-4-17-6150 0 0,-4-9-1495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7:00.7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1 266 15664 0 0,'0'0'5485'0'0,"3"-11"-3739"0"0,0-1-794 0 0,4-7 152 0 0,22-39 860 0 0,8-17-915 0 0,-31 62-775 0 0,-1 3 82 0 0,0 1-1 0 0,11-17 0 0 0,-2 3-53 0 0,-10 14-245 0 0,-4 9-57 0 0,0 0 0 0 0,0 0 0 0 0,0 0 0 0 0,0 0 0 0 0,0 0 0 0 0,0 0 0 0 0,0 0 0 0 0,0 0 0 0 0,0 0 0 0 0,0 0 0 0 0,0 1 0 0 0,0-1 0 0 0,0 0 0 0 0,0 0 0 0 0,0 0 0 0 0,1 0 0 0 0,-1 0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0,0-1 0 0 0,0 1 0 0 0,0 0 0 0 0,0 0 0 0 0,0 0 0 0 0,1 0 0 0 0,-1 0 0 0 0,0 0 0 0 0,0 0 0 0 0,0 0 0 0 0,0 0 0 0 0,0-1 0 0 0,1 7 0 0 0,-3 17 0 0 0,1-18 0 0 0,1 1 0 0 0,0-1 0 0 0,0 1 0 0 0,1 9 0 0 0,2 9 0 0 0,-2-16 0 0 0,0 0 0 0 0,1-1 0 0 0,0 1 0 0 0,0 0 0 0 0,6 13 0 0 0,-6-16 0 0 0,1 0 0 0 0,0 0 0 0 0,0 0 0 0 0,0-1 0 0 0,0 1 0 0 0,1-1 0 0 0,4 5 0 0 0,-7-8 0 0 0,1 0 0 0 0,0 0 0 0 0,-1 0 0 0 0,1 0 0 0 0,0 0 0 0 0,-1 0 0 0 0,1-1 0 0 0,0 1 0 0 0,0 0 0 0 0,-1-1 0 0 0,1 0 0 0 0,0 1 0 0 0,0-1 0 0 0,0 0 0 0 0,0 0 0 0 0,0 0 0 0 0,0 0 0 0 0,0 0 0 0 0,-1 0 0 0 0,1-1 0 0 0,0 1 0 0 0,0-1 0 0 0,0 1 0 0 0,2-2 0 0 0,1-1 111 0 0,-1 0 0 0 0,1 0-1 0 0,0-1 1 0 0,-1 0 0 0 0,0 1 0 0 0,1-2-1 0 0,-2 1 1 0 0,1 0 0 0 0,0-1 0 0 0,-1 0 0 0 0,0 1-1 0 0,4-11 1 0 0,6-14 38 0 0,5-14-1375 0 0,-14 37 313 0 0,-1-1 0 0 0,1 2 1 0 0,0-1-1 0 0,7-8 0 0 0,-3 6-622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1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14280 0 0,'-1'0'1297'0'0,"25"-2"6768"0"0,13 1-6713 0 0,-20 0-821 0 0,-1 1 1 0 0,0 0-1 0 0,1 1 1 0 0,-1 1 0 0 0,31 7-1 0 0,29 12-3348 0 0,-49-12 1226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1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 13824 0 0,'-3'-3'1470'0'0,"2"2"-1280"0"0,1 1 0 0 0,-1-1 0 0 0,1 1 0 0 0,-1-1 0 0 0,0 1 0 0 0,1 0 0 0 0,-1-1 0 0 0,0 1 0 0 0,1 0 0 0 0,-1 0 0 0 0,0-1 0 0 0,0 1 0 0 0,1 0 0 0 0,-1 0 0 0 0,0 0 0 0 0,0 0 0 0 0,1 0 0 0 0,-1 0 0 0 0,0 0 0 0 0,0 0 0 0 0,1 0 0 0 0,-1 1 0 0 0,0-1 0 0 0,1 0 0 0 0,-1 0 0 0 0,0 1 0 0 0,0-1 0 0 0,1 0 0 0 0,-1 1 0 0 0,1-1 0 0 0,-1 0 0 0 0,0 1 0 0 0,1-1 0 0 0,-1 1 0 0 0,1-1 0 0 0,-1 1 0 0 0,1 0 0 0 0,-1-1 0 0 0,1 1 0 0 0,-1-1 0 0 0,1 1 0 0 0,0 0 0 0 0,-1-1 0 0 0,1 1 0 0 0,0 0-1 0 0,-1 1 1 0 0,0 1 83 0 0,0 0 0 0 0,1 0 0 0 0,-1 0 0 0 0,0 0 0 0 0,1 1 0 0 0,-1-1 1 0 0,1 0-1 0 0,1 6 0 0 0,2 12 29 0 0,1 0 0 0 0,13 35 0 0 0,-14-49-323 0 0,0 0 0 0 0,0 0-1 0 0,1 0 1 0 0,-1-1 0 0 0,1 1 0 0 0,1-1 0 0 0,-1 0 0 0 0,1 0 0 0 0,1 0 0 0 0,-1-1 0 0 0,8 6 0 0 0,-9-8-417 0 0,-1-1-1 0 0,2 0 1 0 0,-1 0 0 0 0,0 0 0 0 0,0-1-1 0 0,0 1 1 0 0,1-1 0 0 0,-1 0 0 0 0,6 0-1 0 0,7-2-7976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15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0 10592 0 0,'-8'4'376'0'0,"-1"0"1"0"0,1 1-1 0 0,0 0 1 0 0,1 0-1 0 0,-8 7 1 0 0,1 1 3135 0 0,-18 22 0 0 0,-17 27 723 0 0,24-26-3560 0 0,2 2 0 0 0,-21 46 0 0 0,25-46-331 0 0,6-11-256 0 0,1-1 0 0 0,0 2 0 0 0,-7 31 0 0 0,18-55-63 0 0,-5 18-692 0 0,2-1 0 0 0,-2 24 0 0 0,5-19-461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1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30 9216 0 0,'-4'1'645'0'0,"0"0"1"0"0,0 0 0 0 0,-1-1 0 0 0,1 1 0 0 0,0-1-1 0 0,-9-1 1 0 0,-5 1 7471 0 0,43-12-6468 0 0,-5 7-1299 0 0,0 1 0 0 0,0 1 0 0 0,33-1 0 0 0,-17 1 38 0 0,-13 2-128 0 0,29 0 0 0 0,-43 2-244 0 0,0 0-1 0 0,0 1 1 0 0,0-1-1 0 0,1 2 1 0 0,-2-1 0 0 0,13 6-1 0 0,-18-6-135 0 0,-1-1 0 0 0,1 1 0 0 0,0 0 0 0 0,-1 0 0 0 0,1 0 0 0 0,-1 0 0 0 0,0 0 0 0 0,4 5 0 0 0,-4-5-265 0 0,-1 0 0 0 0,0 0 1 0 0,0 0-1 0 0,0 0 0 0 0,0 0 1 0 0,0 0-1 0 0,0 0 0 0 0,0 2 1 0 0,2 9-7481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1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33 4608 0 0,'-6'7'3512'0'0,"15"-7"104"0"0,2-2 112 0 0,6-1 23 0 0,-3-2-2895 0 0,6 1-584 0 0,-4-4-112 0 0,10 0-32 0 0,-4 3-432 0 0,1 1-88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1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16 4608 0 0,'-2'-2'-1124'0'0,"-6"-5"1460"0"0,-2 1 7144 0 0,9 6-7158 0 0,1-1 0 0 0,0 1 1 0 0,-1 0-1 0 0,1 0 0 0 0,-1 0 0 0 0,1 0 0 0 0,0 0 0 0 0,-1 0 0 0 0,-4 3 4510 0 0,4-2-4510 0 0,-5 10 1032 0 0,4-7-1118 0 0,1 0 0 0 0,0 0 0 0 0,1 0 0 0 0,-1 0 0 0 0,1 0 0 0 0,0 0 0 0 0,0 8-1 0 0,5 29 464 0 0,-5-40-689 0 0,14 89 352 0 0,3 165-1 0 0,-14-153-2034 0 0,-1-86 687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1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8 108 17047 0 0,'-6'-4'1311'0'0,"4"3"-608"0"0,4 0 54 0 0,22-5 1574 0 0,55-12-321 0 0,55-11-719 0 0,64-9-574 0 0,-111 30-2206 0 0,-64 6-166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1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13760 0 0,'0'0'3735'0'0,"-1"8"-2433"0"0,-4 41-843 0 0,1 1 1 0 0,3-1-1 0 0,1 0 1 0 0,3 1-1 0 0,11 53 1 0 0,-9-71-377 0 0,11 40 94 0 0,-14-65-101 0 0,0 1-1 0 0,1-2 1 0 0,0 1 0 0 0,0 0-1 0 0,1 0 1 0 0,0-1 0 0 0,7 10-1 0 0,-10-15-61 0 0,0 0-1 0 0,-1 0 1 0 0,1-1-1 0 0,0 1 1 0 0,-1 0 0 0 0,1-1-1 0 0,0 1 1 0 0,0-1-1 0 0,0 1 1 0 0,0-1-1 0 0,0 1 1 0 0,0-1-1 0 0,-1 1 1 0 0,1-1-1 0 0,0 0 1 0 0,0 1-1 0 0,0-1 1 0 0,0 0-1 0 0,0 0 1 0 0,0 0 0 0 0,0 0-1 0 0,0 0 1 0 0,0 0-1 0 0,2 0 1 0 0,-2-1 12 0 0,1 0 1 0 0,0 1 0 0 0,0-1 0 0 0,0 0-1 0 0,-1 0 1 0 0,1 0 0 0 0,0 0-1 0 0,-1-1 1 0 0,1 1 0 0 0,-1 0 0 0 0,3-3-1 0 0,3-5 56 0 0,-1 1 0 0 0,0-1 0 0 0,7-16-1 0 0,-12 23-83 0 0,44-91 577 0 0,8-15 1374 0 0,-49 100-1742 0 0,0 1 1 0 0,0-1-1 0 0,1 1 0 0 0,0 1 0 0 0,1-1 0 0 0,-1 1 1 0 0,1-1-1 0 0,0 2 0 0 0,9-7 0 0 0,-14 11-179 0 0,-1 0-1 0 0,1 1 0 0 0,0-1 1 0 0,0 1-1 0 0,0 0 0 0 0,0-1 1 0 0,0 1-1 0 0,0 0 0 0 0,0-1 1 0 0,0 1-1 0 0,0 0 1 0 0,0 0-1 0 0,0 0 0 0 0,0 0 1 0 0,0 0-1 0 0,0 0 0 0 0,0 0 1 0 0,0 0-1 0 0,0 0 1 0 0,0 1-1 0 0,2-1 0 0 0,-2 1-2 0 0,1 0-1 0 0,-1 0 1 0 0,1 0 0 0 0,-1 0-1 0 0,0 0 1 0 0,0 0-1 0 0,1 1 1 0 0,-1-1-1 0 0,0 0 1 0 0,0 1 0 0 0,2 2-1 0 0,0 4 44 0 0,1 0 0 0 0,-1 0-1 0 0,0 0 1 0 0,2 10 0 0 0,-4-16-32 0 0,4 23 72 0 0,0-1 0 0 0,-1 1 0 0 0,0 28 0 0 0,-2-22-98 0 0,14 55 0 0 0,-15-82-141 0 0,0 1 0 0 0,0-1 1 0 0,1 1-1 0 0,0-1 0 0 0,0 0 0 0 0,0 1 0 0 0,0-1 1 0 0,4 3-1 0 0,-6-6-22 0 0,1 0 1 0 0,0 0 0 0 0,-1 0 0 0 0,1 0-1 0 0,0-1 1 0 0,-1 1 0 0 0,1 0-1 0 0,0-1 1 0 0,0 1 0 0 0,0-1-1 0 0,0 1 1 0 0,0-1 0 0 0,0 1-1 0 0,0-1 1 0 0,0 0 0 0 0,0 1-1 0 0,0-1 1 0 0,0 0 0 0 0,0 0-1 0 0,0 0 1 0 0,0 0 0 0 0,0 0-1 0 0,0 0 1 0 0,0 0 0 0 0,0 0-1 0 0,0 0 1 0 0,0 0 0 0 0,0 0 0 0 0,0-1-1 0 0,0 1 1 0 0,0 0 0 0 0,0-1-1 0 0,0 1 1 0 0,0-1 0 0 0,0 1-1 0 0,-1-1 1 0 0,1 1 0 0 0,0-1-1 0 0,0 0 1 0 0,1-1 0 0 0,6-7-8109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1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62 186 9216 0 0,'-9'13'-106'0'0,"-1"12"4733"0"0,1 21 5315 0 0,6-27-9067 0 0,-25 166 1046 0 0,27-179-1953 0 0,0 0 0 0 0,1 0 0 0 0,0 0-1 0 0,0 0 1 0 0,1 0 0 0 0,1 8 0 0 0,5 6-7101 0 0,-1-9-1088 0 0</inkml:trace>
  <inkml:trace contextRef="#ctx0" brushRef="#br0" timeOffset="1">73 1 12896 0 0,'0'0'576'0'0,"-6"0"112"0"0,1 3-552 0 0,0 1-136 0 0,5 1 0 0 0,0 1 0 0 0,2 1 1160 0 0,4 0 207 0 0,-1-2 41 0 0,3 6 0 0 0,1-4-1832 0 0,2 0-376 0 0,4-3-64 0 0,-2 1-3935 0 0,7-1-777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1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6912 0 0,'-6'7'714'0'0,"-23"21"3404"0"0,16-15-128 0 0,-14 17 1 0 0,23-25-3357 0 0,1-1 1 0 0,0 2-1 0 0,0-1 1 0 0,0 0-1 0 0,0 1 1 0 0,1-1-1 0 0,-3 11 1 0 0,4-14-506 0 0,1 1 0 0 0,0-1 0 0 0,0 1 0 0 0,0-1 0 0 0,0 1 0 0 0,0-1 0 0 0,1 1 0 0 0,-1-1 0 0 0,1 1 0 0 0,-1-1 0 0 0,1 1 0 0 0,0-1 0 0 0,0 0 0 0 0,0 1 0 0 0,0-1 0 0 0,1 0 0 0 0,-1 0 0 0 0,0 0 0 0 0,1 0 0 0 0,0 0 0 0 0,-1 0 0 0 0,4 2 0 0 0,4 4 246 0 0,0 0 0 0 0,1-1 1 0 0,14 9-1 0 0,-18-12-125 0 0,-3-3-168 0 0,-1 1 0 0 0,0-1 0 0 0,0 1 0 0 0,0-1 0 0 0,0 1 0 0 0,0 0-1 0 0,0 0 1 0 0,-1 0 0 0 0,1 0 0 0 0,-1 0 0 0 0,1 0 0 0 0,-1 1 0 0 0,0-1 0 0 0,0 0 0 0 0,0 1 0 0 0,0-1 0 0 0,0 1 0 0 0,0-1-1 0 0,-1 1 1 0 0,1 0 0 0 0,-1-1 0 0 0,0 1 0 0 0,1-1 0 0 0,-2 4 0 0 0,1 0-77 0 0,-2 0 1 0 0,1-1-1 0 0,0 1 0 0 0,-1 0 1 0 0,0-1-1 0 0,-1 0 0 0 0,1 1 1 0 0,-1-1-1 0 0,0 0 0 0 0,-4 5 1 0 0,-1 0-85 0 0,0 0 1 0 0,-1 0 0 0 0,0-1-1 0 0,0-1 1 0 0,-18 13 0 0 0,-56 30-1011 0 0,40-26-727 0 0,28-14-816 0 0,7-4-3460 0 0</inkml:trace>
  <inkml:trace contextRef="#ctx0" brushRef="#br0" timeOffset="1">411 449 24879 0 0,'-21'5'2728'0'0,"21"-5"-2667"0"0,-1 0-1 0 0,0-1 1 0 0,0 1-1 0 0,0 0 1 0 0,0 0-1 0 0,1-1 1 0 0,-1 1-1 0 0,0-1 1 0 0,0 1-1 0 0,1 0 1 0 0,-1-1-1 0 0,0 0 1 0 0,0 1-1 0 0,1-1 1 0 0,-1 1-1 0 0,1-1 1 0 0,-1 0-1 0 0,1 1 1 0 0,-1-1-1 0 0,1 0 1 0 0,-1 0-1 0 0,1 1 1 0 0,-1-1-1 0 0,1 0 1 0 0,0 0-1 0 0,0 0 1 0 0,-1 1-1 0 0,1-1 1 0 0,0 0-1 0 0,0 0 1 0 0,0 0-1 0 0,0 0 1 0 0,0 0-1 0 0,0-1 1 0 0,0 1-253 0 0,1 0 0 0 0,-1 0 0 0 0,0 0 0 0 0,1 0 1 0 0,-1 1-1 0 0,1-1 0 0 0,0 0 0 0 0,-1 0 0 0 0,1 0 0 0 0,0 1 1 0 0,-1-1-1 0 0,1 0 0 0 0,0 1 0 0 0,0-1 0 0 0,-1 1 0 0 0,1-1 1 0 0,0 1-1 0 0,0-1 0 0 0,0 1 0 0 0,0-1 0 0 0,0 1 0 0 0,1 0 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7:01.1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208 18 18863 0 0,'0'0'1706'0'0,"-8"-8"16"0"0,6 7-1521 0 0,0-1 0 0 0,0 1-1 0 0,-1 0 1 0 0,1 0 0 0 0,0 0-1 0 0,-1 1 1 0 0,1-1 0 0 0,-1 1-1 0 0,1-1 1 0 0,0 1-1 0 0,-1 0 1 0 0,1 0 0 0 0,-1 0-1 0 0,1 0 1 0 0,-5 1 0 0 0,3 0-81 0 0,0 0 1 0 0,0 0-1 0 0,0 1 1 0 0,0 0-1 0 0,0-1 1 0 0,0 1-1 0 0,1 1 1 0 0,-7 3-1 0 0,4-1-86 0 0,1 0-1 0 0,0 0 0 0 0,0 0 0 0 0,0 1 0 0 0,0 0 0 0 0,1 0 1 0 0,0 0-1 0 0,0 0 0 0 0,0 1 0 0 0,-3 10 0 0 0,6-14 9 0 0,-1 0 0 0 0,1 0 0 0 0,1 1-1 0 0,-1-1 1 0 0,0 0 0 0 0,1 0 0 0 0,-1 1 0 0 0,1-1-1 0 0,0 1 1 0 0,0-1 0 0 0,1 0 0 0 0,-1 1 0 0 0,2 4-1 0 0,-2-6 62 0 0,17 5 168 0 0,-14-6-246 0 0,0-1 1 0 0,0 1 0 0 0,0-1-1 0 0,0 0 1 0 0,-1 0 0 0 0,1 0-1 0 0,0 0 1 0 0,0 0-1 0 0,0-1 1 0 0,0 1 0 0 0,0-1-1 0 0,0 0 1 0 0,-1 0 0 0 0,6-2-1 0 0,3-3 45 0 0,0 0-1 0 0,13-10 0 0 0,-15 10-8 0 0,0 0 0 0 0,11-6-1 0 0,-14 9 30 0 0,0 1 0 0 0,0 0 0 0 0,0 0-1 0 0,0 0 1 0 0,0 1 0 0 0,1 0 0 0 0,-1 0-1 0 0,12 0 1 0 0,-16 1-70 0 0,1 1 0 0 0,-1-1-1 0 0,0 0 1 0 0,0 1 0 0 0,0 0-1 0 0,1-1 1 0 0,-1 1 0 0 0,0 0-1 0 0,0 0 1 0 0,0 0 0 0 0,0 0-1 0 0,0 1 1 0 0,-1-1 0 0 0,1 0-1 0 0,0 1 1 0 0,-1 0 0 0 0,1-1 0 0 0,-1 1-1 0 0,1 0 1 0 0,-1 0 0 0 0,0-1-1 0 0,1 1 1 0 0,-1 0 0 0 0,0 0-1 0 0,0 1 1 0 0,-1-1 0 0 0,1 0-1 0 0,0 4 1 0 0,1 2 18 0 0,-1 0 1 0 0,0 0-1 0 0,0 0 1 0 0,-1 0-1 0 0,0 0 0 0 0,0 0 1 0 0,-1 0-1 0 0,0 0 1 0 0,-1 0-1 0 0,0 0 0 0 0,-3 10 1 0 0,0-5 6 0 0,0 0 1 0 0,-1-1 0 0 0,0 0 0 0 0,-1 0 0 0 0,0-1 0 0 0,-10 11-1 0 0,8-10-9 0 0,-1-1-1 0 0,-1 0 0 0 0,0 0 0 0 0,-1-1 0 0 0,1 0 0 0 0,-26 14 0 0 0,31-21-122 0 0,0 0-1 0 0,0 0 0 0 0,0-1 0 0 0,-1 1 0 0 0,1-1 0 0 0,-1-1 1 0 0,0 1-1 0 0,1-1 0 0 0,-1-1 0 0 0,0 1 0 0 0,0-1 1 0 0,0 0-1 0 0,1-1 0 0 0,-1 1 0 0 0,0-1 0 0 0,0-1 1 0 0,-8-2-1 0 0,12 3-237 0 0,1 0 1 0 0,-1 0 0 0 0,1 0 0 0 0,-1-1-1 0 0,1 1 1 0 0,0-1 0 0 0,0 1-1 0 0,-3-4 1 0 0,-7-8-1364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1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 4144 0 0,'-12'-9'16050'0'0,"8"10"-14911"0"0,6 20 822 0 0,5-5-1619 0 0,1-1 1 0 0,0 0-1 0 0,1 0 1 0 0,18 23-1 0 0,10 16 339 0 0,42 58 15 0 0,-57-78-586 0 0,1-1-1 0 0,53 55 0 0 0,-72-84-124 0 0,0 0 0 0 0,0 0 1 0 0,1-1-1 0 0,0 0 0 0 0,0 0 0 0 0,9 4 0 0 0,10-1-2053 0 0,-21-5 1067 0 0,-1-1-1 0 0,1 0 1 0 0,0 0-1 0 0,-1 0 1 0 0,1-1-1 0 0,5 0 1 0 0,4-4-6560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1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 11520 0 0,'-2'0'98'0'0,"-1"0"1"0"0,0 0 0 0 0,0 0 0 0 0,0 0 0 0 0,0 0 0 0 0,0 0 0 0 0,1 1-1 0 0,-1 0 1 0 0,0-1 0 0 0,0 1 0 0 0,1 0 0 0 0,-1 0 0 0 0,1 1 0 0 0,-1-1-1 0 0,-3 3 1 0 0,-3 2 1010 0 0,0 1-1 0 0,-13 13 0 0 0,8-7 1340 0 0,-10 13-847 0 0,0 1 0 0 0,-25 35 0 0 0,48-60-1540 0 0,-1 0-27 0 0,-32 45 867 0 0,-43 72 1 0 0,68-103-874 0 0,-17 21 0 0 0,16-24-273 0 0,0 1 0 0 0,-7 15-1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2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23 4144 0 0,'-12'-11'408'0'0,"4"3"1663"0"0,8 8-1543 0 0,-1 0 0 0 0,0-1-1 0 0,1 1 1 0 0,-1 0 0 0 0,0-1 0 0 0,1 1 0 0 0,-1 0 0 0 0,0 0 0 0 0,0-1 0 0 0,1 1 0 0 0,-1 0 0 0 0,0 0 0 0 0,0 0 0 0 0,-9 5 7601 0 0,9-4-7706 0 0,-3 10 1834 0 0,2 1-1984 0 0,1 0-1 0 0,0 1 1 0 0,1-1-1 0 0,0 0 1 0 0,1 1-1 0 0,0-1 1 0 0,1 0-1 0 0,5 18 1 0 0,2 15 26 0 0,41 227 385 0 0,-49-271-700 0 0,1 12-191 0 0,1-1 1 0 0,1 0-1 0 0,0 1 0 0 0,0-1 1 0 0,2-1-1 0 0,10 20 1 0 0,-14-29 138 0 0,-1 0-1020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2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76 178 14888 0 0,'-3'-2'149'0'0,"1"0"0"0"0,-1 0 0 0 0,0 0 0 0 0,0 0 0 0 0,1 0 0 0 0,-1 1 0 0 0,0 0 0 0 0,0-1 0 0 0,-1 1 1 0 0,-3-1-1 0 0,-12-4 848 0 0,18 5-809 0 0,0 1 0 0 0,0-1 0 0 0,0 0 0 0 0,-1 1-1 0 0,1-1 1 0 0,0 0 0 0 0,0 0 0 0 0,0 0 0 0 0,0 1 0 0 0,0-1 0 0 0,0 0 0 0 0,0 0 0 0 0,1 0 0 0 0,-1-1 0 0 0,0 1 0 0 0,0 0 0 0 0,1 0 0 0 0,-1 0-1 0 0,1-1 1 0 0,-1 1 0 0 0,1 0 0 0 0,-1 0 0 0 0,1-1 0 0 0,0 1 0 0 0,0 0 0 0 0,0-1 0 0 0,0 1 0 0 0,0 0 0 0 0,0-2 0 0 0,0 1-73 0 0,1 0 1 0 0,-1 0-1 0 0,1 0 0 0 0,-1 1 1 0 0,1-1-1 0 0,0 0 1 0 0,0 0-1 0 0,0 1 1 0 0,0-1-1 0 0,0 0 0 0 0,0 1 1 0 0,0-1-1 0 0,1 1 1 0 0,-1 0-1 0 0,0-1 1 0 0,1 1-1 0 0,-1 0 0 0 0,1 0 1 0 0,2-2-1 0 0,1 0 36 0 0,0 0-1 0 0,0 1 1 0 0,0-1-1 0 0,0 1 1 0 0,0 0 0 0 0,0 0-1 0 0,1 1 1 0 0,-1 0-1 0 0,1 0 1 0 0,-1 0-1 0 0,1 0 1 0 0,0 1 0 0 0,7 0-1 0 0,4 1 153 0 0,0-1 0 0 0,1-1 0 0 0,-1 0 0 0 0,0-1 0 0 0,0-1-1 0 0,17-5 1 0 0,-10 3-51 0 0,105-31 751 0 0,-114 32-943 0 0,-12 2-119 0 0,0 1-1 0 0,0 1 1 0 0,0-1-1 0 0,0 0 1 0 0,0 1-1 0 0,4-1 1 0 0,-17 17-2909 0 0,-12 3-313 0 0,9-8 979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2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67 2760 0 0,'2'-10'63'0'0,"-1"0"1"0"0,1-36 19660 0 0,-1 47-19064 0 0,4 2-460 0 0,0 1 0 0 0,0 0 0 0 0,-1 0 0 0 0,1 0 0 0 0,-1 0 0 0 0,0 1 0 0 0,-1-1-1 0 0,1 1 1 0 0,-1 0 0 0 0,0 0 0 0 0,0 0 0 0 0,-1 1 0 0 0,1-1 0 0 0,1 8 0 0 0,4 12-118 0 0,8 50 1 0 0,-13-62-36 0 0,14 94-91 0 0,-15-96-647 0 0,-1 0 1 0 0,0 15-1 0 0,-3-6-6016 0 0,-3-4-904 0 0</inkml:trace>
  <inkml:trace contextRef="#ctx0" brushRef="#br0" timeOffset="1">9 427 7368 0 0,'-1'-2'69'0'0,"0"1"0"0"0,0-1 0 0 0,0 1 0 0 0,0-1 0 0 0,0 1 0 0 0,1-1 0 0 0,-1 0 1 0 0,1 1-1 0 0,-1-1 0 0 0,1 0 0 0 0,0 1 0 0 0,-1-1 0 0 0,1 0 0 0 0,0 0 0 0 0,0-2 0 0 0,1-1 960 0 0,-1 1-1 0 0,1 0 0 0 0,-1-1 0 0 0,1 1 0 0 0,3-6 0 0 0,2-5 2845 0 0,13-22-1 0 0,13-12-1820 0 0,-8 19-1868 0 0,29-28 0 0 0,10 3-2449 0 0,-42 39 898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2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15864 0 0,'1'-1'727'0'0,"28"-45"400"0"0,-4 16 1464 0 0,-23 28-2190 0 0,1 0 0 0 0,-1 0 0 0 0,0 0 0 0 0,1 0 0 0 0,-1 0 0 0 0,1 0 0 0 0,0 1 0 0 0,-1 0 0 0 0,6-3 0 0 0,-6 4 554 0 0,7 22 1214 0 0,-8-11-2097 0 0,0-1-1 0 0,-1 1 1 0 0,0 0-1 0 0,-1-1 1 0 0,0 1-1 0 0,-3 12 1 0 0,2-12 160 0 0,-34 154 1231 0 0,36-164-1464 0 0,0 0 1 0 0,-1-1-1 0 0,1 1 0 0 0,0 0 0 0 0,0 0 0 0 0,0 0 1 0 0,0-1-1 0 0,0 1 0 0 0,0 0 0 0 0,0 0 0 0 0,0 0 1 0 0,0 0-1 0 0,1-1 0 0 0,-1 1 0 0 0,0 0 1 0 0,1 0-1 0 0,-1-1 0 0 0,0 1 0 0 0,1 0 0 0 0,-1 0 1 0 0,1-1-1 0 0,-1 1 0 0 0,1 0 0 0 0,0 0 0 0 0,0 0 4 0 0,0-1 0 0 0,0 1 1 0 0,0-1-1 0 0,0 0 0 0 0,1 0 0 0 0,-1 1 0 0 0,0-1 0 0 0,0 0 0 0 0,0 0 0 0 0,0 0 0 0 0,0 0 0 0 0,0 0 0 0 0,0 0 0 0 0,1 0 0 0 0,1-1 0 0 0,3-1-150 0 0,0 0 0 0 0,-1-1 0 0 0,1 1 0 0 0,0-1 0 0 0,8-6 0 0 0,-5 3-80 0 0,10-7-1780 0 0,16-15 0 0 0,-20 12 261 0 0</inkml:trace>
  <inkml:trace contextRef="#ctx0" brushRef="#br0" timeOffset="1">336 8 22087 0 0,'-7'3'2002'0'0,"5"0"-1938"0"0,0-1 1 0 0,-1 1 0 0 0,1 0 0 0 0,0 0 0 0 0,0 0 0 0 0,0 0 0 0 0,1 0-1 0 0,-3 7 1 0 0,-9 31 1085 0 0,10-32-651 0 0,-87 365 3043 0 0,86-355-3753 0 0,0 27-1 0 0,4-38-301 0 0,0 0 0 0 0,0-1 0 0 0,1 1 0 0 0,0 0 1 0 0,0 0-1 0 0,4 10 0 0 0,1-7-1602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21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 6448 0 0,'0'1'11704'0'0,"-2"6"-9611"0"0,1-5-1717 0 0,1-1-124 0 0,0 0-1 0 0,0 0 1 0 0,0 0-1 0 0,0 0 1 0 0,-1-1-1 0 0,1 1 1 0 0,0 0 0 0 0,-1 0-1 0 0,1 0 1 0 0,0-1-1 0 0,-1 1 1 0 0,0 1-1 0 0,-6 13 1945 0 0,6-12-1956 0 0,0-1 1 0 0,0 0-1 0 0,0 1 0 0 0,0-1 0 0 0,0 0 1 0 0,0 5-1 0 0,-4 8 2585 0 0,6-16-2757 0 0,0 1-1 0 0,0-1 1 0 0,-1 1 0 0 0,1-1 0 0 0,0 0 0 0 0,-1 0 0 0 0,1 1 0 0 0,0-1 0 0 0,-1 0-1 0 0,1 0 1 0 0,-1 1 0 0 0,0-1 0 0 0,1-1 0 0 0,2-3 99 0 0,11-15-504 0 0,-11 14 96 0 0,0 1 0 0 0,1 0 0 0 0,0-1 0 0 0,0 2 0 0 0,5-6 0 0 0,-8 9-1 0 0,0 1 0 0 0,-1 0-1 0 0,1 0 1 0 0,0-1 0 0 0,0 1-1 0 0,-1 0 1 0 0,1 0-1 0 0,0 0 1 0 0,0 0 0 0 0,-1 0-1 0 0,1 0 1 0 0,0 0 0 0 0,0 0-1 0 0,-1 0 1 0 0,1 0-1 0 0,0 0 1 0 0,0 0 0 0 0,-1 0-1 0 0,1 1 1 0 0,0-1 0 0 0,-1 0-1 0 0,1 1 1 0 0,0-1-1 0 0,-1 0 1 0 0,1 1 0 0 0,0-1-1 0 0,0 1 1 0 0,4 3-2301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22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0 3224 0 0,'-11'34'-19'0'0,"-11"13"6809"0"0,-3 7 3138 0 0,-21 43-4996 0 0,16-34-3304 0 0,21-45-1273 0 0,-1 1-1 0 0,-21 29 1 0 0,4-16-8093 0 0,13-19-775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4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4488 0 0,'0'0'10116'0'0,"7"3"-7585"0"0,-4-2-2244 0 0,0 1-1 0 0,0-1 0 0 0,0 0 0 0 0,0 0 0 0 0,0 0 0 0 0,0-1 0 0 0,1 1 0 0 0,-1-1 0 0 0,0 0 0 0 0,4 0 0 0 0,38-3 1262 0 0,-26 1-823 0 0,-14 1-564 0 0,-1 1-1 0 0,0 0 0 0 0,0 0 0 0 0,0 0 1 0 0,0 0-1 0 0,0 1 0 0 0,0 0 1 0 0,5 1-1 0 0,-8-1-155 0 0,-1-1 1 0 0,0 0 0 0 0,1 1-1 0 0,-1-1 1 0 0,0 1-1 0 0,1-1 1 0 0,-1 1-1 0 0,0-1 1 0 0,0 0-1 0 0,1 1 1 0 0,-1-1-1 0 0,0 1 1 0 0,0 0-1 0 0,0-1 1 0 0,0 1-1 0 0,0-1 1 0 0,0 1 0 0 0,0-1-1 0 0,0 1 1 0 0,0-1-1 0 0,0 1 1 0 0,0-1-1 0 0,0 1 1 0 0,0 0-1 0 0,-3 13-222 0 0,0-6 390 0 0,-1 1 1 0 0,0-1-1 0 0,-1 0 0 0 0,1 0 0 0 0,-11 12 0 0 0,-6 11 314 0 0,16-24-544 0 0,0 0 0 0 0,-1-1 1 0 0,0 1-1 0 0,0-1 0 0 0,0 0 1 0 0,-1-1-1 0 0,-11 8 0 0 0,25-10 57 0 0,-5-3 0 0 0,1 0 0 0 0,-1 1 0 0 0,1-1 0 0 0,-1 0 0 0 0,0 0 0 0 0,1-1 0 0 0,-1 1 0 0 0,3-1 0 0 0,5-3 0 0 0,0-1 0 0 0,-1 0 0 0 0,10-7 0 0 0,-13 8 11 0 0,-6 4-9 0 0,0 0 0 0 0,1 0-1 0 0,-1-1 1 0 0,1 1 0 0 0,-1 0 0 0 0,0 0 0 0 0,1-1-1 0 0,-1 1 1 0 0,1 0 0 0 0,-1 0 0 0 0,1 0 0 0 0,-1 0 0 0 0,0 0-1 0 0,1 0 1 0 0,-1 0 0 0 0,1-1 0 0 0,-1 1 0 0 0,1 1-1 0 0,-1-1 1 0 0,1 0 0 0 0,-1 0 0 0 0,1 0 0 0 0,-1 0 0 0 0,1 0-1 0 0,-1 0 1 0 0,0 0 0 0 0,2 1 0 0 0,-1 0 0 0 0,0-1-2 0 0,0 0 0 0 0,0 0 0 0 0,1 1 0 0 0,-1-1 0 0 0,0 0 0 0 0,0 1 0 0 0,0-1 0 0 0,0 1 0 0 0,0-1 0 0 0,0 1 0 0 0,0 0 0 0 0,0-1 0 0 0,0 1 0 0 0,-1 0 0 0 0,1 0 0 0 0,0-1 0 0 0,0 1 0 0 0,-1 0 0 0 0,1 0 0 0 0,0 0 0 0 0,-1 0 0 0 0,1 0 0 0 0,-1 0 0 0 0,1 0 0 0 0,0 2 0 0 0,1 1 0 0 0,-1-2 2 0 0,-1 0 0 0 0,1-1-1 0 0,-1 1 1 0 0,1 0 0 0 0,-1 0 0 0 0,0 0-1 0 0,1 0 1 0 0,-1 0 0 0 0,0 0-1 0 0,0-1 1 0 0,0 1 0 0 0,-1 0 0 0 0,1 0-1 0 0,0 0 1 0 0,-1 0 0 0 0,1 0 0 0 0,-1-1-1 0 0,1 1 1 0 0,-1 0 0 0 0,0 0-1 0 0,0-1 1 0 0,0 1 0 0 0,-1 1 0 0 0,-3 4 38 0 0,0 0 0 0 0,0-1 1 0 0,-12 12-1 0 0,-73 60 282 0 0,22-21-327 0 0,53-43-767 0 0,-1 0 0 0 0,2 1 0 0 0,-19 26 0 0 0,27-33-612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54.1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31 7488 0 0,'0'0'568'0'0,"-1"-1"-395"0"0,0 0-114 0 0,1 0 0 0 0,-1-1-1 0 0,0 1 1 0 0,1-1 0 0 0,-1 1-1 0 0,1-1 1 0 0,-1 1 0 0 0,1-1 0 0 0,0 0-1 0 0,0 1 1 0 0,0-3 0 0 0,0-3 3891 0 0,1 7-3884 0 0,-1-1 1 0 0,0 1 0 0 0,0 0-1 0 0,0 0 1 0 0,0 0-1 0 0,1-1 1 0 0,-1 1 0 0 0,0 0-1 0 0,0 0 1 0 0,0 0 0 0 0,1 0-1 0 0,-1 0 1 0 0,0 0 0 0 0,0 0-1 0 0,1-1 1 0 0,-1 1-1 0 0,0 0 1 0 0,0 0 0 0 0,1 0-1 0 0,-1 0 1 0 0,0 0 0 0 0,1 0-1 0 0,-1 0 1 0 0,0 0 0 0 0,0 0-1 0 0,1 0 1 0 0,-1 0 0 0 0,0 1-1 0 0,0-1 1 0 0,1 0-1 0 0,-1 0 1 0 0,0 0 0 0 0,0 0-1 0 0,0 0 1 0 0,1 0 0 0 0,-1 1-1 0 0,0-1 1 0 0,0 0 0 0 0,0 0-1 0 0,1 0 1 0 0,-1 0 0 0 0,0 1-1 0 0,10 7 569 0 0,-6-2-463 0 0,0 0 0 0 0,0 0 1 0 0,0 1-1 0 0,-1-1 1 0 0,0 1-1 0 0,-1 0 1 0 0,0 0-1 0 0,0 0 0 0 0,2 12 1 0 0,0 9 435 0 0,0 31 0 0 0,-4-52-571 0 0,2 107 1081 0 0,-24 216 0 0 0,16-262-1262 0 0,6-80-1014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1:40.4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22 113 13040 0 0,'-1'1'136'0'0,"-1"-1"-82"0"0,-1-2 490 0 0,0 0 142 0 0,-6-7 599 0 0,8 8-1200 0 0,1 0 1 0 0,-1 0-1 0 0,1 0 1 0 0,0 0-1 0 0,-1 0 1 0 0,1 0-1 0 0,0 0 1 0 0,0 0 0 0 0,0 0-1 0 0,0 0 1 0 0,0 0-1 0 0,0 0 1 0 0,0 0-1 0 0,0-1 1 0 0,1 0 198 0 0,-1-1 1 0 0,1 0-1 0 0,0 1 0 0 0,0-1 1 0 0,1 1-1 0 0,1-5 0 0 0,-2 6-103 0 0,10-9 1141 0 0,-3 3 44 0 0,1 8-342 0 0,9 3-376 0 0,25 10-1 0 0,-25-8-79 0 0,30 7 0 0 0,49 5 235 0 0,94 14 448 0 0,-94-20-746 0 0,-36-4-187 0 0,0-2 0 0 0,90-4 0 0 0,-125-3-229 0 0,-6 0 8 0 0,26-5 0 0 0,-40 5-39 0 0,0 0 0 0 0,0-1 0 0 0,0 0 0 0 0,0 0 0 0 0,0-1 0 0 0,0 0 0 0 0,-1 0 0 0 0,8-5 0 0 0,-12 7-44 0 0,0 1 0 0 0,0-1 0 0 0,0 1 0 0 0,0-1 0 0 0,-1 0-1 0 0,1 1 1 0 0,0-1 0 0 0,-1 0 0 0 0,1 0 0 0 0,0 0-1 0 0,-1 0 1 0 0,1 1 0 0 0,-1-1 0 0 0,1 0 0 0 0,-1 0 0 0 0,0 0-1 0 0,1 0 1 0 0,-1 0 0 0 0,0 0 0 0 0,0 0 0 0 0,0 0 0 0 0,1 0-1 0 0,-1 0 1 0 0,-1-2 0 0 0,1 1 1 0 0,-1 0 1 0 0,1 1-1 0 0,-1-1 0 0 0,0 0 0 0 0,0 1 1 0 0,0-1-1 0 0,0 1 0 0 0,0-1 1 0 0,0 1-1 0 0,0 0 0 0 0,-1-1 1 0 0,1 1-1 0 0,-2-1 0 0 0,-5-4 5 0 0,1 1 1 0 0,-1 0-1 0 0,-1 1 0 0 0,-12-6 1 0 0,-6 1-3 0 0,0 1-1 0 0,-30-4 1 0 0,55 12-18 0 0,-20-5-2 0 0,-7-1-27 0 0,-1 1 0 0 0,-43-2 0 0 0,53 9 1221 0 0,40 10-2344 0 0,-7-6 1149 0 0,0-1 0 0 0,0-1 0 0 0,1 0 0 0 0,24 4 0 0 0,-18-4-245 0 0,118 24-80 0 0,-133-27 328 0 0,0 0 0 0 0,0 1 0 0 0,0 0 0 0 0,-1 0 0 0 0,1 0 0 0 0,0 0 0 0 0,-1 1 0 0 0,0 0 0 0 0,5 3 0 0 0,-8-5 28 0 0,-1 0 0 0 0,1 1 1 0 0,0-1-1 0 0,-1 0 0 0 0,1 0 0 0 0,-1 0 0 0 0,1 0 1 0 0,-1 0-1 0 0,0 0 0 0 0,1 1 0 0 0,-1-1 0 0 0,0 0 1 0 0,0 0-1 0 0,0 1 0 0 0,0-1 0 0 0,0 0 0 0 0,0 0 0 0 0,0 0 1 0 0,-1 1-1 0 0,1-1 0 0 0,0 0 0 0 0,-1 0 0 0 0,1 0 1 0 0,-1 0-1 0 0,1 1 0 0 0,-1-1 0 0 0,1 0 0 0 0,-1 0 1 0 0,0 0-1 0 0,1 0 0 0 0,-3 1 0 0 0,-1 3 183 0 0,-1 0 0 0 0,0 0 0 0 0,0-1 0 0 0,-8 5 0 0 0,10-7-192 0 0,-52 38-335 0 0,-112 59 0 0 0,139-81-2837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7:01.5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 14280 0 0,'6'-1'11271'0'0,"-3"9"-11166"0"0,-1 1 0 0 0,1-1 0 0 0,-1 1 0 0 0,-1 0 0 0 0,0 0 0 0 0,0 11 0 0 0,-3 56 165 0 0,1-53-188 0 0,-12 103 142 0 0,-1 3-71 0 0,14-118-214 0 0,1 0-1 0 0,0 0 1 0 0,0-1-1 0 0,1 1 0 0 0,7 20 1 0 0,-8-28-25 0 0,0-1 0 0 0,0 0 0 0 0,0 0 0 0 0,0 1 0 0 0,1-1 0 0 0,-1 0 0 0 0,1 0 0 0 0,-1 0 0 0 0,1-1 0 0 0,2 3 0 0 0,12 6-7029 0 0</inkml:trace>
  <inkml:trace contextRef="#ctx0" brushRef="#br0" timeOffset="1">237 343 23039 0 0,'-5'7'2086'0'0,"-18"46"-1212"0"0,19-44-636 0 0,1 1 0 0 0,0-1 0 0 0,0 1 0 0 0,1 0 0 0 0,0 0 0 0 0,1 0 0 0 0,0 10 0 0 0,1-17-254 0 0,0-1 1 0 0,0 0-1 0 0,1 1 0 0 0,-1-1 0 0 0,1 0 1 0 0,-1 0-1 0 0,1 1 0 0 0,0-1 0 0 0,0 0 1 0 0,0 0-1 0 0,0 0 0 0 0,0 0 0 0 0,1 0 1 0 0,-1 0-1 0 0,1 0 0 0 0,-1-1 0 0 0,1 1 1 0 0,0 0-1 0 0,-1-1 0 0 0,1 1 0 0 0,0-1 1 0 0,2 2-1 0 0,-2-2-266 0 0,0 0 0 0 0,0-1 0 0 0,0 1 1 0 0,0 0-1 0 0,0-1 0 0 0,0 1 0 0 0,0-1 0 0 0,0 1 0 0 0,0-1 0 0 0,0 0 1 0 0,1 0-1 0 0,-1 0 0 0 0,0 0 0 0 0,0 0 0 0 0,4-2 0 0 0,8-2-8173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54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179 313 13560 0 0,'-1'-2'94'0'0,"0"0"1"0"0,0 0-1 0 0,0 0 1 0 0,0 0 0 0 0,0 0-1 0 0,1 0 1 0 0,-1 0-1 0 0,1 0 1 0 0,-1 0-1 0 0,1 0 1 0 0,-1 0 0 0 0,1-1-1 0 0,0 1 1 0 0,0 0-1 0 0,0 0 1 0 0,1 0 0 0 0,-1 0-1 0 0,1-4 1 0 0,1 2 84 0 0,-1 1 0 0 0,1 0 1 0 0,-1 0-1 0 0,1 0 0 0 0,0 1 1 0 0,0-1-1 0 0,0 0 0 0 0,0 1 1 0 0,1-1-1 0 0,5-3 0 0 0,1-1 405 0 0,1 0 0 0 0,1 1 0 0 0,-1 1 0 0 0,1-1 0 0 0,20-5 0 0 0,25-5 873 0 0,65-10 0 0 0,31-8-502 0 0,57-11-409 0 0,4 17-174 0 0,-139 19-617 0 0,53-1 293 0 0,23-2 104 0 0,-60 3 58 0 0,-57 7-113 0 0,-17 1 146 0 0,1 0 1 0 0,-1 1-1 0 0,1 1 1 0 0,-1 1-1 0 0,0 0 0 0 0,30 8 1 0 0,1 10 340 0 0,-45-19-537 0 0,0 1 0 0 0,1 0 0 0 0,-1 1 0 0 0,0-1 0 0 0,-1 0 0 0 0,1 1 1 0 0,0-1-1 0 0,-1 1 0 0 0,1-1 0 0 0,-1 1 0 0 0,0 0 0 0 0,0-1 0 0 0,0 1 0 0 0,0 0 0 0 0,1 5 0 0 0,3 8 8 0 0,2 3-36 0 0,0 1 0 0 0,-2 0 0 0 0,5 31 0 0 0,3 65 73 0 0,-9-67-79 0 0,2 25 46 0 0,-4 127-1 0 0,-8-118 70 0 0,4-65-62 0 0,-1 1-1 0 0,0-1 0 0 0,-1 0 1 0 0,-1 0-1 0 0,-8 18 0 0 0,13-35-56 0 0,-1 0 0 0 0,1-1-1 0 0,0 1 1 0 0,-1-1 0 0 0,1 1-1 0 0,-1-1 1 0 0,1 0-1 0 0,-1 1 1 0 0,1-1 0 0 0,-1 1-1 0 0,0-1 1 0 0,1 0 0 0 0,-1 1-1 0 0,1-1 1 0 0,-1 0-1 0 0,0 0 1 0 0,1 0 0 0 0,-1 1-1 0 0,0-1 1 0 0,1 0 0 0 0,-1 0-1 0 0,0 0 1 0 0,1 0 0 0 0,-2 0-1 0 0,-14-2 139 0 0,-2-3 0 0 0,-9-3-369 0 0,8-1 331 0 0,-25-8-1 0 0,36 15-151 0 0,0 0-1 0 0,0 0 1 0 0,1 1 0 0 0,-1 0 0 0 0,0 0 0 0 0,-13 1 0 0 0,-17 1-79 0 0,19 0 383 0 0,-23 2 0 0 0,-141 21-154 0 0,0-7-1 0 0,-238-10 1 0 0,111-4-107 0 0,190 7 0 0 0,-41 0 0 0 0,150-11 0 0 0,2 1 0 0 0,0 0 0 0 0,0 1 0 0 0,-10 1 0 0 0,14 0-89 0 0,22 0-1643 0 0,-11-1-59 0 0,12 1-8021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57.3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23 13824 0 0,'0'0'1388'0'0,"-8"-15"-498"0"0,5 8 3023 0 0,6 8-2163 0 0,-1 0-1812 0 0,-1-1 147 0 0,0 1 0 0 0,0 0-1 0 0,0 0 1 0 0,0 0 0 0 0,0 0-1 0 0,0 0 1 0 0,0 1-1 0 0,0-1 1 0 0,0 0 0 0 0,-1 0-1 0 0,2 2 1 0 0,2 3 243 0 0,1 2-327 0 0,0-1 0 0 0,0 1 0 0 0,-1 0 1 0 0,0 0-1 0 0,-1 0 0 0 0,1 1 0 0 0,-2-1 0 0 0,1 1 0 0 0,1 15 0 0 0,1 7 9 0 0,-1 45 0 0 0,-27 542 1878 0 0,-3-390-1311 0 0,17-167-577 0 0,7-47-77 0 0,2-13-78 0 0,-3-21-7629 0 0,0 8 1185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58.0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67 391 7368 0 0,'-6'-2'405'0'0,"1"-1"-1"0"0,0 1 1 0 0,-1-1 0 0 0,-8-6 0 0 0,11 7 491 0 0,0-1-1 0 0,0 0 1 0 0,0 1-1 0 0,0-2 1 0 0,1 1 0 0 0,-1 0-1 0 0,-3-6 1 0 0,5 7-775 0 0,1 0 0 0 0,-1 0 1 0 0,0 0-1 0 0,1 0 0 0 0,-1 0 1 0 0,1 0-1 0 0,0-1 0 0 0,-1 1 1 0 0,1 0-1 0 0,0 0 0 0 0,0 0 1 0 0,1 0-1 0 0,-1 0 0 0 0,0 0 1 0 0,1 0-1 0 0,-1-1 0 0 0,1 1 1 0 0,0 0-1 0 0,0-2 0 0 0,2-2 275 0 0,1 0-1 0 0,-1 0 0 0 0,1 0 0 0 0,5-6 0 0 0,-8 10-311 0 0,1 0 0 0 0,1 0 1 0 0,-1 0-1 0 0,0 0 0 0 0,0 1 0 0 0,1-1 0 0 0,-1 1 0 0 0,1-1 0 0 0,-1 1 0 0 0,1 0 0 0 0,0 0 0 0 0,-1 0 0 0 0,1 0 0 0 0,0 1 0 0 0,0-1 0 0 0,4 1 0 0 0,6-1 377 0 0,0 0 0 0 0,18 3 0 0 0,-3 0 246 0 0,-9-2-363 0 0,8 0 340 0 0,52-6 1 0 0,7-9-149 0 0,0-4 0 0 0,123-44 0 0 0,119-64-16 0 0,-294 115 232 0 0,-33 11-568 0 0,10 18 501 0 0,-11-11-637 0 0,1 0 0 0 0,-1 0-1 0 0,0 0 1 0 0,0-1-1 0 0,-1 1 1 0 0,-1 6 0 0 0,1 1 9 0 0,-20 209 11 0 0,-23 193 68 0 0,7-146-136 0 0,0-47 0 0 0,23-146 0 0 0,12-62 13 0 0,-2-1-1 0 0,1 1 1 0 0,-2-1 0 0 0,0 0-1 0 0,-9 17 1 0 0,14-29-9 0 0,-1-1 0 0 0,1 1-1 0 0,-1-1 1 0 0,1 1 0 0 0,-1-1 0 0 0,1 0 0 0 0,-1 1-1 0 0,1-1 1 0 0,-1 0 0 0 0,1 1 0 0 0,-1-1-1 0 0,1 0 1 0 0,-1 0 0 0 0,0 0 0 0 0,1 1 0 0 0,-1-1-1 0 0,1 0 1 0 0,-1 0 0 0 0,0 0 0 0 0,1 0 0 0 0,-1 0-1 0 0,1 0 1 0 0,-1 0 0 0 0,0 0 0 0 0,1 0-1 0 0,-1 0 1 0 0,1-1 0 0 0,-1 1 0 0 0,0 0 0 0 0,0-1-1 0 0,-23-10 3 0 0,10 5 6 0 0,-1 2-3 0 0,0 0 1 0 0,0 2-1 0 0,0 0 1 0 0,0 0-1 0 0,0 1 1 0 0,-30 3-1 0 0,-91 21 66 0 0,88-14-67 0 0,-40 12 5 0 0,49-10 7 0 0,-50 5 0 0 0,67-13-47 0 0,6 0-8 0 0,0-1 0 0 0,0-1-1 0 0,-1 0 1 0 0,1-1-1 0 0,0-1 1 0 0,0 0-1 0 0,-21-5 1 0 0,22-1-1359 0 0,3-4-5851 0 0,4-1-2218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7:59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51 969 5872 0 0,'-1'1'54'0'0,"1"-1"1"0"0,-1 1 0 0 0,0 0-1 0 0,0-1 1 0 0,0 1 0 0 0,1-1-1 0 0,-1 1 1 0 0,0-1 0 0 0,0 0-1 0 0,0 1 1 0 0,0-1-1 0 0,0 0 1 0 0,0 0 0 0 0,0 1-1 0 0,0-1 1 0 0,0 0 0 0 0,1 0-1 0 0,-1 0 1 0 0,0 0 0 0 0,0 0-1 0 0,0 0 1 0 0,0-1 0 0 0,0 1-1 0 0,0 0 1 0 0,0 0-1 0 0,0-1 1 0 0,0 1 0 0 0,0 0-1 0 0,0-1 1 0 0,-1 0 0 0 0,-6-2 1819 0 0,-5 8 3675 0 0,13-5-5370 0 0,0 1 0 0 0,0-1 80 0 0,1 1 0 0 0,-1-1 0 0 0,0 0-1 0 0,1 1 1 0 0,-1-1 0 0 0,1 0 0 0 0,-1 0 0 0 0,1 1 0 0 0,-1-1 0 0 0,1 0 0 0 0,-1 0 0 0 0,1 0 0 0 0,0 0 0 0 0,-1 1-1 0 0,1-1 1 0 0,-1 0 0 0 0,1 0 0 0 0,-1 0 0 0 0,1 0 0 0 0,-1 0 0 0 0,1-1 0 0 0,0 1 0 0 0,-1 0 0 0 0,1 0 0 0 0,-1 0 0 0 0,1 0-1 0 0,-1-1 1 0 0,1 1 0 0 0,29-10 325 0 0,-1 0 1 0 0,0-2-1 0 0,54-31 0 0 0,77-63 275 0 0,-49 31-367 0 0,265-162 275 0 0,-299 188-690 0 0,113-52-1 0 0,115-59 52 0 0,-202 112-54 0 0,-46 23-31 0 0,56-28 651 0 0,-112 53-643 0 0,0 0 1 0 0,0-1-1 0 0,0 1 0 0 0,0-1 1 0 0,0 1-1 0 0,0-1 1 0 0,0 0-1 0 0,0 1 0 0 0,0-1 1 0 0,0 0-1 0 0,0 0 1 0 0,0 1-1 0 0,-1-1 0 0 0,1 0 1 0 0,0 0-1 0 0,-1 0 1 0 0,2-2-1 0 0,-14-8 410 0 0,10 9-431 0 0,-2 0-1 0 0,1 0 1 0 0,0 1-1 0 0,0 0 1 0 0,0-1-1 0 0,-1 1 0 0 0,1 0 1 0 0,-6-1-1 0 0,-32-2-221 0 0,18 2 86 0 0,-1 0 194 0 0,1 2 0 0 0,-1 0 1 0 0,1 2-1 0 0,0 0 0 0 0,-1 2 0 0 0,-29 8 0 0 0,11-2-78 0 0,15-4-9 0 0,0 0-1 0 0,-43 18 0 0 0,56-18 0 0 0,8-4 0 0 0,0 1 0 0 0,-1 0 0 0 0,-5 4 0 0 0,12-7 0 0 0,-1 1 0 0 0,1-1 0 0 0,0 0 0 0 0,0 0 0 0 0,0 0 0 0 0,0 0 0 0 0,0 0 0 0 0,0 0 0 0 0,-1 1 0 0 0,1-1 0 0 0,0 0 0 0 0,0 0 0 0 0,0 0 0 0 0,0 0 0 0 0,0 0 0 0 0,0 1 0 0 0,0-1 0 0 0,0 0 0 0 0,0 0 0 0 0,0 0 0 0 0,0 1 0 0 0,0-1 0 0 0,0 0 0 0 0,0 0 0 0 0,0 0 0 0 0,0 0 0 0 0,0 1 0 0 0,0-1 0 0 0,0 0 0 0 0,0 0 0 0 0,0 0 0 0 0,0 0 0 0 0,0 1 0 0 0,0-1 0 0 0,0 0 0 0 0,0 0 0 0 0,1 0 0 0 0,-1 0 0 0 0,0 0 0 0 0,0 1 0 0 0,0-1 0 0 0,0 0 0 0 0,0 0 0 0 0,0 0 0 0 0,1 0 0 0 0,-1 0 0 0 0,0 0 0 0 0,0 0 0 0 0,0 0 0 0 0,0 1 0 0 0,1-1 0 0 0,-1 0 0 0 0,0 0 0 0 0,10 5 0 0 0,-9-5 0 0 0,3 1 0 0 0,-1 0 0 0 0,1 0 0 0 0,0-1 0 0 0,0 1 0 0 0,0-1 0 0 0,0 0 0 0 0,0 0 0 0 0,0 0 0 0 0,7-2 0 0 0,39-9 0 0 0,-35 6 0 0 0,21-4-6 0 0,103-23-141 0 0,-96 25-42 0 0,-18 2 222 0 0,0 1 1 0 0,0 1 0 0 0,48 2-1 0 0,-71 1-24 0 0,0 0 0 0 0,0 0 0 0 0,1 0 0 0 0,-1 0 0 0 0,0 1 1 0 0,0-1-1 0 0,0 1 0 0 0,0 0 0 0 0,1 0 0 0 0,-1 0 0 0 0,0 0 0 0 0,0 0 0 0 0,-1 0 0 0 0,1 0 0 0 0,0 1 0 0 0,0-1 0 0 0,0 1 0 0 0,-1-1 0 0 0,1 1 0 0 0,-1-1 1 0 0,1 1-1 0 0,-1 0 0 0 0,2 3 0 0 0,-2-2 32 0 0,0 0 0 0 0,0 1 0 0 0,-1-1 0 0 0,1 0 0 0 0,-1 1-1 0 0,0-1 1 0 0,0 1 0 0 0,0-1 0 0 0,0 0 0 0 0,0 1 0 0 0,-1-1 0 0 0,0 1 0 0 0,1-1 0 0 0,-3 6 0 0 0,-4 9 4 0 0,0-1 0 0 0,-1 0 1 0 0,-1 0-1 0 0,-19 26 0 0 0,-52 58-729 0 0,8-10 590 0 0,49-61-465 0 0,-16 25-2767 0 0,24-29-6325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00.0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1 155 8752 0 0,'-1'-8'9140'0'0,"5"0"-6587"0"0,3 3-1753 0 0,1 0 0 0 0,0 0 0 0 0,0 1 0 0 0,0 0 1 0 0,1 0-1 0 0,11-3 0 0 0,8-3-191 0 0,5-5-277 0 0,115-44 882 0 0,-131 54-1456 0 0,0 0 0 0 0,1 2-1 0 0,-1-1 1 0 0,1 2-1 0 0,0 1 1 0 0,30 0 0 0 0,-36 3-1241 0 0,-3 0-76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00.4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3 10136 0 0,'-9'-2'10030'0'0,"7"4"-9790"0"0,0 1 0 0 0,0-1 0 0 0,0 1 0 0 0,0-1 0 0 0,0 1 0 0 0,1 0 0 0 0,-1-1 0 0 0,1 1 0 0 0,0 0 0 0 0,-1 4 0 0 0,-8 34 363 0 0,9-35-479 0 0,-15 111 1766 0 0,15-113-1802 0 0,1 1-1 0 0,0-1 1 0 0,0 0 0 0 0,0 0-1 0 0,0 0 1 0 0,1 0 0 0 0,0 0-1 0 0,0 0 1 0 0,0 0-1 0 0,0 0 1 0 0,1-1 0 0 0,2 6-1 0 0,-3-7-61 0 0,1 0 0 0 0,-1 0-1 0 0,1 0 1 0 0,-1 0 0 0 0,1-1 0 0 0,0 1-1 0 0,-1-1 1 0 0,1 1 0 0 0,0-1-1 0 0,0 0 1 0 0,0 1 0 0 0,0-1 0 0 0,0 0-1 0 0,0 0 1 0 0,1-1 0 0 0,-1 1-1 0 0,0 0 1 0 0,0-1 0 0 0,1 1 0 0 0,-1-1-1 0 0,0 0 1 0 0,5 0 0 0 0,23-1 503 0 0,46-9 0 0 0,-46 5 189 0 0,44-1-1 0 0,-66 6-622 0 0,-1 0-1 0 0,1 0 1 0 0,-1 1 0 0 0,1 0-1 0 0,-1 0 1 0 0,1 1 0 0 0,-1 0-1 0 0,1 0 1 0 0,6 4 0 0 0,-13-6-63 0 0,0 1 1 0 0,0 0 0 0 0,0 0-1 0 0,0 0 1 0 0,0 0 0 0 0,0 0-1 0 0,-1 0 1 0 0,1 1 0 0 0,0-1-1 0 0,0 0 1 0 0,-1 0 0 0 0,1 0-1 0 0,-1 1 1 0 0,1-1 0 0 0,-1 0-1 0 0,0 1 1 0 0,1-1 0 0 0,-1 0-1 0 0,0 1 1 0 0,0-1 0 0 0,0 1-1 0 0,0-1 1 0 0,0 0 0 0 0,0 1-1 0 0,0-1 1 0 0,-1 0 0 0 0,1 1-1 0 0,0-1 1 0 0,-2 2 0 0 0,0 3-84 0 0,0 0-1 0 0,0 0 1 0 0,-1-1 0 0 0,1 1 0 0 0,-6 7 0 0 0,-5 3 152 0 0,0 0 0 0 0,-1 0 1 0 0,0-1-1 0 0,-33 25 0 0 0,-73 41-951 0 0,35-25-3087 0 0,71-47 2413 0 0,2-1-11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00.8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15 4608 0 0,'1'0'8998'0'0,"7"-5"-7802"0"0,-7 4-792 0 0,0 0-1 0 0,1 0 1 0 0,-1 0-1 0 0,1 0 1 0 0,-1 0-1 0 0,0 1 1 0 0,1-1-1 0 0,-1 0 0 0 0,1 1 1 0 0,0 0-1 0 0,-1-1 1 0 0,4 1-1 0 0,-4 0 261 0 0,10 17 1196 0 0,-10-13-1704 0 0,0 1 0 0 0,0 0-1 0 0,0-1 1 0 0,0 1 0 0 0,-1 0-1 0 0,1-1 1 0 0,-1 1 0 0 0,-1 6-1 0 0,-6 38 372 0 0,6-44-491 0 0,-11 64 353 0 0,-15 95-47 0 0,25-144-479 0 0,0 1 0 0 0,2 0 1 0 0,0-1-1 0 0,4 22 0 0 0,-1-26-1858 0 0,2-4-6160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01.2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20 13824 0 0,'-15'-12'1224'0'0,"7"7"-976"0"0,0 5-248 0 0,-1-3 0 0 0,1 3 1024 0 0,2 0 159 0 0,-3 3 33 0 0,7-3 8 0 0,-1 5-2184 0 0,0 0-432 0 0,6 5-87 0 0,2 0-25 0 0</inkml:trace>
  <inkml:trace contextRef="#ctx0" brushRef="#br0" timeOffset="1">347 130 15664 0 0,'-12'10'515'0'0,"0"0"0"0"0,1 0 0 0 0,0 1 0 0 0,-11 15 0 0 0,17-19 59 0 0,0 0 0 0 0,1 0 1 0 0,-1 0-1 0 0,2 0 0 0 0,-1 1 0 0 0,1-1 0 0 0,0 1 0 0 0,1 0 0 0 0,-3 12 1 0 0,5-18-470 0 0,0 0 0 0 0,-1 0 1 0 0,2 0-1 0 0,-1 0 1 0 0,0 0-1 0 0,0 0 0 0 0,1 0 1 0 0,-1 0-1 0 0,1 0 1 0 0,-1 0-1 0 0,1 0 0 0 0,0 0 1 0 0,0 0-1 0 0,0 0 1 0 0,0 0-1 0 0,0-1 0 0 0,0 1 1 0 0,0 0-1 0 0,1-1 1 0 0,-1 1-1 0 0,1-1 0 0 0,-1 1 1 0 0,1-1-1 0 0,-1 0 0 0 0,1 0 1 0 0,0 0-1 0 0,0 0 1 0 0,0 0-1 0 0,2 1 0 0 0,6 2 23 0 0,1 0-1 0 0,0-1 0 0 0,0 0 0 0 0,14 2 0 0 0,-1 0 153 0 0,-19-4-107 0 0,-1 1 0 0 0,1-1 0 0 0,0 1 0 0 0,-1 0 0 0 0,1 0 0 0 0,-1 1 1 0 0,5 3-1 0 0,-7-5-164 0 0,-1 0-1 0 0,0 0 1 0 0,0 0 0 0 0,1 1 0 0 0,-1-1 0 0 0,0 0-1 0 0,0 1 1 0 0,0-1 0 0 0,-1 0 0 0 0,1 1 0 0 0,0-1-1 0 0,0 1 1 0 0,-1 0 0 0 0,1-1 0 0 0,-1 1 0 0 0,1-1 0 0 0,-1 1-1 0 0,0 0 1 0 0,0-1 0 0 0,0 1 0 0 0,0 0 0 0 0,0 0-1 0 0,0-1 1 0 0,0 3 0 0 0,-2 4-8 0 0,-1 0-1 0 0,1 0 0 0 0,-1 0 1 0 0,-1-1-1 0 0,1 1 1 0 0,-9 11-1 0 0,-33 42-18 0 0,26-38-31 0 0,-21 26-1723 0 0,21-31-5620 0 0,5-8-1395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01.9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234 0 5984 0 0,'0'0'790'0'0,"-7"3"1258"0"0,-4 1-1488 0 0,1 0 0 0 0,0 1-1 0 0,0 0 1 0 0,1 1 0 0 0,-1 0-1 0 0,1 0 1 0 0,0 1-1 0 0,1 0 1 0 0,0 1 0 0 0,0 0-1 0 0,0 0 1 0 0,-10 16-1 0 0,1 0 217 0 0,2 1-1 0 0,1 0 0 0 0,-19 45 0 0 0,29-57-520 0 0,0-1 0 0 0,0 1 0 0 0,2 0 0 0 0,-3 19 0 0 0,5-31-203 0 0,0 1-1 0 0,0 0 1 0 0,0 0 0 0 0,0 0 0 0 0,0-1 0 0 0,1 1 0 0 0,-1 0 0 0 0,0 0 0 0 0,1-1 0 0 0,-1 1-1 0 0,1 0 1 0 0,0 0 0 0 0,0-1 0 0 0,-1 1 0 0 0,1-1 0 0 0,0 1 0 0 0,0-1 0 0 0,2 3-1 0 0,-2-4-24 0 0,0 1-1 0 0,0 0 0 0 0,0-1 0 0 0,-1 1 0 0 0,1-1 0 0 0,0 1 0 0 0,0-1 0 0 0,0 0 0 0 0,0 1 0 0 0,0-1 0 0 0,0 0 0 0 0,0 0 0 0 0,0 0 0 0 0,1 1 0 0 0,-1-1 0 0 0,0 0 0 0 0,0 0 0 0 0,0-1 0 0 0,0 1 0 0 0,0 0 0 0 0,0 0 0 0 0,0 0 0 0 0,0-1 0 0 0,0 1 0 0 0,0 0 0 0 0,0-1 0 0 0,0 1 0 0 0,0-1 0 0 0,-1 1 0 0 0,1-1 0 0 0,2-1 0 0 0,13-12 269 0 0,0-1-1 0 0,-1 0 0 0 0,-1-1 1 0 0,0 0-1 0 0,19-32 0 0 0,-3 7 187 0 0,6-21 1478 0 0,-36 61-1449 0 0,6 9 82 0 0,-3 1-590 0 0,-1 0 0 0 0,0 0 1 0 0,0-1-1 0 0,-1 1 0 0 0,0 0 0 0 0,-1 11 0 0 0,4 27 52 0 0,-1-29-46 0 0,-2-9-7 0 0,0-1-1 0 0,1 1 0 0 0,0 0 1 0 0,0-1-1 0 0,1 0 0 0 0,0 1 1 0 0,1-1-1 0 0,6 11 0 0 0,-5-11-419 0 0,1 0 0 0 0,1 0 0 0 0,-1 0-1 0 0,1-1 1 0 0,0 0 0 0 0,1 0 0 0 0,0-1 0 0 0,0 0-1 0 0,11 6 1 0 0,9 1-8164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02.7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43 9648 0 0,'-3'-23'1186'0'0,"3"21"-884"0"0,1 1-106 0 0,-1 0 1 0 0,0 0-1 0 0,0 1 1 0 0,0-1-1 0 0,0 0 1 0 0,-1 0-1 0 0,1 0 1 0 0,0 0-1 0 0,0 0 1 0 0,0 0-1 0 0,-1 0 1 0 0,1 0-1 0 0,0 1 1 0 0,-1-1-1 0 0,-2-4 3444 0 0,0 13-2748 0 0,-1 4-651 0 0,0 0 0 0 0,1 1 0 0 0,1-1 0 0 0,-2 22-1 0 0,1 52-527 0 0,3-79 278 0 0,1 21 162 0 0,2 1-1 0 0,1 0 0 0 0,1-1 0 0 0,1 0 0 0 0,1 0 1 0 0,15 36-1 0 0,-20-58-18 0 0,1-1 1 0 0,-1 1 0 0 0,1-1 0 0 0,0 0-1 0 0,0 0 1 0 0,1 0 0 0 0,7 8-1 0 0,-10-12-68 0 0,0 0 1 0 0,0 0-1 0 0,0 0 0 0 0,0 0 0 0 0,1 0 0 0 0,-1 0 1 0 0,0-1-1 0 0,1 1 0 0 0,-1 0 0 0 0,1-1 0 0 0,-1 1 0 0 0,1-1 1 0 0,-1 0-1 0 0,1 1 0 0 0,-1-1 0 0 0,1 0 0 0 0,-1 0 0 0 0,1 0 1 0 0,-1 0-1 0 0,1 0 0 0 0,-1 0 0 0 0,1-1 0 0 0,-1 1 0 0 0,1 0 1 0 0,-1-1-1 0 0,1 1 0 0 0,-1-1 0 0 0,0 0 0 0 0,1 1 1 0 0,-1-1-1 0 0,0 0 0 0 0,1 0 0 0 0,-1 0 0 0 0,0 0 0 0 0,2-2 1 0 0,2-3 167 0 0,1 0 0 0 0,-2 0 0 0 0,1-1 0 0 0,-1 0 0 0 0,0 0 0 0 0,0 0 0 0 0,3-9 0 0 0,2-3 119 0 0,45-99 609 0 0,-7 14-724 0 0,-41 92-754 0 0,26-47 680 0 0,-28 52-2219 0 0,1 0-1 0 0,1 0 1 0 0,5-6 0 0 0,1 0-6078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7:01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214 0 21599 0 0,'0'0'960'0'0,"-5"5"192"0"0,-3 3-928 0 0,2 1-224 0 0,-6 3 0 0 0,1 6 0 0 0,-3 0 776 0 0,0 5 112 0 0,-3-1 16 0 0,-5 6 8 0 0,2 4-728 0 0,-2-2-184 0 0,-3 0 0 0 0,5 3-7336 0 0,2-3-1503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03.1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203 0 15520 0 0,'-11'2'349'0'0,"0"0"1"0"0,0 1 0 0 0,0 0 0 0 0,0 1 0 0 0,0 0 0 0 0,1 0-1 0 0,-10 7 1 0 0,13-7-114 0 0,0 0-1 0 0,1 0 1 0 0,0 1-1 0 0,0 0 0 0 0,0 0 1 0 0,1 1-1 0 0,0-1 1 0 0,0 1-1 0 0,0 0 1 0 0,0 1-1 0 0,-4 9 0 0 0,1 0 66 0 0,-12 34 0 0 0,19-44-296 0 0,-1 0 1 0 0,1 1-1 0 0,0-1 1 0 0,0 1-1 0 0,1-1 1 0 0,0 1-1 0 0,0-1 0 0 0,1 1 1 0 0,0 6-1 0 0,1-6-9 0 0,-1 0 0 0 0,1 0 0 0 0,0-1 0 0 0,4 9 0 0 0,-5-14 11 0 0,-1 0-1 0 0,0 0 1 0 0,1 0-1 0 0,-1 0 1 0 0,1 0-1 0 0,-1 0 1 0 0,1 0-1 0 0,0 0 1 0 0,-1 0-1 0 0,1-1 0 0 0,0 1 1 0 0,0 0-1 0 0,-1 0 1 0 0,1-1-1 0 0,0 1 1 0 0,0-1-1 0 0,0 1 1 0 0,0-1-1 0 0,0 1 1 0 0,0-1-1 0 0,0 1 1 0 0,0-1-1 0 0,0 0 1 0 0,0 1-1 0 0,0-1 0 0 0,0 0 1 0 0,0 0-1 0 0,0 0 1 0 0,0 0-1 0 0,0 0 1 0 0,0 0-1 0 0,0 0 1 0 0,1 0-1 0 0,-1-1 1 0 0,0 1-1 0 0,0 0 1 0 0,0-1-1 0 0,0 1 1 0 0,1-1-1 0 0,4-3 116 0 0,0 1 0 0 0,0-1 0 0 0,-1-1 0 0 0,1 1 0 0 0,-1-1 0 0 0,0 0 0 0 0,-1 0 0 0 0,1-1 0 0 0,4-6 0 0 0,3-8 404 0 0,15-31-1 0 0,-16 29-183 0 0,-4 5 20 0 0,-2 8 111 0 0,-1 0 0 0 0,10-14-1 0 0,-13 22-104 0 0,0 2-37 0 0,2 6-282 0 0,-1 0-1 0 0,1 0 1 0 0,-1 0 0 0 0,0 0 0 0 0,-1 0-1 0 0,0 0 1 0 0,0 1 0 0 0,-1-1 0 0 0,1 0 0 0 0,-2 9-1 0 0,2 17 53 0 0,0-8-91 0 0,2 21 56 0 0,-3-43-94 0 0,1 1-1 0 0,-1-1 0 0 0,1 0 0 0 0,0 0 0 0 0,1 1 0 0 0,-1-1 0 0 0,0 0 0 0 0,1 0 1 0 0,-1 0-1 0 0,4 3 0 0 0,-5-5-27 0 0,1-1 1 0 0,-1 1-1 0 0,1-1 1 0 0,-1 1-1 0 0,1-1 1 0 0,-1 1-1 0 0,1-1 1 0 0,0 0-1 0 0,-1 1 1 0 0,1-1-1 0 0,-1 0 0 0 0,1 0 1 0 0,0 1-1 0 0,-1-1 1 0 0,1 0-1 0 0,0 0 1 0 0,-1 0-1 0 0,1 0 1 0 0,0 0-1 0 0,-1 0 1 0 0,1 0-1 0 0,0 0 1 0 0,-1 0-1 0 0,1 0 1 0 0,0 0-1 0 0,-1 0 0 0 0,1 0 1 0 0,-1-1-1 0 0,1 1 1 0 0,0 0-1 0 0,-1-1 1 0 0,1 1-1 0 0,-1 0 1 0 0,1-1-1 0 0,0 0 1 0 0,19-18-6106 0 0,-17 15 3893 0 0,12-11-5118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03.5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30 11976 0 0,'0'-30'1642'0'0,"1"38"3620"0"0,-2 9-1545 0 0,-25 94-1771 0 0,-12 68-916 0 0,30-121-1069 0 0,2 1 0 0 0,3 81 1 0 0,4-130-611 0 0,0 0 0 0 0,1 0 0 0 0,1 0 0 0 0,-1-1 0 0 0,8 17 0 0 0,-2-7-7242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03.8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15 2760 0 0,'-15'-15'20076'0'0,"15"15"-19946"0"0,-5 8 1253 0 0,0 10-1306 0 0,0 4 64 0 0,2 1-1 0 0,0-1 1 0 0,1 1 0 0 0,2 0 0 0 0,0 0-1 0 0,5 30 1 0 0,-3-40-113 0 0,0-1 0 0 0,0 0 0 0 0,1 0-1 0 0,5 12 1 0 0,-6-19 3 0 0,0-1-1 0 0,0 1 1 0 0,0-1-1 0 0,1 0 1 0 0,-1 0 0 0 0,1 0-1 0 0,0 0 1 0 0,0 0-1 0 0,0-1 1 0 0,1 1-1 0 0,-1-1 1 0 0,1 0-1 0 0,5 3 1 0 0,-7-5 3 0 0,0 0-1 0 0,0 0 1 0 0,0 0 0 0 0,0 0 0 0 0,0 0-1 0 0,1-1 1 0 0,-1 0 0 0 0,0 1 0 0 0,1-1 0 0 0,-1 0-1 0 0,0 0 1 0 0,1 0 0 0 0,-1 0 0 0 0,4-1-1 0 0,-2 0 36 0 0,1 0 0 0 0,-1-1 0 0 0,0 1 0 0 0,0-1 0 0 0,0 0 0 0 0,0 0 0 0 0,5-4 0 0 0,-2 0 69 0 0,0 1-1 0 0,0-2 1 0 0,0 1-1 0 0,-1-1 1 0 0,0 0 0 0 0,10-15-1 0 0,-6 3 43 0 0,-1 0 0 0 0,0-1 0 0 0,6-27 0 0 0,7-14 292 0 0,-13 38-233 0 0,1-1 213 0 0,19-36 0 0 0,-29 59-259 0 0,1 3-113 0 0,1 1-68 0 0,0 1 0 0 0,0 0-1 0 0,-1-1 1 0 0,1 1 0 0 0,-1 0 0 0 0,0 0-1 0 0,0 0 1 0 0,0 0 0 0 0,-1 0 0 0 0,0 0 0 0 0,0 7-1 0 0,0 9 18 0 0,-5 22 0 0 0,2-16-4 0 0,0-3 0 0 0,-2 58 28 0 0,4-70-66 0 0,2 1 0 0 0,0 0 0 0 0,0 0 0 0 0,5 18 0 0 0,-5-26-101 0 0,0-1 0 0 0,0 1 0 0 0,1-1 0 0 0,-1 0 0 0 0,1 0 0 0 0,0 0 0 0 0,0 0-1 0 0,0 0 1 0 0,0 0 0 0 0,4 3 0 0 0,-5-5-126 0 0,0 0-1 0 0,1 1 0 0 0,-1-2 1 0 0,1 1-1 0 0,-1 0 1 0 0,1 0-1 0 0,-1 0 1 0 0,1-1-1 0 0,-1 1 1 0 0,1-1-1 0 0,0 1 1 0 0,-1-1-1 0 0,1 0 1 0 0,0 1-1 0 0,0-1 1 0 0,-1 0-1 0 0,1 0 1 0 0,0 0-1 0 0,-1 0 1 0 0,1-1-1 0 0,0 1 1 0 0,-1 0-1 0 0,3-2 1 0 0,7-2-8537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04.2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0 291 5528 0 0,'0'0'497'0'0,"2"0"-405"0"0,8-3 2120 0 0,0 0 0 0 0,1-1 0 0 0,-1 0 0 0 0,-1 0 0 0 0,12-7 0 0 0,-7 2-702 0 0,0-1-1 0 0,22-19 1 0 0,-15 8-1023 0 0,-1-1 0 0 0,-1 0 0 0 0,23-36 0 0 0,-38 53-419 0 0,-1-1 0 0 0,0 1 0 0 0,0-1 1 0 0,-1 0-1 0 0,1 0 0 0 0,-1-1 0 0 0,1-8 0 0 0,-2 13-52 0 0,-1 1 0 0 0,0-1 0 0 0,0 1 0 0 0,0 0 0 0 0,0-1 0 0 0,0 1 0 0 0,0-1 0 0 0,-1 1 0 0 0,1 0 0 0 0,0-1 0 0 0,-1 1 0 0 0,1 0 0 0 0,-1-1 0 0 0,1 1 0 0 0,-1 0 0 0 0,-1-2 0 0 0,1 2-2 0 0,0 0-1 0 0,0 0 1 0 0,0 0 0 0 0,0 0-1 0 0,0 1 1 0 0,-1-1 0 0 0,1 0-1 0 0,0 1 1 0 0,-1-1 0 0 0,1 1-1 0 0,0-1 1 0 0,-1 1 0 0 0,1 0-1 0 0,-1 0 1 0 0,1-1 0 0 0,0 1-1 0 0,-1 0 1 0 0,1 0 0 0 0,-1 1-1 0 0,-1-1 1 0 0,-5 1 60 0 0,0 1 0 0 0,0 0 0 0 0,-1 0 0 0 0,1 1 0 0 0,1-1 0 0 0,-1 2 0 0 0,0-1 0 0 0,1 1 0 0 0,0 1 0 0 0,-1-1 0 0 0,2 1 0 0 0,-1 0 0 0 0,1 1-1 0 0,-10 10 1 0 0,7-7 73 0 0,0 2 0 0 0,1 0 0 0 0,0 0 0 0 0,0 0-1 0 0,1 1 1 0 0,1 0 0 0 0,0 0 0 0 0,-6 18-1 0 0,10-22-88 0 0,0 0 0 0 0,0 1 0 0 0,1-1-1 0 0,-1 1 1 0 0,2-1 0 0 0,-1 1 0 0 0,1-1-1 0 0,2 10 1 0 0,-2-13-46 0 0,1 0-1 0 0,0-1 0 0 0,1 1 1 0 0,-1 0-1 0 0,1 0 1 0 0,0-1-1 0 0,0 0 1 0 0,1 1-1 0 0,-1-1 0 0 0,1 0 1 0 0,0 0-1 0 0,0 0 1 0 0,0 0-1 0 0,0-1 1 0 0,6 6-1 0 0,3 0-137 0 0,1-1-1 0 0,0 0 1 0 0,0-1-1 0 0,0-1 1 0 0,1 0 0 0 0,0 0-1 0 0,0-2 1 0 0,0 0-1 0 0,1 0 1 0 0,21 2-1 0 0,-2-1-1346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08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14 244 6912 0 0,'-6'4'732'0'0,"5"-1"-1160"0"0,0 0 836 0 0,-1-1 0 0 0,1 1 0 0 0,1 0-1 0 0,-1-1 1 0 0,0 1 0 0 0,0 4 0 0 0,1-6-156 0 0,0-1 0 0 0,0 1 0 0 0,0 0 0 0 0,0-1-1 0 0,1 1 1 0 0,-1 0 0 0 0,0 0 0 0 0,0-1 0 0 0,0 1 0 0 0,1 0 0 0 0,-1-1 0 0 0,0 1 0 0 0,1-1-1 0 0,-1 1 1 0 0,1 0 0 0 0,-1-1 0 0 0,1 1 0 0 0,-1-1 0 0 0,1 1 0 0 0,-1-1 0 0 0,1 1 0 0 0,-1-1-1 0 0,1 0 1 0 0,0 1 0 0 0,-1-1 0 0 0,1 0 0 0 0,0 1 0 0 0,-1-1 0 0 0,1 0 0 0 0,1 1-1 0 0,3 0 19 0 0,0 0 0 0 0,0 0 0 0 0,1-1 0 0 0,-1 1 0 0 0,0-1-1 0 0,1 0 1 0 0,-1 0 0 0 0,0-1 0 0 0,0 0 0 0 0,6-1 0 0 0,8-3 112 0 0,26-11 0 0 0,-8 2 93 0 0,443-119 995 0 0,-369 114-922 0 0,-71 14-121 0 0,66-19 0 0 0,-96 22-281 0 0,-3 0 502 0 0,-16-4-238 0 0,-1 3-337 0 0,-1 0-1 0 0,0 1 0 0 0,-1 0 1 0 0,1 0-1 0 0,0 1 0 0 0,-19 1 0 0 0,-3-1 5 0 0,-67-2 203 0 0,90 3-140 0 0,30-11 110 0 0,79-12-235 0 0,-50 12-15 0 0,-43 10 0 0 0,-1 0 0 0 0,0 1 0 0 0,1-1 0 0 0,-1 1 0 0 0,1 0 0 0 0,-1 1 0 0 0,0-1 0 0 0,1 1 0 0 0,10 2 0 0 0,-15-2 5 0 0,0 0 0 0 0,-1-1 0 0 0,1 1 0 0 0,0-1 1 0 0,0 1-1 0 0,0 0 0 0 0,0 0 0 0 0,-1 0 0 0 0,1-1 0 0 0,0 1 0 0 0,-1 0 0 0 0,1 0 0 0 0,-1 0 0 0 0,1 0 0 0 0,-1 0 0 0 0,1 0 0 0 0,-1 0 1 0 0,0 0-1 0 0,1 0 0 0 0,-1 0 0 0 0,0 1 0 0 0,0-1 0 0 0,0 0 0 0 0,0 0 0 0 0,0 0 0 0 0,0 0 0 0 0,0 0 0 0 0,-1 1 0 0 0,1 4 43 0 0,-1 1-1 0 0,0-1 0 0 0,-3 11 0 0 0,-3 1 41 0 0,0 0 0 0 0,-2 0 0 0 0,0-1 1 0 0,-13 20-1 0 0,-53 59-1331 0 0,61-81-163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08.8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0 412 9672 0 0,'0'0'748'0'0,"9"0"497"0"0,-1-3-659 0 0,1 0-1 0 0,-1-1 1 0 0,0 0 0 0 0,0 0 0 0 0,0 0-1 0 0,0-1 1 0 0,-1-1 0 0 0,1 1 0 0 0,-2-1-1 0 0,12-12 1 0 0,4-7 358 0 0,29-43 1 0 0,-40 53-623 0 0,3-5-45 0 0,-1-1-1 0 0,0-1 0 0 0,-2 0 1 0 0,0 0-1 0 0,-2-1 1 0 0,10-34-1 0 0,-18 53-226 0 0,-1 1 1 0 0,1 0-1 0 0,-1-1 0 0 0,1 1 1 0 0,-1-1-1 0 0,0 1 0 0 0,0-1 1 0 0,-1 1-1 0 0,0-7 0 0 0,1 9-25 0 0,-1 1 0 0 0,1-1 0 0 0,0 0-1 0 0,-1 0 1 0 0,1 1 0 0 0,-1-1 0 0 0,1 0 0 0 0,-1 1-1 0 0,1-1 1 0 0,-1 1 0 0 0,1-1 0 0 0,-1 0-1 0 0,1 1 1 0 0,-1-1 0 0 0,0 1 0 0 0,1-1 0 0 0,-1 1-1 0 0,-1-1 1 0 0,1 1 0 0 0,0 0 0 0 0,0-1-1 0 0,-1 1 1 0 0,1 0 0 0 0,0 0 0 0 0,-1 0-1 0 0,1 0 1 0 0,-1 0 0 0 0,1 0 0 0 0,0 0-1 0 0,-1 1 1 0 0,1-1 0 0 0,0 0 0 0 0,-2 1-1 0 0,-4 2-9 0 0,1 0 0 0 0,0 0 0 0 0,0 1 0 0 0,0 0-1 0 0,0 0 1 0 0,1 0 0 0 0,-1 1 0 0 0,1-1 0 0 0,0 1 0 0 0,1 1 0 0 0,-1-1-1 0 0,-7 12 1 0 0,-2 6 7 0 0,-21 49 0 0 0,33-69 31 0 0,-7 19 118 0 0,2-1 0 0 0,0 1 0 0 0,1 1 0 0 0,1-1 0 0 0,1 1 0 0 0,1 0 0 0 0,0 31 0 0 0,3-48-85 0 0,0 0 1 0 0,1 0-1 0 0,0-1 1 0 0,0 1-1 0 0,0 0 1 0 0,0 0-1 0 0,1 0 1 0 0,0-1-1 0 0,1 1 1 0 0,-1-1-1 0 0,1 1 1 0 0,6 8-1 0 0,-7-11-51 0 0,1 0 0 0 0,0 0 0 0 0,-1 0 0 0 0,1-1-1 0 0,1 1 1 0 0,-1-1 0 0 0,0 1 0 0 0,1-1 0 0 0,-1 0 0 0 0,1-1-1 0 0,-1 1 1 0 0,1 0 0 0 0,0-1 0 0 0,0 0 0 0 0,0 0 0 0 0,0 0-1 0 0,0-1 1 0 0,0 1 0 0 0,7-1 0 0 0,5-1 17 0 0,0 0 0 0 0,0-1 0 0 0,-1-1 0 0 0,1 0 0 0 0,-1-1 0 0 0,0-1 0 0 0,0-1 0 0 0,25-12 0 0 0,-13 3-248 0 0,-2-1 1 0 0,0 0-1 0 0,39-36 0 0 0,-27 14-2150 0 0,-15 12-4200 0 0,-7 5-1165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09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17823 0 0,'0'0'819'0'0,"0"14"298"0"0,0-12-994 0 0,1 1-1 0 0,-1-1 0 0 0,1 0 0 0 0,0 0 0 0 0,0 0 1 0 0,0 0-1 0 0,0 0 0 0 0,0 0 0 0 0,0 0 1 0 0,0 0-1 0 0,1 0 0 0 0,-1 0 0 0 0,1-1 0 0 0,-1 1 1 0 0,4 2-1 0 0,28 21 2462 0 0,3-3-1219 0 0,40 18-1 0 0,-59-32-1330 0 0,1-1 0 0 0,-1-1 0 0 0,1-1 0 0 0,34 6 0 0 0,-46-10-119 0 0,0-1 1 0 0,-1 0-1 0 0,1 0 1 0 0,0 0-1 0 0,0-1 1 0 0,8-1-1 0 0,9-8-2344 0 0,-21 9 1530 0 0,0-1 0 0 0,0 1 0 0 0,0-1-1 0 0,0 1 1 0 0,0-1 0 0 0,-1 0 0 0 0,4-3-1 0 0,3-9-6443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09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162 20 17447 0 0,'-5'0'181'0'0,"1"1"0"0"0,0-1-1 0 0,0 1 1 0 0,0 0-1 0 0,0 0 1 0 0,0 1 0 0 0,0-1-1 0 0,0 1 1 0 0,0 0-1 0 0,1 0 1 0 0,-1 1 0 0 0,1-1-1 0 0,-1 1 1 0 0,1-1-1 0 0,0 1 1 0 0,-3 3-1 0 0,-7 8 843 0 0,1 0-1 0 0,-13 23 0 0 0,13-20-385 0 0,6-9-407 0 0,1-1 1 0 0,1 1-1 0 0,-6 12 1 0 0,9-16-162 0 0,-1 0-1 0 0,1 0 1 0 0,0 0 0 0 0,0 0-1 0 0,1 0 1 0 0,-1 0 0 0 0,1 0-1 0 0,-1 0 1 0 0,2 7 0 0 0,-1 9-36 0 0,0-20-46 0 0,0 0-1 0 0,0 0 1 0 0,0 1-1 0 0,0-1 0 0 0,0 0 1 0 0,0 0-1 0 0,0 1 1 0 0,0-1-1 0 0,0 0 1 0 0,0 0-1 0 0,1 1 0 0 0,-1-1 1 0 0,0 0-1 0 0,0 0 1 0 0,0 0-1 0 0,0 1 1 0 0,0-1-1 0 0,0 0 1 0 0,0 0-1 0 0,1 0 0 0 0,-1 1 1 0 0,0-1-1 0 0,0 0 1 0 0,0 0-1 0 0,0 0 1 0 0,1 0-1 0 0,-1 0 1 0 0,0 1-1 0 0,0-1 0 0 0,0 0 1 0 0,1 0-1 0 0,-1 0 1 0 0,0 0-1 0 0,0 0 1 0 0,1 0-1 0 0,-1 0 0 0 0,0 0 1 0 0,0 0-1 0 0,1 0 1 0 0,-1 0-1 0 0,0 0 1 0 0,0 0-1 0 0,0 0 1 0 0,1 0-1 0 0,-1 0 0 0 0,0 0 1 0 0,0 0-1 0 0,1 0 1 0 0,-1 0-1 0 0,0 0 1 0 0,0 0-1 0 0,0-1 1 0 0,1 1-1 0 0,-1 0 0 0 0,1 0-205 0 0,12-5-1141 0 0,0 0 1 0 0,-1 0-1 0 0,1-1 0 0 0,17-12 0 0 0,11-9-2189 0 0,50-28-2336 0 0,-90 54 5807 0 0,1 0 0 0 0,0 0 1 0 0,0 0-1 0 0,0 0 0 0 0,0 1 0 0 0,0-1 1 0 0,0 1-1 0 0,0-1 0 0 0,0 1 0 0 0,0 0 0 0 0,0 0 1 0 0,0 0-1 0 0,0 0 0 0 0,0 0 0 0 0,2 1 0 0 0,-2-1 184 0 0,-1 1-1 0 0,1-1 0 0 0,-1 1 0 0 0,0 0 0 0 0,1-1 0 0 0,-1 1 0 0 0,0 0 0 0 0,1 0 0 0 0,-1 0 0 0 0,0 0 0 0 0,0 0 0 0 0,0 1 0 0 0,0-1 0 0 0,0 0 0 0 0,1 3 0 0 0,1 1 325 0 0,-1 1 0 0 0,0-1 0 0 0,0 1 0 0 0,-1 0-1 0 0,0-1 1 0 0,0 1 0 0 0,0 0 0 0 0,0 0 0 0 0,-1 7 0 0 0,-13 166 4621 0 0,-15 0-1866 0 0,4-28-275 0 0,18-103-1574 0 0,6-47-1171 0 0,3-8 139 0 0,8-31-130 0 0,-2 0 1 0 0,6-55-1 0 0,-9 55-134 0 0,7-58 16 0 0,5-35-64 0 0,-12 99 35 0 0,1 0 1 0 0,13-31 0 0 0,-11 39 68 0 0,1 1 0 0 0,17-29 0 0 0,-21 42 52 0 0,0 0 1 0 0,1 0-1 0 0,0 1 0 0 0,1 1 0 0 0,0-1 1 0 0,0 1-1 0 0,13-9 0 0 0,-19 15-93 0 0,0 1 1 0 0,1-1-1 0 0,-1 1 0 0 0,0 0 1 0 0,0 0-1 0 0,1 0 1 0 0,-1 0-1 0 0,1 0 0 0 0,-1 1 1 0 0,1-1-1 0 0,-1 1 0 0 0,1 0 1 0 0,-1 0-1 0 0,1-1 0 0 0,3 2 1 0 0,-5-1-42 0 0,1 0 0 0 0,-1 1 0 0 0,0-1 1 0 0,0 1-1 0 0,0-1 0 0 0,0 1 0 0 0,0-1 1 0 0,0 1-1 0 0,0 0 0 0 0,0-1 0 0 0,-1 1 1 0 0,1 0-1 0 0,0 0 0 0 0,0 0 0 0 0,0 0 1 0 0,-1 0-1 0 0,1 0 0 0 0,-1 0 0 0 0,1 0 1 0 0,-1 0-1 0 0,1 0 0 0 0,-1 0 0 0 0,1 0 1 0 0,-1 0-1 0 0,0 0 0 0 0,1 0 0 0 0,-1 0 1 0 0,0 0-1 0 0,0 1 0 0 0,0-1 0 0 0,0 0 1 0 0,0 0-1 0 0,0 0 0 0 0,-1 0 1 0 0,1 2-1 0 0,-2 10 9 0 0,-1-1-1 0 0,0 0 1 0 0,0 0 0 0 0,-1-1 0 0 0,-1 1-1 0 0,0-1 1 0 0,0 0 0 0 0,-1 0 0 0 0,-1-1-1 0 0,0 1 1 0 0,0-1 0 0 0,-17 17 0 0 0,20-23-273 0 0,0 0 1 0 0,0 0-1 0 0,-1-1 1 0 0,1 0-1 0 0,-1 1 1 0 0,-9 3-1 0 0,0-1-1434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10.2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1 103 4144 0 0,'0'0'808'0'0,"0"16"6641"0"0,5-2-3649 0 0,7 8-2938 0 0,-6-10-128 0 0,21 32 1186 0 0,-22-35-1587 0 0,0-1 1 0 0,-1 1 0 0 0,0-1-1 0 0,0 1 1 0 0,-1 1-1 0 0,-1-1 1 0 0,1 0 0 0 0,1 20 1455 0 0,-10-42-653 0 0,4 7-864 0 0,0-3 153 0 0,-1 1 0 0 0,-1-16 0 0 0,2 10-299 0 0,1 1 0 0 0,0-1 0 0 0,1 0 0 0 0,1 1 0 0 0,0-1 0 0 0,5-19 0 0 0,-3 21-102 0 0,0 0-1 0 0,1 0 0 0 0,0 1 0 0 0,1-1 1 0 0,1 1-1 0 0,10-16 0 0 0,-15 24-64 0 0,1 0-1 0 0,0 1 1 0 0,1-1 0 0 0,-1 0-1 0 0,0 1 1 0 0,1 0-1 0 0,-1-1 1 0 0,1 1 0 0 0,0 0-1 0 0,0 0 1 0 0,0 1 0 0 0,0-1-1 0 0,0 0 1 0 0,0 1-1 0 0,0 0 1 0 0,1 0 0 0 0,-1 0-1 0 0,0 0 1 0 0,1 0 0 0 0,-1 1-1 0 0,1 0 1 0 0,-1-1-1 0 0,1 1 1 0 0,-1 1 0 0 0,0-1-1 0 0,1 0 1 0 0,-1 1 0 0 0,5 1-1 0 0,-2 0-206 0 0,0 0-1 0 0,0 1 1 0 0,0-1-1 0 0,-1 1 1 0 0,0 1-1 0 0,0-1 1 0 0,8 7-1 0 0,30 32-1387 0 0,-17-14 1018 0 0,-19-22 543 0 0,5 6-108 0 0,18 13-1 0 0,-25-22 140 0 0,-1 0 0 0 0,1 0 0 0 0,0 0 0 0 0,0-1 0 0 0,0 0-1 0 0,0 0 1 0 0,0 0 0 0 0,6 1 0 0 0,-8-2 168 0 0,0-1-1 0 0,-1 1 1 0 0,1-1-1 0 0,0 0 1 0 0,0 0 0 0 0,0 1-1 0 0,-1-2 1 0 0,1 1-1 0 0,0 0 1 0 0,0-1 0 0 0,-1 1-1 0 0,1-1 1 0 0,0 0-1 0 0,-1 0 1 0 0,1 0 0 0 0,-1 0-1 0 0,1 0 1 0 0,-1 0-1 0 0,1-1 1 0 0,-1 1 0 0 0,0-1-1 0 0,0 0 1 0 0,1 0-1 0 0,-1 0 1 0 0,-1 0 0 0 0,3-2-1 0 0,-2 2-73 0 0,0-1-1 0 0,-1 1 1 0 0,1 0-1 0 0,-1-1 1 0 0,1 1 0 0 0,-1-1-1 0 0,0 1 1 0 0,0-1-1 0 0,0 0 1 0 0,0 1-1 0 0,0-1 1 0 0,-1 0-1 0 0,1 0 1 0 0,-1 1-1 0 0,0-1 1 0 0,0 0 0 0 0,0 0-1 0 0,-1-4 1 0 0,1 6-17 0 0,0-1 0 0 0,-1 1 1 0 0,1 0-1 0 0,0 0 1 0 0,-1-1-1 0 0,1 1 1 0 0,-1 0-1 0 0,0 0 1 0 0,1 0-1 0 0,-1 0 1 0 0,0 0-1 0 0,0 0 0 0 0,0 0 1 0 0,0 0-1 0 0,0 0 1 0 0,0 0-1 0 0,-1 0 1 0 0,1 0 16 0 0,-1 0-1 0 0,0 1 1 0 0,1-1 0 0 0,-1 1 0 0 0,0-1 0 0 0,1 1 0 0 0,-1 0-1 0 0,0 0 1 0 0,1 0 0 0 0,-1 0 0 0 0,0 0 0 0 0,1 0 0 0 0,-1 0-1 0 0,0 0 1 0 0,0 1 0 0 0,-1 0 0 0 0,-1 0 5 0 0,0 1 1 0 0,0-1-1 0 0,1 1 1 0 0,-1 0 0 0 0,1 1-1 0 0,0-1 1 0 0,-1 0-1 0 0,1 1 1 0 0,0 0-1 0 0,0 0 1 0 0,1 0-1 0 0,-1 0 1 0 0,-2 4-1 0 0,-4 7 31 0 0,-14 27-1 0 0,20-35-74 0 0,1 0 0 0 0,-1 0 0 0 0,2 0 0 0 0,-1 0 0 0 0,0 1 1 0 0,1-1-1 0 0,0 1 0 0 0,1-1 0 0 0,0 1 0 0 0,0 8 0 0 0,0-13-30 0 0,0 0-1 0 0,1 0 0 0 0,-1 0 1 0 0,0 0-1 0 0,1-1 1 0 0,-1 1-1 0 0,1 0 0 0 0,0 0 1 0 0,0-1-1 0 0,-1 1 1 0 0,1 0-1 0 0,0-1 0 0 0,0 1 1 0 0,1-1-1 0 0,-1 1 1 0 0,0-1-1 0 0,0 0 0 0 0,1 1 1 0 0,-1-1-1 0 0,1 0 1 0 0,-1 0-1 0 0,1 0 0 0 0,-1 0 1 0 0,1 0-1 0 0,0 0 1 0 0,-1-1-1 0 0,1 1 0 0 0,0-1 1 0 0,0 1-1 0 0,0-1 1 0 0,0 1-1 0 0,-1-1 0 0 0,1 0 1 0 0,0 0-1 0 0,0 0 1 0 0,0 0-1 0 0,0 0 0 0 0,0 0 1 0 0,-1-1-1 0 0,3 0 0 0 0,2 0-431 0 0,1 0-1 0 0,-1-1 0 0 0,0 0 1 0 0,10-4-1 0 0,11-8-6163 0 0,-2-2-1464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10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0 9216 0 0,'-22'13'293'0'0,"10"-6"2913"0"0,0 1 0 0 0,-11 9 0 0 0,18-13-2103 0 0,1 0 0 0 0,1 0 0 0 0,-1 0 1 0 0,-3 5-1 0 0,-5 14-167 0 0,11-22-872 0 0,1 0-1 0 0,-1 0 0 0 0,1 0 1 0 0,0 1-1 0 0,-1-1 1 0 0,1 0-1 0 0,0 0 0 0 0,0 1 1 0 0,0-1-1 0 0,0 0 1 0 0,0 0-1 0 0,0 1 0 0 0,0-1 1 0 0,1 0-1 0 0,-1 0 1 0 0,0 0-1 0 0,1 1 0 0 0,-1-1 1 0 0,1 0-1 0 0,0 1 1 0 0,0 1-1 0 0,1-1 1 0 0,0 0-1 0 0,-1 0 1 0 0,1 0-1 0 0,0 0 1 0 0,0-1-1 0 0,0 1 1 0 0,0 0-1 0 0,3 1 1 0 0,4 1 29 0 0,0 1-1 0 0,0-2 1 0 0,0 1 0 0 0,12 2 0 0 0,-1-1 103 0 0,-13-4-103 0 0,1 1-1 0 0,-1 0 1 0 0,1 0-1 0 0,-1 1 1 0 0,0-1-1 0 0,0 2 1 0 0,0-1 0 0 0,12 9-1 0 0,-18-11-77 0 0,0 0 0 0 0,0 0 0 0 0,0 0 1 0 0,-1 0-1 0 0,1 0 0 0 0,0 0 0 0 0,-1 0 0 0 0,1 0 0 0 0,-1 1 0 0 0,1-1 0 0 0,-1 0 0 0 0,1 0 1 0 0,-1 0-1 0 0,0 1 0 0 0,0-1 0 0 0,0 0 0 0 0,0 2 0 0 0,0 0 18 0 0,0 1-1 0 0,0-1 1 0 0,-1 0-1 0 0,0 1 1 0 0,1-1-1 0 0,-3 5 1 0 0,0-1 25 0 0,0-1 0 0 0,0 0 0 0 0,-1 1 0 0 0,0-1 0 0 0,-8 10 0 0 0,0-3 37 0 0,-1 0 0 0 0,-1-1 0 0 0,-24 17 1 0 0,30-24-234 0 0,0 0 1 0 0,0 0-1 0 0,-1-1 1 0 0,1 0 0 0 0,-1-1-1 0 0,0 0 1 0 0,0 0-1 0 0,-17 2 1 0 0,24-4 11 0 0,1-1 0 0 0,0 0 0 0 0,0 0-1 0 0,-1 0 1 0 0,1 0 0 0 0,0 0 0 0 0,0-1-1 0 0,-1 1 1 0 0,1 0 0 0 0,0 0 0 0 0,0-1 0 0 0,-1 1-1 0 0,-1-2 1 0 0,3 2 1 0 0,0 0 0 0 0,0 0-1 0 0,-1 0 1 0 0,1-1 0 0 0,0 1 0 0 0,0 0-1 0 0,0 0 1 0 0,0-1 0 0 0,-1 1 0 0 0,1 0-1 0 0,0 0 1 0 0,0-1 0 0 0,0 1 0 0 0,0 0-1 0 0,0 0 1 0 0,0-1 0 0 0,0 1 0 0 0,0 0-1 0 0,0-1 1 0 0,0 1 0 0 0,0 0-1 0 0,0-1 1 0 0,0 1 0 0 0,0 0 0 0 0,6-12-6066 0 0,7-2-1559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7:02.8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192 176 2760 0 0,'0'1'55'0'0,"0"-1"0"0"0,0 1-1 0 0,0-1 1 0 0,1 0 0 0 0,-1 1 0 0 0,0-1 0 0 0,0 0 0 0 0,1 1-1 0 0,-1-1 1 0 0,0 0 0 0 0,1 0 0 0 0,-1 1 0 0 0,0-1 0 0 0,1 0-1 0 0,-1 0 1 0 0,0 1 0 0 0,1-1 0 0 0,-1 0 0 0 0,0 0 0 0 0,1 0-1 0 0,-1 0 1 0 0,1 1 0 0 0,2-9 4560 0 0,0-5-1854 0 0,2-2-1553 0 0,-4 13-1014 0 0,-1 0 0 0 0,1 0 0 0 0,-1 0 0 0 0,1 0 0 0 0,0 0 0 0 0,0 1 0 0 0,0-1 1 0 0,2-3-1 0 0,-2 4 299 0 0,10-18 1180 0 0,-8 14-1384 0 0,-3 3-168 0 0,1 1 0 0 0,-1 0-1 0 0,1 0 1 0 0,0 0 0 0 0,0 0-1 0 0,-1 0 1 0 0,1 0 0 0 0,0 0-1 0 0,0 1 1 0 0,0-1 0 0 0,2-2-1 0 0,10-6 402 0 0,-4 3 1917 0 0,-17 17-1061 0 0,-17 18-1031 0 0,2 2-1 0 0,-30 51 1 0 0,8 9-294 0 0,23-52-54 0 0,12-20-34 0 0,-17 23-1 0 0,-26 26 48 0 0,59-71-6 0 0,6-5-16 0 0,-2-6 280 0 0,18-19 0 0 0,-18 22-193 0 0,18-26 0 0 0,7-17 34 0 0,49-84 532 0 0,-57 89-11 0 0,31-80 0 0 0,-58 120-547 0 0,-6 12 55 0 0,-11 12-30 0 0,14-12-210 0 0,-13 16-1587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10.9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0 16384 0 0,'0'0'1483'0'0,"-11"10"-1009"0"0,-4 1 2365 0 0,-23 21 0 0 0,19-15-1924 0 0,4 2 268 0 0,15-18-1089 0 0,-1 0 0 0 0,0 1 0 0 0,1-1 0 0 0,-1 0 1 0 0,1 0-1 0 0,-1 1 0 0 0,1-1 0 0 0,0 0 1 0 0,-1 1-1 0 0,1-1 0 0 0,0 0 0 0 0,0 1 0 0 0,0-1 1 0 0,0 3-1 0 0,1-1-31 0 0,1 0 1 0 0,-1 0 0 0 0,1 0-1 0 0,0 0 1 0 0,-1 0-1 0 0,1-1 1 0 0,1 1-1 0 0,-1 0 1 0 0,0-1 0 0 0,1 0-1 0 0,-1 1 1 0 0,1-1-1 0 0,0 0 1 0 0,5 3-1 0 0,2 0 52 0 0,2 0 0 0 0,21 7-1 0 0,4 1 443 0 0,-35-12-526 0 0,-1-1 0 0 0,1 1 0 0 0,-1 0 0 0 0,1 0 0 0 0,-1 0 0 0 0,1 0-1 0 0,-1 0 1 0 0,1 0 0 0 0,-1 0 0 0 0,0 0 0 0 0,0 0 0 0 0,1 1 0 0 0,-1-1-1 0 0,0 1 1 0 0,0-1 0 0 0,-1 1 0 0 0,1-1 0 0 0,0 1 0 0 0,0-1 0 0 0,-1 1-1 0 0,1 2 1 0 0,0-2-3 0 0,-1 1-1 0 0,0-1 0 0 0,0 1 1 0 0,0 0-1 0 0,-1-1 0 0 0,1 1 1 0 0,-1-1-1 0 0,1 1 0 0 0,-1-1 1 0 0,0 1-1 0 0,0-1 0 0 0,-2 5 1 0 0,-1 0-13 0 0,0-1 0 0 0,-1 1 0 0 0,0-1 0 0 0,0 0 0 0 0,0-1 0 0 0,0 1 0 0 0,-1-1 0 0 0,-11 8 0 0 0,17-13-26 0 0,-45 26-253 0 0,41-25-163 0 0,1 1-1 0 0,0-1 0 0 0,-1 1 1 0 0,1-1-1 0 0,-1-1 0 0 0,0 1 1 0 0,1 0-1 0 0,-1-1 0 0 0,0 0 1 0 0,1 1-1 0 0,-8-2 0 0 0,-1-3-8799 0 0</inkml:trace>
  <inkml:trace contextRef="#ctx0" brushRef="#br0" timeOffset="1">268 34 11520 0 0,'0'0'1040'0'0,"0"2"-854"0"0,1 2 57 0 0,0 1-1 0 0,-1 0 1 0 0,0 0-1 0 0,0-1 1 0 0,-1 1-1 0 0,1 0 1 0 0,-1-1-1 0 0,-2 9 1 0 0,0 3 2762 0 0,-2 6 520 0 0,-9 28 0 0 0,9-33-3317 0 0,0 0-1 0 0,1 0 1 0 0,-2 20-1 0 0,6-35-307 0 0,0 1-1 0 0,0 0 1 0 0,0 0 0 0 0,1-1 0 0 0,-1 1-1 0 0,1 0 1 0 0,-1-1 0 0 0,1 1 0 0 0,1 2-1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11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26 21191 0 0,'0'-2'464'0'0,"-2"-4"96"0"0,-1-1 624 0 0,3 2-1064 0 0,0 0-120 0 0,5 5 0 0 0,1 5-384 0 0,-1-3-104 0 0,4 3-24 0 0</inkml:trace>
  <inkml:trace contextRef="#ctx0" brushRef="#br0" timeOffset="1">149 104 5984 0 0,'-1'8'125'0'0,"-1"0"1"0"0,-1 0-1 0 0,-4 11 0 0 0,-3 6 22 0 0,-1 7 2404 0 0,5-18 922 0 0,1 1-1 0 0,-6 31 1 0 0,7-24-1608 0 0,2-14-852 0 0,0 1 1 0 0,0 16 0 0 0,2-23-847 0 0,0 1-1 0 0,0-1 1 0 0,0 0 0 0 0,1 1 0 0 0,-1-1 0 0 0,1 0-1 0 0,-1 1 1 0 0,1-1 0 0 0,0 0 0 0 0,0 0-1 0 0,0 0 1 0 0,0 0 0 0 0,0 0 0 0 0,1 0-1 0 0,1 3 1 0 0,-2-4-109 0 0,0-1 0 0 0,0 1-1 0 0,0-1 1 0 0,0 1 0 0 0,0-1-1 0 0,0 1 1 0 0,0-1 0 0 0,0 0-1 0 0,0 1 1 0 0,0-1 0 0 0,0 0-1 0 0,0 0 1 0 0,0 0 0 0 0,0 0-1 0 0,0 0 1 0 0,0 0 0 0 0,1 0-1 0 0,-1 0 1 0 0,0 0 0 0 0,0 0-1 0 0,0 0 1 0 0,0-1 0 0 0,0 1 0 0 0,0-1-1 0 0,0 1 1 0 0,0-1 0 0 0,1 0-1 0 0,1 0 14 0 0,0-1 0 0 0,0 0 1 0 0,0 1-1 0 0,-1-1 0 0 0,1 0 0 0 0,0-1 0 0 0,3-3 0 0 0,1-5 15 0 0,0-1 0 0 0,0 1 0 0 0,-1-1 0 0 0,-1-1 0 0 0,0 1 0 0 0,-1-1 0 0 0,3-14 0 0 0,5-45-1195 0 0,-6 33-2118 0 0,-4 29 1123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11.6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1 296 13824 0 0,'1'0'7868'0'0,"8"-3"-4874"0"0,-6-1-2597 0 0,0 1-1 0 0,0-1 1 0 0,0 0 0 0 0,-1 0-1 0 0,1 1 1 0 0,2-8 0 0 0,1-1 163 0 0,0 1 57 0 0,0-1-1 0 0,4-15 0 0 0,-7 16-160 0 0,1 1-1 0 0,1-1 0 0 0,7-12 1 0 0,-12 22-456 0 0,1 0 1 0 0,0 0 0 0 0,-1 0-1 0 0,1 0 1 0 0,0 0-1 0 0,0 0 1 0 0,0 1 0 0 0,0-1-1 0 0,0 0 1 0 0,0 0 0 0 0,0 1-1 0 0,0-1 1 0 0,0 0 0 0 0,0 1-1 0 0,0-1 1 0 0,0 1-1 0 0,0-1 1 0 0,0 1 0 0 0,1 0-1 0 0,-1 0 1 0 0,0-1 0 0 0,0 1-1 0 0,1 0 1 0 0,-1 0-1 0 0,0 0 1 0 0,0 0 0 0 0,0 0-1 0 0,1 1 1 0 0,-1-1 0 0 0,0 0-1 0 0,0 0 1 0 0,2 1-1 0 0,3 2 0 0 0,0 0 0 0 0,-1 0 0 0 0,1 1 0 0 0,0-1-1 0 0,5 6 1 0 0,12 7-2 0 0,-22-15 2 0 0,1 0 0 0 0,-1-1 0 0 0,1 1 0 0 0,-1 0 0 0 0,1 0 0 0 0,0-1 0 0 0,-1 1 0 0 0,1-1 0 0 0,0 0 0 0 0,0 0 0 0 0,-1 1 0 0 0,1-1 0 0 0,0 0 0 0 0,0 0 0 0 0,-1 0 0 0 0,1-1 0 0 0,0 1 0 0 0,0 0 0 0 0,-1-1 0 0 0,1 1 0 0 0,0-1 0 0 0,2-1 0 0 0,-1 0 0 0 0,0 0 0 0 0,0-1 0 0 0,0 0 0 0 0,0 0 0 0 0,-1 0 0 0 0,1 0 0 0 0,-1 0 0 0 0,0 0 0 0 0,3-5 0 0 0,4-8-209 0 0,0-1 1 0 0,-1 0-1 0 0,-1 0 0 0 0,-1 0 1 0 0,5-21-1 0 0,-7 20-1219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23.9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76 274 3712 0 0,'0'0'167'0'0,"9"-8"38"0"0,-8 7-134 0 0,0 0 1 0 0,0 1-1 0 0,0-1 0 0 0,-1 0 1 0 0,1 0-1 0 0,0 0 0 0 0,0 0 1 0 0,-1 1-1 0 0,1-1 0 0 0,-1 0 1 0 0,1 0-1 0 0,-1-1 1 0 0,1 1-1 0 0,-1 0 0 0 0,0 0 1 0 0,1 0-1 0 0,-1 0 0 0 0,0 0 1 0 0,0 0-1 0 0,0 0 0 0 0,0 0 1 0 0,0-1-1 0 0,0 1 0 0 0,0 0 1 0 0,0 0-1 0 0,0 0 1 0 0,-1 0-1 0 0,1 0 0 0 0,0 0 1 0 0,-1-2-1 0 0,-1 0 352 0 0,0-1-1 0 0,-1 1 1 0 0,1-1 0 0 0,-1 1-1 0 0,1 0 1 0 0,-5-4 0 0 0,-1 0 634 0 0,3 0-276 0 0,1-1 1 0 0,-1 1-1 0 0,1-1 1 0 0,0 0-1 0 0,1 0 1 0 0,-5-17-1 0 0,-8-51 4371 0 0,15 70-4569 0 0,0-24 2178 0 0,2 16-1748 0 0,-1 13-865 0 0,3 9-76 0 0,1 4-64 0 0,-1 1-1 0 0,0 0 1 0 0,-1 0 0 0 0,0 0-1 0 0,-1 0 1 0 0,0 23 0 0 0,-7 279 66 0 0,-5-133 144 0 0,0 31 110 0 0,8-186-2 0 0,3-26-207 0 0,3-8 186 0 0,14-144 471 0 0,-2 5-674 0 0,-2 19 24 0 0,-4 33 97 0 0,1-9 46 0 0,10-46 219 0 0,-20 122-368 0 0,-2-7 43 0 0,10 65-26 0 0,-1 34-181 0 0,-4 1 0 0 0,-7 109 0 0 0,-24 145 116 0 0,24-278-72 0 0,0 9 0 0 0,-23 98 0 0 0,5-95-804 0 0,22-53 612 0 0,-1 0 0 0 0,1 0 0 0 0,-1 0-1 0 0,0 1 1 0 0,1-2 0 0 0,-1 1 0 0 0,0 0 0 0 0,0 0-1 0 0,0 0 1 0 0,1 0 0 0 0,-1 0 0 0 0,0-1 0 0 0,-1 2 0 0 0,-4-1-1690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25.4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13 344 4144 0 0,'0'0'319'0'0,"-8"-13"3790"0"0,7 11-3412 0 0,0-1 0 0 0,0 1 0 0 0,1 0 1 0 0,-1-1-1 0 0,1 1 0 0 0,0 0 0 0 0,0-1 1 0 0,0 1-1 0 0,0 0 0 0 0,0-1 0 0 0,1 1 1 0 0,-1 0-1 0 0,0-1 0 0 0,1 1 0 0 0,0 0 1 0 0,0 0-1 0 0,0-1 0 0 0,0 1 0 0 0,1-3 1 0 0,-1 5-346 0 0,22-13 1074 0 0,-22 12-1417 0 0,7-3 131 0 0,0 0-1 0 0,1 1 1 0 0,-1 0-1 0 0,1 0 0 0 0,0 1 1 0 0,0 0-1 0 0,0 0 1 0 0,10 0-1 0 0,66-5-192 0 0,78 12 630 0 0,-137-5-348 0 0,-1-2-1 0 0,49-8 1 0 0,-15 2 49 0 0,128-22 486 0 0,-45 7-357 0 0,60-9-686 0 0,174-20 1347 0 0,195 1-333 0 0,-329 37-38 0 0,-65 16-81 0 0,-66 7-361 0 0,-48-3 61 0 0,99-3 1 0 0,-13-21-169 0 0,-87 5-24 0 0,-48 6-28 0 0,-9 7 3 0 0,-4 0 226 0 0,0 0-323 0 0,0 1 0 0 0,0 0-1 0 0,0 0 1 0 0,0 0 0 0 0,0 0 0 0 0,0 0-1 0 0,0 0 1 0 0,0 1 0 0 0,-1-1 0 0 0,1 0 0 0 0,0 0-1 0 0,-1 1 1 0 0,1-1 0 0 0,-1 0 0 0 0,1 1-1 0 0,-1-1 1 0 0,1 2 0 0 0,5 67-2 0 0,-4-53 0 0 0,-1 0 0 0 0,0 19 0 0 0,-1-5 0 0 0,0 119 0 0 0,-22 180 0 0 0,14-250 0 0 0,-4 34 0 0 0,-10 147 0 0 0,15-174 0 0 0,1 19 0 0 0,6-94 0 0 0,-1-1 0 0 0,0 1 0 0 0,-1-1 0 0 0,-3 15 0 0 0,5-25 0 0 0,-1 0 0 0 0,1-1 0 0 0,0 1 0 0 0,0-1 0 0 0,-1 1 0 0 0,1-1 0 0 0,0 1 0 0 0,-1-1 0 0 0,1 1 0 0 0,0-1 0 0 0,-1 1 0 0 0,1-1 0 0 0,-1 1 0 0 0,1-1 0 0 0,-1 1 0 0 0,1-1 0 0 0,-1 0 0 0 0,1 1 0 0 0,-1-1 0 0 0,1 0 0 0 0,-1 0 0 0 0,1 1 0 0 0,-1-1 0 0 0,0 0 0 0 0,1 0 0 0 0,-1 0 0 0 0,1 0 0 0 0,-1 0 0 0 0,0 0 0 0 0,1 0 0 0 0,-1 0 0 0 0,0 0 0 0 0,0 0 0 0 0,-22-8 0 0 0,14 4 0 0 0,-137-35-215 0 0,66 27 241 0 0,-135-3-1 0 0,-82 19 139 0 0,-238 20-181 0 0,249-9 23 0 0,147-8 2 0 0,-214 6-3 0 0,265-14-6 0 0,-174-25 0 0 0,120-4 1 0 0,141 30-28 0 0,0 0 1 0 0,0 1-1 0 0,-1-1 0 0 0,1 0 0 0 0,0 1 1 0 0,0-1-1 0 0,0 1 0 0 0,-1-1 1 0 0,1 1-1 0 0,0-1 0 0 0,0 1 0 0 0,0 0 1 0 0,0 0-1 0 0,0-1 0 0 0,0 1 1 0 0,0 0-1 0 0,0 0 0 0 0,1 0 0 0 0,-1 0 1 0 0,0 0-1 0 0,0 0 0 0 0,0 2 1 0 0,-3 2-161 0 0,-8 14-2172 0 0,10-16 1731 0 0,1 0 0 0 0,-1-1 0 0 0,0 1 0 0 0,0 0 0 0 0,0 0 0 0 0,0-1 0 0 0,-1 0 0 0 0,-2 4 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3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36 9672 0 0,'-2'-21'1031'0'0,"1"7"10659"0"0,3 22-9770 0 0,1 35-1329 0 0,-5 80 1 0 0,-1-67-505 0 0,-6 76 707 0 0,4-70-539 0 0,4 122 0 0 0,8-141-203 0 0,-6-40-130 0 0,0 0 0 0 0,0 1 0 0 0,0-1 0 0 0,0 0 0 0 0,1 0 0 0 0,-1-1 0 0 0,1 1 1 0 0,0 0-1 0 0,0 0 0 0 0,3 3 0 0 0,-4-5-52 0 0,0 0 1 0 0,-1-1-1 0 0,1 1 0 0 0,0-1 1 0 0,0 1-1 0 0,-1-1 0 0 0,1 0 1 0 0,0 1-1 0 0,0-1 1 0 0,0 0-1 0 0,-1 1 0 0 0,1-1 1 0 0,0 0-1 0 0,0 0 0 0 0,0 0 1 0 0,0 1-1 0 0,0-1 0 0 0,0 0 1 0 0,-1 0-1 0 0,1-1 1 0 0,0 1-1 0 0,0 0 0 0 0,0 0 1 0 0,0 0-1 0 0,1-1 0 0 0,12-8-8173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3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21423 0 0,'-2'1'154'0'0,"0"0"-1"0"0,1 1 0 0 0,-1-1 0 0 0,0 1 0 0 0,1-1 1 0 0,0 1-1 0 0,-1 0 0 0 0,1-1 0 0 0,0 1 0 0 0,-1 0 1 0 0,1 0-1 0 0,0 0 0 0 0,1 0 0 0 0,-2 3 0 0 0,0 3-163 0 0,0-1 0 0 0,-1 15-1 0 0,0 4 64 0 0,-22 161 168 0 0,22-159 112 0 0,-5 58 394 0 0,5 140 0 0 0,5-43-1784 0 0,-5-153-990 0 0,-5-5-6144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33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22199 0 0,'0'0'2416'0'0,"2"1"-2136"0"0,8 3 69 0 0,0 0 0 0 0,0 0 0 0 0,-1 1-1 0 0,13 8 1 0 0,-13-6-227 0 0,0 0-1 0 0,0 1 0 0 0,-1 0 1 0 0,10 13-1 0 0,27 41 95 0 0,-31-42-144 0 0,55 95 162 0 0,-51-81-16 0 0,1-2 1 0 0,45 58-1 0 0,-63-88-174 0 0,0 0 0 0 0,1-1 0 0 0,0 1 0 0 0,-1 0 0 0 0,1-1 0 0 0,0 0 0 0 0,0 1 0 0 0,0-1 0 0 0,-1 0 0 0 0,1 0 0 0 0,0 0 0 0 0,1 0 0 0 0,2 0 1 0 0,-3 0 3 0 0,-1-1 0 0 0,1 0 0 0 0,-1-1 0 0 0,1 1 0 0 0,-1 0 0 0 0,1 0 0 0 0,-1-1 0 0 0,1 1 0 0 0,-1 0 0 0 0,1-1 0 0 0,-1 0 0 0 0,0 1 0 0 0,1-1 0 0 0,-1 0 0 0 0,0 0 0 0 0,0 0 0 0 0,1 1 0 0 0,-1-1 0 0 0,0 0 0 0 0,0-1 0 0 0,1 0 0 0 0,9-12 196 0 0,-2 0 0 0 0,1-1 0 0 0,-2 0 0 0 0,0-1 0 0 0,8-21 0 0 0,-3 7-110 0 0,116-218-44 0 0,-94 186-1320 0 0,-18 30 355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34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40 13616 0 0,'0'0'1238'0'0,"-6"-18"3127"0"0,4 14-2999 0 0,1 3-1211 0 0,1 0 0 0 0,-1 0 0 0 0,1 0 0 0 0,-1 0 0 0 0,1 0 0 0 0,-1 0 0 0 0,0 0 0 0 0,1 0 0 0 0,-1 1 0 0 0,0-1 0 0 0,0 0 0 0 0,0 0 1 0 0,1 1-1 0 0,-1-1 0 0 0,0 0 0 0 0,0 1 0 0 0,0-1 0 0 0,0 1 0 0 0,0-1 0 0 0,0 1 0 0 0,0 0 0 0 0,-1-1 0 0 0,1 1 0 0 0,0 0 0 0 0,0 0 0 0 0,0 0 0 0 0,0 0 0 0 0,0 0 0 0 0,0 0 0 0 0,-2 0 0 0 0,-6 2 28 0 0,1-1-1 0 0,-1 2 0 0 0,1-1 1 0 0,-1 1-1 0 0,1 1 1 0 0,0-1-1 0 0,0 1 0 0 0,0 1 1 0 0,1 0-1 0 0,0 0 1 0 0,0 0-1 0 0,0 1 0 0 0,-10 10 1 0 0,-1 3 63 0 0,2 1 1 0 0,1 0 0 0 0,-20 34-1 0 0,26-38-115 0 0,1 1-1 0 0,1 1 1 0 0,0-1-1 0 0,1 1 1 0 0,1 1-1 0 0,1-1 1 0 0,-2 23-1 0 0,5-38-116 0 0,1 0 0 0 0,0-1 0 0 0,0 1 0 0 0,0 0 0 0 0,0 0 0 0 0,0 0 0 0 0,1-1 0 0 0,-1 1 0 0 0,1 0 0 0 0,0-1 0 0 0,0 1 0 0 0,0 0 0 0 0,0-1 0 0 0,0 1 0 0 0,0-1 0 0 0,1 1 0 0 0,-1-1 0 0 0,4 4 0 0 0,-2-3-19 0 0,-1-1-1 0 0,1 0 1 0 0,0 0-1 0 0,-1-1 1 0 0,1 1 0 0 0,0 0-1 0 0,0-1 1 0 0,0 0 0 0 0,1 1-1 0 0,-1-1 1 0 0,0-1 0 0 0,0 1-1 0 0,0 0 1 0 0,1-1-1 0 0,4 1 1 0 0,5-1-116 0 0,0-1 1 0 0,0 0-1 0 0,-1-1 0 0 0,1 0 0 0 0,0-1 1 0 0,-1 0-1 0 0,1-1 0 0 0,11-5 0 0 0,12-8-1195 0 0,44-26 1 0 0,-44 20-128 0 0,-1-4-48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34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28 16583 0 0,'-2'-2'487'0'0,"1"0"-315"0"0,0 1 0 0 0,-1 0 0 0 0,1-1 1 0 0,0 1-1 0 0,0-1 0 0 0,0 0 0 0 0,1 1 0 0 0,-1-1 1 0 0,0 0-1 0 0,1 1 0 0 0,-1-1 0 0 0,0 0 1 0 0,1-3 3647 0 0,-2 11-2515 0 0,0 17-50 0 0,1 29-1 0 0,0 8-167 0 0,-33 231 298 0 0,29-260-1313 0 0,-2 30 22 0 0,1 1 1 0 0,5 90-1 0 0,1-146-82 0 0,4 28-269 0 0,-4-31 84 0 0,1-1 1 0 0,0 1-1 0 0,-1-1 0 0 0,1 1 1 0 0,0-1-1 0 0,0 0 0 0 0,0 1 1 0 0,1-1-1 0 0,-1 0 0 0 0,3 3 1 0 0,6 1-2335 0 0,0-8-3535 0 0,1-2-2195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7:03.3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64 5064 0 0,'7'-14'222'0'0,"5"-7"5131"0"0,7-8 10215 0 0,-18 39-15857 0 0,1 16 515 0 0,-1-1-1 0 0,-1 1 1 0 0,-2 0 0 0 0,0-1 0 0 0,-6 28-1 0 0,-5 61-117 0 0,13-108-110 0 0,-9 408 727 0 0,9-414-745 0 0,0 0 0 0 0,0 0 0 0 0,0 1 0 0 0,0-1-1 0 0,0 0 1 0 0,0 0 0 0 0,0 0 0 0 0,0 1 0 0 0,0-1 0 0 0,0 0 0 0 0,0 0 0 0 0,0 0-1 0 0,0 0 1 0 0,0 1 0 0 0,0-1 0 0 0,0 0 0 0 0,0 0 0 0 0,0 0 0 0 0,0 0 0 0 0,0 1-1 0 0,-1-1 1 0 0,1 0 0 0 0,0 0 0 0 0,0 0 0 0 0,0 0 0 0 0,0 0 0 0 0,0 1 0 0 0,0-1-1 0 0,-1 0 1 0 0,1 0 0 0 0,0 0 0 0 0,0 0 0 0 0,0 0 0 0 0,0 0 0 0 0,-1 0-1 0 0,1 0 1 0 0,0 0 0 0 0,0 0 0 0 0,-9-3-2057 0 0,-2-4 563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35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0 22055 0 0,'-35'23'1897'0'0,"-40"27"-1192"0"0,64-41-488 0 0,1-1 0 0 0,0 1 1 0 0,0 1-1 0 0,-12 16 0 0 0,8-7 185 0 0,-1 0 282 0 0,-23 42 0 0 0,35-55-591 0 0,0-1-1 0 0,0 1 1 0 0,1 0 0 0 0,0 0-1 0 0,0 1 1 0 0,1-1 0 0 0,-1 0-1 0 0,1 1 1 0 0,1-1 0 0 0,-1 0-1 0 0,1 1 1 0 0,1 9 0 0 0,-1-15-79 0 0,0 0 1 0 0,0 0-1 0 0,1 0 1 0 0,-1 0-1 0 0,0 0 0 0 0,0 0 1 0 0,1 0-1 0 0,-1 0 1 0 0,1 0-1 0 0,-1 0 1 0 0,1 0-1 0 0,-1 0 1 0 0,1 0-1 0 0,-1 0 0 0 0,1-1 1 0 0,0 1-1 0 0,0 0 1 0 0,-1 0-1 0 0,1-1 1 0 0,0 1-1 0 0,0 0 1 0 0,0-1-1 0 0,0 1 0 0 0,0-1 1 0 0,1 1-1 0 0,0 0 0 0 0,0-1 0 0 0,0 0 0 0 0,0 0-1 0 0,0 0 1 0 0,0 0 0 0 0,0 0 0 0 0,0-1 0 0 0,0 1-1 0 0,0 0 1 0 0,-1-1 0 0 0,1 0 0 0 0,0 1-1 0 0,2-2 1 0 0,2-1 41 0 0,0-1 0 0 0,0 1 0 0 0,0-1 0 0 0,0-1 0 0 0,0 1 0 0 0,9-11 0 0 0,91-101 1433 0 0,-105 115-1454 0 0,1 0 0 0 0,-1 0 1 0 0,0 0-1 0 0,0 0 0 0 0,1 0 0 0 0,-1 0 0 0 0,1 0 0 0 0,-1 0 1 0 0,1 1-1 0 0,-1-1 0 0 0,1 1 0 0 0,0-1 0 0 0,-1 1 1 0 0,1-1-1 0 0,0 1 0 0 0,-1 0 0 0 0,1 0 0 0 0,0 0 0 0 0,3 0 1 0 0,-4 0-27 0 0,0 1 1 0 0,0-1-1 0 0,0 1 1 0 0,1-1-1 0 0,-1 1 1 0 0,0-1-1 0 0,0 1 1 0 0,0 0-1 0 0,0-1 1 0 0,0 1-1 0 0,0 0 1 0 0,0 0 0 0 0,0 0-1 0 0,0 0 1 0 0,-1 0-1 0 0,1 0 1 0 0,0 0-1 0 0,-1 0 1 0 0,1 0-1 0 0,0 0 1 0 0,-1 0-1 0 0,1 1 1 0 0,-1-1-1 0 0,0 0 1 0 0,1 0 0 0 0,-1 0-1 0 0,0 3 1 0 0,1 6 29 0 0,-1-1 0 0 0,0 1 0 0 0,-1 0 0 0 0,-1 10 0 0 0,-1 6 17 0 0,-2 28 1 0 0,-4 86 24 0 0,9-135-202 0 0,0 0 0 0 0,1 0 0 0 0,0 0 1 0 0,2 9-1 0 0,-3-13-560 0 0,2-1 420 0 0,0-1-1 0 0,1 0 0 0 0,-1 0 0 0 0,0 0 0 0 0,0 0 0 0 0,-1 0 0 0 0,1 0 0 0 0,0 0 1 0 0,0-1-1 0 0,-1 1 0 0 0,1-1 0 0 0,0 1 0 0 0,-1-1 0 0 0,0 0 0 0 0,2-2 0 0 0,2-1-688 0 0,9-11-1050 0 0,2-5-14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3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22975 0 0,'-5'0'217'0'0,"0"1"0"0"0,1-1-1 0 0,-1 1 1 0 0,0 0-1 0 0,1 0 1 0 0,-1 1 0 0 0,1-1-1 0 0,-1 1 1 0 0,1 0 0 0 0,-1 0-1 0 0,1 1 1 0 0,0-1-1 0 0,0 1 1 0 0,0 0 0 0 0,1 0-1 0 0,-6 6 1 0 0,2-3 170 0 0,1 0 0 0 0,0 1 0 0 0,0 0 1 0 0,1 0-1 0 0,0 0 0 0 0,0 1 0 0 0,1 0 0 0 0,0 0 1 0 0,-4 12-1 0 0,7-18-349 0 0,1-1 1 0 0,0 1 0 0 0,0 0 0 0 0,0-1 0 0 0,-1 1-1 0 0,2 0 1 0 0,-1 0 0 0 0,0-1 0 0 0,0 1-1 0 0,0 0 1 0 0,1-1 0 0 0,-1 1 0 0 0,1 0-1 0 0,0-1 1 0 0,-1 1 0 0 0,1-1 0 0 0,0 1-1 0 0,0-1 1 0 0,0 1 0 0 0,0-1 0 0 0,0 0-1 0 0,0 1 1 0 0,0-1 0 0 0,0 0 0 0 0,1 0 0 0 0,-1 0-1 0 0,0 0 1 0 0,1 0 0 0 0,-1 0 0 0 0,1 0-1 0 0,2 1 1 0 0,3 1-47 0 0,0 0-1 0 0,0 0 1 0 0,0 0-1 0 0,1-1 1 0 0,14 2-1 0 0,-19-3-1 0 0,6 0 121 0 0,0 1 0 0 0,0 0 0 0 0,12 4 0 0 0,-19-5-92 0 0,0-1-1 0 0,0 1 1 0 0,0 0-1 0 0,0 0 1 0 0,0 0-1 0 0,-1 0 1 0 0,1 1 0 0 0,0-1-1 0 0,-1 0 1 0 0,1 1-1 0 0,-1-1 1 0 0,1 1-1 0 0,-1 0 1 0 0,1-1 0 0 0,-1 1-1 0 0,0 0 1 0 0,0 0-1 0 0,0 0 1 0 0,0 0 0 0 0,0 0-1 0 0,0 2 1 0 0,0 1-45 0 0,-1-1 0 0 0,1 1 0 0 0,-1-1 0 0 0,0 1 0 0 0,0-1 0 0 0,-1 1 0 0 0,1-1 0 0 0,-1 1 0 0 0,0-1 0 0 0,-1 0 0 0 0,1 1 0 0 0,-1-1 0 0 0,1 0 0 0 0,-1 0 0 0 0,0 0 0 0 0,-1 0 0 0 0,1 0 0 0 0,-1 0 0 0 0,0-1 0 0 0,0 1 0 0 0,0-1 0 0 0,-5 5 0 0 0,-7 4-72 0 0,1 0-1 0 0,-2-1 1 0 0,1-1 0 0 0,-1 0-1 0 0,-27 11 1 0 0,17-11-1009 0 0,26-10 990 0 0,-1 0 0 0 0,0 0-1 0 0,0 1 1 0 0,1-1 0 0 0,-1 0-1 0 0,0 0 1 0 0,0 0 0 0 0,1 0-1 0 0,-1 0 1 0 0,0 0 0 0 0,0 0-1 0 0,0 0 1 0 0,1 0 0 0 0,-1 0-1 0 0,0-1 1 0 0,0 1 0 0 0,1 0-1 0 0,-1 0 1 0 0,0-1 0 0 0,1 1-1 0 0,-1-1 1 0 0,0 1 0 0 0,1 0-1 0 0,-1-1 1 0 0,0 1-1 0 0,1-1 1 0 0,-1 1 0 0 0,1-1-1 0 0,-1 0 1 0 0,0 0 0 0 0,-2-6-1378 0 0</inkml:trace>
  <inkml:trace contextRef="#ctx0" brushRef="#br0" timeOffset="1">496 5 14744 0 0,'0'0'1136'0'0,"-3"8"-704"0"0,-25 35 8179 0 0,18-27-5642 0 0,8-12-2719 0 0,-1-1 1 0 0,1 1-1 0 0,0-1 0 0 0,0 1 1 0 0,1 0-1 0 0,-1 0 0 0 0,1 0 0 0 0,0 0 1 0 0,-1 7-1 0 0,-5 12 590 0 0,6-21-705 0 0,0 1 0 0 0,0-1 0 0 0,0 1 0 0 0,0 0 0 0 0,1-1 0 0 0,-1 4 0 0 0,1-4-112 0 0,0-1 1 0 0,0 0-1 0 0,0 0 1 0 0,0 0 0 0 0,1 0-1 0 0,-1 0 1 0 0,0 0-1 0 0,1 0 1 0 0,-1 0-1 0 0,1 1 1 0 0,-1-1-1 0 0,1-1 1 0 0,0 1 0 0 0,-1 0-1 0 0,1 0 1 0 0,0 0-1 0 0,-1 0 1 0 0,1 0-1 0 0,2 1 1 0 0,2 2-11 0 0,0-1 0 0 0,1 1 0 0 0,10 4 0 0 0,-12-7-7 0 0,0 1 0 0 0,-1 0 0 0 0,1 0-1 0 0,0 1 1 0 0,0-1 0 0 0,-1 1 0 0 0,0-1 0 0 0,1 1-1 0 0,-1 0 1 0 0,4 5 0 0 0,-6-6-6 0 0,-1 0 0 0 0,1 0 0 0 0,0-1 0 0 0,-1 1 0 0 0,1 0 0 0 0,-1 0 0 0 0,0 0 0 0 0,0 0 0 0 0,0 0 0 0 0,0 0 0 0 0,0 0 0 0 0,0 0 0 0 0,0 0 0 0 0,0-1 0 0 0,-1 1 0 0 0,0 3 0 0 0,-13 33 0 0 0,9-28 0 0 0,-1 2-265 0 0,0 1 0 0 0,-1-2 0 0 0,-1 1 0 0 0,-12 15 0 0 0,11-16-1551 0 0,-22 19 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3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4608 0 0,'0'0'15406'0'0,"-2"8"-13882"0"0,-3 14-1142 0 0,1-1-1 0 0,1 1 1 0 0,1 0-1 0 0,2 28 1 0 0,-1-2 2 0 0,-13 148 864 0 0,13-179-1274 0 0,0 75 303 0 0,1-77-427 0 0,2 0 1 0 0,0 0 0 0 0,0 0-1 0 0,5 15 1 0 0,-4-24-1846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3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16128 0 0,'0'0'4157'0'0,"2"0"-2825"0"0,12-1-721 0 0,1-1 1 0 0,-1 0 0 0 0,1-1 0 0 0,27-10 0 0 0,11-3 199 0 0,17-3-398 0 0,-34 9-76 0 0,45-8-1 0 0,-70 16-639 0 0,0 1-1 0 0,0 0 0 0 0,0 1 0 0 0,0 0 0 0 0,0 1 1 0 0,0 0-1 0 0,0 1 0 0 0,18 5 0 0 0,-16-1-5581 0 0,-3 3-1845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36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5 241 14744 0 0,'-4'6'2092'0'0,"10"-8"673"0"0,5-2-1669 0 0,41-17 986 0 0,52-28 1 0 0,17-8-1098 0 0,-105 51-1032 0 0,0 0-1 0 0,30-5 0 0 0,-39 9-369 0 0,1 1 0 0 0,0 0 0 0 0,0 1 0 0 0,0 0 0 0 0,0 0 0 0 0,0 1 0 0 0,0 0 0 0 0,8 2 0 0 0,2 3-7582 0 0</inkml:trace>
  <inkml:trace contextRef="#ctx0" brushRef="#br0" timeOffset="1">134 383 7368 0 0,'-9'7'268'0'0,"5"-4"-173"0"0,1-1 1 0 0,0 0-1 0 0,-1 1 0 0 0,1-1 0 0 0,0 1 0 0 0,0 0 0 0 0,1 0 0 0 0,-1 0 0 0 0,1 1 0 0 0,-1 6 4018 0 0,9-6-1849 0 0,16 5 3970 0 0,1-4-3424 0 0,25-5-1911 0 0,-26 0-119 0 0,25-3-149 0 0,0-1 0 0 0,46-12 0 0 0,-40 7-778 0 0,-7 0-1651 0 0,58-19 1 0 0,-66 17-6849 0 0</inkml:trace>
  <inkml:trace contextRef="#ctx0" brushRef="#br0" timeOffset="2">771 0 12896 0 0,'-1'1'997'0'0,"1"-1"-946"0"0,-1 0 1 0 0,1 0-1 0 0,0 1 1 0 0,-1-1-1 0 0,1 0 0 0 0,0 0 1 0 0,-1 1-1 0 0,1-1 1 0 0,0 0-1 0 0,-1 1 0 0 0,1-1 1 0 0,0 0-1 0 0,0 1 1 0 0,-1-1-1 0 0,1 1 0 0 0,0-1 1 0 0,0 0-1 0 0,0 1 1 0 0,-1-1-1 0 0,1 1 0 0 0,0-1 1 0 0,0 0-1 0 0,0 1 1 0 0,0-1-1 0 0,0 1 0 0 0,0-1 1 0 0,0 1-1 0 0,0-1 1 0 0,0 1-1 0 0,0-1 0 0 0,0 0 1 0 0,0 1-1 0 0,0 0 1 0 0,5 10 4113 0 0,11 20 2688 0 0,18 44-5582 0 0,-16-25-458 0 0,-12-31-664 0 0,1 1 1 0 0,1-1-1 0 0,18 32 0 0 0,-24-47-356 0 0,7 9 374 0 0,0 0 0 0 0,1 0 0 0 0,12 13 0 0 0,-18-23-506 0 0,-1 1 0 0 0,1-1-1 0 0,1 0 1 0 0,-1 0 0 0 0,9 4 0 0 0,-10-6-407 0 0,0 0 1 0 0,0 0-1 0 0,0 0 1 0 0,0 0 0 0 0,0-1-1 0 0,0 1 1 0 0,1-1-1 0 0,-1 0 1 0 0,0 1-1 0 0,4-2 1 0 0,8-1-7685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37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23039 0 0,'-8'-1'143'0'0,"1"1"-1"0"0,0 0 1 0 0,0 1 0 0 0,0 0-1 0 0,0 0 1 0 0,0 0-1 0 0,0 1 1 0 0,0 0 0 0 0,0 1-1 0 0,1-1 1 0 0,-1 1-1 0 0,1 1 1 0 0,0-1 0 0 0,-10 8-1 0 0,-5 5 634 0 0,1 1-1 0 0,-29 32 1 0 0,23-22-562 0 0,11-12-461 0 0,0 2 0 0 0,1 0 0 0 0,-13 20 0 0 0,21-27 32 0 0,1 0-1 0 0,-1 0 1 0 0,2 0 0 0 0,-1 1-1 0 0,1 0 1 0 0,1 0 0 0 0,-4 20 0 0 0,6-7-1268 0 0,5-8-12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37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37 13392 0 0,'0'0'1340'0'0,"-3"-15"-1078"0"0,2 13 41 0 0,0 1-1 0 0,0-1 1 0 0,0 1-1 0 0,0-1 1 0 0,0 1-1 0 0,0 0 1 0 0,-1 0-1 0 0,1-1 1 0 0,0 1-1 0 0,-1 0 1 0 0,1 0-1 0 0,-1 0 1 0 0,1 1-1 0 0,-1-1 1 0 0,0 0-1 0 0,1 1 1 0 0,-1-1-1 0 0,-2 0 1 0 0,1 1-27 0 0,0 0 0 0 0,0 0 0 0 0,0 0 0 0 0,-1 0 0 0 0,1 0 0 0 0,0 1 0 0 0,0-1 0 0 0,0 1 0 0 0,-5 1 0 0 0,-1 2-86 0 0,0 0-1 0 0,0 1 1 0 0,0 0-1 0 0,1 0 1 0 0,-13 11-1 0 0,7-4-121 0 0,0 1 0 0 0,1 1 0 0 0,1 0 0 0 0,0 0 0 0 0,1 1 0 0 0,1 0 0 0 0,0 1 0 0 0,1 0-1 0 0,1 1 1 0 0,0 0 0 0 0,1 0 0 0 0,1 1 0 0 0,1 0 0 0 0,-5 24 0 0 0,10-37-67 0 0,-1 0 1 0 0,1 0 0 0 0,0-1-1 0 0,0 1 1 0 0,0 0 0 0 0,1 0-1 0 0,0 0 1 0 0,2 8-1 0 0,-3-12-1 0 0,1 0 0 0 0,-1 1 0 0 0,1-1 0 0 0,0 0 0 0 0,-1 0 0 0 0,1 0 0 0 0,0 0 0 0 0,0 0 0 0 0,0 0 0 0 0,0 0 0 0 0,0 0 0 0 0,0 0 0 0 0,0 0 0 0 0,0 0 0 0 0,0 0 0 0 0,0-1 0 0 0,0 1 0 0 0,1 0 0 0 0,-1-1 0 0 0,0 1 0 0 0,0-1 0 0 0,1 0 0 0 0,-1 1 0 0 0,0-1 0 0 0,1 0 0 0 0,-1 0-1 0 0,0 0 1 0 0,1 0 0 0 0,-1 0 0 0 0,1 0 0 0 0,-1 0 0 0 0,0 0 0 0 0,1-1 0 0 0,1 1 0 0 0,1-2 77 0 0,0 1 0 0 0,0 0 0 0 0,0-1 1 0 0,-1 0-1 0 0,1 0 0 0 0,0 0 0 0 0,-1 0 0 0 0,6-5 0 0 0,24-24 837 0 0,-24 21-743 0 0,8-9-137 0 0,0-1 0 0 0,-2-1 0 0 0,-1-1-1 0 0,-1 0 1 0 0,0 0 0 0 0,9-25 0 0 0,-17 36 358 0 0,0 1 0 0 0,0 0 0 0 0,1 1 0 0 0,9-12 0 0 0,-14 20-387 0 0,-1 1 0 0 0,0 0 0 0 0,1 0 0 0 0,-1 0 0 0 0,0 0 0 0 0,1 0 0 0 0,-1 0 0 0 0,0 0 0 0 0,1 0 0 0 0,-1 0-1 0 0,0 0 1 0 0,1 0 0 0 0,-1 0 0 0 0,0 0 0 0 0,0 0 0 0 0,1 0 0 0 0,-1 0 0 0 0,0 1 0 0 0,1-1 0 0 0,-1 0 0 0 0,0 0 0 0 0,1 0 0 0 0,-1 0 0 0 0,0 1 0 0 0,0-1 0 0 0,1 0 0 0 0,-1 0-1 0 0,0 0 1 0 0,0 1 0 0 0,0-1 0 0 0,1 0 0 0 0,-1 1 0 0 0,0-1 0 0 0,0 0 0 0 0,0 0 0 0 0,0 1 0 0 0,0-1 0 0 0,1 1 2 0 0,1 6 50 0 0,1 0 1 0 0,-1 0 0 0 0,0 0 0 0 0,-1 0-1 0 0,1 0 1 0 0,-2 0 0 0 0,1 12 0 0 0,1 5-246 0 0,2 9-90 0 0,-3-13 330 0 0,2 0 1 0 0,0 0-1 0 0,1 0 0 0 0,8 21 1 0 0,-10-35-328 0 0,1 0 0 0 0,-1-1 1 0 0,1 0-1 0 0,0 0 0 0 0,1 0 0 0 0,-1 0 1 0 0,8 7-1 0 0,-7-8-273 0 0,-1-1 1 0 0,1 0-1 0 0,0 0 0 0 0,0-1 1 0 0,1 1-1 0 0,-1-1 1 0 0,0 0-1 0 0,1 0 0 0 0,-1 0 1 0 0,9 1-1 0 0,2 0-1395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3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17 381 13824 0 0,'0'0'1246'0'0,"-16"-7"8571"0"0,17 3-9539 0 0,0 1-1 0 0,0-1 1 0 0,0 0-1 0 0,1 1 1 0 0,0 0 0 0 0,0-1-1 0 0,0 1 1 0 0,0 0-1 0 0,3-4 1 0 0,0 0 2 0 0,6-12 316 0 0,12-24 0 0 0,1-5 12 0 0,50-58 603 0 0,-28 42-571 0 0,-38 55-574 0 0,-3 8 12 0 0,-4 2-68 0 0,0 1-1 0 0,0-1 0 0 0,0 1 0 0 0,0-1 1 0 0,-1 1-1 0 0,1 0 0 0 0,-1-1 0 0 0,1 1 1 0 0,-1 2-1 0 0,2 9-19 0 0,0 1 0 0 0,-2-1 0 0 0,1 0 0 0 0,-2 0 0 0 0,0 1 0 0 0,0-1 0 0 0,-7 23-1 0 0,-2 29-32 0 0,7-25-57 0 0,3-39 24 0 0,5-5-32 0 0,0 1 76 0 0,0-1 0 0 0,-1 0 0 0 0,1 0 0 0 0,-1-1 0 0 0,0 0 0 0 0,0 1 0 0 0,-1-1 0 0 0,1-1 0 0 0,3-7 0 0 0,16-20-88 0 0,-9 17 120 0 0,-5 4 0 0 0,1 0 0 0 0,1 1 0 0 0,0 0 0 0 0,1 0 0 0 0,0 1 0 0 0,0 1 0 0 0,15-9 0 0 0,-25 17 0 0 0,0 0 1 0 0,0 0-1 0 0,0 0 0 0 0,0 0 0 0 0,1 0 1 0 0,-1 1-1 0 0,0-1 0 0 0,0 1 1 0 0,1 0-1 0 0,-1-1 0 0 0,0 1 0 0 0,1 0 1 0 0,-1 1-1 0 0,0-1 0 0 0,1 0 1 0 0,-1 0-1 0 0,0 1 0 0 0,5 1 0 0 0,-4 0 2 0 0,0-1-1 0 0,-1 1 0 0 0,1 0 1 0 0,0 0-1 0 0,0 0 0 0 0,-1 0 0 0 0,1 1 1 0 0,-1-1-1 0 0,0 1 0 0 0,0-1 0 0 0,3 6 1 0 0,0 0 3 0 0,-1 0 1 0 0,0 0 0 0 0,-1 0-1 0 0,0 0 1 0 0,0 1 0 0 0,-1-1-1 0 0,0 1 1 0 0,-1-1 0 0 0,1 11-1 0 0,-1 25 28 0 0,-10 89 0 0 0,5-107-17 0 0,-1 0 0 0 0,-2 0 1 0 0,0 0-1 0 0,-17 38 0 0 0,11-36 132 0 0,0-1 1 0 0,-25 37-1 0 0,37-63-80 0 0,-1-3-41 0 0,1 1-1 0 0,0-1 0 0 0,0 1 1 0 0,0-1-1 0 0,0 0 0 0 0,0 0 1 0 0,0 0-1 0 0,-1-2 1 0 0,1 2-2 0 0,-2-8-13 0 0,0 0 1 0 0,1-1-1 0 0,0 0 1 0 0,0 1-1 0 0,1-1 0 0 0,1 0 1 0 0,0 1-1 0 0,1-14 1 0 0,0-3-42 0 0,0-34-121 0 0,18-108 1 0 0,-13 138 188 0 0,2 1-1 0 0,1 0 1 0 0,1 0 0 0 0,27-55-1 0 0,-31 74 76 0 0,0 1 0 0 0,0 0-1 0 0,1 0 1 0 0,0 1 0 0 0,1 0 0 0 0,9-8-1 0 0,-16 16-112 0 0,0-1-1 0 0,1 1 1 0 0,0 1-1 0 0,-1-1 0 0 0,1 0 1 0 0,-1 0-1 0 0,1 0 1 0 0,0 1-1 0 0,0-1 0 0 0,-1 1 1 0 0,1 0-1 0 0,0-1 1 0 0,0 1-1 0 0,-1 0 1 0 0,1 0-1 0 0,0 0 0 0 0,0 0 1 0 0,0 0-1 0 0,-1 1 1 0 0,1-1-1 0 0,0 0 0 0 0,0 1 1 0 0,-1 0-1 0 0,1-1 1 0 0,0 1-1 0 0,-1 0 1 0 0,1 0-1 0 0,-1 0 0 0 0,1 0 1 0 0,-1 0-1 0 0,3 2 1 0 0,-1-1-1 0 0,-1 0-1 0 0,0 0 1 0 0,0 0 0 0 0,0 0 0 0 0,0 0 0 0 0,-1 1 0 0 0,1-1 0 0 0,0 1-1 0 0,-1-1 1 0 0,0 1 0 0 0,0 0 0 0 0,0-1 0 0 0,0 1 0 0 0,0 0 0 0 0,0 0 0 0 0,-1 0-1 0 0,1 0 1 0 0,-1 0 0 0 0,0 4 0 0 0,-22 133 0 0 0,16-102-362 0 0,3-23-77 0 0,0 0 0 0 0,0 18-1 0 0,15-47-2959 0 0,-4 0 1161 0 0,0-4-405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3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 23151 0 0,'1'-9'3028'0'0,"0"18"-1908"0"0,0 20-219 0 0,-15 102 568 0 0,5-64-1140 0 0,1 106 0 0 0,9-162-455 0 0,-1-1-1 0 0,2 0 1 0 0,0 1-1 0 0,4 13 1 0 0,-5-19-131 0 0,1-1 0 0 0,-1 0 1 0 0,1 0-1 0 0,0 0 1 0 0,1 0-1 0 0,-1 0 1 0 0,1 0-1 0 0,-1 0 0 0 0,1-1 1 0 0,0 0-1 0 0,1 1 1 0 0,5 4-1 0 0,4 0-1535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3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91 138 12896 0 0,'0'0'997'0'0,"4"-2"-210"0"0,4-3 1731 0 0,-1-1 0 0 0,0 1 1 0 0,9-11-1 0 0,0-2-752 0 0,16-24 1 0 0,-30 38-1699 0 0,1 1 0 0 0,-1 0 1 0 0,0-1-1 0 0,0 0 0 0 0,-1 1 1 0 0,1-1-1 0 0,-1 0 0 0 0,2-6 0 0 0,-4 9-53 0 0,1 1-1 0 0,-1-1 1 0 0,0 1-1 0 0,1 0 1 0 0,-1-1-1 0 0,1 1 1 0 0,-1 0-1 0 0,0 0 1 0 0,1 0-1 0 0,-1-1 1 0 0,1 1-1 0 0,-1 0 1 0 0,0 0-1 0 0,1 0 1 0 0,-1 0-1 0 0,0 0 1 0 0,1 0-1 0 0,-1 0 1 0 0,0 0-1 0 0,1 0 1 0 0,-1 0-1 0 0,-1 1 1 0 0,-4 1 103 0 0,-1 1 0 0 0,1 0 1 0 0,0 0-1 0 0,-1 0 0 0 0,1 1 1 0 0,-8 7-1 0 0,-32 28 475 0 0,38-31-508 0 0,0 1 0 0 0,1-1 0 0 0,0 1 0 0 0,0 0 1 0 0,1 1-1 0 0,0 0 0 0 0,0 0 0 0 0,1 0 0 0 0,1 0 0 0 0,-1 1 0 0 0,2 0 0 0 0,0 0 0 0 0,0 0 0 0 0,1 0 0 0 0,0 0 1 0 0,0 19-1 0 0,2-27-75 0 0,0 1 0 0 0,0-1 0 0 0,1 1 0 0 0,-1-1 1 0 0,1 1-1 0 0,0-1 0 0 0,0 1 0 0 0,0-1 0 0 0,0 0 0 0 0,1 1 1 0 0,0-1-1 0 0,-1 0 0 0 0,1 0 0 0 0,0 0 0 0 0,0 0 1 0 0,1-1-1 0 0,-1 1 0 0 0,1 0 0 0 0,-1-1 0 0 0,5 3 0 0 0,-3-2-54 0 0,0-1 0 0 0,0 1 0 0 0,1-1 0 0 0,-1 0 0 0 0,1-1 0 0 0,0 1 0 0 0,-1-1 0 0 0,1 0-1 0 0,0 0 1 0 0,0 0 0 0 0,0-1 0 0 0,0 1 0 0 0,-1-1 0 0 0,9-1 0 0 0,16-4-1988 0 0,0-2-4977 0 0,2-3-2716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7:03.7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20415 0 0,'0'0'1848'0'0,"2"0"-1517"0"0,37 0 1193 0 0,-1 3 0 0 0,0 1 0 0 0,0 2 0 0 0,46 13 0 0 0,63 16-1335 0 0,-127-30-908 0 0,7 3-568 0 0,-9-1-6511 0 0,-7-2-1073 0 0</inkml:trace>
  <inkml:trace contextRef="#ctx0" brushRef="#br0" timeOffset="1">479 95 21191 0 0,'0'0'1920'0'0,"6"11"-1544"0"0,0-4 75 0 0,0-1-1 0 0,0 0 1 0 0,1 0-1 0 0,0 0 1 0 0,0-1-1 0 0,1 0 1 0 0,-1 0-1 0 0,14 6 1 0 0,-10-6-373 0 0,1 0 0 0 0,-1 0 1 0 0,15 3-1 0 0,-19-6-890 0 0,1-1 0 0 0,-1 0 0 0 0,13 0 0 0 0,-8-1-8091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43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227 110 10136 0 0,'0'0'464'0'0,"6"-3"150"0"0,43-16 5050 0 0,-44 16-4838 0 0,1 1 0 0 0,-1-1 1 0 0,8-6-1 0 0,-10 7-541 0 0,0 0-1 0 0,0 0 1 0 0,1 0 0 0 0,-1 0 0 0 0,1 0 0 0 0,6-2 0 0 0,-8 4 144 0 0,19-12 2830 0 0,-21 10-3048 0 0,-1 1 1 0 0,0-1-1 0 0,1 1 1 0 0,-1 0-1 0 0,0-1 1 0 0,0 1-1 0 0,0 0 1 0 0,0 0-1 0 0,0-1 1 0 0,-1 0-1 0 0,-3-1-58 0 0,1 0-1 0 0,-1 0 1 0 0,1 0-1 0 0,-1 1 1 0 0,0 0 0 0 0,0 0-1 0 0,0 0 1 0 0,0 0-1 0 0,0 1 1 0 0,0 0-1 0 0,-1 0 1 0 0,1 0 0 0 0,-7 1-1 0 0,-2 0-65 0 0,-1 1-1 0 0,1 0 1 0 0,-25 6 0 0 0,28-4-58 0 0,0 0 1 0 0,0 1-1 0 0,0 0 1 0 0,1 1-1 0 0,-1 0 1 0 0,1 1-1 0 0,0 0 1 0 0,1 0-1 0 0,0 1 1 0 0,0 0-1 0 0,0 1 1 0 0,1 0-1 0 0,0 0 1 0 0,0 1-1 0 0,1 0 1 0 0,0 0-1 0 0,1 1 1 0 0,0 0 0 0 0,0 0-1 0 0,1 0 1 0 0,-4 13-1 0 0,8-21-19 0 0,0 1 1 0 0,1-1-1 0 0,-1 0 0 0 0,1 1 1 0 0,-1-1-1 0 0,1 1 0 0 0,0-1 1 0 0,0 1-1 0 0,0-1 1 0 0,0 1-1 0 0,0-1 0 0 0,1 1 1 0 0,-1-1-1 0 0,1 1 0 0 0,1 2 1 0 0,-1-4-5 0 0,0 1 0 0 0,0 0 0 0 0,0-1 1 0 0,0 1-1 0 0,0-1 0 0 0,1 0 1 0 0,-1 1-1 0 0,0-1 0 0 0,1 0 0 0 0,-1 0 1 0 0,1 0-1 0 0,0 0 0 0 0,-1 0 0 0 0,1 0 1 0 0,0 0-1 0 0,-1 0 0 0 0,1-1 1 0 0,0 1-1 0 0,0-1 0 0 0,3 1 0 0 0,6 0 9 0 0,0 0 0 0 0,1-1 0 0 0,-1 0 0 0 0,1-1 0 0 0,-1-1 0 0 0,1 0 0 0 0,12-4 0 0 0,27-3 65 0 0,-38 6-75 0 0,-10 2 0 0 0,-1 1 0 0 0,1-1-1 0 0,-1 0 1 0 0,1 1 0 0 0,0-1-1 0 0,-1 1 1 0 0,1 0 0 0 0,-1 0-1 0 0,1 0 1 0 0,0 0-1 0 0,-1 1 1 0 0,1-1 0 0 0,0 1-1 0 0,2 0 1 0 0,-5-1-4 0 0,0 1 1 0 0,1-1-1 0 0,-1 0 0 0 0,0 0 1 0 0,0 0-1 0 0,1 0 0 0 0,-1 0 0 0 0,0 1 1 0 0,0-1-1 0 0,0 0 0 0 0,1 0 1 0 0,-1 0-1 0 0,0 1 0 0 0,0-1 1 0 0,0 0-1 0 0,0 0 0 0 0,1 1 0 0 0,-1-1 1 0 0,0 0-1 0 0,0 0 0 0 0,0 1 1 0 0,0-1-1 0 0,0 0 0 0 0,0 1 1 0 0,0-1-1 0 0,0 0 0 0 0,0 0 0 0 0,0 1 1 0 0,0-1-1 0 0,0 0 0 0 0,0 0 1 0 0,0 1-1 0 0,0-1 0 0 0,0 0 1 0 0,0 1-1 0 0,0-1 0 0 0,0 0 0 0 0,-1 0 1 0 0,1 1-1 0 0,0-1 0 0 0,-2 6 20 0 0,0 0 0 0 0,-1 0 0 0 0,1-1 0 0 0,-1 1 0 0 0,-1-1 0 0 0,1 0-1 0 0,-5 6 1 0 0,-3 2 42 0 0,-18 17 1 0 0,-31 23 34 0 0,52-46-77 0 0,0 0 0 0 0,0-1-1 0 0,-18 11 1 0 0,35-21-23 0 0,-3 1-5 0 0,1 0 0 0 0,1 1 0 0 0,-1 0 0 0 0,0 0 0 0 0,1 0 0 0 0,-1 1 0 0 0,1 0 0 0 0,-1 1 0 0 0,12 0 0 0 0,-19 0 8 0 0,1 0 0 0 0,-1 0 0 0 0,1 0 0 0 0,0 0 1 0 0,-1 1-1 0 0,1-1 0 0 0,-1 0 0 0 0,1 0 0 0 0,-1 1 0 0 0,1-1 0 0 0,-1 0 0 0 0,1 1 1 0 0,-1-1-1 0 0,1 1 0 0 0,-1-1 0 0 0,0 1 0 0 0,1-1 0 0 0,-1 1 0 0 0,1-1 0 0 0,-1 1 0 0 0,0-1 1 0 0,0 1-1 0 0,1-1 0 0 0,-1 1 0 0 0,0-1 0 0 0,0 1 0 0 0,0 0 0 0 0,0-1 0 0 0,1 1 1 0 0,-1-1-1 0 0,0 1 0 0 0,0 0 0 0 0,0-1 0 0 0,0 1 0 0 0,0 0 0 0 0,-1-1 0 0 0,1 2 0 0 0,-8 26 73 0 0,4-19-53 0 0,-20 50 150 0 0,4-11-63 0 0,20-48-108 0 0,-6 17-51 0 0,-6 27-1 0 0,11-40 27 0 0,0 0 1 0 0,0 0-1 0 0,1 0 0 0 0,0 0 1 0 0,0 1-1 0 0,0-1 0 0 0,0 0 1 0 0,0 0-1 0 0,1 0 0 0 0,0 0 0 0 0,0 0 1 0 0,3 8-1 0 0,6-1-1529 0 0,3-5-6533 0 0,0-5-1679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4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3680 0 0,'0'0'19209'0'0,"-8"14"-16587"0"0,3 4-1697 0 0,-3 24-1 0 0,1-2-437 0 0,0-9-260 0 0,-21 101 374 0 0,23-97-614 0 0,-3 64-1 0 0,8-95-143 0 0,0 0 0 0 0,0 0 0 0 0,1 0 0 0 0,-1 0-1 0 0,1-1 1 0 0,0 1 0 0 0,0 0 0 0 0,0 0 0 0 0,3 5 0 0 0,-4-9 74 0 0,1 0 1 0 0,-1 0-1 0 0,0 1 1 0 0,1-1-1 0 0,-1 0 1 0 0,0 0 0 0 0,1 0-1 0 0,-1 1 1 0 0,1-1-1 0 0,-1 0 1 0 0,0 0-1 0 0,1 0 1 0 0,-1 0 0 0 0,1 0-1 0 0,-1 0 1 0 0,0 0-1 0 0,1 0 1 0 0,-1 0-1 0 0,1 0 1 0 0,-1 0 0 0 0,0 0-1 0 0,1 0 1 0 0,-1 0-1 0 0,1 0 1 0 0,-1 0-1 0 0,0 0 1 0 0,1-1 0 0 0,-1 1-1 0 0,0 0 1 0 0,1 0-1 0 0,-1 0 1 0 0,0-1-1 0 0,1 1 1 0 0,-1 0 0 0 0,0-1-1 0 0,1 1 1 0 0,-1 0-1 0 0,1-1 1 0 0,9-8-1581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4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21023 0 0,'-8'0'464'0'0,"0"3"96"0"0,-1-1 16 0 0,1 3 8 0 0,0 3-464 0 0,-2 2-120 0 0,5 2 0 0 0,-3 6 0 0 0,-1 0-864 0 0,3 2-192 0 0,1 1-32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47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1 585 18599 0 0,'0'0'1684'0'0,"2"-13"-721"0"0,1-22 2128 0 0,33-98 1924 0 0,-7 26-3740 0 0,-27 113-1183 0 0,0 14 35 0 0,2 24 34 0 0,-4-29-161 0 0,3 90 0 0 0,-2-100 12 0 0,0 0 0 0 0,0 0-1 0 0,0 0 1 0 0,0 0 0 0 0,5 10 0 0 0,-6-14 188 0 0,12-7 9 0 0,-6 0-166 0 0,-1 0 1 0 0,1 0-1 0 0,-1 0 1 0 0,0-1-1 0 0,-1 0 0 0 0,0 0 1 0 0,0 0-1 0 0,5-11 0 0 0,-4 8-9 0 0,62-137-2979 0 0,-44 102-704 0 0,-14 27 1771 0 0</inkml:trace>
  <inkml:trace contextRef="#ctx0" brushRef="#br0" timeOffset="1">555 1 15200 0 0,'0'0'1172'0'0,"0"6"-721"0"0,2 9 2122 0 0,0 0 0 0 0,0 1 0 0 0,7 19-1 0 0,-2-7-2387 0 0,13 67 691 0 0,28 101 1052 0 0,-41-170-2287 0 0,2-1 1 0 0,1 1-1 0 0,1-1 0 0 0,25 41 1 0 0,-34-63 135 0 0,-1-3 60 0 0,-1 1 0 0 0,0 0 0 0 0,1-1 0 0 0,-1 1 0 0 0,1 0 0 0 0,-1-1 1 0 0,1 1-1 0 0,0-1 0 0 0,-1 1 0 0 0,1-1 0 0 0,-1 1 0 0 0,1-1 0 0 0,1 2 0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4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54 16128 0 0,'-8'-4'1431'0'0,"2"2"-1143"0"0,9 0 1760 0 0,0-3 352 0 0,5 0 64 0 0,4 0 24 0 0,4 0-1936 0 0,4 0-384 0 0,3 2-72 0 0,2-2-24 0 0,0 3-72 0 0,3-1 0 0 0,0 1 0 0 0,6 0 0 0 0,-2-1-1376 0 0,1 3-248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4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25 13904 0 0,'-2'-4'487'0'0,"-3"-6"379"0"0,4-1 5626 0 0,9 14-4586 0 0,-2 1-1520 0 0,-1 1 0 0 0,0 0 0 0 0,0 0-1 0 0,-1 0 1 0 0,1 0 0 0 0,-1 1 0 0 0,6 10-1 0 0,-4-7-76 0 0,17 29 701 0 0,27 63 0 0 0,-32-63-738 0 0,1-1 1 0 0,24 36-1 0 0,-36-63-271 0 0,0 0 0 0 0,1-1 0 0 0,0 0 0 0 0,0 0-1 0 0,1-1 1 0 0,16 12 0 0 0,-22-18-161 0 0,0 0 0 0 0,0 0 0 0 0,0 0 0 0 0,0-1 0 0 0,1 0 0 0 0,-1 1 0 0 0,0-1 0 0 0,1 0 0 0 0,-1-1-1 0 0,1 1 1 0 0,-1 0 0 0 0,1-1 0 0 0,-1 0 0 0 0,1 0 0 0 0,-1 0 0 0 0,1 0 0 0 0,-1-1 0 0 0,1 1 0 0 0,-1-1 0 0 0,1 0 0 0 0,-1 0 0 0 0,1 0 0 0 0,-1-1 0 0 0,0 1-1 0 0,0-1 1 0 0,0 0 0 0 0,4-2 0 0 0,6-8-2602 0 0,-1-5-5599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4 9672 0 0,'-6'-1'314'0'0,"-1"0"1"0"0,1 0-1 0 0,-1 1 1 0 0,1 0 0 0 0,-1 0-1 0 0,1 0 1 0 0,0 1-1 0 0,-9 2 1 0 0,9-1 812 0 0,1-1 1 0 0,0 1-1 0 0,0 1 0 0 0,0-1 0 0 0,1 1 1 0 0,-8 4-1 0 0,-38 32 4277 0 0,30-21-4663 0 0,-28 30-1 0 0,-75 98 214 0 0,95-112-876 0 0,23-27-74 0 0,-18 24-369 0 0,23-31 261 0 0,-1 0 1 0 0,1 1 0 0 0,0-1-1 0 0,0 0 1 0 0,0 1-1 0 0,0-1 1 0 0,0 0 0 0 0,-1 1-1 0 0,1-1 1 0 0,0 1-1 0 0,0-1 1 0 0,0 0 0 0 0,0 1-1 0 0,0-1 1 0 0,0 1-1 0 0,0-1 1 0 0,0 0-1 0 0,1 1 1 0 0,-1-1 0 0 0,0 1-1 0 0,0-1 1 0 0,0 0-1 0 0,0 1 1 0 0,0-1 0 0 0,1 0-1 0 0,-1 1 1 0 0,0-1-1 0 0,0 0 1 0 0,1 1 0 0 0,-1-1-1 0 0,0 0 1 0 0,0 1-1 0 0,1-1 1 0 0,-1 0 0 0 0,0 0-1 0 0,1 1 1 0 0,-1-1-1 0 0,0 0 1 0 0,1 0 0 0 0,-1 0-1 0 0,1 0 1 0 0,-1 1-1 0 0,0-1 1 0 0,1 0 0 0 0,-1 0-1 0 0,0 0 1 0 0,1 0-1 0 0,-1 0 1 0 0,1 0-1 0 0,-1 0 1 0 0,1 0 0 0 0,12 0-8254 0 0</inkml:trace>
  <inkml:trace contextRef="#ctx0" brushRef="#br0" timeOffset="1">843 75 11056 0 0,'1'0'9478'0'0,"7"1"-6785"0"0,9-3 1854 0 0,12-5-2986 0 0,1-1-1176 0 0,-19 7-318 0 0,0 0-1 0 0,0 0 0 0 0,0 1 0 0 0,0 1 0 0 0,0-1 1 0 0,20 6-1 0 0,-26-5-405 0 0,-1 0 0 0 0,0 0-1 0 0,1 1 1 0 0,-1-1 0 0 0,0 1 0 0 0,0 0 0 0 0,0 1 0 0 0,0-1 0 0 0,0 1 0 0 0,0 0 0 0 0,-1 0-1 0 0,1 0 1 0 0,-1 0 0 0 0,0 0 0 0 0,0 1 0 0 0,0-1 0 0 0,0 1 0 0 0,3 6 0 0 0,-5 0-2179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4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43 459 18943 0 0,'-17'7'840'0'0,"11"1"176"0"0,-2-3-816 0 0,3 0-200 0 0,2-3 0 0 0,-1 3 2080 0 0,14-3-936 0 0,3 4 8 0 0,2-6-864 0 0,2-3-176 0 0,8-2-32 0 0,3-7-8 0 0,6 1-768 0 0,2-1-152 0 0,4-8-32 0 0</inkml:trace>
  <inkml:trace contextRef="#ctx0" brushRef="#br0" timeOffset="1">826 58 13824 0 0,'-6'-1'5872'0'0,"14"2"-1014"0"0,-2-1-4687 0 0,54-11 3639 0 0,31-11-2330 0 0,-55 14-2477 0 0,54-3-1 0 0,-62 8-1185 0 0,-14 0 49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4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18599 0 0,'0'0'900'0'0,"-9"9"240"0"0,6-6-857 0 0,-1 0 0 0 0,1 1-1 0 0,0 0 1 0 0,0-1 0 0 0,0 1-1 0 0,0 1 1 0 0,0-1 0 0 0,1 0-1 0 0,0 0 1 0 0,-2 6 0 0 0,-1 5 682 0 0,-5 28 0 0 0,0 1-634 0 0,8-40-204 0 0,1 0-1 0 0,1 0 1 0 0,-1 0-1 0 0,1 0 1 0 0,-1 0 0 0 0,1 0-1 0 0,0 0 1 0 0,1 0 0 0 0,-1 0-1 0 0,1 0 1 0 0,1 6 0 0 0,-1-8-95 0 0,-1 0-1 0 0,1 0 1 0 0,0 0 0 0 0,0 0 0 0 0,0 0 0 0 0,0 0 0 0 0,0 0 0 0 0,1 0 0 0 0,-1 0 0 0 0,1-1-1 0 0,-1 1 1 0 0,1-1 0 0 0,-1 1 0 0 0,1-1 0 0 0,0 0 0 0 0,0 1 0 0 0,0-1 0 0 0,-1 0 0 0 0,1 0-1 0 0,0 0 1 0 0,1-1 0 0 0,2 2 0 0 0,24 3 355 0 0,1-1 1 0 0,-1-1-1 0 0,38-2 0 0 0,6 0 472 0 0,-69 0-792 0 0,0-1-1 0 0,0 0 1 0 0,0 1-1 0 0,0 0 1 0 0,0 0 0 0 0,0 0-1 0 0,0 0 1 0 0,-1 1-1 0 0,1 0 1 0 0,0-1 0 0 0,-1 1-1 0 0,6 5 1 0 0,-7-6-54 0 0,-1 0 1 0 0,0 1-1 0 0,1-1 1 0 0,-1 1-1 0 0,0 0 1 0 0,0-1 0 0 0,0 1-1 0 0,0 0 1 0 0,-1-1-1 0 0,1 1 1 0 0,0 0-1 0 0,-1 0 1 0 0,1 0-1 0 0,-1 0 1 0 0,0 0 0 0 0,1 0-1 0 0,-1 0 1 0 0,0-1-1 0 0,0 1 1 0 0,0 0-1 0 0,-1 0 1 0 0,1 0-1 0 0,0 0 1 0 0,-1 0-1 0 0,1 0 1 0 0,-1 0 0 0 0,0 0-1 0 0,-1 2 1 0 0,-1 4 4 0 0,-1-1-1 0 0,-1 0 1 0 0,1 0 0 0 0,-1 0 0 0 0,-1 0 0 0 0,1-1 0 0 0,-1 1 0 0 0,0-2-1 0 0,0 1 1 0 0,-1-1 0 0 0,0 1 0 0 0,0-2 0 0 0,-13 8 0 0 0,2-4-185 0 0,1 0 1 0 0,-1-1 0 0 0,0-1-1 0 0,0 0 1 0 0,-21 2 0 0 0,-17-1-395 0 0,27-8-1537 0 0,3-5-5786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4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50 11056 0 0,'0'0'12007'0'0,"-6"17"-10847"0"0,3-3 287 0 0,2-8 2492 0 0,7-13-2662 0 0,20-41-680 0 0,-22 39-583 0 0,-4 7-53 0 0,1 0 0 0 0,-1 0 0 0 0,1 0 0 0 0,0 1 0 0 0,0-1 0 0 0,0 0 0 0 0,0 1 1 0 0,0-1-1 0 0,0 0 0 0 0,0 1 0 0 0,3-3 0 0 0,4 15-5460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7:04.1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375 1 21391 0 0,'-5'3'1943'0'0,"-1"0"-1794"0"0,1 1-1 0 0,0 0 1 0 0,0 0 0 0 0,0 0 0 0 0,1 1-1 0 0,-1-1 1 0 0,1 1 0 0 0,-4 6 0 0 0,-3 6 1105 0 0,-10 23 1 0 0,1-4-925 0 0,-5 6-358 0 0,-2-1 0 0 0,-33 36 0 0 0,23-29-347 0 0,3 1-1 0 0,-39 71 0 0 0,59-96-1022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5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23039 0 0,'-16'26'1000'0'0,"2"1"0"0"0,-17 45 0 0 0,17-38-368 0 0,-21 37 0 0 0,10-22-348 0 0,17-32-261 0 0,-18 30-1 0 0,17-33-695 0 0,-5 6-6323 0 0,0-6-1583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5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11976 0 0,'-4'-11'12814'0'0,"6"13"-12683"0"0,-1 0 0 0 0,1 0 1 0 0,-1 0-1 0 0,0 0 0 0 0,0 0 0 0 0,0 1 1 0 0,0-1-1 0 0,0 0 0 0 0,0 1 0 0 0,-1-1 1 0 0,1 1-1 0 0,-1-1 0 0 0,1 4 0 0 0,1 36 383 0 0,-2-38-448 0 0,-6 187 838 0 0,4-114-804 0 0,1-57-290 0 0,1 0 0 0 0,1 0 1 0 0,1 0-1 0 0,6 25 0 0 0,-7-43-913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52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8 19351 0 0,'-17'-5'856'0'0,"11"2"176"0"0,1 3-824 0 0,2 0-208 0 0,-5 3 0 0 0,2 5 0 0 0,0-1-488 0 0,1 3-144 0 0,-1 5-24 0 0,0 5-8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5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25 766 20991 0 0,'-2'-3'179'0'0,"-1"0"-1"0"0,1 0 0 0 0,0-1 0 0 0,-1 1 0 0 0,2-1 0 0 0,-1 0 0 0 0,0 0 1 0 0,1 0-1 0 0,-1 0 0 0 0,1 0 0 0 0,1 0 0 0 0,-1 0 0 0 0,0-5 0 0 0,0-10 14 0 0,1-32 0 0 0,1 20 826 0 0,0-1 36 0 0,2 1 0 0 0,0-1 0 0 0,10-37 0 0 0,-13 69-1035 0 0,0-1 0 0 0,0 0 0 0 0,1 1 0 0 0,-1-1 0 0 0,0 0 0 0 0,0 1 0 0 0,0-1 0 0 0,0 0 0 0 0,1 1 0 0 0,-1-1 0 0 0,0 1 0 0 0,1-1 0 0 0,-1 1-1 0 0,0-1 1 0 0,1 0 0 0 0,-1 1 0 0 0,1-1 0 0 0,-1 1 0 0 0,0 0 0 0 0,1-1 0 0 0,-1 1 0 0 0,2-1 0 0 0,-2 1-4 0 0,1 0-1 0 0,-1 0 0 0 0,1 0 1 0 0,-1 1-1 0 0,1-1 1 0 0,-1 0-1 0 0,0 0 1 0 0,1 1-1 0 0,-1-1 1 0 0,1 0-1 0 0,-1 1 0 0 0,0-1 1 0 0,1 0-1 0 0,-1 1 1 0 0,0-1-1 0 0,1 0 1 0 0,-1 1-1 0 0,0-1 1 0 0,0 1-1 0 0,1-1 1 0 0,-1 1-1 0 0,13 30 131 0 0,-13-29-132 0 0,7 22 6 0 0,1-1-1 0 0,1 0 1 0 0,15 29 0 0 0,-23-50 0 0 0,0 0 0 0 0,0 0 0 0 0,0 0 0 0 0,1 0 0 0 0,-1 0 1 0 0,1-1-1 0 0,-1 1 0 0 0,1 0 0 0 0,-1-1 0 0 0,1 1 0 0 0,0-1 0 0 0,0 0 0 0 0,0 0 1 0 0,0 1-1 0 0,0-1 0 0 0,0 0 0 0 0,0-1 0 0 0,0 1 0 0 0,0 0 0 0 0,1-1 1 0 0,-1 1-1 0 0,0-1 0 0 0,0 1 0 0 0,1-1 0 0 0,-1 0 0 0 0,0 0 0 0 0,3-1 0 0 0,0 0-26 0 0,0 0-1 0 0,0-1 0 0 0,0 0 0 0 0,0 0 0 0 0,0 0 0 0 0,-1 0 0 0 0,1-1 1 0 0,-1 0-1 0 0,1 0 0 0 0,6-7 0 0 0,-3 3-247 0 0,-1-2 0 0 0,0 1 0 0 0,0-1 0 0 0,-1 0-1 0 0,0-1 1 0 0,6-12 0 0 0,4-8-612 0 0,24-40-2334 0 0,-22 33 763 0 0</inkml:trace>
  <inkml:trace contextRef="#ctx0" brushRef="#br0" timeOffset="1">436 0 21103 0 0,'0'0'1604'0'0,"-2"6"-908"0"0,0 4-600 0 0,0 1 0 0 0,0-1-1 0 0,0 20 1 0 0,2-21 157 0 0,-7 264 3824 0 0,10-195-3714 0 0,20 115 0 0 0,-22-187-357 0 0,1 10-609 0 0,2 1 1 0 0,0-1-1 0 0,11 30 1 0 0,-7-33-789 0 0</inkml:trace>
  <inkml:trace contextRef="#ctx0" brushRef="#br0" timeOffset="2">357 419 25687 0 0,'0'0'2784'0'0,"10"2"-2784"0"0,-2-2 0 0 0,6 0 0 0 0,0 0 272 0 0,3-2 0 0 0,3-1 0 0 0,-1 3 0 0 0,1 0-112 0 0,0 0-16 0 0,5 0-8 0 0,0 3 0 0 0,4-1-424 0 0,-1-2-96 0 0,2 2-8 0 0,5 1-11280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5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5064 0 0,'-11'5'15277'0'0,"10"2"-10926"0"0,6 6-6250 0 0,-4-10 3437 0 0,20 52-342 0 0,-14-34-1073 0 0,1 0-1 0 0,13 24 1 0 0,-17-38-121 0 0,-1-1-1 0 0,2 0 1 0 0,-1 0-1 0 0,1-1 0 0 0,-1 1 1 0 0,1-1-1 0 0,1 0 1 0 0,-1 0-1 0 0,1-1 1 0 0,7 5-1 0 0,-8-6-308 0 0,-1-1-1 0 0,1 0 1 0 0,0 0-1 0 0,0 0 0 0 0,0-1 1 0 0,0 1-1 0 0,0-1 1 0 0,0-1-1 0 0,0 1 0 0 0,1-1 1 0 0,-1 0-1 0 0,0 0 1 0 0,0 0-1 0 0,0-1 1 0 0,7-1-1 0 0,10-4-7442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5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 17647 0 0,'-12'4'526'0'0,"1"1"-1"0"0,0 0 1 0 0,0 1-1 0 0,1 0 1 0 0,0 0-1 0 0,0 1 0 0 0,0 1 1 0 0,1 0-1 0 0,0 0 1 0 0,0 1-1 0 0,-9 12 1 0 0,-28 43-5 0 0,-43 77 0 0 0,56-87-1669 0 0,13-17-4653 0 0,2-4-1957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8:54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13360 0 0,'0'0'1668'0'0,"8"0"1801"0"0,24-7 900 0 0,-6 2-3457 0 0,1 0-1 0 0,40-1 1 0 0,-63 6-1048 0 0,0 1 0 0 0,0-1 0 0 0,0 1 0 0 0,1-1 0 0 0,6 4 1 0 0,8 6-6858 0 0,-8-3-664 0 0</inkml:trace>
  <inkml:trace contextRef="#ctx0" brushRef="#br0" timeOffset="1">90 214 14280 0 0,'0'0'632'0'0,"-4"7"136"0"0,2-2-616 0 0,2 0-152 0 0,0-1 0 0 0,6 2 0 0 0,2-1 1695 0 0,3-3 305 0 0,6-4 64 0 0,6 0 16 0 0,0-3-1712 0 0,2-1-368 0 0,3-1 0 0 0,3-3 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01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99 3680 0 0,'-12'-2'14498'0'0,"5"-2"-9336"0"0,7 4-4967 0 0,0-1 0 0 0,0 1-1 0 0,0 0 1 0 0,0 0 0 0 0,-1-1 0 0 0,1 1-1 0 0,0 0 1 0 0,0 0 0 0 0,0-1 0 0 0,0 1-1 0 0,0 0 1 0 0,0 0 0 0 0,0-1-1 0 0,0 1 1 0 0,0 0 0 0 0,0-1 0 0 0,0 1-1 0 0,0 0 1 0 0,0 0 0 0 0,0-1 0 0 0,8-8 2093 0 0,11-3-1279 0 0,-4 5-725 0 0,2 1 0 0 0,-1 1 1 0 0,1 0-1 0 0,-1 2 0 0 0,20-3 0 0 0,1 0-37 0 0,3-3-333 0 0,43-6-459 0 0,-70 13 406 0 0,0 1 0 0 0,0 1 0 0 0,1 0 1 0 0,15 2-1 0 0,-27-1-46 0 0,1 0-1243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01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13360 0 0,'0'0'14986'0'0,"3"13"-13914"0"0,-2 0-891 0 0,0 0 1 0 0,0 0-1 0 0,-2 0 1 0 0,1 1 0 0 0,-5 20-1 0 0,1 0-36 0 0,0 0-31 0 0,-1 32 359 0 0,5-66-459 0 0,0 1 0 0 0,0 0-1 0 0,0-1 1 0 0,1 1 0 0 0,-1-1-1 0 0,0 1 1 0 0,1-1 0 0 0,-1 1 0 0 0,0-1-1 0 0,1 1 1 0 0,-1-1 0 0 0,0 0 0 0 0,1 1-1 0 0,-1-1 1 0 0,1 0 0 0 0,-1 1-1 0 0,1-1 1 0 0,-1 0 0 0 0,1 1 0 0 0,-1-1-1 0 0,1 0 1 0 0,-1 0 0 0 0,1 0 0 0 0,-1 1-1 0 0,1-1 1 0 0,0 0 0 0 0,-1 0 0 0 0,2 0-1 0 0,16 2 133 0 0,61-6 207 0 0,-49 1-143 0 0,-1 2 1 0 0,37 3-1 0 0,-59-1-232 0 0,-1 0-1 0 0,0 0 1 0 0,0 0-1 0 0,1 1 1 0 0,-1 0 0 0 0,0 0-1 0 0,-1 1 1 0 0,1 0-1 0 0,6 3 1 0 0,-10-4 18 0 0,0-1 1 0 0,0 1-1 0 0,0 0 0 0 0,0-1 1 0 0,-1 1-1 0 0,1 0 0 0 0,-1 0 0 0 0,1 0 1 0 0,-1 0-1 0 0,1 1 0 0 0,-1-1 1 0 0,0 0-1 0 0,0 1 0 0 0,0-1 1 0 0,-1 0-1 0 0,1 1 0 0 0,0-1 1 0 0,-1 1-1 0 0,0-1 0 0 0,1 1 0 0 0,-1-1 1 0 0,0 1-1 0 0,0-1 0 0 0,-1 1 1 0 0,0 3-1 0 0,0 1-32 0 0,-1 0 1 0 0,0 0-1 0 0,0 0 1 0 0,-1-1-1 0 0,0 1 1 0 0,0-1-1 0 0,-1 1 0 0 0,-6 8 1 0 0,-4 3 35 0 0,-22 22 0 0 0,33-37 68 0 0,-8 8-4 0 0,-1 0 0 0 0,-1-1 0 0 0,0 0 0 0 0,-20 10 0 0 0,-61 28 182 0 0,80-41-240 0 0,-1 0-177 0 0,0-1 0 0 0,0-1 0 0 0,-1 0 0 0 0,-18 2 0 0 0,30-6-350 0 0,1-1-1 0 0,-1 1 1 0 0,0-1-1 0 0,0 0 1 0 0,1 0-1 0 0,-8-1 1 0 0,-2-2-9758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0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3224 0 0,'3'-13'689'0'0,"-2"11"252"0"0,-1 0 0 0 0,0 0-1 0 0,0 0 1 0 0,1 0 0 0 0,0 0-1 0 0,-1 0 1 0 0,1 0 0 0 0,9-13 12242 0 0,-10 15-13098 0 0,1 0 0 0 0,-1 0 0 0 0,0 0 0 0 0,1 0 0 0 0,-1 0 0 0 0,1 0 0 0 0,-1 0 0 0 0,0 0 0 0 0,1 0 0 0 0,-1 1 0 0 0,0-1 0 0 0,1 0 0 0 0,-1 0 0 0 0,0 0 0 0 0,1 1 0 0 0,-1-1 0 0 0,0 0 0 0 0,0 0 0 0 0,1 1 0 0 0,-1-1 0 0 0,0 0 0 0 0,0 1 0 0 0,0-1 0 0 0,1 1 0 0 0,1 7 214 0 0,0-1 0 0 0,0 0 0 0 0,4 9 1 0 0,5 13 131 0 0,90 379 2237 0 0,-75-327-2558 0 0,-12-43-1197 0 0,-12-33-108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7:04.4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84 185 21191 0 0,'-2'4'234'0'0,"-1"0"-1"0"0,1 0 0 0 0,0 1 0 0 0,0-1 1 0 0,0 1-1 0 0,1-1 0 0 0,-1 1 0 0 0,0 5 1 0 0,-3 8-26 0 0,4-14-201 0 0,-10 27 21 0 0,2 0 1 0 0,-6 38-1 0 0,11-50 811 0 0,-6 20 0 0 0,2-10-541 0 0,5-19 416 0 0,6-18-52 0 0,3-19-6 0 0,-1 5-617 0 0,0-1 0 0 0,2 1 0 0 0,1 0 1 0 0,0 1-1 0 0,16-27 0 0 0,-3 3 673 0 0,36-68 581 0 0,-48 97-1006 0 0,2 0-1 0 0,0 1 0 0 0,1 0 1 0 0,24-24-1 0 0,-32 36-222 0 0,0-1-1 0 0,0 1 1 0 0,1 0-1 0 0,-1 1 1 0 0,1-1-1 0 0,0 1 1 0 0,8-3 0 0 0,-12 4-61 0 0,0 1 1 0 0,0 0 0 0 0,0-1 0 0 0,0 1 0 0 0,0 0 0 0 0,0 0 0 0 0,0 0 0 0 0,0 0-1 0 0,0 0 1 0 0,0 0 0 0 0,0 0 0 0 0,0 0 0 0 0,0 0 0 0 0,0 0 0 0 0,0 0 0 0 0,0 0-1 0 0,0 1 1 0 0,0-1 0 0 0,0 0 0 0 0,-1 1 0 0 0,1-1 0 0 0,0 1 0 0 0,0-1 0 0 0,0 1-1 0 0,0 0 1 0 0,0-1 0 0 0,-1 1 0 0 0,1 0 0 0 0,0-1 0 0 0,-1 1 0 0 0,1 0 0 0 0,-1 0-1 0 0,1 0 1 0 0,0 0 0 0 0,-1-1 0 0 0,0 1 0 0 0,1 0 0 0 0,-1 0 0 0 0,0 0 0 0 0,1 0-1 0 0,-1 0 1 0 0,0 0 0 0 0,0 0 0 0 0,0 0 0 0 0,0 0 0 0 0,0 2 0 0 0,1 6-30 0 0,-2 1 1 0 0,1 0-1 0 0,-1-1 1 0 0,-1 1 0 0 0,-3 15-1 0 0,-20 48 156 0 0,20-57-46 0 0,1-6-81 0 0,0-1-1 0 0,0 1 1 0 0,-1-1-1 0 0,-1 0 1 0 0,1-1 0 0 0,-1 1-1 0 0,-1-1 1 0 0,1 0-1 0 0,-9 8 1 0 0,8-10-807 0 0,-1 0 1 0 0,0 0-1 0 0,0-1 0 0 0,0 0 1 0 0,-17 8-1 0 0,10-7-9136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0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22 115 23039 0 0,'0'0'1126'0'0,"10"-8"255"0"0,-2 4-1374 0 0,0 0 1 0 0,10-9 0 0 0,12-6-10 0 0,-8 9 395 0 0,1 1 1 0 0,0 1-1 0 0,29-6 0 0 0,2-2 82 0 0,-46 14-475 0 0,1-1 0 0 0,14-1 0 0 0,-21 4 0 0 0,0-1 0 0 0,0 1 0 0 0,-1 0 0 0 0,1 0 0 0 0,0 0 0 0 0,0 0 0 0 0,0 1 0 0 0,0-1 0 0 0,-1 0 0 0 0,1 1 0 0 0,0-1 0 0 0,0 1 0 0 0,-1 0 0 0 0,1-1 0 0 0,0 1 0 0 0,-1 0 0 0 0,1 0 0 0 0,0 0 0 0 0,1 1 0 0 0,-2 0 0 0 0,-1-1 0 0 0,1 1 0 0 0,0 0 0 0 0,0-1 0 0 0,-1 1 0 0 0,1-1 0 0 0,-1 1 0 0 0,1 0 0 0 0,-1-1 0 0 0,0 1 0 0 0,1 0 0 0 0,-1 0 0 0 0,0-1 0 0 0,0 1 0 0 0,0 0 0 0 0,-1 0 0 0 0,1-1 0 0 0,0 1 0 0 0,-1 0 0 0 0,0 3 0 0 0,-1-1 0 0 0,1 0 0 0 0,-1 1 0 0 0,0-1 0 0 0,0 0 0 0 0,0 0 0 0 0,-1 0 0 0 0,-2 3 0 0 0,-8 7 0 0 0,-1 0 0 0 0,0-2 0 0 0,-1 1 0 0 0,0-2 0 0 0,-1 0 0 0 0,0-1 0 0 0,-27 13 0 0 0,4-5 123 0 0,-107 58 1194 0 0,145-75-874 0 0,10-7-278 0 0,68-38 84 0 0,205-111 1550 0 0,-277 153-1799 0 0,0 0 0 0 0,0 0 0 0 0,-1 1 0 0 0,7-2 0 0 0,-10 3 0 0 0,0 0 0 0 0,0 0 0 0 0,0 0 0 0 0,0 0 0 0 0,0 0 0 0 0,0 0 0 0 0,0 0 0 0 0,0 0 0 0 0,0 0 0 0 0,0 1 0 0 0,0-1 0 0 0,2 1 0 0 0,-3-1 0 0 0,0 0 0 0 0,1 1 0 0 0,-1-1 0 0 0,0 0 0 0 0,0 1 0 0 0,1-1 0 0 0,-1 1 0 0 0,0-1 0 0 0,1 0 0 0 0,-1 1 0 0 0,0-1 0 0 0,0 1 0 0 0,0-1 0 0 0,0 0 0 0 0,0 1 0 0 0,1-1 0 0 0,-1 1 0 0 0,0-1 0 0 0,0 1 0 0 0,0-1 0 0 0,0 1 0 0 0,0-1 0 0 0,0 1 0 0 0,0-1 0 0 0,0 1 0 0 0,-1-1 0 0 0,1 0 0 0 0,0 1 0 0 0,0 0 0 0 0,-3 6 0 0 0,1 0 0 0 0,-1 0 0 0 0,0-1 0 0 0,0 1 0 0 0,-1-1 0 0 0,0 1 0 0 0,0-1 0 0 0,-1-1 0 0 0,0 1 0 0 0,0-1 0 0 0,0 1 0 0 0,0-1 0 0 0,-8 5 0 0 0,-9 5 0 0 0,-1 0 0 0 0,-33 14 0 0 0,5-1 0 0 0,18-11 0 0 0,19-10 0 0 0,0 1 0 0 0,-15 10 0 0 0,24-13 0 0 0,6-4 0 0 0,6-3 0 0 0,8-4 0 0 0,43-24-1142 0 0,1 3 0 0 0,1 2 0 0 0,97-26 0 0 0,-127 43-8754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0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4608 0 0,'3'2'16204'0'0,"-3"-1"-15917"0"0,0-1 0 0 0,1 0 1 0 0,-1 1-1 0 0,0-1 1 0 0,0 1-1 0 0,0-1 0 0 0,0 0 1 0 0,1 1-1 0 0,-1-1 1 0 0,0 1-1 0 0,0 0 1 0 0,-4 16 744 0 0,-1 1-1 0 0,-11 28 1 0 0,-3 8-725 0 0,16-45-244 0 0,-1 4 68 0 0,-4 25 0 0 0,7-34-98 0 0,1-1 1 0 0,-1 0-1 0 0,1 1 1 0 0,0-1-1 0 0,1 1 1 0 0,-1-1-1 0 0,0 1 1 0 0,1-1-1 0 0,0 1 1 0 0,0-1-1 0 0,0 0 1 0 0,3 6-1 0 0,-3-8-24 0 0,0 1 0 0 0,0-1 0 0 0,0 0 0 0 0,1 0 0 0 0,-1 0 0 0 0,0 0 0 0 0,1 0 0 0 0,-1 0 0 0 0,1 0 0 0 0,-1-1 0 0 0,1 1 0 0 0,-1 0 0 0 0,1-1 0 0 0,0 1 0 0 0,-1-1 0 0 0,1 0 0 0 0,0 1 0 0 0,-1-1 0 0 0,1 0 0 0 0,0 0 0 0 0,0 0 0 0 0,-1 0 0 0 0,1 0 0 0 0,0-1 0 0 0,2 0 0 0 0,6-1 27 0 0,0 0 0 0 0,18-7-1 0 0,-28 9-35 0 0,19-7-180 0 0,-1-2 0 0 0,25-13 0 0 0,-18 5-2432 0 0,-2-1-3523 0 0,-2-2-2254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0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4144 0 0,'-10'6'408'0'0,"7"-4"203"0"0,-1 1 1 0 0,1-1-1 0 0,0 0 1 0 0,0 1-1 0 0,0 0 1 0 0,0 0-1 0 0,1 0 0 0 0,-1 0 1 0 0,-2 5-1 0 0,-17 33 8192 0 0,-11 43-1191 0 0,-13 44-6340 0 0,21-55-475 0 0,-15 51-253 0 0,31-99-573 0 0,2 0 0 0 0,0 1 0 0 0,1 0 1 0 0,2 0-1 0 0,1 0 0 0 0,-1 30 0 0 0,4-52-184 0 0,1 0 0 0 0,-1 0-1 0 0,1 0 1 0 0,-1 0-1 0 0,2 5 1 0 0,6 8-7553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0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85 23039 0 0,'-9'-6'1415'0'0,"8"6"-1374"0"0,0 0 1 0 0,1 0-1 0 0,-1-1 0 0 0,0 1 0 0 0,1 0 0 0 0,-1-1 1 0 0,0 1-1 0 0,1 0 0 0 0,-1-1 0 0 0,1 1 1 0 0,-1-1-1 0 0,1 1 0 0 0,-1-1 0 0 0,1 1 0 0 0,-1-1 1 0 0,1 1-1 0 0,0-1 0 0 0,-1 0 0 0 0,1 1 1 0 0,0-1-1 0 0,-1 1 0 0 0,1-1 0 0 0,0 0 1 0 0,0 1-1 0 0,0-1 0 0 0,-1-1 0 0 0,-2-13 827 0 0,3 14-768 0 0,-1 0 0 0 0,1 0 0 0 0,0 0 0 0 0,-1 0 0 0 0,1 0-1 0 0,0 0 1 0 0,0 0 0 0 0,-1 0 0 0 0,1 0 0 0 0,0 0 0 0 0,0 0-1 0 0,0 0 1 0 0,1 0 0 0 0,-1 0 0 0 0,0 0 0 0 0,0 0 0 0 0,1 0-1 0 0,-1-1 1 0 0,0 1 0 0 0,1 1 0 0 0,-1-1 0 0 0,1 0 0 0 0,-1 0-1 0 0,1 0 1 0 0,1-1 0 0 0,0-2-7 0 0,1 1-1 0 0,0 0 0 0 0,0 0 1 0 0,0 0-1 0 0,6-4 1 0 0,6 11-4422 0 0</inkml:trace>
  <inkml:trace contextRef="#ctx0" brushRef="#br0" timeOffset="1">310 343 5064 0 0,'-47'85'693'0'0,"-2"-2"8082"0"0,10-18 2372 0 0,39-65-11144 0 0,-71 115 3518 0 0,32-60-4771 0 0,-5-6-6014 0 0,24-30-1617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0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27 15120 0 0,'0'0'5858'0'0,"8"-1"-2785"0"0,-5-1-2789 0 0,0 0 1 0 0,0 1-1 0 0,0-1 0 0 0,0 1 0 0 0,0-1 0 0 0,0 1 0 0 0,0 0 1 0 0,0 0-1 0 0,5-1 0 0 0,32-4 1141 0 0,-36 5-1353 0 0,-3 1-58 0 0,8-1 191 0 0,0-1 0 0 0,0 2 1 0 0,0-1-1 0 0,0 2 0 0 0,14 1 0 0 0,-21-2-190 0 0,0 0 1 0 0,0 1-1 0 0,0 0 0 0 0,0-1 0 0 0,0 1 0 0 0,0 0 1 0 0,0 0-1 0 0,0 0 0 0 0,-1 0 0 0 0,1 0 0 0 0,0 1 1 0 0,0-1-1 0 0,-1 1 0 0 0,1-1 0 0 0,-1 1 0 0 0,0-1 1 0 0,1 1-1 0 0,-1 0 0 0 0,0 0 0 0 0,0-1 0 0 0,0 1 1 0 0,0 0-1 0 0,0 0 0 0 0,0 0 0 0 0,-1 0 0 0 0,1 0 1 0 0,-1 0-1 0 0,1 1 0 0 0,-1 2 0 0 0,1 5-6 0 0,-1 0 0 0 0,0 0 0 0 0,-1 0 0 0 0,0-1-1 0 0,-1 1 1 0 0,0 0 0 0 0,-4 11 0 0 0,1-7 2 0 0,0 0-1 0 0,-1 0 1 0 0,-1-1-1 0 0,-9 15 1 0 0,4-9-47 0 0,7-10-22 0 0,-1 0-1 0 0,0 0 0 0 0,-9 10 0 0 0,25-26 68 0 0,1 1 0 0 0,0 0 0 0 0,13-5-1 0 0,15-8 184 0 0,-37 17-180 0 0,0 1 0 0 0,0 0 0 0 0,0 0 0 0 0,0 0 0 0 0,0 0-1 0 0,1 1 1 0 0,-1-1 0 0 0,0 1 0 0 0,1-1 0 0 0,-1 1 0 0 0,0 0 0 0 0,1 0 0 0 0,-1 0-1 0 0,1 0 1 0 0,-1 0 0 0 0,0 0 0 0 0,1 1 0 0 0,-1-1 0 0 0,0 1 0 0 0,0 0 0 0 0,1 0 0 0 0,-1 0-1 0 0,0 0 1 0 0,0 0 0 0 0,0 0 0 0 0,0 0 0 0 0,0 1 0 0 0,0-1 0 0 0,0 1 0 0 0,0-1 0 0 0,-1 1-1 0 0,1 0 1 0 0,-1-1 0 0 0,1 1 0 0 0,-1 0 0 0 0,0 0 0 0 0,1 0 0 0 0,-1 1 0 0 0,0-1 0 0 0,0 0-1 0 0,-1 0 1 0 0,1 0 0 0 0,0 1 0 0 0,-1-1 0 0 0,0 0 0 0 0,1 5 0 0 0,-1 3 13 0 0,-1 0 0 0 0,1 0 0 0 0,-2-1 0 0 0,0 1 0 0 0,0-1 0 0 0,0 1 1 0 0,-1-1-1 0 0,-1 0 0 0 0,0 0 0 0 0,0 0 0 0 0,-1 0 0 0 0,1-1 0 0 0,-2 0 0 0 0,1 0 1 0 0,-1 0-1 0 0,-1-1 0 0 0,1 1 0 0 0,-15 10 0 0 0,-29 21-3481 0 0,-55 31 0 0 0,74-50 764 0 0,5-4-6599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12.4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48 193 4608 0 0,'0'0'353'0'0,"0"-1"-231"0"0,-22-30 8709 0 0,15 21-7429 0 0,6 9-1304 0 0,0 1 1 0 0,1-1-1 0 0,-1 0 0 0 0,0 0 1 0 0,1 1-1 0 0,-1-1 0 0 0,1 0 1 0 0,-1 0-1 0 0,1 0 1 0 0,0 1-1 0 0,-1-1 0 0 0,1 0 1 0 0,0 0-1 0 0,-1-1 0 0 0,-4-23 2151 0 0,3 18-1568 0 0,1 0 1 0 0,0 0-1 0 0,-1-12 1 0 0,12-42 2494 0 0,-8 50-1848 0 0,3 15-206 0 0,4 17-668 0 0,0 17-292 0 0,8 65-1 0 0,-5 41 64 0 0,-11-133-203 0 0,11 787 1657 0 0,-13-788-1665 0 0,5 237 344 0 0,1-224-798 0 0,-4-25 321 0 0,-1 0 0 0 0,1 0 0 0 0,-1 0 0 0 0,1 1 0 0 0,0-1-1 0 0,-1 0 1 0 0,1 0 0 0 0,2-2 0 0 0,3-9-728 0 0,2-15-654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13.6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167 299 15520 0 0,'-1'-1'107'0'0,"0"0"1"0"0,1 0 0 0 0,-1 0 0 0 0,0 0-1 0 0,1 0 1 0 0,-1 0 0 0 0,0 0 0 0 0,1 0-1 0 0,-1 0 1 0 0,1 0 0 0 0,0 0 0 0 0,-1-1-1 0 0,1 1 1 0 0,0 0 0 0 0,0 0 0 0 0,0 0-1 0 0,0-1 1 0 0,0 1 0 0 0,0 0 0 0 0,0 0-1 0 0,0 0 1 0 0,0-1 0 0 0,1 1 0 0 0,-1 0 0 0 0,0 0-1 0 0,1 0 1 0 0,-1 0 0 0 0,1 0 0 0 0,-1 0-1 0 0,1 0 1 0 0,1-2 0 0 0,2-7 1710 0 0,-4 9-1177 0 0,0 1-413 0 0,0-1 0 0 0,0 1-1 0 0,0-1 1 0 0,1 1-1 0 0,-1-1 1 0 0,0 1 0 0 0,0 0-1 0 0,0-1 1 0 0,1 1-1 0 0,-1-1 1 0 0,0 1 0 0 0,0 0-1 0 0,1-1 1 0 0,-1 1-1 0 0,0 0 1 0 0,2-1 0 0 0,3 2-14 0 0,-1-1 1 0 0,1 2-1 0 0,0-1 1 0 0,0 1 0 0 0,0-1-1 0 0,-1 1 1 0 0,1 0-1 0 0,-1 1 1 0 0,0-1 0 0 0,6 5-1 0 0,-5-3-72 0 0,1-1-1 0 0,0 1 0 0 0,1-1 1 0 0,-1-1-1 0 0,8 4 1 0 0,6-3-9 0 0,0 0 0 0 0,0-1 0 0 0,1-1 0 0 0,32-3 0 0 0,-47 1-129 0 0,75-4 97 0 0,0-4 1 0 0,99-24-1 0 0,-119 20-103 0 0,77-21 15 0 0,54-16 40 0 0,-81 25-21 0 0,165-15 0 0 0,-252 39-17 0 0,-1 0 0 0 0,25 3-1 0 0,8 1 6 0 0,109-8 44 0 0,88-1 33 0 0,-1 1 66 0 0,-31-2 119 0 0,-60 1-120 0 0,63-5 8 0 0,51 0 100 0 0,-229 11-202 0 0,118 2 128 0 0,-107 0-54 0 0,63-8 1 0 0,2 0 116 0 0,-109 6-176 0 0,0 0 0 0 0,0-1 0 0 0,0-1 0 0 0,0 0-1 0 0,16-5 1 0 0,-15 2 27 0 0,1 2 1 0 0,0-1-1 0 0,0 2 0 0 0,16-2 0 0 0,-30 5-109 0 0,0-1 0 0 0,0 0 0 0 0,0 1 1 0 0,0-1-1 0 0,-1 1 0 0 0,1-1 0 0 0,0 1 0 0 0,0-1 0 0 0,-1 1 0 0 0,1 0 1 0 0,0-1-1 0 0,-1 1 0 0 0,1 0 0 0 0,-1-1 0 0 0,1 1 0 0 0,-1 0 0 0 0,1 0 1 0 0,-1 0-1 0 0,0-1 0 0 0,1 1 0 0 0,-1 0 0 0 0,0 0 0 0 0,0 0 0 0 0,1 0 1 0 0,-1 0-1 0 0,0 0 0 0 0,0 1 0 0 0,-1 21-281 0 0,-8 39 0 0 0,1-5 44 0 0,-17 138 1032 0 0,18 71-796 0 0,16 2 0 0 0,-8-242 0 0 0,14 151 0 0 0,-8-96 0 0 0,2-16 0 0 0,-6-46 0 0 0,0 0 0 0 0,-1 1 0 0 0,-1-1 0 0 0,-1 1 0 0 0,-3 29 0 0 0,-1-19 0 0 0,4-24 0 0 0,0-1 0 0 0,-1 1 0 0 0,1-1 0 0 0,-1 0 0 0 0,0 1 0 0 0,-1-1 0 0 0,1 0 0 0 0,-1 0 0 0 0,0 0 0 0 0,-1 0 0 0 0,1 0 0 0 0,-1 0 0 0 0,-3 4 0 0 0,3-6 0 0 0,1-1 0 0 0,0 0 0 0 0,-1 0 0 0 0,1 0 0 0 0,-1-1 0 0 0,1 1 0 0 0,-1-1 0 0 0,0 1 0 0 0,0-1 0 0 0,0 0 0 0 0,0 0 0 0 0,0 0 0 0 0,0-1 0 0 0,0 1 0 0 0,0-1 0 0 0,-4 1 0 0 0,-5-1 0 0 0,1-1 0 0 0,0 0 0 0 0,-14-3 0 0 0,-18-1 0 0 0,-4 2 0 0 0,-278 0 0 0 0,-222 6 0 0 0,377-6 0 0 0,-275-10 0 0 0,-251 12 0 0 0,409 10 0 0 0,-251-3 0 0 0,512-8-2 0 0,-424-11-293 0 0,424 14-134 0 0,0 1 0 0 0,1 1 1 0 0,-45 11-1 0 0,56-9-2655 0 0,-1 0-1 0 0,-14 7 1 0 0,5 1-6178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22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86 238 2760 0 0,'-2'-53'1008'0'0,"1"34"1113"0"0,-2 1 1 0 0,0-1-1 0 0,0 1 1 0 0,-11-28 0 0 0,8 29-904 0 0,3 12-415 0 0,1 1 1 0 0,0-1-1 0 0,1 0 1 0 0,-1 0-1 0 0,1 0 1 0 0,-2-14 6086 0 0,1 25-6397 0 0,0 12 77 0 0,1 34 0 0 0,0-13-346 0 0,-2 37 46 0 0,-12 180 246 0 0,14-249-518 0 0,-11 207 67 0 0,10-147-260 0 0,1-42 177 0 0,3 40-1 0 0,-2-64-40 0 0,0-1 0 0 0,0 1 0 0 0,0-1 0 0 0,0 1 0 0 0,0-1 0 0 0,0 1 0 0 0,0-1 0 0 0,1 1-1 0 0,-1-1 1 0 0,0 1 0 0 0,0-1 0 0 0,0 0 0 0 0,1 1 0 0 0,-1-1 0 0 0,0 1 0 0 0,1-1 0 0 0,-1 0 0 0 0,0 1 0 0 0,1-1 0 0 0,-1 0 0 0 0,0 1-1 0 0,1-1 1 0 0,-1 0 0 0 0,1 0 0 0 0,-1 0 0 0 0,1 1 0 0 0,-1-1 0 0 0,1 0 0 0 0,-1 0 0 0 0,0 0 0 0 0,1 0 0 0 0,-1 0 0 0 0,1 0 0 0 0,-1 1-1 0 0,1-1 1 0 0,-1-1 0 0 0,1 1 0 0 0,-1 0 0 0 0,1 0 0 0 0,-1 0 0 0 0,1 0 0 0 0,-1 0 0 0 0,1 0 0 0 0,-1 0 0 0 0,1-1 0 0 0,-1 1 0 0 0,0 0 0 0 0,1 0-1 0 0,-1-1 1 0 0,1 1 0 0 0,-1 0 0 0 0,0 0 0 0 0,1-1 0 0 0,-1 1 0 0 0,0-1 0 0 0,1 1 0 0 0,-1 0 0 0 0,0-1 0 0 0,1 1 0 0 0,-1-1 0 0 0,0 1-1 0 0,0 0 1 0 0,0-1 0 0 0,1 0 0 0 0,8-14-6435 0 0,4-6-1895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23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13 6912 0 0,'-11'-12'15057'0'0,"10"12"-14215"0"0,0 0-642 0 0,1 0 1 0 0,-1 0-1 0 0,1 0 0 0 0,0 0 0 0 0,-1 0 0 0 0,1 0 1 0 0,-1 0-1 0 0,1 0 0 0 0,0 1 0 0 0,-1-1 1 0 0,1 0-1 0 0,0 0 0 0 0,-1 0 0 0 0,1 1 0 0 0,0-1 1 0 0,-1 0-1 0 0,1 0 0 0 0,0 1 0 0 0,-1-1 0 0 0,1 0 1 0 0,0 1-1 0 0,0-1 0 0 0,-1 0 0 0 0,1 1 0 0 0,-2 3-390 0 0,0 0-1 0 0,1-1 1 0 0,-1 1-1 0 0,-1 8 0 0 0,2-7 1379 0 0,-4 13-763 0 0,-4 30-1 0 0,0 54 190 0 0,8-82-548 0 0,-2 99 204 0 0,16 147-1 0 0,-8-229-252 0 0,19 68 1 0 0,-24-104-38 0 0,0 1-1 0 0,1-1 1 0 0,-1 0 0 0 0,0 0 0 0 0,1 0 0 0 0,-1 0-1 0 0,1 0 1 0 0,-1 0 0 0 0,1 0 0 0 0,0 0 0 0 0,-1-1-1 0 0,2 2 1 0 0,-1-1-613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2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21191 0 0,'0'0'1606'0'0,"3"7"-904"0"0,3 1-117 0 0,0-1 0 0 0,14 13 0 0 0,-2-2 858 0 0,-8-6-1288 0 0,0 0 0 0 0,-1 1-1 0 0,-1 0 1 0 0,0 0 0 0 0,10 24 0 0 0,21 74-212 0 0,-34-96 87 0 0,28 104 327 0 0,-30-106-66 0 0,0 0 0 0 0,0 15 0 0 0,-2-15-54 0 0,1 0 1 0 0,4 15 0 0 0,-6-27-203 0 0,1 0-1 0 0,-1-1 1 0 0,0 1 0 0 0,1 0-1 0 0,-1-1 1 0 0,0 1 0 0 0,1 0 0 0 0,-1-1-1 0 0,1 1 1 0 0,-1-1 0 0 0,1 1 0 0 0,-1-1-1 0 0,1 1 1 0 0,-1-1 0 0 0,1 1-1 0 0,0-1 1 0 0,-1 1 0 0 0,1-1 0 0 0,0 0-1 0 0,-1 0 1 0 0,1 1 0 0 0,0-1 0 0 0,0 0-1 0 0,-1 0 1 0 0,1 0 0 0 0,0 1 0 0 0,0-1-1 0 0,-1 0 1 0 0,1 0 0 0 0,0 0-1 0 0,0 0 1 0 0,-1-1 0 0 0,1 1 0 0 0,0 0-1 0 0,0 0 1 0 0,-1 0 0 0 0,1 0 0 0 0,0-1-1 0 0,0 1 1 0 0,5-3 197 0 0,0 1-1 0 0,0-1 1 0 0,9-6 0 0 0,-11 7-218 0 0,21-14 222 0 0,0-1 0 0 0,36-33 0 0 0,38-48-155 0 0,21-17-18 0 0,13 15-112 0 0,-86 67-2833 0 0,-1-1-4834 0 0,-19 12-1793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7:04.8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3 162 3224 0 0,'-2'11'11277'0'0,"2"-10"-10868"0"0,0 0 0 0 0,1 0 0 0 0,-1 0 0 0 0,1 0 0 0 0,-1 0 0 0 0,1 0 0 0 0,-1 0 0 0 0,1-1 0 0 0,0 1 0 0 0,0 0 0 0 0,-1 0 1 0 0,1 0-1 0 0,0-1 0 0 0,0 1 0 0 0,1 1 0 0 0,18 6 2243 0 0,-13-7-2302 0 0,0 0 1 0 0,0 0-1 0 0,0-1 0 0 0,10 0 0 0 0,-8-1-145 0 0,-1 0 0 0 0,1-1 0 0 0,0 0 0 0 0,-1-1 0 0 0,0 0 0 0 0,1 0 1 0 0,-1-1-1 0 0,0 1 0 0 0,8-7 0 0 0,0-1 41 0 0,0 0 1 0 0,28-28-1 0 0,-39 34-207 0 0,0-1-1 0 0,0 0 0 0 0,0 0 1 0 0,6-12-1 0 0,-10 15-28 0 0,1 1 0 0 0,-1-1 1 0 0,0 1-1 0 0,0-1 0 0 0,0 0 0 0 0,0 1 0 0 0,0-1 0 0 0,-1 0 1 0 0,1 0-1 0 0,-1 0 0 0 0,0 0 0 0 0,0 1 0 0 0,0-1 0 0 0,0 0 1 0 0,-1-5-1 0 0,0 7-5 0 0,1 0 0 0 0,-1 0 0 0 0,0 0 0 0 0,0 0 0 0 0,1 0 0 0 0,-1 0 0 0 0,0 0 0 0 0,0 0 0 0 0,0 1 0 0 0,0-1 0 0 0,0 0 0 0 0,-1 1 0 0 0,1-1 1 0 0,0 0-1 0 0,0 1 0 0 0,0-1 0 0 0,0 1 0 0 0,-1 0 0 0 0,1-1 0 0 0,0 1 0 0 0,0 0 0 0 0,-1 0 0 0 0,1 0 0 0 0,0 0 0 0 0,-2 0 0 0 0,-1 0 1 0 0,0 0 1 0 0,0 0-1 0 0,-1 1 0 0 0,1-1 0 0 0,0 1 1 0 0,0 0-1 0 0,-4 2 0 0 0,1 0 35 0 0,0 1-1 0 0,1 0 0 0 0,-1 0 1 0 0,1 0-1 0 0,0 1 0 0 0,0 0 1 0 0,0 0-1 0 0,1 1 1 0 0,0 0-1 0 0,0 0 0 0 0,0 0 1 0 0,1 0-1 0 0,0 1 0 0 0,-5 9 1 0 0,2-1 205 0 0,1 0 0 0 0,1 0 0 0 0,0 1 0 0 0,1 0-1 0 0,-4 29 1 0 0,7-39-187 0 0,1-1 0 0 0,0 1 0 0 0,0-1 0 0 0,1 0 0 0 0,-1 1 0 0 0,1-1 0 0 0,0 0 0 0 0,0 0 0 0 0,1 1 0 0 0,0-1 0 0 0,0 0 0 0 0,0 0 0 0 0,0-1 0 0 0,4 7 0 0 0,-4-9-97 0 0,0 0 0 0 0,0 0 0 0 0,-1 1-1 0 0,1-2 1 0 0,0 1 0 0 0,0 0 0 0 0,1 0 0 0 0,-1-1 0 0 0,0 1 0 0 0,1-1 0 0 0,-1 1 0 0 0,1-1 0 0 0,-1 0-1 0 0,1 0 1 0 0,-1 0 0 0 0,1-1 0 0 0,0 1 0 0 0,-1-1 0 0 0,1 1 0 0 0,0-1 0 0 0,0 0 0 0 0,0 0-1 0 0,-1 0 1 0 0,1 0 0 0 0,0-1 0 0 0,-1 1 0 0 0,1-1 0 0 0,0 1 0 0 0,3-3 0 0 0,4 0-621 0 0,0-2 0 0 0,-1 1 0 0 0,0-2 0 0 0,0 1 0 0 0,0-1 0 0 0,-1 0 0 0 0,15-14 0 0 0,-8 6-996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2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6 2760 0 0,'1'1'2450'0'0,"9"10"3621"0"0,12-7-2824 0 0,-3-11-1378 0 0,-18 7-1634 0 0,0-1 1 0 0,0 1-1 0 0,0 0 0 0 0,0-1 0 0 0,0 1 0 0 0,-1-1 0 0 0,1 1 0 0 0,0-1 1 0 0,0 1-1 0 0,-1-1 0 0 0,1 0 0 0 0,0 1 0 0 0,-1-1 0 0 0,1 0 0 0 0,0 0 1 0 0,-1 0-1 0 0,1 1 0 0 0,-1-1 0 0 0,1 0 0 0 0,0-1 0 0 0,-13 2 1997 0 0,3 4-1872 0 0,0-1 0 0 0,0 1 0 0 0,1 1 0 0 0,-1 0 0 0 0,-11 9 0 0 0,-37 34 128 0 0,37-31-320 0 0,1 1 80 0 0,0 1 0 0 0,0 0-1 0 0,2 2 1 0 0,-27 40 0 0 0,37-49-105 0 0,0 1-1 0 0,0 0 1 0 0,1 0-1 0 0,1 0 1 0 0,0 1 0 0 0,1 0-1 0 0,0 0 1 0 0,1 0 0 0 0,1 0-1 0 0,-1 23 1 0 0,3-34-118 0 0,0 1 0 0 0,0-1 0 0 0,0 0 0 0 0,0 0 0 0 0,1 0 0 0 0,-1 0 0 0 0,1 0 0 0 0,0 0 0 0 0,0 0 0 0 0,0 0-1 0 0,0 0 1 0 0,1 0 0 0 0,-1 0 0 0 0,1 0 0 0 0,-1-1 0 0 0,1 1 0 0 0,0-1 0 0 0,0 1 0 0 0,1-1 0 0 0,-1 0 0 0 0,0 0 0 0 0,1 0 0 0 0,-1 0 0 0 0,1 0 0 0 0,-1 0 0 0 0,1-1 0 0 0,0 1-1 0 0,0-1 1 0 0,0 0 0 0 0,0 0 0 0 0,0 0 0 0 0,0 0 0 0 0,6 0 0 0 0,1 0-16 0 0,0 0 0 0 0,0-1-1 0 0,0 0 1 0 0,0-1 0 0 0,0 0-1 0 0,-1-1 1 0 0,1 0 0 0 0,17-6 0 0 0,-3-1-209 0 0,-1-1 0 0 0,28-15 0 0 0,-19 5-1697 0 0,-1-2-1 0 0,40-35 1 0 0,-35 26-6889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2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11056 0 0,'-3'5'11941'0'0,"-1"9"-8896"0"0,-2 17-2442 0 0,3 23 687 0 0,3-35-882 0 0,-4 26 0 0 0,-12 53 271 0 0,-34 255-150 0 0,49-335-838 0 0,2 29 1 0 0,-1-46 184 0 0,0 0 1 0 0,0 0-1 0 0,0 1 0 0 0,1-1 1 0 0,-1 0-1 0 0,1 0 0 0 0,-1 0 1 0 0,0 0-1 0 0,1 0 0 0 0,0 0 1 0 0,-1 0-1 0 0,1 0 1 0 0,0 0-1 0 0,1 2 0 0 0,8 2-7214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2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19063 0 0,'-114'98'4132'0'0,"86"-72"-2254"0"0,-46 58 0 0 0,68-74-1624 0 0,0 1-1 0 0,0 0 1 0 0,1 0-1 0 0,-5 17 1 0 0,7-20-162 0 0,2-5-57 0 0,0-1-1 0 0,0 1 1 0 0,1-1 0 0 0,-1 1-1 0 0,1-1 1 0 0,0 1-1 0 0,-1 0 1 0 0,1-1 0 0 0,0 1-1 0 0,0-1 1 0 0,1 1-1 0 0,-1 0 1 0 0,1-1 0 0 0,-1 1-1 0 0,1-1 1 0 0,0 1-1 0 0,0-1 1 0 0,1 4 0 0 0,-1-5-24 0 0,0 1 1 0 0,1-1 0 0 0,-1 1 0 0 0,0-1 0 0 0,1 1 0 0 0,-1-1 0 0 0,1 0 0 0 0,-1 0 0 0 0,1 0-1 0 0,0 0 1 0 0,-1 0 0 0 0,1 0 0 0 0,0 0 0 0 0,0-1 0 0 0,0 1 0 0 0,-1-1 0 0 0,1 1 0 0 0,0-1-1 0 0,0 0 1 0 0,0 0 0 0 0,0 1 0 0 0,0-1 0 0 0,0 0 0 0 0,3-1 0 0 0,0 0 4 0 0,1 0 0 0 0,-1 0 0 0 0,0 0 0 0 0,0-1 1 0 0,0 1-1 0 0,0-1 0 0 0,-1 0 0 0 0,1-1 0 0 0,0 1 1 0 0,-1-1-1 0 0,8-6 0 0 0,-1-1 50 0 0,-1 0-1 0 0,16-21 1 0 0,-16 19 120 0 0,0 1 0 0 0,20-19 0 0 0,-29 29-156 0 0,0-1-1 0 0,0 1 1 0 0,1 0 0 0 0,-1 0-1 0 0,0 1 1 0 0,1-1 0 0 0,-1 0-1 0 0,0 0 1 0 0,1 1 0 0 0,-1-1-1 0 0,1 1 1 0 0,-1-1 0 0 0,1 1 0 0 0,-1-1-1 0 0,1 1 1 0 0,-1 0 0 0 0,1 0-1 0 0,0 0 1 0 0,2 0 0 0 0,-3 1-13 0 0,0-1 0 0 0,0 1 0 0 0,0-1 0 0 0,0 1 0 0 0,0 0 0 0 0,0 0 0 0 0,0-1 0 0 0,0 1 0 0 0,0 0 0 0 0,0 0 0 0 0,-1 0 0 0 0,1 0 0 0 0,0 0 0 0 0,-1 0 0 0 0,1 0 0 0 0,-1 0 0 0 0,1 0 0 0 0,-1 1 0 0 0,1 1 0 0 0,1 7 38 0 0,0 1 0 0 0,-1-1 0 0 0,0 1 0 0 0,-1 15 0 0 0,0-20-32 0 0,-1 23 76 0 0,-2 0 0 0 0,-9 39 1 0 0,1-1-399 0 0,11-66 244 0 0,-1 0 0 0 0,1 1 1 0 0,0-1-1 0 0,0 1 0 0 0,1-1 1 0 0,-1 1-1 0 0,0-1 0 0 0,0 1 1 0 0,2 1-1 0 0,-2-1-956 0 0,7-8-3251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26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21191 0 0,'0'0'970'0'0,"-9"0"319"0"0,1 2-807 0 0,0 1 0 0 0,-1 0 0 0 0,1 0 0 0 0,1 0 0 0 0,-1 1 0 0 0,0 0 0 0 0,-11 10 0 0 0,-7 2 743 0 0,20-13-881 0 0,1 0 1 0 0,0 1-1 0 0,0 0 0 0 0,-8 7 0 0 0,12-10-260 0 0,0 1 1 0 0,0-1-1 0 0,0 0 0 0 0,0 0 0 0 0,0 0 1 0 0,0 1-1 0 0,1-1 0 0 0,-1 0 0 0 0,1 1 1 0 0,-1-1-1 0 0,0 2 0 0 0,1-2-65 0 0,0 0 0 0 0,0 0-1 0 0,0 0 1 0 0,0-1 0 0 0,0 1-1 0 0,0 0 1 0 0,0 0 0 0 0,1-1-1 0 0,-1 1 1 0 0,0 0 0 0 0,0 0-1 0 0,1-1 1 0 0,-1 1-1 0 0,0 0 1 0 0,1-1 0 0 0,-1 1-1 0 0,1 0 1 0 0,-1-1 0 0 0,1 1-1 0 0,-1-1 1 0 0,1 1 0 0 0,-1-1-1 0 0,2 1 1 0 0,1 1-19 0 0,0 0 0 0 0,0-1 0 0 0,1 1 0 0 0,-1-1 0 0 0,1 0 0 0 0,-1 0 0 0 0,6 0 0 0 0,9 4 0 0 0,6 2 66 0 0,19 6 182 0 0,-40-11-239 0 0,1 0-1 0 0,-1-1 1 0 0,0 1-1 0 0,1 0 1 0 0,-1 1 0 0 0,0-1-1 0 0,0 0 1 0 0,-1 1-1 0 0,4 3 1 0 0,-3-2-15 0 0,-1-1-1 0 0,0 0 1 0 0,0 0-1 0 0,0 1 1 0 0,0-1 0 0 0,-1 1-1 0 0,1 0 1 0 0,-1-1-1 0 0,0 1 1 0 0,0 0-1 0 0,0 0 1 0 0,-1 0 0 0 0,1 0-1 0 0,-1 5 1 0 0,0-3-5 0 0,-1-1 0 0 0,0 0 0 0 0,0 1 1 0 0,0-1-1 0 0,-1 0 0 0 0,0 0 0 0 0,0 0 1 0 0,0 0-1 0 0,-5 8 0 0 0,1-5 0 0 0,0 1-1 0 0,0-1 1 0 0,-1 0 0 0 0,0 0 0 0 0,-1 0-1 0 0,0-1 1 0 0,0-1 0 0 0,0 1 0 0 0,-1-1-1 0 0,-13 6 1 0 0,19-10-10 0 0,-1 0-484 0 0,0 0 0 0 0,-1 0 0 0 0,1 0 0 0 0,0 0 0 0 0,-1-1 0 0 0,1 0 0 0 0,-6 1 0 0 0</inkml:trace>
  <inkml:trace contextRef="#ctx0" brushRef="#br0" timeOffset="1">433 8 26719 0 0,'-2'1'612'0'0,"-5"4"-309"0"0,-1 0 0 0 0,1 0 1 0 0,1 0-1 0 0,-1 1 0 0 0,1 1 0 0 0,0-1 0 0 0,-6 9 0 0 0,3-3 34 0 0,2-1 0 0 0,0 1-1 0 0,-11 25 1 0 0,17-36-326 0 0,0 1-1 0 0,0 0 0 0 0,0 0 1 0 0,1 0-1 0 0,-1-1 1 0 0,1 1-1 0 0,-1 0 1 0 0,1 0-1 0 0,0 0 1 0 0,0 0-1 0 0,0 0 1 0 0,0 0-1 0 0,0 0 1 0 0,0 0-1 0 0,0 0 0 0 0,1-1 1 0 0,-1 1-1 0 0,0 0 1 0 0,1 0-1 0 0,0 0 1 0 0,0 0-1 0 0,-1-1 1 0 0,1 1-1 0 0,0 0 1 0 0,0-1-1 0 0,0 1 1 0 0,1-1-1 0 0,-1 1 1 0 0,0-1-1 0 0,1 1 0 0 0,-1-1 1 0 0,1 0-1 0 0,-1 0 1 0 0,1 0-1 0 0,-1 0 1 0 0,1 0-1 0 0,3 2 1 0 0,5 1 22 0 0,1-1 1 0 0,0 0 0 0 0,0 0 0 0 0,0-1-1 0 0,15 1 1 0 0,-10-1-26 0 0,-7-1-8 0 0,-4 0 0 0 0,-1-1 0 0 0,1 1 0 0 0,-1 0 0 0 0,1 0 0 0 0,-1 0 0 0 0,0 1 0 0 0,6 2 0 0 0,-9-4 0 0 0,0 1 0 0 0,0 0 0 0 0,0 0 0 0 0,0 0 0 0 0,0 0 0 0 0,-1 0 0 0 0,1 0 0 0 0,0 0 0 0 0,0 0 0 0 0,-1 0 0 0 0,1 0 0 0 0,-1 1 0 0 0,1-1 0 0 0,-1 0 0 0 0,0 0 0 0 0,1 0 0 0 0,-1 1 0 0 0,0-1 0 0 0,0 0 0 0 0,0 0 0 0 0,0 1 0 0 0,0-1 0 0 0,0 0 0 0 0,0 1 0 0 0,0-1 0 0 0,0 0 0 0 0,-1 0 0 0 0,1 1 0 0 0,0-1 0 0 0,-1 0 0 0 0,0 2 0 0 0,-1 1 0 0 0,0 0 0 0 0,0 0 0 0 0,0 0 0 0 0,0 0 0 0 0,-1-1 0 0 0,0 1 0 0 0,1-1 0 0 0,-6 6 0 0 0,-31 25 0 0 0,22-20 0 0 0,-11 8-453 0 0,-47 29 0 0 0,35-25-440 0 0,12-8-1156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2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10136 0 0,'3'-2'434'0'0,"17"-1"12417"0"0,-16 19-12207 0 0,1 46 229 0 0,-4 83 0 0 0,-1-31 323 0 0,-2 68-468 0 0,1-96-556 0 0,-1-47-26 0 0,6 53 0 0 0,-4-87-145 0 0,1 0-1 0 0,0 0 1 0 0,0-1 0 0 0,1 1-1 0 0,-1 0 1 0 0,1-1 0 0 0,3 6-1 0 0,-5-9-57 0 0,1 0-1 0 0,-1-1 0 0 0,1 1 0 0 0,-1 0 0 0 0,1 0 0 0 0,-1-1 1 0 0,1 1-1 0 0,0-1 0 0 0,-1 1 0 0 0,1 0 0 0 0,0-1 0 0 0,0 1 0 0 0,-1-1 1 0 0,1 0-1 0 0,0 1 0 0 0,0-1 0 0 0,1 1 0 0 0,0-1-109 0 0,-1 0 0 0 0,0 0 0 0 0,0 0-1 0 0,0-1 1 0 0,0 1 0 0 0,0 0 0 0 0,0-1-1 0 0,0 1 1 0 0,1 0 0 0 0,-1-1 0 0 0,0 1 0 0 0,0-1-1 0 0,-1 1 1 0 0,1-1 0 0 0,0 0 0 0 0,0 1-1 0 0,0-1 1 0 0,1-1 0 0 0,8-10-8595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2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63 10136 0 0,'1'0'5094'0'0,"4"-3"-2739"0"0,38-10 5789 0 0,24 0-6146 0 0,1-1-1686 0 0,-42 8-384 0 0,0 1 0 0 0,0 1 0 0 0,1 1 0 0 0,41 1 0 0 0,-63 2-79 0 0,0 1 0 0 0,0-1 0 0 0,0 1 0 0 0,0 0 0 0 0,0 1 0 0 0,0-1 0 0 0,-1 1 0 0 0,1 0 0 0 0,0 0 0 0 0,-1 0 0 0 0,1 1 1 0 0,7 5-1 0 0,-5 0-2047 0 0</inkml:trace>
  <inkml:trace contextRef="#ctx0" brushRef="#br0" timeOffset="1">0 441 20647 0 0,'0'0'448'0'0,"5"0"96"0"0,7 0 24 0 0,1 0 16 0 0,5 0-464 0 0,4-3-120 0 0,4-1 0 0 0,2-2 0 0 0,0-1 144 0 0,3-3 8 0 0,-3-1 0 0 0,3 2 0 0 0,0 4-152 0 0,-6-2 0 0 0,1 1 0 0 0,-6 3 0 0 0,-1 3-944 0 0,1 3-216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2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31 270 10136 0 0,'-8'13'-337'0'0,"5"-9"1038"0"0,0 1-1 0 0,0 0 0 0 0,0 0 1 0 0,0 0-1 0 0,1 1 0 0 0,-3 9 1 0 0,5-14-379 0 0,0 1 1 0 0,0 0 0 0 0,0-1 0 0 0,0 1 0 0 0,0-1-1 0 0,0 1 1 0 0,0 0 0 0 0,1-1 0 0 0,-1 1 0 0 0,1-1-1 0 0,-1 1 1 0 0,1-1 0 0 0,-1 1 0 0 0,1-1 0 0 0,0 0-1 0 0,0 1 1 0 0,0-1 0 0 0,0 0 0 0 0,0 1 0 0 0,0-1 0 0 0,0 0-1 0 0,0 0 1 0 0,0 0 0 0 0,1 0 0 0 0,-1 0 0 0 0,0 0-1 0 0,1 0 1 0 0,-1-1 0 0 0,0 1 0 0 0,2 0 0 0 0,5 2-42 0 0,-1 0 0 0 0,1 0 1 0 0,0-1-1 0 0,0 0 0 0 0,0 0 1 0 0,0-1-1 0 0,0 0 0 0 0,0 0 1 0 0,0-1-1 0 0,15-2 0 0 0,6-1 72 0 0,47-13-1 0 0,-60 12-210 0 0,46-13-628 0 0,-1-2 0 0 0,-1-2 0 0 0,67-35 0 0 0,-95 38-1093 0 0,-3-1-69 0 0</inkml:trace>
  <inkml:trace contextRef="#ctx0" brushRef="#br0" timeOffset="1">749 1 10592 0 0,'-12'0'1133'0'0,"4"5"3241"0"0,8-4-3951 0 0,-1-1 0 0 0,1 1 0 0 0,0-1 0 0 0,0 1 0 0 0,0-1 0 0 0,0 1 0 0 0,0-1 0 0 0,0 1 0 0 0,0-1 0 0 0,1 1 0 0 0,-1-1 0 0 0,0 2 0 0 0,2 9 4561 0 0,1-6-4533 0 0,-1-1 1 0 0,1 0-1 0 0,0 1 1 0 0,0-1-1 0 0,1 0 1 0 0,6 6-1 0 0,10 12 398 0 0,7 15-362 0 0,43 45 1 0 0,-65-76-546 0 0,0-1 0 0 0,1-1 1 0 0,0 1-1 0 0,0-1 0 0 0,0 0 1 0 0,1 0-1 0 0,13 5 0 0 0,-16-7-358 0 0,1 0 0 0 0,0-1 0 0 0,0 0 0 0 0,0 0 0 0 0,7 0 0 0 0,-9-1-516 0 0,0 0 0 0 0,1 0 0 0 0,-1 0 0 0 0,0-1 0 0 0,0 1 0 0 0,1-1 0 0 0,-1 0-1 0 0,6-2 1 0 0,8-6-7783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2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0 21167 0 0,'-5'0'240'0'0,"1"0"-1"0"0,0 0 1 0 0,-1 1-1 0 0,1-1 1 0 0,0 1 0 0 0,-1 0-1 0 0,1 0 1 0 0,-7 3-1 0 0,-34 18-58 0 0,33-16-84 0 0,-22 14 666 0 0,-62 45 0 0 0,-23 34 1309 0 0,60-49-1680 0 0,-20 28-2478 0 0,58-56 1380 0 0,5-7-318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2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 10592 0 0,'-7'0'722'0'0,"-1"1"0"0"0,0 0 0 0 0,0 0 0 0 0,1 1 0 0 0,-1 0 0 0 0,1 0 0 0 0,0 1-1 0 0,-1 0 1 0 0,-12 8 0 0 0,1 1 301 0 0,0 1 0 0 0,-18 16-1 0 0,29-22-860 0 0,1 1 0 0 0,0 0-1 0 0,0 0 1 0 0,0 0-1 0 0,1 1 1 0 0,0 0 0 0 0,-8 17-1 0 0,3-2 321 0 0,-14 50-1 0 0,25-71-430 0 0,-1-1 0 0 0,0 1 0 0 0,1-1-1 0 0,0 1 1 0 0,0-1 0 0 0,-1 1 0 0 0,1 0-1 0 0,1-1 1 0 0,-1 1 0 0 0,0-1 0 0 0,1 1-1 0 0,-1-1 1 0 0,2 5 0 0 0,-1-7-26 0 0,-1 1 0 0 0,0 0 0 0 0,1-1-1 0 0,-1 1 1 0 0,1 0 0 0 0,-1-1 0 0 0,1 1 0 0 0,-1-1 0 0 0,1 1 0 0 0,-1-1 0 0 0,1 1-1 0 0,0-1 1 0 0,-1 1 0 0 0,1-1 0 0 0,0 0 0 0 0,-1 1 0 0 0,1-1 0 0 0,1 1 0 0 0,-1-1 9 0 0,1 0 0 0 0,-1 0 0 0 0,0 0 1 0 0,1 0-1 0 0,-1 0 0 0 0,0 0 0 0 0,1 0 1 0 0,-1-1-1 0 0,0 1 0 0 0,1 0 0 0 0,-1-1 0 0 0,0 1 1 0 0,3-2-1 0 0,1-1 39 0 0,-1 0 0 0 0,1 0-1 0 0,-1 0 1 0 0,0 0 0 0 0,1-1 0 0 0,-2 0 0 0 0,1 0 0 0 0,6-8 0 0 0,24-42 379 0 0,-28 43-351 0 0,14-24 754 0 0,1 1-1 0 0,1 2 1 0 0,46-52 0 0 0,-67 84-602 0 0,5 30-85 0 0,-6 114-307 0 0,2-134-177 0 0,-1 0 0 0 0,1-1 0 0 0,1 1 0 0 0,0-1 0 0 0,0 0 0 0 0,6 12 0 0 0,-8-19-85 0 0,1 1 0 0 0,0 0 0 0 0,-1 0 0 0 0,1-1 0 0 0,0 1 0 0 0,4 3 0 0 0,8 5-6602 0 0,-2-4-643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29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0 267 15432 0 0,'0'0'5435'0'0,"0"-19"-3552"0"0,1 13-1586 0 0,1 0 1 0 0,0-1-1 0 0,0 1 0 0 0,0 0 0 0 0,0 0 1 0 0,1 0-1 0 0,0 1 0 0 0,0-1 1 0 0,8-9-1 0 0,0-3 130 0 0,2 0 113 0 0,0 0 0 0 0,1 0 0 0 0,31-29 1 0 0,-43 45-501 0 0,2-1 42 0 0,0-2 19 0 0,1 0 0 0 0,0 0 0 0 0,0 1 0 0 0,0-1-1 0 0,0 1 1 0 0,1 1 0 0 0,-1-1 0 0 0,1 1 0 0 0,7-3 0 0 0,-6 6-59 0 0,-6 0-40 0 0,0 0 0 0 0,0 0 0 0 0,0 0 0 0 0,0 0 0 0 0,0 0-1 0 0,0 1 1 0 0,0-1 0 0 0,0 0 0 0 0,0 1 0 0 0,0-1 0 0 0,0 1-1 0 0,0-1 1 0 0,-1 1 0 0 0,1 0 0 0 0,0-1 0 0 0,0 1-1 0 0,0 0 1 0 0,-1-1 0 0 0,1 1 0 0 0,0 0 0 0 0,-1 0 0 0 0,1 0-1 0 0,-1 0 1 0 0,1-1 0 0 0,0 2 0 0 0,6 24 34 0 0,-6-22-45 0 0,-1-1 9 0 0,0 0 0 0 0,1-1-1 0 0,0 1 1 0 0,0-1 0 0 0,-1 1-1 0 0,1-1 1 0 0,1 1 0 0 0,-1-1 0 0 0,0 1-1 0 0,1-1 1 0 0,-1 0 0 0 0,1 0-1 0 0,2 3 1 0 0,-2-4 0 0 0,0 1 0 0 0,1-1-1 0 0,-1 0 1 0 0,1 0 0 0 0,-1 0 0 0 0,1 0 0 0 0,-1 0-1 0 0,1-1 1 0 0,0 1 0 0 0,-1-1 0 0 0,1 0-1 0 0,-1 0 1 0 0,1 1 0 0 0,0-2 0 0 0,-1 1 0 0 0,1 0-1 0 0,4-1 1 0 0,1-1-2 0 0,1 1 0 0 0,0 1-1 0 0,-1-1 1 0 0,1 2 0 0 0,-1-1-1 0 0,15 3 1 0 0,-20-2 3 0 0,0 0 0 0 0,0 0-1 0 0,0 0 1 0 0,0 1 0 0 0,0-1 0 0 0,0 1-1 0 0,0 0 1 0 0,0 0 0 0 0,0 0 0 0 0,-1 0-1 0 0,1 0 1 0 0,-1 0 0 0 0,1 1 0 0 0,-1-1 0 0 0,0 1-1 0 0,0-1 1 0 0,0 1 0 0 0,-1 0 0 0 0,1 0-1 0 0,1 5 1 0 0,0-1 15 0 0,-1 0 0 0 0,0 0-1 0 0,-1 0 1 0 0,0 0 0 0 0,0 0-1 0 0,0 11 1 0 0,-5 45-171 0 0,4-61 145 0 0,-2 14-4 0 0,-1 0 0 0 0,-1 0 0 0 0,0-1 0 0 0,-1 1-1 0 0,-8 17 1 0 0,1-6 39 0 0,-2-2 1 0 0,-16 25-1 0 0,28-48-24 0 0,1 1 0 0 0,-1 0 0 0 0,0 0 1 0 0,0 0-1 0 0,0-1 0 0 0,-1 1 0 0 0,1-1 1 0 0,0 1-1 0 0,-6 3 0 0 0,8-6 1 0 0,-1 0 0 0 0,1 0 0 0 0,0 0-1 0 0,0 0 1 0 0,0 0 0 0 0,-1 0 0 0 0,1 1 0 0 0,0-1-1 0 0,0 0 1 0 0,-1 0 0 0 0,1 0 0 0 0,0 0 0 0 0,0 0 0 0 0,-1 0-1 0 0,1 0 1 0 0,0 0 0 0 0,0 0 0 0 0,0 0 0 0 0,-1-1 0 0 0,1 1-1 0 0,0 0 1 0 0,0 0 0 0 0,-1 0 0 0 0,1 0 0 0 0,0 0-1 0 0,0 0 1 0 0,0 0 0 0 0,-1 0 0 0 0,1-1 0 0 0,0 1 0 0 0,0 0-1 0 0,0 0 1 0 0,0 0 0 0 0,-1 0 0 0 0,1-1 0 0 0,0 1-1 0 0,0 0 1 0 0,0 0 0 0 0,0-1 0 0 0,0 1 0 0 0,0 0 0 0 0,0 0-1 0 0,0 0 1 0 0,-1-1 0 0 0,1 1 0 0 0,0 0 0 0 0,0 0-1 0 0,0-1 1 0 0,1-6 42 0 0,46-178 117 0 0,-38 156-163 0 0,1-5-5 0 0,1 1 0 0 0,28-54 0 0 0,-31 71 110 0 0,2 1 0 0 0,-1 0-1 0 0,2 1 1 0 0,0 0 0 0 0,0 1 0 0 0,1 0 0 0 0,20-16-1 0 0,-31 28-77 0 0,0 1-1 0 0,0-1 1 0 0,0 0-1 0 0,0 0 1 0 0,0 0-1 0 0,0 1 0 0 0,0-1 1 0 0,0 1-1 0 0,1-1 1 0 0,-1 1-1 0 0,0-1 1 0 0,1 1-1 0 0,-1 0 0 0 0,0-1 1 0 0,1 1-1 0 0,-1 0 1 0 0,0 0-1 0 0,1 0 0 0 0,-1 0 1 0 0,2 1-1 0 0,-3-1-16 0 0,1 1 0 0 0,0-1-1 0 0,0 1 1 0 0,-1 0 0 0 0,1-1-1 0 0,0 1 1 0 0,-1 0 0 0 0,1 0-1 0 0,0-1 1 0 0,-1 1 0 0 0,0 0-1 0 0,1 0 1 0 0,-1 0 0 0 0,1 0-1 0 0,-1 0 1 0 0,0-1 0 0 0,1 1-1 0 0,-1 0 1 0 0,0 0-1 0 0,0 0 1 0 0,0 0 0 0 0,0 0-1 0 0,0 0 1 0 0,0 0 0 0 0,0 0-1 0 0,0 0 1 0 0,0 0 0 0 0,0 0-1 0 0,-1 1 1 0 0,-2 10 17 0 0,0 1 1 0 0,-1-1-1 0 0,-1-1 0 0 0,0 1 1 0 0,0-1-1 0 0,-1 0 0 0 0,-11 16 1 0 0,-6 7 0 0 0,-44 51 1 0 0,64-81-130 0 0,-1-1 0 0 0,1 0 0 0 0,-1 0 0 0 0,-6 4-1 0 0,10-7 70 0 0,0 0 0 0 0,-1 1-1 0 0,1-1 1 0 0,0 0 0 0 0,-1 0-1 0 0,1 0 1 0 0,-1 0 0 0 0,1 0-1 0 0,0 1 1 0 0,-1-1 0 0 0,1 0-1 0 0,0 0 1 0 0,-1 0 0 0 0,1 0-1 0 0,-1 0 1 0 0,1 0 0 0 0,0 0-1 0 0,-1 0 1 0 0,1 0 0 0 0,-1 0-1 0 0,1-1 1 0 0,0 1 0 0 0,-1 0-1 0 0,1 0 1 0 0,-1 0 0 0 0,1-1-24 0 0,-1 0 0 0 0,1 1 0 0 0,0-1 0 0 0,-1 0 0 0 0,1 0 1 0 0,0 1-1 0 0,0-1 0 0 0,0 0 0 0 0,0 0 0 0 0,-1 0 0 0 0,1 1 0 0 0,0-1 0 0 0,0 0 1 0 0,0 0-1 0 0,1 1 0 0 0,-1-1 0 0 0,0 0 0 0 0,0-1 0 0 0,2-4-573 0 0,-1 0 0 0 0,1 0 0 0 0,0 0 0 0 0,5-10 1 0 0,7-10-1148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7:05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154 298 7832 0 0,'-2'-2'299'0'0,"0"1"1"0"0,0 0-1 0 0,0 0 0 0 0,0 0 1 0 0,0 0-1 0 0,0 0 1 0 0,0 0-1 0 0,0 1 0 0 0,-1-1 1 0 0,1 1-1 0 0,0-1 1 0 0,0 1-1 0 0,-4 0 0 0 0,-31 2 9875 0 0,33-2-9927 0 0,0 1 0 0 0,0-1 0 0 0,0 1 0 0 0,0 1 1 0 0,1-1-1 0 0,-1 0 0 0 0,0 1 0 0 0,1 0 0 0 0,-1 0 1 0 0,1 0-1 0 0,-1 0 0 0 0,1 0 0 0 0,0 1 0 0 0,0 0 1 0 0,0-1-1 0 0,0 1 0 0 0,-2 4 0 0 0,2-4-187 0 0,1 0 1 0 0,0 1-1 0 0,0 0 0 0 0,0-1 0 0 0,1 1 0 0 0,-1 0 1 0 0,1-1-1 0 0,0 1 0 0 0,0 0 0 0 0,0 0 0 0 0,1 0 1 0 0,-1 0-1 0 0,1 0 0 0 0,0 0 0 0 0,0 0 0 0 0,1 0 1 0 0,0 6-1 0 0,2 6-73 0 0,-2-8 4 0 0,0 0 0 0 0,1-1 0 0 0,5 16 0 0 0,-6-21 8 0 0,0 0 0 0 0,0 0 0 0 0,1 1 0 0 0,-1-1 0 0 0,0-1 0 0 0,1 1 0 0 0,-1 0 0 0 0,1 0 0 0 0,0 0 0 0 0,0-1 0 0 0,-1 1 0 0 0,1-1 0 0 0,0 0 0 0 0,0 1 0 0 0,1-1 0 0 0,-1 0 0 0 0,4 1 0 0 0,-2 0 19 0 0,0-1 0 0 0,-1 0 0 0 0,1 0 0 0 0,0-1 0 0 0,0 1-1 0 0,0-1 1 0 0,0 0 0 0 0,0 0 0 0 0,0 0 0 0 0,0 0 0 0 0,0-1 0 0 0,0 1 0 0 0,-1-1-1 0 0,1 0 1 0 0,0-1 0 0 0,5-1 0 0 0,-4 0 43 0 0,0 0 0 0 0,-1 0 0 0 0,1-1 0 0 0,-1 1 0 0 0,0-1 0 0 0,0 0 0 0 0,0 0 1 0 0,0 0-1 0 0,-1-1 0 0 0,4-6 0 0 0,4-9 140 0 0,-1 0 1 0 0,-1 0 0 0 0,-1-1-1 0 0,8-34 1 0 0,-16 55-202 0 0,7-30 28 0 0,4-43 1 0 0,-4 20 97 0 0,-1 1 410 0 0,-5 37-256 0 0,0 0 1 0 0,1 1 0 0 0,1-1 0 0 0,8-23 0 0 0,-9 57 9 0 0,1 24 1 0 0,-5 0-293 0 0,-3 136-39 0 0,6-135 24 0 0,2-1-1 0 0,9 48 0 0 0,6-26-1522 0 0,-9-35-3106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2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16 21191 0 0,'3'-3'-36'0'0,"10"-9"1552"0"0,-13 12-1499 0 0,0 0 0 0 0,0 0 0 0 0,0 0 0 0 0,0 0 0 0 0,0 0 0 0 0,0 0 0 0 0,0 0 0 0 0,1 0 0 0 0,-1-1 0 0 0,0 1 0 0 0,0 0 0 0 0,0 0 1 0 0,0 0-1 0 0,0 0 0 0 0,0 0 0 0 0,0 0 0 0 0,0 0 0 0 0,0 0 0 0 0,0 0 0 0 0,0 0 0 0 0,0 0 0 0 0,1 0 0 0 0,-1 0 0 0 0,0 1 0 0 0,0-1 0 0 0,0 0 1 0 0,0 0-1 0 0,0 0 0 0 0,0 0 0 0 0,0 0 0 0 0,0 0 0 0 0,0 0 0 0 0,0 0 0 0 0,0 0 0 0 0,0 0 0 0 0,0 0 0 0 0,1 0 0 0 0,-1 0 0 0 0,0 0 0 0 0,0 0 1 0 0,0 0-1 0 0,0 0 0 0 0,0 0 0 0 0,0 1 0 0 0,0-1 0 0 0,0 0 0 0 0,0 0 0 0 0,0 0 0 0 0,0 0 0 0 0,0 0 0 0 0,0 0 0 0 0,0 0 0 0 0,0 0 0 0 0,-2 12 353 0 0,-25 71 1975 0 0,-8 29-621 0 0,31-98-1469 0 0,-5 24 385 0 0,-5 49 0 0 0,13-76-630 0 0,0 1 0 0 0,1-1-1 0 0,0 1 1 0 0,1-1 0 0 0,0 0-1 0 0,1 1 1 0 0,0-1 0 0 0,1 0-1 0 0,4 11 1 0 0,-4-17 36 0 0,-1 0-1 0 0,1 1 0 0 0,1-2 1 0 0,-1 1-1 0 0,1 0 1 0 0,-1-1-1 0 0,1 1 0 0 0,1-1 1 0 0,-1 0-1 0 0,1-1 1 0 0,-1 1-1 0 0,1-1 1 0 0,0 0-1 0 0,0 0 0 0 0,0 0 1 0 0,1-1-1 0 0,-1 1 1 0 0,1-2-1 0 0,-1 1 0 0 0,1 0 1 0 0,0-1-1 0 0,0 0 1 0 0,-1 0-1 0 0,1-1 1 0 0,0 0-1 0 0,0 0 0 0 0,0 0 1 0 0,0-1-1 0 0,0 0 1 0 0,6-1-1 0 0,9-6 12 0 0,0 0 1 0 0,0-1-1 0 0,-1-2 0 0 0,0 0 1 0 0,33-25-1 0 0,-26 12 51 0 0,-25 23-89 0 0,-1-1 0 0 0,1 0 0 0 0,-1 0 0 0 0,0 1 0 0 0,1-1 1 0 0,-1 0-1 0 0,0 0 0 0 0,0 0 0 0 0,0 0 0 0 0,0 0 1 0 0,-1 0-1 0 0,1 0 0 0 0,0-4 0 0 0,-1 6-8 0 0,0-1 1 0 0,0 0-1 0 0,0 1 0 0 0,-1-1 1 0 0,1 1-1 0 0,0-1 0 0 0,0 1 1 0 0,0-1-1 0 0,-1 1 0 0 0,1-1 1 0 0,0 1-1 0 0,0 0 0 0 0,-1-1 0 0 0,1 1 1 0 0,-1-1-1 0 0,1 1 0 0 0,0 0 1 0 0,-1-1-1 0 0,1 1 0 0 0,-1 0 1 0 0,1-1-1 0 0,-1 1 0 0 0,1 0 1 0 0,0 0-1 0 0,-1-1 0 0 0,1 1 1 0 0,-1 0-1 0 0,0 0 0 0 0,1 0 1 0 0,-1 0-1 0 0,1 0 0 0 0,-1 0 1 0 0,1 0-1 0 0,-1 0 0 0 0,1 0 0 0 0,-1 0 1 0 0,1 0-1 0 0,-1 0 0 0 0,1 0 1 0 0,-1 0-1 0 0,1 0 0 0 0,-2 1 1 0 0,-1-1 44 0 0,0 1 0 0 0,-1 0 0 0 0,1 0 0 0 0,0 0 0 0 0,-5 2 0 0 0,0 2-46 0 0,1 1 0 0 0,-1-1 1 0 0,1 1-1 0 0,0 1 1 0 0,0-1-1 0 0,0 1 1 0 0,1 0-1 0 0,0 1 0 0 0,1-1 1 0 0,0 1-1 0 0,0 0 1 0 0,0 1-1 0 0,1-1 0 0 0,-3 10 1 0 0,3-8-35 0 0,1-1 0 0 0,1 1 0 0 0,0-1 1 0 0,0 1-1 0 0,1 0 0 0 0,0 0 0 0 0,1 0 0 0 0,0 0 0 0 0,0-1 1 0 0,1 1-1 0 0,0 0 0 0 0,1 0 0 0 0,4 12 0 0 0,-5-19-57 0 0,0 0-1 0 0,1 0 0 0 0,-1 0 0 0 0,1 0 0 0 0,0 0 0 0 0,0 0 1 0 0,0 0-1 0 0,1-1 0 0 0,-1 0 0 0 0,1 1 0 0 0,-1-1 0 0 0,1 0 1 0 0,0 0-1 0 0,0 0 0 0 0,-1 0 0 0 0,1-1 0 0 0,1 1 0 0 0,-1-1 1 0 0,5 2-1 0 0,-1-1-351 0 0,1 0-1 0 0,0 0 1 0 0,0-1 0 0 0,0 0 0 0 0,0 0-1 0 0,0-1 1 0 0,9-1 0 0 0,9-1-958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3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379 111 2760 0 0,'0'-8'1223'0'0,"0"-4"4878"0"0,1-9 3656 0 0,0 18-9327 0 0,-1 0 0 0 0,1 0 0 0 0,-1 0 0 0 0,0 0 0 0 0,0 0 0 0 0,0 0 0 0 0,0 0 0 0 0,0 0 0 0 0,-1 0 0 0 0,0 0 0 0 0,1 0 0 0 0,-1 0 0 0 0,0 0 0 0 0,0 0 0 0 0,-1 0 0 0 0,-1-2 0 0 0,3 4-317 0 0,-1 0 0 0 0,0-1 0 0 0,0 1 0 0 0,0 0 0 0 0,-1 0-1 0 0,1 0 1 0 0,0 0 0 0 0,0 0 0 0 0,0 0 0 0 0,-1 1 0 0 0,1-1 0 0 0,-1 0 0 0 0,1 1-1 0 0,0-1 1 0 0,-1 1 0 0 0,1-1 0 0 0,-1 1 0 0 0,1-1 0 0 0,-1 1 0 0 0,-2 0 0 0 0,-1 0 29 0 0,-1 1 0 0 0,1 0 1 0 0,0 0-1 0 0,-9 3 0 0 0,0 0-16 0 0,-2 1-9 0 0,1 1 0 0 0,0 1-1 0 0,-21 12 1 0 0,12-6 0 0 0,3-1 13 0 0,1 1 0 0 0,1 1 0 0 0,0 1 0 0 0,1 1 0 0 0,1 0-1 0 0,-20 23 1 0 0,32-33-119 0 0,1 1-1 0 0,-1-1 1 0 0,1 1-1 0 0,-5 10 0 0 0,7-13-2 0 0,1-1-1 0 0,-1 1 0 0 0,1-1 0 0 0,0 1 0 0 0,0-1 1 0 0,1 1-1 0 0,-1 0 0 0 0,1-1 0 0 0,0 1 1 0 0,0 0-1 0 0,0 6 0 0 0,1-8-5 0 0,0-1-1 0 0,-1 1 1 0 0,1 0 0 0 0,0-1 0 0 0,0 1-1 0 0,0-1 1 0 0,0 1 0 0 0,0-1-1 0 0,0 1 1 0 0,1-1 0 0 0,-1 0 0 0 0,0 0-1 0 0,1 1 1 0 0,-1-1 0 0 0,1 0-1 0 0,-1 0 1 0 0,1 0 0 0 0,0-1 0 0 0,-1 1-1 0 0,1 0 1 0 0,0-1 0 0 0,-1 1-1 0 0,1-1 1 0 0,0 1 0 0 0,0-1 0 0 0,0 0-1 0 0,-1 0 1 0 0,3 0 0 0 0,7 1 17 0 0,0-1 0 0 0,0 0 1 0 0,14-3-1 0 0,-23 3-18 0 0,50-9 32 0 0,-39 5-26 0 0,0 2 0 0 0,1 0 0 0 0,0 0 0 0 0,-1 1 0 0 0,22 2 0 0 0,-34-1-6 0 0,-1 0 1 0 0,1 0-1 0 0,0 0 0 0 0,0 1 1 0 0,-1-1-1 0 0,1 0 1 0 0,0 1-1 0 0,-1-1 1 0 0,1 0-1 0 0,0 1 0 0 0,-1-1 1 0 0,1 1-1 0 0,-1-1 1 0 0,1 1-1 0 0,0-1 1 0 0,-1 1-1 0 0,1 0 0 0 0,-1-1 1 0 0,0 1-1 0 0,1 0 1 0 0,-1-1-1 0 0,1 1 1 0 0,-1 0-1 0 0,0-1 0 0 0,0 1 1 0 0,1 0-1 0 0,-1 0 1 0 0,0-1-1 0 0,0 1 1 0 0,0 0-1 0 0,0 0 0 0 0,0-1 1 0 0,0 1-1 0 0,0 0 1 0 0,0 0-1 0 0,0 0 1 0 0,-1 0-1 0 0,1 1 9 0 0,-1 2-1 0 0,0 1 1 0 0,0-1 0 0 0,0 0-1 0 0,-1 1 1 0 0,0-1 0 0 0,0 0 0 0 0,0 0-1 0 0,0 0 1 0 0,-1-1 0 0 0,-3 6-1 0 0,-6 4 63 0 0,0 0 0 0 0,0 0 0 0 0,-1-2 0 0 0,-23 17 0 0 0,23-18-76 0 0,-9 6 51 0 0,15 13-47 0 0,-29 32 0 0 0,3-5 0 0 0,27-45-4 0 0,1-3-7 0 0,1 1 0 0 0,0-1 1 0 0,1 1-1 0 0,-1 0 0 0 0,2 0 0 0 0,-4 14 0 0 0,6-19 28 0 0,-2 6-88 0 0,1 0 0 0 0,1 20-1 0 0,0-27-17 0 0,1 0 1 0 0,-1 0-1 0 0,1 0 0 0 0,0 0 0 0 0,0 0 1 0 0,0 0-1 0 0,0 0 0 0 0,0 0 0 0 0,1-1 1 0 0,-1 1-1 0 0,1 0 0 0 0,0-1 1 0 0,-1 1-1 0 0,4 2 0 0 0,17 16-1863 0 0,-11-12 384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3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2760 0 0,'-4'4'20884'0'0,"6"18"-16991"0"0,-2 27-5050 0 0,0-41 2504 0 0,-2 43-688 0 0,-13 72-1 0 0,-2 8-71 0 0,17-127-602 0 0,-1 0 0 0 0,1 0 1 0 0,0 1-1 0 0,0-1 0 0 0,0 0 0 0 0,1 0 0 0 0,0 0 0 0 0,0 0 0 0 0,0 0 1 0 0,0 0-1 0 0,0 0 0 0 0,1 0 0 0 0,2 6 0 0 0,-4-10-48 0 0,1 0-1 0 0,-1 0 1 0 0,0 1-1 0 0,0-1 1 0 0,0 0-1 0 0,1 0 1 0 0,-1 1 0 0 0,0-1-1 0 0,0 0 1 0 0,1 0-1 0 0,-1 0 1 0 0,0 1-1 0 0,0-1 1 0 0,1 0-1 0 0,-1 0 1 0 0,0 0 0 0 0,1 0-1 0 0,-1 0 1 0 0,0 0-1 0 0,1 1 1 0 0,-1-1-1 0 0,0 0 1 0 0,1 0-1 0 0,-1 0 1 0 0,0 0 0 0 0,0 0-1 0 0,1 0 1 0 0,-1 0-1 0 0,0 0 1 0 0,1-1-1 0 0,-1 1 1 0 0,0 0-1 0 0,1 0 1 0 0,-1 0 0 0 0,0 0-1 0 0,1 0 1 0 0,-1 0-1 0 0,0-1 1 0 0,0 1-1 0 0,1 0 1 0 0,7-5-1536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32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55 10136 0 0,'-3'-20'896'0'0,"0"12"-712"0"0,1 4-184 0 0,-5-4 0 0 0,2 3 2472 0 0,-1 0 463 0 0,1 2 89 0 0,-4 1 16 0 0,3 2-2328 0 0,-2 5-464 0 0,-4 0-96 0 0,7 5-24 0 0,0 5-664 0 0,-1 3-136 0 0,4 7-24 0 0,-1 2-8183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3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1 968 18799 0 0,'0'0'1706'0'0,"3"-6"-1372"0"0,1-1 72 0 0,0-1-1 0 0,-1 0 1 0 0,0 1-1 0 0,-1-1 1 0 0,3-11-1 0 0,4-14 1576 0 0,17-42 664 0 0,18-88 0 0 0,-41 154-2542 0 0,1-7 162 0 0,0-1 0 0 0,-2 0 1 0 0,2-23-1 0 0,-1 11-252 0 0,0 23-15 0 0,-2 21 3 0 0,-1-14-1 0 0,0 45 0 0 0,6 51 0 0 0,-4-83 0 0 0,0-1 0 0 0,1 0 0 0 0,1 0 0 0 0,0 0 0 0 0,0 0 0 0 0,1 0 0 0 0,1-1 0 0 0,11 19 0 0 0,-16-30 0 0 0,0 1 1 0 0,0-1-1 0 0,0 1 0 0 0,0-1 0 0 0,0 0 0 0 0,0 0 1 0 0,0 1-1 0 0,0-1 0 0 0,0 0 0 0 0,1 0 1 0 0,-1 0-1 0 0,1 0 0 0 0,-1 0 0 0 0,0-1 1 0 0,1 1-1 0 0,-1 0 0 0 0,1-1 0 0 0,0 1 1 0 0,-1-1-1 0 0,1 1 0 0 0,-1-1 0 0 0,1 0 1 0 0,0 0-1 0 0,-1 0 0 0 0,1 0 0 0 0,0 0 1 0 0,-1 0-1 0 0,1 0 0 0 0,0 0 0 0 0,-1-1 1 0 0,1 1-1 0 0,0 0 0 0 0,-1-1 0 0 0,1 0 0 0 0,-1 1 1 0 0,1-1-1 0 0,-1 0 0 0 0,3-2 0 0 0,1-1 12 0 0,1 0-1 0 0,-2-1 1 0 0,1 1-1 0 0,0-1 0 0 0,-1 0 1 0 0,0-1-1 0 0,0 1 1 0 0,5-11-1 0 0,18-37-1757 0 0,-2-1 1 0 0,28-92-1 0 0,-43 110 55 0 0</inkml:trace>
  <inkml:trace contextRef="#ctx0" brushRef="#br0" timeOffset="1">600 1 5528 0 0,'3'8'568'0'0,"-2"-1"241"0"0,-1 0-1 0 0,1 0 1 0 0,-2 11 0 0 0,1 8 3498 0 0,1 63 4958 0 0,-9 46-5156 0 0,1-27-2590 0 0,3-43-900 0 0,0 177-106 0 0,16-106-1968 0 0,-11-123-154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3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23903 0 0,'0'0'1824'0'0,"7"-2"-1160"0"0,-2-2-536 0 0,6 2-128 0 0,-2 2 0 0 0,5 0 0 0 0,6-3 248 0 0,2 6 16 0 0,4-3 8 0 0,-1 6 0 0 0,-2-4-352 0 0,2 5-72 0 0,0-2-8 0 0,6 0-7112 0 0,0 3-1423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3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17967 0 0,'3'5'1632'0'0,"21"31"-937"0"0,36 58 3702 0 0,-50-77-3666 0 0,-1 1 0 0 0,-1-1 0 0 0,10 34 0 0 0,-5 1-824 0 0,13 41-356 0 0,-22-80 338 0 0,2 0 0 0 0,9 18-1 0 0,-14-29-38 0 0,0-1 1 0 0,0 0-1 0 0,-1 0 0 0 0,1 0 0 0 0,0 0 1 0 0,0 1-1 0 0,0-1 0 0 0,0 0 0 0 0,0-1 1 0 0,0 1-1 0 0,0 0 0 0 0,1 0 0 0 0,-1 0 1 0 0,0-1-1 0 0,0 1 0 0 0,1-1 0 0 0,-1 1 1 0 0,0-1-1 0 0,1 1 0 0 0,-1-1 0 0 0,1 0 1 0 0,-1 1-1 0 0,0-1 0 0 0,1 0 0 0 0,-1 0 1 0 0,1 0-1 0 0,-1 0 0 0 0,1-1 0 0 0,-1 1 1 0 0,0 0-1 0 0,1 0 0 0 0,-1-1 0 0 0,0 1 1 0 0,1-1-1 0 0,-1 1 0 0 0,0-1 0 0 0,1 0 1 0 0,-1 0-1 0 0,0 1 0 0 0,0-1 0 0 0,0 0 1 0 0,0 0-1 0 0,2-2 0 0 0,10-11-7352 0 0</inkml:trace>
  <inkml:trace contextRef="#ctx0" brushRef="#br0" timeOffset="1">412 36 21191 0 0,'-9'-7'1606'0'0,"8"7"-1560"0"0,-1 0 0 0 0,1 0 0 0 0,-1-1 0 0 0,1 1 0 0 0,-1 0 0 0 0,1 0 0 0 0,-1 1 0 0 0,1-1 0 0 0,-1 0 0 0 0,0 0 0 0 0,1 1 0 0 0,0-1 0 0 0,-1 1 0 0 0,1-1 0 0 0,-1 1 0 0 0,1 0 0 0 0,0 0 0 0 0,-3 1 0 0 0,-24 20 824 0 0,19-13-56 0 0,-25 20-367 0 0,2 3 1 0 0,1 1-1 0 0,1 1 0 0 0,-34 52 0 0 0,5 10-508 0 0,56-88-969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3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23039 0 0,'0'0'528'0'0,"15"-1"1259"0"0,30-7-1567 0 0,-14 2 1178 0 0,43-3-1 0 0,-65 8-1337 0 0,-1 1 1 0 0,1 1-1 0 0,-1-1 0 0 0,1 1 0 0 0,-1 1 0 0 0,1-1 1 0 0,-1 2-1 0 0,0-1 0 0 0,15 7 0 0 0,-4 5-2139 0 0,-9-2-5080 0 0,-4-2-1342 0 0</inkml:trace>
  <inkml:trace contextRef="#ctx0" brushRef="#br0" timeOffset="1">47 210 20327 0 0,'-1'1'198'0'0,"0"0"-1"0"0,0 0 0 0 0,0 0 1 0 0,0 0-1 0 0,-1 0 0 0 0,1 0 1 0 0,0 0-1 0 0,0 0 0 0 0,-1 0 1 0 0,0 0-1 0 0,-2 2 16 0 0,7-7 660 0 0,0 1 0 0 0,0 0-1 0 0,0 0 1 0 0,6-4 0 0 0,18-9 16 0 0,33-6-1441 0 0,-56 21 723 0 0,85-22-564 0 0,-11 3-3384 0 0,-50 12 2243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3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60 26287 0 0,'0'0'2003'0'0,"0"2"-1367"0"0,0-2-611 0 0,1 0 0 0 0,-1 0-1 0 0,0 1 1 0 0,0-1 0 0 0,0 0 0 0 0,0 0 0 0 0,0 1 0 0 0,0-1 0 0 0,1 0 0 0 0,-1 0 0 0 0,0 1 0 0 0,0-1 0 0 0,0 0-1 0 0,1 0 1 0 0,-1 0 0 0 0,0 1 0 0 0,0-1 0 0 0,1 0 0 0 0,-1 0 0 0 0,0 0 0 0 0,0 0 0 0 0,1 0 0 0 0,-1 0-1 0 0,1 1 1 0 0,9-3 420 0 0,-9 2-300 0 0,11-3 313 0 0,1 0-1 0 0,-1-1 1 0 0,15-7 0 0 0,10-3 49 0 0,33-6-453 0 0,-69 20-115 0 0,41-9-1083 0 0,-24 8-1893 0 0</inkml:trace>
  <inkml:trace contextRef="#ctx0" brushRef="#br0" timeOffset="1">127 171 24791 0 0,'0'0'564'0'0,"-8"4"763"0"0,5-2-1196 0 0,1-1 0 0 0,-1 1 1 0 0,1 0-1 0 0,-1 0 0 0 0,1 0 1 0 0,0 1-1 0 0,0-1 0 0 0,0 0 1 0 0,0 1-1 0 0,0-1 0 0 0,0 1 0 0 0,1 0 1 0 0,0 0-1 0 0,-1-1 0 0 0,1 1 1 0 0,0 0-1 0 0,0 0 0 0 0,0 0 1 0 0,1 0-1 0 0,-1 0 0 0 0,1 1 0 0 0,-1 3 1 0 0,0 15 343 0 0,1-18-373 0 0,-1 0 0 0 0,1-1 1 0 0,0 1-1 0 0,0 0 0 0 0,0 0 0 0 0,1-1 1 0 0,-1 1-1 0 0,1 0 0 0 0,0 0 1 0 0,0-1-1 0 0,0 1 0 0 0,0-1 0 0 0,1 1 1 0 0,3 5-1 0 0,-3-6-97 0 0,0 0-1 0 0,1-1 1 0 0,-1 1-1 0 0,1 0 1 0 0,-1-1 0 0 0,1 0-1 0 0,0 0 1 0 0,0 0-1 0 0,0 0 1 0 0,0 0 0 0 0,1-1-1 0 0,-1 1 1 0 0,0-1-1 0 0,1 0 1 0 0,3 1 0 0 0,8 1 43 0 0,-1 0-1 0 0,23 0 1 0 0,-3 0 19 0 0,-28-3-19 0 0,0 1 1 0 0,1 0-1 0 0,-1 1 1 0 0,0-1-1 0 0,0 1 0 0 0,10 5 1 0 0,-14-6-40 0 0,-1 0 0 0 0,1 0-1 0 0,-1 0 1 0 0,1 0 0 0 0,-1 1 0 0 0,1-1 0 0 0,-1 1 0 0 0,0-1-1 0 0,0 1 1 0 0,1-1 0 0 0,-1 1 0 0 0,0 0 0 0 0,-1-1 0 0 0,1 1-1 0 0,0 0 1 0 0,0 0 0 0 0,-1 0 0 0 0,1 0 0 0 0,-1 0 0 0 0,0 0-1 0 0,1 0 1 0 0,-1-1 0 0 0,0 1 0 0 0,0 0 0 0 0,0 0-1 0 0,-1 3 1 0 0,-1 7-5 0 0,0 0 0 0 0,0 0 0 0 0,-2 0 0 0 0,1-1-1 0 0,-2 1 1 0 0,1-1 0 0 0,-2 0 0 0 0,1 0 0 0 0,-2 0 0 0 0,1-1-1 0 0,-1 0 1 0 0,-1-1 0 0 0,0 1 0 0 0,-17 15 0 0 0,16-17-262 0 0,-1 0 1 0 0,1 0-1 0 0,-2-1 1 0 0,1 0-1 0 0,-1-1 1 0 0,0 0-1 0 0,0-1 1 0 0,0 0-1 0 0,-1-1 1 0 0,0 0-1 0 0,1-1 1 0 0,-1 0-1 0 0,-1-1 1 0 0,-20 1-1 0 0,30-3-141 0 0,0 0-1 0 0,0 0 1 0 0,0-1-1 0 0,0 1 1 0 0,0-1-1 0 0,0 1 1 0 0,-4-3-1 0 0,-3-4-2044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3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55 17335 0 0,'2'11'795'0'0,"-2"-9"-18"0"0,0 0-221 0 0,0 1 0 0 0,-1-1-1 0 0,1 1 1 0 0,-1-1-1 0 0,1 0 1 0 0,-1 1 0 0 0,-1 2-1 0 0,1-3-4 0 0,0 1 0 0 0,0-1-1 0 0,0 1 1 0 0,1 0 0 0 0,-1-1-1 0 0,1 1 1 0 0,0 3 0 0 0,0 16 2437 0 0,8-23-2615 0 0,-6 1-328 0 0,0-1 0 0 0,0 0 0 0 0,0 0 1 0 0,1 0-1 0 0,-1 0 0 0 0,-1-1 0 0 0,1 1 0 0 0,0-1 0 0 0,0 1 0 0 0,0-1 1 0 0,-1 1-1 0 0,1-1 0 0 0,1-2 0 0 0,18-26 499 0 0,-19 27-544 0 0,0-1 0 0 0,0 0 0 0 0,-1 1 0 0 0,0-1 0 0 0,0 0 0 0 0,0 0 0 0 0,0 0 0 0 0,0-5 0 0 0,-1 4 0 0 0,1 0 0 0 0,0 0 0 0 0,0 0 0 0 0,2-5 0 0 0,0-2-1615 0 0,-4 9 305 0 0,-2 6 294 0 0,-2 4-419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7:11.2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0 3680 0 0,'-5'3'7606'0'0,"3"-1"-6649"0"0,2-2-928 0 0,0 0-1 0 0,0 0 1 0 0,0 0-1 0 0,0 0 1 0 0,-1 0-1 0 0,1 0 1 0 0,0 0-1 0 0,0 0 1 0 0,0 0-1 0 0,0 0 1 0 0,0 0-1 0 0,0 0 1 0 0,-1 0-1 0 0,1 0 1 0 0,0 0-1 0 0,0 0 1 0 0,0 1-1 0 0,0-1 1 0 0,0 0-1 0 0,0 0 1 0 0,0 0-1 0 0,0 0 1 0 0,0 0-1 0 0,0 0 1 0 0,-1 1-1 0 0,1-1 1 0 0,0 0-1 0 0,0 0 1 0 0,0 0-1 0 0,0 0 1 0 0,0 0-1 0 0,0 0 1 0 0,0 1-1 0 0,0-1 1 0 0,0 0-1 0 0,0 0 1 0 0,0 0-1 0 0,10 10 3011 0 0,-8-9-2766 0 0,2 1-107 0 0,0 0 1 0 0,0 0-1 0 0,0-1 0 0 0,1 0 1 0 0,-1 1-1 0 0,1-1 0 0 0,-1-1 0 0 0,9 2 1 0 0,42-3 982 0 0,-26 0-906 0 0,29 3 252 0 0,-34 0-269 0 0,-1-2 0 0 0,0 0 0 0 0,1-2 0 0 0,41-7-1 0 0,-54 7-134 0 0,0 0-1 0 0,0 1 1 0 0,0 0-1 0 0,-1 1 0 0 0,1 0 1 0 0,0 1-1 0 0,0 0 1 0 0,0 1-1 0 0,20 5 0 0 0,-15-4 94 0 0,-1-1 0 0 0,0 0 0 0 0,30-1 0 0 0,-35-1-106 0 0,1-2 4 0 0,-9 2-76 0 0,1-1 0 0 0,-1 1 1 0 0,0 0-1 0 0,1 0 0 0 0,-1-1 0 0 0,0 2 1 0 0,1-1-1 0 0,-1 0 0 0 0,0 0 0 0 0,1 1 1 0 0,2 0-1 0 0,-4 0 47 0 0,0-1 11 0 0,3 0-10 0 0,-1 1-96 0 0,-3 0-235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34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 27183 0 0,'-2'8'1324'0'0,"-9"12"-761"0"0,1-1-1 0 0,-27 36 1 0 0,-1 0-495 0 0,-44 69 213 0 0,49-75-530 0 0,27-42-407 0 0,0 0 0 0 0,0 0 0 0 0,0-1-1 0 0,-1 0 1 0 0,0 0 0 0 0,-14 9 0 0 0,-8 1-1071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3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2760 0 0,'0'0'18358'0'0,"-6"6"-15234"0"0,3-2-2857 0 0,1 0 0 0 0,-1 1 1 0 0,1-1-1 0 0,0 1 0 0 0,0-1 1 0 0,0 1-1 0 0,-1 7 0 0 0,-6 38 185 0 0,3-14-107 0 0,5-29-386 0 0,-8 29-713 0 0,2 1 1 0 0,-3 70-1 0 0,10-92-5370 0 0,3-5-1947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35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56 13360 0 0,'-6'-20'1184'0'0,"4"13"-944"0"0,-7-1-240 0 0,6 0 0 0 0,-3 3 1655 0 0,4 0 281 0 0,-7 3 56 0 0,3 2 552 0 0,4 2-2304 0 0,-4 6-56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36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0 772 20615 0 0,'0'0'944'0'0,"0"-6"315"0"0,1-6-783 0 0,1-1 0 0 0,0 1-1 0 0,1 0 1 0 0,8-22 0 0 0,-2 4 488 0 0,-1 8-513 0 0,0 1 1 0 0,1 0 0 0 0,15-27 0 0 0,42-54 1563 0 0,-64 97-1944 0 0,-2 9-63 0 0,-1-1 1 0 0,0 0 0 0 0,1 1 0 0 0,0-1-1 0 0,0 0 1 0 0,0 6 0 0 0,1 2-5 0 0,-1 6 4 0 0,1 0-1 0 0,0 0 1 0 0,7 26 0 0 0,-6-35-4 0 0,0 0 1 0 0,1 0 0 0 0,0 0-1 0 0,0-1 1 0 0,1 1 0 0 0,0-1-1 0 0,0 0 1 0 0,1 0 0 0 0,9 10-1 0 0,-13-16 1 0 0,0 1-1 0 0,1-1 0 0 0,-1 0 0 0 0,0 0 0 0 0,1 0 0 0 0,-1 0 1 0 0,1 0-1 0 0,-1-1 0 0 0,1 1 0 0 0,0 0 0 0 0,-1-1 1 0 0,1 1-1 0 0,0-1 0 0 0,-1 1 0 0 0,1-1 0 0 0,0 0 0 0 0,3 0 1 0 0,-2 0 7 0 0,0 0 1 0 0,0-1 0 0 0,1 1 0 0 0,-1-1 0 0 0,0 0-1 0 0,0 0 1 0 0,0 0 0 0 0,0-1 0 0 0,3-1-1 0 0,1-1-93 0 0,0-1-1 0 0,-1 1 0 0 0,1-2 1 0 0,-1 1-1 0 0,0-1 0 0 0,-1 1 0 0 0,6-8 1 0 0,18-27-2165 0 0,-10 12-4891 0 0,-5 4-1634 0 0</inkml:trace>
  <inkml:trace contextRef="#ctx0" brushRef="#br0" timeOffset="1">512 1 4608 0 0,'0'0'208'0'0,"-3"4"32"0"0,1 0 467 0 0,0 0-1 0 0,1 0 1 0 0,-1 0 0 0 0,1 0 0 0 0,-1 0 0 0 0,1 0-1 0 0,1 0 1 0 0,-2 5 0 0 0,-1 38 9706 0 0,3-29-7882 0 0,1 150 2394 0 0,5-96-4455 0 0,23 105 0 0 0,-25-163-816 0 0,0 0 0 0 0,1-1-1 0 0,7 16 1 0 0,2-2-7712 0 0,-5-15-885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3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24391 0 0,'0'0'1176'0'0,"8"0"-504"0"0,4 0 16 0 0,-1-2-552 0 0,6 2-136 0 0,5-3 0 0 0,1 1 0 0 0,5 2 136 0 0,0 0 0 0 0,3 5 0 0 0,0-3 0 0 0,0 0-832 0 0,0 4-168 0 0,0-1-32 0 0,0-3 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3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22111 0 0,'0'0'2223'0'0,"3"8"-1936"0"0,31 54 1750 0 0,-21-34-1956 0 0,2-2 0 0 0,33 45 0 0 0,-45-67-367 0 0,1 1 1 0 0,1-1 0 0 0,-1 0 0 0 0,1 0-1 0 0,6 4 1 0 0,-8-6-944 0 0,1 0-1 0 0,-1-1 1 0 0,0 1 0 0 0,1-1-1 0 0,5 2 1 0 0,8-1-6448 0 0</inkml:trace>
  <inkml:trace contextRef="#ctx0" brushRef="#br0" timeOffset="1">575 0 20127 0 0,'-10'6'243'0'0,"0"1"-1"0"0,1 0 1 0 0,-1 0 0 0 0,1 1-1 0 0,1 0 1 0 0,0 0-1 0 0,0 1 1 0 0,-7 9-1 0 0,-12 14-150 0 0,-23 24 937 0 0,2 2 1 0 0,-78 126-1 0 0,86-121-984 0 0,24-40-376 0 0,1 0 0 0 0,2 1 0 0 0,-18 41 0 0 0,28-51-5550 0 0,2-1-1993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37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16184 0 0,'0'0'1893'0'0,"7"-8"1399"0"0,27-6 516 0 0,-32 13-3658 0 0,11-2 542 0 0,1 0 0 0 0,0 0 0 0 0,16 0 0 0 0,-22 2-487 0 0,-2 1-186 0 0,13-3 237 0 0,0 2 0 0 0,0 1-1 0 0,35 3 1 0 0,-49-3-330 0 0,0 1 0 0 0,0 1 0 0 0,0-1-1 0 0,0 1 1 0 0,0 0 0 0 0,0 0 0 0 0,-1 0-1 0 0,7 4 1 0 0,-9-4-120 0 0,1 0 0 0 0,-1 0 1 0 0,0 1-1 0 0,1-1 0 0 0,-1 0 0 0 0,0 1 0 0 0,0-1 0 0 0,-1 1 0 0 0,1 0 0 0 0,0 0 0 0 0,-1-1 1 0 0,0 1-1 0 0,0 0 0 0 0,2 6 0 0 0,-2 3-1741 0 0</inkml:trace>
  <inkml:trace contextRef="#ctx0" brushRef="#br0" timeOffset="1">68 230 4608 0 0,'5'10'14399'0'0,"7"-7"-9359"0"0,2-6-3880 0 0,3 1-776 0 0,6-6-152 0 0,2 1-32 0 0,3-3-200 0 0,-3 2 0 0 0,3-1 64 0 0,0-2-64 0 0,6 1-1472 0 0,-2 3-304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49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29 114 2760 0 0,'-9'-21'9486'0'0,"3"8"-7629"0"0,-6-10 1487 0 0,12 22-3220 0 0,0 0-1 0 0,-1 0 1 0 0,1 0 0 0 0,0-1-1 0 0,0 1 1 0 0,-1 0-1 0 0,1 0 1 0 0,0 0 0 0 0,0 0-1 0 0,1 0 1 0 0,-1-1 0 0 0,0 1-1 0 0,0 0 1 0 0,0 0-1 0 0,1 0 1 0 0,-1 0 0 0 0,0 0-1 0 0,1 0 1 0 0,0-1-1 0 0,1-1 217 0 0,1 0 0 0 0,-1 1 0 0 0,1-1 0 0 0,0 1 0 0 0,0 0-1 0 0,0 0 1 0 0,0 0 0 0 0,0 0 0 0 0,0 0 0 0 0,0 1 0 0 0,1-1-1 0 0,-1 1 1 0 0,0 0 0 0 0,1 0 0 0 0,-1 0 0 0 0,5 0 0 0 0,0 0-94 0 0,0 0 1 0 0,0 0 0 0 0,-1 1-1 0 0,1 1 1 0 0,0-1 0 0 0,13 3-1 0 0,-18-2-197 0 0,0 0 1 0 0,0 0-1 0 0,0 0 0 0 0,0 0 0 0 0,0 0 0 0 0,0 1 1 0 0,0-1-1 0 0,-1 1 0 0 0,1 0 0 0 0,0 0 0 0 0,-1 0 1 0 0,0 0-1 0 0,1 0 0 0 0,-1 1 0 0 0,0-1 0 0 0,2 3 1 0 0,-2 0-25 0 0,1-1 1 0 0,-1 0-1 0 0,0 1 1 0 0,-1 0-1 0 0,1-1 0 0 0,-1 1 1 0 0,0 0-1 0 0,0 0 1 0 0,0 7-1 0 0,-1 4-2 0 0,0-1 0 0 0,-1 0 0 0 0,-1 1 0 0 0,-1-1-1 0 0,-7 26 1 0 0,3-17 49 0 0,-19 45-1 0 0,21-59-47 0 0,0-1 1 0 0,-1 1-1 0 0,0-1 0 0 0,-1 0 1 0 0,1-1-1 0 0,-2 0 0 0 0,-7 8 0 0 0,8-10 15 0 0,6-4-29 0 0,-1 0-1 0 0,0-1 1 0 0,0 1-1 0 0,0-1 1 0 0,0 1-1 0 0,0-1 1 0 0,0 0 0 0 0,0 0-1 0 0,-1 0 1 0 0,1 0-1 0 0,-3 1 1 0 0,4-2 335 0 0,7-5-129 0 0,3-1-111 0 0,0 0 0 0 0,0 0 0 0 0,0 1 0 0 0,0 1 0 0 0,1-1-1 0 0,0 2 1 0 0,0-1 0 0 0,14-2 0 0 0,-3 2-731 0 0,21-7 1 0 0,-4 1-396 0 0,-33 8 326 0 0,0 0 1 0 0,0 0-1 0 0,0 0 1 0 0,0 0-1 0 0,0-1 0 0 0,0 1 1 0 0,5-6-1 0 0,4-1-7747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4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82 2304 0 0,'-1'-11'200'0'0,"-7"-11"2290"0"0,5 17-905 0 0,1 1 0 0 0,-1-1 0 0 0,0 1 0 0 0,-1 0 1 0 0,-6-7-1 0 0,9 9-986 0 0,-1 1 1 0 0,0-1 0 0 0,1 1 0 0 0,-1 0 0 0 0,0-1 0 0 0,0 1-1 0 0,0 0 1 0 0,0 0 0 0 0,0 1 0 0 0,0-1 0 0 0,0 0 0 0 0,0 1-1 0 0,0-1 1 0 0,-1 1 0 0 0,-1-1 0 0 0,2 1-411 0 0,0 0 0 0 0,0 1 0 0 0,0-1 0 0 0,1 0 0 0 0,-1 1 0 0 0,0-1 0 0 0,0 1 0 0 0,1 0-1 0 0,-1-1 1 0 0,0 1 0 0 0,1 0 0 0 0,-1 0 0 0 0,-1 1 0 0 0,0 1-60 0 0,0 0 1 0 0,0 0-1 0 0,0 1 0 0 0,1-1 0 0 0,-1 1 1 0 0,1-1-1 0 0,0 1 0 0 0,0 0 1 0 0,0 0-1 0 0,0 0 0 0 0,-1 5 0 0 0,0 3 156 0 0,0 0-1 0 0,-3 19 0 0 0,6-23-158 0 0,0 0 0 0 0,0 0 0 0 0,0 0 0 0 0,1 0 0 0 0,3 14 0 0 0,14 38 485 0 0,-16-52-527 0 0,1 0-9 0 0,1 0-1 0 0,-1 0 1 0 0,1 0 0 0 0,0 0 0 0 0,1-1 0 0 0,0 0 0 0 0,0 0 0 0 0,1 0 0 0 0,6 6 0 0 0,-10-11-55 0 0,0 0 0 0 0,0-1 1 0 0,0 1-1 0 0,0 0 0 0 0,0-1 1 0 0,1 1-1 0 0,-1-1 1 0 0,0 0-1 0 0,1 0 0 0 0,-1 0 1 0 0,1 0-1 0 0,-1 0 0 0 0,1 0 1 0 0,0-1-1 0 0,-1 1 1 0 0,1-1-1 0 0,0 0 0 0 0,-1 0 1 0 0,1 0-1 0 0,0 0 0 0 0,0 0 1 0 0,-1-1-1 0 0,1 1 1 0 0,0-1-1 0 0,-1 0 0 0 0,1 1 1 0 0,-1-1-1 0 0,1 0 1 0 0,-1-1-1 0 0,0 1 0 0 0,1 0 1 0 0,3-3-1 0 0,-1-1-1 0 0,1 0-1 0 0,-1-1 1 0 0,1 1 0 0 0,-1-1 0 0 0,-1 0-1 0 0,1-1 1 0 0,-1 1 0 0 0,0-1-1 0 0,-1 1 1 0 0,0-1 0 0 0,0 0 0 0 0,0-1-1 0 0,-1 1 1 0 0,0 0 0 0 0,0-1-1 0 0,0-8 1 0 0,0-1-174 0 0,-1 0-1 0 0,0 1 0 0 0,-2-1 1 0 0,0 0-1 0 0,0 0 1 0 0,-6-21-1 0 0,6 34-37 0 0,0 0-1 0 0,0 1 0 0 0,0-1 0 0 0,-1 0 1 0 0,1 1-1 0 0,-1-1 0 0 0,1 1 0 0 0,-1 0 1 0 0,-1-1-1 0 0,1 1 0 0 0,0 0 1 0 0,-4-3-1 0 0,6 5 127 0 0,-1 1-1 0 0,1 0 1 0 0,0-1 0 0 0,-1 1 0 0 0,1 0-1 0 0,0 0 1 0 0,-1-1 0 0 0,1 1 0 0 0,0 0-1 0 0,-1 0 1 0 0,1 0 0 0 0,-1-1 0 0 0,1 1 0 0 0,-1 0-1 0 0,1 0 1 0 0,0 0 0 0 0,-1 0 0 0 0,1 0-1 0 0,-1 0 1 0 0,1 0 0 0 0,-1 0 0 0 0,1 0-1 0 0,-1 0 1 0 0,1 0 0 0 0,0 0 0 0 0,-1 0-1 0 0,1 0 1 0 0,-1 0 0 0 0,1 0 0 0 0,-1 1 0 0 0,-9 10-3012 0 0,5-2 1267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5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63 103 2760 0 0,'-12'-9'2237'0'0,"10"8"-1823"0"0,0 0-1 0 0,-1-1 1 0 0,1 1-1 0 0,0-1 1 0 0,0 1-1 0 0,0-1 0 0 0,0 0 1 0 0,0 0-1 0 0,0 0 1 0 0,1 0-1 0 0,-1 0 1 0 0,1 0-1 0 0,-1 0 1 0 0,1-1-1 0 0,0 1 1 0 0,-1 0-1 0 0,0-5 1 0 0,1 4 282 0 0,-7-23 2241 0 0,7 12 365 0 0,3 2 3454 0 0,-11 36-6293 0 0,9-23-332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1:54.7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1 228 4144 0 0,'5'-17'11414'0'0,"2"11"-5773"0"0,27 7-4191 0 0,-14 0-683 0 0,27-2 0 0 0,7-1-11 0 0,-33 2-490 0 0,21-4 0 0 0,3-2-21 0 0,0 2-1 0 0,0 2 1 0 0,0 2-1 0 0,79 10 1 0 0,-101-7-106 0 0,-1 0 0 0 0,0-2 0 0 0,1 0-1 0 0,-1-2 1 0 0,35-4 0 0 0,-51 4-68 0 0,0-1 0 0 0,1 1 0 0 0,-1-1 0 0 0,0 0 0 0 0,0 0 0 0 0,-1-1 0 0 0,1 0 0 0 0,8-5 0 0 0,-14 8-58 0 0,0-1 1 0 0,1 1 0 0 0,-1-1-1 0 0,0 1 1 0 0,0-1 0 0 0,0 1-1 0 0,0-1 1 0 0,0 1 0 0 0,0-1-1 0 0,0 1 1 0 0,0-1 0 0 0,0 1-1 0 0,0-1 1 0 0,0 1 0 0 0,0-1-1 0 0,0 1 1 0 0,0-1 0 0 0,0 1-1 0 0,0-1 1 0 0,-1 1 0 0 0,1-1-1 0 0,0 1 1 0 0,0-1 0 0 0,-1 1-1 0 0,1 0 1 0 0,-1-1-1 0 0,-7-11 144 0 0,8 12-153 0 0,-8-8 43 0 0,0 1 1 0 0,-1 1-1 0 0,1-1 0 0 0,-1 1 1 0 0,0 1-1 0 0,-1-1 0 0 0,-13-4 1 0 0,-4-4 5 0 0,18 10-52 0 0,-20-12 40 0 0,-1 1-1 0 0,0 1 1 0 0,-53-16 0 0 0,80 30-14 0 0,2-1-2 0 0,-1 1 0 0 0,0-1-1 0 0,1 1 1 0 0,-1 0-1 0 0,0 0 1 0 0,0 0 0 0 0,1 0-1 0 0,-1 0 1 0 0,0 0 0 0 0,1 0-1 0 0,-1 0 1 0 0,0 1-1 0 0,-2 0 1 0 0,4-1-23 0 0,0 0 1 0 0,0 0-1 0 0,0 0 0 0 0,0 1 0 0 0,-1-1 1 0 0,1 0-1 0 0,0 0 0 0 0,0 0 0 0 0,0 0 1 0 0,0 0-1 0 0,0 0 0 0 0,0 1 0 0 0,0-1 1 0 0,0 0-1 0 0,0 0 0 0 0,0 0 1 0 0,0 0-1 0 0,0 0 0 0 0,0 1 0 0 0,0-1 1 0 0,0 0-1 0 0,0 0 0 0 0,0 0 0 0 0,0 0 1 0 0,0 0-1 0 0,0 1 0 0 0,0-1 0 0 0,0 0 1 0 0,0 0-1 0 0,0 0 0 0 0,0 0 0 0 0,0 1 1 0 0,0-1-1 0 0,0 0 0 0 0,0 0 1 0 0,0 0-1 0 0,0 0 0 0 0,0 0 0 0 0,0 0 1 0 0,1 1-1 0 0,-1-1 0 0 0,0 0 0 0 0,0 0 1 0 0,0 0-1 0 0,0 0 0 0 0,0 0 0 0 0,0 0 1 0 0,1 0-1 0 0,-1 0 0 0 0,0 0 0 0 0,0 0 1 0 0,0 1-1 0 0,0-1 0 0 0,0 0 0 0 0,1 0 1 0 0,-1 0-1 0 0,0 0 0 0 0,9 5 96 0 0,-9-5-127 0 0,7 3 26 0 0,10 4 65 0 0,1 0-1 0 0,30 6 0 0 0,62 15 227 0 0,-89-22-253 0 0,1 2 0 0 0,-1 0-1 0 0,27 15 1 0 0,-44-21-16 0 0,-1 0 0 0 0,0 0-1 0 0,1 0 1 0 0,-1 0 0 0 0,0 1 0 0 0,4 4-1 0 0,-6-6-13 0 0,0 0 0 0 0,-1-1 0 0 0,1 1-1 0 0,-1 0 1 0 0,1 0 0 0 0,-1 0 0 0 0,1 0-1 0 0,-1-1 1 0 0,0 1 0 0 0,1 0-1 0 0,-1 0 1 0 0,0 0 0 0 0,0 0 0 0 0,0 0-1 0 0,1 0 1 0 0,-1 0 0 0 0,0 0 0 0 0,0 0-1 0 0,-1 0 1 0 0,1 0 0 0 0,0 0-1 0 0,0 0 1 0 0,0 0 0 0 0,-1 0 0 0 0,1 0-1 0 0,0 0 1 0 0,-1-1 0 0 0,1 1 0 0 0,-1 0-1 0 0,1 0 1 0 0,-2 1 0 0 0,-29 55 213 0 0,-50 53-115 0 0,78-105-90 0 0,-1-1 1 0 0,0 0-1 0 0,0 1 0 0 0,0-1 1 0 0,0-1-1 0 0,-1 1 0 0 0,1-1 1 0 0,-1 1-1 0 0,-8 3 0 0 0,1-3-284 0 0,10-3-323 0 0,0 0 0 0 0,-1-1-1 0 0,1 1 1 0 0,0 0 0 0 0,0 1 0 0 0,0-1-1 0 0,0 0 1 0 0,-4 4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7:14.0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15 2760 0 0,'-17'-2'11398'0'0,"27"2"-9715"0"0,124-5 1873 0 0,130 5-2184 0 0,-160 12-786 0 0,-55-6-115 0 0,41 1 790 0 0,178 6-38 0 0,-219-9-878 0 0,1-3 327 0 0,0-2 0 0 0,93-15 0 0 0,-72 8 307 0 0,95 2 1 0 0,-136 4-31 0 0,-28 1-944 0 0,-1 1 1 0 0,0 0-1 0 0,1-1 0 0 0,-1 1 1 0 0,0-1-1 0 0,1 0 0 0 0,-1 1 1 0 0,0-1-1 0 0,0 0 0 0 0,0 0 1 0 0,0 0-1 0 0,0 0 0 0 0,0 0 1 0 0,0 0-1 0 0,0 0 0 0 0,0 0 1 0 0,0 0-1 0 0,0-2 0 0 0,0 3-86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51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3680 0 0,'0'0'328'0'0,"0"5"-264"0"0,0 3-64 0 0,-4 1 0 0 0,2 4 3200 0 0,-1-3 616 0 0,-2 5 128 0 0,2 0 23 0 0,-2 7-2751 0 0,-5-1-560 0 0,2-4-112 0 0,-3 0-16 0 0,0 1-528 0 0,-7 0-176 0 0,2 2 0 0 0,-1-3-8479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5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16847 0 0,'0'0'1522'0'0,"13"0"-962"0"0,69-33 3110 0 0,-76 31-3340 0 0,1 0 0 0 0,-1 0-1 0 0,1 1 1 0 0,-1 0 0 0 0,1 0 0 0 0,10 0-1 0 0,-16 1 179 0 0,0 1-500 0 0,-1-1-1 0 0,0 1 1 0 0,1-1 0 0 0,-1 0-1 0 0,0 1 1 0 0,1-1-1 0 0,-1 1 1 0 0,0-1-1 0 0,0 1 1 0 0,1-1 0 0 0,-1 1-1 0 0,0-1 1 0 0,0 1-1 0 0,0-1 1 0 0,0 1-1 0 0,0-1 1 0 0,1 1 0 0 0,-1 0-1 0 0,-4 7 355 0 0,-1 0 0 0 0,1 0 0 0 0,-10 11 0 0 0,-2 4-13 0 0,12-15-284 0 0,-1 0 0 0 0,-1-1-1 0 0,-6 7 1 0 0,11-12-82 0 0,-1 0 1 0 0,0 0-1 0 0,1 0 0 0 0,0 0 0 0 0,-1 0 0 0 0,1 1 1 0 0,0-1-1 0 0,0 0 0 0 0,-1 5 0 0 0,3-6 18 0 0,0-1-1 0 0,0 1 1 0 0,0-1-1 0 0,0 1 0 0 0,0-1 1 0 0,0 0-1 0 0,0 1 1 0 0,0-1-1 0 0,0 0 1 0 0,0 0-1 0 0,1 0 1 0 0,-1 0-1 0 0,0 0 0 0 0,1 0 1 0 0,19-1 132 0 0,36-7 0 0 0,-36 5 63 0 0,37-3 0 0 0,-55 6-161 0 0,-1 0-1 0 0,0 0 0 0 0,0 1 1 0 0,0-1-1 0 0,0 1 0 0 0,0-1 0 0 0,0 1 1 0 0,0-1-1 0 0,0 1 0 0 0,0 0 0 0 0,0 0 1 0 0,-1 0-1 0 0,1 0 0 0 0,0 0 0 0 0,0 1 1 0 0,-1-1-1 0 0,1 0 0 0 0,-1 1 0 0 0,1-1 1 0 0,-1 1-1 0 0,0 0 0 0 0,0-1 1 0 0,2 3-1 0 0,-2-1 16 0 0,1 0-1 0 0,-1 0 1 0 0,0 0 0 0 0,0 0-1 0 0,0 0 1 0 0,-1 0 0 0 0,1 1 0 0 0,-1-1-1 0 0,1 0 1 0 0,-1 0 0 0 0,0 1 0 0 0,0-1-1 0 0,-2 6 1 0 0,2-5-50 0 0,-1 1 0 0 0,-1-1 0 0 0,1 0 0 0 0,-1 1 0 0 0,1-1 0 0 0,-1 0 0 0 0,0 0 0 0 0,-1 0 0 0 0,1-1 0 0 0,-1 1 0 0 0,0 0 0 0 0,0-1 0 0 0,0 0 0 0 0,0 1 0 0 0,-7 4 0 0 0,1-2 0 0 0,0-1 0 0 0,0 0 0 0 0,0-1 0 0 0,-1 0 0 0 0,-18 5 0 0 0,-122 39-7548 0 0,126-41-639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56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2 105 3224 0 0,'0'-12'3473'0'0,"0"9"-2888"0"0,-1 1-1 0 0,1-1 1 0 0,0 0-1 0 0,0 0 0 0 0,0 0 1 0 0,0-3-1 0 0,6-18-13 0 0,-3 17-1023 0 0,0-1 0 0 0,1 1-1 0 0,7-12 1 0 0,-8 14-34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57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69 129 3224 0 0,'0'0'143'0'0,"1"-16"1046"0"0,-5-19 5231 0 0,-2-42 6019 0 0,9 85-11640 0 0,0 3-586 0 0,-1 0 0 0 0,-1 0 1 0 0,0 0-1 0 0,0 1 0 0 0,-1 13 1 0 0,0-14-165 0 0,-5 86 460 0 0,-21 121-1 0 0,8-80 267 0 0,9-80-409 0 0,4-27 15 0 0,-1 50 0 0 0,5-78-383 0 0,1-2 3 0 0,0-1 0 0 0,0 1 0 0 0,0 0 0 0 0,0 0 0 0 0,0-1 1 0 0,0 1-1 0 0,0 0 0 0 0,0-1 0 0 0,0 1 0 0 0,0 0 0 0 0,1 0 1 0 0,-1-1-1 0 0,0 1 0 0 0,1 0 0 0 0,-1 0 0 0 0,1 0 78 0 0,5-7 90 0 0,-1 0-144 0 0,0-1 0 0 0,0 0-1 0 0,0 0 1 0 0,-1-1 0 0 0,0 1 0 0 0,0-1 0 0 0,3-12-1 0 0,13-61 229 0 0,-11 42-208 0 0,1-7 34 0 0,-2 1-1 0 0,-2-1 0 0 0,-2 0 1 0 0,-3-59-1 0 0,-2 89-8 0 0,0 0 0 0 0,-2 0 0 0 0,0 1 0 0 0,0-1 0 0 0,-2 1 0 0 0,0-1 0 0 0,-1 1-1 0 0,-8-16 1 0 0,14 30-66 0 0,-1 1 0 0 0,1-1 0 0 0,0 1-1 0 0,0 0 1 0 0,0-1 0 0 0,-1 1 0 0 0,1-1-1 0 0,0 1 1 0 0,0 0 0 0 0,-1-1 0 0 0,1 1-1 0 0,0 0 1 0 0,0 0 0 0 0,-1-1 0 0 0,1 1-1 0 0,0 0 1 0 0,-1-1 0 0 0,1 1 0 0 0,-1 0-1 0 0,1 0 1 0 0,0 0 0 0 0,-1 0 0 0 0,1-1-1 0 0,-1 1 1 0 0,1 0 0 0 0,0 0 0 0 0,-1 0-1 0 0,1 0 1 0 0,-1 0 0 0 0,1 0-1 0 0,-1 0 1 0 0,1 0 0 0 0,-1 0 0 0 0,1 0-1 0 0,0 0 1 0 0,-1 0 0 0 0,1 1 0 0 0,-1-1-1 0 0,1 0 1 0 0,0 0 0 0 0,-1 0 0 0 0,1 0-1 0 0,-1 1 1 0 0,1-1 0 0 0,0 0 0 0 0,-1 0-1 0 0,1 1 1 0 0,0-1 0 0 0,-1 0 0 0 0,1 1-1 0 0,0-1 1 0 0,0 0 0 0 0,-1 1 0 0 0,1-1-1 0 0,0 0 1 0 0,0 1 0 0 0,0-1 0 0 0,0 1-1 0 0,-1-1 1 0 0,1 1 0 0 0,-11 26 93 0 0,7-2-101 0 0,0-1 0 0 0,1 1 0 0 0,1 39-1 0 0,2-35-44 0 0,-1 88 143 0 0,23 194-1 0 0,-11-167-9 0 0,-11-142 23 0 0,2 18-550 0 0,-3-17-268 0 0,-3-10 21 0 0,-6-33-2603 0 0,7 23 1811 0 0,-3-11-758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09:58.4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18 115 3224 0 0,'-8'-17'1092'0'0,"-1"0"8412"0"0,11 7-3903 0 0,7-3-3603 0 0,25-14 550 0 0,-30 24-2351 0 0,-1 1 1 0 0,1 0-1 0 0,0 0 0 0 0,0 0 1 0 0,0 1-1 0 0,0-1 0 0 0,0 1 1 0 0,7-1-1 0 0,18-3 572 0 0,-19 3-548 0 0,1 0 0 0 0,14 0 0 0 0,69 0 633 0 0,58 1-521 0 0,-83 3-167 0 0,-38-2-2 0 0,58 8-1 0 0,-57-3-73 0 0,-17-4-49 0 0,0 2 1 0 0,-1 0-1 0 0,26 8 1 0 0,145 66 314 0 0,-174-73-345 0 0,1 0 0 0 0,0 0 0 0 0,0-1-1 0 0,0 0 1 0 0,0-1 0 0 0,0 0 0 0 0,13-1 0 0 0,86-8 99 0 0,-89 4-103 0 0,26 0 157 0 0,-31 3-57 0 0,1-1 0 0 0,-1-1 0 0 0,19-5 0 0 0,-31 6-121 0 0,0 0 0 0 0,1-1-1 0 0,-1 0 1 0 0,0-1 0 0 0,0 1-1 0 0,0-1 1 0 0,0 0 0 0 0,0 0 0 0 0,-1 0-1 0 0,1 0 1 0 0,-1-1 0 0 0,0 0-1 0 0,4-4 1 0 0,7-7 39 0 0,3-3 14 0 0,-14 14-39 0 0,18-9 0 0 0,-17 10 0 0 0,-5-1 17 0 0,0 3 497 0 0,0 4-480 0 0,0-1 0 0 0,-1 0-1 0 0,1 0 1 0 0,-1 1 0 0 0,0-1 0 0 0,1 0 0 0 0,-1 0 0 0 0,-2 3 0 0 0,-3 10 98 0 0,-34 108 428 0 0,-8 29-296 0 0,12-44-240 0 0,16-44 46 0 0,4-19 11 0 0,3 0 0 0 0,2 0 1 0 0,-9 71-1 0 0,18-92-32 0 0,1-12-5 0 0,-1 1 0 0 0,2-1-1 0 0,0 0 1 0 0,0 0 0 0 0,3 16 0 0 0,-3-28-43 0 0,0 0 0 0 0,0 0 0 0 0,1 1 0 0 0,-1-1 0 0 0,0 0 0 0 0,0 0 0 0 0,0 0 0 0 0,0 0 1 0 0,0 1-1 0 0,0-1 0 0 0,0 0 0 0 0,0 0 0 0 0,1 0 0 0 0,-1 0 0 0 0,0 0 0 0 0,0 1 0 0 0,0-1 0 0 0,0 0 0 0 0,0 0 1 0 0,1 0-1 0 0,-1 0 0 0 0,0 0 0 0 0,0 0 0 0 0,0 0 0 0 0,0 0 0 0 0,1 0 0 0 0,-1 0 0 0 0,0 0 0 0 0,0 0 0 0 0,0 0 1 0 0,1 0-1 0 0,-1 0 0 0 0,0 0 0 0 0,0 0 0 0 0,0 0 0 0 0,1 0 0 0 0,-1 0 0 0 0,0 0 0 0 0,0 0 0 0 0,0 0 1 0 0,0 0-1 0 0,1 0 0 0 0,-1 0 0 0 0,0 0 0 0 0,0 0 0 0 0,0 0 0 0 0,0-1 0 0 0,1 1 0 0 0,-1 0 0 0 0,0 0 0 0 0,0 0 1 0 0,0 0-1 0 0,0 0 0 0 0,0-1 0 0 0,1 1 0 0 0,6-8 53 0 0,-7 8-52 0 0,4-5-2 0 0,-3 2 0 0 0,-5 6 0 0 0,3-3 0 0 0,-9 12 0 0 0,6-9 0 0 0,-1-1 0 0 0,2 1 0 0 0,-2-1 0 0 0,4-1 0 0 0,-1 0 0 0 0,1-1 0 0 0,-1 1 0 0 0,1-1 0 0 0,-1 1 0 0 0,0-1 0 0 0,1 0 0 0 0,-1 1 0 0 0,1-1 0 0 0,-1 0 0 0 0,-3 0 0 0 0,-4 0 0 0 0,2 1 0 0 0,0 0 0 0 0,0-1 0 0 0,0 0 0 0 0,-9-1 0 0 0,-19 0 0 0 0,-167 24 0 0 0,-321 24 0 0 0,367-49-499 0 0,142 4-1673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07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12960 0 0,'-1'0'70'0'0,"0"0"1"0"0,0 0-1 0 0,0 0 1 0 0,0 0 0 0 0,0 1-1 0 0,0-1 1 0 0,0 0 0 0 0,0 0-1 0 0,1 1 1 0 0,-1-1-1 0 0,0 1 1 0 0,0-1 0 0 0,0 1-1 0 0,1-1 1 0 0,-1 1-1 0 0,0-1 1 0 0,0 1 0 0 0,1-1-1 0 0,-1 1 1 0 0,0 0 0 0 0,1 0-1 0 0,-1-1 1 0 0,0 2-1 0 0,-7 21 277 0 0,7-19-180 0 0,-3 21 301 0 0,0 0 1 0 0,-1 38 0 0 0,12 282 1387 0 0,24 0 223 0 0,-24-277-1877 0 0,15 142 270 0 0,31 464 222 0 0,-56 262 812 0 0,0-865-1298 0 0,-22 404 480 0 0,6-53-429 0 0,38 97 392 0 0,-13-392-981 0 0,-12 478 454 0 0,-14-236-124 0 0,-30 245 516 0 0,47-584-328 0 0,-4 27 193 0 0,3 2-1 0 0,4 62 1 0 0,3-28-3148 0 0,-3-85-3202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08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77 5984 0 0,'-8'4'484'0'0,"4"-3"-157"0"0,1 0 0 0 0,0 1 0 0 0,-1-1 0 0 0,1 1 0 0 0,-4 3 2036 0 0,5 3 1939 0 0,-1 5-2857 0 0,3-11-1396 0 0,1-1 0 0 0,-1 1-1 0 0,1 0 1 0 0,-1 0 0 0 0,1-1 0 0 0,0 1 0 0 0,-1-1 0 0 0,1 1-1 0 0,0 0 1 0 0,0-1 0 0 0,0 0 0 0 0,0 1 0 0 0,1-1 0 0 0,-1 0-1 0 0,0 1 1 0 0,0-1 0 0 0,1 0 0 0 0,-1 0 0 0 0,1 0 0 0 0,-1 0-1 0 0,1 0 1 0 0,0 0 0 0 0,-1-1 0 0 0,1 1 0 0 0,2 0 0 0 0,4 2 146 0 0,0 0 1 0 0,0-1 0 0 0,0-1 0 0 0,12 2 0 0 0,26-1 343 0 0,0-3-1 0 0,77-10 0 0 0,-21 1-320 0 0,-78 8-171 0 0,189-16 452 0 0,59 1 112 0 0,-156 12-440 0 0,115-2 112 0 0,17-1-166 0 0,-47 3-31 0 0,-74 2-33 0 0,88-2 20 0 0,487-25 225 0 0,-375 12-277 0 0,439-3 43 0 0,74 43 403 0 0,-577-10-377 0 0,218 14-14 0 0,-13 0 30 0 0,665-10-32 0 0,-114-46 99 0 0,-207 4-31 0 0,-518 19-37 0 0,307-6-42 0 0,-417 9-11 0 0,72-1-51 0 0,-40 7-16 0 0,508 15 446 0 0,-656-12-431 0 0,332 26 0 0 0,-73-5 76 0 0,-138-13-1222 0 0,31-6-1379 0 0,-219-7 2512 0 0,113-1-1299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0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7056 0 0,'2'-1'136'0'0,"0"0"1"0"0,0 0 0 0 0,0 0-1 0 0,0-1 1 0 0,0 1 0 0 0,0-1-1 0 0,-1 1 1 0 0,1-1 0 0 0,0 0-1 0 0,-1 0 1 0 0,1 0 0 0 0,-1 0-1 0 0,0 0 1 0 0,0 0 0 0 0,0 0-1 0 0,0 0 1 0 0,0 0 0 0 0,0 0-1 0 0,-1-1 1 0 0,1 1 0 0 0,0-3-1 0 0,1-4 1539 0 0,1 1 0 0 0,0-1 0 0 0,6-12 0 0 0,-3 13-307 0 0,-5 13 67 0 0,-5 18-402 0 0,-7 2-717 0 0,-14 42 276 0 0,19-52-283 0 0,4-6 905 0 0,12-20-713 0 0,-2 0-178 0 0,0 1 0 0 0,0-1 0 0 0,-1-1 0 0 0,0 1 0 0 0,9-25 1 0 0,-19 40-234 0 0,0 7-375 0 0,2-3-1080 0 0,0-1-497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0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0 9672 0 0,'-33'45'2813'0'0,"3"2"0"0"0,-30 60 0 0 0,30-50-1638 0 0,-261 536 1885 0 0,281-569-3071 0 0,5-14-104 0 0,0 0 0 0 0,1 0 0 0 0,0 1 1 0 0,-3 16-1 0 0,8-18-709 0 0,4-8-58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10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4 121 11888 0 0,'0'0'546'0'0,"-3"-11"204"0"0,3 4-184 0 0,0-1 0 0 0,1 1 0 0 0,0-1 1 0 0,1 1-1 0 0,-1 0 0 0 0,5-10 0 0 0,-5 13-284 0 0,1 1-1 0 0,-1-1 0 0 0,1 1 1 0 0,0 0-1 0 0,0-1 0 0 0,0 1 1 0 0,0 0-1 0 0,1 0 0 0 0,-1 1 1 0 0,1-1-1 0 0,0 0 0 0 0,0 1 1 0 0,0 0-1 0 0,6-4 0 0 0,-9 6-219 0 0,1 0 0 0 0,-1 0 0 0 0,1 0-1 0 0,0 0 1 0 0,-1 0 0 0 0,1 0 0 0 0,0 0 0 0 0,-1 0-1 0 0,1 0 1 0 0,0 0 0 0 0,-1 1 0 0 0,1-1-1 0 0,-1 0 1 0 0,1 0 0 0 0,0 0 0 0 0,-1 1-1 0 0,1-1 1 0 0,-1 0 0 0 0,1 1 0 0 0,-1-1 0 0 0,1 1-1 0 0,-1-1 1 0 0,1 1 0 0 0,-1-1 0 0 0,1 1-1 0 0,-1-1 1 0 0,0 1 0 0 0,1-1 0 0 0,-1 1 0 0 0,0-1-1 0 0,1 1 1 0 0,-1 0 0 0 0,11 22 40 0 0,-11-22-91 0 0,3 7-51 0 0,-1 1 1 0 0,0 0-1 0 0,-1 0 0 0 0,0 0 0 0 0,0 0 0 0 0,-1 15 0 0 0,-7 55-239 0 0,7-76 295 0 0,-3 19 206 0 0,2-3-95 0 0,-2 0 0 0 0,0-1-1 0 0,-1 1 1 0 0,-1-1 0 0 0,-7 19-1 0 0,9-28 451 0 0,2-5 1327 0 0,-1-9-896 0 0,1 1-990 0 0,1 1-1 0 0,0 0 0 0 0,-1-1 0 0 0,1 1 1 0 0,0-1-1 0 0,0 1 0 0 0,1-1 0 0 0,-1 1 1 0 0,2-4-1 0 0,10-34-41 0 0,-5 19 34 0 0,-1 6 97 0 0,0 0-1 0 0,1 0 0 0 0,1 0 1 0 0,1 1-1 0 0,0 0 0 0 0,1 0 1 0 0,0 1-1 0 0,2 1 0 0 0,-1 0 1 0 0,1 0-1 0 0,1 1 0 0 0,15-11 1 0 0,-23 19-59 0 0,1 0-1 0 0,0 0 1 0 0,0 1 0 0 0,0-1-1 0 0,0 1 1 0 0,1 1 0 0 0,-1-1 0 0 0,11-2-1 0 0,-13 5-408 0 0,1-1 0 0 0,-1 1-1 0 0,0 0 1 0 0,1 0 0 0 0,8 1 0 0 0,-9 0-1082 0 0,1 0 0 0 0,-1 0 0 0 0,1 0 0 0 0,-1 1 0 0 0,9 4 0 0 0,-2 1-6583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8:04.2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932 171 2304 0 0,'-7'-7'463'0'0,"-17"-19"7731"0"0,2 2-5347 0 0,20 21-2457 0 0,-1 1 0 0 0,0-1 0 0 0,-1 1 0 0 0,1-1 0 0 0,-6-2 0 0 0,-7-5 769 0 0,11 6-848 0 0,-1 1-1 0 0,0 1 1 0 0,0-1-1 0 0,-1 1 0 0 0,-7-2 1 0 0,-6-3 158 0 0,-44-13 611 0 0,49 16-738 0 0,-24-6 0 0 0,3 2-122 0 0,23 5-125 0 0,1 1-1 0 0,0 0 1 0 0,-17 0-1 0 0,-4 0 715 0 0,12 0-604 0 0,6 0-112 0 0,-1 0 0 0 0,1 1 0 0 0,-1 1-1 0 0,-19 2 1 0 0,-4 3 231 0 0,14-2 51 0 0,1 0 0 0 0,-35 11-1 0 0,33-4-158 0 0,-40 20 0 0 0,56-25-199 0 0,1 1-1 0 0,0 1 1 0 0,0 0-1 0 0,1 0 1 0 0,0 0-1 0 0,0 1 1 0 0,0 0-1 0 0,1 1 0 0 0,1 0 1 0 0,-1 0-1 0 0,2 0 1 0 0,-1 1-1 0 0,1 0 1 0 0,0 0-1 0 0,1 0 1 0 0,-4 17-1 0 0,-13 43 219 0 0,15-48-192 0 0,1 1-1 0 0,1 0 1 0 0,0 0 0 0 0,2 0-1 0 0,1 0 1 0 0,2 30 0 0 0,15 44 32 0 0,-1-14-76 0 0,-10-53-46 0 0,11 34-1 0 0,-10-40-402 0 0,26 81 1849 0 0,-31-98-1325 0 0,0-5-48 0 0,-1 0 0 0 0,1 0-1 0 0,-1 0 1 0 0,1 0 0 0 0,0 0 0 0 0,0 0 0 0 0,0 0 0 0 0,0 0 0 0 0,2 3 0 0 0,3 2 13 0 0,-1-1 1 0 0,1 0-1 0 0,0 0 1 0 0,0-1-1 0 0,1 1 1 0 0,0-1 0 0 0,10 5-1 0 0,7 7 47 0 0,-9-8-24 0 0,-1-1-1 0 0,1-1 1 0 0,17 7-1 0 0,17 8 48 0 0,35 14-109 0 0,-75-33 29 0 0,0 0 1 0 0,0 0-1 0 0,0-1 0 0 0,17 2 1 0 0,146 1 223 0 0,-127-5-197 0 0,-32-1-41 0 0,1-1-1 0 0,22-4 1 0 0,-22 3 17 0 0,-1 0-1 0 0,23 0 1 0 0,-30 2 2 0 0,0-1 0 0 0,1 1 0 0 0,-1-1 0 0 0,0 0 0 0 0,0 0 0 0 0,-1-1 0 0 0,1 0 0 0 0,0 0 0 0 0,9-7 0 0 0,-10 6 10 0 0,-1 1-24 0 0,-1 0 1 0 0,1 0 0 0 0,-1-1-1 0 0,1 1 1 0 0,-1-1 0 0 0,5-7 0 0 0,-5 7 0 0 0,0-1 1 0 0,1 1 0 0 0,-1-1-1 0 0,9-6 1 0 0,12-10-4 0 0,-19 15-10 0 0,1 1 0 0 0,0 0-1 0 0,0 0 1 0 0,0 1-1 0 0,13-7 1 0 0,-13 7 21 0 0,-1 1 0 0 0,0-1 0 0 0,0 0 0 0 0,0 0 0 0 0,0-1 0 0 0,7-9 0 0 0,-6-1 110 0 0,-6 13-106 0 0,1 0-1 0 0,0 0 0 0 0,-1 0 1 0 0,1 0-1 0 0,0 0 1 0 0,0 1-1 0 0,2-4 0 0 0,-2 4-13 0 0,-1 0 0 0 0,1 0-1 0 0,0 0 1 0 0,-1 0 0 0 0,1-1 0 0 0,-1 1-1 0 0,0 0 1 0 0,1 0 0 0 0,-1-1-1 0 0,0 1 1 0 0,0 0 0 0 0,0-1-1 0 0,0 1 1 0 0,0-2 0 0 0,0 1 1 0 0,0 0 0 0 0,0 1 0 0 0,0-1 1 0 0,1 0-1 0 0,-1 0 0 0 0,0 0 1 0 0,1 1-1 0 0,1-4 0 0 0,-1 1-4 0 0,0 0 0 0 0,0 1 0 0 0,0-1 0 0 0,-1 0 0 0 0,1 0 0 0 0,-1 0 0 0 0,0 1 0 0 0,0-1 0 0 0,0 0 0 0 0,0 0 0 0 0,-1 0 0 0 0,-1-5 0 0 0,3 5-5 0 0,-1 1 0 0 0,0 0 1 0 0,1-1-1 0 0,0 1 0 0 0,0 0 0 0 0,0 0 1 0 0,2-4-1 0 0,0 0 16 0 0,3-6 48 0 0,-4 6-50 0 0,1 0 0 0 0,0 0 0 0 0,5-8 0 0 0,-5 11-20 0 0,-1 0 1 0 0,0 0-1 0 0,-1 0 1 0 0,1 0 0 0 0,0 0-1 0 0,0-7 1 0 0,1-1 12 0 0,1-23 17 0 0,-4 30-34 0 0,0-6 11 0 0,0 1 0 0 0,0 0 1 0 0,-1-1-1 0 0,-1 1 0 0 0,-4-16 1 0 0,-11-39 104 0 0,6 32-47 0 0,6 23-24 0 0,2-1 1 0 0,-1 0 0 0 0,-3-22-1 0 0,6 22-39 0 0,1 6 0 0 0,0 0 0 0 0,-1 1 0 0 0,0-1 1 0 0,0 1-1 0 0,0-1 0 0 0,0 1 0 0 0,-3-6 0 0 0,-16-27 95 0 0,-41-59-1 0 0,25 42-48 0 0,5-1-53 0 0,30 54 9 0 0,1 0-16 0 0,0 1-1 0 0,0 0 1 0 0,0-1 0 0 0,-1 1 0 0 0,1 0 0 0 0,0-1-1 0 0,0 1 1 0 0,0 0 0 0 0,0 0 0 0 0,-1-1-1 0 0,1 1 1 0 0,0 0 0 0 0,0 0 0 0 0,-1-1-1 0 0,1 1 1 0 0,0 0 0 0 0,-1 0 0 0 0,1 0-1 0 0,0-1 1 0 0,-1 1 0 0 0,1 0 0 0 0,0 0-1 0 0,-1 0 1 0 0,1 0 0 0 0,0 0 0 0 0,-1 0-1 0 0,0-1-653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1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12 4144 0 0,'0'0'191'0'0,"-15"-5"26"0"0,12 3 296 0 0,1 2 0 0 0,0-1 1 0 0,0 0-1 0 0,-1 0 0 0 0,1 1 0 0 0,0-1 1 0 0,-1 1-1 0 0,1 0 0 0 0,-1 0 1 0 0,1-1-1 0 0,0 2 0 0 0,-1-1 0 0 0,1 0 1 0 0,-1 0-1 0 0,1 1 0 0 0,0-1 0 0 0,-1 1 1 0 0,1 0-1 0 0,0 0 0 0 0,0 0 1 0 0,-1 0-1 0 0,1 0 0 0 0,0 0 0 0 0,0 1 1 0 0,0-1-1 0 0,0 1 0 0 0,1-1 0 0 0,-3 3 1 0 0,-4 6-375 0 0,1 0 0 0 0,0 0 0 0 0,1 1 0 0 0,0 0 0 0 0,0 0 0 0 0,1 1 0 0 0,1-1 0 0 0,0 1 0 0 0,1 0 1 0 0,0 0-1 0 0,0 0 0 0 0,1 1 0 0 0,1-1 0 0 0,0 0 0 0 0,1 1 0 0 0,1-1 0 0 0,-1 1 0 0 0,6 21 0 0 0,-5-31-101 0 0,-1 0 1 0 0,1-1-1 0 0,0 1 0 0 0,1-1 0 0 0,-1 1 0 0 0,0-1 0 0 0,1 0 0 0 0,-1 1 0 0 0,1-1 0 0 0,0 0 1 0 0,0 0-1 0 0,0 0 0 0 0,0 0 0 0 0,0 0 0 0 0,0-1 0 0 0,0 1 0 0 0,1-1 0 0 0,-1 1 0 0 0,1-1 1 0 0,-1 0-1 0 0,1 0 0 0 0,-1 0 0 0 0,1 0 0 0 0,0 0 0 0 0,-1-1 0 0 0,1 1 0 0 0,0-1 0 0 0,0 0 1 0 0,-1 0-1 0 0,1 0 0 0 0,0 0 0 0 0,0 0 0 0 0,3-1 0 0 0,1 0 50 0 0,0 0 1 0 0,1-1-1 0 0,-1 0 0 0 0,0 0 0 0 0,0-1 0 0 0,0 0 1 0 0,-1 0-1 0 0,1-1 0 0 0,-1 0 0 0 0,1 0 1 0 0,8-7-1 0 0,4-9 436 0 0,0-1 0 0 0,-1 0 1 0 0,-1-2-1 0 0,25-44 0 0 0,-33 53-55 0 0,0 0 1 0 0,15-17-1 0 0,-24 31-457 0 0,0-1-1 0 0,0 1 1 0 0,0 0 0 0 0,1 0-1 0 0,-1 0 1 0 0,0-1-1 0 0,0 1 1 0 0,0 0 0 0 0,0 0-1 0 0,1 0 1 0 0,-1 0-1 0 0,0-1 1 0 0,0 1 0 0 0,0 0-1 0 0,1 0 1 0 0,-1 0-1 0 0,0 0 1 0 0,0 0 0 0 0,0 0-1 0 0,1 0 1 0 0,-1 0-1 0 0,0 0 1 0 0,0 0 0 0 0,1 0-1 0 0,-1 0 1 0 0,0 0-1 0 0,0 0 1 0 0,1 0 0 0 0,-1 0-1 0 0,0 0 1 0 0,0 0-1 0 0,0 0 1 0 0,1 0 0 0 0,-1 0-1 0 0,0 0 1 0 0,0 0-1 0 0,1 0 1 0 0,-1 0 0 0 0,0 1-1 0 0,0-1 1 0 0,0 0-1 0 0,0 0 1 0 0,1 0 0 0 0,-1 1-1 0 0,5 12 148 0 0,-1 20-96 0 0,-4-7-19 0 0,1 1-1 0 0,6 31 1 0 0,-4-42-874 0 0,8 21-1 0 0,-6-23-2020 0 0,13 25 0 0 0,-10-27 835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10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1 338 9216 0 0,'0'0'706'0'0,"0"-13"1848"0"0,16-31 6127 0 0,-2 6-7048 0 0,-3 12-543 0 0,0 0-1 0 0,2 0 1 0 0,0 1-1 0 0,19-24 1 0 0,1 7-489 0 0,-33 42-598 0 0,0 0 0 0 0,0 0 0 0 0,1 0 0 0 0,-1 0 0 0 0,0 0 0 0 0,0 0-1 0 0,1 0 1 0 0,-1 0 0 0 0,0 1 0 0 0,1-1 0 0 0,-1 0 0 0 0,0 0 0 0 0,0 0 0 0 0,0 0 0 0 0,1 0 0 0 0,-1 1-1 0 0,0-1 1 0 0,0 0 0 0 0,1 0 0 0 0,-1 1 0 0 0,0-1 0 0 0,0 0 0 0 0,0 0 0 0 0,0 0 0 0 0,0 1 0 0 0,1-1-1 0 0,-1 0 1 0 0,0 1 0 0 0,0-1 0 0 0,0 1 0 0 0,5 7 27 0 0,-2 6-30 0 0,1 0 0 0 0,-2 0 0 0 0,0 0 0 0 0,0 20 0 0 0,2 16 0 0 0,-3-42 40 0 0,1-1 0 0 0,-1 0 0 0 0,1 0 0 0 0,0 0 0 0 0,0 0 0 0 0,1 0 0 0 0,4 7 0 0 0,-7-14-32 0 0,0 1-1 0 0,1-1 1 0 0,-1 0-1 0 0,0 0 1 0 0,0 0-1 0 0,0 0 1 0 0,1 0-1 0 0,-1 0 1 0 0,0 0-1 0 0,0 0 1 0 0,1 0-1 0 0,-1 0 1 0 0,0 0-1 0 0,0 0 1 0 0,1 0-1 0 0,-1 0 1 0 0,0 0-1 0 0,0 0 1 0 0,0 0-1 0 0,1 0 1 0 0,-1 0-1 0 0,0 0 1 0 0,0 0 0 0 0,1 0-1 0 0,-1-1 1 0 0,0 1-1 0 0,0 0 1 0 0,0 0-1 0 0,1 0 1 0 0,-1 0-1 0 0,0-1 1 0 0,0 1-1 0 0,0 0 1 0 0,0 0-1 0 0,1 0 1 0 0,-1 0-1 0 0,0-1 1 0 0,6-6 147 0 0,-6 7-155 0 0,13-18 234 0 0,-2-1 0 0 0,-1 0 0 0 0,14-33 0 0 0,10-20-1023 0 0,1 10-2144 0 0,-24 47 758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1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16815 0 0,'0'0'382'0'0,"-9"10"1084"0"0,0 12-1209 0 0,-6 23-1 0 0,0 1 58 0 0,2-5-266 0 0,-14 74 1 0 0,11-43 311 0 0,10-45-154 0 0,-23 104 347 0 0,24-99-489 0 0,1 0 1 0 0,0 36-1 0 0,4-66-133 0 0,0 0 1 0 0,0 0-1 0 0,0 1 0 0 0,1-1 0 0 0,-1 0 0 0 0,1 0 0 0 0,-1 0 0 0 0,1 0 0 0 0,1 3 0 0 0,-2-4-755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1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11976 0 0,'0'0'922'0'0,"14"-9"5111"0"0,-11 7-5827 0 0,0 1 0 0 0,-1 0 0 0 0,1-1 1 0 0,0 1-1 0 0,0 0 0 0 0,0 1 0 0 0,4-2 0 0 0,17-5 461 0 0,-6-2-383 0 0,-8 4-99 0 0,0 0 0 0 0,16-6 0 0 0,28-9 191 0 0,-43 15-347 0 0,0 0 0 0 0,0 1 0 0 0,1 1 0 0 0,-1-1 0 0 0,1 2 0 0 0,-1-1 0 0 0,1 2 0 0 0,17-1 0 0 0,-18 2-119 0 0,-9 0-111 0 0,0 0 0 0 0,-1-1 0 0 0,1 1 0 0 0,0 0 0 0 0,-1 0-1 0 0,1 0 1 0 0,0 1 0 0 0,-1-1 0 0 0,1 0 0 0 0,0 1 0 0 0,-1-1 0 0 0,1 1 0 0 0,-1-1-1 0 0,1 1 1 0 0,-1 0 0 0 0,1 0 0 0 0,-1 0 0 0 0,1 0 0 0 0,-1 0 0 0 0,0 0 0 0 0,0 0 0 0 0,2 2-1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1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10 5064 0 0,'-1'1'73'0'0,"0"-1"-41"0"0,0 0 1 0 0,0 0-1 0 0,0 1 1 0 0,0-1-1 0 0,0 0 1 0 0,1 1-1 0 0,-1-1 1 0 0,0 0-1 0 0,0 1 1 0 0,0-1-1 0 0,0 1 1 0 0,1 8 7241 0 0,8-8-4934 0 0,3-1-930 0 0,0 1 0 0 0,14-3 1 0 0,47-9 325 0 0,-50 6-1561 0 0,1 2-1 0 0,31-2 0 0 0,-48 5-216 0 0,-1 1 0 0 0,1-1-1 0 0,0 1 1 0 0,-1 0 0 0 0,1 1 0 0 0,-1-1-1 0 0,7 4 1 0 0,-9-4-390 0 0,-1 0-1 0 0,1 0 0 0 0,0 1 1 0 0,-1 0-1 0 0,0-1 1 0 0,1 1-1 0 0,-1 0 1 0 0,0 0-1 0 0,3 4 0 0 0,-1 4-5878 0 0</inkml:trace>
  <inkml:trace contextRef="#ctx0" brushRef="#br0" timeOffset="1">4 363 5064 0 0,'0'0'389'0'0,"-1"1"-250"0"0,1-1-5 0 0,0 1 0 0 0,-1-1 0 0 0,1 0 0 0 0,0 0 0 0 0,0 1 0 0 0,-1-1 0 0 0,1 0 0 0 0,0 0 0 0 0,0 1 1 0 0,0-1-1 0 0,0 0 0 0 0,0 1 0 0 0,0-1 0 0 0,-1 0 0 0 0,1 1 0 0 0,0-1 0 0 0,0 0 0 0 0,0 1 0 0 0,0-1 0 0 0,0 0 0 0 0,0 1 0 0 0,0-1 0 0 0,0 0 0 0 0,0 1 1 0 0,0-1-1 0 0,1 0 0 0 0,-1 1 0 0 0,0-1 0 0 0,0 0 0 0 0,0 0 0 0 0,0 1 0 0 0,0-1 0 0 0,0 0 0 0 0,1 1 0 0 0,-1-1 0 0 0,0 0 0 0 0,0 0 0 0 0,1 1 0 0 0,-1-1 1 0 0,10 7 5441 0 0,-7-6-5073 0 0,0 0-1 0 0,0 0 0 0 0,0-1 0 0 0,0 1 0 0 0,0-1 1 0 0,0 1-1 0 0,0-1 0 0 0,0 0 0 0 0,0 0 0 0 0,0 0 1 0 0,5-1-1 0 0,35-10-132 0 0,-34 9 47 0 0,93-23-190 0 0,-61 16-223 0 0,-2-1 1 0 0,63-24 0 0 0,-74 21-1320 0 0</inkml:trace>
  <inkml:trace contextRef="#ctx0" brushRef="#br0" timeOffset="2">641 18 19351 0 0,'0'0'2018'0'0,"1"2"-1918"0"0,12 13 225 0 0,31 38 1660 0 0,11 10-939 0 0,-37-41-1222 0 0,31 31 1 0 0,-13-24-2432 0 0,-16-19-5324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1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8752 0 0,'-16'5'776'0'0,"-2"0"-616"0"0,-4 2-160 0 0,2 6 0 0 0,1-1 2216 0 0,-1 6 416 0 0,-3 0 87 0 0,1 4 9 0 0,-1-5-2176 0 0,3 3-432 0 0,-2 1-120 0 0,0-1 0 0 0,2-1 0 0 0,0-1 0 0 0,0 0 0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1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10 5064 0 0,'0'0'389'0'0,"-6"-3"108"0"0,4 2 121 0 0,0 0-1 0 0,0 0 0 0 0,-1 0 0 0 0,1 0 0 0 0,-1 1 0 0 0,1-1 0 0 0,0 1 0 0 0,-1-1 0 0 0,1 1 0 0 0,-1 0 0 0 0,1 0 0 0 0,-1 0 0 0 0,1 0 0 0 0,-4 1 1 0 0,2 0-296 0 0,-1 1 0 0 0,1-1 1 0 0,0 1-1 0 0,0 0 1 0 0,0 0-1 0 0,1 0 0 0 0,-7 4 1 0 0,1 1-216 0 0,1 0 0 0 0,1 1 0 0 0,-1 0 0 0 0,1 0 0 0 0,0 0 0 0 0,-5 10 0 0 0,3-3-56 0 0,1-1 0 0 0,1 1 0 0 0,0 1 0 0 0,-8 30 0 0 0,12-35 58 0 0,0 1 1 0 0,1-1-1 0 0,1 1 1 0 0,0-1-1 0 0,0 1 1 0 0,1-1-1 0 0,1 1 1 0 0,2 12-1 0 0,-3-23-75 0 0,0 1-1 0 0,0 0 1 0 0,1-1-1 0 0,-1 1 1 0 0,1-1-1 0 0,-1 1 1 0 0,1-1 0 0 0,-1 1-1 0 0,1-1 1 0 0,0 0-1 0 0,0 1 1 0 0,0-1-1 0 0,0 0 1 0 0,0 1-1 0 0,0-1 1 0 0,0 0-1 0 0,3 2 1 0 0,-3-3 5 0 0,0 1 0 0 0,1-1 0 0 0,-1 1 1 0 0,0-1-1 0 0,0 0 0 0 0,1 1 1 0 0,-1-1-1 0 0,0 0 0 0 0,1 0 0 0 0,-1 0 1 0 0,0 0-1 0 0,1 0 0 0 0,-1 0 1 0 0,0-1-1 0 0,0 1 0 0 0,1 0 0 0 0,1-1 1 0 0,2-2 9 0 0,1 0 0 0 0,0 0 0 0 0,-1 0 0 0 0,0 0 1 0 0,0-1-1 0 0,0 0 0 0 0,8-9 0 0 0,-3 3 142 0 0,-1-1-1 0 0,-1 0 1 0 0,0-1-1 0 0,12-23 0 0 0,18-53 701 0 0,-25 54-838 0 0,-11 29 209 0 0,0-1 0 0 0,1 1-1 0 0,-1 0 1 0 0,1 0 0 0 0,0 0 0 0 0,0 1-1 0 0,1-1 1 0 0,0 1 0 0 0,4-5 1845 0 0,-8 18-1939 0 0,-3 16-164 0 0,0 32 1 0 0,3-50-463 0 0,1 0 0 0 0,-1 1 0 0 0,1-1 0 0 0,1 1 0 0 0,-1-1 0 0 0,1 0 0 0 0,1 0 0 0 0,5 14 0 0 0,-2-12-1548 0 0,2-1-74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1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9672 0 0,'0'0'6138'0'0,"1"0"-5979"0"0,-1 0 0 0 0,1 0 0 0 0,-1 0 0 0 0,1 0 0 0 0,-1 0 0 0 0,0 0 0 0 0,1 0 0 0 0,-1 0 0 0 0,1 0 1 0 0,-1 0-1 0 0,1 0 0 0 0,-1 0 0 0 0,1 0 0 0 0,-1-1 0 0 0,0 1 0 0 0,1 0 0 0 0,0 0 0 0 0,6-16 877 0 0,12-10 860 0 0,0-1-928 0 0,0 0 0 0 0,20-43 1 0 0,-20 35-54 0 0,25-36 1 0 0,-41 67-836 0 0,1-1 0 0 0,0 1 0 0 0,-1 0 1 0 0,1 0-1 0 0,1 0 0 0 0,-1 0 0 0 0,0 1 1 0 0,1 0-1 0 0,7-5 0 0 0,-11 8-74 0 0,-1 0 0 0 0,1 0 0 0 0,-1 0 0 0 0,0 0-1 0 0,1 0 1 0 0,-1 0 0 0 0,1 1 0 0 0,-1-1 0 0 0,0 0-1 0 0,1 0 1 0 0,-1 0 0 0 0,1 0 0 0 0,-1 0 0 0 0,0 1 0 0 0,1-1-1 0 0,-1 0 1 0 0,1 0 0 0 0,-1 0 0 0 0,0 1 0 0 0,0-1 0 0 0,1 0-1 0 0,-1 1 1 0 0,0-1 0 0 0,1 0 0 0 0,-1 1 0 0 0,0-1 0 0 0,0 0-1 0 0,0 1 1 0 0,1-1 0 0 0,-1 0 0 0 0,0 1 0 0 0,0-1 0 0 0,0 1-1 0 0,0-1 1 0 0,0 1 0 0 0,0-1 0 0 0,0 0 0 0 0,0 1 0 0 0,0-1-1 0 0,0 1 1 0 0,0-1 0 0 0,0 0 0 0 0,0 1 0 0 0,0 0 0 0 0,0-1-5 0 0,1 14-43 0 0,-1-1 1 0 0,-1 1-1 0 0,0-1 0 0 0,-4 19 1 0 0,4-23 33 0 0,3 18 8 0 0,-2-26 0 0 0,0-1 0 0 0,0 0 0 0 0,0 1 0 0 0,0-1 0 0 0,0 1 0 0 0,0-1 0 0 0,1 0 0 0 0,-1 1 0 0 0,0-1 0 0 0,0 0 0 0 0,0 1 0 0 0,0-1 0 0 0,0 0 0 0 0,1 1 0 0 0,-1-1 0 0 0,0 0 0 0 0,0 1 0 0 0,0-1 0 0 0,1 0 0 0 0,-1 0 0 0 0,0 1 0 0 0,0-1 0 0 0,1 0 0 0 0,-1 0 0 0 0,0 0 0 0 0,1 1 0 0 0,-1-1 0 0 0,0 0 0 0 0,1 0 0 0 0,-1 0 0 0 0,0 0 0 0 0,1 0 0 0 0,-1 0 0 0 0,0 0 0 0 0,1 1 0 0 0,-1-1 0 0 0,1 0 0 0 0,9-2 0 0 0,-2-2 5 0 0,-1 1 0 0 0,0-2 0 0 0,-1 1 0 0 0,1-1 0 0 0,-1 0 0 0 0,0 0 0 0 0,8-9 0 0 0,-5 5 3 0 0,-1 1 0 0 0,16-10 0 0 0,-20 15-7 0 0,1 0-1 0 0,-1 1 1 0 0,1-1 0 0 0,-1 1-1 0 0,1 0 1 0 0,0 1 0 0 0,8-3-1 0 0,-12 4-1 0 0,1 0-1 0 0,-1 0 0 0 0,0 0 0 0 0,1 0 0 0 0,-1 0 0 0 0,0 0 0 0 0,1 1 0 0 0,-1-1 0 0 0,0 0 0 0 0,0 1 0 0 0,1-1 0 0 0,-1 1 0 0 0,0-1 1 0 0,0 1-1 0 0,0 0 0 0 0,1-1 0 0 0,-1 1 0 0 0,0 0 0 0 0,0 0 0 0 0,0 0 0 0 0,0 0 0 0 0,0 0 0 0 0,-1 0 0 0 0,1 0 0 0 0,0 0 1 0 0,0 0-1 0 0,-1 0 0 0 0,1 1 0 0 0,0-1 0 0 0,-1 0 0 0 0,0 0 0 0 0,1 1 0 0 0,0 1 0 0 0,1 7-8 0 0,0 0 0 0 0,0 0 0 0 0,0 0 0 0 0,-2 1-1 0 0,1-1 1 0 0,-1 0 0 0 0,-2 17 0 0 0,-2 1 9 0 0,-12 42-1 0 0,10-53 7 0 0,0 0 0 0 0,-1-1 0 0 0,-17 29 0 0 0,-8 18 215 0 0,30-60 148 0 0,2-6-305 0 0,4-9-94 0 0,4-4 50 0 0,9-26-1 0 0,1 0 154 0 0,12-21-333 0 0,60-112 428 0 0,-65 142 272 0 0,-23 30-445 0 0,1 1-1 0 0,-1-1 0 0 0,0 1 0 0 0,1 0 1 0 0,0-1-1 0 0,-1 1 0 0 0,1 0 0 0 0,0 1 1 0 0,5-3-1 0 0,-5 3 16 0 0,-3 1-105 0 0,1 0-1 0 0,-1 1 1 0 0,0-1 0 0 0,0 0-1 0 0,1 0 1 0 0,-1 1 0 0 0,0-1-1 0 0,0 0 1 0 0,0 1 0 0 0,0-1-1 0 0,1 0 1 0 0,-1 1-1 0 0,0-1 1 0 0,0 0 0 0 0,0 1-1 0 0,0-1 1 0 0,0 0 0 0 0,0 1-1 0 0,0-1 1 0 0,0 0 0 0 0,0 1-1 0 0,0-1 1 0 0,0 0-1 0 0,0 1 1 0 0,0-1 0 0 0,0 0-1 0 0,0 1 1 0 0,-2 11 20 0 0,2-12-17 0 0,-6 23-83 0 0,0 0-1 0 0,-1 0 0 0 0,-2-1 1 0 0,0 0-1 0 0,-1 0 0 0 0,-1-1 1 0 0,-27 37-1 0 0,30-45-252 0 0,7-11-37 0 0,0 0 0 0 0,0 0 0 0 0,0 0 1 0 0,-1 0-1 0 0,1 0 0 0 0,-1 0 0 0 0,1-1 1 0 0,-1 1-1 0 0,1 0 0 0 0,-1-1 0 0 0,0 1 1 0 0,0-1-1 0 0,0 0 0 0 0,-2 2 0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1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14280 0 0,'0'0'1788'0'0,"-4"7"1401"0"0,-14 36 962 0 0,-2 23-2275 0 0,-5 12-673 0 0,13-45-930 0 0,2 1 0 0 0,1 0 0 0 0,2 1 0 0 0,2-1 0 0 0,0 1 0 0 0,3 0 0 0 0,2 53 0 0 0,0-82-319 0 0,1 0 0 0 0,0 0 0 0 0,0 0 0 0 0,0-1 0 0 0,0 1-1 0 0,1 0 1 0 0,0-1 0 0 0,0 0 0 0 0,1 1 0 0 0,6 9 0 0 0,-8-13-110 0 0,1 0 0 0 0,-1-1 0 0 0,1 1 1 0 0,0 0-1 0 0,0 0 0 0 0,-1-1 0 0 0,1 1 0 0 0,1-1 0 0 0,-1 0 0 0 0,0 1 1 0 0,0-1-1 0 0,0 0 0 0 0,1 0 0 0 0,-1-1 0 0 0,0 1 0 0 0,1 0 1 0 0,-1-1-1 0 0,1 1 0 0 0,-1-1 0 0 0,1 0 0 0 0,-1 0 0 0 0,1 0 1 0 0,-1 0-1 0 0,1 0 0 0 0,-1-1 0 0 0,0 1 0 0 0,1-1 0 0 0,2 0 1 0 0,3-2-851 0 0,0-1 0 0 0,-1 1 1 0 0,0-1-1 0 0,0 0 0 0 0,8-7 1 0 0,-14 11 929 0 0,17-14-2099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1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76 149 13328 0 0,'5'-11'1448'0'0,"-5"9"-1098"0"0,0 0 0 0 0,1 0 0 0 0,-1 0 0 0 0,1 0 0 0 0,0 0 0 0 0,0 0 0 0 0,-1 1 0 0 0,1-1 0 0 0,0 0 0 0 0,1 0 0 0 0,1-2 0 0 0,18-20 4449 0 0,-15 18-4456 0 0,14-12 1435 0 0,-16 15-1623 0 0,0 0-1 0 0,0 0 1 0 0,-1 0 0 0 0,0 0-1 0 0,0-1 1 0 0,0 1-1 0 0,0-1 1 0 0,0 0-1 0 0,-1 0 1 0 0,1 0 0 0 0,2-7-1 0 0,-5 11-142 0 0,0-1-1 0 0,0 1 0 0 0,0-1 1 0 0,0 0-1 0 0,0 1 0 0 0,0-1 1 0 0,0 1-1 0 0,0-1 1 0 0,0 1-1 0 0,0-1 0 0 0,0 1 1 0 0,0-1-1 0 0,0 1 1 0 0,-1-1-1 0 0,1 1 0 0 0,0-1 1 0 0,0 1-1 0 0,-1-1 1 0 0,1 1-1 0 0,0-1 0 0 0,-1 1 1 0 0,1-1-1 0 0,0 1 0 0 0,-1 0 1 0 0,1-1-1 0 0,-1 1 1 0 0,1 0-1 0 0,-1-1 0 0 0,1 1 1 0 0,-1 0-1 0 0,1 0 1 0 0,-1-1-1 0 0,1 1 0 0 0,-1 0 1 0 0,1 0-1 0 0,-1 0 1 0 0,1 0-1 0 0,-1 0 0 0 0,1 0 1 0 0,-1 0-1 0 0,0 0 0 0 0,1 0 1 0 0,-1 0-1 0 0,1 0 1 0 0,-1 0-1 0 0,1 0 0 0 0,-2 0 1 0 0,-5 1 125 0 0,0 1-1 0 0,0-1 1 0 0,0 1 0 0 0,-1 1 0 0 0,2-1 0 0 0,-1 1-1 0 0,0 0 1 0 0,0 1 0 0 0,1 0 0 0 0,0 0 0 0 0,0 0-1 0 0,0 1 1 0 0,-7 7 0 0 0,6-5 32 0 0,0 0-1 0 0,1 1 1 0 0,0 0 0 0 0,1 0 0 0 0,0 0-1 0 0,0 1 1 0 0,0 0 0 0 0,1 0 0 0 0,-4 16-1 0 0,6-19-170 0 0,1 0 0 0 0,1 1 0 0 0,-1-1-1 0 0,1 0 1 0 0,0 1 0 0 0,1-1 0 0 0,-1 0-1 0 0,1 1 1 0 0,1-1 0 0 0,-1 0 0 0 0,1 0-1 0 0,0 0 1 0 0,0 0 0 0 0,1 0 0 0 0,5 9-1 0 0,-7-13 14 0 0,1-1 0 0 0,-1 1-1 0 0,1 0 1 0 0,0-1-1 0 0,-1 1 1 0 0,1-1 0 0 0,0 1-1 0 0,0-1 1 0 0,0 0 0 0 0,0 0-1 0 0,0 0 1 0 0,0 0 0 0 0,0 0-1 0 0,0 0 1 0 0,3 0-1 0 0,1 0 74 0 0,1 0 0 0 0,0 0 0 0 0,11-1 1 0 0,-11 0-74 0 0,31-2-428 0 0,0-1-1 0 0,60-13 1 0 0,-73 11-653 0 0,3-1-855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8:11.8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0 10336 0 0,'0'0'1208'0'0,"-1"8"85"0"0,-2-3-793 0 0,1 1 0 0 0,1 0 0 0 0,-1 0 0 0 0,1 0 0 0 0,0 0 0 0 0,0 0 0 0 0,1 0 0 0 0,0 8 0 0 0,-3 29-478 0 0,-2 25-22 0 0,2-39 1016 0 0,2-27-706 0 0,-1 2-173 0 0,2-3-44 0 0,-2-2-70 0 0,0 1 0 0 0,0-1 0 0 0,1 0 0 0 0,-1 1 0 0 0,0-1 0 0 0,1 0 0 0 0,-1 0 0 0 0,1 0 0 0 0,-1 0 0 0 0,1 0 0 0 0,-1 0 0 0 0,1 0 0 0 0,0-1 0 0 0,-1 1-1 0 0,1-1 1 0 0,0 1 0 0 0,0-1 0 0 0,0 1 0 0 0,0-1 0 0 0,-1-2 0 0 0,-2-5 74 0 0,-1 1 0 0 0,-3-15-1 0 0,7 19-33 0 0,0 1 70 0 0,0 1-1 0 0,0-1 0 0 0,0 1 1 0 0,0-1-1 0 0,0 1 1 0 0,0-1-1 0 0,-1 1 1 0 0,-2-3 912 0 0,1 12-469 0 0,3-6-568 0 0,0 12 92 0 0,0 0 1 0 0,1 0-1 0 0,3 17 1 0 0,-2-23 30 0 0,0 0 0 0 0,0 0 0 0 0,1 0 0 0 0,-1 0 0 0 0,7 11 0 0 0,-8-16-108 0 0,0-1 0 0 0,-1 0-1 0 0,1 0 1 0 0,0 0 0 0 0,0 0 0 0 0,0 0-1 0 0,-1 0 1 0 0,1 0 0 0 0,0 0 0 0 0,0-1-1 0 0,1 1 1 0 0,-1 0 0 0 0,0 0 0 0 0,0-1 0 0 0,0 1-1 0 0,0-1 1 0 0,1 1 0 0 0,-1-1 0 0 0,0 0-1 0 0,0 1 1 0 0,1-1 0 0 0,-1 0 0 0 0,0 0-1 0 0,0 0 1 0 0,1 0 0 0 0,-1 0 0 0 0,0 0 0 0 0,1 0-1 0 0,-1 0 1 0 0,0 0 0 0 0,1-1 0 0 0,-1 1-1 0 0,0-1 1 0 0,0 1 0 0 0,0-1 0 0 0,1 1-1 0 0,-1-1 1 0 0,0 0 0 0 0,0 1 0 0 0,0-1 0 0 0,1-1-1 0 0,46-36-1283 0 0,-30 24 458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28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33 528 3680 0 0,'-1'0'137'0'0,"-30"-7"23093"0"0,32 6-23138 0 0,0 0-1 0 0,0 1 0 0 0,1-1 1 0 0,-1 0-1 0 0,0 0 0 0 0,0 0 1 0 0,0 0-1 0 0,0 0 0 0 0,0 0 1 0 0,0 0-1 0 0,0 0 0 0 0,0 0 1 0 0,-1 0-1 0 0,1-1 0 0 0,0 1 1 0 0,-1 0-1 0 0,2-2 1 0 0,6-23 639 0 0,23-126 437 0 0,18-3-401 0 0,-18 62-438 0 0,-27 83-309 0 0,-3 8-12 0 0,0 0 0 0 0,0-1 0 0 0,0 1 0 0 0,0-1-1 0 0,-1 1 1 0 0,1 0 0 0 0,-1-1 0 0 0,0 0 0 0 0,1 1 0 0 0,-1-3 0 0 0,5 21 45 0 0,6 67-53 0 0,9 57 0 0 0,-18-131 0 0 0,0 1 0 0 0,0 1 0 0 0,1-1 0 0 0,0 0 0 0 0,1 0 0 0 0,0 0 0 0 0,0 0 0 0 0,9 12 0 0 0,-13-21 0 0 0,1 0 0 0 0,-1 0 0 0 0,1-1 0 0 0,0 1 0 0 0,0 0-1 0 0,-1 0 1 0 0,1-1 0 0 0,0 1 0 0 0,0-1 0 0 0,0 1 0 0 0,0 0 0 0 0,0-1 0 0 0,-1 0 0 0 0,1 1 0 0 0,0-1-1 0 0,0 1 1 0 0,0-1 0 0 0,0 0 0 0 0,0 0 0 0 0,1 0 0 0 0,-1 0 0 0 0,1 1 0 0 0,0-2 0 0 0,0 1 1 0 0,0-1-1 0 0,0 1 1 0 0,-1-1-1 0 0,1 0 1 0 0,0 1-1 0 0,0-1 1 0 0,-1 0-1 0 0,1 0 1 0 0,-1 0-1 0 0,3-2 0 0 0,2-3 17 0 0,0 0-1 0 0,-1 0 0 0 0,1 0 0 0 0,5-11 0 0 0,6-10 92 0 0,-2-1 1 0 0,-1 0-1 0 0,13-38 0 0 0,22-93 295 0 0,-44 143-1006 0 0,-5 15 552 0 0,0 0 0 0 0,0 1 0 0 0,1-1 0 0 0,-1 0 0 0 0,0 0 0 0 0,1 1 0 0 0,-1-1 0 0 0,0 0 0 0 0,1 1 1 0 0,-1-1-1 0 0,1 0 0 0 0,-1 1 0 0 0,1-1 0 0 0,-1 1 0 0 0,1-1 0 0 0,0 0 0 0 0,-1 1 0 0 0,2-1 0 0 0,13 12-2974 0 0,-10-7 2137 0 0,-3-2-337 0 0,0 0 0 0 0,0 0 0 0 0,0 0 0 0 0,0 0 0 0 0,-1 0 0 0 0,4 5-1 0 0,1 4-6857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28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1 276 4144 0 0,'0'0'12455'0'0,"11"-10"-8609"0"0,6 0-2743 0 0,-1-1 1 0 0,0-1 0 0 0,-1 0 0 0 0,0-1-1 0 0,16-18 1 0 0,55-80 107 0 0,-85 109-1191 0 0,1 0 0 0 0,-1-1 0 0 0,0 1 0 0 0,0 0 0 0 0,0-1 0 0 0,0 1-1 0 0,0 0 1 0 0,-1-1 0 0 0,1 1 0 0 0,-1-1 0 0 0,0 1 0 0 0,1-1 0 0 0,-1 0 0 0 0,0 1 0 0 0,-1-1 0 0 0,1-2 0 0 0,0 4-8 0 0,-1 0 0 0 0,1 0 0 0 0,0 0 1 0 0,-1 0-1 0 0,1 0 0 0 0,-1 0 0 0 0,1 0 0 0 0,-1 0 1 0 0,1 0-1 0 0,-1 0 0 0 0,0 0 0 0 0,1 0 0 0 0,-1 0 0 0 0,0 0 1 0 0,0 0-1 0 0,0 1 0 0 0,0-1 0 0 0,0 0 0 0 0,0 1 0 0 0,0-1 1 0 0,0 1-1 0 0,0-1 0 0 0,0 1 0 0 0,0-1 0 0 0,0 1 0 0 0,0 0 1 0 0,0 0-1 0 0,0-1 0 0 0,0 1 0 0 0,-1 0 0 0 0,1 0 0 0 0,0 0 1 0 0,0 0-1 0 0,0 0 0 0 0,-2 1 0 0 0,0-1 18 0 0,0 1 1 0 0,0 0-1 0 0,0 0 0 0 0,0 0 0 0 0,0 1 1 0 0,0-1-1 0 0,0 1 0 0 0,0-1 0 0 0,0 1 1 0 0,0 0-1 0 0,1 0 0 0 0,-1 1 0 0 0,1-1 1 0 0,0 0-1 0 0,0 1 0 0 0,-1-1 0 0 0,-2 6 0 0 0,-3 5 82 0 0,1 0-1 0 0,-9 22 1 0 0,12-27-47 0 0,-2 8 96 0 0,1-1-1 0 0,0 1 1 0 0,-4 25 0 0 0,7-32-49 0 0,1-1 0 0 0,0 1 1 0 0,1-1-1 0 0,0 1 0 0 0,0 0 0 0 0,1-1 1 0 0,0 1-1 0 0,4 13 0 0 0,-4-19-130 0 0,-1-1-1 0 0,1 1 1 0 0,0-1-1 0 0,0 0 1 0 0,1 1-1 0 0,-1-1 1 0 0,0 0-1 0 0,1 0 1 0 0,-1 0 0 0 0,1 0-1 0 0,0 0 1 0 0,0 0-1 0 0,-1-1 1 0 0,1 1-1 0 0,0-1 1 0 0,0 1-1 0 0,1-1 1 0 0,-1 0-1 0 0,0 1 1 0 0,3 0-1 0 0,-1-1-106 0 0,0 0 1 0 0,1-1-1 0 0,-1 1 0 0 0,0-1 1 0 0,0 0-1 0 0,0 0 0 0 0,0-1 1 0 0,0 1-1 0 0,0-1 0 0 0,0 1 0 0 0,0-1 1 0 0,4-2-1 0 0,-4 2-35 0 0,1-1-267 0 0,1 1 0 0 0,-1-1-1 0 0,0 0 1 0 0,0-1 0 0 0,0 1 0 0 0,0-1 0 0 0,5-3 0 0 0,2-6-1696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2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4608 0 0,'0'-20'-433'0'0,"0"11"4845"0"0,1 0 0 0 0,0 0 1 0 0,5-17-1 0 0,2 4-1975 0 0,4-4 1684 0 0,-1 43-3605 0 0,-6-6-469 0 0,-1 1-1 0 0,0 0 1 0 0,-1 1 0 0 0,3 14 0 0 0,2 55 58 0 0,-1-8-76 0 0,-6-68-16 0 0,3 24 131 0 0,16 57 0 0 0,-19-85-111 0 0,0 1 0 0 0,0-1 0 0 0,0 0 0 0 0,0 1 1 0 0,1-1-1 0 0,-1 0 0 0 0,0 0 0 0 0,1 0 0 0 0,0 0 0 0 0,3 3 0 0 0,-5-5-16 0 0,1 1 1 0 0,-1-1-1 0 0,1 0 1 0 0,-1 0-1 0 0,1 1 1 0 0,-1-1-1 0 0,1 0 1 0 0,-1 0-1 0 0,1 0 1 0 0,-1 1-1 0 0,1-1 1 0 0,-1 0-1 0 0,1 0 1 0 0,-1 0-1 0 0,1 0 1 0 0,-1 0-1 0 0,1 0 0 0 0,0 0 1 0 0,-1 0-1 0 0,1 0 1 0 0,0-1-1 0 0,0 1 9 0 0,0-1-1 0 0,0 0 0 0 0,0 1 1 0 0,0-1-1 0 0,-1 0 0 0 0,1 0 1 0 0,0 1-1 0 0,0-1 0 0 0,-1 0 1 0 0,1 0-1 0 0,0 0 0 0 0,-1 0 0 0 0,1 0 1 0 0,0-2-1 0 0,8-21 164 0 0,-1-1-1 0 0,0 0 1 0 0,-2 0-1 0 0,4-36 1 0 0,1-3 53 0 0,1 26 7 0 0,-7 25-123 0 0,-5 12-125 0 0,0 0 1 0 0,0 1-1 0 0,1-1 1 0 0,-1 1-1 0 0,0-1 0 0 0,0 0 1 0 0,1 1-1 0 0,-1-1 1 0 0,0 1-1 0 0,1-1 1 0 0,-1 1-1 0 0,1-1 0 0 0,-1 1 1 0 0,1-1-1 0 0,-1 1 1 0 0,1 0-1 0 0,-1-1 0 0 0,2 0 1 0 0,-2 1-1 0 0,1 0 0 0 0,-1 0 0 0 0,0 0 0 0 0,1 0 0 0 0,-1 0 1 0 0,1 0-1 0 0,-1 0 0 0 0,1 0 0 0 0,-1 1 0 0 0,0-1 0 0 0,1 0 0 0 0,-1 0 0 0 0,1 0 1 0 0,-1 0-1 0 0,0 1 0 0 0,1-1 0 0 0,-1 0 0 0 0,1 0 0 0 0,-1 1 0 0 0,0-1 1 0 0,1 1-1 0 0,2 2 5 0 0,0 1 1 0 0,0 0-1 0 0,0-1 1 0 0,2 7 0 0 0,0-2-4 0 0,6 10 14 0 0,-1 0 0 0 0,10 27 0 0 0,-11-23 30 0 0,20 35 1 0 0,-25-51-40 0 0,0 0 0 0 0,1 0 0 0 0,-1 0 0 0 0,1-1 1 0 0,0 0-1 0 0,0 0 0 0 0,1 0 0 0 0,0 0 0 0 0,11 6 0 0 0,-15-10-5 0 0,0 0 1 0 0,0 0-1 0 0,0 0 0 0 0,0 0 1 0 0,0-1-1 0 0,0 1 1 0 0,0-1-1 0 0,0 1 1 0 0,0-1-1 0 0,1 0 1 0 0,-1 0-1 0 0,0 0 0 0 0,0 0 1 0 0,0 0-1 0 0,0 0 1 0 0,1 0-1 0 0,-1-1 1 0 0,0 1-1 0 0,0-1 1 0 0,0 0-1 0 0,0 0 0 0 0,0 1 1 0 0,0-1-1 0 0,0-1 1 0 0,0 1-1 0 0,-1 0 1 0 0,1 0-1 0 0,0-1 1 0 0,-1 1-1 0 0,4-3 1 0 0,1-5 13 0 0,1 1 0 0 0,-1-1 1 0 0,0 0-1 0 0,9-20 1 0 0,-9 18-15 0 0,35-71-4248 0 0,-18 34-1551 0 0,-10 23-3978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29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15 3680 0 0,'-20'-14'19107'0'0,"9"71"-15820"0"0,2 33-2518 0 0,5-35-470 0 0,-8 56-20 0 0,-11 122 15 0 0,23-227-330 0 0,-3 64 231 0 0,3-63-330 0 0,1 0 0 0 0,0 0 0 0 0,0 0 0 0 0,0 0 0 0 0,1 0 0 0 0,0 0 0 0 0,5 9 0 0 0,-7-15 65 0 0,0 0 0 0 0,1-1 0 0 0,-1 1 0 0 0,1 0 0 0 0,-1 0 0 0 0,1-1 0 0 0,-1 1 0 0 0,1-1 0 0 0,-1 1 0 0 0,1 0 0 0 0,0-1 0 0 0,-1 1 0 0 0,1-1 1 0 0,0 1-1 0 0,-1-1 0 0 0,1 0 0 0 0,0 1 0 0 0,0-1 0 0 0,-1 0 0 0 0,1 0 0 0 0,0 1 0 0 0,0-1 0 0 0,1 0 0 0 0,-1 0-59 0 0,0 0 1 0 0,0 0-1 0 0,0-1 0 0 0,0 1 0 0 0,-1 0 1 0 0,1-1-1 0 0,0 1 0 0 0,0 0 0 0 0,0-1 1 0 0,0 1-1 0 0,-1-1 0 0 0,1 0 1 0 0,0 1-1 0 0,0-1 0 0 0,-1 0 0 0 0,1 1 1 0 0,-1-1-1 0 0,1 0 0 0 0,0 0 0 0 0,-1 1 1 0 0,1-1-1 0 0,-1 0 0 0 0,0 0 0 0 0,1-1 1 0 0,10-28-1860 0 0,-3-9-18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2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77 7832 0 0,'-2'-4'12283'0'0,"8"-1"-8304"0"0,10-1-4414 0 0,-13 6 1649 0 0,-3 0-1206 0 0,151-46 3793 0 0,-128 41-3782 0 0,0 1 0 0 0,0 1 0 0 0,0 0-1 0 0,39 2 1 0 0,-57 2-228 0 0,0-1-1 0 0,0 1 0 0 0,0 0 0 0 0,0 1 1 0 0,8 2-1 0 0,-11-3-58 0 0,1 0-1 0 0,-1 0 1 0 0,0 1 0 0 0,0-1 0 0 0,0 0 0 0 0,0 1-1 0 0,0-1 1 0 0,0 1 0 0 0,0 0 0 0 0,0 0 0 0 0,-1 0-1 0 0,3 3 1 0 0,2 5-2148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3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77 21191 0 0,'0'0'1920'0'0,"2"1"-1581"0"0,4 1-197 0 0,-1 0 0 0 0,1 0 1 0 0,0-1-1 0 0,0 0 0 0 0,1 0 0 0 0,-1 0 1 0 0,0-1-1 0 0,0 0 0 0 0,0 0 0 0 0,0-1 0 0 0,9-1 1 0 0,9-3 652 0 0,36-13 0 0 0,-44 13-551 0 0,36-13 335 0 0,-21 7-222 0 0,43-10-1 0 0,-64 19-576 0 0,-1 0-1 0 0,0 1 1 0 0,1 0-1 0 0,-1 1 1 0 0,1 0-1 0 0,-1 0 0 0 0,1 1 1 0 0,-1 0-1 0 0,13 4 1 0 0,-21-4-164 0 0,1-1 0 0 0,0 1 0 0 0,0 0-1 0 0,-1 0 1 0 0,1-1 0 0 0,0 1 0 0 0,-1 1 0 0 0,1-1 0 0 0,-1 0 0 0 0,2 2 0 0 0</inkml:trace>
  <inkml:trace contextRef="#ctx0" brushRef="#br0" timeOffset="1">29 257 12896 0 0,'-5'6'681'0'0,"1"-4"-501"0"0,2 1 0 0 0,-1 0-1 0 0,0 0 1 0 0,0 0 0 0 0,-3 7 0 0 0,5-9 8 0 0,1 0 0 0 0,0 0 0 0 0,-1 0 0 0 0,1 0 0 0 0,0 0 0 0 0,0 0 0 0 0,0 0 0 0 0,-1 0 1 0 0,1-1-1 0 0,0 1 0 0 0,0 0 0 0 0,0 0 0 0 0,1 0 0 0 0,-1 0 0 0 0,0 0 0 0 0,0 0 0 0 0,0 0 0 0 0,1 0 0 0 0,-1 0 0 0 0,0 0 0 0 0,1 0 0 0 0,-1-1 0 0 0,1 1 1 0 0,-1 0-1 0 0,1 0 0 0 0,0 0 0 0 0,-1-1 0 0 0,1 1 0 0 0,0 0 0 0 0,-1-1 0 0 0,2 2 0 0 0,3 1 255 0 0,0 0 0 0 0,0 1 0 0 0,0-2 0 0 0,1 1 0 0 0,-1-1 0 0 0,1 1 0 0 0,0-1 0 0 0,-1-1 0 0 0,1 1 0 0 0,0-1 0 0 0,0 0 0 0 0,8 0 0 0 0,9 0 359 0 0,42-4 1 0 0,143-21 659 0 0,-169 20-1788 0 0,0-3-1 0 0,49-14 1 0 0,-21-4-8533 0 0,-43 14 381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30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24359 0 0,'0'0'1851'0'0,"6"5"-1052"0"0,20 22-525 0 0,43 53 2343 0 0,-38-42-2038 0 0,-19-23-456 0 0,0 0-1 0 0,10 17 1 0 0,-13-17-94 0 0,1 0-1 0 0,0-1 1 0 0,18 19-1 0 0,-23-27-152 0 0,0-1-1 0 0,1 0 0 0 0,0 0 1 0 0,0 0-1 0 0,0-1 0 0 0,0 0 0 0 0,1 0 1 0 0,0-1-1 0 0,0 1 0 0 0,10 2 1 0 0,-15-6-142 0 0,0 1 0 0 0,0-1 0 0 0,0 1 0 0 0,0-1-1 0 0,0 0 1 0 0,0 0 0 0 0,0 0 0 0 0,0 0 0 0 0,1 0 0 0 0,2-1 0 0 0,9-5-1438 0 0</inkml:trace>
  <inkml:trace contextRef="#ctx0" brushRef="#br0" timeOffset="1">394 0 14744 0 0,'-6'2'1525'0'0,"-4"2"-982"0"0,1-1 0 0 0,0 1 0 0 0,0 0 1 0 0,1 1-1 0 0,-1 0 0 0 0,1 1 0 0 0,-8 6 0 0 0,-51 51 5670 0 0,43-38-5425 0 0,-13 10-204 0 0,3 2 0 0 0,0 2 0 0 0,-51 79 0 0 0,79-107-1268 0 0,0 0 0 0 0,1 1 0 0 0,-6 18 0 0 0,11-22-6024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31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235 111 3680 0 0,'0'0'167'0'0,"6"-12"26"0"0,-4 8 564 0 0,0 0 1 0 0,-1 0 0 0 0,0 0-1 0 0,0 0 1 0 0,0 0-1 0 0,0 0 1 0 0,-1 0-1 0 0,0 0 1 0 0,0 0 0 0 0,0-1-1 0 0,0 1 1 0 0,0 0-1 0 0,-1 0 1 0 0,0 0 0 0 0,0 0-1 0 0,0 0 1 0 0,0 0-1 0 0,-1 0 1 0 0,-3-7-1 0 0,4 11-629 0 0,1-1 0 0 0,-1 0-1 0 0,0 0 1 0 0,0 0 0 0 0,0 0-1 0 0,0 1 1 0 0,1-1 0 0 0,-1 0 0 0 0,0 1-1 0 0,0-1 1 0 0,0 1 0 0 0,0-1-1 0 0,0 1 1 0 0,0 0 0 0 0,-1-1-1 0 0,1 1 1 0 0,0 0 0 0 0,0 0-1 0 0,0-1 1 0 0,0 1 0 0 0,0 0-1 0 0,0 0 1 0 0,-1 0 0 0 0,1 0-1 0 0,0 1 1 0 0,0-1 0 0 0,0 0-1 0 0,0 0 1 0 0,0 1 0 0 0,0-1-1 0 0,0 1 1 0 0,0-1 0 0 0,0 1-1 0 0,0-1 1 0 0,-1 2 0 0 0,-5 1 101 0 0,1 1 0 0 0,0 0 0 0 0,0 1 1 0 0,-5 4-1 0 0,-18 16 241 0 0,17-16-413 0 0,0 1 0 0 0,1 0 0 0 0,0 1 0 0 0,1 1 0 0 0,0 0 0 0 0,0 0 0 0 0,-10 18 1 0 0,13-16 64 0 0,0 1-1 0 0,1 1 1 0 0,-8 28 0 0 0,12-37-22 0 0,1 0 0 0 0,0 1 0 0 0,0-1 0 0 0,1 0-1 0 0,0 0 1 0 0,0 1 0 0 0,1-1 0 0 0,0 0-1 0 0,0 0 1 0 0,1 1 0 0 0,2 7 0 0 0,-3-13-93 0 0,-1-1 1 0 0,1 0-1 0 0,-1 0 1 0 0,1 1-1 0 0,-1-1 0 0 0,1 0 1 0 0,0 0-1 0 0,0 0 1 0 0,0 0-1 0 0,-1 0 1 0 0,1 0-1 0 0,0 0 0 0 0,0 0 1 0 0,0 0-1 0 0,0 0 1 0 0,1 0-1 0 0,-1-1 1 0 0,0 1-1 0 0,0 0 0 0 0,0-1 1 0 0,3 1-1 0 0,-2 0-3 0 0,0-1 0 0 0,0 0-1 0 0,0 0 1 0 0,0 0 0 0 0,0 0-1 0 0,0 0 1 0 0,0-1 0 0 0,0 1-1 0 0,0-1 1 0 0,0 1 0 0 0,0-1-1 0 0,3-1 1 0 0,3-2-17 0 0,-1 0-1 0 0,0 0 1 0 0,0-1-1 0 0,-1 0 1 0 0,12-11-1 0 0,-5 2 111 0 0,0-1 0 0 0,-1 0-1 0 0,16-28 1 0 0,24-55 1426 0 0,-46 86-1446 0 0,-5 11-239 0 0,6-12 1053 0 0,-3 13 96 0 0,1 7-751 0 0,-3 3-241 0 0,0 0 0 0 0,0 0 0 0 0,0 1 0 0 0,-2-1 0 0 0,1 0 0 0 0,-1 1 0 0 0,-2 10 0 0 0,2-5 54 0 0,1 30 1 0 0,0-37-295 0 0,1 0 1 0 0,0 0 0 0 0,6 17 0 0 0,-6-23-140 0 0,-1 1 1 0 0,1-1 0 0 0,0 0-1 0 0,0 1 1 0 0,0-1-1 0 0,0 0 1 0 0,0 0 0 0 0,1 0-1 0 0,0-1 1 0 0,-1 1-1 0 0,1 0 1 0 0,3 1 0 0 0,3 2-1483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3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1 432 19351 0 0,'0'0'90'0'0,"1"0"0"0"0,-1-1-1 0 0,1 1 1 0 0,-1 0 0 0 0,0 0-1 0 0,1-1 1 0 0,-1 1-1 0 0,0 0 1 0 0,1-1 0 0 0,-1 1-1 0 0,0 0 1 0 0,1-1-1 0 0,-1 1 1 0 0,0 0 0 0 0,0-1-1 0 0,1 1 1 0 0,-1-1 0 0 0,0 1-1 0 0,0-1 1 0 0,0 1-1 0 0,0-1 1 0 0,0 1 0 0 0,1-1-1 0 0,3-18-143 0 0,-1 4 217 0 0,4-2 664 0 0,-1 1-1 0 0,2 0 0 0 0,0 0 0 0 0,1 0 0 0 0,1 1 1 0 0,0 1-1 0 0,1-1 0 0 0,21-20 0 0 0,71-62 91 0 0,-103 96-909 0 0,1 1-1 0 0,-1-1 1 0 0,1 0-1 0 0,-1 1 1 0 0,1-1-1 0 0,0 1 0 0 0,-1-1 1 0 0,1 1-1 0 0,0-1 1 0 0,-1 1-1 0 0,1 0 0 0 0,0-1 1 0 0,0 1-1 0 0,0 0 1 0 0,-1-1-1 0 0,1 1 1 0 0,0 0-1 0 0,0 0 0 0 0,0 0 1 0 0,-1 0-1 0 0,1 0 1 0 0,0 0-1 0 0,0 0 1 0 0,0 0-1 0 0,0 0 0 0 0,-1 0 1 0 0,1 0-1 0 0,0 1 1 0 0,0-1-1 0 0,-1 0 0 0 0,1 1 1 0 0,0-1-1 0 0,0 0 1 0 0,1 2-1 0 0,-1-1-28 0 0,0 1-1 0 0,0-1 0 0 0,0 1 1 0 0,0-1-1 0 0,-1 1 1 0 0,1-1-1 0 0,0 1 1 0 0,-1 0-1 0 0,1 0 0 0 0,-1-1 1 0 0,0 1-1 0 0,1 0 1 0 0,-1 0-1 0 0,0 0 1 0 0,0 2-1 0 0,-9 130 462 0 0,9-133-440 0 0,0-1 0 0 0,0 1 0 0 0,1 0 0 0 0,-1-1 0 0 0,0 1 0 0 0,0 0 0 0 0,0-1 0 0 0,0 1 0 0 0,0-1 0 0 0,1 1 0 0 0,-1 0 0 0 0,0-1 0 0 0,1 1 0 0 0,-1-1 0 0 0,0 1 0 0 0,1-1 0 0 0,-1 1 0 0 0,0-1 0 0 0,1 1 0 0 0,-1-1 0 0 0,1 0 0 0 0,-1 1 0 0 0,1-1 0 0 0,-1 1 0 0 0,1-1 0 0 0,-1 0 0 0 0,1 0 0 0 0,0 1 0 0 0,-1-1 0 0 0,1 0 0 0 0,-1 0 0 0 0,1 0 0 0 0,0 0 0 0 0,-1 1 0 0 0,1-1 0 0 0,0 0 0 0 0,-1 0 0 0 0,2 0 0 0 0,1-2 0 0 0,1 1 0 0 0,0-1 0 0 0,-1 0 0 0 0,1 1 0 0 0,-1-2 0 0 0,0 1 0 0 0,0 0 0 0 0,3-3 0 0 0,23-23 0 0 0,-12 13 0 0 0,-1 1 0 0 0,2 1 0 0 0,0 1 0 0 0,20-11 0 0 0,-35 22 1 0 0,0-1-1 0 0,0 1 0 0 0,0-1 1 0 0,0 1-1 0 0,0 0 1 0 0,1 0-1 0 0,-1 0 1 0 0,0 1-1 0 0,0-1 1 0 0,1 1-1 0 0,-1 0 0 0 0,0 0 1 0 0,1 0-1 0 0,5 1 1 0 0,-7-1-3 0 0,0 1 1 0 0,0 0 0 0 0,0-1-1 0 0,0 1 1 0 0,0 0 0 0 0,-1 0-1 0 0,1 0 1 0 0,0 0 0 0 0,-1 1-1 0 0,1-1 1 0 0,0 0 0 0 0,-1 1-1 0 0,1-1 1 0 0,-1 1 0 0 0,0 0-1 0 0,0-1 1 0 0,0 1 0 0 0,1 0-1 0 0,-1 0 1 0 0,-1-1 0 0 0,1 1-1 0 0,0 0 1 0 0,0 0 0 0 0,0 4-1 0 0,1 4-75 0 0,-1 0 0 0 0,1 0-1 0 0,-2 0 1 0 0,0 1-1 0 0,-1 18 1 0 0,-13 51 193 0 0,12-73-69 0 0,-65 235 1036 0 0,65-238-933 0 0,2-13 54 0 0,3-17 55 0 0,17-74-259 0 0,-12 56 0 0 0,1 1 0 0 0,2 0 0 0 0,19-45 0 0 0,81-137 20 0 0,-89 194 148 0 0,-22 30-157 0 0,1 0-1 0 0,0 0 1 0 0,-1 0-1 0 0,1 0 1 0 0,0 0-1 0 0,0 0 1 0 0,0 1 0 0 0,0-1-1 0 0,0 0 1 0 0,0 1-1 0 0,-1-1 1 0 0,2 0-1 0 0,-1 1 1 0 0,0 0 0 0 0,0-1-1 0 0,0 1 1 0 0,0-1-1 0 0,0 1 1 0 0,0 0-1 0 0,0 0 1 0 0,0 0 0 0 0,1 0-1 0 0,-1 0 1 0 0,0 0-1 0 0,0 0 1 0 0,0 0 0 0 0,0 0-1 0 0,2 1 1 0 0,-2 0 1 0 0,1 1-1 0 0,-1-1 1 0 0,0 1 0 0 0,0 0 0 0 0,0-1 0 0 0,0 1 0 0 0,-1 0 0 0 0,1 0 0 0 0,0-1-1 0 0,-1 1 1 0 0,1 0 0 0 0,-1 0 0 0 0,0 0 0 0 0,0 0 0 0 0,1 0 0 0 0,-1 0 0 0 0,-1 2 0 0 0,2-1 2 0 0,-1 8 7 0 0,-1-1 0 0 0,1 1 0 0 0,-2-1 0 0 0,1 1 1 0 0,-1-1-1 0 0,-1 0 0 0 0,-5 15 0 0 0,-34 67 90 0 0,30-66-106 0 0,7-14-172 0 0,-1-1 1 0 0,0 1-1 0 0,0-1 1 0 0,-1-1 0 0 0,-10 13-1 0 0,9-18-882 0 0,5-10-89 0 0,6-13-1814 0 0,1 4 282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3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24623 0 0,'0'0'562'0'0,"-1"2"72"0"0,-4 9-337 0 0,0 0-1 0 0,0 1 0 0 0,1-1 1 0 0,-3 15-1 0 0,-3 10 230 0 0,2-12 72 0 0,0-2-288 0 0,1 1-1 0 0,1 0 1 0 0,-6 46-1 0 0,9-23-390 0 0,-3 47 652 0 0,6 46 690 0 0,1-132-1248 0 0,-1 1 1 0 0,1-1-1 0 0,1 0 0 0 0,-1 0 1 0 0,1-1-1 0 0,0 1 1 0 0,1 0-1 0 0,0-1 0 0 0,0 1 1 0 0,0-1-1 0 0,1 0 1 0 0,7 9-1 0 0,-9-12-39 0 0,1 1 0 0 0,1-1 0 0 0,-1-1 0 0 0,0 1 0 0 0,1 0 0 0 0,-1-1 0 0 0,1 0 0 0 0,0 0 0 0 0,0 0 0 0 0,0 0 0 0 0,0-1-1 0 0,0 1 1 0 0,0-1 0 0 0,0 0 0 0 0,0 0 0 0 0,1-1 0 0 0,-1 1 0 0 0,0-1 0 0 0,1 0 0 0 0,-1 0 0 0 0,8-1 0 0 0,-1-1-94 0 0,-1-1 1 0 0,-1 0-1 0 0,1 0 1 0 0,0-1-1 0 0,-1 0 1 0 0,1-1-1 0 0,-1 0 1 0 0,12-8-1 0 0,-7 3 20 0 0,-1-1-1 0 0,0-1 1 0 0,0 1-1 0 0,12-17 0 0 0,-20 22 91 0 0,0-1 0 0 0,-1 0 0 0 0,5-10-1 0 0,-7 14 32 0 0,-1 0 0 0 0,0 0 0 0 0,1 0-1 0 0,-1-1 1 0 0,-1 1 0 0 0,1 0-1 0 0,0 0 1 0 0,-1-1 0 0 0,0 1-1 0 0,0-5 1 0 0,0 7 7 0 0,0-1-1 0 0,-1 1 1 0 0,1 0 0 0 0,-1 0-1 0 0,1 0 1 0 0,-1 0 0 0 0,1 0-1 0 0,-1 0 1 0 0,0 0 0 0 0,1 0-1 0 0,-1 0 1 0 0,0 0 0 0 0,0 1-1 0 0,0-1 1 0 0,0 0 0 0 0,0 0-1 0 0,0 1 1 0 0,0-1 0 0 0,0 0-1 0 0,0 1 1 0 0,0-1 0 0 0,0 1-1 0 0,0 0 1 0 0,0-1 0 0 0,0 1-1 0 0,-1 0 1 0 0,1 0 0 0 0,0-1-1 0 0,0 1 1 0 0,0 0 0 0 0,-1 0-1 0 0,1 0 1 0 0,0 1 0 0 0,-2-1-1 0 0,-2 1 63 0 0,1-1 0 0 0,0 1-1 0 0,-1 0 1 0 0,1 0 0 0 0,0 1 0 0 0,0-1 0 0 0,0 1-1 0 0,-5 3 1 0 0,-2 1 63 0 0,1 1-1 0 0,0 1 1 0 0,0 0 0 0 0,1 1-1 0 0,0-1 1 0 0,-9 13 0 0 0,14-14-208 0 0,-1 0 0 0 0,1 0 1 0 0,0 0-1 0 0,0 1 1 0 0,1-1-1 0 0,0 1 0 0 0,0 0 1 0 0,0 0-1 0 0,2 0 1 0 0,-3 11-1 0 0,3-12 136 0 0,1 0 0 0 0,0 0 0 0 0,0 0 0 0 0,0-1 0 0 0,1 1 0 0 0,0 0 0 0 0,0 0 0 0 0,5 11 0 0 0,-5-14-285 0 0,0-1 0 0 0,1 0 0 0 0,-1 1-1 0 0,1-1 1 0 0,0 0 0 0 0,0 0 0 0 0,1-1 0 0 0,-1 1 0 0 0,0 0 0 0 0,1-1 0 0 0,0 1 0 0 0,0-1-1 0 0,-1 0 1 0 0,1 0 0 0 0,0 0 0 0 0,1 0 0 0 0,-1-1 0 0 0,6 3 0 0 0,14 2-10203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8:12.8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1 8288 0 0,'0'0'6630'0'0,"-7"6"-3421"0"0,2 3-3068 0 0,0-1-1 0 0,1 1 1 0 0,1 0-1 0 0,-1 0 1 0 0,1 0-1 0 0,1 0 1 0 0,0 1-1 0 0,-1 11 0 0 0,2-17-140 0 0,0 0 0 0 0,0 0 0 0 0,-1 0 0 0 0,1 0 0 0 0,-1 0 0 0 0,0 0 0 0 0,0-1 0 0 0,-3 4 0 0 0,5-6 0 0 0,-1-1 0 0 0,1 1 0 0 0,-1-1 0 0 0,1 0 0 0 0,-1 1 0 0 0,1-1 0 0 0,-1 1 0 0 0,1-1 0 0 0,-1 0 0 0 0,0 0 0 0 0,1 1 0 0 0,-1-1 0 0 0,1 0 0 0 0,-1 0 0 0 0,0 0 0 0 0,1 1 0 0 0,-1-1 0 0 0,0 0 0 0 0,1 0 0 0 0,-1 0 0 0 0,0 0 0 0 0,1 0 0 0 0,-1-1 0 0 0,0 1 0 0 0,1 0 0 0 0,-1 0 0 0 0,1 0 0 0 0,-1 0 0 0 0,0-1 0 0 0,1 1 0 0 0,-1 0 0 0 0,1-1 0 0 0,-1 1 0 0 0,1 0 0 0 0,-1-1 0 0 0,1 1 0 0 0,-1-1 0 0 0,1 1 0 0 0,-1-1 0 0 0,1 1 0 0 0,-1-1 0 0 0,0 0 0 0 0,-18-24 527 0 0,13 16 388 0 0,4 8 929 0 0,1 6-1822 0 0,1 0 1 0 0,0 1-1 0 0,0-1 1 0 0,0 0-1 0 0,0 1 1 0 0,1-1-1 0 0,2 8 1 0 0,-2-10 18 0 0,0 0 1 0 0,0 0-1 0 0,0 0 1 0 0,1 0 0 0 0,-1 0-1 0 0,1 0 1 0 0,0-1 0 0 0,0 1-1 0 0,0 0 1 0 0,0-1-1 0 0,0 1 1 0 0,0-1 0 0 0,4 3-1 0 0,-6-5-36 0 0,1 1 0 0 0,0-1 0 0 0,0 1 0 0 0,0-1 0 0 0,-1 0 0 0 0,1 1 0 0 0,0-1 0 0 0,0 0 0 0 0,0 1 0 0 0,0-1 0 0 0,0 0 0 0 0,-1 0 0 0 0,1 0 0 0 0,0 0 0 0 0,0 0 0 0 0,0 0 0 0 0,0 0 0 0 0,0 0 0 0 0,0 0-1 0 0,0 0 1 0 0,0 0 0 0 0,-1-1 0 0 0,1 1 0 0 0,0 0 0 0 0,0-1 0 0 0,0 1 0 0 0,0-1 0 0 0,-1 1 0 0 0,1-1 0 0 0,1 0 0 0 0,2-2 200 0 0,-1 1-75 0 0,1 0-1 0 0,-1-1 1 0 0,0 1 0 0 0,0-1-1 0 0,0 0 1 0 0,-1 0 0 0 0,1 0 0 0 0,-1 0-1 0 0,4-5 1 0 0,9-12 109 0 0,22-15-2799 0 0,-34 33 1537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3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22 14512 0 0,'0'0'1313'0'0,"2"-4"-633"0"0,3-14 8717 0 0,-8 23-5750 0 0,-7 20-3440 0 0,3-7-7 0 0,-27 54 323 0 0,32-63-462 0 0,1-5 134 0 0,2-8 693 0 0,1-6-801 0 0,1 1-1 0 0,0 0 1 0 0,1 0 0 0 0,0 0-1 0 0,9-14 1 0 0,27-30 65 0 0,-40 53-323 0 0,1 1-973 0 0,0 0 994 0 0,0 0 0 0 0,-1 0 0 0 0,1 0 0 0 0,-1-1 0 0 0,1 1 0 0 0,-1 0 0 0 0,1 0 0 0 0,-1 0 0 0 0,0 0 0 0 0,1 0 0 0 0,-1 0 0 0 0,0 0 0 0 0,0 0 0 0 0,0 1 0 0 0,1 17-2787 0 0,-1-8 431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33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21191 0 0,'0'0'1920'0'0,"0"-12"-1414"0"0,2 7-82 0 0,0 1 0 0 0,1 0 1 0 0,-1 1-1 0 0,1-1 0 0 0,0 0 1 0 0,0 1-1 0 0,0 0 0 0 0,0-1 1 0 0,1 1-1 0 0,5-3 0 0 0,18-13 987 0 0,-26 18-819 0 0,-2 5-594 0 0,1 0-1 0 0,-1 1 1 0 0,-1-1-1 0 0,1 0 1 0 0,-1-1-1 0 0,1 1 1 0 0,-1 0 0 0 0,0 0-1 0 0,-1-1 1 0 0,-4 7-1 0 0,-7 13 1273 0 0,3-3-1585 0 0,10-19 994 0 0,15 0-523 0 0,-3-4-138 0 0,0 0 1 0 0,14-7-1 0 0,-14 5-956 0 0,-10 5 321 0 0,13 0-4182 0 0,-8 0 3039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3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6 8288 0 0,'-6'-5'19164'0'0,"6"24"-17396"0"0,0-12-1437 0 0,-5 95 948 0 0,-30 168 0 0 0,22-188-1061 0 0,7-44-529 0 0,1 1 1 0 0,2-1-1 0 0,3 62 0 0 0,0-90-174 0 0,1 3-1618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3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86 15664 0 0,'2'-2'187'0'0,"0"0"1"0"0,1 0-1 0 0,-1 0 1 0 0,0 0-1 0 0,0 0 1 0 0,0 0-1 0 0,-1-1 1 0 0,3-3 0 0 0,7-8-157 0 0,29-35 8049 0 0,-55 68-6544 0 0,-20 26-220 0 0,-39 68 0 0 0,57-82-1076 0 0,1 0 1 0 0,2 1 0 0 0,-16 51 0 0 0,18-38 101 0 0,-13 86 0 0 0,22-101-255 0 0,1 0-1 0 0,1 0 1 0 0,2-1-1 0 0,5 33 1 0 0,-2-35-87 0 0,1 1 0 0 0,10 31 0 0 0,-13-52 0 0 0,1 0 0 0 0,0-1 0 0 0,0 1 0 0 0,0 0 0 0 0,1-1 0 0 0,-1 0 0 0 0,2 0 0 0 0,-1 0 0 0 0,1 0 0 0 0,-1-1 0 0 0,2 0 0 0 0,-1 0 0 0 0,10 7 0 0 0,-15-12 10 0 0,11 5 504 0 0,-11-4-509 0 0,0-1 1 0 0,1 0 0 0 0,-1 0-1 0 0,0 0 1 0 0,0 0 0 0 0,0 1 0 0 0,1-1-1 0 0,-1 0 1 0 0,0 0 0 0 0,0 0-1 0 0,0 0 1 0 0,1 0 0 0 0,-1 0 0 0 0,0 0-1 0 0,0 0 1 0 0,1 0 0 0 0,-1 0-1 0 0,0 0 1 0 0,0 0 0 0 0,1 0 0 0 0,-1 0-1 0 0,0 0 1 0 0,0 0 0 0 0,1 0 0 0 0,-1 0-1 0 0,0 0 1 0 0,0 0 0 0 0,1 0-1 0 0,-1 0 1 0 0,0-1 0 0 0,0 1 0 0 0,0 0-1 0 0,1 0 1 0 0,-1 0 0 0 0,0 0-1 0 0,0 0 1 0 0,0-1 0 0 0,1 1 0 0 0,-1 0-1 0 0,0 0 1 0 0,0 0 0 0 0,0-1-1 0 0,0 1 1 0 0,0 0 0 0 0,1-1 0 0 0,-2 1-301 0 0,1-1-1 0 0,0 0 1 0 0,0 1 0 0 0,-1-1 0 0 0,1 1 0 0 0,-1-1 0 0 0,1 0 0 0 0,0 1 0 0 0,-1-1-1 0 0,1 1 1 0 0,-1-1 0 0 0,1 1 0 0 0,-1-1 0 0 0,1 1 0 0 0,-1-1 0 0 0,-1 0-1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3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37 158 11088 0 0,'-8'-15'1200'0'0,"-12"-63"4797"0"0,18 69-4383 0 0,0-1 0 0 0,0 1 0 0 0,0-19 0 0 0,2 20 1647 0 0,3 16-3111 0 0,2 6-8 0 0,-1 0 0 0 0,0 0-1 0 0,-1 1 1 0 0,1 17-1 0 0,1 2 118 0 0,27 167 488 0 0,8 290-1 0 0,-39-459-710 0 0,1 26-189 0 0,-2-46-44 0 0,0-12 164 0 0,0 1-1 0 0,0-1 1 0 0,-1 0-1 0 0,1 0 1 0 0,0 0-1 0 0,0 1 1 0 0,0-1-1 0 0,0 0 1 0 0,0 0-1 0 0,0 0 1 0 0,-1 0 0 0 0,1 1-1 0 0,0-1 1 0 0,0 0-1 0 0,0 0 1 0 0,0 0-1 0 0,-1 0 1 0 0,1 0-1 0 0,0 0 1 0 0,0 0-1 0 0,0 0 1 0 0,-1 1 0 0 0,1-1-1 0 0,0 0 1 0 0,0 0-1 0 0,0 0 1 0 0,-1 0-1 0 0,1 0 1 0 0,-1-1-138 0 0,-1 1 1 0 0,1-1 0 0 0,0 1 0 0 0,0-1-1 0 0,-1 1 1 0 0,1-1 0 0 0,0 0-1 0 0,0 0 1 0 0,0 0 0 0 0,0 1-1 0 0,0-1 1 0 0,-2-2 0 0 0,-10-12-1169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37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12440 0 0,'2'0'3372'0'0,"27"-8"3388"0"0,61-13-1281 0 0,-37 9-4157 0 0,-8 2-310 0 0,83-8-1 0 0,72 5-1783 0 0,-184 11-1092 0 0,24-3-1 0 0,-12-1-7943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3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76 14480 0 0,'0'0'74'0'0,"-1"-1"1"0"0,1 1 0 0 0,-1 0-1 0 0,1 0 1 0 0,-1-1 0 0 0,1 1 0 0 0,-1 0-1 0 0,1 0 1 0 0,0-1 0 0 0,-1 1 0 0 0,1-1-1 0 0,-1 1 1 0 0,1 0 0 0 0,0-1 0 0 0,-1 1-1 0 0,1-1 1 0 0,0 1 0 0 0,0-1-1 0 0,-1 0 1 0 0,1 0 3 0 0,0 0 0 0 0,0-1 0 0 0,0 1 0 0 0,0 0-1 0 0,0-1 1 0 0,0 1 0 0 0,0 0 0 0 0,0-1 0 0 0,0 1 0 0 0,1-2-1 0 0,1-8 1494 0 0,0 7-607 0 0,-1 0 0 0 0,1 0 0 0 0,0 0 0 0 0,5-7 0 0 0,-5 8-975 0 0,-2 3 122 0 0,0-1-1 0 0,0 0 1 0 0,1 1-1 0 0,-1-1 1 0 0,0 1 0 0 0,1-1-1 0 0,-1 1 1 0 0,0-1-1 0 0,1 1 1 0 0,-1-1-1 0 0,0 1 1 0 0,1-1 0 0 0,-1 1-1 0 0,1-1 1 0 0,-1 1-1 0 0,1 0 1 0 0,-1-1-1 0 0,1 1 1 0 0,-1 0 0 0 0,1-1-1 0 0,0 1 1 0 0,-1 0-1 0 0,1 0 1 0 0,-1 0-1 0 0,1 0 1 0 0,0-1-1 0 0,-1 1 1 0 0,1 0 0 0 0,0 0-1 0 0,-2 13 396 0 0,0-12-450 0 0,0 6-2 0 0,0-1 0 0 0,1 1 1 0 0,0 10-1 0 0,-1 15 46 0 0,-10 63-28 0 0,2 176 1 0 0,9-240-72 0 0,0-1 2 0 0,1-1-1 0 0,2 1 0 0 0,10 49 1 0 0,-2-37 47 0 0,13 42 17 0 0,-24-83-63 0 0,0 0-1 0 0,0 0 1 0 0,1 0-1 0 0,-1 0 1 0 0,1 0-1 0 0,-1 0 1 0 0,1-1-1 0 0,-1 1 1 0 0,1 0-1 0 0,0 0 1 0 0,-1 0-1 0 0,1 0 1 0 0,0-1-1 0 0,0 1 1 0 0,0 0-1 0 0,-1-1 1 0 0,1 1 0 0 0,0 0-1 0 0,0-1 1 0 0,0 1-1 0 0,0-1 1 0 0,0 0-1 0 0,2 1 1 0 0,-2-1 7 0 0,1 0 0 0 0,-1 0 0 0 0,1 0 1 0 0,-1 0-1 0 0,1-1 0 0 0,-1 1 0 0 0,0-1 1 0 0,1 1-1 0 0,-1-1 0 0 0,0 1 0 0 0,1-1 1 0 0,-1 0-1 0 0,0 1 0 0 0,3-3 0 0 0,2-2 62 0 0,0-1-1 0 0,0 0 1 0 0,-1 0 0 0 0,9-12-1 0 0,0-4 181 0 0,-2 0-1 0 0,15-35 0 0 0,-23 48-168 0 0,7-18 269 0 0,2-1 0 0 0,1 2 0 0 0,24-34 0 0 0,-35 55-292 0 0,1 1-1 0 0,-1 0 0 0 0,1 0 0 0 0,0 1 0 0 0,0-1 0 0 0,0 1 0 0 0,1 0 0 0 0,5-3 0 0 0,-8 5-47 0 0,-1 0 0 0 0,1 1 0 0 0,-1-1 0 0 0,1 1 0 0 0,-1-1 0 0 0,1 1 0 0 0,-1 0-1 0 0,1-1 1 0 0,-1 1 0 0 0,1 0 0 0 0,0 0 0 0 0,-1 0 0 0 0,1 0 0 0 0,-1 0 0 0 0,1 1 0 0 0,-1-1-1 0 0,1 0 1 0 0,-1 1 0 0 0,1-1 0 0 0,-1 1 0 0 0,1 0 0 0 0,-1-1 0 0 0,1 1 0 0 0,-1 0-1 0 0,0 0 1 0 0,0 0 0 0 0,1 0 0 0 0,-1 0 0 0 0,0 0 0 0 0,0 0 0 0 0,2 3 0 0 0,3 4 38 0 0,-1 0 1 0 0,0 1-1 0 0,-1 0 1 0 0,1 0-1 0 0,-2 0 1 0 0,1 1 0 0 0,-1-1-1 0 0,3 17 1 0 0,-2-2 22 0 0,-2 0 0 0 0,1 35 0 0 0,-3-6-36 0 0,10 73-1 0 0,-10-122-101 0 0,1 0-1 0 0,0 0 1 0 0,0 0-1 0 0,1-1 1 0 0,-1 1-1 0 0,1-1 1 0 0,2 5-1 0 0,0-1-272 0 0,-4-7 294 0 0,1 1 1 0 0,-1-1 0 0 0,0 0-1 0 0,0 1 1 0 0,0-1-1 0 0,0 0 1 0 0,1 0 0 0 0,-1 1-1 0 0,0-1 1 0 0,0 0-1 0 0,1 1 1 0 0,-1-1 0 0 0,0 0-1 0 0,0 0 1 0 0,1 1-1 0 0,-1-1 1 0 0,0 0 0 0 0,1 0-1 0 0,-1 0 1 0 0,0 0-1 0 0,1 1 1 0 0,-1-1 0 0 0,0 0-1 0 0,1 0 1 0 0,-1 0-1 0 0,1 0 1 0 0,-1 0 0 0 0,0 0-1 0 0,1 0 1 0 0,8-7-1508 0 0,-7 4 1060 0 0,0-1-1 0 0,0 1 1 0 0,-1 0 0 0 0,1 0-1 0 0,0-5 1 0 0,3-9-1189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37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52 241 11056 0 0,'0'0'1001'0'0,"-1"8"-802"0"0,-1 6 3207 0 0,-1 25 1 0 0,0 9 3330 0 0,-11 36-4267 0 0,-14 121-486 0 0,27-193-2050 0 0,1 1 1 0 0,0 0-1 0 0,1-1 0 0 0,1 1 0 0 0,0-1 0 0 0,0 1 0 0 0,1-1 0 0 0,5 13 0 0 0,-7-23-229 0 0,0 0 0 0 0,0 0-1 0 0,0 0 1 0 0,1 0 0 0 0,-1 0 0 0 0,1-1 0 0 0,-1 1-1 0 0,1 0 1 0 0,0-1 0 0 0,-1 1 0 0 0,3 1 0 0 0,8 2-9223 0 0</inkml:trace>
  <inkml:trace contextRef="#ctx0" brushRef="#br0" timeOffset="1">83 1 23239 0 0,'0'0'1760'0'0,"0"7"-1104"0"0,-3 1-528 0 0,3 2-128 0 0,3 2 0 0 0,2 4 0 0 0,0 2-1240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3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21191 0 0,'-11'7'623'0'0,"0"0"0"0"0,-13 6 0 0 0,15-9-231 0 0,0 1 0 0 0,0 1-1 0 0,0-1 1 0 0,1 1 0 0 0,-9 9 0 0 0,13-12-33 0 0,1 1 0 0 0,0 0-1 0 0,-1-1 1 0 0,2 2 0 0 0,-1-1-1 0 0,0 0 1 0 0,1 0 0 0 0,0 1 0 0 0,-2 5-1 0 0,3-8-283 0 0,1-1-1 0 0,0 1 1 0 0,-1 0 0 0 0,1-1-1 0 0,0 1 1 0 0,0 0-1 0 0,0 0 1 0 0,0-1-1 0 0,0 1 1 0 0,0 0-1 0 0,1 0 1 0 0,-1-1 0 0 0,1 1-1 0 0,-1 0 1 0 0,1-1-1 0 0,-1 1 1 0 0,1 0-1 0 0,0-1 1 0 0,0 1 0 0 0,0-1-1 0 0,0 0 1 0 0,0 1-1 0 0,0-1 1 0 0,0 0-1 0 0,1 1 1 0 0,-1-1-1 0 0,0 0 1 0 0,1 0 0 0 0,-1 0-1 0 0,2 1 1 0 0,6 2 71 0 0,-1 1 0 0 0,1-2 1 0 0,0 1-1 0 0,0-1 0 0 0,11 1 0 0 0,-13-2-86 0 0,1 0-1 0 0,0 0 0 0 0,-1 1 1 0 0,1-1-1 0 0,-1 2 1 0 0,0-1-1 0 0,0 1 0 0 0,10 7 1 0 0,-15-9-59 0 0,0 0 1 0 0,0 0-1 0 0,0 0 1 0 0,0 0 0 0 0,-1 0-1 0 0,1 0 1 0 0,-1 1 0 0 0,1-1-1 0 0,-1 0 1 0 0,0 1-1 0 0,0 0 1 0 0,0-1 0 0 0,0 1-1 0 0,0-1 1 0 0,-1 1-1 0 0,1 4 1 0 0,-1-3-1 0 0,0 0 1 0 0,0 0-1 0 0,-1 0 0 0 0,1 0 1 0 0,-1 0-1 0 0,0 0 0 0 0,0 0 1 0 0,0 0-1 0 0,-4 7 0 0 0,-1 0 0 0 0,0-2 0 0 0,0 1-1 0 0,-1-1 1 0 0,0 0 0 0 0,0 0-1 0 0,-17 14 1 0 0,10-13-496 0 0,-1 0 0 0 0,0-1 0 0 0,0 0 0 0 0,-1-1 0 0 0,0-1 0 0 0,-30 9 0 0 0,20-7-69 0 0,17-6-2419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3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71 23983 0 0,'0'0'2174'0'0,"-7"-3"-1748"0"0,6 1-233 0 0,0 1 0 0 0,0-1-1 0 0,1 0 1 0 0,-1 0 0 0 0,1 1-1 0 0,-1-1 1 0 0,1 0 0 0 0,0 0-1 0 0,0 1 1 0 0,0-1 0 0 0,0 0-1 0 0,0 0 1 0 0,0 0 0 0 0,0 0-1 0 0,0 1 1 0 0,1-1 0 0 0,0-3-1 0 0,1 1 152 0 0,-1 0-1 0 0,1-1 0 0 0,-1 1 0 0 0,1 0 0 0 0,5-6 0 0 0,-7 9 49 0 0,11 13-186 0 0,-10-6-289 0 0,0 0-1 0 0,-1-1 1 0 0,1 1-1 0 0,-1 0 0 0 0,0 0 1 0 0,-1 0-1 0 0,0 0 1 0 0,-1 7-1 0 0,-1 5 551 0 0,2-13-542 0 0,0-1 0 0 0,0 1-1 0 0,0 0 1 0 0,-4 7 0 0 0,4-9-105 0 0,1-2 284 0 0,1-8-45 0 0,0 0 1 0 0,0 0-1 0 0,0 1 1 0 0,1-1-1 0 0,0 1 0 0 0,0-1 1 0 0,4-6-1 0 0,14-23-5067 0 0,-10 23-5039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9:32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143 166 3224 0 0,'-6'12'312'0'0,"4"-10"-66"0"0,1 1-1 0 0,-1 0 1 0 0,1-1 0 0 0,-1 0-1 0 0,0 1 1 0 0,0-1 0 0 0,0 0 0 0 0,0 0-1 0 0,-1 0 1 0 0,1-1 0 0 0,0 1-1 0 0,-1 0 1 0 0,-4 1 0 0 0,-14 12 687 0 0,19-14-938 0 0,1 0-1 0 0,0-1 1 0 0,-1 1 0 0 0,1 0-1 0 0,0 0 1 0 0,-1-1-1 0 0,1 1 1 0 0,-1 0 0 0 0,1-1-1 0 0,-1 0 1 0 0,1 1 0 0 0,-1-1-1 0 0,0 0 1 0 0,1 0-1 0 0,-1 0 1 0 0,1 0 0 0 0,-1 0-1 0 0,0 0 1 0 0,1 0 0 0 0,-1-1-1 0 0,1 1 1 0 0,-1 0-1 0 0,1-1 1 0 0,-1 1 0 0 0,1-1-1 0 0,-1 0 1 0 0,1 0 0 0 0,-1 1-1 0 0,1-1 1 0 0,-2-1-1 0 0,-21-16 5008 0 0,14 11 3147 0 0,17 9-5133 0 0,11 2-2739 0 0,0-1 0 0 0,1-1 1 0 0,24 1-1 0 0,58-5 429 0 0,-19-1 31 0 0,-28 3 9 0 0,73-1-397 0 0,-107-1-316 0 0,-1 0-1 0 0,0-1 1 0 0,0-1 0 0 0,27-9-1 0 0,-44 12 24 0 0,0 0-1 0 0,-1 1 0 0 0,1-1 1 0 0,0 0-1 0 0,-1 0 0 0 0,1 0 1 0 0,0 0-1 0 0,-1 0 1 0 0,0 0-1 0 0,1-1 0 0 0,-1 1 1 0 0,1 0-1 0 0,-1-1 1 0 0,0 1-1 0 0,0-1 0 0 0,1-2 1 0 0,-1 3-37 0 0,-1 0 0 0 0,0 0 0 0 0,0 0 1 0 0,0 0-1 0 0,0 0 0 0 0,0 0 0 0 0,0 0 1 0 0,0 0-1 0 0,0 0 0 0 0,0 0 0 0 0,0 0 1 0 0,0-1-1 0 0,-1 1 0 0 0,1 0 0 0 0,-1 0 0 0 0,1 1 1 0 0,0-1-1 0 0,-1 0 0 0 0,0 0 0 0 0,1 0 1 0 0,-1 0-1 0 0,1 0 0 0 0,-1 0 0 0 0,0 1 1 0 0,0-1-1 0 0,0 0 0 0 0,1 1 0 0 0,-1-1 1 0 0,-2-1-1 0 0,-13-7 53 0 0,0 0-1 0 0,-1 0 1 0 0,0 2 0 0 0,0 0 0 0 0,-34-8 0 0 0,2-1-17 0 0,1 2-43 0 0,28 8-12 0 0,-29-11-1 0 0,32 10 1 0 0,12 5 0 0 0,-1 0 0 0 0,1 0 0 0 0,0 0 0 0 0,-6-5 0 0 0,36 17-35 0 0,30 8 0 0 0,-14-4 33 0 0,-18-7 77 0 0,0 0 0 0 0,1-1 0 0 0,-1-1 0 0 0,1-1 0 0 0,0-2 0 0 0,1 0 0 0 0,31-2 0 0 0,-51 0 117 0 0,0 0 0 0 0,0 0 1 0 0,0 0-1 0 0,0 1 0 0 0,0 0 0 0 0,5 1 0 0 0,-10-2-189 0 0,0 1 0 0 0,0-1-1 0 0,0 0 1 0 0,1 0 0 0 0,-1 0-1 0 0,0 1 1 0 0,0-1 0 0 0,0 0 0 0 0,0 0-1 0 0,0 0 1 0 0,0 1 0 0 0,0-1-1 0 0,0 0 1 0 0,0 0 0 0 0,0 1-1 0 0,1-1 1 0 0,-1 0 0 0 0,0 0-1 0 0,0 1 1 0 0,0-1 0 0 0,-1 0-1 0 0,1 0 1 0 0,0 1 0 0 0,0-1-1 0 0,0 0 1 0 0,0 0 0 0 0,0 1-1 0 0,0-1 1 0 0,0 0 0 0 0,0 0-1 0 0,0 0 1 0 0,-1 1 0 0 0,1-1 0 0 0,-5 9-116 0 0,4-7 86 0 0,-14 25-287 0 0,-37 49 0 0 0,-2 2 405 0 0,41-60-144 0 0,-8 14 82 0 0,20-30-153 0 0,0 0-1 0 0,0 0 0 0 0,1-1 0 0 0,-1 1 0 0 0,1 0 1 0 0,-1 0-1 0 0,1 0 0 0 0,-1 0 0 0 0,1-1 0 0 0,0 1 1 0 0,0 0-1 0 0,0 0 0 0 0,0 0 0 0 0,0 0 0 0 0,1 0 1 0 0,-1 2-1 0 0,3-1-1325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39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21655 0 0,'0'0'1959'0'0,"8"10"1521"0"0,0-1-2186 0 0,0 1 0 0 0,0-1 0 0 0,12 9-1 0 0,4 6-942 0 0,15 13-291 0 0,-26-25-39 0 0,0 1 1 0 0,0 0 0 0 0,14 19 0 0 0,1 14-22 0 0,31 66 0 0 0,-56-107-14 0 0,3 9-482 0 0,1 0 0 0 0,0-1 0 0 0,1 0 1 0 0,1 0-1 0 0,18 22 0 0 0,-22-32-2393 0 0</inkml:trace>
  <inkml:trace contextRef="#ctx0" brushRef="#br0" timeOffset="1">454 38 10592 0 0,'-13'-10'2190'0'0,"11"9"-1400"0"0,1 1-1 0 0,-1-1 0 0 0,1 1 1 0 0,-1-1-1 0 0,1 1 1 0 0,-1 0-1 0 0,1 0 0 0 0,-1 0 1 0 0,1-1-1 0 0,-1 2 1 0 0,1-1-1 0 0,-1 0 0 0 0,1 0 1 0 0,0 0-1 0 0,-1 1 0 0 0,-1 0 1 0 0,-8 3-288 0 0,1 0 0 0 0,1 1 0 0 0,-1 1 0 0 0,1-1 0 0 0,0 2 0 0 0,0-1 0 0 0,0 1 0 0 0,-11 12 0 0 0,-58 71 482 0 0,72-82-840 0 0,-70 80 280 0 0,-20 27 47 0 0,92-111-1126 0 0,-3 5-3138 0 0,7-9 3683 0 0,0 0-1 0 0,0 0 1 0 0,0 1-1 0 0,0-1 1 0 0,0 0-1 0 0,0 0 1 0 0,0 0-1 0 0,0 0 1 0 0,0 0-1 0 0,0 1 1 0 0,0-1-1 0 0,0 0 1 0 0,1 0-1 0 0,-1 0 1 0 0,0 0-1 0 0,0 1 1 0 0,0-1 0 0 0,0 0-1 0 0,0 0 1 0 0,1 1-774 0 0,-1-1 773 0 0,0 0 1 0 0,1 0-1 0 0,-1 0 1 0 0,0 0-1 0 0,0 0 1 0 0,0 0 0 0 0,0 0-1 0 0,1 0 1 0 0,-1 0-1 0 0,0 0 1 0 0,0 0-1 0 0,0 0 1 0 0,0 0-1 0 0,0 0 1 0 0,1 0-1 0 0,-1 0 1 0 0,0 0-1 0 0,0 0 1 0 0,0 0-1 0 0,0 0 1 0 0,1 0-1 0 0,-1 0 1 0 0,0 0 0 0 0,0 0-1 0 0,0 0 1 0 0,0-1-1 0 0,1 1 1 0 0,11-4-9407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3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 22287 0 0,'-8'-4'1024'0'0,"7"3"-29"0"0,10 1-43 0 0,115-9 3230 0 0,-93 6-3826 0 0,-4 0-67 0 0,27 1 0 0 0,-46 2-422 0 0,0 1 0 0 0,0 0 0 0 0,-1 0 0 0 0,1 0 0 0 0,0 1 1 0 0,-1 0-1 0 0,1 0 0 0 0,9 6 0 0 0,-14-7-74 0 0,-1 0-1 0 0,0 1 1 0 0,1 0 0 0 0,-1-1 0 0 0,0 1-1 0 0,1 0 1 0 0,-1 0 0 0 0,-1 1 0 0 0,1-1-1 0 0,0 0 1 0 0,0 1 0 0 0,-1-1 0 0 0,1 1-1 0 0,0 2 1 0 0,-1-3 1 0 0,-1-1-1 0 0,1 1 0 0 0,-1-1 1 0 0,0 1-1 0 0,0 0 1 0 0,0-1-1 0 0,0 1 0 0 0,0-1 1 0 0,0 1-1 0 0,0-1 1 0 0,-1 1-1 0 0,1-1 0 0 0,-1 1 1 0 0,1-1-1 0 0,-1 1 1 0 0,1-1-1 0 0,-1 1 0 0 0,0-1 1 0 0,0 0-1 0 0,1 1 1 0 0,-1-1-1 0 0,0 0 0 0 0,0 0 1 0 0,0 1-1 0 0,-1-1 1 0 0,1 0-1 0 0,0 0 1 0 0,0 0-1 0 0,-1-1 0 0 0,-1 2 1 0 0,-26 18-1989 0 0,-2-4-11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4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26 643 5064 0 0,'-6'-2'1655'0'0,"-13"1"13543"0"0,28 2-14603 0 0,-1-1 1 0 0,1 0-1 0 0,0-1 0 0 0,-1 1 1 0 0,1-2-1 0 0,-1 1 1 0 0,13-5-1 0 0,59-25-664 0 0,-35 12 409 0 0,98-26-2026 0 0,-106 37 660 0 0</inkml:trace>
  <inkml:trace contextRef="#ctx0" brushRef="#br0" timeOffset="1">1150 13 24879 0 0,'-11'17'2255'0'0,"45"-20"789"0"0,6 1-1880 0 0,70-12 0 0 0,-69 7-1031 0 0,-31 6-628 0 0,-1 0 0 0 0,1 0-1 0 0,0 1 1 0 0,17 1 0 0 0,-23-1-1317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40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16 23039 0 0,'0'0'1760'0'0,"-15"-15"-549"0"0,12 17-1015 0 0,0 0 1 0 0,1 1-1 0 0,-1-1 1 0 0,1 1 0 0 0,0 0-1 0 0,0 0 1 0 0,0 0-1 0 0,0 0 1 0 0,0 0-1 0 0,1 0 1 0 0,-1 1-1 0 0,1-1 1 0 0,0 0-1 0 0,0 1 1 0 0,0 3-1 0 0,-2 5 131 0 0,1-1-1 0 0,1 1 1 0 0,-1 17-1 0 0,2-21-218 0 0,0-2-33 0 0,0 0 0 0 0,0 0 0 0 0,0 0 0 0 0,1 0 0 0 0,0 0 0 0 0,0-1 1 0 0,0 1-1 0 0,1 0 0 0 0,3 7 0 0 0,-4-10-44 0 0,0 0 0 0 0,1-1-1 0 0,-1 1 1 0 0,1-1 0 0 0,0 0 0 0 0,0 1-1 0 0,0-1 1 0 0,0 0 0 0 0,0 0 0 0 0,0 0 0 0 0,0 0-1 0 0,1-1 1 0 0,3 3 0 0 0,-1-2-11 0 0,-1-1-1 0 0,0 1 1 0 0,1-1 0 0 0,-1 0-1 0 0,1-1 1 0 0,-1 1 0 0 0,1-1-1 0 0,6 0 1 0 0,106-3 620 0 0,-115 3-632 0 0,1 0 0 0 0,-1 0 0 0 0,1 1 1 0 0,-1-1-1 0 0,1 1 0 0 0,-1-1 0 0 0,1 1 0 0 0,-1 0 0 0 0,0 0 0 0 0,1 0 0 0 0,-1 0 1 0 0,0 0-1 0 0,0 1 0 0 0,3 1 0 0 0,-5-3-6 0 0,1 1 0 0 0,0 0 0 0 0,-1 0 0 0 0,1 0 0 0 0,-1-1 0 0 0,1 1 0 0 0,-1 0 0 0 0,1 0 0 0 0,-1 0 1 0 0,0 0-1 0 0,1 0 0 0 0,-1 0 0 0 0,0 0 0 0 0,0 0 0 0 0,1 0 0 0 0,-1 0 0 0 0,0 0 0 0 0,0 0 0 0 0,0 0 0 0 0,0 0 0 0 0,-1 0 0 0 0,1 0 0 0 0,0 0 0 0 0,0 0 0 0 0,0 0 0 0 0,-1 0 0 0 0,1 0 0 0 0,-1 0 1 0 0,1 0-1 0 0,-1 0 0 0 0,1-1 0 0 0,-1 1 0 0 0,1 0 0 0 0,-1 0 0 0 0,0 0 0 0 0,1-1 0 0 0,-2 2 0 0 0,-9 8-2 0 0,1-1 0 0 0,-1 0 0 0 0,-1-1 0 0 0,0 0 0 0 0,0-1 0 0 0,-14 7 0 0 0,-6 4 0 0 0,-47 32-388 0 0,-23 13-787 0 0,79-50 806 0 0,-1-2 0 0 0,-37 14 1 0 0,35-18-2487 0 0,3-4-7093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41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51 4144 0 0,'0'0'191'0'0,"0"-18"26"0"0,0-6 18548 0 0,0 16-15377 0 0,-6 30-1739 0 0,1 70-893 0 0,12 140 1 0 0,-6-220-741 0 0,1 37-45 0 0,3 1-1 0 0,2-1 1 0 0,3 0 0 0 0,19 63-1 0 0,-28-109-136 0 0,0 1-174 0 0,0-1 0 0 0,1 0 0 0 0,-1 0 0 0 0,0 1 0 0 0,1-1 0 0 0,0 0 0 0 0,0 0 0 0 0,0 0 0 0 0,3 3 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4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14 118 11056 0 0,'-14'-24'1681'0'0,"32"13"7731"0"0,16-4-4319 0 0,24 1-4083 0 0,-30 8-452 0 0,42-8-70 0 0,96-9 1 0 0,-9 14-4029 0 0,-122 7 2228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4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72 10136 0 0,'-3'-10'10355'0'0,"3"7"-10144"0"0,1 0 0 0 0,-1 1 0 0 0,1-1 0 0 0,0 0 0 0 0,0 1 0 0 0,0-1 0 0 0,0 0 0 0 0,0 1 0 0 0,0-1 0 0 0,1 1 0 0 0,-1 0 0 0 0,1-1 0 0 0,0 1 0 0 0,-1 0 0 0 0,1 0 0 0 0,0 0 0 0 0,0 0 0 0 0,3-1 0 0 0,-3 1-62 0 0,0 1 0 0 0,0-1-1 0 0,0 1 1 0 0,0 0 0 0 0,0-1 0 0 0,0 1-1 0 0,1 0 1 0 0,-1 1 0 0 0,0-1-1 0 0,1 0 1 0 0,-1 1 0 0 0,1-1-1 0 0,-1 1 1 0 0,0 0 0 0 0,1 0 0 0 0,-1 0-1 0 0,1 0 1 0 0,-1 0 0 0 0,1 0-1 0 0,4 2 1 0 0,-4-1-149 0 0,0 1 0 0 0,1 0 0 0 0,-1 0 0 0 0,0 0 0 0 0,0 1 0 0 0,0-1 0 0 0,-1 1 0 0 0,1-1 0 0 0,-1 1 0 0 0,1 0 0 0 0,-1 0 0 0 0,0 0 0 0 0,0 0 0 0 0,0 1 0 0 0,-1-1 0 0 0,1 0 0 0 0,-1 1 0 0 0,2 4 0 0 0,2 9 0 0 0,-1-1 0 0 0,3 28 0 0 0,-7-40 0 0 0,9 95 0 0 0,2 14 0 0 0,-7-88 15 0 0,1 11 151 0 0,1-1 0 0 0,22 67 0 0 0,-22-84 90 0 0,-1-4-86 0 0,11 22 0 0 0,-15-32-163 0 0,1-1 0 0 0,0 0-1 0 0,0 0 1 0 0,0 0 0 0 0,1 0-1 0 0,-1-1 1 0 0,1 1 0 0 0,-1-1-1 0 0,1 1 1 0 0,0-1 0 0 0,6 4-1 0 0,-8-6 1 0 0,0 1 0 0 0,1-1-1 0 0,-1 0 1 0 0,0 1-1 0 0,0-1 1 0 0,0 0-1 0 0,0 0 1 0 0,0 0 0 0 0,1 0-1 0 0,-1 0 1 0 0,0 0-1 0 0,0 0 1 0 0,0-1-1 0 0,0 1 1 0 0,0 0-1 0 0,0-1 1 0 0,1 1 0 0 0,-1-1-1 0 0,0 1 1 0 0,0-1-1 0 0,0 1 1 0 0,0-1-1 0 0,0 0 1 0 0,-1 1 0 0 0,1-1-1 0 0,0 0 1 0 0,0 0-1 0 0,0 0 1 0 0,-1 1-1 0 0,1-1 1 0 0,0 0-1 0 0,-1 0 1 0 0,1-2 0 0 0,4-4 51 0 0,-1 0 0 0 0,0 0 1 0 0,4-12-1 0 0,-6 14-40 0 0,18-45 168 0 0,23-53 381 0 0,-36 89-369 0 0,0 1-1 0 0,1-1 0 0 0,17-19 0 0 0,-22 28-116 0 0,1 1-1 0 0,0 0 1 0 0,0 0 0 0 0,0 0-1 0 0,1 0 1 0 0,0 1 0 0 0,-1-1-1 0 0,1 1 1 0 0,0 0 0 0 0,1 1-1 0 0,-1-1 1 0 0,11-2 0 0 0,-14 4-70 0 0,0 1 0 0 0,0 0-1 0 0,0 0 1 0 0,1 0 0 0 0,-1 0 0 0 0,0 0 0 0 0,0 1 0 0 0,0-1 0 0 0,1 0 0 0 0,-1 1 0 0 0,0 0 0 0 0,0-1 0 0 0,0 1 0 0 0,0 0-1 0 0,0 0 1 0 0,0 0 0 0 0,0 1 0 0 0,0-1 0 0 0,-1 0 0 0 0,1 1 0 0 0,0-1 0 0 0,-1 1 0 0 0,1-1 0 0 0,-1 1 0 0 0,1 0 0 0 0,-1 0 0 0 0,0 0-1 0 0,0 0 1 0 0,2 3 0 0 0,1 3-3 0 0,-1 1-1 0 0,0 0 0 0 0,0 0 1 0 0,0 0-1 0 0,1 15 1 0 0,7 115 90 0 0,-8-77-423 0 0,-2-54-23 0 0,0 0 0 0 0,1 0 1 0 0,0-1-1 0 0,0 1 0 0 0,1 0 0 0 0,-1-1 0 0 0,8 13 0 0 0,-2-13-1212 0 0,0-6-57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43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68 200 20271 0 0,'-2'4'415'0'0,"-2"0"-237"0"0,1 0 1 0 0,-1 0-1 0 0,1 1 1 0 0,0-1-1 0 0,1 1 1 0 0,-1 0 0 0 0,1 0-1 0 0,0 0 1 0 0,-3 9-1 0 0,-21 140 4676 0 0,23-124-4604 0 0,0-8-51 0 0,1 0 0 0 0,1 24-1 0 0,2-26-171 0 0,2 19 123 0 0,-3-36-274 0 0,1 0 0 0 0,0 0 0 0 0,0 0-1 0 0,0 0 1 0 0,0-1 0 0 0,0 1 0 0 0,1 0 0 0 0,-1-1-1 0 0,1 1 1 0 0,-1-1 0 0 0,3 3 0 0 0,5 1-759 0 0</inkml:trace>
  <inkml:trace contextRef="#ctx0" brushRef="#br0" timeOffset="0.99">100 3 23039 0 0,'-12'-2'2496'0'0,"15"9"-2200"0"0,-1 0 16 0 0,1 0 0 0 0,3 4 0 0 0,0 1-1072 0 0,5 1-208 0 0,3-1-48 0 0,0 1-5528 0 0,-2 1-1103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4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14280 0 0,'-20'7'606'0'0,"10"-3"358"0"0,0-1 1 0 0,-15 9 0 0 0,22-10-191 0 0,0 0-1 0 0,0 0 1 0 0,0 0 0 0 0,0 1 0 0 0,1-1 0 0 0,-1 1-1 0 0,1-1 1 0 0,0 1 0 0 0,0 0 0 0 0,0 0 0 0 0,0 0-1 0 0,-1 3 1 0 0,2-5-685 0 0,1 1 0 0 0,-1-1-1 0 0,1 0 1 0 0,-1 1 0 0 0,1-1 0 0 0,0 1-1 0 0,0-1 1 0 0,0 0 0 0 0,0 1 0 0 0,0-1-1 0 0,0 1 1 0 0,0-1 0 0 0,0 0-1 0 0,0 1 1 0 0,1-1 0 0 0,-1 1 0 0 0,1-1-1 0 0,-1 0 1 0 0,1 1 0 0 0,-1-1 0 0 0,1 0-1 0 0,0 0 1 0 0,0 0 0 0 0,-1 1 0 0 0,1-1-1 0 0,0 0 1 0 0,2 1 0 0 0,0 1 138 0 0,1 1-1 0 0,0-1 1 0 0,0-1 0 0 0,0 1 0 0 0,0 0-1 0 0,7 2 1 0 0,13 4-164 0 0,-18-7-80 0 0,0 0 1 0 0,0 1-1 0 0,-1-1 0 0 0,11 7 0 0 0,-14-8 12 0 0,-1 1 0 0 0,1-1 0 0 0,-1 1 1 0 0,1-1-1 0 0,-1 1 0 0 0,0-1 0 0 0,0 1 1 0 0,1 0-1 0 0,-1 0 0 0 0,0 0 0 0 0,0 0 0 0 0,-1-1 1 0 0,1 1-1 0 0,0 0 0 0 0,-1 0 0 0 0,1 0 1 0 0,-1 1-1 0 0,1 3 0 0 0,-2-2 38 0 0,1 1 1 0 0,-1-1-1 0 0,1 1 1 0 0,-1 0-1 0 0,0-1 1 0 0,-1 1-1 0 0,1-1 0 0 0,-1 0 1 0 0,0 0-1 0 0,0 1 1 0 0,-4 5-1 0 0,0-1 44 0 0,0-1 0 0 0,-1 1-1 0 0,-14 14 1 0 0,10-14-136 0 0,-1 0 0 0 0,-1-1 0 0 0,1 0 0 0 0,-1 0 0 0 0,-1-2 0 0 0,-14 6 0 0 0,-36 20-3909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4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28 185 26719 0 0,'-9'28'4992'0'0,"2"20"-4948"0"0,6-38 3 0 0,0 0-1 0 0,0 0 0 0 0,-6 16 0 0 0,7-25 648 0 0,-1-5-1052 0 0,1-1 327 0 0,0 1 0 0 0,0-1 0 0 0,0 0 0 0 0,0 1 0 0 0,1-1 0 0 0,0 1 0 0 0,0-1 0 0 0,0 1 0 0 0,1-1 0 0 0,-1 1 0 0 0,1 0 0 0 0,0-1 0 0 0,0 1 0 0 0,1 0 0 0 0,-1 1 0 0 0,1-1 0 0 0,0 0 0 0 0,5-5 0 0 0,15-9-2418 0 0,-12 12 1170 0 0</inkml:trace>
  <inkml:trace contextRef="#ctx0" brushRef="#br0" timeOffset="1">391 7 28191 0 0,'-1'-1'254'0'0,"-5"-5"2604"0"0,18 28-1783 0 0,2 2-875 0 0,22 52 1 0 0,-12-22-344 0 0,-21-49 2 0 0,-1 1 0 0 0,1 0 0 0 0,1-1 0 0 0,-1 1 0 0 0,1-1 0 0 0,0 0-1 0 0,0 0 1 0 0,0-1 0 0 0,1 1 0 0 0,0-1 0 0 0,-1 0 0 0 0,2 0 0 0 0,5 3-1 0 0,3-1-695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9:35.6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1 940 7168 0 0,'3'17'3793'0'0,"-2"-20"-3294"0"0,0-1-1 0 0,0 0 1 0 0,0 1-1 0 0,1-1 1 0 0,-1 1 0 0 0,1 0-1 0 0,0 0 1 0 0,0-1 0 0 0,0 1-1 0 0,3-3 1 0 0,-2 3-203 0 0,62-100 3283 0 0,-15 21-2373 0 0,-27 48-948 0 0,1 2 0 0 0,2 1 0 0 0,32-31 0 0 0,-25 31-191 0 0,55-51 37 0 0,-12 16-30 0 0,113-88 31 0 0,-169 140-158 0 0,85-65 548 0 0,-105 79-487 0 0,0 0 0 0 0,0 0 0 0 0,0-1 0 0 0,1 1 0 0 0,-1 0-1 0 0,0 0 1 0 0,0 0 0 0 0,0 0 0 0 0,1-1 0 0 0,-1 1 0 0 0,0 0-1 0 0,0 0 1 0 0,0-1 0 0 0,0 1 0 0 0,0 0 0 0 0,0 0 0 0 0,1-1-1 0 0,-1 1 1 0 0,0 0 0 0 0,0 0 0 0 0,0-1 0 0 0,0 1 0 0 0,0 0-1 0 0,0 0 1 0 0,0-1 0 0 0,0 1 0 0 0,0 0 0 0 0,0 0 0 0 0,0-1 0 0 0,0 1-1 0 0,0 0 1 0 0,-1 0 0 0 0,1-1 0 0 0,0 1 0 0 0,0 0 0 0 0,0 0-1 0 0,0-1 1 0 0,0 1 0 0 0,0 0 0 0 0,-1 0 0 0 0,1 0 0 0 0,0-1-1 0 0,0 1 1 0 0,0 0 0 0 0,-1 0 0 0 0,1 0 0 0 0,0 0 0 0 0,0-1 0 0 0,0 1-1 0 0,-1 0 1 0 0,1 0 0 0 0,0 0 0 0 0,0 0 0 0 0,-1 0 0 0 0,1 0-1 0 0,0 0 1 0 0,0 0 0 0 0,-1 0 0 0 0,1 0 0 0 0,-1 0 0 0 0,-19-4 239 0 0,17 3-181 0 0,-17 0-177 0 0,-1 0-1 0 0,-27 2 1 0 0,1 1 837 0 0,-23 0-278 0 0,69-2-381 0 0,-1-2-42 0 0,2 1-21 0 0,0 0 1 0 0,0 0-1 0 0,0 0 0 0 0,1 0 0 0 0,-1 0 1 0 0,1 0-1 0 0,-1 0 0 0 0,1 0 0 0 0,-1 0 1 0 0,1 0-1 0 0,-1 0 0 0 0,1 0 0 0 0,1-1 1 0 0,-1 1-5 0 0,6-8 4 0 0,1-1 1 0 0,0 2-1 0 0,0-1 0 0 0,1 1 0 0 0,1 0 1 0 0,-1 0-1 0 0,1 1 0 0 0,1 1 0 0 0,-1 0 1 0 0,1 0-1 0 0,0 1 0 0 0,0 0 0 0 0,1 1 1 0 0,-1 0-1 0 0,1 1 0 0 0,20-3 0 0 0,-31 6-2 0 0,0 0 0 0 0,0 0-1 0 0,0-1 1 0 0,1 1 0 0 0,-1 0-1 0 0,0 0 1 0 0,0 0 0 0 0,0 0-1 0 0,0 0 1 0 0,0 1 0 0 0,0-1-1 0 0,0 0 1 0 0,0 0 0 0 0,0 1-1 0 0,0-1 1 0 0,0 1 0 0 0,0-1-1 0 0,0 1 1 0 0,0-1 0 0 0,0 1-1 0 0,0 0 1 0 0,0-1 0 0 0,0 1-1 0 0,-1 0 1 0 0,1 0 0 0 0,0 0 0 0 0,0-1-1 0 0,-1 1 1 0 0,1 0 0 0 0,-1 0-1 0 0,1 0 1 0 0,-1 0 0 0 0,1 0-1 0 0,-1 0 1 0 0,1 0 0 0 0,-1 0-1 0 0,0 0 1 0 0,0 0 0 0 0,0 1-1 0 0,1-1 1 0 0,-1 0 0 0 0,0 0-1 0 0,-1 1 1 0 0,1 5 30 0 0,-1 0 0 0 0,0-1-1 0 0,0 1 1 0 0,-1-1 0 0 0,0 0-1 0 0,-3 7 1 0 0,-16 39 41 0 0,-27 77-74 0 0,44-113 2 0 0,0-6 1 0 0,1 0-1 0 0,1 0 0 0 0,-1 0 1 0 0,2 1-1 0 0,0-1 1 0 0,0 16-1 0 0,4-14-230 0 0,5-4-1121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4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 23039 0 0,'-2'1'1058'0'0,"-15"10"-272"0"0,1 2 1 0 0,0 0 0 0 0,1 1-1 0 0,0 0 1 0 0,-21 27-1 0 0,-56 92 1768 0 0,45-63-2437 0 0,-65 92-1674 0 0,100-143-1230 0 0,3-2-7109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44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44 6912 0 0,'-37'7'15183'0'0,"39"-7"-13628"0"0,52-3 173 0 0,106-19 0 0 0,-11-1-1216 0 0,-123 21-429 0 0,-1 1 1 0 0,1 1-1 0 0,47 6 0 0 0,-69-5-212 0 0,0 0 0 0 0,0 0 0 0 0,0 1 0 0 0,0-1 0 0 0,0 1 0 0 0,0 0 0 0 0,-1 0 0 0 0,1 0 0 0 0,0 0 0 0 0,-1 1 0 0 0,0-1 0 0 0,1 1 0 0 0,2 4 0 0 0,4 7-1785 0 0</inkml:trace>
  <inkml:trace contextRef="#ctx0" brushRef="#br0" timeOffset="1">116 261 6912 0 0,'0'0'744'0'0,"5"5"-744"0"0,6 0 0 0 0,3-2 3336 0 0,9-3 656 0 0,2-3 127 0 0,9-4 25 0 0,-1-1-3424 0 0,10-2-720 0 0,0-2-72 0 0,10 0-6312 0 0,-5-1-1263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4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26 138 22319 0 0,'-3'-1'258'0'0,"1"-1"0"0"0,0 1 0 0 0,0-1 0 0 0,0 0 0 0 0,0 0 0 0 0,0 1 0 0 0,-3-4 0 0 0,5 4-191 0 0,-1 0-1 0 0,1 1 1 0 0,-1-1-1 0 0,1 0 1 0 0,-1 0-1 0 0,1 0 1 0 0,-1 1-1 0 0,1-1 1 0 0,0 0-1 0 0,-1 0 1 0 0,1 0-1 0 0,0 0 1 0 0,0 0 0 0 0,-1 0-1 0 0,1 0 1 0 0,0 0-1 0 0,0 0 1 0 0,0 0-1 0 0,0 1 1 0 0,1-1-1 0 0,-1 0 1 0 0,0 0-1 0 0,0 0 1 0 0,0 0-1 0 0,1 0 1 0 0,-1 0-1 0 0,0 0 1 0 0,1 0 0 0 0,4-4 144 0 0,-1 0 1 0 0,1 1 0 0 0,-1 0 0 0 0,1 0 0 0 0,1 0 0 0 0,-1 0 0 0 0,0 1-1 0 0,1 0 1 0 0,0 0 0 0 0,10-3 0 0 0,4-3 15 0 0,-3 1 1 0 0,0 1-1 0 0,1 0 1 0 0,36-7 0 0 0,-42 12-108 0 0,0 0 1 0 0,0 1-1 0 0,0 0 0 0 0,1 1 0 0 0,-1 1 1 0 0,0 0-1 0 0,14 3 0 0 0,-21-3-91 0 0,-1 0 0 0 0,1 0 0 0 0,-1 1 1 0 0,1 0-1 0 0,-1 0 0 0 0,0 0 0 0 0,1 0 0 0 0,-1 1 0 0 0,-1 0 0 0 0,1 0 1 0 0,0 0-1 0 0,-1 0 0 0 0,1 0 0 0 0,3 6 0 0 0,-2-3-11 0 0,-2 0 0 0 0,1 1 0 0 0,-1-1 0 0 0,0 1 0 0 0,0-1 0 0 0,0 1 0 0 0,-1 0 0 0 0,2 12 0 0 0,-2 0 15 0 0,0 0 1 0 0,-1-1-1 0 0,-1 1 0 0 0,-1 0 0 0 0,-1-1 1 0 0,-5 28-1 0 0,2-22 30 0 0,-2-1-1 0 0,0-1 1 0 0,-1 1 0 0 0,-1-1 0 0 0,-24 40-1 0 0,23-46-12 0 0,-1-1-1 0 0,0 0 1 0 0,-2 0-1 0 0,-22 20 1 0 0,31-31-22 0 0,-1 0 0 0 0,-1 0 0 0 0,1-1 0 0 0,0 1 0 0 0,-1-2 0 0 0,0 1 0 0 0,0 0 0 0 0,0-1 0 0 0,0 0 0 0 0,-10 2 0 0 0,14-4-19 0 0,-1 1 0 0 0,0-1 0 0 0,1 0 0 0 0,-1 0 0 0 0,1 0 0 0 0,-1 0 0 0 0,0 0 0 0 0,1-1 0 0 0,-1 1 0 0 0,1-1 0 0 0,-1 0 0 0 0,1 1 0 0 0,-1-1 0 0 0,1 0-1 0 0,-1-1 1 0 0,1 1 0 0 0,0 0 0 0 0,0-1 0 0 0,0 1 0 0 0,-1-1 0 0 0,1 1 0 0 0,1-1 0 0 0,-1 0 0 0 0,0 0 0 0 0,0 0 0 0 0,1 0 0 0 0,-1 0 0 0 0,-1-3 0 0 0,3 3-9 0 0,-1 1 0 0 0,0-1 0 0 0,0 1 0 0 0,1-1 0 0 0,-1 1 0 0 0,1-1 0 0 0,0 0 0 0 0,-1 1 0 0 0,1-1 0 0 0,0 1 0 0 0,0-1 0 0 0,0 0 0 0 0,0 1 0 0 0,0-1 0 0 0,0 0 0 0 0,0 1 0 0 0,1-1 0 0 0,-1 0 0 0 0,0 1 0 0 0,2-2 0 0 0,-1 1 0 0 0,0 0 0 0 0,0 0 0 0 0,1 0 0 0 0,-1 0 0 0 0,1 0 0 0 0,0 0 0 0 0,0 1 0 0 0,-1-1 0 0 0,1 1 0 0 0,0-1 0 0 0,0 1 0 0 0,3-2 0 0 0,2 0 0 0 0,0 0 0 0 0,1 0 0 0 0,-1 1 0 0 0,1 0 0 0 0,-1 0 0 0 0,1 0 0 0 0,10 0 0 0 0,5 3-82 0 0,0 0 1 0 0,-1 1-1 0 0,1 2 1 0 0,33 8-1 0 0,13 3-134 0 0,-55-13-209 0 0,0-1-1 0 0,0 0 1 0 0,23-2-1 0 0,-10-2-2477 0 0,-1-3-3462 0 0,4-3-2760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4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23 24271 0 0,'-2'-2'98'0'0,"0"0"0"0"0,1 0-1 0 0,-1 1 1 0 0,0-1 0 0 0,-1 0-1 0 0,1 1 1 0 0,0-1 0 0 0,0 1-1 0 0,-1 0 1 0 0,1-1 0 0 0,-1 1-1 0 0,1 0 1 0 0,-1 1 0 0 0,1-1-1 0 0,-1 0 1 0 0,1 1 0 0 0,-1 0-1 0 0,0-1 1 0 0,1 1 0 0 0,-1 0-1 0 0,0 0 1 0 0,1 0 0 0 0,-1 1-1 0 0,0-1 1 0 0,1 1 0 0 0,-5 1-1 0 0,1-1-52 0 0,-1 1-1 0 0,1 0 0 0 0,0 1 0 0 0,-1 0 1 0 0,1 0-1 0 0,0 0 0 0 0,1 1 1 0 0,-1 0-1 0 0,-8 7 0 0 0,6-3 95 0 0,1 0 0 0 0,-1 1 1 0 0,2 0-1 0 0,-1 1 0 0 0,1 0 0 0 0,1 0 0 0 0,-7 16 0 0 0,1 3 455 0 0,-10 46 0 0 0,17-56-394 0 0,1 0 0 0 0,0 0 0 0 0,2 0 0 0 0,0 1 0 0 0,3 22 0 0 0,-1-28-53 0 0,1 1 0 0 0,0-1 0 0 0,1 0 1 0 0,1 0-1 0 0,0-1 0 0 0,1 1 0 0 0,11 22 1 0 0,-14-32-129 0 0,1 0 0 0 0,0 0 1 0 0,0 0-1 0 0,0 0 0 0 0,0 0 1 0 0,1-1-1 0 0,-1 1 0 0 0,1-1 1 0 0,0 0-1 0 0,0 0 1 0 0,0-1-1 0 0,0 1 0 0 0,1-1 1 0 0,-1 0-1 0 0,1 0 0 0 0,-1 0 1 0 0,1 0-1 0 0,0-1 0 0 0,0 0 1 0 0,0 0-1 0 0,5 0 0 0 0,-2-1 5 0 0,0 0 0 0 0,0 0 0 0 0,0-1 0 0 0,0 0 0 0 0,-1 0 0 0 0,1-1 0 0 0,0 0 0 0 0,-1-1 0 0 0,0 1 0 0 0,1-1 0 0 0,-1-1 0 0 0,10-6 0 0 0,-7 4-24 0 0,-1-1 0 0 0,0 1 0 0 0,0-2 0 0 0,-1 1 0 0 0,0-1 0 0 0,-1-1 0 0 0,1 0 0 0 0,-2 0 0 0 0,1 0 0 0 0,-1 0 0 0 0,-1-1 0 0 0,1 0 0 0 0,-2 0 0 0 0,1-1 0 0 0,-2 0 0 0 0,6-19 0 0 0,-4 10 0 0 0,-1 0 0 0 0,-1-1 0 0 0,-1 1 0 0 0,-1 0 0 0 0,0-1 0 0 0,-1 1 0 0 0,-2-1 0 0 0,-6-37 0 0 0,7 53-21 0 0,-14-51-2783 0 0,12 49 1632 0 0,0 0 1 0 0,0 0 0 0 0,0 0 0 0 0,-1 1-1 0 0,-7-11 1 0 0,0 4-8679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51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 13824 0 0,'-3'-3'13067'0'0,"15"11"-10580"0"0,4 4-2228 0 0,1 0 1 0 0,-1 1 0 0 0,-1 1-1 0 0,0 1 1 0 0,-1 0-1 0 0,20 29 1 0 0,24 47 592 0 0,-25-27-1127 0 0,-25-47 273 0 0,-1 0-1 0 0,-1 0 0 0 0,0 1 1 0 0,-1 0-1 0 0,-2 0 0 0 0,1 1 1 0 0,-2-1-1 0 0,0 1 0 0 0,-2-1 1 0 0,0 1-1 0 0,-4 30 0 0 0,1-29 23 0 0,-1 0 0 0 0,-1 0 0 0 0,0-1 0 0 0,-2 1 0 0 0,0-1 0 0 0,-2-1-1 0 0,0 0 1 0 0,0 0 0 0 0,-2 0 0 0 0,-19 23 0 0 0,23-33 37 0 0,-1 0 1 0 0,0 0-1 0 0,-1-1 0 0 0,0 0 0 0 0,0-1 1 0 0,0 0-1 0 0,-11 5 0 0 0,-4 1 118 0 0,-46 15 0 0 0,64-25-416 0 0,0 0 1 0 0,-1-1-1 0 0,1 0 0 0 0,-1 0 1 0 0,-8 0-1 0 0,14-1-563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0:53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28 13904 0 0,'-5'-1'450'0'0,"-1"0"1"0"0,1 0 0 0 0,0 0-1 0 0,0-1 1 0 0,0 0-1 0 0,0 0 1 0 0,0 0 0 0 0,1-1-1 0 0,-1 0 1 0 0,0 1 0 0 0,1-2-1 0 0,-6 0 5194 0 0,11 21-4694 0 0,0-1-721 0 0,2 24 331 0 0,8 143 365 0 0,-14-104-785 0 0,1-46-36 0 0,1 0 0 0 0,7 61 0 0 0,-6-91-210 0 0,1 0-1 0 0,-1 0 1 0 0,1 0-1 0 0,0 0 1 0 0,0-1-1 0 0,2 5 1 0 0,4 3-6918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2:26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66 4608 0 0,'-20'5'2173'0'0,"14"-3"767"0"0,-18 3 2122 0 0,23-4-4539 0 0,0-1 0 0 0,-1 0 0 0 0,1 0 0 0 0,-1 0 0 0 0,1 0 0 0 0,0 0 0 0 0,-1 0 0 0 0,1 0 0 0 0,0 0 0 0 0,-1 0 0 0 0,1-1 0 0 0,-4 0 2904 0 0,19-4-2250 0 0,85-3 731 0 0,81 10-656 0 0,-56 3-621 0 0,286 1 610 0 0,-265-20-935 0 0,-39 3 21 0 0,71-13 94 0 0,1-1 248 0 0,-150 23-599 0 0,0 1-1 0 0,0 2 1 0 0,1 0 0 0 0,36 8 0 0 0,-9 7-70 0 0,-25-6 0 0 0,65 13 0 0 0,-74-19 0 0 0,-21-4 0 0 0,-1 0 0 0 0,0 0 0 0 0,1 0 0 0 0,-1 0 0 0 0,1 0 0 0 0,-1 0 0 0 0,0-1 0 0 0,1 1 0 0 0,-1 0 0 0 0,1 0 0 0 0,-1 0 0 0 0,0-1 0 0 0,0 1 0 0 0,1 0 0 0 0,-1-1 0 0 0,0 1 0 0 0,1 0 0 0 0,-1 0 0 0 0,0-1 0 0 0,0 1 0 0 0,1 0 0 0 0,-1-1 0 0 0,0 1 0 0 0,0-1 0 0 0,0 1 0 0 0,0 0 0 0 0,1-1 0 0 0,-1 1 0 0 0,0-1 0 0 0,0 1 0 0 0,0-1 0 0 0,0-11 0 0 0,0 11 0 0 0,-3-9-10 0 0,0-11-3812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2:31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94 7944 0 0,'0'0'720'0'0,"-14"-4"516"0"0,6-2 837 0 0,8 6-1972 0 0,0 0-1 0 0,-1 0 0 0 0,1 0 1 0 0,0-1-1 0 0,0 1 0 0 0,-1 0 1 0 0,1 0-1 0 0,0-1 0 0 0,-1 1 1 0 0,1 0-1 0 0,0-1 0 0 0,0 1 1 0 0,0 0-1 0 0,-1 0 0 0 0,1-1 1 0 0,0 1-1 0 0,0-1 0 0 0,0 1 1 0 0,0 0-1 0 0,0-1 0 0 0,0 1 1 0 0,0 0-1 0 0,0-1 0 0 0,0 1 1 0 0,0 0-1 0 0,0-1 0 0 0,0 1 1 0 0,0-1-1 0 0,0 1 0 0 0,0 0 1 0 0,0-1-1 0 0,0 1 1 0 0,0-1-1 0 0,0 0-23 0 0,13-12 477 0 0,-8 12-197 0 0,0-1 1 0 0,0 1 0 0 0,0 0 0 0 0,1 0-1 0 0,-1 0 1 0 0,0 1 0 0 0,0 0 0 0 0,1 0-1 0 0,6 1 1 0 0,22-1 520 0 0,323-21 2170 0 0,-340 21-3054 0 0,152-7 883 0 0,182-16 539 0 0,-244 21-986 0 0,113 4 437 0 0,160 16 413 0 0,-336-14-919 0 0,60 15 1 0 0,-64-10 8 0 0,74 6 1 0 0,-29-11 387 0 0,66 3-25 0 0,-118-9-556 0 0,0-1-1 0 0,34-8 1 0 0,-37 11-127 0 0,-29 0-180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2:34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30 1840 0 0,'-5'-4'19395'0'0,"9"5"-19221"0"0,0 1-1 0 0,0-1 1 0 0,0 0-1 0 0,0 0 1 0 0,0 0-1 0 0,1-1 1 0 0,-1 1-1 0 0,0-1 1 0 0,0 0-1 0 0,1 0 1 0 0,4-1-1 0 0,8-2 184 0 0,26-7 1 0 0,-27 5 401 0 0,22-2 1 0 0,29 1-688 0 0,137 4 0 0 0,-159 9 80 0 0,-32-4-76 0 0,0-1 1 0 0,20 1 0 0 0,126 7 283 0 0,-99-5-272 0 0,219 3 285 0 0,-243-9-240 0 0,98 10 332 0 0,-34-2-154 0 0,76-11 340 0 0,-87-1-617 0 0,-22 4 188 0 0,107-7 254 0 0,-130 5-381 0 0,30-3 157 0 0,114 5-1 0 0,-175 3-237 0 0,-11-1 1 0 0,-1-1 0 0 0,1 1 0 0 0,0-1 0 0 0,0 0 0 0 0,0 1 0 0 0,0-1-1 0 0,0 0 1 0 0,0 0 0 0 0,0-1 0 0 0,0 1 0 0 0,0 0 0 0 0,0-1 0 0 0,-1 1 0 0 0,1-1 0 0 0,3 0-1 0 0,-4 0 84 0 0,0 1-92 0 0,-1-1 0 0 0,0 1 0 0 0,0 0 0 0 0,1 0 1 0 0,-1-1-1 0 0,0 1 0 0 0,0 0 0 0 0,1-1 0 0 0,-1 1 0 0 0,0-1 0 0 0,0 1 1 0 0,0 0-1 0 0,0-1 0 0 0,0 1 0 0 0,0 0 0 0 0,1-1 0 0 0,-1 1 1 0 0,0-1-1 0 0,0 1 0 0 0,0 0 0 0 0,0-1 0 0 0,0 1 0 0 0,-1-1 1 0 0,1 1-1 0 0,0 0 0 0 0,0-1 0 0 0,0 1 0 0 0,0-1 0 0 0,0 1 0 0 0,-1-2 15 0 0,0 0-529 0 0,-4-6-3149 0 0,1 6 1510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2:40.5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3 113 10080 0 0,'0'0'912'0'0,"-3"-13"350"0"0,6-11 3756 0 0,0 11-3060 0 0,1 1 0 0 0,6-16 0 0 0,-10 27-1690 0 0,14 12 383 0 0,-8 3-561 0 0,0 0 1 0 0,-2 0-1 0 0,0 0 1 0 0,0 0-1 0 0,-2 1 1 0 0,2 20-1 0 0,0-12 9 0 0,1 17-58 0 0,5 31 659 0 0,21 74 1 0 0,-30-138-538 0 0,2 0 0 0 0,-1 0-1 0 0,1 0 1 0 0,0-1 0 0 0,6 10-1 0 0,-9-16-136 0 0,1 1-1 0 0,-1-1 0 0 0,1 1 1 0 0,-1-1-1 0 0,1 1 1 0 0,-1-1-1 0 0,1 0 0 0 0,0 1 1 0 0,-1-1-1 0 0,1 0 1 0 0,0 0-1 0 0,-1 0 0 0 0,1 1 1 0 0,0-1-1 0 0,-1 0 1 0 0,1 0-1 0 0,0 0 1 0 0,-1 0-1 0 0,1 0 0 0 0,0 0 1 0 0,-1 0-1 0 0,1 0 1 0 0,0 0-1 0 0,-1-1 0 0 0,1 1 1 0 0,0 0-1 0 0,-1 0 1 0 0,1-1-1 0 0,1 0 20 0 0,0 1 0 0 0,0-1 0 0 0,0 0 0 0 0,0 0-1 0 0,-1 0 1 0 0,1-1 0 0 0,2-1 0 0 0,5-8 107 0 0,-2 1 1 0 0,1-2-1 0 0,-1 1 0 0 0,-1-1 1 0 0,9-22-1 0 0,0-1-23 0 0,45-103 63 0 0,-16 34-1090 0 0,-29 68-244 0 0,-6 13-1052 0 0,1-1-3811 0 0,5-1-2326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9:36.4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25 133 5984 0 0,'0'0'10'0'0,"0"1"0"0"0,0-1 0 0 0,0 0 0 0 0,0 1-1 0 0,0-1 1 0 0,0 1 0 0 0,-1-1 0 0 0,1 1 0 0 0,0-1 0 0 0,0 0 0 0 0,0 1 0 0 0,-1-1 0 0 0,1 0 0 0 0,0 1 0 0 0,0-1 0 0 0,-1 0 0 0 0,1 1 0 0 0,0-1 0 0 0,-1 0-1 0 0,1 1 1 0 0,0-1 0 0 0,-1 0 0 0 0,1 0 0 0 0,0 0 0 0 0,-1 1 0 0 0,1-1 0 0 0,0 0 0 0 0,-1 0 0 0 0,1 0 0 0 0,-1 0 0 0 0,1 0 0 0 0,-1 1 0 0 0,1-1 0 0 0,-1 0-1 0 0,0-1 105 0 0,1 0-1 0 0,-1 1 0 0 0,0-1 0 0 0,1 0 1 0 0,-1 0-1 0 0,0 0 0 0 0,1 1 0 0 0,-1-1 1 0 0,1 0-1 0 0,0 0 0 0 0,-1 0 0 0 0,1 0 0 0 0,-1-2 1 0 0,-1-3 1149 0 0,0-1 0 0 0,1 0 0 0 0,-1-11 0 0 0,3 5-8 0 0,0 1 0 0 0,0 0 0 0 0,6-20 0 0 0,-6 28-938 0 0,-1 3-300 0 0,0 1 1 0 0,0 0-1 0 0,0 0 0 0 0,0-1 0 0 0,0 1 0 0 0,0 0 1 0 0,0 0-1 0 0,0-1 0 0 0,0 1 0 0 0,0 0 0 0 0,0-1 1 0 0,1 1-1 0 0,-1 0 0 0 0,0 0 0 0 0,0-1 0 0 0,0 1 1 0 0,0 0-1 0 0,0 0 0 0 0,1 0 0 0 0,-1-1 0 0 0,0 1 1 0 0,0 0-1 0 0,0 0 0 0 0,1 0 0 0 0,-1-1 0 0 0,0 1 1 0 0,0 0-1 0 0,1 0 0 0 0,-1 0 0 0 0,0 0 0 0 0,0 0 1 0 0,1 0-1 0 0,-1 0 0 0 0,0 0 0 0 0,1 0 0 0 0,-1-1 1 0 0,9 10 113 0 0,7 18-174 0 0,-10-9 45 0 0,0 0 0 0 0,-1 0 0 0 0,3 22 0 0 0,-2-10 50 0 0,3 4 80 0 0,18 47-1 0 0,-26-78-118 0 0,2 3 101 0 0,0 1-1 0 0,0-2 1 0 0,6 9-1 0 0,-8-13-44 0 0,0 1 0 0 0,0 0 0 0 0,0-1 0 0 0,0 0-1 0 0,0 1 1 0 0,1-1 0 0 0,-1 0 0 0 0,1 1 0 0 0,-1-1 0 0 0,1 0-1 0 0,-1 0 1 0 0,1 0 0 0 0,-1 0 0 0 0,1 0 0 0 0,0-1 0 0 0,3 2-1 0 0,-4-2-20 0 0,0 0 0 0 0,0-1 0 0 0,0 1-1 0 0,0 0 1 0 0,0-1 0 0 0,0 1 0 0 0,0 0-1 0 0,0-1 1 0 0,0 1 0 0 0,0-1 0 0 0,0 0-1 0 0,0 1 1 0 0,0-1 0 0 0,0 0 0 0 0,0 0-1 0 0,-1 1 1 0 0,1-1 0 0 0,0 0 0 0 0,0 0-1 0 0,-1 0 1 0 0,1-1 0 0 0,12-26 639 0 0,-8 16-437 0 0,6-14 273 0 0,14-51 0 0 0,-1 3-125 0 0,-21 66-347 0 0,0-1 0 0 0,-1 1-1 0 0,0-1 1 0 0,3-18 0 0 0,-2 94 15 0 0,-3-49-80 0 0,4 32-1 0 0,-3-44 11 0 0,0-1 0 0 0,0 0 0 0 0,1 1-1 0 0,0-1 1 0 0,0 0 0 0 0,0 0 0 0 0,0 0 0 0 0,1 0 0 0 0,0 0 0 0 0,4 4 0 0 0,-6-8 2 0 0,0 1 0 0 0,0-1 0 0 0,0 0 0 0 0,0 0 1 0 0,1-1-1 0 0,-1 1 0 0 0,0 0 0 0 0,0 0 0 0 0,1-1 0 0 0,-1 1 1 0 0,1 0-1 0 0,-1-1 0 0 0,1 1 0 0 0,-1-1 0 0 0,1 0 1 0 0,-1 0-1 0 0,1 1 0 0 0,-1-1 0 0 0,1 0 0 0 0,-1 0 1 0 0,1-1-1 0 0,-1 1 0 0 0,1 0 0 0 0,-1 0 0 0 0,1-1 1 0 0,-1 1-1 0 0,0-1 0 0 0,1 1 0 0 0,-1-1 0 0 0,1 1 0 0 0,-1-1 1 0 0,2-1-1 0 0,3-2 6 0 0,-1 1-1 0 0,0-1 1 0 0,0-1 0 0 0,0 1 0 0 0,0-1-1 0 0,4-5 1 0 0,1-4 82 0 0,-1 0 0 0 0,-1 0 0 0 0,-1-1 0 0 0,8-19 0 0 0,-6 13-58 0 0,15-25 1 0 0,-3 1-3612 0 0,-13 33-4276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2:40.8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0 17071 0 0,'-1'2'346'0'0,"0"0"-1"0"0,0-1 0 0 0,1 1 0 0 0,-1 0 0 0 0,1 0 0 0 0,0-1 1 0 0,-1 1-1 0 0,1 0 0 0 0,0 0 0 0 0,0 0 0 0 0,0 0 0 0 0,0-1 0 0 0,1 1 1 0 0,-1 0-1 0 0,0 0 0 0 0,1 0 0 0 0,-1-1 0 0 0,2 3 0 0 0,1 13 760 0 0,0 49 344 0 0,-3 0 0 0 0,-14 98 0 0 0,8-100-952 0 0,5-46-498 0 0,0-1 0 0 0,1 1 0 0 0,2 0 0 0 0,-1-1 0 0 0,7 27 0 0 0,-5-32-419 0 0,1 0 0 0 0,0-1 0 0 0,0 0 0 0 0,1 0 0 0 0,0 0 0 0 0,1 0-1 0 0,1-1 1 0 0,14 19 0 0 0,-7-13-1748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2:41.5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49 8288 0 0,'-3'-12'888'0'0,"4"-2"3084"0"0,-1 12-2985 0 0,0 0 1 0 0,1 0-1 0 0,-1 0 0 0 0,0 0 0 0 0,0 0 0 0 0,0 0 0 0 0,-1 0 0 0 0,1 0 0 0 0,-1-3 0 0 0,4 14-717 0 0,0 0-1 0 0,0 0 1 0 0,-1 0-1 0 0,0 1 1 0 0,0 12-1 0 0,-1 51 469 0 0,0-17-287 0 0,1 63-193 0 0,4 61 66 0 0,-4-165-762 0 0,0-9-525 0 0,-1 0 0 0 0,-1 0 0 0 0,1 1 0 0 0,-1-1-1 0 0,0 0 1 0 0,0 1 0 0 0,-1-1 0 0 0,-2 12 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2:41.8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12 106 8288 0 0,'-11'-8'10789'0'0,"16"6"-6406"0"0,5-6-3171 0 0,-1 1-631 0 0,4 1-220 0 0,1 0 1 0 0,0 1 0 0 0,0 1 0 0 0,1 0-1 0 0,16-1 1 0 0,2-2-99 0 0,147-19-1341 0 0,-79 14-1288 0 0,-58 7 755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2:42.2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58 13504 0 0,'0'0'1224'0'0,"3"-14"-823"0"0,4-5 1744 0 0,-6 17-1248 0 0,1 0 0 0 0,-1-1 1 0 0,0 0-1 0 0,0 1 0 0 0,0-1 1 0 0,-1 1-1 0 0,2-5 1 0 0,6 22-69 0 0,-6-7-826 0 0,0 0-1 0 0,-1 0 1 0 0,0 0 0 0 0,0 0-1 0 0,-2 13 1 0 0,1-11 5 0 0,1 55 56 0 0,13 92 0 0 0,-11-143-35 0 0,-1 0 0 0 0,6 16 0 0 0,-6-26 6 0 0,-1 0-1 0 0,1 0 1 0 0,0 0-1 0 0,0 0 1 0 0,0 0-1 0 0,0 0 1 0 0,1 0-1 0 0,0-1 1 0 0,-1 1-1 0 0,1-1 1 0 0,5 4-1 0 0,-6-6 7 0 0,0 0-1 0 0,0 0 1 0 0,-1 0-1 0 0,1-1 1 0 0,0 1 0 0 0,0 0-1 0 0,0-1 1 0 0,0 0-1 0 0,0 1 1 0 0,0-1-1 0 0,0 0 1 0 0,0 0-1 0 0,0 0 1 0 0,0 0-1 0 0,0-1 1 0 0,0 1 0 0 0,0 0-1 0 0,0-1 1 0 0,0 0-1 0 0,0 1 1 0 0,0-1-1 0 0,0 0 1 0 0,0 0-1 0 0,-1 0 1 0 0,1 0 0 0 0,0 0-1 0 0,1-2 1 0 0,5-2 148 0 0,-1-1 0 0 0,0 0 0 0 0,-1-1 0 0 0,11-12 0 0 0,8-14-11 0 0,-3 0 0 0 0,0-1-1 0 0,-2-2 1 0 0,-2 0-1 0 0,28-76 1 0 0,-26 64-2420 0 0,-13 32-223 0 0,0 2-6478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2:42.6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48 17279 0 0,'0'0'1566'0'0,"6"-3"-1121"0"0,7-4 774 0 0,1 1 0 0 0,0 0 0 0 0,30-8 0 0 0,-25 10-599 0 0,-1 1 1 0 0,26-1-1 0 0,-38 3-519 0 0,0 1-1 0 0,-1 0 0 0 0,1 1 0 0 0,0-1 0 0 0,0 1 0 0 0,0 0 0 0 0,-1 1 0 0 0,1-1 0 0 0,-1 1 0 0 0,1 0 0 0 0,9 6 0 0 0,-12-6-79 0 0,-1 0-1 0 0,0 0 0 0 0,0 0 0 0 0,0 0 0 0 0,0 1 0 0 0,-1-1 0 0 0,1 0 1 0 0,-1 1-1 0 0,1 0 0 0 0,-1-1 0 0 0,0 1 0 0 0,0 0 0 0 0,0 0 0 0 0,0-1 1 0 0,-1 1-1 0 0,1 0 0 0 0,-1 0 0 0 0,1 6 0 0 0,-1 1 41 0 0,0 0 1 0 0,-1 0-1 0 0,0 0 0 0 0,-3 11 1 0 0,-2 4 435 0 0,-1 1 0 0 0,-17 38 1 0 0,-29 45-302 0 0,32-68 134 0 0,1 1-1 0 0,-19 60 0 0 0,38-98-272 0 0,0 0 0 0 0,0 0 0 0 0,0 0 0 0 0,1 0 0 0 0,-1 0 0 0 0,1 0 0 0 0,0 0 0 0 0,1 0 0 0 0,-1 0 0 0 0,1 0 0 0 0,1 7 0 0 0,-1-9-43 0 0,-1-1 0 0 0,1 1 0 0 0,0-1 0 0 0,-1 1 0 0 0,1-1 0 0 0,0 0 0 0 0,0 1 0 0 0,0-1 0 0 0,1 0 0 0 0,-1 0 0 0 0,0 1 0 0 0,0-1 0 0 0,1 0 0 0 0,-1 0 0 0 0,0 0 0 0 0,1-1 0 0 0,-1 1 0 0 0,1 0 0 0 0,-1 0 0 0 0,1-1-1 0 0,-1 1 1 0 0,1-1 0 0 0,0 0 0 0 0,-1 1 0 0 0,1-1 0 0 0,0 0 0 0 0,-1 0 0 0 0,1 0 0 0 0,0 0 0 0 0,1 0 0 0 0,10-2-63 0 0,-1 0 0 0 0,0 0 1 0 0,-1-1-1 0 0,1 0 0 0 0,17-9 0 0 0,56-30-546 0 0,-76 38 532 0 0,44-24-1885 0 0,-15 12-5611 0 0,-6 3-1590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2:46.3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 73 5240 0 0,'0'0'235'0'0,"-11"-7"208"0"0,0 1 1615 0 0,1 0-1 0 0,-1 0 1 0 0,2-1-1 0 0,-1 0 1 0 0,-9-11-1 0 0,-1 2 6631 0 0,22 17-8433 0 0,10 3 63 0 0,1-1 0 0 0,0 0-1 0 0,0 0 1 0 0,21 0 0 0 0,57-2 446 0 0,-57-1-1071 0 0,-2-1 429 0 0,-18 0-93 0 0,0 1 1 0 0,0 0-1 0 0,0 1 1 0 0,26 5 0 0 0,-28-1 34 0 0,-11-3-14 0 0,-6 1-43 0 0,-6 2 9 0 0,-7-2 59 0 0,-1 0 1 0 0,0 0-1 0 0,0-2 0 0 0,0-1 1 0 0,-31-2-1 0 0,-29-6-75 0 0,-57-2 0 0 0,97 5 179 0 0,38 5 210 0 0,3 0-248 0 0,45 0 498 0 0,206 5-187 0 0,-222-3-402 0 0,83 8 188 0 0,-104-9-238 0 0,1 0 1 0 0,13-2-1 0 0,-7 1-17 0 0,-16 0-66 0 0,-1 0-22 0 0,1 0-1 0 0,-1 0 0 0 0,1-1 0 0 0,-1 1 1 0 0,1 0-1 0 0,-1 0 0 0 0,1 0 0 0 0,-1-1 1 0 0,0 1-1 0 0,1 0 0 0 0,-1 0 0 0 0,0-1 1 0 0,1 1-1 0 0,-1 0 0 0 0,0-1 0 0 0,1 1 1 0 0,-1 0-1 0 0,1-2 0 0 0,0-5-2374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2:48.0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74 6704 0 0,'0'0'1550'0'0,"2"-13"1257"0"0,6-8-602 0 0,-6 16-1466 0 0,-1 0 1 0 0,1 1 0 0 0,-1-1-1 0 0,1 0 1 0 0,0-10 2055 0 0,1 15-1034 0 0,-3-1-1719 0 0,0 1-1 0 0,0 0 1 0 0,0 0 0 0 0,0 0 0 0 0,1 0-1 0 0,-1 0 1 0 0,0 0 0 0 0,0 0 0 0 0,0 0-1 0 0,0 0 1 0 0,1 0 0 0 0,-1 0-1 0 0,0 0 1 0 0,0 0 0 0 0,0 1 0 0 0,0-1-1 0 0,0 0 1 0 0,1 0 0 0 0,-1 0 0 0 0,0 0-1 0 0,0 0 1 0 0,0 0 0 0 0,0 0-1 0 0,0 0 1 0 0,0 0 0 0 0,1 0 0 0 0,-1 1-1 0 0,0-1 1 0 0,0 0 0 0 0,0 0-1 0 0,0 0 1 0 0,0 0 0 0 0,0 0 0 0 0,0 1-1 0 0,0-1 1 0 0,0 0 0 0 0,0 0 0 0 0,0 0-1 0 0,0 0 1 0 0,1 0 0 0 0,-1 1-1 0 0,0-1 1 0 0,0 0 0 0 0,0 0 0 0 0,-1 1-1 0 0,5 6 226 0 0,-2 0 0 0 0,1 1 0 0 0,-1 0 1 0 0,0 0-1 0 0,-1-1 0 0 0,0 1 0 0 0,1 10 0 0 0,1 11 316 0 0,16 111 1091 0 0,-10-65-1151 0 0,6 53 120 0 0,-13-118-609 0 0,-2-4-3 0 0,1 1 1 0 0,1-1 0 0 0,-1 0 0 0 0,1 0 0 0 0,0 0 0 0 0,0 0-1 0 0,1 0 1 0 0,5 9 0 0 0,-8-14-93 0 0,-10-15-2260 0 0,3 3 156 0 0,-2-2-4090 0 0,1-2-1742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2:48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17 4144 0 0,'-17'-17'15771'0'0,"26"20"-12721"0"0,6 1-2077 0 0,-1 0 1 0 0,1 1 0 0 0,-1 1 0 0 0,0 1-1 0 0,24 14 1 0 0,71 39 510 0 0,-106-58-1472 0 0,165 111 60 0 0,-167-113-123 0 0,-1 0 1 0 0,0 0-1 0 0,0 0 1 0 0,0 1-1 0 0,1-1 0 0 0,-1 0 1 0 0,0 0-1 0 0,0 0 0 0 0,0 0 1 0 0,1 0-1 0 0,-1 0 0 0 0,0 0 1 0 0,0 1-1 0 0,0-1 0 0 0,0 0 1 0 0,0 0-1 0 0,0 0 1 0 0,1 0-1 0 0,-1 1 0 0 0,0-1 1 0 0,0 0-1 0 0,0 0 0 0 0,0 0 1 0 0,0 0-1 0 0,0 1 0 0 0,0-1 1 0 0,0 0-1 0 0,0 0 1 0 0,0 0-1 0 0,0 1 0 0 0,0-1 1 0 0,0 0-1 0 0,0 0 0 0 0,0 0 1 0 0,0 1-1 0 0,0-1 0 0 0,0 0 1 0 0,0 0-1 0 0,0 0 1 0 0,0 1-1 0 0,0-1 0 0 0,0 0 1 0 0,0 0-1 0 0,0 0 0 0 0,-1 0 1 0 0,1 1-1 0 0,-12 2-3881 0 0,-3-1-4907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2:48.8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3 434 5528 0 0,'0'0'422'0'0,"-1"-7"1419"0"0,0-2 4046 0 0,10-12 3463 0 0,12-9-6814 0 0,-7 11-1289 0 0,10-16-75 0 0,-3 1-361 0 0,1 2-1 0 0,50-55 1 0 0,-24 38-329 0 0,50-48-2357 0 0,-81 84 364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2:50.0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 6448 0 0,'0'0'1760'0'0,"22"-5"9126"0"0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9:40.1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67 10592 0 0,'-3'-1'182'0'0,"1"1"1"0"0,-1-1 0 0 0,0 0 0 0 0,1 0-1 0 0,-1 0 1 0 0,-4-3 0 0 0,5 3 224 0 0,0-1 1 0 0,0 1-1 0 0,0-1 0 0 0,1 0 1 0 0,-1 1-1 0 0,0-1 0 0 0,1 0 1 0 0,0 0-1 0 0,-1 0 1 0 0,1 0-1 0 0,0 0 0 0 0,0 0 1 0 0,0-1-1 0 0,0 1 0 0 0,0 0 1 0 0,1 0-1 0 0,-1-1 0 0 0,1 1 1 0 0,0 0-1 0 0,-1-1 0 0 0,1-3 1 0 0,-1-2 43 0 0,1 7 618 0 0,4 5-615 0 0,-1 2-393 0 0,0-1 0 0 0,1 2 0 0 0,-2-1 0 0 0,1 0 0 0 0,-1 0 0 0 0,0 1-1 0 0,2 9 1 0 0,-2-7-12 0 0,30 134 55 0 0,-2-3-48 0 0,-14-68-48 0 0,-10-42 3 0 0,1-1-1 0 0,1-1 0 0 0,1 1 1 0 0,15 29-1 0 0,-12-31 3 0 0,7 13 46 0 0,-17-37-49 0 0,0 0-1 0 0,0-1 1 0 0,0 1 0 0 0,1 0 0 0 0,-1 0-1 0 0,1-1 1 0 0,-1 0 0 0 0,1 1 0 0 0,5 2 0 0 0,-7-4-5 0 0,0-1 1 0 0,0 1 0 0 0,0-1 0 0 0,0 0 0 0 0,0 1 0 0 0,0-1 0 0 0,0 0 0 0 0,1 1 0 0 0,-1-1-1 0 0,0 0 1 0 0,0 0 0 0 0,0 0 0 0 0,1 0 0 0 0,-1 0 0 0 0,0 0 0 0 0,0 0 0 0 0,0-1-1 0 0,0 1 1 0 0,2-1 0 0 0,-1 0 12 0 0,0 0-1 0 0,0 0 0 0 0,0 0 1 0 0,0-1-1 0 0,0 1 0 0 0,0-1 1 0 0,0 1-1 0 0,-1-1 0 0 0,3-2 1 0 0,1-4 80 0 0,1 0 0 0 0,-1 0 0 0 0,7-15 0 0 0,-12 23-97 0 0,11-26 343 0 0,-2 0 0 0 0,9-37 0 0 0,-9 32 875 0 0,14-38 0 0 0,-23 68-1068 0 0,8 6 113 0 0,-5-2-241 0 0,-1 1-1 0 0,0-1 1 0 0,-1 1 0 0 0,1-1 0 0 0,0 1 0 0 0,-1 0 0 0 0,0 0-1 0 0,0-1 1 0 0,1 9 0 0 0,1 4 19 0 0,2 6 19 0 0,-1 0 0 0 0,0 44 0 0 0,-3-45-16 0 0,0 0 0 0 0,2 0 0 0 0,7 31 0 0 0,-10-51-97 0 0,1 1 0 0 0,-1-1 0 0 0,1 1 0 0 0,0 0 0 0 0,-1-1 0 0 0,1 1 0 0 0,0-1 0 0 0,0 0 0 0 0,0 1 0 0 0,2 1 0 0 0,-3-2 28 0 0,1-1 0 0 0,-1 0 0 0 0,1 0 0 0 0,0 1 0 0 0,-1-1-1 0 0,1 0 1 0 0,-1 0 0 0 0,1 0 0 0 0,-1 0 0 0 0,1 0 0 0 0,0 0 0 0 0,-1 0 0 0 0,1 0 0 0 0,-1 0-1 0 0,1 0 1 0 0,0 0 0 0 0,-1 0 0 0 0,1 0 0 0 0,-1 0 0 0 0,1-1 0 0 0,0 1 0 0 0,-1 0 0 0 0,1 0-1 0 0,-1-1 1 0 0,1 1 0 0 0,-1 0 0 0 0,1-1 0 0 0,-1 1 0 0 0,0 0 0 0 0,1-1 0 0 0,-1 1 0 0 0,1-1-1 0 0,-1 1 1 0 0,1-1 0 0 0,2-2-262 0 0,-1 0 0 0 0,1-1-1 0 0,-1 1 1 0 0,0-1 0 0 0,1 1-1 0 0,1-6 1 0 0,6-9-987 0 0,6-5-1492 0 0,0-1-5200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2:51.4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316 51 11976 0 0,'-1'0'31'0'0,"1"0"1"0"0,0 0-1 0 0,0 0 1 0 0,0 0-1 0 0,0 0 1 0 0,-1 0-1 0 0,1 0 1 0 0,0 0-1 0 0,0-1 1 0 0,0 1 0 0 0,0 0-1 0 0,-1 0 1 0 0,1 0-1 0 0,0 0 1 0 0,0 0-1 0 0,0 0 1 0 0,0-1-1 0 0,0 1 1 0 0,0 0-1 0 0,-1 0 1 0 0,1 0 0 0 0,0 0-1 0 0,0-1 1 0 0,0 1-1 0 0,0 0 1 0 0,0 0-1 0 0,0 0 1 0 0,0-1-1 0 0,0 1 1 0 0,0 0-1 0 0,0 0 1 0 0,0 0-1 0 0,0 0 1 0 0,0-1 0 0 0,0 1-1 0 0,1-12 612 0 0,7-9 3000 0 0,-3 13-1536 0 0,-2 3 2193 0 0,0 12-2227 0 0,-2-2-1960 0 0,0-1 0 0 0,-1 1 0 0 0,1 0 0 0 0,-1-1 0 0 0,0 1 0 0 0,-1 0 0 0 0,1-1 0 0 0,-1 1 0 0 0,-1 4 0 0 0,-14 43 434 0 0,14-44-490 0 0,-20 55 649 0 0,-56 111 0 0 0,18-65-207 0 0,-81 157 1010 0 0,130-247-1525 0 0,10-18-60 0 0,7-11-2391 0 0,2-2 1137 0 0,0-1-13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2:52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248 1 13680 0 0,'-17'7'1480'0'0,"-15"4"-195"0"0,23-9-558 0 0,0 1 0 0 0,1 0 1 0 0,0 0-1 0 0,0 1 0 0 0,0 0 1 0 0,0 1-1 0 0,-9 6 0 0 0,4 0-21 0 0,1 0-1 0 0,0 1 0 0 0,0 0 0 0 0,1 1 0 0 0,1 0 0 0 0,0 1 1 0 0,1 0-1 0 0,0 1 0 0 0,1 0 0 0 0,-6 17 0 0 0,13-31-670 0 0,1 0 0 0 0,-1 0 0 0 0,1 0-1 0 0,0 0 1 0 0,-1 0 0 0 0,1 1 0 0 0,0-1-1 0 0,0 0 1 0 0,-1 0 0 0 0,1 0 0 0 0,0 1-1 0 0,0-1 1 0 0,0 0 0 0 0,1 0 0 0 0,-1 1-1 0 0,0-1 1 0 0,0 0 0 0 0,1 0 0 0 0,-1 0-1 0 0,1 0 1 0 0,-1 0 0 0 0,1 0 0 0 0,-1 1-1 0 0,1-1 1 0 0,0 1 0 0 0,0-2-3 0 0,0 1 0 0 0,1-1 0 0 0,-1 1 0 0 0,0-1 0 0 0,0 1 1 0 0,0-1-1 0 0,0 0 0 0 0,1 1 0 0 0,-1-1 0 0 0,0 0 0 0 0,0 0 0 0 0,1 0 0 0 0,-1 0 1 0 0,0 0-1 0 0,0 0 0 0 0,0 0 0 0 0,1-1 0 0 0,-1 1 0 0 0,0 0 0 0 0,0-1 0 0 0,0 1 1 0 0,0-1-1 0 0,1 1 0 0 0,0-2 0 0 0,19-10-318 0 0,-1-1 0 0 0,0 0 0 0 0,-2-2 0 0 0,25-23 0 0 0,-10 9-160 0 0,68-61-4380 0 0,-78 70 3024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2:52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545 1 4144 0 0,'0'0'191'0'0,"0"0"-11"0"0,-9 9 2219 0 0,2 8 5560 0 0,2-4-2413 0 0,-28 52-474 0 0,-32 51-3229 0 0,-19 10-791 0 0,-119 191 553 0 0,148-223-1451 0 0,-22 39-245 0 0,74-128 31 0 0,-1 4-1503 0 0,4-9 1517 0 0,0 1 0 0 0,1-1 0 0 0,-1 0 0 0 0,0 0 0 0 0,0 0 0 0 0,0 0 0 0 0,0 0 0 0 0,0 1 0 0 0,1-1 0 0 0,-1 0 0 0 0,0 0 0 0 0,0 0 0 0 0,0 0 0 0 0,0 0 0 0 0,1 0 0 0 0,-1 0 0 0 0,0 0 0 0 0,0 0 0 0 0,0 0 0 0 0,1 0-1 0 0,-1 0 1 0 0,0 0 0 0 0,0 0 0 0 0,0 0 0 0 0,1 0 0 0 0,-1 0 0 0 0,0 0 0 0 0,0 0 0 0 0,0 0 0 0 0,1 0 0 0 0,-1 0 0 0 0,0 0 0 0 0,0 0 0 0 0,0 0 0 0 0,1 0 0 0 0,-1 0 0 0 0,0 0 0 0 0,0 0 0 0 0,0-1 0 0 0,12-2-1863 0 0,2-3-349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2:52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168 6 20503 0 0,'0'0'936'0'0,"-6"0"315"0"0,2 0-1137 0 0,0 1-1 0 0,0 0 1 0 0,0 0 0 0 0,0 0-1 0 0,1 0 1 0 0,-1 1 0 0 0,0 0-1 0 0,1-1 1 0 0,-1 1 0 0 0,1 0-1 0 0,0 1 1 0 0,-4 2 0 0 0,-3 3 661 0 0,1 0 1 0 0,-14 17 0 0 0,12-10-293 0 0,1 0 1 0 0,1 0-1 0 0,0 1 0 0 0,-10 29 0 0 0,16-39-335 0 0,1 0 0 0 0,1 0 0 0 0,-1 0-1 0 0,1 0 1 0 0,0 0 0 0 0,0 11 0 0 0,1-14-64 0 0,0 1 1 0 0,0-1-1 0 0,0 0 1 0 0,1 0-1 0 0,-1 0 0 0 0,1 0 1 0 0,0 0-1 0 0,0 0 1 0 0,0 0-1 0 0,0 0 1 0 0,1 0-1 0 0,-1 0 1 0 0,1 0-1 0 0,3 4 0 0 0,-4-6-52 0 0,1 1-1 0 0,-1-1 1 0 0,1 0-1 0 0,-1 0 0 0 0,1 0 1 0 0,-1-1-1 0 0,1 1 0 0 0,-1 0 1 0 0,1-1-1 0 0,0 1 1 0 0,0-1-1 0 0,-1 1 0 0 0,1-1 1 0 0,0 0-1 0 0,0 0 0 0 0,0 1 1 0 0,-1-1-1 0 0,1-1 1 0 0,0 1-1 0 0,0 0 0 0 0,0 0 1 0 0,-1-1-1 0 0,1 1 0 0 0,0-1 1 0 0,-1 1-1 0 0,1-1 1 0 0,0 0-1 0 0,-1 0 0 0 0,3-1 1 0 0,5-3 74 0 0,-1 0 0 0 0,1-1 0 0 0,12-12 0 0 0,-19 16-93 0 0,7-6-11 0 0,-1-1 0 0 0,-1 1 1 0 0,1-2-1 0 0,-1 1 0 0 0,-1-1 0 0 0,0 0 0 0 0,0-1 0 0 0,-1 1 0 0 0,0-1 1 0 0,-1 0-1 0 0,0 0 0 0 0,-1-1 0 0 0,0 1 0 0 0,-1-1 0 0 0,2-20 1 0 0,-4 27-271 0 0,-1 0 1 0 0,1 0-1 0 0,-1 0 0 0 0,0 0 1 0 0,0 0-1 0 0,-3-8 1 0 0,-5-4-8369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10.2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10 4608 0 0,'-8'-10'15819'0'0,"1"12"-11990"0"0,6-2-3671 0 0,1 1 0 0 0,-1-1-1 0 0,0 0 1 0 0,1 0 0 0 0,-1 0 0 0 0,0 0 0 0 0,1 0-1 0 0,-1 1 1 0 0,1-1 0 0 0,-1 0 0 0 0,0 1 0 0 0,1-1-1 0 0,-1 0 1 0 0,1 1 0 0 0,-1-1 0 0 0,1 1 0 0 0,-1-1-1 0 0,1 1 1 0 0,0-1 0 0 0,-1 1 0 0 0,0 0 194 0 0,11-1 322 0 0,0-1-1 0 0,17-3 1 0 0,-26 4-644 0 0,0 0 0 0 0,0 0 0 0 0,0 0 0 0 0,1 0 0 0 0,-1 0 1 0 0,0 0-1 0 0,0 0 0 0 0,0 0 0 0 0,0 1 0 0 0,0-1 0 0 0,0 0 0 0 0,2 2 0 0 0,11 0-246 0 0,22-3 1111 0 0,-28 2-777 0 0,0-1 1 0 0,0-1-1 0 0,10-1 1 0 0,-14 2-80 0 0,-1 0-1 0 0,1-1 1 0 0,0 1 0 0 0,0 1-1 0 0,7 0 1 0 0,7 1-39 0 0,17-4 115 0 0,-24 1-77 0 0,1 1 0 0 0,-1 0 0 0 0,21 2 0 0 0,-4 2 13 0 0,-18-3-29 0 0,-1 0 0 0 0,15 3 0 0 0,-7 2-2 0 0,23 11-1 0 0,-28-11-3 0 0,1 0-1 0 0,-1-2 1 0 0,1 1 0 0 0,14 2-1 0 0,-6-4 31 0 0,-1-1-1 0 0,1 0 0 0 0,0-2 1 0 0,27-2-1 0 0,47 1 26 0 0,-4 0-6 0 0,19 1-65 0 0,-45 1 0 0 0,-16 2 0 0 0,80 15 0 0 0,-114-16 0 0 0,20 2 28 0 0,0-2 1 0 0,1-2-1 0 0,-1-1 0 0 0,38-6 1 0 0,23-1 13 0 0,205-24-122 0 0,-208 23 120 0 0,99 3 0 0 0,1 1-40 0 0,-3 0 0 0 0,11-1 0 0 0,-69 11 0 0 0,-68-4 0 0 0,-62-1 0 0 0,12-5 0 0 0,-13 5-11 0 0,-1-1-1 0 0,1 1 1 0 0,0 0-1 0 0,-1-1 1 0 0,1 1 0 0 0,-1-1-1 0 0,1 1 1 0 0,-1-1-1 0 0,1 1 1 0 0,-1-1 0 0 0,1 1-1 0 0,-1-1 1 0 0,1 1-1 0 0,-1-1 1 0 0,0 0 0 0 0,1 1-1 0 0,-1-1 1 0 0,0 0-1 0 0,1 1 1 0 0,-1-1 0 0 0,0 0-1 0 0,0 1 1 0 0,0-1-1 0 0,0 0 1 0 0,0 1 0 0 0,0-1-1 0 0,0 0 1 0 0,0 0-1 0 0,0 0-364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13.9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66 3224 0 0,'-12'-3'3006'0'0,"-13"-5"10715"0"0,36 12-12426 0 0,-5-2-906 0 0,1 0 1 0 0,-1 1-1 0 0,9 5 1 0 0,-9-5-97 0 0,1 1 1 0 0,-1-1-1 0 0,1-1 1 0 0,10 4-1 0 0,15-1 145 0 0,-1-1-1 0 0,1-2 0 0 0,0-1 1 0 0,0-2-1 0 0,0-1 0 0 0,47-8 1 0 0,231-53 777 0 0,-274 55-1034 0 0,0 1-1 0 0,0 1 0 0 0,0 2 0 0 0,0 2 0 0 0,1 1 0 0 0,-1 2 0 0 0,1 1 0 0 0,-1 2 1 0 0,49 12-1 0 0,-81-15-151 0 0,14 4 199 0 0,0-1-1 0 0,0 0 0 0 0,1-1 0 0 0,0-2 1 0 0,31 0-1 0 0,-46-1-185 0 0,-1-1 0 0 0,0 0 0 0 0,0 0 0 0 0,0 0 0 0 0,0 0 0 0 0,0-1 0 0 0,5-2 0 0 0,-7 3 5 0 0,-1 1-1 0 0,0-1 1 0 0,0 0 0 0 0,1 1-1 0 0,-1-1 1 0 0,0 0 0 0 0,0 1 0 0 0,0-1-1 0 0,0 0 1 0 0,0 1 0 0 0,0-1-1 0 0,0 0 1 0 0,0 1 0 0 0,0-1-1 0 0,0 0 1 0 0,0 1 0 0 0,0-1-1 0 0,0-1 1 0 0,-1-5-2269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16.1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25 137 3680 0 0,'-4'1'14212'0'0,"-10"0"-8119"0"0,14-1-6036 0 0,0 0 1 0 0,-1 0-1 0 0,1 0 1 0 0,0 0-1 0 0,0 0 1 0 0,-1 0-1 0 0,1 0 0 0 0,0 0 1 0 0,0 0-1 0 0,0 0 1 0 0,-1 0-1 0 0,1 0 1 0 0,0 0-1 0 0,0 0 1 0 0,0 0-1 0 0,-1 0 1 0 0,1 1-1 0 0,0-1 1 0 0,0 0-1 0 0,0 0 1 0 0,0 0-1 0 0,-1 0 1 0 0,1 0-1 0 0,0 0 1 0 0,0 1-1 0 0,0-1 1 0 0,0 0-1 0 0,-1 0 1 0 0,1 0-1 0 0,0 0 1 0 0,0 1-1 0 0,0-1 1 0 0,0 0-1 0 0,0 0 1 0 0,0 0-1 0 0,0 1 1 0 0,0-1-1 0 0,0 0 1 0 0,0 0-1 0 0,0 0 0 0 0,0 1 1 0 0,0-1-1 0 0,0 0 1 0 0,0 0-1 0 0,0 0 1 0 0,0 1-1 0 0,0-1 1 0 0,0 0-1 0 0,0 0 1 0 0,0 0-1 0 0,0 1 1 0 0,0-1-1 0 0,0 0 1 0 0,0 0-1 0 0,0 0 1 0 0,0 1-1 0 0,1-1 1 0 0,-1 0-1 0 0,0 0 1 0 0,0 0-1 0 0,0 0 1 0 0,0 0-1 0 0,0 1 1 0 0,1-1-1 0 0,-1 0 1 0 0,1 2 108 0 0,1-1 1 0 0,-1 1 0 0 0,0-1 0 0 0,1 0 0 0 0,0 1 0 0 0,-1-1 0 0 0,4 2 0 0 0,0-1-144 0 0,1 1 0 0 0,-1-1-1 0 0,1 0 1 0 0,-1 0 0 0 0,11 1 0 0 0,-15-3-23 0 0,11 2 101 0 0,1-1-1 0 0,0 0 1 0 0,0-1-1 0 0,22-2 1 0 0,-11-1 89 0 0,-15 2-144 0 0,0 0 1 0 0,-1 0-1 0 0,15-5 1 0 0,12-2 32 0 0,-9 3-41 0 0,-10 2 8 0 0,10-3 68 0 0,-15 2-102 0 0,1 1 0 0 0,-1 1-1 0 0,1 0 1 0 0,0 0 0 0 0,20 0 0 0 0,1 0-3 0 0,13-2 88 0 0,116-16 750 0 0,-48 3-1032 0 0,-16 2-70 0 0,-62 8 260 0 0,54-8 30 0 0,-74 13-29 0 0,0 1 0 0 0,0 0 0 0 0,26 4 0 0 0,-3 0-6 0 0,39-1 0 0 0,17 0 0 0 0,-86-1 8 0 0,-1-2-1 0 0,1 1 1 0 0,-1-1-1 0 0,15-4 1 0 0,19-2 29 0 0,18 2 21 0 0,57-2 65 0 0,74 12-59 0 0,-153-1-64 0 0,55 13 0 0 0,-91-17 0 0 0,33 8 0 0 0,-1-3 0 0 0,62 4 0 0 0,-46-7 21 0 0,-1 3-1 0 0,59 14 1 0 0,-81-14-19 0 0,362 54 78 0 0,-319-53-54 0 0,106-5 0 0 0,-81-2-14 0 0,81-8 157 0 0,-72 2-78 0 0,-59 2-76 0 0,13 1-18 0 0,86 0 67 0 0,-43-8-65 0 0,-30 2 13 0 0,219-12 105 0 0,-183 11-105 0 0,178-9 40 0 0,78 26 12 0 0,-152-2-53 0 0,-121-4 95 0 0,-56 1-39 0 0,43-6 0 0 0,11-1 69 0 0,-59 7-116 0 0,7-1 41 0 0,1-1 1 0 0,59-9 0 0 0,-91 9-62 0 0,0 0 0 0 0,0 0 0 0 0,0-1 0 0 0,-1 1 0 0 0,7-4 0 0 0,-10 4 0 0 0,1 0 0 0 0,-1 0 0 0 0,1 0 0 0 0,-1 0 0 0 0,1 0 0 0 0,-1-1 0 0 0,0 1 0 0 0,0-1 0 0 0,1 1 0 0 0,-1-1 0 0 0,0 1 0 0 0,0-1 0 0 0,-1 1 0 0 0,1-1 0 0 0,0 0 0 0 0,0 0 0 0 0,0-2 0 0 0,0-1-183 0 0,0 4 108 0 0,-1 1 0 0 0,0-1 1 0 0,0 1-1 0 0,1-1 1 0 0,-1 0-1 0 0,0 1 0 0 0,0-1 1 0 0,0 1-1 0 0,0-1 0 0 0,0 1 1 0 0,0-1-1 0 0,0 0 0 0 0,0 1 1 0 0,0-1-1 0 0,0 1 1 0 0,0-1-1 0 0,0 1 0 0 0,0-1 1 0 0,-1 1-1 0 0,1-1 0 0 0,0 0 1 0 0,0 1-1 0 0,-1-2 0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24.3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29 178 16703 0 0,'-28'-3'8044'0'0,"48"-4"-6673"0"0,-3 4-862 0 0,0 0 0 0 0,32 0 0 0 0,-47 3-469 0 0,296-11 1482 0 0,-154 0-1164 0 0,-61 3-172 0 0,-82 8-176 0 0,0 0 0 0 0,0 0 0 0 0,0 0 0 0 0,0 0 0 0 0,0-1 0 0 0,0 1 1 0 0,0 0-1 0 0,-1 0 0 0 0,1 0 0 0 0,0-1 0 0 0,0 1 0 0 0,0-1 0 0 0,0 1 0 0 0,0 0 0 0 0,-1-1 0 0 0,2 0 0 0 0,-2 0-1 0 0,0 1 1 0 0,0 0-1 0 0,0-1 0 0 0,0 1 1 0 0,0-1-1 0 0,0 1 0 0 0,0 0 1 0 0,0-1-1 0 0,0 1 0 0 0,0 0 1 0 0,0-1-1 0 0,0 1 0 0 0,0 0 1 0 0,0 0-1 0 0,0-1 0 0 0,0 1 1 0 0,-1 0-1 0 0,1-1 0 0 0,0 1 1 0 0,0 0-1 0 0,0 0 0 0 0,-1-1 1 0 0,1 1-1 0 0,0 0 0 0 0,0 0 1 0 0,-1-1-1 0 0,1 1 0 0 0,-1 0 1 0 0,-3-4 47 0 0,-1 1 0 0 0,1 1 0 0 0,-1-1 0 0 0,-6-2 0 0 0,-15-6 7 0 0,-33-8 0 0 0,38 14 137 0 0,-1 1-1 0 0,0 0 1 0 0,0 2 0 0 0,-25-1 0 0 0,19 3-797 0 0,88-17 397 0 0,-25 9 213 0 0,70-12 118 0 0,-88 18-111 0 0,0 0 1 0 0,0 1-1 0 0,0 1 1 0 0,19 3-1 0 0,-33-3-16 0 0,0 0 0 0 0,0 1 0 0 0,0-1 0 0 0,0 1 0 0 0,0 0-1 0 0,0 0 1 0 0,-1 0 0 0 0,1 1 0 0 0,0-1 0 0 0,0 1 0 0 0,-1-1-1 0 0,1 1 1 0 0,-1 0 0 0 0,0 0 0 0 0,3 2 0 0 0,-4-2-2 0 0,1 0 0 0 0,-1 0-1 0 0,0 0 1 0 0,0 0 0 0 0,0 0 0 0 0,0 1 0 0 0,-1-1 0 0 0,1 0 0 0 0,0 0 0 0 0,-1 1 0 0 0,0-1 0 0 0,1 0 0 0 0,-1 1 0 0 0,0-1 0 0 0,0 0-1 0 0,-1 1 1 0 0,1-1 0 0 0,0 0 0 0 0,-1 0 0 0 0,0 4 0 0 0,-2 2-7 0 0,0 1 0 0 0,0 0 0 0 0,-1-1 0 0 0,0 0 0 0 0,-1 0 0 0 0,0 0 0 0 0,-8 10 0 0 0,-49 49-148 0 0,26-29-36 0 0,12-12-1846 0 0,1-3-4854 0 0,2-4-2545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27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3 131 11488 0 0,'-1'-29'1072'0'0,"0"21"-33"0"0,0-1 0 0 0,1 1 0 0 0,1 0 0 0 0,1-16 0 0 0,-1 19-316 0 0,0 2-267 0 0,-1-1 0 0 0,1 1-1 0 0,0-1 1 0 0,0 1 0 0 0,0-1-1 0 0,1 1 1 0 0,-1 0 0 0 0,1-1 0 0 0,3-4 802 0 0,2 13-579 0 0,-2 1-587 0 0,-1 0 1 0 0,1 0 0 0 0,-1 1 0 0 0,0 0-1 0 0,-1 0 1 0 0,1 0 0 0 0,2 10 0 0 0,13 55 116 0 0,-14-51-132 0 0,17 93 228 0 0,-8-37-480 0 0,-11-63 414 0 0,-3-12-109 0 0,0 1-1 0 0,0-1 1 0 0,1 1-1 0 0,-1-1 1 0 0,1 1-1 0 0,0-1 0 0 0,1 4 1 0 0,-1-5 294 0 0,-1-9-68 0 0,9-56-63 0 0,6-29 433 0 0,-12 81-657 0 0,0 0-1 0 0,1-1 0 0 0,0 1 0 0 0,1 1 1 0 0,8-14-1 0 0,-11 20-140 0 0,1 1-1 0 0,0 0 0 0 0,0 0 1 0 0,0 0-1 0 0,0 1 1 0 0,1-1-1 0 0,0 1 1 0 0,-1-1-1 0 0,1 1 1 0 0,5-3-1 0 0,-7 5 30 0 0,0 1 0 0 0,0-1 1 0 0,0 0-1 0 0,0 0 0 0 0,0 1 0 0 0,0-1 0 0 0,0 1 0 0 0,0 0 1 0 0,0-1-1 0 0,0 1 0 0 0,0 0 0 0 0,0 0 0 0 0,0 1 0 0 0,0-1 0 0 0,0 0 1 0 0,0 1-1 0 0,0-1 0 0 0,0 1 0 0 0,0 0 0 0 0,0-1 0 0 0,0 1 1 0 0,0 0-1 0 0,0 0 0 0 0,0 0 0 0 0,2 3 0 0 0,2 1-771 0 0,0 0 0 0 0,0 1-1 0 0,-1 0 1 0 0,0 0 0 0 0,0 0 0 0 0,-1 1-1 0 0,0-1 1 0 0,0 1 0 0 0,5 11 0 0 0,-6-7-1172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28.2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12 205 7832 0 0,'0'0'356'0'0,"19"-2"473"0"0,-16 1 41 0 0,-1 0-1 0 0,0-1 1 0 0,0 1-1 0 0,0-1 1 0 0,0 1 0 0 0,0-1-1 0 0,2-3 1 0 0,18-28 3643 0 0,-15 20-3659 0 0,1 1 255 0 0,-1 0 1 0 0,9-24-1 0 0,-14 32-1020 0 0,-1 0 1 0 0,0 0-1 0 0,0 1 0 0 0,0-1 0 0 0,0 0 1 0 0,-1 0-1 0 0,1 0 0 0 0,-1 0 1 0 0,0 0-1 0 0,0 0 0 0 0,-1 0 1 0 0,1 0-1 0 0,-1 0 0 0 0,-2-8 1 0 0,3 12-72 0 0,0-1 1 0 0,-1 1 0 0 0,1 0 0 0 0,0-1-1 0 0,-1 1 1 0 0,1-1 0 0 0,0 1 0 0 0,0-1 0 0 0,-1 1-1 0 0,1 0 1 0 0,-1-1 0 0 0,1 1 0 0 0,0 0-1 0 0,-1-1 1 0 0,1 1 0 0 0,-1 0 0 0 0,1-1 0 0 0,-1 1-1 0 0,1 0 1 0 0,-1 0 0 0 0,1 0 0 0 0,-1 0-1 0 0,1-1 1 0 0,-1 1 0 0 0,1 0 0 0 0,-1 0 0 0 0,1 0-1 0 0,-1 0 1 0 0,1 0 0 0 0,-1 0 0 0 0,1 0 0 0 0,-1 0-1 0 0,1 1 1 0 0,-1-1 0 0 0,1 0 0 0 0,-1 0-1 0 0,1 0 1 0 0,-1 0 0 0 0,1 1 0 0 0,-1-1 0 0 0,1 0-1 0 0,-1 0 1 0 0,1 1 0 0 0,-1-1 0 0 0,1 1-1 0 0,0-1 1 0 0,-1 0 0 0 0,1 1 0 0 0,-3 1 79 0 0,0 1 0 0 0,1-1 0 0 0,0 1 0 0 0,-1-1 0 0 0,1 1 0 0 0,-2 3 0 0 0,-10 24 210 0 0,0 1 0 0 0,2 0 0 0 0,-14 60 0 0 0,24-83-273 0 0,0 0 0 0 0,1 0-1 0 0,0 0 1 0 0,1 0 0 0 0,-1 0 0 0 0,2 12-1 0 0,-1-18-33 0 0,1-1 0 0 0,-1 1 0 0 0,0 0 0 0 0,0 0 0 0 0,1-1-1 0 0,-1 1 1 0 0,1 0 0 0 0,0 0 0 0 0,-1-1 0 0 0,1 1-1 0 0,0-1 1 0 0,0 1 0 0 0,0-1 0 0 0,0 1 0 0 0,0-1 0 0 0,0 1-1 0 0,1-1 1 0 0,-1 0 0 0 0,0 0 0 0 0,1 0 0 0 0,-1 0-1 0 0,1 0 1 0 0,-1 0 0 0 0,1 0 0 0 0,-1 0 0 0 0,1 0 0 0 0,0-1-1 0 0,-1 1 1 0 0,1 0 0 0 0,0-1 0 0 0,0 0 0 0 0,-1 1-1 0 0,1-1 1 0 0,2 0 0 0 0,6-1-99 0 0,0 0 1 0 0,0-1-1 0 0,-1 0 0 0 0,1 0 0 0 0,-1-1 1 0 0,1 0-1 0 0,-1-1 0 0 0,0 0 1 0 0,11-7-1 0 0,111-79-2942 0 0,-68 44 2465 0 0,-60 44 540 0 0,0 0 0 0 0,0-1 0 0 0,0 2-1 0 0,0-1 1 0 0,1 0 0 0 0,-1 1 0 0 0,1-1 0 0 0,-1 1-1 0 0,7-1 1 0 0,-9 2 33 0 0,-1 0-1 0 0,1 1 0 0 0,-1-1 0 0 0,1 0 1 0 0,0 1-1 0 0,-1-1 0 0 0,1 1 1 0 0,-1-1-1 0 0,1 1 0 0 0,-1 0 1 0 0,0-1-1 0 0,1 1 0 0 0,-1-1 0 0 0,0 1 1 0 0,1 0-1 0 0,-1-1 0 0 0,0 1 1 0 0,1 0-1 0 0,-1-1 0 0 0,0 1 1 0 0,0 0-1 0 0,0-1 0 0 0,0 2 0 0 0,1 0 4 0 0,0 3 75 0 0,0 1 0 0 0,-1 0-1 0 0,0 0 1 0 0,0 0 0 0 0,0 0 0 0 0,0 0-1 0 0,-1 0 1 0 0,0 0 0 0 0,0 0-1 0 0,-3 7 1 0 0,-4 10 590 0 0,-11 24 0 0 0,17-42-600 0 0,-41 81 1283 0 0,21-43-665 0 0,19-37-540 0 0,0 0 1 0 0,0 0-1 0 0,-1-1 0 0 0,0 1 1 0 0,0-1-1 0 0,0 0 0 0 0,-9 8 1 0 0,13-13-136 0 0,0 0 0 0 0,0 1 0 0 0,-1-1-1 0 0,1 0 1 0 0,0 0 0 0 0,0 0 0 0 0,-1 0 0 0 0,1 0 0 0 0,0 1 0 0 0,-1-1 0 0 0,1 0 0 0 0,0 0 0 0 0,-1 0 0 0 0,1 0 0 0 0,0 0 0 0 0,-1 0 0 0 0,1 0-1 0 0,0 0 1 0 0,-1 0 0 0 0,1 0 0 0 0,0 0 0 0 0,-1 0 0 0 0,1-1 0 0 0,0 1 0 0 0,-1 0 0 0 0,1 0 0 0 0,0 0 0 0 0,-1 0 0 0 0,1 0 0 0 0,0-1 0 0 0,0 1-1 0 0,-1 0 1 0 0,-5-13 157 0 0,4-15-37 0 0,2 13-112 0 0,2 1 0 0 0,0 0 1 0 0,0-1-1 0 0,2 1 0 0 0,0 0 0 0 0,0 1 0 0 0,9-18 1 0 0,4-6-13 0 0,30-44 0 0 0,-31 54 197 0 0,2 0 1 0 0,39-44-1 0 0,-51 65-156 0 0,0 0 0 0 0,0 0-1 0 0,1 0 1 0 0,-1 1-1 0 0,1 0 1 0 0,1 0 0 0 0,-1 1-1 0 0,1 0 1 0 0,0 0 0 0 0,0 1-1 0 0,0 0 1 0 0,0 0-1 0 0,0 1 1 0 0,1 0 0 0 0,13-1-1 0 0,-19 2-31 0 0,1 1-1 0 0,-1 0 0 0 0,1 1 1 0 0,-1-1-1 0 0,0 0 0 0 0,1 1 1 0 0,-1 0-1 0 0,0 0 0 0 0,0 0 0 0 0,1 0 1 0 0,-1 1-1 0 0,0-1 0 0 0,0 1 1 0 0,3 1-1 0 0,-5-1 3 0 0,1-1 0 0 0,0 1 0 0 0,-1 0 1 0 0,0 0-1 0 0,1-1 0 0 0,-1 1 0 0 0,0 0 0 0 0,1 0 0 0 0,-1 0 0 0 0,0 0 0 0 0,-1 0 1 0 0,1 0-1 0 0,0 1 0 0 0,-1-1 0 0 0,1 0 0 0 0,-1 0 0 0 0,1 0 0 0 0,-1 1 1 0 0,0-1-1 0 0,0 0 0 0 0,-1 5 0 0 0,0 6-23 0 0,-1-1 1 0 0,-1 1-1 0 0,0 0 1 0 0,0-1-1 0 0,-1 0 1 0 0,-1 0-1 0 0,0 0 1 0 0,-1 0-1 0 0,0-1 0 0 0,-1 0 1 0 0,-10 13-1 0 0,15-20-120 0 0,-1-1 0 0 0,0 0-1 0 0,0 0 1 0 0,-1 0 0 0 0,1 0-1 0 0,-7 3 1 0 0,9-5 37 0 0,0-1 0 0 0,0 1 0 0 0,0-1-1 0 0,0 1 1 0 0,0-1 0 0 0,0 0 0 0 0,0 1 0 0 0,0-1-1 0 0,0 0 1 0 0,0 0 0 0 0,0 0 0 0 0,0 0 0 0 0,0 0-1 0 0,0 0 1 0 0,0 0 0 0 0,0 0 0 0 0,0 0 0 0 0,0 0-1 0 0,0 0 1 0 0,0-1 0 0 0,0 1 0 0 0,0 0 0 0 0,0-1-1 0 0,0 1 1 0 0,0-1 0 0 0,0 1 0 0 0,0-1 0 0 0,0 0-1 0 0,1 1 1 0 0,-1-1 0 0 0,0 0 0 0 0,-1-1-1 0 0,-4-8-1066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9:40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 83 12872 0 0,'-4'1'160'0'0,"1"0"0"0"0,-1 0 1 0 0,1 0-1 0 0,0 1 1 0 0,-1-1-1 0 0,1 1 0 0 0,0 0 1 0 0,0 0-1 0 0,0 0 0 0 0,0 0 1 0 0,0 1-1 0 0,1-1 1 0 0,-5 6-1 0 0,1 0 677 0 0,0 1-1 0 0,1 0 1 0 0,-6 14 0 0 0,-3 3 857 0 0,10-17-1178 0 0,0-1-1 0 0,0 1 1 0 0,1-1-1 0 0,0 1 1 0 0,0 0-1 0 0,-2 15 0 0 0,5-19-391 0 0,-1 0 0 0 0,1 0 0 0 0,0 0-1 0 0,0-1 1 0 0,1 1 0 0 0,-1 0-1 0 0,1 0 1 0 0,0 0 0 0 0,1-1-1 0 0,-1 1 1 0 0,1-1 0 0 0,0 1 0 0 0,0-1-1 0 0,4 7 1 0 0,-6-11-63 0 0,1 1-1 0 0,0-1 1 0 0,-1 1 0 0 0,1 0 0 0 0,0-1-1 0 0,-1 1 1 0 0,1-1 0 0 0,0 0-1 0 0,0 1 1 0 0,-1-1 0 0 0,1 1 0 0 0,0-1-1 0 0,0 0 1 0 0,0 0 0 0 0,0 0 0 0 0,-1 1-1 0 0,1-1 1 0 0,0 0 0 0 0,0 0 0 0 0,0 0-1 0 0,0 0 1 0 0,0 0 0 0 0,-1-1-1 0 0,1 1 1 0 0,0 0 0 0 0,0 0 0 0 0,0-1-1 0 0,0 1 1 0 0,-1 0 0 0 0,1-1 0 0 0,0 1-1 0 0,0 0 1 0 0,1-2 0 0 0,2 0-6 0 0,0-1-1 0 0,-1 1 1 0 0,1-1 0 0 0,-1 0-1 0 0,5-4 1 0 0,-1-1 12 0 0,-1-1 0 0 0,0 1 0 0 0,-1-1 0 0 0,0 0 0 0 0,6-15 0 0 0,-3 4-63 0 0,9-36 1 0 0,2-49-2572 0 0,-13 65 6 0 0,-3 23 1122 0 0,3 0-29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28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29 14744 0 0,'10'-10'946'0'0,"-8"7"-571"0"0,0 1-1 0 0,0 0 0 0 0,0 0 1 0 0,1 0-1 0 0,-1 0 0 0 0,4-2 1 0 0,-6 4-228 0 0,1 0 0 0 0,-1 0 0 0 0,1-1-1 0 0,-1 1 1 0 0,1 0 0 0 0,0 0 0 0 0,-1 0 0 0 0,1 0 0 0 0,-1 0 0 0 0,1 0 0 0 0,0 0 0 0 0,-1 0-1 0 0,1 0 1 0 0,-1 0 0 0 0,1 0 0 0 0,-1 0 0 0 0,1 1 0 0 0,0-1 0 0 0,-1 0 0 0 0,1 0 0 0 0,-1 1 0 0 0,1-1-1 0 0,-1 0 1 0 0,1 0 0 0 0,-1 1 0 0 0,1-1 0 0 0,-1 1 0 0 0,1-1 0 0 0,-1 1 0 0 0,0-1 0 0 0,1 0-1 0 0,-1 1 1 0 0,0-1 0 0 0,1 1 0 0 0,-1 0 0 0 0,1 0 0 0 0,0 1 17 0 0,0 0 0 0 0,0 1 1 0 0,0-1-1 0 0,0 0 0 0 0,-1 1 0 0 0,1-1 0 0 0,0 1 0 0 0,-1-1 1 0 0,0 1-1 0 0,0-1 0 0 0,0 5 0 0 0,-4 31 636 0 0,0-19-425 0 0,-1 16 287 0 0,-17 49 0 0 0,-1 11-246 0 0,21-81-403 0 0,0 1-1 0 0,0-1 1 0 0,2 0 0 0 0,1 24 0 0 0,0-32-75 0 0,0 0 0 0 0,0-1-1 0 0,0 0 1 0 0,1 1 0 0 0,-1-1 0 0 0,2 0 0 0 0,-1 0-1 0 0,0 0 1 0 0,1 0 0 0 0,0 0 0 0 0,4 4 0 0 0,-5-6-195 0 0,-1-1 0 0 0,2 0 0 0 0,-1 0 0 0 0,0 0 1 0 0,0 0-1 0 0,1-1 0 0 0,-1 1 0 0 0,1 0 0 0 0,-1-1 0 0 0,1 0 1 0 0,0 0-1 0 0,-1 0 0 0 0,1 0 0 0 0,0 0 0 0 0,0 0 1 0 0,0-1-1 0 0,0 1 0 0 0,0-1 0 0 0,-1 0 0 0 0,1 0 1 0 0,0 0-1 0 0,4 0 0 0 0,12-5-5420 0 0,0-2-1400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28.9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21 6448 0 0,'-1'-1'103'0'0,"0"-1"1"0"0,1 1 0 0 0,-1 0-1 0 0,0 0 1 0 0,0 0-1 0 0,0 0 1 0 0,-1 0-1 0 0,1 0 1 0 0,0 1 0 0 0,0-1-1 0 0,0 0 1 0 0,-1 1-1 0 0,1-1 1 0 0,0 0-1 0 0,-1 1 1 0 0,1 0 0 0 0,-1-1-1 0 0,1 1 1 0 0,0 0-1 0 0,-1 0 1 0 0,-2-1-1 0 0,2 2 517 0 0,-1-1 0 0 0,0 1 0 0 0,1 0-1 0 0,0-1 1 0 0,-1 1 0 0 0,1 0 0 0 0,-1 0-1 0 0,1 1 1 0 0,0-1 0 0 0,0 0-1 0 0,-3 3 1 0 0,-1 1 955 0 0,0 1-1 0 0,1-1 0 0 0,-1 1 1 0 0,-3 6-1 0 0,-6 10-1430 0 0,9-10 285 0 0,-1 1 1 0 0,1 0-1 0 0,1 0 0 0 0,0 1 0 0 0,1 0 0 0 0,1 0 1 0 0,0 0-1 0 0,1 0 0 0 0,-1 19 0 0 0,3-32-382 0 0,0 1 1 0 0,0 0-1 0 0,0 0 1 0 0,0 0-1 0 0,1 0 0 0 0,-1 0 1 0 0,1 0-1 0 0,-1-1 0 0 0,1 1 1 0 0,0 0-1 0 0,-1 0 0 0 0,1-1 1 0 0,0 1-1 0 0,0-1 0 0 0,0 1 1 0 0,1 0-1 0 0,0 0 1 0 0,-1-1-32 0 0,0 0 0 0 0,0-1 0 0 0,0 1 0 0 0,0-1 0 0 0,0 1 0 0 0,0-1 0 0 0,0 1 0 0 0,0-1 1 0 0,0 0-1 0 0,0 0 0 0 0,0 1 0 0 0,0-1 0 0 0,1 0 0 0 0,-1 0 0 0 0,0 0 0 0 0,0 0 1 0 0,0 0-1 0 0,0 0 0 0 0,0-1 0 0 0,0 1 0 0 0,0 0 0 0 0,0-1 0 0 0,1 1 0 0 0,-1 0 0 0 0,0-1 1 0 0,0 1-1 0 0,0-1 0 0 0,-1 0 0 0 0,2 0 0 0 0,8-7 52 0 0,0 0 0 0 0,-1 0 1 0 0,0-1-1 0 0,-1 0 0 0 0,0 0 0 0 0,10-16 0 0 0,-8 11 27 0 0,0 1 0 0 0,22-21-1 0 0,-21 25 27 0 0,0 0-1 0 0,14-8 1 0 0,-25 17-118 0 0,1 0 1 0 0,-1 0-1 0 0,1 0 0 0 0,-1 0 1 0 0,0 0-1 0 0,1 0 1 0 0,-1 1-1 0 0,1-1 1 0 0,-1 0-1 0 0,0 0 1 0 0,1 0-1 0 0,-1 1 0 0 0,0-1 1 0 0,1 0-1 0 0,-1 0 1 0 0,0 1-1 0 0,1-1 1 0 0,-1 0-1 0 0,0 1 1 0 0,1-1-1 0 0,-1 0 0 0 0,0 1 1 0 0,0-1-1 0 0,0 0 1 0 0,1 2-1 0 0,5 9 25 0 0,-4-2-96 0 0,1-1 0 0 0,0 0-1 0 0,0 1 1 0 0,7 10 0 0 0,-9-16-54 0 0,1-1 1 0 0,-1 0-1 0 0,1 1 1 0 0,0-1-1 0 0,0 0 0 0 0,0 0 1 0 0,0 0-1 0 0,0 0 0 0 0,0 0 1 0 0,0-1-1 0 0,1 1 1 0 0,-1-1-1 0 0,1 1 0 0 0,-1-1 1 0 0,1 0-1 0 0,-1 0 0 0 0,1 0 1 0 0,3 1-1 0 0,0-2-219 0 0,0 1-1 0 0,0-1 0 0 0,1 0 1 0 0,-1 0-1 0 0,0-1 1 0 0,0 0-1 0 0,0 0 1 0 0,0 0-1 0 0,0-1 1 0 0,0 0-1 0 0,-1 0 1 0 0,1-1-1 0 0,9-4 0 0 0,2-5-1034 0 0,0 1 0 0 0,26-25 0 0 0,-40 34 1158 0 0,0-1-1 0 0,0 0 1 0 0,-1 0 0 0 0,1 0 0 0 0,2-5 0 0 0,-4 7 222 0 0,-1 0 1 0 0,1 0-1 0 0,-1 1 1 0 0,1-1 0 0 0,-1 0-1 0 0,0 0 1 0 0,1-1-1 0 0,-1 1 1 0 0,0 0 0 0 0,0 0-1 0 0,1 0 1 0 0,-1 0-1 0 0,0 0 1 0 0,0 0 0 0 0,0 0-1 0 0,0 0 1 0 0,0 0-1 0 0,-1 0 1 0 0,1 0 0 0 0,0 0-1 0 0,-1-2 1 0 0,0 2 92 0 0,0 1-1 0 0,1 0 1 0 0,-1 0 0 0 0,0 0 0 0 0,0 0-1 0 0,1 0 1 0 0,-1 0 0 0 0,0 0 0 0 0,0 0-1 0 0,1 0 1 0 0,-1 0 0 0 0,0 0 0 0 0,1 1-1 0 0,-1-1 1 0 0,0 0 0 0 0,1 0 0 0 0,-1 1-1 0 0,-1 0 1 0 0,2-1 131 0 0,-6 2 209 0 0,2 1-1 0 0,-1 0 0 0 0,0 0 1 0 0,0 0-1 0 0,1 0 0 0 0,0 1 0 0 0,0-1 1 0 0,0 1-1 0 0,0 0 0 0 0,0 1 1 0 0,1-1-1 0 0,0 1 0 0 0,-5 7 0 0 0,6-8-293 0 0,0 0-1 0 0,0 0 1 0 0,0 0-1 0 0,1 0 0 0 0,-1 0 1 0 0,1 0-1 0 0,0 0 0 0 0,0 0 1 0 0,1 1-1 0 0,-1-1 0 0 0,1 0 1 0 0,0 0-1 0 0,0 1 1 0 0,0-1-1 0 0,1 0 0 0 0,0 1 1 0 0,0-1-1 0 0,1 5 0 0 0,-1-7-117 0 0,0-1 0 0 0,0 1 0 0 0,0-1 0 0 0,1 1 0 0 0,-1-1 0 0 0,0 0 0 0 0,1 0 0 0 0,-1 1 0 0 0,0-1 0 0 0,1 0 0 0 0,0 0 0 0 0,-1 0 0 0 0,1-1 0 0 0,0 1 0 0 0,-1 0 0 0 0,1-1 1 0 0,0 1-1 0 0,0-1 0 0 0,-1 1 0 0 0,1-1 0 0 0,0 0 0 0 0,2 0 0 0 0,3 1 5 0 0,-1-1 0 0 0,1 0 0 0 0,0 0 1 0 0,11-3-1 0 0,8-4 10 0 0,-1-1-1 0 0,0-1 1 0 0,-1-2 0 0 0,45-25-1 0 0,-41 21-5 0 0,-14 6-31 0 0,1 0 0 0 0,-1 0 0 0 0,-1-1-1 0 0,0-1 1 0 0,-1 0 0 0 0,0-1 0 0 0,13-15 0 0 0,-24 25 3 0 0,1 1 0 0 0,-1-1 1 0 0,0 0-1 0 0,0 1 0 0 0,0-1 0 0 0,0 0 1 0 0,0 0-1 0 0,-1 0 0 0 0,1 0 1 0 0,0 0-1 0 0,-1 0 0 0 0,0 0 0 0 0,1 0 1 0 0,-1 0-1 0 0,0 0 0 0 0,0-4 1 0 0,0 5-2 0 0,0 1 0 0 0,-1-1 0 0 0,1 0 0 0 0,0 1 0 0 0,0-1 0 0 0,-1 1 0 0 0,1-1 0 0 0,0 1 0 0 0,-1-1 0 0 0,1 0 0 0 0,-1 1 0 0 0,1 0 1 0 0,0-1-1 0 0,-1 1 0 0 0,1-1 0 0 0,-1 1 0 0 0,1-1 0 0 0,-1 1 0 0 0,0 0 0 0 0,1-1 0 0 0,-1 1 0 0 0,-1-1 10 0 0,1 1-1 0 0,-1 0 0 0 0,0 0 1 0 0,1-1-1 0 0,-1 1 0 0 0,1 0 1 0 0,-1 0-1 0 0,1 1 1 0 0,-1-1-1 0 0,0 0 0 0 0,1 0 1 0 0,-3 1-1 0 0,-2 2 42 0 0,-1-1 0 0 0,0 2-1 0 0,0-1 1 0 0,1 1 0 0 0,0-1 0 0 0,0 2-1 0 0,0-1 1 0 0,0 1 0 0 0,1 0-1 0 0,-1 0 1 0 0,1 0 0 0 0,1 1 0 0 0,-9 12-1 0 0,7-9 29 0 0,1 0-1 0 0,0 0 1 0 0,0 0-1 0 0,1 1 1 0 0,0 0-1 0 0,1 0 0 0 0,0 0 1 0 0,0 0-1 0 0,-1 14 1 0 0,3-21-91 0 0,1 0 0 0 0,0 0 0 0 0,0 0 0 0 0,0 1 0 0 0,0-1 0 0 0,0 0 0 0 0,1 0 0 0 0,-1 0 0 0 0,1 0 0 0 0,0 0 0 0 0,0 0 0 0 0,0 0 1 0 0,0 0-1 0 0,0 0 0 0 0,1 0 0 0 0,-1-1 0 0 0,1 1 0 0 0,0 0 0 0 0,0-1 0 0 0,0 0 0 0 0,0 1 0 0 0,0-1 0 0 0,1 0 0 0 0,-1 0 0 0 0,1 0 0 0 0,-1 0 0 0 0,1-1 1 0 0,0 1-1 0 0,3 1 0 0 0,-1-1-240 0 0,1 0-1 0 0,0 0 1 0 0,0 0 0 0 0,0-1 0 0 0,0 0 0 0 0,0 0 0 0 0,0 0 0 0 0,1-1 0 0 0,-1 0 0 0 0,0 0 0 0 0,9-2-1 0 0,7 0-1137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29.6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216 434 2760 0 0,'9'-13'9699'0'0,"-6"8"-9533"0"0,-2 3-172 0 0,0 0-1 0 0,0 0 1 0 0,0 1 0 0 0,0-1-1 0 0,0 0 1 0 0,0 1 0 0 0,0-1 0 0 0,1 1-1 0 0,-1-1 1 0 0,0 1 0 0 0,1 0-1 0 0,0 0 1 0 0,2-2 0 0 0,-3 2-83 0 0,1 0 1 0 0,-1 0-1 0 0,1 0 1 0 0,-1-1-1 0 0,1 1 1 0 0,-1 0 0 0 0,0-1-1 0 0,0 1 1 0 0,0-1-1 0 0,2-2 1 0 0,-2 2 102 0 0,-1 0 1 0 0,1 0-1 0 0,-1 0 0 0 0,0 0 1 0 0,0 0-1 0 0,0 0 1 0 0,0 0-1 0 0,0 0 1 0 0,0 0-1 0 0,0 0 1 0 0,0 0-1 0 0,-1 1 0 0 0,1-1 1 0 0,-1 0-1 0 0,0 0 1 0 0,1 0-1 0 0,-1 0 1 0 0,0 1-1 0 0,0-1 0 0 0,-3-3 1 0 0,3 3 235 0 0,0 0 0 0 0,0 1 0 0 0,-1-1 1 0 0,1 0-1 0 0,0 1 0 0 0,-1-1 0 0 0,0 1 0 0 0,1-1 0 0 0,-1 1 1 0 0,0 0-1 0 0,0 0 0 0 0,0 0 0 0 0,0 0 0 0 0,0 0 0 0 0,0 0 1 0 0,0 0-1 0 0,0 1 0 0 0,0-1 0 0 0,-3 0 0 0 0,-3 2 209 0 0,1 0 0 0 0,-1 0 0 0 0,0 1 0 0 0,1-1 0 0 0,-1 2-1 0 0,1-1 1 0 0,-1 1 0 0 0,1 0 0 0 0,-11 6 0 0 0,9-3-228 0 0,0 0 1 0 0,1 0-1 0 0,-1 0 0 0 0,1 1 0 0 0,0 1 1 0 0,-10 11-1 0 0,9-7 26 0 0,1 0 0 0 0,0 0 1 0 0,1 0-1 0 0,-8 21 0 0 0,11-25-145 0 0,1 1-1 0 0,1 0 1 0 0,-1 0-1 0 0,1 0 0 0 0,1 0 1 0 0,0 0-1 0 0,0 0 1 0 0,1 10-1 0 0,0-16-32 0 0,0 0 0 0 0,1-1-1 0 0,-1 1 1 0 0,0-1 0 0 0,1 1 0 0 0,0-1-1 0 0,-1 1 1 0 0,1-1 0 0 0,0 0 0 0 0,1 1-1 0 0,-1-1 1 0 0,0 0 0 0 0,0 0 0 0 0,1 0-1 0 0,0 0 1 0 0,-1 0 0 0 0,3 2 0 0 0,-2-3-43 0 0,-1 0 1 0 0,1 0 0 0 0,0 0 0 0 0,0 0 0 0 0,-1 0-1 0 0,1-1 1 0 0,0 1 0 0 0,0-1 0 0 0,0 1 0 0 0,0-1 0 0 0,0 0-1 0 0,0 0 1 0 0,-1 0 0 0 0,1 0 0 0 0,0 0 0 0 0,0 0-1 0 0,0 0 1 0 0,0-1 0 0 0,0 1 0 0 0,0-1 0 0 0,0 1-1 0 0,3-2 1 0 0,5-3-7 0 0,0 0-1 0 0,0-1 0 0 0,0 0 1 0 0,0-1-1 0 0,-1 0 1 0 0,0 0-1 0 0,-1-1 0 0 0,9-9 1 0 0,1-5 62 0 0,0 0 1 0 0,15-28 0 0 0,-3 0 182 0 0,-2-1 0 0 0,-3-1 0 0 0,-2-1 0 0 0,18-61-1 0 0,-38 104-170 0 0,1-4 164 0 0,0-1 0 0 0,0 0 1 0 0,-1 0-1 0 0,1-23 1 0 0,-4 37-248 0 0,1 0 0 0 0,-1 1 1 0 0,0-1-1 0 0,0 0 0 0 0,0 0 0 0 0,0 1 1 0 0,0-1-1 0 0,0 0 0 0 0,0 0 0 0 0,0 1 1 0 0,-1-1-1 0 0,1 0 0 0 0,0 0 1 0 0,0 1-1 0 0,-1-1 0 0 0,1 0 0 0 0,0 1 1 0 0,-1-1-1 0 0,1 0 0 0 0,-1 1 1 0 0,1-1-1 0 0,-1 0 0 0 0,1 1 0 0 0,-1-1 1 0 0,1 1-1 0 0,-1-1 0 0 0,1 1 0 0 0,-1-1 1 0 0,0 1-1 0 0,1 0 0 0 0,-2-1 1 0 0,1 1-1 0 0,0 0 0 0 0,-1 0 1 0 0,1 1-1 0 0,0-1 0 0 0,0 0 1 0 0,0 1-1 0 0,0-1 0 0 0,0 1 1 0 0,0-1-1 0 0,0 1 1 0 0,0 0-1 0 0,0-1 0 0 0,0 1 1 0 0,0 0-1 0 0,0-1 0 0 0,0 1 1 0 0,0 0-1 0 0,1 0 0 0 0,-2 2 1 0 0,-7 9 5 0 0,0 1 0 0 0,1 0 1 0 0,1 0-1 0 0,0 1 1 0 0,0 0-1 0 0,-5 19 0 0 0,2 3 30 0 0,-10 52 0 0 0,14-54-424 0 0,2 0 0 0 0,1 1 0 0 0,1 0 0 0 0,5 61 0 0 0,-1-88-132 0 0,-1 0-1 0 0,1 0 0 0 0,0 0 0 0 0,0-1 0 0 0,1 1 0 0 0,0-1 1 0 0,1 1-1 0 0,6 10 0 0 0,6 2-2319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30.2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90 15664 0 0,'-5'-8'761'0'0,"1"4"-503"0"0,0-1 1 0 0,1-1-1 0 0,0 1 1 0 0,0 0-1 0 0,0-1 1 0 0,-3-9-1 0 0,4 10 673 0 0,1 0-1 0 0,0 0 0 0 0,1 0 1 0 0,-1-11 2922 0 0,-3 30-3089 0 0,4-11-638 0 0,-5 21-72 0 0,2 0 0 0 0,0 1 0 0 0,2-1 0 0 0,2 31 0 0 0,-1-17 70 0 0,0-31-71 0 0,1 0 1 0 0,-1 0 0 0 0,1-1 0 0 0,3 14 0 0 0,-3-19-48 0 0,-1 0 0 0 0,0 0 0 0 0,0 0-1 0 0,1 0 1 0 0,-1 0 0 0 0,0 0 0 0 0,1 0 0 0 0,-1 0 0 0 0,1 0 0 0 0,-1-1 0 0 0,1 1 0 0 0,-1 0-1 0 0,1 0 1 0 0,0 0 0 0 0,-1-1 0 0 0,1 1 0 0 0,0 0 0 0 0,0-1 0 0 0,-1 1 0 0 0,1-1 0 0 0,0 1-1 0 0,0-1 1 0 0,0 1 0 0 0,0-1 0 0 0,0 1 0 0 0,0-1 0 0 0,0 0 0 0 0,0 0 0 0 0,0 1 0 0 0,0-1-1 0 0,0 0 1 0 0,0 0 0 0 0,0 0 0 0 0,0 0 0 0 0,0 0 0 0 0,0 0 0 0 0,0-1 0 0 0,0 1 0 0 0,0 0 0 0 0,0 0-1 0 0,0-1 1 0 0,1 0 0 0 0,1-1 73 0 0,0 0 0 0 0,-1-1-1 0 0,1 1 1 0 0,0-1 0 0 0,-1 0 0 0 0,0 1-1 0 0,1-1 1 0 0,-1 0 0 0 0,-1-1 0 0 0,4-5-1 0 0,3-4 181 0 0,62-100 640 0 0,-70 113-899 0 0,0 0 0 0 0,0 0 0 0 0,0 0 0 0 0,0 0 0 0 0,0 0 0 0 0,0-1 0 0 0,0 1 0 0 0,1 0 0 0 0,-1 0 0 0 0,0 0 0 0 0,0 0 0 0 0,0 0 0 0 0,0 0 0 0 0,0 0 0 0 0,1-1 0 0 0,-1 1 0 0 0,0 0 0 0 0,0 0 0 0 0,0 0 0 0 0,0 0 0 0 0,0 0 0 0 0,1 0 0 0 0,-1 0 0 0 0,0 0 0 0 0,0 0 0 0 0,0 0 0 0 0,1 0 0 0 0,-1 0 0 0 0,0 0 0 0 0,0 0 0 0 0,0 0 0 0 0,0 0 0 0 0,1 0 0 0 0,-1 0 0 0 0,0 0 0 0 0,0 0 0 0 0,0 0 0 0 0,0 0 0 0 0,0 0 0 0 0,1 1 0 0 0,-1-1 0 0 0,0 0 0 0 0,0 0 0 0 0,0 0 0 0 0,0 0 0 0 0,0 0 0 0 0,1 0 0 0 0,-1 0 0 0 0,0 1 0 0 0,0-1 0 0 0,0 0 0 0 0,0 0 0 0 0,0 0 0 0 0,0 0 0 0 0,0 1 0 0 0,0-1 0 0 0,0 0 0 0 0,0 0 0 0 0,0 1 0 0 0,4 7 0 0 0,2 33 0 0 0,-5-33 0 0 0,0 0 0 0 0,0 1 0 0 0,1-1 0 0 0,0 0 0 0 0,0 1 0 0 0,1-1 0 0 0,0 0 0 0 0,8 13 0 0 0,-7-14-2 0 0,0-1 0 0 0,1 1 1 0 0,0-1-1 0 0,8 7 0 0 0,-11-11 79 0 0,0 0 1 0 0,0-1-1 0 0,0 1 1 0 0,0-1 0 0 0,1 0-1 0 0,-1 0 1 0 0,0 0-1 0 0,1 0 1 0 0,-1 0-1 0 0,1 0 1 0 0,-1 0-1 0 0,1-1 1 0 0,-1 0-1 0 0,1 1 1 0 0,-1-1-1 0 0,1 0 1 0 0,-1 0 0 0 0,4 0-1 0 0,1-2-1 0 0,1 0 1 0 0,-1 0-1 0 0,1 0 0 0 0,-1-1 1 0 0,0 0-1 0 0,1 0 0 0 0,-2-1 1 0 0,1 0-1 0 0,9-7 0 0 0,6-7-628 0 0,26-25 0 0 0,-42 36 249 0 0,10-9-1124 0 0,-2 1-1356 0 0,1 2-3699 0 0,1-2-2061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30.5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236 86 3680 0 0,'0'-2'76'0'0,"-1"0"1"0"0,1 1-1 0 0,-1-1 0 0 0,1 0 1 0 0,0 0-1 0 0,-1 0 1 0 0,1 1-1 0 0,0-1 0 0 0,0 0 1 0 0,0 0-1 0 0,0 0 0 0 0,1 1 1 0 0,-1-1-1 0 0,0 0 1 0 0,2-3-1 0 0,4-12 3966 0 0,2 3 4497 0 0,-7 12-8037 0 0,0 1-1 0 0,0-1 0 0 0,0 0 0 0 0,0 1 0 0 0,0-1 0 0 0,0 1 0 0 0,1 0 0 0 0,-1-1 0 0 0,0 1 0 0 0,1 0 0 0 0,-1 0 0 0 0,1 0 1 0 0,0 0-1 0 0,-1 0 0 0 0,1 0 0 0 0,2-1 0 0 0,-4 3-450 0 0,0-1 0 0 0,1 0-1 0 0,-1 0 1 0 0,0 1 0 0 0,0-1 0 0 0,1 0 0 0 0,-1 0 0 0 0,0 1-1 0 0,0-1 1 0 0,0 0 0 0 0,0 0 0 0 0,0 1 0 0 0,1-1 0 0 0,-1 0-1 0 0,0 1 1 0 0,0-1 0 0 0,0 0 0 0 0,0 1 0 0 0,0-1 0 0 0,0 0-1 0 0,0 1 1 0 0,0-1 0 0 0,0 0 0 0 0,0 1 0 0 0,0-1 0 0 0,0 0-1 0 0,-1 1 1 0 0,0 11 57 0 0,1-12-28 0 0,-4 17 110 0 0,-1-1 0 0 0,-1 0 0 0 0,0 0 0 0 0,-14 24 0 0 0,1-2 6 0 0,-46 100 129 0 0,-33 74 134 0 0,98-212-457 0 0,-42 109-2444 0 0,31-78 1002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31.0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42 108 12440 0 0,'0'-4'283'0'0,"-1"1"1"0"0,1-1 0 0 0,-1 1 0 0 0,0-1-1 0 0,0 1 1 0 0,-2-6 0 0 0,-4-14 1907 0 0,6 19-1460 0 0,-1 0-1 0 0,1 0 1 0 0,-1 0 0 0 0,1 1 0 0 0,-1-1 0 0 0,0 0-1 0 0,-1 1 1 0 0,-2-5 756 0 0,2 17-120 0 0,0 10-1264 0 0,1 2 0 0 0,1-1 1 0 0,1 0-1 0 0,3 23 1 0 0,16 82 816 0 0,-13-91-499 0 0,-4-22-372 0 0,1-1 0 0 0,0 1 0 0 0,0 0 0 0 0,1-1 0 0 0,1 0-1 0 0,0 0 1 0 0,0 0 0 0 0,13 19 0 0 0,-17-28-37 0 0,0-1 0 0 0,1 1-1 0 0,-1-1 1 0 0,0 1 0 0 0,1-1-1 0 0,-1 0 1 0 0,1 1 0 0 0,-1-1 0 0 0,1 0-1 0 0,0 0 1 0 0,-1 0 0 0 0,1 0-1 0 0,0-1 1 0 0,0 1 0 0 0,0 0 0 0 0,0-1-1 0 0,-1 1 1 0 0,1-1 0 0 0,0 1-1 0 0,0-1 1 0 0,2 0 0 0 0,-1-1 22 0 0,0 1 1 0 0,0-1-1 0 0,0 0 1 0 0,0 0-1 0 0,0-1 0 0 0,0 1 1 0 0,-1 0-1 0 0,1-1 1 0 0,0 0-1 0 0,-1 0 1 0 0,1 0-1 0 0,2-3 0 0 0,6-5 165 0 0,0-2 0 0 0,0 1-1 0 0,-2-1 1 0 0,14-22-1 0 0,29-60 54 0 0,-36 61-302 0 0,39-57 1 0 0,-39 69-888 0 0,32-34 1 0 0,-41 49 223 0 0,0-1 0 0 0,0 1 0 0 0,1 1 1 0 0,0-1-1 0 0,0 1 0 0 0,1 1 0 0 0,-1-1 1 0 0,12-3-1 0 0,-3 3-7145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31.3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1 16184 0 0,'0'0'365'0'0,"-13"8"1029"0"0,-18 17-505 0 0,24-20-240 0 0,0 0 0 0 0,1 0-1 0 0,0 0 1 0 0,0 1 0 0 0,-8 10 0 0 0,8-8 17 0 0,-30 47 1341 0 0,33-49-1931 0 0,0 1 1 0 0,0-1-1 0 0,1 1 0 0 0,-1-1 0 0 0,1 1 0 0 0,1 0 0 0 0,-2 9 0 0 0,3-14-44 0 0,0-1 1 0 0,0 0-1 0 0,0 1 0 0 0,0-1 0 0 0,0 1 0 0 0,0-1 0 0 0,0 0 0 0 0,0 1 1 0 0,1-1-1 0 0,-1 0 0 0 0,0 1 0 0 0,1-1 0 0 0,-1 0 0 0 0,1 1 1 0 0,0-1-1 0 0,-1 0 0 0 0,1 0 0 0 0,0 0 0 0 0,0 0 0 0 0,0 0 1 0 0,0 1-1 0 0,0-2 0 0 0,0 1 0 0 0,0 0 0 0 0,0 0 0 0 0,0 0 0 0 0,0 0 1 0 0,1-1-1 0 0,-1 1 0 0 0,0 0 0 0 0,0-1 0 0 0,1 1 0 0 0,-1-1 1 0 0,0 0-1 0 0,1 1 0 0 0,-1-1 0 0 0,1 0 0 0 0,-1 0 0 0 0,0 0 1 0 0,1 0-1 0 0,-1 0 0 0 0,1 0 0 0 0,-1 0 0 0 0,0-1 0 0 0,1 1 1 0 0,-1 0-1 0 0,0-1 0 0 0,1 1 0 0 0,1-2 0 0 0,8-3 76 0 0,-1 0 0 0 0,0-1 0 0 0,0 0-1 0 0,0 0 1 0 0,-1-1 0 0 0,0-1 0 0 0,13-13 0 0 0,48-65 962 0 0,-63 76-1036 0 0,4-6 125 0 0,-10 13-108 0 0,0 0 1 0 0,1 1-1 0 0,0-1 1 0 0,0 0 0 0 0,0 1-1 0 0,0-1 1 0 0,0 1-1 0 0,0-1 1 0 0,0 1 0 0 0,1 0-1 0 0,-1 0 1 0 0,1 0-1 0 0,3-1 1 0 0,-6 3-43 0 0,1 0-1 0 0,-1 0 1 0 0,0 0-1 0 0,0 0 1 0 0,1 0-1 0 0,-1 0 1 0 0,0 0-1 0 0,1 1 1 0 0,-1-1-1 0 0,0 0 1 0 0,0 0-1 0 0,1 0 1 0 0,-1 0-1 0 0,0 1 1 0 0,0-1-1 0 0,0 0 1 0 0,1 0-1 0 0,-1 0 1 0 0,0 1-1 0 0,0-1 1 0 0,0 0-1 0 0,0 0 1 0 0,1 1-1 0 0,-1-1 1 0 0,0 0-1 0 0,0 1 1 0 0,0-1-1 0 0,0 1 1 0 0,3 8-3 0 0,0 8 119 0 0,-2 0-1 0 0,0 0 1 0 0,-1 0-1 0 0,0 0 1 0 0,-1 0-1 0 0,-4 17 1 0 0,0 5-133 0 0,2-7-173 0 0,0-15 77 0 0,1 1-1 0 0,1-1 0 0 0,2 25 0 0 0,-1-41 69 0 0,0 0-1 0 0,0-1 1 0 0,0 1-1 0 0,0 0 1 0 0,0 0-1 0 0,1 0 1 0 0,-1-1-1 0 0,0 1 1 0 0,0 0-1 0 0,0 0 0 0 0,1-1 1 0 0,-1 1-1 0 0,0 0 1 0 0,1-1-1 0 0,-1 1 1 0 0,1 0-1 0 0,-1-1 1 0 0,1 1-1 0 0,-1-1 1 0 0,1 1-1 0 0,-1-1 0 0 0,1 1 1 0 0,0-1-1 0 0,0 1 1 0 0,0-1-50 0 0,0 0 0 0 0,0 0 0 0 0,0 0-1 0 0,-1 0 1 0 0,1 0 0 0 0,0 0 0 0 0,0 0 0 0 0,0 0 0 0 0,-1-1 0 0 0,1 1 0 0 0,0 0 0 0 0,0-1 0 0 0,-1 1 0 0 0,1-1-1 0 0,0 1 1 0 0,-1-1 0 0 0,1 1 0 0 0,1-1 0 0 0,3-4-639 0 0,0 0-1 0 0,-1-1 1 0 0,8-9 0 0 0,2-6-710 0 0,0-6-5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31.7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17 23039 0 0,'-4'-10'616'0'0,"2"4"846"0"0,-1 16-569 0 0,2-7-737 0 0,0 1 1 0 0,0-1-1 0 0,0 0 1 0 0,-1 1-1 0 0,-2 3 1 0 0,-5 13 413 0 0,-14 56 968 0 0,11-41-1235 0 0,-10 54 0 0 0,15-44-718 0 0,-2 83 1 0 0,9-124 157 0 0,0 0 1 0 0,0 0 0 0 0,1 1-1 0 0,0-1 1 0 0,0 0-1 0 0,0 0 1 0 0,0 0 0 0 0,1 0-1 0 0,-1-1 1 0 0,1 1 0 0 0,0 0-1 0 0,0-1 1 0 0,1 1-1 0 0,-1-1 1 0 0,1 0 0 0 0,5 6-1 0 0,3 2-1163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32.1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22 16903 0 0,'0'0'1528'0'0,"-4"-2"-1224"0"0,3 1-117 0 0,0 0-1 0 0,-1 0 1 0 0,1 0-1 0 0,0 0 1 0 0,0 0-1 0 0,-1 0 1 0 0,1 0-1 0 0,0 0 1 0 0,0-1-1 0 0,-1-1 1 0 0,-3-2 3543 0 0,4 5-3627 0 0,1 0 0 0 0,-1 0 0 0 0,1 0-1 0 0,-1 1 1 0 0,1-1 0 0 0,-1 0 0 0 0,1 0 0 0 0,-1 1 0 0 0,1-1 0 0 0,-1 0-1 0 0,1 1 1 0 0,0-1 0 0 0,-1 0 0 0 0,1 1 0 0 0,0-1 0 0 0,-1 1-1 0 0,1-1 1 0 0,-1 1 0 0 0,0 2-16 0 0,-1-1 0 0 0,1 0 0 0 0,0 1 0 0 0,0-1 0 0 0,0 1 0 0 0,0-1 0 0 0,1 1 0 0 0,-1 0 0 0 0,1-1 0 0 0,-1 4 0 0 0,0 31 141 0 0,1-30-168 0 0,0 4-21 0 0,1 0 0 0 0,0 0 0 0 0,0 0 0 0 0,1 0 0 0 0,1 0 0 0 0,-1-1 0 0 0,2 1-1 0 0,0-1 1 0 0,0 0 0 0 0,1 0 0 0 0,0 0 0 0 0,9 13 0 0 0,-13-21-10 0 0,1 0 1 0 0,0 1-1 0 0,0-1 1 0 0,0 0-1 0 0,1 0 1 0 0,-1 0-1 0 0,0-1 0 0 0,1 1 1 0 0,-1 0-1 0 0,1-1 1 0 0,-1 0-1 0 0,1 1 1 0 0,0-1-1 0 0,0 0 1 0 0,-1-1-1 0 0,1 1 0 0 0,0 0 1 0 0,0-1-1 0 0,0 1 1 0 0,0-1-1 0 0,0 0 1 0 0,0 0-1 0 0,0 0 1 0 0,0-1-1 0 0,0 1 1 0 0,0-1-1 0 0,-1 1 0 0 0,1-1 1 0 0,3-1-1 0 0,1-1 48 0 0,0 0 0 0 0,-1-1 0 0 0,1 0 0 0 0,-1 0 0 0 0,0 0 0 0 0,0 0 0 0 0,-1-1-1 0 0,1 0 1 0 0,-1-1 0 0 0,7-8 0 0 0,4-8 314 0 0,18-36 0 0 0,-20 34-29 0 0,20-29-1 0 0,-33 52-355 0 0,0 0-1 0 0,0 0 1 0 0,0 0-1 0 0,0 0 1 0 0,0 0-1 0 0,0 0 1 0 0,0 1 0 0 0,0-1-1 0 0,0 0 1 0 0,0 1-1 0 0,0-1 1 0 0,0 1-1 0 0,1-1 1 0 0,-1 1-1 0 0,0-1 1 0 0,0 1-1 0 0,1 0 1 0 0,-1 0-1 0 0,0-1 1 0 0,1 1-1 0 0,-1 0 1 0 0,0 0-1 0 0,0 1 1 0 0,1-1-1 0 0,1 0 1 0 0,3 2-1 0 0,1 0 0 0 0,-2 1 0 0 0,1-1 0 0 0,8 5 0 0 0,-10-4-5 0 0,1-1 0 0 0,0 1-1 0 0,-1-1 1 0 0,1-1-1 0 0,7 3 1 0 0,-8-4 8 0 0,0 1 0 0 0,0-1 0 0 0,0 0 0 0 0,0 0 0 0 0,0-1-1 0 0,0 1 1 0 0,-1-1 0 0 0,1 0 0 0 0,0 0 0 0 0,0 0 0 0 0,0 0 0 0 0,-1-1 0 0 0,1 0 0 0 0,-1 1 0 0 0,1-1-1 0 0,-1-1 1 0 0,0 1 0 0 0,0 0 0 0 0,0-1 0 0 0,0 0 0 0 0,0 1 0 0 0,0-1 0 0 0,-1 0 0 0 0,1 0 0 0 0,-1-1-1 0 0,2-3 1 0 0,-3 7 56 0 0,-9-5 19 0 0,5 4-66 0 0,0 0 0 0 0,0 1-1 0 0,0-1 1 0 0,0 1 0 0 0,0 0 0 0 0,0 0 0 0 0,0 0-1 0 0,0 0 1 0 0,0 1 0 0 0,-1-1 0 0 0,1 1 0 0 0,0 0-1 0 0,0 0 1 0 0,0 0 0 0 0,1 0 0 0 0,-1 0 0 0 0,0 1-1 0 0,-5 3 1 0 0,-2 1 13 0 0,1 1-1 0 0,-1 0 1 0 0,-13 15-1 0 0,16-15-18 0 0,0 1-1 0 0,0-1 0 0 0,1 2 1 0 0,0-1-1 0 0,1 1 0 0 0,-10 18 1 0 0,13-20-12 0 0,-1-1 1 0 0,1 1-1 0 0,1 1 1 0 0,-1-1-1 0 0,1 0 1 0 0,0 0-1 0 0,1 0 1 0 0,-1 1-1 0 0,2-1 1 0 0,0 10-1 0 0,0-13-91 0 0,0 0 0 0 0,-1 0 0 0 0,2 0 0 0 0,-1 0 1 0 0,0 0-1 0 0,1-1 0 0 0,0 1 0 0 0,-1-1 0 0 0,1 1 0 0 0,1-1 0 0 0,-1 0 0 0 0,1 0 1 0 0,-1 0-1 0 0,1 0 0 0 0,0 0 0 0 0,0 0 0 0 0,0-1 0 0 0,0 1 0 0 0,0-1 0 0 0,1 0 1 0 0,4 2-1 0 0,2 1-556 0 0,0-2 1 0 0,0 1 0 0 0,1-2 0 0 0,-1 1 0 0 0,1-1-1 0 0,20 1 1 0 0,17-2-953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32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79 156 18887 0 0,'-3'-2'318'0'0,"0"0"0"0"0,-1 0 0 0 0,1 0-1 0 0,0 0 1 0 0,-1 1 0 0 0,0-1 0 0 0,1 1-1 0 0,-1 0 1 0 0,-7-1 0 0 0,10 2-185 0 0,-1-1 0 0 0,1 1 0 0 0,0 0 0 0 0,0 1 0 0 0,0-1 1 0 0,-1 0-1 0 0,1 0 0 0 0,0 0 0 0 0,0 1 0 0 0,0-1 0 0 0,-1 1 0 0 0,1-1 0 0 0,0 1 0 0 0,0-1 0 0 0,0 1 0 0 0,0 0 1 0 0,0-1-1 0 0,0 1 0 0 0,0 0 0 0 0,0 0 0 0 0,1 0 0 0 0,-1 0 0 0 0,0 0 0 0 0,0-1 0 0 0,1 2 0 0 0,-1-1 0 0 0,0 0 1 0 0,1 0-1 0 0,-1 0 0 0 0,1 0 0 0 0,-1 0 0 0 0,1 0 0 0 0,0 1 0 0 0,-1 1 0 0 0,0 5 158 0 0,-1 0-1 0 0,1 0 1 0 0,1 0 0 0 0,0 0-1 0 0,0 8 1 0 0,0-13-240 0 0,1 0-1 0 0,-1 1 1 0 0,1-1-1 0 0,-1 0 1 0 0,1 0 0 0 0,0 0-1 0 0,0 0 1 0 0,1 0-1 0 0,-1 0 1 0 0,1 0 0 0 0,-1 0-1 0 0,1-1 1 0 0,0 1-1 0 0,0-1 1 0 0,3 4-1 0 0,-4-5-22 0 0,1 0-1 0 0,-1 0 0 0 0,1-1 0 0 0,-1 1 0 0 0,0 0 0 0 0,1-1 0 0 0,-1 1 0 0 0,1-1 0 0 0,-1 0 0 0 0,1 1 0 0 0,-1-1 0 0 0,1 0 0 0 0,0 0 0 0 0,-1 0 0 0 0,1 0 0 0 0,-1 0 0 0 0,1 0 0 0 0,-1-1 0 0 0,1 1 0 0 0,-1 0 1 0 0,1-1-1 0 0,-1 1 0 0 0,1-1 0 0 0,-1 0 0 0 0,3-1 0 0 0,3-2 66 0 0,0 0-1 0 0,0-1 1 0 0,9-7 0 0 0,-16 11-85 0 0,83-79 384 0 0,-48 44-339 0 0,69-70-3005 0 0,-101 104 2592 0 0,-1-1 0 0 0,1 1 0 0 0,0 0-1 0 0,0 0 1 0 0,-1 0 0 0 0,1 1 0 0 0,0-1-1 0 0,1 1 1 0 0,-1 0 0 0 0,0 0-1 0 0,0 0 1 0 0,1 0 0 0 0,-1 0 0 0 0,0 1-1 0 0,1-1 1 0 0,-1 1 0 0 0,0 0-1 0 0,1 0 1 0 0,-1 0 0 0 0,1 1 0 0 0,-1-1-1 0 0,6 2 1 0 0,9 5-1831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9:40.8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9216 0 0,'0'13'9092'0'0,"1"9"-4721"0"0,0 91-2255 0 0,0-62-1574 0 0,2-1-1 0 0,2 0 1 0 0,2-1 0 0 0,20 69-1 0 0,-25-110-517 0 0,1 0 0 0 0,0-1 0 0 0,0 0-1 0 0,0 1 1 0 0,1-1 0 0 0,1 0 0 0 0,-1-1 0 0 0,1 1 0 0 0,0-1-1 0 0,11 11 1 0 0,-12-14-26 0 0,0 0 0 0 0,0 0-1 0 0,0 0 1 0 0,0-1 0 0 0,0 1-1 0 0,1-1 1 0 0,-1 0 0 0 0,1-1 0 0 0,0 1-1 0 0,-1-1 1 0 0,1 0 0 0 0,0 0 0 0 0,0 0-1 0 0,0 0 1 0 0,0-1 0 0 0,0 0-1 0 0,-1 0 1 0 0,11-2 0 0 0,-2-1 50 0 0,1 0 1 0 0,-1-1 0 0 0,-1 0-1 0 0,1-1 1 0 0,16-9-1 0 0,-21 10-23 0 0,-1 0 0 0 0,1-1 0 0 0,-1-1 0 0 0,0 1-1 0 0,0-1 1 0 0,0-1 0 0 0,-1 1 0 0 0,11-15-1 0 0,-13 15-20 0 0,-1 0 0 0 0,0 0 0 0 0,0 0 0 0 0,-1-1 0 0 0,3-11-1 0 0,-4 14 7 0 0,0 1-1 0 0,0-2 1 0 0,-1 1 0 0 0,1 0-1 0 0,-1 0 1 0 0,0 0-1 0 0,0 0 1 0 0,-1 0-1 0 0,1 0 1 0 0,-3-7-1 0 0,3 9 1 0 0,-1 1 0 0 0,0-1 0 0 0,0 1-1 0 0,0 0 1 0 0,0-1 0 0 0,0 1 0 0 0,0 0-1 0 0,0-1 1 0 0,-1 1 0 0 0,1 0-1 0 0,0 0 1 0 0,-1 0 0 0 0,1 0 0 0 0,-1 0-1 0 0,1 0 1 0 0,-1 1 0 0 0,1-1 0 0 0,-1 1-1 0 0,1-1 1 0 0,-1 1 0 0 0,0-1 0 0 0,1 1-1 0 0,-1 0 1 0 0,0-1 0 0 0,0 1-1 0 0,1 0 1 0 0,-1 0 0 0 0,0 1 0 0 0,1-1-1 0 0,-1 0 1 0 0,-2 1 0 0 0,-2 0 51 0 0,0 1 1 0 0,0-1-1 0 0,0 1 1 0 0,0 1-1 0 0,0-1 0 0 0,-11 7 1 0 0,12-6-10 0 0,1 1 0 0 0,0 0 0 0 0,0 0 0 0 0,0 0 0 0 0,0 0 0 0 0,1 0 1 0 0,0 1-1 0 0,0 0 0 0 0,0-1 0 0 0,0 1 0 0 0,1 0 0 0 0,-4 9 0 0 0,4-6-16 0 0,-1 0 0 0 0,1 0-1 0 0,0 1 1 0 0,1-1-1 0 0,0 1 1 0 0,0-1 0 0 0,1 14-1 0 0,1-16-51 0 0,-1-1 0 0 0,1 0 0 0 0,0 1-1 0 0,0-1 1 0 0,1 0 0 0 0,0 0 0 0 0,0 0 0 0 0,0 0-1 0 0,0-1 1 0 0,1 1 0 0 0,0 0 0 0 0,0-1-1 0 0,0 0 1 0 0,0 1 0 0 0,1-1 0 0 0,-1-1 0 0 0,1 1-1 0 0,0 0 1 0 0,0-1 0 0 0,1 0 0 0 0,-1 0-1 0 0,1 0 1 0 0,-1-1 0 0 0,1 1 0 0 0,0-1-1 0 0,0 0 1 0 0,0-1 0 0 0,8 3 0 0 0,-4-3-557 0 0,-1 1 1 0 0,1-1 0 0 0,10 0 0 0 0,11-5-6407 0 0,-3-5-1783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32.9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33 827 6448 0 0,'18'23'13490'0'0,"-14"-26"-12423"0"0,-2 1-790 0 0,0 0 1 0 0,-1 0 0 0 0,0 0 0 0 0,1 0-1 0 0,-1-1 1 0 0,0 1 0 0 0,0-1 0 0 0,-1 1-1 0 0,1 0 1 0 0,0-1 0 0 0,-1 1 0 0 0,1-5-1 0 0,0-35 1020 0 0,-1 31-898 0 0,0-50 663 0 0,-3 1 1 0 0,-14-80-1 0 0,-14-44-848 0 0,27 161-8 0 0,1 0 0 0 0,1 0-1 0 0,1 0 1 0 0,1-1 0 0 0,1 1-1 0 0,1 0 1 0 0,5-26 0 0 0,-5 43-182 0 0,0 0 1 0 0,0 0-1 0 0,0 0 1 0 0,1 0-1 0 0,-1 0 1 0 0,2 1-1 0 0,-1-1 1 0 0,0 1-1 0 0,1 0 1 0 0,0 0-1 0 0,0 0 1 0 0,1 1-1 0 0,6-6 1 0 0,-7 7-25 0 0,0 0-1 0 0,-1 1 1 0 0,1 0 0 0 0,0 0-1 0 0,0 0 1 0 0,1 0 0 0 0,-1 1-1 0 0,0 0 1 0 0,0-1 0 0 0,1 2 0 0 0,-1-1-1 0 0,1 0 1 0 0,-1 1 0 0 0,1 0-1 0 0,-1 0 1 0 0,1 0 0 0 0,-1 1 0 0 0,0-1-1 0 0,9 3 1 0 0,-3 0-7 0 0,-1 1 1 0 0,1 0-1 0 0,-1 0 1 0 0,0 1-1 0 0,0 0 1 0 0,0 1-1 0 0,-1 0 0 0 0,1 0 1 0 0,-2 1-1 0 0,1 0 1 0 0,-1 0-1 0 0,0 1 1 0 0,0 0-1 0 0,-1 0 0 0 0,0 0 1 0 0,0 1-1 0 0,6 14 1 0 0,-6-9-239 0 0,0 1 0 0 0,0 0 0 0 0,-2 0 0 0 0,0 0 0 0 0,0 0 0 0 0,-2 1 0 0 0,0 0 0 0 0,0-1 0 0 0,-2 1 0 0 0,-2 28 0 0 0,-1-19-1012 0 0,-8 39 0 0 0,7-53 504 0 0,1 0-1 0 0,-1 0 1 0 0,-1-1-1 0 0,0 0 1 0 0,0 1-1 0 0,-8 9 1 0 0,5-10-95 0 0,1-1 0 0 0,-11 11 0 0 0,11-14-5 0 0,0 0 0 0 0,-14 8 1 0 0</inkml:trace>
  <inkml:trace contextRef="#ctx0" brushRef="#br0" timeOffset="1">36 567 19551 0 0,'-1'0'15'0'0,"-2"-1"161"0"0,0 0-1 0 0,1 1 1 0 0,-1-1-1 0 0,0 0 0 0 0,1-1 1 0 0,-1 1-1 0 0,1 0 1 0 0,0-1-1 0 0,-1 1 1 0 0,1-1-1 0 0,-2-2 0 0 0,3 3-131 0 0,1 1 1 0 0,0 0-1 0 0,0-1 0 0 0,0 1 0 0 0,0 0 0 0 0,-1-1 0 0 0,1 1 0 0 0,0 0 0 0 0,0-1 0 0 0,0 1 0 0 0,0-1 1 0 0,0 1-1 0 0,0 0 0 0 0,0-1 0 0 0,0 1 0 0 0,0-1 0 0 0,0 1 0 0 0,0 0 0 0 0,0-1 0 0 0,0 1 0 0 0,0 0 1 0 0,1-1-1 0 0,-1 1 0 0 0,0-1 0 0 0,0 1 0 0 0,0 0 0 0 0,0-1 0 0 0,1 1 0 0 0,-1 0 0 0 0,0-1 0 0 0,0 1 0 0 0,1 0 1 0 0,-1 0-1 0 0,0-1 0 0 0,1 1 0 0 0,-1 0 0 0 0,0 0 0 0 0,1-1 0 0 0,-1 1 0 0 0,0 0 0 0 0,1 0 0 0 0,-1 0 1 0 0,1 0-1 0 0,-1-1 43 0 0,9-2 206 0 0,1 0 0 0 0,-1 0-1 0 0,1 0 1 0 0,-1 1 0 0 0,1 1 0 0 0,14-1-1 0 0,-6 0-258 0 0,27-4-471 0 0,0 3-1 0 0,0 2 1 0 0,48 4 0 0 0,-11-1-2419 0 0,-52-2 2036 0 0,34 1-1082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33.3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 16128 0 0,'1'-2'91'0'0,"-1"1"1"0"0,1 0 0 0 0,-1 0-1 0 0,1 0 1 0 0,0 0-1 0 0,-1 0 1 0 0,1 1 0 0 0,0-1-1 0 0,0 0 1 0 0,-1 0 0 0 0,1 0-1 0 0,0 1 1 0 0,0-1 0 0 0,0 0-1 0 0,0 1 1 0 0,0-1 0 0 0,0 1-1 0 0,0-1 1 0 0,0 1 0 0 0,1-1-1 0 0,-1 1 1 0 0,0 0 0 0 0,0 0-1 0 0,0 0 1 0 0,0-1 0 0 0,0 1-1 0 0,1 0 1 0 0,-1 0 0 0 0,0 1-1 0 0,0-1 1 0 0,2 0 0 0 0,21 3 1350 0 0,-1 0 1 0 0,1 2-1 0 0,-1 0 1 0 0,0 2-1 0 0,30 12 1 0 0,-33-10-1274 0 0,-1 0 1 0 0,0 2 0 0 0,-1 0-1 0 0,0 1 1 0 0,-1 1 0 0 0,-1 1-1 0 0,0 0 1 0 0,0 1 0 0 0,-2 0-1 0 0,17 22 1 0 0,59 103 1266 0 0,-48-73-691 0 0,-23-33-661 0 0,-2 0-1 0 0,-2 0 1 0 0,13 40 0 0 0,-8-20-110 0 0,-18-47-222 0 0,1-1-1 0 0,0 0 0 0 0,0 0 0 0 0,0 0 1 0 0,1 0-1 0 0,8 10 0 0 0,-11-17-1160 0 0,5-7-58 0 0</inkml:trace>
  <inkml:trace contextRef="#ctx0" brushRef="#br0" timeOffset="1">738 13 19351 0 0,'-3'0'148'0'0,"-1"0"0"0"0,0 0-1 0 0,1 0 1 0 0,-1 0-1 0 0,0 1 1 0 0,1 0-1 0 0,-1-1 1 0 0,0 1-1 0 0,1 0 1 0 0,-1 1-1 0 0,1-1 1 0 0,0 1 0 0 0,0-1-1 0 0,-5 4 1 0 0,-6 4 204 0 0,-23 21 1 0 0,29-23 347 0 0,-29 27 2230 0 0,-64 78 0 0 0,25-26-2428 0 0,23-30-377 0 0,-70 76 468 0 0,96-99-1079 0 0,2 0 0 0 0,-27 48-1 0 0,32-47-6447 0 0,5-2-2371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34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6 209 9672 0 0,'-5'2'9354'0'0,"13"-2"-7589"0"0,90 2 528 0 0,18 3-1146 0 0,271 17 656 0 0,-282-19-1478 0 0,-65-3-79 0 0,0-2-1 0 0,55-10 0 0 0,-88 11-170 0 0,-1-1 1 0 0,1 1-1 0 0,0-1 0 0 0,11-5 0 0 0,-17 7-63 0 0,-1-1 0 0 0,0 1 0 0 0,1 0 0 0 0,-1-1 0 0 0,1 1 0 0 0,-1-1 0 0 0,0 1 0 0 0,1 0 0 0 0,-1-1 0 0 0,0 1 0 0 0,1-1 0 0 0,-1 1 1 0 0,0-1-1 0 0,0 1 0 0 0,0-1 0 0 0,1 1 0 0 0,-1-1 0 0 0,0 0 0 0 0,0 1 0 0 0,0-1 0 0 0,0 1 0 0 0,0-1 0 0 0,0 1 0 0 0,0-1 0 0 0,0 1 0 0 0,0-1 0 0 0,0 0 0 0 0,0 1 0 0 0,0-1 0 0 0,-1 1 0 0 0,1-1 0 0 0,0 1 0 0 0,0-1 0 0 0,-1 1 0 0 0,1-1 0 0 0,0 1 0 0 0,-1-1 0 0 0,1 1 0 0 0,0 0 0 0 0,-1-1 0 0 0,1 0 0 0 0,-3-2 43 0 0,1 0-1 0 0,0 1 1 0 0,-1-1-1 0 0,0 0 1 0 0,-4-3-1 0 0,-11-7 116 0 0,-36-25 56 0 0,-2 8-188 0 0,-96-38 0 0 0,141 63 2 0 0,-1 1 0 0 0,-1 0 0 0 0,1 0 0 0 0,0 2 0 0 0,-1-1 0 0 0,-21 0 0 0 0,33 3 56 0 0,18 7 64 0 0,1-2-128 0 0,-1-1 1 0 0,1-1-1 0 0,-1 0 0 0 0,29 1 1 0 0,-25-3 99 0 0,0 1 1 0 0,35 8 0 0 0,-49-8-119 0 0,0 0 0 0 0,-1 1 1 0 0,0-1-1 0 0,1 1 0 0 0,-1 0 0 0 0,0 1 0 0 0,6 4 0 0 0,-10-6-9 0 0,0-1 0 0 0,0 1 0 0 0,0 1 0 0 0,0-1 0 0 0,0 0 0 0 0,0 0 0 0 0,-1 1 0 0 0,1-1 0 0 0,-1 1 0 0 0,0-1 0 0 0,1 1 0 0 0,-1-1 0 0 0,-1 1 0 0 0,1 0-1 0 0,0 0 1 0 0,0-1 0 0 0,-1 1 0 0 0,0 0 0 0 0,0 4 0 0 0,0 3 12 0 0,-1 0 1 0 0,0 0-1 0 0,-1 0 1 0 0,0 0-1 0 0,0 0 0 0 0,-1 0 1 0 0,-8 16-1 0 0,-1-2 60 0 0,-25 37-1 0 0,24-43-60 0 0,-2-1 0 0 0,0-1 0 0 0,-1 0 1 0 0,-33 26-1 0 0,4-4-17 0 0,3-3-1170 0 0,41-34 517 0 0,5-7-2111 0 0,6-1 475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34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60 19351 0 0,'0'0'2330'0'0,"6"0"254"0"0,19-1-59 0 0,39-8 1 0 0,-10 1-1876 0 0,153-25 218 0 0,-196 31-851 0 0,63-5-1509 0 0,-60 10-2317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35.1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212 5 20359 0 0,'-42'-5'2731'0'0,"41"5"-2163"0"0,-7 15 1235 0 0,7-5-1539 0 0,1-1 1 0 0,-1 0 0 0 0,1 1 0 0 0,1-1 0 0 0,0 1 0 0 0,0-1 0 0 0,1 0 0 0 0,3 10 0 0 0,1 12 273 0 0,14 66 190 0 0,-19-94-707 0 0,-1-1 0 0 0,1 1 0 0 0,0-1 0 0 0,0 0 0 0 0,0 1 0 0 0,0-1 1 0 0,0 0-1 0 0,1 0 0 0 0,-1 1 0 0 0,1-1 0 0 0,-1 0 0 0 0,1-1 0 0 0,0 1 0 0 0,0 0 0 0 0,0 0 0 0 0,0-1 0 0 0,0 1 0 0 0,0-1 0 0 0,0 0 0 0 0,1 1 0 0 0,-1-1 0 0 0,0 0 0 0 0,1-1 1 0 0,-1 1-1 0 0,0 0 0 0 0,1-1 0 0 0,0 1 0 0 0,-1-1 0 0 0,5 1 0 0 0,6-1 129 0 0,1-1 0 0 0,-1 0-1 0 0,0 0 1 0 0,21-6 0 0 0,-7 2 77 0 0,12-3 118 0 0,-25 4-177 0 0,0 1 0 0 0,27-1-1 0 0,-37 3-136 0 0,0 1-1 0 0,0 1 1 0 0,0-1-1 0 0,0 1 0 0 0,0-1 1 0 0,1 1-1 0 0,-1 0 0 0 0,0 1 1 0 0,-1-1-1 0 0,1 1 1 0 0,0 0-1 0 0,0 0 0 0 0,-1 0 1 0 0,5 3-1 0 0,-6-3-18 0 0,0-1 0 0 0,-1 1 0 0 0,1-1 0 0 0,-1 1-1 0 0,1 0 1 0 0,-1-1 0 0 0,0 1 0 0 0,1 0 0 0 0,-1 0 0 0 0,0 0 0 0 0,0 0 0 0 0,0 0 0 0 0,-1 1-1 0 0,1-1 1 0 0,0 4 0 0 0,0-2 3 0 0,-1-1 1 0 0,0 1-1 0 0,0 0 0 0 0,-1 0 1 0 0,1 0-1 0 0,-1 0 0 0 0,0-1 1 0 0,-1 7-1 0 0,-4 3 41 0 0,0 1-1 0 0,-1-1 1 0 0,-14 22 0 0 0,19-33-47 0 0,-12 19 11 0 0,-1 0 1 0 0,-1-1-1 0 0,-1-1 1 0 0,-1-1-1 0 0,0 0 1 0 0,-1-1-1 0 0,-1-1 1 0 0,-34 20-1 0 0,29-23-207 0 0,0-1-1 0 0,0-1 1 0 0,-2-1-1 0 0,1-2 1 0 0,-34 7-1 0 0,40-12-514 0 0,-1 0-1 0 0,-1-1 0 0 0,1-2 0 0 0,-27-1 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39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150 196 7344 0 0,'0'0'165'0'0,"-13"-5"394"0"0,6 3-361 0 0,0-1 1 0 0,0 0-1 0 0,1-1 1 0 0,0 1-1 0 0,-1-1 0 0 0,1-1 1 0 0,0 1-1 0 0,1-1 1 0 0,-1 0-1 0 0,1 0 1 0 0,0 0-1 0 0,0-1 0 0 0,1 0 1 0 0,-1 0-1 0 0,1 0 1 0 0,1 0-1 0 0,-5-11 1 0 0,3 8 545 0 0,0-4 270 0 0,-4-10 1532 0 0,-3 1 1939 0 0,12 21-4405 0 0,-1 1 1 0 0,1 0-1 0 0,0-1 1 0 0,-1 1 0 0 0,1 0-1 0 0,0-1 1 0 0,0 1-1 0 0,0-1 1 0 0,-1 1-1 0 0,1 0 1 0 0,0-1 0 0 0,0 1-1 0 0,0-1 1 0 0,0 1-1 0 0,0-1 1 0 0,0 1-1 0 0,0 0 1 0 0,0-1 0 0 0,0 1-1 0 0,0-1 1 0 0,0 1-1 0 0,0-1 1 0 0,0 1-1 0 0,0 0 1 0 0,0-1 0 0 0,1 1-1 0 0,-1-1 1 0 0,0 1-1 0 0,0 0 1 0 0,0-1-1 0 0,1 1 1 0 0,-1-1 0 0 0,1 0 23 0 0,0 1 0 0 0,1-1 0 0 0,-1 1-1 0 0,0-1 1 0 0,0 1 0 0 0,0 0 0 0 0,1-1 0 0 0,-1 1 0 0 0,0 0 0 0 0,0 0 0 0 0,1 0 0 0 0,1 0 0 0 0,66 3 980 0 0,-38-1-1062 0 0,41-2 0 0 0,65-10 649 0 0,154 9 0 0 0,24 34-265 0 0,-37-13 110 0 0,-208-17-284 0 0,230-12 995 0 0,-137 0-645 0 0,-94 6-369 0 0,-10 0 4 0 0,95 7 0 0 0,-8 6 375 0 0,-146-10-288 0 0,-5-8-77 0 0,-4 2-408 0 0,0 0 0 0 0,0 1 0 0 0,-1 0 1 0 0,1 1-1 0 0,-1 0 0 0 0,0 0 0 0 0,-11-2 0 0 0,21 6 133 0 0,-8-2-2056 0 0,0 2-4845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40.9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3 8288 0 0,'-14'0'8073'0'0,"65"7"-6513"0"0,-4-7-362 0 0,15-2-4 0 0,5-1-161 0 0,-24 0-583 0 0,0 2 1 0 0,63 6-1 0 0,-38-1-164 0 0,-4-1-17 0 0,221 17 566 0 0,212 32-251 0 0,-201-37-67 0 0,-240-14-412 0 0,357 6 905 0 0,324 31 27 0 0,-638-31-1067 0 0,185 18 368 0 0,313-13 533 0 0,-285-32-138 0 0,-3-25-261 0 0,-282 40-491 0 0,1 0-1 0 0,39 0 1 0 0,-66 5-1163 0 0,-9 5-3631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44.2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9 124 3224 0 0,'-8'2'5840'0'0,"15"-10"-2200"0"0,-5 6-3480 0 0,-1 0 1 0 0,0 0-1 0 0,1 1 0 0 0,0-1 1 0 0,-1 0-1 0 0,1 1 1 0 0,0-1-1 0 0,-1 1 1 0 0,1-1-1 0 0,0 1 1 0 0,0 0-1 0 0,0 0 1 0 0,0 0-1 0 0,1 0 1 0 0,1-1-1 0 0,11-6 727 0 0,-10 6-633 0 0,0-1-1 0 0,1 1 0 0 0,-1 0 1 0 0,0 1-1 0 0,1-1 1 0 0,-1 1-1 0 0,1 0 0 0 0,5 0 1 0 0,48-2 1130 0 0,-51 3-1212 0 0,153 6 2544 0 0,259-19 250 0 0,866-45-164 0 0,-715 55-2188 0 0,-342 4-244 0 0,658 4 1758 0 0,-446 20-1167 0 0,-330-17-865 0 0,88 13-10 0 0,-68-2-53 0 0,-116-18-33 0 0,22 0 0 0 0,-27-1 0 0 0,-6-1 0 0 0,-6-3 0 0 0,-28-18-4543 0 0,24 17 2926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45.9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35 118 5064 0 0,'-13'-10'403'0'0,"-8"-10"12492"0"0,25 12-8884 0 0,1-2-3119 0 0,14 0-461 0 0,0 0 1 0 0,1 2 0 0 0,34-11-1 0 0,-9 3-293 0 0,-41 15-197 0 0,0 0 1 0 0,1-1 0 0 0,-1 2 0 0 0,0-1-1 0 0,1 0 1 0 0,-1 1 0 0 0,1 0-1 0 0,-1 0 1 0 0,8 1 0 0 0,10 4-7870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46.3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0 16208 0 0,'-4'1'208'0'0,"0"-1"0"0"0,-1 1 1 0 0,1 0-1 0 0,0 0 0 0 0,0 0 1 0 0,-1 0-1 0 0,1 1 1 0 0,-6 3-1 0 0,7-4 6 0 0,1 0 1 0 0,0 0-1 0 0,0 1 1 0 0,-1-1-1 0 0,1 1 1 0 0,0 0-1 0 0,1 0 0 0 0,-1 0 1 0 0,0-1-1 0 0,0 2 1 0 0,1-1-1 0 0,-1 0 1 0 0,1 0-1 0 0,0 0 1 0 0,-2 4-1 0 0,3-4-172 0 0,0-1 0 0 0,-1 0-1 0 0,1 1 1 0 0,1-1 0 0 0,-1 1 0 0 0,0-1 0 0 0,0 1-1 0 0,0-1 1 0 0,1 0 0 0 0,-1 1 0 0 0,1-1 0 0 0,-1 1 0 0 0,1-1-1 0 0,-1 0 1 0 0,1 0 0 0 0,0 1 0 0 0,0-1 0 0 0,0 0-1 0 0,0 0 1 0 0,0 0 0 0 0,0 0 0 0 0,0 0 0 0 0,0 0-1 0 0,0 0 1 0 0,0 0 0 0 0,3 1 0 0 0,0 1 71 0 0,0 0-1 0 0,1-1 1 0 0,0 0 0 0 0,0 1 0 0 0,10 2-1 0 0,32 5 702 0 0,-26-6-389 0 0,0 1-1 0 0,24 9 0 0 0,-42-14-369 0 0,-1 1-1 0 0,0 0 1 0 0,0 0 0 0 0,0 0 0 0 0,0 0-1 0 0,0 0 1 0 0,-1 1 0 0 0,1-1 0 0 0,0 1-1 0 0,0-1 1 0 0,-1 1 0 0 0,1-1-1 0 0,-1 1 1 0 0,0 0 0 0 0,1 0 0 0 0,-1 0-1 0 0,0 0 1 0 0,0 0 0 0 0,1 3 0 0 0,-1-1-2 0 0,-1-1 0 0 0,1 0 0 0 0,-1 0 0 0 0,0 0 1 0 0,0 0-1 0 0,0 0 0 0 0,-1 0 0 0 0,1 0 1 0 0,-1 0-1 0 0,1 0 0 0 0,-1 0 0 0 0,-2 5 0 0 0,-4 6 23 0 0,0-1 0 0 0,-1 0 0 0 0,0 0 0 0 0,-16 18 0 0 0,23-30-78 0 0,-11 14-8 0 0,0-1 1 0 0,-2 0-1 0 0,1-1 1 0 0,-2-1-1 0 0,-19 13 1 0 0,18-14-1627 0 0,-20 8 0 0 0,20-10-4427 0 0,4-4-1771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01.5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50 196 3080 0 0,'0'0'283'0'0,"-7"6"125"0"0,-35 12 19759 0 0,64-11-19619 0 0,0 0 0 0 0,1-1-1 0 0,-1-1 1 0 0,43 4 0 0 0,95-6 804 0 0,-107-3-1185 0 0,86-3 268 0 0,-111 3-352 0 0,236-7 329 0 0,-214 5-247 0 0,62 6 0 0 0,-74-1-99 0 0,-16-2-15 0 0,127 5 306 0 0,158 9-168 0 0,-193-12-20 0 0,18 1 82 0 0,-24 4 284 0 0,105-8 110 0 0,-101-17-604 0 0,-35 4-18 0 0,-7 8 30 0 0,-43 3 30 0 0,34 0 0 0 0,6 1 18 0 0,84-21 136 0 0,-108 14-202 0 0,-8 2-37 0 0,-6 2 10 0 0,32-9-1 0 0,48-14 256 0 0,-53 15-251 0 0,-50 10-10 0 0,-1-1 0 0 0,1 1 1 0 0,10-7-1 0 0,-12 6 10 0 0,1 1 1 0 0,0-1 0 0 0,0 1-1 0 0,0 0 1 0 0,0 0 0 0 0,6-1-1 0 0,10-1-4 0 0,-13 2-8 0 0,1 0-1 0 0,0 1 1 0 0,0 0 0 0 0,15 1 0 0 0,-19 0 0 0 0,1 2 0 0 0,-1-2-11 0 0,-5 0-2 0 0,1 0-1 0 0,-1 0 1 0 0,1 0-1 0 0,0 0 0 0 0,-1-1 1 0 0,1 1-1 0 0,-1 0 1 0 0,1 0-1 0 0,-1-1 0 0 0,1 1 1 0 0,-1 0-1 0 0,1-1 1 0 0,-1 1-1 0 0,1 0 0 0 0,-1-1 1 0 0,0 1-1 0 0,1-1 1 0 0,-1 1-1 0 0,1-1 1 0 0,-1 1-1 0 0,0-1 0 0 0,0 1 1 0 0,1-1-1 0 0,-1 1 1 0 0,0-1-1 0 0,0 1 0 0 0,1-1 1 0 0,-1 1-1 0 0,0-1 1 0 0,0 0-1 0 0,0 1 0 0 0,0-1 1 0 0,0 1-1 0 0,0-1 1 0 0,0 0-1 0 0,-3-22-1081 0 0,-4 4-1784 0 0,-14-28 0 0 0,16 36 1256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9:41.2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0 13824 0 0,'0'0'1629'0'0,"-1"8"796"0"0,-4 13-1015 0 0,2-1 0 0 0,0 1 1 0 0,0 34-1 0 0,1-4-622 0 0,-2-3-331 0 0,-3 34 37 0 0,4 95-1 0 0,5-157-439 0 0,0 0-1 0 0,11 37 0 0 0,-13-57-66 0 0,0 1 0 0 0,0-1 0 0 0,0 0-1 0 0,1 1 1 0 0,-1-1 0 0 0,0 0 0 0 0,0 1 0 0 0,0-1 0 0 0,1 0-1 0 0,-1 1 1 0 0,0-1 0 0 0,1 0 0 0 0,-1 0 0 0 0,0 1-1 0 0,0-1 1 0 0,1 0 0 0 0,-1 0 0 0 0,0 1 0 0 0,1-1-1 0 0,-1 0 1 0 0,1 0 0 0 0,-1 0 0 0 0,0 0 0 0 0,1 0-1 0 0,-1 0 1 0 0,0 0 0 0 0,1 1 0 0 0,-1-1 0 0 0,1 0 0 0 0,-1 0-1 0 0,0-1 1 0 0,1 1 0 0 0,-1 0 0 0 0,1 0 0 0 0,-1 0-1 0 0,0 0 1 0 0,1 0 0 0 0,-1 0 0 0 0,0 0 0 0 0,1-1-1 0 0,-1 1 1 0 0,0 0 0 0 0,1-1 0 0 0,15-11-1595 0 0,-4-4-866 0 0,2-4-5343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47.1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 14744 0 0,'-2'0'491'0'0,"-22"1"791"0"0,23-1-1016 0 0,0 1 1 0 0,0-1-1 0 0,-1 0 1 0 0,1 0-1 0 0,0 1 1 0 0,0-1-1 0 0,0 1 1 0 0,0-1-1 0 0,0 1 1 0 0,0 0-1 0 0,0-1 1 0 0,0 1-1 0 0,1 0 1 0 0,-1-1-1 0 0,0 1 1 0 0,0 0-1 0 0,0 1 1 0 0,-8 10 1558 0 0,7-9-1683 0 0,0-1 0 0 0,0 1 0 0 0,0 0 0 0 0,0 0 0 0 0,-1 5 0 0 0,2-7-83 0 0,1 0-1 0 0,0 0 0 0 0,0 0 1 0 0,0 0-1 0 0,-1 0 0 0 0,1 0 1 0 0,0 0-1 0 0,0 0 1 0 0,1 0-1 0 0,-1 0 0 0 0,0 0 1 0 0,0 0-1 0 0,0 0 0 0 0,1 0 1 0 0,-1 0-1 0 0,1 0 1 0 0,-1 0-1 0 0,0 0 0 0 0,1 0 1 0 0,0 0-1 0 0,-1 0 1 0 0,2 0-1 0 0,0 1-167 0 0,0 0 1 0 0,0 0-1 0 0,0 0 0 0 0,0-1 1 0 0,1 1-1 0 0,-1-1 0 0 0,1 1 1 0 0,-1-1-1 0 0,1 0 0 0 0,-1 0 1 0 0,1 0-1 0 0,0-1 0 0 0,0 1 1 0 0,-1-1-1 0 0,1 1 0 0 0,0-1 1 0 0,0 0-1 0 0,3 0 0 0 0,25-3-2272 0 0,-4-3-3559 0 0,-7-1-512 0 0</inkml:trace>
  <inkml:trace contextRef="#ctx0" brushRef="#br0" timeOffset="1">299 13 4144 0 0,'-28'32'2308'0'0,"10"-9"3935"0"0,-21 38 1 0 0,9-7-4265 0 0,-11 34-612 0 0,37-78-1543 0 0,1-1 1 0 0,0 1 0 0 0,0 0-1 0 0,1-1 1 0 0,1 1 0 0 0,0 0-1 0 0,0 17 1 0 0,4-4-652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48.1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38 3680 0 0,'0'0'167'0'0,"8"-13"1968"0"0,-7 6 153 0 0,-1 6-1892 0 0,0 0 1 0 0,0 0-1 0 0,0 0 1 0 0,0 0-1 0 0,1 0 0 0 0,-1 0 1 0 0,6-10 8460 0 0,-12 12-7928 0 0,-14 19 89 0 0,10-8-805 0 0,-48 55 552 0 0,26-27-377 0 0,26-34-326 0 0,0 1 0 0 0,1 0-1 0 0,0 1 1 0 0,0-1 0 0 0,0 1 0 0 0,-6 16-1 0 0,12-23-25 0 0,-1-1-1 0 0,0 0 0 0 0,0 0 1 0 0,1 1-1 0 0,-1-1 0 0 0,0 0 1 0 0,1 0-1 0 0,-1 1 1 0 0,0-1-1 0 0,1 0 0 0 0,-1 0 1 0 0,0 0-1 0 0,1 0 0 0 0,-1 0 1 0 0,0 1-1 0 0,1-1 0 0 0,-1 0 1 0 0,1 0-1 0 0,-1 0 0 0 0,0 0 1 0 0,1 0-1 0 0,-1 0 1 0 0,0 0-1 0 0,1 0 0 0 0,-1 0 1 0 0,1 0-1 0 0,-1-1 0 0 0,0 1 1 0 0,1 0-1 0 0,14-2 4 0 0,18-4-359 0 0,-1-2-1 0 0,0 0 0 0 0,54-24 1 0 0,-24 0-2983 0 0,-40 20 1660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48.5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244 0 4144 0 0,'-4'4'287'0'0,"-1"-1"-1"0"0,1 0 1 0 0,-1 0 0 0 0,1 0-1 0 0,-7 2 1 0 0,5-2 1600 0 0,0 0 0 0 0,0 1 0 0 0,-8 6 0 0 0,6-2-808 0 0,0 0 0 0 0,1 1 0 0 0,-1 0 1 0 0,2 0-1 0 0,-1 1 0 0 0,-5 11 0 0 0,-28 67 371 0 0,38-83-1315 0 0,0-1-90 0 0,-44 115 796 0 0,37-93-763 0 0,2-1 0 0 0,-8 49 0 0 0,14-67-401 0 0,1 0 0 0 0,-1 0 1 0 0,1 0-1 0 0,1 1 0 0 0,-1-1 0 0 0,1 0 0 0 0,0 0 0 0 0,1 0 0 0 0,0-1 0 0 0,4 11 0 0 0,2 1-7028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52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0 209 4144 0 0,'3'-13'408'0'0,"16"-68"6465"0"0,-2 12 2307 0 0,-3 23-4810 0 0,-2 59-3307 0 0,-7-1-841 0 0,0-1 0 0 0,0 1 1 0 0,-1 0-1 0 0,0 0 0 0 0,-1 0 0 0 0,3 24 1 0 0,2 5 115 0 0,12 70 428 0 0,9 188-1 0 0,-5-66-842 0 0,-22-218 55 0 0,-2-3-592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53.2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16583 0 0,'0'0'1506'0'0,"6"2"-1036"0"0,7 3 1461 0 0,1-1-1 0 0,24 4 0 0 0,64 1 1637 0 0,-5 0-2142 0 0,-66-4-1554 0 0,-1 2 0 0 0,0 2 1 0 0,-1 0-1 0 0,0 2 0 0 0,30 16 1 0 0,-57-26-156 0 0,0 0 0 0 0,1 1 0 0 0,-1-1-1 0 0,0 1 1 0 0,0 0 0 0 0,0 0 0 0 0,3 3 0 0 0,3 9-6722 0 0,-5-5-1317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3:53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3 779 10592 0 0,'-2'-13'1133'0'0,"2"8"-935"0"0,1 0-1 0 0,0-1 1 0 0,0 1-1 0 0,0 0 1 0 0,1 0 0 0 0,0 0-1 0 0,0 0 1 0 0,2-5-1 0 0,25-39 6017 0 0,-19 34-4425 0 0,73-134 4002 0 0,25-39-4033 0 0,-20 50-1193 0 0,-30 39-4371 0 0,-35 56 570 0 0,-9 10-5214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5:58.2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16 3224 0 0,'-71'13'2188'0'0,"65"-13"-1781"0"0,2 1-5 0 0,1 0-1 0 0,-1-1 1 0 0,1 0-1 0 0,-1 0 1 0 0,1 0-1 0 0,-1 0 1 0 0,1 0-1 0 0,-1-1 0 0 0,1 0 1 0 0,-1 1-1 0 0,1-1 1 0 0,-1 0-1 0 0,-3-3 2279 0 0,30-6-1360 0 0,14 5-259 0 0,48 0-1 0 0,-41 3-548 0 0,29 4-5 0 0,-20 1-315 0 0,0-4-2 0 0,16 1 260 0 0,105 11 1 0 0,-15 18-41 0 0,-48-8 30 0 0,-13 0 244 0 0,-56-11-400 0 0,0-2-1 0 0,0-2 0 0 0,44 1 1 0 0,-43-7-79 0 0,300 3 1008 0 0,60 9-465 0 0,-237-13-377 0 0,-9 0-216 0 0,148 16 117 0 0,-151-6-212 0 0,45 0 162 0 0,71 0 434 0 0,-215-7-546 0 0,-25-1-206 0 0,50-4 0 0 0,76-6 426 0 0,-153 9-318 0 0,53 2 140 0 0,-50 1-157 0 0,-6-3 21 0 0,0 0-1 0 0,0 0 0 0 0,0 0 0 0 0,0 0 0 0 0,0 0 0 0 0,0 0 1 0 0,0 0-1 0 0,0 0 0 0 0,-1 0 0 0 0,1 0 0 0 0,0 0 0 0 0,0 0 1 0 0,0 0-1 0 0,0 0 0 0 0,0 0 0 0 0,0 0 0 0 0,0 0 0 0 0,0 0 1 0 0,0 0-1 0 0,0 0 0 0 0,0 0 0 0 0,0 0 0 0 0,0 1 0 0 0,0-1 1 0 0,0 0-1 0 0,0 0 0 0 0,0 0 0 0 0,0 0 0 0 0,0 0 1 0 0,0 0-1 0 0,0 0 0 0 0,0 0 0 0 0,0 0 0 0 0,0 0 0 0 0,0 0 1 0 0,0 0-1 0 0,0 1 0 0 0,0-1 0 0 0,0 0 0 0 0,0 0 0 0 0,0 0 1 0 0,0 0-1 0 0,0 0 0 0 0,-5-1 44 0 0,0-2-67 0 0,6 2-121 0 0,0-1 1 0 0,-1 1 0 0 0,1 0 0 0 0,0 0 0 0 0,0 0 0 0 0,0 0 0 0 0,0 0 0 0 0,0 0 0 0 0,0 0 0 0 0,0 0-1 0 0,0 1 1 0 0,2-2 0 0 0,1 2-353 0 0,-1-1-1 0 0,1 0 0 0 0,-1 1 1 0 0,1 0-1 0 0,0 0 0 0 0,-1 0 1 0 0,1 0-1 0 0,-1 0 1 0 0,1 1-1 0 0,-1 0 0 0 0,1 0 1 0 0,3 1-1 0 0,7 3-1109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17.7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203 34 2760 0 0,'-25'-1'27'0'0,"15"1"586"0"0,1 0 0 0 0,0 0-1 0 0,0 0 1 0 0,-1 1 0 0 0,1 0 0 0 0,-9 3 0 0 0,13-4-401 0 0,0 0 32 0 0,-10 8-129 0 0,-4 0 70 0 0,-12-3 1868 0 0,29-5-1791 0 0,0 1 1 0 0,0-1-1 0 0,0 0 0 0 0,0-1 0 0 0,-1 1 0 0 0,1 0 1 0 0,0-1-1 0 0,0 1 0 0 0,0-1 0 0 0,0 1 1 0 0,-4-3 3908 0 0,15 3-3324 0 0,38 1 341 0 0,-23 0-754 0 0,0-1-1 0 0,-1 0 1 0 0,28-6-1 0 0,287-38 2791 0 0,-230 37-2532 0 0,157 11 0 0 0,-137 5-369 0 0,151 20 690 0 0,-257-25-585 0 0,36 12 0 0 0,-57-16 355 0 0,-9-1-598 0 0,-4 0-145 0 0,9 1-111 0 0,0 1 0 0 0,1 0 0 0 0,-1 0 0 0 0,0 0 0 0 0,0 0 0 0 0,1 0 0 0 0,-1 1 0 0 0,-3 2 0 0 0,5-3-37 0 0,0 0 0 0 0,0-1 0 0 0,1 1 1 0 0,-1 0-1 0 0,1-1 0 0 0,-1 1 0 0 0,1 0 0 0 0,-1 0 0 0 0,1 0 0 0 0,-1-1 0 0 0,1 1 0 0 0,0 0 0 0 0,-1 0 0 0 0,1 0 0 0 0,0 0 0 0 0,0 0 0 0 0,0 0 0 0 0,0 0 0 0 0,-1 0 0 0 0,1-1 0 0 0,1 1 0 0 0,-1 0 0 0 0,0 0 0 0 0,0 0 1 0 0,0 0-1 0 0,0 0 0 0 0,1 0 0 0 0,-1 0 0 0 0,0 0 0 0 0,1-1 0 0 0,-1 1 0 0 0,1 0 0 0 0,0 1 0 0 0,6 8-1671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23.5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42 127 3224 0 0,'-11'-14'3093'0'0,"9"12"-2565"0"0,0 0-1 0 0,0-1 1 0 0,0 1 0 0 0,1-1 0 0 0,-1 0-1 0 0,1 1 1 0 0,-1-1 0 0 0,1 0-1 0 0,0 0 1 0 0,0 0 0 0 0,-13-14 12441 0 0,20 19-11781 0 0,0-1-986 0 0,1 0 0 0 0,0 0 0 0 0,0 0-1 0 0,0-1 1 0 0,-1 0 0 0 0,1 0 0 0 0,0-1-1 0 0,13-3 1 0 0,12-2-62 0 0,1 0-1 0 0,0 2 1 0 0,56 1 0 0 0,-37 5-60 0 0,83 15 1 0 0,-74-9-107 0 0,108-1 0 0 0,-81-6 14 0 0,-82-1 12 0 0,60 3 0 0 0,85-9 0 0 0,181-12 245 0 0,-201 10-129 0 0,-82 4-62 0 0,78 2 0 0 0,245 4 77 0 0,-297-1-131 0 0,2 0 0 0 0,77-15 46 0 0,66-1 68 0 0,-39 9 14 0 0,-97 4-22 0 0,122 12 0 0 0,7 11 139 0 0,-103-8 15 0 0,57 7-209 0 0,-107-18-9 0 0,118-12-1 0 0,-101 4 81 0 0,124-24 221 0 0,-91 11-304 0 0,-37 11 115 0 0,103 3 1 0 0,-142 5-132 0 0,-12 1 12 0 0,0-1 0 0 0,24-4 0 0 0,-5 3-5265 0 0,-26 2 579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24.5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8 136 4144 0 0,'-7'-2'7149'0'0,"7"1"-6970"0"0,0 1 0 0 0,0 0 1 0 0,-1 0-1 0 0,1 0 1 0 0,0-1-1 0 0,0 1 0 0 0,0 0 1 0 0,0 0-1 0 0,0-1 1 0 0,0 1-1 0 0,0 0 0 0 0,0 0 1 0 0,0-1-1 0 0,0 1 1 0 0,0 0-1 0 0,0 0 0 0 0,0 0 1 0 0,1-1-1 0 0,-1 1 1 0 0,2-13 2500 0 0,-1 11-2304 0 0,0 0 0 0 0,1 0 1 0 0,-1 0-1 0 0,1 0 1 0 0,-1 1-1 0 0,1-1 0 0 0,-1 0 1 0 0,3-1-1 0 0,-2 2 6 0 0,0-1-153 0 0,0 0 1 0 0,1 0-1 0 0,0 0 1 0 0,-1 0-1 0 0,1 1 0 0 0,0-1 1 0 0,0 1-1 0 0,0 0 0 0 0,0 0 1 0 0,0 0-1 0 0,0 0 1 0 0,0 0-1 0 0,0 1 0 0 0,0 0 1 0 0,4-1-1 0 0,6 1 124 0 0,0 1 0 0 0,19 3-1 0 0,0 0-133 0 0,16-2-80 0 0,126 12 366 0 0,-87-8-126 0 0,115-6 0 0 0,-77-2-163 0 0,38-5-27 0 0,-3 1-42 0 0,72-3-72 0 0,-94 1-26 0 0,515-7 339 0 0,-637 15-379 0 0,291 3 373 0 0,245 12 99 0 0,-303-13-223 0 0,-165-2-92 0 0,277-24 311 0 0,-191 8-278 0 0,-47-1 12 0 0,-65 7-295 0 0,-39 7 139 0 0,-2 0 29 0 0,32-1 1 0 0,-48 4-76 0 0,0 0-7 0 0,-1 0 0 0 0,0 0 0 0 0,0 0 0 0 0,1 0-1 0 0,-1 0 1 0 0,0 0 0 0 0,0 0 0 0 0,1 0 0 0 0,-1 0-1 0 0,0 0 1 0 0,0 0 0 0 0,1 0 0 0 0,-1 0 0 0 0,0 0 0 0 0,0 0-1 0 0,1 0 1 0 0,-1 0 0 0 0,0-1 0 0 0,0 1 0 0 0,1 0-1 0 0,-1 0 1 0 0,0 0 0 0 0,0 0 0 0 0,0-1 0 0 0,1 1-1 0 0,-1 0 1 0 0,0 0 0 0 0,0 0 0 0 0,0-1 0 0 0,1 1 24 0 0,-3 1-368 0 0,0 0 64 0 0,1 1 0 0 0,-1-1 0 0 0,0 0 0 0 0,0 0-1 0 0,0 0 1 0 0,0 0 0 0 0,0 0 0 0 0,-1 0 0 0 0,-1 0-1 0 0,-9 3-6636 0 0,2 0-2178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9:41.6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197 17 10136 0 0,'-4'-8'-501'0'0,"-4"0"4050"0"0,8 8-3417 0 0,0-1 0 0 0,-1 1 0 0 0,1 0 0 0 0,0 0 0 0 0,0 0 0 0 0,0 0 0 0 0,-1 0 0 0 0,1 0 0 0 0,0 0 0 0 0,0 0 0 0 0,0 0 0 0 0,-1 0 0 0 0,1 0 0 0 0,0 0 0 0 0,0 0 0 0 0,0 0 0 0 0,-1 0 0 0 0,1 0 0 0 0,0 0 0 0 0,0 0 0 0 0,0 1 0 0 0,-2 0 1188 0 0,2-1-1188 0 0,-4 14 3030 0 0,3-1-2636 0 0,2 0-1 0 0,-1 0 1 0 0,2 0-1 0 0,0-1 1 0 0,0 1-1 0 0,8 21 1 0 0,-6-20-220 0 0,27 86 1212 0 0,50 111-1 0 0,-76-200-1579 0 0,0 1 1 0 0,1-1 0 0 0,1-1-1 0 0,-1 0 1 0 0,2 1 0 0 0,-1-2-1 0 0,1 1 1 0 0,1-1 0 0 0,0-1 0 0 0,0 0-1 0 0,12 9 1 0 0</inkml:trace>
  <inkml:trace contextRef="#ctx0" brushRef="#br0" timeOffset="1">0 397 6912 0 0,'4'-2'3493'0'0,"42"-27"6618"0"0,-16 11-8851 0 0,0-1 0 0 0,40-35-1 0 0,-63 48-1317 0 0,0-1-1 0 0,1 1 1 0 0,-1 1-1 0 0,1-1 1 0 0,0 1-1 0 0,1 1 1 0 0,-1-1-1 0 0,18-5 1 0 0,-24 9-872 0 0</inkml:trace>
  <inkml:trace contextRef="#ctx0" brushRef="#br0" timeOffset="2">9 448 13824 0 0,'0'3'288'0'0,"1"0"1"0"0,0 0 0 0 0,0 0 0 0 0,0 0 0 0 0,0 0 0 0 0,1 0 0 0 0,1 3 0 0 0,-2-5-87 0 0,0 0 0 0 0,0 0 1 0 0,1 0-1 0 0,-1 0 0 0 0,0 0 1 0 0,0 0-1 0 0,1 0 0 0 0,-1 0 0 0 0,0-1 1 0 0,1 1-1 0 0,-1-1 0 0 0,0 1 0 0 0,1-1 1 0 0,-1 1-1 0 0,1-1 0 0 0,-1 0 1 0 0,1 0-1 0 0,1 1 0 0 0,10-1 277 0 0,-1-1 0 0 0,1 0-1 0 0,-1 0 1 0 0,0-1 0 0 0,0-1-1 0 0,19-6 1 0 0,72-32-139 0 0,-78 29-187 0 0,88-38-1090 0 0,-72 32 355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27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48 8000 0 0,'0'0'365'0'0,"-17"5"142"0"0,5 1 25 0 0,-6 2 3478 0 0,-30 18-1 0 0,41-22 590 0 0,13-5-2686 0 0,84-15 35 0 0,148-5 0 0 0,-48 11-1192 0 0,58-1-56 0 0,112-2 667 0 0,-342 11-1229 0 0,22-4 1 0 0,-18 2-84 0 0,-17 2 22 0 0,-4 1-10 0 0,0 1-67 0 0,-1 0 0 0 0,0 0 0 0 0,0-1 0 0 0,0 1 1 0 0,1 0-1 0 0,-1 0 0 0 0,0-1 0 0 0,0 1 0 0 0,0 0 1 0 0,0-1-1 0 0,0 1 0 0 0,0 0 0 0 0,0-1 0 0 0,1 1 1 0 0,-1 0-1 0 0,0-1 0 0 0,0 1 0 0 0,0 0 0 0 0,0-1 0 0 0,0 1 1 0 0,0 0-1 0 0,0-1 0 0 0,-1 1 0 0 0,1-1 0 0 0,0 1-6 0 0,0-2-207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28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281 38 5984 0 0,'-12'1'637'0'0,"-12"5"-378"0"0,15-3 108 0 0,-1-1-1 0 0,0 0 0 0 0,0 0 0 0 0,0-1 1 0 0,0 0-1 0 0,0 0 0 0 0,0-1 1 0 0,-14-2-1 0 0,-65-8 2450 0 0,48 1-360 0 0,29 0 2037 0 0,30 6-3717 0 0,-1 1 0 0 0,26-1-1 0 0,7-1 115 0 0,104-7 743 0 0,-84 8-1186 0 0,79 4 497 0 0,-15 0-496 0 0,253 12 1143 0 0,-250-3-1237 0 0,-24-3 81 0 0,183 3-231 0 0,-227-13-258 0 0,357-24 1044 0 0,-279 21-783 0 0,-32 2-46 0 0,116 10 280 0 0,-128 0 251 0 0,-3-5-674 0 0,103-11-1 0 0,-144 8 128 0 0,0 2 0 0 0,63 9 0 0 0,-25-1-36 0 0,150 21 179 0 0,-155-15-213 0 0,-79-13-14 0 0,27 0 0 0 0,-11-1-3371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42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223 212 5528 0 0,'-12'-2'497'0'0,"11"3"-441"0"0,0-1 0 0 0,0 0 0 0 0,0 1 0 0 0,1-1 0 0 0,-1 1 0 0 0,0-1 0 0 0,1 1 0 0 0,-1-1 0 0 0,0 1 0 0 0,1-1 0 0 0,-1 1 0 0 0,1 0 0 0 0,-1-1 0 0 0,1 1 0 0 0,-1 0 0 0 0,1-1 0 0 0,-1 1 0 0 0,1 0 0 0 0,0 0 0 0 0,-1 0 0 0 0,1-1 0 0 0,0 1 0 0 0,0 0 0 0 0,0 1 0 0 0,-1 0 1025 0 0,-7 21 3680 0 0,-4 27-1 0 0,-6 64-2739 0 0,0 0-1939 0 0,9-72 61 0 0,-1 0-1 0 0,-19 47 1 0 0,26-82-98 0 0,-6 13 181 0 0,-12 23-1 0 0,16-30-110 0 0,-6 12 206 0 0,11-24-283 0 0,0-1-1 0 0,-1 1 0 0 0,1-1 1 0 0,0 0-1 0 0,0 1 1 0 0,0-1-1 0 0,-1 1 0 0 0,1-1 1 0 0,0 0-1 0 0,-1 1 1 0 0,1-1-1 0 0,0 1 0 0 0,-1-1 1 0 0,1 0-1 0 0,0 0 1 0 0,-1 1-1 0 0,1-1 0 0 0,-1 0 1 0 0,1 0-1 0 0,-1 1 1 0 0,1-1-1 0 0,-1 0 0 0 0,1 0 1 0 0,0 0-1 0 0,-1 0 1 0 0,1 0-1 0 0,-1 0 0 0 0,1 0 1 0 0,-1 0-1 0 0,1 0 1 0 0,-1 0-1 0 0,1 0 0 0 0,-1 0 1 0 0,1 0-1 0 0,-1 0 1 0 0,1 0-1 0 0,-1-1 0 0 0,-1 0 35 0 0,1 0 0 0 0,0-1-1 0 0,0 0 1 0 0,0 1 0 0 0,0-1 0 0 0,1 1-1 0 0,-1-1 1 0 0,0 0 0 0 0,1 1-1 0 0,-1-1 1 0 0,1 0 0 0 0,0 0-1 0 0,-1-3 1 0 0,-1-4 67 0 0,-3-18 168 0 0,0 0 0 0 0,2 0 0 0 0,1-1 0 0 0,2-46 1 0 0,19-113-144 0 0,-16 164-55 0 0,-2 13-92 0 0,3-21 151 0 0,1 0 0 0 0,1-1-1 0 0,12-31 1 0 0,-6 30 162 0 0,25-49-1 0 0,-31 72-253 0 0,-1 1 0 0 0,2-1 0 0 0,-1 1 1 0 0,2 0-1 0 0,-1 0 0 0 0,1 1 0 0 0,0 0 0 0 0,17-13 0 0 0,-22 19-63 0 0,0 0-1 0 0,0 1 1 0 0,0-1 0 0 0,0 1-1 0 0,0-1 1 0 0,0 1 0 0 0,0 0-1 0 0,0 0 1 0 0,1 1 0 0 0,-1-1-1 0 0,0 1 1 0 0,1-1 0 0 0,-1 1-1 0 0,0 0 1 0 0,1 0 0 0 0,-1 0-1 0 0,1 1 1 0 0,-1-1 0 0 0,0 1-1 0 0,0 0 1 0 0,1 0-1 0 0,-1 0 1 0 0,0 1 0 0 0,0-1-1 0 0,0 0 1 0 0,0 1 0 0 0,0 0-1 0 0,-1 0 1 0 0,1 0 0 0 0,0 0-1 0 0,-1 0 1 0 0,1 1 0 0 0,-1-1-1 0 0,0 1 1 0 0,0-1 0 0 0,0 1-1 0 0,0 0 1 0 0,-1 0 0 0 0,1 0-1 0 0,-1 0 1 0 0,1 0-1 0 0,0 4 1 0 0,1 3 30 0 0,0 0 0 0 0,-1 0 0 0 0,0 1 0 0 0,-1-1-1 0 0,0 0 1 0 0,-1 1 0 0 0,0-1 0 0 0,0 1 0 0 0,-1-1 0 0 0,-1 1 0 0 0,0-1-1 0 0,-5 16 1 0 0,1-8 36 0 0,0-1 0 0 0,-2 1 0 0 0,0-1 0 0 0,-1-1 0 0 0,-1 0 0 0 0,-13 18-1 0 0,15-24-52 0 0,-1 0-1 0 0,0 0 1 0 0,0-1-1 0 0,-1-1 1 0 0,0 1-1 0 0,0-2 0 0 0,-1 1 1 0 0,0-1-1 0 0,0-1 1 0 0,-1 0-1 0 0,0-1 1 0 0,-14 5-1 0 0,20-8-152 0 0,0-1 1 0 0,0 0-1 0 0,0 0 0 0 0,-1-1 1 0 0,1 0-1 0 0,0 0 0 0 0,-8-1 1 0 0,12 1-30 0 0,1 0 1 0 0,-1-1-1 0 0,0 1 1 0 0,1-1-1 0 0,-1 1 1 0 0,1-1-1 0 0,-1 1 1 0 0,0-1-1 0 0,1 0 1 0 0,0 0-1 0 0,-1 0 1 0 0,1 0-1 0 0,-3-2 1 0 0,4 2-38 0 0,-1 0 1 0 0,0 0-1 0 0,1 0 0 0 0,-1 0 0 0 0,1 0 1 0 0,-1 0-1 0 0,1 0 0 0 0,0-1 1 0 0,0 1-1 0 0,-1 0 0 0 0,1 0 0 0 0,0 0 1 0 0,0 0-1 0 0,0-1 0 0 0,0 1 1 0 0,0 0-1 0 0,0 0 0 0 0,1 0 1 0 0,-1 0-1 0 0,0 0 0 0 0,0-1 0 0 0,2-1 1 0 0,8-24-2140 0 0,0-3-18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43.0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19351 0 0,'0'0'940'0'0,"2"1"-406"0"0,5 4-282 0 0,1 0 0 0 0,-1 1 0 0 0,-1 0 0 0 0,1 1 0 0 0,10 13 0 0 0,-9-9 99 0 0,-1 0 0 0 0,-1 0 1 0 0,0 1-1 0 0,0 0 1 0 0,-1 0-1 0 0,0 0 1 0 0,-1 0-1 0 0,-1 1 0 0 0,0 0 1 0 0,1 14-1 0 0,1 20-33 0 0,-2 66 1 0 0,-3-99-65 0 0,-8 116 1387 0 0,8-129-1609 0 0,0-1-1 0 0,0 1 1 0 0,0-1 0 0 0,0 1 0 0 0,0-1 0 0 0,0 1 0 0 0,0-1-1 0 0,0 1 1 0 0,0-1 0 0 0,0 1 0 0 0,0-1 0 0 0,0 1-1 0 0,0-1 1 0 0,0 1 0 0 0,0-1 0 0 0,0 1 0 0 0,-1-1 0 0 0,1 1-1 0 0,0-1 1 0 0,0 1 0 0 0,-1-1 0 0 0,1 1 0 0 0,-5-12 136 0 0,-2-23 65 0 0,6 19-23 0 0,1-1-1 0 0,1 1 1 0 0,0 0 0 0 0,5-24-1 0 0,21-58 547 0 0,-25 90-852 0 0,0 1 0 0 0,1-1 1 0 0,0 1-1 0 0,0-1 0 0 0,0 1 0 0 0,1 0 1 0 0,0 0-1 0 0,0 0 0 0 0,1 1 0 0 0,-1 0 0 0 0,1 0 1 0 0,0 0-1 0 0,1 0 0 0 0,-1 1 0 0 0,1-1 0 0 0,0 2 1 0 0,0-1-1 0 0,0 1 0 0 0,1-1 0 0 0,-1 2 1 0 0,1-1-1 0 0,0 1 0 0 0,-1 0 0 0 0,14-2 0 0 0,92-10-3407 0 0,21-4-447 0 0,-100 11 2994 0 0,52-13-568 0 0,-88 21 1813 0 0,0 0 0 0 0,0 1 0 0 0,0-1 0 0 0,0 1 0 0 0,0 0 0 0 0,1 0-1 0 0,-1 0 1 0 0,1 0 0 0 0,-4 5 0 0 0,-6 3 352 0 0,-11 9 122 0 0,1 1 1 0 0,0 1 0 0 0,1 0-1 0 0,-28 41 1 0 0,37-45-323 0 0,-18 32-1 0 0,27-42-184 0 0,0 0-1 0 0,0 0 1 0 0,0 0-1 0 0,1 0 0 0 0,0 0 1 0 0,0 1-1 0 0,1-1 1 0 0,-1 10-1 0 0,2-15-188 0 0,0-1 0 0 0,0 1-1 0 0,0-1 1 0 0,0 1 0 0 0,0-1 0 0 0,1 1 0 0 0,-1-1-1 0 0,0 0 1 0 0,1 1 0 0 0,-1-1 0 0 0,1 1 0 0 0,-1-1-1 0 0,1 1 1 0 0,-1-1 0 0 0,1 0 0 0 0,0 0 0 0 0,0 1-1 0 0,0-1 1 0 0,0 0 0 0 0,0 0 0 0 0,0 0 0 0 0,1 1-1 0 0,0-1-61 0 0,-1-1 0 0 0,1 1 0 0 0,0-1 1 0 0,-1 1-1 0 0,1-1 0 0 0,0 0 0 0 0,-1 0 0 0 0,1 0 0 0 0,0 0 0 0 0,0 0 0 0 0,-1 0 0 0 0,1-1 0 0 0,0 1 0 0 0,-1 0 0 0 0,1-1 0 0 0,-1 1 0 0 0,1-1 0 0 0,0 0 0 0 0,1 0 0 0 0,7-6 12 0 0,0 1 0 0 0,-1-1 0 0 0,1 0 0 0 0,-2-1 0 0 0,1 0 0 0 0,-1 0 0 0 0,9-12 0 0 0,-16 18-22 0 0,19-22-1570 0 0,-1 0 0 0 0,26-45 0 0 0,-36 51 12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43.4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279 1 9216 0 0,'-9'2'976'0'0,"2"0"-6"0"0,0 0 1 0 0,0 1-1 0 0,1 0 1 0 0,0 0-1 0 0,-1 1 1 0 0,-6 5 0 0 0,-2 0 628 0 0,0 0-971 0 0,1 1 1 0 0,0 0 0 0 0,0 1 0 0 0,1 0-1 0 0,0 1 1 0 0,1 1 0 0 0,0 0-1 0 0,1 1 1 0 0,1 0 0 0 0,-14 24 0 0 0,14-20-317 0 0,0 0 1 0 0,-9 23 0 0 0,17-36-274 0 0,0 1 1 0 0,1-1 0 0 0,-1 1 0 0 0,1-1 0 0 0,0 1 0 0 0,1-1 0 0 0,-1 1-1 0 0,1 0 1 0 0,0-1 0 0 0,0 1 0 0 0,1 0 0 0 0,0-1 0 0 0,2 8 0 0 0,-3-10-48 0 0,1-1 1 0 0,0 0 0 0 0,0 0 0 0 0,0-1-1 0 0,0 1 1 0 0,0 0 0 0 0,1 0 0 0 0,-1 0-1 0 0,0-1 1 0 0,1 1 0 0 0,-1-1 0 0 0,1 1-1 0 0,0-1 1 0 0,0 1 0 0 0,-1-1 0 0 0,5 2-1 0 0,-3-2 66 0 0,1 1-1 0 0,0-1 1 0 0,-1 0-1 0 0,1 0 1 0 0,0 0-1 0 0,0-1 1 0 0,0 1-1 0 0,7-1 1 0 0,-1-1-692 0 0,-1 0 0 0 0,17-3 0 0 0,12-6-6745 0 0,-17 3-419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43.8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0 277 15032 0 0,'0'0'1357'0'0,"6"7"-1091"0"0,-5-6-180 0 0,0 0-1 0 0,1 0 1 0 0,-1 0-1 0 0,0 0 1 0 0,1-1-1 0 0,-1 1 1 0 0,1 0-1 0 0,-1-1 1 0 0,1 1-1 0 0,-1-1 1 0 0,1 1-1 0 0,0-1 1 0 0,-1 0-1 0 0,1 0 1 0 0,-1 0-1 0 0,1 0 1 0 0,0 0-1 0 0,-1 0 1 0 0,1 0-1 0 0,0 0 1 0 0,-1 0-1 0 0,1-1 1 0 0,-1 1-1 0 0,1-1 1 0 0,-1 1-1 0 0,4-3 1 0 0,2 0 553 0 0,0-1 0 0 0,1 0 0 0 0,10-9 1 0 0,-10 7-267 0 0,-1 0-1 0 0,0-1 1 0 0,0 0 0 0 0,-1-1 0 0 0,6-8 0 0 0,25-43 863 0 0,-28 44-999 0 0,1-2 100 0 0,8-21 0 0 0,-16 34-288 0 0,0-1 0 0 0,0 0-1 0 0,-1 0 1 0 0,1 0 0 0 0,-1 0 0 0 0,0 0-1 0 0,-1-1 1 0 0,1 1 0 0 0,-1-8 0 0 0,0 12-23 0 0,0 0 0 0 0,0 0 0 0 0,-1 0 0 0 0,1 0 0 0 0,0 0 0 0 0,0-1 0 0 0,0 1 0 0 0,-1 0 0 0 0,1 0 0 0 0,-1 0 0 0 0,1 0 1 0 0,0 0-1 0 0,-1 0 0 0 0,0 0 0 0 0,1 1 0 0 0,-1-1 0 0 0,0 0 0 0 0,1 0 0 0 0,-1 0 0 0 0,0 0 0 0 0,0 1 0 0 0,0-1 1 0 0,0 0-1 0 0,1 1 0 0 0,-1-1 0 0 0,0 1 0 0 0,0-1 0 0 0,0 1 0 0 0,0-1 0 0 0,-1 1 0 0 0,1 0 0 0 0,0 0 0 0 0,0-1 0 0 0,0 1 1 0 0,0 0-1 0 0,0 0 0 0 0,0 0 0 0 0,0 0 0 0 0,0 0 0 0 0,0 0 0 0 0,-1 1 0 0 0,1-1 0 0 0,0 0 0 0 0,0 0 0 0 0,0 1 1 0 0,0-1-1 0 0,0 1 0 0 0,0-1 0 0 0,0 1 0 0 0,0-1 0 0 0,0 1 0 0 0,-1 1 0 0 0,-7 5 65 0 0,0 1-1 0 0,0 0 0 0 0,0 1 1 0 0,1 0-1 0 0,-6 10 0 0 0,-1 2 31 0 0,-15 29-1 0 0,26-42-99 0 0,0 0-1 0 0,0 0 1 0 0,1 1 0 0 0,0-1 0 0 0,1 1 0 0 0,0 0 0 0 0,0 0-1 0 0,1 0 1 0 0,0 0 0 0 0,1 10 0 0 0,0-16-25 0 0,0 1 1 0 0,0-1 0 0 0,1 1-1 0 0,-1-1 1 0 0,1 1-1 0 0,0-1 1 0 0,0 0-1 0 0,0 1 1 0 0,1-1-1 0 0,-1 0 1 0 0,1 0 0 0 0,0 0-1 0 0,0 0 1 0 0,0 0-1 0 0,0 0 1 0 0,0 0-1 0 0,1-1 1 0 0,-1 1-1 0 0,1-1 1 0 0,0 0 0 0 0,0 0-1 0 0,-1 0 1 0 0,1 0-1 0 0,1 0 1 0 0,-1 0-1 0 0,0-1 1 0 0,0 0 0 0 0,4 2-1 0 0,-1-2-139 0 0,-1 0 0 0 0,0-1 0 0 0,0 1 0 0 0,0-1 0 0 0,0 0 0 0 0,1 0 0 0 0,-1-1 0 0 0,0 0 0 0 0,0 0 0 0 0,8-2-1 0 0,2-2-1079 0 0,28-12 0 0 0,-20 4-677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44.1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155 404 16815 0 0,'-12'7'342'0'0,"0"1"-1"0"0,1 0 0 0 0,-1 0 0 0 0,2 1 0 0 0,0 1 0 0 0,0 0 0 0 0,0 0 0 0 0,1 1 0 0 0,-8 13 0 0 0,11-15-102 0 0,1 0 1 0 0,0 0 0 0 0,0 1 0 0 0,1-1-1 0 0,0 1 1 0 0,1 0 0 0 0,0 0-1 0 0,1 0 1 0 0,0 1 0 0 0,1-1 0 0 0,0 0-1 0 0,0 19 1 0 0,1-25-180 0 0,1 0-1 0 0,-1 0 1 0 0,1 0 0 0 0,0 0 0 0 0,0-1-1 0 0,0 1 1 0 0,1 0 0 0 0,-1 0 0 0 0,1-1-1 0 0,0 1 1 0 0,0-1 0 0 0,0 1-1 0 0,1-1 1 0 0,-1 0 0 0 0,1 0 0 0 0,3 3-1 0 0,-4-4-18 0 0,1 0 0 0 0,-1 0 0 0 0,1-1 0 0 0,0 1-1 0 0,0-1 1 0 0,-1 0 0 0 0,1 0 0 0 0,0 0 0 0 0,0 0 0 0 0,0 0-1 0 0,0 0 1 0 0,0-1 0 0 0,1 0 0 0 0,-1 1 0 0 0,0-1-1 0 0,0 0 1 0 0,0-1 0 0 0,0 1 0 0 0,0 0 0 0 0,0-1-1 0 0,5-1 1 0 0,1-1 3 0 0,-1-1 0 0 0,0 0-1 0 0,1 0 1 0 0,-1-1 0 0 0,-1 0-1 0 0,1 0 1 0 0,-1-1-1 0 0,0 0 1 0 0,0 0 0 0 0,-1-1-1 0 0,0 0 1 0 0,0 0 0 0 0,7-11-1 0 0,4-7-108 0 0,-2-2 0 0 0,20-48 0 0 0,-20 37 413 0 0,-2-1-1 0 0,14-64 0 0 0,3-81 1057 0 0,-13 63 558 0 0,-15 115-1759 0 0,0-21 1007 0 0,-8 38-1511 0 0,-1 10 269 0 0,0 1 1 0 0,2-1-1 0 0,1 1 1 0 0,1 1-1 0 0,-1 33 0 0 0,11 116-1306 0 0,2-112-1524 0 0,-1-20-4024 0 0,-8-39 6534 0 0,8 30-8091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44.8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107 120 4144 0 0,'0'0'319'0'0,"-2"-10"972"0"0,-14-48 7991 0 0,-4 8-3879 0 0,20 49-5267 0 0,-1 1 0 0 0,0 0 0 0 0,0 0 0 0 0,0-1-1 0 0,1 1 1 0 0,-1 0 0 0 0,0 0 0 0 0,0 0 0 0 0,0 0 0 0 0,0 0-1 0 0,1 0 1 0 0,-1 0 0 0 0,0 0 0 0 0,0 1 0 0 0,0-1-1 0 0,1 0 1 0 0,-1 0 0 0 0,0 1 0 0 0,0-1 0 0 0,1 0-1 0 0,-2 1 1 0 0,-2 4-158 0 0,0 0 0 0 0,1 1 0 0 0,0-1 0 0 0,0 1 0 0 0,0-1 0 0 0,1 1 0 0 0,-1 0 0 0 0,-1 10 0 0 0,-8 53 164 0 0,8-45-135 0 0,1 0 43 0 0,2 1-1 0 0,0-1 1 0 0,1 0-1 0 0,2 0 1 0 0,7 45-1 0 0,-8-66-25 0 0,0 1 0 0 0,0-1 0 0 0,0 0 0 0 0,0 1 0 0 0,0-1-1 0 0,1 0 1 0 0,0 0 0 0 0,-1 1 0 0 0,1-1 0 0 0,0 0 0 0 0,1-1-1 0 0,-1 1 1 0 0,0 0 0 0 0,1-1 0 0 0,0 1 0 0 0,-1-1 0 0 0,1 0 0 0 0,0 0-1 0 0,0 0 1 0 0,0 0 0 0 0,7 2 0 0 0,-6-2 11 0 0,1-1 1 0 0,0 0-1 0 0,-1 0 1 0 0,1 0-1 0 0,0-1 1 0 0,0 1-1 0 0,-1-1 1 0 0,1-1-1 0 0,0 1 1 0 0,0 0-1 0 0,-1-1 0 0 0,1 0 1 0 0,0 0-1 0 0,-1-1 1 0 0,9-3-1 0 0,-5 1 42 0 0,0-1 1 0 0,0 1-1 0 0,0-2 0 0 0,-1 1 0 0 0,0-1 0 0 0,0 0 0 0 0,0-1 1 0 0,-1 1-1 0 0,0-1 0 0 0,7-11 0 0 0,3-7 308 0 0,23-49 1 0 0,-33 63-310 0 0,6-16 244 0 0,17-55 0 0 0,-10 8 472 0 0,-18 66 8 0 0,1 19-648 0 0,1 11-117 0 0,-1 1 1 0 0,-1 42-1 0 0,-2-33-14 0 0,2 11 30 0 0,1 0 0 0 0,12 65 0 0 0,-13-103-184 0 0,-1-1 0 0 0,2 0 0 0 0,-1 0 0 0 0,1 0 0 0 0,-1 0 0 0 0,1 0 0 0 0,0 0-1 0 0,0 0 1 0 0,1 0 0 0 0,-1-1 0 0 0,6 6 0 0 0,-7-8 55 0 0,1 1 1 0 0,-1-1-1 0 0,1 0 0 0 0,-1 0 0 0 0,1 0 1 0 0,0 0-1 0 0,0-1 0 0 0,-1 1 0 0 0,1 0 1 0 0,0-1-1 0 0,0 1 0 0 0,0-1 0 0 0,-1 0 1 0 0,1 1-1 0 0,0-1 0 0 0,0 0 0 0 0,0 0 1 0 0,0 0-1 0 0,0 0 0 0 0,0-1 0 0 0,0 1 1 0 0,-1 0-1 0 0,1-1 0 0 0,0 0 0 0 0,0 1 1 0 0,0-1-1 0 0,-1 0 0 0 0,3-1 0 0 0,11-8-1491 0 0,1-4-202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45.3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40 15200 0 0,'-14'-3'696'0'0,"11"3"-14"0"0,-14 8-301 0 0,16-7-196 0 0,-1 0 0 0 0,1 0 0 0 0,0 0 0 0 0,-1 1-1 0 0,1-1 1 0 0,0 0 0 0 0,0 1 0 0 0,0-1-1 0 0,0 1 1 0 0,0 0 0 0 0,0-1 0 0 0,0 1-1 0 0,1 0 1 0 0,-1-1 0 0 0,1 1 0 0 0,-1 0-1 0 0,1 2 1 0 0,-1 3 188 0 0,0 1 1 0 0,1 14-1 0 0,0-11-193 0 0,0-7-142 0 0,1 0-1 0 0,0-1 1 0 0,-1 1 0 0 0,1-1 0 0 0,0 0 0 0 0,3 7 0 0 0,3 12 151 0 0,-1 24 322 0 0,6 32 466 0 0,-10-71-877 0 0,0 0 0 0 0,1-1 1 0 0,6 12-1 0 0,-6-13 9 0 0,-1 0 0 0 0,1 0 0 0 0,-1 1 1 0 0,0-1-1 0 0,2 9 0 0 0,-5-13-74 0 0,1 0-1 0 0,0 0 1 0 0,1-1-1 0 0,-1 1 1 0 0,0 0-1 0 0,0-1 1 0 0,0 1-1 0 0,0 0 1 0 0,0-1-1 0 0,1 1 1 0 0,-1 0-1 0 0,0-1 1 0 0,1 1-1 0 0,-1 0 1 0 0,0-1-1 0 0,1 1 1 0 0,-1-1-1 0 0,2 2 1 0 0,-2-3 21 0 0,0 1 0 0 0,1 0 1 0 0,-1 0-1 0 0,0-1 0 0 0,1 1 0 0 0,-1 0 1 0 0,0 0-1 0 0,1-1 0 0 0,-1 1 1 0 0,0 0-1 0 0,0-1 0 0 0,1 1 0 0 0,-1 0 1 0 0,0-1-1 0 0,0 1 0 0 0,0-1 1 0 0,1 1-1 0 0,-1 0 0 0 0,0-1 0 0 0,0 1 1 0 0,0-1-1 0 0,9-31 1594 0 0,-9 29-1746 0 0,20-90 1712 0 0,-15 76-1611 0 0,0 0 0 0 0,13-27 1 0 0,-4 12-6 0 0,-8 15 0 0 0,2 0 0 0 0,0 1 0 0 0,1 0 0 0 0,0 0 0 0 0,16-19 0 0 0,-23 32-7 0 0,1 1 1 0 0,-1-1-1 0 0,1 1 1 0 0,0 0-1 0 0,0-1 1 0 0,-1 2-1 0 0,1-1 0 0 0,1 0 1 0 0,-1 0-1 0 0,0 1 1 0 0,5-2-1 0 0,-6 2-116 0 0,0 1-1 0 0,0 0 1 0 0,0-1-1 0 0,0 1 1 0 0,0 0 0 0 0,0 0-1 0 0,0 0 1 0 0,0 0 0 0 0,0 1-1 0 0,0-1 1 0 0,0 1 0 0 0,0-1-1 0 0,0 1 1 0 0,0-1-1 0 0,0 1 1 0 0,0 0 0 0 0,0 0-1 0 0,-1 0 1 0 0,1 0 0 0 0,0 0-1 0 0,2 2 1 0 0,3 6-778 0 0,1-1-1 0 0,-1 1 1 0 0,-1 0 0 0 0,1 0 0 0 0,-2 1-1 0 0,9 16 1 0 0,-6-10-518 0 0,13 21 0 0 0,-1-7 245 0 0,-12-17 899 0 0,1-1-1 0 0,-1 0 1 0 0,21 21-1 0 0,-26-30 491 0 0,0 0 0 0 0,1-1 0 0 0,-1 1 0 0 0,1-1 0 0 0,-1 0-1 0 0,1 0 1 0 0,-1 0 0 0 0,1 0 0 0 0,0-1 0 0 0,0 0 0 0 0,0 0 0 0 0,0 0 0 0 0,0 0 0 0 0,0 0-1 0 0,0-1 1 0 0,1 0 0 0 0,-1 1 0 0 0,7-2 0 0 0,-7 0 57 0 0,-1 0 0 0 0,0 0 0 0 0,0 0 0 0 0,0-1 0 0 0,0 1-1 0 0,0-1 1 0 0,0 1 0 0 0,0-1 0 0 0,-1 0 0 0 0,1 0 0 0 0,-1 0 0 0 0,1-1 0 0 0,-1 1 0 0 0,0-1 0 0 0,0 1-1 0 0,0-1 1 0 0,0 0 0 0 0,0 1 0 0 0,-1-1 0 0 0,3-4 0 0 0,-3 5-192 0 0,0 0 0 0 0,0 0 0 0 0,-1 0-1 0 0,1-1 1 0 0,0 1 0 0 0,-1 0 0 0 0,1 0 0 0 0,-1 0 0 0 0,0-1 0 0 0,1 1 0 0 0,-1 0 0 0 0,0 0-1 0 0,-1-1 1 0 0,1 1 0 0 0,0 0 0 0 0,-1 0 0 0 0,1-1 0 0 0,-1 1 0 0 0,0 0 0 0 0,1 0 0 0 0,-1 0 0 0 0,0 0-1 0 0,0 0 1 0 0,-1 0 0 0 0,1 0 0 0 0,0 0 0 0 0,-1 1 0 0 0,1-1 0 0 0,-1 0 0 0 0,-1-1-1 0 0,1 2-36 0 0,0 0-1 0 0,0 0 0 0 0,0 0 0 0 0,0 0 0 0 0,0 1 0 0 0,0-1 0 0 0,0 1 0 0 0,-1-1 0 0 0,1 1 0 0 0,0 0 0 0 0,0 0 0 0 0,-1 0 0 0 0,1 0 0 0 0,0 0 0 0 0,0 0 0 0 0,0 1 0 0 0,-1-1 0 0 0,1 1 0 0 0,0-1 0 0 0,0 1 0 0 0,0 0 0 0 0,0 0 0 0 0,0 0 0 0 0,-3 2 0 0 0,-1 1 18 0 0,1-1 0 0 0,-1 1 0 0 0,1 0 0 0 0,1 0 0 0 0,-1 1 0 0 0,0-1 0 0 0,-5 9 0 0 0,4-4-42 0 0,0 0-1 0 0,0 1 0 0 0,1 0 1 0 0,0 0-1 0 0,-3 10 1 0 0,7-14-19 0 0,-1-1 0 0 0,1 1 0 0 0,0-1 1 0 0,0 1-1 0 0,1-1 0 0 0,-1 1 1 0 0,1 0-1 0 0,1-1 0 0 0,-1 1 1 0 0,1-1-1 0 0,2 11 0 0 0,-2-15-32 0 0,0 1 1 0 0,0 0-1 0 0,0 0 0 0 0,0 0 1 0 0,0-1-1 0 0,1 1 0 0 0,-1 0 1 0 0,0-1-1 0 0,1 1 0 0 0,0-1 1 0 0,-1 0-1 0 0,1 1 0 0 0,0-1 1 0 0,0 0-1 0 0,-1 0 0 0 0,1 0 1 0 0,0 0-1 0 0,0-1 0 0 0,4 2 1 0 0,0 0-124 0 0,-1-1 1 0 0,0 0 0 0 0,1 0 0 0 0,-1-1 0 0 0,0 1-1 0 0,10-1 1 0 0,-3-2-765 0 0,0 0 0 0 0,0-1 0 0 0,0 0 0 0 0,-1 0 0 0 0,18-9 0 0 0,3-2-7267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45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183 1 20591 0 0,'-1'1'133'0'0,"0"1"-1"0"0,-1 0 1 0 0,0-1-1 0 0,1 1 0 0 0,-1-1 1 0 0,0 0-1 0 0,1 1 1 0 0,-1-1-1 0 0,0 0 1 0 0,0 0-1 0 0,-3 1 0 0 0,2-1-24 0 0,0 1 0 0 0,0-1 0 0 0,0 1 0 0 0,0 0-1 0 0,-4 3 1 0 0,2 0 204 0 0,1 0-1 0 0,-1 0 1 0 0,1 1-1 0 0,0-1 1 0 0,0 1-1 0 0,1 0 1 0 0,0 0-1 0 0,0 0 0 0 0,-4 11 1 0 0,7-16-249 0 0,0 0 1 0 0,0 0-1 0 0,1 0 0 0 0,-1 0 1 0 0,0 0-1 0 0,0 0 1 0 0,1 0-1 0 0,-1 0 0 0 0,0 0 1 0 0,1 0-1 0 0,-1 0 1 0 0,1 0-1 0 0,-1-1 0 0 0,1 1 1 0 0,-1 0-1 0 0,1 0 1 0 0,0 0-1 0 0,-1 0 0 0 0,1-1 1 0 0,0 1-1 0 0,0 0 1 0 0,0-1-1 0 0,0 1 0 0 0,1 0 1 0 0,23 13 585 0 0,-24-14-627 0 0,9 5 112 0 0,-1-2 38 0 0,-1 1 1 0 0,0 0-1 0 0,14 10 1 0 0,-19-13-139 0 0,-1 1 0 0 0,0 0 1 0 0,0 0-1 0 0,0 0 0 0 0,-1 0 0 0 0,1 0 1 0 0,0 0-1 0 0,-1 1 0 0 0,1-1 1 0 0,-1 1-1 0 0,0-1 0 0 0,0 1 1 0 0,0-1-1 0 0,0 1 0 0 0,0 0 0 0 0,-1-1 1 0 0,1 5-1 0 0,-1 0 8 0 0,0 0 0 0 0,0 0 0 0 0,-1-1-1 0 0,0 1 1 0 0,-1 0 0 0 0,1-1 0 0 0,-1 1 0 0 0,-1-1-1 0 0,1 1 1 0 0,-1-1 0 0 0,0 0 0 0 0,-7 10 0 0 0,1-2 8 0 0,-1-1 0 0 0,0-1 0 0 0,-1 0 1 0 0,-15 14-1 0 0,19-20-269 0 0,1 0 1 0 0,-1-1-1 0 0,1 0 1 0 0,-1 0 0 0 0,-1 0-1 0 0,1-1 1 0 0,-1 0-1 0 0,0-1 1 0 0,0 0-1 0 0,0 0 1 0 0,-14 3-1 0 0,21-6-58 0 0,0 0-1 0 0,-1 0 1 0 0,1 0-1 0 0,-1 0 1 0 0,1 0-1 0 0,-1 0 1 0 0,1 0-1 0 0,0-1 1 0 0,-1 1-1 0 0,1 0 1 0 0,-1-1-1 0 0,1 1 1 0 0,0-1-1 0 0,-2-1 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9:43.0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97 5528 0 0,'-3'0'171'0'0,"0"0"1"0"0,1 0 0 0 0,-1 0-1 0 0,0 0 1 0 0,0 1-1 0 0,1-1 1 0 0,-1 1-1 0 0,-4 1 1 0 0,6-1 467 0 0,-1 0 0 0 0,0 0 0 0 0,0-1 0 0 0,0 1 0 0 0,0-1 0 0 0,0 0 0 0 0,1 1 1 0 0,-1-1-1 0 0,0 0 0 0 0,0 0 0 0 0,0 0 0 0 0,0 0 0 0 0,0-1 0 0 0,0 1 0 0 0,0 0 0 0 0,0-1 0 0 0,-2 0 0 0 0,-3 0 1193 0 0,7 1-1793 0 0,0 0-1 0 0,0 0 1 0 0,0 0-1 0 0,0 0 1 0 0,0 0-1 0 0,-1 0 1 0 0,1 0 0 0 0,0 0-1 0 0,0 0 1 0 0,0 0-1 0 0,0 0 1 0 0,0 0-1 0 0,-1 0 1 0 0,1 0-1 0 0,0 0 1 0 0,0 0-1 0 0,0 0 1 0 0,0 0 0 0 0,0 0-1 0 0,-1 0 1 0 0,1 0-1 0 0,0 0 1 0 0,0 0-1 0 0,0 0 1 0 0,0 0-1 0 0,0-1 1 0 0,0 1-1 0 0,0 0 1 0 0,-1 0 0 0 0,1 0-1 0 0,0 0 1 0 0,0 0-1 0 0,0 0 1 0 0,0 0-1 0 0,0-1 1 0 0,0 1-1 0 0,0 0 1 0 0,0 0 0 0 0,0 0-1 0 0,0 0 1 0 0,0 0-1 0 0,0-1 1 0 0,0 1-1 0 0,0 0 1 0 0,0 0-1 0 0,0 0 1 0 0,0 0-1 0 0,0 0 1 0 0,0-1 0 0 0,0 1-1 0 0,0 0 1 0 0,0 0-1 0 0,0 0 1 0 0,0-1 599 0 0,12-19 3873 0 0,-7 18-4268 0 0,-1 0 1 0 0,0-1-1 0 0,0 1 1 0 0,5-6-1 0 0,-7 8-229 0 0,0-1 0 0 0,0 1 0 0 0,-1-1 0 0 0,1 1 0 0 0,0-1-1 0 0,0 1 1 0 0,0 0 0 0 0,-1 0 0 0 0,1 0 0 0 0,0 0 0 0 0,0 0 0 0 0,0 0 0 0 0,-1 1 0 0 0,3 0 0 0 0,4 0 38 0 0,4-1 31 0 0,-1 2 1 0 0,0-1-1 0 0,0 2 0 0 0,15 4 0 0 0,-12-3-170 0 0,26 4 1 0 0,296 14 630 0 0,-167-19-190 0 0,120-3 111 0 0,-129 1-275 0 0,44-2 202 0 0,-199 0-378 0 0,104-10 279 0 0,23 0-15 0 0,-55 6-80 0 0,-41 2-97 0 0,116-12 214 0 0,99-19-51 0 0,-90 22-264 0 0,-124 11 0 0 0,28 3-397 0 0,-47 0 207 0 0,0-2-1 0 0,29-1 1 0 0,121-6 190 0 0,-155 7 0 0 0,66 0 0 0 0,-70 0 0 0 0,1 0 0 0 0,13 2 0 0 0,-16 0 0 0 0,1-2 0 0 0,0 1 0 0 0,-1-1 0 0 0,1 0 0 0 0,8-1 0 0 0,-16 1 16 0 0,0 0 0 0 0,1 0-1 0 0,-1-1 1 0 0,1 1 0 0 0,-1 0 0 0 0,0 0-1 0 0,1 0 1 0 0,-1 0 0 0 0,1 0 0 0 0,-1 0-1 0 0,0 0 1 0 0,1-1 0 0 0,-1 1 0 0 0,0 0-1 0 0,1 0 1 0 0,-1 0 0 0 0,0-1 0 0 0,1 1-1 0 0,-1 0 1 0 0,0-1 0 0 0,0 1 0 0 0,1 0-1 0 0,-1-1 1 0 0,0 1 0 0 0,0 0 0 0 0,0-1 0 0 0,1 1-1 0 0,-1 0 1 0 0,0-1 0 0 0,0 1 0 0 0,0 0-1 0 0,0-1 1 0 0,0 0 0 0 0,0 1-3 0 0,0 0-1 0 0,0-1 1 0 0,1 1 0 0 0,-1-1 0 0 0,0 1-1 0 0,0 0 1 0 0,0-1 0 0 0,0 1 0 0 0,0 0 0 0 0,1-1-1 0 0,-1 1 1 0 0,0 0 0 0 0,0 0 0 0 0,0-1-1 0 0,1 1 1 0 0,-1 0 0 0 0,0-1 0 0 0,1 1-1 0 0,-1 0 1 0 0,0 0 0 0 0,0 0 0 0 0,1-1 0 0 0,-1 1-1 0 0,0 0 1 0 0,1 0 0 0 0,-1 0 0 0 0,1 0-1 0 0,0-1-332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46.1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1 19783 0 0,'1'6'1788'0'0,"4"12"-982"0"0,0 0 0 0 0,12 26 1 0 0,6 16 1152 0 0,-13-24-1100 0 0,-2-1 0 0 0,5 59 1 0 0,-5 75 1122 0 0,-8-160-1917 0 0,0 59 221 0 0,-3 0 0 0 0,-3 0 1 0 0,-19 87-1 0 0,17-121-443 0 0,-1 0-1 0 0,-2-1 1 0 0,-1 0 0 0 0,-2-1-1 0 0,-1 0 1 0 0,-2-1 0 0 0,-21 30-1 0 0,7-23-1279 0 0,-2-7-75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38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385 182 7600 0 0,'1'-1'49'0'0,"-1"0"1"0"0,0 0 0 0 0,0 0-1 0 0,0 0 1 0 0,1 0 0 0 0,-1 1-1 0 0,0-1 1 0 0,1 0 0 0 0,-1 0-1 0 0,1 0 1 0 0,-1 0 0 0 0,1 0-1 0 0,0 0 1 0 0,0 0-41 0 0,-1 0 1 0 0,1 0-1 0 0,0 1 0 0 0,-1-1 0 0 0,1 0 0 0 0,-1 0 0 0 0,0 0 1 0 0,1 0-1 0 0,-1 0 0 0 0,0 0 0 0 0,1 0 0 0 0,-1 0 1 0 0,0-1-1 0 0,9-46 3061 0 0,-8 38-2218 0 0,0 3-233 0 0,-1 0-1 0 0,1 0 0 0 0,-2-9 0 0 0,1 14-470 0 0,0-1 0 0 0,-1 1 0 0 0,1 0 0 0 0,-1-1-1 0 0,0 1 1 0 0,0 0 0 0 0,0 0 0 0 0,0-1 0 0 0,0 1 0 0 0,0 0-1 0 0,-1 0 1 0 0,1 0 0 0 0,-3-2 0 0 0,-1-2 353 0 0,4 5-293 0 0,0-1-1 0 0,-1 1 1 0 0,1-1 0 0 0,-1 1-1 0 0,1-1 1 0 0,-1 1-1 0 0,0 0 1 0 0,1 0-1 0 0,-1 0 1 0 0,0 0 0 0 0,0 0-1 0 0,0 0 1 0 0,1 0-1 0 0,-1 0 1 0 0,-3 0-1 0 0,1 0-23 0 0,0 1 0 0 0,-1-1 0 0 0,1 1 0 0 0,-1 0 0 0 0,1 0 0 0 0,0 1 0 0 0,-1-1 0 0 0,1 1 0 0 0,0 0 0 0 0,-1 0 0 0 0,1 0 0 0 0,0 1-1 0 0,0-1 1 0 0,0 1 0 0 0,0 0 0 0 0,-7 5 0 0 0,-1 2-52 0 0,0 1 0 0 0,1 1 0 0 0,-16 17 0 0 0,16-17 13 0 0,-6 10-67 0 0,0 0 0 0 0,2 1 0 0 0,0 1 0 0 0,1 0 0 0 0,2 1 0 0 0,0 0 0 0 0,-9 30 0 0 0,1 7 256 0 0,-21 115-1 0 0,32-124 5 0 0,2 1 0 0 0,2 0 0 0 0,3 0 0 0 0,2 0 0 0 0,8 58 0 0 0,-6-92-242 0 0,2 0 1 0 0,-1-1 0 0 0,2 1 0 0 0,1-1-1 0 0,0 0 1 0 0,1-1 0 0 0,12 22-1 0 0,-15-32-77 0 0,0 0-1 0 0,1 0 0 0 0,1 0 0 0 0,-1-1 1 0 0,1 0-1 0 0,0 0 0 0 0,0 0 1 0 0,1-1-1 0 0,0 1 0 0 0,0-2 1 0 0,0 1-1 0 0,0-1 0 0 0,1 0 1 0 0,0 0-1 0 0,0-1 0 0 0,0 0 0 0 0,0-1 1 0 0,11 3-1 0 0,-8-4-43 0 0,0 0-1 0 0,0-1 1 0 0,0 0-1 0 0,-1 0 1 0 0,1-1-1 0 0,0-1 1 0 0,0 0 0 0 0,11-3-1 0 0,-7 0-976 0 0,0 0 0 0 0,0-1 0 0 0,-1 0 0 0 0,26-16 1 0 0,-17 4-7720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38.4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1015 13824 0 0,'0'0'1246'0'0,"2"13"-996"0"0,-2-12-123 0 0,0-1 1 0 0,1 1 0 0 0,-1 0 0 0 0,0 0 0 0 0,1 0 0 0 0,-1-1 0 0 0,0 1 0 0 0,1 0 0 0 0,-1-1 0 0 0,1 1-1 0 0,-1 0 1 0 0,1-1 0 0 0,0 1 0 0 0,-1-1 0 0 0,1 1 0 0 0,0-1 0 0 0,-1 1 0 0 0,1-1 0 0 0,0 1 0 0 0,-1-1-1 0 0,1 1 1 0 0,0-1 0 0 0,1 0 0 0 0,-1 0 13 0 0,0 0 0 0 0,0 0 0 0 0,0 0 0 0 0,0-1-1 0 0,0 1 1 0 0,0 0 0 0 0,0-1 0 0 0,0 1 0 0 0,0-1 0 0 0,0 0-1 0 0,0 1 1 0 0,0-1 0 0 0,0 0 0 0 0,0 1 0 0 0,0-1 0 0 0,1-1-1 0 0,1-2 131 0 0,1-1-1 0 0,-1 1 1 0 0,0-1-1 0 0,0 0 1 0 0,0 0-1 0 0,0 0 0 0 0,-1 0 1 0 0,0 0-1 0 0,2-9 1 0 0,1-6 385 0 0,4-27-1 0 0,0-20-54 0 0,-2 0 0 0 0,-4-1 1 0 0,-2 0-1 0 0,-4 0 0 0 0,-20-124 0 0 0,-18-27-281 0 0,38 200-232 0 0,-2-32 1 0 0,4 43-67 0 0,1 0 1 0 0,1-1-1 0 0,-1 1 1 0 0,2 0-1 0 0,-1 0 1 0 0,4-12-1 0 0,-4 19-21 0 0,-1 0 0 0 0,0 0 0 0 0,1 0 0 0 0,-1 0 0 0 0,1 0 0 0 0,0 0 0 0 0,-1 0 0 0 0,1 0 0 0 0,0 0 0 0 0,0 0 0 0 0,-1 0 0 0 0,1 0 0 0 0,0 0 0 0 0,0 0 0 0 0,0 1 0 0 0,0-1-1 0 0,0 0 1 0 0,0 1 0 0 0,0-1 0 0 0,1 1 0 0 0,-1-1 0 0 0,2 0 0 0 0,-1 1 1 0 0,1 0 0 0 0,-1 0 0 0 0,0 0-1 0 0,0 0 1 0 0,1 0 0 0 0,-1 1 0 0 0,0-1 0 0 0,0 1-1 0 0,0-1 1 0 0,0 1 0 0 0,4 2 0 0 0,2 1 2 0 0,0 0 0 0 0,0 1-1 0 0,-1 0 1 0 0,0 1 0 0 0,8 7 0 0 0,32 35-4 0 0,47 66 0 0 0,-89-108 0 0 0,8 12-183 0 0,-2 0 1 0 0,0 0-1 0 0,0 1 0 0 0,9 26 1 0 0,-8-14-280 0 0,-1 1 0 0 0,6 33 1 0 0,-16-55-73 0 0,1 0 1 0 0,-1 0 0 0 0,-1 0 0 0 0,0 12 0 0 0,-3 5-959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38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13 5064 0 0,'-65'-13'18575'0'0,"75"16"-17227"0"0,14 1-870 0 0,1-1 1 0 0,38 0-1 0 0,-1-1-319 0 0,-24 1-373 0 0,40 9 1 0 0,-65-9-326 0 0,0-1 1 0 0,1-1-1 0 0,16 1 1 0 0,15-6-5520 0 0,-3-5-1668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39.8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2 401 4608 0 0,'-2'4'13509'0'0,"6"-6"-15187"0"0,-1 0 1927 0 0,1-1-1 0 0,-1 1 1 0 0,0 0-1 0 0,0-1 1 0 0,-1 0-1 0 0,1 0 1 0 0,-1 0-1 0 0,1 0 1 0 0,-1 0-1 0 0,0 0 1 0 0,0 0-1 0 0,0-1 1 0 0,2-5-1 0 0,2-8 570 0 0,7-28 0 0 0,-10 33-465 0 0,26-120 2608 0 0,-26 111-2614 0 0,-2-1 0 0 0,0 1 0 0 0,-1-1 0 0 0,-3-27 0 0 0,-3 33-199 0 0,0 49-12 0 0,5-4-136 0 0,0-1 0 0 0,2 1 0 0 0,2-1 0 0 0,7 42 0 0 0,-8-61 0 0 0,1 0 0 0 0,0-1 0 0 0,7 16 0 0 0,-9-21 0 0 0,0 0 0 0 0,1-1 0 0 0,-1 1 0 0 0,1-1 0 0 0,0 0 0 0 0,-1 1 0 0 0,1-1 0 0 0,0 0 0 0 0,1 0 0 0 0,-1 0 0 0 0,0 0 0 0 0,0 0 0 0 0,1-1 0 0 0,-1 1 0 0 0,5 1 0 0 0,-5-3 15 0 0,0 1 1 0 0,-1-1-1 0 0,1 0 0 0 0,0 0 0 0 0,0 0 0 0 0,0 0 0 0 0,-1 0 1 0 0,1-1-1 0 0,0 1 0 0 0,0-1 0 0 0,-1 1 0 0 0,1-1 0 0 0,0 1 0 0 0,-1-1 1 0 0,1 0-1 0 0,-1 0 0 0 0,1 0 0 0 0,-1 0 0 0 0,1 0 0 0 0,-1 0 1 0 0,3-2-1 0 0,3-4 185 0 0,-1 0 0 0 0,11-14 0 0 0,-13 15-126 0 0,6-8 129 0 0,-1 0-1 0 0,10-23 1 0 0,9-13-38 0 0,-23 41-383 0 0,2 1-1 0 0,-1-1 0 0 0,1 1 0 0 0,0 0 0 0 0,1 1 0 0 0,0-1 0 0 0,17-10 0 0 0,-18 13-701 0 0,1 1 0 0 0,0 0-1 0 0,0 0 1 0 0,0 1 0 0 0,1 0 0 0 0,8-1-1 0 0,5-1-6738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40.2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211 0 5528 0 0,'-6'1'1118'0'0,"1"-1"1"0"0,-1 0-1 0 0,0 1 1 0 0,1 0-1 0 0,-1 1 1 0 0,1-1 0 0 0,0 1-1 0 0,-1 0 1 0 0,1 0-1 0 0,-7 5 1 0 0,5-3-402 0 0,1 1 1 0 0,-1 0-1 0 0,1 0 1 0 0,0 0 0 0 0,1 1-1 0 0,-9 10 1 0 0,1 3-62 0 0,1 1 1 0 0,0 1-1 0 0,-16 43 1 0 0,22-51-343 0 0,1 0 0 0 0,1 0 0 0 0,1 1 1 0 0,0-1-1 0 0,0 1 0 0 0,0 21 0 0 0,3-34-291 0 0,0 0 0 0 0,0 0 0 0 0,0 1 0 0 0,0-1 0 0 0,0 0 0 0 0,1 1 0 0 0,-1-1 0 0 0,0 0 0 0 0,1 0 0 0 0,-1 0 0 0 0,1 1 0 0 0,0-1 0 0 0,-1 0 0 0 0,1 0 0 0 0,0 0 0 0 0,0 0 0 0 0,-1 0 0 0 0,1 0 0 0 0,0 0 0 0 0,0 0 0 0 0,2 1 0 0 0,-1-1 1 0 0,1 0-1 0 0,-1 1 1 0 0,1-1-1 0 0,0 0 0 0 0,0 0 1 0 0,-1-1-1 0 0,1 1 0 0 0,0 0 1 0 0,4-1-1 0 0,2 1-6 0 0,0-1-1 0 0,0-1 1 0 0,0 0-1 0 0,0 0 1 0 0,13-3-1 0 0,-5-2-306 0 0,0 0 0 0 0,24-13 1 0 0,-10 3-3104 0 0,-13 6-830 0 0,16-7-4395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40.5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14800 0 0,'0'0'1686'0'0,"3"7"-402"0"0,0 11-647 0 0,0 1-1 0 0,-1 0 1 0 0,-1-1-1 0 0,-2 30 1 0 0,1-19-241 0 0,-6 342 1554 0 0,1 1-1240 0 0,9-296 234 0 0,-1-39-2141 0 0,-2 0-5440 0 0,-1-26-722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40.9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0 343 21047 0 0,'0'0'480'0'0,"7"-1"643"0"0,223-39 1819 0 0,-32 5-3968 0 0,-169 31-1063 0 0,-5 0-6060 0 0</inkml:trace>
  <inkml:trace contextRef="#ctx0" brushRef="#br0" timeOffset="1">665 279 17503 0 0,'-8'22'384'0'0,"3"-10"88"0"0,-5 4 8 0 0,5 3 8 0 0,-3 4-392 0 0,2 2-96 0 0,-3 0 0 0 0,1 6 0 0 0,-1-4 432 0 0,4 1 64 0 0,-3-1 16 0 0,5 1 0 0 0,0-1-416 0 0,1-4-96 0 0,2-3 0 0 0,2-6-5711 0 0,1-1-1169 0 0</inkml:trace>
  <inkml:trace contextRef="#ctx0" brushRef="#br0" timeOffset="2">702 1 21191 0 0,'0'0'1024'0'0,"-3"5"-448"0"0,0 2 32 0 0,0-1-488 0 0,0 1-120 0 0,1-2 0 0 0,2 4 0 0 0,0 2-88 0 0,2 1-40 0 0,1 1 0 0 0,3-3-6072 0 0,5 3-1207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41.3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220 0 8288 0 0,'0'0'0'0'0,"-115"88"2606"0"0,102-76-851 0 0,1 0 0 0 0,0 0 0 0 0,1 1-1 0 0,0 1 1 0 0,1 0 0 0 0,-12 21 0 0 0,20-30-1349 0 0,-1 1 0 0 0,1 0 1 0 0,1-1-1 0 0,-1 1 0 0 0,1 0 1 0 0,-2 12-1 0 0,3-17-296 0 0,0 1 0 0 0,0-1 1 0 0,0 1-1 0 0,1 0 0 0 0,-1-1 0 0 0,0 1 1 0 0,0 0-1 0 0,1-1 0 0 0,-1 1 0 0 0,1-1 1 0 0,0 1-1 0 0,1 2 0 0 0,-1-3-102 0 0,-1 0-1 0 0,1-1 1 0 0,0 1-1 0 0,0 0 1 0 0,-1-1-1 0 0,1 1 1 0 0,0-1-1 0 0,0 1 1 0 0,0-1 0 0 0,0 1-1 0 0,-1-1 1 0 0,1 0-1 0 0,0 1 1 0 0,0-1-1 0 0,0 0 1 0 0,0 0 0 0 0,0 0-1 0 0,0 0 1 0 0,0 0-1 0 0,0 0 1 0 0,0 0-1 0 0,0 0 1 0 0,2 0-1 0 0,3-2 71 0 0,0 1 0 0 0,-1-1 0 0 0,1 0 0 0 0,0 0-1 0 0,-1-1 1 0 0,0 1 0 0 0,7-5 0 0 0,34-26 12 0 0,-44 31-93 0 0,29-29-1213 0 0,-15 14-1876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41.7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9 483 17503 0 0,'-2'-4'237'0'0,"1"0"0"0"0,0 0 0 0 0,-1-1 0 0 0,1 1 0 0 0,1 0-1 0 0,-1-1 1 0 0,0 1 0 0 0,1-6 0 0 0,3-37 941 0 0,0 26 282 0 0,1-21 360 0 0,1 1 1 0 0,19-66 0 0 0,-12 126-1757 0 0,-9-12-73 0 0,-1-1 0 0 0,0 0 1 0 0,0 1-1 0 0,-1-1 0 0 0,1 8 0 0 0,6 22-26 0 0,-5-25 41 0 0,3 6 56 0 0,9 21 0 0 0,-13-35-52 0 0,-1 1-1 0 0,1 0 1 0 0,1-1 0 0 0,-1 1 0 0 0,0-1 0 0 0,1 0 0 0 0,0 0 0 0 0,0 0 0 0 0,0 0-1 0 0,0 0 1 0 0,5 3 0 0 0,-6-5 0 0 0,1 0 1 0 0,-1 0-1 0 0,1 0 1 0 0,-1-1-1 0 0,1 1 0 0 0,0-1 1 0 0,-1 1-1 0 0,1-1 0 0 0,0 0 1 0 0,-1 0-1 0 0,1 0 0 0 0,0 0 1 0 0,-1 0-1 0 0,1-1 0 0 0,0 1 1 0 0,-1-1-1 0 0,1 0 0 0 0,-1 0 1 0 0,1 0-1 0 0,-1 0 0 0 0,1 0 1 0 0,-1 0-1 0 0,0-1 0 0 0,0 1 1 0 0,1-1-1 0 0,-1 0 0 0 0,2-2 1 0 0,5-5-237 0 0,1 0 0 0 0,-2-1 1 0 0,1 0-1 0 0,6-11 1 0 0,-3 3-1446 0 0,0 0-484 0 0</inkml:trace>
  <inkml:trace contextRef="#ctx0" brushRef="#br0" timeOffset="1">496 0 14280 0 0,'-3'1'304'0'0,"1"0"1"0"0,-1 0 0 0 0,0 0 0 0 0,1 1-1 0 0,-1-1 1 0 0,1 0 0 0 0,0 1 0 0 0,-1 0 0 0 0,1 0-1 0 0,0 0 1 0 0,0 0 0 0 0,0 0 0 0 0,0 0 0 0 0,0 0-1 0 0,0 1 1 0 0,1-1 0 0 0,-2 4 0 0 0,1-3 234 0 0,0 0 0 0 0,0 1 0 0 0,1-1 1 0 0,0 1-1 0 0,0-1 0 0 0,0 1 0 0 0,0-1 1 0 0,0 1-1 0 0,1 0 0 0 0,-1-1 0 0 0,1 1 1 0 0,0 0-1 0 0,1 4 0 0 0,-1-6-475 0 0,1 0-1 0 0,-1 0 1 0 0,1 0 0 0 0,0 0-1 0 0,0 0 1 0 0,0 0 0 0 0,0 0-1 0 0,0-1 1 0 0,0 1 0 0 0,0 0-1 0 0,1-1 1 0 0,-1 1 0 0 0,0-1-1 0 0,3 3 1 0 0,27 14 1471 0 0,-3-1-208 0 0,-26-16-1288 0 0,-1 0-1 0 0,0 0 1 0 0,1 1-1 0 0,-1-1 1 0 0,0 0 0 0 0,0 1-1 0 0,0-1 1 0 0,0 1-1 0 0,0-1 1 0 0,0 1 0 0 0,0 0-1 0 0,-1-1 1 0 0,1 1-1 0 0,0 2 1 0 0,-1 0-39 0 0,0 0 0 0 0,0 0 0 0 0,-1-1 0 0 0,1 1 0 0 0,-1 0 0 0 0,0-1 0 0 0,0 1 0 0 0,-1-1 0 0 0,1 1 0 0 0,-1-1 0 0 0,1 1 0 0 0,-4 4 0 0 0,-3 6 0 0 0,3-4-228 0 0,-1-1 0 0 0,-1 0 0 0 0,0 0 0 0 0,0 0 1 0 0,-15 14-1 0 0,-16 18-1093 0 0,28-26-1191 0 0,1 0-4232 0 0,5-2-1799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9:51.9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71 4776 0 0,'0'0'216'0'0,"16"-17"3377"0"0,-12 11-2199 0 0,1 1 0 0 0,-1 0-1 0 0,7-5 1 0 0,14-17 6789 0 0,-25 27-8050 0 0,0 0 1 0 0,0 0 0 0 0,1 0-1 0 0,0 0 803 0 0,-1 0-802 0 0,1 8 1196 0 0,-5 11-1320 0 0,4-18 70 0 0,-8 33 490 0 0,-20 51-1 0 0,27-82-606 0 0,0 0 1 0 0,1-1 0 0 0,-1 1-1 0 0,1 0 1 0 0,-1 0-1 0 0,1-1 1 0 0,0 1-1 0 0,0 0 1 0 0,0 0-1 0 0,0 0 1 0 0,1 3 0 0 0,0-6-182 0 0,0 0 1 0 0,0 1-1 0 0,0-1 1 0 0,0 0-1 0 0,0 0 1 0 0,0 0 0 0 0,0 0-1 0 0,0 0 1 0 0,0 0-1 0 0,0 0 1 0 0,0 0 0 0 0,0 0-1 0 0,0-1 1 0 0,0 1-1 0 0,1-1 1 0 0,7-4-1094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42.0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0 10136 0 0,'0'0'992'0'0,"-5"6"-888"0"0,-3 1-104 0 0,-1 3 0 0 0,-2 0 0 0 0,3 0 2752 0 0,-7 2 519 0 0,4 3 113 0 0,-6 3 16 0 0,0-1-2576 0 0,3 1-520 0 0,-3 2-104 0 0,3 0-6936 0 0,0 0-1391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6:53.9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37 2760 0 0,'0'0'13136'0'0,"5"11"-11018"0"0,-6-10-1985 0 0,1 1-1 0 0,0-1 1 0 0,-1 0-1 0 0,0 1 1 0 0,1-1-1 0 0,-1 1 1 0 0,0-1 0 0 0,1 0-1 0 0,-1 0 1 0 0,0 0-1 0 0,0 1 1 0 0,-2 0-1 0 0,-6 10 922 0 0,-5 12-138 0 0,-3 7-376 0 0,9-10-230 0 0,0 1 0 0 0,2 0 0 0 0,-8 43 0 0 0,11-42-307 0 0,2-15 19 0 0,-1 0-1 0 0,2 0 1 0 0,-1 0-1 0 0,1 0 1 0 0,1 9-1 0 0,1-1 126 0 0,-2-11-79 0 0,1 0-1 0 0,-1-1 1 0 0,1 1-1 0 0,0-1 0 0 0,3 9 1 0 0,-3-11-48 0 0,0-1 1 0 0,0 1-1 0 0,0-1 1 0 0,0 1-1 0 0,0-1 1 0 0,0 0-1 0 0,1 1 1 0 0,-1-1-1 0 0,0 0 1 0 0,1 0-1 0 0,-1 0 0 0 0,1 0 1 0 0,-1 0-1 0 0,1 0 1 0 0,-1-1-1 0 0,1 1 1 0 0,0 0-1 0 0,-1-1 1 0 0,1 1-1 0 0,2-1 1 0 0,-1 1 16 0 0,0-1 1 0 0,0 1-1 0 0,1-1 1 0 0,-1 0-1 0 0,0 0 1 0 0,0 0-1 0 0,1-1 1 0 0,-1 1-1 0 0,0-1 1 0 0,0 0-1 0 0,0 1 1 0 0,6-4-1 0 0,-3 1 10 0 0,-1 0 0 0 0,1 0 0 0 0,-1-1 0 0 0,0 1-1 0 0,0-1 1 0 0,5-6 0 0 0,2-2 141 0 0,-1-2 0 0 0,0 0-1 0 0,16-28 1 0 0,-11 11 210 0 0,-2-2-1 0 0,-1 1 0 0 0,-1-2 0 0 0,13-68 1 0 0,-10 35 695 0 0,-13 119-16 0 0,2 181-938 0 0,-4-220-128 0 0,0 0-1 0 0,1 0 1 0 0,1 1 0 0 0,0-1-1 0 0,7 21 1 0 0,-4-26-28 0 0,1-1-4636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7:00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2 100 3680 0 0,'-1'0'2939'0'0,"2"-4"-852"0"0,7-8 278 0 0,14-14 388 0 0,-15 21-2221 0 0,-1 0 0 0 0,1 1 0 0 0,0 0 0 0 0,0 0 0 0 0,13-5 0 0 0,-15 7-486 0 0,-1 1-1 0 0,0 0 1 0 0,0 0-1 0 0,1 0 1 0 0,-1 1-1 0 0,0-1 1 0 0,1 1-1 0 0,-1 0 1 0 0,0 0-1 0 0,1 1 1 0 0,-1-1-1 0 0,6 2 0 0 0,75 16-45 0 0,-41-10 237 0 0,1-2-1 0 0,74 0 1 0 0,-24-2 173 0 0,-61-3-209 0 0,-1-2 0 0 0,58-9 0 0 0,-32 3-20 0 0,254-28 1019 0 0,-119 22-496 0 0,-16 23-485 0 0,-43-2-75 0 0,15 2 332 0 0,-67-4 379 0 0,98-4 1 0 0,296-30 421 0 0,-228 29-368 0 0,-97 3-783 0 0,-101-3-348 0 0,-1 2 1 0 0,1 3 0 0 0,91 22-1 0 0,-128-23-954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37.5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19 4432 0 0,'0'-15'200'0'0,"0"12"2277"0"0,-14 11 4527 0 0,14-6-6620 0 0,-1 0 0 0 0,1 0 0 0 0,0 0 0 0 0,0 0-1 0 0,-1-1 1 0 0,1 1 0 0 0,0 0 0 0 0,1 0 0 0 0,-1 0 0 0 0,0 0 0 0 0,1 0 0 0 0,-1 0 0 0 0,1 0 0 0 0,-1 0-1 0 0,1 0 1 0 0,0 0 0 0 0,0 0 0 0 0,1 1 0 0 0,4 7 1143 0 0,-1-2 0 0 0,10 11 1 0 0,-8-10-591 0 0,-2-3-511 0 0,1-1 0 0 0,0-1 0 0 0,0 1 0 0 0,11 6 0 0 0,-14-9-333 0 0,0-1 0 0 0,0 1-1 0 0,1-1 1 0 0,-1 0-1 0 0,1 0 1 0 0,-1-1-1 0 0,4 1 1 0 0,6 2 140 0 0,-11-3 4 0 0,10 0-49 0 0,-2 0-87 0 0,1-1 0 0 0,21-4-1 0 0,45-18 150 0 0,-12 3 342 0 0,-36 19-480 0 0,-13 0-112 0 0,-10 2 0 0 0,20 7 0 0 0,22-3 64 0 0,-36-5-58 0 0,-4 0 6 0 0,-1 0 0 0 0,1 0 0 0 0,11-3-1 0 0,57-6 243 0 0,116 1 3 0 0,-176 8-253 0 0,84-6 28 0 0,0-1 0 0 0,80 17-64 0 0,-166-9 19 0 0,136 8-566 0 0,242-9 1271 0 0,-265-3-632 0 0,85-9 1 0 0,4-1-366 0 0,-88 14 366 0 0,114-1 354 0 0,-73-3-415 0 0,79-4 0 0 0,-170 4 0 0 0,39 5 0 0 0,-7 1 0 0 0,50-10 0 0 0,-151 9-2179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10.9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99 5984 0 0,'0'0'12302'0'0,"8"3"-10607"0"0,1-1-1164 0 0,-1-1 0 0 0,1 1 1 0 0,-1-1-1 0 0,1 0 1 0 0,0-1-1 0 0,-1 0 0 0 0,1-1 1 0 0,10-1-1 0 0,10-4 83 0 0,30-9 0 0 0,-27 6-236 0 0,-3 0-24 0 0,36-16 0 0 0,14-5 39 0 0,-72 27-392 0 0,-1 1 48 0 0,0 1 0 0 0,0-1-1 0 0,0 1 1 0 0,0 0 0 0 0,13-1-1 0 0,-17 2-41 0 0,0 0 0 0 0,-1 1 1 0 0,1-1-1 0 0,0 1 0 0 0,0-1 0 0 0,-1 1 0 0 0,1-1 0 0 0,0 1 0 0 0,-1 0 0 0 0,1 0 0 0 0,-1 0 0 0 0,1 0 1 0 0,-1 0-1 0 0,0 0 0 0 0,1 0 0 0 0,-1 0 0 0 0,0 1 0 0 0,0-1 0 0 0,0 0 0 0 0,0 1 0 0 0,0-1 1 0 0,0 1-1 0 0,0-1 0 0 0,0 1 0 0 0,0 0 0 0 0,0 1 0 0 0,5 17 33 0 0,-1 0 0 0 0,-1 0 0 0 0,0 1 0 0 0,0 38 0 0 0,-2-36-25 0 0,2 298 170 0 0,-2-189-431 0 0,1-79 16 0 0,1 3 458 0 0,14 62-1 0 0,-9-70-78 0 0,20 78 28 0 0,-2-16 135 0 0,-26-106-275 0 0,-1 1 0 0 0,1-1 0 0 0,-1 1 0 0 0,0-1-1 0 0,0 1 1 0 0,0-1 0 0 0,-1 1 0 0 0,0-1-1 0 0,0 1 1 0 0,0-1 0 0 0,0 0 0 0 0,0 0 0 0 0,-1 1-1 0 0,0-1 1 0 0,0 0 0 0 0,0 0 0 0 0,-4 4-1 0 0,2-3 55 0 0,1-1-1 0 0,-1 0 0 0 0,-1 0 0 0 0,1 0 0 0 0,-1 0 0 0 0,1-1 0 0 0,-1 0 1 0 0,0 0-1 0 0,0 0 0 0 0,-1-1 0 0 0,1 1 0 0 0,0-1 0 0 0,-8 1 0 0 0,-14 3-82 0 0,-1-1-1 0 0,0-2 0 0 0,-1-1 0 0 0,1-1 1 0 0,0-1-1 0 0,0-2 0 0 0,-1-1 0 0 0,-38-8 1 0 0,55 8-552 0 0,1 1 1 0 0,-1-2 0 0 0,0 0-1 0 0,1 0 1 0 0,-18-10 0 0 0,20 7-1304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11.8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71 302 6912 0 0,'-14'-3'736'0'0,"-6"1"2176"0"0,17 3-2245 0 0,0-1 1 0 0,0-1 0 0 0,0 1 0 0 0,0 0 0 0 0,0-1 0 0 0,0 1-1 0 0,0-1 1 0 0,-4-2 0 0 0,7 3-515 0 0,-1 0-1 0 0,1 0 1 0 0,0 0-1 0 0,0 0 1 0 0,-1 0 0 0 0,1 0-1 0 0,0 0 1 0 0,-2-2 1983 0 0,1 2-1984 0 0,1 0 1 0 0,0 0-1 0 0,0-1 1 0 0,0 1-1 0 0,0 0 1 0 0,0 0 0 0 0,0 0-1 0 0,0-1 1 0 0,0 1-1 0 0,0 0 1 0 0,0 0-1 0 0,0-1 1 0 0,0 1 0 0 0,0 0-1 0 0,0 0 1 0 0,0 0-1 0 0,0-1 1 0 0,0 1-1 0 0,0 0 1 0 0,0 0 0 0 0,0 0-1 0 0,0-1 1 0 0,0 1-1 0 0,0 0 1 0 0,0 0-1 0 0,0 0 1 0 0,1-1-1 0 0,13-3 1552 0 0,22 4-1627 0 0,-11 0 220 0 0,-1 0 0 0 0,36-5 0 0 0,-3 0-16 0 0,11-3 18 0 0,92-20-1 0 0,-50 6-220 0 0,63-11-7 0 0,52-8 58 0 0,-194 36-89 0 0,16-2 43 0 0,73-20 0 0 0,-120 27-73 0 0,1 0-1 0 0,0-1 0 0 0,0 1 0 0 0,0 0 0 0 0,0 0 0 0 0,-1-1 0 0 0,1 1 0 0 0,0-1 0 0 0,0 1 0 0 0,-1-1 0 0 0,1 1 0 0 0,0-1 0 0 0,0 1 0 0 0,-1-1 0 0 0,1 1 0 0 0,-1-1 0 0 0,1 0 0 0 0,0 1 1 0 0,-1-1-1 0 0,0 0 0 0 0,1 0 0 0 0,-1 1 0 0 0,1-2 0 0 0,-1 1 3 0 0,0 0 1 0 0,0 0-1 0 0,0 0 1 0 0,0 0-1 0 0,-1 1 1 0 0,1-1-1 0 0,0 0 1 0 0,0 0-1 0 0,-1 0 0 0 0,1 1 1 0 0,-1-1-1 0 0,1 0 1 0 0,-1 0-1 0 0,1 1 1 0 0,-1-1-1 0 0,1 0 1 0 0,-1 1-1 0 0,-1-2 1 0 0,-2-2 19 0 0,0 1 1 0 0,-1 0-1 0 0,1 0 1 0 0,-1 0-1 0 0,-9-4 1 0 0,-12-3-20 0 0,0 1 0 0 0,-1 2 0 0 0,1 0 0 0 0,-1 2 0 0 0,-1 1 0 0 0,1 1 0 0 0,-1 2 0 0 0,-50 3 0 0 0,57 1 62 0 0,20-3 42 0 0,2 2-64 0 0,1 0-50 0 0,0-1 0 0 0,-1 1 0 0 0,1 0 0 0 0,0-1 0 0 0,1 1 0 0 0,-1-1 0 0 0,0 1 0 0 0,0-1 0 0 0,1 0 0 0 0,-1 0 0 0 0,0 0 0 0 0,1-1-1 0 0,-1 1 1 0 0,1 0 0 0 0,0-1 0 0 0,-1 0 0 0 0,1 1 0 0 0,-1-1 0 0 0,4 0 0 0 0,7 0 2 0 0,0-1 1 0 0,19-2-1 0 0,149-17 112 0 0,-175 20-117 0 0,4-1 4 0 0,-1 0 1 0 0,1 1-1 0 0,-1 0 0 0 0,1 0 1 0 0,16 4-1 0 0,-25-3-1 0 0,1-1 0 0 0,0 1 0 0 0,0-1-1 0 0,-1 1 1 0 0,1 0 0 0 0,0 0 0 0 0,-1 0 0 0 0,1 0-1 0 0,-1 0 1 0 0,1 0 0 0 0,-1 0 0 0 0,0 0-1 0 0,1 1 1 0 0,-1-1 0 0 0,0 1 0 0 0,0-1-1 0 0,0 1 1 0 0,0-1 0 0 0,0 1 0 0 0,0-1-1 0 0,0 1 1 0 0,-1 0 0 0 0,1 0 0 0 0,-1-1-1 0 0,1 1 1 0 0,-1 0 0 0 0,1 0 0 0 0,-1 0-1 0 0,0-1 1 0 0,0 1 0 0 0,0 0 0 0 0,0 0-1 0 0,0 0 1 0 0,-1 0 0 0 0,1-1 0 0 0,-1 4-1 0 0,-1 4 5 0 0,-1 0-1 0 0,0 1 1 0 0,0-1-1 0 0,-1-1 1 0 0,0 1-1 0 0,-1-1 1 0 0,0 1-1 0 0,0-1 1 0 0,-13 14-1 0 0,-6 5 29 0 0,-37 31-1 0 0,37-36-29 0 0,-142 124-4810 0 0,146-129-4301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13.1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236 0 7368 0 0,'0'0'568'0'0,"-14"2"-40"0"0,-26 8 7776 0 0,12-4-6402 0 0,13-2-1192 0 0,1 1 0 0 0,-1 1 0 0 0,-23 14 0 0 0,29-15-480 0 0,1 0 0 0 0,0 1 0 0 0,0 0-1 0 0,1 0 1 0 0,0 1 0 0 0,0 0 0 0 0,-6 8 0 0 0,12-14-212 0 0,1-1 0 0 0,0 0 0 0 0,-1 1 1 0 0,1-1-1 0 0,0 0 0 0 0,0 1 0 0 0,-1-1 1 0 0,1 1-1 0 0,0-1 0 0 0,0 0 1 0 0,0 1-1 0 0,-1-1 0 0 0,1 1 0 0 0,0-1 1 0 0,0 1-1 0 0,0-1 0 0 0,0 1 0 0 0,0-1 1 0 0,0 1-1 0 0,0-1 0 0 0,0 1 0 0 0,0-1 1 0 0,0 1-1 0 0,0-1 0 0 0,0 0 0 0 0,1 1 1 0 0,-1-1-1 0 0,0 1 0 0 0,0-1 0 0 0,1 1 1 0 0,-1 0-5 0 0,1 0 0 0 0,0-1 0 0 0,0 1 1 0 0,0-1-1 0 0,0 1 0 0 0,0-1 0 0 0,0 1 0 0 0,0-1 1 0 0,0 1-1 0 0,0-1 0 0 0,0 0 0 0 0,2 1 0 0 0,6 0-17 0 0,1 0 0 0 0,14-2-1 0 0,-18 1 64 0 0,69-3 60 0 0,19-1 268 0 0,-90 5-360 0 0,6-1 49 0 0,0 1 1 0 0,-1 0 0 0 0,19 4 0 0 0,-26-4-63 0 0,0-1 0 0 0,0 1-1 0 0,0 0 1 0 0,0 0-1 0 0,0 0 1 0 0,-1 0-1 0 0,1 0 1 0 0,0 0-1 0 0,0 0 1 0 0,-1 0 0 0 0,1 1-1 0 0,-1-1 1 0 0,1 1-1 0 0,-1-1 1 0 0,1 1-1 0 0,-1-1 1 0 0,0 1 0 0 0,0 0-1 0 0,0 0 1 0 0,0 0-1 0 0,0 0 1 0 0,0 0-1 0 0,-1 0 1 0 0,2 3 0 0 0,-1 4 45 0 0,-1 0 1 0 0,0-1-1 0 0,-1 1 1 0 0,1 0 0 0 0,-2 0-1 0 0,1-1 1 0 0,-1 1 0 0 0,0-1-1 0 0,-1 1 1 0 0,-5 10-1 0 0,0 0 32 0 0,-2-1 0 0 0,0 0-1 0 0,-17 22 1 0 0,17-26-64 0 0,-2 0 0 0 0,1-1 1 0 0,-2-1-1 0 0,0 0 0 0 0,0 0 1 0 0,-1-1-1 0 0,-1-1 0 0 0,-26 15 1 0 0,39-24-179 0 0,0 0 1 0 0,1-1 0 0 0,-1 1-1 0 0,0 0 1 0 0,0 0 0 0 0,1-1-1 0 0,-1 1 1 0 0,0-1 0 0 0,0 0-1 0 0,0 0 1 0 0,0 1 0 0 0,0-1-1 0 0,0 0 1 0 0,-3-1 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13.4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82 359 9672 0 0,'0'0'874'0'0,"-1"6"-700"0"0,-43 170 7762 0 0,30-123-6619 0 0,8-35-1353 0 0,1 1 0 0 0,1 0 0 0 0,1 1 0 0 0,0-1 0 0 0,1 38 0 0 0,5-44-1555 0 0,2-3-4967 0 0</inkml:trace>
  <inkml:trace contextRef="#ctx0" brushRef="#br0" timeOffset="1">107 133 15200 0 0,'-8'-27'1351'0'0,"1"15"-1079"0"0,2-4-272 0 0,2 1 0 0 0,1 1 1120 0 0,-1 0 160 0 0,0 2 40 0 0,3 2 8 0 0,0 3-888 0 0,0 2 264 0 0,8 7-1408 0 0,0 3-176 0 0,4 0-40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13.8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512 1 13904 0 0,'-13'1'608'0'0,"-1"0"0"0"0,-16 4 0 0 0,-16 2 1185 0 0,32-6-1304 0 0,-1 0 1 0 0,1 1-1 0 0,0 1 1 0 0,0 0 0 0 0,0 1-1 0 0,0 1 1 0 0,0 0-1 0 0,-14 8 1 0 0,22-10-406 0 0,1 1 1 0 0,-1-1 0 0 0,1 1-1 0 0,0 0 1 0 0,1 0 0 0 0,-1 1-1 0 0,1-1 1 0 0,0 1 0 0 0,0 0-1 0 0,0 0 1 0 0,0 1 0 0 0,1-1-1 0 0,0 1 1 0 0,0-1 0 0 0,1 1-1 0 0,0 0 1 0 0,0 0 0 0 0,0 0-1 0 0,0 1 1 0 0,0 11 0 0 0,1-11-62 0 0,1 1 1 0 0,0-1 0 0 0,0 0-1 0 0,1 0 1 0 0,0 1 0 0 0,1-1 0 0 0,2 9-1 0 0,-4-14 0 0 0,1 1-1 0 0,0-1 0 0 0,0 1 0 0 0,0-1 1 0 0,1 1-1 0 0,-1-1 0 0 0,1 1 1 0 0,-1-1-1 0 0,1 0 0 0 0,0 0 0 0 0,-1 0 1 0 0,1 0-1 0 0,0 0 0 0 0,0 0 1 0 0,1-1-1 0 0,-1 1 0 0 0,0-1 0 0 0,1 1 1 0 0,-1-1-1 0 0,0 0 0 0 0,6 2 1 0 0,-5-3 9 0 0,1 1-1 0 0,-1-1 1 0 0,0 0 0 0 0,1-1 0 0 0,-1 1 0 0 0,0 0 0 0 0,0-1 0 0 0,1 0 0 0 0,-1 0 0 0 0,0 0 0 0 0,0 0 0 0 0,0 0 0 0 0,0-1 0 0 0,4-2 0 0 0,2-1 35 0 0,-1-1 0 0 0,0 0-1 0 0,10-9 1 0 0,0-3 156 0 0,16-22-1 0 0,2-2 553 0 0,-35 41-749 0 0,-1 1 1 0 0,0-1-1 0 0,1 1 0 0 0,-1-1 0 0 0,0 1 1 0 0,1 0-1 0 0,-1-1 0 0 0,0 1 0 0 0,1-1 0 0 0,-1 1 1 0 0,1 0-1 0 0,-1 0 0 0 0,1-1 0 0 0,-1 1 1 0 0,1 0-1 0 0,-1 0 0 0 0,1-1 0 0 0,-1 1 0 0 0,1 0 1 0 0,-1 0-1 0 0,1 0 0 0 0,0 0 0 0 0,-1 0 0 0 0,1 0 1 0 0,-1 0-1 0 0,1 0 0 0 0,-1 0 0 0 0,1 0 1 0 0,-1 0-1 0 0,1 0 0 0 0,0 1 0 0 0,-1-1 0 0 0,1 0 1 0 0,-1 0-1 0 0,1 0 0 0 0,-1 1 0 0 0,1-1 1 0 0,0 1-9 0 0,0 0 1 0 0,-1 0-1 0 0,1 0 1 0 0,-1 0-1 0 0,1 0 1 0 0,-1 0 0 0 0,1 0-1 0 0,-1 0 1 0 0,0 0-1 0 0,1 1 1 0 0,-1-1-1 0 0,0 0 1 0 0,0 0 0 0 0,0 0-1 0 0,0 0 1 0 0,0 0-1 0 0,0 1 1 0 0,-1 1-1 0 0,-2 14 37 0 0,-1-1-1 0 0,-1 1 0 0 0,-1-1 0 0 0,0 0 0 0 0,-17 29 0 0 0,2-9 61 0 0,-34 43 0 0 0,-66 70 61 0 0,94-120-222 0 0,-1-1 1 0 0,-58 44-1 0 0,49-52-209 0 0,11-6-2690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14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0 472 16871 0 0,'0'0'3552'0'0,"12"-8"-1913"0"0,9-22 104 0 0,30-57-1 0 0,69-165 467 0 0,-68 160-1566 0 0,-52 92-642 0 0,0 0 0 0 0,0 0 0 0 0,0 0 0 0 0,0 0 0 0 0,0-1 0 0 0,0 1 0 0 0,0 0 0 0 0,0 0 0 0 0,0 0 0 0 0,0 0 0 0 0,0 0 0 0 0,0 0 0 0 0,1 0 0 0 0,-1 0 0 0 0,0-1 0 0 0,0 1 0 0 0,0 0 0 0 0,0 0 0 0 0,0 0 0 0 0,0 0 1 0 0,0 0-1 0 0,1 0 0 0 0,-1 0 0 0 0,0 0 0 0 0,0 0 0 0 0,0 0 0 0 0,0 0 0 0 0,0 0 0 0 0,1 0 0 0 0,-1 0 0 0 0,0 0 0 0 0,0 0 0 0 0,0 0 0 0 0,0 0 0 0 0,0 0 0 0 0,0 0 0 0 0,1 0 0 0 0,-1 0 0 0 0,0 0 0 0 0,0 0 0 0 0,0 0 0 0 0,0 0 0 0 0,0 0 0 0 0,0 0 0 0 0,1 0 0 0 0,-1 0 0 0 0,0 1 0 0 0,0-1 0 0 0,0 0 0 0 0,0 0 0 0 0,0 0 0 0 0,0 0 0 0 0,0 0 0 0 0,0 0 0 0 0,0 0 0 0 0,0 1 0 0 0,1-1 0 0 0,-1 0 0 0 0,0 0 0 0 0,0 0 0 0 0,0 0 0 0 0,2 9 24 0 0,-1-9-25 0 0,3 24 0 0 0,0 1 0 0 0,1 27 0 0 0,1 15 0 0 0,-4-54 1 0 0,1 10 15 0 0,9 31 1 0 0,-10-48-14 0 0,0-1 1 0 0,0 0-1 0 0,0 1 0 0 0,0-1 1 0 0,1 0-1 0 0,0 0 1 0 0,0 0-1 0 0,0-1 1 0 0,1 1-1 0 0,-1-1 0 0 0,6 5 1 0 0,-8-8 6 0 0,1-1-1 0 0,-1 1 1 0 0,0-1 0 0 0,1 1 0 0 0,-1-1 0 0 0,0 1 0 0 0,1-1 0 0 0,-1 0-1 0 0,1 0 1 0 0,-1 0 0 0 0,0 0 0 0 0,1 0 0 0 0,-1 0 0 0 0,1 0-1 0 0,-1 0 1 0 0,0-1 0 0 0,1 1 0 0 0,-1 0 0 0 0,0-1 0 0 0,1 0-1 0 0,-1 1 1 0 0,0-1 0 0 0,0 1 0 0 0,1-1 0 0 0,-1 0 0 0 0,2-2 0 0 0,5-3 42 0 0,1 0 0 0 0,10-11 0 0 0,-16 14-53 0 0,27-28-773 0 0,-1-2-1 0 0,-2-1 1 0 0,28-45 0 0 0,-40 56-849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9:52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0 16559 0 0,'0'0'736'0'0,"-3"4"144"0"0,1 7-704 0 0,-1 1-176 0 0,0 4 0 0 0,-3-2 0 0 0,3 1 544 0 0,-2 3 80 0 0,2 2 16 0 0,-2-3 0 0 0,2 1 0 0 0,0 0 8 0 0,1-1 0 0 0,2 1 0 0 0,0-3-768 0 0,2 0-152 0 0,4-2-32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14.8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193 38 12640 0 0,'0'-6'310'0'0,"1"4"-213"0"0,-1 0 1 0 0,0 0-1 0 0,0 0 1 0 0,0 0 0 0 0,0 0-1 0 0,-1 0 1 0 0,1 0 0 0 0,-1 1-1 0 0,1-1 1 0 0,-2-3 0 0 0,2 5-73 0 0,0-1 0 0 0,0 1 0 0 0,0-1 0 0 0,-1 1-1 0 0,1 0 1 0 0,0-1 0 0 0,0 1 0 0 0,-1-1 0 0 0,1 1 0 0 0,0 0 0 0 0,-1-1 0 0 0,1 1 0 0 0,-1 0 0 0 0,1-1 0 0 0,0 1 0 0 0,-1 0 0 0 0,1-1 0 0 0,-1 1 0 0 0,1 0 0 0 0,-1 0 0 0 0,1 0 0 0 0,-1-1 0 0 0,1 1 0 0 0,-1 0 0 0 0,1 0 0 0 0,-1 0 0 0 0,0 0 0 0 0,-1 0 149 0 0,0 0 0 0 0,1 1 0 0 0,-1-1-1 0 0,0 0 1 0 0,1 1 0 0 0,-1-1 0 0 0,0 1 0 0 0,-2 1 0 0 0,-1 1 329 0 0,0 0 1 0 0,0 1 0 0 0,1-1 0 0 0,-6 5 0 0 0,-1 4-354 0 0,0 1 0 0 0,1 0 0 0 0,1 0 0 0 0,-10 19 0 0 0,-25 62 1156 0 0,37-71-1103 0 0,0 0 0 0 0,-5 35-1 0 0,11-52-78 0 0,1 0 0 0 0,-1 1 0 0 0,1-1 0 0 0,1 0 0 0 0,-1 0 0 0 0,1 0 0 0 0,2 10 0 0 0,-3-15-100 0 0,0 0 0 0 0,1 1 0 0 0,-1-1 0 0 0,0 0 0 0 0,1 0 0 0 0,-1 0 0 0 0,1 0 0 0 0,0 1 0 0 0,-1-1 0 0 0,1 0 0 0 0,0 0 0 0 0,-1 0 0 0 0,1 0 0 0 0,0 0 0 0 0,0-1 0 0 0,0 1 0 0 0,0 0 0 0 0,0 0 0 0 0,0-1 0 0 0,0 1 0 0 0,0 0 0 0 0,0-1 0 0 0,0 1 0 0 0,0-1 0 0 0,0 1 0 0 0,1-1 0 0 0,-1 0 0 0 0,0 1 0 0 0,0-1 0 0 0,1 0 0 0 0,-1 0 0 0 0,0 0 0 0 0,0 0 0 0 0,0 0 0 0 0,1 0 0 0 0,-1 0 0 0 0,0-1 0 0 0,0 1 0 0 0,1 0 0 0 0,-1-1 0 0 0,0 1 0 0 0,0 0 0 0 0,2-2 0 0 0,10-6-18 0 0,0 0 0 0 0,0-1 1 0 0,-1-1-1 0 0,-1 0 0 0 0,1 0 0 0 0,13-18 0 0 0,2-5 336 0 0,-3-2 1 0 0,0 0 0 0 0,20-43-1 0 0,-11 19-133 0 0,-26 48-109 0 0,-3 3 102 0 0,1 0 0 0 0,0 0-1 0 0,0 1 1 0 0,9-9 0 0 0,-11 36 49 0 0,-2-5-221 0 0,-1-1 1 0 0,-1 1-1 0 0,0-1 1 0 0,-4 16-1 0 0,2-18-9 0 0,2 1 0 0 0,-1-1 0 0 0,1 1 0 0 0,1 0 0 0 0,0-1-1 0 0,2 14 1 0 0,0-19-38 0 0,-2-3-28 0 0,1 0 1 0 0,0-1 0 0 0,-1 1-1 0 0,2-1 1 0 0,-1 1-1 0 0,2 4 1 0 0,-2-7 34 0 0,-1 0-1 0 0,1-1 1 0 0,-1 1 0 0 0,1-1 0 0 0,0 1 0 0 0,-1-1-1 0 0,1 1 1 0 0,-1-1 0 0 0,1 1 0 0 0,0-1-1 0 0,0 1 1 0 0,-1-1 0 0 0,1 0 0 0 0,0 1 0 0 0,-1-1-1 0 0,1 0 1 0 0,0 0 0 0 0,0 0 0 0 0,0 1 0 0 0,-1-1-1 0 0,1 0 1 0 0,0 0 0 0 0,0 0 0 0 0,0 0 0 0 0,-1 0-1 0 0,1-1 1 0 0,0 1 0 0 0,0 0 0 0 0,0 0-1 0 0,-1 0 1 0 0,1-1 0 0 0,0 1 0 0 0,0 0 0 0 0,-1-1-1 0 0,2 0 1 0 0,4-3-570 0 0,0 0-1 0 0,0 0 1 0 0,0-1 0 0 0,-1 0-1 0 0,0 0 1 0 0,0 0 0 0 0,0-1-1 0 0,0 0 1 0 0,5-10-1 0 0,7-11-6974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15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10 19351 0 0,'-1'-10'931'0'0,"-2"13"-36"0"0,-2 14-158 0 0,1 54 1423 0 0,8 135 0 0 0,-3-185-1899 0 0,30 271 803 0 0,-24-237-1008 0 0,-2-15-11 0 0,2 0 1 0 0,23 72-1 0 0,-4-36-1973 0 0,-23-68 768 0 0</inkml:trace>
  <inkml:trace contextRef="#ctx0" brushRef="#br0" timeOffset="1">0 510 23039 0 0,'0'0'528'0'0,"1"0"70"0"0,13-1-110 0 0,0 0 1 0 0,26-7 0 0 0,12-2-553 0 0,17 2-11 0 0,143-12-1102 0 0,-204 19 381 0 0,0 0-1 0 0,14-3 0 0 0,-11 1 237 0 0,14-2-974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15.6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57 13824 0 0,'-10'-10'1496'0'0,"6"-6"-764"0"0,0 7 862 0 0,4 9-1524 0 0,0 1 0 0 0,0-1 0 0 0,0 0 0 0 0,0 0 0 0 0,0 0 0 0 0,0 0 0 0 0,-1 0 0 0 0,1 1 0 0 0,0-1 0 0 0,0 0 0 0 0,0 0 1 0 0,0 0-1 0 0,0 0 0 0 0,-1 0 0 0 0,1 0 0 0 0,0 0 0 0 0,0 0 0 0 0,0 0 0 0 0,0 1 0 0 0,0-1 0 0 0,-1 0 0 0 0,1 0 0 0 0,0 0 0 0 0,0 0 0 0 0,0 0 0 0 0,-1 0 0 0 0,1 0 0 0 0,0 0 1 0 0,0 0-1 0 0,0 0 0 0 0,0 0 0 0 0,-1 0 0 0 0,1-1 0 0 0,0 1 0 0 0,0 0 0 0 0,0 0 0 0 0,0 0 0 0 0,0 0 0 0 0,-1 0 0 0 0,1 0 0 0 0,0 0 0 0 0,0 0 0 0 0,0 0 0 0 0,0-1 0 0 0,0 1 0 0 0,-1 0 1 0 0,1 0-1 0 0,0 0 0 0 0,0 0 0 0 0,0 0 0 0 0,0 0 0 0 0,0-1 0 0 0,0 1 0 0 0,0 0 0 0 0,0 0 0 0 0,0 0 0 0 0,0 0 0 0 0,0-1 0 0 0,0 1 0 0 0,0 0 0 0 0,-3 6-17 0 0,0 0-1 0 0,0 0 1 0 0,1 0-1 0 0,0 1 1 0 0,1-1-1 0 0,-1 1 1 0 0,1 0-1 0 0,0-1 0 0 0,1 8 1 0 0,-2 4-34 0 0,1-7 18 0 0,0-1-1 0 0,1 1 0 0 0,1-1 0 0 0,0 0 1 0 0,0 1-1 0 0,1-1 0 0 0,0 0 0 0 0,4 11 1 0 0,-3-13 23 0 0,0 0-1 0 0,0 0 1 0 0,1 0 0 0 0,0-1 0 0 0,0 1-1 0 0,1-1 1 0 0,0 0 0 0 0,0-1 0 0 0,1 1-1 0 0,9 7 1 0 0,-11-11-5 0 0,-1 0-1 0 0,1 0 0 0 0,0-1 1 0 0,1 0-1 0 0,-1 0 0 0 0,0 0 0 0 0,1 0 1 0 0,-1-1-1 0 0,1 0 0 0 0,5 1 1 0 0,-7-1-15 0 0,0-1 1 0 0,0 1 0 0 0,1-1-1 0 0,-1 0 1 0 0,0 0 0 0 0,0-1-1 0 0,1 1 1 0 0,-1-1 0 0 0,0 1-1 0 0,0-1 1 0 0,0 0 0 0 0,0 0-1 0 0,0-1 1 0 0,0 1 0 0 0,4-3-1 0 0,2-3 69 0 0,-1 0 0 0 0,0 0-1 0 0,-1-1 1 0 0,1 0-1 0 0,-2 0 1 0 0,1 0 0 0 0,-1-1-1 0 0,0 0 1 0 0,7-16 0 0 0,-2-2 312 0 0,0 0 1 0 0,8-38 0 0 0,4-28 1294 0 0,-20 87-1456 0 0,1 10-36 0 0,2 14 10 0 0,-5-13-248 0 0,30 114 109 0 0,-29-113-89 0 0,-1-1 0 0 0,1 0 0 0 0,0 0 0 0 0,1 0 0 0 0,-1 0 0 0 0,1 0 0 0 0,0-1 0 0 0,0 1 0 0 0,0-1 1 0 0,1 0-1 0 0,7 8 0 0 0,-8-10-189 0 0,-1 0 1 0 0,1 0-1 0 0,0 0 1 0 0,-1-1-1 0 0,1 1 1 0 0,0-1-1 0 0,0 0 1 0 0,0 0-1 0 0,0 0 0 0 0,1 0 1 0 0,-1 0-1 0 0,0 0 1 0 0,0-1-1 0 0,0 0 1 0 0,1 0-1 0 0,-1 0 1 0 0,0 0-1 0 0,1 0 1 0 0,-1 0-1 0 0,0-1 1 0 0,4-1-1 0 0,6-2-2542 0 0,-1-1-5705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16.0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12 180 3224 0 0,'1'1'5'0'0,"-1"0"-1"0"0,1-1 1 0 0,-1 1-1 0 0,0 0 1 0 0,0 0 0 0 0,1-1-1 0 0,-1 1 1 0 0,0 0 0 0 0,0 0-1 0 0,0 0 1 0 0,0-1 0 0 0,0 1-1 0 0,0 0 1 0 0,0 0-1 0 0,0 0 1 0 0,0-1 0 0 0,-1 1-1 0 0,1 0 1 0 0,0 0 0 0 0,0 0-1 0 0,-1-1 1 0 0,1 1 0 0 0,0 0-1 0 0,-1-1 1 0 0,0 2-1 0 0,1-1 203 0 0,-1 0 0 0 0,0 1 0 0 0,1-1-1 0 0,-1 0 1 0 0,1 1 0 0 0,-1-1 0 0 0,1 1-1 0 0,0-1 1 0 0,-1 0 0 0 0,1 3-1 0 0,-3 22 5833 0 0,2-22-5372 0 0,0 0 1 0 0,1 1-1 0 0,-1-1 0 0 0,1 1 1 0 0,0 7-1 0 0,2 9 809 0 0,-2-18-1071 0 0,0 1-1 0 0,1-1 0 0 0,-1 1 0 0 0,1-1 0 0 0,-1 1 0 0 0,1-1 1 0 0,0 0-1 0 0,0 1 0 0 0,1-1 0 0 0,1 5 1016 0 0,-2-8-1318 0 0,0 0 0 0 0,0 0 0 0 0,0 1 0 0 0,-1-1 0 0 0,1 0 0 0 0,0 0 0 0 0,0 0 0 0 0,0 0 0 0 0,0 0 0 0 0,0 0 0 0 0,-1 0 0 0 0,1 0 0 0 0,0 0 0 0 0,0 0 0 0 0,0 0 0 0 0,0 0 0 0 0,-1-1 0 0 0,1 1 0 0 0,1-1 0 0 0,0 0 11 0 0,-1 0-1 0 0,1 0 1 0 0,-1 0 0 0 0,0 0-1 0 0,1-1 1 0 0,-1 1-1 0 0,0 0 1 0 0,0-1 0 0 0,1 1-1 0 0,-1-1 1 0 0,0 0-1 0 0,-1 1 1 0 0,1-1-1 0 0,0 0 1 0 0,1-2 0 0 0,8-33 812 0 0,-7 26-773 0 0,14-83 601 0 0,-9 41-628 0 0,-7 43-101 0 0,-1 1 1 0 0,2 0-1 0 0,-1 0 0 0 0,1 0 1 0 0,1 0-1 0 0,0 0 0 0 0,0 1 1 0 0,7-14-1 0 0,-9 19-94 0 0,1 1-1 0 0,0-1 1 0 0,-1 1 0 0 0,1 0-1 0 0,0 0 1 0 0,0 0 0 0 0,0 0-1 0 0,0 0 1 0 0,3-2 0 0 0,-4 4 39 0 0,0 0 1 0 0,0-1-1 0 0,0 1 1 0 0,-1 0-1 0 0,1 0 0 0 0,0 0 1 0 0,0-1-1 0 0,0 1 1 0 0,0 0-1 0 0,0 0 1 0 0,0 1-1 0 0,0-1 1 0 0,0 0-1 0 0,0 0 0 0 0,0 0 1 0 0,0 1-1 0 0,0-1 1 0 0,0 0-1 0 0,-1 1 1 0 0,1-1-1 0 0,0 1 1 0 0,0-1-1 0 0,0 1 0 0 0,-1-1 1 0 0,1 1-1 0 0,0 0 1 0 0,-1-1-1 0 0,1 1 1 0 0,0 0-1 0 0,0 1 1 0 0,17 16-658 0 0,1-1 1 0 0,1-1 0 0 0,41 27-1 0 0,-47-34 527 0 0,1-1-1 0 0,0-1 0 0 0,29 11 1 0 0,-36-16 231 0 0,0 0 0 0 0,-1 0 0 0 0,1-1 0 0 0,0 0 0 0 0,0 0 0 0 0,0-1 0 0 0,-1 0 0 0 0,1 0 0 0 0,0-1 0 0 0,10-1 0 0 0,-15 1-19 0 0,1-1 0 0 0,-1 1 0 0 0,0-1 0 0 0,1 1-1 0 0,-1-1 1 0 0,0 0 0 0 0,0 0 0 0 0,0 0 0 0 0,0-1 0 0 0,-1 1-1 0 0,1-1 1 0 0,-1 0 0 0 0,1 1 0 0 0,-1-1 0 0 0,0 0 0 0 0,0 0-1 0 0,0 0 1 0 0,0-1 0 0 0,-1 1 0 0 0,1 0 0 0 0,-1-1 0 0 0,0 1-1 0 0,0-1 1 0 0,0 0 0 0 0,-1 1 0 0 0,1-1 0 0 0,-1 1 0 0 0,0-1-1 0 0,0 0 1 0 0,0 1 0 0 0,-1-6 0 0 0,1 7-7 0 0,-1 0 0 0 0,1 1-1 0 0,-1-1 1 0 0,0 0 0 0 0,1 1 0 0 0,-1-1 0 0 0,0 1 0 0 0,0 0 0 0 0,0-1-1 0 0,0 1 1 0 0,-1-1 0 0 0,1 1 0 0 0,0 0 0 0 0,0 0 0 0 0,-1 0-1 0 0,1 0 1 0 0,-1 0 0 0 0,1 0 0 0 0,-1 0 0 0 0,1 1 0 0 0,-1-1 0 0 0,1 0-1 0 0,-1 1 1 0 0,0-1 0 0 0,1 1 0 0 0,-1 0 0 0 0,0-1 0 0 0,0 1 0 0 0,1 0-1 0 0,-1 0 1 0 0,0 0 0 0 0,1 0 0 0 0,-1 0 0 0 0,0 1 0 0 0,0-1-1 0 0,-1 1 1 0 0,-4 1 97 0 0,1-1 0 0 0,0 1 0 0 0,0 1-1 0 0,0-1 1 0 0,0 1 0 0 0,1 0 0 0 0,-1 0-1 0 0,-8 7 1 0 0,4-1 4 0 0,1 1 0 0 0,0 0 0 0 0,0 1 0 0 0,1 0 0 0 0,0 0 0 0 0,1 1 0 0 0,1 0 0 0 0,0 0 0 0 0,0 0 0 0 0,1 1 0 0 0,-4 16 0 0 0,7-21-180 0 0,1 0 0 0 0,0 0 1 0 0,0 0-1 0 0,1 0 0 0 0,0 0 0 0 0,0 0 0 0 0,1 0 0 0 0,0 0 1 0 0,1 0-1 0 0,-1 0 0 0 0,2-1 0 0 0,-1 1 0 0 0,1-1 1 0 0,0 1-1 0 0,0-1 0 0 0,1 0 0 0 0,0 0 0 0 0,1 0 0 0 0,-1-1 1 0 0,1 1-1 0 0,0-1 0 0 0,1 0 0 0 0,0-1 0 0 0,6 6 0 0 0,-4-5-521 0 0,1-1 0 0 0,0 0 0 0 0,0-1-1 0 0,11 5 1 0 0,-2-4-1156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17.1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12 394 3224 0 0,'-11'7'14578'0'0,"11"-13"-13979"0"0,1 0 0 0 0,0 0 0 0 0,1 0 0 0 0,0 0-1 0 0,4-11 1 0 0,2-6 276 0 0,2-5-429 0 0,1 1 1 0 0,19-33-1 0 0,-20 41-92 0 0,7-13 148 0 0,0 0 0 0 0,40-50 0 0 0,-52 76-493 0 0,-1 1 1 0 0,1 0 0 0 0,1 0 0 0 0,-1 0 0 0 0,10-5 0 0 0,-14 9-8 0 0,0 0-1 0 0,0 1 1 0 0,0-1 0 0 0,0 0 0 0 0,0 1 0 0 0,0-1 0 0 0,0 1-1 0 0,0 0 1 0 0,0-1 0 0 0,0 1 0 0 0,1 0 0 0 0,-1-1-1 0 0,0 1 1 0 0,0 0 0 0 0,0 0 0 0 0,0 0 0 0 0,0 0-1 0 0,1 0 1 0 0,-1 0 0 0 0,0 1 0 0 0,0-1 0 0 0,0 0-1 0 0,0 1 1 0 0,0-1 0 0 0,0 0 0 0 0,0 1 0 0 0,0-1-1 0 0,0 1 1 0 0,0 0 0 0 0,0-1 0 0 0,0 1 0 0 0,0 0-1 0 0,0-1 1 0 0,0 1 0 0 0,0 0 0 0 0,-1 0 0 0 0,1 0-1 0 0,0 0 1 0 0,-1 0 0 0 0,1 0 0 0 0,0 0 0 0 0,-1 0-1 0 0,1 2 1 0 0,2 4-2 0 0,-1 0 0 0 0,0 1 0 0 0,0 0 0 0 0,0 0 0 0 0,-1 0 0 0 0,0-1 0 0 0,-1 16 0 0 0,-8 57 0 0 0,4-49 0 0 0,0-4 0 0 0,-4 67 0 0 0,12-69 64 0 0,10-34 160 0 0,-8 3-185 0 0,0-1 0 0 0,-1 0 0 0 0,1 0 0 0 0,-1-1 0 0 0,-1 1-1 0 0,0-1 1 0 0,0 0 0 0 0,3-9 0 0 0,4-7 33 0 0,1-1 0 0 0,42-78 394 0 0,-42 83-214 0 0,1 1 0 0 0,29-35 0 0 0,-39 51-226 0 0,1-1-1 0 0,-1 1 1 0 0,1 0 0 0 0,0 0-1 0 0,0 0 1 0 0,0 1 0 0 0,7-4-1 0 0,-10 5-21 0 0,1 1 1 0 0,-1-1-1 0 0,0 1 0 0 0,0 0 1 0 0,0-1-1 0 0,0 1 0 0 0,1 0 1 0 0,-1 0-1 0 0,0 0 0 0 0,0 0 1 0 0,1 0-1 0 0,-1 0 0 0 0,0 0 1 0 0,0 0-1 0 0,1 0 0 0 0,-1 1 0 0 0,0-1 1 0 0,0 0-1 0 0,0 1 0 0 0,0-1 1 0 0,1 1-1 0 0,-1-1 0 0 0,0 1 1 0 0,0 0-1 0 0,0-1 0 0 0,0 1 1 0 0,0 0-1 0 0,0 0 0 0 0,-1 0 1 0 0,1 0-1 0 0,0 0 0 0 0,0 0 1 0 0,-1 0-1 0 0,2 1 0 0 0,2 5-6 0 0,-1 0 0 0 0,0 0-1 0 0,0 0 1 0 0,-1 1 0 0 0,0-1 0 0 0,0 0 0 0 0,1 15-1 0 0,-2 3-18 0 0,-2 28-1 0 0,0-39 11 0 0,1 0-1 0 0,0 1 0 0 0,1-1 0 0 0,0 0 0 0 0,1 1 0 0 0,7 24 0 0 0,-9-38-17 0 0,1 1 0 0 0,0-1 1 0 0,-1 1-1 0 0,1-1 0 0 0,0 1 0 0 0,0-1 0 0 0,0 1 0 0 0,0-1 0 0 0,0 0 0 0 0,1 1 0 0 0,-1-1 1 0 0,0 0-1 0 0,0 0 0 0 0,1 0 0 0 0,-1 0 0 0 0,1 0 0 0 0,-1-1 0 0 0,1 1 0 0 0,-1 0 1 0 0,1-1-1 0 0,0 1 0 0 0,-1-1 0 0 0,1 1 0 0 0,0-1 0 0 0,-1 0 0 0 0,1 1 0 0 0,0-1 1 0 0,-1 0-1 0 0,1 0 0 0 0,0-1 0 0 0,0 1 0 0 0,-1 0 0 0 0,1 0 0 0 0,3-2 0 0 0,5-1-86 0 0,0 0-1 0 0,0-1 1 0 0,-1 0-1 0 0,13-8 1 0 0,-15 8 143 0 0,2-1-39 0 0,-1 0-1 0 0,0-2 1 0 0,0 1-1 0 0,0-1 1 0 0,-1 0 0 0 0,0 0-1 0 0,9-13 1 0 0,-1 0 212 0 0,22-42 1 0 0,-32 51-86 0 0,0-1 0 0 0,-1 1 0 0 0,0-1 0 0 0,-1 0 0 0 0,0 0 0 0 0,1-13 0 0 0,-4 24-104 0 0,0 0 0 0 0,1 0 0 0 0,-1 0 0 0 0,0 1-1 0 0,0-1 1 0 0,0 0 0 0 0,0 0 0 0 0,0 0 0 0 0,0 0 0 0 0,0 1-1 0 0,0-1 1 0 0,0 0 0 0 0,-1 0 0 0 0,1 0 0 0 0,0 1 0 0 0,-1-1 0 0 0,1 0-1 0 0,0 0 1 0 0,-1 1 0 0 0,1-1 0 0 0,-1 0 0 0 0,1 0 0 0 0,-1 1-1 0 0,1-1 1 0 0,-1 1 0 0 0,1-1 0 0 0,-1 1 0 0 0,0-1 0 0 0,0 0 0 0 0,0 1 1 0 0,0 0 0 0 0,0 0 1 0 0,0 0-1 0 0,0 0 0 0 0,0 0 1 0 0,0 0-1 0 0,0 0 0 0 0,0 0 1 0 0,0 0-1 0 0,0 1 0 0 0,1-1 1 0 0,-1 0-1 0 0,0 1 1 0 0,0-1-1 0 0,0 1 0 0 0,0-1 1 0 0,1 1-1 0 0,-1-1 0 0 0,0 1 1 0 0,1 0-1 0 0,-1-1 0 0 0,0 1 1 0 0,1 0-1 0 0,-1-1 0 0 0,1 1 1 0 0,-2 1-1 0 0,-9 16 30 0 0,0 1-1 0 0,2 0 1 0 0,0 0 0 0 0,1 1-1 0 0,-8 29 1 0 0,12-34-42 0 0,0 0 0 0 0,1 0-1 0 0,1 0 1 0 0,-1 30 0 0 0,3-38-3 0 0,0 0 1 0 0,0 0 0 0 0,1 0 0 0 0,0-1-1 0 0,1 1 1 0 0,-1 0 0 0 0,1-1-1 0 0,0 1 1 0 0,1-1 0 0 0,0 1-1 0 0,0-1 1 0 0,0 0 0 0 0,6 8-1 0 0,-6-11-52 0 0,-1-1 0 0 0,1 1-1 0 0,0 0 1 0 0,0-1-1 0 0,1 0 1 0 0,-1 1-1 0 0,0-1 1 0 0,1-1-1 0 0,0 1 1 0 0,-1 0-1 0 0,1-1 1 0 0,0 0-1 0 0,-1 0 1 0 0,1 0-1 0 0,0 0 1 0 0,0-1-1 0 0,0 1 1 0 0,0-1-1 0 0,0 0 1 0 0,0 0 0 0 0,0-1-1 0 0,0 1 1 0 0,0-1-1 0 0,7-2 1 0 0,2-1-403 0 0,-1 0 0 0 0,0-1 1 0 0,0 0-1 0 0,0-1 0 0 0,0-1 1 0 0,12-9-1 0 0,10-9-1094 0 0,0-1-37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17.5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37 8288 0 0,'-1'-5'428'0'0,"1"1"-16"0"0,-1 0 0 0 0,0 0 0 0 0,0 0 1 0 0,0 0-1 0 0,-6-8 8656 0 0,6 23-7732 0 0,-2 79 1691 0 0,2 45-2197 0 0,2-64-771 0 0,-1-39-450 0 0,1 0 0 0 0,1 0 0 0 0,1 0 0 0 0,13 51 0 0 0,-11-66-5305 0 0,-1-4-1814 0 0</inkml:trace>
  <inkml:trace contextRef="#ctx0" brushRef="#br0" timeOffset="1">1 431 3680 0 0,'2'-11'328'0'0,"-2"6"-264"0"0,0 1-64 0 0,6-9 3784 0 0,3 8 744 0 0,-1 2 143 0 0,3-1 33 0 0,6-4-3584 0 0,3 3-712 0 0,5 2-152 0 0,1 1-24 0 0,4 2-232 0 0,1 0 0 0 0,0-3 0 0 0,3 3-6344 0 0,0 0-1263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18.1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87 5064 0 0,'-6'-15'746'0'0,"4"11"-79"0"0,1 0 0 0 0,-1 0 0 0 0,1 0 0 0 0,1 0 0 0 0,-1 0 0 0 0,0-1-1 0 0,1 1 1 0 0,0 0 0 0 0,0 0 0 0 0,0 0 0 0 0,0-1 0 0 0,2-5 0 0 0,3-2 3329 0 0,-2 26-2841 0 0,2 45-1004 0 0,-6 101 1 0 0,-2-53-95 0 0,2-72-42 0 0,4 72 100 0 0,-2-91 22 0 0,1 0 1 0 0,1 0-1 0 0,0 0 0 0 0,9 23 0 0 0,-12-38-121 0 0,0 0 0 0 0,0-1 0 0 0,1 1 0 0 0,-1 0 0 0 0,0 0-1 0 0,1 0 1 0 0,-1-1 0 0 0,0 1 0 0 0,1 0 0 0 0,-1 0 0 0 0,1-1-1 0 0,-1 1 1 0 0,1 0 0 0 0,-1-1 0 0 0,1 1 0 0 0,0-1 0 0 0,-1 1-1 0 0,1-1 1 0 0,0 1 0 0 0,0-1 0 0 0,-1 1 0 0 0,1-1 0 0 0,0 1-1 0 0,0-1 1 0 0,-1 0 0 0 0,1 0 0 0 0,0 1 0 0 0,0-1 0 0 0,0 0-1 0 0,0 0 1 0 0,-1 0 0 0 0,2 0 0 0 0,0 0 16 0 0,-1-1 1 0 0,1 0-1 0 0,-1 0 1 0 0,0 1-1 0 0,1-1 0 0 0,-1 0 1 0 0,0 0-1 0 0,1 0 1 0 0,-1 0-1 0 0,0-1 0 0 0,0 1 1 0 0,0 0-1 0 0,0 0 0 0 0,0-1 1 0 0,0 1-1 0 0,1-3 1 0 0,14-28 398 0 0,-2 5 87 0 0,1 0 0 0 0,1 1-1 0 0,32-39 1 0 0,-34 49-267 0 0,-7 7-14 0 0,17-16 1 0 0,-21 23-180 0 0,-1-1 1 0 0,1 1-1 0 0,0 0 0 0 0,0 1 1 0 0,-1-1-1 0 0,1 1 1 0 0,0-1-1 0 0,1 1 1 0 0,-1 0-1 0 0,0 0 0 0 0,5-1 1 0 0,-6 2-28 0 0,-1 0 1 0 0,1 0-1 0 0,-1 0 0 0 0,1 1 1 0 0,0-1-1 0 0,-1 0 0 0 0,1 1 0 0 0,-1-1 1 0 0,1 1-1 0 0,-1-1 0 0 0,1 1 1 0 0,-1 0-1 0 0,0 0 0 0 0,1 0 1 0 0,-1-1-1 0 0,0 1 0 0 0,1 1 1 0 0,-1-1-1 0 0,0 0 0 0 0,0 0 1 0 0,0 0-1 0 0,0 1 0 0 0,0-1 1 0 0,0 0-1 0 0,0 1 0 0 0,-1-1 1 0 0,1 1-1 0 0,-1-1 0 0 0,2 2 1 0 0,1 5-1 0 0,-1 0 0 0 0,1 0 0 0 0,-1 1 1 0 0,1 9-1 0 0,-1-2-108 0 0,-2-7 13 0 0,1-1 1 0 0,0 0-1 0 0,1 0 1 0 0,0 0-1 0 0,4 11 0 0 0,-5-17-96 0 0,-1-1 0 0 0,1 0 0 0 0,0 0 0 0 0,-1 1-1 0 0,1-1 1 0 0,0 0 0 0 0,0 0 0 0 0,0 0-1 0 0,0 0 1 0 0,0 0 0 0 0,0 0 0 0 0,0 0 0 0 0,1 0-1 0 0,-1 0 1 0 0,0 0 0 0 0,0-1 0 0 0,1 1 0 0 0,-1-1-1 0 0,0 1 1 0 0,1-1 0 0 0,-1 1 0 0 0,1-1 0 0 0,-1 0-1 0 0,0 1 1 0 0,1-1 0 0 0,-1 0 0 0 0,1 0-1 0 0,-1 0 1 0 0,1 0 0 0 0,-1-1 0 0 0,1 1 0 0 0,-1 0-1 0 0,0 0 1 0 0,1-1 0 0 0,-1 1 0 0 0,1-1 0 0 0,0 0-1 0 0,13-6-5086 0 0,-2-3-1297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18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173 1 10592 0 0,'0'0'818'0'0,"-9"0"-500"0"0,3 2 155 0 0,0 0 0 0 0,0 0 0 0 0,0 1 0 0 0,0 0 0 0 0,1 0 0 0 0,-1 0 0 0 0,1 1 0 0 0,0-1 0 0 0,0 1 0 0 0,0 1 0 0 0,1-1 0 0 0,-1 0 0 0 0,1 1 1 0 0,-5 8-1 0 0,-4 5 715 0 0,2 0-1 0 0,-18 38 1 0 0,24-46-821 0 0,1 1-1 0 0,0 0 0 0 0,0-1 0 0 0,1 1 1 0 0,1 0-1 0 0,-3 22 0 0 0,5-32-351 0 0,0 0 1 0 0,-1 0-1 0 0,1 0 0 0 0,0 0 0 0 0,0 0 0 0 0,0 0 0 0 0,0 0 0 0 0,1 0 1 0 0,-1 0-1 0 0,0 0 0 0 0,0 0 0 0 0,1 0 0 0 0,-1 0 0 0 0,0 0 1 0 0,1-1-1 0 0,-1 1 0 0 0,1 0 0 0 0,-1 0 0 0 0,1 0 0 0 0,0 0 1 0 0,-1-1-1 0 0,1 1 0 0 0,0 0 0 0 0,-1 0 0 0 0,1-1 0 0 0,0 1 0 0 0,0-1 1 0 0,0 1-1 0 0,0-1 0 0 0,-1 1 0 0 0,1-1 0 0 0,0 1 0 0 0,0-1 1 0 0,0 0-1 0 0,0 0 0 0 0,0 1 0 0 0,0-1 0 0 0,0 0 0 0 0,0 0 0 0 0,0 0 1 0 0,0 0-1 0 0,0 0 0 0 0,1 0 0 0 0,3-1-21 0 0,-1 0 1 0 0,0 0-1 0 0,1-1 0 0 0,-1 1 1 0 0,0-1-1 0 0,0 0 1 0 0,0 0-1 0 0,6-4 0 0 0,86-69-2682 0 0,-69 51 1176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18.8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129 425 17503 0 0,'-14'13'263'0'0,"1"1"-1"0"0,0 1 1 0 0,0 0 0 0 0,2 0-1 0 0,0 1 1 0 0,1 0-1 0 0,0 1 1 0 0,-7 19-1 0 0,14-28-9 0 0,0 0 1 0 0,0 1-1 0 0,1-1 0 0 0,0 0 1 0 0,0 1-1 0 0,1-1 0 0 0,1 1 1 0 0,-1 0-1 0 0,2 14 0 0 0,-1-21-207 0 0,0-1 0 0 0,0 0-1 0 0,1 1 1 0 0,-1-1 0 0 0,1 0-1 0 0,-1 0 1 0 0,1 1 0 0 0,-1-1-1 0 0,1 0 1 0 0,0 0 0 0 0,-1 0-1 0 0,1 0 1 0 0,0 0 0 0 0,0 0-1 0 0,0 0 1 0 0,0 0 0 0 0,0 0-1 0 0,0 0 1 0 0,0 0 0 0 0,0-1-1 0 0,1 2 1 0 0,0-1-29 0 0,0-1-1 0 0,0 1 1 0 0,0-1 0 0 0,1 1-1 0 0,-1-1 1 0 0,0 0 0 0 0,0 0-1 0 0,0 0 1 0 0,0 0 0 0 0,0 0 0 0 0,0 0-1 0 0,3-1 1 0 0,2-1 101 0 0,0 0 1 0 0,-1-1-1 0 0,1 1 1 0 0,0-1-1 0 0,-1-1 0 0 0,11-7 1 0 0,-4 1 31 0 0,-1-1 0 0 0,0 0 0 0 0,-1-1-1 0 0,0 0 1 0 0,-1-1 0 0 0,0 0 0 0 0,12-23 0 0 0,45-108-232 0 0,-50 97 760 0 0,-3-1-1 0 0,15-89 0 0 0,-9-12 71 0 0,-18 126-40 0 0,-2 11-265 0 0,0 12-441 0 0,0 0 1 0 0,0 0 0 0 0,0 0-1 0 0,0 0 1 0 0,0 0 0 0 0,0 1-1 0 0,0-1 1 0 0,-1 0-1 0 0,1 0 1 0 0,0 0 0 0 0,0 0-1 0 0,0 0 1 0 0,0 0 0 0 0,0 0-1 0 0,-1 1 1 0 0,1-1-1 0 0,0 0 1 0 0,0 0 0 0 0,0 0-1 0 0,0 0 1 0 0,-1 0 0 0 0,1 0-1 0 0,0 0 1 0 0,0 0-1 0 0,0 0 1 0 0,-1 0 0 0 0,1 0-1 0 0,0 0 1 0 0,0 0 0 0 0,0 0-1 0 0,0 0 1 0 0,-1 0-1 0 0,1 0 1 0 0,0 0 0 0 0,0 0-1 0 0,0-1 1 0 0,-1 1 0 0 0,1 0-1 0 0,0 0 1 0 0,0 0-1 0 0,0 0 1 0 0,0 0 0 0 0,0 0-1 0 0,0 0 1 0 0,-1-1 0 0 0,1 1-1 0 0,0 0 1 0 0,0 0-1 0 0,0 0 1 0 0,0 0 0 0 0,0 0-1 0 0,0-1 1 0 0,0 1 0 0 0,0 0-1 0 0,0 0 1 0 0,0 0-1 0 0,-1-1 1 0 0,1 1 0 0 0,0 0-1 0 0,0 0 1 0 0,0 0 0 0 0,0-1-1 0 0,-4 9-2 0 0,1-1 0 0 0,-1 1 0 0 0,1 0 0 0 0,0 0 0 0 0,1 0 0 0 0,0 0 0 0 0,0 0 0 0 0,0 10 0 0 0,2-16 0 0 0,-7 47-33 0 0,1 1 0 0 0,3 61 0 0 0,4-79-681 0 0,1 0-1 0 0,2 0 0 0 0,2 0 0 0 0,13 49 0 0 0,-6-49-1237 0 0,3-1-79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19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34 113 7776 0 0,'-3'-9'568'0'0,"0"-1"1"0"0,0 1-1 0 0,1-1 0 0 0,0 0 1 0 0,0-10-1 0 0,-1-3 2260 0 0,3 20-2459 0 0,0 3-268 0 0,-1-1 1 0 0,1 0-1 0 0,0 0 0 0 0,0 1 0 0 0,0-1 0 0 0,0 0 0 0 0,0 1 0 0 0,0-1 0 0 0,0 0 0 0 0,0 0 0 0 0,0 1 0 0 0,0-1 0 0 0,0 0 0 0 0,0 0 0 0 0,0 1 1 0 0,1-1-1 0 0,-1 0 0 0 0,0 1 0 0 0,0-1 0 0 0,1 0 0 0 0,2-2 2792 0 0,-18 200-1555 0 0,13-135-1269 0 0,0 129 356 0 0,4-160-142 0 0,2-1 0 0 0,9 35-1 0 0,-12-60-217 0 0,0-1 0 0 0,0 0-1 0 0,1 0 1 0 0,3 7 0 0 0,-5-10-39 0 0,1 0 1 0 0,0 0-1 0 0,0 1 1 0 0,0-1-1 0 0,0 0 1 0 0,0 0-1 0 0,0 0 0 0 0,0 0 1 0 0,0 0-1 0 0,0-1 1 0 0,0 1-1 0 0,1 0 1 0 0,-1 0-1 0 0,0-1 1 0 0,1 1-1 0 0,-1-1 1 0 0,2 1-1 0 0,7 2 146 0 0,-9-3-161 0 0,-1 1 0 0 0,1-1-1 0 0,0 0 1 0 0,-1 0 0 0 0,1 1-1 0 0,0-1 1 0 0,0 0 0 0 0,-1 0 0 0 0,1 0-1 0 0,0 0 1 0 0,-1 0 0 0 0,1 0-1 0 0,0 0 1 0 0,0 0 0 0 0,-1 0-1 0 0,1 0 1 0 0,0 0 0 0 0,-1-1 0 0 0,1 1-1 0 0,0 0 1 0 0,-1 0 0 0 0,1-1-1 0 0,0 1 1 0 0,-1 0 0 0 0,1-1 0 0 0,-1 1-1 0 0,1-1 1 0 0,-1 1 0 0 0,1-1-1 0 0,0 1 1 0 0,-1-1 0 0 0,0 1-1 0 0,1-1 1 0 0,-1 0 0 0 0,1 1 0 0 0,-1-2-1 0 0,13-14 270 0 0,-8 10-164 0 0,0 0 0 0 0,-1 0-1 0 0,1 0 1 0 0,-1-1-1 0 0,-1 0 1 0 0,4-7 0 0 0,3-13 112 0 0,-4 6-104 0 0,2 0 1 0 0,1 0-1 0 0,0 1 0 0 0,2 0 1 0 0,20-29-1 0 0,-27 45-138 0 0,2-5 175 0 0,1 0 1 0 0,1 1-1 0 0,0 0 1 0 0,13-10 0 0 0,-19 16-143 0 0,0 1 1 0 0,-1 0-1 0 0,1 0 0 0 0,0 0 1 0 0,0 0-1 0 0,0 0 1 0 0,0 0-1 0 0,0 0 0 0 0,0 1 1 0 0,1-1-1 0 0,-1 1 1 0 0,0-1-1 0 0,0 1 1 0 0,0 0-1 0 0,0 0 0 0 0,1 0 1 0 0,-1 0-1 0 0,0 0 1 0 0,0 1-1 0 0,0-1 0 0 0,0 0 1 0 0,1 1-1 0 0,-1 0 1 0 0,0 0-1 0 0,0-1 1 0 0,0 1-1 0 0,0 0 0 0 0,0 1 1 0 0,2 1-1 0 0,-1 0 20 0 0,0-1 0 0 0,0 1 0 0 0,-1 0-1 0 0,1 0 1 0 0,-1 0 0 0 0,0 1 0 0 0,0-1 0 0 0,0 0 0 0 0,0 1-1 0 0,-1-1 1 0 0,1 1 0 0 0,1 6 0 0 0,0 5 80 0 0,4 30 1 0 0,-4-18-152 0 0,2 7 32 0 0,18 103 0 0 0,-22-134-30 0 0,2 11 57 0 0,1-1 1 0 0,0 0-1 0 0,1 0 0 0 0,9 18 1 0 0,-13-29-43 0 0,1 1 1 0 0,0 0 0 0 0,0-1 0 0 0,0 1 0 0 0,0-1-1 0 0,0 1 1 0 0,1-1 0 0 0,-1 0 0 0 0,1 0-1 0 0,4 3 1 0 0,-5-4-43 0 0,0 0 0 0 0,0-1 0 0 0,0 1 0 0 0,1 0 0 0 0,-1-1 0 0 0,0 1 0 0 0,0-1 0 0 0,1 0 0 0 0,-1 0 0 0 0,0 0 0 0 0,0 0 0 0 0,1 0 0 0 0,-1 0 0 0 0,0-1 0 0 0,0 1 0 0 0,5-2 1 0 0,-5 1-243 0 0,1 0 0 0 0,-1 0 0 0 0,0-1 0 0 0,0 1 1 0 0,0 0-1 0 0,0-1 0 0 0,0 1 0 0 0,0-1 1 0 0,0 0-1 0 0,-1 0 0 0 0,3-2 0 0 0,7-11-8128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9:52.9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5528 0 0,'14'0'584'0'0,"-13"0"-489"0"0,0-1 1 0 0,-1 1-1 0 0,1 0 0 0 0,0 0 1 0 0,0 0-1 0 0,0 0 1 0 0,-1 0-1 0 0,1 0 0 0 0,0 0 1 0 0,0 0-1 0 0,0 0 1 0 0,-1 0-1 0 0,1 0 0 0 0,0 0 1 0 0,0 1-1 0 0,0-1 1 0 0,-1 0-1 0 0,1 1 0 0 0,0-1 1 0 0,0 0-1 0 0,-1 1 1 0 0,1-1-1 0 0,0 1 0 0 0,-1-1 1 0 0,1 1-1 0 0,0 0 0 0 0,0 1 285 0 0,-1-1-1 0 0,1 0 1 0 0,-1 1-1 0 0,1-1 1 0 0,-1 0-1 0 0,0 1 1 0 0,0-1-1 0 0,0 0 1 0 0,1 1-1 0 0,-1-1 1 0 0,0 0-1 0 0,-1 1 1 0 0,1-1-1 0 0,0 2 1 0 0,-2 5 1750 0 0,0 0 1 0 0,-1 0 0 0 0,-5 14 0 0 0,1-8-1249 0 0,2 0 1 0 0,-6 20-1 0 0,11-34-898 0 0,0 0 0 0 0,0 0 0 0 0,0 0 0 0 0,0 0 0 0 0,0 1 0 0 0,0-1-1 0 0,0 0 1 0 0,0 0 0 0 0,0 0 0 0 0,0 0 0 0 0,0 0 0 0 0,0 1 0 0 0,0-1 0 0 0,0 0 0 0 0,0 0 0 0 0,0 0 0 0 0,0 0 0 0 0,0 1 0 0 0,0-1 0 0 0,0 0 0 0 0,0 0-1 0 0,0 0 1 0 0,0 0 0 0 0,0 0 0 0 0,0 1 0 0 0,0-1 0 0 0,0 0 0 0 0,0 0 0 0 0,1 0 0 0 0,-1 0 0 0 0,0 0 0 0 0,0 0 0 0 0,0 1 0 0 0,0-1 0 0 0,0 0 0 0 0,0 0 0 0 0,1 0-1 0 0,-1 0 1 0 0,0 0 0 0 0,0 0 0 0 0,0 0 0 0 0,0 0 0 0 0,1 0 0 0 0,-1 0 0 0 0,0 0 0 0 0,0 0 0 0 0,0 0 0 0 0,0 0 0 0 0,0 0 0 0 0,1 0 0 0 0,3-1-756 0 0,-2 1 521 0 0,0-1-1 0 0,-1 0 1 0 0,1 0-1 0 0,-1 0 0 0 0,1 0 1 0 0,-1 0-1 0 0,1 0 1 0 0,-1 0-1 0 0,0-1 1 0 0,0 1-1 0 0,3-3 0 0 0,1-3-514 0 0,13-10-1193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19.8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0 216 12896 0 0,'0'0'997'0'0,"1"2"-833"0"0,0-1 0 0 0,0 0 1 0 0,0 0-1 0 0,0 0 0 0 0,0 0 1 0 0,0 0-1 0 0,0 0 0 0 0,2 1 1 0 0,1-1 217 0 0,-1 0 0 0 0,1 0 0 0 0,0 0 0 0 0,-1-1 0 0 0,1 1 0 0 0,0-1 0 0 0,-1 0 0 0 0,1 0 0 0 0,0 0 0 0 0,-1 0 0 0 0,1-1 0 0 0,6-1 0 0 0,1-2 87 0 0,0 0 0 0 0,-1 0 0 0 0,1-1 0 0 0,-1-1-1 0 0,0 0 1 0 0,-1 0 0 0 0,12-9 0 0 0,0-4 596 0 0,33-36-1 0 0,-50 50-996 0 0,1 0 13 0 0,0 0 1 0 0,-1-1 0 0 0,0 0-1 0 0,1 0 1 0 0,3-8-1 0 0,-8 12-67 0 0,1 1 0 0 0,0-1-1 0 0,-1 1 1 0 0,0-1-1 0 0,1 1 1 0 0,-1-1 0 0 0,0 1-1 0 0,1-1 1 0 0,-1 1-1 0 0,0-1 1 0 0,0 1 0 0 0,0-1-1 0 0,-1 1 1 0 0,1-1 0 0 0,0 1-1 0 0,-1-1 1 0 0,1 1-1 0 0,0-1 1 0 0,-1 1 0 0 0,0 0-1 0 0,1-1 1 0 0,-1 1-1 0 0,0-1 1 0 0,0 1 0 0 0,0 0-1 0 0,0 0 1 0 0,0 0-1 0 0,0 0 1 0 0,0-1 0 0 0,0 1-1 0 0,0 0 1 0 0,-2 0 0 0 0,0-1 13 0 0,0 0 1 0 0,0 1-1 0 0,0 0 1 0 0,0-1 0 0 0,0 1-1 0 0,-1 1 1 0 0,1-1-1 0 0,0 0 1 0 0,-1 1 0 0 0,1-1-1 0 0,0 1 1 0 0,-1 0-1 0 0,1 0 1 0 0,-1 1 0 0 0,1-1-1 0 0,0 1 1 0 0,-1 0-1 0 0,1-1 1 0 0,0 1 0 0 0,-5 2-1 0 0,0 1 7 0 0,0-1-1 0 0,0 1 1 0 0,0 0-1 0 0,0 1 1 0 0,1 0 0 0 0,-13 10-1 0 0,11-7 52 0 0,0 1-1 0 0,1 0 1 0 0,0 1 0 0 0,0 0-1 0 0,1 0 1 0 0,0 0 0 0 0,1 1-1 0 0,0 0 1 0 0,1 0 0 0 0,0 1-1 0 0,-4 12 1 0 0,7-14 131 0 0,-2 3-198 0 0,0 0 0 0 0,1 0 0 0 0,-2 24 1 0 0,5-34-32 0 0,0 0 1 0 0,0 0 0 0 0,0 0 0 0 0,0 0 0 0 0,1 0-1 0 0,-1 0 1 0 0,1 0 0 0 0,0 0 0 0 0,0 0 0 0 0,0 0-1 0 0,0 0 1 0 0,0 0 0 0 0,1-1 0 0 0,-1 1 0 0 0,1-1-1 0 0,-1 1 1 0 0,1-1 0 0 0,0 1 0 0 0,0-1 0 0 0,0 0 0 0 0,1 0-1 0 0,4 3 1 0 0,-5-3-7 0 0,1-1 0 0 0,0 0-1 0 0,0 0 1 0 0,0 0 0 0 0,0-1 0 0 0,0 1-1 0 0,0-1 1 0 0,-1 0 0 0 0,1 1 0 0 0,0-1-1 0 0,0-1 1 0 0,0 1 0 0 0,0 0 0 0 0,0-1 0 0 0,0 1-1 0 0,4-2 1 0 0,5-2-138 0 0,-1 0 1 0 0,15-8-1 0 0,11-7-1778 0 0,-1-3 1 0 0,37-28-1 0 0,-49 33 286 0 0,18-12-1063 0 0,-16 12-930 0 0,0-1 0 0 0,34-33 1 0 0,-58 50 3593 0 0,0-1 0 0 0,-1 0 1 0 0,1 0-1 0 0,-1 0 0 0 0,0 0 1 0 0,1-1-1 0 0,-1 1 0 0 0,1-4 1306 0 0,-19 4 4570 0 0,12 3-5109 0 0,0 0 1 0 0,0 1 0 0 0,0 0-1 0 0,0-1 1 0 0,-8 6 0 0 0,3-2-151 0 0,0 2 0 0 0,0 0 0 0 0,-11 10 0 0 0,12-9-339 0 0,1 0 0 0 0,0 1 0 0 0,1 1 0 0 0,0-1 0 0 0,0 1 0 0 0,1 0 0 0 0,0 1 0 0 0,1-1 0 0 0,0 1 0 0 0,0 0 0 0 0,1 0-1 0 0,1 1 1 0 0,0-1 0 0 0,1 1 0 0 0,0 0 0 0 0,0 17 0 0 0,1-27-202 0 0,2 0-1 0 0,-1 0 1 0 0,0 0 0 0 0,0 0-1 0 0,0 0 1 0 0,1 0-1 0 0,0 0 1 0 0,-1 0-1 0 0,1 0 1 0 0,0 0-1 0 0,0 0 1 0 0,0 0 0 0 0,0 0-1 0 0,0-1 1 0 0,0 1-1 0 0,0 0 1 0 0,1-1-1 0 0,-1 1 1 0 0,0-1 0 0 0,1 1-1 0 0,0-1 1 0 0,2 2-1 0 0,-2-2-6 0 0,0 0-1 0 0,-1-1 1 0 0,1 1-1 0 0,0-1 1 0 0,0 1-1 0 0,0-1 1 0 0,0 0 0 0 0,-1 1-1 0 0,1-1 1 0 0,0 0-1 0 0,0 0 1 0 0,0-1-1 0 0,0 1 1 0 0,0 0-1 0 0,0-1 1 0 0,0 1-1 0 0,-1-1 1 0 0,1 1-1 0 0,0-1 1 0 0,0 0 0 0 0,-1 0-1 0 0,1 0 1 0 0,0 0-1 0 0,-1 0 1 0 0,2-1-1 0 0,6-5 75 0 0,-1-1-1 0 0,0 0 0 0 0,0 0 1 0 0,-1 0-1 0 0,0-1 1 0 0,0 0-1 0 0,5-11 0 0 0,35-75 566 0 0,-26 48-283 0 0,-15 36-76 0 0,-1 0 1 0 0,1 0-1 0 0,1 0 0 0 0,0 1 1 0 0,12-13-1 0 0,-18 22 46 0 0,2 7-727 0 0,-2 0 423 0 0,1-1 0 0 0,-1 1 0 0 0,-1 0 0 0 0,1-1 1 0 0,-1 1-1 0 0,0 6 0 0 0,0-4-240 0 0,1 0 0 0 0,1 15 1 0 0,0-17-345 0 0,1 1 1 0 0,-1-1-1 0 0,1 1 1 0 0,0-1-1 0 0,1 0 1 0 0,-1 0 0 0 0,1 0-1 0 0,0-1 1 0 0,1 1-1 0 0,5 4 1 0 0,-2-1-994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20.4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128 428 8752 0 0,'2'-11'936'0'0,"0"4"590"0"0,0 0 0 0 0,0 0 0 0 0,1-14 0 0 0,2-9 2212 0 0,-5 30-3702 0 0,0 0 0 0 0,1 0 1 0 0,-1-1-1 0 0,0 1 0 0 0,0 0 0 0 0,0-1 1 0 0,0 1-1 0 0,0 0 0 0 0,0-1 0 0 0,0 1 0 0 0,1 0 1 0 0,-1-1-1 0 0,0 1 0 0 0,0 0 0 0 0,0-1 0 0 0,-1 1 1 0 0,1 0-1 0 0,0-1 0 0 0,0 1 0 0 0,0 0 0 0 0,0-1 1 0 0,0 1-1 0 0,0 0 0 0 0,0-1 0 0 0,0 1 0 0 0,-1 0 1 0 0,1-1-1 0 0,0 1 0 0 0,0 0 0 0 0,0 0 0 0 0,-1-1 1 0 0,1 1-1 0 0,0 0 0 0 0,0 0 0 0 0,-1-1 0 0 0,1 1 1 0 0,0 0-1 0 0,-1 0 0 0 0,1 0 0 0 0,0 0 0 0 0,-1-1 1 0 0,1 1-1 0 0,0 0 0 0 0,-1 0 0 0 0,1 0 0 0 0,0 0 1 0 0,-1 0-1 0 0,1 0 0 0 0,0 0 0 0 0,-1 0 0 0 0,1 0 1 0 0,0 0-1 0 0,-1 0 0 0 0,1 0 0 0 0,0 0 1 0 0,-1 0-1 0 0,1 0 0 0 0,0 1 0 0 0,-1-1 0 0 0,1 0 1 0 0,0 0-1 0 0,-1 0 0 0 0,1 0 0 0 0,0 1 0 0 0,-1-1 0 0 0,-2 2 175 0 0,0-1 0 0 0,-1 1-1 0 0,1 0 1 0 0,0 0 0 0 0,-3 2-1 0 0,-5 7-90 0 0,0 0-1 0 0,1 0 0 0 0,0 1 0 0 0,1 0 0 0 0,0 1 1 0 0,-9 18-1 0 0,13-21-48 0 0,0 1 0 0 0,1-1 0 0 0,0 2 0 0 0,1-1 0 0 0,0 0 1 0 0,0 0-1 0 0,2 1 0 0 0,-2 21 0 0 0,3-32-68 0 0,0 7 74 0 0,0 0-1 0 0,0 0 1 0 0,1 0 0 0 0,3 11 0 0 0,-4-16-52 0 0,1 0 1 0 0,0-1-1 0 0,0 1 1 0 0,1-1-1 0 0,-1 0 1 0 0,0 1-1 0 0,1-1 1 0 0,0 0-1 0 0,-1 0 1 0 0,1 0-1 0 0,0 0 0 0 0,0 0 1 0 0,0-1-1 0 0,0 1 1 0 0,0 0-1 0 0,1-1 1 0 0,1 2-1 0 0,-2-3-9 0 0,0 1-1 0 0,-1 0 0 0 0,1-1 0 0 0,0 0 1 0 0,0 1-1 0 0,-1-1 0 0 0,1 0 1 0 0,0 0-1 0 0,0 0 0 0 0,0 0 1 0 0,-1 0-1 0 0,1 0 0 0 0,0-1 0 0 0,0 1 1 0 0,-1 0-1 0 0,1-1 0 0 0,0 0 1 0 0,-1 1-1 0 0,1-1 0 0 0,0 0 0 0 0,-1 0 1 0 0,1 0-1 0 0,-1 0 0 0 0,1 0 1 0 0,1-2-1 0 0,5-3 51 0 0,-1-1 0 0 0,0-1 1 0 0,8-9-1 0 0,-10 11-27 0 0,26-33 175 0 0,-2-1 0 0 0,37-69 0 0 0,-57 91-130 0 0,-1 0-1 0 0,0 0 1 0 0,-2-1-1 0 0,6-23 1 0 0,10-80 260 0 0,-10 52-445 0 0,-12 66 88 0 0,3-8 37 0 0,-1-1 0 0 0,0 0 0 0 0,-1 0 0 0 0,0 0 0 0 0,-2-21 0 0 0,1 33 16 0 0,0 1 0 0 0,0-1-1 0 0,-1 1 1 0 0,1-1 0 0 0,0 1 0 0 0,0-1 0 0 0,0 1-1 0 0,0-1 1 0 0,0 1 0 0 0,-1-1 0 0 0,1 1-1 0 0,0-1 1 0 0,0 1 0 0 0,-1-1 0 0 0,1 1 0 0 0,0 0-1 0 0,-1-1 1 0 0,1 1 0 0 0,-1-1 0 0 0,0 1-1 0 0,1 0-16 0 0,0 0 0 0 0,-1 0 0 0 0,1 0-1 0 0,0 0 1 0 0,-1 0 0 0 0,1 0 0 0 0,0 0 0 0 0,-1 0-1 0 0,1 0 1 0 0,0 0 0 0 0,-1 1 0 0 0,1-1-1 0 0,0 0 1 0 0,-1 0 0 0 0,1 0 0 0 0,0 0-1 0 0,0 1 1 0 0,-1-1 0 0 0,1 0 0 0 0,0 0-1 0 0,0 1 1 0 0,0-1 0 0 0,-1 1 0 0 0,-11 20 342 0 0,11-19-384 0 0,-9 21 43 0 0,1 1 0 0 0,-11 42 1 0 0,-4 52 28 0 0,20-95-51 0 0,-2 9-399 0 0,1 0 0 0 0,1 37 0 0 0,3-60 240 0 0,2 1-1 0 0,-1-1 0 0 0,1 1 0 0 0,1-1 0 0 0,0 1 0 0 0,0-1 0 0 0,1 0 0 0 0,0 0 1 0 0,0 0-1 0 0,1 0 0 0 0,9 15 0 0 0,-11-21-142 0 0,0 0 1 0 0,1 0-1 0 0,-1 0 1 0 0,1 0-1 0 0,-1-1 0 0 0,1 1 1 0 0,0-1-1 0 0,0 0 1 0 0,4 3-1 0 0,7 1-1235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20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91 125 11976 0 0,'0'0'922'0'0,"12"2"288"0"0,-7-2-554 0 0,0-1 0 0 0,0 0 1 0 0,0 0-1 0 0,-1 0 1 0 0,1-1-1 0 0,0 0 1 0 0,-1 1-1 0 0,1-1 1 0 0,5-4-1 0 0,1-1 24 0 0,0 0 0 0 0,15-15-1 0 0,-23 19-617 0 0,0 0 0 0 0,0-1 0 0 0,0 1 0 0 0,-1-1 0 0 0,1 0 0 0 0,-1 0 0 0 0,0 0 0 0 0,0 0 0 0 0,1-5 0 0 0,-3 8-60 0 0,1 0 0 0 0,-1 0-1 0 0,0 1 1 0 0,1-1 0 0 0,-1 0-1 0 0,0 0 1 0 0,0 0 0 0 0,0 0-1 0 0,0 0 1 0 0,0 0 0 0 0,0 0-1 0 0,0 0 1 0 0,0 0 0 0 0,0 0-1 0 0,0 0 1 0 0,0 0 0 0 0,-1 1-1 0 0,1-1 1 0 0,0 0 0 0 0,-1 0-1 0 0,1 0 1 0 0,0 0 0 0 0,-1 0-1 0 0,1 1 1 0 0,-1-1 0 0 0,0 0-1 0 0,1 0 1 0 0,-1 1 0 0 0,1-1 0 0 0,-1 0-1 0 0,0 1 1 0 0,0-1 0 0 0,1 1-1 0 0,-1-1 1 0 0,0 1 0 0 0,0-1-1 0 0,0 1 1 0 0,0 0 0 0 0,0-1-1 0 0,1 1 1 0 0,-1 0 0 0 0,0 0-1 0 0,0-1 1 0 0,0 1 0 0 0,0 0-1 0 0,0 0 1 0 0,0 0 0 0 0,0 0-1 0 0,0 0 1 0 0,-1 1 0 0 0,-4 0 82 0 0,0 0 0 0 0,0 1 0 0 0,1 0 0 0 0,-1 0 0 0 0,0 1 1 0 0,1-1-1 0 0,-1 1 0 0 0,1 0 0 0 0,0 1 0 0 0,-5 3 0 0 0,-3 2 85 0 0,1-1-17 0 0,0 0-1 0 0,1 1 0 0 0,0 0 1 0 0,1 1-1 0 0,-13 14 0 0 0,18-17-134 0 0,-1 0-1 0 0,2 0 0 0 0,-1 1 0 0 0,1 0 1 0 0,0-1-1 0 0,0 1 0 0 0,1 1 0 0 0,0-1 1 0 0,-3 17-1 0 0,5-17 97 0 0,0 1 1 0 0,0-1-1 0 0,0 1 1 0 0,1-1 0 0 0,1 1-1 0 0,0 0 1 0 0,2 12-1 0 0,-2-18-105 0 0,0 0 1 0 0,-1-1-1 0 0,1 1 1 0 0,1 0-1 0 0,-1-1 0 0 0,0 1 1 0 0,1-1-1 0 0,-1 1 1 0 0,1-1-1 0 0,0 0 0 0 0,0 0 1 0 0,0 1-1 0 0,0-1 1 0 0,0 0-1 0 0,0-1 0 0 0,0 1 1 0 0,1 0-1 0 0,-1-1 1 0 0,1 1-1 0 0,-1-1 1 0 0,1 0-1 0 0,0 0 0 0 0,-1 0 1 0 0,1 0-1 0 0,6 1 1 0 0,-4-2-83 0 0,0 1 0 0 0,1-1 1 0 0,-1 0-1 0 0,1-1 0 0 0,-1 1 0 0 0,0-1 1 0 0,1 0-1 0 0,-1-1 0 0 0,0 1 1 0 0,0-1-1 0 0,1 0 0 0 0,-2 0 1 0 0,8-4-1 0 0,6-5-1119 0 0,-1-1-1 0 0,19-16 1 0 0,-18 13-733 0 0,10-5-5581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21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37 13824 0 0,'0'0'629'0'0,"-12"-7"5257"0"0,15 22-4771 0 0,1-2-814 0 0,2 27-1 0 0,-2-15 556 0 0,2 33-248 0 0,8 9 1200 0 0,0-76-1592 0 0,-10 4-128 0 0,-1 0 0 0 0,1-1-1 0 0,-1 1 1 0 0,0-1 0 0 0,3-8-1 0 0,5-9 475 0 0,5-18 28 0 0,-2 4-340 0 0,3-1-39 0 0,7-12-1531 0 0,-24 49 1082 0 0,1 0 0 0 0,-1 1 1 0 0,1-1-1 0 0,-1 0 0 0 0,1 1 0 0 0,0-1 0 0 0,-1 1 1 0 0,1-1-1 0 0,0 1 0 0 0,-1-1 0 0 0,1 1 1 0 0,0 0-1 0 0,0-1 0 0 0,0 1 0 0 0,-1 0 1 0 0,1-1-1 0 0,1 1 0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23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240 321 7832 0 0,'0'0'705'0'0,"-1"0"-577"0"0,-3-2-7 0 0,3 1 430 0 0,1 0-384 0 0,0 0-1 0 0,0 0 1 0 0,0 0 0 0 0,0 0-1 0 0,0 0 1 0 0,0 0 0 0 0,-1 0-1 0 0,1 0 1 0 0,0 1 0 0 0,-1-1-1 0 0,1 0 1 0 0,-1 0-1 0 0,1 0 1 0 0,-1 0 0 0 0,1 0-1 0 0,-1 1 1 0 0,0-1 0 0 0,1 0-1 0 0,-1 0 1 0 0,0 1 0 0 0,-1-2-1 0 0,0 1 39 0 0,1 0 0 0 0,-1 0 0 0 0,0 1 0 0 0,0-1 0 0 0,0 0 0 0 0,0 1-1 0 0,0-1 1 0 0,0 1 0 0 0,0 0 0 0 0,-3-1 0 0 0,1 1-53 0 0,0 0 1 0 0,0 0-1 0 0,0 1 0 0 0,0-1 1 0 0,0 1-1 0 0,0 0 0 0 0,0 0 1 0 0,0 0-1 0 0,0 1 0 0 0,-4 1 1 0 0,-2 4 71 0 0,0 0 0 0 0,1 1 1 0 0,0 0-1 0 0,0 1 0 0 0,0 0 1 0 0,1 0-1 0 0,1 1 0 0 0,-1 0 1 0 0,-6 14-1 0 0,5-8-109 0 0,1 0 0 0 0,1 0 0 0 0,1 1 0 0 0,0 0 0 0 0,-5 31 0 0 0,7-32 147 0 0,2-3 54 0 0,-1 0-1 0 0,2 0 1 0 0,-1 0-1 0 0,2 25 1 0 0,1-35-290 0 0,-1 7 143 0 0,2 0 1 0 0,-1 0-1 0 0,1 1 0 0 0,1-1 1 0 0,4 11-1 0 0,-6-19-142 0 0,0 1 1 0 0,0-1 0 0 0,1 0 0 0 0,-1 0-1 0 0,1 1 1 0 0,-1-1 0 0 0,1 0-1 0 0,0 0 1 0 0,0-1 0 0 0,0 1-1 0 0,0 0 1 0 0,0-1 0 0 0,0 1-1 0 0,0-1 1 0 0,0 0 0 0 0,1 1-1 0 0,-1-1 1 0 0,0 0 0 0 0,1 0-1 0 0,-1-1 1 0 0,1 1 0 0 0,-1 0 0 0 0,1-1-1 0 0,-1 0 1 0 0,1 1 0 0 0,3-1-1 0 0,0-1-27 0 0,0 0-1 0 0,0 0 1 0 0,0 0-1 0 0,0 0 1 0 0,0-1 0 0 0,0 0-1 0 0,-1 0 1 0 0,1-1-1 0 0,-1 1 1 0 0,9-6-1 0 0,5-6 24 0 0,25-21-1 0 0,-33 26 13 0 0,0-1 155 0 0,-1-1-1 0 0,0 0 1 0 0,-1-1 0 0 0,0 1-1 0 0,-1-2 1 0 0,0 1 0 0 0,-1-1-1 0 0,0 0 1 0 0,7-22 0 0 0,1-10-140 0 0,15-74 0 0 0,-15 48 657 0 0,-4 0 0 0 0,4-132-1 0 0,-16 186 153 0 0,1 16-350 0 0,-1 12 83 0 0,-10 65-575 0 0,4-31-17 0 0,-2 49-1 0 0,9-81 1 0 0,-2 144 0 0 0,4-114 0 0 0,11 70 0 0 0,-10-98 72 0 0,1-1 1 0 0,0-1-1 0 0,10 24 0 0 0,-10-29-795 0 0,0-1 0 0 0,9 13 0 0 0,-9-15-961 0 0,-1-1 1 0 0,1 1-1 0 0,1-1 0 0 0,7 6 1 0 0,2-1-6666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24.3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0 304 16903 0 0,'0'0'1528'0'0,"12"-8"-633"0"0,18-16 1092 0 0,-19 17-1499 0 0,-1-1-1 0 0,9-10 0 0 0,5-8 349 0 0,27-38-1 0 0,-43 52-753 0 0,0 0 0 0 0,-2 0 0 0 0,1-1 0 0 0,-1 0-1 0 0,-1 0 1 0 0,4-17 0 0 0,-8 28-71 0 0,0 0-1 0 0,-1 0 1 0 0,0 0-1 0 0,1 0 1 0 0,-1-1-1 0 0,0 1 1 0 0,0 0-1 0 0,-1 0 1 0 0,1 0-1 0 0,0 0 1 0 0,-1 0-1 0 0,1 0 1 0 0,-1 0-1 0 0,0-2 1 0 0,0 3-1 0 0,1 0 1 0 0,-1 0-1 0 0,1 1 1 0 0,-1-1-1 0 0,0 0 1 0 0,1 1-1 0 0,-1-1 1 0 0,0 1-1 0 0,0-1 1 0 0,0 1-1 0 0,1-1 1 0 0,-1 1-1 0 0,0-1 1 0 0,0 1-1 0 0,0 0 1 0 0,0-1-1 0 0,0 1 1 0 0,0 0-1 0 0,0 0 1 0 0,0 0-1 0 0,1 0 1 0 0,-1 0-1 0 0,0 0 1 0 0,0 0-1 0 0,0 0 1 0 0,0 0-1 0 0,0 0 1 0 0,0 0-1 0 0,0 1 1 0 0,0-1 0 0 0,0 0-1 0 0,0 1 1 0 0,1-1-1 0 0,-2 1 1 0 0,-4 2 62 0 0,1 0 1 0 0,-1 0 0 0 0,1 0-1 0 0,0 0 1 0 0,0 1 0 0 0,0 0-1 0 0,1 0 1 0 0,-1 1 0 0 0,1-1 0 0 0,0 1-1 0 0,0 0 1 0 0,-5 10 0 0 0,-3 7 424 0 0,-18 43 0 0 0,19-39-386 0 0,4-10-52 0 0,1 0 0 0 0,1 0 0 0 0,0 0 0 0 0,-3 18 0 0 0,8-29-13 0 0,-1 0 0 0 0,0 0-1 0 0,1 0 1 0 0,0 0 0 0 0,0-1 0 0 0,0 1-1 0 0,1 0 1 0 0,-1 0 0 0 0,1 0 0 0 0,1 0-1 0 0,-1-1 1 0 0,0 1 0 0 0,1 0-1 0 0,0-1 1 0 0,0 0 0 0 0,1 1 0 0 0,-1-1-1 0 0,5 6 1 0 0,-4-7-40 0 0,1 0 0 0 0,-1-1 0 0 0,1 1 0 0 0,0-1-1 0 0,0 0 1 0 0,-1 0 0 0 0,1 0 0 0 0,0 0 0 0 0,1-1 0 0 0,-1 1-1 0 0,0-1 1 0 0,0 0 0 0 0,1 0 0 0 0,-1-1 0 0 0,1 0 0 0 0,4 1 0 0 0,3-1-224 0 0,0-1 1 0 0,-1 0 0 0 0,1-1 0 0 0,20-5 0 0 0,-21 4-726 0 0,0-1 1 0 0,17-8-1 0 0,3-7-5523 0 0,-5-2-1536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24.6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47 262 19351 0 0,'0'0'940'0'0,"-4"7"63"0"0,-1 0-874 0 0,0 1 0 0 0,0 0 1 0 0,1 0-1 0 0,1 0 0 0 0,-1 0 0 0 0,1 0 0 0 0,1 1 0 0 0,0-1 1 0 0,-2 10-1 0 0,2 2 436 0 0,0-1 1 0 0,1 0-1 0 0,1 23 0 0 0,1-32-483 0 0,0 0-1 0 0,0 0 1 0 0,1 0-1 0 0,0 0 0 0 0,1 0 1 0 0,0-1-1 0 0,6 12 1 0 0,-7-16-79 0 0,1 0 0 0 0,0 0 0 0 0,0-1 1 0 0,0 1-1 0 0,1-1 0 0 0,0 1 0 0 0,0-1 0 0 0,0 0 0 0 0,0-1 1 0 0,1 1-1 0 0,-1-1 0 0 0,1 0 0 0 0,10 5 0 0 0,-8-4-24 0 0,1-1 0 0 0,0 0 0 0 0,0-1 0 0 0,14 4 0 0 0,-19-6-195 0 0,0 0-1 0 0,1 1 1 0 0,-1-1 0 0 0,0-1 0 0 0,1 1-1 0 0,-1 0 1 0 0,0-1 0 0 0,1 1 0 0 0,-1-1-1 0 0,0 0 1 0 0,0 0 0 0 0,0-1 0 0 0,0 1 0 0 0,0-1-1 0 0,5-2 1 0 0,-2-1-289 0 0,0 0-1 0 0,0 0 1 0 0,6-7 0 0 0,11-21-1541 0 0</inkml:trace>
  <inkml:trace contextRef="#ctx0" brushRef="#br0" timeOffset="1">392 1 21599 0 0,'1'14'778'0'0,"0"0"0"0"0,5 18-1 0 0,1 18-742 0 0,-5 2 501 0 0,-2 0 0 0 0,-7 52 0 0 0,4-73-212 0 0,1 1 0 0 0,5 49 0 0 0,7-21-7256 0 0,-5-36-1483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25.2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 8 6912 0 0,'0'0'528'0'0,"-10"-5"-71"0"0,6 4 231 0 0,-1 0 0 0 0,1 1 0 0 0,-1 0 0 0 0,1 0 0 0 0,-1 0 0 0 0,1 0 0 0 0,-1 1 0 0 0,1-1 0 0 0,0 1 0 0 0,-9 3 0 0 0,8-2-393 0 0,-1 1 1 0 0,1 0 0 0 0,-1 0-1 0 0,1 0 1 0 0,0 1 0 0 0,0 0 0 0 0,-5 4-1 0 0,0 3-124 0 0,0 0-1 0 0,1 0 1 0 0,1 1-1 0 0,0 0 1 0 0,0 1-1 0 0,-5 13 0 0 0,3-5-93 0 0,1 1 0 0 0,0 0 0 0 0,-4 25 0 0 0,8-24 266 0 0,-3 34 1 0 0,8-55-280 0 0,0 1 0 0 0,0-1 0 0 0,0 0 0 0 0,0 1 0 0 0,0-1 0 0 0,0 1 0 0 0,1-1 0 0 0,-1 1 0 0 0,1-1 0 0 0,0 0 0 0 0,0 1 0 0 0,0-1 0 0 0,0 0 0 0 0,3 4 0 0 0,-4-5-34 0 0,1 0 1 0 0,0 0-1 0 0,0 0 0 0 0,0 0 0 0 0,0-1 0 0 0,1 1 0 0 0,-1 0 0 0 0,0-1 1 0 0,0 1-1 0 0,0-1 0 0 0,0 1 0 0 0,1-1 0 0 0,-1 0 0 0 0,0 1 0 0 0,1-1 1 0 0,-1 0-1 0 0,0 0 0 0 0,0 0 0 0 0,1 0 0 0 0,-1 0 0 0 0,0 0 0 0 0,1 0 1 0 0,-1-1-1 0 0,0 1 0 0 0,0 0 0 0 0,1-1 0 0 0,-1 1 0 0 0,0-1 0 0 0,0 1 1 0 0,2-2-1 0 0,1 0 120 0 0,1-1 0 0 0,-1 1 0 0 0,0-1 1 0 0,0 0-1 0 0,0-1 0 0 0,0 1 0 0 0,0-1 0 0 0,3-4 1 0 0,25-36 134 0 0,-20 25-316 0 0,86-128 474 0 0,-91 135-111 0 0,9-13 470 0 0,-15 25-746 0 0,-1-1 0 0 0,1 0 0 0 0,0 0 0 0 0,-1 1 0 0 0,1-1 0 0 0,0 0 0 0 0,-1 1 0 0 0,1-1 0 0 0,0 1 0 0 0,0-1 0 0 0,0 1 0 0 0,0 0 0 0 0,-1-1 0 0 0,1 1 0 0 0,0 0 0 0 0,0-1 0 0 0,0 1 0 0 0,0 0-1 0 0,0 0 1 0 0,0 0 0 0 0,0 0 0 0 0,0 0 0 0 0,0 0 0 0 0,1 0 0 0 0,-1 1-28 0 0,0-1 1 0 0,0 1-1 0 0,0-1 0 0 0,-1 1 1 0 0,1-1-1 0 0,0 1 0 0 0,0 0 1 0 0,-1-1-1 0 0,1 1 0 0 0,0 0 0 0 0,-1 0 1 0 0,1 0-1 0 0,-1-1 0 0 0,1 1 1 0 0,-1 0-1 0 0,1 0 0 0 0,-1 0 1 0 0,0 0-1 0 0,1 0 0 0 0,-1 2 0 0 0,4 23 462 0 0,-3-20-454 0 0,1 21-36 0 0,-2 44 0 0 0,1 20 0 0 0,-1-85-249 0 0,1 0 0 0 0,0 0-1 0 0,0 0 1 0 0,4 9 0 0 0,-5-14 186 0 0,1 0 0 0 0,-1 0 0 0 0,1 1 0 0 0,-1-1 0 0 0,1 0 0 0 0,-1 0 0 0 0,1 0 0 0 0,0 0 0 0 0,0 0 0 0 0,0 0 0 0 0,-1 0 1 0 0,1 0-1 0 0,0-1 0 0 0,0 1 0 0 0,0 0 0 0 0,0 0 0 0 0,0-1 0 0 0,0 1 0 0 0,1-1 0 0 0,-1 1 0 0 0,0-1 0 0 0,0 1 0 0 0,0-1 0 0 0,0 0 0 0 0,1 0 0 0 0,-1 1 0 0 0,0-1 0 0 0,0 0 1 0 0,2 0-1 0 0,0-1-497 0 0,1 1 0 0 0,-1-1 0 0 0,0 1 0 0 0,0-1 0 0 0,5-2 1 0 0,6-6-4941 0 0,1-6-1258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25.5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54 14024 0 0,'0'-9'638'0'0,"0"7"-8"0"0,-3-7 4021 0 0,14 51-2263 0 0,4 86 68 0 0,-10-75-867 0 0,12 56 1 0 0,-17-108-1550 0 0,0 0-1 0 0,0 0 1 0 0,0-1 0 0 0,0 1-1 0 0,0 0 1 0 0,1 0 0 0 0,-1 0 0 0 0,0-1-1 0 0,0 1 1 0 0,1 0 0 0 0,-1 0 0 0 0,1-1-1 0 0,-1 1 1 0 0,1 0 0 0 0,-1 0-1 0 0,1-1 1 0 0,-1 1 0 0 0,1-1 0 0 0,-1 1-1 0 0,2 0 1 0 0,-1-1-12 0 0,-1 0 0 0 0,1 0 0 0 0,-1 0 0 0 0,1 0-1 0 0,-1-1 1 0 0,1 1 0 0 0,-1 0 0 0 0,1-1 0 0 0,-1 1 0 0 0,1 0-1 0 0,-1-1 1 0 0,0 1 0 0 0,1 0 0 0 0,-1-1 0 0 0,0 1 0 0 0,1-1 0 0 0,-1 1-1 0 0,0 0 1 0 0,1-1 0 0 0,-1 1 0 0 0,0-1 0 0 0,1 0 0 0 0,2-7 126 0 0,0-1 0 0 0,4-12 0 0 0,2-14-82 0 0,2 0 0 0 0,1 0 0 0 0,23-44 0 0 0,-25 61-150 0 0,0 0-1 0 0,1 1 0 0 0,15-18 1 0 0,-21 29-37 0 0,0 1 0 0 0,0 0-1 0 0,0 0 1 0 0,0 1 0 0 0,1 0 0 0 0,0 0-1 0 0,0 0 1 0 0,0 0 0 0 0,0 1 0 0 0,1 0 0 0 0,-1 1-1 0 0,14-4 1 0 0,-5 3-1457 0 0,0 0 0 0 0,1 1-1 0 0,-1 1 1 0 0,27 2 0 0 0,-25 2-155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25.9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 22 4144 0 0,'-1'2'319'0'0,"-9"6"-437"0"0,-46 44 7169 0 0,48-44-5913 0 0,1 1-1 0 0,0-1 1 0 0,1 2 0 0 0,-11 18 0 0 0,5-8-55 0 0,10-16-733 0 0,-1-1 0 0 0,1 1 0 0 0,0 0 0 0 0,0 0 0 0 0,0 0 0 0 0,0 0 0 0 0,1 0 1 0 0,0 0-1 0 0,-2 8 0 0 0,3-12-321 0 0,1 0 0 0 0,-1 0 0 0 0,0 1 0 0 0,0-1 0 0 0,0 0 0 0 0,0 0 0 0 0,0 1 0 0 0,0-1 0 0 0,0 0 0 0 0,1 0 1 0 0,-1 0-1 0 0,0 1 0 0 0,0-1 0 0 0,0 0 0 0 0,1 0 0 0 0,-1 0 0 0 0,0 0 0 0 0,0 1 0 0 0,1-1 0 0 0,-1 0 0 0 0,0 0 0 0 0,0 0 1 0 0,1 0-1 0 0,-1 0 0 0 0,0 0 0 0 0,0 0 0 0 0,1 0 0 0 0,-1 0 0 0 0,0 0 0 0 0,0 0 0 0 0,1 0 0 0 0,-1 0 0 0 0,0 0 0 0 0,0 0 1 0 0,1 0-1 0 0,-1 0 0 0 0,0 0 0 0 0,0 0 0 0 0,1 0 0 0 0,-1 0 0 0 0,0 0 0 0 0,11-4 356 0 0,-5 0-245 0 0,0 0 0 0 0,0-1 0 0 0,-1 0 1 0 0,0 0-1 0 0,0 0 0 0 0,5-7 0 0 0,24-40 467 0 0,-12 18-299 0 0,-12 18-65 0 0,2 1-1 0 0,0 0 0 0 0,0 1 1 0 0,17-14-1 0 0,-28 29-230 0 0,0 0-1 0 0,0 0 1 0 0,-1 0-1 0 0,1 1 1 0 0,0-1-1 0 0,0 0 1 0 0,-1 0-1 0 0,1 1 1 0 0,-1-1-1 0 0,1 0 1 0 0,-1 0-1 0 0,1 3 1 0 0,-1 3-91 0 0,0 1 0 0 0,0 0 0 0 0,0 0 0 0 0,-1-1 0 0 0,-2 11 0 0 0,1-11-1 0 0,1 1-1 0 0,0 0 0 0 0,0 0 0 0 0,1 14 0 0 0,1-2 81 0 0,-1-20-3 0 0,0 0-1 0 0,0 0 0 0 0,0 0 1 0 0,0 0-1 0 0,0 1 0 0 0,0-1 1 0 0,0 0-1 0 0,0 0 0 0 0,0 0 1 0 0,1 1-1 0 0,-1-1 0 0 0,0 0 0 0 0,0 0 1 0 0,0 0-1 0 0,0 1 0 0 0,0-1 1 0 0,0 0-1 0 0,0 0 0 0 0,0 0 1 0 0,1 0-1 0 0,-1 0 0 0 0,0 1 1 0 0,0-1-1 0 0,0 0 0 0 0,0 0 1 0 0,0 0-1 0 0,1 0 0 0 0,-1 0 1 0 0,0 0-1 0 0,0 0 0 0 0,0 0 1 0 0,1 0-1 0 0,-1 1 0 0 0,0-1 1 0 0,0 0-1 0 0,0 0 0 0 0,1 0 1 0 0,-1 0-1 0 0,0 0 0 0 0,0 0 1 0 0,0 0-1 0 0,1 0 0 0 0,-1 0 1 0 0,0 0-1 0 0,0-1 0 0 0,0 1 1 0 0,0 0-1 0 0,1 0 0 0 0,-1 0 1 0 0,0 0-1 0 0,0 0 0 0 0,0 0 1 0 0,0 0-1 0 0,1 0 0 0 0,-1 0 1 0 0,0-1-1 0 0,0 1 0 0 0,0 0 1 0 0,0 0-1 0 0,1-1 0 0 0,18-16-2692 0 0,-7 2 1088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9:53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0 18975 0 0,'0'0'870'0'0,"-1"9"283"0"0,-8 39-79 0 0,2-20 435 0 0,-3 42 1 0 0,10-62-1557 0 0,0 1-1 0 0,0-1 1 0 0,0 1 0 0 0,1 0-1 0 0,0-1 1 0 0,1 0 0 0 0,0 1 0 0 0,0-1-1 0 0,6 11 1 0 0,3-1-2101 0 0,-1-9-3313 0 0,0 1-2364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26.2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0 15200 0 0,'0'0'1172'0'0,"1"2"-494"0"0,1 2 11 0 0,0 0 0 0 0,0-1 0 0 0,0 1 1 0 0,-1 0-1 0 0,1 0 0 0 0,-1 1 0 0 0,0-1 0 0 0,0 4 0 0 0,2 39 2606 0 0,-3-32-3092 0 0,3 146 2252 0 0,2 42-1976 0 0,-1-106-214 0 0,-2-37-508 0 0,1 0-1 0 0,19 92 1 0 0,-12-125-282 0 0,-5-15-1492 0 0,-2 1-4373 0 0</inkml:trace>
  <inkml:trace contextRef="#ctx0" brushRef="#br0" timeOffset="1">0 551 5064 0 0,'0'0'496'0'0,"2"-3"-496"0"0,5-1 0 0 0,1 1 0 0 0,3 1 0 0 0,3-4 3792 0 0,0 1 704 0 0,0 0 143 0 0,1-2 25 0 0,-2 1-3704 0 0,5 2-744 0 0,-5-1-152 0 0,4 0-64 0 0,3-2-544 0 0,0-2-160 0 0,-4-3-24 0 0,2 4-8311 0 0</inkml:trace>
  <inkml:trace contextRef="#ctx0" brushRef="#br0" timeOffset="2">448 494 17103 0 0,'-15'7'760'0'0,"13"-2"152"0"0,-4 8-728 0 0,-2-4-184 0 0,-1 7 0 0 0,1-2 0 0 0,0 1 568 0 0,-4 1 72 0 0,4-4 24 0 0,-4 6 0 0 0,7-6-432 0 0,-1-2-80 0 0,1-5 104 0 0,7-13-1528 0 0,4-4 536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26.6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 7368 0 0,'8'-52'17141'0'0,"-8"59"-17550"0"0,1 0 0 0 0,-1 1 0 0 0,1-1 0 0 0,1 0 0 0 0,-1 0 0 0 0,1 0 0 0 0,1 0 0 0 0,-1 0 0 0 0,1 0 0 0 0,0-1 1 0 0,0 1-1 0 0,8 9 0 0 0,-9-12 150 0 0,18 21-2173 0 0,-6-12-3622 0 0</inkml:trace>
  <inkml:trace contextRef="#ctx0" brushRef="#br0" timeOffset="1">174 238 6448 0 0,'-7'5'112'0'0,"0"-1"1"0"0,1 1-1 0 0,0 1 1 0 0,-1-1-1 0 0,-5 9 1 0 0,-10 7 366 0 0,12-12 1758 0 0,-1 1 0 0 0,2 1-1 0 0,-1 0 1 0 0,2 0 0 0 0,-11 18-1 0 0,16-23-1708 0 0,-1 0-1 0 0,1 0 1 0 0,1 0-1 0 0,-1 1 1 0 0,1-1-1 0 0,0 1 1 0 0,1 0-1 0 0,-1-1 1 0 0,1 1-1 0 0,1 0 1 0 0,-1 0-1 0 0,1 0 1 0 0,1 7-1 0 0,-1-13-484 0 0,0 0 1 0 0,0 0-1 0 0,0-1 0 0 0,1 1 1 0 0,-1 0-1 0 0,0-1 0 0 0,0 1 1 0 0,0 0-1 0 0,1 0 0 0 0,-1-1 1 0 0,0 1-1 0 0,1-1 0 0 0,-1 1 1 0 0,1 0-1 0 0,-1-1 0 0 0,1 1 1 0 0,-1-1-1 0 0,1 1 0 0 0,-1-1 1 0 0,1 1-1 0 0,-1-1 0 0 0,1 1 1 0 0,0-1-1 0 0,-1 0 0 0 0,2 1 1 0 0,0 0-27 0 0,-1-1 0 0 0,0 0 0 0 0,1 0 0 0 0,-1 0 0 0 0,1 0 0 0 0,-1 0 0 0 0,1-1 0 0 0,-1 1 1 0 0,0 0-1 0 0,1-1 0 0 0,-1 1 0 0 0,3-2 0 0 0,4-2-63 0 0,0 0 0 0 0,-1-1-1 0 0,11-8 1 0 0,-15 11 114 0 0,8-7-456 0 0,0 0-1 0 0,-1-1 1 0 0,11-13-1 0 0,9-16-4074 0 0,-23 31 2847 0 0,4-4-431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26.9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3 185 21191 0 0,'0'0'480'0'0,"-2"-14"1348"0"0,4 4-1497 0 0,0 0-1 0 0,0 1 1 0 0,1-1-1 0 0,1 0 0 0 0,-1 1 1 0 0,2-1-1 0 0,-1 1 1 0 0,1 1-1 0 0,1-1 1 0 0,-1 0-1 0 0,1 1 1 0 0,1 0-1 0 0,0 1 0 0 0,0 0 1 0 0,0 0-1 0 0,1 0 1 0 0,16-10-1 0 0,-23 16-267 0 0,1 0 0 0 0,0 0 0 0 0,0 1 0 0 0,-1-1 0 0 0,1 0 0 0 0,0 1 0 0 0,0-1 0 0 0,0 1 0 0 0,0 0-1 0 0,0 0 1 0 0,0-1 0 0 0,0 1 0 0 0,0 1 0 0 0,0-1 0 0 0,0 0 0 0 0,-1 0 0 0 0,1 1 0 0 0,0-1 0 0 0,3 2 0 0 0,1 1 63 0 0,0 0-1 0 0,0 0 1 0 0,0 1 0 0 0,7 6-1 0 0,-3-3-205 0 0,-9-6 31 0 0,0 0 0 0 0,1 0 0 0 0,-1 0-1 0 0,1 0 1 0 0,-1-1 0 0 0,1 1 0 0 0,-1 0 0 0 0,1-1 0 0 0,-1 1 0 0 0,1-1 0 0 0,0 0 0 0 0,-1 0 0 0 0,1 1 0 0 0,-1-1 0 0 0,1 0 0 0 0,0 0 0 0 0,-1 0-1 0 0,1-1 1 0 0,0 1 0 0 0,-1 0 0 0 0,3-1 0 0 0,-1-1-289 0 0,0 1 0 0 0,-1-1 0 0 0,1 1 0 0 0,0-1 0 0 0,-1 0 0 0 0,1 0 0 0 0,-1 0-1 0 0,1-1 1 0 0,-1 1 0 0 0,3-4 0 0 0,3-6-9214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28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0 427 10592 0 0,'3'-1'1423'0'0,"0"-5"100"0"0,-3-6 239 0 0,0 3-117 0 0,6-15 95 0 0,0-1 1 0 0,18-41-1 0 0,-9 33-1331 0 0,0 1 0 0 0,3 0 0 0 0,0 1 0 0 0,2 1 0 0 0,27-31 1 0 0,-45 59-407 0 0,-1 0 5 0 0,0 1-1 0 0,0-1 1 0 0,0 1-1 0 0,1 0 0 0 0,-1 0 1 0 0,1-1-1 0 0,-1 1 1 0 0,4-1-1 0 0,-5 1-5 0 0,1 1 0 0 0,-1 0 0 0 0,0 0 0 0 0,1-1-1 0 0,-1 1 1 0 0,1 0 0 0 0,-1 0 0 0 0,1 0 0 0 0,-1 0 0 0 0,0 0-1 0 0,1 0 1 0 0,-1 0 0 0 0,1 0 0 0 0,-1 0 0 0 0,1 0 0 0 0,-1 0 0 0 0,1 0-1 0 0,-1 0 1 0 0,1 0 0 0 0,-1 0 0 0 0,0 0 0 0 0,1 0 0 0 0,-1 0-1 0 0,1 1 1 0 0,1 3 18 0 0,0-1-19 0 0,0 1 0 0 0,0-1 0 0 0,-1 1 1 0 0,1 0-1 0 0,-1 0 0 0 0,0 0 1 0 0,0 0-1 0 0,-1 0 0 0 0,1 6 0 0 0,-1 42-2 0 0,-1-24 0 0 0,-1 0 1 0 0,2-20 0 0 0,-1-1 0 0 0,1 1 0 0 0,0-1 0 0 0,0 1 0 0 0,3 11 0 0 0,-3-19-1 0 0,1 1-1 0 0,-1-1 1 0 0,0 1-1 0 0,1-1 1 0 0,-1 1-1 0 0,0-1 1 0 0,1 1 0 0 0,-1-1-1 0 0,1 1 1 0 0,-1-1-1 0 0,0 0 1 0 0,1 1-1 0 0,-1-1 1 0 0,1 0-1 0 0,-1 1 1 0 0,1-1-1 0 0,-1 0 1 0 0,1 0-1 0 0,0 1 1 0 0,-1-1-1 0 0,1 0 1 0 0,-1 0 0 0 0,1 0-1 0 0,-1 0 1 0 0,1 0-1 0 0,0 0 1 0 0,-1 0-1 0 0,1 0 1 0 0,-1 0-1 0 0,1 0 1 0 0,0 0-1 0 0,-1 0 1 0 0,1 0-1 0 0,-1 0 1 0 0,1-1 0 0 0,-1 1-1 0 0,1 0 1 0 0,-1 0-1 0 0,1-1 1 0 0,-1 1-1 0 0,1 0 1 0 0,0-1-1 0 0,0 0 1 0 0,2 0 12 0 0,0-1 0 0 0,0 0-1 0 0,0 0 1 0 0,-1-1 0 0 0,1 1-1 0 0,-1 0 1 0 0,1-1 0 0 0,-1 0 0 0 0,4-4-1 0 0,18-32 267 0 0,-17 25-173 0 0,9-11 216 0 0,0 0 0 0 0,1 2 0 0 0,2 0 0 0 0,40-39 0 0 0,-56 59-281 0 0,1 0 0 0 0,0 0 0 0 0,-1 0 1 0 0,1 1-1 0 0,0 0 0 0 0,1 0 0 0 0,-1 0 0 0 0,0 0 0 0 0,0 0 0 0 0,8-1 0 0 0,-10 3-33 0 0,1 0-1 0 0,-1-1 0 0 0,1 1 1 0 0,0 0-1 0 0,-1 0 1 0 0,1 0-1 0 0,-1 1 1 0 0,1-1-1 0 0,-1 1 0 0 0,0-1 1 0 0,1 1-1 0 0,-1 0 1 0 0,1 0-1 0 0,-1 0 1 0 0,0 0-1 0 0,0 0 0 0 0,0 1 1 0 0,0-1-1 0 0,0 1 1 0 0,4 2-1 0 0,0 3-1 0 0,0 0 0 0 0,-1 0 0 0 0,0 1 0 0 0,0-1 0 0 0,0 1 0 0 0,6 17 0 0 0,15 53 92 0 0,-8-18-28 0 0,-16-55-67 0 0,1 5 13 0 0,1-1 1 0 0,-1 0-1 0 0,2 0 0 0 0,-1 0 1 0 0,1 0-1 0 0,7 8 0 0 0,-11-16-10 0 0,1 1 1 0 0,-1-1-1 0 0,1 1 0 0 0,-1-1 0 0 0,1 0 0 0 0,0 0 1 0 0,0 1-1 0 0,0-1 0 0 0,0 0 0 0 0,-1-1 0 0 0,1 1 1 0 0,0 0-1 0 0,0 0 0 0 0,3 0 0 0 0,-2-1-2 0 0,-1 0 0 0 0,1 0 0 0 0,0 0 0 0 0,-1-1 0 0 0,1 1 0 0 0,0-1 0 0 0,-1 1 0 0 0,1-1 0 0 0,-1 0 0 0 0,1 0 0 0 0,-1 0 0 0 0,1 0 0 0 0,4-3 0 0 0,2-2 22 0 0,-1-1 0 0 0,1 1-1 0 0,-1-1 1 0 0,-1-1 0 0 0,1 1 0 0 0,-1-1-1 0 0,0-1 1 0 0,-1 1 0 0 0,7-13-1 0 0,-7 9 9 0 0,0 1 0 0 0,0-1-1 0 0,-2-1 1 0 0,1 1 0 0 0,-2 0-1 0 0,1-1 1 0 0,1-15 0 0 0,-4 20-15 0 0,2-34 35 0 0,-3 39-47 0 0,-1 0 1 0 0,1 1-1 0 0,0-1 0 0 0,-1 0 0 0 0,1 0 0 0 0,-1 1 1 0 0,0-1-1 0 0,0 0 0 0 0,0 1 0 0 0,-1-1 1 0 0,-2-4-1 0 0,4 7-1 0 0,0 0-1 0 0,0 0 1 0 0,-1-1 0 0 0,1 1 0 0 0,0 0-1 0 0,0 0 1 0 0,-1 0 0 0 0,1 0 0 0 0,0 0-1 0 0,0 0 1 0 0,-1-1 0 0 0,1 1 0 0 0,0 0-1 0 0,-1 0 1 0 0,1 0 0 0 0,0 0 0 0 0,0 0-1 0 0,-1 0 1 0 0,1 0 0 0 0,0 0 0 0 0,-1 0-1 0 0,1 0 1 0 0,0 0 0 0 0,0 0 0 0 0,-1 0-1 0 0,1 1 1 0 0,0-1 0 0 0,-1 0 0 0 0,1 0-1 0 0,0 0 1 0 0,0 0 0 0 0,-1 0-1 0 0,1 1 1 0 0,0-1 0 0 0,0 0 0 0 0,-8 7 7 0 0,7-7-4 0 0,-2 4 15 0 0,0 1 0 0 0,0-1 0 0 0,1 0 0 0 0,-1 1 0 0 0,1-1 0 0 0,0 1 0 0 0,0 0 0 0 0,0 0 0 0 0,-1 7 0 0 0,0 2 6 0 0,1-1 0 0 0,0 20 0 0 0,1-18 17 0 0,1 0 1 0 0,1 1-1 0 0,0-1 0 0 0,5 19 0 0 0,-5-28-27 0 0,1 1-1 0 0,0-1 1 0 0,0 1-1 0 0,1-1 1 0 0,0 0-1 0 0,0 0 1 0 0,1 0-1 0 0,-1-1 1 0 0,1 1-1 0 0,0-1 0 0 0,1 0 1 0 0,5 6-1 0 0,-7-9-106 0 0,1 0-1 0 0,-1 0 1 0 0,1 0-1 0 0,-1 0 1 0 0,1 0-1 0 0,0-1 1 0 0,-1 1-1 0 0,1-1 1 0 0,0 0-1 0 0,0 0 1 0 0,0 0-1 0 0,0-1 1 0 0,0 0-1 0 0,0 1 1 0 0,0-1-1 0 0,0-1 0 0 0,0 1 1 0 0,0 0-1 0 0,0-1 1 0 0,0 0-1 0 0,0 0 1 0 0,5-2-1 0 0,1-1-496 0 0,-1 1-1 0 0,0-2 1 0 0,10-5-1 0 0,20-16-6099 0 0,-11 1-1147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28.8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19551 0 0,'0'0'447'0'0,"0"8"602"0"0,32 250 244 0 0,3 28-106 0 0,-16-199-2439 0 0,-16-65 544 0 0</inkml:trace>
  <inkml:trace contextRef="#ctx0" brushRef="#br0" timeOffset="1">9 438 23039 0 0,'0'-1'86'0'0,"0"1"0"0"0,-1-1 0 0 0,1 0 0 0 0,0 1 0 0 0,0-1 0 0 0,0 1 0 0 0,0-1 0 0 0,0 0 0 0 0,0 1 0 0 0,0-1 0 0 0,0 0 0 0 0,0 1 0 0 0,0-1 0 0 0,0 1 0 0 0,0-1 0 0 0,0 0 0 0 0,1 1 0 0 0,-1-1 0 0 0,0 1 0 0 0,0-1 0 0 0,1 0-1 0 0,-1 1 1 0 0,1-1 0 0 0,-1 1 0 0 0,0-1 0 0 0,1 1 0 0 0,-1-1 0 0 0,2 0 0 0 0,-1-1-81 0 0,1 0 0 0 0,0 0 0 0 0,-1 0 0 0 0,1 0 0 0 0,0 0 0 0 0,4-2 0 0 0,14-5-132 0 0,1 0 0 0 0,0 2 0 0 0,0 1-1 0 0,1 0 1 0 0,0 2 0 0 0,33-3 0 0 0,16-4-4031 0 0,-53 7 2590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29.3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18 13824 0 0,'-2'-1'351'0'0,"0"0"0"0"0,0 0 1 0 0,0 0-1 0 0,0 0 0 0 0,1 0 1 0 0,-1-1-1 0 0,0 1 1 0 0,1-1-1 0 0,-1 1 0 0 0,-2-4 2951 0 0,4 12-2074 0 0,25 119 424 0 0,-15-28-1652 0 0,8 65 0 0 0,-11-122 0 0 0,23 76 0 0 0,-29-112-3 0 0,1-1 0 0 0,0 0 0 0 0,-1 0 0 0 0,2 0 1 0 0,-1 0-1 0 0,0 0 0 0 0,1 0 0 0 0,0 0 0 0 0,4 4 0 0 0,-6-7 22 0 0,0 0 1 0 0,1 0 0 0 0,-1 0 0 0 0,0 0-1 0 0,1-1 1 0 0,-1 1 0 0 0,1 0-1 0 0,-1-1 1 0 0,1 1 0 0 0,-1-1-1 0 0,1 1 1 0 0,-1-1 0 0 0,1 0-1 0 0,-1 0 1 0 0,1 0 0 0 0,0 1 0 0 0,-1-2-1 0 0,1 1 1 0 0,-1 0 0 0 0,1 0-1 0 0,0 0 1 0 0,-1-1 0 0 0,1 1-1 0 0,-1-1 1 0 0,1 1 0 0 0,-1-1 0 0 0,1 0-1 0 0,-1 1 1 0 0,3-3 0 0 0,0 0 82 0 0,1 0 1 0 0,-1 0 0 0 0,0-1-1 0 0,0 0 1 0 0,0 0 0 0 0,0 0-1 0 0,0 0 1 0 0,4-9 0 0 0,2-4 155 0 0,9-21 1 0 0,1-1 186 0 0,-3 7-98 0 0,-11 20 42 0 0,0 0-1 0 0,2 0 1 0 0,-1 0 0 0 0,17-18 0 0 0,-24 30-372 0 0,0 0-1 0 0,0 0 1 0 0,0 0 0 0 0,0-1-1 0 0,1 1 1 0 0,-1 0 0 0 0,0 0 0 0 0,0 0-1 0 0,1 0 1 0 0,-1-1 0 0 0,0 1 0 0 0,0 0-1 0 0,1 0 1 0 0,-1 0 0 0 0,0 0-1 0 0,0 0 1 0 0,1 0 0 0 0,-1 0 0 0 0,0 0-1 0 0,1 0 1 0 0,-1 0 0 0 0,0 0-1 0 0,0 0 1 0 0,1 0 0 0 0,-1 0 0 0 0,0 0-1 0 0,0 0 1 0 0,1 0 0 0 0,-1 0 0 0 0,0 0-1 0 0,0 0 1 0 0,1 1 0 0 0,6 8 125 0 0,0 13-148 0 0,-2 21 105 0 0,1 9 21 0 0,-5-47-164 0 0,0 0 1 0 0,0-1-1 0 0,1 1 1 0 0,0 0-1 0 0,-1-1 1 0 0,2 1-1 0 0,4 7 0 0 0,-6-10-192 0 0,0 0-1 0 0,1 0 0 0 0,0-1 0 0 0,0 1 1 0 0,-1 0-1 0 0,1-1 0 0 0,0 1 0 0 0,0-1 1 0 0,1 1-1 0 0,3 1 0 0 0,-5-3-477 0 0,1 1-1 0 0,0-1 1 0 0,-1 1-1 0 0,1-1 1 0 0,0 0-1 0 0,0 0 1 0 0,-1 1-1 0 0,1-1 1 0 0,0 0-1 0 0,2-1 1 0 0,15-3-7215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29.6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0 14280 0 0,'-57'46'1821'0'0,"52"-41"-1281"0"0,-7 6 1541 0 0,1 2 1 0 0,-14 17-1 0 0,22-26-1782 0 0,0 1 0 0 0,1-1 0 0 0,0 1 0 0 0,-1 0 0 0 0,1 0 0 0 0,1-1 0 0 0,-1 1 0 0 0,1 0 0 0 0,0 1 0 0 0,0-1 0 0 0,0 10 0 0 0,1-14-269 0 0,0 1 1 0 0,0-1-1 0 0,0 1 1 0 0,0-1 0 0 0,0 0-1 0 0,1 1 1 0 0,-1-1 0 0 0,1 0-1 0 0,-1 0 1 0 0,1 1 0 0 0,-1-1-1 0 0,1 0 1 0 0,0 0 0 0 0,0 0-1 0 0,-1 0 1 0 0,1 1 0 0 0,0-1-1 0 0,0 0 1 0 0,0-1 0 0 0,0 1-1 0 0,0 0 1 0 0,0 0 0 0 0,1 0-1 0 0,-1-1 1 0 0,0 1-1 0 0,0 0 1 0 0,0-1 0 0 0,1 1-1 0 0,-1-1 1 0 0,0 0 0 0 0,1 1-1 0 0,-1-1 1 0 0,0 0 0 0 0,1 0-1 0 0,-1 0 1 0 0,2 0 0 0 0,5 0 17 0 0,-1 0 0 0 0,0 0 0 0 0,1-1 0 0 0,-1 0 0 0 0,11-3 0 0 0,7-3-1159 0 0,0-2 0 0 0,40-18 0 0 0,-32 12-7795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30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147 480 5528 0 0,'-27'20'459'0'0,"-19"15"1031"0"0,40-30 540 0 0,1 0 0 0 0,-10 12-1 0 0,12-12-425 0 0,-5 6 1158 0 0,0 0 0 0 0,-12 24 0 0 0,19-32-2643 0 0,0 0-1 0 0,-1 0 0 0 0,1 1 0 0 0,0-1 0 0 0,1 0 0 0 0,-1 0 0 0 0,0 0 0 0 0,1 1 0 0 0,0-1 0 0 0,0 0 0 0 0,0 0 0 0 0,0 1 0 0 0,0-1 1 0 0,1 0-1 0 0,0 0 0 0 0,-1 0 0 0 0,4 7 0 0 0,-4-10-90 0 0,0 1 0 0 0,1 0 0 0 0,-1 0 0 0 0,1 0 0 0 0,-1-1 0 0 0,1 1 1 0 0,-1 0-1 0 0,1-1 0 0 0,0 1 0 0 0,-1-1 0 0 0,1 1 0 0 0,0-1 0 0 0,-1 1 0 0 0,1-1 0 0 0,0 1 0 0 0,0-1 1 0 0,0 1-1 0 0,-1-1 0 0 0,1 0 0 0 0,0 0 0 0 0,0 1 0 0 0,1-1 0 0 0,0 0 8 0 0,0 0 1 0 0,0 0-1 0 0,0 0 0 0 0,1 0 1 0 0,-1-1-1 0 0,0 1 0 0 0,0-1 0 0 0,4-1 1 0 0,3-2 40 0 0,-1 0 1 0 0,1 0 0 0 0,8-7 0 0 0,-16 10-54 0 0,9-6 50 0 0,0-1 0 0 0,-1 0 0 0 0,0 0 0 0 0,12-16 0 0 0,28-41 155 0 0,-44 58-218 0 0,14-22 63 0 0,-2-1-1 0 0,-1-1 0 0 0,-2 0 0 0 0,0-1 0 0 0,-2 0 0 0 0,-2-1 0 0 0,-1-1 0 0 0,-2 0 0 0 0,5-48 0 0 0,-11 80-70 0 0,3-31 396 0 0,-2 0-1 0 0,-1-46 1 0 0,-1 76-335 0 0,-1 1 1 0 0,1-1-1 0 0,-1 0 1 0 0,1 1 0 0 0,-1-1-1 0 0,0 1 1 0 0,0 0-1 0 0,-1-3 1 0 0,1 5-46 0 0,1-1-1 0 0,0 1 1 0 0,0 0 0 0 0,0-1-1 0 0,-1 1 1 0 0,1 0 0 0 0,0-1-1 0 0,0 1 1 0 0,-1 0 0 0 0,1 0-1 0 0,0 0 1 0 0,-1-1-1 0 0,1 1 1 0 0,0 0 0 0 0,-1 0-1 0 0,1 0 1 0 0,0 0 0 0 0,-1-1-1 0 0,1 1 1 0 0,0 0 0 0 0,-1 0-1 0 0,0 0 1 0 0,0 0-10 0 0,1 1 0 0 0,-1-1 0 0 0,1 0 1 0 0,-1 0-1 0 0,0 1 0 0 0,1-1 0 0 0,-1 0 0 0 0,1 1 0 0 0,-1-1 0 0 0,1 1 0 0 0,-1-1 1 0 0,1 1-1 0 0,-1-1 0 0 0,1 1 0 0 0,-1-1 0 0 0,1 1 0 0 0,-1 0 0 0 0,-3 7-7 0 0,1-1 0 0 0,-1 1-1 0 0,2 0 1 0 0,-1 0 0 0 0,1 0-1 0 0,-2 13 1 0 0,1-5-3 0 0,-5 26 1 0 0,-2 63 0 0 0,8-69 0 0 0,1-3-507 0 0,1 0 0 0 0,2 0 0 0 0,2 1 0 0 0,1-2 0 0 0,13 48-1 0 0,-6-45-1579 0 0,2-2-463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46.6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36 701 3680 0 0,'-7'-4'9441'0'0,"0"-3"-5287"0"0,5 3-3625 0 0,-1-2-69 0 0,0 0-1 0 0,1-1 1 0 0,-1 1 0 0 0,1-1 0 0 0,1 1 0 0 0,0-1-1 0 0,0 0 1 0 0,-1-9 0 0 0,2-32 358 0 0,-1 10-209 0 0,1 0 0 0 0,2 1 0 0 0,13-72 1 0 0,-11 93-575 0 0,-1 4-4 0 0,0 0 0 0 0,0 0-1 0 0,1 0 1 0 0,0 0 0 0 0,1 1 0 0 0,1-1 0 0 0,11-17 0 0 0,-13 24-26 0 0,1 0 1 0 0,-1 0-1 0 0,1 0 0 0 0,0 0 1 0 0,0 1-1 0 0,1 0 0 0 0,-1 0 0 0 0,1 1 1 0 0,0-1-1 0 0,8-2 0 0 0,-3 1 18 0 0,1 1 1 0 0,-1 1-1 0 0,1 0 0 0 0,0 1 0 0 0,12-1 1 0 0,-13 2 152 0 0,-1 1 0 0 0,1 0 1 0 0,0 0-1 0 0,-1 1 0 0 0,1 0 1 0 0,17 5-1 0 0,-7-1 14 0 0,0 0 0 0 0,0-2 0 0 0,32 1 0 0 0,-24-6-98 0 0,0-1 1 0 0,0-1-1 0 0,-1-1 0 0 0,31-10 0 0 0,-49 12-89 0 0,76-18 28 0 0,72-20 63 0 0,-87 20-126 0 0,1 2 0 0 0,0 5 0 0 0,110-10 0 0 0,52 22-60 0 0,-121 4 67 0 0,34 4 109 0 0,1 0 41 0 0,-55-2-178 0 0,104 19 0 0 0,-107-11 110 0 0,-7-1-57 0 0,117 10 0 0 0,-158-18 0 0 0,-10-1 0 0 0,1-2 0 0 0,33-3 0 0 0,154-27 64 0 0,-191 26-50 0 0,18-3 102 0 0,68-2-1 0 0,9 7-104 0 0,-120 1-14 0 0,8-1 185 0 0,-11 2-124 0 0,-1 0 1 0 0,1 0-1 0 0,0-1 1 0 0,0 1-1 0 0,0 0 1 0 0,0 1-1 0 0,-1-1 1 0 0,1 0-1 0 0,0 0 1 0 0,0 0-1 0 0,0 0 1 0 0,-1 1-1 0 0,1-1 1 0 0,0 0-1 0 0,0 1 1 0 0,-1-1-1 0 0,1 0 1 0 0,0 1-1 0 0,0 0 1 0 0,0 0-7 0 0,-1 1 0 0 0,0 0 0 0 0,1-1-1 0 0,-1 1 1 0 0,0 0 0 0 0,1-1 0 0 0,-1 1 0 0 0,0 0 0 0 0,-1 2 0 0 0,1-2-80 0 0,0 6 109 0 0,-1-1 0 0 0,-1 0 0 0 0,1 1 0 0 0,-1-1-1 0 0,0 0 1 0 0,-5 10 0 0 0,3-7 106 0 0,1-1 1 0 0,-5 20-1 0 0,-37 209 57 0 0,44-227-1266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49.4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56 4144 0 0,'0'0'5610'0'0,"1"0"-5331"0"0,-1 0 0 0 0,0 0 0 0 0,1 0 0 0 0,-1 0 0 0 0,1 0-1 0 0,-1 0 1 0 0,0 0 0 0 0,1 0 0 0 0,-1 0 0 0 0,0 0 0 0 0,1 1-1 0 0,2 1 2511 0 0,-2-1-2510 0 0,5 13 459 0 0,-3-9-619 0 0,-1 0 1 0 0,0 0 0 0 0,0 0-1 0 0,-1 1 1 0 0,0-1 0 0 0,2 9-1 0 0,0 14 557 0 0,3 52 110 0 0,-4 130 448 0 0,-4-183 1238 0 0,-9-35-1829 0 0,7 2-605 0 0,1-1 1 0 0,1 0-1 0 0,-1 0 0 0 0,1-1 1 0 0,1 1-1 0 0,-1 0 1 0 0,1-1-1 0 0,0-13 0 0 0,0 0-21 0 0,1 1 0 0 0,1-1 0 0 0,1 1-1 0 0,8-37 1 0 0,-3 28 26 0 0,1 0-1 0 0,13-29 0 0 0,-16 46 13 0 0,1 1 0 0 0,0-1 1 0 0,0 1-1 0 0,1 1 0 0 0,0 0 0 0 0,1 0 0 0 0,15-15 0 0 0,-21 23-43 0 0,1 0 0 0 0,0-1 0 0 0,0 1 0 0 0,0 1 0 0 0,0-1 0 0 0,0 0 0 0 0,0 1 0 0 0,0 0 0 0 0,1-1 1 0 0,-1 1-1 0 0,1 1 0 0 0,-1-1 0 0 0,0 0 0 0 0,1 1 0 0 0,-1 0 0 0 0,1 0 0 0 0,-1 0 0 0 0,5 0 0 0 0,-5 1 11 0 0,-1-1 1 0 0,0 1-1 0 0,0-1 1 0 0,0 1 0 0 0,0 0-1 0 0,0 0 1 0 0,0 0-1 0 0,0 0 1 0 0,-1 0-1 0 0,1 0 1 0 0,0 1-1 0 0,-1-1 1 0 0,1 1-1 0 0,0-1 1 0 0,-1 1 0 0 0,0-1-1 0 0,1 1 1 0 0,-1 0-1 0 0,0 0 1 0 0,0 0-1 0 0,0 0 1 0 0,0 0-1 0 0,0 0 1 0 0,-1 0 0 0 0,1 0-1 0 0,0 0 1 0 0,-1 0-1 0 0,0 0 1 0 0,1 0-1 0 0,-1 4 1 0 0,0 2-12 0 0,0-1 0 0 0,-1 1 0 0 0,0-1 0 0 0,0 1 0 0 0,0-1 0 0 0,-1 1 0 0 0,-1-1 0 0 0,1 0 1 0 0,-1 0-1 0 0,0 0 0 0 0,0 0 0 0 0,-1 0 0 0 0,0-1 0 0 0,0 1 0 0 0,-9 8 0 0 0,5-6-207 0 0,0 0 0 0 0,0-2 0 0 0,-1 1 0 0 0,0-1 1 0 0,-1 0-1 0 0,1-1 0 0 0,-1 0 0 0 0,-1 0 0 0 0,-17 6 0 0 0,12-7-2186 0 0,2-4-5456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9:57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85 137 9272 0 0,'0'0'422'0'0,"-7"1"156"0"0,-23 3 3086 0 0,8-2 334 0 0,-3 14 4190 0 0,30-14-7519 0 0,6 1-570 0 0,20-4 225 0 0,-1-3 0 0 0,31-6 0 0 0,-31 5-187 0 0,4 0-67 0 0,1 1 1 0 0,37 2-1 0 0,-59 1-40 0 0,0-1 0 0 0,-1 0 0 0 0,1-1 0 0 0,-1 0 0 0 0,19-8 0 0 0,7-2 67 0 0,66-14 160 0 0,209-27 1 0 0,36 36-101 0 0,-161 23 220 0 0,18 0 123 0 0,-55-8-33 0 0,53-2 101 0 0,-168 4-454 0 0,1 1-1 0 0,41 6 1 0 0,73 17 300 0 0,-92-13-361 0 0,-15 0-9 0 0,-32-7-16 0 0,1 0 0 0 0,-1 0 0 0 0,22 0 0 0 0,-25-3 5 0 0,-6 1-24 0 0,0-1-1 0 0,0 0 0 0 0,0 0 1 0 0,0 0-1 0 0,0 0 0 0 0,0-1 1 0 0,-1 1-1 0 0,1-1 1 0 0,0 1-1 0 0,0-1 0 0 0,0 0 1 0 0,-1 0-1 0 0,1-1 1 0 0,-1 1-1 0 0,1 0 0 0 0,-1-1 1 0 0,4-2-1 0 0,-6 4-14 0 0,0-1 1 0 0,1 1-1 0 0,-1 0 0 0 0,0 0 1 0 0,0 0-1 0 0,0-1 0 0 0,0 1 1 0 0,1 0-1 0 0,-1 0 0 0 0,0-1 1 0 0,0 1-1 0 0,0 0 0 0 0,0 0 1 0 0,0-1-1 0 0,0 1 0 0 0,0 0 0 0 0,0-1 1 0 0,0 1-1 0 0,0 0 0 0 0,0 0 1 0 0,0-1-1 0 0,0 1 0 0 0,0 0 1 0 0,0-1-1 0 0,0 1 0 0 0,0 0 1 0 0,0 0-1 0 0,0-1 0 0 0,-1 1 1 0 0,1-8-310 0 0,2 7-36 0 0,-2 1 263 0 0,0 0 0 0 0,1-1-1 0 0,-1 1 1 0 0,0 0 0 0 0,0 0-1 0 0,0 0 1 0 0,1-1 0 0 0,-1 1-1 0 0,0 0 1 0 0,0 0 0 0 0,0-1-1 0 0,0 1 1 0 0,0 0 0 0 0,1 0-1 0 0,-1-1 1 0 0,0 1 0 0 0,0 0-1 0 0,0 0 1 0 0,0-1 0 0 0,0 1-1 0 0,0 0 1 0 0,0-1 0 0 0,0 1-1 0 0,0-1 1 0 0,-3-3-1440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49.9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1 5064 0 0,'-10'13'496'0'0,"6"-9"-1124"0"0,-21 18 10616 0 0,14-18-9135 0 0,10-4-194 0 0,-2 5 1262 0 0,-6-6-1026 0 0,8 1-822 0 0,0 0 1 0 0,1-1-1 0 0,-1 1 1 0 0,0 0-1 0 0,0 0 1 0 0,1 0-1 0 0,-1 1 1 0 0,0-1-1 0 0,1 0 1 0 0,-1 0-1 0 0,0 0 1 0 0,0 0-1 0 0,1 1 1 0 0,-1-1-1 0 0,0 0 1 0 0,1 1-1 0 0,-1-1 1 0 0,1 1-1 0 0,-1-1 1 0 0,0 0-1 0 0,1 1 1 0 0,-1-1-1 0 0,1 1 1 0 0,-1-1-1 0 0,1 1 1 0 0,-1 0 0 0 0,0 0-1 0 0,-2 4 4 0 0,-1-1 1 0 0,0 1-1 0 0,1-1 1 0 0,0 1-1 0 0,0 0 1 0 0,1 0-1 0 0,-4 9 1 0 0,-10 41 831 0 0,10-34-1001 0 0,5-16 137 0 0,0 1 1 0 0,0-1-1 0 0,1 1 0 0 0,-1-1 0 0 0,1 9 0 0 0,0-12-26 0 0,1 0-1 0 0,-1 0 1 0 0,0 0 0 0 0,0 0 0 0 0,1 1-1 0 0,0-1 1 0 0,-1 0 0 0 0,1 0 0 0 0,0 0-1 0 0,0 0 1 0 0,0 0 0 0 0,0 0 0 0 0,0-1-1 0 0,0 1 1 0 0,4 3 0 0 0,-4-5-7 0 0,0 0 1 0 0,0 0-1 0 0,0 0 0 0 0,0 0 0 0 0,1 0 1 0 0,-1-1-1 0 0,0 1 0 0 0,0 0 0 0 0,0-1 1 0 0,0 1-1 0 0,0-1 0 0 0,0 1 1 0 0,0-1-1 0 0,0 1 0 0 0,0-1 0 0 0,1-1 1 0 0,2 0 23 0 0,0 0-13 0 0,-1 0-1 0 0,1 0 1 0 0,-1-1-1 0 0,0 0 1 0 0,1 1-1 0 0,-1-1 1 0 0,0 0-1 0 0,-1-1 1 0 0,1 1-1 0 0,3-5 1 0 0,2-7 64 0 0,10-20 0 0 0,0 0 179 0 0,-8 24-80 0 0,-10 10-174 0 0,0 1-1 0 0,1 0 0 0 0,-1 0 0 0 0,0 0 0 0 0,1 0 0 0 0,-1 0 1 0 0,1 0-1 0 0,-1 0 0 0 0,0-1 0 0 0,1 1 0 0 0,-1 0 0 0 0,0 0 1 0 0,1 0-1 0 0,-1 0 0 0 0,0 0 0 0 0,1 1 0 0 0,-1-1 0 0 0,0 0 1 0 0,1 0-1 0 0,-1 0 0 0 0,0 0 0 0 0,1 0 0 0 0,0 1 1 0 0,0 0-1 0 0,0 0 0 0 0,0 0 0 0 0,0 0 1 0 0,0 1-1 0 0,0-1 0 0 0,0 0 0 0 0,0 1 1 0 0,-1-1-1 0 0,1 1 0 0 0,0-1 0 0 0,-1 1 1 0 0,1-1-1 0 0,0 3 0 0 0,-1-4-54 0 0,10 27 329 0 0,-10-26-416 0 0,0 0 1 0 0,0 0 0 0 0,1 0 0 0 0,-1-1 0 0 0,1 1 0 0 0,-1 0 0 0 0,0-1 0 0 0,1 1 0 0 0,-1 0 0 0 0,1-1 0 0 0,-1 1-1 0 0,1 0 1 0 0,0-1 0 0 0,-1 1 0 0 0,1-1 0 0 0,0 1 0 0 0,-1-1 0 0 0,1 1 0 0 0,0-1 0 0 0,-1 1 0 0 0,1-1 0 0 0,0 0 0 0 0,0 0-1 0 0,0 1 1 0 0,-1-1 0 0 0,1 0 0 0 0,0 0 0 0 0,1 0 0 0 0,3-2-1622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50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 16384 0 0,'0'0'1249'0'0,"2"1"-855"0"0,1 2-149 0 0,0 0 0 0 0,0 0 0 0 0,0 0 0 0 0,0 0 0 0 0,0 1 0 0 0,-1 0-1 0 0,1-1 1 0 0,-1 1 0 0 0,0 0 0 0 0,0 0 0 0 0,2 5 0 0 0,4 10 540 0 0,-5-12-531 0 0,-1-1-1 0 0,0 0 1 0 0,-1 1 0 0 0,1-1-1 0 0,-1 1 1 0 0,-1-1-1 0 0,1 10 1 0 0,1 11 356 0 0,-1-22-346 0 0,0 0 76 0 0,0-1 0 0 0,-1 1 0 0 0,0-1 1 0 0,1 1-1 0 0,-2 7 0 0 0,6-18 43 0 0,11-26 177 0 0,-12 22-424 0 0,1-1 0 0 0,10-15 0 0 0,-2 8-21 0 0,-7 8-168 0 0,0 1-1 0 0,0 0 0 0 0,1 1 1 0 0,0 0-1 0 0,1 0 1 0 0,-1 0-1 0 0,2 1 1 0 0,13-10-1 0 0,-18 15-11 0 0,0 0 0 0 0,-1 1 0 0 0,1 0-1 0 0,0 0 1 0 0,0 0 0 0 0,5-1 0 0 0,-3 2-805 0 0,1-1 0 0 0,-1 1 1 0 0,0 0-1 0 0,0 1 0 0 0,13 1 1 0 0,-6 3-1177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50.9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1 3680 0 0,'0'0'284'0'0,"-5"0"226"0"0,-7 0 2057 0 0,10 0-1820 0 0,-5 0 489 0 0,1 0 0 0 0,0 0-1 0 0,-1 1 1 0 0,-10 2 0 0 0,15-3-1174 0 0,0 1 0 0 0,0 0 0 0 0,0 0 1 0 0,0 0-1 0 0,0 0 0 0 0,0 0 1 0 0,1 1-1 0 0,-1-1 0 0 0,0 1 0 0 0,0-1 1 0 0,1 1-1 0 0,-1-1 0 0 0,1 1 0 0 0,0 0 1 0 0,-1 0-1 0 0,1 0 0 0 0,-1 2 1 0 0,-6 10 200 0 0,2-4-145 0 0,1 0 1 0 0,0 0 0 0 0,1 1 0 0 0,0 0 0 0 0,0 0-1 0 0,-3 16 1 0 0,6-16 8 0 0,0 0-1 0 0,0 0 1 0 0,1 20-1 0 0,1-28-28 0 0,-1-1 0 0 0,0 1 0 0 0,1 0 0 0 0,0 0 0 0 0,-1 0 0 0 0,1-1 0 0 0,1 1 0 0 0,-1-1 0 0 0,0 1 0 0 0,0-1 0 0 0,1 1 0 0 0,0-1 0 0 0,-1 0 0 0 0,1 1 0 0 0,0-1 0 0 0,0 0 0 0 0,0 0 0 0 0,0 0-1 0 0,5 2 1 0 0,-7-4-53 0 0,1 1 0 0 0,-1-1 0 0 0,1 0-1 0 0,0 0 1 0 0,-1 0 0 0 0,1 1-1 0 0,0-1 1 0 0,-1 0 0 0 0,1 0 0 0 0,0 0-1 0 0,-1 0 1 0 0,1 0 0 0 0,0 0-1 0 0,-1 0 1 0 0,1 0 0 0 0,0-1 0 0 0,-1 1-1 0 0,1 0 1 0 0,0 0 0 0 0,-1-1-1 0 0,1 1 1 0 0,-1 0 0 0 0,2-1 0 0 0,12-11 316 0 0,-9 8-181 0 0,3-5 72 0 0,0-1 0 0 0,0 1 0 0 0,-1-1 0 0 0,0-1 0 0 0,-1 1 0 0 0,10-23 0 0 0,5-8 388 0 0,29-41 2136 0 0,-49 81-2315 0 0,-1 21-231 0 0,-1 2-628 0 0,2 30 1295 0 0,4-27-3218 0 0,4-4-4372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51.5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1 214 12552 0 0,'0'0'4069'0'0,"6"0"-3385"0"0,4-5-296 0 0,0-1 1 0 0,-1 1 0 0 0,0-2-1 0 0,0 1 1 0 0,10-11-1 0 0,-19 17-383 0 0,7-6 315 0 0,-1-1 0 0 0,0 0 1 0 0,-1-1-1 0 0,10-15 1 0 0,2-5 515 0 0,1 0-24 0 0,-14 22-557 0 0,0-1 1 0 0,0 0-1 0 0,1 1 0 0 0,0 0 1 0 0,10-10 1059 0 0,-2 34-1719 0 0,-12-14 403 0 0,1 0 0 0 0,0 0 0 0 0,-1 0 1 0 0,0 1-1 0 0,0-1 0 0 0,0 0 0 0 0,0 0 0 0 0,-1 1 0 0 0,0-1 0 0 0,1 0 0 0 0,-2 6 0 0 0,1-4 15 0 0,0 1 0 0 0,0-1 0 0 0,0 0 0 0 0,1 0 0 0 0,0 0 0 0 0,0 0 0 0 0,1 0 0 0 0,2 6 0 0 0,1-7 29 0 0,-3-4-37 0 0,0 0 0 0 0,0-1 0 0 0,-1 1 0 0 0,1-1 1 0 0,0 0-1 0 0,0 0 0 0 0,0 0 0 0 0,0 0 0 0 0,0 0 1 0 0,0 0-1 0 0,0 0 0 0 0,0 0 0 0 0,0-1 0 0 0,0 1 1 0 0,0-1-1 0 0,0 0 0 0 0,0 1 0 0 0,0-1 0 0 0,2-1 1 0 0,6-4 40 0 0,-1 0 1 0 0,11-8-1 0 0,-12 9-39 0 0,86-56 840 0 0,-43 29-498 0 0,-33 15-174 0 0,-10 9 394 0 0,-10 9-558 0 0,2-1 1 0 0,-1 1-1 0 0,0 0 0 0 0,0 0 0 0 0,0 0 1 0 0,0-1-1 0 0,0 1 0 0 0,1 0 0 0 0,-1 0 1 0 0,0 0-1 0 0,1 1 0 0 0,-1-1 0 0 0,1 0 1 0 0,-1 0-1 0 0,0 2 0 0 0,-4 21 168 0 0,2-10-3 0 0,1-4-129 0 0,0-1-1 0 0,0 1 0 0 0,1 0 0 0 0,0-1 0 0 0,1 1 0 0 0,0 0 0 0 0,2 17 0 0 0,-1-23-34 0 0,-1 0-1 0 0,1 0 1 0 0,0-1 0 0 0,0 1 0 0 0,0-1 0 0 0,1 1-1 0 0,-1-1 1 0 0,1 1 0 0 0,0-1 0 0 0,0 0 0 0 0,0 0-1 0 0,1 0 1 0 0,-1 0 0 0 0,1 0 0 0 0,-1 0 0 0 0,1-1-1 0 0,0 1 1 0 0,0-1 0 0 0,0 0 0 0 0,0 0 0 0 0,1 0-1 0 0,5 3 1 0 0,-5-4-155 0 0,0 0 0 0 0,0-1 1 0 0,-1 0-1 0 0,1 1 0 0 0,0-1 0 0 0,0 0 0 0 0,0-1 1 0 0,-1 1-1 0 0,1-1 0 0 0,0 1 0 0 0,-1-1 0 0 0,1 0 0 0 0,0-1 1 0 0,-1 1-1 0 0,1-1 0 0 0,-1 1 0 0 0,0-1 0 0 0,5-3 1 0 0,1-1-621 0 0,-1 0 1 0 0,0 0 0 0 0,-1-1 0 0 0,1 1 0 0 0,11-17 0 0 0,-2 2-4717 0 0,0 1-1414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51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 7368 0 0,'9'-37'11701'0'0,"-3"71"-9355"0"0,1 48 0 0 0,-3-28-1277 0 0,0-13-676 0 0,6 60 149 0 0,-2-59-589 0 0,15 51 0 0 0,-18-71-1749 0 0,-2-19-120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52.3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81 5528 0 0,'1'0'6865'0'0,"7"5"-2461"0"0,23 5 874 0 0,2-5-3934 0 0,-10-4-1313 0 0,22-3 1 0 0,-19 1-3 0 0,-6 0 8 0 0,0-1 1 0 0,29-6-1 0 0,-24 4 156 0 0,-20 4-64 0 0,1-1 0 0 0,-1 0-1 0 0,1 0 1 0 0,9-5-1 0 0,-8 3 223 0 0,-5 3-282 0 0,1-1 0 0 0,-1 0 0 0 0,1-1 0 0 0,-1 1 0 0 0,1 0 1 0 0,-1-1-1 0 0,0 1 0 0 0,0-1 0 0 0,0 0 0 0 0,0 0 0 0 0,2-2 1880 0 0,-4 3-1875 0 0,0 1 0 0 0,0-1 0 0 0,0 1-1 0 0,-1-1 1 0 0,1 1 0 0 0,0-1 0 0 0,0 1 0 0 0,-1 0 0 0 0,1-1-1 0 0,0 1 1 0 0,-1-1 0 0 0,1 1 0 0 0,-1 0 0 0 0,1-1 0 0 0,0 1-1 0 0,-1 0 1 0 0,1 0 0 0 0,-1-1 0 0 0,1 1 0 0 0,-1 0 0 0 0,1 0-1 0 0,-1 0 1 0 0,1 0 0 0 0,-1-1 0 0 0,1 1 0 0 0,-1 0 0 0 0,1 0-1 0 0,-1 0 1 0 0,-14-1-98 0 0,14 1 51 0 0,-5-1-54 0 0,10-1-1235 0 0,6-3-242 0 0,-4 1 982 0 0,-1 1 1 0 0,1 0-1 0 0,0 0 1 0 0,0 0-1 0 0,0 1 0 0 0,8-2 1 0 0,-12 3 423 0 0,0 1 0 0 0,1 0 0 0 0,-1-1 0 0 0,1 1 0 0 0,-1 0 0 0 0,0 0 0 0 0,1 1 0 0 0,-1-1 0 0 0,1 0 0 0 0,-1 1 0 0 0,0 0 0 0 0,1-1 0 0 0,-1 1 0 0 0,0 0 0 0 0,0 0 0 0 0,0 0 0 0 0,0 0 0 0 0,0 1 0 0 0,0-1 0 0 0,2 2 0 0 0,0 0 216 0 0,-1 0 1 0 0,1 0 0 0 0,-1 0 0 0 0,0 1 0 0 0,0-1-1 0 0,-1 1 1 0 0,1 0 0 0 0,-1-1 0 0 0,1 1-1 0 0,-1 0 1 0 0,0 1 0 0 0,1 5 0 0 0,6 1 5766 0 0,-9-11-5799 0 0,1-5-200 0 0,1 0-1 0 0,0-1 0 0 0,0 1 0 0 0,0 0 0 0 0,1 0 1 0 0,-1 1-1 0 0,1-1 0 0 0,6-6 0 0 0,4-4-3046 0 0,2 2-3375 0 0,-2 3-1218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52.6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1 17503 0 0,'-12'8'1904'0'0,"6"2"-1797"0"0,5-9 128 0 0,0-1-1 0 0,1 1 1 0 0,-1 0 0 0 0,0 0 0 0 0,1 0 0 0 0,-1 0 0 0 0,1 0 0 0 0,-1 0 0 0 0,1-1 0 0 0,0 1 0 0 0,-1 0 0 0 0,1 0-1 0 0,0 0 1 0 0,0 0 0 0 0,0 0 0 0 0,0 0 0 0 0,0 0 0 0 0,0 0 0 0 0,0 0 0 0 0,0 0 0 0 0,0 1 0 0 0,0-1 0 0 0,0-1 0 0 0,0 1-1 0 0,1 0 1 0 0,-1 0 0 0 0,1 1 0 0 0,6 12 1316 0 0,-6-11-1281 0 0,1 0-1 0 0,-1 0 1 0 0,0 0 0 0 0,0-1-1 0 0,0 1 1 0 0,0 0-1 0 0,1 5 1 0 0,1 2 631 0 0,-2-10-871 0 0,-1 0 1 0 0,0 1-1 0 0,1-1 1 0 0,-1 1 0 0 0,0-1-1 0 0,0 1 1 0 0,1 0-1 0 0,-1-1 1 0 0,0 1-1 0 0,0-1 1 0 0,0 1 0 0 0,0-1-1 0 0,1 1 1 0 0,-1 0-1 0 0,0-1 1 0 0,0 1-1 0 0,0-1 1 0 0,0 1-1 0 0,-1 0 1 0 0,1 2 0 0 0,-1 0 1 0 0,1 0-1 0 0,-1 0 1 0 0,0 0-1 0 0,0 0 0 0 0,0 0 1 0 0,-1 0-1 0 0,1-1 0 0 0,-1 1 1 0 0,1 0-1 0 0,-1-1 1 0 0,-2 3-1 0 0,-5 6-52 0 0,4-4-397 0 0,-1 1 1 0 0,0-2-1 0 0,0 1 1 0 0,-1-1-1 0 0,0 0 1 0 0,0 0-1 0 0,-8 5 1 0 0,1-3-6614 0 0,-1 0-2160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54.8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86 10136 0 0,'-39'-33'1961'0'0,"37"32"-1420"0"0,0-1 1 0 0,0 1-1 0 0,0 0 1 0 0,0 0 0 0 0,0 0-1 0 0,-1 0 1 0 0,-1 0-1 0 0,-6-3 6467 0 0,25-3-6175 0 0,5 3-371 0 0,33-3 0 0 0,2 0-201 0 0,48-5-153 0 0,-81 10-104 0 0,14 2 50 0 0,1 0 0 0 0,-1 3-1 0 0,40 7 1 0 0,-67-9-53 0 0,-5 0 3 0 0,0-1 0 0 0,0 1 0 0 0,0 0-1 0 0,-1 1 1 0 0,1-1 0 0 0,0 1 0 0 0,-1-1-1 0 0,1 1 1 0 0,-1 0 0 0 0,1 0 0 0 0,-1 1 0 0 0,0-1-1 0 0,0 1 1 0 0,0-1 0 0 0,0 1 0 0 0,0 0-1 0 0,2 4 1 0 0,-2-2 8 0 0,0 0 0 0 0,-1 0-1 0 0,1 0 1 0 0,-1 0 0 0 0,-1 0-1 0 0,1 0 1 0 0,-1 0 0 0 0,1 1-1 0 0,-2-1 1 0 0,1 1 0 0 0,0 10-1 0 0,-2 16-39 0 0,-2 1-1 0 0,-1-1 1 0 0,-10 39-1 0 0,-34 93 1310 0 0,36-131-977 0 0,-1 0 1 0 0,-2-2 0 0 0,-1 1-1 0 0,-1-2 1 0 0,-41 53 0 0 0,51-74-241 0 0,0-1 1 0 0,-1 0-1 0 0,0-1 1 0 0,-1 0-1 0 0,0 0 1 0 0,0-1-1 0 0,0 0 1 0 0,-1 0-1 0 0,0-1 1 0 0,0-1-1 0 0,-17 7 1 0 0,-1-4-337 0 0,0-1 1 0 0,-1 0-1 0 0,-34 1 1 0 0,53-6-2206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56.8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1922 43 9648 0 0,'-14'3'953'0'0,"-8"-6"3602"0"0,36 1-3958 0 0,15-10 709 0 0,-23 8-1243 0 0,0 2 0 0 0,0-1 0 0 0,1 1 0 0 0,-1-1 0 0 0,13-1 0 0 0,-10 3 253 0 0,35-4 670 0 0,64 1 0 0 0,-94 4-882 0 0,-1 1-1 0 0,0 1 0 0 0,1 0 1 0 0,-1 1-1 0 0,0 0 1 0 0,0 1-1 0 0,-1 0 1 0 0,1 1-1 0 0,15 9 0 0 0,65 51 543 0 0,-23-15-508 0 0,-56-40 267 0 0,0 2 1 0 0,-1-1-1 0 0,12 15 0 0 0,19 17-230 0 0,-8-10-67 0 0,-2 2 0 0 0,-1 1 0 0 0,-2 2 0 0 0,41 65 0 0 0,-13-16 45 0 0,45 70-98 0 0,-39-48-26 0 0,66 124 269 0 0,-73-97 511 0 0,65 227-1 0 0,-62-104 182 0 0,-18 5-988 0 0,3 102-184 0 0,-40-273 229 0 0,-10 181 0 0 0,-47 125 81 0 0,36-316-29 0 0,-5-1 0 0 0,-32 88 1 0 0,45-150-60 0 0,-80 209 487 0 0,60-168-304 0 0,-58 97 1 0 0,44-92-143 0 0,-141 214 154 0 0,135-215-191 0 0,-2-3 0 0 0,-68 66 0 0 0,-17-3 83 0 0,-6-5 0 0 0,-172 113 0 0 0,270-204-35 0 0,-4 3 37 0 0,0-3 1 0 0,-71 34-1 0 0,29-23-38 0 0,-87 54 0 0 0,-46 31 44 0 0,170-101-33 0 0,-1-2 0 0 0,-79 23 0 0 0,93-36-36 0 0,-78 8 0 0 0,-40-8 41 0 0,78-5-78 0 0,58-2-15 0 0,1 1-1 0 0,0 1 0 0 0,-34 12 1 0 0,17-4-4 0 0,-64 22 44 0 0,-20 7 31 0 0,101-36-41 0 0,-49 14 244 0 0,46-12-114 0 0,17-6-107 0 0,3-1-30 0 0,-3 0 74 0 0,8-5-51 0 0,-1 2-60 0 0,-1 2 3 0 0,-1-1-1 0 0,0 1 1 0 0,1-1-1 0 0,-1 1 1 0 0,0-1-1 0 0,0 1 1 0 0,0 0-1 0 0,0-1 1 0 0,0 1-1 0 0,0-1 1 0 0,-1 1-1 0 0,1-1 1 0 0,0 1-1 0 0,-1 0 1 0 0,1-1-1 0 0,-1 1 1 0 0,0-1-1 0 0,-1-1 1 0 0,0 0 9 0 0,0 0-1 0 0,-1 0 1 0 0,0 1 0 0 0,1-1 0 0 0,-5-2-1 0 0,-1-2-1 0 0,4 4 2 0 0,-1 0 1 0 0,0 0-1 0 0,0 0 0 0 0,0 0 1 0 0,0 1-1 0 0,0 0 1 0 0,-1 0-1 0 0,1 0 0 0 0,0 1 1 0 0,-7-1-1 0 0,-5-1 33 0 0,1 2 1 0 0,-20-1-1 0 0,15 1-27 0 0,17 0-11 0 0,0 1-1 0 0,0-1 1 0 0,0 1-1 0 0,0 1 1 0 0,0-1 0 0 0,-8 2-1 0 0,0-1-6 0 0,0 0 0 0 0,11 1 0 0 0,6 1 0 0 0,2-1 0 0 0,0 0 0 0 0,0-1 0 0 0,0 0 0 0 0,1 0 0 0 0,-1-1 0 0 0,0 1 0 0 0,0-2 0 0 0,12-1 0 0 0,-2-1 0 0 0,1-1 0 0 0,-1 0 0 0 0,-1-2 0 0 0,1 0 0 0 0,23-12 0 0 0,75-50 0 0 0,-46 25 0 0 0,-47 32 0 0 0,-14 7 0 0 0,0 0 0 0 0,-1-1 0 0 0,13-9 0 0 0,-26 17 0 0 0,3-2 0 0 0,0 0 0 0 0,0 1 0 0 0,0-1 0 0 0,1 1 0 0 0,-1 0 0 0 0,0-1 0 0 0,-3 4 0 0 0,-3 4 0 0 0,0 0 0 0 0,-1-1 0 0 0,0 0 0 0 0,-16 9 0 0 0,-12 9 0 0 0,-10 12 0 0 0,-5 1 0 0 0,-60 61 0 0 0,82-72 0 0 0,23-22 0 0 0,1 1 0 0 0,0-1 0 0 0,0 1 0 0 0,0 1 0 0 0,-8 11 0 0 0,5-5 0 0 0,8-12 0 0 0,0 0 0 0 0,0 0 0 0 0,1 1 0 0 0,-1-1 0 0 0,1 0 0 0 0,0 0 0 0 0,-1 1 0 0 0,1-1 0 0 0,0 1 0 0 0,0-1 0 0 0,1 1 0 0 0,-2 4 0 0 0,0 7 0 0 0,2-13 0 0 0,-1-1 0 0 0,1 1 0 0 0,0 0 0 0 0,0 0 0 0 0,0-1 0 0 0,-1 1 0 0 0,1 0 0 0 0,0 0 0 0 0,0-1 0 0 0,0 1 0 0 0,0 0 0 0 0,0 0 0 0 0,1-1 0 0 0,-1 1 0 0 0,0 0 0 0 0,0 0 0 0 0,0-1 0 0 0,1 1 0 0 0,-1 0 0 0 0,0-1 0 0 0,0 1 0 0 0,1 0 0 0 0,-1-1 0 0 0,1 1 0 0 0,-1 0 0 0 0,1-1 0 0 0,-1 1 0 0 0,1-1 0 0 0,-1 1 0 0 0,1-1 0 0 0,-1 1 0 0 0,1-1 0 0 0,0 1 0 0 0,-1-1 0 0 0,1 0 0 0 0,0 1 0 0 0,1-1 0 0 0,4 3 0 0 0,-1-1 0 0 0,1 0 0 0 0,0 0 0 0 0,0-1 0 0 0,0 1 0 0 0,0-1 0 0 0,0-1 0 0 0,1 1 0 0 0,6-1 0 0 0,59-7 0 0 0,-45 3 0 0 0,-19 3-8 0 0,18-2-395 0 0,0 0 1 0 0,0 2 0 0 0,0 1-1 0 0,46 5 1 0 0,-52-2-333 0 0,4 1-1427 0 0,27 8 1 0 0,-20-2-7000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38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166 194 8288 0 0,'-5'-13'956'0'0,"1"0"0"0"0,0-1 1 0 0,-4-25-1 0 0,3 13 4493 0 0,3 5-2626 0 0,-3-8 329 0 0,3 17-2111 0 0,2 10-900 0 0,0 1 0 0 0,0-1-1 0 0,-1 1 1 0 0,1 0 0 0 0,0-1 0 0 0,-1 1 0 0 0,1-1-1 0 0,-1 1 1 0 0,0-2 0 0 0,0 2 3 0 0,1 0-1 0 0,0 1 1 0 0,-1-1 0 0 0,1 0-1 0 0,0 1 1 0 0,-1-1-1 0 0,1 1 1 0 0,-1-1 0 0 0,1 0-1 0 0,-1 1 1 0 0,1-1 0 0 0,-1 1-1 0 0,1-1 1 0 0,-1 1 0 0 0,0 0-1 0 0,1-1 1 0 0,-2 0 0 0 0,1 2-109 0 0,0-1 1 0 0,1 1 0 0 0,-1-1 0 0 0,1 0 0 0 0,-1 1-1 0 0,0-1 1 0 0,1 1 0 0 0,-1 0 0 0 0,1-1 0 0 0,-1 1-1 0 0,1-1 1 0 0,0 1 0 0 0,-1 0 0 0 0,1-1 0 0 0,0 1-1 0 0,-1 0 1 0 0,1-1 0 0 0,0 1 0 0 0,0 0 0 0 0,-1 0-1 0 0,1 0 1 0 0,-15 48 66 0 0,3 1 0 0 0,-10 71-1 0 0,12-56-41 0 0,-24 234 352 0 0,29-233-237 0 0,-4 100 257 0 0,9-137-255 0 0,1 0 0 0 0,7 39 0 0 0,-8-68-171 0 0,0 0 1 0 0,0 0 0 0 0,0 0-1 0 0,0 0 1 0 0,0 0-1 0 0,0 0 1 0 0,0 0 0 0 0,0 0-1 0 0,0 0 1 0 0,0 0 0 0 0,0-1-1 0 0,0 1 1 0 0,1 0 0 0 0,-1 0-1 0 0,0 0 1 0 0,0 0-1 0 0,0 0 1 0 0,0 0 0 0 0,0 0-1 0 0,0 0 1 0 0,0 0 0 0 0,0 0-1 0 0,0 0 1 0 0,0 0-1 0 0,1 0 1 0 0,-1 0 0 0 0,0 1-1 0 0,0-1 1 0 0,0 0 0 0 0,0 0-1 0 0,0 0 1 0 0,0 0 0 0 0,0 0-1 0 0,0 0 1 0 0,0 0-1 0 0,0 0 1 0 0,0 0 0 0 0,0 0-1 0 0,0 0 1 0 0,1 0 0 0 0,-1 0-1 0 0,0 0 1 0 0,0 0-1 0 0,0 0 1 0 0,0 1 0 0 0,0-1-1 0 0,0 0 1 0 0,0 0 0 0 0,0 0-1 0 0,0 0 1 0 0,0 0 0 0 0,0 0-1 0 0,0 0 1 0 0,0 0-1 0 0,0 0 1 0 0,0 0 0 0 0,0 1-1 0 0,0-1 1 0 0,0 0 0 0 0,0 0-1 0 0,5-12 56 0 0,3-20-87 0 0,-5-10 78 0 0,-2 0 0 0 0,-6-55 0 0 0,3 57-128 0 0,-1-1 216 0 0,-2-33 241 0 0,6 88-371 0 0,1-1 0 0 0,0 1 1 0 0,7 21-1 0 0,0 0-3 0 0,-6-21-8 0 0,1 0 0 0 0,0-1 0 0 0,2 0 0 0 0,-1 0 0 0 0,12 19 0 0 0,-16-30 10 0 0,0 0 0 0 0,0-1 0 0 0,0 0 0 0 0,1 1 0 0 0,-1-1 0 0 0,0 0 0 0 0,1 1 0 0 0,-1-1 1 0 0,0 0-1 0 0,1 0 0 0 0,0 0 0 0 0,-1 0 0 0 0,1 0 0 0 0,-1-1 0 0 0,1 1 0 0 0,0 0 0 0 0,3 0 0 0 0,-4-1-4 0 0,0 0 1 0 0,1 0-1 0 0,-1 0 1 0 0,0-1-1 0 0,0 1 1 0 0,0 0-1 0 0,0 0 0 0 0,0-1 1 0 0,0 1-1 0 0,0-1 1 0 0,0 1-1 0 0,0-1 0 0 0,0 1 1 0 0,0-1-1 0 0,0 0 1 0 0,0 1-1 0 0,0-1 1 0 0,0 0-1 0 0,-1 0 0 0 0,1 1 1 0 0,0-1-1 0 0,-1 0 1 0 0,1 0-1 0 0,0 0 1 0 0,-1 0-1 0 0,1 0 0 0 0,-1 0 1 0 0,1 0-1 0 0,-1 0 1 0 0,1-2-1 0 0,4-12 2 0 0,3-7-7 0 0,0 0 1 0 0,5-28-1 0 0,-8 27-583 0 0,2 0-1 0 0,0 1 1 0 0,15-29-1 0 0,-12 27 14 0 0,-2 8-995 0 0,1 0-61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00.5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46 107 10136 0 0,'0'0'230'0'0,"-19"-8"596"0"0,9 1 573 0 0,9 6-963 0 0,-1 0-1 0 0,0 0 1 0 0,0 0 0 0 0,1-1-1 0 0,-1 1 1 0 0,1 0-1 0 0,-1-1 1 0 0,-1-2-1 0 0,3 3-301 0 0,2-2 2805 0 0,-2 3-2805 0 0,0 0-1 0 0,0 0 1 0 0,1 0-1 0 0,-1 0 1 0 0,0 0-1 0 0,0 0 1 0 0,0 0 0 0 0,0-1-1 0 0,1 1 1 0 0,-1 0-1 0 0,0 0 1 0 0,0 0 0 0 0,0 0-1 0 0,0 0 1 0 0,1 0-1 0 0,14-2 1251 0 0,15 1-1039 0 0,-14 2-336 0 0,-1-1 0 0 0,1-1-1 0 0,-1 0 1 0 0,0-1 0 0 0,19-4 0 0 0,19-3 567 0 0,-27 6-290 0 0,29-4 189 0 0,-1 2 1 0 0,102 5-1 0 0,56 23-440 0 0,1-3 1161 0 0,-86-19-743 0 0,2 0-353 0 0,58-3 771 0 0,-99-2-655 0 0,-72 4-190 0 0,0-1 1 0 0,-1-1-1 0 0,1-1 1 0 0,-1 0-1 0 0,17-7 0 0 0,11-1 24 0 0,0 1-1 0 0,0 2 0 0 0,0 2 0 0 0,74-1 0 0 0,-73 7 174 0 0,76 10 0 0 0,44 19-327 0 0,-91-16-52 0 0,16 5 308 0 0,61 9 219 0 0,-134-26-274 0 0,-1 0 0 0 0,1 0 0 0 0,0-2 0 0 0,-1 0 0 0 0,1-1 0 0 0,16-4 0 0 0,-5-1 200 0 0,0-1-1 0 0,39-18 0 0 0,-18 7-168 0 0,81-21 0 0 0,-123 39-245 0 0,0 0 0 0 0,0 0 0 0 0,0 0 0 0 0,0 1 0 0 0,0 0 0 0 0,0 0-1 0 0,1 0 1 0 0,-1 1 0 0 0,0 0 0 0 0,9 3 0 0 0,8 4-5227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04.7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20 206 5528 0 0,'-20'-6'9774'0'0,"22"6"-9038"0"0,42-14 1536 0 0,-23 8-2055 0 0,1 0-1 0 0,-1-2 1 0 0,0 0 0 0 0,38-22-1 0 0,-9 4-178 0 0,-33 19-421 0 0,99-48 1470 0 0,-39 20-7066 0 0,-65 30-105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05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265 16 5064 0 0,'-6'-15'10078'0'0,"4"25"-8886"0"0,-3 57 409 0 0,-33 198 1063 0 0,13 34-1728 0 0,-9 29-661 0 0,28-268-238 0 0,-19 270-21 0 0,-1 91 176 0 0,4-221-101 0 0,0 9 234 0 0,2-18 334 0 0,4-68 122 0 0,1-14-117 0 0,13-91-491 0 0,1 1 0 0 0,1 0 0 0 0,1-1-1 0 0,3 21 1 0 0,-4-37-127 0 0,0 0 1 0 0,1 0-1 0 0,-1 0 0 0 0,0-1 0 0 0,1 1 1 0 0,-1 0-1 0 0,1 0 0 0 0,0-1 0 0 0,-1 1 1 0 0,1-1-1 0 0,0 1 0 0 0,0 0 0 0 0,0-1 1 0 0,0 1-1 0 0,0-1 0 0 0,0 0 0 0 0,1 1 1 0 0,-1-1-1 0 0,0 0 0 0 0,1 0 0 0 0,-1 0 1 0 0,1 0-1 0 0,-1 0 0 0 0,1 0 0 0 0,-1 0 1 0 0,1-1-1 0 0,0 1 0 0 0,-1 0 0 0 0,1-1 1 0 0,0 0-1 0 0,3 1 0 0 0,2 0 31 0 0,1-1 0 0 0,-1 0 0 0 0,1 0 1 0 0,-1-1-1 0 0,1 1 0 0 0,-1-2 0 0 0,1 1 0 0 0,11-5 0 0 0,4 0 29 0 0,182-33 333 0 0,-148 33-1578 0 0,95-1 1 0 0,-104 9-72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07.0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511 0 3224 0 0,'-1'1'6'0'0,"-4"6"45"0"0,0 0 0 0 0,-1-1 0 0 0,0 0 0 0 0,0 0 0 0 0,-13 9 0 0 0,3-4 1047 0 0,0 1 1 0 0,0 0-1 0 0,1 1 0 0 0,-19 22 1 0 0,14-10 782 0 0,0 1 0 0 0,-15 28 1 0 0,23-32-1436 0 0,1 0 0 0 0,2 1 0 0 0,0 1 0 0 0,-9 40 0 0 0,1 3 78 0 0,-6 24 91 0 0,-13 112-1 0 0,5-4-480 0 0,3-21-124 0 0,27-167-10 0 0,-40 359 78 0 0,36-323 19 0 0,-24 307 747 0 0,15 2-464 0 0,8 168 557 0 0,26-3-593 0 0,-14-469-317 0 0,19 74 0 0 0,-17-94 83 0 0,2-1 1 0 0,2 0-1 0 0,20 39 0 0 0,-25-57-70 0 0,2 0 0 0 0,-1-1-1 0 0,2 0 1 0 0,-1 0 0 0 0,1-1 0 0 0,1 0 0 0 0,0-1-1 0 0,16 11 1 0 0,-8-8 102 0 0,0-1-1 0 0,1-1 0 0 0,0 0 1 0 0,39 13-1 0 0,-46-20 5 0 0,1-1 0 0 0,-1-1 0 0 0,1 0-1 0 0,-1-1 1 0 0,1-1 0 0 0,-1 0 0 0 0,17-2-1 0 0,19 0 212 0 0,-38 1-274 0 0,0 0-1 0 0,1 0 1 0 0,-1-1 0 0 0,0 0 0 0 0,0-1-1 0 0,15-7 1 0 0,27-14 172 0 0,-18 6-91 0 0,-8 5-29 0 0,68-40 277 0 0,-46 24-255 0 0,71-29 0 0 0,-43 29-84 0 0,0 4 1 0 0,105-19 0 0 0,-134 38 10 0 0,1 1 1 0 0,65 3-1 0 0,36-3 388 0 0,-117 1-208 0 0,-1-2 0 0 0,40-13 0 0 0,-16-5 61 0 0,-53 23-283 0 0,0 0-1 0 0,-1-1 0 0 0,1 1 0 0 0,-1-1 0 0 0,0 0 0 0 0,4-3 0 0 0,-6 5-28 0 0,0 0-1 0 0,1 0 0 0 0,-1-1 0 0 0,0 1 1 0 0,1 0-1 0 0,-1 0 0 0 0,0-1 0 0 0,1 1 1 0 0,-1 0-1 0 0,0-1 0 0 0,0 1 0 0 0,1 0 0 0 0,-1-1 1 0 0,0 1-1 0 0,0-1 0 0 0,0 1 0 0 0,0 0 1 0 0,0-1-1 0 0,1 1 0 0 0,-1-1 0 0 0,0 1 1 0 0,0 0-1 0 0,0-1 0 0 0,0 1 0 0 0,0-1 0 0 0,0 1 1 0 0,0-1-1 0 0,0 1 0 0 0,-1 0 0 0 0,1-1 1 0 0,0 1-1 0 0,0-1 0 0 0,0 1 0 0 0,0 0 1 0 0,-1-1-1 0 0,1 1 0 0 0,0 0 0 0 0,0-1 1 0 0,0 1-1 0 0,-1 0 0 0 0,1-1 0 0 0,0 1 0 0 0,-1 0 1 0 0,1-1-1 0 0,0 1 0 0 0,-1 0 0 0 0,1 0 1 0 0,0-1-1 0 0,-1 1 0 0 0,1 0 0 0 0,-1 0 1 0 0,1 0-1 0 0,0 0 0 0 0,-1 0 0 0 0,1-1 1 0 0,-1 1-1 0 0,-13-3 71 0 0,0 0 0 0 0,0 0 1 0 0,0 2-1 0 0,0-1 0 0 0,-28 3 1 0 0,-12-2-23 0 0,-77-14 14 0 0,86 3 27 0 0,33 8-42 0 0,32 7-33 0 0,13 6-47 0 0,1-2 0 0 0,1-2 0 0 0,48 2 0 0 0,227-5 20 0 0,-255-1 53 0 0,-53-2-49 0 0,-1 1 0 0 0,1 0-1 0 0,0 0 1 0 0,-1 0-1 0 0,1 0 1 0 0,-1 1-1 0 0,1-1 1 0 0,0 0 0 0 0,-1 1-1 0 0,1-1 1 0 0,-1 1-1 0 0,1-1 1 0 0,-1 1 0 0 0,1 0-1 0 0,-1 0 1 0 0,1 0-1 0 0,1 1 1 0 0,-3-1 1 0 0,1-1 0 0 0,-1 1-1 0 0,1 0 1 0 0,-1-1 0 0 0,1 1 0 0 0,-1 0 0 0 0,0-1 0 0 0,1 1 0 0 0,-1 0 0 0 0,0 0 0 0 0,0-1-1 0 0,1 1 1 0 0,-1 0 0 0 0,0 0 0 0 0,0 0 0 0 0,0-1 0 0 0,0 1 0 0 0,0 0 0 0 0,0 0-1 0 0,0 0 1 0 0,0-1 0 0 0,-1 1 0 0 0,1 0 0 0 0,0 0 0 0 0,0 0 0 0 0,-1-1 0 0 0,1 1-1 0 0,0 0 1 0 0,-1-1 0 0 0,1 1 0 0 0,-1 0 0 0 0,1-1 0 0 0,-1 1 0 0 0,1 0 0 0 0,-2 0-1 0 0,-5 8 28 0 0,-2-1 0 0 0,0 1-1 0 0,0-2 1 0 0,0 1 0 0 0,-11 6-1 0 0,-55 28 205 0 0,36-21-187 0 0,-43 20-61 0 0,-13 8-113 0 0,83-42 72 0 0,1 0-1 0 0,1 1 1 0 0,0 1-1 0 0,0 0 1 0 0,0 0 0 0 0,-8 11-1 0 0,17-18-237 0 0,-1-1-1 0 0,1 0 1 0 0,0 1-1 0 0,0-1 1 0 0,0 1-1 0 0,0 0 1 0 0,0-1-1 0 0,0 1 1 0 0,0 0-1 0 0,1-1 1 0 0,-1 1-1 0 0,1 0 1 0 0,-1 0-1 0 0,1 0 1 0 0,-1-1-1 0 0,1 1 1 0 0,0 0-1 0 0,0 3 1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41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233 112 2760 0 0,'-14'-10'353'0'0,"-4"-5"7805"0"0,16 13-6952 0 0,0 0 1 0 0,1 0-1 0 0,-1-1 0 0 0,0 1 1 0 0,1 0-1 0 0,-2-4 0 0 0,-1-11-343 0 0,3 12-257 0 0,1-1 34 0 0,-1 0 0 0 0,0 0 0 0 0,-1 0-1 0 0,0 0 1 0 0,-2-8 0 0 0,3 14-609 0 0,1 0 0 0 0,0 0 0 0 0,0 0 0 0 0,0 0 0 0 0,0-1 0 0 0,0 1 0 0 0,0 0 0 0 0,0 0-1 0 0,0 0 1 0 0,0 0 0 0 0,0 0 0 0 0,0 0 0 0 0,0 0 0 0 0,0 0 0 0 0,0 0 0 0 0,-1 0 0 0 0,1 0 0 0 0,0 0 0 0 0,0 0 0 0 0,0-1 0 0 0,0 1-1 0 0,0 0 1 0 0,0 0 0 0 0,0 0 0 0 0,0 0 0 0 0,-1 0 0 0 0,1 0 0 0 0,0 0 0 0 0,0 0 0 0 0,0 0 0 0 0,0 0 0 0 0,0 0 0 0 0,0 0-1 0 0,0 0 1 0 0,-1 0 0 0 0,1 0 0 0 0,0 1 0 0 0,0-1 0 0 0,0 0 0 0 0,0 0 0 0 0,0 0 0 0 0,0 0 0 0 0,0 0 0 0 0,0 0 0 0 0,0 0-1 0 0,-1 0 1 0 0,1 0 0 0 0,0 0 0 0 0,0 0 0 0 0,0 0 0 0 0,0 0 0 0 0,0 1 0 0 0,0-1 0 0 0,-5 9 260 0 0,0 13-356 0 0,-26 267 81 0 0,29-259 50 0 0,0 0-1 0 0,-3 0 1 0 0,0-1 0 0 0,-10 30-1 0 0,15-58-48 0 0,0 0 0 0 0,-1 0 0 0 0,1 1 0 0 0,0-1 0 0 0,-1 0 0 0 0,0 0 0 0 0,1 0 0 0 0,-1 0 0 0 0,0 0 0 0 0,1 0 0 0 0,-1 0 0 0 0,0 0 0 0 0,0 0 0 0 0,0 0 0 0 0,0 0 0 0 0,-2 1 0 0 0,2-2-16 0 0,1 0 0 0 0,-1 0 0 0 0,0 0 0 0 0,0 0 0 0 0,0 0 0 0 0,0 0 0 0 0,0 0 0 0 0,1 0 0 0 0,-1-1 1 0 0,0 1-1 0 0,0 0 0 0 0,0 0 0 0 0,1-1 0 0 0,-1 1 0 0 0,0 0 0 0 0,0-1 0 0 0,1 1 0 0 0,-1-1 0 0 0,0 1 0 0 0,1-1 0 0 0,-1 0 0 0 0,0 1 0 0 0,1-1 0 0 0,-1 0 0 0 0,1 1 0 0 0,-2-2 0 0 0,-6-9 80 0 0,-1 0 0 0 0,1-1-1 0 0,1 0 1 0 0,0 0 0 0 0,1-1-1 0 0,0 0 1 0 0,-4-14 0 0 0,8 18 308 0 0,7 22-373 0 0,3 9 184 0 0,34 90 73 0 0,-37-99-199 0 0,-5-11-36 0 0,1 0 1 0 0,0 0 0 0 0,-1 0-1 0 0,1 0 1 0 0,0 0 0 0 0,0 0-1 0 0,0-1 1 0 0,0 1 0 0 0,3 3-1 0 0,-3-4 134 0 0,0-2-134 0 0,0 1-1 0 0,0 0 1 0 0,-1 0-1 0 0,1 0 0 0 0,0 0 1 0 0,0-1-1 0 0,-1 1 1 0 0,1 0-1 0 0,0 0 0 0 0,0-1 1 0 0,-1 1-1 0 0,1-1 1 0 0,0 1-1 0 0,-1-1 0 0 0,1 1 1 0 0,0-1-1 0 0,-1 1 1 0 0,2-2-1 0 0,1-8 105 0 0,0 0-1 0 0,-1 1 0 0 0,2-13 1 0 0,3-14-68 0 0,2 1-280 0 0,-7 25-489 0 0,0 0 0 0 0,1 1 0 0 0,0-1 0 0 0,0 0 0 0 0,9-15 0 0 0,-4 13-945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19:59.5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160 165 3224 0 0,'-3'0'108'0'0,"0"0"0"0"0,0-1 0 0 0,0 1 0 0 0,-1-1-1 0 0,1 0 1 0 0,0 0 0 0 0,-5-3 0 0 0,4 2 95 0 0,0 0 1 0 0,0 1-1 0 0,1-1 0 0 0,-1 1 0 0 0,-5-1 1 0 0,-14-2 532 0 0,16 3 433 0 0,0-1 1 0 0,1 2-1 0 0,-11-2 0 0 0,15 2-841 0 0,0 0 0 0 0,0 1 0 0 0,0-1 0 0 0,-1 0 0 0 0,1 1 0 0 0,0-1 0 0 0,0 1 0 0 0,0-1 0 0 0,0 1 0 0 0,0 0 0 0 0,0 0 0 0 0,-3 2 0 0 0,4-2 64 0 0,-6 7 1041 0 0,3 1 4714 0 0,4-9-6013 0 0,0 0-1 0 0,1 0 1 0 0,-1 0-1 0 0,0 0 1 0 0,0 0 0 0 0,0 0-1 0 0,0 0 1 0 0,1 0-1 0 0,-1 0 1 0 0,0 0-1 0 0,0 0 1 0 0,0 0-1 0 0,0 0 1 0 0,1 0 0 0 0,-1 0-1 0 0,0 0 1 0 0,0 0-1 0 0,0 0 1 0 0,18 1 181 0 0,-1 0-1 0 0,0-2 1 0 0,0 0-1 0 0,0-1 1 0 0,24-5 0 0 0,29-3 98 0 0,198-13 378 0 0,13-8-98 0 0,201-10 419 0 0,-436 37-998 0 0,361-27 1340 0 0,-380 30-1270 0 0,0 2 0 0 0,29 4 0 0 0,-13-3-2 0 0,-33-2-388 0 0,0 0 0 0 0,0 1 0 0 0,17 3-1 0 0,-27-4 240 0 0,1 0-1 0 0,-1 0 0 0 0,1 1 0 0 0,0-1 0 0 0,-1 0 1 0 0,1 0-1 0 0,0 0 0 0 0,-1 0 0 0 0,1 0 1 0 0,-1 0-1 0 0,1 0 0 0 0,0 0 0 0 0,-1 0 0 0 0,1 0 1 0 0,1-1-1 0 0,-2 1-15 0 0,1-1 1 0 0,-1 0-1 0 0,1 1 1 0 0,-1-1-1 0 0,0 0 0 0 0,1 0 1 0 0,-1 1-1 0 0,0-1 1 0 0,0 0-1 0 0,1 1 1 0 0,-1-1-1 0 0,0 0 0 0 0,0 0 1 0 0,0 0-1 0 0,0 1 1 0 0,0-1-1 0 0,0 0 0 0 0,0 0 1 0 0,0 0-1 0 0,-1-7-628 0 0,3 3-2959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0:32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141 108 5008 0 0,'-14'-8'488'0'0,"-19"-9"1450"0"0,-25-9 2708 0 0,46 20-3668 0 0,10 4-576 0 0,0 1 1 0 0,0 0-1 0 0,0 0 0 0 0,0 1 0 0 0,0-1 0 0 0,0 0 0 0 0,0 0 0 0 0,0 1 0 0 0,-4-1 3243 0 0,7 2-3603 0 0,-1-1-1 0 0,0 1 1 0 0,1-1 0 0 0,-1 1 0 0 0,0-1-1 0 0,1 1 1 0 0,-1-1 0 0 0,1 1-1 0 0,-1-1 1 0 0,1 1 0 0 0,-1-1-1 0 0,1 0 1 0 0,-1 1 0 0 0,1-1-1 0 0,-1 0 1 0 0,1 0 0 0 0,0 1 0 0 0,-1-1-1 0 0,1 0 1 0 0,-1 0 0 0 0,1 0-1 0 0,0 0 1 0 0,-1 0 0 0 0,2 0-1 0 0,16 3 556 0 0,102-9 1477 0 0,121-21 0 0 0,-206 22-1896 0 0,61-4 496 0 0,1 3-1 0 0,172 13 0 0 0,-235-4-566 0 0,-1 1 1 0 0,0 2-1 0 0,0 1 0 0 0,49 18 0 0 0,-64-17-51 0 0,18 6 33 0 0,-33-13-73 0 0,0-1 0 0 0,0 1 0 0 0,0 0 0 0 0,1-1 0 0 0,-1 1 0 0 0,0-1 0 0 0,0 0 0 0 0,0 0 0 0 0,4-1 0 0 0,-4 0 13 0 0,-1 0-1 0 0,1 0 0 0 0,0 0 0 0 0,-1-1 0 0 0,1 1 0 0 0,-1-1 0 0 0,1 1 0 0 0,2-3 0 0 0,-3 2-75 0 0,0 0 0 0 0,0 1 0 0 0,0-1 0 0 0,0 1 0 0 0,1 0 0 0 0,-1 0 0 0 0,1-1 1 0 0,-1 1-1 0 0,1 1 0 0 0,-1-1 0 0 0,3 0 0 0 0,25-3-3244 0 0,-12 2-5992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0:33.9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 2304 0 0,'0'0'2107'0'0,"4"3"-1942"0"0,24-2 9539 0 0,-21 0-9187 0 0,-1 0 0 0 0,0 0 0 0 0,0 0 0 0 0,1 0 0 0 0,-1-1 0 0 0,1 0 0 0 0,-1-1 1 0 0,12-1-1 0 0,17-1 884 0 0,157-6 2252 0 0,2 1-2672 0 0,-18 5-684 0 0,171 5 876 0 0,-200-4-1027 0 0,-45-1 23 0 0,-63 6-925 0 0,-28-1-600 0 0,-1-1 0 0 0,1-1 0 0 0,18-1 0 0 0,-3-4-691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0:37.8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85 152 3224 0 0,'0'0'143'0'0,"-10"3"3699"0"0,-7-8 158 0 0,-12-5 2022 0 0,29 10-5287 0 0,-3-2-35 0 0,0 1 1 0 0,1 0-1 0 0,-1 0 1 0 0,0 0-1 0 0,0 0 0 0 0,1 0 1 0 0,-8-1 3244 0 0,22-1-3152 0 0,4 2-349 0 0,0 0 0 0 0,22-6 0 0 0,7-1 0 0 0,86-11 383 0 0,121-10-166 0 0,-164 25-465 0 0,24-1 278 0 0,116 9 0 0 0,-196 1-248 0 0,-20-3 13 0 0,22 1 0 0 0,-25-3-196 0 0,-7 0-44 0 0,-1-1 0 0 0,1 1 1 0 0,-1 0-1 0 0,0 0 1 0 0,1-1-1 0 0,-1 1 0 0 0,0 0 1 0 0,1-1-1 0 0,-1 0 1 0 0,0 1-1 0 0,0-1 0 0 0,1 0 1 0 0,-1 1-1 0 0,0-1 1 0 0,0 0-1 0 0,2-2 1 0 0,-3 3 2 0 0,1-1 0 0 0,-1 0 0 0 0,0 0 0 0 0,1 0 0 0 0,-1 0 0 0 0,0 1 0 0 0,1-1 1 0 0,-1 0-1 0 0,0 0 0 0 0,0 0 0 0 0,0 0 0 0 0,0 0 0 0 0,0 0 0 0 0,0 0 1 0 0,0 0-1 0 0,0 0 0 0 0,-1-1 0 0 0,1-1-30 0 0,-1 0 0 0 0,-1 0 0 0 0,1 0 0 0 0,0 0 0 0 0,-1 0 0 0 0,0 0 0 0 0,1 1 0 0 0,-1-1 0 0 0,-3-2 0 0 0,5 5-115 0 0,16 0-5962 0 0,-4-8 3962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0:40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0 198 6704 0 0,'0'0'10549'0'0,"1"-2"-9752"0"0,0 1-1 0 0,0-1 1 0 0,-1 1 0 0 0,1-1-1 0 0,0 1 1 0 0,0-1 0 0 0,1 1 0 0 0,1-2-1 0 0,62-10 499 0 0,96-14 282 0 0,-117 21-1330 0 0,-21 3 33 0 0,31-1 1 0 0,45 0-82 0 0,29-1-51 0 0,-92 4-94 0 0,27 1-2 0 0,129 5 391 0 0,2-3-33 0 0,-101-3-276 0 0,5 2 184 0 0,202-7-268 0 0,-70 2 153 0 0,-140 5-214 0 0,-45-1 11 0 0,35 0 0 0 0,146-3 100 0 0,-33 2 163 0 0,84 0-194 0 0,-58-5-15 0 0,-121-1-23 0 0,72-3 189 0 0,209-2 30 0 0,-147 5-199 0 0,-115 1 35 0 0,87-14 3 0 0,35 0 2 0 0,-99 16-66 0 0,47 0 14 0 0,167 12 25 0 0,-225-2-64 0 0,1 0 0 0 0,211-8-36 0 0,513 0 760 0 0,-640 6-932 0 0,50 7 208 0 0,-219-11-1 0 0,175-7 77 0 0,-13 0 1 0 0,-52 3-37 0 0,31 1 90 0 0,-44 2-57 0 0,192 12-151 0 0,-208-2 113 0 0,222 12 93 0 0,-331-20-94 0 0,0-1-1 0 0,1-1 1 0 0,19-4-1 0 0,-31 5-27 0 0,0-2-1 0 0,0 1 1 0 0,0-1 0 0 0,-1 0-1 0 0,1 0 1 0 0,-1-1 0 0 0,1 1 0 0 0,-1-1-1 0 0,0 0 1 0 0,0-1 0 0 0,0 1-1 0 0,6-7 1 0 0,-7 6-631 0 0,-1 0 0 0 0,1 0 0 0 0,1 1 0 0 0,7-6 0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0:50.7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15 7168 0 0,'0'0'652'0'0,"-1"0"-540"0"0,-3 0 53 0 0,2 0 630 0 0,-7-1 1741 0 0,8 0-2349 0 0,1 1 0 0 0,-1 0 0 0 0,0 0 1 0 0,0 0-1 0 0,1-1 0 0 0,-1 1 0 0 0,0 0 0 0 0,0 0 0 0 0,1 0 0 0 0,-1 0 1 0 0,0 1-1 0 0,0-1 0 0 0,1 0 0 0 0,-1 0 0 0 0,0 0 0 0 0,0 0 0 0 0,1 1 0 0 0,-2-1 1 0 0,1 1 179 0 0,0-1 1 0 0,0 1 0 0 0,0-1-1 0 0,0 0 1 0 0,-1 1 0 0 0,1-1 0 0 0,0 0-1 0 0,0 0 1 0 0,-1 0 0 0 0,1 0 0 0 0,-2 0-1 0 0,2 0-206 0 0,0-1-1 0 0,0 1 0 0 0,1 0 1 0 0,-1 0-1 0 0,0 0 0 0 0,0 0 0 0 0,0 0 1 0 0,0 1-1 0 0,1-1 0 0 0,-1 0 1 0 0,0 0-1 0 0,-5 3 4895 0 0,19 5-4640 0 0,-7-7-358 0 0,-1 0 0 0 0,1 0 0 0 0,-1 0 0 0 0,1-1 0 0 0,0 0 0 0 0,0 0 0 0 0,-1 0 0 0 0,8-2 0 0 0,4 0 67 0 0,0 1 0 0 0,0 0-1 0 0,1 1 1 0 0,17 3 0 0 0,-9-2-35 0 0,49-4 1 0 0,-51 0 44 0 0,1 2 0 0 0,33 3 0 0 0,100 6 471 0 0,-44-17-315 0 0,-45 2-189 0 0,-59 6-93 0 0,115-5 188 0 0,18 1-196 0 0,-39 3 39 0 0,-31 0 37 0 0,112 11 1 0 0,-121-6-39 0 0,-12-2-12 0 0,198 3 45 0 0,-143-5-25 0 0,151 6 157 0 0,-130-1-131 0 0,52 2 48 0 0,-82-4-120 0 0,37 4 0 0 0,-39 1 97 0 0,115-5 0 0 0,-101-4-46 0 0,136-6 228 0 0,-129 3-251 0 0,314 3 100 0 0,-220 15-11 0 0,-70-9-2 0 0,65 4 208 0 0,-149-2-232 0 0,124 13 258 0 0,-157-16-261 0 0,37-3 1 0 0,-31 0-21 0 0,-29 0-57 0 0,1 0 0 0 0,0 0 0 0 0,0-1 0 0 0,0 1 0 0 0,0 0 0 0 0,0-1-1 0 0,-1 1 1 0 0,1-1 0 0 0,0 0 0 0 0,0 1 0 0 0,-1-1 0 0 0,1 0 0 0 0,0 0 0 0 0,-1 0 0 0 0,1 0 0 0 0,-1 0 0 0 0,1-1 0 0 0,-1 1 0 0 0,0 0 0 0 0,1-1-1 0 0,-1 1 1 0 0,0-1 0 0 0,1-1 0 0 0,0-1-108 0 0,0 1 1 0 0,-1-1-1 0 0,0 0 0 0 0,0 1 0 0 0,0-1 1 0 0,0 0-1 0 0,0 0 0 0 0,-1 0 0 0 0,1-7 1 0 0,-1 10-435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01.5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115 200 10136 0 0,'-15'1'853'0'0,"0"0"0"0"0,0 1 0 0 0,-16 5 0 0 0,0-1 2461 0 0,24-4 372 0 0,23-6-2704 0 0,-15 4-901 0 0,21-5 332 0 0,-1 0-1 0 0,1 2 1 0 0,30-1 0 0 0,-7 4-492 0 0,178-5 370 0 0,96-26 489 0 0,-210 19-595 0 0,224-17 570 0 0,-50 6 26 0 0,230-5 653 0 0,-370 29-1193 0 0,71 12-11 0 0,-123-6-151 0 0,-84-7-78 0 0,262 21 139 0 0,-103-9 3 0 0,-77-6 20 0 0,223-4 767 0 0,-160-4-336 0 0,-34 0-216 0 0,72 1 401 0 0,76-9-588 0 0,-245 8-190 0 0,238-30 654 0 0,-244 29-589 0 0,-8 2-17 0 0,0-1 0 0 0,0 1 0 0 0,0-1 0 0 0,0-1 0 0 0,0 1-1 0 0,0-1 1 0 0,9-5 0 0 0,0-1 15 0 0,-15 9-64 0 0,-1-1 0 0 0,1 1 0 0 0,-1-1 0 0 0,0 0 0 0 0,1 1 0 0 0,-1-1 0 0 0,0 1 0 0 0,1-1 0 0 0,-1 0 0 0 0,0 0 0 0 0,0 1 0 0 0,0-1 0 0 0,1 0 0 0 0,-1 1 0 0 0,0-1 0 0 0,0 0 0 0 0,0 0 0 0 0,0 1 0 0 0,0-1 0 0 0,0 0 0 0 0,-1 0 0 0 0,1 1 0 0 0,0-1 0 0 0,0 0 0 0 0,-1-1 0 0 0,1 2 0 0 0,-1-2-639 0 0,0 0 0 0 0,0-1 0 0 0,-1 1 0 0 0,1 0 0 0 0,-1 0 1 0 0,1 0-1 0 0,-1 0 0 0 0,0 1 0 0 0,0-1 0 0 0,0 0 0 0 0,0 1 0 0 0,0-1 0 0 0,0 1 0 0 0,-4-2 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33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57 309 2304 0 0,'-3'-13'1613'0'0,"-9"-22"5114"0"0,-5-16-2327 0 0,10 30-2089 0 0,-4 3 224 0 0,5 8 1649 0 0,9 31-3787 0 0,-2-15-367 0 0,1 1-1 0 0,0 0 0 0 0,0-1 1 0 0,0 1-1 0 0,1-1 0 0 0,0 1 1 0 0,0-1-1 0 0,1 0 0 0 0,0 0 1 0 0,0-1-1 0 0,0 1 0 0 0,1-1 1 0 0,6 6-1 0 0,-8-8-7 0 0,0-1 1 0 0,1 1-1 0 0,-1-1 1 0 0,1 0-1 0 0,0 0 1 0 0,0-1-1 0 0,0 1 1 0 0,0-1-1 0 0,0 0 0 0 0,0 0 1 0 0,0 0-1 0 0,0 0 1 0 0,0-1-1 0 0,0 0 1 0 0,1 1-1 0 0,-1-2 1 0 0,0 1-1 0 0,5-1 1 0 0,85-18 194 0 0,-33 5-192 0 0,-40 10-19 0 0,-9 1 2 0 0,-1 1 0 0 0,0 0 1 0 0,1 1-1 0 0,0 0 1 0 0,-1 0-1 0 0,23 3 0 0 0,-27 0-8 0 0,-1 0 0 0 0,1 0 0 0 0,-1 1 0 0 0,1 0 0 0 0,-1 0 0 0 0,0 1 0 0 0,7 5 0 0 0,38 34 0 0 0,-38-32 0 0 0,-4-4 1 0 0,-1-2 0 0 0,1 1 0 0 0,1-1-1 0 0,-1 0 1 0 0,1-1 0 0 0,14 4 0 0 0,-16-4 4 0 0,5-1-5 0 0,0-1 0 0 0,0 0 0 0 0,0-1 0 0 0,0 0 0 0 0,23-1 0 0 0,-24-1 12 0 0,0-1 0 0 0,-1 0 0 0 0,1 0 1 0 0,-1-1-1 0 0,1 0 0 0 0,-1-1 0 0 0,17-9 0 0 0,-12 5 52 0 0,-1-1 0 0 0,0-1 0 0 0,0-1 1 0 0,17-16-1 0 0,4-9 410 0 0,-2-2 1 0 0,44-63-1 0 0,-77 99-447 0 0,50-76-866 0 0,-34 44-3198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35.2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5989 0 3680 0 0,'0'0'167'0'0,"-15"8"26"0"0,5 6 1415 0 0,1 1 0 0 0,0 0-1 0 0,1 0 1 0 0,0 1 0 0 0,2 0 0 0 0,-6 18 0 0 0,1-7-480 0 0,-43 135 985 0 0,38-111-1642 0 0,-29 130 1657 0 0,36-136-1861 0 0,0 3-75 0 0,-2-1 0 0 0,-23 61 0 0 0,19-70-168 0 0,-62 141 104 0 0,-16 12-15 0 0,34-74-81 0 0,10-19 36 0 0,-69 104 0 0 0,-312 384 248 0 0,3-80-113 0 0,259-331-109 0 0,86-93-71 0 0,-222 206 52 0 0,194-187-26 0 0,-323 271 239 0 0,-19-23 444 0 0,262-216-522 0 0,74-54-100 0 0,-26 16 59 0 0,-5-6 0 0 0,-3-7 0 0 0,-4-6 0 0 0,-176 60 1 0 0,219-100 355 0 0,-212 41 0 0 0,274-70-235 0 0,0-2-1 0 0,-1-3 1 0 0,1-1-1 0 0,-1-3 1 0 0,1-2-1 0 0,-79-16 1 0 0,104 15-163 0 0,1-2 1 0 0,0-1-1 0 0,1-1 1 0 0,0-1 0 0 0,-31-18-1 0 0,-95-73 389 0 0,143 97-504 0 0,-49-37 88 0 0,-55-37 44 0 0,104 74-131 0 0,0 1 0 0 0,0-1 0 0 0,1 0 0 0 0,-1-1-1 0 0,1 1 1 0 0,0-1 0 0 0,-4-6 0 0 0,-21-40 154 0 0,22 37-40 0 0,-19-28 0 0 0,17 28-31 0 0,0-1 0 0 0,1-1-1 0 0,1 0 1 0 0,0 0 0 0 0,1 0 0 0 0,-7-32 0 0 0,12 35-281 0 0,-3-4 152 0 0,4 16-20 0 0,-6 17-22 0 0,-9 23 36 0 0,0 0 0 0 0,-40 67 0 0 0,51-97 39 0 0,-1-1 0 0 0,-1 1 0 0 0,1-2 0 0 0,-1 1 0 0 0,-1 0 0 0 0,-9 8 0 0 0,16-16 0 0 0,-1 1 0 0 0,1-1 0 0 0,-1 1 0 0 0,1-1 0 0 0,-1 0 0 0 0,1 1 0 0 0,-1-1 0 0 0,1 0 0 0 0,-1 1 0 0 0,1-1 0 0 0,-1 0 0 0 0,0 0 0 0 0,1 0 0 0 0,-1 0 0 0 0,1 1 0 0 0,-1-1 0 0 0,0 0 0 0 0,1 0 0 0 0,-1 0 0 0 0,1 0 0 0 0,-1 0 0 0 0,0 0 0 0 0,1-1 0 0 0,-1 1 0 0 0,1 0 0 0 0,-2 0 0 0 0,2-1 0 0 0,-1 1 0 0 0,0-1 0 0 0,0 0 0 0 0,1 1 0 0 0,-1-1 0 0 0,0 0 0 0 0,1 0 0 0 0,-1 1 0 0 0,1-1 0 0 0,-1 0 0 0 0,1 0 0 0 0,-1 0 0 0 0,1 0 0 0 0,-1-1 0 0 0,0-2 0 0 0,0 0 0 0 0,0 0 0 0 0,0 0 0 0 0,1 0 0 0 0,0 0 0 0 0,0-4 0 0 0,2-2 0 0 0,0 1 0 0 0,1 0 0 0 0,1 0 0 0 0,-1 0 0 0 0,2 1 0 0 0,-1-1 0 0 0,1 1 0 0 0,7-9 0 0 0,5-11 0 0 0,15-27-21 0 0,3 0-1 0 0,61-70 1 0 0,-87 116 14 0 0,0 0 0 0 0,1 0 0 0 0,0 1 0 0 0,1 0 0 0 0,0 0-1 0 0,0 2 1 0 0,1-1 0 0 0,19-7 0 0 0,-29 13 7 0 0,-1 1 1 0 0,1-1-1 0 0,0 0 0 0 0,0 1 0 0 0,0-1 0 0 0,0 1 1 0 0,0-1-1 0 0,0 1 0 0 0,0 0 0 0 0,0 0 0 0 0,0 0 1 0 0,0 0-1 0 0,0 0 0 0 0,0 0 0 0 0,0 1 1 0 0,0-1-1 0 0,-1 1 0 0 0,1-1 0 0 0,0 1 0 0 0,0 0 1 0 0,0 0-1 0 0,0 0 0 0 0,-1 0 0 0 0,1 0 1 0 0,0 0-1 0 0,-1 0 0 0 0,1 0 0 0 0,-1 1 0 0 0,0-1 1 0 0,1 1-1 0 0,-1-1 0 0 0,0 1 0 0 0,0-1 1 0 0,0 1-1 0 0,0 0 0 0 0,0-1 0 0 0,1 4 0 0 0,3 6-124 0 0,-1 1 0 0 0,-1-1 0 0 0,0 1 0 0 0,3 22 0 0 0,-6-28-25 0 0,12 69-2918 0 0,-10-56 1807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38.2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71 130 13272 0 0,'-11'0'605'0'0,"9"0"-9"0"0,-11-6 1752 0 0,9 4-1172 0 0,0 0-1 0 0,1 1 1 0 0,-1-1 0 0 0,0 1 0 0 0,-1 0 0 0 0,1 0 0 0 0,0 0-1 0 0,-8 0 1557 0 0,14 2-2519 0 0,12 4-7 0 0,0-1-1 0 0,0 0 1 0 0,1-2-1 0 0,20 3 1 0 0,-16-3-52 0 0,207 21 532 0 0,317-8 1 0 0,-216-29-602 0 0,-7-1 68 0 0,1 25-71 0 0,-266-3-60 0 0,-23-3 17 0 0,-1-1 0 0 0,54-2 0 0 0,-84-1-34 0 0,0 0 0 0 0,0 0 0 0 0,1 0 0 0 0,-1-1 0 0 0,0 1 0 0 0,0 0 0 0 0,0-1 0 0 0,1 1 0 0 0,-1-1 0 0 0,2 0 0 0 0,-3 0 1 0 0,0 1 1 0 0,1 0-1 0 0,-1-1 0 0 0,0 1 1 0 0,1 0-1 0 0,-1 0 0 0 0,0-1 1 0 0,0 1-1 0 0,1-1 0 0 0,-1 1 1 0 0,0 0-1 0 0,0-1 0 0 0,0 1 0 0 0,0-1 1 0 0,0 1-1 0 0,1 0 0 0 0,-1-1 1 0 0,0 1-1 0 0,0-1 0 0 0,0 1 1 0 0,0-1-1 0 0,-1-1 5 0 0,1 1 1 0 0,-1 0-1 0 0,1-1 0 0 0,-1 1 1 0 0,1 0-1 0 0,-1 0 0 0 0,0-1 1 0 0,0 1-1 0 0,0 0 0 0 0,1 0 0 0 0,-1 0 1 0 0,0 0-1 0 0,0 0 0 0 0,-1 0 1 0 0,1 0-1 0 0,-2-1 0 0 0,-23-13-172 0 0,0 1 0 0 0,-54-21-1 0 0,54 25-58 0 0,-12-3 557 0 0,-68-15-1 0 0,105 28-346 0 0,-31-5-49 0 0,-1 1 0 0 0,1 1 0 0 0,-43 2 1 0 0,62 1 361 0 0,22 0-270 0 0,240-4 33 0 0,-227 2-52 0 0,0 2-1 0 0,0 0 1 0 0,0 2 0 0 0,26 5 0 0 0,-46-7-14 0 0,-1 0 0 0 0,1 1 0 0 0,-1-1 0 0 0,0 0 0 0 0,0 1 0 0 0,1-1 0 0 0,-1 1 0 0 0,0 0 0 0 0,0-1 0 0 0,1 1 0 0 0,-1 0 0 0 0,0 0 0 0 0,0 0 0 0 0,0 0 0 0 0,0 0 0 0 0,0 0 0 0 0,0 0 0 0 0,0 0 0 0 0,-1 0 0 0 0,1 0 0 0 0,0 0 0 0 0,-1 1 0 0 0,1-1 0 0 0,-1 0 0 0 0,1 0 0 0 0,-1 1 0 0 0,1-1 0 0 0,-1 1 0 0 0,0-1 0 0 0,0 0 0 0 0,0 1 0 0 0,1-1 0 0 0,-1 0 0 0 0,-1 1 0 0 0,1-1 0 0 0,0 1 0 0 0,0-1 0 0 0,0 0 0 0 0,-1 1 0 0 0,1-1 0 0 0,-2 2 0 0 0,-1 6 0 0 0,-1 0 0 0 0,0-1 0 0 0,-1 1 0 0 0,-10 13 0 0 0,13-19 0 0 0,-30 38-262 0 0,-1-2-1 0 0,-58 51 1 0 0,28-28 81 0 0,-29 24-838 0 0,92-86 858 0 0,-1 1 0 0 0,0-1 1 0 0,1 1-1 0 0,-1 0 0 0 0,0 0 0 0 0,1-1 0 0 0,-1 1 0 0 0,1 0 0 0 0,-1 0 0 0 0,1 0 0 0 0,-1-1 0 0 0,1 1 0 0 0,0 0 0 0 0,-1 0 0 0 0,1 0 0 0 0,0 0 0 0 0,0 0 0 0 0,0 0 0 0 0,0 0 0 0 0,0 0 0 0 0,0 0 0 0 0,0 0 0 0 0,0 0 0 0 0,0 1 1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38.6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441 0 11488 0 0,'0'0'1040'0'0,"-6"2"-832"0"0,-13 1 653 0 0,0 1 1 0 0,0 1 0 0 0,0 1-1 0 0,1 1 1 0 0,0 1 0 0 0,0 0-1 0 0,-27 18 1 0 0,13-6 953 0 0,2 3 0 0 0,0 0 0 0 0,-28 30 0 0 0,45-40-1461 0 0,1 1 0 0 0,0 0 0 0 0,1 1 1 0 0,1 0-1 0 0,-13 27 0 0 0,18-33-274 0 0,1 0 0 0 0,0 1 0 0 0,0 0 0 0 0,1 0 0 0 0,0 0 1 0 0,1 0-1 0 0,1 0 0 0 0,-1 1 0 0 0,1-1 0 0 0,1 0 0 0 0,1 15 0 0 0,-1-22-74 0 0,1-1 0 0 0,0 1 0 0 0,-1 0 0 0 0,1 0 1 0 0,0-1-1 0 0,0 1 0 0 0,0-1 0 0 0,1 1 0 0 0,-1-1 0 0 0,1 1 0 0 0,-1-1 0 0 0,1 0 0 0 0,0 1 1 0 0,0-1-1 0 0,2 2 0 0 0,0-2-5 0 0,-1 1 1 0 0,1-1-1 0 0,-1 0 1 0 0,1 0 0 0 0,0 0-1 0 0,0 0 1 0 0,0-1-1 0 0,0 0 1 0 0,5 2-1 0 0,3-2-21 0 0,0 0-1 0 0,0 0 0 0 0,0-1 0 0 0,0 0 1 0 0,0-1-1 0 0,16-3 0 0 0,7-5-777 0 0,0-1 0 0 0,-1-2-1 0 0,0-1 1 0 0,35-19 0 0 0,19-8-2296 0 0,-40 21 1275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39.0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291 93 19351 0 0,'-9'0'314'0'0,"0"1"0"0"0,0-1 0 0 0,-1 2 0 0 0,1-1 0 0 0,0 1 0 0 0,0 0 0 0 0,0 1 0 0 0,-13 6 0 0 0,8-3 28 0 0,1 1 1 0 0,1 1 0 0 0,-1 0 0 0 0,1 0 0 0 0,1 2-1 0 0,0-1 1 0 0,0 1 0 0 0,1 1 0 0 0,0 0-1 0 0,0 0 1 0 0,2 1 0 0 0,-1 0 0 0 0,1 0 0 0 0,1 1-1 0 0,0 0 1 0 0,1 1 0 0 0,1-1 0 0 0,0 1 0 0 0,1 0-1 0 0,-4 19 1 0 0,8-30-287 0 0,-1-1 0 0 0,1 1 0 0 0,0-1 0 0 0,0 1 0 0 0,0 0 0 0 0,0-1 0 0 0,0 1 0 0 0,1-1-1 0 0,-1 1 1 0 0,1-1 0 0 0,0 1 0 0 0,-1-1 0 0 0,1 1 0 0 0,0-1 0 0 0,1 0 0 0 0,-1 1 0 0 0,0-1 0 0 0,3 3 0 0 0,-3-4-32 0 0,0 0 0 0 0,0 0 0 0 0,1 0 1 0 0,-1 0-1 0 0,1 0 0 0 0,-1-1 0 0 0,1 1 1 0 0,-1 0-1 0 0,1-1 0 0 0,-1 1 0 0 0,1-1 1 0 0,0 1-1 0 0,-1-1 0 0 0,1 0 0 0 0,0 1 1 0 0,-1-1-1 0 0,1 0 0 0 0,0 0 0 0 0,-1 0 0 0 0,1-1 1 0 0,0 1-1 0 0,-1 0 0 0 0,1-1 0 0 0,0 1 1 0 0,-1-1-1 0 0,1 1 0 0 0,2-3 0 0 0,4 0 13 0 0,-1-1-1 0 0,-1 0 0 0 0,1-1 1 0 0,-1 1-1 0 0,11-11 0 0 0,27-33 62 0 0,-29 32-83 0 0,24-29 64 0 0,66-94-1 0 0,-38 43-3680 0 0,-48 71 521 0 0,-10 13 1039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39.4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117 303 7832 0 0,'0'41'2183'0'0,"2"1"3902"0"0,1 30-620 0 0,-1-14-4057 0 0,-2-30-713 0 0,-1 0 1 0 0,-10 54-1 0 0,4-35 475 0 0,5-34-866 0 0,-1 0 1 0 0,-1 0-1 0 0,0 0 0 0 0,-9 17 1 0 0,8-17 63 0 0,5-13-353 0 0,0 0 1 0 0,0 0-1 0 0,0 1 0 0 0,0-1 0 0 0,0 0 1 0 0,-1 0-1 0 0,1 1 0 0 0,0-1 0 0 0,0 0 0 0 0,0 0 1 0 0,0 1-1 0 0,0-1 0 0 0,-1 0 0 0 0,1 0 1 0 0,0 0-1 0 0,0 0 0 0 0,0 1 0 0 0,-1-1 0 0 0,1 0 1 0 0,0 0-1 0 0,0 0 0 0 0,-1 0 0 0 0,1 0 1 0 0,0 1-1 0 0,0-1 0 0 0,-1 0 0 0 0,1 0 0 0 0,0 0 1 0 0,-1 0-1 0 0,1 0 0 0 0,0 0 0 0 0,0 0 1 0 0,-1 0-1 0 0,1 0 0 0 0,0 0 0 0 0,0 0 1 0 0,-1 0-1 0 0,-9-9 375 0 0,-5-15 24 0 0,10 12-308 0 0,0 0 1 0 0,1 0 0 0 0,1-1-1 0 0,-3-15 1 0 0,-4-54 12 0 0,6 51-90 0 0,2 6 8 0 0,1-1 0 0 0,1 0 0 0 0,1 1 0 0 0,1-1 1 0 0,1 1-1 0 0,1-1 0 0 0,2 1 0 0 0,0 0 0 0 0,12-27 0 0 0,-10 32 54 0 0,2 0 0 0 0,0 0 0 0 0,1 1 0 0 0,1 0-1 0 0,1 1 1 0 0,0 1 0 0 0,1 0 0 0 0,1 1 0 0 0,1 0 0 0 0,34-26 0 0 0,-34 31-71 0 0,0 0 1 0 0,35-15 0 0 0,-40 21 32 0 0,0 1 1 0 0,0 0-1 0 0,0 1 1 0 0,1 0-1 0 0,-1 1 0 0 0,15-1 1 0 0,-23 3-44 0 0,-1 0 1 0 0,1 0 0 0 0,0 0-1 0 0,-1 0 1 0 0,1 0 0 0 0,-1 0 0 0 0,1 1-1 0 0,0 0 1 0 0,-1-1 0 0 0,1 1-1 0 0,-1 0 1 0 0,0 0 0 0 0,1 0-1 0 0,-1 1 1 0 0,0-1 0 0 0,0 0-1 0 0,1 1 1 0 0,-1 0 0 0 0,0-1-1 0 0,-1 1 1 0 0,1 0 0 0 0,0 0 0 0 0,0 0-1 0 0,2 4 1 0 0,-3-2 2 0 0,1-1 0 0 0,-1 1 0 0 0,0-1 0 0 0,0 1-1 0 0,0 0 1 0 0,-1-1 0 0 0,1 1 0 0 0,-1 0 0 0 0,0-1 0 0 0,0 1 0 0 0,0 0 0 0 0,-1 0 0 0 0,1-1 0 0 0,-1 1 0 0 0,0 0-1 0 0,-2 5 1 0 0,-1 2 13 0 0,-1 0 0 0 0,0-1 0 0 0,-1 1-1 0 0,0-1 1 0 0,-1-1 0 0 0,0 1 0 0 0,-16 15-1 0 0,-65 53-150 0 0,88-78 120 0 0,-33 25-1161 0 0,-55 32-1 0 0,67-47-666 0 0,-1-3-5375 0 0,-1-4-1922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39.8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107 1 17159 0 0,'0'0'787'0'0,"-11"15"290"0"0,-3 63 2815 0 0,-37 131-1582 0 0,48-196-2295 0 0,-6 25-174 0 0,-6 64 1 0 0,12-83-3139 0 0,2-14-555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40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0 16128 0 0,'0'0'1719'0'0,"-8"0"-1719"0"0,3 2 0 0 0,-2 3 664 0 0,-1 3 72 0 0,0 4 24 0 0,-1 4-5999 0 0,1 1-1193 0 0</inkml:trace>
  <inkml:trace contextRef="#ctx0" brushRef="#br0" timeOffset="1">263 586 18975 0 0,'0'0'432'0'0,"7"-3"586"0"0,3-1-814 0 0,1 0 0 0 0,-1-1 0 0 0,1 0 1 0 0,-1-1-1 0 0,-1 0 0 0 0,1-1 0 0 0,-1 0 1 0 0,0-1-1 0 0,15-15 0 0 0,-14 11 127 0 0,0-1-1 0 0,0 0 1 0 0,-1 0 0 0 0,-1-1 0 0 0,0 0-1 0 0,9-24 1 0 0,-16 35-276 0 0,0-1 1 0 0,0 1-1 0 0,0-1 0 0 0,-1 0 1 0 0,1 1-1 0 0,-1-1 0 0 0,0 0 1 0 0,0 1-1 0 0,-1-6 1 0 0,1 9-35 0 0,0-1 0 0 0,0 0 0 0 0,0 0 0 0 0,0 0 0 0 0,-1 0 0 0 0,1 0 0 0 0,0 0 0 0 0,-1 0 0 0 0,1 1 0 0 0,-1-1 0 0 0,1 0 0 0 0,-1 0 0 0 0,1 0 0 0 0,-1 1 0 0 0,1-1 0 0 0,-1 0 0 0 0,0 1 0 0 0,1-1 0 0 0,-1 0 0 0 0,0 1 0 0 0,1-1 0 0 0,-1 1 0 0 0,0-1 0 0 0,0 1 0 0 0,0 0 0 0 0,0-1 0 0 0,0 1 0 0 0,1 0 0 0 0,-1-1 0 0 0,0 1 0 0 0,0 0 0 0 0,0 0 0 0 0,0 0 0 0 0,0 0 0 0 0,0 0 0 0 0,0 0 0 0 0,0 0 0 0 0,0 0 0 0 0,0 0 0 0 0,-1 1 0 0 0,-4 1 76 0 0,0 0 0 0 0,-1 0 0 0 0,1 1 1 0 0,0 0-1 0 0,0 0 0 0 0,0 0 1 0 0,1 1-1 0 0,-1 0 0 0 0,1 0 1 0 0,0 1-1 0 0,0-1 0 0 0,-7 9 1 0 0,0 2 40 0 0,0 1 1 0 0,1 0 0 0 0,-10 20-1 0 0,14-24 34 0 0,1 0-1 0 0,0 1 0 0 0,1-1 0 0 0,1 1 0 0 0,0 0 0 0 0,0 1 0 0 0,1-1 0 0 0,1 1 0 0 0,-1 24 0 0 0,3-35-164 0 0,0 0-1 0 0,0 0 1 0 0,1 0-1 0 0,-1-1 1 0 0,1 1-1 0 0,0 0 1 0 0,0 0-1 0 0,0-1 1 0 0,0 1-1 0 0,0 0 1 0 0,0-1-1 0 0,1 1 1 0 0,-1-1-1 0 0,1 0 1 0 0,-1 1-1 0 0,1-1 1 0 0,0 0-1 0 0,0 0 1 0 0,0 0-1 0 0,1 0 1 0 0,-1-1-1 0 0,0 1 1 0 0,1 0-1 0 0,-1-1 1 0 0,1 0-1 0 0,-1 1 1 0 0,1-1-1 0 0,0 0 1 0 0,-1 0-1 0 0,1-1 1 0 0,0 1-1 0 0,0-1 1 0 0,4 1-1 0 0,3 0-38 0 0,1-1 1 0 0,-1 0-1 0 0,0-1 0 0 0,0 0 1 0 0,0-1-1 0 0,1 0 0 0 0,-1 0 1 0 0,10-5-1 0 0,14-6-1450 0 0,-1-2 0 0 0,0-2 0 0 0,39-25 0 0 0,-39 19-950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40.5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188 364 15664 0 0,'-10'3'375'0'0,"0"1"0"0"0,0 0 0 0 0,1 0 0 0 0,-1 1 0 0 0,1 0 0 0 0,0 1 0 0 0,1-1 0 0 0,0 2 0 0 0,-1-1 0 0 0,2 1 0 0 0,-1 1 0 0 0,1-1 0 0 0,0 1 0 0 0,1 1 0 0 0,0-1 0 0 0,0 1 0 0 0,1 0 1 0 0,0 0-1 0 0,-7 18 0 0 0,6-7 254 0 0,0 0 0 0 0,1 0 0 0 0,-3 31 0 0 0,7-46-515 0 0,1 0-1 0 0,0 0 1 0 0,0 0-1 0 0,0 0 1 0 0,0 1-1 0 0,1-1 1 0 0,0 0-1 0 0,0 0 1 0 0,0 0-1 0 0,1 0 1 0 0,0 0-1 0 0,0-1 1 0 0,0 1-1 0 0,0 0 1 0 0,1-1-1 0 0,0 1 1 0 0,0-1-1 0 0,0 0 1 0 0,6 6-1 0 0,-7-8-58 0 0,1 0 0 0 0,-1 0 0 0 0,1-1 0 0 0,-1 1 0 0 0,1-1 0 0 0,0 1 0 0 0,-1-1 0 0 0,1 0 0 0 0,0 0 0 0 0,0 0 0 0 0,0-1 0 0 0,0 1 0 0 0,0-1-1 0 0,4 1 1 0 0,-2-1 4 0 0,0-1-1 0 0,-1 1 0 0 0,1-1 1 0 0,0 0-1 0 0,0 0 0 0 0,-1-1 1 0 0,1 1-1 0 0,5-3 0 0 0,1-2 42 0 0,0-1-1 0 0,0 0 0 0 0,0 0 1 0 0,-1-1-1 0 0,17-17 0 0 0,-16 14-36 0 0,-1-1-1 0 0,-1-1 0 0 0,0 0 0 0 0,-1 0 0 0 0,0-1 0 0 0,-1 0 0 0 0,8-20 1 0 0,-3 0 81 0 0,-2 0 0 0 0,7-39 0 0 0,28-243 1293 0 0,-40 284-1273 0 0,-3 19-69 0 0,0 1 1 0 0,0-24 0 0 0,3 79-43 0 0,-4 138-92 0 0,1-31-772 0 0,0-122-538 0 0,2-1 0 0 0,0-1 0 0 0,13 41 0 0 0,-3-35-5389 0 0,2-1-1805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40.9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181 1 5064 0 0,'0'0'232'0'0,"-11"10"32"0"0,3 3 3774 0 0,0 1 0 0 0,-8 21 0 0 0,-8 32 2169 0 0,6-16-5202 0 0,-3 2-503 0 0,-24 70 567 0 0,36-97-1736 0 0,2 1-1 0 0,-6 46 1 0 0,13-66-5311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10.2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70 2304 0 0,'-10'-3'9494'0'0,"10"1"-9074"0"0,0 0 0 0 0,1 0 0 0 0,-1 0 0 0 0,0 0 0 0 0,1 1 0 0 0,-1-1 0 0 0,1 0 0 0 0,0 0 0 0 0,-1 1 0 0 0,1-1 0 0 0,0 0 0 0 0,0 1 0 0 0,0-1 0 0 0,0 1 0 0 0,0-1 0 0 0,1 1 0 0 0,1-2 1 0 0,0 0-18 0 0,0 1 0 0 0,1-1 0 0 0,0 1 0 0 0,-1-1 1 0 0,1 1-1 0 0,0 0 0 0 0,5-1 0 0 0,2-1 98 0 0,1 1-1 0 0,0 1 1 0 0,-1-1 0 0 0,19 0-1 0 0,133 6 2351 0 0,-51 1-2206 0 0,108 13 601 0 0,-37-2-500 0 0,-174-15-720 0 0,157 9 910 0 0,-57 5-765 0 0,-10-1 111 0 0,-90-13-248 0 0,0 0 1 0 0,0 0-1 0 0,0-1 0 0 0,-1 0 1 0 0,1 0-1 0 0,0-1 1 0 0,-1 0-1 0 0,0-1 0 0 0,1 0 1 0 0,8-4-1 0 0,5-8-1071 0 0,-16 8-3252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02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130 229 7944 0 0,'-3'-1'10'0'0,"-7"-1"87"0"0,1-1 1 0 0,0-1-1 0 0,0 0 1 0 0,0 0-1 0 0,0 0 1 0 0,0-2 0 0 0,1 1-1 0 0,-10-9 1 0 0,14 11 46 0 0,1 0 0 0 0,0-1 0 0 0,0 1 0 0 0,0-1 1 0 0,0 0-1 0 0,1 0 0 0 0,-1 0 0 0 0,1 0 0 0 0,0 0 0 0 0,0 0 1 0 0,1-1-1 0 0,-1 1 0 0 0,1-1 0 0 0,0 1 0 0 0,0-1 1 0 0,1 0-1 0 0,-1 1 0 0 0,1-1 0 0 0,0 0 0 0 0,0 1 0 0 0,1-1 1 0 0,-1 1-1 0 0,1-1 0 0 0,0 0 0 0 0,0 1 0 0 0,1-1 0 0 0,-1 1 1 0 0,1 0-1 0 0,3-6 0 0 0,-3 6 27 0 0,0 1-48 0 0,-1-1 1 0 0,2 1-1 0 0,-1 0 0 0 0,0-1 0 0 0,0 1 0 0 0,1 0 0 0 0,0 0 0 0 0,0 1 0 0 0,4-5 1 0 0,10-3 1769 0 0,-2 14-37 0 0,-7-3-1434 0 0,-4 0-189 0 0,1 0-1 0 0,-1 0 1 0 0,1 0 0 0 0,-1 0 0 0 0,1 1 0 0 0,6 3 0 0 0,5 3-18 0 0,0-2 0 0 0,0 0 0 0 0,1 0 0 0 0,19 3 0 0 0,72 8-169 0 0,-75-12 22 0 0,296 22 822 0 0,2-25 549 0 0,-196-3-1400 0 0,24-4 137 0 0,22 0 27 0 0,286-5 558 0 0,-229 2-323 0 0,-74 3-367 0 0,257 3 905 0 0,-33 2-168 0 0,-336-3-627 0 0,70-12 1 0 0,-107 12-162 0 0,0-1-1 0 0,0-1 1 0 0,22-8 0 0 0,-6-4-2750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41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66 17967 0 0,'-5'-23'800'0'0,"2"16"160"0"0,-2-4-768 0 0,2 6-192 0 0,3-2 0 0 0,-3 2 0 0 0,1 0 2320 0 0,-5 2-1032 0 0,-1 3 8 0 0,3 0-992 0 0,-4 6-200 0 0,1 1-40 0 0,2 8 0 0 0,3 0-936 0 0,-2 5-184 0 0,1 3-40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41.6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1107 15632 0 0,'-1'-1'166'0'0,"0"-1"0"0"0,0 1 0 0 0,0-1 0 0 0,0 0 0 0 0,0 1 0 0 0,0-1 0 0 0,0 0 0 0 0,1 0 0 0 0,-1 1 0 0 0,1-1 0 0 0,-1 0 0 0 0,1 0 0 0 0,0 0 0 0 0,0 0 0 0 0,-1 1 0 0 0,2-1 0 0 0,-1 0 0 0 0,0 0 0 0 0,0 0 0 0 0,1-3 0 0 0,2-7 718 0 0,0 0-1 0 0,4-12 1 0 0,-3 12-486 0 0,29-80 2570 0 0,13-51-568 0 0,-20 55-1190 0 0,-15 51-768 0 0,-10 34-430 0 0,1-9 121 0 0,-2 38-126 0 0,-1 18-5 0 0,10 79 0 0 0,-9-122-2 0 0,2 8 2 0 0,0 1 1 0 0,0-1-1 0 0,5 13 1 0 0,-7-20 3 0 0,1-1 1 0 0,0 1-1 0 0,0 0 1 0 0,0 0-1 0 0,0-1 0 0 0,0 1 1 0 0,0 0-1 0 0,0-1 1 0 0,0 1-1 0 0,0-1 1 0 0,1 0-1 0 0,-1 1 1 0 0,1-1-1 0 0,-1 0 1 0 0,1 0-1 0 0,0 0 1 0 0,-1 0-1 0 0,1 0 1 0 0,0 0-1 0 0,-1 0 1 0 0,1-1-1 0 0,0 1 1 0 0,3 0-1 0 0,-3-1 29 0 0,0 0 1 0 0,0-1-1 0 0,0 1 0 0 0,0 0 0 0 0,0-1 0 0 0,0 0 0 0 0,0 1 0 0 0,0-1 0 0 0,0 0 0 0 0,0 0 0 0 0,0 0 0 0 0,-1 0 0 0 0,3-2 0 0 0,20-19 301 0 0,-3-7-145 0 0,-1 0 0 0 0,-2-2 1 0 0,18-39-1 0 0,16-28-932 0 0,-1 12-1902 0 0,-26 42-5838 0 0,-10 19 182 0 0</inkml:trace>
  <inkml:trace contextRef="#ctx0" brushRef="#br0" timeOffset="1">777 1 5528 0 0,'0'0'497'0'0,"1"1"246"0"0,1 6 2664 0 0,0 0 1 0 0,-1 0 0 0 0,2 11-1 0 0,0 25 1968 0 0,-1-14-4725 0 0,2 106 1195 0 0,-3-61-1066 0 0,-1 258-187 0 0,1-279-592 0 0,-1-12 0 0 0,7 48 0 0 0,11 53-1759 0 0,-16-130-888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42.0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 23039 0 0,'1'-1'147'0'0,"-1"1"0"0"0,1-1-1 0 0,0 1 1 0 0,0-1 0 0 0,0 1-1 0 0,-1-1 1 0 0,1 1 0 0 0,0 0-1 0 0,0-1 1 0 0,0 1 0 0 0,1 0-1 0 0,25 0 704 0 0,51 6-1 0 0,-38 0-1021 0 0,1-1 0 0 0,-1-3 1 0 0,1-1-1 0 0,59-7 0 0 0,-28 0-263 0 0,-41 5-2880 0 0,-44 19 3039 0 0,-8 4 1892 0 0,-32 46 0 0 0,43-53-878 0 0,1 0-1 0 0,1 0 0 0 0,0 1 0 0 0,-9 27 0 0 0,16-38-546 0 0,0 0 1 0 0,0 0-1 0 0,0-1 0 0 0,0 1 0 0 0,1 0 0 0 0,0 0 1 0 0,0 0-1 0 0,0 6 0 0 0,1-10-156 0 0,-1 0 0 0 0,0 0-1 0 0,0 0 1 0 0,1 0 0 0 0,-1 1 0 0 0,0-1-1 0 0,1 0 1 0 0,-1 0 0 0 0,1-1-1 0 0,-1 1 1 0 0,1 0 0 0 0,0 0 0 0 0,-1 0-1 0 0,1 0 1 0 0,0 0 0 0 0,0-1 0 0 0,-1 1-1 0 0,1 0 1 0 0,0-1 0 0 0,0 1 0 0 0,0 0-1 0 0,0-1 1 0 0,0 1 0 0 0,0-1 0 0 0,0 0-1 0 0,0 1 1 0 0,0-1 0 0 0,0 0-1 0 0,0 0 1 0 0,0 1 0 0 0,0-1 0 0 0,0 0-1 0 0,0 0 1 0 0,1 0 0 0 0,-1 0 0 0 0,0 0-1 0 0,0-1 1 0 0,0 1 0 0 0,0 0 0 0 0,0 0-1 0 0,1-1 1 0 0,3-1-35 0 0,0 1 0 0 0,-1-1 0 0 0,1 0 0 0 0,-1 0 0 0 0,0 0 0 0 0,1-1 0 0 0,-1 0 0 0 0,0 0 0 0 0,-1 0 0 0 0,1 0 0 0 0,4-5 0 0 0,4-5 0 0 0,17-28 0 0 0,-9 12 0 0 0,-11 15-110 0 0,0 0 1 0 0,8-16-1 0 0,1-10-2890 0 0,-13 22-7239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42.4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47 18223 0 0,'0'-45'2024'0'0,"0"44"-1472"0"0,3 9 79 0 0,-1-1-449 0 0,0 1 1 0 0,-1 0-1 0 0,0-1 0 0 0,-1 1 0 0 0,0 11 1 0 0,0 9 138 0 0,-3 557 2569 0 0,-12-352-2391 0 0,14-204-485 0 0,0-12-15 0 0,1 22 1 0 0,1-36-176 0 0,-1 0 0 0 0,0 1-1 0 0,0-1 1 0 0,-1 0 0 0 0,1 1-1 0 0,-1-1 1 0 0,-1 5 0 0 0,-3-1-1374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42.7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0 129 21191 0 0,'7'-1'385'0'0,"0"0"-1"0"0,-1 0 1 0 0,1 0-1 0 0,-1 0 1 0 0,8-4-1 0 0,13-3 69 0 0,31-6 889 0 0,33-7 124 0 0,-13 9-932 0 0,192-34-1713 0 0,-239 39-208 0 0,-7-3-69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43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50 17015 0 0,'-1'-8'468'0'0,"1"1"0"0"0,-1-1 0 0 0,-3-10 0 0 0,4 18-443 0 0,0-1 1 0 0,0 1-1 0 0,0 0 0 0 0,0-1 0 0 0,0 1 0 0 0,0 0 0 0 0,-1-1 0 0 0,1 1 0 0 0,0-1 0 0 0,0 1 0 0 0,0 0 0 0 0,0-1 0 0 0,-1 1 0 0 0,1 0 0 0 0,0-1 0 0 0,0 1 0 0 0,-1 0 0 0 0,1 0 0 0 0,0-1 0 0 0,0 1 0 0 0,-1 0 1 0 0,1 0-1 0 0,0-1 0 0 0,-1 1 0 0 0,-5 5 2194 0 0,-1 17-817 0 0,5-10-1279 0 0,1 1-1 0 0,2 23 0 0 0,0 6 173 0 0,-27 349 1669 0 0,20-308-1587 0 0,-1 53 390 0 0,8-112-510 0 0,0 0 0 0 0,1 0 0 0 0,9 38-1 0 0,-6-42-116 0 0,-3-8-15 0 0,1 0 0 0 0,5 14-1 0 0,-7-24-106 0 0,0 0-1 0 0,0 0 0 0 0,0 1 1 0 0,0-1-1 0 0,0 0 1 0 0,1 0-1 0 0,-1 0 0 0 0,0-1 1 0 0,1 1-1 0 0,0 0 0 0 0,-1 0 1 0 0,1-1-1 0 0,0 1 1 0 0,0-1-1 0 0,0 0 0 0 0,0 1 1 0 0,2 0-1 0 0,-2-2 1 0 0,0 0 0 0 0,0 0 0 0 0,0 0 0 0 0,-1 0 0 0 0,1 0 0 0 0,0 0 0 0 0,0-1 0 0 0,0 1-1 0 0,-1-1 1 0 0,1 1 0 0 0,0-1 0 0 0,-1 0 0 0 0,1 0 0 0 0,0 1 0 0 0,-1-1 0 0 0,1 0 0 0 0,-1 0 0 0 0,0-1 0 0 0,1 1 0 0 0,-1 0 0 0 0,2-2 0 0 0,4-3 43 0 0,3-2 23 0 0,0-1 0 0 0,-1 0-1 0 0,0 0 1 0 0,14-20 0 0 0,27-48 151 0 0,-29 43-265 0 0,-9 15-57 0 0,71-103 1881 0 0,-82 121-1788 0 0,0 0 0 0 0,0-1 0 0 0,0 1-1 0 0,0 0 1 0 0,0 0 0 0 0,0 0 0 0 0,0 0 0 0 0,1 0 0 0 0,-1 0 0 0 0,0 0 0 0 0,1 0 0 0 0,-1 1 0 0 0,1-1 0 0 0,-1 1 0 0 0,1-1 0 0 0,-1 1 0 0 0,2-1 0 0 0,-1 1-4 0 0,-1 0 1 0 0,0 0 0 0 0,0 0-1 0 0,0 0 1 0 0,1 1 0 0 0,-1-1 0 0 0,0 0-1 0 0,0 1 1 0 0,0-1 0 0 0,0 1-1 0 0,0 0 1 0 0,1-1 0 0 0,-1 1 0 0 0,0 0-1 0 0,0-1 1 0 0,-1 1 0 0 0,2 1-1 0 0,3 4 0 0 0,0 0 0 0 0,0 1-1 0 0,-1-1 1 0 0,0 1 0 0 0,4 11-1 0 0,-5-13-1 0 0,2 6 0 0 0,5 10 0 0 0,1 0 0 0 0,25 36 0 0 0,-31-51 0 0 0,0 0 0 0 0,0-1 0 0 0,0 0 0 0 0,0 0 0 0 0,1 0 0 0 0,0-1 0 0 0,0 1 0 0 0,0-1 0 0 0,1-1 0 0 0,-1 1 0 0 0,1-1 0 0 0,0-1 0 0 0,11 4 0 0 0,-12-4 0 0 0,1-1 0 0 0,-1-1 0 0 0,1 1 0 0 0,-1-1 0 0 0,1 0 0 0 0,-1 0 0 0 0,1-1 0 0 0,-1 0 0 0 0,1 0 0 0 0,-1-1 0 0 0,0 1 0 0 0,1-1 0 0 0,-1-1 0 0 0,0 1 0 0 0,0-1 0 0 0,-1 0 0 0 0,1-1 0 0 0,0 1 0 0 0,-1-1 0 0 0,0 0 0 0 0,6-6 0 0 0,-5 4 0 0 0,-1 0 0 0 0,1 0 0 0 0,-1 0 0 0 0,0-1 0 0 0,-1 0 0 0 0,1 0 0 0 0,-1-1 0 0 0,-1 1 0 0 0,1-1 0 0 0,-1 1 0 0 0,-1-1 0 0 0,1 0 0 0 0,-2 0 0 0 0,1-1 0 0 0,-1 1 0 0 0,1-12 0 0 0,-2 18 4 0 0,0 1 1 0 0,0-1-1 0 0,0 0 0 0 0,0 0 1 0 0,-1 0-1 0 0,1 1 0 0 0,0-1 1 0 0,-1 0-1 0 0,1 0 0 0 0,-1 1 1 0 0,0-1-1 0 0,1 0 0 0 0,-1 1 1 0 0,0-1-1 0 0,0 1 0 0 0,0-1 0 0 0,-3-2 1 0 0,3 3 4 0 0,0 0-1 0 0,-1 1 1 0 0,1-1 0 0 0,0 0 0 0 0,-1 1 0 0 0,1-1-1 0 0,0 1 1 0 0,-1-1 0 0 0,1 1 0 0 0,-1 0-1 0 0,1-1 1 0 0,-1 1 0 0 0,1 0 0 0 0,-1 0 0 0 0,1 0-1 0 0,-1 0 1 0 0,-1 1 0 0 0,-3 0 1 0 0,1 0 0 0 0,-1 1-1 0 0,1 0 1 0 0,0 0 0 0 0,0 0 0 0 0,0 1 0 0 0,0 0 0 0 0,0 0-1 0 0,0 0 1 0 0,-5 5 0 0 0,-2 2-28 0 0,1 1-1 0 0,0 0 1 0 0,0 0 0 0 0,1 2 0 0 0,1-1-1 0 0,0 1 1 0 0,1 1 0 0 0,0-1-1 0 0,1 1 1 0 0,0 1 0 0 0,1-1 0 0 0,1 1-1 0 0,-4 17 1 0 0,8-27 9 0 0,0 1 0 0 0,1-1 1 0 0,-1 1-1 0 0,1-1 0 0 0,0 1 0 0 0,1-1 1 0 0,-1 1-1 0 0,1-1 0 0 0,0 1 0 0 0,1-1 0 0 0,-1 1 1 0 0,1-1-1 0 0,0 0 0 0 0,0 0 0 0 0,0 0 1 0 0,1 0-1 0 0,0 0 0 0 0,0-1 0 0 0,0 1 0 0 0,1-1 1 0 0,-1 1-1 0 0,1-1 0 0 0,8 6 0 0 0,-3-3-47 0 0,0 0 0 0 0,0-1 0 0 0,1 0-1 0 0,0-1 1 0 0,0 0 0 0 0,0-1 0 0 0,0 0 0 0 0,1 0-1 0 0,0-1 1 0 0,0-1 0 0 0,12 2 0 0 0,7-1-1410 0 0,56-2 1 0 0,-6-7-5675 0 0,-2-4-1847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43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113 182 8752 0 0,'-28'-58'5757'0'0,"18"62"-272"0"0,3 6-4154 0 0,-2 13-1170 0 0,-3 29 144 0 0,3-1-1 0 0,-2 56 1 0 0,6-60-202 0 0,-13 170 625 0 0,14-73 590 0 0,4-140-1253 0 0,0-1 0 0 0,0 0 1 0 0,0 1-1 0 0,1-1 1 0 0,-1 0-1 0 0,1 0 1 0 0,0 1-1 0 0,0-1 1 0 0,0 0-1 0 0,2 5 1 0 0,-2-7 64 0 0,-1-2-108 0 0,1 0 0 0 0,0 1-1 0 0,-1-1 1 0 0,1 0-1 0 0,0 1 1 0 0,-1-1 0 0 0,1 0-1 0 0,-1 0 1 0 0,1 1 0 0 0,-1-1-1 0 0,0 0 1 0 0,1 0 0 0 0,-1 0-1 0 0,0 0 1 0 0,0 0 0 0 0,1-1-1 0 0,0-1 53 0 0,7-20 111 0 0,-2 1 1 0 0,0-1-1 0 0,4-40 1 0 0,-1 8-66 0 0,44-181 271 0 0,-41 199-280 0 0,1 0 0 0 0,1 1-1 0 0,2 0 1 0 0,25-39-1 0 0,-32 61-31 0 0,1 0-1 0 0,0 1 1 0 0,1 0-1 0 0,1 1 0 0 0,0 0 1 0 0,1 1-1 0 0,0 0 1 0 0,18-11-1 0 0,-23 17-38 0 0,1 0 1 0 0,-1 0-1 0 0,1 1 0 0 0,0 1 0 0 0,0-1 0 0 0,0 1 1 0 0,0 1-1 0 0,0 0 0 0 0,1 0 0 0 0,-1 1 0 0 0,1 0 1 0 0,-1 0-1 0 0,1 1 0 0 0,-1 1 0 0 0,1-1 0 0 0,10 3 0 0 0,-17-2-19 0 0,0 0 0 0 0,-1 0-1 0 0,1 0 1 0 0,0 0 0 0 0,0 0-1 0 0,0 1 1 0 0,-1-1 0 0 0,1 1-1 0 0,-1 0 1 0 0,1-1 0 0 0,-1 1-1 0 0,0 0 1 0 0,0 1 0 0 0,0-1-1 0 0,0 0 1 0 0,2 4 0 0 0,-1-3 7 0 0,-1 1-1 0 0,-1 0 1 0 0,1 1 0 0 0,-1-1 0 0 0,1 0 0 0 0,-1 0-1 0 0,0 1 1 0 0,-1-1 0 0 0,1 0 0 0 0,-1 6 0 0 0,0 4 53 0 0,-1 0 1 0 0,-1 1-1 0 0,0-1 1 0 0,-1 0-1 0 0,-9 26 1 0 0,8-30-41 0 0,0 0 0 0 0,0 0-1 0 0,-2 0 1 0 0,1 0 0 0 0,-1-1 0 0 0,0 0 0 0 0,-1 0-1 0 0,-14 15 1 0 0,9-14 68 0 0,1 0 0 0 0,-2-1-1 0 0,1 0 1 0 0,-1-1-1 0 0,-24 11 1 0 0,3-5-307 0 0,0-2-1 0 0,-1-2 1 0 0,0-1-1 0 0,-58 8 1 0 0,89-17-45 0 0,-1 1-279 0 0,0 0 1 0 0,-1 0 0 0 0,1-1 0 0 0,0 0-1 0 0,0 0 1 0 0,0 0 0 0 0,0-1-1 0 0,-7-1 1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44.3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209 18 19087 0 0,'-3'-4'1735'0'0,"2"3"-1682"0"0,1 0 0 0 0,-1 0 0 0 0,0 0-1 0 0,0 0 1 0 0,0 0 0 0 0,0 0 0 0 0,0 0 0 0 0,0 1-1 0 0,-1-1 1 0 0,1 0 0 0 0,0 1 0 0 0,0-1 0 0 0,0 0 0 0 0,-1 1-1 0 0,1 0 1 0 0,0-1 0 0 0,0 1 0 0 0,-1 0 0 0 0,-1-1-1 0 0,-23 4 1197 0 0,23-2-1103 0 0,-2 0-59 0 0,0 1 1 0 0,0-1-1 0 0,1 1 1 0 0,-1 1 0 0 0,1-1-1 0 0,-1 0 1 0 0,1 1 0 0 0,0 0-1 0 0,0 0 1 0 0,0 1-1 0 0,0-1 1 0 0,1 1 0 0 0,-1-1-1 0 0,-2 5 1 0 0,-2 2 127 0 0,1 0 0 0 0,1 1 1 0 0,0 0-1 0 0,-8 19 0 0 0,5-6-210 0 0,0 0 1 0 0,2 1-1 0 0,1 0 0 0 0,0 0 0 0 0,2 0 0 0 0,-1 38 0 0 0,5-58 91 0 0,0 1 0 0 0,1-1-1 0 0,0 0 1 0 0,0 0 0 0 0,0 0-1 0 0,0 0 1 0 0,1 0 0 0 0,0 0-1 0 0,0 0 1 0 0,0 0-1 0 0,5 6 1 0 0,-6-9-67 0 0,0 0 1 0 0,1-1-1 0 0,-1 1 0 0 0,1-1 1 0 0,-1 1-1 0 0,1-1 0 0 0,-1 0 1 0 0,1 0-1 0 0,0 1 0 0 0,-1-1 1 0 0,1 0-1 0 0,0-1 0 0 0,0 1 1 0 0,0 0-1 0 0,0 0 0 0 0,0-1 1 0 0,0 1-1 0 0,0-1 0 0 0,0 0 1 0 0,0 1-1 0 0,0-1 0 0 0,0 0 1 0 0,0 0-1 0 0,0 0 0 0 0,0-1 1 0 0,0 1-1 0 0,0 0 0 0 0,0-1 1 0 0,0 1-1 0 0,0-1 0 0 0,-1 0 1 0 0,4-1-1 0 0,1-1 46 0 0,-1 0 0 0 0,0 0 1 0 0,-1-1-1 0 0,1 1 0 0 0,0-1 0 0 0,-1 0 0 0 0,0 0 0 0 0,0-1 0 0 0,0 1 1 0 0,5-9-1 0 0,3-6 205 0 0,13-32 1 0 0,-10 19-61 0 0,-3 8-42 0 0,-6 10 99 0 0,13-21 0 0 0,-19 35-273 0 0,0 0 0 0 0,1-1-1 0 0,-1 1 1 0 0,0 0 0 0 0,0-1 0 0 0,0 1-1 0 0,0 0 1 0 0,1 0 0 0 0,-1-1 0 0 0,0 1 0 0 0,0 0-1 0 0,1 0 1 0 0,-1-1 0 0 0,0 1 0 0 0,0 0-1 0 0,1 0 1 0 0,-1 0 0 0 0,0-1 0 0 0,1 1-1 0 0,-1 0 1 0 0,0 0 0 0 0,1 0 0 0 0,-1 0 0 0 0,0 0-1 0 0,1 0 1 0 0,-1 0 0 0 0,0 0 0 0 0,1 0-1 0 0,-1 0 1 0 0,0 0 0 0 0,1 0 0 0 0,-1 0-1 0 0,0 0 1 0 0,1 0 0 0 0,-1 0 0 0 0,0 0 0 0 0,1 0-1 0 0,-1 0 1 0 0,0 0 0 0 0,0 0 0 0 0,1 1-1 0 0,-1-1 1 0 0,0 0 0 0 0,1 0 0 0 0,-1 0-1 0 0,0 1 1 0 0,0-1 0 0 0,1 0 0 0 0,-1 0 0 0 0,0 1-1 0 0,0-1 1 0 0,0 0 0 0 0,1 1 0 0 0,-1-1-1 0 0,0 0 1 0 0,0 0 0 0 0,0 1 0 0 0,0-1-1 0 0,0 0 1 0 0,1 1 0 0 0,5 21 79 0 0,-6 8 0 0 0,0-24-71 0 0,-1-1 0 0 0,1 1-1 0 0,1 0 1 0 0,0 8 0 0 0,1-3 11 0 0,-1 0 1 0 0,1 19 0 0 0,1 15 22 0 0,-1-38-234 0 0,0-5-936 0 0,6-14-786 0 0,-7 10 1920 0 0,8-14-1582 0 0,-2-1 0 0 0,8-24 0 0 0,6-12-1328 0 0,0-1 1001 0 0,-16 39 1553 0 0,1-1 0 0 0,1 1-1 0 0,0 0 1 0 0,1 1 0 0 0,17-24-1 0 0,-12 21 807 0 0,-10 13-196 0 0,-1 0-1 0 0,0 1 1 0 0,1 0-1 0 0,0 0 1 0 0,0-1 0 0 0,0 2-1 0 0,0-1 1 0 0,0 0-1 0 0,0 1 1 0 0,1-1 0 0 0,0 1-1 0 0,-1 0 1 0 0,1 0 0 0 0,0 0-1 0 0,0 1 1 0 0,5-2-1 0 0,-6 2-80 0 0,-1 1 1 0 0,1-1-1 0 0,0 1 0 0 0,-1-1 0 0 0,1 1 0 0 0,0 0 0 0 0,-1 0 0 0 0,1 0 1 0 0,0 1-1 0 0,-1-1 0 0 0,1 1 0 0 0,0-1 0 0 0,-1 1 0 0 0,1 0 0 0 0,-1 0 1 0 0,1 0-1 0 0,-1 0 0 0 0,0 1 0 0 0,1-1 0 0 0,-1 0 0 0 0,0 1 0 0 0,0 0 1 0 0,0-1-1 0 0,0 1 0 0 0,0 0 0 0 0,0 0 0 0 0,2 4 0 0 0,-1-1 7 0 0,0 1 0 0 0,-1-1 0 0 0,1 1 0 0 0,-1-1 0 0 0,0 1 0 0 0,-1 0 0 0 0,2 7 0 0 0,4 43 440 0 0,-6-39-427 0 0,1 10 66 0 0,-2 0 0 0 0,0 0-1 0 0,-2 0 1 0 0,-8 35-1 0 0,7-44-60 0 0,2-9-33 0 0,-1 1-1 0 0,0-1 0 0 0,0 0 0 0 0,-1 0 0 0 0,-6 14 0 0 0,8-22 21 0 0,1-16 77 0 0,0-7-146 0 0,0 0 0 0 0,6-33-1 0 0,-4 45-121 0 0,22-100 11 0 0,-19 95-16 0 0,0 1 0 0 0,0 0 1 0 0,1 0-1 0 0,1 1 1 0 0,13-20-1 0 0,-16 28-222 0 0,0-1 0 0 0,1 1-1 0 0,0 0 1 0 0,0 1 0 0 0,0-1 0 0 0,0 1 0 0 0,1 0 0 0 0,-1 0-1 0 0,1 1 1 0 0,0-1 0 0 0,9-2 0 0 0,-5 2-287 0 0,0 1 0 0 0,0 1 1 0 0,0-1-1 0 0,1 2 0 0 0,-1-1 0 0 0,19 1 1 0 0,-2 1-1285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44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321 41 6448 0 0,'-5'-9'-761'0'0,"3"5"2433"0"0,0 1 1 0 0,0 0-1 0 0,0-1 0 0 0,0 1 1 0 0,-1 0-1 0 0,-2-2 1 0 0,4 4-1093 0 0,0 0 0 0 0,0 0 0 0 0,0 1 0 0 0,0-1 0 0 0,-1 1 0 0 0,1-1 0 0 0,0 1 0 0 0,0-1 0 0 0,0 1 0 0 0,0 0 0 0 0,-3-1 0 0 0,-10 2-512 0 0,6 1 152 0 0,1 1 1 0 0,0 0-1 0 0,0 0 0 0 0,0 0 1 0 0,1 1-1 0 0,-1 0 1 0 0,1 1-1 0 0,0-1 0 0 0,0 1 1 0 0,0 0-1 0 0,-8 11 1 0 0,-5 6 99 0 0,-26 41 0 0 0,38-52-196 0 0,-8 12 87 0 0,-38 61 595 0 0,44-68-542 0 0,2-1 0 0 0,0 1-1 0 0,-8 28 1 0 0,14-41-231 0 0,0 0 0 0 0,1 0-1 0 0,-1 0 1 0 0,1 0 0 0 0,0 0 0 0 0,0 0-1 0 0,0 1 1 0 0,0-1 0 0 0,1 0 0 0 0,0 0-1 0 0,-1 0 1 0 0,1 0 0 0 0,2 5 0 0 0,-2-6-22 0 0,0-1 0 0 0,0 1 0 0 0,0-1 0 0 0,0 1 0 0 0,0-1 0 0 0,0 0 0 0 0,0 0 0 0 0,0 1 0 0 0,0-1 0 0 0,1 0 0 0 0,-1 0 0 0 0,0 0 0 0 0,1 0 0 0 0,-1 0 0 0 0,1-1 0 0 0,-1 1 0 0 0,1 0 0 0 0,-1-1 0 0 0,1 1 0 0 0,0-1 0 0 0,-1 0 0 0 0,1 1 0 0 0,0-1 0 0 0,-1 0 0 0 0,1 0 0 0 0,0 0 0 0 0,2 0 0 0 0,2-1 16 0 0,-1-1 1 0 0,1 1 0 0 0,0-1-1 0 0,-1 0 1 0 0,0 0 0 0 0,1 0-1 0 0,-1-1 1 0 0,0 0-1 0 0,0 0 1 0 0,0 0 0 0 0,5-5-1 0 0,5-6 212 0 0,26-28 0 0 0,-9 3-243 0 0,30-50 0 0 0,27-33-100 0 0,-79 110 132 0 0,-8 10 3 0 0,0-1 0 0 0,0 0 1 0 0,0 1-1 0 0,0 0 0 0 0,1-1 0 0 0,2-1 1 0 0,-4 3 65 0 0,-2 28-43 0 0,-2-1 1 0 0,-1 0-1 0 0,-7 27 1 0 0,4-23-524 0 0,-5 56 0 0 0,12-83 234 0 0,0 0 0 0 0,0 1 0 0 0,0-1 0 0 0,0 1 0 0 0,1-1-1 0 0,-1 0 1 0 0,1 1 0 0 0,0-1 0 0 0,0 0 0 0 0,0 0 0 0 0,1 0 0 0 0,-1 1 0 0 0,1-2 0 0 0,2 6-1 0 0,10 7-1493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45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1 371 4144 0 0,'3'0'11714'0'0,"12"2"-9783"0"0,-11-3-1598 0 0,1 1 0 0 0,-1-1 0 0 0,1 0 0 0 0,-1 0 0 0 0,0 0 0 0 0,1 0 1 0 0,-1-1-1 0 0,0 0 0 0 0,0 0 0 0 0,0 0 0 0 0,0 0 0 0 0,0-1 0 0 0,-1 1 0 0 0,1-1 0 0 0,-1 0 0 0 0,4-4 1 0 0,6-7 612 0 0,-1-1 0 0 0,17-26-1 0 0,-4 6-276 0 0,-10 14-274 0 0,-2-1 1 0 0,16-33-1 0 0,-16 28-116 0 0,23-34 1 0 0,-32 55-248 0 0,0 0 0 0 0,1 0 0 0 0,0 0 0 0 0,0 1 0 0 0,1-1 0 0 0,7-5 0 0 0,-13 11-32 0 0,1 0 0 0 0,-1-1 0 0 0,0 1 0 0 0,1 0 0 0 0,-1 0 0 0 0,1 0 0 0 0,-1 0 0 0 0,1 0 0 0 0,-1 0 0 0 0,1-1 0 0 0,-1 1 0 0 0,1 0 0 0 0,-1 0 0 0 0,1 0 0 0 0,-1 1 0 0 0,1-1 0 0 0,-1 0 0 0 0,1 0 0 0 0,-1 0 0 0 0,1 0 0 0 0,-1 0 0 0 0,1 1 0 0 0,-1-1 0 0 0,0 0 0 0 0,1 0 0 0 0,-1 1 0 0 0,1-1 0 0 0,-1 0 0 0 0,0 0 0 0 0,1 1 0 0 0,-1-1 0 0 0,0 1 0 0 0,1-1 0 0 0,-1 0 0 0 0,0 1 0 0 0,0-1 0 0 0,1 1 0 0 0,-1-1 0 0 0,0 0 0 0 0,0 1 0 0 0,0-1 0 0 0,1 1 0 0 0,-1-1 0 0 0,0 1 0 0 0,0-1 0 0 0,0 1 0 0 0,0-1 0 0 0,0 1 0 0 0,0 0 0 0 0,2 7-12 0 0,0 1 0 0 0,-1 0 0 0 0,0 0 0 0 0,0-1 0 0 0,-2 18 0 0 0,1-10 4 0 0,0-12 8 0 0,-1 23 0 0 0,2 1 0 0 0,1-1 0 0 0,7 38 0 0 0,-8-63 0 0 0,-1-1 0 0 0,0 1 0 0 0,1-1 0 0 0,-1 1 0 0 0,0-1 0 0 0,1 1 0 0 0,-1-1 0 0 0,1 0 0 0 0,0 1 0 0 0,-1-1 0 0 0,1 0 0 0 0,0 0 0 0 0,0 1 0 0 0,0-1 0 0 0,0 0 0 0 0,0 0 0 0 0,0 0 0 0 0,2 1 0 0 0,-3-2 0 0 0,0 1 0 0 0,1-1 0 0 0,-1 1 0 0 0,1-1 0 0 0,-1 0 0 0 0,1 1 0 0 0,-1-1 0 0 0,1 0 0 0 0,-1 1 0 0 0,1-1 0 0 0,-1 0 0 0 0,1 0 0 0 0,0 0 0 0 0,-1 1 0 0 0,1-1 0 0 0,-1 0 0 0 0,1 0 0 0 0,-1 0 0 0 0,1 0 0 0 0,0 0 0 0 0,-1 0 0 0 0,1 0 0 0 0,-1 0 0 0 0,1 0 0 0 0,0-1 0 0 0,-1 1 0 0 0,1 0 0 0 0,-1 0 0 0 0,1 0 0 0 0,-1-1 0 0 0,1 1 0 0 0,-1 0 0 0 0,1-1 0 0 0,-1 1 0 0 0,1 0 0 0 0,-1-1 0 0 0,1 1 0 0 0,0-1 0 0 0,-1 0 0 0 0,4-2 5 0 0,0-1 0 0 0,0 0 0 0 0,0 0 0 0 0,-1 0 0 0 0,0-1 1 0 0,0 1-1 0 0,5-10 0 0 0,14-38 82 0 0,-11 25-52 0 0,-3 7 64 0 0,14-21 0 0 0,-18 34-7 0 0,0 1 0 0 0,1-1 0 0 0,0 1 0 0 0,0 0 0 0 0,0 0 0 0 0,10-8 0 0 0,-14 14-86 0 0,0-1-1 0 0,0 0 0 0 0,-1 1 0 0 0,1-1 0 0 0,0 1 0 0 0,0 0 1 0 0,0-1-1 0 0,0 1 0 0 0,0 0 0 0 0,0-1 0 0 0,0 1 0 0 0,0 0 0 0 0,0 0 1 0 0,0 0-1 0 0,0 0 0 0 0,0 0 0 0 0,0 0 0 0 0,0 0 0 0 0,0 0 1 0 0,0 0-1 0 0,0 0 0 0 0,0 1 0 0 0,0-1 0 0 0,0 0 0 0 0,0 1 0 0 0,0-1 1 0 0,0 0-1 0 0,0 1 0 0 0,-1 0 0 0 0,1-1 0 0 0,0 1 0 0 0,1 0 1 0 0,2 3-5 0 0,0 1 0 0 0,0 0 0 0 0,0 0 0 0 0,5 8 0 0 0,10 12 169 0 0,-3-12-101 0 0,-7-4-75 0 0,1-1 1 0 0,15 11-1 0 0,-21-17 2 0 0,0 0 0 0 0,0 0 0 0 0,1 0 0 0 0,-1 0 0 0 0,0-1 1 0 0,1 0-1 0 0,-1 0 0 0 0,1 0 0 0 0,-1 0 0 0 0,9-1 0 0 0,-6 0 20 0 0,0-1 1 0 0,1 0-1 0 0,-1 0 1 0 0,0-1-1 0 0,1 0 0 0 0,-1 0 1 0 0,0 0-1 0 0,0-1 1 0 0,-1 0-1 0 0,1-1 0 0 0,0 0 1 0 0,-1 0-1 0 0,0 0 1 0 0,0-1-1 0 0,0 1 0 0 0,-1-2 1 0 0,0 1-1 0 0,0 0 0 0 0,0-1 1 0 0,0 0-1 0 0,-1 0 1 0 0,0 0-1 0 0,5-11 0 0 0,-8 14-6 0 0,0 1 1 0 0,-1 0-1 0 0,1 0 0 0 0,0 0 0 0 0,-1 0 0 0 0,0 0 0 0 0,1-1 0 0 0,-1 1 0 0 0,0 0 0 0 0,0 0 0 0 0,0-1 0 0 0,0 1 0 0 0,-1 0 0 0 0,1 0 0 0 0,-1-1 0 0 0,1 1 0 0 0,-1 0 0 0 0,0 0 0 0 0,-1-3 0 0 0,1 4-8 0 0,1 0 0 0 0,-1 0 0 0 0,0 0 0 0 0,0 0 0 0 0,0 0 0 0 0,0 0 0 0 0,0 1 0 0 0,0-1 0 0 0,0 0 0 0 0,0 0 0 0 0,0 1 0 0 0,0-1 0 0 0,0 1-1 0 0,0-1 1 0 0,-1 1 0 0 0,1 0 0 0 0,0-1 0 0 0,0 1 0 0 0,0 0 0 0 0,-1 0 0 0 0,1 0 0 0 0,0 0 0 0 0,-1 0 0 0 0,1 0 0 0 0,0 0 0 0 0,0 0 0 0 0,-1 0 0 0 0,1 1 0 0 0,0-1-1 0 0,0 0 1 0 0,0 1 0 0 0,0-1 0 0 0,-1 1 0 0 0,1-1 0 0 0,-1 2 0 0 0,-7 4-2 0 0,0-1 0 0 0,1 1 0 0 0,-1 1 0 0 0,-10 12 0 0 0,0-2 0 0 0,10-8 0 0 0,0 0 0 0 0,1 0 0 0 0,0 1 0 0 0,1 0 0 0 0,0 0 0 0 0,1 1 0 0 0,0 0 0 0 0,-5 12 0 0 0,7-13 0 0 0,0 0 0 0 0,1 0 0 0 0,0 1 0 0 0,0-1 0 0 0,2 1 0 0 0,-1-1 0 0 0,1 1 0 0 0,1 0 0 0 0,0 17 0 0 0,1-24 0 0 0,-1-1 1 0 0,1 1-1 0 0,-1-1 1 0 0,1 0-1 0 0,0 1 0 0 0,0-1 1 0 0,1 0-1 0 0,-1 0 0 0 0,1 1 1 0 0,-1-1-1 0 0,1 0 0 0 0,0-1 1 0 0,0 1-1 0 0,1 0 1 0 0,-1-1-1 0 0,0 1 0 0 0,1-1 1 0 0,-1 1-1 0 0,5 2 0 0 0,-2-3-6 0 0,-1 0 0 0 0,0-1 0 0 0,1 1 0 0 0,-1-1 0 0 0,1 0 0 0 0,-1 0 0 0 0,1 0 0 0 0,-1 0 0 0 0,1-1 0 0 0,0 0-1 0 0,-1 0 1 0 0,1 0 0 0 0,0-1 0 0 0,5-1 0 0 0,2 0-249 0 0,1-2 1 0 0,-1 0-1 0 0,0 0 1 0 0,0-1-1 0 0,0-1 1 0 0,-1 0-1 0 0,19-13 0 0 0,69-60-3293 0 0,-59 42 1729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04.0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15464 0 0,'0'0'1399'0'0,"5"3"-1053"0"0,4 0-46 0 0,0-2 1 0 0,-1 1 0 0 0,1-1-1 0 0,0 0 1 0 0,0-1 0 0 0,0 0-1 0 0,9-1 1 0 0,-14 1-278 0 0,0-1 1 0 0,0 2-1 0 0,0-1 0 0 0,0 0 1 0 0,8 3-1 0 0,12 0-119 0 0,88 3-73 0 0,203 2 1581 0 0,70-33-651 0 0,190-3 766 0 0,-430 29-1410 0 0,97 0-77 0 0,112-14 88 0 0,-161 4 21 0 0,89 1 155 0 0,-126 6-124 0 0,30 2-13 0 0,169 25 14 0 0,-223-17-181 0 0,130 3 11 0 0,-78-8 28 0 0,-47 0-25 0 0,136 8 62 0 0,1 1 24 0 0,-172-12 42 0 0,190-3 372 0 0,-225 4-404 0 0,-1 3-1 0 0,78 14 0 0 0,-114-14-101 0 0,6 2-1731 0 0,-1 1-3747 0 0,-18-2-2472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45.9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454 5 5064 0 0,'-1'-1'28'0'0,"0"1"0"0"0,0-1-1 0 0,1 1 1 0 0,-1-1 0 0 0,0 1 0 0 0,0 0 0 0 0,1-1 0 0 0,-1 1-1 0 0,0 0 1 0 0,0 0 0 0 0,0 0 0 0 0,0 0 0 0 0,1-1 0 0 0,-1 1-1 0 0,0 0 1 0 0,0 0 0 0 0,0 1 0 0 0,-1-1 0 0 0,-19 3 399 0 0,20-2-159 0 0,-3-1 1081 0 0,1 1 0 0 0,0 1 0 0 0,-1-1 0 0 0,1 0 0 0 0,0 1 0 0 0,0 0 0 0 0,-5 3 0 0 0,3-1 338 0 0,0 0 0 0 0,1 0-1 0 0,-8 9 1 0 0,5-4-1028 0 0,0 1 0 0 0,1 0 0 0 0,0 0 0 0 0,-5 12 0 0 0,-2 13-218 0 0,1 0 1 0 0,-9 45-1 0 0,-8 75 128 0 0,29-155-569 0 0,-15 92-848 0 0,-4 158 0 0 0,19-239-280 0 0</inkml:trace>
  <inkml:trace contextRef="#ctx0" brushRef="#br0" timeOffset="1">1 575 23471 0 0,'0'0'1075'0'0,"4"-5"352"0"0,10-3-1326 0 0,0 1 0 0 0,1 0 0 0 0,0 1 0 0 0,0 1 0 0 0,1 0 0 0 0,18-3 0 0 0,2-1 116 0 0,37-7-601 0 0,113-11 1 0 0,-92 15-6925 0 0,-36 4-794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46.4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1 123 12672 0 0,'0'0'1142'0'0,"12"10"-888"0"0,-2-6-113 0 0,0 1-1 0 0,0-1 1 0 0,1-1 0 0 0,-1 0 0 0 0,1 0 0 0 0,18 1 0 0 0,17 5 385 0 0,-30-5 44 0 0,1-1 0 0 0,-1-1 0 0 0,0-1 0 0 0,0 0 0 0 0,1-1 0 0 0,-1 0 0 0 0,24-5 0 0 0,-28 4-312 0 0,-1-2 1 0 0,0 0-1 0 0,0 0 0 0 0,0-1 0 0 0,-1 0 1 0 0,1-1-1 0 0,-1 0 0 0 0,0 0 0 0 0,0-1 1 0 0,-1-1-1 0 0,14-11 0 0 0,-19 14-186 0 0,0 0-1 0 0,0-1 1 0 0,-1 0-1 0 0,1 0 1 0 0,-1 0-1 0 0,0 0 1 0 0,-1 0-1 0 0,1-1 1 0 0,1-6-1 0 0,-3 10-58 0 0,-1 1 1 0 0,1-1-1 0 0,-1 1 1 0 0,1-1-1 0 0,-1 0 1 0 0,0 1-1 0 0,0-1 0 0 0,0 1 1 0 0,0-1-1 0 0,0 0 1 0 0,0 1-1 0 0,0-1 1 0 0,0 1-1 0 0,-1-1 1 0 0,1 1-1 0 0,-1-1 0 0 0,1 0 1 0 0,-1 1-1 0 0,0 0 1 0 0,1-1-1 0 0,-1 1 1 0 0,0-1-1 0 0,0 1 0 0 0,0 0 1 0 0,0 0-1 0 0,0-1 1 0 0,0 1-1 0 0,0 0 1 0 0,-1 0-1 0 0,1 0 0 0 0,0 0 1 0 0,-1 0-1 0 0,1 1 1 0 0,0-1-1 0 0,-1 0 1 0 0,1 1-1 0 0,-1-1 0 0 0,-2 0 1 0 0,-1 0 51 0 0,1 0 0 0 0,-1 1 0 0 0,0-1 0 0 0,0 1 1 0 0,1 0-1 0 0,-1 0 0 0 0,0 1 0 0 0,0 0 0 0 0,1-1 0 0 0,-1 2 0 0 0,1-1 0 0 0,-1 0 1 0 0,1 1-1 0 0,-1 0 0 0 0,1 0 0 0 0,-4 3 0 0 0,2-2 4 0 0,0 1 0 0 0,0 0-1 0 0,1 0 1 0 0,-1 0 0 0 0,1 1 0 0 0,1 0 0 0 0,-1 0-1 0 0,0 0 1 0 0,1 1 0 0 0,-5 8 0 0 0,1 2 24 0 0,0 0 0 0 0,1 1 0 0 0,1 0-1 0 0,-6 28 1 0 0,10-35-75 0 0,1-1 0 0 0,-1 1 0 0 0,2 0 0 0 0,-1-1 0 0 0,1 1 0 0 0,1 0 0 0 0,0-1 0 0 0,0 1 0 0 0,1 0 0 0 0,4 11 1 0 0,-4-16-25 0 0,0 0 0 0 0,1 0 0 0 0,0 0 1 0 0,0-1-1 0 0,0 1 0 0 0,0-1 0 0 0,1 0 1 0 0,-1 0-1 0 0,1 0 0 0 0,0 0 0 0 0,1-1 1 0 0,-1 1-1 0 0,0-1 0 0 0,1 0 0 0 0,0-1 1 0 0,6 4-1 0 0,-4-3-277 0 0,2 0 0 0 0,-1 0 1 0 0,0-1-1 0 0,1 0 0 0 0,-1 0 0 0 0,1-1 1 0 0,-1 0-1 0 0,1 0 0 0 0,14-2 0 0 0,2-2-1517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46.9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61 6912 0 0,'-2'-3'455'0'0,"-23"0"13462"0"0,27 20-11136 0 0,0-1-2654 0 0,1 1-74 0 0,-1 0 0 0 0,-1 36 0 0 0,-2-42-44 0 0,-1 23 350 0 0,-12 60 0 0 0,11-73 33 0 0,2-15-279 0 0,0 0 1 0 0,0-1-1 0 0,0 1 0 0 0,-1-1 0 0 0,1 1 0 0 0,-1-1 0 0 0,-5 10 0 0 0,6-15 98 0 0,0-16-44 0 0,0 1 0 0 0,1-1 0 0 0,1 0 0 0 0,1 0 0 0 0,0 0 0 0 0,1 1 0 0 0,0-1 0 0 0,1 1 0 0 0,1-1 0 0 0,1 2 0 0 0,7-16 0 0 0,-10 24-235 0 0,0 0 1 0 0,0 1-1 0 0,1 0 0 0 0,0 0 1 0 0,0 0-1 0 0,0 0 1 0 0,0 0-1 0 0,1 1 0 0 0,0 0 1 0 0,0 0-1 0 0,0 0 0 0 0,0 1 1 0 0,1-1-1 0 0,-1 1 1 0 0,1 0-1 0 0,0 1 0 0 0,0 0 1 0 0,0 0-1 0 0,0 0 1 0 0,0 0-1 0 0,1 1 0 0 0,-1 0 1 0 0,12 0-1 0 0,38 2-2686 0 0,46-1-3456 0 0,-83-1 5025 0 0,1 0-784 0 0,-1 0 1 0 0,0-1-1 0 0,0-1 1 0 0,0-1-1 0 0,29-10 1 0 0,-44 13 1945 0 0,78-36-747 0 0,-72 31 2748 0 0,0 0 0 0 0,0 0-1 0 0,10-10 1 0 0,-20 15-1895 0 0,0 1-1 0 0,0 0 1 0 0,0 0-1 0 0,0 0 1 0 0,1 0 0 0 0,-1 0-1 0 0,0 0 1 0 0,0 0 0 0 0,0 0-1 0 0,0 0 1 0 0,0 0-1 0 0,0 0 1 0 0,0 0 0 0 0,1-1-1 0 0,-1 1 1 0 0,0 0 0 0 0,0 0-1 0 0,0 0 1 0 0,0 0-1 0 0,0 0 1 0 0,0 0 0 0 0,0 0-1 0 0,0-1 1 0 0,0 1-1 0 0,0 0 1 0 0,0 0 0 0 0,0 0-1 0 0,0 0 1 0 0,0 0 0 0 0,0-1-1 0 0,0 1 1 0 0,0 0-1 0 0,0 0 1 0 0,0 0 0 0 0,0 0-1 0 0,0 0 1 0 0,0-1 0 0 0,0 1-1 0 0,0 0 1 0 0,0 0-1 0 0,0 0 1 0 0,0 0 0 0 0,0 0-1 0 0,0 0 1 0 0,0-1 0 0 0,0 1-1 0 0,-1 0 1 0 0,-8-1 2285 0 0,-11 5-192 0 0,11-1-1468 0 0,1 1 0 0 0,0 0-1 0 0,0 0 1 0 0,0 1 0 0 0,0 0-1 0 0,1 1 1 0 0,-10 9 0 0 0,16-14-626 0 0,-1 0 1 0 0,1 0 0 0 0,0 1 0 0 0,0-1-1 0 0,0 0 1 0 0,0 1 0 0 0,0-1 0 0 0,0 1-1 0 0,0 0 1 0 0,1-1 0 0 0,-1 1 0 0 0,0-1 0 0 0,1 1-1 0 0,0 0 1 0 0,-1 0 0 0 0,1-1 0 0 0,0 1-1 0 0,0 0 1 0 0,0 0 0 0 0,0-1 0 0 0,0 1-1 0 0,0 0 1 0 0,0 0 0 0 0,1-1 0 0 0,-1 1 0 0 0,1 2-1 0 0,1-1-5 0 0,-1 1-1 0 0,1-1 1 0 0,-1 0-1 0 0,1 0 0 0 0,0 0 1 0 0,0 0-1 0 0,0-1 0 0 0,1 1 1 0 0,-1-1-1 0 0,1 1 1 0 0,-1-1-1 0 0,5 3 0 0 0,32 26 1002 0 0,-38-30-1066 0 0,1 0-1 0 0,-1 0 1 0 0,1 0 0 0 0,-1 1 0 0 0,0-1 0 0 0,1 0-1 0 0,-1 0 1 0 0,0 1 0 0 0,0-1 0 0 0,0 1 0 0 0,0-1-1 0 0,0 1 1 0 0,0-1 0 0 0,-1 1 0 0 0,1 0 0 0 0,0-1-1 0 0,-1 1 1 0 0,1 0 0 0 0,-1-1 0 0 0,0 1 0 0 0,1 0-1 0 0,-1 0 1 0 0,0 0 0 0 0,0-1 0 0 0,0 1 0 0 0,-1 0-1 0 0,1 0 1 0 0,0-1 0 0 0,0 1 0 0 0,-1 0 0 0 0,0 0-1 0 0,1-1 1 0 0,-1 1 0 0 0,0 0 0 0 0,1-1 0 0 0,-1 1-1 0 0,0-1 1 0 0,0 1 0 0 0,-3 2 0 0 0,-2 2 21 0 0,0 1 1 0 0,-1-1 0 0 0,1 0-1 0 0,-2-1 1 0 0,1 0 0 0 0,0 0-1 0 0,-1 0 1 0 0,0-1-1 0 0,-11 4 1 0 0,-1 0-770 0 0,0-2 0 0 0,-37 8 0 0 0,45-13-308 0 0,0-3-11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52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49 103 18287 0 0,'-2'-16'902'0'0,"2"15"-844"0"0,-1-1 0 0 0,1 1-1 0 0,-1-1 1 0 0,1 1 0 0 0,0-1 0 0 0,0 1 0 0 0,0-1-1 0 0,0 0 1 0 0,0 1 0 0 0,0-1 0 0 0,0 1 0 0 0,0-1 0 0 0,1 0-1 0 0,-1 1 1 0 0,1-1 0 0 0,-1 1 0 0 0,1-1 0 0 0,1-1-1 0 0,4-5 604 0 0,0 0 0 0 0,1 1-1 0 0,8-8 1 0 0,-9 8-185 0 0,-5 6-396 0 0,-1 0 0 0 0,1 0 1 0 0,0 1-1 0 0,0-1 0 0 0,-1 0 1 0 0,1 0-1 0 0,0 1 0 0 0,0-1 0 0 0,0 1 1 0 0,0-1-1 0 0,0 1 0 0 0,-1-1 1 0 0,1 1-1 0 0,0-1 0 0 0,0 1 0 0 0,0 0 1 0 0,0-1-1 0 0,2 1 0 0 0,-2 0 263 0 0,4 18 498 0 0,-6-3-723 0 0,-1 0 1 0 0,-1 0-1 0 0,0 0 0 0 0,-1 0 1 0 0,-9 23-1 0 0,0-1 16 0 0,-12 37 101 0 0,9-28 15 0 0,-16 75 1 0 0,32-119-239 0 0,0 0 0 0 0,-1 0-1 0 0,1-1 1 0 0,0 1 0 0 0,0 0 0 0 0,0 0-1 0 0,0 0 1 0 0,0-1 0 0 0,1 1 0 0 0,-1 0-1 0 0,0 0 1 0 0,1-1 0 0 0,-1 1 0 0 0,1 0-1 0 0,0-1 1 0 0,-1 1 0 0 0,1 0 0 0 0,0-1-1 0 0,0 1 1 0 0,0-1 0 0 0,0 1 0 0 0,0-1-1 0 0,1 0 1 0 0,-1 0 0 0 0,0 1 0 0 0,1-1-1 0 0,-1 0 1 0 0,1 0 0 0 0,-1 0 0 0 0,3 1-1 0 0,-1-1 2 0 0,1 0-1 0 0,0 1 0 0 0,-1-2 1 0 0,1 1-1 0 0,0 0 0 0 0,0-1 0 0 0,0 1 1 0 0,0-1-1 0 0,0 0 0 0 0,0 0 1 0 0,-1-1-1 0 0,8-1 0 0 0,0-1-30 0 0,-1 0-1 0 0,0-1 1 0 0,0 0-1 0 0,18-10 1 0 0,36-28-515 0 0,-59 38 482 0 0,96-69-3146 0 0,-68 46 1602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52.7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378 1 18831 0 0,'-2'1'179'0'0,"-1"0"-1"0"0,1 0 0 0 0,0 0 0 0 0,-1 1 1 0 0,1-1-1 0 0,0 1 0 0 0,0-1 0 0 0,0 1 1 0 0,0 0-1 0 0,0 0 0 0 0,-2 4 0 0 0,-18 26-212 0 0,21-30 132 0 0,-163 287 6290 0 0,131-220-5995 0 0,2 2 0 0 0,-28 97 1 0 0,46-113-508 0 0,-10 78 1 0 0,22-128-91 0 0,0 0 0 0 0,0 0-1 0 0,1 0 1 0 0,0 1 0 0 0,0-1 0 0 0,0 0 0 0 0,1 0-1 0 0,0 0 1 0 0,0 0 0 0 0,0 0 0 0 0,0 0-1 0 0,1 0 1 0 0,0 0 0 0 0,0-1 0 0 0,0 1-1 0 0,4 5 1 0 0,5 5-2020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57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6 12440 0 0,'-7'-3'1542'0'0,"-12"1"9715"0"0,34 12-9329 0 0,-6-5-1686 0 0,1-1 0 0 0,0-1 1 0 0,-1 1-1 0 0,1-2 0 0 0,1 1 0 0 0,-1-1 0 0 0,0-1 0 0 0,0 0 0 0 0,20-1 0 0 0,61 3 197 0 0,-49 0-306 0 0,83-7-1 0 0,-93 0-86 0 0,-1-2-1 0 0,39-12 0 0 0,-65 16-27 0 0,0 1 0 0 0,1 0 0 0 0,-1 0 0 0 0,1 1-1 0 0,6-1 1 0 0,-12 1-13 0 0,0 0 1 0 0,0 0-1 0 0,1 0 1 0 0,-1 0-1 0 0,0 0 1 0 0,0 0-1 0 0,0 0 0 0 0,1 0 1 0 0,-1 0-1 0 0,0 0 1 0 0,0 0-1 0 0,0 0 0 0 0,1 0 1 0 0,-1 0-1 0 0,0 0 1 0 0,0 1-1 0 0,0-1 0 0 0,1 0 1 0 0,-1 0-1 0 0,0 0 1 0 0,0 0-1 0 0,0 0 1 0 0,0 0-1 0 0,0 1 0 0 0,1-1 1 0 0,-1 0-1 0 0,0 0 1 0 0,0 0-1 0 0,0 0 0 0 0,0 1 1 0 0,0-1-1 0 0,0 0 1 0 0,0 0-1 0 0,0 0 0 0 0,0 1 1 0 0,1-1-1 0 0,-1 0 1 0 0,0 0-1 0 0,0 1 0 0 0,0-1 1 0 0,0 0-1 0 0,0 0 1 0 0,0 0-1 0 0,0 1 1 0 0,-1-1-1 0 0,1 0 0 0 0,0 0 1 0 0,-3 9 74 0 0,3-9-61 0 0,-19 34 253 0 0,-1-1 0 0 0,-47 58 0 0 0,2-15-255 0 0,-98 124 351 0 0,145-176-333 0 0,1-1-313 0 0,0 0 1 0 0,-18 38 0 0 0,29-44-574 0 0,6-9-1291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53.1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302 11 2304 0 0,'0'0'6113'0'0,"-11"-7"-1594"0"0,8 6-3987 0 0,0 0 0 0 0,0 1 1 0 0,0-1-1 0 0,0 1 1 0 0,0-1-1 0 0,0 1 0 0 0,0 0 1 0 0,0 0-1 0 0,1 0 0 0 0,-1 1 1 0 0,0-1-1 0 0,-4 2 1 0 0,1-1-123 0 0,0 1 0 0 0,1 0 0 0 0,-1 0 1 0 0,1 1-1 0 0,-7 3 0 0 0,-7 8-17 0 0,0 0 0 0 0,0 2-1 0 0,2 0 1 0 0,0 1 0 0 0,1 0 0 0 0,0 2 0 0 0,2 0-1 0 0,0 0 1 0 0,-20 40 0 0 0,30-51-348 0 0,1-1 0 0 0,-1 1 0 0 0,1 0 0 0 0,1 0 0 0 0,0 1 0 0 0,0-1 0 0 0,0 0 1 0 0,1 1-1 0 0,0-1 0 0 0,1 13 0 0 0,0-17-40 0 0,1-1 0 0 0,-1 0 1 0 0,1 0-1 0 0,0 1 0 0 0,-1-1 0 0 0,1 0 1 0 0,1 0-1 0 0,-1 0 0 0 0,0 0 1 0 0,1 0-1 0 0,0 0 0 0 0,-1 0 1 0 0,1-1-1 0 0,0 1 0 0 0,1 0 0 0 0,-1-1 1 0 0,0 0-1 0 0,1 0 0 0 0,-1 1 1 0 0,1-1-1 0 0,0-1 0 0 0,-1 1 0 0 0,1 0 1 0 0,0-1-1 0 0,0 1 0 0 0,0-1 1 0 0,1 0-1 0 0,-1 0 0 0 0,5 1 1 0 0,-1-1-25 0 0,0 0 1 0 0,-1-1 0 0 0,1 0 0 0 0,0 0 0 0 0,0 0 0 0 0,0-1 0 0 0,0 0 0 0 0,0 0 0 0 0,8-3 0 0 0,10-4-310 0 0,25-12 0 0 0,-33 13 190 0 0,72-35-1853 0 0,-44 19 207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53.5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287 0 4144 0 0,'-50'10'1306'0'0,"38"-6"1386"0"0,1-1 0 0 0,0 2-1 0 0,0-1 1 0 0,-19 12 0 0 0,0 6-703 0 0,17-12-1523 0 0,0 2 1 0 0,1 0-1 0 0,1 0 1 0 0,0 1-1 0 0,1 0 1 0 0,0 1-1 0 0,1 0 0 0 0,0 0 1 0 0,1 1-1 0 0,1 0 1 0 0,-8 24-1 0 0,14-35-404 0 0,0-1 1 0 0,1 1-1 0 0,-1-1 0 0 0,1 1 0 0 0,-1 0 0 0 0,1-1 0 0 0,1 1 1 0 0,-1 0-1 0 0,0-1 0 0 0,1 1 0 0 0,0-1 0 0 0,1 6 1 0 0,-1-8-48 0 0,-1 0 0 0 0,1 1 0 0 0,-1-1-1 0 0,1 0 1 0 0,0 1 0 0 0,0-1 0 0 0,0 0 0 0 0,0 0 0 0 0,0 0 0 0 0,0 0 0 0 0,0 0 0 0 0,0 0 0 0 0,0 0 0 0 0,0 0 0 0 0,1-1 0 0 0,-1 1 0 0 0,0 0 0 0 0,1-1 0 0 0,-1 1 0 0 0,0-1 0 0 0,1 1 0 0 0,-1-1 0 0 0,1 1 0 0 0,-1-1 0 0 0,1 0 0 0 0,-1 0 0 0 0,0 0 0 0 0,1 0 0 0 0,-1 0 0 0 0,1 0 0 0 0,2-1 0 0 0,6-2 19 0 0,0 0 0 0 0,1-1 0 0 0,-2-1 0 0 0,1 0 1 0 0,0 0-1 0 0,12-10 0 0 0,-14 10-17 0 0,34-23-830 0 0,-1-3-1 0 0,-2-1 0 0 0,52-56 1 0 0,-67 65-1005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53.9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60 401 14888 0 0,'3'13'403'0'0,"0"0"1"0"0,-1-1-1 0 0,1 20 1 0 0,-3-25-279 0 0,4 61 1614 0 0,-4 1 0 0 0,-2 0 0 0 0,-16 94 0 0 0,9-108-1012 0 0,-10 59 1017 0 0,15-103-1506 0 0,4-11-233 0 0,0 0 1 0 0,0 1-1 0 0,0-1 0 0 0,0 0 1 0 0,0 0-1 0 0,-1 0 0 0 0,1 0 0 0 0,0 0 1 0 0,0 0-1 0 0,0 0 0 0 0,0 0 0 0 0,0 0 1 0 0,0 0-1 0 0,0 0 0 0 0,0 0 1 0 0,0 0-1 0 0,0 0 0 0 0,0 0 0 0 0,0 0 1 0 0,0 0-1 0 0,-1 0 0 0 0,1 0 0 0 0,0 0 1 0 0,0 0-1 0 0,0 0 0 0 0,0 0 1 0 0,0 0-1 0 0,0 0 0 0 0,0 0 0 0 0,0 0 1 0 0,0 0-1 0 0,0 0 0 0 0,0 0 0 0 0,0 0 1 0 0,0 0-1 0 0,-1 0 0 0 0,1 0 1 0 0,0 0-1 0 0,0 0 0 0 0,0 0 0 0 0,0 0 1 0 0,0 0-1 0 0,0 0 0 0 0,0-1 0 0 0,0 1 1 0 0,0 0-1 0 0,0 0 0 0 0,0 0 1 0 0,0 0-1 0 0,0 0 0 0 0,0 0 0 0 0,0 0 1 0 0,0 0-1 0 0,0 0 0 0 0,0 0 0 0 0,0 0 1 0 0,0-1-1 0 0,-5-18 429 0 0,4 13-437 0 0,-5-31 75 0 0,2-1 1 0 0,1 0 0 0 0,2 0 0 0 0,2 1-1 0 0,1-1 1 0 0,2 0 0 0 0,10-42 0 0 0,-7 53-3 0 0,1 1 0 0 0,1 0 1 0 0,1 0-1 0 0,17-32 1 0 0,-17 41 114 0 0,1 0-1 0 0,1 0 1 0 0,0 1 0 0 0,1 0 0 0 0,1 1 0 0 0,22-19-1 0 0,-28 27-62 0 0,0 1-1 0 0,0-1 0 0 0,1 1 0 0 0,0 1 0 0 0,0 0 0 0 0,0 0 0 0 0,1 1 0 0 0,0 0 0 0 0,10-2 0 0 0,-18 5-107 0 0,-1 1 0 0 0,0 0 0 0 0,0 0 0 0 0,1-1-1 0 0,-1 1 1 0 0,0 0 0 0 0,1 1 0 0 0,-1-1 0 0 0,0 0 0 0 0,1 0 0 0 0,-1 0-1 0 0,0 1 1 0 0,0-1 0 0 0,1 1 0 0 0,-1-1 0 0 0,0 1 0 0 0,0-1 0 0 0,0 1-1 0 0,0 0 1 0 0,0-1 0 0 0,2 2 0 0 0,-2 0 3 0 0,0-1 0 0 0,0 1 0 0 0,0 0 0 0 0,0-1 1 0 0,0 1-1 0 0,0 0 0 0 0,0 0 0 0 0,0 0 0 0 0,-1 0 0 0 0,1 0 0 0 0,-1 0 0 0 0,1 2 0 0 0,0 6 37 0 0,-1 0 0 0 0,0 0-1 0 0,0 0 1 0 0,-3 13 0 0 0,3-21-47 0 0,-2 6 22 0 0,0 1 1 0 0,-1 0 0 0 0,1 0 0 0 0,-2-1-1 0 0,1 0 1 0 0,-1 0 0 0 0,-7 11-1 0 0,3-6-16 0 0,-1-1 0 0 0,0 0 0 0 0,-18 17 0 0 0,24-26-215 0 0,-1 0 0 0 0,1 0 0 0 0,0-1 0 0 0,-8 5-1 0 0,-2-3-2227 0 0,-1-6-5079 0 0</inkml:trace>
  <inkml:trace contextRef="#ctx0" brushRef="#br0" timeOffset="1">595 179 23039 0 0,'-1'1'145'0'0,"-1"0"-1"0"0,1 0 1 0 0,-1 0 0 0 0,1 0-1 0 0,0 0 1 0 0,-1 1-1 0 0,1-1 1 0 0,0 0-1 0 0,0 1 1 0 0,0-1 0 0 0,0 1-1 0 0,0-1 1 0 0,-1 3-1 0 0,-7 25 392 0 0,4-13-568 0 0,-29 99 413 0 0,13-38 234 0 0,18-68-620 0 0,-12 47 925 0 0,14-51-1154 0 0,0 0 0 0 0,1 0 0 0 0,-1 0 0 0 0,1-1 0 0 0,0 1 0 0 0,0 0 0 0 0,1 0 0 0 0,0 0 0 0 0,1 6 0 0 0</inkml:trace>
  <inkml:trace contextRef="#ctx0" brushRef="#br0" timeOffset="2">657 28 15664 0 0,'-8'-15'696'0'0,"5"10"135"0"0,-2-2 2841 0 0,5 14-1720 0 0,0 3 16 0 0,2 3-2344 0 0,-2 2-464 0 0,3 2-96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54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57 215 19375 0 0,'0'-6'2070'0'0,"9"-8"-1587"0"0,-1 0 1 0 0,-1 0-1 0 0,-1-1 0 0 0,0 0 1 0 0,-1-1-1 0 0,0 1 1 0 0,-1-1-1 0 0,-1 0 1 0 0,2-22-1 0 0,-5 36-454 0 0,0 0 0 0 0,0 0 0 0 0,0 0-1 0 0,-1 0 1 0 0,1 0 0 0 0,0 0 0 0 0,-1 0-1 0 0,0 0 1 0 0,1 1 0 0 0,-1-1 0 0 0,0 0 0 0 0,0 0-1 0 0,0 1 1 0 0,-2-4 0 0 0,3 5-16 0 0,-1-1 0 0 0,0 1 1 0 0,1-1-1 0 0,-1 1 0 0 0,0 0 0 0 0,1-1 1 0 0,-1 1-1 0 0,0 0 0 0 0,0 0 0 0 0,0-1 0 0 0,1 1 1 0 0,-1 0-1 0 0,0 0 0 0 0,0 0 0 0 0,1 0 1 0 0,-1 0-1 0 0,0 0 0 0 0,0 0 0 0 0,0 0 1 0 0,1 0-1 0 0,-1 0 0 0 0,0 1 0 0 0,0-1 0 0 0,1 0 1 0 0,-1 0-1 0 0,0 1 0 0 0,0-1 0 0 0,1 1 1 0 0,-1-1-1 0 0,0 0 0 0 0,1 1 0 0 0,-1-1 1 0 0,1 1-1 0 0,-1 0 0 0 0,1-1 0 0 0,-2 2 1 0 0,-5 5 94 0 0,0 0 1 0 0,1 1 0 0 0,0 0-1 0 0,0 0 1 0 0,1 0 0 0 0,0 1 0 0 0,0 0-1 0 0,-6 17 1 0 0,7-13-34 0 0,0-1-1 0 0,1 2 1 0 0,0-1-1 0 0,0 0 1 0 0,2 1-1 0 0,-1 13 0 0 0,2-23-66 0 0,0-1-1 0 0,1 1 1 0 0,-1 0-1 0 0,1 0 1 0 0,-1-1-1 0 0,1 1 0 0 0,0 0 1 0 0,0-1-1 0 0,1 1 1 0 0,-1-1-1 0 0,1 1 1 0 0,0-1-1 0 0,0 0 0 0 0,0 0 1 0 0,0 0-1 0 0,4 4 1 0 0,-4-5-78 0 0,1 0 0 0 0,-1 0 1 0 0,1 0-1 0 0,-1-1 0 0 0,1 1 1 0 0,0-1-1 0 0,0 0 0 0 0,0 0 0 0 0,-1 0 1 0 0,1 0-1 0 0,0 0 0 0 0,1 0 1 0 0,-1-1-1 0 0,0 1 0 0 0,0-1 1 0 0,0 0-1 0 0,0 0 0 0 0,0 0 1 0 0,0-1-1 0 0,4 0 0 0 0,19-6-2360 0 0,-2-3-3333 0 0,4-3-2503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12.5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86 10448 0 0,'0'0'949'0'0,"-3"14"-762"0"0,3-10 5 0 0,2 10 3341 0 0,-2-14-3419 0 0,0 1 0 0 0,1-1 0 0 0,-1 0 1 0 0,0 1-1 0 0,1-1 0 0 0,-1 1 0 0 0,1-1 0 0 0,-1 0 1 0 0,1 1-1 0 0,-1-1 0 0 0,1 0 0 0 0,-1 0 1 0 0,1 1-1 0 0,-1-1 0 0 0,1 0 0 0 0,-1 0 0 0 0,1 0 1 0 0,-1 0-1 0 0,1 0 0 0 0,-1 1 0 0 0,1-1 0 0 0,-1 0 1 0 0,1 0-1 0 0,-1 0 0 0 0,2-1 0 0 0,35 3 3126 0 0,-21-1-1890 0 0,1-1 0 0 0,25-2-1 0 0,-34 1-1330 0 0,1 1 0 0 0,-1 0 0 0 0,10 1 0 0 0,6 0 193 0 0,86-1 295 0 0,-22-4-206 0 0,-70 2-269 0 0,0 1-1 0 0,0 1 0 0 0,34 3 1 0 0,-28 3-30 0 0,-1 1 0 0 0,-1 0 1 0 0,1 2-1 0 0,36 20 1 0 0,-3-2-5 0 0,-32-16 18 0 0,1-1 0 0 0,1-2 0 0 0,47 10 0 0 0,101-2 164 0 0,-27-4-86 0 0,9-1 55 0 0,-7 0 165 0 0,-20 2-674 0 0,-70-8 429 0 0,30-4 175 0 0,-49-2-174 0 0,17 0-70 0 0,50 2 0 0 0,-45 0 0 0 0,1-1 0 0 0,65-11 0 0 0,-124 11 0 0 0,179-12 61 0 0,-155 11-58 0 0,108-11 46 0 0,-106 9-78 0 0,45-4 70 0 0,90 4-1 0 0,-134 2-3 0 0,0-1-1 0 0,1-1 0 0 0,35-9 1 0 0,-32 6 9 0 0,-21 3-40 0 0,181-25 135 0 0,-48 11-37 0 0,-64 6 12 0 0,87 0 0 0 0,48-3 23 0 0,-78 2 38 0 0,108-15 307 0 0,-100 14-204 0 0,-72 5-148 0 0,0 3-1 0 0,86 6 1 0 0,37 11 377 0 0,-158-9-341 0 0,-16-1 37 0 0,0-2 0 0 0,43-3 0 0 0,17-4 156 0 0,-44 5-178 0 0,-29 2-91 0 0,23-3 1 0 0,-13-1 12 0 0,4 0-4 0 0,27-8-1 0 0,-45 9-80 0 0,1 0-1 0 0,-1 0 0 0 0,0-1 1 0 0,-1 0-1 0 0,1 0 1 0 0,-1-1-1 0 0,9-7 0 0 0,-6 4 25 0 0,-4 2-17 0 0,0 1 0 0 0,0 0 0 0 0,1 0 1 0 0,-1 1-1 0 0,15-7 0 0 0,-20 11 32 0 0,-1-1-5 0 0,-3 8-93 0 0,3-7 20 0 0,0 0 0 0 0,0 0-1 0 0,0 0 1 0 0,0 0 0 0 0,0 0 0 0 0,0 1-1 0 0,0-1 1 0 0,0 0 0 0 0,-1 0-1 0 0,1 0 1 0 0,0 0 0 0 0,0 0 0 0 0,0 0-1 0 0,0 0 1 0 0,0 0 0 0 0,0 0-1 0 0,-1 0 1 0 0,1 1 0 0 0,0-1 0 0 0,0 0-1 0 0,0 0 1 0 0,0 0 0 0 0,0 0-1 0 0,-1 0 1 0 0,1 0 0 0 0,0 0 0 0 0,0 0-1 0 0,0 0 1 0 0,0 0 0 0 0,0 0 0 0 0,-1 0-1 0 0,1 0 1 0 0,0 0 0 0 0,0 0-1 0 0,0-1 1 0 0,0 1 0 0 0,0 0 0 0 0,-1 0-1 0 0,1 0 1 0 0,0 0 0 0 0,0 0-1 0 0,0 0 1 0 0,0 0 0 0 0,0 0 0 0 0,0 0-1 0 0,0 0 1 0 0,0-1 0 0 0,-1 1-1 0 0,1 0 1 0 0,0 0 0 0 0,0 0 0 0 0,0 0-1 0 0,0 0 1 0 0,0-1 0 0 0,0 1-1 0 0,0 0 1 0 0,0 0 0 0 0,0 0 0 0 0,0 0-1 0 0,-2-3-1442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54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136 209 17647 0 0,'-11'8'258'0'0,"1"0"-1"0"0,1 1 0 0 0,-1 0 0 0 0,2 0 0 0 0,-1 1 0 0 0,1 0 1 0 0,-12 21-1 0 0,11-13 399 0 0,1 0-1 0 0,1 0 1 0 0,1 1 0 0 0,0 0 0 0 0,2 1 0 0 0,0-1-1 0 0,-2 28 1 0 0,6-43-519 0 0,-1 0-1 0 0,1 1 1 0 0,0-1-1 0 0,0 1 1 0 0,1-1 0 0 0,-1 1-1 0 0,1-1 1 0 0,0 1-1 0 0,0-1 1 0 0,1 0-1 0 0,-1 1 1 0 0,1-1 0 0 0,3 6-1 0 0,-3-8-74 0 0,-1 1 0 0 0,1-1 0 0 0,0 0 0 0 0,0-1 0 0 0,0 1 0 0 0,0 0 0 0 0,0 0 0 0 0,0-1 0 0 0,0 1 0 0 0,0-1 0 0 0,1 0 0 0 0,-1 0 0 0 0,1 0 1 0 0,-1 0-1 0 0,1 0 0 0 0,-1 0 0 0 0,1-1 0 0 0,-1 1 0 0 0,1-1 0 0 0,0 0 0 0 0,-1 1 0 0 0,1-1 0 0 0,-1-1 0 0 0,4 1 0 0 0,-1-1-11 0 0,1 0-1 0 0,0-1 1 0 0,-1 1 0 0 0,0-1 0 0 0,1 0-1 0 0,-1-1 1 0 0,0 1 0 0 0,0-1 0 0 0,0 0-1 0 0,0 0 1 0 0,-1-1 0 0 0,1 0 0 0 0,-1 1-1 0 0,0-1 1 0 0,0-1 0 0 0,0 1 0 0 0,5-9 0 0 0,0-1 51 0 0,0 0 1 0 0,-2 0-1 0 0,0-1 1 0 0,0 0-1 0 0,4-18 1 0 0,0-9 266 0 0,-2-1 0 0 0,6-68-1 0 0,-6 36 275 0 0,-4 34-187 0 0,1-48 0 0 0,-7 81-402 0 0,1 8-54 0 0,0 0 0 0 0,0 0 1 0 0,0 0-1 0 0,0 0 0 0 0,0 0 0 0 0,0 0 1 0 0,0 0-1 0 0,0 0 0 0 0,0 0 1 0 0,0 0-1 0 0,0 1 0 0 0,0-1 1 0 0,0 0-1 0 0,-1 0 0 0 0,1 0 0 0 0,0 0 1 0 0,0 0-1 0 0,0 0 0 0 0,0 0 1 0 0,0 0-1 0 0,0 0 0 0 0,0 0 1 0 0,0 0-1 0 0,0 0 0 0 0,-1 0 0 0 0,1 0 1 0 0,0 0-1 0 0,0 0 0 0 0,0 0 1 0 0,0 0-1 0 0,0 0 0 0 0,0 0 1 0 0,0 0-1 0 0,0 0 0 0 0,-1 0 1 0 0,1 0-1 0 0,0 0 0 0 0,0 0 0 0 0,0 0 1 0 0,0 0-1 0 0,0 0 0 0 0,0 0 1 0 0,0 0-1 0 0,0 0 0 0 0,0-1 1 0 0,-1 1-1 0 0,1 0 0 0 0,0 0 0 0 0,0 0 1 0 0,0 0-1 0 0,0 0 0 0 0,0 0 1 0 0,0 0-1 0 0,0 0 0 0 0,-4 10-3 0 0,4-9 3 0 0,-5 16-33 0 0,1 0 0 0 0,1 0 0 0 0,-2 29 0 0 0,3 52-171 0 0,3-73-722 0 0,8 48 0 0 0,-7-63 286 0 0,0-1 0 0 0,1 1 0 0 0,0-1 1 0 0,1 0-1 0 0,0 0 0 0 0,0 0 0 0 0,9 14 1 0 0,6-2-2455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55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76 4144 0 0,'2'-1'6841'0'0,"8"-8"-3248"0"0,-1 0-2035 0 0,0-1-1 0 0,0 0 1 0 0,-1-1-1 0 0,13-15 5520 0 0,-21 26-6998 0 0,-1 0-1 0 0,1 0 0 0 0,0 0 0 0 0,0 0 0 0 0,-8 10 17 0 0,0-2 114 0 0,-5 1-14 0 0,10-5-184 0 0,2-3 361 0 0,-1 2-351 0 0,0 0 0 0 0,0 0 1 0 0,1 1-1 0 0,-1-1 0 0 0,1 1 0 0 0,0-1 0 0 0,0 1 1 0 0,0 0-1 0 0,0-1 0 0 0,1 1 0 0 0,-1 4 1 0 0,-1 3 28 0 0,-4 29-706 0 0,-2 68 0 0 0,12-116-3304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55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24 13824 0 0,'-24'-22'3207'0'0,"23"22"-3036"0"0,1-1 0 0 0,0 1 0 0 0,-1 0 0 0 0,1 0 0 0 0,0 0 0 0 0,-1 0 0 0 0,1 0 0 0 0,-1 0-1 0 0,1 0 1 0 0,0 0 0 0 0,-1 0 0 0 0,1 0 0 0 0,-1 0 0 0 0,1 0 0 0 0,0 0 0 0 0,-1 0-1 0 0,1 0 1 0 0,0 0 0 0 0,-1 1 0 0 0,1-1 0 0 0,0 0 0 0 0,-1 0 0 0 0,1 0 0 0 0,0 1 0 0 0,-1-1-1 0 0,1 0 1 0 0,0 0 0 0 0,-1 1 0 0 0,-9 7 1235 0 0,5-1-1471 0 0,1 0 1 0 0,-1 0 0 0 0,1 1-1 0 0,0 0 1 0 0,1 0 0 0 0,0 0 0 0 0,0 0-1 0 0,1 0 1 0 0,0 1 0 0 0,0-1-1 0 0,1 1 1 0 0,0-1 0 0 0,1 1-1 0 0,0 0 1 0 0,0-1 0 0 0,1 1 0 0 0,2 12-1 0 0,4 4-667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56.1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14 854 6912 0 0,'-3'-5'1141'0'0,"1"-1"0"0"0,0 1 0 0 0,0 0 0 0 0,1-1 0 0 0,0 0 0 0 0,0 1 0 0 0,0-1 0 0 0,0 0 0 0 0,1 0 0 0 0,0 1 0 0 0,0-1 0 0 0,2-7 0 0 0,5-30 4140 0 0,2 4-5230 0 0,-8 36-387 0 0,0-3 448 0 0,6-22 305 0 0,0 1 0 0 0,2 0-1 0 0,1 0 1 0 0,1 0 0 0 0,17-28 0 0 0,-27 55-408 0 0,0 1 1 0 0,0 0-1 0 0,-1 0 1 0 0,1-1-1 0 0,0 1 1 0 0,-1 0 0 0 0,1 0-1 0 0,0 0 1 0 0,-1 0-1 0 0,1 0 1 0 0,-1 0-1 0 0,1 1 1 0 0,2 10 32 0 0,0 0-1 0 0,1 22 1 0 0,3 16 26 0 0,-2-28-45 0 0,1 0-1 0 0,14 32 0 0 0,-18-48-16 0 0,1-1-1 0 0,-1 1 1 0 0,1-1-1 0 0,1 0 1 0 0,-1 0-1 0 0,1 0 1 0 0,-1-1-1 0 0,2 1 1 0 0,-1-1-1 0 0,0 0 0 0 0,1 0 1 0 0,0-1-1 0 0,-1 1 1 0 0,2-1-1 0 0,5 3 1 0 0,-7-4-1 0 0,0-1 1 0 0,0 0-1 0 0,1 0 1 0 0,-1 0-1 0 0,0-1 1 0 0,1 0-1 0 0,-1 0 1 0 0,1 0-1 0 0,-1 0 1 0 0,0 0-1 0 0,1-1 1 0 0,-1 0-1 0 0,0 0 1 0 0,0 0-1 0 0,0-1 1 0 0,0 1-1 0 0,0-1 1 0 0,0 0-1 0 0,0 0 1 0 0,0 0-1 0 0,0-1 1 0 0,5-4-1 0 0,5-5-232 0 0,-1 0 0 0 0,-1 0 0 0 0,0-1 1 0 0,13-20-1 0 0,-5 5-1065 0 0,-2-2 1 0 0,-1 0-1 0 0,25-61 0 0 0,25-104-5481 0 0,-46 127 4844 0 0,27-111 2 0 0,-47 173 2036 0 0,0 0 1 0 0,-1 0-1 0 0,0 0 0 0 0,0 0 0 0 0,-1-6 0 0 0,1-7 5160 0 0,-3 24-1884 0 0,1 9-2511 0 0,1-12-476 0 0,-2 26 1059 0 0,0 1-1 0 0,3 52 1 0 0,13 59-553 0 0,-6-81-622 0 0,-2-14-193 0 0,2 0 0 0 0,2-1 0 0 0,26 76 0 0 0,-27-101-549 0 0,0 0 0 0 0,2 0 0 0 0,0-1 0 0 0,14 19 0 0 0,-16-28-916 0 0</inkml:trace>
  <inkml:trace contextRef="#ctx0" brushRef="#br0" timeOffset="1">622 384 25599 0 0,'-3'-4'568'0'0,"0"0"1528"0"0,9 4-1952 0 0,5-3-144 0 0,3 1 0 0 0,9 4 0 0 0,-1 1-128 0 0,6-1-64 0 0,4 6 0 0 0,2-1-8 0 0,-1 3-952 0 0,0 1-184 0 0,7-2-40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56.6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60 391 12896 0 0,'-3'2'255'0'0,"-1"-1"0"0"0,1 1 0 0 0,0 0 0 0 0,0 0 0 0 0,0 1 1 0 0,0-1-1 0 0,0 0 0 0 0,1 1 0 0 0,-1 0 0 0 0,1 0 0 0 0,0 0 1 0 0,0 0-1 0 0,0 0 0 0 0,0 0 0 0 0,-2 4 0 0 0,-9 14 10291 0 0,11-5-7807 0 0,2-15-2673 0 0,1-1 0 0 0,-1 1 0 0 0,1 0 0 0 0,0-1 0 0 0,-1 1 1 0 0,1-1-1 0 0,-1 1 0 0 0,1-1 0 0 0,0 1 0 0 0,0-1 0 0 0,-1 1 0 0 0,1-1 0 0 0,0 0 0 0 0,0 1 0 0 0,-1-1 0 0 0,1 0 0 0 0,0 0 0 0 0,0 1 0 0 0,0-1 0 0 0,0 0 1 0 0,-1 0-1 0 0,1 0 0 0 0,0 0 0 0 0,0 0 0 0 0,0 0 0 0 0,0-1 0 0 0,-1 1 0 0 0,1 0 0 0 0,0 0 0 0 0,0 0 0 0 0,0-1 0 0 0,-1 1 0 0 0,1 0 0 0 0,1-2 1 0 0,2 1-50 0 0,0-1 0 0 0,0 0 0 0 0,0 0 1 0 0,-1 0-1 0 0,7-5 0 0 0,-1-3 0 0 0,-1 0 0 0 0,0 0 0 0 0,0-1 0 0 0,11-22 0 0 0,-12 22-14 0 0,63-136-3 0 0,-36 71 0 0 0,25-41 0 0 0,-53 109 0 0 0,-6 8 0 0 0,0-1 0 0 0,0 1 0 0 0,0 0 0 0 0,0 0 0 0 0,0-1 0 0 0,1 1 0 0 0,-1 0 0 0 0,0 0 0 0 0,0 0 0 0 0,0-1 0 0 0,0 1 0 0 0,1 0 0 0 0,-1 0 0 0 0,0 0 0 0 0,0 0 0 0 0,0-1 0 0 0,1 1 0 0 0,-1 0 0 0 0,0 0 0 0 0,0 0 0 0 0,1 0 0 0 0,-1 0 0 0 0,0 0 0 0 0,0 0 0 0 0,1 0 0 0 0,-1 0 0 0 0,0 0 0 0 0,0 0 0 0 0,1 0 0 0 0,-1 0 0 0 0,0 0 0 0 0,0 0 0 0 0,1 0 0 0 0,-1 0 0 0 0,0 0 0 0 0,0 0 0 0 0,1 0 0 0 0,-1 0 0 0 0,0 0 0 0 0,0 0 0 0 0,1 0 0 0 0,-1 0 0 0 0,0 1 0 0 0,0-1 0 0 0,0 0 0 0 0,1 0 0 0 0,3 10 0 0 0,-3-9 0 0 0,3 11 0 0 0,-1 1 0 0 0,0 0 0 0 0,0 0 0 0 0,-1 0 0 0 0,0 14 0 0 0,0-8 0 0 0,6 31 0 0 0,-3-30 0 0 0,1-1 0 0 0,0 0 0 0 0,2 0 0 0 0,14 26 0 0 0,-18-38 0 0 0,0 0 0 0 0,0 1 0 0 0,1-1 0 0 0,0-1 0 0 0,0 1 0 0 0,7 6 0 0 0,-11-11 0 0 0,0-1 0 0 0,1 0 0 0 0,-1 0 0 0 0,0 0 0 0 0,1 0 0 0 0,-1 0 0 0 0,1 0 0 0 0,-1-1 0 0 0,1 1 0 0 0,0 0 0 0 0,-1-1 0 0 0,1 0 0 0 0,0 1 0 0 0,-1-1 0 0 0,1 0 0 0 0,0 1 0 0 0,0-1 0 0 0,-1 0 0 0 0,1 0 0 0 0,0-1 0 0 0,-1 1 0 0 0,1 0 0 0 0,0-1 0 0 0,0 1 0 0 0,-1 0 0 0 0,1-1 0 0 0,-1 0 0 0 0,1 1 0 0 0,0-1 0 0 0,2-2 0 0 0,2-2 0 0 0,0 1 0 0 0,0-1 0 0 0,0-1 0 0 0,-1 1 0 0 0,0-1 0 0 0,0 0 0 0 0,-1 0 0 0 0,8-13 0 0 0,-1-3 0 0 0,13-32 0 0 0,-15 27 75 0 0,-1 0 0 0 0,6-36-1 0 0,6-25-1945 0 0,-15 71-5672 0 0,-1 0-2586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58.1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342 0 19351 0 0,'-5'3'432'0'0,"-1"0"0"0"0,1 0 0 0 0,-11 2 0 0 0,-14 8-40 0 0,7-1 4 0 0,1 2 0 0 0,1 1 0 0 0,1 0 0 0 0,0 2 0 0 0,1 0 0 0 0,1 1 0 0 0,-21 27 0 0 0,23-25 290 0 0,2 0 0 0 0,0 2 0 0 0,2-1 0 0 0,-15 34-1 0 0,24-47-533 0 0,1-1-1 0 0,-1 0 0 0 0,1 1 0 0 0,1 0 0 0 0,-1-1 0 0 0,1 1 0 0 0,0 12 1 0 0,1-18-137 0 0,0 0 1 0 0,0 0 0 0 0,1 0 0 0 0,-1 0 0 0 0,0 0-1 0 0,1 0 1 0 0,-1 0 0 0 0,1 0 0 0 0,0 0 0 0 0,0-1-1 0 0,0 1 1 0 0,0 0 0 0 0,0 0 0 0 0,0 0 0 0 0,0-1 0 0 0,0 1-1 0 0,1-1 1 0 0,-1 1 0 0 0,0-1 0 0 0,1 1 0 0 0,0-1-1 0 0,-1 0 1 0 0,1 0 0 0 0,0 0 0 0 0,-1 0 0 0 0,1 0-1 0 0,0 0 1 0 0,0 0 0 0 0,0 0 0 0 0,0-1 0 0 0,0 1-1 0 0,0-1 1 0 0,4 1 0 0 0,4-1-47 0 0,0 1 0 0 0,0-2 0 0 0,0 1-1 0 0,0-1 1 0 0,0-1 0 0 0,15-4 0 0 0,59-22-1338 0 0,-71 23 1031 0 0,40-18-1970 0 0,-3-1-3909 0 0,-1-2-2132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58.5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157 0 24623 0 0,'-17'18'1189'0'0,"-1"-2"-872"0"0,1 2-1 0 0,1 0 1 0 0,1 1 0 0 0,-17 26-1 0 0,23-28 270 0 0,-9 20-1 0 0,15-30-364 0 0,0 0-1 0 0,1 0 1 0 0,0 0-1 0 0,1 0 1 0 0,-1 0-1 0 0,0 11 1 0 0,2-17-190 0 0,0-1 0 0 0,0 1 0 0 0,0 0-1 0 0,0 0 1 0 0,0 0 0 0 0,1 0 0 0 0,-1 0 0 0 0,0 0 0 0 0,0-1 0 0 0,0 1 0 0 0,1 0 0 0 0,-1 0 0 0 0,1 0 0 0 0,-1 0 0 0 0,0-1 0 0 0,1 1-1 0 0,-1 0 1 0 0,1-1 0 0 0,0 1 0 0 0,-1 0 0 0 0,1-1 0 0 0,0 1 0 0 0,-1-1 0 0 0,1 1 0 0 0,0-1 0 0 0,0 1 0 0 0,1 0 10 0 0,0 0 0 0 0,0-1 0 0 0,0 0 0 0 0,0 1 0 0 0,0-1 0 0 0,0 0 0 0 0,0 0 0 0 0,0 0 0 0 0,0 0 0 0 0,0 0 0 0 0,3-1 0 0 0,5-2-67 0 0,1 0 0 0 0,-1-1-1 0 0,13-6 1 0 0,-22 10-6 0 0,27-14-682 0 0,-1-1 0 0 0,36-27 0 0 0,10-14-3733 0 0,-41 31-4624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58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137 158 21191 0 0,'-3'8'1027'0'0,"-6"15"-462"0"0,1 0 1 0 0,-10 47-1 0 0,6-19 480 0 0,-17 77 1003 0 0,1 4-376 0 0,11-46-986 0 0,6-25-396 0 0,10-53-195 0 0,2-10 108 0 0,2-14 34 0 0,5-46-459 0 0,24-95 1 0 0,-17 113 309 0 0,2 0 1 0 0,1 1-1 0 0,33-54 0 0 0,-33 67 155 0 0,1 1-1 0 0,2 0 0 0 0,1 2 1 0 0,1 0-1 0 0,1 1 0 0 0,37-30 0 0 0,-50 47-150 0 0,1 1 0 0 0,0 1 0 0 0,0-1 0 0 0,0 2-1 0 0,1 0 1 0 0,16-6 0 0 0,-28 12-94 0 0,0-1-1 0 0,0 1 1 0 0,0-1 0 0 0,0 1 0 0 0,0 0-1 0 0,0 0 1 0 0,0-1 0 0 0,0 1 0 0 0,0 0-1 0 0,0 0 1 0 0,0 0 0 0 0,0 0 0 0 0,0 0-1 0 0,0 0 1 0 0,0 1 0 0 0,0-1 0 0 0,0 0-1 0 0,0 0 1 0 0,0 1 0 0 0,0-1-1 0 0,0 0 1 0 0,1 1 0 0 0,-2 0-8 0 0,1 0-1 0 0,-1 0 1 0 0,1-1-1 0 0,-1 1 1 0 0,0 0-1 0 0,1 0 1 0 0,-1 0 0 0 0,0 0-1 0 0,1-1 1 0 0,-1 1-1 0 0,0 0 1 0 0,0 0 0 0 0,0 0-1 0 0,0 0 1 0 0,0 0-1 0 0,0 0 1 0 0,0 0-1 0 0,0-1 1 0 0,-1 3 0 0 0,-1 5-84 0 0,0 1 0 0 0,-1-1 0 0 0,-7 15 1 0 0,8-20 88 0 0,-4 10-239 0 0,-2 0 0 0 0,0-1 1 0 0,0 0-1 0 0,-1 0 0 0 0,0-1 0 0 0,-1 0 1 0 0,-17 14-1 0 0,9-9-1420 0 0,-2-2 0 0 0,0 0 0 0 0,-39 20 0 0 0,39-24-8305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59.3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61 124 19351 0 0,'0'0'2018'0'0,"0"16"-785"0"0,-6 83 2975 0 0,-20 48-2357 0 0,-1 16-1117 0 0,25-124-1051 0 0,2-37 239 0 0,0 1 0 0 0,1 0 0 0 0,-1-1 0 0 0,1 1 0 0 0,-1 0 0 0 0,1-1 1 0 0,0 1-1 0 0,0-1 0 0 0,0 1 0 0 0,0-1 0 0 0,3 5 0 0 0,-4-7-51 0 0,1 1-1 0 0,0-1 0 0 0,-1 1 1 0 0,1-1-1 0 0,-1 1 0 0 0,1-1 1 0 0,0 1-1 0 0,-1-1 0 0 0,1 0 1 0 0,0 0-1 0 0,0 1 1 0 0,-1-1-1 0 0,1 0 0 0 0,0 0 1 0 0,0 0-1 0 0,-1 0 0 0 0,1 0 1 0 0,0 0-1 0 0,0 0 0 0 0,-1 0 1 0 0,1 0-1 0 0,0 0 1 0 0,0 0-1 0 0,-1 0 0 0 0,1-1 1 0 0,0 1-1 0 0,-1 0 0 0 0,1 0 1 0 0,0-1-1 0 0,-1 1 0 0 0,1-1 1 0 0,0 1-1 0 0,-1 0 1 0 0,2-2-1 0 0,9-7-1557 0 0</inkml:trace>
  <inkml:trace contextRef="#ctx0" brushRef="#br0" timeOffset="1">142 1 14280 0 0,'0'0'632'0'0,"-5"0"136"0"0,-1 0-616 0 0,-2 0-152 0 0,3 2 0 0 0,-2 3 0 0 0,2 2 951 0 0,2 4 161 0 0,-2 1 32 0 0,-2 6-8647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1:59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103 164 3224 0 0,'1'0'143'0'0,"23"-2"976"0"0,-22 1-102 0 0,0 0-1 0 0,0 1 1 0 0,0-2 0 0 0,0 1-1 0 0,-1 0 1 0 0,1 0-1 0 0,0 0 1 0 0,0-1 0 0 0,-1 1-1 0 0,4-4 1 0 0,-3 2-183 0 0,1 0 0 0 0,-1 0 0 0 0,1 0 0 0 0,-1 0 0 0 0,0-1 0 0 0,0 1 0 0 0,2-6 0 0 0,-3 4-529 0 0,1 0 0 0 0,-1 0 0 0 0,0-1 0 0 0,0 1 0 0 0,0 0 0 0 0,-1 0 0 0 0,0-1 0 0 0,0 1 0 0 0,0 0 0 0 0,-1 0-1 0 0,0-1 1 0 0,0 1 0 0 0,0 0 0 0 0,-3-9 0 0 0,3 12-200 0 0,0 0-1 0 0,0 0 0 0 0,0 0 1 0 0,0 1-1 0 0,0-1 1 0 0,0 0-1 0 0,0 0 0 0 0,-1 1 1 0 0,1-1-1 0 0,-1 1 1 0 0,1-1-1 0 0,-4-2 0 0 0,4 4-52 0 0,0-1 0 0 0,-1 1 0 0 0,1-1 0 0 0,0 1 0 0 0,0 0 0 0 0,-1 0 0 0 0,1-1-1 0 0,0 1 1 0 0,-1 0 0 0 0,1 0 0 0 0,0 0 0 0 0,-1 1 0 0 0,1-1 0 0 0,0 0 0 0 0,-1 0 0 0 0,1 1 0 0 0,0-1-1 0 0,0 0 1 0 0,-1 1 0 0 0,1 0 0 0 0,0-1 0 0 0,0 1 0 0 0,-2 1 0 0 0,-5 3 106 0 0,1 1 0 0 0,0 0 0 0 0,0 0 0 0 0,0 0 0 0 0,1 1 1 0 0,0 0-1 0 0,-8 13 0 0 0,1-1 138 0 0,-18 40 0 0 0,29-55-288 0 0,0 1 0 0 0,0-1 0 0 0,1 0 1 0 0,-1 0-1 0 0,1 1 0 0 0,0-1 0 0 0,1 1 0 0 0,-1-1 0 0 0,1 1 0 0 0,0 5 0 0 0,0-9-38 0 0,0 1 0 0 0,1 0 0 0 0,-1 0-1 0 0,1 0 1 0 0,0-1 0 0 0,-1 1-1 0 0,1 0 1 0 0,0-1 0 0 0,0 1 0 0 0,0 0-1 0 0,0-1 1 0 0,0 1 0 0 0,1-1 0 0 0,-1 0-1 0 0,0 1 1 0 0,1-1 0 0 0,-1 0 0 0 0,1 0-1 0 0,-1 0 1 0 0,1 0 0 0 0,-1 0-1 0 0,1 0 1 0 0,0 0 0 0 0,0-1 0 0 0,-1 1-1 0 0,5 0 1 0 0,0 1-139 0 0,1-1 0 0 0,0 0 0 0 0,0 0 0 0 0,0-1 0 0 0,0 0 0 0 0,0 0 0 0 0,0-1 0 0 0,0 0 0 0 0,12-2 0 0 0,22-10-2632 0 0,-5-1-4016 0 0,-6-1-1522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14.9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55 204 11400 0 0,'-4'-1'295'0'0,"0"0"0"0"0,1-1 0 0 0,-1 1 0 0 0,1-1 0 0 0,-1 1 0 0 0,1-1 0 0 0,0 0 0 0 0,-1 0 0 0 0,1-1 0 0 0,-4-3 0 0 0,-5-4 7347 0 0,24 11-7152 0 0,0 1 0 0 0,0-1-1 0 0,17 6 1 0 0,17 2 158 0 0,314 14 1048 0 0,-181-16-1333 0 0,4 2-31 0 0,39 0-39 0 0,-196-10-245 0 0,0-1 1 0 0,37-7-1 0 0,-62 9 383 0 0,-2 0-146 0 0,-13 1-172 0 0,0 0-1 0 0,1 1 0 0 0,-14 4 1 0 0,-17 3 29 0 0,-448 29-579 0 0,362-32 373 0 0,-97 25-35 0 0,89-8 298 0 0,90-21 274 0 0,47-2-265 0 0,16-11 75 0 0,-4 3-243 0 0,1 1 0 0 0,0 1 0 0 0,0 0 0 0 0,1 1 0 0 0,18-6 0 0 0,0 3 10 0 0,36-4 0 0 0,149-11 187 0 0,-61 8-68 0 0,22 6 112 0 0,-113 9-110 0 0,69-11-1 0 0,-109 6-3 0 0,-20 2 49 0 0,-15 0-66 0 0,-102-11-71 0 0,-77-6 34 0 0,16 8-113 0 0,-125-4 5 0 0,275 17-98 0 0,-1 1 0 0 0,1 1-1 0 0,-36 9 1 0 0,52-10 93 0 0,8-2 0 0 0,0 0 0 0 0,0 0 0 0 0,0 0 0 0 0,0 0 0 0 0,0 1 0 0 0,0-1 0 0 0,0 0 0 0 0,0 0 0 0 0,0 0 0 0 0,-1 0 0 0 0,1 0 0 0 0,0 0 0 0 0,0 0 0 0 0,0 0 0 0 0,0 0 0 0 0,0 0 0 0 0,0 0 0 0 0,0 0 0 0 0,0 1 0 0 0,0-1 0 0 0,0 0 0 0 0,0 0 0 0 0,0 0 0 0 0,0 0 0 0 0,0 0 0 0 0,0 0 0 0 0,0 0 0 0 0,0 0 0 0 0,0 0 0 0 0,0 0 0 0 0,0 1 0 0 0,0-1 0 0 0,0 0 0 0 0,0 0 0 0 0,0 0 0 0 0,0 0 0 0 0,0 0 0 0 0,0 0 0 0 0,1 0 0 0 0,-1 0 0 0 0,0 0 0 0 0,0 0 0 0 0,0 0 0 0 0,0 0 0 0 0,0 0 0 0 0,0 1 0 0 0,0-1 0 0 0,0 0 0 0 0,0 0 0 0 0,0 0 0 0 0,0 0 0 0 0,0 0 0 0 0,0 0 0 0 0,1 0 0 0 0,-1 0 0 0 0,0 0 0 0 0,0 0 0 0 0,0 0 0 0 0,0 0 0 0 0,0 0 0 0 0,0 0 0 0 0,0 0 0 0 0,0 0 0 0 0,0 0 0 0 0,0 0 0 0 0,1 0 0 0 0,-1 0 0 0 0,0 0 0 0 0,0 0 0 0 0,6 1 0 0 0,14 2 37 0 0,0-2 0 0 0,0-1 0 0 0,0 0 0 0 0,0-2 0 0 0,23-4 1 0 0,-17 3 27 0 0,13-2-8 0 0,144-19-70 0 0,-127 14 40 0 0,68-22 1 0 0,-40 8 61 0 0,127-22 0 0 0,-30 29 44 0 0,-60 19-31 0 0,-112-1-101 0 0,0-1 39 0 0,-1 1 0 0 0,14 3 0 0 0,-19-4-28 0 0,-1 1-1 0 0,0 0 1 0 0,0 0-1 0 0,0 0 1 0 0,0 0-1 0 0,0 0 1 0 0,0 0-1 0 0,0 0 1 0 0,0 1-1 0 0,0-1 0 0 0,0 1 1 0 0,0-1-1 0 0,-1 1 1 0 0,3 2-1 0 0,-4-3 0 0 0,2 1 0 0 0,-1 0 0 0 0,0-1 0 0 0,0 0 0 0 0,0 1 0 0 0,1-1 0 0 0,-1 0 0 0 0,1 1 0 0 0,-1-1 0 0 0,1 0 0 0 0,-1 0 0 0 0,3 1 0 0 0,-4-2 89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2:00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122 216 21191 0 0,'-13'12'330'0'0,"1"1"0"0"0,1 0 0 0 0,0 1 1 0 0,1 0-1 0 0,1 0 0 0 0,0 1 0 0 0,1 1 0 0 0,0-1 0 0 0,1 1 0 0 0,1 1 0 0 0,1-1 0 0 0,-4 22 0 0 0,8-34-162 0 0,0 1 0 0 0,0 0-1 0 0,1 0 1 0 0,0 0 0 0 0,0 0 0 0 0,0 0 0 0 0,1 0-1 0 0,0 0 1 0 0,0 0 0 0 0,0-1 0 0 0,0 1 0 0 0,5 8-1 0 0,-5-10-96 0 0,0 0 0 0 0,1-1 0 0 0,-1 1-1 0 0,1-1 1 0 0,0 0 0 0 0,0 0 0 0 0,0 1 0 0 0,0-1-1 0 0,0 0 1 0 0,0-1 0 0 0,1 1 0 0 0,-1 0-1 0 0,0-1 1 0 0,1 1 0 0 0,0-1 0 0 0,-1 0-1 0 0,1 0 1 0 0,0 0 0 0 0,0 0 0 0 0,-1 0 0 0 0,1-1-1 0 0,5 1 1 0 0,-1-1-4 0 0,0 0-1 0 0,0 0 1 0 0,0-1-1 0 0,0 0 1 0 0,0-1 0 0 0,0 0-1 0 0,0 0 1 0 0,0 0-1 0 0,0-1 1 0 0,-1 0-1 0 0,1 0 1 0 0,-1-1 0 0 0,6-4-1 0 0,-2 1 20 0 0,-1 0-1 0 0,0 0 1 0 0,0-1 0 0 0,0-1-1 0 0,-1 1 1 0 0,-1-2 0 0 0,9-11-1 0 0,-4-1 42 0 0,0-1 0 0 0,-1-1 1 0 0,-1 0-1 0 0,-1-1 0 0 0,-1 1 0 0 0,-2-2 0 0 0,0 1 0 0 0,-2-1 0 0 0,-1 1 0 0 0,0-1 0 0 0,-2 0 0 0 0,-1 0 0 0 0,-7-45 0 0 0,7 69-126 0 0,0 0 4 0 0,0-1-1 0 0,0 1 1 0 0,-1-1-1 0 0,0 1 1 0 0,1-1 0 0 0,-1 0-1 0 0,0 1 1 0 0,0 0-1 0 0,0-1 1 0 0,0 1-1 0 0,-2-3 1 0 0,2 5-5 0 0,1-1 1 0 0,0 1-1 0 0,0 0 1 0 0,0 0-1 0 0,-1-1 1 0 0,1 1-1 0 0,0 0 1 0 0,0 0-1 0 0,-1-1 0 0 0,1 1 1 0 0,0 0-1 0 0,-1 0 1 0 0,1 0-1 0 0,0 0 1 0 0,-1 0-1 0 0,1-1 1 0 0,0 1-1 0 0,0 0 1 0 0,-1 0-1 0 0,1 0 0 0 0,0 0 1 0 0,-1 0-1 0 0,1 0 1 0 0,0 0-1 0 0,-1 0 1 0 0,1 0-1 0 0,0 0 1 0 0,-1 0-1 0 0,1 0 0 0 0,0 1 1 0 0,-1-1-1 0 0,1 0 1 0 0,0 0-1 0 0,-1 0 1 0 0,1 0-1 0 0,0 0 1 0 0,0 1-1 0 0,-1-1 1 0 0,1 0-1 0 0,0 0 0 0 0,0 1 1 0 0,-1-1-1 0 0,1 0 1 0 0,0 0-1 0 0,0 1 1 0 0,0-1-1 0 0,-1 0 1 0 0,1 1-1 0 0,-6 11 2 0 0,0 5-22 0 0,2 0 0 0 0,0 0 0 0 0,1 1 0 0 0,0-1 0 0 0,0 32 0 0 0,4-9-84 0 0,9 56-1 0 0,-9-85-31 0 0,1-1 0 0 0,0 0-1 0 0,1 0 1 0 0,0 0 0 0 0,1-1 0 0 0,0 1 0 0 0,8 14 0 0 0,-7-17-462 0 0,0 0 1 0 0,0-1-1 0 0,0 0 1 0 0,1 0-1 0 0,-1 0 0 0 0,8 5 1 0 0,8 5-9330 0 0</inkml:trace>
  <inkml:trace contextRef="#ctx0" brushRef="#br0" timeOffset="1">1110 177 19351 0 0,'0'0'1751'0'0,"6"9"-1283"0"0,-4-4-57 0 0,-1 1 0 0 0,1-1 0 0 0,-1 0 0 0 0,0 1-1 0 0,0-1 1 0 0,0 10 0 0 0,-6 36 1285 0 0,-27 101 967 0 0,1-4-1805 0 0,29-140-1179 0 0,1 0 0 0 0,0 0 1 0 0,1 0-1 0 0,0 0 0 0 0,0 1 0 0 0,0-1 0 0 0,3 13 1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2:00.3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22 5984 0 0,'-7'-13'264'0'0,"5"11"56"0"0,-4-5-256 0 0,-8 12 8824 0 0,8 3-3889 0 0,1 1 33 0 0,2 7-4848 0 0,-2 1-976 0 0,-2 0-192 0 0,5 6-5536 0 0,2 2-1103 0 0</inkml:trace>
  <inkml:trace contextRef="#ctx0" brushRef="#br0" timeOffset="1">225 631 21191 0 0,'0'0'1920'0'0,"4"-8"-1544"0"0,2-7 431 0 0,0 0 0 0 0,0 0-1 0 0,-2-1 1 0 0,5-24-1 0 0,9-47 1052 0 0,-6 36-1070 0 0,12-39 458 0 0,-18 69-976 0 0,-6 21-266 0 0,0 0-1 0 0,0 0 1 0 0,0 0 0 0 0,0 0 0 0 0,0 0 0 0 0,0 0 0 0 0,0-1 0 0 0,0 1 0 0 0,0 0 0 0 0,0 0-1 0 0,0 0 1 0 0,0 0 0 0 0,0 0 0 0 0,0 0 0 0 0,0 0 0 0 0,0 0 0 0 0,0-1 0 0 0,0 1 0 0 0,0 0-1 0 0,0 0 1 0 0,0 0 0 0 0,0 0 0 0 0,0 0 0 0 0,0 0 0 0 0,0 0 0 0 0,0 0 0 0 0,1 0 0 0 0,-1 0-1 0 0,0 0 1 0 0,0-1 0 0 0,0 1 0 0 0,0 0 0 0 0,0 0 0 0 0,0 0 0 0 0,0 0 0 0 0,0 0 0 0 0,0 0-1 0 0,0 0 1 0 0,1 0 0 0 0,-1 0 0 0 0,0 0 0 0 0,0 0 0 0 0,0 0 0 0 0,0 0 0 0 0,0 0 0 0 0,0 0-1 0 0,0 0 1 0 0,0 0 0 0 0,1 0 0 0 0,-1 0 0 0 0,0 0 0 0 0,0 0 0 0 0,0 0 0 0 0,0 0 0 0 0,0 0-1 0 0,0 0 1 0 0,0 0 0 0 0,0 0 0 0 0,1 0 0 0 0,-1 0 0 0 0,0 1 0 0 0,0-1 0 0 0,0 0 0 0 0,0 0-1 0 0,0 0 1 0 0,0 0 0 0 0,0 0 0 0 0,5 11 17 0 0,1 18-165 0 0,-2-5 122 0 0,-4-13 16 0 0,2 0 1 0 0,-1 0 0 0 0,2 0 0 0 0,-1 0 0 0 0,1-1-1 0 0,1 1 1 0 0,8 16 0 0 0,-11-26-12 0 0,0 1 1 0 0,0 0-1 0 0,0-1 0 0 0,0 1 0 0 0,0-1 0 0 0,1 0 1 0 0,-1 1-1 0 0,0-1 0 0 0,1 0 0 0 0,-1 0 1 0 0,1 0-1 0 0,0 0 0 0 0,-1 0 0 0 0,1 0 1 0 0,0 0-1 0 0,-1-1 0 0 0,1 1 0 0 0,0 0 0 0 0,3 0 1 0 0,-3-1-23 0 0,0-1-1 0 0,1 1 1 0 0,-1 0 0 0 0,0-1 0 0 0,1 1 0 0 0,-1-1 0 0 0,0 0-1 0 0,1 1 1 0 0,-1-1 0 0 0,0 0 0 0 0,0-1 0 0 0,0 1 0 0 0,0 0 0 0 0,3-3-1 0 0,6-5-670 0 0,-1-1 0 0 0,1 0 0 0 0,-2 0 0 0 0,0-1 1 0 0,14-22-1 0 0,-3 2-1044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2:00.7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283 1 24791 0 0,'-11'29'2020'0'0,"7"-17"-1786"0"0,0-1-1 0 0,-3 15 0 0 0,-11 78 1559 0 0,-7 170 0 0 0,25-13-908 0 0,12-88-3840 0 0,-12-164 1441 0 0</inkml:trace>
  <inkml:trace contextRef="#ctx0" brushRef="#br0" timeOffset="1">4 497 26719 0 0,'0'0'2616'0'0,"-3"2"-2328"0"0,6 3-288 0 0,2-3 0 0 0,3 4 0 0 0,2-1 0 0 0,6 0 0 0 0,-2 0 0 0 0,9 2 0 0 0,2 1-176 0 0,1-6 24 0 0,-1 1 8 0 0,0-1-592 0 0,1 1-112 0 0,2-3-24 0 0,0-3-9895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2:01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129 135 8288 0 0,'-7'3'-97'0'0,"0"1"1"0"0,1 0-1 0 0,0 1 1 0 0,-8 6-1 0 0,6-3 1706 0 0,1 0-1 0 0,-1 0 1 0 0,2 1-1 0 0,-1-1 1 0 0,-4 11 0 0 0,4-6 1135 0 0,1-1 0 0 0,0 1 0 0 0,-5 20 0 0 0,1 15-870 0 0,9-44-1720 0 0,1 1-1 0 0,0-1 1 0 0,0 1-1 0 0,0-1 1 0 0,0 1 0 0 0,1 0-1 0 0,0-1 1 0 0,0 1-1 0 0,2 7 1 0 0,-2-11-120 0 0,-1 0 0 0 0,1 0 0 0 0,-1 0 0 0 0,1 0 0 0 0,0 0 0 0 0,-1 0-1 0 0,1 0 1 0 0,0-1 0 0 0,0 1 0 0 0,0 0 0 0 0,0 0 0 0 0,-1 0 0 0 0,1-1 0 0 0,0 1 0 0 0,0-1 0 0 0,1 1-1 0 0,0 0 1 0 0,-1-1-20 0 0,1 1-1 0 0,0-1 0 0 0,-1 0 0 0 0,1 0 1 0 0,-1 0-1 0 0,1 0 0 0 0,0 0 1 0 0,-1 0-1 0 0,1-1 0 0 0,-1 1 0 0 0,1-1 1 0 0,-1 1-1 0 0,1-1 0 0 0,-1 1 0 0 0,1-1 1 0 0,1 0-1 0 0,3-3-9 0 0,0 0 0 0 0,0 0 0 0 0,-1-1-1 0 0,1 0 1 0 0,-1 0 0 0 0,0 0 0 0 0,0 0 0 0 0,-1-1 0 0 0,1 0 0 0 0,-1 1-1 0 0,-1-2 1 0 0,1 1 0 0 0,-1 0 0 0 0,3-10 0 0 0,3-8-178 0 0,-1-1 0 0 0,7-43 0 0 0,-12 47-659 0 0,-1 0 0 0 0,-1-1 0 0 0,-2 1 1 0 0,0-1-1 0 0,-5-30 0 0 0,0 12-9106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2:01.5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5 13360 0 0,'-19'-3'3446'0'0,"7"1"5332"0"0,3 8-6429 0 0,2-1-1944 0 0,1 2 1 0 0,0-1-1 0 0,1 1 1 0 0,0 0-1 0 0,0 0 1 0 0,0 0-1 0 0,1 1 1 0 0,-7 13 0 0 0,7-8-222 0 0,-1-1 0 0 0,2 1 0 0 0,0 1 1 0 0,0-1-1 0 0,0 14 0 0 0,2-24-177 0 0,1 0-1 0 0,0-1 0 0 0,0 1 0 0 0,0 0 0 0 0,1 0 1 0 0,-1 0-1 0 0,1 0 0 0 0,0 0 0 0 0,-1 0 0 0 0,1-1 1 0 0,0 1-1 0 0,1 0 0 0 0,-1-1 0 0 0,0 1 0 0 0,1-1 1 0 0,2 5-1 0 0,-2-6-14 0 0,-1 0-1 0 0,0 0 1 0 0,1 0 0 0 0,-1 0 0 0 0,0 0 0 0 0,1 0-1 0 0,-1-1 1 0 0,1 1 0 0 0,-1 0 0 0 0,1-1-1 0 0,0 0 1 0 0,-1 1 0 0 0,1-1 0 0 0,-1 0 0 0 0,1 1-1 0 0,0-1 1 0 0,-1 0 0 0 0,1 0 0 0 0,0 0-1 0 0,-1-1 1 0 0,1 1 0 0 0,0 0 0 0 0,-1-1 0 0 0,1 1-1 0 0,-1-1 1 0 0,1 1 0 0 0,-1-1 0 0 0,1 0-1 0 0,-1 0 1 0 0,3-1 0 0 0,2-2-28 0 0,0 0 1 0 0,0-1-1 0 0,0 0 0 0 0,-1 0 0 0 0,0 0 1 0 0,0-1-1 0 0,0 1 0 0 0,-1-1 0 0 0,0 0 1 0 0,0-1-1 0 0,5-9 0 0 0,-5 7 5 0 0,-1 1 0 0 0,0 0 0 0 0,0-1 0 0 0,0 0 0 0 0,-1 1-1 0 0,-1-1 1 0 0,0 0 0 0 0,0 0 0 0 0,0-11 0 0 0,-2 14-316 0 0,0 0 0 0 0,0 0-1 0 0,0 0 1 0 0,-3-7 0 0 0,-1-3-1581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2:01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37 445 8752 0 0,'-2'1'39'0'0,"1"1"37"0"0,-1-1 0 0 0,0 0 0 0 0,0 0 0 0 0,0 1 0 0 0,0-1 0 0 0,-1-1 0 0 0,1 1 0 0 0,-17 2 15908 0 0,20-6-15769 0 0,-1 1 0 0 0,1 0 0 0 0,0-1 0 0 0,0 1 0 0 0,0 0 0 0 0,0-1 0 0 0,0 1-1 0 0,0 0 1 0 0,1 0 0 0 0,-1 0 0 0 0,1 0 0 0 0,-1 0 0 0 0,1 0 0 0 0,0 1 0 0 0,2-3 0 0 0,7-8 418 0 0,-1-1-181 0 0,0 2-1 0 0,15-13 0 0 0,10-13 223 0 0,-5 4-246 0 0,21-26 96 0 0,36-47-263 0 0,-40 52-190 0 0,-36 41-71 0 0,0 1 0 0 0,1 0 0 0 0,21-16 0 0 0,-33 27 0 0 0,1 1 0 0 0,0-1 0 0 0,0 0 0 0 0,0 1 0 0 0,-1-1 0 0 0,1 1 0 0 0,0-1 0 0 0,0 1 0 0 0,0-1 0 0 0,0 1 0 0 0,0 0 0 0 0,0 0 0 0 0,0-1 0 0 0,0 1 0 0 0,0 0 0 0 0,0 0 0 0 0,0 0 0 0 0,0 0 0 0 0,0 0 0 0 0,0 0 0 0 0,0 0 0 0 0,0 0 0 0 0,2 1 0 0 0,-2 0 0 0 0,0-1 0 0 0,-1 1 0 0 0,1 0 0 0 0,0 0 0 0 0,0 0 0 0 0,-1 0 0 0 0,1-1 0 0 0,0 1 0 0 0,-1 0 0 0 0,1 0 0 0 0,-1 0 0 0 0,0 0 0 0 0,1 1 0 0 0,-1-1 0 0 0,0 0 0 0 0,1 0 0 0 0,-1 2 0 0 0,1 5 0 0 0,0 1 0 0 0,-1-1 0 0 0,-1 0 0 0 0,-1 14 0 0 0,-4 36 0 0 0,4-30 0 0 0,-9 43 0 0 0,8-63 0 0 0,2 0 0 0 0,-1 1 0 0 0,1 0 0 0 0,0-1 0 0 0,1 1 0 0 0,0 0 0 0 0,1-1 0 0 0,1 11 0 0 0,-2-18 0 0 0,0 0 0 0 0,1 0 0 0 0,-1 0 0 0 0,0-1 0 0 0,0 1 0 0 0,1 0 0 0 0,-1 0 0 0 0,1-1 0 0 0,-1 1 0 0 0,0 0 0 0 0,1 0 0 0 0,-1-1 0 0 0,1 1 0 0 0,0-1 0 0 0,-1 1 0 0 0,1 0 0 0 0,-1-1 0 0 0,1 1 0 0 0,0-1 0 0 0,0 0 0 0 0,-1 1 0 0 0,1-1 0 0 0,0 1 0 0 0,0-1 0 0 0,-1 0 0 0 0,1 0 0 0 0,0 1 0 0 0,0-1 0 0 0,0 0 0 0 0,0 0 0 0 0,-1 0 0 0 0,1 0 0 0 0,0 0 0 0 0,0 0 0 0 0,0 0 0 0 0,0 0 0 0 0,-1 0 0 0 0,1-1 0 0 0,0 1 0 0 0,0 0 0 0 0,0 0 0 0 0,-1-1 0 0 0,1 1 0 0 0,0-1 0 0 0,1 0 0 0 0,4-2 0 0 0,1-1 0 0 0,-1 0 0 0 0,0 0 0 0 0,6-6 0 0 0,-7 6 0 0 0,21-20 0 0 0,-1-1 0 0 0,-1-2 0 0 0,24-34 0 0 0,-30 37 0 0 0,-5 7 0 0 0,24-28 0 0 0,-32 41 0 0 0,-1 0 0 0 0,1 0 0 0 0,0 0 0 0 0,0 0 0 0 0,0 1 0 0 0,1 0 0 0 0,6-3 0 0 0,-11 5 0 0 0,1 1 0 0 0,-1-1 0 0 0,0 1 0 0 0,0-1 0 0 0,1 1 0 0 0,-1 0 0 0 0,0 0 0 0 0,0 0 0 0 0,1 0 0 0 0,-1 0 0 0 0,0 0 0 0 0,1 0 0 0 0,-1 0 0 0 0,0 0 0 0 0,1 1 0 0 0,-1-1 0 0 0,0 0 0 0 0,0 1 0 0 0,2 0 0 0 0,-1 1 0 0 0,0-1 0 0 0,0 0 0 0 0,0 1 0 0 0,0 0 0 0 0,-1-1 0 0 0,1 1 0 0 0,-1 0 0 0 0,1 0 0 0 0,2 4 0 0 0,0 2 0 0 0,0 0 0 0 0,-1 0 0 0 0,0 0 0 0 0,3 16 0 0 0,-1 5 0 0 0,3 51 0 0 0,-3-10 0 0 0,8 12-435 0 0,-1-30-2714 0 0,-6-26-7387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2:52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32 101 14368 0 0,'-12'-13'1442'0'0,"10"9"-1104"0"0,-1-1 0 0 0,0 1 0 0 0,1-1 0 0 0,0 0 1 0 0,0 0-1 0 0,1 0 0 0 0,-1 0 0 0 0,0-8 0 0 0,3 12-191 0 0,0 0-1 0 0,1 0 1 0 0,-1 0 0 0 0,1 0 0 0 0,0 1-1 0 0,-1-1 1 0 0,1 0 0 0 0,0 1 0 0 0,-1-1-1 0 0,1 1 1 0 0,0 0 0 0 0,2-1 0 0 0,7 2-15 0 0,0 1 1 0 0,0 0-1 0 0,-1 1 1 0 0,1 0-1 0 0,0 0 1 0 0,14 8 0 0 0,-1-1 79 0 0,-3-3-6 0 0,30 13 412 0 0,73 16 0 0 0,-50-22 214 0 0,0-3 0 0 0,141 1 0 0 0,-170-11-528 0 0,-27 1-174 0 0,1-2 0 0 0,-1-1 0 0 0,1 0-1 0 0,-1-1 1 0 0,27-6 0 0 0,-43 7-109 0 0,0 1 0 0 0,-1-1 1 0 0,1 0-1 0 0,-1 0 0 0 0,1 0 1 0 0,0 0-1 0 0,-1 0 0 0 0,0 0 1 0 0,1 0-1 0 0,-1 0 0 0 0,2-2 1 0 0,-3 2-10 0 0,1 0 0 0 0,-1 1 0 0 0,1-1 0 0 0,-1 0 0 0 0,1 1 0 0 0,-1-1 0 0 0,0 0 0 0 0,1 0 0 0 0,-1 1 0 0 0,0-1 0 0 0,0 0 0 0 0,1 0 0 0 0,-1 0 0 0 0,0 0 0 0 0,0 1 1 0 0,0-1-1 0 0,0 0 0 0 0,0 0 0 0 0,0 0 0 0 0,0 1 0 0 0,0-1 0 0 0,-1 0 0 0 0,1 0 0 0 0,0 0 0 0 0,0 1 0 0 0,-1-2 0 0 0,0 1-4 0 0,-1-3 28 0 0,0 0-1 0 0,0 0 1 0 0,-1 0 0 0 0,0 0-1 0 0,0 1 1 0 0,0-1-1 0 0,0 1 1 0 0,0 0 0 0 0,-6-4-1 0 0,-4-1 1 0 0,0 1-1 0 0,-1 0 1 0 0,0 1 0 0 0,-20-6-1 0 0,-4-2 23 0 0,-25-9-58 0 0,84 30-4 0 0,-1-1-1 0 0,1 0 1 0 0,25 3 0 0 0,-25-6 68 0 0,-10-2-2 0 0,-1 0 0 0 0,0 1 0 0 0,0 0 0 0 0,0 1 0 0 0,0 0 0 0 0,-1 1 0 0 0,1-1 0 0 0,10 8 0 0 0,-19-10-39 0 0,0-1 0 0 0,1 1-1 0 0,-1 0 1 0 0,0 0-1 0 0,0 0 1 0 0,0 0 0 0 0,0 1-1 0 0,-1-1 1 0 0,1 0-1 0 0,0 0 1 0 0,0 1 0 0 0,-1-1-1 0 0,1 0 1 0 0,-1 1-1 0 0,1-1 1 0 0,-1 0-1 0 0,1 1 1 0 0,-1-1 0 0 0,0 1-1 0 0,0-1 1 0 0,0 2-1 0 0,0 0 16 0 0,0 0-1 0 0,-1 1 1 0 0,1-1 0 0 0,-1 0-1 0 0,0 0 1 0 0,0 0-1 0 0,0-1 1 0 0,-1 1-1 0 0,-1 4 1 0 0,-3 2 24 0 0,0 0-1 0 0,-1-1 1 0 0,0 1 0 0 0,0-2-1 0 0,-8 8 1 0 0,-38 28 100 0 0,-6 7-893 0 0,23-15-7852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3:04.1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0 170 4608 0 0,'6'-15'448'0'0,"-3"10"-148"0"0,0-2 1547 0 0,1 1 0 0 0,0-1 0 0 0,10-10 0 0 0,20-28 762 0 0,-31 40-2319 0 0,-1 2 2 0 0,0 0-1 0 0,0 0 1 0 0,0 0 0 0 0,0 0-1 0 0,1 0 1 0 0,-1 1 0 0 0,1-1-1 0 0,0 1 1 0 0,4-3-1 0 0,-6 5-166 0 0,0-1 1 0 0,0 1-1 0 0,0-1 0 0 0,0 1 0 0 0,0-1 0 0 0,0 1 0 0 0,0 0 0 0 0,0 0 0 0 0,0-1 0 0 0,0 1 0 0 0,1 0 0 0 0,-1 0 0 0 0,0 0 0 0 0,0 0 0 0 0,0 1 0 0 0,0-1 0 0 0,0 0 0 0 0,0 0 0 0 0,2 1 0 0 0,22 12 2192 0 0,-6-3-1433 0 0,-7 2-648 0 0,-10-11-231 0 0,9 5 127 0 0,1-1-1 0 0,1 1 1 0 0,-1-2-1 0 0,23 6 0 0 0,60 3 945 0 0,-59-8-974 0 0,54 1 0 0 0,12-4 32 0 0,45 0 156 0 0,174-30 438 0 0,-201 18-561 0 0,-14 2-11 0 0,-24-1-81 0 0,229-22 415 0 0,-163 20-468 0 0,82-5 20 0 0,-94 10-12 0 0,62 0 68 0 0,19 11 12 0 0,-141-3-81 0 0,112 13 159 0 0,38 0-55 0 0,-37-7-13 0 0,0 1 148 0 0,139-9 159 0 0,-154-9-128 0 0,-133 6-217 0 0,-5 2-54 0 0,-27 2 0 0 0,1-1 0 0 0,-1-1 1 0 0,1 1-1 0 0,-1-2 0 0 0,1 1 1 0 0,-1-1-1 0 0,0-1 0 0 0,15-5 1 0 0,-23 8-229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3:24.9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17 3224 0 0,'-17'5'439'0'0,"-3"2"2070"0"0,-8 8 345 0 0,0-2-760 0 0,26-12-1876 0 0,0 1 1 0 0,0-2-1 0 0,0 1 1 0 0,0 0-1 0 0,0 0 1 0 0,0 0-1 0 0,-1-1 1 0 0,1 0-1 0 0,0 1 1 0 0,0-1-1 0 0,0 0 1 0 0,-1 0-1 0 0,1 0 1 0 0,0 0-1 0 0,0 0 1 0 0,-1-1-1 0 0,1 1 1 0 0,-11-5 8375 0 0,15 7-8476 0 0,0 1-1 0 0,0-1 0 0 0,0 0 1 0 0,1 0-1 0 0,-1 0 0 0 0,1-1 0 0 0,0 1 1 0 0,-1 0-1 0 0,1-1 0 0 0,0 0 1 0 0,0 0-1 0 0,0 0 0 0 0,0 0 1 0 0,0 0-1 0 0,0 0 0 0 0,0-1 1 0 0,0 0-1 0 0,5 1 0 0 0,8-1 86 0 0,-1-1-1 0 0,25-3 1 0 0,-24 1-57 0 0,290-26 816 0 0,-222 25-788 0 0,-22 2-73 0 0,261-10 194 0 0,-223 10-58 0 0,292-3-14 0 0,-74-3 365 0 0,-226 5-512 0 0,182 1 53 0 0,-109 8-58 0 0,64 5-14 0 0,62 4-57 0 0,-200-8 16 0 0,140 6 149 0 0,264-36 422 0 0,-279 6-414 0 0,71-5 155 0 0,-255 23-235 0 0,-14 1-1168 0 0,-18-2 905 0 0,0 1 1 0 0,1-1-1 0 0,-1 1 1 0 0,1-1-1 0 0,-1 1 1 0 0,0 0-1 0 0,1-1 0 0 0,-1 1 1 0 0,0 0-1 0 0,0-1 1 0 0,0 1-1 0 0,0 0 1 0 0,1-1-1 0 0,-1 1 1 0 0,0 0-1 0 0,0-1 1 0 0,0 1-1 0 0,0 0 1 0 0,0 6-1385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3:30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43 2760 0 0,'0'-1'1015'0'0,"2"-5"483"0"0,2-9 1575 0 0,-4 14-2759 0 0,1-1 0 0 0,-1 1 0 0 0,1 0 0 0 0,0 0 0 0 0,-1 0 0 0 0,1 0 0 0 0,0 0 0 0 0,0 0 0 0 0,0 0-1 0 0,0 0 1 0 0,0 0 0 0 0,0 1 0 0 0,0-1 0 0 0,0 0 0 0 0,0 1 0 0 0,0-1 0 0 0,0 0 0 0 0,1 1 0 0 0,1-1-1 0 0,2 0 518 0 0,-1 0 0 0 0,1 1 0 0 0,0-1 0 0 0,6 1 1 0 0,-6 0-1611 0 0,25 1 1286 0 0,54 6 0 0 0,19 3 37 0 0,0 1 88 0 0,-37-6-280 0 0,9 2 104 0 0,-20 0 232 0 0,88 0-1 0 0,35 4-158 0 0,-118-5-194 0 0,-1-3 1 0 0,118-8-1 0 0,20-7 659 0 0,-151 10-696 0 0,110-8 368 0 0,14 0-442 0 0,-50 5 60 0 0,44-2 284 0 0,3 4 376 0 0,-69 4-682 0 0,0 1 20 0 0,-52-3-30 0 0,-24 1-74 0 0,23-2-1 0 0,-34 1-130 0 0,0 0 1 0 0,0 2-1 0 0,0-1 1 0 0,0 1-1 0 0,17 4 1 0 0,0-1-20 0 0,-20-1-154 0 0,-7-1-831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23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45 125 2760 0 0,'-6'0'57'0'0,"-8"0"1325"0"0,14 0-1207 0 0,0 0 1 0 0,-1 0 0 0 0,1 0-1 0 0,0 0 1 0 0,-1-1 0 0 0,1 1-1 0 0,0 0 1 0 0,-1 0 0 0 0,1 0-1 0 0,0 0 1 0 0,-1-1 0 0 0,1 1 0 0 0,0 0-1 0 0,0 0 1 0 0,-1-1 0 0 0,1 1-1 0 0,0 0 1 0 0,0 0 0 0 0,-1-1-1 0 0,1 1 1 0 0,0 0 0 0 0,0-1-1 0 0,0 1 1 0 0,0 0 0 0 0,0-1-1 0 0,-1 1 1 0 0,1 0 0 0 0,0-1 0 0 0,0 1-1 0 0,0-1 1 0 0,-1-12-10 0 0,1 8 455 0 0,0 5-607 0 0,0-1 1 0 0,0 1-1 0 0,0 0 1 0 0,0 0-1 0 0,0 0 1 0 0,0-1 0 0 0,0 1-1 0 0,0 0 1 0 0,0 0-1 0 0,0 0 1 0 0,0-1-1 0 0,0 1 1 0 0,0 0 0 0 0,0 0-1 0 0,0 0 1 0 0,0-1-1 0 0,0 1 1 0 0,1 0-1 0 0,-1 0 1 0 0,0 0-1 0 0,0 0 1 0 0,0 0 0 0 0,0-1-1 0 0,0 1 1 0 0,0 0-1 0 0,1 0 1 0 0,-1 0-1 0 0,0 0 1 0 0,0 0-1 0 0,-2-16 10528 0 0,-15 18-7001 0 0,22-2-3415 0 0,-1-1 0 0 0,1 1 0 0 0,-1-1 0 0 0,1 0 0 0 0,-1-1-1 0 0,0 1 1 0 0,1-1 0 0 0,-1 1 0 0 0,0-1 0 0 0,4-3 0 0 0,3-1 96 0 0,1 0 95 0 0,23-8 1 0 0,-33 14-234 0 0,18-2 153 0 0,8 1-366 0 0,-26 1 615 0 0,10 3-230 0 0,36 6-192 0 0,-7-4 76 0 0,74-2 1 0 0,-1-1 34 0 0,14 8-164 0 0,-102-8 34 0 0,-11-1-1 0 0,0 0 0 0 0,27 6 0 0 0,-18-2-5 0 0,10 2-2 0 0,-12 0 23 0 0,0-2 0 0 0,0-1 0 0 0,1-1 0 0 0,0-1 0 0 0,40-1 0 0 0,-6 5 4 0 0,-33-5-57 0 0,1 1 1 0 0,26 7-1 0 0,20 2 123 0 0,3 1-77 0 0,-28-7 55 0 0,0-3 0 0 0,76-6-1 0 0,-34 0-15 0 0,-18 2 85 0 0,74-5-102 0 0,-8 7-76 0 0,-56 3 13 0 0,-54-3 24 0 0,72-3 45 0 0,32-5-1 0 0,-16 5 128 0 0,33-1-248 0 0,36-13 40 0 0,-73 13 0 0 0,-28 3 0 0 0,366-20 355 0 0,-264 17-54 0 0,-156 2-184 0 0,-10 2-30 0 0,0-1 0 0 0,0 0 0 0 0,0-2 1 0 0,0 0-1 0 0,23-8 0 0 0,-40 11-79 0 0,0-1-1 0 0,1 1 1 0 0,-1-1-1 0 0,0 1 1 0 0,0-1-1 0 0,0 0 1 0 0,0 1-1 0 0,0-1 1 0 0,0 0-1 0 0,0 0 1 0 0,0 0-1 0 0,-1 0 1 0 0,1 0-1 0 0,0 0 1 0 0,0 0-1 0 0,-1 0 1 0 0,1 0-1 0 0,-1 0 1 0 0,1 0-1 0 0,-1-1 1 0 0,1 1-1 0 0,-1 0 1 0 0,0 0-1 0 0,1 0 1 0 0,-1-1-1 0 0,0 1 1 0 0,0 0-1 0 0,0 0 1 0 0,0-1-1 0 0,0 1 1 0 0,0 0-1 0 0,-1 0 1 0 0,1-1-1 0 0,0 1 1 0 0,0 0-1 0 0,-1 0 1 0 0,1 0-1 0 0,-1-1 1 0 0,1 1-1 0 0,-1 0 1 0 0,0 0-1 0 0,1 0 1 0 0,-1 0-1 0 0,0 0 1 0 0,0 0-1 0 0,0 0 1 0 0,-1-1-1 0 0,0 1-145 0 0,0-1 0 0 0,-1 1 0 0 0,1 0 1 0 0,0 0-1 0 0,0 0 0 0 0,-1 1 0 0 0,-2-2 0 0 0,-11 1-8581 0 0,5 1-922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3:37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1 4144 0 0,'-15'8'4313'0'0,"4"-6"-1845"0"0,9-2-2017 0 0,-1 0 0 0 0,1 1-1 0 0,0-1 1 0 0,-1 1 0 0 0,1-1 0 0 0,-1 1 0 0 0,1 0 0 0 0,0 0 0 0 0,-8 4 6445 0 0,33-10-4848 0 0,27 8-1336 0 0,0 2 0 0 0,61 14 0 0 0,10 1 186 0 0,-5-8-448 0 0,1-6 0 0 0,157-11 0 0 0,-249 3-337 0 0,189-4 918 0 0,-197 7-911 0 0,-1 0 0 0 0,21 5 0 0 0,26 4 269 0 0,-63-10-379 0 0,1 0-1 0 0,-1 0 1 0 0,1 0-1 0 0,0 0 1 0 0,-1 0-1 0 0,1 0 0 0 0,-1 0 1 0 0,1 0-1 0 0,0 0 1 0 0,-1 0-1 0 0,1 0 1 0 0,0 0-1 0 0,-1 0 1 0 0,1-1-1 0 0,-1 1 0 0 0,1 0 1 0 0,-1 0-1 0 0,1-1 1 0 0,0 1-1 0 0,-1 0 1 0 0,1-1-1 0 0,-1 1 0 0 0,0 0 1 0 0,1-1-1 0 0,-1 1 1 0 0,1-1-1 0 0,-1 1 1 0 0,1-1-1 0 0,-1 1 0 0 0,0-1 1 0 0,1 1-1 0 0,-1-1 1 0 0,0 1-1 0 0,0-1 1 0 0,1 1-1 0 0,-1-1 1 0 0,0 0-1 0 0,0 1 0 0 0,0-1 1 0 0,0 1-1 0 0,0-1 1 0 0,0 0-1 0 0,0 1 1 0 0,0-1-1 0 0,0 0 0 0 0,0 1 1 0 0,0-1-1 0 0,0 1 1 0 0,0-1-1 0 0,-1 0 1 0 0,1 0-1 0 0,-1-24-733 0 0,6 8-1338 0 0,-2 6-2433 0 0,-2 7 2960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3:43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72 3680 0 0,'-14'5'9608'0'0,"18"-5"-9136"0"0,0 0 1 0 0,0-1 0 0 0,0 0 0 0 0,8-2 0 0 0,-8 2-420 0 0,0 0 1 0 0,0 0-1 0 0,0 0 1 0 0,9 0 0 0 0,-10 1-55 0 0,14-2-40 0 0,-12 2 284 0 0,0 0 0 0 0,-1 0-1 0 0,1 0 1 0 0,0 1 0 0 0,0 0-1 0 0,0 0 1 0 0,-1 0 0 0 0,9 3-1 0 0,0 0 189 0 0,0-2 166 0 0,0 0 1 0 0,0-1 0 0 0,0-1-1 0 0,1 0 1 0 0,13-3 0 0 0,-25 3-536 0 0,18-2 395 0 0,-1-2 1 0 0,35-11-1 0 0,-16 5 37 0 0,31-6-313 0 0,1 4 0 0 0,0 2 0 0 0,0 4-1 0 0,1 2 1 0 0,0 4 0 0 0,110 14 0 0 0,107 1 1102 0 0,-119-10-461 0 0,-78-6-69 0 0,-54-1-648 0 0,-17 2-128 0 0,166-4 422 0 0,-62 6-44 0 0,105 6 52 0 0,185-10 689 0 0,-36-7-122 0 0,-303 9-1075 0 0,-55-2-205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3:48.9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11 3968 0 0,'0'7'75'0'0,"0"-5"-54"0"0,0-1 0 0 0,0 1 1 0 0,-1-1-1 0 0,1 1 0 0 0,0 0 0 0 0,-1-1 0 0 0,1 1 0 0 0,0-1 1 0 0,-1 1-1 0 0,0-1 0 0 0,1 1 0 0 0,-1-1 0 0 0,0 0 0 0 0,0 1 1 0 0,0-1-1 0 0,0 0 0 0 0,0 0 0 0 0,0 1 0 0 0,-2 0 1 0 0,1 0-290 0 0,2-2 377 0 0,0 0 0 0 0,0 1 0 0 0,0-1 0 0 0,0 0 0 0 0,-1 0 0 0 0,1 0 0 0 0,0 0 0 0 0,0 1 1 0 0,0-1-1 0 0,0 0 0 0 0,0 0 0 0 0,0 0 0 0 0,-1 0 0 0 0,1 0 0 0 0,0 0 0 0 0,0 1 0 0 0,0-1 0 0 0,0 0 1 0 0,-1 0-1 0 0,1 0 0 0 0,0 0 0 0 0,0 0 0 0 0,0 0 0 0 0,0 0 0 0 0,-1 0 0 0 0,1 0 0 0 0,0 0 0 0 0,0 0 0 0 0,0 0 1 0 0,-1 0-1 0 0,1 0 0 0 0,0 0 0 0 0,0 0 0 0 0,0 0 0 0 0,-1 0 0 0 0,1 0 0 0 0,0 0 0 0 0,0 0 0 0 0,0 0 0 0 0,0 0 1 0 0,-1-1-1 0 0,1 1 0 0 0,0 0 0 0 0,0 0 0 0 0,0 0 0 0 0,0 0 0 0 0,-1 0 0 0 0,1-1 0 0 0,-4-1 2692 0 0,-6-1 3461 0 0,15 6-5744 0 0,7 3-265 0 0,0-1-1 0 0,0 0 1 0 0,0 0 0 0 0,0-1 0 0 0,1-1-1 0 0,0 0 1 0 0,0-1 0 0 0,19 1 0 0 0,12-2 283 0 0,52-6 0 0 0,2 0-41 0 0,133 5 307 0 0,-33-6-330 0 0,-64 11 1101 0 0,-27-4-766 0 0,-1-7-244 0 0,2-1-167 0 0,-40 5-170 0 0,33-11 167 0 0,-69 10-250 0 0,-1 1-1 0 0,32 1 1 0 0,14 1 149 0 0,122-4 155 0 0,-187 4-366 0 0,53 3 107 0 0,-9 2-27 0 0,-39-5 37 0 0,-12 1-172 0 0,0-1 1 0 0,-1 0-1 0 0,1 0 1 0 0,0-1-1 0 0,0 1 1 0 0,5-3-1 0 0,-6 3-23 0 0,-1-1 0 0 0,1 0 0 0 0,-1-1 0 0 0,0 1 0 0 0,1-1 0 0 0,-1 1 0 0 0,0-1 0 0 0,0 0 0 0 0,0 0 0 0 0,0 0 0 0 0,0-1 0 0 0,-1 1 0 0 0,1-1 0 0 0,2-2 0 0 0,-4 4-5 0 0,0 0 0 0 0,0-1 0 0 0,0 1-1 0 0,0 0 1 0 0,0 1 0 0 0,0-1 0 0 0,0 0-1 0 0,1 0 1 0 0,-1 0 0 0 0,0 1-1 0 0,1-1 1 0 0,-1 1 0 0 0,0-1 0 0 0,1 1-1 0 0,-1 0 1 0 0,1-1 0 0 0,-1 1 0 0 0,1 0-1 0 0,1 0 1 0 0,-1 0-46 0 0,2 0 47 0 0,0 1 2 0 0,-3 0-212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3:51.9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66 4144 0 0,'-4'-2'-799'0'0,"0"0"1700"0"0,-1 0-1 0 0,2 0 0 0 0,-1 0 0 0 0,0 0 0 0 0,-4-4 0 0 0,7 5-661 0 0,1 1-1 0 0,-1-1 1 0 0,1 1 0 0 0,-1-1-1 0 0,1 1 1 0 0,-1-1-1 0 0,1 0 1 0 0,-1 1 0 0 0,1-1-1 0 0,0 0 1 0 0,-1 1-1 0 0,1-1 1 0 0,0 0 0 0 0,-1 0-1 0 0,1 1 1 0 0,0-1-1 0 0,0 0 1 0 0,0 0 0 0 0,0 1-1 0 0,0-1 1 0 0,0 0-1 0 0,0 0 1 0 0,0 1-1 0 0,0-1 1 0 0,0 0 0 0 0,0 0-1 0 0,1 1 1 0 0,-1-1-1 0 0,0 0 1 0 0,0 0 0 0 0,1 1-1 0 0,-1-1 1 0 0,0 0-1 0 0,1 1 1 0 0,-1-1 0 0 0,1 0-1 0 0,0 0 1 0 0,1-1-85 0 0,0 1 0 0 0,0-1 0 0 0,-1 1 0 0 0,1-1 0 0 0,0 1 0 0 0,1 0 0 0 0,-1 0 0 0 0,0 0 0 0 0,0 0 0 0 0,0 0 0 0 0,1 0 0 0 0,-1 1 0 0 0,5-1 0 0 0,35-3 788 0 0,-27 4-651 0 0,188 4 1606 0 0,-82 1-1230 0 0,129 7 138 0 0,-75-3-517 0 0,339-1 1170 0 0,-414-6-1092 0 0,23-2 142 0 0,-83-1-311 0 0,1 2 1 0 0,42 6-1 0 0,-61-2-133 0 0,-21-5-120 0 0,1 0 1 0 0,-1 1-1 0 0,1-1 0 0 0,0 0 0 0 0,-1 0 0 0 0,1 0 0 0 0,-1 0 1 0 0,1-1-1 0 0,-1 1 0 0 0,3-1 0 0 0,2 0-439 0 0,11 1-7394 0 0,-5-3-224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3:52.9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22 5064 0 0,'-20'-16'13759'0'0,"25"12"-11598"0"0,-5 4-2133 0 0,0 0 1 0 0,0 0-1 0 0,0-1 0 0 0,0 1 1 0 0,1 0-1 0 0,-1 0 0 0 0,0 0 0 0 0,0 0 1 0 0,0 0-1 0 0,0 0 0 0 0,1 0 1 0 0,-1-1-1 0 0,0 1 0 0 0,0 0 0 0 0,0 0 1 0 0,1 0-1 0 0,-1 0 0 0 0,0 0 0 0 0,0 0 1 0 0,1 0-1 0 0,-1 0 0 0 0,0 0 1 0 0,0 0-1 0 0,0 0 0 0 0,1 0 0 0 0,-1 0 1 0 0,0 0-1 0 0,0 0 0 0 0,0 1 1 0 0,1-1-1 0 0,-1 0 0 0 0,0 0 0 0 0,0 0 1 0 0,1 0-1 0 0,112 15 3789 0 0,-45-8-3043 0 0,209 32 499 0 0,44-17-392 0 0,149-32-41 0 0,-289 16-742 0 0,-159-5-92 0 0,29 0-6 0 0,-28-1 0 0 0,27 4 0 0 0,-49-4-107 0 0,-1 0-1 0 0,1 0 1 0 0,0 0-1 0 0,-1 1 1 0 0,1-1-1 0 0,-1 0 1 0 0,1 0-1 0 0,-1 1 1 0 0,1-1 0 0 0,-1 0-1 0 0,1 1 1 0 0,-1-1-1 0 0,1 1 1 0 0,-1-1-1 0 0,1 0 1 0 0,-1 1-1 0 0,0-1 1 0 0,1 1-1 0 0,-1-1 1 0 0,1 1 0 0 0,-1 0-1 0 0,0-1 1 0 0,0 1-1 0 0,1-1 1 0 0,-1 1-1 0 0,0-1 1 0 0,0 1-1 0 0,0 0 1 0 0,0-1-1 0 0,0 1 1 0 0,0 0 0 0 0,0-1-1 0 0,0 1 1 0 0,0-1-1 0 0,0 1 1 0 0,0 0-1 0 0,0-1 1 0 0,0 1-1 0 0,0-1 1 0 0,-1 1-1 0 0,1 0 1 0 0,-1 2-313 0 0,0 0-1 0 0,0-1 1 0 0,0 1 0 0 0,0 0 0 0 0,0-1-1 0 0,-1 0 1 0 0,1 1 0 0 0,-3 2-1 0 0,-5 4-1115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3:59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38 3224 0 0,'-7'3'912'0'0,"-8"4"1038"0"0,-14-7 1637 0 0,28 0-2944 0 0,0-1 1 0 0,1 1-1 0 0,-1-1 0 0 0,0 1 1 0 0,-4-4 3215 0 0,4 2-3215 0 0,4 0-548 0 0,1 0 0 0 0,-1 0 0 0 0,1 0 1 0 0,-1 0-1 0 0,1 1 0 0 0,0 0 0 0 0,0 0 1 0 0,0 0-1 0 0,0 0 0 0 0,0 0 0 0 0,4 1 0 0 0,51-1 474 0 0,-38 1-353 0 0,12 0 31 0 0,8 0 73 0 0,50 5-1 0 0,-68-3-217 0 0,-1-2 0 0 0,44-4-1 0 0,-19 1-2 0 0,114-11 188 0 0,-70 9-112 0 0,254 2-82 0 0,-288 9-89 0 0,87 22 0 0 0,-121-24 43 0 0,0-1-1 0 0,39 0 1 0 0,-20-2 1 0 0,425 14 590 0 0,-307-7-614 0 0,-50-1-106 0 0,210 10 466 0 0,-92-8 136 0 0,-36-3 29 0 0,-17-3-191 0 0,-14 0-179 0 0,105 5-44 0 0,-32-2-66 0 0,26 0 9 0 0,-66-2-6 0 0,-62-4 3 0 0,29 1 88 0 0,42 6 156 0 0,-112-2-148 0 0,70 8-8 0 0,-138-10-135 0 0,-12-2 41 0 0,-1 0-1 0 0,17 6 1 0 0,-26-7-160 0 0,1 2 307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4:03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18 8000 0 0,'0'0'365'0'0,"-1"0"-4"0"0,-8 0 3625 0 0,10 1-3762 0 0,56 16 1551 0 0,-33-8-1115 0 0,26 4 1 0 0,-34-9-468 0 0,105 15 1140 0 0,-51-15-573 0 0,0-3 0 0 0,104-11 0 0 0,48-10 355 0 0,-59 7-383 0 0,510-27 1198 0 0,-538 44-1301 0 0,-64 0-259 0 0,80-6-1 0 0,-130 0-326 0 0,20-2 26 0 0,-36 3-557 0 0,0 0 0 0 0,0 1 0 0 0,1-1-1 0 0,-1 1 1 0 0,9 1 0 0 0,-8 1-1095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4:15.5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79 3224 0 0,'0'0'9125'0'0,"0"-18"-6785"0"0,0-6 310 0 0,0 23-2239 0 0,-3-11 5526 0 0,3 12-5821 0 0,-1 0-1 0 0,1 0 0 0 0,-1 0 1 0 0,1 0-1 0 0,-1 0 0 0 0,1 0 1 0 0,-1 0-1 0 0,1 0 0 0 0,-1 0 1 0 0,1 0-1 0 0,-1 0 1 0 0,1 0-1 0 0,0 1 0 0 0,-1-1 1 0 0,1 0-1 0 0,-1 0 0 0 0,1 1 1 0 0,-1-1-1 0 0,1 0 0 0 0,0 0 1 0 0,-1 1-1 0 0,1-1 0 0 0,0 0 1 0 0,-1 1-1 0 0,1-1 1 0 0,0 1-1 0 0,0-1 0 0 0,-1 0 1 0 0,1 1-1 0 0,0-1 0 0 0,0 1 1 0 0,-1-1-1 0 0,1 1 0 0 0,0-1 1 0 0,0 1-1 0 0,0-1 0 0 0,0 1 1 0 0,0-1-1 0 0,0 1 1 0 0,0-1-1 0 0,0 1 0 0 0,0-1 1 0 0,0 1-1 0 0,0-1 0 0 0,0 1 1 0 0,0-1-1 0 0,1 1 0 0 0,-1-1 1 0 0,0 1-1 0 0,1 0-11 0 0,11 7 272 0 0,-3-6-262 0 0,-1-1 0 0 0,1 0 0 0 0,-1 0 0 0 0,1-1 0 0 0,0 0 0 0 0,15-3 0 0 0,15 1 120 0 0,6-4-29 0 0,-36 5-160 0 0,-1-1 1 0 0,1 1-1 0 0,0 1 1 0 0,17 0-1 0 0,-4 1-5 0 0,26 0 0 0 0,9-1 28 0 0,64 5 136 0 0,5 3-140 0 0,14 5 53 0 0,-96-9-88 0 0,-25-2 41 0 0,41-1-1 0 0,16-3 88 0 0,17-1-12 0 0,70-4-42 0 0,-13 1-36 0 0,-43 2-56 0 0,-28 1 0 0 0,42 5 79 0 0,9-2-7 0 0,-42-6-83 0 0,97-8 0 0 0,287-1 0 0 0,-389 15 0 0 0,-51 1 0 0 0,225-11 0 0 0,-168 3 0 0 0,125 8 0 0 0,-75 2 0 0 0,-7 6 0 0 0,-1 0 0 0 0,2-2 0 0 0,2 0 0 0 0,37-2 0 0 0,-63-9 0 0 0,-67 3 0 0 0,-8 1 0 0 0,-34 0-67 0 0,1 0 0 0 0,-1 1 0 0 0,1-1 1 0 0,0 0-1 0 0,-1 0 0 0 0,1-1 0 0 0,-1 1 0 0 0,1 0 0 0 0,0 0 0 0 0,-1 0 0 0 0,1 0 1 0 0,-1 0-1 0 0,1-1 0 0 0,-1 1 0 0 0,1 0 0 0 0,-1 0 0 0 0,1-1 0 0 0,-1 1 0 0 0,1 0 1 0 0,-1-1-1 0 0,1 1 0 0 0,-1-1 0 0 0,1 1 0 0 0,-1-1 0 0 0,0 1 0 0 0,1-1 1 0 0,-1 1-1 0 0,1-2 0 0 0,-2-11-5222 0 0,1 10 2388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4:27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17 4832 0 0,'0'0'536'0'0,"-13"-12"2124"0"0,11 11-2131 0 0,0 0 0 0 0,0 0-1 0 0,0 1 1 0 0,0-1 0 0 0,0 1 0 0 0,-1-1 0 0 0,1 1 0 0 0,0 0 0 0 0,0 0 0 0 0,0 0 0 0 0,-1 0 0 0 0,1 1 0 0 0,-3 0-1 0 0,-9 7-120 0 0,12-7-233 0 0,0 1 464 0 0,0 0 1 0 0,0 0 0 0 0,1-1 0 0 0,-1 1-1 0 0,-1-1 1 0 0,-2 3 0 0 0,5-4-610 0 0,-1 0 0 0 0,1 0 1 0 0,0 0-1 0 0,0 0 0 0 0,0 0 1 0 0,0 1-1 0 0,0-1 0 0 0,0 0 1 0 0,-1 0-1 0 0,1 0 0 0 0,0 0 1 0 0,0 1-1 0 0,0-1 0 0 0,0 0 1 0 0,0 0-1 0 0,0 0 0 0 0,0 0 0 0 0,0 1 1 0 0,0-1-1 0 0,0 0 0 0 0,0 0 1 0 0,0 0-1 0 0,0 1 0 0 0,0-1 1 0 0,0 0-1 0 0,0 0 0 0 0,0 0 1 0 0,0 1-1 0 0,0-1 0 0 0,0 0 1 0 0,0 0-1 0 0,1 0 0 0 0,-1 0 1 0 0,0 1-1 0 0,0-1 0 0 0,0 0 1 0 0,0 0-1 0 0,0 0 0 0 0,0 0 0 0 0,1 0 1 0 0,-1 0-1 0 0,0 1 0 0 0,0-1 1 0 0,0 0-1 0 0,0 0 0 0 0,1 0 1 0 0,6 8 564 0 0,9 4 64 0 0,-15-10-612 0 0,0-1-1 0 0,1 0 1 0 0,-1 1 0 0 0,1-1-1 0 0,-1 0 1 0 0,1 0-1 0 0,0 0 1 0 0,-1 0 0 0 0,1 0-1 0 0,0-1 1 0 0,0 1-1 0 0,0 0 1 0 0,-1-1 0 0 0,4 1-1 0 0,107 12 522 0 0,-95-11-464 0 0,-1-1 0 0 0,22-2 0 0 0,21 1 64 0 0,140 1 423 0 0,-85-4-547 0 0,68-4 364 0 0,-26 3 57 0 0,80 3-58 0 0,-95 0-228 0 0,-4 1-1 0 0,58 2 166 0 0,-170-2-309 0 0,301-7 423 0 0,-325 7-458 0 0,119-6 157 0 0,121-1 174 0 0,-87 5-221 0 0,46 2-13 0 0,-55 8 8 0 0,-5-1-22 0 0,-23-2 7 0 0,8 0 25 0 0,50-2 106 0 0,-40-3-66 0 0,18-1-64 0 0,-3-1 61 0 0,-57 4-2 0 0,34 2 104 0 0,197 15-245 0 0,-244-15 315 0 0,-8 1-2 0 0,75-7-1 0 0,-87-5-197 0 0,-59 7-125 0 0,0-1-1 0 0,1 1 1 0 0,-1-1 0 0 0,0 1-1 0 0,0-1 1 0 0,1 0 0 0 0,-1 1-1 0 0,0-1 1 0 0,0 0-1 0 0,0 0 1 0 0,0 0 0 0 0,0 0-1 0 0,0 0 1 0 0,0 0 0 0 0,0 0-1 0 0,0 0 1 0 0,0 0 0 0 0,-1-1-1 0 0,1 1 1 0 0,-1 0 0 0 0,1 0-1 0 0,-1-1 1 0 0,1 1-1 0 0,0-2 1 0 0,-1 2-3 0 0,0 0 1 0 0,1-1-1 0 0,-1 1 1 0 0,0 0-1 0 0,0 0 1 0 0,0 0-1 0 0,0 0 1 0 0,0 0-1 0 0,0 0 1 0 0,0-1-1 0 0,0 1 0 0 0,-1 0 1 0 0,1 0-1 0 0,0 0 1 0 0,-1 0-1 0 0,1 0 1 0 0,-1 0-1 0 0,1 0 1 0 0,-1 0-1 0 0,1 0 1 0 0,-1 0-1 0 0,0 0 0 0 0,1 0 1 0 0,-1 0-1 0 0,0 1 1 0 0,0-1-1 0 0,0 0 1 0 0,0 0-1 0 0,1 1 1 0 0,-3-2-1 0 0,-3 0-1022 0 0,0 0 0 0 0,0 0 0 0 0,-9-2 1 0 0,2 2-5873 0 0,3-1-1772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4:46.9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271 106 3680 0 0,'0'0'284'0'0,"12"-13"5282"0"0,-4 4-3408 0 0,0 1 0 0 0,10-9 0 0 0,40-28 2953 0 0,-57 44-4963 0 0,0 1-73 0 0,-1 0 0 0 0,1-1 0 0 0,0 1 0 0 0,-1 0 0 0 0,1-1-1 0 0,-1 1 1 0 0,1-1 0 0 0,-1 1 0 0 0,1 0 0 0 0,-1-1 0 0 0,1 1 0 0 0,-1-1-1 0 0,0 0 1 0 0,1 1 0 0 0,-1-1 0 0 0,0 1 0 0 0,1-1 0 0 0,-1-1 0 0 0,0 2 6 0 0,0 0 1 0 0,-1 0 0 0 0,1-1 0 0 0,0 1-1 0 0,-1 0 1 0 0,1 0 0 0 0,0 0-1 0 0,-1 0 1 0 0,1-1 0 0 0,0 1 0 0 0,-1 0-1 0 0,1 0 1 0 0,0 0 0 0 0,-1 0-1 0 0,1 0 1 0 0,0 0 0 0 0,-1 0 0 0 0,1 0-1 0 0,-1 0 1 0 0,1 0 0 0 0,0 0 0 0 0,-1 0-1 0 0,1 0 1 0 0,-30 7 1484 0 0,1 3-1080 0 0,16-7-324 0 0,2 1 0 0 0,-1 1 0 0 0,0 0 1 0 0,-17 11-1 0 0,1 4 182 0 0,1 1 1 0 0,1 1-1 0 0,1 1 1 0 0,-30 36-1 0 0,43-44-116 0 0,1 1 0 0 0,1 1 0 0 0,1-1 0 0 0,0 2-1 0 0,-9 27 1 0 0,15-38-147 0 0,1 1 1 0 0,0-1-1 0 0,1 1 0 0 0,0-1 0 0 0,0 1 1 0 0,0 0-1 0 0,1-1 0 0 0,0 1 0 0 0,1 0 1 0 0,0 0-1 0 0,1 8 0 0 0,-1-12-55 0 0,0 0-1 0 0,1 0 1 0 0,-1 0-1 0 0,1 0 0 0 0,-1 0 1 0 0,1-1-1 0 0,0 1 1 0 0,1 0-1 0 0,-1-1 1 0 0,1 0-1 0 0,-1 1 0 0 0,1-1 1 0 0,0 0-1 0 0,0 0 1 0 0,0-1-1 0 0,1 1 1 0 0,-1 0-1 0 0,1-1 0 0 0,-1 0 1 0 0,1 0-1 0 0,7 3 1 0 0,2-2 13 0 0,1 0 0 0 0,0 0 0 0 0,0-1 0 0 0,0-1 0 0 0,0 0 1 0 0,0-1-1 0 0,0-1 0 0 0,0 0 0 0 0,0-1 0 0 0,0 0 0 0 0,14-5 1 0 0,12-5-192 0 0,0-1 1 0 0,53-27 0 0 0,-31 7-2180 0 0,-43 24 471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26.8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127 136 11520 0 0,'-2'-5'180'0'0,"0"1"0"0"0,-1-1 0 0 0,1 1 0 0 0,-1 0 0 0 0,-4-6 1 0 0,4 6 501 0 0,0 0 0 0 0,0 0 1 0 0,1 0-1 0 0,-1-1 0 0 0,1 1 0 0 0,-2-7 1 0 0,2 5 473 0 0,-6-26 1421 0 0,8 31-2351 0 0,0-1 1 0 0,-1 0-1 0 0,1 0 1 0 0,0 0-1 0 0,0 1 1 0 0,0-1-1 0 0,0 0 1 0 0,1 0-1 0 0,-1 0 1 0 0,0 1-1 0 0,1-1 1 0 0,0 0-1 0 0,-1 0 1 0 0,2-1-1 0 0,-2 3-196 0 0,0-1 0 0 0,0 1-1 0 0,0 0 1 0 0,0 0 0 0 0,0 0-1 0 0,0 0 1 0 0,0 0 0 0 0,0 0-1 0 0,0 0 1 0 0,0 0 0 0 0,0 0-1 0 0,0 0 1 0 0,0 0 0 0 0,0 0 0 0 0,0 0-1 0 0,0-1 1 0 0,1 1 0 0 0,-1 0-1 0 0,0 0 1 0 0,0 0 0 0 0,0 0-1 0 0,0 0 1 0 0,0 0 0 0 0,0 0-1 0 0,0 0 1 0 0,0 0 0 0 0,0 0-1 0 0,0 0 1 0 0,0 0 0 0 0,0 0-1 0 0,0 0 1 0 0,1 0 0 0 0,-1 0-1 0 0,0 0 1 0 0,0 0 0 0 0,0 0 0 0 0,0 0-1 0 0,0 0 1 0 0,0 0 0 0 0,0 0-1 0 0,0 0 1 0 0,0 0 0 0 0,0 0-1 0 0,0 0 1 0 0,1 0 0 0 0,-1 0-1 0 0,0 0 1 0 0,0 0 0 0 0,0 0-1 0 0,0 0 1 0 0,0 1 0 0 0,0-1-1 0 0,0 0 1 0 0,0 0 0 0 0,0 0 0 0 0,0 0-1 0 0,0 0 1 0 0,0 0 0 0 0,0 0-1 0 0,0 0 1 0 0,2 8 610 0 0,-1 10-148 0 0,-1-3-427 0 0,0 10-31 0 0,0 0-1 0 0,-6 29 0 0 0,3-35-33 0 0,-28 183 0 0 0,16-102 0 0 0,2-21 0 0 0,6-34 24 0 0,2-11 21 0 0,-2 64 1 0 0,8-98-52 0 0,0 1 0 0 0,0-1 0 0 0,0 0 0 0 0,0 0 0 0 0,0 0-1 0 0,0 0 1 0 0,1 0 0 0 0,-1 0 0 0 0,0 0 0 0 0,1 0 0 0 0,4-1 199 0 0,0-1-1 0 0,-1 1 0 0 0,1-1 1 0 0,9-5-1 0 0,15-4 681 0 0,30-2-1003 0 0,95-8 1 0 0,-131 20 129 0 0,89-4 0 0 0,-89 4 3 0 0,-4 1 22 0 0,26 2 0 0 0,-45-1-3 0 0,0-1 0 0 0,-1 0-1 0 0,1 0 1 0 0,0 0-1 0 0,-1 0 1 0 0,1 0-1 0 0,0 0 1 0 0,0 0 0 0 0,-1 0-1 0 0,1 0 1 0 0,0 0-1 0 0,-1 0 1 0 0,1 0-1 0 0,0 0 1 0 0,-1 0 0 0 0,1-1-1 0 0,1 1 1 0 0,-10-7 207 0 0,-25-9-100 0 0,30 15-136 0 0,-133-60 358 0 0,97 44-363 0 0,44 19-5 0 0,1-1 0 0 0,-1 0-1 0 0,1 0 1 0 0,-1 0 0 0 0,8-1-1 0 0,6 2-10 0 0,11 2-33 0 0,-11-2-31 0 0,-1 0 0 0 0,0 2 1 0 0,1 0-1 0 0,17 7 0 0 0,-34-10 93 0 0,-1-1 0 0 0,1 1-1 0 0,-1 0 1 0 0,0-1 0 0 0,1 1 0 0 0,-1 0-1 0 0,0 0 1 0 0,1 0 0 0 0,-1 0 0 0 0,0 0 0 0 0,0 1-1 0 0,0-1 1 0 0,0 0 0 0 0,0 0 0 0 0,0 1-1 0 0,-1-1 1 0 0,1 0 0 0 0,0 1 0 0 0,-1-1-1 0 0,1 1 1 0 0,-1-1 0 0 0,1 1 0 0 0,-1-1 0 0 0,0 1-1 0 0,0 0 1 0 0,1-1 0 0 0,-1 1 0 0 0,0-1-1 0 0,0 1 1 0 0,-1-1 0 0 0,1 1 0 0 0,0 0-1 0 0,0-1 1 0 0,-1 1 0 0 0,0 1 0 0 0,-2 6 18 0 0,-1-1 0 0 0,1 1 0 0 0,-2-1 0 0 0,-8 14 0 0 0,11-19-7 0 0,-19 27-333 0 0,-1-2 1 0 0,-2-1-1 0 0,0 0 1 0 0,-2-2 0 0 0,-37 28-1 0 0,46-40-667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4:47.7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301 67 3680 0 0,'0'0'7244'0'0,"0"-11"-6527"0"0,1 7-640 0 0,0 1 18 0 0,0 1-1 0 0,0-1 0 0 0,1 1 1 0 0,-1-1-1 0 0,0 1 0 0 0,1 0 1 0 0,2-3-1 0 0,-3 4 64 0 0,-1 1 0 0 0,1-1 0 0 0,0 1 0 0 0,-1-1 0 0 0,1 1 0 0 0,0-1 0 0 0,-1 0 0 0 0,1 1 0 0 0,-1-1 0 0 0,1 0 0 0 0,-1 1 0 0 0,0-1 0 0 0,1 0 0 0 0,-1 0 0 0 0,0 1 0 0 0,1-1 0 0 0,-1 0 0 0 0,0 0 0 0 0,0 0 0 0 0,0 0 0 0 0,1-1 0 0 0,-2 1 51 0 0,1 1 1 0 0,0-1-1 0 0,-1 0 0 0 0,1 1 0 0 0,-1-1 0 0 0,1 1 0 0 0,0-1 0 0 0,-1 1 0 0 0,1-1 0 0 0,-1 1 0 0 0,1-1 0 0 0,-1 1 0 0 0,0 0 0 0 0,1-1 0 0 0,-1 1 0 0 0,1 0 0 0 0,-1-1 0 0 0,0 1 0 0 0,1 0 0 0 0,-2-1 0 0 0,-2 0 213 0 0,0 1-1 0 0,1-1 1 0 0,-1 0 0 0 0,0 1 0 0 0,0 0 0 0 0,0 0 0 0 0,0 0-1 0 0,-5 1 1 0 0,-4 3-250 0 0,0-1 0 0 0,0 2-1 0 0,1 0 1 0 0,0 0 0 0 0,0 1 0 0 0,0 1-1 0 0,0 0 1 0 0,1 0 0 0 0,0 1-1 0 0,1 1 1 0 0,0 0 0 0 0,0 0 0 0 0,1 1-1 0 0,0 0 1 0 0,1 0 0 0 0,0 1-1 0 0,1 0 1 0 0,-7 13 0 0 0,1 0-112 0 0,1 0 0 0 0,-12 36 1 0 0,20-47-33 0 0,0 0 1 0 0,1 1-1 0 0,0 0 1 0 0,1-1-1 0 0,1 1 0 0 0,1 21 1 0 0,0-33-25 0 0,0 6 15 0 0,0 0 1 0 0,1 0-1 0 0,1 0 0 0 0,2 10 0 0 0,-4-17-14 0 0,1 1 0 0 0,-1 0 0 0 0,1-1 0 0 0,0 1 0 0 0,0 0-1 0 0,0-1 1 0 0,0 1 0 0 0,0-1 0 0 0,0 0 0 0 0,0 1 0 0 0,0-1 0 0 0,0 0 0 0 0,1 0 0 0 0,-1 1 0 0 0,1-1 0 0 0,-1 0 0 0 0,1 0-1 0 0,-1-1 1 0 0,1 1 0 0 0,-1 0 0 0 0,1 0 0 0 0,0-1 0 0 0,-1 1 0 0 0,1-1 0 0 0,2 1 0 0 0,0-1 11 0 0,-1 0 1 0 0,1 0-1 0 0,-1 0 0 0 0,1 0 1 0 0,-1-1-1 0 0,0 1 1 0 0,1-1-1 0 0,-1 0 0 0 0,0 0 1 0 0,1 0-1 0 0,-1-1 1 0 0,0 1-1 0 0,0-1 0 0 0,3-2 1 0 0,4-3 71 0 0,0-1 0 0 0,14-14 1 0 0,-6 5 33 0 0,-5 5-7 0 0,-1-1-1 0 0,0 0 1 0 0,-1-1 0 0 0,14-23-1 0 0,31-66 587 0 0,-28 48-246 0 0,18-38 671 0 0,-42 79-785 0 0,-4 12-38 0 0,0 8-151 0 0,0-2-160 0 0,-7 68 41 0 0,2-31-4 0 0,2 0 0 0 0,1 1 0 0 0,7 64 0 0 0,-4-99-142 0 0,1 1 0 0 0,0-1 0 0 0,1 1 0 0 0,-1-1 0 0 0,1 0 0 0 0,1 0 0 0 0,-1 0 0 0 0,9 11 0 0 0,-11-16-24 0 0,0-1 0 0 0,1 1 0 0 0,-1-1 0 0 0,1 1 1 0 0,0-1-1 0 0,0 0 0 0 0,-1 0 0 0 0,1 0 0 0 0,0 0 0 0 0,0 0 1 0 0,0 0-1 0 0,0 0 0 0 0,4 0 0 0 0,-4 0-318 0 0,0-1 0 0 0,0 1 0 0 0,0-1 0 0 0,0 0 0 0 0,0 0 0 0 0,0 0 0 0 0,1 0 0 0 0,1-1 0 0 0,8-3-8852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4:48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9 448 4144 0 0,'-8'5'13919'0'0,"13"-12"-12621"0"0,4-4-258 0 0,0-1 1 0 0,-1-1 0 0 0,0 1-1 0 0,-1-1 1 0 0,7-18 0 0 0,-4 10-239 0 0,15-37 840 0 0,-13 29-804 0 0,24-42-1 0 0,-6 12-344 0 0,-24 45-375 0 0,0 1 1 0 0,0 0-1 0 0,2 0 0 0 0,-1 1 1 0 0,12-14-1 0 0,-14 21-76 0 0,-4 3-29 0 0,1 0 1 0 0,0 0-1 0 0,0 0 1 0 0,0 0-1 0 0,0 0 0 0 0,1 0 1 0 0,-1 1-1 0 0,5-3 1 0 0,-6 3-11 0 0,-1 1 0 0 0,1 0 0 0 0,0 0 0 0 0,0 0 1 0 0,-1 0-1 0 0,1 0 0 0 0,0 0 0 0 0,-1 0 0 0 0,1 0 0 0 0,0 1 1 0 0,-1-1-1 0 0,1 0 0 0 0,0 0 0 0 0,-1 1 0 0 0,1-1 1 0 0,0 0-1 0 0,-1 1 0 0 0,1-1 0 0 0,-1 0 0 0 0,1 1 0 0 0,-1-1 1 0 0,1 1-1 0 0,-1-1 0 0 0,1 1 0 0 0,-1-1 0 0 0,1 1 0 0 0,-1-1 1 0 0,0 1-1 0 0,1 0 0 0 0,-1-1 0 0 0,1 2 0 0 0,-1-2 2 0 0,2 4-3 0 0,-1 0-1 0 0,1 0 1 0 0,-1 0-1 0 0,0 0 1 0 0,0 0-1 0 0,0 0 1 0 0,-1 0-1 0 0,1 5 1 0 0,-2 35-5 0 0,-18 95 67 0 0,19-134-64 0 0,-1 5 0 0 0,0 1 0 0 0,1-1 0 0 0,2 12 0 0 0,-1-18 11 0 0,0-4-7 0 0,0 0 0 0 0,0-1 0 0 0,0 1 0 0 0,0-1 0 0 0,0 1 1 0 0,0-1-1 0 0,-1 1 0 0 0,1-1 0 0 0,0 0 0 0 0,0 1 0 0 0,-1-1 0 0 0,1 0 1 0 0,0-1-1 0 0,0 2 2 0 0,8-12 35 0 0,0 0 0 0 0,-1 0 0 0 0,0-1 0 0 0,6-13 0 0 0,8-14 44 0 0,-4 8 87 0 0,-9 15-3 0 0,18-25 0 0 0,-23 37-135 0 0,0 1 1 0 0,0-1-1 0 0,0 1 1 0 0,0 0-1 0 0,0 0 1 0 0,1 1-1 0 0,0 0 1 0 0,0-1-1 0 0,10-4 1 0 0,-14 8-33 0 0,0 0-1 0 0,0-1 1 0 0,0 1 0 0 0,0 0 0 0 0,0-1-1 0 0,0 1 1 0 0,0 0 0 0 0,0 0-1 0 0,0 0 1 0 0,0 0 0 0 0,1 0 0 0 0,-1 0-1 0 0,0 0 1 0 0,0 0 0 0 0,0 1-1 0 0,0-1 1 0 0,0 0 0 0 0,0 1 0 0 0,0-1-1 0 0,0 1 1 0 0,0-1 0 0 0,1 1 0 0 0,0 1 4 0 0,0 0 0 0 0,0-1 1 0 0,0 1-1 0 0,-1 0 0 0 0,1 0 1 0 0,-1 0-1 0 0,1 0 0 0 0,-1 0 1 0 0,2 4-1 0 0,1 3 15 0 0,-1 1 1 0 0,0-1-1 0 0,4 20 0 0 0,-1 11 6 0 0,0 50-1 0 0,0 8 9 0 0,-1-72-575 0 0,0-1 0 0 0,18 49-1 0 0,-23-74 538 0 0,2 5-346 0 0,0 0 0 0 0,1-1-1 0 0,-1 0 1 0 0,1 1 0 0 0,0-1 0 0 0,3 4 0 0 0,7 2-8844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4:48.7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0 305 10592 0 0,'3'0'10795'0'0,"8"-2"-8456"0"0,15-6-2150 0 0,-13 1 285 0 0,-1-1-1 0 0,1 0 1 0 0,-1 0 0 0 0,-1-1-1 0 0,11-11 1 0 0,5-3 335 0 0,-10 8-439 0 0,-1 0 0 0 0,28-34 1 0 0,-37 40-281 0 0,0-1 0 0 0,0 0 1 0 0,-1 0-1 0 0,-1-1 0 0 0,0 1 0 0 0,0-1 1 0 0,4-16-1 0 0,-9 25-69 0 0,1 0 1 0 0,-1-1-1 0 0,0 1 0 0 0,0 0 1 0 0,-1 0-1 0 0,1 0 0 0 0,0 0 1 0 0,-1 0-1 0 0,1 0 0 0 0,-1 0 1 0 0,0 0-1 0 0,0 0 0 0 0,0 0 1 0 0,-2-4-1 0 0,2 7 9 0 0,-1-1 0 0 0,0 1 0 0 0,1-1-1 0 0,-1 1 1 0 0,0 0 0 0 0,1-1 0 0 0,-1 1 0 0 0,1 0-1 0 0,-1 0 1 0 0,-2 2 0 0 0,-4 5 45 0 0,0 0-1 0 0,0 0 1 0 0,1 0-1 0 0,0 1 1 0 0,-11 18-1 0 0,-23 53 438 0 0,38-72-406 0 0,-4 8 22 0 0,0 0-1 0 0,2 0 0 0 0,0 0 0 0 0,-3 18 0 0 0,6-22-92 0 0,1 0-1 0 0,0-1 1 0 0,1 1-1 0 0,0 0 1 0 0,0 0-1 0 0,5 21 1 0 0,-4-28-24 0 0,0 0 0 0 0,1 0 0 0 0,0 0 1 0 0,0 0-1 0 0,0 0 0 0 0,1 0 0 0 0,0-1 1 0 0,-1 1-1 0 0,2-1 0 0 0,6 8 0 0 0,-8-10-7 0 0,0 0-1 0 0,-1-1 0 0 0,1 1 1 0 0,1-1-1 0 0,-1 1 0 0 0,0-1 0 0 0,0 0 1 0 0,0 0-1 0 0,1 0 0 0 0,-1 0 1 0 0,0 0-1 0 0,1 0 0 0 0,-1-1 0 0 0,1 1 1 0 0,-1-1-1 0 0,1 0 0 0 0,-1 0 1 0 0,1 0-1 0 0,-1 0 0 0 0,1 0 1 0 0,-1 0-1 0 0,1-1 0 0 0,-1 1 0 0 0,1-1 1 0 0,2 0-1 0 0,3-3-224 0 0,0 1 0 0 0,-1-1 0 0 0,1-1 0 0 0,-1 1 0 0 0,0-1 0 0 0,0 0 0 0 0,11-12 0 0 0,-5 2-734 0 0,0 0 1 0 0,14-21-1 0 0,-7 6-1333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4:49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9 13824 0 0,'0'-9'12108'0'0,"0"17"-11547"0"0,-5 127 3762 0 0,-15 69-3206 0 0,-2 32-876 0 0,14-140-87 0 0,-1 70 2 0 0,9-162-238 0 0,2 34-6 0 0,-2-35-86 0 0,0 0-1 0 0,1-1 0 0 0,-1 1 0 0 0,1 0 1 0 0,0-1-1 0 0,0 1 0 0 0,0-1 1 0 0,0 1-1 0 0,0-1 0 0 0,3 5 0 0 0,-3-8-52 0 0,0 1-1 0 0,0-1 0 0 0,0 1 1 0 0,0-1-1 0 0,0 1 0 0 0,-1-1 0 0 0,1 0 1 0 0,0 1-1 0 0,-1-1 0 0 0,1 0 1 0 0,0 0-1 0 0,-1 0 0 0 0,2-1 1 0 0,6-16-1419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4:49.5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581 87 13104 0 0,'11'-10'988'0'0,"-4"4"-800"0"0,-1-1 0 0 0,-1 0 0 0 0,1 0 0 0 0,4-9 0 0 0,-5 9 590 0 0,-5 6-612 0 0,1 0 0 0 0,-1 0 0 0 0,1 0 0 0 0,-1 0-1 0 0,0 0 1 0 0,1 0 0 0 0,-1 0 0 0 0,0 0 0 0 0,0 0 0 0 0,0 0 0 0 0,0 0-1 0 0,0 0 1 0 0,0-2 0 0 0,0 0 1925 0 0,-1 2-1863 0 0,1 0-1 0 0,-1 1 1 0 0,0-1 0 0 0,0 0-1 0 0,1 1 1 0 0,-1-1-1 0 0,0 1 1 0 0,0 0-1 0 0,0-1 1 0 0,0 1-1 0 0,0 0 1 0 0,0-1 0 0 0,0 1-1 0 0,0 0 1 0 0,0 0-1 0 0,0 0 1 0 0,-1 0-1 0 0,-3 1-78 0 0,-1 1 1 0 0,1 0-1 0 0,0 0 0 0 0,0 0 0 0 0,0 1 0 0 0,1-1 0 0 0,-6 5 0 0 0,-5 2-118 0 0,-23 14 295 0 0,1 2 0 0 0,2 1 0 0 0,1 2 0 0 0,1 1 0 0 0,1 2 0 0 0,-40 50 0 0 0,27-24 209 0 0,4 3 0 0 0,2 1 0 0 0,-37 77-1 0 0,63-111-324 0 0,1 0-1 0 0,1 0 0 0 0,2 1 1 0 0,0 0-1 0 0,2 1 0 0 0,-6 45 1 0 0,13-65-196 0 0,0-1 0 0 0,0 1 1 0 0,0-1-1 0 0,1 1 0 0 0,1-1 1 0 0,-1 1-1 0 0,1-1 0 0 0,1 0 0 0 0,0 0 1 0 0,0 0-1 0 0,8 15 0 0 0,-9-19-10 0 0,0-1 1 0 0,1 1-1 0 0,-1-1 0 0 0,1 1 0 0 0,0-1 0 0 0,0 0 0 0 0,1 0 0 0 0,-1 0 0 0 0,0-1 0 0 0,1 1 0 0 0,0-1 0 0 0,-1 0 0 0 0,1 0 0 0 0,0 0 0 0 0,0 0 0 0 0,0-1 0 0 0,1 0 1 0 0,-1 0-1 0 0,0 0 0 0 0,0 0 0 0 0,1 0 0 0 0,-1-1 0 0 0,0 0 0 0 0,9 0 0 0 0,7-3-4 0 0,0-1 0 0 0,0 0 0 0 0,0-1 0 0 0,33-14 0 0 0,73-42 0 0 0,-93 45 0 0 0,20-12-31 0 0,203-95-1183 0 0,-75 46-1736 0 0,-91 37 1417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4:50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288 26 14112 0 0,'-5'-5'825'0'0,"4"3"-704"0"0,0 1 1 0 0,0-1-1 0 0,-1 1 0 0 0,1-1 0 0 0,0 1 0 0 0,-1 0 1 0 0,1-1-1 0 0,-1 1 0 0 0,0 0 0 0 0,1 0 0 0 0,-1 0 1 0 0,0 0-1 0 0,0 1 0 0 0,1-1 0 0 0,-1 0 0 0 0,0 1 1 0 0,0-1-1 0 0,0 1 0 0 0,0 0 0 0 0,0 0 1 0 0,0-1-1 0 0,0 1 0 0 0,-2 1 0 0 0,-1-1 367 0 0,-9 3 1250 0 0,0 0 0 0 0,-24 8 0 0 0,34-9-1570 0 0,-1 0 0 0 0,0 0 0 0 0,1 1 0 0 0,-1 0-1 0 0,1 0 1 0 0,0 0 0 0 0,0 0 0 0 0,0 1 0 0 0,0 0 0 0 0,-6 8 0 0 0,-6 10-27 0 0,2 1 1 0 0,1 0-1 0 0,0 1 0 0 0,2 1 0 0 0,1-1 0 0 0,1 2 1 0 0,1 0-1 0 0,1 0 0 0 0,-7 52 0 0 0,13-70-58 0 0,1 0 0 0 0,-1 1 0 0 0,1-1 0 0 0,1 1 1 0 0,0-1-1 0 0,0 0 0 0 0,0 1 0 0 0,1-1 0 0 0,6 15 0 0 0,-8-22-60 0 0,1 0 0 0 0,-1 0 0 0 0,1 0-1 0 0,-1 0 1 0 0,1 0 0 0 0,0 0 0 0 0,0 0 0 0 0,-1 0 0 0 0,1 0 0 0 0,0 0 0 0 0,0 0 0 0 0,0-1-1 0 0,0 1 1 0 0,0 0 0 0 0,0-1 0 0 0,0 1 0 0 0,0 0 0 0 0,1-1 0 0 0,-1 0 0 0 0,2 1 0 0 0,-1 0 2 0 0,1-1 0 0 0,-1 0 0 0 0,0 0 1 0 0,0 0-1 0 0,0-1 0 0 0,0 1 1 0 0,0 0-1 0 0,1-1 0 0 0,-1 1 0 0 0,0-1 1 0 0,2-1-1 0 0,4-2 35 0 0,-1 0 0 0 0,1 0 0 0 0,-1-1 0 0 0,0 0 0 0 0,6-6 0 0 0,-5 3 39 0 0,-1 1 0 0 0,0-1 0 0 0,-1 0-1 0 0,1-1 1 0 0,4-9 0 0 0,24-51 433 0 0,-12 23-224 0 0,55-108 1329 0 0,-58 118-1058 0 0,-20 37-577 0 0,0 1 0 0 0,0-1 0 0 0,0 0 0 0 0,0 0 0 0 0,0 1 0 0 0,1-1 0 0 0,-1 0 0 0 0,0 1 0 0 0,1-1 0 0 0,0 2 0 0 0,1 7-97 0 0,-1 13-58 0 0,-2 0 0 0 0,0 0 0 0 0,-9 45 0 0 0,6-46 162 0 0,1 0 0 0 0,0 0 0 0 0,2 0 0 0 0,2 31 0 0 0,-1-49-20 0 0,1 1 0 0 0,-1-1-1 0 0,1 0 1 0 0,0 0 0 0 0,1 0 0 0 0,-1 0-1 0 0,1 0 1 0 0,0-1 0 0 0,0 1 0 0 0,0 0 0 0 0,0-1-1 0 0,0 1 1 0 0,4 2 0 0 0,-4-4-199 0 0,0 0-1 0 0,1 0 1 0 0,-1 0-1 0 0,0-1 1 0 0,1 1 0 0 0,-1-1-1 0 0,1 1 1 0 0,0-1-1 0 0,-1 0 1 0 0,1 0-1 0 0,0 0 1 0 0,0-1 0 0 0,0 1-1 0 0,0-1 1 0 0,0 1-1 0 0,-1-1 1 0 0,1 0 0 0 0,0 0-1 0 0,4-1 1 0 0,19-4-6677 0 0,4-5-1980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4:50.5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400 3 23039 0 0,'-6'-1'267'0'0,"0"0"-1"0"0,0 1 1 0 0,0-1-1 0 0,-1 1 1 0 0,1 1-1 0 0,0-1 0 0 0,0 1 1 0 0,-1 0-1 0 0,1 1 1 0 0,0-1-1 0 0,0 1 1 0 0,0 0-1 0 0,1 1 1 0 0,-1-1-1 0 0,0 1 0 0 0,-5 4 1 0 0,0 0 300 0 0,-1 2 0 0 0,1-1 0 0 0,0 1 1 0 0,0 1-1 0 0,1 0 0 0 0,-10 13 0 0 0,18-21-559 0 0,0 1 0 0 0,1 0-1 0 0,-1-1 1 0 0,0 1 0 0 0,1 0 0 0 0,-1 0-1 0 0,1 0 1 0 0,0 0 0 0 0,0 0 0 0 0,0 0-1 0 0,1 0 1 0 0,-1 0 0 0 0,1 0 0 0 0,-1 0-1 0 0,1 1 1 0 0,0-1 0 0 0,0 0 0 0 0,1 0 0 0 0,-1 0-1 0 0,2 5 1 0 0,-1-5-7 0 0,0 1-1 0 0,1-1 1 0 0,-1 0-1 0 0,1 0 1 0 0,0 1-1 0 0,0-1 1 0 0,0 0-1 0 0,1-1 1 0 0,-1 1-1 0 0,1 0 1 0 0,0-1-1 0 0,-1 1 1 0 0,1-1-1 0 0,0 0 1 0 0,0 0-1 0 0,1 0 1 0 0,4 2-1 0 0,-2-1 0 0 0,7 3 0 0 0,0 0 0 0 0,-1 1 0 0 0,22 16 0 0 0,-32-21 0 0 0,0 1 0 0 0,0-1 0 0 0,0 1 0 0 0,0 0 0 0 0,0 0 0 0 0,0 0 0 0 0,-1 0 0 0 0,1 0 0 0 0,-1 0 0 0 0,0 0 0 0 0,0 0 0 0 0,0 0 0 0 0,-1 1 0 0 0,1-1 0 0 0,-1 0 0 0 0,1 1 0 0 0,-1-1 0 0 0,0 0 0 0 0,-1 1 0 0 0,1-1 0 0 0,0 0 0 0 0,-1 1 0 0 0,0-1 0 0 0,-1 4 0 0 0,-2 5 0 0 0,0-1 0 0 0,-1 1 0 0 0,0-1 0 0 0,-1 0 0 0 0,-9 14 0 0 0,6-12 7 0 0,-1-1-1 0 0,-1 1 1 0 0,0-1-1 0 0,0-1 1 0 0,-2 0-1 0 0,1-1 1 0 0,-28 17-1 0 0,16-13-71 0 0,0-2 0 0 0,-1 0 0 0 0,-50 15 0 0 0,75-27 30 0 0,-4 2-650 0 0,0-1 0 0 0,1 0-1 0 0,-1-1 1 0 0,0 1 0 0 0,-6 0-1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4:50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0 288 16615 0 0,'0'0'802'0'0,"12"-3"204"0"0,2-2-1024 0 0,17-6 2975 0 0,51-28 0 0 0,36-36 1043 0 0,-94 58-3214 0 0,-1-1 1 0 0,36-36 0 0 0,-55 49-598 0 0,1 0-1 0 0,-1-1 1 0 0,0 1-1 0 0,6-12 1 0 0,-10 16-182 0 0,1 1 0 0 0,-1-1 1 0 0,0 0-1 0 0,1 0 1 0 0,-1 0-1 0 0,0 0 1 0 0,0 0-1 0 0,1 0 1 0 0,-1 0-1 0 0,0 0 1 0 0,0 0-1 0 0,0 0 1 0 0,0 0-1 0 0,-1 0 1 0 0,1 0-1 0 0,0 0 1 0 0,-1-1-1 0 0,1 1-8 0 0,-1 0-1 0 0,1 1 0 0 0,-1-1 0 0 0,0 0 1 0 0,1 1-1 0 0,-1-1 0 0 0,0 0 1 0 0,0 1-1 0 0,0-1 0 0 0,1 1 1 0 0,-1 0-1 0 0,0-1 0 0 0,0 1 1 0 0,0-1-1 0 0,0 1 0 0 0,0 0 0 0 0,0 0 1 0 0,0 0-1 0 0,0 0 0 0 0,0-1 1 0 0,-1 2-1 0 0,-4-2 5 0 0,0 2 0 0 0,1-1 0 0 0,-1 1 1 0 0,1 0-1 0 0,-1 0 0 0 0,1 0 0 0 0,-1 1 0 0 0,-6 2 0 0 0,-5 4 99 0 0,-19 11 0 0 0,18-8-22 0 0,0 1 1 0 0,1 1-1 0 0,1 0 1 0 0,-26 28-1 0 0,21-17-148 0 0,0 1 1 0 0,-24 41-1 0 0,39-57 86 0 0,2 0-1 0 0,-1 0 1 0 0,1 1 0 0 0,1-1 0 0 0,-1 1 0 0 0,2 0-1 0 0,-1 0 1 0 0,1 1 0 0 0,1-1 0 0 0,0 0 0 0 0,1 0 0 0 0,1 20-1 0 0,-1-24-3 0 0,1 0-1 0 0,0 0 1 0 0,0 0-1 0 0,1 0 0 0 0,0-1 1 0 0,0 1-1 0 0,0 0 1 0 0,1-1-1 0 0,0 0 0 0 0,0 1 1 0 0,0-1-1 0 0,0 0 1 0 0,1-1-1 0 0,0 1 0 0 0,0-1 1 0 0,0 1-1 0 0,1-1 1 0 0,-1 0-1 0 0,1-1 0 0 0,0 1 1 0 0,0-1-1 0 0,1 0 1 0 0,6 3-1 0 0,0-2-87 0 0,0 0 1 0 0,1 0-1 0 0,0-1 0 0 0,0-1 0 0 0,0 0 1 0 0,20 0-1 0 0,-8-2-1189 0 0,0-1 1 0 0,36-7-1 0 0,-28 1-9057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4:55.6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79 149 2760 0 0,'-1'-1'100'0'0,"0"0"0"0"0,0 0 0 0 0,0 0 1 0 0,0 0-1 0 0,0 0 0 0 0,0 0 0 0 0,0 0 0 0 0,0 0 0 0 0,0-1 0 0 0,0 1 1 0 0,0 0-1 0 0,1-1 0 0 0,-1 1 0 0 0,1 0 0 0 0,-1-1 0 0 0,1 1 1 0 0,-1-1-1 0 0,1 1 0 0 0,0-1 0 0 0,0 1 0 0 0,-1-1 0 0 0,1 1 0 0 0,0-1 1 0 0,1 1-1 0 0,-1-1 0 0 0,0-1 0 0 0,0 2 237 0 0,0-2 1069 0 0,0-1-1 0 0,-1 1 1 0 0,0-1-1 0 0,1 1 1 0 0,-3-5 0 0 0,3 7-1147 0 0,-1-1 1 0 0,0 0 0 0 0,1 0 0 0 0,-1 0 0 0 0,1 0 0 0 0,0 1 0 0 0,-1-1-1 0 0,1 0 1 0 0,0 0 0 0 0,0 0 0 0 0,0 0 0 0 0,1 0 0 0 0,-1 0 0 0 0,0 0-1 0 0,1 0 1 0 0,-1 1 0 0 0,1-1 0 0 0,0 0 0 0 0,-1 0 0 0 0,1 0 0 0 0,2-2-1 0 0,1-4 686 0 0,13-18 1283 0 0,-16 26-2127 0 0,-1-1 0 0 0,1 0-1 0 0,-1 0 1 0 0,1 1 0 0 0,0-1-1 0 0,0 1 1 0 0,-1-1-1 0 0,1 1 1 0 0,0-1 0 0 0,0 1-1 0 0,0-1 1 0 0,-1 1 0 0 0,1-1-1 0 0,0 1 1 0 0,0 0-1 0 0,0 0 1 0 0,0 0 0 0 0,0-1-1 0 0,0 1 1 0 0,0 0 0 0 0,0 0-1 0 0,0 0 1 0 0,-1 0-1 0 0,1 0 1 0 0,0 1 0 0 0,0-1-1 0 0,1 0 1 0 0,0 1-12 0 0,0 0 0 0 0,-1 0 1 0 0,0 0-1 0 0,1 1 0 0 0,-1-1 0 0 0,0 0 1 0 0,1 0-1 0 0,-1 1 0 0 0,0-1 0 0 0,0 1 1 0 0,0-1-1 0 0,0 1 0 0 0,0-1 0 0 0,-1 1 1 0 0,1 0-1 0 0,0-1 0 0 0,-1 1 0 0 0,1 0 1 0 0,-1 0-1 0 0,1 2 0 0 0,0 6 178 0 0,0 0-1 0 0,0 14 1 0 0,-1-23-236 0 0,-1 36 366 0 0,-1 0 1 0 0,-12 61-1 0 0,-21 104 146 0 0,8-44 770 0 0,-7 16-1297 0 0,33-168-78 0 0,1-3-54 0 0,-1 0 0 0 0,1 0-1 0 0,-1 0 1 0 0,0 0 0 0 0,0 0-1 0 0,-2 4 1 0 0,-3-25-2260 0 0,1-22-621 0 0,4 12 1462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4:56.0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37 224 20815 0 0,'-20'-2'1892'0'0,"14"-1"-1557"0"0,5 3-224 0 0,0-1 0 0 0,1 0 0 0 0,-1 0 0 0 0,0 0 0 0 0,0 0 0 0 0,1 0 0 0 0,-1 0-1 0 0,0 0 1 0 0,1 0 0 0 0,-1 0 0 0 0,1 0 0 0 0,-1 0 0 0 0,1 0 0 0 0,0 0 0 0 0,-1-1 0 0 0,1 1 0 0 0,0 0 0 0 0,0 0 0 0 0,0 0 0 0 0,0-1 0 0 0,0 1 0 0 0,0-1-1 0 0,0 0 70 0 0,1-1 0 0 0,-1 1-1 0 0,1 0 1 0 0,0 0-1 0 0,-1 0 1 0 0,1-1-1 0 0,2-3 1 0 0,10-11 287 0 0,1 0 1 0 0,0 1-1 0 0,1 1 1 0 0,0 0-1 0 0,2 1 1 0 0,-1 0-1 0 0,23-12 1 0 0,-29 19-369 0 0,-1 2 0 0 0,1 0 0 0 0,0 0 1 0 0,1 0-1 0 0,13-3 0 0 0,-20 7-71 0 0,-1 1 1 0 0,1-1-1 0 0,0 1 0 0 0,-1-1 0 0 0,1 1 1 0 0,-1 0-1 0 0,1 0 0 0 0,6 2 0 0 0,-8-2-22 0 0,0 1 0 0 0,0 0 0 0 0,0 0 0 0 0,0-1 0 0 0,0 1 0 0 0,0 0-1 0 0,0 1 1 0 0,-1-1 0 0 0,1 0 0 0 0,0 0 0 0 0,-1 1 0 0 0,1-1 0 0 0,-1 1-1 0 0,1 0 1 0 0,-1-1 0 0 0,2 3 0 0 0,5 10-6 0 0,0 1 0 0 0,-1 0 0 0 0,-1 1 0 0 0,8 27 0 0 0,-13-39-43 0 0,1 0 1 0 0,-1 0-1 0 0,1 0 0 0 0,0 0 1 0 0,1 0-1 0 0,-1 0 0 0 0,1 0 0 0 0,-1-1 1 0 0,7 7-1 0 0,-6-7-645 0 0,1 0 0 0 0,-1-1 0 0 0,1 1 0 0 0,0-1 0 0 0,8 5 1 0 0,3-2-9215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27.3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72 594 2304 0 0,'8'3'203'0'0,"-6"-1"-212"0"0,-1-1 1 0 0,1 1-1 0 0,-1-1 0 0 0,1 1 1 0 0,-1 0-1 0 0,0-1 1 0 0,2 4-1 0 0,10 24 6323 0 0,-4-6-222 0 0,13 19 2967 0 0,-22-49-8445 0 0,0 0 0 0 0,0 1-1 0 0,-3-10 1 0 0,-39-169 1371 0 0,32 133-1781 0 0,-6-19 16 0 0,2 25-115 0 0,-1-4-16 0 0,1 0 1 0 0,-7-63-1 0 0,20 106-87 0 0,0 1-1 0 0,1-1 1 0 0,0 1-1 0 0,1-1 1 0 0,-1 0-1 0 0,1 1 1 0 0,0-1-1 0 0,4-11 1 0 0,-4 16-2 0 0,0 0 0 0 0,0 0 0 0 0,0 1-1 0 0,0-1 1 0 0,0 0 0 0 0,0 0 0 0 0,1 0 0 0 0,-1 1 0 0 0,1-1 0 0 0,-1 1 0 0 0,1-1 0 0 0,0 1 0 0 0,-1 0 0 0 0,1-1-1 0 0,0 1 1 0 0,0 0 0 0 0,0 0 0 0 0,0 0 0 0 0,0 1 0 0 0,0-1 0 0 0,0 0 0 0 0,0 1 0 0 0,0-1 0 0 0,0 1 0 0 0,1 0-1 0 0,-1 0 1 0 0,0-1 0 0 0,0 2 0 0 0,4-1 0 0 0,7 2-10 0 0,0 0 0 0 0,0 1-1 0 0,0 0 1 0 0,-1 1 0 0 0,0 1-1 0 0,22 10 1 0 0,-14-4-8 0 0,-1 1 0 0 0,0 0 0 0 0,19 17 0 0 0,-26-17-62 0 0,0 1-1 0 0,0 0 1 0 0,-1 0 0 0 0,-1 1-1 0 0,0 0 1 0 0,12 26-1 0 0,-18-32-333 0 0,0 1-1 0 0,-1-1 1 0 0,0 1-1 0 0,-1-1 1 0 0,1 1-1 0 0,-2 0 1 0 0,1 0-1 0 0,-1 0 1 0 0,-1 13-1 0 0,-2-8-909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4:57.7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 17047 0 0,'0'0'1311'0'0,"-9"10"-555"0"0,6 1 305 0 0,-1 1 0 0 0,2 0-1 0 0,0 0 1 0 0,-1 13 0 0 0,-2 14-566 0 0,-27 157 125 0 0,25-157-486 0 0,1 0 0 0 0,2 0 0 0 0,2 1 0 0 0,1-1 0 0 0,2 1 0 0 0,7 42 0 0 0,-7-78-856 0 0,1 8 1138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4:58.0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5 436 14280 0 0,'-1'-6'637'0'0,"0"0"0"0"0,0 0 0 0 0,0 0 0 0 0,0 0 1 0 0,1 0-1 0 0,0 0 0 0 0,1 0 0 0 0,-1 0 0 0 0,1 0 1 0 0,0-1-1 0 0,4-8 0 0 0,1-5-124 0 0,0 0 1 0 0,2 1-1 0 0,14-27 0 0 0,75-108 1944 0 0,-78 125-2139 0 0,-14 23-274 0 0,-1 0-1 0 0,1 1 1 0 0,0-1 0 0 0,0 1-1 0 0,1 0 1 0 0,-1 0 0 0 0,1 1-1 0 0,0 0 1 0 0,1 0 0 0 0,7-4-1 0 0,-11 6-34 0 0,-1 1-1 0 0,0 0 1 0 0,0 1-1 0 0,1-1 1 0 0,-1 0-1 0 0,1 1 1 0 0,-1-1 0 0 0,1 1-1 0 0,-1 0 1 0 0,1 0-1 0 0,-1 0 1 0 0,1 0-1 0 0,-1 0 1 0 0,1 0-1 0 0,-1 1 1 0 0,1-1-1 0 0,-1 1 1 0 0,0 0-1 0 0,1-1 1 0 0,-1 1 0 0 0,0 0-1 0 0,1 1 1 0 0,-1-1-1 0 0,0 0 1 0 0,0 1-1 0 0,0-1 1 0 0,0 1-1 0 0,0-1 1 0 0,0 1-1 0 0,-1 0 1 0 0,1 0-1 0 0,-1 0 1 0 0,3 3-1 0 0,1 4 5 0 0,0 1 0 0 0,0 0 0 0 0,-1 0-1 0 0,-1 0 1 0 0,0 0 0 0 0,0 0 0 0 0,2 14-1 0 0,4 76 551 0 0,-9-94-489 0 0,10 106 463 0 0,-6-91-976 0 0,0 1-1 0 0,1-1 1 0 0,9 23-1 0 0,-8-31-1363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4:58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0 11976 0 0,'0'0'922'0'0,"0"6"-348"0"0,-10 63 6275 0 0,7-49-6308 0 0,-1 0 0 0 0,-11 34 0 0 0,3-13 58 0 0,-3 13-22 0 0,-18 88 28 0 0,32-137-588 0 0,0 0 0 0 0,1 1 1 0 0,0-1-1 0 0,0 1 0 0 0,2 8 1 0 0,-2-12-174 0 0,0-1 1 0 0,1 1 0 0 0,-1-1 0 0 0,1 1 0 0 0,0 0 0 0 0,-1-1 0 0 0,1 0-1 0 0,0 1 1 0 0,0-1 0 0 0,1 2 0 0 0,-1-2-200 0 0,0-1 0 0 0,-1 1 0 0 0,1 0 0 0 0,0-1 0 0 0,0 1 0 0 0,0-1 0 0 0,0 1 0 0 0,-1-1 0 0 0,1 1 0 0 0,0-1 0 0 0,0 1 0 0 0,0-1 0 0 0,0 0 0 0 0,0 0 0 0 0,0 0 0 0 0,0 0 0 0 0,2 1 0 0 0,10-4-6425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4:58.8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0 3224 0 0,'-23'9'-234'0'0,"18"-7"1700"0"0,0 0 0 0 0,1 1 0 0 0,0-1 1 0 0,-1 1-1 0 0,1 0 0 0 0,0 1 0 0 0,0-1 1 0 0,1 1-1 0 0,-7 7 0 0 0,-7 15 411 0 0,17-26-1859 0 0,-12 20 1360 0 0,-11 26 0 0 0,20-39-1148 0 0,0 1-1 0 0,1-1 1 0 0,0 1 0 0 0,0 0 0 0 0,1 0 0 0 0,0 0 0 0 0,0 10 0 0 0,1-16-208 0 0,-1-1 0 0 0,1 0 1 0 0,0 0-1 0 0,1 0 0 0 0,-1 1 0 0 0,0-1 0 0 0,0 0 1 0 0,0 0-1 0 0,1 0 0 0 0,-1 1 0 0 0,1-1 0 0 0,-1 0 1 0 0,1 0-1 0 0,-1 0 0 0 0,1 0 0 0 0,-1 0 1 0 0,1 0-1 0 0,0 0 0 0 0,0 0 0 0 0,0 0 0 0 0,0 0 1 0 0,-1 0-1 0 0,1-1 0 0 0,0 1 0 0 0,0 0 0 0 0,0-1 1 0 0,1 1-1 0 0,-1 0 0 0 0,0-1 0 0 0,0 0 0 0 0,0 1 1 0 0,0-1-1 0 0,0 1 0 0 0,1-1 0 0 0,1 0 1 0 0,0 0-17 0 0,0 0 1 0 0,-1 0 0 0 0,1 0-1 0 0,0-1 1 0 0,0 1 0 0 0,-1-1-1 0 0,1 0 1 0 0,0 1 0 0 0,-1-1-1 0 0,1-1 1 0 0,-1 1 0 0 0,1 0 0 0 0,-1-1-1 0 0,5-2 1 0 0,4-6-318 0 0,0 0 0 0 0,16-21 0 0 0,0-7-3116 0 0,-12 15-4183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4:59.2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56 4144 0 0,'-3'5'1402'0'0,"0"1"1"0"0,0 0 0 0 0,0 1-1 0 0,1-1 1 0 0,0 0-1 0 0,1 1 1 0 0,-1-1-1 0 0,1 1 1 0 0,0 0-1 0 0,0 12 1 0 0,6 19-1552 0 0,-2-21 577 0 0,8 20-1 0 0,-9-32-294 0 0,-1 0-1 0 0,2-1 1 0 0,-1 1-1 0 0,0-1 1 0 0,1 0 0 0 0,0 1-1 0 0,0-1 1 0 0,6 6-1 0 0,-8-9-91 0 0,0 0-1 0 0,0 1 1 0 0,0-1 0 0 0,1 0-1 0 0,-1 0 1 0 0,0 0-1 0 0,1-1 1 0 0,-1 1-1 0 0,1 0 1 0 0,-1 0 0 0 0,1-1-1 0 0,-1 1 1 0 0,1-1-1 0 0,-1 1 1 0 0,1-1-1 0 0,0 0 1 0 0,-1 0 0 0 0,1 1-1 0 0,-1-1 1 0 0,1 0-1 0 0,0-1 1 0 0,-1 1-1 0 0,1 0 1 0 0,0 0 0 0 0,-1-1-1 0 0,1 1 1 0 0,-1-1-1 0 0,3 0 1 0 0,-1-1 31 0 0,-1 0-1 0 0,0 1 1 0 0,0-1 0 0 0,0 0-1 0 0,0-1 1 0 0,0 1 0 0 0,0 0 0 0 0,0 0-1 0 0,-1-1 1 0 0,1 1 0 0 0,-1-1-1 0 0,1 0 1 0 0,-1 1 0 0 0,0-1 0 0 0,1-3-1 0 0,4-12 555 0 0,15-29-1 0 0,-1 10-277 0 0,-20 36-305 0 0,1 0-43 0 0,0 1 0 0 0,0 0 1 0 0,0 0-1 0 0,0 0 0 0 0,0 0 1 0 0,0 0-1 0 0,0 0 0 0 0,0 0 1 0 0,0 0-1 0 0,0 0 0 0 0,0 0 1 0 0,0 1-1 0 0,0-1 0 0 0,0 0 1 0 0,0 1-1 0 0,-1-1 0 0 0,1 0 1 0 0,0 1-1 0 0,0-1 0 0 0,0 1 1 0 0,0-1-1 0 0,-1 1 0 0 0,1 0 1 0 0,0-1-1 0 0,-1 1 0 0 0,1 0 1 0 0,0 0-1 0 0,0 1 0 0 0,2 0 1 0 0,6 6-12 0 0,0 0 0 0 0,1-1 0 0 0,0 0 0 0 0,0-1 0 0 0,1 0 0 0 0,11 4-1 0 0,-19-9 21 0 0,0 1-1 0 0,0-1 0 0 0,0-1 0 0 0,0 1 1 0 0,1 0-1 0 0,-1-1 0 0 0,0 1 0 0 0,1-1 0 0 0,-1 0 1 0 0,0 0-1 0 0,1-1 0 0 0,-1 1 0 0 0,0-1 0 0 0,1 1 1 0 0,-1-1-1 0 0,0 0 0 0 0,0 0 0 0 0,0-1 1 0 0,0 1-1 0 0,0-1 0 0 0,0 1 0 0 0,0-1 0 0 0,0 0 1 0 0,-1 0-1 0 0,1 0 0 0 0,4-5 0 0 0,-2 2 47 0 0,-1-1-1 0 0,1 0 1 0 0,-1 0 0 0 0,4-8-1 0 0,-6 12-22 0 0,-1 0 0 0 0,0 0 0 0 0,0-1 0 0 0,0 1 0 0 0,0 0 0 0 0,-1-1 0 0 0,1 1 0 0 0,-1-1 0 0 0,1 1 0 0 0,-1 0 0 0 0,0-1-1 0 0,0 1 1 0 0,0-1 0 0 0,0 1 0 0 0,-2-5 0 0 0,2 2 64 0 0,0 5 0 0 0,0 13 0 0 0,0-9-115 0 0,1 0 0 0 0,-1 0 0 0 0,1 0 0 0 0,0 0 0 0 0,0 0 0 0 0,0 0 0 0 0,0 0 0 0 0,1 0 1 0 0,0 0-1 0 0,0-1 0 0 0,0 1 0 0 0,0-1 0 0 0,1 1 0 0 0,-1-1 0 0 0,6 6 0 0 0,3 1-279 0 0,1 1 0 0 0,25 16 0 0 0,-11-9 117 0 0,-20-14 234 0 0,15 14 184 0 0,-21-18-226 0 0,0 1 0 0 0,1-1 0 0 0,-1 0 0 0 0,0 0 0 0 0,0 0 0 0 0,1 1 0 0 0,-1-1 0 0 0,0 0 0 0 0,1 0 0 0 0,-1 0 0 0 0,0 0 0 0 0,0 0 0 0 0,1 0 0 0 0,-1 0 0 0 0,0 0 0 0 0,1 0 0 0 0,-1 1 0 0 0,0-1 0 0 0,1-1 0 0 0,-1 1 0 0 0,0 0 0 0 0,1 0 0 0 0,-1 0 0 0 0,0 0 0 0 0,1 0 0 0 0,-1 0 0 0 0,0 0 0 0 0,1 0 0 0 0,-1 0 0 0 0,0-1 0 0 0,0 1 0 0 0,1 0-1 0 0,-1 0 1 0 0,0 0 0 0 0,0 0 0 0 0,1-1 0 0 0,-1 1 0 0 0,0 0 0 0 0,0 0 0 0 0,1-1 0 0 0,-1 1 0 0 0,0 0 0 0 0,0-1 0 0 0,0 1 0 0 0,0 0 0 0 0,0 0 0 0 0,1-1 0 0 0,-1 1 0 0 0,0 0 0 0 0,0-1 0 0 0,0 1 0 0 0,0 0 0 0 0,0-1 0 0 0,0 0 0 0 0,0 1 41 0 0,2-6 150 0 0,0-1-1 0 0,0 0 0 0 0,-1 0 1 0 0,1-12-1 0 0,0-4 15 0 0,2-6 29 0 0,-4 22-159 0 0,0 0 1 0 0,1 1-1 0 0,0-1 0 0 0,1 0 0 0 0,-1 0 1 0 0,5-8-1 0 0,0 0 44 0 0,2 1 0 0 0,11-18-1 0 0,-16 27-319 0 0,0 1 0 0 0,1 0-1 0 0,-1 0 1 0 0,1 1 0 0 0,0-1-1 0 0,0 1 1 0 0,0 0 0 0 0,1 0-1 0 0,-1 0 1 0 0,1 0 0 0 0,5-2 0 0 0,5-1-1004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5:00.6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49 2760 0 0,'1'-5'387'0'0,"0"1"1"0"0,-1 0-1 0 0,1 0 1 0 0,-1-1-1 0 0,0 1 0 0 0,0-18 11284 0 0,-6 42-10283 0 0,0 1-977 0 0,2 0 0 0 0,0 1 0 0 0,2-1 0 0 0,0 1 0 0 0,3 42 0 0 0,0-57-281 0 0,0 0 1 0 0,0 0 0 0 0,1 0-1 0 0,0 0 1 0 0,0 0 0 0 0,0 0-1 0 0,7 11 1 0 0,-9-17-107 0 0,1 1 0 0 0,0-1 0 0 0,0 0 0 0 0,0 1 0 0 0,1-1 0 0 0,-1 0 0 0 0,0 0 0 0 0,0 0 0 0 0,1 1 0 0 0,-1-1 0 0 0,0 0 1 0 0,1-1-1 0 0,-1 1 0 0 0,1 0 0 0 0,-1 0 0 0 0,1-1 0 0 0,0 1 0 0 0,-1-1 0 0 0,1 1 0 0 0,0-1 0 0 0,-1 0 0 0 0,1 1 0 0 0,0-1 0 0 0,-1 0 0 0 0,1 0 0 0 0,0 0 0 0 0,-1-1 0 0 0,1 1 0 0 0,0 0 0 0 0,-1-1 0 0 0,1 1 0 0 0,0-1 0 0 0,-1 1 0 0 0,1-1 0 0 0,-1 0 0 0 0,3-1 0 0 0,5-2 46 0 0,-4 2-23 0 0,0-1 1 0 0,-1 1-1 0 0,1-1 0 0 0,0 0 0 0 0,-1 0 1 0 0,1-1-1 0 0,6-6 0 0 0,28-31 356 0 0,-28 30-177 0 0,0 0 0 0 0,-1 0 1 0 0,0-1-1 0 0,13-22 0 0 0,11-23 1280 0 0,-32 58-1333 0 0,0 5 111 0 0,1 15 317 0 0,-2-10-419 0 0,0-5-221 0 0,1-1 0 0 0,0 0 0 0 0,-1 0 0 0 0,2 0-1 0 0,-1 0 1 0 0,1 0 0 0 0,-1 0 0 0 0,1 0 0 0 0,1-1 0 0 0,4 6 0 0 0,-1-2-88 0 0,1 0 1 0 0,1 0 0 0 0,-1-1 0 0 0,12 7 0 0 0,-13-9-46 0 0,1 0 1 0 0,-1 1-1 0 0,0-1 1 0 0,0 2-1 0 0,-1-1 1 0 0,0 1-1 0 0,0 0 1 0 0,-1 0-1 0 0,1 1 1 0 0,-2-1-1 0 0,1 1 1 0 0,-1 0-1 0 0,3 9 1 0 0,-6-13 212 0 0,-1 0 1 0 0,0 0-1 0 0,0 0 0 0 0,0 0 1 0 0,0 0-1 0 0,-1 0 1 0 0,1 0-1 0 0,-1 0 1 0 0,0 0-1 0 0,-1 0 1 0 0,1-1-1 0 0,-1 1 1 0 0,1 0-1 0 0,-1-1 0 0 0,0 1 1 0 0,0-1-1 0 0,-1 0 1 0 0,1 0-1 0 0,-1 1 1 0 0,1-1-1 0 0,-6 4 1 0 0,7-7-7 0 0,1 1 1 0 0,-1-1-1 0 0,1 0 1 0 0,-1 1-1 0 0,0-1 1 0 0,1 0-1 0 0,-1 1 1 0 0,0-1-1 0 0,1 0 1 0 0,-1 0-1 0 0,0 0 1 0 0,1 1-1 0 0,-1-1 1 0 0,0 0-1 0 0,0 0 1 0 0,1 0-1 0 0,-1 0 1 0 0,0 0-1 0 0,0 0 1 0 0,1 0-1 0 0,-1-1 1 0 0,0 1-1 0 0,1 0 1 0 0,-1 0-1 0 0,-1-1 1 0 0,1 0 24 0 0,0 0 0 0 0,0 0 0 0 0,0 0 0 0 0,-1 0 0 0 0,1 0 0 0 0,1 0 0 0 0,-1 0 0 0 0,0-1 1 0 0,0 1-1 0 0,0 0 0 0 0,0-3 0 0 0,-2-2 76 0 0,1 0 1 0 0,0-1 0 0 0,1 1 0 0 0,-2-11 0 0 0,2 7-101 0 0,1-1 1 0 0,1 1-1 0 0,0 0 1 0 0,0 0 0 0 0,4-17-1 0 0,20-52 247 0 0,-18 57-154 0 0,-4 13-11 0 0,1 0 0 0 0,-1 1 0 0 0,2-1 0 0 0,-1 1 0 0 0,1 0 0 0 0,0 0 0 0 0,1 1 0 0 0,-1 0-1 0 0,1 0 1 0 0,1 0 0 0 0,7-6 0 0 0,-11 11-75 0 0,7-3 78 0 0,-7 4-96 0 0,-2 1-17 0 0,-1 1-1 0 0,1-1 0 0 0,0 1 0 0 0,0-1 0 0 0,-1 0 1 0 0,1 1-1 0 0,0-1 0 0 0,-1 1 0 0 0,1 0 0 0 0,0-1 1 0 0,-1 1-1 0 0,1-1 0 0 0,-1 1 0 0 0,1 0 0 0 0,-1 0 1 0 0,1-1-1 0 0,-1 1 0 0 0,1 0 0 0 0,-1 1 0 0 0,2 1 1 0 0,-1 1-1 0 0,0 0 1 0 0,0-1-1 0 0,-1 1 0 0 0,1 0 1 0 0,-1 0-1 0 0,0 0 1 0 0,0-1-1 0 0,0 1 0 0 0,-1 5 1 0 0,0-3 5 0 0,0 1 0 0 0,-1-1 0 0 0,1 1 0 0 0,-6 11 0 0 0,6-15-228 0 0,-1 1 1 0 0,1 0-1 0 0,0 0 0 0 0,0 0 1 0 0,0 0-1 0 0,1 0 0 0 0,-1 0 1 0 0,1 0-1 0 0,0 0 1 0 0,0 0-1 0 0,1 0 0 0 0,-1 0 1 0 0,1 0-1 0 0,1 4 0 0 0,-1-7-130 0 0,1 0 0 0 0,0 0 0 0 0,-1 0-1 0 0,1 0 1 0 0,0-1 0 0 0,0 1 0 0 0,0 0 0 0 0,-1-1 0 0 0,5 1-1 0 0,3-1-429 0 0,1 0-1 0 0,0 0 1 0 0,0-1-1 0 0,-1 0 1 0 0,1-1-1 0 0,0 0 1 0 0,-1 0-1 0 0,10-5 1 0 0,27-5-332 0 0,-43 12 1220 0 0,1-1 1 0 0,-1 1-1 0 0,0 0 1 0 0,1 0-1 0 0,-1 0 1 0 0,1 0-1 0 0,-1 0 0 0 0,1 1 1 0 0,-1-1-1 0 0,0 1 1 0 0,1 0-1 0 0,-1 0 1 0 0,3 2-1 0 0,-4-2 34 0 0,0 0 0 0 0,0 0-1 0 0,-1 1 1 0 0,1-1 0 0 0,0 1-1 0 0,-1-1 1 0 0,1 1 0 0 0,-1-1-1 0 0,0 1 1 0 0,1 0 0 0 0,-1 0 0 0 0,0-1-1 0 0,0 1 1 0 0,0 0 0 0 0,0 0-1 0 0,-1 0 1 0 0,1 0 0 0 0,0 0 0 0 0,-1 1-1 0 0,1-1 1 0 0,-1 0 0 0 0,0 2-1 0 0,2 8 329 0 0,-2 0-1 0 0,1 0 0 0 0,-1 0 0 0 0,-1 0 0 0 0,0 0 1 0 0,-1 0-1 0 0,0 0 0 0 0,-8 22 0 0 0,2-10 21 0 0,8-23-382 0 0,-1 1 46 0 0,1-2-156 0 0,0 0 0 0 0,-1 0 0 0 0,1 0 1 0 0,0 0-1 0 0,0 0 0 0 0,0 0 0 0 0,0 1 0 0 0,0-1 1 0 0,0 0-1 0 0,0 0 0 0 0,0 0 0 0 0,0 0 0 0 0,0 0 1 0 0,0 0-1 0 0,0 0 0 0 0,0 0 0 0 0,0 1 0 0 0,-1-1 1 0 0,1 0-1 0 0,0 0 0 0 0,0 0 0 0 0,0 0 0 0 0,0 0 1 0 0,0 0-1 0 0,0 0 0 0 0,0 0 0 0 0,-1 0 0 0 0,1 0 1 0 0,0 0-1 0 0,0 0 0 0 0,0 0 0 0 0,0 0 0 0 0,0 0 1 0 0,0 0-1 0 0,0 0 0 0 0,-1 0 0 0 0,1 0 0 0 0,0 0 1 0 0,0 0-1 0 0,0 0 0 0 0,0 0 0 0 0,0 0 0 0 0,0 0 1 0 0,-1 0-1 0 0,1 0 0 0 0,0 0 0 0 0,0 0 0 0 0,0 0 1 0 0,0 0-1 0 0,0-1 0 0 0,0 1 0 0 0,0 0 0 0 0,0 0 1 0 0,0 0-1 0 0,-1 0 0 0 0,1 0 0 0 0,0 0 0 0 0,0 0 1 0 0,0 0-1 0 0,0 0 0 0 0,0-1 0 0 0,0 1 0 0 0,-1-2 23 0 0,0 1-1 0 0,0-1 0 0 0,0 0 1 0 0,0 0-1 0 0,0 1 0 0 0,0-1 1 0 0,1 0-1 0 0,-1 0 0 0 0,1 0 1 0 0,-1 0-1 0 0,1 0 0 0 0,0 0 1 0 0,0-4-1 0 0,1-31 98 0 0,0 31-102 0 0,5-50 26 0 0,13-57-1 0 0,-15 101 79 0 0,-1 1 1 0 0,1 0-1 0 0,1 0 0 0 0,0 0 0 0 0,1 0 0 0 0,0 1 0 0 0,9-12 1 0 0,-15 21-90 0 0,1 0 0 0 0,-1 1 0 0 0,0-1 0 0 0,1 1 0 0 0,-1-1 0 0 0,1 1 0 0 0,-1-1 0 0 0,1 1 0 0 0,-1-1 0 0 0,1 1 0 0 0,0-1 0 0 0,-1 1 0 0 0,1 0 0 0 0,-1-1 1 0 0,1 1-1 0 0,0 0 0 0 0,-1-1 0 0 0,1 1 0 0 0,0 0 0 0 0,1 0 0 0 0,-2 0-13 0 0,1 0 0 0 0,-1 0-1 0 0,0 1 1 0 0,1-1 0 0 0,-1 0 0 0 0,1 0 0 0 0,-1 1 0 0 0,0-1-1 0 0,1 0 1 0 0,-1 1 0 0 0,0-1 0 0 0,0 0 0 0 0,1 1 0 0 0,-1-1 0 0 0,0 1-1 0 0,0-1 1 0 0,1 0 0 0 0,-1 1 0 0 0,0-1 0 0 0,0 1 0 0 0,0-1-1 0 0,0 1 1 0 0,0 0 0 0 0,1 2 26 0 0,0 0 1 0 0,-1 1-1 0 0,0-1 0 0 0,0 1 1 0 0,0-1-1 0 0,0 1 0 0 0,-1 3 0 0 0,-1-1 67 0 0,0 1-326 0 0,1 0 0 0 0,-1 0 0 0 0,1 0 0 0 0,0 12 0 0 0,1-17-58 0 0,0 0 0 0 0,0 0 0 0 0,0-1 0 0 0,1 1 0 0 0,-1 0 0 0 0,1 0-1 0 0,-1 0 1 0 0,1-1 0 0 0,0 1 0 0 0,-1 0 0 0 0,1-1 0 0 0,0 1 0 0 0,0-1 0 0 0,0 1-1 0 0,1-1 1 0 0,-1 1 0 0 0,0-1 0 0 0,0 0 0 0 0,1 1 0 0 0,-1-1 0 0 0,1 0-1 0 0,2 2 1 0 0,17 4-3848 0 0,-7-5 1929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5:01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95 10136 0 0,'4'0'-101'0'0,"9"0"1123"0"0,1 0 0 0 0,0-1-1 0 0,20-4 1 0 0,-31 4-565 0 0,1 0 0 0 0,-1 0 0 0 0,1 0 0 0 0,-1 0-1 0 0,1-1 1 0 0,-1 0 0 0 0,0 1 0 0 0,0-1 0 0 0,0 0 0 0 0,0-1-1 0 0,0 1 1 0 0,0 0 0 0 0,-1-1 0 0 0,1 0 0 0 0,-1 0-1 0 0,0 1 1 0 0,0-1 0 0 0,2-4 0 0 0,-3 6-336 0 0,0-1-1 0 0,0 0 1 0 0,-1 1 0 0 0,1-1-1 0 0,-1 0 1 0 0,1 0 0 0 0,-1 0-1 0 0,0 1 1 0 0,1-1 0 0 0,-1 0-1 0 0,0 0 1 0 0,0 0 0 0 0,-1 0 0 0 0,1 1-1 0 0,-1-3 1 0 0,1 3-97 0 0,0 0 1 0 0,-1 0-1 0 0,1 0 1 0 0,0 0 0 0 0,-1 0-1 0 0,0 0 1 0 0,1 0-1 0 0,-1 1 1 0 0,1-1-1 0 0,-1 0 1 0 0,0 0-1 0 0,0 1 1 0 0,1-1-1 0 0,-1 1 1 0 0,0-1-1 0 0,0 0 1 0 0,0 1-1 0 0,0-1 1 0 0,0 1-1 0 0,1 0 1 0 0,-1-1-1 0 0,0 1 1 0 0,0 0-1 0 0,0 0 1 0 0,0-1-1 0 0,0 1 1 0 0,0 0 0 0 0,0 0-1 0 0,-2 0 1 0 0,0 1 50 0 0,1-1 0 0 0,-1 1 0 0 0,0-1 0 0 0,1 1 0 0 0,-1 0 0 0 0,1 0 0 0 0,-1 0 0 0 0,1 0 0 0 0,0 1 0 0 0,-1-1 0 0 0,1 1 0 0 0,0-1 0 0 0,0 1 0 0 0,0 0 0 0 0,0 0 0 0 0,0 0 0 0 0,1 0 0 0 0,-1 0 0 0 0,-2 4 0 0 0,1-2-49 0 0,1 0 0 0 0,-1 1 0 0 0,1-1 0 0 0,0 0 0 0 0,1 1 0 0 0,-1-1 0 0 0,1 1 0 0 0,0-1 0 0 0,0 1 0 0 0,-1 7 0 0 0,2-10-48 0 0,0-1 0 0 0,0 0 0 0 0,0 0 0 0 0,1 1 0 0 0,-1-1 0 0 0,0 0 0 0 0,1 0 0 0 0,-1 0 0 0 0,0 1 0 0 0,1-1 0 0 0,-1 0 0 0 0,1 0 0 0 0,0 0-1 0 0,-1 0 1 0 0,1 0 0 0 0,0 0 0 0 0,0 0 0 0 0,-1 0 0 0 0,1 0 0 0 0,0-1 0 0 0,0 1 0 0 0,0 0 0 0 0,0 0 0 0 0,0-1 0 0 0,0 1 0 0 0,0-1 0 0 0,1 1 0 0 0,-1-1 0 0 0,0 1 0 0 0,0-1 0 0 0,0 0 0 0 0,0 1 0 0 0,3-1-1 0 0,18 1-2511 0 0,-1-5-3639 0 0,-1-3-1505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5:01.4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22 3224 0 0,'-4'18'5953'0'0,"-1"27"1"0"0,5 38 1510 0 0,1-35-2551 0 0,8-63-3998 0 0,34-77 226 0 0,-37 82-1105 0 0,0 1 0 0 0,0-1 1 0 0,1 1-1 0 0,1 1 1 0 0,-1 0-1 0 0,1 0 1 0 0,10-8-1 0 0,-7 7-179 0 0,-9 7-12 0 0,1 0 0 0 0,-1 0 1 0 0,1 0-1 0 0,-1 0 0 0 0,1 1 0 0 0,0-1 0 0 0,-1 1 0 0 0,1 0 1 0 0,0 0-1 0 0,0-1 0 0 0,0 2 0 0 0,0-1 0 0 0,0 0 1 0 0,5 0-1 0 0,11 1-6573 0 0,-2 0-2166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7:25:06.1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583 132 5064 0 0,'4'-9'-339'0'0,"2"-6"2312"0"0,0 0 0 0 0,1 1 0 0 0,1 0 0 0 0,11-17 0 0 0,4 11 429 0 0,-11 11-636 0 0,-12 8-1712 0 0,0 1-1 0 0,1 0 1 0 0,-1-1-1 0 0,0 1 1 0 0,0 0-1 0 0,1 0 0 0 0,-1-1 1 0 0,0 1-1 0 0,1 0 1 0 0,-1 0-1 0 0,0-1 1 0 0,1 1-1 0 0,-1 0 1 0 0,0 0-1 0 0,1 0 1 0 0,-1 0-1 0 0,0 0 1 0 0,1-1-1 0 0,-1 1 1 0 0,1 0-1 0 0,-1 0 1 0 0,0 0-1 0 0,1 0 1 0 0,-1 0-1 0 0,1 0 1 0 0,-1 0-1 0 0,0 0 1 0 0,1 0-1 0 0,-1 1 1 0 0,0-1-1 0 0,1 0 1 0 0,-1 0-1 0 0,1 0 1 0 0,-1 0-1 0 0,0 0 1 0 0,1 1-1 0 0,-1-1 1 0 0,0 0-1 0 0,1 0 0 0 0,-1 1 1 0 0,0-1-1 0 0,0 0 1 0 0,1 0-1 0 0,-1 1 1 0 0,0-1-1 0 0,0 0 1 0 0,1 1-1 0 0,-1-1 1 0 0,0 0-1 0 0,0 1 1 0 0,0-1-1 0 0,0 1 1 0 0,1-1-1 0 0,-1 0 1 0 0,0 1-1 0 0,0-1 1 0 0,0 0-1 0 0,0 1 1 0 0,0-1-1 0 0,0 1 1 0 0,0-1-1 0 0,0 0 1 0 0,0 1-1 0 0,0 25 1085 0 0,-3-15-875 0 0,1 0 0 0 0,-1-1 1 0 0,-1 1-1 0 0,0-1 0 0 0,-10 19 0 0 0,-35 46 270 0 0,28-43-421 0 0,-112 132-112 0 0,89-113 0 0 0,-97 130 666 0 0,49-60-92 0 0,52-70-303 0 0,-86 103 674 0 0,125-154-951 0 0,1 1 0 0 0,0-1 0 0 0,0 0 0 0 0,0 0 0 0 0,-1 1 0 0 0,1-1 0 0 0,0 0-1 0 0,-1 1 1 0 0,1-1 0 0 0,0 0 0 0 0,0 0 0 0 0,-1 1 0 0 0,1-1 0 0 0,0 0 0 0 0,-1 0 0 0 0,1 0 0 0 0,0 0 0 0 0,-1 1 0 0 0,1-1 0 0 0,-1 0-1 0 0,1 0 1 0 0,0 0 0 0 0,-1 0 0 0 0,1-8-55 0 0,8-20 268 0 0,-6 23-38 0 0,2-9 43 0 0,-1 5-101 0 0,0-1 0 0 0,0 1 0 0 0,7-11 0 0 0,26-46-25 0 0,23-39 43 0 0,-45 80 23 0 0,-10 17-68 0 0,1 0 0 0 0,-1 1 0 0 0,1 0 0 0 0,1 0 0 0 0,7-9 0 0 0,-13 16-79 0 0,0 0-1 0 0,1 0 0 0 0,-1 0 1 0 0,0 0-1 0 0,0 0 1 0 0,0-1-1 0 0,0 1 1 0 0,0 0-1 0 0,0 0 1 0 0,1 0-1 0 0,-1 0 1 0 0,0 0-1 0 0,0 0 1 0 0,0 0-1 0 0,0 0 1 0 0,1 0-1 0 0,-1 0 0 0 0,0 0 1 0 0,0 0-1 0 0,0 0 1 0 0,0 0-1 0 0,1 0 1 0 0,-1 0-1 0 0,0 0 1 0 0,0 0-1 0 0,0 0 1 0 0,0 0-1 0 0,1 0 1 0 0,-1 0-1 0 0,0 0 1 0 0,0 0-1 0 0,0 0 0 0 0,0 0 1 0 0,0 0-1 0 0,1 0 1 0 0,-1 1-1 0 0,0-1 1 0 0,0 0-1 0 0,0 0 1 0 0,4 9 24 0 0,-1 12-45 0 0,-4 10-62 0 0,-7 37 0 0 0,1-19 58 0 0,-1 82 308 0 0,10-93-42 0 0,-2-36-211 0 0,1 0 0 0 0,-1 1 0 0 0,1-1 0 0 0,-1 0 0 0 0,1 1 0 0 0,0-1 1 0 0,0 0-1 0 0,0 0 0 0 0,0 0 0 0 0,0 0 0 0 0,0 0 0 0 0,1 0 0 0 0,1 2 0 0 0,-2-3-16 0 0,0-1 0 0 0,-1 0 0 0 0,1 0-1 0 0,0 1 1 0 0,0-1 0 0 0,-1 0 0 0 0,1 0-1 0 0,0 0 1 0 0,0 0 0 0 0,-1 0 0 0 0,1 0-1 0 0,0 0 1 0 0,0 0 0 0 0,0 0 0 0 0,-1 0-1 0 0,1 0 1 0 0,0 0 0 0 0,0-1 0 0 0,-1 1-1 0 0,1 0 1 0 0,0-1 0 0 0,-1 1 0 0 0,1 0 0 0 0,0-1-1 0 0,-1 1 1 0 0,1-1 0 0 0,0 1 0 0 0,-1-1-1 0 0,1 0 1 0 0,19-20 209 0 0,-18 19-196 0 0,59-79 210 0 0,-41 51-611 0 0,27-29 0 0 0,-37 47-952 0 0,0-1 0 0 0,15-24 1 0 0,-13 17-166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27.7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 17159 0 0,'0'0'4351'0'0,"6"5"-1739"0"0,9 0-2351 0 0,0 0-1 0 0,0 0 1 0 0,1-2 0 0 0,-1 0-1 0 0,1-1 1 0 0,22 1 0 0 0,4 1-591 0 0,76 8-2948 0 0,-96-11 1106 0 0</inkml:trace>
  <inkml:trace contextRef="#ctx0" brushRef="#br0" timeOffset="1">527 0 11520 0 0,'-5'18'1502'0'0,"3"-11"254"0"0,1 0 0 0 0,0 0 0 0 0,1 9 0 0 0,1 21 1094 0 0,0-22-2227 0 0,-1 26 0 0 0,-1-36-635 0 0,1 0-1 0 0,0 0 1 0 0,0 0 0 0 0,0-1-1 0 0,1 1 1 0 0,0 0 0 0 0,0 0-1 0 0,0 0 1 0 0,0-1 0 0 0,1 1 0 0 0,0-1-1 0 0,3 7 1 0 0,-2-5-824 0 0,-2-5-47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28.1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8752 0 0,'0'0'856'0'0,"-6"2"-760"0"0,3 3-96 0 0,3 0 0 0 0,0 3 0 0 0,0 2 2184 0 0,3-1 424 0 0,-3 2 79 0 0,3 1 25 0 0,0-1-2392 0 0,2-2-480 0 0,0 1-96 0 0,1 0-5055 0 0,6 0-1017 0 0</inkml:trace>
  <inkml:trace contextRef="#ctx0" brushRef="#br0" timeOffset="1">257 179 8752 0 0,'1'10'195'0'0,"1"0"0"0"0,7 18 0 0 0,-4-15 1604 0 0,1 0 0 0 0,1 0 0 0 0,10 16 0 0 0,-4-11 1653 0 0,22 24-1 0 0,-1-6-3385 0 0,-28-32-176 0 0,0 1-1 0 0,1-1 1 0 0,-1 0-1 0 0,0-1 1 0 0,1 0 0 0 0,0 0-1 0 0,0 0 1 0 0,0-1 0 0 0,0 0-1 0 0,0 0 1 0 0,1-1-1 0 0,-1 0 1 0 0,0 0 0 0 0,1 0-1 0 0,-1-1 1 0 0,1-1-1 0 0,-1 1 1 0 0,14-3 0 0 0,-4-5-1752 0 0</inkml:trace>
  <inkml:trace contextRef="#ctx0" brushRef="#br0" timeOffset="2">504 259 10592 0 0,'-16'4'944'0'0,"-2"4"-752"0"0,-2 0-192 0 0,-5 6 0 0 0,0 2 2576 0 0,-1-1 479 0 0,1 4 97 0 0,0 2 16 0 0,-1-1-2224 0 0,4 0-448 0 0,-1 3-88 0 0,4-4-24 0 0,2 4-304 0 0,2-3-80 0 0,5-2 0 0 0,1-4-6920 0 0,3-1-1399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28.5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50 13824 0 0,'-1'-2'133'0'0,"0"0"0"0"0,0 0 1 0 0,0 0-1 0 0,0 0 1 0 0,0 0-1 0 0,0 0 1 0 0,1-1-1 0 0,-1 1 1 0 0,1 0-1 0 0,-1 0 1 0 0,1-1-1 0 0,0 1 0 0 0,0-5 1 0 0,0 6 255 0 0,0 0 0 0 0,1 0 1 0 0,-1-1-1 0 0,1 1 0 0 0,-1 0 1 0 0,1 0-1 0 0,-1-1 0 0 0,1 1 0 0 0,1-3 2221 0 0,10 22-1000 0 0,-8-9-1294 0 0,-1 1 0 0 0,0 0-1 0 0,0 0 1 0 0,-1 0 0 0 0,1 18-1 0 0,-1 55-38 0 0,-2-55-296 0 0,-12 262 2067 0 0,7-219-3892 0 0,-2 22-4978 0 0,2-79-1335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32:12.5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10 122 4608 0 0,'-1'-5'475'0'0,"0"3"328"0"0,0 0 1 0 0,0 0-1 0 0,0 0 1 0 0,0 0-1 0 0,0 0 1 0 0,0 0-1 0 0,1 0 1 0 0,-1 0-1 0 0,1 0 1 0 0,-1 0-1 0 0,1-1 1 0 0,0 1 0 0 0,0-3-1 0 0,0 4-444 0 0,0-1 0 0 0,0 0 0 0 0,1 1 0 0 0,-1-1 0 0 0,0 0 0 0 0,1 1 0 0 0,-1-1 0 0 0,1 1 0 0 0,0-1 0 0 0,0 0 0 0 0,-1 1 0 0 0,1 0 0 0 0,0-1 0 0 0,2-1 0 0 0,-1 1-128 0 0,0 1 0 0 0,0-1 1 0 0,0 1-1 0 0,0 0 1 0 0,1 0-1 0 0,-1 0 0 0 0,0 0 1 0 0,1 0-1 0 0,-1 0 1 0 0,1 1-1 0 0,-1-1 0 0 0,1 1 1 0 0,4-1-1 0 0,36 2 642 0 0,-27 1-589 0 0,110 9 508 0 0,15 0-74 0 0,155-3 742 0 0,112-20-248 0 0,16-25-165 0 0,-137 11-438 0 0,-75 22-373 0 0,-126 5-112 0 0,-85 0-364 0 0,1-1 1 0 0,-1 1-1 0 0,1 0 1 0 0,-1 0-1 0 0,1-1 1 0 0,-1 1-1 0 0,0 0 1 0 0,1 0-1 0 0,-1 0 1 0 0,0 1-1 0 0,0-1 0 0 0,0 0 1 0 0,0 0-1 0 0,0 1 1 0 0,0-1-1 0 0,0 0 1 0 0,1 4-1 0 0,3 3-2888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28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58 10592 0 0,'0'0'964'0'0,"6"-4"-776"0"0,4-1 1237 0 0,0 0-1 0 0,0 0 1 0 0,1 1 0 0 0,-1 1 0 0 0,1 0 0 0 0,0 1 0 0 0,0 0 0 0 0,14-1 0 0 0,-7 0-628 0 0,21-1-487 0 0,68 1 0 0 0,-66 4-1536 0 0,62-8 1 0 0,-67 2 234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29.4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1 178 1840 0 0,'0'0'6237'0'0,"3"-11"-5338"0"0,10-21 1614 0 0,-10 26-1883 0 0,-1 0 0 0 0,1-1 0 0 0,-1 1 0 0 0,2-11 1 0 0,13-75 8878 0 0,-22 195-9494 0 0,2-48-132 0 0,-1 9-214 0 0,-3 108 740 0 0,7-149-389 0 0,-1 2-18 0 0,2 0 0 0 0,5 35 0 0 0,-6-57 3 0 0,1-1 1 0 0,0 1-1 0 0,0-1 0 0 0,0 1 0 0 0,0-1 0 0 0,0 1 1 0 0,0-1-1 0 0,1 0 0 0 0,-1 0 0 0 0,1 1 0 0 0,0-1 0 0 0,3 3 1 0 0,-4-4-4 0 0,-1-1 1 0 0,1 1-1 0 0,0 0 1 0 0,0-1-1 0 0,0 1 1 0 0,0-1-1 0 0,0 1 1 0 0,0-1-1 0 0,0 0 1 0 0,0 1-1 0 0,0-1 1 0 0,0 0-1 0 0,0 0 1 0 0,0 0-1 0 0,0 1 1 0 0,0-1-1 0 0,0 0 1 0 0,0 0-1 0 0,0 0 1 0 0,0-1-1 0 0,0 1 1 0 0,0 0-1 0 0,0 0 1 0 0,0-1-1 0 0,0 1 0 0 0,0 0 1 0 0,0-1-1 0 0,0 1 1 0 0,0-1-1 0 0,0 1 1 0 0,0-1-1 0 0,0 0 1 0 0,-1 1-1 0 0,2-2 1 0 0,12-12 190 0 0,-2-1 0 0 0,0 0 1 0 0,-1-1-1 0 0,11-19 0 0 0,-14 21 126 0 0,1 0-1 0 0,0 1 1 0 0,1 0-1 0 0,0 0 1 0 0,1 1-1 0 0,19-17 1 0 0,-29 28-306 0 0,0 1 1 0 0,0-1-1 0 0,1 0 1 0 0,-1 0-1 0 0,0 0 1 0 0,0 1-1 0 0,0-1 1 0 0,1 1-1 0 0,-1-1 1 0 0,0 1-1 0 0,1-1 1 0 0,-1 1-1 0 0,0 0 0 0 0,1 0 1 0 0,-1 0-1 0 0,1 0 1 0 0,-1 0-1 0 0,0 0 1 0 0,1 0-1 0 0,-1 0 1 0 0,0 0-1 0 0,3 1 1 0 0,-3 0-20 0 0,1 0 0 0 0,0 0 0 0 0,-1 0 0 0 0,1 0 0 0 0,-1 0 0 0 0,1 1 0 0 0,-1-1 0 0 0,0 1 0 0 0,1-1 0 0 0,-1 1 0 0 0,0-1 0 0 0,0 1 0 0 0,0 0 0 0 0,1 1 0 0 0,1 5 68 0 0,0 0-1 0 0,0 0 1 0 0,-1 0 0 0 0,0 0-1 0 0,-1 0 1 0 0,2 13 0 0 0,-2 3 257 0 0,5 47 127 0 0,-5-63-533 0 0,0-1-1 0 0,1 0 1 0 0,0 0-1 0 0,1 0 1 0 0,-1 0-1 0 0,1-1 1 0 0,7 11-1 0 0,-10-16-29 0 0,1 0-1 0 0,-1-1 1 0 0,1 1-1 0 0,-1 0 0 0 0,1-1 1 0 0,-1 1-1 0 0,1 0 1 0 0,0-1-1 0 0,-1 1 1 0 0,1-1-1 0 0,0 1 1 0 0,-1-1-1 0 0,1 0 1 0 0,0 1-1 0 0,0-1 0 0 0,-1 0 1 0 0,1 1-1 0 0,0-1 1 0 0,0 0-1 0 0,0 0 1 0 0,-1 0-1 0 0,1 0 1 0 0,2 0-1 0 0,-2 0-193 0 0,1 0 0 0 0,-1-1 0 0 0,1 1 0 0 0,-1-1 0 0 0,0 1 0 0 0,1-1 0 0 0,-1 0-1 0 0,0 1 1 0 0,1-1 0 0 0,-1 0 0 0 0,0 0 0 0 0,2-2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29.8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1 176 5064 0 0,'0'0'389'0'0,"18"5"5406"0"0,0-6 516 0 0,1-5-3976 0 0,16-11-819 0 0,-35 17-1507 0 0,7-5 275 0 0,0 0-1 0 0,0 0 0 0 0,0 0 0 0 0,-1-1 1 0 0,0 0-1 0 0,0 0 0 0 0,7-10 1 0 0,2-6 233 0 0,13-23 1 0 0,-25 40-489 0 0,3-9 90 0 0,-6 13-106 0 0,0 1 0 0 0,1-1 0 0 0,-1 0 0 0 0,0 1 0 0 0,0-1 0 0 0,0 0 0 0 0,0 0 0 0 0,0 1 0 0 0,0-1 0 0 0,0 0 0 0 0,0 0 0 0 0,0 1 0 0 0,0-1 0 0 0,0 0 0 0 0,0 0 0 0 0,0 1 0 0 0,0-1 0 0 0,-1 0 0 0 0,1-1 0 0 0,-1 2-3 0 0,1 0 0 0 0,-1 0 1 0 0,0 0-1 0 0,1 0 0 0 0,-1 0 1 0 0,1-1-1 0 0,-1 1 0 0 0,1 0 1 0 0,-1 0-1 0 0,0 0 0 0 0,1 1 1 0 0,-1-1-1 0 0,1 0 0 0 0,-1 0 1 0 0,0 0-1 0 0,1 0 0 0 0,-1 0 1 0 0,1 1-1 0 0,-1-1 0 0 0,1 0 1 0 0,-1 1-1 0 0,0 0 0 0 0,-11 6 74 0 0,1 6 33 0 0,0 0 0 0 0,0 0-1 0 0,1 1 1 0 0,-14 27 0 0 0,23-39-104 0 0,-11 18 142 0 0,-11 29 0 0 0,20-42-140 0 0,0 0 0 0 0,1 0 1 0 0,0 0-1 0 0,1 0 1 0 0,-1 1-1 0 0,1-1 0 0 0,1 0 1 0 0,-1 11-1 0 0,1-16-23 0 0,1 0 0 0 0,-1-1 0 0 0,0 1 0 0 0,0-1 0 0 0,1 1 0 0 0,-1 0 0 0 0,1-1 0 0 0,-1 1 0 0 0,1-1 0 0 0,0 1 0 0 0,0-1 0 0 0,-1 0-1 0 0,1 1 1 0 0,0-1 0 0 0,0 0 0 0 0,0 0 0 0 0,1 1 0 0 0,-1-1 0 0 0,0 0 0 0 0,2 1 0 0 0,-1-1-86 0 0,0 0 1 0 0,0 0-1 0 0,1 0 0 0 0,-1 0 1 0 0,1-1-1 0 0,-1 1 0 0 0,0-1 1 0 0,1 1-1 0 0,-1-1 0 0 0,1 0 1 0 0,4 0-1 0 0,1-1-446 0 0,1 0 1 0 0,-1-1-1 0 0,0 0 1 0 0,0 0 0 0 0,-1-1-1 0 0,1 0 1 0 0,7-4-1 0 0,10-7-1019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30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1 18719 0 0,'-2'0'859'0'0,"-8"2"-423"0"0,0 0 0 0 0,-11 5 0 0 0,19-6-333 0 0,0-1 0 0 0,1 0-1 0 0,-1 1 1 0 0,1 0 0 0 0,-1-1 0 0 0,1 1-1 0 0,-1 0 1 0 0,1 0 0 0 0,0 0-1 0 0,-1 0 1 0 0,1 0 0 0 0,0 0 0 0 0,0 0-1 0 0,0 0 1 0 0,0 0 0 0 0,0 1-1 0 0,0-1 1 0 0,0 0 0 0 0,0 1-1 0 0,0-1 1 0 0,0 1 0 0 0,1-1 0 0 0,-2 4-1 0 0,3-4 10 0 0,-1 1 1 0 0,1-1-1 0 0,-1 1 0 0 0,1-1 0 0 0,-1 0 1 0 0,1 1-1 0 0,0-1 0 0 0,0 0 0 0 0,-1 0 0 0 0,1 0 1 0 0,0 1-1 0 0,0-1 0 0 0,0 0 0 0 0,0 0 0 0 0,0 0 1 0 0,1-1-1 0 0,0 2 0 0 0,23 14 959 0 0,-25-16-1026 0 0,13 7 229 0 0,-1 0 0 0 0,0 0 0 0 0,-1 2-1 0 0,20 17 1 0 0,-28-24-234 0 0,-1 1-1 0 0,1 0 1 0 0,-1-1 0 0 0,0 1-1 0 0,0 0 1 0 0,0 0 0 0 0,-1 0-1 0 0,1 1 1 0 0,0-1 0 0 0,-1 0-1 0 0,0 1 1 0 0,0-1-1 0 0,0 1 1 0 0,0-1 0 0 0,-1 1-1 0 0,0-1 1 0 0,1 1 0 0 0,-1-1-1 0 0,0 1 1 0 0,-1 0 0 0 0,1-1-1 0 0,0 1 1 0 0,-1-1 0 0 0,-2 6-1 0 0,0-1-23 0 0,0-1-1 0 0,-1 0 1 0 0,0 1 0 0 0,-1-2-1 0 0,1 1 1 0 0,-1 0 0 0 0,-1-1-1 0 0,1 0 1 0 0,-1 0 0 0 0,0-1-1 0 0,0 0 1 0 0,-1 0 0 0 0,0 0-1 0 0,0-1 1 0 0,0 0 0 0 0,0 0-1 0 0,0 0 1 0 0,-1-1 0 0 0,-16 4-1 0 0,3-6-936 0 0,21-1 766 0 0,-1-1-1 0 0,1 1 0 0 0,-1-1 1 0 0,1 1-1 0 0,0-1 1 0 0,-1 1-1 0 0,1-1 0 0 0,0 1 1 0 0,-1-1-1 0 0,1 1 1 0 0,0-1-1 0 0,0 1 0 0 0,0-1 1 0 0,-1 1-1 0 0,1-1 1 0 0,0 1-1 0 0,0-1 0 0 0,0 0 1 0 0,0 1-1 0 0,0-1 1 0 0,0 1-1 0 0,0-1 0 0 0,0 1 1 0 0,0-1-1 0 0,0 0 1 0 0,1 0-1 0 0,1-9-1875 0 0</inkml:trace>
  <inkml:trace contextRef="#ctx0" brushRef="#br0" timeOffset="1">362 156 6448 0 0,'0'0'585'0'0,"14"0"-474"0"0,-11-1 564 0 0,1 0 0 0 0,-1 0 0 0 0,1 0 0 0 0,-1 0 1 0 0,0-1-1 0 0,1 0 0 0 0,-1 0 0 0 0,0 0 0 0 0,0 0 0 0 0,0 0 0 0 0,-1 0 1 0 0,1-1-1 0 0,0 1 0 0 0,-1-1 0 0 0,0 0 0 0 0,1 0 0 0 0,-1 0 0 0 0,0 0 1 0 0,-1 0-1 0 0,1 0 0 0 0,0-1 0 0 0,-1 1 0 0 0,2-7 0 0 0,-3 8-655 0 0,1 0 0 0 0,-1 0 0 0 0,0 0-1 0 0,0 0 1 0 0,0 0 0 0 0,0 0-1 0 0,0 0 1 0 0,0 0 0 0 0,-1 0 0 0 0,0-3-1 0 0,0 4 27 0 0,1 0-1 0 0,-1 0 0 0 0,0 0 0 0 0,0 1 0 0 0,0-1 1 0 0,0 0-1 0 0,0 0 0 0 0,0 0 0 0 0,0 1 0 0 0,0-1 1 0 0,0 1-1 0 0,0-1 0 0 0,-1 1 0 0 0,1-1 0 0 0,0 1 1 0 0,0-1-1 0 0,-3 1 0 0 0,1-1 69 0 0,-1 1 1 0 0,1 0-1 0 0,-1 0 0 0 0,1 0 1 0 0,0 0-1 0 0,-1 0 1 0 0,1 1-1 0 0,0 0 0 0 0,-1-1 1 0 0,1 1-1 0 0,0 0 1 0 0,0 1-1 0 0,0-1 0 0 0,0 1 1 0 0,0-1-1 0 0,0 1 1 0 0,-4 3-1 0 0,0 0 82 0 0,1 0-1 0 0,0 1 1 0 0,0-1 0 0 0,0 1 0 0 0,1 0-1 0 0,-6 9 1 0 0,6-8-83 0 0,1 0-1 0 0,0 1 1 0 0,0 0 0 0 0,1 0-1 0 0,0 0 1 0 0,0 0-1 0 0,1 0 1 0 0,0 1 0 0 0,-2 15-1 0 0,4-20-79 0 0,0-1-1 0 0,0 0 1 0 0,0 1 0 0 0,0-1-1 0 0,1 0 1 0 0,-1 1 0 0 0,1-1-1 0 0,0 0 1 0 0,0 0 0 0 0,0 1-1 0 0,0-1 1 0 0,1 0-1 0 0,-1 0 1 0 0,1 0 0 0 0,0-1-1 0 0,0 1 1 0 0,0 0 0 0 0,0-1-1 0 0,0 1 1 0 0,0-1 0 0 0,1 1-1 0 0,-1-1 1 0 0,1 0 0 0 0,0 0-1 0 0,0-1 1 0 0,0 1-1 0 0,6 2 1 0 0,-2-1-267 0 0,0-1 0 0 0,1 0-1 0 0,-1 0 1 0 0,1-1 0 0 0,0 0-1 0 0,-1 0 1 0 0,9-1 0 0 0,57-5-5121 0 0,-58 3 3698 0 0,19-3-7352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31.5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51 232 2760 0 0,'0'0'125'0'0,"-12"-7"22"0"0,9 6-70 0 0,2 1 71 0 0,0 0 0 0 0,0-1-1 0 0,0 1 1 0 0,0 0-1 0 0,0-1 1 0 0,-1 1 0 0 0,1-1-1 0 0,0 0 1 0 0,0 1-1 0 0,0-1 1 0 0,-9-9 8488 0 0,4 3-6725 0 0,5 7-1724 0 0,1 0 0 0 0,-1-1 0 0 0,1 1-1 0 0,0 0 1 0 0,-1 0 0 0 0,1 0 0 0 0,0 0 0 0 0,-1-1 0 0 0,1 1 0 0 0,0 0 0 0 0,-1 0 0 0 0,1-1 0 0 0,0 1 0 0 0,0 0 0 0 0,-1-1 0 0 0,1 1 0 0 0,0 0 0 0 0,0-1 0 0 0,0 1 0 0 0,-1 0 0 0 0,1-1 0 0 0,0 1 0 0 0,0 0 0 0 0,0-1 0 0 0,0 0 0 0 0,0 1-90 0 0,0 0-1 0 0,0-1 1 0 0,0 1-1 0 0,0 0 1 0 0,0 0-1 0 0,0-1 1 0 0,1 1-1 0 0,-1 0 1 0 0,0 0-1 0 0,0 0 1 0 0,0-1-1 0 0,0 1 1 0 0,1 0-1 0 0,-1 0 1 0 0,0 0-1 0 0,0-1 1 0 0,1 1 0 0 0,-1 0-1 0 0,0 0 1 0 0,0 0-1 0 0,1 0 1 0 0,-1 0-1 0 0,0 0 1 0 0,0 0-1 0 0,1 0 1 0 0,-1-1-1 0 0,0 1 1 0 0,1 0-1 0 0,-1 0 1 0 0,0 0-1 0 0,0 0 1 0 0,1 0-1 0 0,-1 1 1 0 0,0-1-1 0 0,201-2 2216 0 0,-164 0-1926 0 0,69-13 0 0 0,-5 1 18 0 0,1 8-205 0 0,47-5-195 0 0,-45 3 46 0 0,51 5-46 0 0,8-1 7 0 0,-108 1 53 0 0,139-3 444 0 0,52-1 303 0 0,-47-2-486 0 0,-109 7-238 0 0,131-18 1 0 0,-73 3 348 0 0,-32 5-599 0 0,492-22 208 0 0,-279 31 329 0 0,-280 3-328 0 0,195 2 102 0 0,73 4 179 0 0,-62-2 157 0 0,29-13 374 0 0,-174 3-847 0 0,-59 2 142 0 0,-34 1-102 0 0,0 2 1 0 0,0 0-1 0 0,30 3 1 0 0,-39-1-15 0 0,29 0 35 0 0,-36-1-149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52.5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 4144 0 0,'-16'7'14359'0'0,"32"-6"-13855"0"0,1 1-1 0 0,24 6 0 0 0,-5-1 83 0 0,287 18 2749 0 0,-174-18-2174 0 0,297-1 1039 0 0,-277-7-1824 0 0,-42 2 416 0 0,204 26 0 0 0,-282-22-474 0 0,-1-2 1 0 0,1-2-1 0 0,75-8 0 0 0,-75 1-87 0 0,-18 2 106 0 0,49 0-1 0 0,-79 3-290 0 0,1-3-216 0 0,-1 4-499 0 0,-1-6-2855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53.4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63 953 4608 0 0,'-4'5'312'0'0,"0"0"0"0"0,-1-1 0 0 0,0 0 1 0 0,0 1-1 0 0,-6 3 0 0 0,-2 1 3460 0 0,1 2 3668 0 0,9-24-5318 0 0,3 11-1977 0 0,1-1-1 0 0,0 0 1 0 0,0 0-1 0 0,0 1 0 0 0,0-1 1 0 0,0 0-1 0 0,1 1 1 0 0,-1-1-1 0 0,1 1 1 0 0,3-4-1 0 0,4-8 281 0 0,13-21 417 0 0,2 1 1 0 0,40-44-1 0 0,-16 21-121 0 0,298-359 1809 0 0,-326 394-2458 0 0,42-52 126 0 0,-53 62-149 0 0,-1 0-1 0 0,0 0 0 0 0,-1-1 1 0 0,8-21-1 0 0,-14 33-40 0 0,-1 0 0 0 0,1 0 0 0 0,-1 0 0 0 0,1 0 0 0 0,-1-1 0 0 0,0 1 0 0 0,0 0 0 0 0,1 0 0 0 0,-1 0 0 0 0,0 0 0 0 0,0-1 0 0 0,0 1 0 0 0,0 0 0 0 0,0 0 0 0 0,-1 0 0 0 0,1 0 0 0 0,0 0 0 0 0,0-1 0 0 0,-1 1 0 0 0,1 0 0 0 0,-1 0 0 0 0,1 0 0 0 0,-1 0 0 0 0,1 0 0 0 0,-1 0 0 0 0,0 0 0 0 0,0 0 0 0 0,1 0 0 0 0,-1 1 0 0 0,0-1 0 0 0,0 0 0 0 0,0 0 0 0 0,0 1 0 0 0,0-1 0 0 0,0 0 0 0 0,0 1 0 0 0,0-1 0 0 0,0 1 0 0 0,-2-1 0 0 0,-4-1 11 0 0,0 0 1 0 0,0 1-1 0 0,0 0 0 0 0,0 0 1 0 0,-10 1-1 0 0,7-1-12 0 0,-223 1 110 0 0,230 1-118 0 0,1-1 3 0 0,0 0 0 0 0,0 0 0 0 0,0 0 0 0 0,0 0 0 0 0,1 0 0 0 0,-1 0 0 0 0,0 0 0 0 0,0 0 0 0 0,0-1 0 0 0,1 1 0 0 0,-1-1 0 0 0,0 0 0 0 0,1 1 0 0 0,-3-2 0 0 0,3 1 18 0 0,1 1 0 0 0,0 0 0 0 0,-1 0 0 0 0,1 0 0 0 0,0-1-1 0 0,-1 1 1 0 0,1 0 0 0 0,0 0 0 0 0,-1-1 0 0 0,1 1 0 0 0,0 0-1 0 0,0-1 1 0 0,-1 1 0 0 0,1-1 0 0 0,0 1 0 0 0,0 0 0 0 0,0-1-1 0 0,-1 1 1 0 0,1 0 0 0 0,0-1 0 0 0,0 1 0 0 0,0-1-1 0 0,0 1 1 0 0,0-1 0 0 0,0 1 0 0 0,0 0 0 0 0,0-1 0 0 0,0 1-1 0 0,0-1 1 0 0,0 0 0 0 0,1 0-8 0 0,-1 0 0 0 0,1 0 0 0 0,-1 0 0 0 0,1 0 0 0 0,0 0 1 0 0,0 0-1 0 0,-1 0 0 0 0,1 0 0 0 0,0 0 0 0 0,2-1 0 0 0,1-2-130 0 0,1 1 0 0 0,0-1-1 0 0,9-3 1 0 0,8-3 115 0 0,-1 2-1 0 0,1 0 1 0 0,0 1 0 0 0,1 1-1 0 0,0 2 1 0 0,0 0 0 0 0,0 1-1 0 0,0 1 1 0 0,0 2 0 0 0,0 0-1 0 0,26 4 1 0 0,-45-4 9 0 0,0 1 0 0 0,1 0 0 0 0,-1 0-1 0 0,0 0 1 0 0,0 0 0 0 0,0 1 0 0 0,0 0 0 0 0,0 0-1 0 0,-1 0 1 0 0,1 0 0 0 0,0 0 0 0 0,-1 1 0 0 0,6 5 0 0 0,-7-6 1 0 0,0 1 1 0 0,0 0-1 0 0,0 0 0 0 0,0 0 1 0 0,0 0-1 0 0,-1 0 1 0 0,0 0-1 0 0,1 0 1 0 0,-1 0-1 0 0,0 1 1 0 0,-1-1-1 0 0,1 0 1 0 0,0 1-1 0 0,-1-1 1 0 0,0 0-1 0 0,0 1 1 0 0,0 5-1 0 0,-3 5-26 0 0,1 0 0 0 0,-2-1 0 0 0,0 1 0 0 0,0-1 0 0 0,-1 0 0 0 0,-1 0 0 0 0,0 0 1 0 0,-1-1-1 0 0,0 1 0 0 0,-1-2 0 0 0,0 1 0 0 0,-1-1 0 0 0,-20 19 0 0 0,14-14-358 0 0,9-10-390 0 0,0-1-1 0 0,0 1 1 0 0,-11 8-1 0 0,-1-5-1016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53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 81 10136 0 0,'0'-22'439'0'0,"0"12"-220"0"0,0 0 0 0 0,-2-16 0 0 0,-3 14 1919 0 0,5 12-2049 0 0,0 0-1 0 0,0 0 1 0 0,0 0-1 0 0,0 0 1 0 0,-1 0-1 0 0,1 0 1 0 0,0 0-1 0 0,0 0 1 0 0,0 0-1 0 0,0 0 1 0 0,0 0-1 0 0,0 0 1 0 0,-1 0-1 0 0,1 0 1 0 0,0 0-1 0 0,0 0 1 0 0,0 0 0 0 0,0 0-1 0 0,0 0 1 0 0,0 0-1 0 0,-1 0 1 0 0,1 0-1 0 0,0 0 1 0 0,0 0-1 0 0,0 0 1 0 0,0 0-1 0 0,0 0 1 0 0,0 0-1 0 0,0 0 1 0 0,-1 1-1 0 0,-5 8 5011 0 0,-1 16-4629 0 0,0-1 0 0 0,-6 44 0 0 0,1 54 235 0 0,7-68-186 0 0,-2 20 56 0 0,-23 288 1142 0 0,26-303-1851 0 0,-3 88 384 0 0,7-147-247 0 0,0 2-126 0 0,0 0 0 0 0,0 0 0 0 0,0-1 0 0 0,0 1-1 0 0,0 0 1 0 0,0 0 0 0 0,-1 0 0 0 0,1 0 0 0 0,-1-1 0 0 0,1 1 0 0 0,-1 0 0 0 0,0-1 0 0 0,-1 3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54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0 121 19839 0 0,'0'0'1796'0'0,"6"-1"-1440"0"0,106-23 3635 0 0,70-24-1569 0 0,-130 34-2366 0 0,0 3 0 0 0,64-7-1 0 0,-22 14-4225 0 0,-74 6-4735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30T16:40:54.6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1 315 16759 0 0,'0'0'1514'0'0,"6"-10"-1212"0"0,55-68 3330 0 0,26-60-2009 0 0,-82 131-1464 0 0,-1-1 0 0 0,-1 0-1 0 0,1 0 1 0 0,-1 0 0 0 0,-1 0 0 0 0,0-1 0 0 0,3-14 0 0 0,-5 22-153 0 0,0 1 0 0 0,0 0 0 0 0,0-1 1 0 0,0 1-1 0 0,0 0 0 0 0,0-1 1 0 0,0 1-1 0 0,0 0 0 0 0,0-1 0 0 0,0 1 1 0 0,0 0-1 0 0,-1-1 0 0 0,1 1 0 0 0,0 0 1 0 0,0-1-1 0 0,0 1 0 0 0,0 0 1 0 0,-1-1-1 0 0,1 1 0 0 0,0 0 0 0 0,0 0 1 0 0,-1-1-1 0 0,1 1 0 0 0,0 0 0 0 0,0 0 1 0 0,-1-1-1 0 0,1 1 0 0 0,0 0 1 0 0,0 0-1 0 0,-1 0 0 0 0,0-1 0 0 0,-10 4 157 0 0,7-2-102 0 0,1 1 0 0 0,0 0-1 0 0,0 0 1 0 0,0 0 0 0 0,-3 4 0 0 0,-2 3 69 0 0,1 1 1 0 0,0 0-1 0 0,1 0 1 0 0,0 1 0 0 0,0 0-1 0 0,1 0 1 0 0,1 1 0 0 0,0-1-1 0 0,0 1 1 0 0,1 0 0 0 0,-3 24-1 0 0,5-22-19 0 0,0 0 0 0 0,0 1 0 0 0,2-1-1 0 0,0 0 1 0 0,0 1 0 0 0,1-1 0 0 0,1 0 0 0 0,0 0 0 0 0,1 0-1 0 0,7 14 1 0 0,-6-17-40 0 0,1 0-1 0 0,0 0 0 0 0,1-1 1 0 0,0 0-1 0 0,1 0 1 0 0,0 0-1 0 0,0-1 0 0 0,1-1 1 0 0,13 11-1 0 0,-17-16-123 0 0,-1 0 0 0 0,1 0 0 0 0,0 0 0 0 0,0-1 0 0 0,0 0 0 0 0,0 0 0 0 0,0 0 0 0 0,0-1 0 0 0,1 0-1 0 0,-1 0 1 0 0,1 0 0 0 0,-1-1 0 0 0,0 1 0 0 0,1-1 0 0 0,-1-1 0 0 0,1 1 0 0 0,-1-1 0 0 0,1 0 0 0 0,6-2 0 0 0,-5 1-330 0 0,0-1 1 0 0,0 0-1 0 0,0 0 0 0 0,-1 0 1 0 0,1-1-1 0 0,-1 0 0 0 0,0 0 1 0 0,0-1-1 0 0,0 0 0 0 0,-1 0 1 0 0,0 0-1 0 0,0 0 0 0 0,6-9 1 0 0,6-17-1456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7.png"/><Relationship Id="rId18" Type="http://schemas.openxmlformats.org/officeDocument/2006/relationships/customXml" Target="../ink/ink438.xml"/><Relationship Id="rId26" Type="http://schemas.openxmlformats.org/officeDocument/2006/relationships/customXml" Target="../ink/ink442.xml"/><Relationship Id="rId39" Type="http://schemas.openxmlformats.org/officeDocument/2006/relationships/image" Target="../media/image450.png"/><Relationship Id="rId21" Type="http://schemas.openxmlformats.org/officeDocument/2006/relationships/image" Target="../media/image441.png"/><Relationship Id="rId34" Type="http://schemas.openxmlformats.org/officeDocument/2006/relationships/customXml" Target="../ink/ink446.xml"/><Relationship Id="rId7" Type="http://schemas.openxmlformats.org/officeDocument/2006/relationships/image" Target="../media/image434.png"/><Relationship Id="rId12" Type="http://schemas.openxmlformats.org/officeDocument/2006/relationships/customXml" Target="../ink/ink435.xml"/><Relationship Id="rId17" Type="http://schemas.openxmlformats.org/officeDocument/2006/relationships/image" Target="../media/image439.png"/><Relationship Id="rId25" Type="http://schemas.openxmlformats.org/officeDocument/2006/relationships/image" Target="../media/image443.png"/><Relationship Id="rId33" Type="http://schemas.openxmlformats.org/officeDocument/2006/relationships/image" Target="../media/image447.png"/><Relationship Id="rId38" Type="http://schemas.openxmlformats.org/officeDocument/2006/relationships/customXml" Target="../ink/ink448.xml"/><Relationship Id="rId2" Type="http://schemas.openxmlformats.org/officeDocument/2006/relationships/customXml" Target="../ink/ink430.xml"/><Relationship Id="rId16" Type="http://schemas.openxmlformats.org/officeDocument/2006/relationships/customXml" Target="../ink/ink437.xml"/><Relationship Id="rId20" Type="http://schemas.openxmlformats.org/officeDocument/2006/relationships/customXml" Target="../ink/ink439.xml"/><Relationship Id="rId29" Type="http://schemas.openxmlformats.org/officeDocument/2006/relationships/image" Target="../media/image4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2.xml"/><Relationship Id="rId11" Type="http://schemas.openxmlformats.org/officeDocument/2006/relationships/image" Target="../media/image436.png"/><Relationship Id="rId24" Type="http://schemas.openxmlformats.org/officeDocument/2006/relationships/customXml" Target="../ink/ink441.xml"/><Relationship Id="rId32" Type="http://schemas.openxmlformats.org/officeDocument/2006/relationships/customXml" Target="../ink/ink445.xml"/><Relationship Id="rId37" Type="http://schemas.openxmlformats.org/officeDocument/2006/relationships/image" Target="../media/image449.png"/><Relationship Id="rId5" Type="http://schemas.openxmlformats.org/officeDocument/2006/relationships/image" Target="../media/image433.png"/><Relationship Id="rId15" Type="http://schemas.openxmlformats.org/officeDocument/2006/relationships/image" Target="../media/image438.png"/><Relationship Id="rId23" Type="http://schemas.openxmlformats.org/officeDocument/2006/relationships/image" Target="../media/image442.png"/><Relationship Id="rId28" Type="http://schemas.openxmlformats.org/officeDocument/2006/relationships/customXml" Target="../ink/ink443.xml"/><Relationship Id="rId36" Type="http://schemas.openxmlformats.org/officeDocument/2006/relationships/customXml" Target="../ink/ink447.xml"/><Relationship Id="rId10" Type="http://schemas.openxmlformats.org/officeDocument/2006/relationships/customXml" Target="../ink/ink434.xml"/><Relationship Id="rId19" Type="http://schemas.openxmlformats.org/officeDocument/2006/relationships/image" Target="../media/image440.png"/><Relationship Id="rId31" Type="http://schemas.openxmlformats.org/officeDocument/2006/relationships/image" Target="../media/image446.png"/><Relationship Id="rId4" Type="http://schemas.openxmlformats.org/officeDocument/2006/relationships/customXml" Target="../ink/ink431.xml"/><Relationship Id="rId9" Type="http://schemas.openxmlformats.org/officeDocument/2006/relationships/image" Target="../media/image435.png"/><Relationship Id="rId14" Type="http://schemas.openxmlformats.org/officeDocument/2006/relationships/customXml" Target="../ink/ink436.xml"/><Relationship Id="rId22" Type="http://schemas.openxmlformats.org/officeDocument/2006/relationships/customXml" Target="../ink/ink440.xml"/><Relationship Id="rId27" Type="http://schemas.openxmlformats.org/officeDocument/2006/relationships/image" Target="../media/image444.png"/><Relationship Id="rId30" Type="http://schemas.openxmlformats.org/officeDocument/2006/relationships/customXml" Target="../ink/ink444.xml"/><Relationship Id="rId35" Type="http://schemas.openxmlformats.org/officeDocument/2006/relationships/image" Target="../media/image448.png"/><Relationship Id="rId8" Type="http://schemas.openxmlformats.org/officeDocument/2006/relationships/customXml" Target="../ink/ink433.xml"/><Relationship Id="rId3" Type="http://schemas.openxmlformats.org/officeDocument/2006/relationships/image" Target="../media/image432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8.png"/><Relationship Id="rId299" Type="http://schemas.openxmlformats.org/officeDocument/2006/relationships/image" Target="../media/image599.png"/><Relationship Id="rId21" Type="http://schemas.openxmlformats.org/officeDocument/2006/relationships/image" Target="../media/image460.png"/><Relationship Id="rId63" Type="http://schemas.openxmlformats.org/officeDocument/2006/relationships/image" Target="../media/image481.png"/><Relationship Id="rId159" Type="http://schemas.openxmlformats.org/officeDocument/2006/relationships/image" Target="../media/image529.png"/><Relationship Id="rId324" Type="http://schemas.openxmlformats.org/officeDocument/2006/relationships/customXml" Target="../ink/ink610.xml"/><Relationship Id="rId366" Type="http://schemas.openxmlformats.org/officeDocument/2006/relationships/customXml" Target="../ink/ink631.xml"/><Relationship Id="rId170" Type="http://schemas.openxmlformats.org/officeDocument/2006/relationships/customXml" Target="../ink/ink533.xml"/><Relationship Id="rId226" Type="http://schemas.openxmlformats.org/officeDocument/2006/relationships/customXml" Target="../ink/ink561.xml"/><Relationship Id="rId268" Type="http://schemas.openxmlformats.org/officeDocument/2006/relationships/customXml" Target="../ink/ink582.xml"/><Relationship Id="rId32" Type="http://schemas.openxmlformats.org/officeDocument/2006/relationships/customXml" Target="../ink/ink464.xml"/><Relationship Id="rId74" Type="http://schemas.openxmlformats.org/officeDocument/2006/relationships/customXml" Target="../ink/ink485.xml"/><Relationship Id="rId128" Type="http://schemas.openxmlformats.org/officeDocument/2006/relationships/customXml" Target="../ink/ink512.xml"/><Relationship Id="rId335" Type="http://schemas.openxmlformats.org/officeDocument/2006/relationships/image" Target="../media/image617.png"/><Relationship Id="rId377" Type="http://schemas.openxmlformats.org/officeDocument/2006/relationships/image" Target="../media/image638.png"/><Relationship Id="rId5" Type="http://schemas.openxmlformats.org/officeDocument/2006/relationships/image" Target="../media/image452.png"/><Relationship Id="rId181" Type="http://schemas.openxmlformats.org/officeDocument/2006/relationships/image" Target="../media/image540.png"/><Relationship Id="rId237" Type="http://schemas.openxmlformats.org/officeDocument/2006/relationships/image" Target="../media/image568.png"/><Relationship Id="rId402" Type="http://schemas.openxmlformats.org/officeDocument/2006/relationships/customXml" Target="../ink/ink649.xml"/><Relationship Id="rId279" Type="http://schemas.openxmlformats.org/officeDocument/2006/relationships/image" Target="../media/image589.png"/><Relationship Id="rId43" Type="http://schemas.openxmlformats.org/officeDocument/2006/relationships/image" Target="../media/image471.png"/><Relationship Id="rId139" Type="http://schemas.openxmlformats.org/officeDocument/2006/relationships/image" Target="../media/image519.png"/><Relationship Id="rId290" Type="http://schemas.openxmlformats.org/officeDocument/2006/relationships/customXml" Target="../ink/ink593.xml"/><Relationship Id="rId304" Type="http://schemas.openxmlformats.org/officeDocument/2006/relationships/customXml" Target="../ink/ink600.xml"/><Relationship Id="rId346" Type="http://schemas.openxmlformats.org/officeDocument/2006/relationships/customXml" Target="../ink/ink621.xml"/><Relationship Id="rId388" Type="http://schemas.openxmlformats.org/officeDocument/2006/relationships/customXml" Target="../ink/ink642.xml"/><Relationship Id="rId85" Type="http://schemas.openxmlformats.org/officeDocument/2006/relationships/image" Target="../media/image492.png"/><Relationship Id="rId150" Type="http://schemas.openxmlformats.org/officeDocument/2006/relationships/customXml" Target="../ink/ink523.xml"/><Relationship Id="rId192" Type="http://schemas.openxmlformats.org/officeDocument/2006/relationships/customXml" Target="../ink/ink544.xml"/><Relationship Id="rId206" Type="http://schemas.openxmlformats.org/officeDocument/2006/relationships/customXml" Target="../ink/ink551.xml"/><Relationship Id="rId413" Type="http://schemas.openxmlformats.org/officeDocument/2006/relationships/image" Target="../media/image656.png"/><Relationship Id="rId248" Type="http://schemas.openxmlformats.org/officeDocument/2006/relationships/customXml" Target="../ink/ink572.xml"/><Relationship Id="rId12" Type="http://schemas.openxmlformats.org/officeDocument/2006/relationships/customXml" Target="../ink/ink454.xml"/><Relationship Id="rId108" Type="http://schemas.openxmlformats.org/officeDocument/2006/relationships/customXml" Target="../ink/ink502.xml"/><Relationship Id="rId315" Type="http://schemas.openxmlformats.org/officeDocument/2006/relationships/image" Target="../media/image607.png"/><Relationship Id="rId357" Type="http://schemas.openxmlformats.org/officeDocument/2006/relationships/image" Target="../media/image628.png"/><Relationship Id="rId54" Type="http://schemas.openxmlformats.org/officeDocument/2006/relationships/customXml" Target="../ink/ink475.xml"/><Relationship Id="rId96" Type="http://schemas.openxmlformats.org/officeDocument/2006/relationships/customXml" Target="../ink/ink496.xml"/><Relationship Id="rId161" Type="http://schemas.openxmlformats.org/officeDocument/2006/relationships/image" Target="../media/image530.png"/><Relationship Id="rId217" Type="http://schemas.openxmlformats.org/officeDocument/2006/relationships/image" Target="../media/image558.png"/><Relationship Id="rId399" Type="http://schemas.openxmlformats.org/officeDocument/2006/relationships/image" Target="../media/image649.png"/><Relationship Id="rId259" Type="http://schemas.openxmlformats.org/officeDocument/2006/relationships/image" Target="../media/image579.png"/><Relationship Id="rId23" Type="http://schemas.openxmlformats.org/officeDocument/2006/relationships/image" Target="../media/image461.png"/><Relationship Id="rId119" Type="http://schemas.openxmlformats.org/officeDocument/2006/relationships/image" Target="../media/image509.png"/><Relationship Id="rId270" Type="http://schemas.openxmlformats.org/officeDocument/2006/relationships/customXml" Target="../ink/ink583.xml"/><Relationship Id="rId326" Type="http://schemas.openxmlformats.org/officeDocument/2006/relationships/customXml" Target="../ink/ink611.xml"/><Relationship Id="rId65" Type="http://schemas.openxmlformats.org/officeDocument/2006/relationships/image" Target="../media/image482.png"/><Relationship Id="rId130" Type="http://schemas.openxmlformats.org/officeDocument/2006/relationships/customXml" Target="../ink/ink513.xml"/><Relationship Id="rId368" Type="http://schemas.openxmlformats.org/officeDocument/2006/relationships/customXml" Target="../ink/ink632.xml"/><Relationship Id="rId172" Type="http://schemas.openxmlformats.org/officeDocument/2006/relationships/customXml" Target="../ink/ink534.xml"/><Relationship Id="rId228" Type="http://schemas.openxmlformats.org/officeDocument/2006/relationships/customXml" Target="../ink/ink562.xml"/><Relationship Id="rId281" Type="http://schemas.openxmlformats.org/officeDocument/2006/relationships/image" Target="../media/image590.png"/><Relationship Id="rId337" Type="http://schemas.openxmlformats.org/officeDocument/2006/relationships/image" Target="../media/image618.png"/><Relationship Id="rId34" Type="http://schemas.openxmlformats.org/officeDocument/2006/relationships/customXml" Target="../ink/ink465.xml"/><Relationship Id="rId76" Type="http://schemas.openxmlformats.org/officeDocument/2006/relationships/customXml" Target="../ink/ink486.xml"/><Relationship Id="rId141" Type="http://schemas.openxmlformats.org/officeDocument/2006/relationships/image" Target="../media/image520.png"/><Relationship Id="rId379" Type="http://schemas.openxmlformats.org/officeDocument/2006/relationships/image" Target="../media/image639.png"/><Relationship Id="rId7" Type="http://schemas.openxmlformats.org/officeDocument/2006/relationships/image" Target="../media/image453.png"/><Relationship Id="rId183" Type="http://schemas.openxmlformats.org/officeDocument/2006/relationships/image" Target="../media/image541.png"/><Relationship Id="rId239" Type="http://schemas.openxmlformats.org/officeDocument/2006/relationships/image" Target="../media/image569.png"/><Relationship Id="rId390" Type="http://schemas.openxmlformats.org/officeDocument/2006/relationships/customXml" Target="../ink/ink643.xml"/><Relationship Id="rId404" Type="http://schemas.openxmlformats.org/officeDocument/2006/relationships/customXml" Target="../ink/ink650.xml"/><Relationship Id="rId250" Type="http://schemas.openxmlformats.org/officeDocument/2006/relationships/customXml" Target="../ink/ink573.xml"/><Relationship Id="rId292" Type="http://schemas.openxmlformats.org/officeDocument/2006/relationships/customXml" Target="../ink/ink594.xml"/><Relationship Id="rId306" Type="http://schemas.openxmlformats.org/officeDocument/2006/relationships/customXml" Target="../ink/ink601.xml"/><Relationship Id="rId45" Type="http://schemas.openxmlformats.org/officeDocument/2006/relationships/image" Target="../media/image472.png"/><Relationship Id="rId87" Type="http://schemas.openxmlformats.org/officeDocument/2006/relationships/image" Target="../media/image493.png"/><Relationship Id="rId110" Type="http://schemas.openxmlformats.org/officeDocument/2006/relationships/customXml" Target="../ink/ink503.xml"/><Relationship Id="rId348" Type="http://schemas.openxmlformats.org/officeDocument/2006/relationships/customXml" Target="../ink/ink622.xml"/><Relationship Id="rId152" Type="http://schemas.openxmlformats.org/officeDocument/2006/relationships/customXml" Target="../ink/ink524.xml"/><Relationship Id="rId194" Type="http://schemas.openxmlformats.org/officeDocument/2006/relationships/customXml" Target="../ink/ink545.xml"/><Relationship Id="rId208" Type="http://schemas.openxmlformats.org/officeDocument/2006/relationships/customXml" Target="../ink/ink552.xml"/><Relationship Id="rId415" Type="http://schemas.openxmlformats.org/officeDocument/2006/relationships/image" Target="../media/image657.png"/><Relationship Id="rId261" Type="http://schemas.openxmlformats.org/officeDocument/2006/relationships/image" Target="../media/image580.png"/><Relationship Id="rId14" Type="http://schemas.openxmlformats.org/officeDocument/2006/relationships/customXml" Target="../ink/ink455.xml"/><Relationship Id="rId56" Type="http://schemas.openxmlformats.org/officeDocument/2006/relationships/customXml" Target="../ink/ink476.xml"/><Relationship Id="rId317" Type="http://schemas.openxmlformats.org/officeDocument/2006/relationships/image" Target="../media/image608.png"/><Relationship Id="rId359" Type="http://schemas.openxmlformats.org/officeDocument/2006/relationships/image" Target="../media/image629.png"/><Relationship Id="rId98" Type="http://schemas.openxmlformats.org/officeDocument/2006/relationships/customXml" Target="../ink/ink497.xml"/><Relationship Id="rId121" Type="http://schemas.openxmlformats.org/officeDocument/2006/relationships/image" Target="../media/image510.png"/><Relationship Id="rId163" Type="http://schemas.openxmlformats.org/officeDocument/2006/relationships/image" Target="../media/image531.png"/><Relationship Id="rId219" Type="http://schemas.openxmlformats.org/officeDocument/2006/relationships/image" Target="../media/image559.png"/><Relationship Id="rId370" Type="http://schemas.openxmlformats.org/officeDocument/2006/relationships/customXml" Target="../ink/ink633.xml"/><Relationship Id="rId230" Type="http://schemas.openxmlformats.org/officeDocument/2006/relationships/customXml" Target="../ink/ink563.xml"/><Relationship Id="rId25" Type="http://schemas.openxmlformats.org/officeDocument/2006/relationships/image" Target="../media/image462.png"/><Relationship Id="rId67" Type="http://schemas.openxmlformats.org/officeDocument/2006/relationships/image" Target="../media/image483.png"/><Relationship Id="rId272" Type="http://schemas.openxmlformats.org/officeDocument/2006/relationships/customXml" Target="../ink/ink584.xml"/><Relationship Id="rId328" Type="http://schemas.openxmlformats.org/officeDocument/2006/relationships/customXml" Target="../ink/ink612.xml"/><Relationship Id="rId132" Type="http://schemas.openxmlformats.org/officeDocument/2006/relationships/customXml" Target="../ink/ink514.xml"/><Relationship Id="rId174" Type="http://schemas.openxmlformats.org/officeDocument/2006/relationships/customXml" Target="../ink/ink535.xml"/><Relationship Id="rId381" Type="http://schemas.openxmlformats.org/officeDocument/2006/relationships/image" Target="../media/image640.png"/><Relationship Id="rId241" Type="http://schemas.openxmlformats.org/officeDocument/2006/relationships/image" Target="../media/image570.png"/><Relationship Id="rId36" Type="http://schemas.openxmlformats.org/officeDocument/2006/relationships/customXml" Target="../ink/ink466.xml"/><Relationship Id="rId283" Type="http://schemas.openxmlformats.org/officeDocument/2006/relationships/image" Target="../media/image591.png"/><Relationship Id="rId339" Type="http://schemas.openxmlformats.org/officeDocument/2006/relationships/image" Target="../media/image619.png"/><Relationship Id="rId78" Type="http://schemas.openxmlformats.org/officeDocument/2006/relationships/customXml" Target="../ink/ink487.xml"/><Relationship Id="rId101" Type="http://schemas.openxmlformats.org/officeDocument/2006/relationships/image" Target="../media/image500.png"/><Relationship Id="rId143" Type="http://schemas.openxmlformats.org/officeDocument/2006/relationships/image" Target="../media/image521.png"/><Relationship Id="rId185" Type="http://schemas.openxmlformats.org/officeDocument/2006/relationships/image" Target="../media/image542.png"/><Relationship Id="rId350" Type="http://schemas.openxmlformats.org/officeDocument/2006/relationships/customXml" Target="../ink/ink623.xml"/><Relationship Id="rId406" Type="http://schemas.openxmlformats.org/officeDocument/2006/relationships/customXml" Target="../ink/ink651.xml"/><Relationship Id="rId9" Type="http://schemas.openxmlformats.org/officeDocument/2006/relationships/image" Target="../media/image454.png"/><Relationship Id="rId210" Type="http://schemas.openxmlformats.org/officeDocument/2006/relationships/customXml" Target="../ink/ink553.xml"/><Relationship Id="rId392" Type="http://schemas.openxmlformats.org/officeDocument/2006/relationships/customXml" Target="../ink/ink644.xml"/><Relationship Id="rId252" Type="http://schemas.openxmlformats.org/officeDocument/2006/relationships/customXml" Target="../ink/ink574.xml"/><Relationship Id="rId294" Type="http://schemas.openxmlformats.org/officeDocument/2006/relationships/customXml" Target="../ink/ink595.xml"/><Relationship Id="rId308" Type="http://schemas.openxmlformats.org/officeDocument/2006/relationships/customXml" Target="../ink/ink602.xml"/><Relationship Id="rId47" Type="http://schemas.openxmlformats.org/officeDocument/2006/relationships/image" Target="../media/image473.png"/><Relationship Id="rId89" Type="http://schemas.openxmlformats.org/officeDocument/2006/relationships/image" Target="../media/image494.png"/><Relationship Id="rId112" Type="http://schemas.openxmlformats.org/officeDocument/2006/relationships/customXml" Target="../ink/ink504.xml"/><Relationship Id="rId154" Type="http://schemas.openxmlformats.org/officeDocument/2006/relationships/customXml" Target="../ink/ink525.xml"/><Relationship Id="rId361" Type="http://schemas.openxmlformats.org/officeDocument/2006/relationships/image" Target="../media/image630.png"/><Relationship Id="rId196" Type="http://schemas.openxmlformats.org/officeDocument/2006/relationships/customXml" Target="../ink/ink546.xml"/><Relationship Id="rId16" Type="http://schemas.openxmlformats.org/officeDocument/2006/relationships/customXml" Target="../ink/ink456.xml"/><Relationship Id="rId221" Type="http://schemas.openxmlformats.org/officeDocument/2006/relationships/image" Target="../media/image560.png"/><Relationship Id="rId263" Type="http://schemas.openxmlformats.org/officeDocument/2006/relationships/image" Target="../media/image581.png"/><Relationship Id="rId319" Type="http://schemas.openxmlformats.org/officeDocument/2006/relationships/image" Target="../media/image609.png"/><Relationship Id="rId58" Type="http://schemas.openxmlformats.org/officeDocument/2006/relationships/customXml" Target="../ink/ink477.xml"/><Relationship Id="rId123" Type="http://schemas.openxmlformats.org/officeDocument/2006/relationships/image" Target="../media/image511.png"/><Relationship Id="rId330" Type="http://schemas.openxmlformats.org/officeDocument/2006/relationships/customXml" Target="../ink/ink613.xml"/><Relationship Id="rId165" Type="http://schemas.openxmlformats.org/officeDocument/2006/relationships/image" Target="../media/image532.png"/><Relationship Id="rId372" Type="http://schemas.openxmlformats.org/officeDocument/2006/relationships/customXml" Target="../ink/ink634.xml"/><Relationship Id="rId232" Type="http://schemas.openxmlformats.org/officeDocument/2006/relationships/customXml" Target="../ink/ink564.xml"/><Relationship Id="rId274" Type="http://schemas.openxmlformats.org/officeDocument/2006/relationships/customXml" Target="../ink/ink585.xml"/><Relationship Id="rId27" Type="http://schemas.openxmlformats.org/officeDocument/2006/relationships/image" Target="../media/image463.png"/><Relationship Id="rId69" Type="http://schemas.openxmlformats.org/officeDocument/2006/relationships/image" Target="../media/image484.png"/><Relationship Id="rId134" Type="http://schemas.openxmlformats.org/officeDocument/2006/relationships/customXml" Target="../ink/ink515.xml"/><Relationship Id="rId80" Type="http://schemas.openxmlformats.org/officeDocument/2006/relationships/customXml" Target="../ink/ink488.xml"/><Relationship Id="rId155" Type="http://schemas.openxmlformats.org/officeDocument/2006/relationships/image" Target="../media/image527.png"/><Relationship Id="rId176" Type="http://schemas.openxmlformats.org/officeDocument/2006/relationships/customXml" Target="../ink/ink536.xml"/><Relationship Id="rId197" Type="http://schemas.openxmlformats.org/officeDocument/2006/relationships/image" Target="../media/image548.png"/><Relationship Id="rId341" Type="http://schemas.openxmlformats.org/officeDocument/2006/relationships/image" Target="../media/image620.png"/><Relationship Id="rId362" Type="http://schemas.openxmlformats.org/officeDocument/2006/relationships/customXml" Target="../ink/ink629.xml"/><Relationship Id="rId383" Type="http://schemas.openxmlformats.org/officeDocument/2006/relationships/image" Target="../media/image641.png"/><Relationship Id="rId201" Type="http://schemas.openxmlformats.org/officeDocument/2006/relationships/image" Target="../media/image550.png"/><Relationship Id="rId222" Type="http://schemas.openxmlformats.org/officeDocument/2006/relationships/customXml" Target="../ink/ink559.xml"/><Relationship Id="rId243" Type="http://schemas.openxmlformats.org/officeDocument/2006/relationships/image" Target="../media/image571.png"/><Relationship Id="rId264" Type="http://schemas.openxmlformats.org/officeDocument/2006/relationships/customXml" Target="../ink/ink580.xml"/><Relationship Id="rId285" Type="http://schemas.openxmlformats.org/officeDocument/2006/relationships/image" Target="../media/image592.png"/><Relationship Id="rId17" Type="http://schemas.openxmlformats.org/officeDocument/2006/relationships/image" Target="../media/image458.png"/><Relationship Id="rId38" Type="http://schemas.openxmlformats.org/officeDocument/2006/relationships/customXml" Target="../ink/ink467.xml"/><Relationship Id="rId59" Type="http://schemas.openxmlformats.org/officeDocument/2006/relationships/image" Target="../media/image479.png"/><Relationship Id="rId103" Type="http://schemas.openxmlformats.org/officeDocument/2006/relationships/image" Target="../media/image501.png"/><Relationship Id="rId124" Type="http://schemas.openxmlformats.org/officeDocument/2006/relationships/customXml" Target="../ink/ink510.xml"/><Relationship Id="rId310" Type="http://schemas.openxmlformats.org/officeDocument/2006/relationships/customXml" Target="../ink/ink603.xml"/><Relationship Id="rId70" Type="http://schemas.openxmlformats.org/officeDocument/2006/relationships/customXml" Target="../ink/ink483.xml"/><Relationship Id="rId91" Type="http://schemas.openxmlformats.org/officeDocument/2006/relationships/image" Target="../media/image495.png"/><Relationship Id="rId145" Type="http://schemas.openxmlformats.org/officeDocument/2006/relationships/image" Target="../media/image522.png"/><Relationship Id="rId166" Type="http://schemas.openxmlformats.org/officeDocument/2006/relationships/customXml" Target="../ink/ink531.xml"/><Relationship Id="rId187" Type="http://schemas.openxmlformats.org/officeDocument/2006/relationships/image" Target="../media/image543.png"/><Relationship Id="rId331" Type="http://schemas.openxmlformats.org/officeDocument/2006/relationships/image" Target="../media/image615.png"/><Relationship Id="rId352" Type="http://schemas.openxmlformats.org/officeDocument/2006/relationships/customXml" Target="../ink/ink624.xml"/><Relationship Id="rId373" Type="http://schemas.openxmlformats.org/officeDocument/2006/relationships/image" Target="../media/image636.png"/><Relationship Id="rId394" Type="http://schemas.openxmlformats.org/officeDocument/2006/relationships/customXml" Target="../ink/ink645.xml"/><Relationship Id="rId408" Type="http://schemas.openxmlformats.org/officeDocument/2006/relationships/customXml" Target="../ink/ink65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54.xml"/><Relationship Id="rId233" Type="http://schemas.openxmlformats.org/officeDocument/2006/relationships/image" Target="../media/image566.png"/><Relationship Id="rId254" Type="http://schemas.openxmlformats.org/officeDocument/2006/relationships/customXml" Target="../ink/ink575.xml"/><Relationship Id="rId28" Type="http://schemas.openxmlformats.org/officeDocument/2006/relationships/customXml" Target="../ink/ink462.xml"/><Relationship Id="rId49" Type="http://schemas.openxmlformats.org/officeDocument/2006/relationships/image" Target="../media/image474.png"/><Relationship Id="rId114" Type="http://schemas.openxmlformats.org/officeDocument/2006/relationships/customXml" Target="../ink/ink505.xml"/><Relationship Id="rId275" Type="http://schemas.openxmlformats.org/officeDocument/2006/relationships/image" Target="../media/image587.png"/><Relationship Id="rId296" Type="http://schemas.openxmlformats.org/officeDocument/2006/relationships/customXml" Target="../ink/ink596.xml"/><Relationship Id="rId300" Type="http://schemas.openxmlformats.org/officeDocument/2006/relationships/customXml" Target="../ink/ink598.xml"/><Relationship Id="rId60" Type="http://schemas.openxmlformats.org/officeDocument/2006/relationships/customXml" Target="../ink/ink478.xml"/><Relationship Id="rId81" Type="http://schemas.openxmlformats.org/officeDocument/2006/relationships/image" Target="../media/image490.png"/><Relationship Id="rId135" Type="http://schemas.openxmlformats.org/officeDocument/2006/relationships/image" Target="../media/image517.png"/><Relationship Id="rId156" Type="http://schemas.openxmlformats.org/officeDocument/2006/relationships/customXml" Target="../ink/ink526.xml"/><Relationship Id="rId177" Type="http://schemas.openxmlformats.org/officeDocument/2006/relationships/image" Target="../media/image538.png"/><Relationship Id="rId198" Type="http://schemas.openxmlformats.org/officeDocument/2006/relationships/customXml" Target="../ink/ink547.xml"/><Relationship Id="rId321" Type="http://schemas.openxmlformats.org/officeDocument/2006/relationships/image" Target="../media/image610.png"/><Relationship Id="rId342" Type="http://schemas.openxmlformats.org/officeDocument/2006/relationships/customXml" Target="../ink/ink619.xml"/><Relationship Id="rId363" Type="http://schemas.openxmlformats.org/officeDocument/2006/relationships/image" Target="../media/image631.png"/><Relationship Id="rId384" Type="http://schemas.openxmlformats.org/officeDocument/2006/relationships/customXml" Target="../ink/ink640.xml"/><Relationship Id="rId202" Type="http://schemas.openxmlformats.org/officeDocument/2006/relationships/customXml" Target="../ink/ink549.xml"/><Relationship Id="rId223" Type="http://schemas.openxmlformats.org/officeDocument/2006/relationships/image" Target="../media/image561.png"/><Relationship Id="rId244" Type="http://schemas.openxmlformats.org/officeDocument/2006/relationships/customXml" Target="../ink/ink570.xml"/><Relationship Id="rId18" Type="http://schemas.openxmlformats.org/officeDocument/2006/relationships/customXml" Target="../ink/ink457.xml"/><Relationship Id="rId39" Type="http://schemas.openxmlformats.org/officeDocument/2006/relationships/image" Target="../media/image469.png"/><Relationship Id="rId265" Type="http://schemas.openxmlformats.org/officeDocument/2006/relationships/image" Target="../media/image582.png"/><Relationship Id="rId286" Type="http://schemas.openxmlformats.org/officeDocument/2006/relationships/customXml" Target="../ink/ink591.xml"/><Relationship Id="rId50" Type="http://schemas.openxmlformats.org/officeDocument/2006/relationships/customXml" Target="../ink/ink473.xml"/><Relationship Id="rId104" Type="http://schemas.openxmlformats.org/officeDocument/2006/relationships/customXml" Target="../ink/ink500.xml"/><Relationship Id="rId125" Type="http://schemas.openxmlformats.org/officeDocument/2006/relationships/image" Target="../media/image512.png"/><Relationship Id="rId146" Type="http://schemas.openxmlformats.org/officeDocument/2006/relationships/customXml" Target="../ink/ink521.xml"/><Relationship Id="rId167" Type="http://schemas.openxmlformats.org/officeDocument/2006/relationships/image" Target="../media/image533.png"/><Relationship Id="rId188" Type="http://schemas.openxmlformats.org/officeDocument/2006/relationships/customXml" Target="../ink/ink542.xml"/><Relationship Id="rId311" Type="http://schemas.openxmlformats.org/officeDocument/2006/relationships/image" Target="../media/image605.png"/><Relationship Id="rId332" Type="http://schemas.openxmlformats.org/officeDocument/2006/relationships/customXml" Target="../ink/ink614.xml"/><Relationship Id="rId353" Type="http://schemas.openxmlformats.org/officeDocument/2006/relationships/image" Target="../media/image626.png"/><Relationship Id="rId374" Type="http://schemas.openxmlformats.org/officeDocument/2006/relationships/customXml" Target="../ink/ink635.xml"/><Relationship Id="rId395" Type="http://schemas.openxmlformats.org/officeDocument/2006/relationships/image" Target="../media/image647.png"/><Relationship Id="rId409" Type="http://schemas.openxmlformats.org/officeDocument/2006/relationships/image" Target="../media/image654.png"/><Relationship Id="rId71" Type="http://schemas.openxmlformats.org/officeDocument/2006/relationships/image" Target="../media/image485.png"/><Relationship Id="rId92" Type="http://schemas.openxmlformats.org/officeDocument/2006/relationships/customXml" Target="../ink/ink494.xml"/><Relationship Id="rId213" Type="http://schemas.openxmlformats.org/officeDocument/2006/relationships/image" Target="../media/image556.png"/><Relationship Id="rId234" Type="http://schemas.openxmlformats.org/officeDocument/2006/relationships/customXml" Target="../ink/ink565.xml"/><Relationship Id="rId2" Type="http://schemas.openxmlformats.org/officeDocument/2006/relationships/customXml" Target="../ink/ink449.xml"/><Relationship Id="rId29" Type="http://schemas.openxmlformats.org/officeDocument/2006/relationships/image" Target="../media/image464.png"/><Relationship Id="rId255" Type="http://schemas.openxmlformats.org/officeDocument/2006/relationships/image" Target="../media/image577.png"/><Relationship Id="rId276" Type="http://schemas.openxmlformats.org/officeDocument/2006/relationships/customXml" Target="../ink/ink586.xml"/><Relationship Id="rId297" Type="http://schemas.openxmlformats.org/officeDocument/2006/relationships/image" Target="../media/image598.png"/><Relationship Id="rId40" Type="http://schemas.openxmlformats.org/officeDocument/2006/relationships/customXml" Target="../ink/ink468.xml"/><Relationship Id="rId115" Type="http://schemas.openxmlformats.org/officeDocument/2006/relationships/image" Target="../media/image507.png"/><Relationship Id="rId136" Type="http://schemas.openxmlformats.org/officeDocument/2006/relationships/customXml" Target="../ink/ink516.xml"/><Relationship Id="rId157" Type="http://schemas.openxmlformats.org/officeDocument/2006/relationships/image" Target="../media/image528.png"/><Relationship Id="rId178" Type="http://schemas.openxmlformats.org/officeDocument/2006/relationships/customXml" Target="../ink/ink537.xml"/><Relationship Id="rId301" Type="http://schemas.openxmlformats.org/officeDocument/2006/relationships/image" Target="../media/image600.png"/><Relationship Id="rId322" Type="http://schemas.openxmlformats.org/officeDocument/2006/relationships/customXml" Target="../ink/ink609.xml"/><Relationship Id="rId343" Type="http://schemas.openxmlformats.org/officeDocument/2006/relationships/image" Target="../media/image621.png"/><Relationship Id="rId364" Type="http://schemas.openxmlformats.org/officeDocument/2006/relationships/customXml" Target="../ink/ink630.xml"/><Relationship Id="rId61" Type="http://schemas.openxmlformats.org/officeDocument/2006/relationships/image" Target="../media/image480.png"/><Relationship Id="rId82" Type="http://schemas.openxmlformats.org/officeDocument/2006/relationships/customXml" Target="../ink/ink489.xml"/><Relationship Id="rId199" Type="http://schemas.openxmlformats.org/officeDocument/2006/relationships/image" Target="../media/image549.png"/><Relationship Id="rId203" Type="http://schemas.openxmlformats.org/officeDocument/2006/relationships/image" Target="../media/image551.png"/><Relationship Id="rId385" Type="http://schemas.openxmlformats.org/officeDocument/2006/relationships/image" Target="../media/image642.png"/><Relationship Id="rId19" Type="http://schemas.openxmlformats.org/officeDocument/2006/relationships/image" Target="../media/image459.png"/><Relationship Id="rId224" Type="http://schemas.openxmlformats.org/officeDocument/2006/relationships/customXml" Target="../ink/ink560.xml"/><Relationship Id="rId245" Type="http://schemas.openxmlformats.org/officeDocument/2006/relationships/image" Target="../media/image572.png"/><Relationship Id="rId266" Type="http://schemas.openxmlformats.org/officeDocument/2006/relationships/customXml" Target="../ink/ink581.xml"/><Relationship Id="rId287" Type="http://schemas.openxmlformats.org/officeDocument/2006/relationships/image" Target="../media/image593.png"/><Relationship Id="rId410" Type="http://schemas.openxmlformats.org/officeDocument/2006/relationships/customXml" Target="../ink/ink653.xml"/><Relationship Id="rId30" Type="http://schemas.openxmlformats.org/officeDocument/2006/relationships/customXml" Target="../ink/ink463.xml"/><Relationship Id="rId105" Type="http://schemas.openxmlformats.org/officeDocument/2006/relationships/image" Target="../media/image502.png"/><Relationship Id="rId126" Type="http://schemas.openxmlformats.org/officeDocument/2006/relationships/customXml" Target="../ink/ink511.xml"/><Relationship Id="rId147" Type="http://schemas.openxmlformats.org/officeDocument/2006/relationships/image" Target="../media/image523.png"/><Relationship Id="rId168" Type="http://schemas.openxmlformats.org/officeDocument/2006/relationships/customXml" Target="../ink/ink532.xml"/><Relationship Id="rId312" Type="http://schemas.openxmlformats.org/officeDocument/2006/relationships/customXml" Target="../ink/ink604.xml"/><Relationship Id="rId333" Type="http://schemas.openxmlformats.org/officeDocument/2006/relationships/image" Target="../media/image616.png"/><Relationship Id="rId354" Type="http://schemas.openxmlformats.org/officeDocument/2006/relationships/customXml" Target="../ink/ink625.xml"/><Relationship Id="rId51" Type="http://schemas.openxmlformats.org/officeDocument/2006/relationships/image" Target="../media/image475.png"/><Relationship Id="rId72" Type="http://schemas.openxmlformats.org/officeDocument/2006/relationships/customXml" Target="../ink/ink484.xml"/><Relationship Id="rId93" Type="http://schemas.openxmlformats.org/officeDocument/2006/relationships/image" Target="../media/image496.png"/><Relationship Id="rId189" Type="http://schemas.openxmlformats.org/officeDocument/2006/relationships/image" Target="../media/image544.png"/><Relationship Id="rId375" Type="http://schemas.openxmlformats.org/officeDocument/2006/relationships/image" Target="../media/image637.png"/><Relationship Id="rId396" Type="http://schemas.openxmlformats.org/officeDocument/2006/relationships/customXml" Target="../ink/ink646.xml"/><Relationship Id="rId3" Type="http://schemas.openxmlformats.org/officeDocument/2006/relationships/image" Target="../media/image451.png"/><Relationship Id="rId214" Type="http://schemas.openxmlformats.org/officeDocument/2006/relationships/customXml" Target="../ink/ink555.xml"/><Relationship Id="rId235" Type="http://schemas.openxmlformats.org/officeDocument/2006/relationships/image" Target="../media/image567.png"/><Relationship Id="rId256" Type="http://schemas.openxmlformats.org/officeDocument/2006/relationships/customXml" Target="../ink/ink576.xml"/><Relationship Id="rId277" Type="http://schemas.openxmlformats.org/officeDocument/2006/relationships/image" Target="../media/image588.png"/><Relationship Id="rId298" Type="http://schemas.openxmlformats.org/officeDocument/2006/relationships/customXml" Target="../ink/ink597.xml"/><Relationship Id="rId400" Type="http://schemas.openxmlformats.org/officeDocument/2006/relationships/customXml" Target="../ink/ink648.xml"/><Relationship Id="rId116" Type="http://schemas.openxmlformats.org/officeDocument/2006/relationships/customXml" Target="../ink/ink506.xml"/><Relationship Id="rId137" Type="http://schemas.openxmlformats.org/officeDocument/2006/relationships/image" Target="../media/image518.png"/><Relationship Id="rId158" Type="http://schemas.openxmlformats.org/officeDocument/2006/relationships/customXml" Target="../ink/ink527.xml"/><Relationship Id="rId302" Type="http://schemas.openxmlformats.org/officeDocument/2006/relationships/customXml" Target="../ink/ink599.xml"/><Relationship Id="rId323" Type="http://schemas.openxmlformats.org/officeDocument/2006/relationships/image" Target="../media/image611.png"/><Relationship Id="rId344" Type="http://schemas.openxmlformats.org/officeDocument/2006/relationships/customXml" Target="../ink/ink620.xml"/><Relationship Id="rId20" Type="http://schemas.openxmlformats.org/officeDocument/2006/relationships/customXml" Target="../ink/ink458.xml"/><Relationship Id="rId41" Type="http://schemas.openxmlformats.org/officeDocument/2006/relationships/image" Target="../media/image470.png"/><Relationship Id="rId62" Type="http://schemas.openxmlformats.org/officeDocument/2006/relationships/customXml" Target="../ink/ink479.xml"/><Relationship Id="rId83" Type="http://schemas.openxmlformats.org/officeDocument/2006/relationships/image" Target="../media/image491.png"/><Relationship Id="rId179" Type="http://schemas.openxmlformats.org/officeDocument/2006/relationships/image" Target="../media/image539.png"/><Relationship Id="rId365" Type="http://schemas.openxmlformats.org/officeDocument/2006/relationships/image" Target="../media/image632.png"/><Relationship Id="rId386" Type="http://schemas.openxmlformats.org/officeDocument/2006/relationships/customXml" Target="../ink/ink641.xml"/><Relationship Id="rId190" Type="http://schemas.openxmlformats.org/officeDocument/2006/relationships/customXml" Target="../ink/ink543.xml"/><Relationship Id="rId204" Type="http://schemas.openxmlformats.org/officeDocument/2006/relationships/customXml" Target="../ink/ink550.xml"/><Relationship Id="rId225" Type="http://schemas.openxmlformats.org/officeDocument/2006/relationships/image" Target="../media/image562.png"/><Relationship Id="rId246" Type="http://schemas.openxmlformats.org/officeDocument/2006/relationships/customXml" Target="../ink/ink571.xml"/><Relationship Id="rId267" Type="http://schemas.openxmlformats.org/officeDocument/2006/relationships/image" Target="../media/image583.png"/><Relationship Id="rId288" Type="http://schemas.openxmlformats.org/officeDocument/2006/relationships/customXml" Target="../ink/ink592.xml"/><Relationship Id="rId411" Type="http://schemas.openxmlformats.org/officeDocument/2006/relationships/image" Target="../media/image655.png"/><Relationship Id="rId106" Type="http://schemas.openxmlformats.org/officeDocument/2006/relationships/customXml" Target="../ink/ink501.xml"/><Relationship Id="rId127" Type="http://schemas.openxmlformats.org/officeDocument/2006/relationships/image" Target="../media/image513.png"/><Relationship Id="rId313" Type="http://schemas.openxmlformats.org/officeDocument/2006/relationships/image" Target="../media/image606.png"/><Relationship Id="rId10" Type="http://schemas.openxmlformats.org/officeDocument/2006/relationships/customXml" Target="../ink/ink453.xml"/><Relationship Id="rId31" Type="http://schemas.openxmlformats.org/officeDocument/2006/relationships/image" Target="../media/image465.png"/><Relationship Id="rId52" Type="http://schemas.openxmlformats.org/officeDocument/2006/relationships/customXml" Target="../ink/ink474.xml"/><Relationship Id="rId73" Type="http://schemas.openxmlformats.org/officeDocument/2006/relationships/image" Target="../media/image486.png"/><Relationship Id="rId94" Type="http://schemas.openxmlformats.org/officeDocument/2006/relationships/customXml" Target="../ink/ink495.xml"/><Relationship Id="rId148" Type="http://schemas.openxmlformats.org/officeDocument/2006/relationships/customXml" Target="../ink/ink522.xml"/><Relationship Id="rId169" Type="http://schemas.openxmlformats.org/officeDocument/2006/relationships/image" Target="../media/image534.png"/><Relationship Id="rId334" Type="http://schemas.openxmlformats.org/officeDocument/2006/relationships/customXml" Target="../ink/ink615.xml"/><Relationship Id="rId355" Type="http://schemas.openxmlformats.org/officeDocument/2006/relationships/image" Target="../media/image627.png"/><Relationship Id="rId376" Type="http://schemas.openxmlformats.org/officeDocument/2006/relationships/customXml" Target="../ink/ink636.xml"/><Relationship Id="rId397" Type="http://schemas.openxmlformats.org/officeDocument/2006/relationships/image" Target="../media/image648.png"/><Relationship Id="rId4" Type="http://schemas.openxmlformats.org/officeDocument/2006/relationships/customXml" Target="../ink/ink450.xml"/><Relationship Id="rId180" Type="http://schemas.openxmlformats.org/officeDocument/2006/relationships/customXml" Target="../ink/ink538.xml"/><Relationship Id="rId215" Type="http://schemas.openxmlformats.org/officeDocument/2006/relationships/image" Target="../media/image557.png"/><Relationship Id="rId236" Type="http://schemas.openxmlformats.org/officeDocument/2006/relationships/customXml" Target="../ink/ink566.xml"/><Relationship Id="rId257" Type="http://schemas.openxmlformats.org/officeDocument/2006/relationships/image" Target="../media/image578.png"/><Relationship Id="rId278" Type="http://schemas.openxmlformats.org/officeDocument/2006/relationships/customXml" Target="../ink/ink587.xml"/><Relationship Id="rId401" Type="http://schemas.openxmlformats.org/officeDocument/2006/relationships/image" Target="../media/image650.png"/><Relationship Id="rId303" Type="http://schemas.openxmlformats.org/officeDocument/2006/relationships/image" Target="../media/image601.png"/><Relationship Id="rId42" Type="http://schemas.openxmlformats.org/officeDocument/2006/relationships/customXml" Target="../ink/ink469.xml"/><Relationship Id="rId84" Type="http://schemas.openxmlformats.org/officeDocument/2006/relationships/customXml" Target="../ink/ink490.xml"/><Relationship Id="rId138" Type="http://schemas.openxmlformats.org/officeDocument/2006/relationships/customXml" Target="../ink/ink517.xml"/><Relationship Id="rId345" Type="http://schemas.openxmlformats.org/officeDocument/2006/relationships/image" Target="../media/image622.png"/><Relationship Id="rId387" Type="http://schemas.openxmlformats.org/officeDocument/2006/relationships/image" Target="../media/image643.png"/><Relationship Id="rId191" Type="http://schemas.openxmlformats.org/officeDocument/2006/relationships/image" Target="../media/image545.png"/><Relationship Id="rId205" Type="http://schemas.openxmlformats.org/officeDocument/2006/relationships/image" Target="../media/image552.png"/><Relationship Id="rId247" Type="http://schemas.openxmlformats.org/officeDocument/2006/relationships/image" Target="../media/image573.png"/><Relationship Id="rId412" Type="http://schemas.openxmlformats.org/officeDocument/2006/relationships/customXml" Target="../ink/ink654.xml"/><Relationship Id="rId107" Type="http://schemas.openxmlformats.org/officeDocument/2006/relationships/image" Target="../media/image503.png"/><Relationship Id="rId289" Type="http://schemas.openxmlformats.org/officeDocument/2006/relationships/image" Target="../media/image594.png"/><Relationship Id="rId11" Type="http://schemas.openxmlformats.org/officeDocument/2006/relationships/image" Target="../media/image455.png"/><Relationship Id="rId53" Type="http://schemas.openxmlformats.org/officeDocument/2006/relationships/image" Target="../media/image476.png"/><Relationship Id="rId149" Type="http://schemas.openxmlformats.org/officeDocument/2006/relationships/image" Target="../media/image524.png"/><Relationship Id="rId314" Type="http://schemas.openxmlformats.org/officeDocument/2006/relationships/customXml" Target="../ink/ink605.xml"/><Relationship Id="rId356" Type="http://schemas.openxmlformats.org/officeDocument/2006/relationships/customXml" Target="../ink/ink626.xml"/><Relationship Id="rId398" Type="http://schemas.openxmlformats.org/officeDocument/2006/relationships/customXml" Target="../ink/ink647.xml"/><Relationship Id="rId95" Type="http://schemas.openxmlformats.org/officeDocument/2006/relationships/image" Target="../media/image497.png"/><Relationship Id="rId160" Type="http://schemas.openxmlformats.org/officeDocument/2006/relationships/customXml" Target="../ink/ink528.xml"/><Relationship Id="rId216" Type="http://schemas.openxmlformats.org/officeDocument/2006/relationships/customXml" Target="../ink/ink556.xml"/><Relationship Id="rId258" Type="http://schemas.openxmlformats.org/officeDocument/2006/relationships/customXml" Target="../ink/ink577.xml"/><Relationship Id="rId22" Type="http://schemas.openxmlformats.org/officeDocument/2006/relationships/customXml" Target="../ink/ink459.xml"/><Relationship Id="rId64" Type="http://schemas.openxmlformats.org/officeDocument/2006/relationships/customXml" Target="../ink/ink480.xml"/><Relationship Id="rId118" Type="http://schemas.openxmlformats.org/officeDocument/2006/relationships/customXml" Target="../ink/ink507.xml"/><Relationship Id="rId325" Type="http://schemas.openxmlformats.org/officeDocument/2006/relationships/image" Target="../media/image612.png"/><Relationship Id="rId367" Type="http://schemas.openxmlformats.org/officeDocument/2006/relationships/image" Target="../media/image633.png"/><Relationship Id="rId171" Type="http://schemas.openxmlformats.org/officeDocument/2006/relationships/image" Target="../media/image535.png"/><Relationship Id="rId227" Type="http://schemas.openxmlformats.org/officeDocument/2006/relationships/image" Target="../media/image563.png"/><Relationship Id="rId269" Type="http://schemas.openxmlformats.org/officeDocument/2006/relationships/image" Target="../media/image584.png"/><Relationship Id="rId33" Type="http://schemas.openxmlformats.org/officeDocument/2006/relationships/image" Target="../media/image466.png"/><Relationship Id="rId129" Type="http://schemas.openxmlformats.org/officeDocument/2006/relationships/image" Target="../media/image514.png"/><Relationship Id="rId280" Type="http://schemas.openxmlformats.org/officeDocument/2006/relationships/customXml" Target="../ink/ink588.xml"/><Relationship Id="rId336" Type="http://schemas.openxmlformats.org/officeDocument/2006/relationships/customXml" Target="../ink/ink616.xml"/><Relationship Id="rId75" Type="http://schemas.openxmlformats.org/officeDocument/2006/relationships/image" Target="../media/image487.png"/><Relationship Id="rId140" Type="http://schemas.openxmlformats.org/officeDocument/2006/relationships/customXml" Target="../ink/ink518.xml"/><Relationship Id="rId182" Type="http://schemas.openxmlformats.org/officeDocument/2006/relationships/customXml" Target="../ink/ink539.xml"/><Relationship Id="rId378" Type="http://schemas.openxmlformats.org/officeDocument/2006/relationships/customXml" Target="../ink/ink637.xml"/><Relationship Id="rId403" Type="http://schemas.openxmlformats.org/officeDocument/2006/relationships/image" Target="../media/image651.png"/><Relationship Id="rId6" Type="http://schemas.openxmlformats.org/officeDocument/2006/relationships/customXml" Target="../ink/ink451.xml"/><Relationship Id="rId238" Type="http://schemas.openxmlformats.org/officeDocument/2006/relationships/customXml" Target="../ink/ink567.xml"/><Relationship Id="rId291" Type="http://schemas.openxmlformats.org/officeDocument/2006/relationships/image" Target="../media/image595.png"/><Relationship Id="rId305" Type="http://schemas.openxmlformats.org/officeDocument/2006/relationships/image" Target="../media/image602.png"/><Relationship Id="rId347" Type="http://schemas.openxmlformats.org/officeDocument/2006/relationships/image" Target="../media/image623.png"/><Relationship Id="rId44" Type="http://schemas.openxmlformats.org/officeDocument/2006/relationships/customXml" Target="../ink/ink470.xml"/><Relationship Id="rId86" Type="http://schemas.openxmlformats.org/officeDocument/2006/relationships/customXml" Target="../ink/ink491.xml"/><Relationship Id="rId151" Type="http://schemas.openxmlformats.org/officeDocument/2006/relationships/image" Target="../media/image525.png"/><Relationship Id="rId389" Type="http://schemas.openxmlformats.org/officeDocument/2006/relationships/image" Target="../media/image644.png"/><Relationship Id="rId193" Type="http://schemas.openxmlformats.org/officeDocument/2006/relationships/image" Target="../media/image546.png"/><Relationship Id="rId207" Type="http://schemas.openxmlformats.org/officeDocument/2006/relationships/image" Target="../media/image553.png"/><Relationship Id="rId249" Type="http://schemas.openxmlformats.org/officeDocument/2006/relationships/image" Target="../media/image574.png"/><Relationship Id="rId414" Type="http://schemas.openxmlformats.org/officeDocument/2006/relationships/customXml" Target="../ink/ink655.xml"/><Relationship Id="rId13" Type="http://schemas.openxmlformats.org/officeDocument/2006/relationships/image" Target="../media/image456.png"/><Relationship Id="rId109" Type="http://schemas.openxmlformats.org/officeDocument/2006/relationships/image" Target="../media/image504.png"/><Relationship Id="rId260" Type="http://schemas.openxmlformats.org/officeDocument/2006/relationships/customXml" Target="../ink/ink578.xml"/><Relationship Id="rId316" Type="http://schemas.openxmlformats.org/officeDocument/2006/relationships/customXml" Target="../ink/ink606.xml"/><Relationship Id="rId55" Type="http://schemas.openxmlformats.org/officeDocument/2006/relationships/image" Target="../media/image477.png"/><Relationship Id="rId97" Type="http://schemas.openxmlformats.org/officeDocument/2006/relationships/image" Target="../media/image498.png"/><Relationship Id="rId120" Type="http://schemas.openxmlformats.org/officeDocument/2006/relationships/customXml" Target="../ink/ink508.xml"/><Relationship Id="rId358" Type="http://schemas.openxmlformats.org/officeDocument/2006/relationships/customXml" Target="../ink/ink627.xml"/><Relationship Id="rId162" Type="http://schemas.openxmlformats.org/officeDocument/2006/relationships/customXml" Target="../ink/ink529.xml"/><Relationship Id="rId218" Type="http://schemas.openxmlformats.org/officeDocument/2006/relationships/customXml" Target="../ink/ink557.xml"/><Relationship Id="rId271" Type="http://schemas.openxmlformats.org/officeDocument/2006/relationships/image" Target="../media/image585.png"/><Relationship Id="rId24" Type="http://schemas.openxmlformats.org/officeDocument/2006/relationships/customXml" Target="../ink/ink460.xml"/><Relationship Id="rId66" Type="http://schemas.openxmlformats.org/officeDocument/2006/relationships/customXml" Target="../ink/ink481.xml"/><Relationship Id="rId131" Type="http://schemas.openxmlformats.org/officeDocument/2006/relationships/image" Target="../media/image515.png"/><Relationship Id="rId327" Type="http://schemas.openxmlformats.org/officeDocument/2006/relationships/image" Target="../media/image613.png"/><Relationship Id="rId369" Type="http://schemas.openxmlformats.org/officeDocument/2006/relationships/image" Target="../media/image634.png"/><Relationship Id="rId173" Type="http://schemas.openxmlformats.org/officeDocument/2006/relationships/image" Target="../media/image536.png"/><Relationship Id="rId229" Type="http://schemas.openxmlformats.org/officeDocument/2006/relationships/image" Target="../media/image564.png"/><Relationship Id="rId380" Type="http://schemas.openxmlformats.org/officeDocument/2006/relationships/customXml" Target="../ink/ink638.xml"/><Relationship Id="rId240" Type="http://schemas.openxmlformats.org/officeDocument/2006/relationships/customXml" Target="../ink/ink568.xml"/><Relationship Id="rId35" Type="http://schemas.openxmlformats.org/officeDocument/2006/relationships/image" Target="../media/image467.png"/><Relationship Id="rId77" Type="http://schemas.openxmlformats.org/officeDocument/2006/relationships/image" Target="../media/image488.png"/><Relationship Id="rId100" Type="http://schemas.openxmlformats.org/officeDocument/2006/relationships/customXml" Target="../ink/ink498.xml"/><Relationship Id="rId282" Type="http://schemas.openxmlformats.org/officeDocument/2006/relationships/customXml" Target="../ink/ink589.xml"/><Relationship Id="rId338" Type="http://schemas.openxmlformats.org/officeDocument/2006/relationships/customXml" Target="../ink/ink617.xml"/><Relationship Id="rId8" Type="http://schemas.openxmlformats.org/officeDocument/2006/relationships/customXml" Target="../ink/ink452.xml"/><Relationship Id="rId142" Type="http://schemas.openxmlformats.org/officeDocument/2006/relationships/customXml" Target="../ink/ink519.xml"/><Relationship Id="rId184" Type="http://schemas.openxmlformats.org/officeDocument/2006/relationships/customXml" Target="../ink/ink540.xml"/><Relationship Id="rId391" Type="http://schemas.openxmlformats.org/officeDocument/2006/relationships/image" Target="../media/image645.png"/><Relationship Id="rId405" Type="http://schemas.openxmlformats.org/officeDocument/2006/relationships/image" Target="../media/image652.png"/><Relationship Id="rId251" Type="http://schemas.openxmlformats.org/officeDocument/2006/relationships/image" Target="../media/image575.png"/><Relationship Id="rId46" Type="http://schemas.openxmlformats.org/officeDocument/2006/relationships/customXml" Target="../ink/ink471.xml"/><Relationship Id="rId293" Type="http://schemas.openxmlformats.org/officeDocument/2006/relationships/image" Target="../media/image596.png"/><Relationship Id="rId307" Type="http://schemas.openxmlformats.org/officeDocument/2006/relationships/image" Target="../media/image603.png"/><Relationship Id="rId349" Type="http://schemas.openxmlformats.org/officeDocument/2006/relationships/image" Target="../media/image624.png"/><Relationship Id="rId88" Type="http://schemas.openxmlformats.org/officeDocument/2006/relationships/customXml" Target="../ink/ink492.xml"/><Relationship Id="rId111" Type="http://schemas.openxmlformats.org/officeDocument/2006/relationships/image" Target="../media/image505.png"/><Relationship Id="rId153" Type="http://schemas.openxmlformats.org/officeDocument/2006/relationships/image" Target="../media/image526.png"/><Relationship Id="rId195" Type="http://schemas.openxmlformats.org/officeDocument/2006/relationships/image" Target="../media/image547.png"/><Relationship Id="rId209" Type="http://schemas.openxmlformats.org/officeDocument/2006/relationships/image" Target="../media/image554.png"/><Relationship Id="rId360" Type="http://schemas.openxmlformats.org/officeDocument/2006/relationships/customXml" Target="../ink/ink628.xml"/><Relationship Id="rId220" Type="http://schemas.openxmlformats.org/officeDocument/2006/relationships/customXml" Target="../ink/ink558.xml"/><Relationship Id="rId15" Type="http://schemas.openxmlformats.org/officeDocument/2006/relationships/image" Target="../media/image457.png"/><Relationship Id="rId57" Type="http://schemas.openxmlformats.org/officeDocument/2006/relationships/image" Target="../media/image478.png"/><Relationship Id="rId262" Type="http://schemas.openxmlformats.org/officeDocument/2006/relationships/customXml" Target="../ink/ink579.xml"/><Relationship Id="rId318" Type="http://schemas.openxmlformats.org/officeDocument/2006/relationships/customXml" Target="../ink/ink607.xml"/><Relationship Id="rId99" Type="http://schemas.openxmlformats.org/officeDocument/2006/relationships/image" Target="../media/image499.png"/><Relationship Id="rId122" Type="http://schemas.openxmlformats.org/officeDocument/2006/relationships/customXml" Target="../ink/ink509.xml"/><Relationship Id="rId164" Type="http://schemas.openxmlformats.org/officeDocument/2006/relationships/customXml" Target="../ink/ink530.xml"/><Relationship Id="rId371" Type="http://schemas.openxmlformats.org/officeDocument/2006/relationships/image" Target="../media/image635.png"/><Relationship Id="rId26" Type="http://schemas.openxmlformats.org/officeDocument/2006/relationships/customXml" Target="../ink/ink461.xml"/><Relationship Id="rId231" Type="http://schemas.openxmlformats.org/officeDocument/2006/relationships/image" Target="../media/image565.png"/><Relationship Id="rId273" Type="http://schemas.openxmlformats.org/officeDocument/2006/relationships/image" Target="../media/image586.png"/><Relationship Id="rId329" Type="http://schemas.openxmlformats.org/officeDocument/2006/relationships/image" Target="../media/image614.png"/><Relationship Id="rId68" Type="http://schemas.openxmlformats.org/officeDocument/2006/relationships/customXml" Target="../ink/ink482.xml"/><Relationship Id="rId133" Type="http://schemas.openxmlformats.org/officeDocument/2006/relationships/image" Target="../media/image516.png"/><Relationship Id="rId175" Type="http://schemas.openxmlformats.org/officeDocument/2006/relationships/image" Target="../media/image537.png"/><Relationship Id="rId340" Type="http://schemas.openxmlformats.org/officeDocument/2006/relationships/customXml" Target="../ink/ink618.xml"/><Relationship Id="rId200" Type="http://schemas.openxmlformats.org/officeDocument/2006/relationships/customXml" Target="../ink/ink548.xml"/><Relationship Id="rId382" Type="http://schemas.openxmlformats.org/officeDocument/2006/relationships/customXml" Target="../ink/ink639.xml"/><Relationship Id="rId242" Type="http://schemas.openxmlformats.org/officeDocument/2006/relationships/customXml" Target="../ink/ink569.xml"/><Relationship Id="rId284" Type="http://schemas.openxmlformats.org/officeDocument/2006/relationships/customXml" Target="../ink/ink590.xml"/><Relationship Id="rId37" Type="http://schemas.openxmlformats.org/officeDocument/2006/relationships/image" Target="../media/image468.png"/><Relationship Id="rId79" Type="http://schemas.openxmlformats.org/officeDocument/2006/relationships/image" Target="../media/image489.png"/><Relationship Id="rId102" Type="http://schemas.openxmlformats.org/officeDocument/2006/relationships/customXml" Target="../ink/ink499.xml"/><Relationship Id="rId144" Type="http://schemas.openxmlformats.org/officeDocument/2006/relationships/customXml" Target="../ink/ink520.xml"/><Relationship Id="rId90" Type="http://schemas.openxmlformats.org/officeDocument/2006/relationships/customXml" Target="../ink/ink493.xml"/><Relationship Id="rId186" Type="http://schemas.openxmlformats.org/officeDocument/2006/relationships/customXml" Target="../ink/ink541.xml"/><Relationship Id="rId351" Type="http://schemas.openxmlformats.org/officeDocument/2006/relationships/image" Target="../media/image625.png"/><Relationship Id="rId393" Type="http://schemas.openxmlformats.org/officeDocument/2006/relationships/image" Target="../media/image646.png"/><Relationship Id="rId407" Type="http://schemas.openxmlformats.org/officeDocument/2006/relationships/image" Target="../media/image653.png"/><Relationship Id="rId211" Type="http://schemas.openxmlformats.org/officeDocument/2006/relationships/image" Target="../media/image555.png"/><Relationship Id="rId253" Type="http://schemas.openxmlformats.org/officeDocument/2006/relationships/image" Target="../media/image576.png"/><Relationship Id="rId295" Type="http://schemas.openxmlformats.org/officeDocument/2006/relationships/image" Target="../media/image597.png"/><Relationship Id="rId309" Type="http://schemas.openxmlformats.org/officeDocument/2006/relationships/image" Target="../media/image604.png"/><Relationship Id="rId48" Type="http://schemas.openxmlformats.org/officeDocument/2006/relationships/customXml" Target="../ink/ink472.xml"/><Relationship Id="rId113" Type="http://schemas.openxmlformats.org/officeDocument/2006/relationships/image" Target="../media/image506.png"/><Relationship Id="rId320" Type="http://schemas.openxmlformats.org/officeDocument/2006/relationships/customXml" Target="../ink/ink608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68.xml"/><Relationship Id="rId21" Type="http://schemas.openxmlformats.org/officeDocument/2006/relationships/image" Target="../media/image667.png"/><Relationship Id="rId42" Type="http://schemas.openxmlformats.org/officeDocument/2006/relationships/customXml" Target="../ink/ink676.xml"/><Relationship Id="rId47" Type="http://schemas.openxmlformats.org/officeDocument/2006/relationships/image" Target="../media/image680.png"/><Relationship Id="rId63" Type="http://schemas.openxmlformats.org/officeDocument/2006/relationships/image" Target="../media/image688.png"/><Relationship Id="rId68" Type="http://schemas.openxmlformats.org/officeDocument/2006/relationships/customXml" Target="../ink/ink689.xml"/><Relationship Id="rId84" Type="http://schemas.openxmlformats.org/officeDocument/2006/relationships/customXml" Target="../ink/ink697.xml"/><Relationship Id="rId89" Type="http://schemas.openxmlformats.org/officeDocument/2006/relationships/image" Target="../media/image701.png"/><Relationship Id="rId16" Type="http://schemas.openxmlformats.org/officeDocument/2006/relationships/customXml" Target="../ink/ink663.xml"/><Relationship Id="rId11" Type="http://schemas.openxmlformats.org/officeDocument/2006/relationships/image" Target="../media/image662.png"/><Relationship Id="rId32" Type="http://schemas.openxmlformats.org/officeDocument/2006/relationships/customXml" Target="../ink/ink671.xml"/><Relationship Id="rId37" Type="http://schemas.openxmlformats.org/officeDocument/2006/relationships/image" Target="../media/image675.png"/><Relationship Id="rId53" Type="http://schemas.openxmlformats.org/officeDocument/2006/relationships/image" Target="../media/image683.png"/><Relationship Id="rId58" Type="http://schemas.openxmlformats.org/officeDocument/2006/relationships/customXml" Target="../ink/ink684.xml"/><Relationship Id="rId74" Type="http://schemas.openxmlformats.org/officeDocument/2006/relationships/customXml" Target="../ink/ink692.xml"/><Relationship Id="rId79" Type="http://schemas.openxmlformats.org/officeDocument/2006/relationships/image" Target="../media/image696.png"/><Relationship Id="rId5" Type="http://schemas.openxmlformats.org/officeDocument/2006/relationships/image" Target="../media/image659.png"/><Relationship Id="rId90" Type="http://schemas.openxmlformats.org/officeDocument/2006/relationships/customXml" Target="../ink/ink700.xml"/><Relationship Id="rId95" Type="http://schemas.openxmlformats.org/officeDocument/2006/relationships/image" Target="../media/image704.png"/><Relationship Id="rId22" Type="http://schemas.openxmlformats.org/officeDocument/2006/relationships/customXml" Target="../ink/ink666.xml"/><Relationship Id="rId27" Type="http://schemas.openxmlformats.org/officeDocument/2006/relationships/image" Target="../media/image670.png"/><Relationship Id="rId43" Type="http://schemas.openxmlformats.org/officeDocument/2006/relationships/image" Target="../media/image678.png"/><Relationship Id="rId48" Type="http://schemas.openxmlformats.org/officeDocument/2006/relationships/customXml" Target="../ink/ink679.xml"/><Relationship Id="rId64" Type="http://schemas.openxmlformats.org/officeDocument/2006/relationships/customXml" Target="../ink/ink687.xml"/><Relationship Id="rId69" Type="http://schemas.openxmlformats.org/officeDocument/2006/relationships/image" Target="../media/image691.png"/><Relationship Id="rId80" Type="http://schemas.openxmlformats.org/officeDocument/2006/relationships/customXml" Target="../ink/ink695.xml"/><Relationship Id="rId85" Type="http://schemas.openxmlformats.org/officeDocument/2006/relationships/image" Target="../media/image699.png"/><Relationship Id="rId12" Type="http://schemas.openxmlformats.org/officeDocument/2006/relationships/customXml" Target="../ink/ink661.xml"/><Relationship Id="rId17" Type="http://schemas.openxmlformats.org/officeDocument/2006/relationships/image" Target="../media/image665.png"/><Relationship Id="rId25" Type="http://schemas.openxmlformats.org/officeDocument/2006/relationships/image" Target="../media/image669.png"/><Relationship Id="rId33" Type="http://schemas.openxmlformats.org/officeDocument/2006/relationships/image" Target="../media/image673.png"/><Relationship Id="rId38" Type="http://schemas.openxmlformats.org/officeDocument/2006/relationships/customXml" Target="../ink/ink674.xml"/><Relationship Id="rId46" Type="http://schemas.openxmlformats.org/officeDocument/2006/relationships/customXml" Target="../ink/ink678.xml"/><Relationship Id="rId59" Type="http://schemas.openxmlformats.org/officeDocument/2006/relationships/image" Target="../media/image686.png"/><Relationship Id="rId67" Type="http://schemas.openxmlformats.org/officeDocument/2006/relationships/image" Target="../media/image690.png"/><Relationship Id="rId20" Type="http://schemas.openxmlformats.org/officeDocument/2006/relationships/customXml" Target="../ink/ink665.xml"/><Relationship Id="rId41" Type="http://schemas.openxmlformats.org/officeDocument/2006/relationships/image" Target="../media/image677.png"/><Relationship Id="rId54" Type="http://schemas.openxmlformats.org/officeDocument/2006/relationships/customXml" Target="../ink/ink682.xml"/><Relationship Id="rId62" Type="http://schemas.openxmlformats.org/officeDocument/2006/relationships/customXml" Target="../ink/ink686.xml"/><Relationship Id="rId70" Type="http://schemas.openxmlformats.org/officeDocument/2006/relationships/customXml" Target="../ink/ink690.xml"/><Relationship Id="rId75" Type="http://schemas.openxmlformats.org/officeDocument/2006/relationships/image" Target="../media/image694.png"/><Relationship Id="rId83" Type="http://schemas.openxmlformats.org/officeDocument/2006/relationships/image" Target="../media/image698.png"/><Relationship Id="rId88" Type="http://schemas.openxmlformats.org/officeDocument/2006/relationships/customXml" Target="../ink/ink699.xml"/><Relationship Id="rId91" Type="http://schemas.openxmlformats.org/officeDocument/2006/relationships/image" Target="../media/image702.png"/><Relationship Id="rId96" Type="http://schemas.openxmlformats.org/officeDocument/2006/relationships/customXml" Target="../ink/ink70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8.xml"/><Relationship Id="rId15" Type="http://schemas.openxmlformats.org/officeDocument/2006/relationships/image" Target="../media/image664.png"/><Relationship Id="rId23" Type="http://schemas.openxmlformats.org/officeDocument/2006/relationships/image" Target="../media/image668.png"/><Relationship Id="rId28" Type="http://schemas.openxmlformats.org/officeDocument/2006/relationships/customXml" Target="../ink/ink669.xml"/><Relationship Id="rId36" Type="http://schemas.openxmlformats.org/officeDocument/2006/relationships/customXml" Target="../ink/ink673.xml"/><Relationship Id="rId49" Type="http://schemas.openxmlformats.org/officeDocument/2006/relationships/image" Target="../media/image681.png"/><Relationship Id="rId57" Type="http://schemas.openxmlformats.org/officeDocument/2006/relationships/image" Target="../media/image685.png"/><Relationship Id="rId10" Type="http://schemas.openxmlformats.org/officeDocument/2006/relationships/customXml" Target="../ink/ink660.xml"/><Relationship Id="rId31" Type="http://schemas.openxmlformats.org/officeDocument/2006/relationships/image" Target="../media/image672.png"/><Relationship Id="rId44" Type="http://schemas.openxmlformats.org/officeDocument/2006/relationships/customXml" Target="../ink/ink677.xml"/><Relationship Id="rId52" Type="http://schemas.openxmlformats.org/officeDocument/2006/relationships/customXml" Target="../ink/ink681.xml"/><Relationship Id="rId60" Type="http://schemas.openxmlformats.org/officeDocument/2006/relationships/customXml" Target="../ink/ink685.xml"/><Relationship Id="rId65" Type="http://schemas.openxmlformats.org/officeDocument/2006/relationships/image" Target="../media/image689.png"/><Relationship Id="rId73" Type="http://schemas.openxmlformats.org/officeDocument/2006/relationships/image" Target="../media/image693.png"/><Relationship Id="rId78" Type="http://schemas.openxmlformats.org/officeDocument/2006/relationships/customXml" Target="../ink/ink694.xml"/><Relationship Id="rId81" Type="http://schemas.openxmlformats.org/officeDocument/2006/relationships/image" Target="../media/image697.png"/><Relationship Id="rId86" Type="http://schemas.openxmlformats.org/officeDocument/2006/relationships/customXml" Target="../ink/ink698.xml"/><Relationship Id="rId94" Type="http://schemas.openxmlformats.org/officeDocument/2006/relationships/customXml" Target="../ink/ink702.xml"/><Relationship Id="rId99" Type="http://schemas.openxmlformats.org/officeDocument/2006/relationships/image" Target="../media/image706.png"/><Relationship Id="rId101" Type="http://schemas.openxmlformats.org/officeDocument/2006/relationships/image" Target="../media/image707.png"/><Relationship Id="rId4" Type="http://schemas.openxmlformats.org/officeDocument/2006/relationships/customXml" Target="../ink/ink657.xml"/><Relationship Id="rId9" Type="http://schemas.openxmlformats.org/officeDocument/2006/relationships/image" Target="../media/image661.png"/><Relationship Id="rId13" Type="http://schemas.openxmlformats.org/officeDocument/2006/relationships/image" Target="../media/image663.png"/><Relationship Id="rId18" Type="http://schemas.openxmlformats.org/officeDocument/2006/relationships/customXml" Target="../ink/ink664.xml"/><Relationship Id="rId39" Type="http://schemas.openxmlformats.org/officeDocument/2006/relationships/image" Target="../media/image676.png"/><Relationship Id="rId34" Type="http://schemas.openxmlformats.org/officeDocument/2006/relationships/customXml" Target="../ink/ink672.xml"/><Relationship Id="rId50" Type="http://schemas.openxmlformats.org/officeDocument/2006/relationships/customXml" Target="../ink/ink680.xml"/><Relationship Id="rId55" Type="http://schemas.openxmlformats.org/officeDocument/2006/relationships/image" Target="../media/image684.png"/><Relationship Id="rId76" Type="http://schemas.openxmlformats.org/officeDocument/2006/relationships/customXml" Target="../ink/ink693.xml"/><Relationship Id="rId97" Type="http://schemas.openxmlformats.org/officeDocument/2006/relationships/image" Target="../media/image705.png"/><Relationship Id="rId7" Type="http://schemas.openxmlformats.org/officeDocument/2006/relationships/image" Target="../media/image660.png"/><Relationship Id="rId71" Type="http://schemas.openxmlformats.org/officeDocument/2006/relationships/image" Target="../media/image692.png"/><Relationship Id="rId92" Type="http://schemas.openxmlformats.org/officeDocument/2006/relationships/customXml" Target="../ink/ink701.xml"/><Relationship Id="rId2" Type="http://schemas.openxmlformats.org/officeDocument/2006/relationships/customXml" Target="../ink/ink656.xml"/><Relationship Id="rId29" Type="http://schemas.openxmlformats.org/officeDocument/2006/relationships/image" Target="../media/image671.png"/><Relationship Id="rId24" Type="http://schemas.openxmlformats.org/officeDocument/2006/relationships/customXml" Target="../ink/ink667.xml"/><Relationship Id="rId40" Type="http://schemas.openxmlformats.org/officeDocument/2006/relationships/customXml" Target="../ink/ink675.xml"/><Relationship Id="rId45" Type="http://schemas.openxmlformats.org/officeDocument/2006/relationships/image" Target="../media/image679.png"/><Relationship Id="rId66" Type="http://schemas.openxmlformats.org/officeDocument/2006/relationships/customXml" Target="../ink/ink688.xml"/><Relationship Id="rId87" Type="http://schemas.openxmlformats.org/officeDocument/2006/relationships/image" Target="../media/image700.png"/><Relationship Id="rId61" Type="http://schemas.openxmlformats.org/officeDocument/2006/relationships/image" Target="../media/image687.png"/><Relationship Id="rId82" Type="http://schemas.openxmlformats.org/officeDocument/2006/relationships/customXml" Target="../ink/ink696.xml"/><Relationship Id="rId19" Type="http://schemas.openxmlformats.org/officeDocument/2006/relationships/image" Target="../media/image666.png"/><Relationship Id="rId14" Type="http://schemas.openxmlformats.org/officeDocument/2006/relationships/customXml" Target="../ink/ink662.xml"/><Relationship Id="rId30" Type="http://schemas.openxmlformats.org/officeDocument/2006/relationships/customXml" Target="../ink/ink670.xml"/><Relationship Id="rId35" Type="http://schemas.openxmlformats.org/officeDocument/2006/relationships/image" Target="../media/image674.png"/><Relationship Id="rId56" Type="http://schemas.openxmlformats.org/officeDocument/2006/relationships/customXml" Target="../ink/ink683.xml"/><Relationship Id="rId77" Type="http://schemas.openxmlformats.org/officeDocument/2006/relationships/image" Target="../media/image695.png"/><Relationship Id="rId100" Type="http://schemas.openxmlformats.org/officeDocument/2006/relationships/customXml" Target="../ink/ink705.xml"/><Relationship Id="rId8" Type="http://schemas.openxmlformats.org/officeDocument/2006/relationships/customXml" Target="../ink/ink659.xml"/><Relationship Id="rId51" Type="http://schemas.openxmlformats.org/officeDocument/2006/relationships/image" Target="../media/image682.png"/><Relationship Id="rId72" Type="http://schemas.openxmlformats.org/officeDocument/2006/relationships/customXml" Target="../ink/ink691.xml"/><Relationship Id="rId93" Type="http://schemas.openxmlformats.org/officeDocument/2006/relationships/image" Target="../media/image703.png"/><Relationship Id="rId98" Type="http://schemas.openxmlformats.org/officeDocument/2006/relationships/customXml" Target="../ink/ink704.xml"/><Relationship Id="rId3" Type="http://schemas.openxmlformats.org/officeDocument/2006/relationships/image" Target="../media/image658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3.png"/><Relationship Id="rId18" Type="http://schemas.openxmlformats.org/officeDocument/2006/relationships/customXml" Target="../ink/ink714.xml"/><Relationship Id="rId26" Type="http://schemas.openxmlformats.org/officeDocument/2006/relationships/customXml" Target="../ink/ink718.xml"/><Relationship Id="rId39" Type="http://schemas.openxmlformats.org/officeDocument/2006/relationships/image" Target="../media/image726.png"/><Relationship Id="rId21" Type="http://schemas.openxmlformats.org/officeDocument/2006/relationships/image" Target="../media/image717.png"/><Relationship Id="rId34" Type="http://schemas.openxmlformats.org/officeDocument/2006/relationships/customXml" Target="../ink/ink722.xml"/><Relationship Id="rId42" Type="http://schemas.openxmlformats.org/officeDocument/2006/relationships/customXml" Target="../ink/ink726.xml"/><Relationship Id="rId47" Type="http://schemas.openxmlformats.org/officeDocument/2006/relationships/image" Target="../media/image730.png"/><Relationship Id="rId50" Type="http://schemas.openxmlformats.org/officeDocument/2006/relationships/customXml" Target="../ink/ink730.xml"/><Relationship Id="rId55" Type="http://schemas.openxmlformats.org/officeDocument/2006/relationships/image" Target="../media/image734.png"/><Relationship Id="rId7" Type="http://schemas.openxmlformats.org/officeDocument/2006/relationships/image" Target="../media/image710.png"/><Relationship Id="rId2" Type="http://schemas.openxmlformats.org/officeDocument/2006/relationships/customXml" Target="../ink/ink706.xml"/><Relationship Id="rId16" Type="http://schemas.openxmlformats.org/officeDocument/2006/relationships/customXml" Target="../ink/ink713.xml"/><Relationship Id="rId29" Type="http://schemas.openxmlformats.org/officeDocument/2006/relationships/image" Target="../media/image721.png"/><Relationship Id="rId11" Type="http://schemas.openxmlformats.org/officeDocument/2006/relationships/image" Target="../media/image712.png"/><Relationship Id="rId24" Type="http://schemas.openxmlformats.org/officeDocument/2006/relationships/customXml" Target="../ink/ink717.xml"/><Relationship Id="rId32" Type="http://schemas.openxmlformats.org/officeDocument/2006/relationships/customXml" Target="../ink/ink721.xml"/><Relationship Id="rId37" Type="http://schemas.openxmlformats.org/officeDocument/2006/relationships/image" Target="../media/image725.png"/><Relationship Id="rId40" Type="http://schemas.openxmlformats.org/officeDocument/2006/relationships/customXml" Target="../ink/ink725.xml"/><Relationship Id="rId45" Type="http://schemas.openxmlformats.org/officeDocument/2006/relationships/image" Target="../media/image729.png"/><Relationship Id="rId53" Type="http://schemas.openxmlformats.org/officeDocument/2006/relationships/image" Target="../media/image733.png"/><Relationship Id="rId5" Type="http://schemas.openxmlformats.org/officeDocument/2006/relationships/image" Target="../media/image709.png"/><Relationship Id="rId10" Type="http://schemas.openxmlformats.org/officeDocument/2006/relationships/customXml" Target="../ink/ink710.xml"/><Relationship Id="rId19" Type="http://schemas.openxmlformats.org/officeDocument/2006/relationships/image" Target="../media/image716.png"/><Relationship Id="rId31" Type="http://schemas.openxmlformats.org/officeDocument/2006/relationships/image" Target="../media/image722.png"/><Relationship Id="rId44" Type="http://schemas.openxmlformats.org/officeDocument/2006/relationships/customXml" Target="../ink/ink727.xml"/><Relationship Id="rId52" Type="http://schemas.openxmlformats.org/officeDocument/2006/relationships/customXml" Target="../ink/ink731.xml"/><Relationship Id="rId4" Type="http://schemas.openxmlformats.org/officeDocument/2006/relationships/customXml" Target="../ink/ink707.xml"/><Relationship Id="rId9" Type="http://schemas.openxmlformats.org/officeDocument/2006/relationships/image" Target="../media/image711.png"/><Relationship Id="rId14" Type="http://schemas.openxmlformats.org/officeDocument/2006/relationships/customXml" Target="../ink/ink712.xml"/><Relationship Id="rId22" Type="http://schemas.openxmlformats.org/officeDocument/2006/relationships/customXml" Target="../ink/ink716.xml"/><Relationship Id="rId27" Type="http://schemas.openxmlformats.org/officeDocument/2006/relationships/image" Target="../media/image720.png"/><Relationship Id="rId30" Type="http://schemas.openxmlformats.org/officeDocument/2006/relationships/customXml" Target="../ink/ink720.xml"/><Relationship Id="rId35" Type="http://schemas.openxmlformats.org/officeDocument/2006/relationships/image" Target="../media/image724.png"/><Relationship Id="rId43" Type="http://schemas.openxmlformats.org/officeDocument/2006/relationships/image" Target="../media/image728.png"/><Relationship Id="rId48" Type="http://schemas.openxmlformats.org/officeDocument/2006/relationships/customXml" Target="../ink/ink729.xml"/><Relationship Id="rId8" Type="http://schemas.openxmlformats.org/officeDocument/2006/relationships/customXml" Target="../ink/ink709.xml"/><Relationship Id="rId51" Type="http://schemas.openxmlformats.org/officeDocument/2006/relationships/image" Target="../media/image732.png"/><Relationship Id="rId3" Type="http://schemas.openxmlformats.org/officeDocument/2006/relationships/image" Target="../media/image708.png"/><Relationship Id="rId12" Type="http://schemas.openxmlformats.org/officeDocument/2006/relationships/customXml" Target="../ink/ink711.xml"/><Relationship Id="rId17" Type="http://schemas.openxmlformats.org/officeDocument/2006/relationships/image" Target="../media/image715.png"/><Relationship Id="rId25" Type="http://schemas.openxmlformats.org/officeDocument/2006/relationships/image" Target="../media/image719.png"/><Relationship Id="rId33" Type="http://schemas.openxmlformats.org/officeDocument/2006/relationships/image" Target="../media/image723.png"/><Relationship Id="rId38" Type="http://schemas.openxmlformats.org/officeDocument/2006/relationships/customXml" Target="../ink/ink724.xml"/><Relationship Id="rId46" Type="http://schemas.openxmlformats.org/officeDocument/2006/relationships/customXml" Target="../ink/ink728.xml"/><Relationship Id="rId20" Type="http://schemas.openxmlformats.org/officeDocument/2006/relationships/customXml" Target="../ink/ink715.xml"/><Relationship Id="rId41" Type="http://schemas.openxmlformats.org/officeDocument/2006/relationships/image" Target="../media/image727.png"/><Relationship Id="rId54" Type="http://schemas.openxmlformats.org/officeDocument/2006/relationships/customXml" Target="../ink/ink7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8.xml"/><Relationship Id="rId15" Type="http://schemas.openxmlformats.org/officeDocument/2006/relationships/image" Target="../media/image714.png"/><Relationship Id="rId23" Type="http://schemas.openxmlformats.org/officeDocument/2006/relationships/image" Target="../media/image718.png"/><Relationship Id="rId28" Type="http://schemas.openxmlformats.org/officeDocument/2006/relationships/customXml" Target="../ink/ink719.xml"/><Relationship Id="rId36" Type="http://schemas.openxmlformats.org/officeDocument/2006/relationships/customXml" Target="../ink/ink723.xml"/><Relationship Id="rId49" Type="http://schemas.openxmlformats.org/officeDocument/2006/relationships/image" Target="../media/image731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45.xml"/><Relationship Id="rId21" Type="http://schemas.openxmlformats.org/officeDocument/2006/relationships/image" Target="../media/image744.png"/><Relationship Id="rId42" Type="http://schemas.openxmlformats.org/officeDocument/2006/relationships/customXml" Target="../ink/ink753.xml"/><Relationship Id="rId47" Type="http://schemas.openxmlformats.org/officeDocument/2006/relationships/image" Target="../media/image757.png"/><Relationship Id="rId63" Type="http://schemas.openxmlformats.org/officeDocument/2006/relationships/image" Target="../media/image765.png"/><Relationship Id="rId68" Type="http://schemas.openxmlformats.org/officeDocument/2006/relationships/customXml" Target="../ink/ink766.xml"/><Relationship Id="rId84" Type="http://schemas.openxmlformats.org/officeDocument/2006/relationships/customXml" Target="../ink/ink774.xml"/><Relationship Id="rId89" Type="http://schemas.openxmlformats.org/officeDocument/2006/relationships/image" Target="../media/image778.png"/><Relationship Id="rId16" Type="http://schemas.openxmlformats.org/officeDocument/2006/relationships/customXml" Target="../ink/ink740.xml"/><Relationship Id="rId11" Type="http://schemas.openxmlformats.org/officeDocument/2006/relationships/image" Target="../media/image739.png"/><Relationship Id="rId32" Type="http://schemas.openxmlformats.org/officeDocument/2006/relationships/customXml" Target="../ink/ink748.xml"/><Relationship Id="rId37" Type="http://schemas.openxmlformats.org/officeDocument/2006/relationships/image" Target="../media/image752.png"/><Relationship Id="rId53" Type="http://schemas.openxmlformats.org/officeDocument/2006/relationships/image" Target="../media/image760.png"/><Relationship Id="rId58" Type="http://schemas.openxmlformats.org/officeDocument/2006/relationships/customXml" Target="../ink/ink761.xml"/><Relationship Id="rId74" Type="http://schemas.openxmlformats.org/officeDocument/2006/relationships/customXml" Target="../ink/ink769.xml"/><Relationship Id="rId79" Type="http://schemas.openxmlformats.org/officeDocument/2006/relationships/image" Target="../media/image773.png"/><Relationship Id="rId102" Type="http://schemas.openxmlformats.org/officeDocument/2006/relationships/customXml" Target="../ink/ink783.xml"/><Relationship Id="rId5" Type="http://schemas.openxmlformats.org/officeDocument/2006/relationships/image" Target="../media/image736.png"/><Relationship Id="rId90" Type="http://schemas.openxmlformats.org/officeDocument/2006/relationships/customXml" Target="../ink/ink777.xml"/><Relationship Id="rId95" Type="http://schemas.openxmlformats.org/officeDocument/2006/relationships/image" Target="../media/image781.png"/><Relationship Id="rId22" Type="http://schemas.openxmlformats.org/officeDocument/2006/relationships/customXml" Target="../ink/ink743.xml"/><Relationship Id="rId27" Type="http://schemas.openxmlformats.org/officeDocument/2006/relationships/image" Target="../media/image747.png"/><Relationship Id="rId43" Type="http://schemas.openxmlformats.org/officeDocument/2006/relationships/image" Target="../media/image755.png"/><Relationship Id="rId48" Type="http://schemas.openxmlformats.org/officeDocument/2006/relationships/customXml" Target="../ink/ink756.xml"/><Relationship Id="rId64" Type="http://schemas.openxmlformats.org/officeDocument/2006/relationships/customXml" Target="../ink/ink764.xml"/><Relationship Id="rId69" Type="http://schemas.openxmlformats.org/officeDocument/2006/relationships/image" Target="../media/image768.png"/><Relationship Id="rId80" Type="http://schemas.openxmlformats.org/officeDocument/2006/relationships/customXml" Target="../ink/ink772.xml"/><Relationship Id="rId85" Type="http://schemas.openxmlformats.org/officeDocument/2006/relationships/image" Target="../media/image776.png"/><Relationship Id="rId12" Type="http://schemas.openxmlformats.org/officeDocument/2006/relationships/customXml" Target="../ink/ink738.xml"/><Relationship Id="rId17" Type="http://schemas.openxmlformats.org/officeDocument/2006/relationships/image" Target="../media/image742.png"/><Relationship Id="rId33" Type="http://schemas.openxmlformats.org/officeDocument/2006/relationships/image" Target="../media/image750.png"/><Relationship Id="rId38" Type="http://schemas.openxmlformats.org/officeDocument/2006/relationships/customXml" Target="../ink/ink751.xml"/><Relationship Id="rId59" Type="http://schemas.openxmlformats.org/officeDocument/2006/relationships/image" Target="../media/image763.png"/><Relationship Id="rId103" Type="http://schemas.openxmlformats.org/officeDocument/2006/relationships/image" Target="../media/image785.png"/><Relationship Id="rId20" Type="http://schemas.openxmlformats.org/officeDocument/2006/relationships/customXml" Target="../ink/ink742.xml"/><Relationship Id="rId41" Type="http://schemas.openxmlformats.org/officeDocument/2006/relationships/image" Target="../media/image754.png"/><Relationship Id="rId54" Type="http://schemas.openxmlformats.org/officeDocument/2006/relationships/customXml" Target="../ink/ink759.xml"/><Relationship Id="rId62" Type="http://schemas.openxmlformats.org/officeDocument/2006/relationships/customXml" Target="../ink/ink763.xml"/><Relationship Id="rId70" Type="http://schemas.openxmlformats.org/officeDocument/2006/relationships/customXml" Target="../ink/ink767.xml"/><Relationship Id="rId75" Type="http://schemas.openxmlformats.org/officeDocument/2006/relationships/image" Target="../media/image771.png"/><Relationship Id="rId83" Type="http://schemas.openxmlformats.org/officeDocument/2006/relationships/image" Target="../media/image775.png"/><Relationship Id="rId88" Type="http://schemas.openxmlformats.org/officeDocument/2006/relationships/customXml" Target="../ink/ink776.xml"/><Relationship Id="rId91" Type="http://schemas.openxmlformats.org/officeDocument/2006/relationships/image" Target="../media/image779.png"/><Relationship Id="rId96" Type="http://schemas.openxmlformats.org/officeDocument/2006/relationships/customXml" Target="../ink/ink7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5.xml"/><Relationship Id="rId15" Type="http://schemas.openxmlformats.org/officeDocument/2006/relationships/image" Target="../media/image741.png"/><Relationship Id="rId23" Type="http://schemas.openxmlformats.org/officeDocument/2006/relationships/image" Target="../media/image745.png"/><Relationship Id="rId28" Type="http://schemas.openxmlformats.org/officeDocument/2006/relationships/customXml" Target="../ink/ink746.xml"/><Relationship Id="rId36" Type="http://schemas.openxmlformats.org/officeDocument/2006/relationships/customXml" Target="../ink/ink750.xml"/><Relationship Id="rId49" Type="http://schemas.openxmlformats.org/officeDocument/2006/relationships/image" Target="../media/image758.png"/><Relationship Id="rId57" Type="http://schemas.openxmlformats.org/officeDocument/2006/relationships/image" Target="../media/image762.png"/><Relationship Id="rId10" Type="http://schemas.openxmlformats.org/officeDocument/2006/relationships/customXml" Target="../ink/ink737.xml"/><Relationship Id="rId31" Type="http://schemas.openxmlformats.org/officeDocument/2006/relationships/image" Target="../media/image749.png"/><Relationship Id="rId44" Type="http://schemas.openxmlformats.org/officeDocument/2006/relationships/customXml" Target="../ink/ink754.xml"/><Relationship Id="rId52" Type="http://schemas.openxmlformats.org/officeDocument/2006/relationships/customXml" Target="../ink/ink758.xml"/><Relationship Id="rId60" Type="http://schemas.openxmlformats.org/officeDocument/2006/relationships/customXml" Target="../ink/ink762.xml"/><Relationship Id="rId65" Type="http://schemas.openxmlformats.org/officeDocument/2006/relationships/image" Target="../media/image766.png"/><Relationship Id="rId73" Type="http://schemas.openxmlformats.org/officeDocument/2006/relationships/image" Target="../media/image770.png"/><Relationship Id="rId78" Type="http://schemas.openxmlformats.org/officeDocument/2006/relationships/customXml" Target="../ink/ink771.xml"/><Relationship Id="rId81" Type="http://schemas.openxmlformats.org/officeDocument/2006/relationships/image" Target="../media/image774.png"/><Relationship Id="rId86" Type="http://schemas.openxmlformats.org/officeDocument/2006/relationships/customXml" Target="../ink/ink775.xml"/><Relationship Id="rId94" Type="http://schemas.openxmlformats.org/officeDocument/2006/relationships/customXml" Target="../ink/ink779.xml"/><Relationship Id="rId99" Type="http://schemas.openxmlformats.org/officeDocument/2006/relationships/image" Target="../media/image783.png"/><Relationship Id="rId101" Type="http://schemas.openxmlformats.org/officeDocument/2006/relationships/image" Target="../media/image784.png"/><Relationship Id="rId4" Type="http://schemas.openxmlformats.org/officeDocument/2006/relationships/customXml" Target="../ink/ink734.xml"/><Relationship Id="rId9" Type="http://schemas.openxmlformats.org/officeDocument/2006/relationships/image" Target="../media/image738.png"/><Relationship Id="rId13" Type="http://schemas.openxmlformats.org/officeDocument/2006/relationships/image" Target="../media/image740.png"/><Relationship Id="rId18" Type="http://schemas.openxmlformats.org/officeDocument/2006/relationships/customXml" Target="../ink/ink741.xml"/><Relationship Id="rId39" Type="http://schemas.openxmlformats.org/officeDocument/2006/relationships/image" Target="../media/image753.png"/><Relationship Id="rId34" Type="http://schemas.openxmlformats.org/officeDocument/2006/relationships/customXml" Target="../ink/ink749.xml"/><Relationship Id="rId50" Type="http://schemas.openxmlformats.org/officeDocument/2006/relationships/customXml" Target="../ink/ink757.xml"/><Relationship Id="rId55" Type="http://schemas.openxmlformats.org/officeDocument/2006/relationships/image" Target="../media/image761.png"/><Relationship Id="rId76" Type="http://schemas.openxmlformats.org/officeDocument/2006/relationships/customXml" Target="../ink/ink770.xml"/><Relationship Id="rId97" Type="http://schemas.openxmlformats.org/officeDocument/2006/relationships/image" Target="../media/image782.png"/><Relationship Id="rId104" Type="http://schemas.openxmlformats.org/officeDocument/2006/relationships/customXml" Target="../ink/ink784.xml"/><Relationship Id="rId7" Type="http://schemas.openxmlformats.org/officeDocument/2006/relationships/image" Target="../media/image737.png"/><Relationship Id="rId71" Type="http://schemas.openxmlformats.org/officeDocument/2006/relationships/image" Target="../media/image769.png"/><Relationship Id="rId92" Type="http://schemas.openxmlformats.org/officeDocument/2006/relationships/customXml" Target="../ink/ink778.xml"/><Relationship Id="rId2" Type="http://schemas.openxmlformats.org/officeDocument/2006/relationships/customXml" Target="../ink/ink733.xml"/><Relationship Id="rId29" Type="http://schemas.openxmlformats.org/officeDocument/2006/relationships/image" Target="../media/image748.png"/><Relationship Id="rId24" Type="http://schemas.openxmlformats.org/officeDocument/2006/relationships/customXml" Target="../ink/ink744.xml"/><Relationship Id="rId40" Type="http://schemas.openxmlformats.org/officeDocument/2006/relationships/customXml" Target="../ink/ink752.xml"/><Relationship Id="rId45" Type="http://schemas.openxmlformats.org/officeDocument/2006/relationships/image" Target="../media/image756.png"/><Relationship Id="rId66" Type="http://schemas.openxmlformats.org/officeDocument/2006/relationships/customXml" Target="../ink/ink765.xml"/><Relationship Id="rId87" Type="http://schemas.openxmlformats.org/officeDocument/2006/relationships/image" Target="../media/image777.png"/><Relationship Id="rId61" Type="http://schemas.openxmlformats.org/officeDocument/2006/relationships/image" Target="../media/image764.png"/><Relationship Id="rId82" Type="http://schemas.openxmlformats.org/officeDocument/2006/relationships/customXml" Target="../ink/ink773.xml"/><Relationship Id="rId19" Type="http://schemas.openxmlformats.org/officeDocument/2006/relationships/image" Target="../media/image743.png"/><Relationship Id="rId14" Type="http://schemas.openxmlformats.org/officeDocument/2006/relationships/customXml" Target="../ink/ink739.xml"/><Relationship Id="rId30" Type="http://schemas.openxmlformats.org/officeDocument/2006/relationships/customXml" Target="../ink/ink747.xml"/><Relationship Id="rId35" Type="http://schemas.openxmlformats.org/officeDocument/2006/relationships/image" Target="../media/image751.png"/><Relationship Id="rId56" Type="http://schemas.openxmlformats.org/officeDocument/2006/relationships/customXml" Target="../ink/ink760.xml"/><Relationship Id="rId77" Type="http://schemas.openxmlformats.org/officeDocument/2006/relationships/image" Target="../media/image772.png"/><Relationship Id="rId100" Type="http://schemas.openxmlformats.org/officeDocument/2006/relationships/customXml" Target="../ink/ink782.xml"/><Relationship Id="rId105" Type="http://schemas.openxmlformats.org/officeDocument/2006/relationships/image" Target="../media/image786.png"/><Relationship Id="rId8" Type="http://schemas.openxmlformats.org/officeDocument/2006/relationships/customXml" Target="../ink/ink736.xml"/><Relationship Id="rId51" Type="http://schemas.openxmlformats.org/officeDocument/2006/relationships/image" Target="../media/image759.png"/><Relationship Id="rId72" Type="http://schemas.openxmlformats.org/officeDocument/2006/relationships/customXml" Target="../ink/ink768.xml"/><Relationship Id="rId93" Type="http://schemas.openxmlformats.org/officeDocument/2006/relationships/image" Target="../media/image780.png"/><Relationship Id="rId98" Type="http://schemas.openxmlformats.org/officeDocument/2006/relationships/customXml" Target="../ink/ink781.xml"/><Relationship Id="rId3" Type="http://schemas.openxmlformats.org/officeDocument/2006/relationships/image" Target="../media/image735.png"/><Relationship Id="rId25" Type="http://schemas.openxmlformats.org/officeDocument/2006/relationships/image" Target="../media/image746.png"/><Relationship Id="rId46" Type="http://schemas.openxmlformats.org/officeDocument/2006/relationships/customXml" Target="../ink/ink755.xml"/><Relationship Id="rId67" Type="http://schemas.openxmlformats.org/officeDocument/2006/relationships/image" Target="../media/image767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97.xml"/><Relationship Id="rId21" Type="http://schemas.openxmlformats.org/officeDocument/2006/relationships/image" Target="../media/image796.png"/><Relationship Id="rId42" Type="http://schemas.openxmlformats.org/officeDocument/2006/relationships/customXml" Target="../ink/ink805.xml"/><Relationship Id="rId47" Type="http://schemas.openxmlformats.org/officeDocument/2006/relationships/image" Target="../media/image809.png"/><Relationship Id="rId63" Type="http://schemas.openxmlformats.org/officeDocument/2006/relationships/image" Target="../media/image817.png"/><Relationship Id="rId68" Type="http://schemas.openxmlformats.org/officeDocument/2006/relationships/customXml" Target="../ink/ink818.xml"/><Relationship Id="rId84" Type="http://schemas.openxmlformats.org/officeDocument/2006/relationships/customXml" Target="../ink/ink826.xml"/><Relationship Id="rId89" Type="http://schemas.openxmlformats.org/officeDocument/2006/relationships/image" Target="../media/image830.png"/><Relationship Id="rId16" Type="http://schemas.openxmlformats.org/officeDocument/2006/relationships/customXml" Target="../ink/ink792.xml"/><Relationship Id="rId107" Type="http://schemas.openxmlformats.org/officeDocument/2006/relationships/image" Target="../media/image839.png"/><Relationship Id="rId11" Type="http://schemas.openxmlformats.org/officeDocument/2006/relationships/image" Target="../media/image791.png"/><Relationship Id="rId32" Type="http://schemas.openxmlformats.org/officeDocument/2006/relationships/customXml" Target="../ink/ink800.xml"/><Relationship Id="rId37" Type="http://schemas.openxmlformats.org/officeDocument/2006/relationships/image" Target="../media/image804.png"/><Relationship Id="rId53" Type="http://schemas.openxmlformats.org/officeDocument/2006/relationships/image" Target="../media/image812.png"/><Relationship Id="rId58" Type="http://schemas.openxmlformats.org/officeDocument/2006/relationships/customXml" Target="../ink/ink813.xml"/><Relationship Id="rId74" Type="http://schemas.openxmlformats.org/officeDocument/2006/relationships/customXml" Target="../ink/ink821.xml"/><Relationship Id="rId79" Type="http://schemas.openxmlformats.org/officeDocument/2006/relationships/image" Target="../media/image825.png"/><Relationship Id="rId102" Type="http://schemas.openxmlformats.org/officeDocument/2006/relationships/customXml" Target="../ink/ink835.xml"/><Relationship Id="rId5" Type="http://schemas.openxmlformats.org/officeDocument/2006/relationships/image" Target="../media/image788.png"/><Relationship Id="rId90" Type="http://schemas.openxmlformats.org/officeDocument/2006/relationships/customXml" Target="../ink/ink829.xml"/><Relationship Id="rId95" Type="http://schemas.openxmlformats.org/officeDocument/2006/relationships/image" Target="../media/image833.png"/><Relationship Id="rId22" Type="http://schemas.openxmlformats.org/officeDocument/2006/relationships/customXml" Target="../ink/ink795.xml"/><Relationship Id="rId27" Type="http://schemas.openxmlformats.org/officeDocument/2006/relationships/image" Target="../media/image799.png"/><Relationship Id="rId43" Type="http://schemas.openxmlformats.org/officeDocument/2006/relationships/image" Target="../media/image807.png"/><Relationship Id="rId48" Type="http://schemas.openxmlformats.org/officeDocument/2006/relationships/customXml" Target="../ink/ink808.xml"/><Relationship Id="rId64" Type="http://schemas.openxmlformats.org/officeDocument/2006/relationships/customXml" Target="../ink/ink816.xml"/><Relationship Id="rId69" Type="http://schemas.openxmlformats.org/officeDocument/2006/relationships/image" Target="../media/image820.png"/><Relationship Id="rId80" Type="http://schemas.openxmlformats.org/officeDocument/2006/relationships/customXml" Target="../ink/ink824.xml"/><Relationship Id="rId85" Type="http://schemas.openxmlformats.org/officeDocument/2006/relationships/image" Target="../media/image828.png"/><Relationship Id="rId12" Type="http://schemas.openxmlformats.org/officeDocument/2006/relationships/customXml" Target="../ink/ink790.xml"/><Relationship Id="rId17" Type="http://schemas.openxmlformats.org/officeDocument/2006/relationships/image" Target="../media/image794.png"/><Relationship Id="rId33" Type="http://schemas.openxmlformats.org/officeDocument/2006/relationships/image" Target="../media/image802.png"/><Relationship Id="rId38" Type="http://schemas.openxmlformats.org/officeDocument/2006/relationships/customXml" Target="../ink/ink803.xml"/><Relationship Id="rId59" Type="http://schemas.openxmlformats.org/officeDocument/2006/relationships/image" Target="../media/image815.png"/><Relationship Id="rId103" Type="http://schemas.openxmlformats.org/officeDocument/2006/relationships/image" Target="../media/image837.png"/><Relationship Id="rId20" Type="http://schemas.openxmlformats.org/officeDocument/2006/relationships/customXml" Target="../ink/ink794.xml"/><Relationship Id="rId41" Type="http://schemas.openxmlformats.org/officeDocument/2006/relationships/image" Target="../media/image806.png"/><Relationship Id="rId54" Type="http://schemas.openxmlformats.org/officeDocument/2006/relationships/customXml" Target="../ink/ink811.xml"/><Relationship Id="rId62" Type="http://schemas.openxmlformats.org/officeDocument/2006/relationships/customXml" Target="../ink/ink815.xml"/><Relationship Id="rId70" Type="http://schemas.openxmlformats.org/officeDocument/2006/relationships/customXml" Target="../ink/ink819.xml"/><Relationship Id="rId75" Type="http://schemas.openxmlformats.org/officeDocument/2006/relationships/image" Target="../media/image823.png"/><Relationship Id="rId83" Type="http://schemas.openxmlformats.org/officeDocument/2006/relationships/image" Target="../media/image827.png"/><Relationship Id="rId88" Type="http://schemas.openxmlformats.org/officeDocument/2006/relationships/customXml" Target="../ink/ink828.xml"/><Relationship Id="rId91" Type="http://schemas.openxmlformats.org/officeDocument/2006/relationships/image" Target="../media/image831.png"/><Relationship Id="rId96" Type="http://schemas.openxmlformats.org/officeDocument/2006/relationships/customXml" Target="../ink/ink8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7.xml"/><Relationship Id="rId15" Type="http://schemas.openxmlformats.org/officeDocument/2006/relationships/image" Target="../media/image793.png"/><Relationship Id="rId23" Type="http://schemas.openxmlformats.org/officeDocument/2006/relationships/image" Target="../media/image797.png"/><Relationship Id="rId28" Type="http://schemas.openxmlformats.org/officeDocument/2006/relationships/customXml" Target="../ink/ink798.xml"/><Relationship Id="rId36" Type="http://schemas.openxmlformats.org/officeDocument/2006/relationships/customXml" Target="../ink/ink802.xml"/><Relationship Id="rId49" Type="http://schemas.openxmlformats.org/officeDocument/2006/relationships/image" Target="../media/image810.png"/><Relationship Id="rId57" Type="http://schemas.openxmlformats.org/officeDocument/2006/relationships/image" Target="../media/image814.png"/><Relationship Id="rId106" Type="http://schemas.openxmlformats.org/officeDocument/2006/relationships/customXml" Target="../ink/ink837.xml"/><Relationship Id="rId10" Type="http://schemas.openxmlformats.org/officeDocument/2006/relationships/customXml" Target="../ink/ink789.xml"/><Relationship Id="rId31" Type="http://schemas.openxmlformats.org/officeDocument/2006/relationships/image" Target="../media/image801.png"/><Relationship Id="rId44" Type="http://schemas.openxmlformats.org/officeDocument/2006/relationships/customXml" Target="../ink/ink806.xml"/><Relationship Id="rId52" Type="http://schemas.openxmlformats.org/officeDocument/2006/relationships/customXml" Target="../ink/ink810.xml"/><Relationship Id="rId60" Type="http://schemas.openxmlformats.org/officeDocument/2006/relationships/customXml" Target="../ink/ink814.xml"/><Relationship Id="rId65" Type="http://schemas.openxmlformats.org/officeDocument/2006/relationships/image" Target="../media/image818.png"/><Relationship Id="rId73" Type="http://schemas.openxmlformats.org/officeDocument/2006/relationships/image" Target="../media/image822.png"/><Relationship Id="rId78" Type="http://schemas.openxmlformats.org/officeDocument/2006/relationships/customXml" Target="../ink/ink823.xml"/><Relationship Id="rId81" Type="http://schemas.openxmlformats.org/officeDocument/2006/relationships/image" Target="../media/image826.png"/><Relationship Id="rId86" Type="http://schemas.openxmlformats.org/officeDocument/2006/relationships/customXml" Target="../ink/ink827.xml"/><Relationship Id="rId94" Type="http://schemas.openxmlformats.org/officeDocument/2006/relationships/customXml" Target="../ink/ink831.xml"/><Relationship Id="rId99" Type="http://schemas.openxmlformats.org/officeDocument/2006/relationships/image" Target="../media/image835.png"/><Relationship Id="rId101" Type="http://schemas.openxmlformats.org/officeDocument/2006/relationships/image" Target="../media/image836.png"/><Relationship Id="rId4" Type="http://schemas.openxmlformats.org/officeDocument/2006/relationships/customXml" Target="../ink/ink786.xml"/><Relationship Id="rId9" Type="http://schemas.openxmlformats.org/officeDocument/2006/relationships/image" Target="../media/image790.png"/><Relationship Id="rId13" Type="http://schemas.openxmlformats.org/officeDocument/2006/relationships/image" Target="../media/image792.png"/><Relationship Id="rId18" Type="http://schemas.openxmlformats.org/officeDocument/2006/relationships/customXml" Target="../ink/ink793.xml"/><Relationship Id="rId39" Type="http://schemas.openxmlformats.org/officeDocument/2006/relationships/image" Target="../media/image805.png"/><Relationship Id="rId34" Type="http://schemas.openxmlformats.org/officeDocument/2006/relationships/customXml" Target="../ink/ink801.xml"/><Relationship Id="rId50" Type="http://schemas.openxmlformats.org/officeDocument/2006/relationships/customXml" Target="../ink/ink809.xml"/><Relationship Id="rId55" Type="http://schemas.openxmlformats.org/officeDocument/2006/relationships/image" Target="../media/image813.png"/><Relationship Id="rId76" Type="http://schemas.openxmlformats.org/officeDocument/2006/relationships/customXml" Target="../ink/ink822.xml"/><Relationship Id="rId97" Type="http://schemas.openxmlformats.org/officeDocument/2006/relationships/image" Target="../media/image834.png"/><Relationship Id="rId104" Type="http://schemas.openxmlformats.org/officeDocument/2006/relationships/customXml" Target="../ink/ink836.xml"/><Relationship Id="rId7" Type="http://schemas.openxmlformats.org/officeDocument/2006/relationships/image" Target="../media/image789.png"/><Relationship Id="rId71" Type="http://schemas.openxmlformats.org/officeDocument/2006/relationships/image" Target="../media/image821.png"/><Relationship Id="rId92" Type="http://schemas.openxmlformats.org/officeDocument/2006/relationships/customXml" Target="../ink/ink830.xml"/><Relationship Id="rId2" Type="http://schemas.openxmlformats.org/officeDocument/2006/relationships/customXml" Target="../ink/ink785.xml"/><Relationship Id="rId29" Type="http://schemas.openxmlformats.org/officeDocument/2006/relationships/image" Target="../media/image800.png"/><Relationship Id="rId24" Type="http://schemas.openxmlformats.org/officeDocument/2006/relationships/customXml" Target="../ink/ink796.xml"/><Relationship Id="rId40" Type="http://schemas.openxmlformats.org/officeDocument/2006/relationships/customXml" Target="../ink/ink804.xml"/><Relationship Id="rId45" Type="http://schemas.openxmlformats.org/officeDocument/2006/relationships/image" Target="../media/image808.png"/><Relationship Id="rId66" Type="http://schemas.openxmlformats.org/officeDocument/2006/relationships/customXml" Target="../ink/ink817.xml"/><Relationship Id="rId87" Type="http://schemas.openxmlformats.org/officeDocument/2006/relationships/image" Target="../media/image829.png"/><Relationship Id="rId61" Type="http://schemas.openxmlformats.org/officeDocument/2006/relationships/image" Target="../media/image816.png"/><Relationship Id="rId82" Type="http://schemas.openxmlformats.org/officeDocument/2006/relationships/customXml" Target="../ink/ink825.xml"/><Relationship Id="rId19" Type="http://schemas.openxmlformats.org/officeDocument/2006/relationships/image" Target="../media/image795.png"/><Relationship Id="rId14" Type="http://schemas.openxmlformats.org/officeDocument/2006/relationships/customXml" Target="../ink/ink791.xml"/><Relationship Id="rId30" Type="http://schemas.openxmlformats.org/officeDocument/2006/relationships/customXml" Target="../ink/ink799.xml"/><Relationship Id="rId35" Type="http://schemas.openxmlformats.org/officeDocument/2006/relationships/image" Target="../media/image803.png"/><Relationship Id="rId56" Type="http://schemas.openxmlformats.org/officeDocument/2006/relationships/customXml" Target="../ink/ink812.xml"/><Relationship Id="rId77" Type="http://schemas.openxmlformats.org/officeDocument/2006/relationships/image" Target="../media/image824.png"/><Relationship Id="rId100" Type="http://schemas.openxmlformats.org/officeDocument/2006/relationships/customXml" Target="../ink/ink834.xml"/><Relationship Id="rId105" Type="http://schemas.openxmlformats.org/officeDocument/2006/relationships/image" Target="../media/image838.png"/><Relationship Id="rId8" Type="http://schemas.openxmlformats.org/officeDocument/2006/relationships/customXml" Target="../ink/ink788.xml"/><Relationship Id="rId51" Type="http://schemas.openxmlformats.org/officeDocument/2006/relationships/image" Target="../media/image811.png"/><Relationship Id="rId72" Type="http://schemas.openxmlformats.org/officeDocument/2006/relationships/customXml" Target="../ink/ink820.xml"/><Relationship Id="rId93" Type="http://schemas.openxmlformats.org/officeDocument/2006/relationships/image" Target="../media/image832.png"/><Relationship Id="rId98" Type="http://schemas.openxmlformats.org/officeDocument/2006/relationships/customXml" Target="../ink/ink833.xml"/><Relationship Id="rId3" Type="http://schemas.openxmlformats.org/officeDocument/2006/relationships/image" Target="../media/image787.png"/><Relationship Id="rId25" Type="http://schemas.openxmlformats.org/officeDocument/2006/relationships/image" Target="../media/image798.png"/><Relationship Id="rId46" Type="http://schemas.openxmlformats.org/officeDocument/2006/relationships/customXml" Target="../ink/ink807.xml"/><Relationship Id="rId67" Type="http://schemas.openxmlformats.org/officeDocument/2006/relationships/image" Target="../media/image819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5.png"/><Relationship Id="rId18" Type="http://schemas.openxmlformats.org/officeDocument/2006/relationships/customXml" Target="../ink/ink846.xml"/><Relationship Id="rId26" Type="http://schemas.openxmlformats.org/officeDocument/2006/relationships/customXml" Target="../ink/ink850.xml"/><Relationship Id="rId39" Type="http://schemas.openxmlformats.org/officeDocument/2006/relationships/image" Target="../media/image858.png"/><Relationship Id="rId21" Type="http://schemas.openxmlformats.org/officeDocument/2006/relationships/image" Target="../media/image849.png"/><Relationship Id="rId34" Type="http://schemas.openxmlformats.org/officeDocument/2006/relationships/customXml" Target="../ink/ink854.xml"/><Relationship Id="rId42" Type="http://schemas.openxmlformats.org/officeDocument/2006/relationships/customXml" Target="../ink/ink858.xml"/><Relationship Id="rId47" Type="http://schemas.openxmlformats.org/officeDocument/2006/relationships/image" Target="../media/image862.png"/><Relationship Id="rId50" Type="http://schemas.openxmlformats.org/officeDocument/2006/relationships/customXml" Target="../ink/ink862.xml"/><Relationship Id="rId55" Type="http://schemas.openxmlformats.org/officeDocument/2006/relationships/image" Target="../media/image866.png"/><Relationship Id="rId63" Type="http://schemas.openxmlformats.org/officeDocument/2006/relationships/image" Target="../media/image870.png"/><Relationship Id="rId7" Type="http://schemas.openxmlformats.org/officeDocument/2006/relationships/image" Target="../media/image842.png"/><Relationship Id="rId2" Type="http://schemas.openxmlformats.org/officeDocument/2006/relationships/customXml" Target="../ink/ink838.xml"/><Relationship Id="rId16" Type="http://schemas.openxmlformats.org/officeDocument/2006/relationships/customXml" Target="../ink/ink845.xml"/><Relationship Id="rId29" Type="http://schemas.openxmlformats.org/officeDocument/2006/relationships/image" Target="../media/image853.png"/><Relationship Id="rId11" Type="http://schemas.openxmlformats.org/officeDocument/2006/relationships/image" Target="../media/image844.png"/><Relationship Id="rId24" Type="http://schemas.openxmlformats.org/officeDocument/2006/relationships/customXml" Target="../ink/ink849.xml"/><Relationship Id="rId32" Type="http://schemas.openxmlformats.org/officeDocument/2006/relationships/customXml" Target="../ink/ink853.xml"/><Relationship Id="rId37" Type="http://schemas.openxmlformats.org/officeDocument/2006/relationships/image" Target="../media/image857.png"/><Relationship Id="rId40" Type="http://schemas.openxmlformats.org/officeDocument/2006/relationships/customXml" Target="../ink/ink857.xml"/><Relationship Id="rId45" Type="http://schemas.openxmlformats.org/officeDocument/2006/relationships/image" Target="../media/image861.png"/><Relationship Id="rId53" Type="http://schemas.openxmlformats.org/officeDocument/2006/relationships/image" Target="../media/image865.png"/><Relationship Id="rId58" Type="http://schemas.openxmlformats.org/officeDocument/2006/relationships/customXml" Target="../ink/ink866.xml"/><Relationship Id="rId5" Type="http://schemas.openxmlformats.org/officeDocument/2006/relationships/image" Target="../media/image841.png"/><Relationship Id="rId61" Type="http://schemas.openxmlformats.org/officeDocument/2006/relationships/image" Target="../media/image869.png"/><Relationship Id="rId19" Type="http://schemas.openxmlformats.org/officeDocument/2006/relationships/image" Target="../media/image848.png"/><Relationship Id="rId14" Type="http://schemas.openxmlformats.org/officeDocument/2006/relationships/customXml" Target="../ink/ink844.xml"/><Relationship Id="rId22" Type="http://schemas.openxmlformats.org/officeDocument/2006/relationships/customXml" Target="../ink/ink848.xml"/><Relationship Id="rId27" Type="http://schemas.openxmlformats.org/officeDocument/2006/relationships/image" Target="../media/image852.png"/><Relationship Id="rId30" Type="http://schemas.openxmlformats.org/officeDocument/2006/relationships/customXml" Target="../ink/ink852.xml"/><Relationship Id="rId35" Type="http://schemas.openxmlformats.org/officeDocument/2006/relationships/image" Target="../media/image856.png"/><Relationship Id="rId43" Type="http://schemas.openxmlformats.org/officeDocument/2006/relationships/image" Target="../media/image860.png"/><Relationship Id="rId48" Type="http://schemas.openxmlformats.org/officeDocument/2006/relationships/customXml" Target="../ink/ink861.xml"/><Relationship Id="rId56" Type="http://schemas.openxmlformats.org/officeDocument/2006/relationships/customXml" Target="../ink/ink865.xml"/><Relationship Id="rId8" Type="http://schemas.openxmlformats.org/officeDocument/2006/relationships/customXml" Target="../ink/ink841.xml"/><Relationship Id="rId51" Type="http://schemas.openxmlformats.org/officeDocument/2006/relationships/image" Target="../media/image864.png"/><Relationship Id="rId3" Type="http://schemas.openxmlformats.org/officeDocument/2006/relationships/image" Target="../media/image840.png"/><Relationship Id="rId12" Type="http://schemas.openxmlformats.org/officeDocument/2006/relationships/customXml" Target="../ink/ink843.xml"/><Relationship Id="rId17" Type="http://schemas.openxmlformats.org/officeDocument/2006/relationships/image" Target="../media/image847.png"/><Relationship Id="rId25" Type="http://schemas.openxmlformats.org/officeDocument/2006/relationships/image" Target="../media/image851.png"/><Relationship Id="rId33" Type="http://schemas.openxmlformats.org/officeDocument/2006/relationships/image" Target="../media/image855.png"/><Relationship Id="rId38" Type="http://schemas.openxmlformats.org/officeDocument/2006/relationships/customXml" Target="../ink/ink856.xml"/><Relationship Id="rId46" Type="http://schemas.openxmlformats.org/officeDocument/2006/relationships/customXml" Target="../ink/ink860.xml"/><Relationship Id="rId59" Type="http://schemas.openxmlformats.org/officeDocument/2006/relationships/image" Target="../media/image868.png"/><Relationship Id="rId20" Type="http://schemas.openxmlformats.org/officeDocument/2006/relationships/customXml" Target="../ink/ink847.xml"/><Relationship Id="rId41" Type="http://schemas.openxmlformats.org/officeDocument/2006/relationships/image" Target="../media/image859.png"/><Relationship Id="rId54" Type="http://schemas.openxmlformats.org/officeDocument/2006/relationships/customXml" Target="../ink/ink864.xml"/><Relationship Id="rId62" Type="http://schemas.openxmlformats.org/officeDocument/2006/relationships/customXml" Target="../ink/ink8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0.xml"/><Relationship Id="rId15" Type="http://schemas.openxmlformats.org/officeDocument/2006/relationships/image" Target="../media/image846.png"/><Relationship Id="rId23" Type="http://schemas.openxmlformats.org/officeDocument/2006/relationships/image" Target="../media/image850.png"/><Relationship Id="rId28" Type="http://schemas.openxmlformats.org/officeDocument/2006/relationships/customXml" Target="../ink/ink851.xml"/><Relationship Id="rId36" Type="http://schemas.openxmlformats.org/officeDocument/2006/relationships/customXml" Target="../ink/ink855.xml"/><Relationship Id="rId49" Type="http://schemas.openxmlformats.org/officeDocument/2006/relationships/image" Target="../media/image863.png"/><Relationship Id="rId57" Type="http://schemas.openxmlformats.org/officeDocument/2006/relationships/image" Target="../media/image867.png"/><Relationship Id="rId10" Type="http://schemas.openxmlformats.org/officeDocument/2006/relationships/customXml" Target="../ink/ink842.xml"/><Relationship Id="rId31" Type="http://schemas.openxmlformats.org/officeDocument/2006/relationships/image" Target="../media/image854.png"/><Relationship Id="rId44" Type="http://schemas.openxmlformats.org/officeDocument/2006/relationships/customXml" Target="../ink/ink859.xml"/><Relationship Id="rId52" Type="http://schemas.openxmlformats.org/officeDocument/2006/relationships/customXml" Target="../ink/ink863.xml"/><Relationship Id="rId60" Type="http://schemas.openxmlformats.org/officeDocument/2006/relationships/customXml" Target="../ink/ink867.xml"/><Relationship Id="rId4" Type="http://schemas.openxmlformats.org/officeDocument/2006/relationships/customXml" Target="../ink/ink839.xml"/><Relationship Id="rId9" Type="http://schemas.openxmlformats.org/officeDocument/2006/relationships/image" Target="../media/image84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.xml"/><Relationship Id="rId21" Type="http://schemas.openxmlformats.org/officeDocument/2006/relationships/image" Target="../media/image34.png"/><Relationship Id="rId42" Type="http://schemas.openxmlformats.org/officeDocument/2006/relationships/customXml" Target="../ink/ink45.xml"/><Relationship Id="rId47" Type="http://schemas.openxmlformats.org/officeDocument/2006/relationships/image" Target="../media/image47.png"/><Relationship Id="rId63" Type="http://schemas.openxmlformats.org/officeDocument/2006/relationships/image" Target="../media/image55.png"/><Relationship Id="rId68" Type="http://schemas.openxmlformats.org/officeDocument/2006/relationships/customXml" Target="../ink/ink58.xml"/><Relationship Id="rId16" Type="http://schemas.openxmlformats.org/officeDocument/2006/relationships/customXml" Target="../ink/ink32.xml"/><Relationship Id="rId11" Type="http://schemas.openxmlformats.org/officeDocument/2006/relationships/image" Target="../media/image29.png"/><Relationship Id="rId24" Type="http://schemas.openxmlformats.org/officeDocument/2006/relationships/customXml" Target="../ink/ink36.xml"/><Relationship Id="rId32" Type="http://schemas.openxmlformats.org/officeDocument/2006/relationships/customXml" Target="../ink/ink40.xml"/><Relationship Id="rId37" Type="http://schemas.openxmlformats.org/officeDocument/2006/relationships/image" Target="../media/image42.png"/><Relationship Id="rId40" Type="http://schemas.openxmlformats.org/officeDocument/2006/relationships/customXml" Target="../ink/ink44.xml"/><Relationship Id="rId45" Type="http://schemas.openxmlformats.org/officeDocument/2006/relationships/image" Target="../media/image46.png"/><Relationship Id="rId53" Type="http://schemas.openxmlformats.org/officeDocument/2006/relationships/image" Target="../media/image50.png"/><Relationship Id="rId58" Type="http://schemas.openxmlformats.org/officeDocument/2006/relationships/customXml" Target="../ink/ink53.xml"/><Relationship Id="rId66" Type="http://schemas.openxmlformats.org/officeDocument/2006/relationships/customXml" Target="../ink/ink57.xml"/><Relationship Id="rId74" Type="http://schemas.openxmlformats.org/officeDocument/2006/relationships/customXml" Target="../ink/ink61.xml"/><Relationship Id="rId79" Type="http://schemas.openxmlformats.org/officeDocument/2006/relationships/image" Target="../media/image63.png"/><Relationship Id="rId5" Type="http://schemas.openxmlformats.org/officeDocument/2006/relationships/image" Target="../media/image26.png"/><Relationship Id="rId61" Type="http://schemas.openxmlformats.org/officeDocument/2006/relationships/image" Target="../media/image54.png"/><Relationship Id="rId19" Type="http://schemas.openxmlformats.org/officeDocument/2006/relationships/image" Target="../media/image33.png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37.png"/><Relationship Id="rId30" Type="http://schemas.openxmlformats.org/officeDocument/2006/relationships/customXml" Target="../ink/ink39.xml"/><Relationship Id="rId35" Type="http://schemas.openxmlformats.org/officeDocument/2006/relationships/image" Target="../media/image41.png"/><Relationship Id="rId43" Type="http://schemas.openxmlformats.org/officeDocument/2006/relationships/image" Target="../media/image45.png"/><Relationship Id="rId48" Type="http://schemas.openxmlformats.org/officeDocument/2006/relationships/customXml" Target="../ink/ink48.xml"/><Relationship Id="rId56" Type="http://schemas.openxmlformats.org/officeDocument/2006/relationships/customXml" Target="../ink/ink52.xml"/><Relationship Id="rId64" Type="http://schemas.openxmlformats.org/officeDocument/2006/relationships/customXml" Target="../ink/ink56.xml"/><Relationship Id="rId69" Type="http://schemas.openxmlformats.org/officeDocument/2006/relationships/image" Target="../media/image58.png"/><Relationship Id="rId77" Type="http://schemas.openxmlformats.org/officeDocument/2006/relationships/image" Target="../media/image62.png"/><Relationship Id="rId8" Type="http://schemas.openxmlformats.org/officeDocument/2006/relationships/customXml" Target="../ink/ink28.xml"/><Relationship Id="rId51" Type="http://schemas.openxmlformats.org/officeDocument/2006/relationships/image" Target="../media/image49.png"/><Relationship Id="rId72" Type="http://schemas.openxmlformats.org/officeDocument/2006/relationships/customXml" Target="../ink/ink60.xml"/><Relationship Id="rId3" Type="http://schemas.openxmlformats.org/officeDocument/2006/relationships/image" Target="../media/image25.png"/><Relationship Id="rId12" Type="http://schemas.openxmlformats.org/officeDocument/2006/relationships/customXml" Target="../ink/ink30.xm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33" Type="http://schemas.openxmlformats.org/officeDocument/2006/relationships/image" Target="../media/image40.png"/><Relationship Id="rId38" Type="http://schemas.openxmlformats.org/officeDocument/2006/relationships/customXml" Target="../ink/ink43.xml"/><Relationship Id="rId46" Type="http://schemas.openxmlformats.org/officeDocument/2006/relationships/customXml" Target="../ink/ink47.xml"/><Relationship Id="rId59" Type="http://schemas.openxmlformats.org/officeDocument/2006/relationships/image" Target="../media/image53.png"/><Relationship Id="rId67" Type="http://schemas.openxmlformats.org/officeDocument/2006/relationships/image" Target="../media/image57.png"/><Relationship Id="rId20" Type="http://schemas.openxmlformats.org/officeDocument/2006/relationships/customXml" Target="../ink/ink34.xml"/><Relationship Id="rId41" Type="http://schemas.openxmlformats.org/officeDocument/2006/relationships/image" Target="../media/image44.png"/><Relationship Id="rId54" Type="http://schemas.openxmlformats.org/officeDocument/2006/relationships/customXml" Target="../ink/ink51.xml"/><Relationship Id="rId62" Type="http://schemas.openxmlformats.org/officeDocument/2006/relationships/customXml" Target="../ink/ink55.xml"/><Relationship Id="rId70" Type="http://schemas.openxmlformats.org/officeDocument/2006/relationships/customXml" Target="../ink/ink59.xml"/><Relationship Id="rId75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28" Type="http://schemas.openxmlformats.org/officeDocument/2006/relationships/customXml" Target="../ink/ink38.xml"/><Relationship Id="rId36" Type="http://schemas.openxmlformats.org/officeDocument/2006/relationships/customXml" Target="../ink/ink42.xml"/><Relationship Id="rId49" Type="http://schemas.openxmlformats.org/officeDocument/2006/relationships/image" Target="../media/image48.png"/><Relationship Id="rId57" Type="http://schemas.openxmlformats.org/officeDocument/2006/relationships/image" Target="../media/image52.png"/><Relationship Id="rId10" Type="http://schemas.openxmlformats.org/officeDocument/2006/relationships/customXml" Target="../ink/ink29.xml"/><Relationship Id="rId31" Type="http://schemas.openxmlformats.org/officeDocument/2006/relationships/image" Target="../media/image39.png"/><Relationship Id="rId44" Type="http://schemas.openxmlformats.org/officeDocument/2006/relationships/customXml" Target="../ink/ink46.xml"/><Relationship Id="rId52" Type="http://schemas.openxmlformats.org/officeDocument/2006/relationships/customXml" Target="../ink/ink50.xml"/><Relationship Id="rId60" Type="http://schemas.openxmlformats.org/officeDocument/2006/relationships/customXml" Target="../ink/ink54.xml"/><Relationship Id="rId65" Type="http://schemas.openxmlformats.org/officeDocument/2006/relationships/image" Target="../media/image56.png"/><Relationship Id="rId73" Type="http://schemas.openxmlformats.org/officeDocument/2006/relationships/image" Target="../media/image60.png"/><Relationship Id="rId78" Type="http://schemas.openxmlformats.org/officeDocument/2006/relationships/customXml" Target="../ink/ink63.xml"/><Relationship Id="rId4" Type="http://schemas.openxmlformats.org/officeDocument/2006/relationships/customXml" Target="../ink/ink26.xml"/><Relationship Id="rId9" Type="http://schemas.openxmlformats.org/officeDocument/2006/relationships/image" Target="../media/image28.png"/><Relationship Id="rId13" Type="http://schemas.openxmlformats.org/officeDocument/2006/relationships/image" Target="../media/image30.png"/><Relationship Id="rId18" Type="http://schemas.openxmlformats.org/officeDocument/2006/relationships/customXml" Target="../ink/ink33.xml"/><Relationship Id="rId39" Type="http://schemas.openxmlformats.org/officeDocument/2006/relationships/image" Target="../media/image43.png"/><Relationship Id="rId34" Type="http://schemas.openxmlformats.org/officeDocument/2006/relationships/customXml" Target="../ink/ink41.xml"/><Relationship Id="rId50" Type="http://schemas.openxmlformats.org/officeDocument/2006/relationships/customXml" Target="../ink/ink49.xml"/><Relationship Id="rId55" Type="http://schemas.openxmlformats.org/officeDocument/2006/relationships/image" Target="../media/image51.png"/><Relationship Id="rId76" Type="http://schemas.openxmlformats.org/officeDocument/2006/relationships/customXml" Target="../ink/ink62.xml"/><Relationship Id="rId7" Type="http://schemas.openxmlformats.org/officeDocument/2006/relationships/image" Target="../media/image27.png"/><Relationship Id="rId71" Type="http://schemas.openxmlformats.org/officeDocument/2006/relationships/image" Target="../media/image59.png"/><Relationship Id="rId2" Type="http://schemas.openxmlformats.org/officeDocument/2006/relationships/customXml" Target="../ink/ink25.xml"/><Relationship Id="rId2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customXml" Target="../ink/ink72.xml"/><Relationship Id="rId26" Type="http://schemas.openxmlformats.org/officeDocument/2006/relationships/customXml" Target="../ink/ink76.xml"/><Relationship Id="rId39" Type="http://schemas.openxmlformats.org/officeDocument/2006/relationships/image" Target="../media/image82.png"/><Relationship Id="rId21" Type="http://schemas.openxmlformats.org/officeDocument/2006/relationships/image" Target="../media/image73.png"/><Relationship Id="rId34" Type="http://schemas.openxmlformats.org/officeDocument/2006/relationships/customXml" Target="../ink/ink80.xml"/><Relationship Id="rId42" Type="http://schemas.openxmlformats.org/officeDocument/2006/relationships/customXml" Target="../ink/ink84.xml"/><Relationship Id="rId47" Type="http://schemas.openxmlformats.org/officeDocument/2006/relationships/image" Target="../media/image86.png"/><Relationship Id="rId50" Type="http://schemas.openxmlformats.org/officeDocument/2006/relationships/customXml" Target="../ink/ink88.xml"/><Relationship Id="rId55" Type="http://schemas.openxmlformats.org/officeDocument/2006/relationships/image" Target="../media/image90.png"/><Relationship Id="rId63" Type="http://schemas.openxmlformats.org/officeDocument/2006/relationships/image" Target="../media/image94.png"/><Relationship Id="rId7" Type="http://schemas.openxmlformats.org/officeDocument/2006/relationships/image" Target="../media/image66.png"/><Relationship Id="rId2" Type="http://schemas.openxmlformats.org/officeDocument/2006/relationships/customXml" Target="../ink/ink64.xml"/><Relationship Id="rId16" Type="http://schemas.openxmlformats.org/officeDocument/2006/relationships/customXml" Target="../ink/ink71.xml"/><Relationship Id="rId29" Type="http://schemas.openxmlformats.org/officeDocument/2006/relationships/image" Target="../media/image77.png"/><Relationship Id="rId11" Type="http://schemas.openxmlformats.org/officeDocument/2006/relationships/image" Target="../media/image68.png"/><Relationship Id="rId24" Type="http://schemas.openxmlformats.org/officeDocument/2006/relationships/customXml" Target="../ink/ink75.xml"/><Relationship Id="rId32" Type="http://schemas.openxmlformats.org/officeDocument/2006/relationships/customXml" Target="../ink/ink79.xml"/><Relationship Id="rId37" Type="http://schemas.openxmlformats.org/officeDocument/2006/relationships/image" Target="../media/image81.png"/><Relationship Id="rId40" Type="http://schemas.openxmlformats.org/officeDocument/2006/relationships/customXml" Target="../ink/ink83.xml"/><Relationship Id="rId45" Type="http://schemas.openxmlformats.org/officeDocument/2006/relationships/image" Target="../media/image85.png"/><Relationship Id="rId53" Type="http://schemas.openxmlformats.org/officeDocument/2006/relationships/image" Target="../media/image89.png"/><Relationship Id="rId58" Type="http://schemas.openxmlformats.org/officeDocument/2006/relationships/customXml" Target="../ink/ink92.xml"/><Relationship Id="rId5" Type="http://schemas.openxmlformats.org/officeDocument/2006/relationships/image" Target="../media/image65.png"/><Relationship Id="rId61" Type="http://schemas.openxmlformats.org/officeDocument/2006/relationships/image" Target="../media/image93.png"/><Relationship Id="rId19" Type="http://schemas.openxmlformats.org/officeDocument/2006/relationships/image" Target="../media/image72.png"/><Relationship Id="rId14" Type="http://schemas.openxmlformats.org/officeDocument/2006/relationships/customXml" Target="../ink/ink70.xml"/><Relationship Id="rId22" Type="http://schemas.openxmlformats.org/officeDocument/2006/relationships/customXml" Target="../ink/ink74.xml"/><Relationship Id="rId27" Type="http://schemas.openxmlformats.org/officeDocument/2006/relationships/image" Target="../media/image76.png"/><Relationship Id="rId30" Type="http://schemas.openxmlformats.org/officeDocument/2006/relationships/customXml" Target="../ink/ink78.xml"/><Relationship Id="rId35" Type="http://schemas.openxmlformats.org/officeDocument/2006/relationships/image" Target="../media/image80.png"/><Relationship Id="rId43" Type="http://schemas.openxmlformats.org/officeDocument/2006/relationships/image" Target="../media/image84.png"/><Relationship Id="rId48" Type="http://schemas.openxmlformats.org/officeDocument/2006/relationships/customXml" Target="../ink/ink87.xml"/><Relationship Id="rId56" Type="http://schemas.openxmlformats.org/officeDocument/2006/relationships/customXml" Target="../ink/ink91.xml"/><Relationship Id="rId8" Type="http://schemas.openxmlformats.org/officeDocument/2006/relationships/customXml" Target="../ink/ink67.xml"/><Relationship Id="rId51" Type="http://schemas.openxmlformats.org/officeDocument/2006/relationships/image" Target="../media/image88.png"/><Relationship Id="rId3" Type="http://schemas.openxmlformats.org/officeDocument/2006/relationships/image" Target="../media/image64.png"/><Relationship Id="rId12" Type="http://schemas.openxmlformats.org/officeDocument/2006/relationships/customXml" Target="../ink/ink69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33" Type="http://schemas.openxmlformats.org/officeDocument/2006/relationships/image" Target="../media/image79.png"/><Relationship Id="rId38" Type="http://schemas.openxmlformats.org/officeDocument/2006/relationships/customXml" Target="../ink/ink82.xml"/><Relationship Id="rId46" Type="http://schemas.openxmlformats.org/officeDocument/2006/relationships/customXml" Target="../ink/ink86.xml"/><Relationship Id="rId59" Type="http://schemas.openxmlformats.org/officeDocument/2006/relationships/image" Target="../media/image92.png"/><Relationship Id="rId20" Type="http://schemas.openxmlformats.org/officeDocument/2006/relationships/customXml" Target="../ink/ink73.xml"/><Relationship Id="rId41" Type="http://schemas.openxmlformats.org/officeDocument/2006/relationships/image" Target="../media/image83.png"/><Relationship Id="rId54" Type="http://schemas.openxmlformats.org/officeDocument/2006/relationships/customXml" Target="../ink/ink90.xml"/><Relationship Id="rId62" Type="http://schemas.openxmlformats.org/officeDocument/2006/relationships/customXml" Target="../ink/ink9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.xml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77.xml"/><Relationship Id="rId36" Type="http://schemas.openxmlformats.org/officeDocument/2006/relationships/customXml" Target="../ink/ink81.xml"/><Relationship Id="rId49" Type="http://schemas.openxmlformats.org/officeDocument/2006/relationships/image" Target="../media/image87.png"/><Relationship Id="rId57" Type="http://schemas.openxmlformats.org/officeDocument/2006/relationships/image" Target="../media/image91.png"/><Relationship Id="rId10" Type="http://schemas.openxmlformats.org/officeDocument/2006/relationships/customXml" Target="../ink/ink68.xml"/><Relationship Id="rId31" Type="http://schemas.openxmlformats.org/officeDocument/2006/relationships/image" Target="../media/image78.png"/><Relationship Id="rId44" Type="http://schemas.openxmlformats.org/officeDocument/2006/relationships/customXml" Target="../ink/ink85.xml"/><Relationship Id="rId52" Type="http://schemas.openxmlformats.org/officeDocument/2006/relationships/customXml" Target="../ink/ink89.xml"/><Relationship Id="rId60" Type="http://schemas.openxmlformats.org/officeDocument/2006/relationships/customXml" Target="../ink/ink93.xml"/><Relationship Id="rId4" Type="http://schemas.openxmlformats.org/officeDocument/2006/relationships/customXml" Target="../ink/ink65.xml"/><Relationship Id="rId9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7.xml"/><Relationship Id="rId117" Type="http://schemas.openxmlformats.org/officeDocument/2006/relationships/image" Target="../media/image152.png"/><Relationship Id="rId21" Type="http://schemas.openxmlformats.org/officeDocument/2006/relationships/image" Target="../media/image104.png"/><Relationship Id="rId42" Type="http://schemas.openxmlformats.org/officeDocument/2006/relationships/customXml" Target="../ink/ink115.xml"/><Relationship Id="rId47" Type="http://schemas.openxmlformats.org/officeDocument/2006/relationships/image" Target="../media/image117.png"/><Relationship Id="rId63" Type="http://schemas.openxmlformats.org/officeDocument/2006/relationships/image" Target="../media/image125.png"/><Relationship Id="rId68" Type="http://schemas.openxmlformats.org/officeDocument/2006/relationships/customXml" Target="../ink/ink128.xml"/><Relationship Id="rId84" Type="http://schemas.openxmlformats.org/officeDocument/2006/relationships/customXml" Target="../ink/ink136.xml"/><Relationship Id="rId89" Type="http://schemas.openxmlformats.org/officeDocument/2006/relationships/image" Target="../media/image138.png"/><Relationship Id="rId112" Type="http://schemas.openxmlformats.org/officeDocument/2006/relationships/customXml" Target="../ink/ink150.xml"/><Relationship Id="rId16" Type="http://schemas.openxmlformats.org/officeDocument/2006/relationships/customXml" Target="../ink/ink102.xml"/><Relationship Id="rId107" Type="http://schemas.openxmlformats.org/officeDocument/2006/relationships/image" Target="../media/image147.png"/><Relationship Id="rId11" Type="http://schemas.openxmlformats.org/officeDocument/2006/relationships/image" Target="../media/image99.png"/><Relationship Id="rId32" Type="http://schemas.openxmlformats.org/officeDocument/2006/relationships/customXml" Target="../ink/ink110.xml"/><Relationship Id="rId37" Type="http://schemas.openxmlformats.org/officeDocument/2006/relationships/image" Target="../media/image112.png"/><Relationship Id="rId53" Type="http://schemas.openxmlformats.org/officeDocument/2006/relationships/image" Target="../media/image120.png"/><Relationship Id="rId58" Type="http://schemas.openxmlformats.org/officeDocument/2006/relationships/customXml" Target="../ink/ink123.xml"/><Relationship Id="rId74" Type="http://schemas.openxmlformats.org/officeDocument/2006/relationships/customXml" Target="../ink/ink131.xml"/><Relationship Id="rId79" Type="http://schemas.openxmlformats.org/officeDocument/2006/relationships/image" Target="../media/image133.png"/><Relationship Id="rId102" Type="http://schemas.openxmlformats.org/officeDocument/2006/relationships/customXml" Target="../ink/ink145.xml"/><Relationship Id="rId5" Type="http://schemas.openxmlformats.org/officeDocument/2006/relationships/image" Target="../media/image96.png"/><Relationship Id="rId90" Type="http://schemas.openxmlformats.org/officeDocument/2006/relationships/customXml" Target="../ink/ink139.xml"/><Relationship Id="rId95" Type="http://schemas.openxmlformats.org/officeDocument/2006/relationships/image" Target="../media/image141.png"/><Relationship Id="rId22" Type="http://schemas.openxmlformats.org/officeDocument/2006/relationships/customXml" Target="../ink/ink105.xml"/><Relationship Id="rId27" Type="http://schemas.openxmlformats.org/officeDocument/2006/relationships/image" Target="../media/image107.png"/><Relationship Id="rId43" Type="http://schemas.openxmlformats.org/officeDocument/2006/relationships/image" Target="../media/image115.png"/><Relationship Id="rId48" Type="http://schemas.openxmlformats.org/officeDocument/2006/relationships/customXml" Target="../ink/ink118.xml"/><Relationship Id="rId64" Type="http://schemas.openxmlformats.org/officeDocument/2006/relationships/customXml" Target="../ink/ink126.xml"/><Relationship Id="rId69" Type="http://schemas.openxmlformats.org/officeDocument/2006/relationships/image" Target="../media/image128.png"/><Relationship Id="rId113" Type="http://schemas.openxmlformats.org/officeDocument/2006/relationships/image" Target="../media/image150.png"/><Relationship Id="rId80" Type="http://schemas.openxmlformats.org/officeDocument/2006/relationships/customXml" Target="../ink/ink134.xml"/><Relationship Id="rId85" Type="http://schemas.openxmlformats.org/officeDocument/2006/relationships/image" Target="../media/image136.png"/><Relationship Id="rId12" Type="http://schemas.openxmlformats.org/officeDocument/2006/relationships/customXml" Target="../ink/ink100.xml"/><Relationship Id="rId17" Type="http://schemas.openxmlformats.org/officeDocument/2006/relationships/image" Target="../media/image102.png"/><Relationship Id="rId33" Type="http://schemas.openxmlformats.org/officeDocument/2006/relationships/image" Target="../media/image110.png"/><Relationship Id="rId38" Type="http://schemas.openxmlformats.org/officeDocument/2006/relationships/customXml" Target="../ink/ink113.xml"/><Relationship Id="rId59" Type="http://schemas.openxmlformats.org/officeDocument/2006/relationships/image" Target="../media/image123.png"/><Relationship Id="rId103" Type="http://schemas.openxmlformats.org/officeDocument/2006/relationships/image" Target="../media/image145.png"/><Relationship Id="rId108" Type="http://schemas.openxmlformats.org/officeDocument/2006/relationships/customXml" Target="../ink/ink148.xml"/><Relationship Id="rId54" Type="http://schemas.openxmlformats.org/officeDocument/2006/relationships/customXml" Target="../ink/ink121.xml"/><Relationship Id="rId70" Type="http://schemas.openxmlformats.org/officeDocument/2006/relationships/customXml" Target="../ink/ink129.xml"/><Relationship Id="rId75" Type="http://schemas.openxmlformats.org/officeDocument/2006/relationships/image" Target="../media/image131.png"/><Relationship Id="rId91" Type="http://schemas.openxmlformats.org/officeDocument/2006/relationships/image" Target="../media/image139.png"/><Relationship Id="rId96" Type="http://schemas.openxmlformats.org/officeDocument/2006/relationships/customXml" Target="../ink/ink1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23" Type="http://schemas.openxmlformats.org/officeDocument/2006/relationships/image" Target="../media/image105.png"/><Relationship Id="rId28" Type="http://schemas.openxmlformats.org/officeDocument/2006/relationships/customXml" Target="../ink/ink108.xml"/><Relationship Id="rId49" Type="http://schemas.openxmlformats.org/officeDocument/2006/relationships/image" Target="../media/image118.png"/><Relationship Id="rId114" Type="http://schemas.openxmlformats.org/officeDocument/2006/relationships/customXml" Target="../ink/ink151.xml"/><Relationship Id="rId10" Type="http://schemas.openxmlformats.org/officeDocument/2006/relationships/customXml" Target="../ink/ink99.xml"/><Relationship Id="rId31" Type="http://schemas.openxmlformats.org/officeDocument/2006/relationships/image" Target="../media/image109.png"/><Relationship Id="rId44" Type="http://schemas.openxmlformats.org/officeDocument/2006/relationships/customXml" Target="../ink/ink116.xml"/><Relationship Id="rId52" Type="http://schemas.openxmlformats.org/officeDocument/2006/relationships/customXml" Target="../ink/ink120.xml"/><Relationship Id="rId60" Type="http://schemas.openxmlformats.org/officeDocument/2006/relationships/customXml" Target="../ink/ink124.xml"/><Relationship Id="rId65" Type="http://schemas.openxmlformats.org/officeDocument/2006/relationships/image" Target="../media/image126.png"/><Relationship Id="rId73" Type="http://schemas.openxmlformats.org/officeDocument/2006/relationships/image" Target="../media/image130.png"/><Relationship Id="rId78" Type="http://schemas.openxmlformats.org/officeDocument/2006/relationships/customXml" Target="../ink/ink133.xml"/><Relationship Id="rId81" Type="http://schemas.openxmlformats.org/officeDocument/2006/relationships/image" Target="../media/image134.png"/><Relationship Id="rId86" Type="http://schemas.openxmlformats.org/officeDocument/2006/relationships/customXml" Target="../ink/ink137.xml"/><Relationship Id="rId94" Type="http://schemas.openxmlformats.org/officeDocument/2006/relationships/customXml" Target="../ink/ink141.xml"/><Relationship Id="rId99" Type="http://schemas.openxmlformats.org/officeDocument/2006/relationships/image" Target="../media/image143.png"/><Relationship Id="rId101" Type="http://schemas.openxmlformats.org/officeDocument/2006/relationships/image" Target="../media/image144.png"/><Relationship Id="rId4" Type="http://schemas.openxmlformats.org/officeDocument/2006/relationships/customXml" Target="../ink/ink96.xml"/><Relationship Id="rId9" Type="http://schemas.openxmlformats.org/officeDocument/2006/relationships/image" Target="../media/image98.png"/><Relationship Id="rId13" Type="http://schemas.openxmlformats.org/officeDocument/2006/relationships/image" Target="../media/image100.png"/><Relationship Id="rId18" Type="http://schemas.openxmlformats.org/officeDocument/2006/relationships/customXml" Target="../ink/ink103.xml"/><Relationship Id="rId39" Type="http://schemas.openxmlformats.org/officeDocument/2006/relationships/image" Target="../media/image113.png"/><Relationship Id="rId109" Type="http://schemas.openxmlformats.org/officeDocument/2006/relationships/image" Target="../media/image148.png"/><Relationship Id="rId34" Type="http://schemas.openxmlformats.org/officeDocument/2006/relationships/customXml" Target="../ink/ink111.xml"/><Relationship Id="rId50" Type="http://schemas.openxmlformats.org/officeDocument/2006/relationships/customXml" Target="../ink/ink119.xml"/><Relationship Id="rId55" Type="http://schemas.openxmlformats.org/officeDocument/2006/relationships/image" Target="../media/image121.png"/><Relationship Id="rId76" Type="http://schemas.openxmlformats.org/officeDocument/2006/relationships/customXml" Target="../ink/ink132.xml"/><Relationship Id="rId97" Type="http://schemas.openxmlformats.org/officeDocument/2006/relationships/image" Target="../media/image142.png"/><Relationship Id="rId104" Type="http://schemas.openxmlformats.org/officeDocument/2006/relationships/customXml" Target="../ink/ink146.xml"/><Relationship Id="rId7" Type="http://schemas.openxmlformats.org/officeDocument/2006/relationships/image" Target="../media/image97.png"/><Relationship Id="rId71" Type="http://schemas.openxmlformats.org/officeDocument/2006/relationships/image" Target="../media/image129.png"/><Relationship Id="rId92" Type="http://schemas.openxmlformats.org/officeDocument/2006/relationships/customXml" Target="../ink/ink140.xml"/><Relationship Id="rId2" Type="http://schemas.openxmlformats.org/officeDocument/2006/relationships/customXml" Target="../ink/ink95.xml"/><Relationship Id="rId29" Type="http://schemas.openxmlformats.org/officeDocument/2006/relationships/image" Target="../media/image108.png"/><Relationship Id="rId24" Type="http://schemas.openxmlformats.org/officeDocument/2006/relationships/customXml" Target="../ink/ink106.xml"/><Relationship Id="rId40" Type="http://schemas.openxmlformats.org/officeDocument/2006/relationships/customXml" Target="../ink/ink114.xml"/><Relationship Id="rId45" Type="http://schemas.openxmlformats.org/officeDocument/2006/relationships/image" Target="../media/image116.png"/><Relationship Id="rId66" Type="http://schemas.openxmlformats.org/officeDocument/2006/relationships/customXml" Target="../ink/ink127.xml"/><Relationship Id="rId87" Type="http://schemas.openxmlformats.org/officeDocument/2006/relationships/image" Target="../media/image137.png"/><Relationship Id="rId110" Type="http://schemas.openxmlformats.org/officeDocument/2006/relationships/customXml" Target="../ink/ink149.xml"/><Relationship Id="rId115" Type="http://schemas.openxmlformats.org/officeDocument/2006/relationships/image" Target="../media/image151.png"/><Relationship Id="rId61" Type="http://schemas.openxmlformats.org/officeDocument/2006/relationships/image" Target="../media/image124.png"/><Relationship Id="rId82" Type="http://schemas.openxmlformats.org/officeDocument/2006/relationships/customXml" Target="../ink/ink135.xml"/><Relationship Id="rId19" Type="http://schemas.openxmlformats.org/officeDocument/2006/relationships/image" Target="../media/image103.png"/><Relationship Id="rId14" Type="http://schemas.openxmlformats.org/officeDocument/2006/relationships/customXml" Target="../ink/ink101.xml"/><Relationship Id="rId30" Type="http://schemas.openxmlformats.org/officeDocument/2006/relationships/customXml" Target="../ink/ink109.xml"/><Relationship Id="rId35" Type="http://schemas.openxmlformats.org/officeDocument/2006/relationships/image" Target="../media/image111.png"/><Relationship Id="rId56" Type="http://schemas.openxmlformats.org/officeDocument/2006/relationships/customXml" Target="../ink/ink122.xml"/><Relationship Id="rId77" Type="http://schemas.openxmlformats.org/officeDocument/2006/relationships/image" Target="../media/image132.png"/><Relationship Id="rId100" Type="http://schemas.openxmlformats.org/officeDocument/2006/relationships/customXml" Target="../ink/ink144.xml"/><Relationship Id="rId105" Type="http://schemas.openxmlformats.org/officeDocument/2006/relationships/image" Target="../media/image146.png"/><Relationship Id="rId8" Type="http://schemas.openxmlformats.org/officeDocument/2006/relationships/customXml" Target="../ink/ink98.xml"/><Relationship Id="rId51" Type="http://schemas.openxmlformats.org/officeDocument/2006/relationships/image" Target="../media/image119.png"/><Relationship Id="rId72" Type="http://schemas.openxmlformats.org/officeDocument/2006/relationships/customXml" Target="../ink/ink130.xml"/><Relationship Id="rId93" Type="http://schemas.openxmlformats.org/officeDocument/2006/relationships/image" Target="../media/image140.png"/><Relationship Id="rId98" Type="http://schemas.openxmlformats.org/officeDocument/2006/relationships/customXml" Target="../ink/ink143.xml"/><Relationship Id="rId3" Type="http://schemas.openxmlformats.org/officeDocument/2006/relationships/image" Target="../media/image95.png"/><Relationship Id="rId25" Type="http://schemas.openxmlformats.org/officeDocument/2006/relationships/image" Target="../media/image106.png"/><Relationship Id="rId46" Type="http://schemas.openxmlformats.org/officeDocument/2006/relationships/customXml" Target="../ink/ink117.xml"/><Relationship Id="rId67" Type="http://schemas.openxmlformats.org/officeDocument/2006/relationships/image" Target="../media/image127.png"/><Relationship Id="rId116" Type="http://schemas.openxmlformats.org/officeDocument/2006/relationships/customXml" Target="../ink/ink152.xml"/><Relationship Id="rId20" Type="http://schemas.openxmlformats.org/officeDocument/2006/relationships/customXml" Target="../ink/ink104.xml"/><Relationship Id="rId41" Type="http://schemas.openxmlformats.org/officeDocument/2006/relationships/image" Target="../media/image114.png"/><Relationship Id="rId62" Type="http://schemas.openxmlformats.org/officeDocument/2006/relationships/customXml" Target="../ink/ink125.xml"/><Relationship Id="rId83" Type="http://schemas.openxmlformats.org/officeDocument/2006/relationships/image" Target="../media/image135.png"/><Relationship Id="rId88" Type="http://schemas.openxmlformats.org/officeDocument/2006/relationships/customXml" Target="../ink/ink138.xml"/><Relationship Id="rId111" Type="http://schemas.openxmlformats.org/officeDocument/2006/relationships/image" Target="../media/image149.png"/><Relationship Id="rId15" Type="http://schemas.openxmlformats.org/officeDocument/2006/relationships/image" Target="../media/image101.png"/><Relationship Id="rId36" Type="http://schemas.openxmlformats.org/officeDocument/2006/relationships/customXml" Target="../ink/ink112.xml"/><Relationship Id="rId57" Type="http://schemas.openxmlformats.org/officeDocument/2006/relationships/image" Target="../media/image122.png"/><Relationship Id="rId106" Type="http://schemas.openxmlformats.org/officeDocument/2006/relationships/customXml" Target="../ink/ink147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5.xml"/><Relationship Id="rId21" Type="http://schemas.openxmlformats.org/officeDocument/2006/relationships/image" Target="../media/image162.png"/><Relationship Id="rId42" Type="http://schemas.openxmlformats.org/officeDocument/2006/relationships/customXml" Target="../ink/ink173.xml"/><Relationship Id="rId47" Type="http://schemas.openxmlformats.org/officeDocument/2006/relationships/image" Target="../media/image175.png"/><Relationship Id="rId63" Type="http://schemas.openxmlformats.org/officeDocument/2006/relationships/image" Target="../media/image183.png"/><Relationship Id="rId68" Type="http://schemas.openxmlformats.org/officeDocument/2006/relationships/customXml" Target="../ink/ink186.xml"/><Relationship Id="rId16" Type="http://schemas.openxmlformats.org/officeDocument/2006/relationships/customXml" Target="../ink/ink160.xml"/><Relationship Id="rId11" Type="http://schemas.openxmlformats.org/officeDocument/2006/relationships/image" Target="../media/image157.png"/><Relationship Id="rId24" Type="http://schemas.openxmlformats.org/officeDocument/2006/relationships/customXml" Target="../ink/ink164.xml"/><Relationship Id="rId32" Type="http://schemas.openxmlformats.org/officeDocument/2006/relationships/customXml" Target="../ink/ink168.xml"/><Relationship Id="rId37" Type="http://schemas.openxmlformats.org/officeDocument/2006/relationships/image" Target="../media/image170.png"/><Relationship Id="rId40" Type="http://schemas.openxmlformats.org/officeDocument/2006/relationships/customXml" Target="../ink/ink172.xml"/><Relationship Id="rId45" Type="http://schemas.openxmlformats.org/officeDocument/2006/relationships/image" Target="../media/image174.png"/><Relationship Id="rId53" Type="http://schemas.openxmlformats.org/officeDocument/2006/relationships/image" Target="../media/image178.png"/><Relationship Id="rId58" Type="http://schemas.openxmlformats.org/officeDocument/2006/relationships/customXml" Target="../ink/ink181.xml"/><Relationship Id="rId66" Type="http://schemas.openxmlformats.org/officeDocument/2006/relationships/customXml" Target="../ink/ink185.xml"/><Relationship Id="rId74" Type="http://schemas.openxmlformats.org/officeDocument/2006/relationships/customXml" Target="../ink/ink189.xml"/><Relationship Id="rId79" Type="http://schemas.openxmlformats.org/officeDocument/2006/relationships/image" Target="../media/image191.png"/><Relationship Id="rId5" Type="http://schemas.openxmlformats.org/officeDocument/2006/relationships/image" Target="../media/image154.png"/><Relationship Id="rId61" Type="http://schemas.openxmlformats.org/officeDocument/2006/relationships/image" Target="../media/image182.png"/><Relationship Id="rId19" Type="http://schemas.openxmlformats.org/officeDocument/2006/relationships/image" Target="../media/image161.png"/><Relationship Id="rId14" Type="http://schemas.openxmlformats.org/officeDocument/2006/relationships/customXml" Target="../ink/ink159.xml"/><Relationship Id="rId22" Type="http://schemas.openxmlformats.org/officeDocument/2006/relationships/customXml" Target="../ink/ink163.xml"/><Relationship Id="rId27" Type="http://schemas.openxmlformats.org/officeDocument/2006/relationships/image" Target="../media/image165.png"/><Relationship Id="rId30" Type="http://schemas.openxmlformats.org/officeDocument/2006/relationships/customXml" Target="../ink/ink167.xml"/><Relationship Id="rId35" Type="http://schemas.openxmlformats.org/officeDocument/2006/relationships/image" Target="../media/image169.png"/><Relationship Id="rId43" Type="http://schemas.openxmlformats.org/officeDocument/2006/relationships/image" Target="../media/image173.png"/><Relationship Id="rId48" Type="http://schemas.openxmlformats.org/officeDocument/2006/relationships/customXml" Target="../ink/ink176.xml"/><Relationship Id="rId56" Type="http://schemas.openxmlformats.org/officeDocument/2006/relationships/customXml" Target="../ink/ink180.xml"/><Relationship Id="rId64" Type="http://schemas.openxmlformats.org/officeDocument/2006/relationships/customXml" Target="../ink/ink184.xml"/><Relationship Id="rId69" Type="http://schemas.openxmlformats.org/officeDocument/2006/relationships/image" Target="../media/image186.png"/><Relationship Id="rId77" Type="http://schemas.openxmlformats.org/officeDocument/2006/relationships/image" Target="../media/image190.png"/><Relationship Id="rId8" Type="http://schemas.openxmlformats.org/officeDocument/2006/relationships/customXml" Target="../ink/ink156.xml"/><Relationship Id="rId51" Type="http://schemas.openxmlformats.org/officeDocument/2006/relationships/image" Target="../media/image177.png"/><Relationship Id="rId72" Type="http://schemas.openxmlformats.org/officeDocument/2006/relationships/customXml" Target="../ink/ink188.xml"/><Relationship Id="rId3" Type="http://schemas.openxmlformats.org/officeDocument/2006/relationships/image" Target="../media/image153.png"/><Relationship Id="rId12" Type="http://schemas.openxmlformats.org/officeDocument/2006/relationships/customXml" Target="../ink/ink158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171.xml"/><Relationship Id="rId46" Type="http://schemas.openxmlformats.org/officeDocument/2006/relationships/customXml" Target="../ink/ink175.xml"/><Relationship Id="rId59" Type="http://schemas.openxmlformats.org/officeDocument/2006/relationships/image" Target="../media/image181.png"/><Relationship Id="rId67" Type="http://schemas.openxmlformats.org/officeDocument/2006/relationships/image" Target="../media/image185.png"/><Relationship Id="rId20" Type="http://schemas.openxmlformats.org/officeDocument/2006/relationships/customXml" Target="../ink/ink162.xml"/><Relationship Id="rId41" Type="http://schemas.openxmlformats.org/officeDocument/2006/relationships/image" Target="../media/image172.png"/><Relationship Id="rId54" Type="http://schemas.openxmlformats.org/officeDocument/2006/relationships/customXml" Target="../ink/ink179.xml"/><Relationship Id="rId62" Type="http://schemas.openxmlformats.org/officeDocument/2006/relationships/customXml" Target="../ink/ink183.xml"/><Relationship Id="rId70" Type="http://schemas.openxmlformats.org/officeDocument/2006/relationships/customXml" Target="../ink/ink187.xml"/><Relationship Id="rId75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5.xml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166.xml"/><Relationship Id="rId36" Type="http://schemas.openxmlformats.org/officeDocument/2006/relationships/customXml" Target="../ink/ink170.xml"/><Relationship Id="rId49" Type="http://schemas.openxmlformats.org/officeDocument/2006/relationships/image" Target="../media/image176.png"/><Relationship Id="rId57" Type="http://schemas.openxmlformats.org/officeDocument/2006/relationships/image" Target="../media/image180.png"/><Relationship Id="rId10" Type="http://schemas.openxmlformats.org/officeDocument/2006/relationships/customXml" Target="../ink/ink157.xml"/><Relationship Id="rId31" Type="http://schemas.openxmlformats.org/officeDocument/2006/relationships/image" Target="../media/image167.png"/><Relationship Id="rId44" Type="http://schemas.openxmlformats.org/officeDocument/2006/relationships/customXml" Target="../ink/ink174.xml"/><Relationship Id="rId52" Type="http://schemas.openxmlformats.org/officeDocument/2006/relationships/customXml" Target="../ink/ink178.xml"/><Relationship Id="rId60" Type="http://schemas.openxmlformats.org/officeDocument/2006/relationships/customXml" Target="../ink/ink182.xml"/><Relationship Id="rId65" Type="http://schemas.openxmlformats.org/officeDocument/2006/relationships/image" Target="../media/image184.png"/><Relationship Id="rId73" Type="http://schemas.openxmlformats.org/officeDocument/2006/relationships/image" Target="../media/image188.png"/><Relationship Id="rId78" Type="http://schemas.openxmlformats.org/officeDocument/2006/relationships/customXml" Target="../ink/ink191.xml"/><Relationship Id="rId4" Type="http://schemas.openxmlformats.org/officeDocument/2006/relationships/customXml" Target="../ink/ink154.xml"/><Relationship Id="rId9" Type="http://schemas.openxmlformats.org/officeDocument/2006/relationships/image" Target="../media/image156.png"/><Relationship Id="rId13" Type="http://schemas.openxmlformats.org/officeDocument/2006/relationships/image" Target="../media/image158.png"/><Relationship Id="rId18" Type="http://schemas.openxmlformats.org/officeDocument/2006/relationships/customXml" Target="../ink/ink161.xml"/><Relationship Id="rId39" Type="http://schemas.openxmlformats.org/officeDocument/2006/relationships/image" Target="../media/image171.png"/><Relationship Id="rId34" Type="http://schemas.openxmlformats.org/officeDocument/2006/relationships/customXml" Target="../ink/ink169.xml"/><Relationship Id="rId50" Type="http://schemas.openxmlformats.org/officeDocument/2006/relationships/customXml" Target="../ink/ink177.xml"/><Relationship Id="rId55" Type="http://schemas.openxmlformats.org/officeDocument/2006/relationships/image" Target="../media/image179.png"/><Relationship Id="rId76" Type="http://schemas.openxmlformats.org/officeDocument/2006/relationships/customXml" Target="../ink/ink190.xml"/><Relationship Id="rId7" Type="http://schemas.openxmlformats.org/officeDocument/2006/relationships/image" Target="../media/image155.png"/><Relationship Id="rId71" Type="http://schemas.openxmlformats.org/officeDocument/2006/relationships/image" Target="../media/image187.png"/><Relationship Id="rId2" Type="http://schemas.openxmlformats.org/officeDocument/2006/relationships/customXml" Target="../ink/ink153.xml"/><Relationship Id="rId29" Type="http://schemas.openxmlformats.org/officeDocument/2006/relationships/image" Target="../media/image166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9.png"/><Relationship Id="rId299" Type="http://schemas.openxmlformats.org/officeDocument/2006/relationships/image" Target="../media/image340.png"/><Relationship Id="rId21" Type="http://schemas.openxmlformats.org/officeDocument/2006/relationships/image" Target="../media/image201.png"/><Relationship Id="rId63" Type="http://schemas.openxmlformats.org/officeDocument/2006/relationships/image" Target="../media/image222.png"/><Relationship Id="rId159" Type="http://schemas.openxmlformats.org/officeDocument/2006/relationships/image" Target="../media/image270.png"/><Relationship Id="rId324" Type="http://schemas.openxmlformats.org/officeDocument/2006/relationships/customXml" Target="../ink/ink353.xml"/><Relationship Id="rId366" Type="http://schemas.openxmlformats.org/officeDocument/2006/relationships/customXml" Target="../ink/ink374.xml"/><Relationship Id="rId170" Type="http://schemas.openxmlformats.org/officeDocument/2006/relationships/customXml" Target="../ink/ink276.xml"/><Relationship Id="rId226" Type="http://schemas.openxmlformats.org/officeDocument/2006/relationships/customXml" Target="../ink/ink304.xml"/><Relationship Id="rId268" Type="http://schemas.openxmlformats.org/officeDocument/2006/relationships/customXml" Target="../ink/ink325.xml"/><Relationship Id="rId32" Type="http://schemas.openxmlformats.org/officeDocument/2006/relationships/customXml" Target="../ink/ink207.xml"/><Relationship Id="rId74" Type="http://schemas.openxmlformats.org/officeDocument/2006/relationships/customXml" Target="../ink/ink228.xml"/><Relationship Id="rId128" Type="http://schemas.openxmlformats.org/officeDocument/2006/relationships/customXml" Target="../ink/ink255.xml"/><Relationship Id="rId335" Type="http://schemas.openxmlformats.org/officeDocument/2006/relationships/image" Target="../media/image358.png"/><Relationship Id="rId377" Type="http://schemas.openxmlformats.org/officeDocument/2006/relationships/image" Target="../media/image379.png"/><Relationship Id="rId5" Type="http://schemas.openxmlformats.org/officeDocument/2006/relationships/image" Target="../media/image193.png"/><Relationship Id="rId181" Type="http://schemas.openxmlformats.org/officeDocument/2006/relationships/image" Target="../media/image281.png"/><Relationship Id="rId237" Type="http://schemas.openxmlformats.org/officeDocument/2006/relationships/image" Target="../media/image309.png"/><Relationship Id="rId402" Type="http://schemas.openxmlformats.org/officeDocument/2006/relationships/customXml" Target="../ink/ink392.xml"/><Relationship Id="rId279" Type="http://schemas.openxmlformats.org/officeDocument/2006/relationships/image" Target="../media/image330.png"/><Relationship Id="rId43" Type="http://schemas.openxmlformats.org/officeDocument/2006/relationships/image" Target="../media/image212.png"/><Relationship Id="rId139" Type="http://schemas.openxmlformats.org/officeDocument/2006/relationships/image" Target="../media/image260.png"/><Relationship Id="rId290" Type="http://schemas.openxmlformats.org/officeDocument/2006/relationships/customXml" Target="../ink/ink336.xml"/><Relationship Id="rId304" Type="http://schemas.openxmlformats.org/officeDocument/2006/relationships/customXml" Target="../ink/ink343.xml"/><Relationship Id="rId346" Type="http://schemas.openxmlformats.org/officeDocument/2006/relationships/customXml" Target="../ink/ink364.xml"/><Relationship Id="rId388" Type="http://schemas.openxmlformats.org/officeDocument/2006/relationships/customXml" Target="../ink/ink385.xml"/><Relationship Id="rId85" Type="http://schemas.openxmlformats.org/officeDocument/2006/relationships/image" Target="../media/image233.png"/><Relationship Id="rId150" Type="http://schemas.openxmlformats.org/officeDocument/2006/relationships/customXml" Target="../ink/ink266.xml"/><Relationship Id="rId192" Type="http://schemas.openxmlformats.org/officeDocument/2006/relationships/customXml" Target="../ink/ink287.xml"/><Relationship Id="rId206" Type="http://schemas.openxmlformats.org/officeDocument/2006/relationships/customXml" Target="../ink/ink294.xml"/><Relationship Id="rId413" Type="http://schemas.openxmlformats.org/officeDocument/2006/relationships/image" Target="../media/image397.png"/><Relationship Id="rId248" Type="http://schemas.openxmlformats.org/officeDocument/2006/relationships/customXml" Target="../ink/ink315.xml"/><Relationship Id="rId12" Type="http://schemas.openxmlformats.org/officeDocument/2006/relationships/customXml" Target="../ink/ink197.xml"/><Relationship Id="rId108" Type="http://schemas.openxmlformats.org/officeDocument/2006/relationships/customXml" Target="../ink/ink245.xml"/><Relationship Id="rId315" Type="http://schemas.openxmlformats.org/officeDocument/2006/relationships/image" Target="../media/image348.png"/><Relationship Id="rId357" Type="http://schemas.openxmlformats.org/officeDocument/2006/relationships/image" Target="../media/image369.png"/><Relationship Id="rId54" Type="http://schemas.openxmlformats.org/officeDocument/2006/relationships/customXml" Target="../ink/ink218.xml"/><Relationship Id="rId96" Type="http://schemas.openxmlformats.org/officeDocument/2006/relationships/customXml" Target="../ink/ink239.xml"/><Relationship Id="rId161" Type="http://schemas.openxmlformats.org/officeDocument/2006/relationships/image" Target="../media/image271.png"/><Relationship Id="rId217" Type="http://schemas.openxmlformats.org/officeDocument/2006/relationships/image" Target="../media/image299.png"/><Relationship Id="rId399" Type="http://schemas.openxmlformats.org/officeDocument/2006/relationships/image" Target="../media/image390.png"/><Relationship Id="rId259" Type="http://schemas.openxmlformats.org/officeDocument/2006/relationships/image" Target="../media/image320.png"/><Relationship Id="rId424" Type="http://schemas.openxmlformats.org/officeDocument/2006/relationships/customXml" Target="../ink/ink403.xml"/><Relationship Id="rId23" Type="http://schemas.openxmlformats.org/officeDocument/2006/relationships/image" Target="../media/image202.png"/><Relationship Id="rId119" Type="http://schemas.openxmlformats.org/officeDocument/2006/relationships/image" Target="../media/image250.png"/><Relationship Id="rId270" Type="http://schemas.openxmlformats.org/officeDocument/2006/relationships/customXml" Target="../ink/ink326.xml"/><Relationship Id="rId326" Type="http://schemas.openxmlformats.org/officeDocument/2006/relationships/customXml" Target="../ink/ink354.xml"/><Relationship Id="rId65" Type="http://schemas.openxmlformats.org/officeDocument/2006/relationships/image" Target="../media/image223.png"/><Relationship Id="rId130" Type="http://schemas.openxmlformats.org/officeDocument/2006/relationships/customXml" Target="../ink/ink256.xml"/><Relationship Id="rId368" Type="http://schemas.openxmlformats.org/officeDocument/2006/relationships/customXml" Target="../ink/ink375.xml"/><Relationship Id="rId172" Type="http://schemas.openxmlformats.org/officeDocument/2006/relationships/customXml" Target="../ink/ink277.xml"/><Relationship Id="rId228" Type="http://schemas.openxmlformats.org/officeDocument/2006/relationships/customXml" Target="../ink/ink305.xml"/><Relationship Id="rId281" Type="http://schemas.openxmlformats.org/officeDocument/2006/relationships/image" Target="../media/image331.png"/><Relationship Id="rId337" Type="http://schemas.openxmlformats.org/officeDocument/2006/relationships/image" Target="../media/image359.png"/><Relationship Id="rId34" Type="http://schemas.openxmlformats.org/officeDocument/2006/relationships/customXml" Target="../ink/ink208.xml"/><Relationship Id="rId76" Type="http://schemas.openxmlformats.org/officeDocument/2006/relationships/customXml" Target="../ink/ink229.xml"/><Relationship Id="rId141" Type="http://schemas.openxmlformats.org/officeDocument/2006/relationships/image" Target="../media/image261.png"/><Relationship Id="rId379" Type="http://schemas.openxmlformats.org/officeDocument/2006/relationships/image" Target="../media/image380.png"/><Relationship Id="rId7" Type="http://schemas.openxmlformats.org/officeDocument/2006/relationships/image" Target="../media/image194.png"/><Relationship Id="rId183" Type="http://schemas.openxmlformats.org/officeDocument/2006/relationships/image" Target="../media/image282.png"/><Relationship Id="rId239" Type="http://schemas.openxmlformats.org/officeDocument/2006/relationships/image" Target="../media/image310.png"/><Relationship Id="rId390" Type="http://schemas.openxmlformats.org/officeDocument/2006/relationships/customXml" Target="../ink/ink386.xml"/><Relationship Id="rId404" Type="http://schemas.openxmlformats.org/officeDocument/2006/relationships/customXml" Target="../ink/ink393.xml"/><Relationship Id="rId250" Type="http://schemas.openxmlformats.org/officeDocument/2006/relationships/customXml" Target="../ink/ink316.xml"/><Relationship Id="rId292" Type="http://schemas.openxmlformats.org/officeDocument/2006/relationships/customXml" Target="../ink/ink337.xml"/><Relationship Id="rId306" Type="http://schemas.openxmlformats.org/officeDocument/2006/relationships/customXml" Target="../ink/ink344.xml"/><Relationship Id="rId45" Type="http://schemas.openxmlformats.org/officeDocument/2006/relationships/image" Target="../media/image213.png"/><Relationship Id="rId87" Type="http://schemas.openxmlformats.org/officeDocument/2006/relationships/image" Target="../media/image234.png"/><Relationship Id="rId110" Type="http://schemas.openxmlformats.org/officeDocument/2006/relationships/customXml" Target="../ink/ink246.xml"/><Relationship Id="rId348" Type="http://schemas.openxmlformats.org/officeDocument/2006/relationships/customXml" Target="../ink/ink365.xml"/><Relationship Id="rId152" Type="http://schemas.openxmlformats.org/officeDocument/2006/relationships/customXml" Target="../ink/ink267.xml"/><Relationship Id="rId194" Type="http://schemas.openxmlformats.org/officeDocument/2006/relationships/customXml" Target="../ink/ink288.xml"/><Relationship Id="rId208" Type="http://schemas.openxmlformats.org/officeDocument/2006/relationships/customXml" Target="../ink/ink295.xml"/><Relationship Id="rId415" Type="http://schemas.openxmlformats.org/officeDocument/2006/relationships/image" Target="../media/image398.png"/><Relationship Id="rId261" Type="http://schemas.openxmlformats.org/officeDocument/2006/relationships/image" Target="../media/image321.png"/><Relationship Id="rId14" Type="http://schemas.openxmlformats.org/officeDocument/2006/relationships/customXml" Target="../ink/ink198.xml"/><Relationship Id="rId56" Type="http://schemas.openxmlformats.org/officeDocument/2006/relationships/customXml" Target="../ink/ink219.xml"/><Relationship Id="rId317" Type="http://schemas.openxmlformats.org/officeDocument/2006/relationships/image" Target="../media/image349.png"/><Relationship Id="rId359" Type="http://schemas.openxmlformats.org/officeDocument/2006/relationships/image" Target="../media/image370.png"/><Relationship Id="rId98" Type="http://schemas.openxmlformats.org/officeDocument/2006/relationships/customXml" Target="../ink/ink240.xml"/><Relationship Id="rId121" Type="http://schemas.openxmlformats.org/officeDocument/2006/relationships/image" Target="../media/image251.png"/><Relationship Id="rId163" Type="http://schemas.openxmlformats.org/officeDocument/2006/relationships/image" Target="../media/image272.png"/><Relationship Id="rId219" Type="http://schemas.openxmlformats.org/officeDocument/2006/relationships/image" Target="../media/image300.png"/><Relationship Id="rId370" Type="http://schemas.openxmlformats.org/officeDocument/2006/relationships/customXml" Target="../ink/ink376.xml"/><Relationship Id="rId230" Type="http://schemas.openxmlformats.org/officeDocument/2006/relationships/customXml" Target="../ink/ink306.xml"/><Relationship Id="rId25" Type="http://schemas.openxmlformats.org/officeDocument/2006/relationships/image" Target="../media/image203.png"/><Relationship Id="rId67" Type="http://schemas.openxmlformats.org/officeDocument/2006/relationships/image" Target="../media/image224.png"/><Relationship Id="rId272" Type="http://schemas.openxmlformats.org/officeDocument/2006/relationships/customXml" Target="../ink/ink327.xml"/><Relationship Id="rId328" Type="http://schemas.openxmlformats.org/officeDocument/2006/relationships/customXml" Target="../ink/ink355.xml"/><Relationship Id="rId132" Type="http://schemas.openxmlformats.org/officeDocument/2006/relationships/customXml" Target="../ink/ink257.xml"/><Relationship Id="rId174" Type="http://schemas.openxmlformats.org/officeDocument/2006/relationships/customXml" Target="../ink/ink278.xml"/><Relationship Id="rId381" Type="http://schemas.openxmlformats.org/officeDocument/2006/relationships/image" Target="../media/image381.png"/><Relationship Id="rId241" Type="http://schemas.openxmlformats.org/officeDocument/2006/relationships/image" Target="../media/image311.png"/><Relationship Id="rId36" Type="http://schemas.openxmlformats.org/officeDocument/2006/relationships/customXml" Target="../ink/ink209.xml"/><Relationship Id="rId283" Type="http://schemas.openxmlformats.org/officeDocument/2006/relationships/image" Target="../media/image332.png"/><Relationship Id="rId339" Type="http://schemas.openxmlformats.org/officeDocument/2006/relationships/image" Target="../media/image360.png"/><Relationship Id="rId78" Type="http://schemas.openxmlformats.org/officeDocument/2006/relationships/customXml" Target="../ink/ink230.xml"/><Relationship Id="rId101" Type="http://schemas.openxmlformats.org/officeDocument/2006/relationships/image" Target="../media/image241.png"/><Relationship Id="rId143" Type="http://schemas.openxmlformats.org/officeDocument/2006/relationships/image" Target="../media/image262.png"/><Relationship Id="rId185" Type="http://schemas.openxmlformats.org/officeDocument/2006/relationships/image" Target="../media/image283.png"/><Relationship Id="rId350" Type="http://schemas.openxmlformats.org/officeDocument/2006/relationships/customXml" Target="../ink/ink366.xml"/><Relationship Id="rId406" Type="http://schemas.openxmlformats.org/officeDocument/2006/relationships/customXml" Target="../ink/ink394.xml"/><Relationship Id="rId9" Type="http://schemas.openxmlformats.org/officeDocument/2006/relationships/image" Target="../media/image195.png"/><Relationship Id="rId210" Type="http://schemas.openxmlformats.org/officeDocument/2006/relationships/customXml" Target="../ink/ink296.xml"/><Relationship Id="rId392" Type="http://schemas.openxmlformats.org/officeDocument/2006/relationships/customXml" Target="../ink/ink387.xml"/><Relationship Id="rId252" Type="http://schemas.openxmlformats.org/officeDocument/2006/relationships/customXml" Target="../ink/ink317.xml"/><Relationship Id="rId294" Type="http://schemas.openxmlformats.org/officeDocument/2006/relationships/customXml" Target="../ink/ink338.xml"/><Relationship Id="rId308" Type="http://schemas.openxmlformats.org/officeDocument/2006/relationships/customXml" Target="../ink/ink345.xml"/><Relationship Id="rId47" Type="http://schemas.openxmlformats.org/officeDocument/2006/relationships/image" Target="../media/image214.png"/><Relationship Id="rId89" Type="http://schemas.openxmlformats.org/officeDocument/2006/relationships/image" Target="../media/image235.png"/><Relationship Id="rId112" Type="http://schemas.openxmlformats.org/officeDocument/2006/relationships/customXml" Target="../ink/ink247.xml"/><Relationship Id="rId154" Type="http://schemas.openxmlformats.org/officeDocument/2006/relationships/customXml" Target="../ink/ink268.xml"/><Relationship Id="rId361" Type="http://schemas.openxmlformats.org/officeDocument/2006/relationships/image" Target="../media/image371.png"/><Relationship Id="rId196" Type="http://schemas.openxmlformats.org/officeDocument/2006/relationships/customXml" Target="../ink/ink289.xml"/><Relationship Id="rId417" Type="http://schemas.openxmlformats.org/officeDocument/2006/relationships/image" Target="../media/image399.png"/><Relationship Id="rId16" Type="http://schemas.openxmlformats.org/officeDocument/2006/relationships/customXml" Target="../ink/ink199.xml"/><Relationship Id="rId221" Type="http://schemas.openxmlformats.org/officeDocument/2006/relationships/image" Target="../media/image301.png"/><Relationship Id="rId263" Type="http://schemas.openxmlformats.org/officeDocument/2006/relationships/image" Target="../media/image322.png"/><Relationship Id="rId319" Type="http://schemas.openxmlformats.org/officeDocument/2006/relationships/image" Target="../media/image350.png"/><Relationship Id="rId58" Type="http://schemas.openxmlformats.org/officeDocument/2006/relationships/customXml" Target="../ink/ink220.xml"/><Relationship Id="rId123" Type="http://schemas.openxmlformats.org/officeDocument/2006/relationships/image" Target="../media/image252.png"/><Relationship Id="rId330" Type="http://schemas.openxmlformats.org/officeDocument/2006/relationships/customXml" Target="../ink/ink356.xml"/><Relationship Id="rId165" Type="http://schemas.openxmlformats.org/officeDocument/2006/relationships/image" Target="../media/image273.png"/><Relationship Id="rId372" Type="http://schemas.openxmlformats.org/officeDocument/2006/relationships/customXml" Target="../ink/ink377.xml"/><Relationship Id="rId232" Type="http://schemas.openxmlformats.org/officeDocument/2006/relationships/customXml" Target="../ink/ink307.xml"/><Relationship Id="rId274" Type="http://schemas.openxmlformats.org/officeDocument/2006/relationships/customXml" Target="../ink/ink328.xml"/><Relationship Id="rId27" Type="http://schemas.openxmlformats.org/officeDocument/2006/relationships/image" Target="../media/image204.png"/><Relationship Id="rId69" Type="http://schemas.openxmlformats.org/officeDocument/2006/relationships/image" Target="../media/image225.png"/><Relationship Id="rId134" Type="http://schemas.openxmlformats.org/officeDocument/2006/relationships/customXml" Target="../ink/ink258.xml"/><Relationship Id="rId80" Type="http://schemas.openxmlformats.org/officeDocument/2006/relationships/customXml" Target="../ink/ink231.xml"/><Relationship Id="rId176" Type="http://schemas.openxmlformats.org/officeDocument/2006/relationships/customXml" Target="../ink/ink279.xml"/><Relationship Id="rId341" Type="http://schemas.openxmlformats.org/officeDocument/2006/relationships/image" Target="../media/image361.png"/><Relationship Id="rId383" Type="http://schemas.openxmlformats.org/officeDocument/2006/relationships/image" Target="../media/image382.png"/><Relationship Id="rId201" Type="http://schemas.openxmlformats.org/officeDocument/2006/relationships/image" Target="../media/image291.png"/><Relationship Id="rId243" Type="http://schemas.openxmlformats.org/officeDocument/2006/relationships/image" Target="../media/image312.png"/><Relationship Id="rId285" Type="http://schemas.openxmlformats.org/officeDocument/2006/relationships/image" Target="../media/image333.png"/><Relationship Id="rId38" Type="http://schemas.openxmlformats.org/officeDocument/2006/relationships/customXml" Target="../ink/ink210.xml"/><Relationship Id="rId103" Type="http://schemas.openxmlformats.org/officeDocument/2006/relationships/image" Target="../media/image242.png"/><Relationship Id="rId310" Type="http://schemas.openxmlformats.org/officeDocument/2006/relationships/customXml" Target="../ink/ink346.xml"/><Relationship Id="rId70" Type="http://schemas.openxmlformats.org/officeDocument/2006/relationships/customXml" Target="../ink/ink226.xml"/><Relationship Id="rId91" Type="http://schemas.openxmlformats.org/officeDocument/2006/relationships/image" Target="../media/image236.png"/><Relationship Id="rId145" Type="http://schemas.openxmlformats.org/officeDocument/2006/relationships/image" Target="../media/image263.png"/><Relationship Id="rId166" Type="http://schemas.openxmlformats.org/officeDocument/2006/relationships/customXml" Target="../ink/ink274.xml"/><Relationship Id="rId187" Type="http://schemas.openxmlformats.org/officeDocument/2006/relationships/image" Target="../media/image284.png"/><Relationship Id="rId331" Type="http://schemas.openxmlformats.org/officeDocument/2006/relationships/image" Target="../media/image356.png"/><Relationship Id="rId352" Type="http://schemas.openxmlformats.org/officeDocument/2006/relationships/customXml" Target="../ink/ink367.xml"/><Relationship Id="rId373" Type="http://schemas.openxmlformats.org/officeDocument/2006/relationships/image" Target="../media/image377.png"/><Relationship Id="rId394" Type="http://schemas.openxmlformats.org/officeDocument/2006/relationships/customXml" Target="../ink/ink388.xml"/><Relationship Id="rId408" Type="http://schemas.openxmlformats.org/officeDocument/2006/relationships/customXml" Target="../ink/ink39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97.xml"/><Relationship Id="rId233" Type="http://schemas.openxmlformats.org/officeDocument/2006/relationships/image" Target="../media/image307.png"/><Relationship Id="rId254" Type="http://schemas.openxmlformats.org/officeDocument/2006/relationships/customXml" Target="../ink/ink318.xml"/><Relationship Id="rId28" Type="http://schemas.openxmlformats.org/officeDocument/2006/relationships/customXml" Target="../ink/ink205.xml"/><Relationship Id="rId49" Type="http://schemas.openxmlformats.org/officeDocument/2006/relationships/image" Target="../media/image215.png"/><Relationship Id="rId114" Type="http://schemas.openxmlformats.org/officeDocument/2006/relationships/customXml" Target="../ink/ink248.xml"/><Relationship Id="rId275" Type="http://schemas.openxmlformats.org/officeDocument/2006/relationships/image" Target="../media/image328.png"/><Relationship Id="rId296" Type="http://schemas.openxmlformats.org/officeDocument/2006/relationships/customXml" Target="../ink/ink339.xml"/><Relationship Id="rId300" Type="http://schemas.openxmlformats.org/officeDocument/2006/relationships/customXml" Target="../ink/ink341.xml"/><Relationship Id="rId60" Type="http://schemas.openxmlformats.org/officeDocument/2006/relationships/customXml" Target="../ink/ink221.xml"/><Relationship Id="rId81" Type="http://schemas.openxmlformats.org/officeDocument/2006/relationships/image" Target="../media/image231.png"/><Relationship Id="rId135" Type="http://schemas.openxmlformats.org/officeDocument/2006/relationships/image" Target="../media/image258.png"/><Relationship Id="rId156" Type="http://schemas.openxmlformats.org/officeDocument/2006/relationships/customXml" Target="../ink/ink269.xml"/><Relationship Id="rId177" Type="http://schemas.openxmlformats.org/officeDocument/2006/relationships/image" Target="../media/image279.png"/><Relationship Id="rId198" Type="http://schemas.openxmlformats.org/officeDocument/2006/relationships/customXml" Target="../ink/ink290.xml"/><Relationship Id="rId321" Type="http://schemas.openxmlformats.org/officeDocument/2006/relationships/image" Target="../media/image351.png"/><Relationship Id="rId342" Type="http://schemas.openxmlformats.org/officeDocument/2006/relationships/customXml" Target="../ink/ink362.xml"/><Relationship Id="rId363" Type="http://schemas.openxmlformats.org/officeDocument/2006/relationships/image" Target="../media/image372.png"/><Relationship Id="rId384" Type="http://schemas.openxmlformats.org/officeDocument/2006/relationships/customXml" Target="../ink/ink383.xml"/><Relationship Id="rId419" Type="http://schemas.openxmlformats.org/officeDocument/2006/relationships/image" Target="../media/image400.png"/><Relationship Id="rId202" Type="http://schemas.openxmlformats.org/officeDocument/2006/relationships/customXml" Target="../ink/ink292.xml"/><Relationship Id="rId223" Type="http://schemas.openxmlformats.org/officeDocument/2006/relationships/image" Target="../media/image302.png"/><Relationship Id="rId244" Type="http://schemas.openxmlformats.org/officeDocument/2006/relationships/customXml" Target="../ink/ink313.xml"/><Relationship Id="rId18" Type="http://schemas.openxmlformats.org/officeDocument/2006/relationships/customXml" Target="../ink/ink200.xml"/><Relationship Id="rId39" Type="http://schemas.openxmlformats.org/officeDocument/2006/relationships/image" Target="../media/image210.png"/><Relationship Id="rId265" Type="http://schemas.openxmlformats.org/officeDocument/2006/relationships/image" Target="../media/image323.png"/><Relationship Id="rId286" Type="http://schemas.openxmlformats.org/officeDocument/2006/relationships/customXml" Target="../ink/ink334.xml"/><Relationship Id="rId50" Type="http://schemas.openxmlformats.org/officeDocument/2006/relationships/customXml" Target="../ink/ink216.xml"/><Relationship Id="rId104" Type="http://schemas.openxmlformats.org/officeDocument/2006/relationships/customXml" Target="../ink/ink243.xml"/><Relationship Id="rId125" Type="http://schemas.openxmlformats.org/officeDocument/2006/relationships/image" Target="../media/image253.png"/><Relationship Id="rId146" Type="http://schemas.openxmlformats.org/officeDocument/2006/relationships/customXml" Target="../ink/ink264.xml"/><Relationship Id="rId167" Type="http://schemas.openxmlformats.org/officeDocument/2006/relationships/image" Target="../media/image274.png"/><Relationship Id="rId188" Type="http://schemas.openxmlformats.org/officeDocument/2006/relationships/customXml" Target="../ink/ink285.xml"/><Relationship Id="rId311" Type="http://schemas.openxmlformats.org/officeDocument/2006/relationships/image" Target="../media/image346.png"/><Relationship Id="rId332" Type="http://schemas.openxmlformats.org/officeDocument/2006/relationships/customXml" Target="../ink/ink357.xml"/><Relationship Id="rId353" Type="http://schemas.openxmlformats.org/officeDocument/2006/relationships/image" Target="../media/image367.png"/><Relationship Id="rId374" Type="http://schemas.openxmlformats.org/officeDocument/2006/relationships/customXml" Target="../ink/ink378.xml"/><Relationship Id="rId395" Type="http://schemas.openxmlformats.org/officeDocument/2006/relationships/image" Target="../media/image388.png"/><Relationship Id="rId409" Type="http://schemas.openxmlformats.org/officeDocument/2006/relationships/image" Target="../media/image395.png"/><Relationship Id="rId71" Type="http://schemas.openxmlformats.org/officeDocument/2006/relationships/image" Target="../media/image226.png"/><Relationship Id="rId92" Type="http://schemas.openxmlformats.org/officeDocument/2006/relationships/customXml" Target="../ink/ink237.xml"/><Relationship Id="rId213" Type="http://schemas.openxmlformats.org/officeDocument/2006/relationships/image" Target="../media/image297.png"/><Relationship Id="rId234" Type="http://schemas.openxmlformats.org/officeDocument/2006/relationships/customXml" Target="../ink/ink308.xml"/><Relationship Id="rId420" Type="http://schemas.openxmlformats.org/officeDocument/2006/relationships/customXml" Target="../ink/ink401.xml"/><Relationship Id="rId2" Type="http://schemas.openxmlformats.org/officeDocument/2006/relationships/customXml" Target="../ink/ink192.xml"/><Relationship Id="rId29" Type="http://schemas.openxmlformats.org/officeDocument/2006/relationships/image" Target="../media/image205.png"/><Relationship Id="rId255" Type="http://schemas.openxmlformats.org/officeDocument/2006/relationships/image" Target="../media/image318.png"/><Relationship Id="rId276" Type="http://schemas.openxmlformats.org/officeDocument/2006/relationships/customXml" Target="../ink/ink329.xml"/><Relationship Id="rId297" Type="http://schemas.openxmlformats.org/officeDocument/2006/relationships/image" Target="../media/image339.png"/><Relationship Id="rId40" Type="http://schemas.openxmlformats.org/officeDocument/2006/relationships/customXml" Target="../ink/ink211.xml"/><Relationship Id="rId115" Type="http://schemas.openxmlformats.org/officeDocument/2006/relationships/image" Target="../media/image248.png"/><Relationship Id="rId136" Type="http://schemas.openxmlformats.org/officeDocument/2006/relationships/customXml" Target="../ink/ink259.xml"/><Relationship Id="rId157" Type="http://schemas.openxmlformats.org/officeDocument/2006/relationships/image" Target="../media/image269.png"/><Relationship Id="rId178" Type="http://schemas.openxmlformats.org/officeDocument/2006/relationships/customXml" Target="../ink/ink280.xml"/><Relationship Id="rId301" Type="http://schemas.openxmlformats.org/officeDocument/2006/relationships/image" Target="../media/image341.png"/><Relationship Id="rId322" Type="http://schemas.openxmlformats.org/officeDocument/2006/relationships/customXml" Target="../ink/ink352.xml"/><Relationship Id="rId343" Type="http://schemas.openxmlformats.org/officeDocument/2006/relationships/image" Target="../media/image362.png"/><Relationship Id="rId364" Type="http://schemas.openxmlformats.org/officeDocument/2006/relationships/customXml" Target="../ink/ink373.xml"/><Relationship Id="rId61" Type="http://schemas.openxmlformats.org/officeDocument/2006/relationships/image" Target="../media/image221.png"/><Relationship Id="rId82" Type="http://schemas.openxmlformats.org/officeDocument/2006/relationships/customXml" Target="../ink/ink232.xml"/><Relationship Id="rId199" Type="http://schemas.openxmlformats.org/officeDocument/2006/relationships/image" Target="../media/image290.png"/><Relationship Id="rId203" Type="http://schemas.openxmlformats.org/officeDocument/2006/relationships/image" Target="../media/image292.png"/><Relationship Id="rId385" Type="http://schemas.openxmlformats.org/officeDocument/2006/relationships/image" Target="../media/image383.png"/><Relationship Id="rId19" Type="http://schemas.openxmlformats.org/officeDocument/2006/relationships/image" Target="../media/image200.png"/><Relationship Id="rId224" Type="http://schemas.openxmlformats.org/officeDocument/2006/relationships/customXml" Target="../ink/ink303.xml"/><Relationship Id="rId245" Type="http://schemas.openxmlformats.org/officeDocument/2006/relationships/image" Target="../media/image313.png"/><Relationship Id="rId266" Type="http://schemas.openxmlformats.org/officeDocument/2006/relationships/customXml" Target="../ink/ink324.xml"/><Relationship Id="rId287" Type="http://schemas.openxmlformats.org/officeDocument/2006/relationships/image" Target="../media/image334.png"/><Relationship Id="rId410" Type="http://schemas.openxmlformats.org/officeDocument/2006/relationships/customXml" Target="../ink/ink396.xml"/><Relationship Id="rId30" Type="http://schemas.openxmlformats.org/officeDocument/2006/relationships/customXml" Target="../ink/ink206.xml"/><Relationship Id="rId105" Type="http://schemas.openxmlformats.org/officeDocument/2006/relationships/image" Target="../media/image243.png"/><Relationship Id="rId126" Type="http://schemas.openxmlformats.org/officeDocument/2006/relationships/customXml" Target="../ink/ink254.xml"/><Relationship Id="rId147" Type="http://schemas.openxmlformats.org/officeDocument/2006/relationships/image" Target="../media/image264.png"/><Relationship Id="rId168" Type="http://schemas.openxmlformats.org/officeDocument/2006/relationships/customXml" Target="../ink/ink275.xml"/><Relationship Id="rId312" Type="http://schemas.openxmlformats.org/officeDocument/2006/relationships/customXml" Target="../ink/ink347.xml"/><Relationship Id="rId333" Type="http://schemas.openxmlformats.org/officeDocument/2006/relationships/image" Target="../media/image357.png"/><Relationship Id="rId354" Type="http://schemas.openxmlformats.org/officeDocument/2006/relationships/customXml" Target="../ink/ink368.xml"/><Relationship Id="rId51" Type="http://schemas.openxmlformats.org/officeDocument/2006/relationships/image" Target="../media/image216.png"/><Relationship Id="rId72" Type="http://schemas.openxmlformats.org/officeDocument/2006/relationships/customXml" Target="../ink/ink227.xml"/><Relationship Id="rId93" Type="http://schemas.openxmlformats.org/officeDocument/2006/relationships/image" Target="../media/image237.png"/><Relationship Id="rId189" Type="http://schemas.openxmlformats.org/officeDocument/2006/relationships/image" Target="../media/image285.png"/><Relationship Id="rId375" Type="http://schemas.openxmlformats.org/officeDocument/2006/relationships/image" Target="../media/image378.png"/><Relationship Id="rId396" Type="http://schemas.openxmlformats.org/officeDocument/2006/relationships/customXml" Target="../ink/ink389.xml"/><Relationship Id="rId3" Type="http://schemas.openxmlformats.org/officeDocument/2006/relationships/image" Target="../media/image192.png"/><Relationship Id="rId214" Type="http://schemas.openxmlformats.org/officeDocument/2006/relationships/customXml" Target="../ink/ink298.xml"/><Relationship Id="rId235" Type="http://schemas.openxmlformats.org/officeDocument/2006/relationships/image" Target="../media/image308.png"/><Relationship Id="rId256" Type="http://schemas.openxmlformats.org/officeDocument/2006/relationships/customXml" Target="../ink/ink319.xml"/><Relationship Id="rId277" Type="http://schemas.openxmlformats.org/officeDocument/2006/relationships/image" Target="../media/image329.png"/><Relationship Id="rId298" Type="http://schemas.openxmlformats.org/officeDocument/2006/relationships/customXml" Target="../ink/ink340.xml"/><Relationship Id="rId400" Type="http://schemas.openxmlformats.org/officeDocument/2006/relationships/customXml" Target="../ink/ink391.xml"/><Relationship Id="rId421" Type="http://schemas.openxmlformats.org/officeDocument/2006/relationships/image" Target="../media/image401.png"/><Relationship Id="rId116" Type="http://schemas.openxmlformats.org/officeDocument/2006/relationships/customXml" Target="../ink/ink249.xml"/><Relationship Id="rId137" Type="http://schemas.openxmlformats.org/officeDocument/2006/relationships/image" Target="../media/image259.png"/><Relationship Id="rId158" Type="http://schemas.openxmlformats.org/officeDocument/2006/relationships/customXml" Target="../ink/ink270.xml"/><Relationship Id="rId302" Type="http://schemas.openxmlformats.org/officeDocument/2006/relationships/customXml" Target="../ink/ink342.xml"/><Relationship Id="rId323" Type="http://schemas.openxmlformats.org/officeDocument/2006/relationships/image" Target="../media/image352.png"/><Relationship Id="rId344" Type="http://schemas.openxmlformats.org/officeDocument/2006/relationships/customXml" Target="../ink/ink363.xml"/><Relationship Id="rId20" Type="http://schemas.openxmlformats.org/officeDocument/2006/relationships/customXml" Target="../ink/ink201.xml"/><Relationship Id="rId41" Type="http://schemas.openxmlformats.org/officeDocument/2006/relationships/image" Target="../media/image211.png"/><Relationship Id="rId62" Type="http://schemas.openxmlformats.org/officeDocument/2006/relationships/customXml" Target="../ink/ink222.xml"/><Relationship Id="rId83" Type="http://schemas.openxmlformats.org/officeDocument/2006/relationships/image" Target="../media/image232.png"/><Relationship Id="rId179" Type="http://schemas.openxmlformats.org/officeDocument/2006/relationships/image" Target="../media/image280.png"/><Relationship Id="rId365" Type="http://schemas.openxmlformats.org/officeDocument/2006/relationships/image" Target="../media/image373.png"/><Relationship Id="rId386" Type="http://schemas.openxmlformats.org/officeDocument/2006/relationships/customXml" Target="../ink/ink384.xml"/><Relationship Id="rId190" Type="http://schemas.openxmlformats.org/officeDocument/2006/relationships/customXml" Target="../ink/ink286.xml"/><Relationship Id="rId204" Type="http://schemas.openxmlformats.org/officeDocument/2006/relationships/customXml" Target="../ink/ink293.xml"/><Relationship Id="rId225" Type="http://schemas.openxmlformats.org/officeDocument/2006/relationships/image" Target="../media/image303.png"/><Relationship Id="rId246" Type="http://schemas.openxmlformats.org/officeDocument/2006/relationships/customXml" Target="../ink/ink314.xml"/><Relationship Id="rId267" Type="http://schemas.openxmlformats.org/officeDocument/2006/relationships/image" Target="../media/image324.png"/><Relationship Id="rId288" Type="http://schemas.openxmlformats.org/officeDocument/2006/relationships/customXml" Target="../ink/ink335.xml"/><Relationship Id="rId411" Type="http://schemas.openxmlformats.org/officeDocument/2006/relationships/image" Target="../media/image396.png"/><Relationship Id="rId106" Type="http://schemas.openxmlformats.org/officeDocument/2006/relationships/customXml" Target="../ink/ink244.xml"/><Relationship Id="rId127" Type="http://schemas.openxmlformats.org/officeDocument/2006/relationships/image" Target="../media/image254.png"/><Relationship Id="rId313" Type="http://schemas.openxmlformats.org/officeDocument/2006/relationships/image" Target="../media/image347.png"/><Relationship Id="rId10" Type="http://schemas.openxmlformats.org/officeDocument/2006/relationships/customXml" Target="../ink/ink196.xml"/><Relationship Id="rId31" Type="http://schemas.openxmlformats.org/officeDocument/2006/relationships/image" Target="../media/image206.png"/><Relationship Id="rId52" Type="http://schemas.openxmlformats.org/officeDocument/2006/relationships/customXml" Target="../ink/ink217.xml"/><Relationship Id="rId73" Type="http://schemas.openxmlformats.org/officeDocument/2006/relationships/image" Target="../media/image227.png"/><Relationship Id="rId94" Type="http://schemas.openxmlformats.org/officeDocument/2006/relationships/customXml" Target="../ink/ink238.xml"/><Relationship Id="rId148" Type="http://schemas.openxmlformats.org/officeDocument/2006/relationships/customXml" Target="../ink/ink265.xml"/><Relationship Id="rId169" Type="http://schemas.openxmlformats.org/officeDocument/2006/relationships/image" Target="../media/image275.png"/><Relationship Id="rId334" Type="http://schemas.openxmlformats.org/officeDocument/2006/relationships/customXml" Target="../ink/ink358.xml"/><Relationship Id="rId355" Type="http://schemas.openxmlformats.org/officeDocument/2006/relationships/image" Target="../media/image368.png"/><Relationship Id="rId376" Type="http://schemas.openxmlformats.org/officeDocument/2006/relationships/customXml" Target="../ink/ink379.xml"/><Relationship Id="rId397" Type="http://schemas.openxmlformats.org/officeDocument/2006/relationships/image" Target="../media/image389.png"/><Relationship Id="rId4" Type="http://schemas.openxmlformats.org/officeDocument/2006/relationships/customXml" Target="../ink/ink193.xml"/><Relationship Id="rId180" Type="http://schemas.openxmlformats.org/officeDocument/2006/relationships/customXml" Target="../ink/ink281.xml"/><Relationship Id="rId215" Type="http://schemas.openxmlformats.org/officeDocument/2006/relationships/image" Target="../media/image298.png"/><Relationship Id="rId236" Type="http://schemas.openxmlformats.org/officeDocument/2006/relationships/customXml" Target="../ink/ink309.xml"/><Relationship Id="rId257" Type="http://schemas.openxmlformats.org/officeDocument/2006/relationships/image" Target="../media/image319.png"/><Relationship Id="rId278" Type="http://schemas.openxmlformats.org/officeDocument/2006/relationships/customXml" Target="../ink/ink330.xml"/><Relationship Id="rId401" Type="http://schemas.openxmlformats.org/officeDocument/2006/relationships/image" Target="../media/image391.png"/><Relationship Id="rId422" Type="http://schemas.openxmlformats.org/officeDocument/2006/relationships/customXml" Target="../ink/ink402.xml"/><Relationship Id="rId303" Type="http://schemas.openxmlformats.org/officeDocument/2006/relationships/image" Target="../media/image342.png"/><Relationship Id="rId42" Type="http://schemas.openxmlformats.org/officeDocument/2006/relationships/customXml" Target="../ink/ink212.xml"/><Relationship Id="rId84" Type="http://schemas.openxmlformats.org/officeDocument/2006/relationships/customXml" Target="../ink/ink233.xml"/><Relationship Id="rId138" Type="http://schemas.openxmlformats.org/officeDocument/2006/relationships/customXml" Target="../ink/ink260.xml"/><Relationship Id="rId345" Type="http://schemas.openxmlformats.org/officeDocument/2006/relationships/image" Target="../media/image363.png"/><Relationship Id="rId387" Type="http://schemas.openxmlformats.org/officeDocument/2006/relationships/image" Target="../media/image384.png"/><Relationship Id="rId191" Type="http://schemas.openxmlformats.org/officeDocument/2006/relationships/image" Target="../media/image286.png"/><Relationship Id="rId205" Type="http://schemas.openxmlformats.org/officeDocument/2006/relationships/image" Target="../media/image293.png"/><Relationship Id="rId247" Type="http://schemas.openxmlformats.org/officeDocument/2006/relationships/image" Target="../media/image314.png"/><Relationship Id="rId412" Type="http://schemas.openxmlformats.org/officeDocument/2006/relationships/customXml" Target="../ink/ink397.xml"/><Relationship Id="rId107" Type="http://schemas.openxmlformats.org/officeDocument/2006/relationships/image" Target="../media/image244.png"/><Relationship Id="rId289" Type="http://schemas.openxmlformats.org/officeDocument/2006/relationships/image" Target="../media/image335.png"/><Relationship Id="rId11" Type="http://schemas.openxmlformats.org/officeDocument/2006/relationships/image" Target="../media/image196.png"/><Relationship Id="rId53" Type="http://schemas.openxmlformats.org/officeDocument/2006/relationships/image" Target="../media/image217.png"/><Relationship Id="rId149" Type="http://schemas.openxmlformats.org/officeDocument/2006/relationships/image" Target="../media/image265.png"/><Relationship Id="rId314" Type="http://schemas.openxmlformats.org/officeDocument/2006/relationships/customXml" Target="../ink/ink348.xml"/><Relationship Id="rId356" Type="http://schemas.openxmlformats.org/officeDocument/2006/relationships/customXml" Target="../ink/ink369.xml"/><Relationship Id="rId398" Type="http://schemas.openxmlformats.org/officeDocument/2006/relationships/customXml" Target="../ink/ink390.xml"/><Relationship Id="rId95" Type="http://schemas.openxmlformats.org/officeDocument/2006/relationships/image" Target="../media/image238.png"/><Relationship Id="rId160" Type="http://schemas.openxmlformats.org/officeDocument/2006/relationships/customXml" Target="../ink/ink271.xml"/><Relationship Id="rId216" Type="http://schemas.openxmlformats.org/officeDocument/2006/relationships/customXml" Target="../ink/ink299.xml"/><Relationship Id="rId423" Type="http://schemas.openxmlformats.org/officeDocument/2006/relationships/image" Target="../media/image402.png"/><Relationship Id="rId258" Type="http://schemas.openxmlformats.org/officeDocument/2006/relationships/customXml" Target="../ink/ink320.xml"/><Relationship Id="rId22" Type="http://schemas.openxmlformats.org/officeDocument/2006/relationships/customXml" Target="../ink/ink202.xml"/><Relationship Id="rId64" Type="http://schemas.openxmlformats.org/officeDocument/2006/relationships/customXml" Target="../ink/ink223.xml"/><Relationship Id="rId118" Type="http://schemas.openxmlformats.org/officeDocument/2006/relationships/customXml" Target="../ink/ink250.xml"/><Relationship Id="rId325" Type="http://schemas.openxmlformats.org/officeDocument/2006/relationships/image" Target="../media/image353.png"/><Relationship Id="rId367" Type="http://schemas.openxmlformats.org/officeDocument/2006/relationships/image" Target="../media/image374.png"/><Relationship Id="rId171" Type="http://schemas.openxmlformats.org/officeDocument/2006/relationships/image" Target="../media/image276.png"/><Relationship Id="rId227" Type="http://schemas.openxmlformats.org/officeDocument/2006/relationships/image" Target="../media/image304.png"/><Relationship Id="rId269" Type="http://schemas.openxmlformats.org/officeDocument/2006/relationships/image" Target="../media/image325.png"/><Relationship Id="rId33" Type="http://schemas.openxmlformats.org/officeDocument/2006/relationships/image" Target="../media/image207.png"/><Relationship Id="rId129" Type="http://schemas.openxmlformats.org/officeDocument/2006/relationships/image" Target="../media/image255.png"/><Relationship Id="rId280" Type="http://schemas.openxmlformats.org/officeDocument/2006/relationships/customXml" Target="../ink/ink331.xml"/><Relationship Id="rId336" Type="http://schemas.openxmlformats.org/officeDocument/2006/relationships/customXml" Target="../ink/ink359.xml"/><Relationship Id="rId75" Type="http://schemas.openxmlformats.org/officeDocument/2006/relationships/image" Target="../media/image228.png"/><Relationship Id="rId140" Type="http://schemas.openxmlformats.org/officeDocument/2006/relationships/customXml" Target="../ink/ink261.xml"/><Relationship Id="rId182" Type="http://schemas.openxmlformats.org/officeDocument/2006/relationships/customXml" Target="../ink/ink282.xml"/><Relationship Id="rId378" Type="http://schemas.openxmlformats.org/officeDocument/2006/relationships/customXml" Target="../ink/ink380.xml"/><Relationship Id="rId403" Type="http://schemas.openxmlformats.org/officeDocument/2006/relationships/image" Target="../media/image392.png"/><Relationship Id="rId6" Type="http://schemas.openxmlformats.org/officeDocument/2006/relationships/customXml" Target="../ink/ink194.xml"/><Relationship Id="rId238" Type="http://schemas.openxmlformats.org/officeDocument/2006/relationships/customXml" Target="../ink/ink310.xml"/><Relationship Id="rId291" Type="http://schemas.openxmlformats.org/officeDocument/2006/relationships/image" Target="../media/image336.png"/><Relationship Id="rId305" Type="http://schemas.openxmlformats.org/officeDocument/2006/relationships/image" Target="../media/image343.png"/><Relationship Id="rId347" Type="http://schemas.openxmlformats.org/officeDocument/2006/relationships/image" Target="../media/image364.png"/><Relationship Id="rId44" Type="http://schemas.openxmlformats.org/officeDocument/2006/relationships/customXml" Target="../ink/ink213.xml"/><Relationship Id="rId86" Type="http://schemas.openxmlformats.org/officeDocument/2006/relationships/customXml" Target="../ink/ink234.xml"/><Relationship Id="rId151" Type="http://schemas.openxmlformats.org/officeDocument/2006/relationships/image" Target="../media/image266.png"/><Relationship Id="rId389" Type="http://schemas.openxmlformats.org/officeDocument/2006/relationships/image" Target="../media/image385.png"/><Relationship Id="rId193" Type="http://schemas.openxmlformats.org/officeDocument/2006/relationships/image" Target="../media/image287.png"/><Relationship Id="rId207" Type="http://schemas.openxmlformats.org/officeDocument/2006/relationships/image" Target="../media/image294.png"/><Relationship Id="rId249" Type="http://schemas.openxmlformats.org/officeDocument/2006/relationships/image" Target="../media/image315.png"/><Relationship Id="rId414" Type="http://schemas.openxmlformats.org/officeDocument/2006/relationships/customXml" Target="../ink/ink398.xml"/><Relationship Id="rId13" Type="http://schemas.openxmlformats.org/officeDocument/2006/relationships/image" Target="../media/image197.png"/><Relationship Id="rId109" Type="http://schemas.openxmlformats.org/officeDocument/2006/relationships/image" Target="../media/image245.png"/><Relationship Id="rId260" Type="http://schemas.openxmlformats.org/officeDocument/2006/relationships/customXml" Target="../ink/ink321.xml"/><Relationship Id="rId316" Type="http://schemas.openxmlformats.org/officeDocument/2006/relationships/customXml" Target="../ink/ink349.xml"/><Relationship Id="rId55" Type="http://schemas.openxmlformats.org/officeDocument/2006/relationships/image" Target="../media/image218.png"/><Relationship Id="rId97" Type="http://schemas.openxmlformats.org/officeDocument/2006/relationships/image" Target="../media/image239.png"/><Relationship Id="rId120" Type="http://schemas.openxmlformats.org/officeDocument/2006/relationships/customXml" Target="../ink/ink251.xml"/><Relationship Id="rId358" Type="http://schemas.openxmlformats.org/officeDocument/2006/relationships/customXml" Target="../ink/ink370.xml"/><Relationship Id="rId162" Type="http://schemas.openxmlformats.org/officeDocument/2006/relationships/customXml" Target="../ink/ink272.xml"/><Relationship Id="rId218" Type="http://schemas.openxmlformats.org/officeDocument/2006/relationships/customXml" Target="../ink/ink300.xml"/><Relationship Id="rId425" Type="http://schemas.openxmlformats.org/officeDocument/2006/relationships/image" Target="../media/image403.png"/><Relationship Id="rId271" Type="http://schemas.openxmlformats.org/officeDocument/2006/relationships/image" Target="../media/image326.png"/><Relationship Id="rId24" Type="http://schemas.openxmlformats.org/officeDocument/2006/relationships/customXml" Target="../ink/ink203.xml"/><Relationship Id="rId66" Type="http://schemas.openxmlformats.org/officeDocument/2006/relationships/customXml" Target="../ink/ink224.xml"/><Relationship Id="rId131" Type="http://schemas.openxmlformats.org/officeDocument/2006/relationships/image" Target="../media/image256.png"/><Relationship Id="rId327" Type="http://schemas.openxmlformats.org/officeDocument/2006/relationships/image" Target="../media/image354.png"/><Relationship Id="rId369" Type="http://schemas.openxmlformats.org/officeDocument/2006/relationships/image" Target="../media/image375.png"/><Relationship Id="rId173" Type="http://schemas.openxmlformats.org/officeDocument/2006/relationships/image" Target="../media/image277.png"/><Relationship Id="rId229" Type="http://schemas.openxmlformats.org/officeDocument/2006/relationships/image" Target="../media/image305.png"/><Relationship Id="rId380" Type="http://schemas.openxmlformats.org/officeDocument/2006/relationships/customXml" Target="../ink/ink381.xml"/><Relationship Id="rId240" Type="http://schemas.openxmlformats.org/officeDocument/2006/relationships/customXml" Target="../ink/ink311.xml"/><Relationship Id="rId35" Type="http://schemas.openxmlformats.org/officeDocument/2006/relationships/image" Target="../media/image208.png"/><Relationship Id="rId77" Type="http://schemas.openxmlformats.org/officeDocument/2006/relationships/image" Target="../media/image229.png"/><Relationship Id="rId100" Type="http://schemas.openxmlformats.org/officeDocument/2006/relationships/customXml" Target="../ink/ink241.xml"/><Relationship Id="rId282" Type="http://schemas.openxmlformats.org/officeDocument/2006/relationships/customXml" Target="../ink/ink332.xml"/><Relationship Id="rId338" Type="http://schemas.openxmlformats.org/officeDocument/2006/relationships/customXml" Target="../ink/ink360.xml"/><Relationship Id="rId8" Type="http://schemas.openxmlformats.org/officeDocument/2006/relationships/customXml" Target="../ink/ink195.xml"/><Relationship Id="rId142" Type="http://schemas.openxmlformats.org/officeDocument/2006/relationships/customXml" Target="../ink/ink262.xml"/><Relationship Id="rId184" Type="http://schemas.openxmlformats.org/officeDocument/2006/relationships/customXml" Target="../ink/ink283.xml"/><Relationship Id="rId391" Type="http://schemas.openxmlformats.org/officeDocument/2006/relationships/image" Target="../media/image386.png"/><Relationship Id="rId405" Type="http://schemas.openxmlformats.org/officeDocument/2006/relationships/image" Target="../media/image393.png"/><Relationship Id="rId251" Type="http://schemas.openxmlformats.org/officeDocument/2006/relationships/image" Target="../media/image316.png"/><Relationship Id="rId46" Type="http://schemas.openxmlformats.org/officeDocument/2006/relationships/customXml" Target="../ink/ink214.xml"/><Relationship Id="rId293" Type="http://schemas.openxmlformats.org/officeDocument/2006/relationships/image" Target="../media/image337.png"/><Relationship Id="rId307" Type="http://schemas.openxmlformats.org/officeDocument/2006/relationships/image" Target="../media/image344.png"/><Relationship Id="rId349" Type="http://schemas.openxmlformats.org/officeDocument/2006/relationships/image" Target="../media/image365.png"/><Relationship Id="rId88" Type="http://schemas.openxmlformats.org/officeDocument/2006/relationships/customXml" Target="../ink/ink235.xml"/><Relationship Id="rId111" Type="http://schemas.openxmlformats.org/officeDocument/2006/relationships/image" Target="../media/image246.png"/><Relationship Id="rId153" Type="http://schemas.openxmlformats.org/officeDocument/2006/relationships/image" Target="../media/image267.png"/><Relationship Id="rId195" Type="http://schemas.openxmlformats.org/officeDocument/2006/relationships/image" Target="../media/image288.png"/><Relationship Id="rId209" Type="http://schemas.openxmlformats.org/officeDocument/2006/relationships/image" Target="../media/image295.png"/><Relationship Id="rId360" Type="http://schemas.openxmlformats.org/officeDocument/2006/relationships/customXml" Target="../ink/ink371.xml"/><Relationship Id="rId416" Type="http://schemas.openxmlformats.org/officeDocument/2006/relationships/customXml" Target="../ink/ink399.xml"/><Relationship Id="rId220" Type="http://schemas.openxmlformats.org/officeDocument/2006/relationships/customXml" Target="../ink/ink301.xml"/><Relationship Id="rId15" Type="http://schemas.openxmlformats.org/officeDocument/2006/relationships/image" Target="../media/image198.png"/><Relationship Id="rId57" Type="http://schemas.openxmlformats.org/officeDocument/2006/relationships/image" Target="../media/image219.png"/><Relationship Id="rId262" Type="http://schemas.openxmlformats.org/officeDocument/2006/relationships/customXml" Target="../ink/ink322.xml"/><Relationship Id="rId318" Type="http://schemas.openxmlformats.org/officeDocument/2006/relationships/customXml" Target="../ink/ink350.xml"/><Relationship Id="rId99" Type="http://schemas.openxmlformats.org/officeDocument/2006/relationships/image" Target="../media/image240.png"/><Relationship Id="rId122" Type="http://schemas.openxmlformats.org/officeDocument/2006/relationships/customXml" Target="../ink/ink252.xml"/><Relationship Id="rId164" Type="http://schemas.openxmlformats.org/officeDocument/2006/relationships/customXml" Target="../ink/ink273.xml"/><Relationship Id="rId371" Type="http://schemas.openxmlformats.org/officeDocument/2006/relationships/image" Target="../media/image376.png"/><Relationship Id="rId26" Type="http://schemas.openxmlformats.org/officeDocument/2006/relationships/customXml" Target="../ink/ink204.xml"/><Relationship Id="rId231" Type="http://schemas.openxmlformats.org/officeDocument/2006/relationships/image" Target="../media/image306.png"/><Relationship Id="rId273" Type="http://schemas.openxmlformats.org/officeDocument/2006/relationships/image" Target="../media/image327.png"/><Relationship Id="rId329" Type="http://schemas.openxmlformats.org/officeDocument/2006/relationships/image" Target="../media/image355.png"/><Relationship Id="rId68" Type="http://schemas.openxmlformats.org/officeDocument/2006/relationships/customXml" Target="../ink/ink225.xml"/><Relationship Id="rId133" Type="http://schemas.openxmlformats.org/officeDocument/2006/relationships/image" Target="../media/image257.png"/><Relationship Id="rId175" Type="http://schemas.openxmlformats.org/officeDocument/2006/relationships/image" Target="../media/image278.png"/><Relationship Id="rId340" Type="http://schemas.openxmlformats.org/officeDocument/2006/relationships/customXml" Target="../ink/ink361.xml"/><Relationship Id="rId200" Type="http://schemas.openxmlformats.org/officeDocument/2006/relationships/customXml" Target="../ink/ink291.xml"/><Relationship Id="rId382" Type="http://schemas.openxmlformats.org/officeDocument/2006/relationships/customXml" Target="../ink/ink382.xml"/><Relationship Id="rId242" Type="http://schemas.openxmlformats.org/officeDocument/2006/relationships/customXml" Target="../ink/ink312.xml"/><Relationship Id="rId284" Type="http://schemas.openxmlformats.org/officeDocument/2006/relationships/customXml" Target="../ink/ink333.xml"/><Relationship Id="rId37" Type="http://schemas.openxmlformats.org/officeDocument/2006/relationships/image" Target="../media/image209.png"/><Relationship Id="rId79" Type="http://schemas.openxmlformats.org/officeDocument/2006/relationships/image" Target="../media/image230.png"/><Relationship Id="rId102" Type="http://schemas.openxmlformats.org/officeDocument/2006/relationships/customXml" Target="../ink/ink242.xml"/><Relationship Id="rId144" Type="http://schemas.openxmlformats.org/officeDocument/2006/relationships/customXml" Target="../ink/ink263.xml"/><Relationship Id="rId90" Type="http://schemas.openxmlformats.org/officeDocument/2006/relationships/customXml" Target="../ink/ink236.xml"/><Relationship Id="rId186" Type="http://schemas.openxmlformats.org/officeDocument/2006/relationships/customXml" Target="../ink/ink284.xml"/><Relationship Id="rId351" Type="http://schemas.openxmlformats.org/officeDocument/2006/relationships/image" Target="../media/image366.png"/><Relationship Id="rId393" Type="http://schemas.openxmlformats.org/officeDocument/2006/relationships/image" Target="../media/image387.png"/><Relationship Id="rId407" Type="http://schemas.openxmlformats.org/officeDocument/2006/relationships/image" Target="../media/image394.png"/><Relationship Id="rId211" Type="http://schemas.openxmlformats.org/officeDocument/2006/relationships/image" Target="../media/image296.png"/><Relationship Id="rId253" Type="http://schemas.openxmlformats.org/officeDocument/2006/relationships/image" Target="../media/image317.png"/><Relationship Id="rId295" Type="http://schemas.openxmlformats.org/officeDocument/2006/relationships/image" Target="../media/image338.png"/><Relationship Id="rId309" Type="http://schemas.openxmlformats.org/officeDocument/2006/relationships/image" Target="../media/image345.png"/><Relationship Id="rId48" Type="http://schemas.openxmlformats.org/officeDocument/2006/relationships/customXml" Target="../ink/ink215.xml"/><Relationship Id="rId113" Type="http://schemas.openxmlformats.org/officeDocument/2006/relationships/image" Target="../media/image247.png"/><Relationship Id="rId320" Type="http://schemas.openxmlformats.org/officeDocument/2006/relationships/customXml" Target="../ink/ink351.xml"/><Relationship Id="rId155" Type="http://schemas.openxmlformats.org/officeDocument/2006/relationships/image" Target="../media/image268.png"/><Relationship Id="rId197" Type="http://schemas.openxmlformats.org/officeDocument/2006/relationships/image" Target="../media/image289.png"/><Relationship Id="rId362" Type="http://schemas.openxmlformats.org/officeDocument/2006/relationships/customXml" Target="../ink/ink372.xml"/><Relationship Id="rId418" Type="http://schemas.openxmlformats.org/officeDocument/2006/relationships/customXml" Target="../ink/ink400.xml"/><Relationship Id="rId222" Type="http://schemas.openxmlformats.org/officeDocument/2006/relationships/customXml" Target="../ink/ink302.xml"/><Relationship Id="rId264" Type="http://schemas.openxmlformats.org/officeDocument/2006/relationships/customXml" Target="../ink/ink323.xml"/><Relationship Id="rId17" Type="http://schemas.openxmlformats.org/officeDocument/2006/relationships/image" Target="../media/image199.png"/><Relationship Id="rId59" Type="http://schemas.openxmlformats.org/officeDocument/2006/relationships/image" Target="../media/image220.png"/><Relationship Id="rId124" Type="http://schemas.openxmlformats.org/officeDocument/2006/relationships/customXml" Target="../ink/ink25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7.png"/><Relationship Id="rId13" Type="http://schemas.openxmlformats.org/officeDocument/2006/relationships/customXml" Target="../ink/ink409.xml"/><Relationship Id="rId18" Type="http://schemas.openxmlformats.org/officeDocument/2006/relationships/image" Target="../media/image412.png"/><Relationship Id="rId26" Type="http://schemas.openxmlformats.org/officeDocument/2006/relationships/image" Target="../media/image416.png"/><Relationship Id="rId3" Type="http://schemas.openxmlformats.org/officeDocument/2006/relationships/customXml" Target="../ink/ink404.xml"/><Relationship Id="rId21" Type="http://schemas.openxmlformats.org/officeDocument/2006/relationships/customXml" Target="../ink/ink413.xml"/><Relationship Id="rId7" Type="http://schemas.openxmlformats.org/officeDocument/2006/relationships/customXml" Target="../ink/ink406.xml"/><Relationship Id="rId12" Type="http://schemas.openxmlformats.org/officeDocument/2006/relationships/image" Target="../media/image409.png"/><Relationship Id="rId17" Type="http://schemas.openxmlformats.org/officeDocument/2006/relationships/customXml" Target="../ink/ink411.xml"/><Relationship Id="rId25" Type="http://schemas.openxmlformats.org/officeDocument/2006/relationships/customXml" Target="../ink/ink415.xml"/><Relationship Id="rId2" Type="http://schemas.openxmlformats.org/officeDocument/2006/relationships/image" Target="../media/image404.png"/><Relationship Id="rId16" Type="http://schemas.openxmlformats.org/officeDocument/2006/relationships/image" Target="../media/image411.png"/><Relationship Id="rId20" Type="http://schemas.openxmlformats.org/officeDocument/2006/relationships/image" Target="../media/image413.png"/><Relationship Id="rId29" Type="http://schemas.openxmlformats.org/officeDocument/2006/relationships/customXml" Target="../ink/ink4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6.png"/><Relationship Id="rId11" Type="http://schemas.openxmlformats.org/officeDocument/2006/relationships/customXml" Target="../ink/ink408.xml"/><Relationship Id="rId24" Type="http://schemas.openxmlformats.org/officeDocument/2006/relationships/image" Target="../media/image415.png"/><Relationship Id="rId5" Type="http://schemas.openxmlformats.org/officeDocument/2006/relationships/customXml" Target="../ink/ink405.xml"/><Relationship Id="rId15" Type="http://schemas.openxmlformats.org/officeDocument/2006/relationships/customXml" Target="../ink/ink410.xml"/><Relationship Id="rId23" Type="http://schemas.openxmlformats.org/officeDocument/2006/relationships/customXml" Target="../ink/ink414.xml"/><Relationship Id="rId28" Type="http://schemas.openxmlformats.org/officeDocument/2006/relationships/image" Target="../media/image417.png"/><Relationship Id="rId10" Type="http://schemas.openxmlformats.org/officeDocument/2006/relationships/image" Target="../media/image408.png"/><Relationship Id="rId19" Type="http://schemas.openxmlformats.org/officeDocument/2006/relationships/customXml" Target="../ink/ink412.xml"/><Relationship Id="rId4" Type="http://schemas.openxmlformats.org/officeDocument/2006/relationships/image" Target="../media/image405.png"/><Relationship Id="rId9" Type="http://schemas.openxmlformats.org/officeDocument/2006/relationships/customXml" Target="../ink/ink407.xml"/><Relationship Id="rId14" Type="http://schemas.openxmlformats.org/officeDocument/2006/relationships/image" Target="../media/image410.png"/><Relationship Id="rId22" Type="http://schemas.openxmlformats.org/officeDocument/2006/relationships/image" Target="../media/image414.png"/><Relationship Id="rId27" Type="http://schemas.openxmlformats.org/officeDocument/2006/relationships/customXml" Target="../ink/ink416.xml"/><Relationship Id="rId30" Type="http://schemas.openxmlformats.org/officeDocument/2006/relationships/image" Target="../media/image4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png"/><Relationship Id="rId13" Type="http://schemas.openxmlformats.org/officeDocument/2006/relationships/customXml" Target="../ink/ink423.xml"/><Relationship Id="rId18" Type="http://schemas.openxmlformats.org/officeDocument/2006/relationships/image" Target="../media/image427.png"/><Relationship Id="rId26" Type="http://schemas.openxmlformats.org/officeDocument/2006/relationships/image" Target="../media/image431.png"/><Relationship Id="rId3" Type="http://schemas.openxmlformats.org/officeDocument/2006/relationships/customXml" Target="../ink/ink418.xml"/><Relationship Id="rId21" Type="http://schemas.openxmlformats.org/officeDocument/2006/relationships/customXml" Target="../ink/ink427.xml"/><Relationship Id="rId7" Type="http://schemas.openxmlformats.org/officeDocument/2006/relationships/customXml" Target="../ink/ink420.xml"/><Relationship Id="rId12" Type="http://schemas.openxmlformats.org/officeDocument/2006/relationships/image" Target="../media/image424.png"/><Relationship Id="rId17" Type="http://schemas.openxmlformats.org/officeDocument/2006/relationships/customXml" Target="../ink/ink425.xml"/><Relationship Id="rId25" Type="http://schemas.openxmlformats.org/officeDocument/2006/relationships/customXml" Target="../ink/ink429.xml"/><Relationship Id="rId2" Type="http://schemas.openxmlformats.org/officeDocument/2006/relationships/image" Target="../media/image419.png"/><Relationship Id="rId16" Type="http://schemas.openxmlformats.org/officeDocument/2006/relationships/image" Target="../media/image426.png"/><Relationship Id="rId20" Type="http://schemas.openxmlformats.org/officeDocument/2006/relationships/image" Target="../media/image4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11" Type="http://schemas.openxmlformats.org/officeDocument/2006/relationships/customXml" Target="../ink/ink422.xml"/><Relationship Id="rId24" Type="http://schemas.openxmlformats.org/officeDocument/2006/relationships/image" Target="../media/image430.png"/><Relationship Id="rId5" Type="http://schemas.openxmlformats.org/officeDocument/2006/relationships/customXml" Target="../ink/ink419.xml"/><Relationship Id="rId15" Type="http://schemas.openxmlformats.org/officeDocument/2006/relationships/customXml" Target="../ink/ink424.xml"/><Relationship Id="rId23" Type="http://schemas.openxmlformats.org/officeDocument/2006/relationships/customXml" Target="../ink/ink428.xml"/><Relationship Id="rId10" Type="http://schemas.openxmlformats.org/officeDocument/2006/relationships/image" Target="../media/image423.png"/><Relationship Id="rId19" Type="http://schemas.openxmlformats.org/officeDocument/2006/relationships/customXml" Target="../ink/ink426.xml"/><Relationship Id="rId4" Type="http://schemas.openxmlformats.org/officeDocument/2006/relationships/image" Target="../media/image420.png"/><Relationship Id="rId9" Type="http://schemas.openxmlformats.org/officeDocument/2006/relationships/customXml" Target="../ink/ink421.xml"/><Relationship Id="rId14" Type="http://schemas.openxmlformats.org/officeDocument/2006/relationships/image" Target="../media/image425.png"/><Relationship Id="rId22" Type="http://schemas.openxmlformats.org/officeDocument/2006/relationships/image" Target="../media/image4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7AF-2AFD-4BEE-BBA5-C4078677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you think there's a limit on how many field definitions can be in a class?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7CEF30-0619-41ED-BBC9-BA298488C1F1}"/>
                  </a:ext>
                </a:extLst>
              </p14:cNvPr>
              <p14:cNvContentPartPr/>
              <p14:nvPr/>
            </p14:nvContentPartPr>
            <p14:xfrm>
              <a:off x="4093129" y="733939"/>
              <a:ext cx="684360" cy="31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7CEF30-0619-41ED-BBC9-BA298488C1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4489" y="724939"/>
                <a:ext cx="7020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B46052-52A4-4D0E-A87F-7F3D0D471DA1}"/>
                  </a:ext>
                </a:extLst>
              </p14:cNvPr>
              <p14:cNvContentPartPr/>
              <p14:nvPr/>
            </p14:nvContentPartPr>
            <p14:xfrm>
              <a:off x="6162409" y="728179"/>
              <a:ext cx="1529280" cy="5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B46052-52A4-4D0E-A87F-7F3D0D471D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3409" y="719539"/>
                <a:ext cx="15469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EAE5DCA-7248-4CEF-91AE-BC1013753D4C}"/>
                  </a:ext>
                </a:extLst>
              </p14:cNvPr>
              <p14:cNvContentPartPr/>
              <p14:nvPr/>
            </p14:nvContentPartPr>
            <p14:xfrm>
              <a:off x="759169" y="1142899"/>
              <a:ext cx="1538640" cy="67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EAE5DCA-7248-4CEF-91AE-BC1013753D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0169" y="1134259"/>
                <a:ext cx="1556280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312936E-A95D-44DE-99BB-FE2B28A6DBD2}"/>
              </a:ext>
            </a:extLst>
          </p:cNvPr>
          <p:cNvGrpSpPr/>
          <p:nvPr/>
        </p:nvGrpSpPr>
        <p:grpSpPr>
          <a:xfrm>
            <a:off x="2095489" y="1991779"/>
            <a:ext cx="275400" cy="214920"/>
            <a:chOff x="2095489" y="1991779"/>
            <a:chExt cx="27540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D7B019-4993-464D-9A65-3DD30A06991D}"/>
                    </a:ext>
                  </a:extLst>
                </p14:cNvPr>
                <p14:cNvContentPartPr/>
                <p14:nvPr/>
              </p14:nvContentPartPr>
              <p14:xfrm>
                <a:off x="2095489" y="2001499"/>
                <a:ext cx="199080" cy="205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D7B019-4993-464D-9A65-3DD30A0699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86849" y="1992859"/>
                  <a:ext cx="2167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3C84D5C-3537-404B-81F4-10D42EB791AF}"/>
                    </a:ext>
                  </a:extLst>
                </p14:cNvPr>
                <p14:cNvContentPartPr/>
                <p14:nvPr/>
              </p14:nvContentPartPr>
              <p14:xfrm>
                <a:off x="2300689" y="1991779"/>
                <a:ext cx="70200" cy="187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3C84D5C-3537-404B-81F4-10D42EB791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91689" y="1982779"/>
                  <a:ext cx="878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33E952-1E2B-4A51-B55A-0D0A8917038D}"/>
              </a:ext>
            </a:extLst>
          </p:cNvPr>
          <p:cNvGrpSpPr/>
          <p:nvPr/>
        </p:nvGrpSpPr>
        <p:grpSpPr>
          <a:xfrm>
            <a:off x="2819809" y="1808179"/>
            <a:ext cx="676440" cy="356040"/>
            <a:chOff x="2819809" y="1808179"/>
            <a:chExt cx="67644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C5E9D1F-7594-452D-9040-7D30C5712D52}"/>
                    </a:ext>
                  </a:extLst>
                </p14:cNvPr>
                <p14:cNvContentPartPr/>
                <p14:nvPr/>
              </p14:nvContentPartPr>
              <p14:xfrm>
                <a:off x="2819809" y="1832299"/>
                <a:ext cx="46440" cy="30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C5E9D1F-7594-452D-9040-7D30C5712D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11169" y="1823659"/>
                  <a:ext cx="640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55439E-3F80-4CAB-BACC-47A5E4BBF65F}"/>
                    </a:ext>
                  </a:extLst>
                </p14:cNvPr>
                <p14:cNvContentPartPr/>
                <p14:nvPr/>
              </p14:nvContentPartPr>
              <p14:xfrm>
                <a:off x="2914849" y="1862179"/>
                <a:ext cx="81360" cy="248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55439E-3F80-4CAB-BACC-47A5E4BBF6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05849" y="1853179"/>
                  <a:ext cx="990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076B71-7B94-481B-BAD4-32F39E8E853C}"/>
                    </a:ext>
                  </a:extLst>
                </p14:cNvPr>
                <p14:cNvContentPartPr/>
                <p14:nvPr/>
              </p14:nvContentPartPr>
              <p14:xfrm>
                <a:off x="2998729" y="1984939"/>
                <a:ext cx="169920" cy="179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076B71-7B94-481B-BAD4-32F39E8E85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90089" y="1976299"/>
                  <a:ext cx="18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DA7BBF7-6140-4450-9863-0A66163CD908}"/>
                    </a:ext>
                  </a:extLst>
                </p14:cNvPr>
                <p14:cNvContentPartPr/>
                <p14:nvPr/>
              </p14:nvContentPartPr>
              <p14:xfrm>
                <a:off x="3283129" y="1952539"/>
                <a:ext cx="13320" cy="181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DA7BBF7-6140-4450-9863-0A66163CD9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74129" y="1943899"/>
                  <a:ext cx="30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EDCF15-AB7B-4185-8A30-05C6FE79F457}"/>
                    </a:ext>
                  </a:extLst>
                </p14:cNvPr>
                <p14:cNvContentPartPr/>
                <p14:nvPr/>
              </p14:nvContentPartPr>
              <p14:xfrm>
                <a:off x="3286009" y="1808179"/>
                <a:ext cx="159480" cy="292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EDCF15-AB7B-4185-8A30-05C6FE79F4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77009" y="1799179"/>
                  <a:ext cx="177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13AE87-4AFE-4273-A2E4-5E02E5352BA0}"/>
                    </a:ext>
                  </a:extLst>
                </p14:cNvPr>
                <p14:cNvContentPartPr/>
                <p14:nvPr/>
              </p14:nvContentPartPr>
              <p14:xfrm>
                <a:off x="3376369" y="1988179"/>
                <a:ext cx="119880" cy="19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913AE87-4AFE-4273-A2E4-5E02E5352B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67369" y="1979539"/>
                  <a:ext cx="13752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451B62F-E59D-4395-84DD-E1E009B882D9}"/>
              </a:ext>
            </a:extLst>
          </p:cNvPr>
          <p:cNvGrpSpPr/>
          <p:nvPr/>
        </p:nvGrpSpPr>
        <p:grpSpPr>
          <a:xfrm>
            <a:off x="448849" y="1946779"/>
            <a:ext cx="730440" cy="300240"/>
            <a:chOff x="448849" y="1946779"/>
            <a:chExt cx="73044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0F9A9F9-DE17-495E-987A-70A1BAEBE6FA}"/>
                    </a:ext>
                  </a:extLst>
                </p14:cNvPr>
                <p14:cNvContentPartPr/>
                <p14:nvPr/>
              </p14:nvContentPartPr>
              <p14:xfrm>
                <a:off x="448849" y="1946779"/>
                <a:ext cx="237960" cy="66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0F9A9F9-DE17-495E-987A-70A1BAEBE6F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0209" y="1937779"/>
                  <a:ext cx="2556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7A995B-CF4C-4272-AC56-ABB2AFBB6598}"/>
                    </a:ext>
                  </a:extLst>
                </p14:cNvPr>
                <p14:cNvContentPartPr/>
                <p14:nvPr/>
              </p14:nvContentPartPr>
              <p14:xfrm>
                <a:off x="501049" y="1976659"/>
                <a:ext cx="142200" cy="265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7A995B-CF4C-4272-AC56-ABB2AFBB659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2049" y="1968019"/>
                  <a:ext cx="1598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B3B7200-B87A-4086-82CF-A32410E383D7}"/>
                    </a:ext>
                  </a:extLst>
                </p14:cNvPr>
                <p14:cNvContentPartPr/>
                <p14:nvPr/>
              </p14:nvContentPartPr>
              <p14:xfrm>
                <a:off x="698689" y="2113459"/>
                <a:ext cx="155160" cy="133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B3B7200-B87A-4086-82CF-A32410E383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0049" y="2104459"/>
                  <a:ext cx="172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4F4E3F-F80C-4A5D-90E7-3AC171E84502}"/>
                    </a:ext>
                  </a:extLst>
                </p14:cNvPr>
                <p14:cNvContentPartPr/>
                <p14:nvPr/>
              </p14:nvContentPartPr>
              <p14:xfrm>
                <a:off x="880489" y="2075659"/>
                <a:ext cx="183240" cy="129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4F4E3F-F80C-4A5D-90E7-3AC171E845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1489" y="2066659"/>
                  <a:ext cx="200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18B2DCD-AD05-4A3B-B217-C674DD8BA6F7}"/>
                    </a:ext>
                  </a:extLst>
                </p14:cNvPr>
                <p14:cNvContentPartPr/>
                <p14:nvPr/>
              </p14:nvContentPartPr>
              <p14:xfrm>
                <a:off x="1057969" y="2069179"/>
                <a:ext cx="121320" cy="126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18B2DCD-AD05-4A3B-B217-C674DD8BA6F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9329" y="2060539"/>
                  <a:ext cx="13896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327988-21CC-46C8-BE60-985619D5A53B}"/>
              </a:ext>
            </a:extLst>
          </p:cNvPr>
          <p:cNvGrpSpPr/>
          <p:nvPr/>
        </p:nvGrpSpPr>
        <p:grpSpPr>
          <a:xfrm>
            <a:off x="1441009" y="1924819"/>
            <a:ext cx="388800" cy="277200"/>
            <a:chOff x="1441009" y="1924819"/>
            <a:chExt cx="38880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488E82A-BDF2-4761-BEAF-570761E61DBB}"/>
                    </a:ext>
                  </a:extLst>
                </p14:cNvPr>
                <p14:cNvContentPartPr/>
                <p14:nvPr/>
              </p14:nvContentPartPr>
              <p14:xfrm>
                <a:off x="1441009" y="1924819"/>
                <a:ext cx="163800" cy="268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488E82A-BDF2-4761-BEAF-570761E61D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32369" y="1916179"/>
                  <a:ext cx="1814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2FC136-45A9-406A-AF78-587BDF20392B}"/>
                    </a:ext>
                  </a:extLst>
                </p14:cNvPr>
                <p14:cNvContentPartPr/>
                <p14:nvPr/>
              </p14:nvContentPartPr>
              <p14:xfrm>
                <a:off x="1617769" y="2086459"/>
                <a:ext cx="110880" cy="114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2FC136-45A9-406A-AF78-587BDF2039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09129" y="2077819"/>
                  <a:ext cx="128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F0857D0-2D5C-44A6-807F-232D34898287}"/>
                    </a:ext>
                  </a:extLst>
                </p14:cNvPr>
                <p14:cNvContentPartPr/>
                <p14:nvPr/>
              </p14:nvContentPartPr>
              <p14:xfrm>
                <a:off x="1740889" y="2050459"/>
                <a:ext cx="88920" cy="151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F0857D0-2D5C-44A6-807F-232D3489828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31889" y="2041819"/>
                  <a:ext cx="106560" cy="16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702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52549"/>
          </a:xfrm>
        </p:spPr>
        <p:txBody>
          <a:bodyPr/>
          <a:lstStyle/>
          <a:p>
            <a:r>
              <a:rPr lang="en-US" dirty="0"/>
              <a:t>Program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6" y="694113"/>
            <a:ext cx="2144684" cy="115131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int y = </a:t>
            </a:r>
            <a:r>
              <a:rPr lang="en-US" sz="1800" dirty="0" err="1"/>
              <a:t>this.x</a:t>
            </a:r>
            <a:r>
              <a:rPr lang="en-US" sz="1800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863119E-0BBD-42CC-AC83-4BE94A449994}"/>
                  </a:ext>
                </a:extLst>
              </p14:cNvPr>
              <p14:cNvContentPartPr/>
              <p14:nvPr/>
            </p14:nvContentPartPr>
            <p14:xfrm>
              <a:off x="2253889" y="1752019"/>
              <a:ext cx="140040" cy="216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863119E-0BBD-42CC-AC83-4BE94A449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4889" y="1743379"/>
                <a:ext cx="15768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A380BF6D-112E-4BCA-8BAB-B14E9C72F1A3}"/>
              </a:ext>
            </a:extLst>
          </p:cNvPr>
          <p:cNvGrpSpPr/>
          <p:nvPr/>
        </p:nvGrpSpPr>
        <p:grpSpPr>
          <a:xfrm>
            <a:off x="339049" y="1511899"/>
            <a:ext cx="1732320" cy="604440"/>
            <a:chOff x="339049" y="1511899"/>
            <a:chExt cx="1732320" cy="60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B026D1A-377F-42CB-B580-832492AA75A0}"/>
                    </a:ext>
                  </a:extLst>
                </p14:cNvPr>
                <p14:cNvContentPartPr/>
                <p14:nvPr/>
              </p14:nvContentPartPr>
              <p14:xfrm>
                <a:off x="339049" y="1920859"/>
                <a:ext cx="147960" cy="194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B026D1A-377F-42CB-B580-832492AA75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049" y="1911859"/>
                  <a:ext cx="165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AA6FB2-AB3E-413B-9F34-E6A5C940B2AB}"/>
                    </a:ext>
                  </a:extLst>
                </p14:cNvPr>
                <p14:cNvContentPartPr/>
                <p14:nvPr/>
              </p14:nvContentPartPr>
              <p14:xfrm>
                <a:off x="531649" y="1816819"/>
                <a:ext cx="51840" cy="299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AA6FB2-AB3E-413B-9F34-E6A5C940B2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3009" y="1808179"/>
                  <a:ext cx="694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8FB53D2-57AF-4DE0-8E5A-C3FDF1B1D4A0}"/>
                    </a:ext>
                  </a:extLst>
                </p14:cNvPr>
                <p14:cNvContentPartPr/>
                <p14:nvPr/>
              </p14:nvContentPartPr>
              <p14:xfrm>
                <a:off x="617329" y="1939939"/>
                <a:ext cx="71640" cy="135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8FB53D2-57AF-4DE0-8E5A-C3FDF1B1D4A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8329" y="1930939"/>
                  <a:ext cx="89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02A3BC1-8CCE-4EAA-8AE6-7CDEAB43414F}"/>
                    </a:ext>
                  </a:extLst>
                </p14:cNvPr>
                <p14:cNvContentPartPr/>
                <p14:nvPr/>
              </p14:nvContentPartPr>
              <p14:xfrm>
                <a:off x="745849" y="1922299"/>
                <a:ext cx="52920" cy="113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02A3BC1-8CCE-4EAA-8AE6-7CDEAB4341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6849" y="1913659"/>
                  <a:ext cx="70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1CBDD7-7B5B-4792-836C-53431810AE03}"/>
                    </a:ext>
                  </a:extLst>
                </p14:cNvPr>
                <p14:cNvContentPartPr/>
                <p14:nvPr/>
              </p14:nvContentPartPr>
              <p14:xfrm>
                <a:off x="853489" y="1915819"/>
                <a:ext cx="66600" cy="128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1CBDD7-7B5B-4792-836C-53431810AE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4849" y="1907179"/>
                  <a:ext cx="84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1EA8F6A-8A7E-45C4-B88C-52FC29CE14F7}"/>
                    </a:ext>
                  </a:extLst>
                </p14:cNvPr>
                <p14:cNvContentPartPr/>
                <p14:nvPr/>
              </p14:nvContentPartPr>
              <p14:xfrm>
                <a:off x="1178569" y="1816459"/>
                <a:ext cx="24120" cy="236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1EA8F6A-8A7E-45C4-B88C-52FC29CE14F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69569" y="1807459"/>
                  <a:ext cx="417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9775BD6-C6CC-4856-AE8B-FAF5F1304E39}"/>
                    </a:ext>
                  </a:extLst>
                </p14:cNvPr>
                <p14:cNvContentPartPr/>
                <p14:nvPr/>
              </p14:nvContentPartPr>
              <p14:xfrm>
                <a:off x="1202329" y="1809979"/>
                <a:ext cx="150480" cy="38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9775BD6-C6CC-4856-AE8B-FAF5F1304E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93689" y="1801339"/>
                  <a:ext cx="1681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33B8920-1896-4076-B31D-3026A524B317}"/>
                    </a:ext>
                  </a:extLst>
                </p14:cNvPr>
                <p14:cNvContentPartPr/>
                <p14:nvPr/>
              </p14:nvContentPartPr>
              <p14:xfrm>
                <a:off x="1195849" y="1929499"/>
                <a:ext cx="174240" cy="120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33B8920-1896-4076-B31D-3026A524B31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86849" y="1920859"/>
                  <a:ext cx="1918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DE92F3A-754B-4D8E-8D45-C6E578D35EEA}"/>
                    </a:ext>
                  </a:extLst>
                </p14:cNvPr>
                <p14:cNvContentPartPr/>
                <p14:nvPr/>
              </p14:nvContentPartPr>
              <p14:xfrm>
                <a:off x="1425169" y="1923379"/>
                <a:ext cx="100800" cy="92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DE92F3A-754B-4D8E-8D45-C6E578D35E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16529" y="1914739"/>
                  <a:ext cx="118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47259B0-C9AC-4F18-A8BB-F7D9F8318C98}"/>
                    </a:ext>
                  </a:extLst>
                </p14:cNvPr>
                <p14:cNvContentPartPr/>
                <p14:nvPr/>
              </p14:nvContentPartPr>
              <p14:xfrm>
                <a:off x="1585729" y="1897819"/>
                <a:ext cx="104760" cy="132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47259B0-C9AC-4F18-A8BB-F7D9F8318C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77089" y="1889179"/>
                  <a:ext cx="1224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C5E9877-6822-446A-B6AF-B7B3EB00FCA4}"/>
                    </a:ext>
                  </a:extLst>
                </p14:cNvPr>
                <p14:cNvContentPartPr/>
                <p14:nvPr/>
              </p14:nvContentPartPr>
              <p14:xfrm>
                <a:off x="1718209" y="1885579"/>
                <a:ext cx="205200" cy="210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C5E9877-6822-446A-B6AF-B7B3EB00FC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09569" y="1876939"/>
                  <a:ext cx="2228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6480630-9B6A-4143-8381-BE9C5539CEF7}"/>
                    </a:ext>
                  </a:extLst>
                </p14:cNvPr>
                <p14:cNvContentPartPr/>
                <p14:nvPr/>
              </p14:nvContentPartPr>
              <p14:xfrm>
                <a:off x="1980289" y="1768219"/>
                <a:ext cx="91080" cy="244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6480630-9B6A-4143-8381-BE9C5539CEF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71649" y="1759579"/>
                  <a:ext cx="1087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33CCF21-BDC7-4A12-8B0E-687D8FDFD55F}"/>
                    </a:ext>
                  </a:extLst>
                </p14:cNvPr>
                <p14:cNvContentPartPr/>
                <p14:nvPr/>
              </p14:nvContentPartPr>
              <p14:xfrm>
                <a:off x="1095769" y="1523419"/>
                <a:ext cx="10440" cy="221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33CCF21-BDC7-4A12-8B0E-687D8FDFD5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7129" y="1514419"/>
                  <a:ext cx="280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16ABFC3-F03A-4A50-9120-E91B1DE3507D}"/>
                    </a:ext>
                  </a:extLst>
                </p14:cNvPr>
                <p14:cNvContentPartPr/>
                <p14:nvPr/>
              </p14:nvContentPartPr>
              <p14:xfrm>
                <a:off x="1172089" y="1511899"/>
                <a:ext cx="10440" cy="181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16ABFC3-F03A-4A50-9120-E91B1DE350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63449" y="1503259"/>
                  <a:ext cx="28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A80B0FF-08DC-4C1C-8895-5DA07F003624}"/>
                    </a:ext>
                  </a:extLst>
                </p14:cNvPr>
                <p14:cNvContentPartPr/>
                <p14:nvPr/>
              </p14:nvContentPartPr>
              <p14:xfrm>
                <a:off x="1052569" y="1631059"/>
                <a:ext cx="215280" cy="122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A80B0FF-08DC-4C1C-8895-5DA07F0036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3569" y="1622419"/>
                  <a:ext cx="23292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D956298-A157-4F3F-9D85-439BC6EB6E6B}"/>
              </a:ext>
            </a:extLst>
          </p:cNvPr>
          <p:cNvGrpSpPr/>
          <p:nvPr/>
        </p:nvGrpSpPr>
        <p:grpSpPr>
          <a:xfrm>
            <a:off x="721729" y="2287339"/>
            <a:ext cx="356400" cy="295920"/>
            <a:chOff x="721729" y="2287339"/>
            <a:chExt cx="35640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001D462-8173-4FE5-ACB5-F05481B7B2AC}"/>
                    </a:ext>
                  </a:extLst>
                </p14:cNvPr>
                <p14:cNvContentPartPr/>
                <p14:nvPr/>
              </p14:nvContentPartPr>
              <p14:xfrm>
                <a:off x="721729" y="2483899"/>
                <a:ext cx="17280" cy="99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001D462-8173-4FE5-ACB5-F05481B7B2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3089" y="2475259"/>
                  <a:ext cx="349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30CF3DA-5750-4259-BC36-197F1DE625D9}"/>
                    </a:ext>
                  </a:extLst>
                </p14:cNvPr>
                <p14:cNvContentPartPr/>
                <p14:nvPr/>
              </p14:nvContentPartPr>
              <p14:xfrm>
                <a:off x="763129" y="2305699"/>
                <a:ext cx="11520" cy="21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30CF3DA-5750-4259-BC36-197F1DE625D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4489" y="2296699"/>
                  <a:ext cx="29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4D63C49-FF3C-4D71-999E-9F6B774C258E}"/>
                    </a:ext>
                  </a:extLst>
                </p14:cNvPr>
                <p14:cNvContentPartPr/>
                <p14:nvPr/>
              </p14:nvContentPartPr>
              <p14:xfrm>
                <a:off x="843409" y="2287339"/>
                <a:ext cx="211320" cy="282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4D63C49-FF3C-4D71-999E-9F6B774C25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4409" y="2278339"/>
                  <a:ext cx="2289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2C90820-E353-45C2-8086-AA150EF63704}"/>
                    </a:ext>
                  </a:extLst>
                </p14:cNvPr>
                <p14:cNvContentPartPr/>
                <p14:nvPr/>
              </p14:nvContentPartPr>
              <p14:xfrm>
                <a:off x="1005769" y="2442499"/>
                <a:ext cx="72360" cy="2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2C90820-E353-45C2-8086-AA150EF6370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6769" y="2433499"/>
                  <a:ext cx="900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DAFC4F-FC16-4098-87C2-1AF56B8228AC}"/>
              </a:ext>
            </a:extLst>
          </p:cNvPr>
          <p:cNvGrpSpPr/>
          <p:nvPr/>
        </p:nvGrpSpPr>
        <p:grpSpPr>
          <a:xfrm>
            <a:off x="1345609" y="2334139"/>
            <a:ext cx="168120" cy="174960"/>
            <a:chOff x="1345609" y="2334139"/>
            <a:chExt cx="168120" cy="17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BB0E9FE-DE6E-4AE4-9345-FA0A7FD101EA}"/>
                    </a:ext>
                  </a:extLst>
                </p14:cNvPr>
                <p14:cNvContentPartPr/>
                <p14:nvPr/>
              </p14:nvContentPartPr>
              <p14:xfrm>
                <a:off x="1345609" y="2334139"/>
                <a:ext cx="147240" cy="174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BB0E9FE-DE6E-4AE4-9345-FA0A7FD101E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36609" y="2325139"/>
                  <a:ext cx="164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D86EA15-0F0D-4100-9AFA-854CE2F53148}"/>
                    </a:ext>
                  </a:extLst>
                </p14:cNvPr>
                <p14:cNvContentPartPr/>
                <p14:nvPr/>
              </p14:nvContentPartPr>
              <p14:xfrm>
                <a:off x="1368649" y="2362579"/>
                <a:ext cx="145080" cy="126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D86EA15-0F0D-4100-9AFA-854CE2F5314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60009" y="2353579"/>
                  <a:ext cx="16272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6A16724-6D58-4BCF-BFEC-148E40DFF291}"/>
              </a:ext>
            </a:extLst>
          </p:cNvPr>
          <p:cNvGrpSpPr/>
          <p:nvPr/>
        </p:nvGrpSpPr>
        <p:grpSpPr>
          <a:xfrm>
            <a:off x="1754929" y="2368699"/>
            <a:ext cx="108720" cy="95760"/>
            <a:chOff x="1754929" y="2368699"/>
            <a:chExt cx="108720" cy="9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76F661C-FAF2-43E1-9CED-71FDC28AED54}"/>
                    </a:ext>
                  </a:extLst>
                </p14:cNvPr>
                <p14:cNvContentPartPr/>
                <p14:nvPr/>
              </p14:nvContentPartPr>
              <p14:xfrm>
                <a:off x="1759249" y="2368699"/>
                <a:ext cx="84240" cy="24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76F661C-FAF2-43E1-9CED-71FDC28AED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50249" y="2359699"/>
                  <a:ext cx="101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C4B581E-AB42-435A-AA22-C773AD2CABCA}"/>
                    </a:ext>
                  </a:extLst>
                </p14:cNvPr>
                <p14:cNvContentPartPr/>
                <p14:nvPr/>
              </p14:nvContentPartPr>
              <p14:xfrm>
                <a:off x="1754929" y="2441779"/>
                <a:ext cx="108720" cy="22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C4B581E-AB42-435A-AA22-C773AD2CABC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46289" y="2432779"/>
                  <a:ext cx="12636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D99CC73-5574-45F9-B1A4-97FADA975337}"/>
              </a:ext>
            </a:extLst>
          </p:cNvPr>
          <p:cNvGrpSpPr/>
          <p:nvPr/>
        </p:nvGrpSpPr>
        <p:grpSpPr>
          <a:xfrm>
            <a:off x="2070649" y="2255659"/>
            <a:ext cx="150120" cy="253080"/>
            <a:chOff x="2070649" y="2255659"/>
            <a:chExt cx="15012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93849F9-9CA4-4EB2-85D6-F58BDA36BE7F}"/>
                    </a:ext>
                  </a:extLst>
                </p14:cNvPr>
                <p14:cNvContentPartPr/>
                <p14:nvPr/>
              </p14:nvContentPartPr>
              <p14:xfrm>
                <a:off x="2086489" y="2255659"/>
                <a:ext cx="134280" cy="41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93849F9-9CA4-4EB2-85D6-F58BDA36BE7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77489" y="2246659"/>
                  <a:ext cx="1519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0A7DBB-DF11-4A14-A724-8C417B14CAEA}"/>
                    </a:ext>
                  </a:extLst>
                </p14:cNvPr>
                <p14:cNvContentPartPr/>
                <p14:nvPr/>
              </p14:nvContentPartPr>
              <p14:xfrm>
                <a:off x="2070649" y="2284099"/>
                <a:ext cx="149040" cy="224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0A7DBB-DF11-4A14-A724-8C417B14CAE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62009" y="2275099"/>
                  <a:ext cx="16668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EBFAC78-5FC5-46BE-B8DF-C3E934A0E5F2}"/>
                  </a:ext>
                </a:extLst>
              </p14:cNvPr>
              <p14:cNvContentPartPr/>
              <p14:nvPr/>
            </p14:nvContentPartPr>
            <p14:xfrm>
              <a:off x="2395369" y="2273659"/>
              <a:ext cx="13680" cy="19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EBFAC78-5FC5-46BE-B8DF-C3E934A0E5F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86729" y="2265019"/>
                <a:ext cx="31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55AA11D-6463-4EF1-8CEE-32D0934E95C8}"/>
                  </a:ext>
                </a:extLst>
              </p14:cNvPr>
              <p14:cNvContentPartPr/>
              <p14:nvPr/>
            </p14:nvContentPartPr>
            <p14:xfrm>
              <a:off x="2362969" y="2414779"/>
              <a:ext cx="63360" cy="1436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55AA11D-6463-4EF1-8CEE-32D0934E95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54329" y="2405779"/>
                <a:ext cx="8100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D7838F8E-CDD1-4C78-8990-2FB947974FC0}"/>
              </a:ext>
            </a:extLst>
          </p:cNvPr>
          <p:cNvGrpSpPr/>
          <p:nvPr/>
        </p:nvGrpSpPr>
        <p:grpSpPr>
          <a:xfrm>
            <a:off x="814249" y="2730859"/>
            <a:ext cx="331560" cy="263520"/>
            <a:chOff x="814249" y="2730859"/>
            <a:chExt cx="33156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FA8DBF2-DCCE-468D-85B7-F20E11071BDE}"/>
                    </a:ext>
                  </a:extLst>
                </p14:cNvPr>
                <p14:cNvContentPartPr/>
                <p14:nvPr/>
              </p14:nvContentPartPr>
              <p14:xfrm>
                <a:off x="814249" y="2877379"/>
                <a:ext cx="22680" cy="112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FA8DBF2-DCCE-468D-85B7-F20E11071B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5249" y="2868739"/>
                  <a:ext cx="40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A32302-A7CE-4255-9AB7-DB7B45B7B631}"/>
                    </a:ext>
                  </a:extLst>
                </p14:cNvPr>
                <p14:cNvContentPartPr/>
                <p14:nvPr/>
              </p14:nvContentPartPr>
              <p14:xfrm>
                <a:off x="830449" y="2756059"/>
                <a:ext cx="8640" cy="33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A32302-A7CE-4255-9AB7-DB7B45B7B63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1449" y="2747059"/>
                  <a:ext cx="26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565EA86-DC25-4EBF-B174-F192FEDD904F}"/>
                    </a:ext>
                  </a:extLst>
                </p14:cNvPr>
                <p14:cNvContentPartPr/>
                <p14:nvPr/>
              </p14:nvContentPartPr>
              <p14:xfrm>
                <a:off x="890929" y="2730859"/>
                <a:ext cx="198360" cy="263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565EA86-DC25-4EBF-B174-F192FEDD90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2289" y="2722219"/>
                  <a:ext cx="2160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635214E-E07A-426A-84D2-2FEBAC1502A5}"/>
                    </a:ext>
                  </a:extLst>
                </p14:cNvPr>
                <p14:cNvContentPartPr/>
                <p14:nvPr/>
              </p14:nvContentPartPr>
              <p14:xfrm>
                <a:off x="1039969" y="2881339"/>
                <a:ext cx="105840" cy="15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635214E-E07A-426A-84D2-2FEBAC1502A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0969" y="2872699"/>
                  <a:ext cx="12348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CD30CF0-A7D6-4AC7-85EF-AAEF1D79D0AF}"/>
                  </a:ext>
                </a:extLst>
              </p14:cNvPr>
              <p14:cNvContentPartPr/>
              <p14:nvPr/>
            </p14:nvContentPartPr>
            <p14:xfrm>
              <a:off x="1419409" y="2814379"/>
              <a:ext cx="53280" cy="882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CD30CF0-A7D6-4AC7-85EF-AAEF1D79D0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10409" y="2805739"/>
                <a:ext cx="709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74765A9-70AE-4D3E-8111-1AF06B6405BD}"/>
                  </a:ext>
                </a:extLst>
              </p14:cNvPr>
              <p14:cNvContentPartPr/>
              <p14:nvPr/>
            </p14:nvContentPartPr>
            <p14:xfrm>
              <a:off x="1418329" y="2809339"/>
              <a:ext cx="120960" cy="2156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74765A9-70AE-4D3E-8111-1AF06B6405B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09329" y="2800339"/>
                <a:ext cx="1386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DBA81BD-9DB5-423E-BB73-5C897E05F18F}"/>
                  </a:ext>
                </a:extLst>
              </p14:cNvPr>
              <p14:cNvContentPartPr/>
              <p14:nvPr/>
            </p14:nvContentPartPr>
            <p14:xfrm>
              <a:off x="1812529" y="2761459"/>
              <a:ext cx="131040" cy="26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DBA81BD-9DB5-423E-BB73-5C897E05F18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03889" y="2752459"/>
                <a:ext cx="1486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9E728CE-2BED-48D4-A0C3-5684D6E8BC67}"/>
                  </a:ext>
                </a:extLst>
              </p14:cNvPr>
              <p14:cNvContentPartPr/>
              <p14:nvPr/>
            </p14:nvContentPartPr>
            <p14:xfrm>
              <a:off x="1838809" y="2843539"/>
              <a:ext cx="57240" cy="147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9E728CE-2BED-48D4-A0C3-5684D6E8BC6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830169" y="2834899"/>
                <a:ext cx="748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161B505-4681-43F7-90ED-DC8C289AEFD5}"/>
                  </a:ext>
                </a:extLst>
              </p14:cNvPr>
              <p14:cNvContentPartPr/>
              <p14:nvPr/>
            </p14:nvContentPartPr>
            <p14:xfrm>
              <a:off x="2210329" y="2659219"/>
              <a:ext cx="15120" cy="2016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161B505-4681-43F7-90ED-DC8C289AEFD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01689" y="2650219"/>
                <a:ext cx="327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5CF0345-510F-43E0-9E66-838F34003645}"/>
                  </a:ext>
                </a:extLst>
              </p14:cNvPr>
              <p14:cNvContentPartPr/>
              <p14:nvPr/>
            </p14:nvContentPartPr>
            <p14:xfrm>
              <a:off x="2136169" y="2768659"/>
              <a:ext cx="196920" cy="388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5CF0345-510F-43E0-9E66-838F3400364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127169" y="2760019"/>
                <a:ext cx="2145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AD46918-5592-498A-AD55-CCC98B9B4233}"/>
                  </a:ext>
                </a:extLst>
              </p14:cNvPr>
              <p14:cNvContentPartPr/>
              <p14:nvPr/>
            </p14:nvContentPartPr>
            <p14:xfrm>
              <a:off x="2356129" y="2664979"/>
              <a:ext cx="168840" cy="200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AD46918-5592-498A-AD55-CCC98B9B423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47489" y="2655979"/>
                <a:ext cx="1864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B98C521-4AD1-48E5-A016-394C8F97AC73}"/>
                  </a:ext>
                </a:extLst>
              </p14:cNvPr>
              <p14:cNvContentPartPr/>
              <p14:nvPr/>
            </p14:nvContentPartPr>
            <p14:xfrm>
              <a:off x="2570329" y="2651299"/>
              <a:ext cx="52560" cy="1998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B98C521-4AD1-48E5-A016-394C8F97AC7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61689" y="2642659"/>
                <a:ext cx="702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B403628-416D-4A9D-A628-7CE1AA3CCD9C}"/>
                  </a:ext>
                </a:extLst>
              </p14:cNvPr>
              <p14:cNvContentPartPr/>
              <p14:nvPr/>
            </p14:nvContentPartPr>
            <p14:xfrm>
              <a:off x="2598769" y="2684779"/>
              <a:ext cx="148320" cy="1846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B403628-416D-4A9D-A628-7CE1AA3CCD9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89769" y="2676139"/>
                <a:ext cx="1659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50D002B-8415-4F81-AF40-BA6242C110D9}"/>
                  </a:ext>
                </a:extLst>
              </p14:cNvPr>
              <p14:cNvContentPartPr/>
              <p14:nvPr/>
            </p14:nvContentPartPr>
            <p14:xfrm>
              <a:off x="2852209" y="2693419"/>
              <a:ext cx="144000" cy="172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50D002B-8415-4F81-AF40-BA6242C110D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843569" y="2684419"/>
                <a:ext cx="1616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6A98535-2E32-41CD-A3E4-1B89426656ED}"/>
                  </a:ext>
                </a:extLst>
              </p14:cNvPr>
              <p14:cNvContentPartPr/>
              <p14:nvPr/>
            </p14:nvContentPartPr>
            <p14:xfrm>
              <a:off x="2863369" y="2708899"/>
              <a:ext cx="138960" cy="1634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6A98535-2E32-41CD-A3E4-1B89426656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854729" y="2700259"/>
                <a:ext cx="1566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719253A-97BB-499E-A120-3B746F3F1E19}"/>
                  </a:ext>
                </a:extLst>
              </p14:cNvPr>
              <p14:cNvContentPartPr/>
              <p14:nvPr/>
            </p14:nvContentPartPr>
            <p14:xfrm>
              <a:off x="3299689" y="2633659"/>
              <a:ext cx="41040" cy="2059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719253A-97BB-499E-A120-3B746F3F1E1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291049" y="2625019"/>
                <a:ext cx="586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A430302-D2E9-48E2-93FA-51ACF9B93C5C}"/>
                  </a:ext>
                </a:extLst>
              </p14:cNvPr>
              <p14:cNvContentPartPr/>
              <p14:nvPr/>
            </p14:nvContentPartPr>
            <p14:xfrm>
              <a:off x="3242809" y="2698459"/>
              <a:ext cx="156960" cy="64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A430302-D2E9-48E2-93FA-51ACF9B93C5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234169" y="2689459"/>
                <a:ext cx="1746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C2E0161-75C9-4959-BA0A-A801FA40B6C0}"/>
                  </a:ext>
                </a:extLst>
              </p14:cNvPr>
              <p14:cNvContentPartPr/>
              <p14:nvPr/>
            </p14:nvContentPartPr>
            <p14:xfrm>
              <a:off x="3258649" y="2660299"/>
              <a:ext cx="81360" cy="153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C2E0161-75C9-4959-BA0A-A801FA40B6C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49649" y="2651659"/>
                <a:ext cx="990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2E7B2E8-69E1-4BBB-99D6-2102CDB83292}"/>
                  </a:ext>
                </a:extLst>
              </p14:cNvPr>
              <p14:cNvContentPartPr/>
              <p14:nvPr/>
            </p14:nvContentPartPr>
            <p14:xfrm>
              <a:off x="3498049" y="2614579"/>
              <a:ext cx="120960" cy="219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2E7B2E8-69E1-4BBB-99D6-2102CDB8329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89049" y="2605939"/>
                <a:ext cx="1386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8A56A41-4998-41B9-A601-C3CC9422AA58}"/>
                  </a:ext>
                </a:extLst>
              </p14:cNvPr>
              <p14:cNvContentPartPr/>
              <p14:nvPr/>
            </p14:nvContentPartPr>
            <p14:xfrm>
              <a:off x="3698569" y="2641939"/>
              <a:ext cx="28800" cy="270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8A56A41-4998-41B9-A601-C3CC9422AA5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89569" y="2633299"/>
                <a:ext cx="464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2B41B65-099A-4EDA-B548-E86F26334581}"/>
                  </a:ext>
                </a:extLst>
              </p14:cNvPr>
              <p14:cNvContentPartPr/>
              <p14:nvPr/>
            </p14:nvContentPartPr>
            <p14:xfrm>
              <a:off x="3662209" y="2710339"/>
              <a:ext cx="81360" cy="153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2B41B65-099A-4EDA-B548-E86F2633458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53209" y="2701339"/>
                <a:ext cx="99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F67993C-40B4-4B92-8F74-FE94332DF452}"/>
                  </a:ext>
                </a:extLst>
              </p14:cNvPr>
              <p14:cNvContentPartPr/>
              <p14:nvPr/>
            </p14:nvContentPartPr>
            <p14:xfrm>
              <a:off x="377929" y="3140179"/>
              <a:ext cx="102240" cy="1767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F67993C-40B4-4B92-8F74-FE94332DF45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69289" y="3131179"/>
                <a:ext cx="119880" cy="19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D7E7640-4C24-4044-8B4B-A5F0C6061771}"/>
              </a:ext>
            </a:extLst>
          </p:cNvPr>
          <p:cNvGrpSpPr/>
          <p:nvPr/>
        </p:nvGrpSpPr>
        <p:grpSpPr>
          <a:xfrm>
            <a:off x="916849" y="921499"/>
            <a:ext cx="641520" cy="323640"/>
            <a:chOff x="916849" y="921499"/>
            <a:chExt cx="641520" cy="32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98FA039-B055-4920-A325-B47CC2F92AF3}"/>
                    </a:ext>
                  </a:extLst>
                </p14:cNvPr>
                <p14:cNvContentPartPr/>
                <p14:nvPr/>
              </p14:nvContentPartPr>
              <p14:xfrm>
                <a:off x="970849" y="994219"/>
                <a:ext cx="23040" cy="250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98FA039-B055-4920-A325-B47CC2F92A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2209" y="985219"/>
                  <a:ext cx="40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E95E87E-2D57-40A7-BB92-E6E5DE9C7738}"/>
                    </a:ext>
                  </a:extLst>
                </p14:cNvPr>
                <p14:cNvContentPartPr/>
                <p14:nvPr/>
              </p14:nvContentPartPr>
              <p14:xfrm>
                <a:off x="916849" y="921499"/>
                <a:ext cx="641520" cy="323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E95E87E-2D57-40A7-BB92-E6E5DE9C773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7849" y="912499"/>
                  <a:ext cx="659160" cy="34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25F6207-35DD-4E72-BF76-C8B4027B6F30}"/>
              </a:ext>
            </a:extLst>
          </p:cNvPr>
          <p:cNvGrpSpPr/>
          <p:nvPr/>
        </p:nvGrpSpPr>
        <p:grpSpPr>
          <a:xfrm>
            <a:off x="1948249" y="1825099"/>
            <a:ext cx="1045080" cy="780480"/>
            <a:chOff x="1948249" y="1825099"/>
            <a:chExt cx="1045080" cy="78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569005C-3889-4D4C-B2F4-A8492D5C4530}"/>
                    </a:ext>
                  </a:extLst>
                </p14:cNvPr>
                <p14:cNvContentPartPr/>
                <p14:nvPr/>
              </p14:nvContentPartPr>
              <p14:xfrm>
                <a:off x="1948249" y="2191939"/>
                <a:ext cx="25200" cy="413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569005C-3889-4D4C-B2F4-A8492D5C453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39609" y="2183299"/>
                  <a:ext cx="428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0D76FFE-C2BB-468D-B02B-85E649CEE5CD}"/>
                    </a:ext>
                  </a:extLst>
                </p14:cNvPr>
                <p14:cNvContentPartPr/>
                <p14:nvPr/>
              </p14:nvContentPartPr>
              <p14:xfrm>
                <a:off x="1982449" y="2074939"/>
                <a:ext cx="374760" cy="519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0D76FFE-C2BB-468D-B02B-85E649CEE5C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973449" y="2065939"/>
                  <a:ext cx="39240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665E16A-7B00-4D7C-8002-522C88890146}"/>
                    </a:ext>
                  </a:extLst>
                </p14:cNvPr>
                <p14:cNvContentPartPr/>
                <p14:nvPr/>
              </p14:nvContentPartPr>
              <p14:xfrm>
                <a:off x="2373409" y="1825099"/>
                <a:ext cx="619920" cy="352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665E16A-7B00-4D7C-8002-522C888901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64769" y="1816459"/>
                  <a:ext cx="63756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D9AC5DC-57C1-4D0C-8761-C383C0FE252B}"/>
              </a:ext>
            </a:extLst>
          </p:cNvPr>
          <p:cNvGrpSpPr/>
          <p:nvPr/>
        </p:nvGrpSpPr>
        <p:grpSpPr>
          <a:xfrm>
            <a:off x="3264409" y="1547899"/>
            <a:ext cx="164160" cy="268200"/>
            <a:chOff x="3264409" y="1547899"/>
            <a:chExt cx="16416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7B7D99A-216D-4612-810F-A89E0822F4A0}"/>
                    </a:ext>
                  </a:extLst>
                </p14:cNvPr>
                <p14:cNvContentPartPr/>
                <p14:nvPr/>
              </p14:nvContentPartPr>
              <p14:xfrm>
                <a:off x="3264409" y="1547899"/>
                <a:ext cx="164160" cy="56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7B7D99A-216D-4612-810F-A89E0822F4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55409" y="1538899"/>
                  <a:ext cx="181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673B30C-E645-4D7A-9CE5-878BD1B63514}"/>
                    </a:ext>
                  </a:extLst>
                </p14:cNvPr>
                <p14:cNvContentPartPr/>
                <p14:nvPr/>
              </p14:nvContentPartPr>
              <p14:xfrm>
                <a:off x="3282769" y="1596139"/>
                <a:ext cx="131760" cy="219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673B30C-E645-4D7A-9CE5-878BD1B635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74129" y="1587499"/>
                  <a:ext cx="14940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819FF4C-873C-47FD-90DE-AE8AF399280F}"/>
              </a:ext>
            </a:extLst>
          </p:cNvPr>
          <p:cNvGrpSpPr/>
          <p:nvPr/>
        </p:nvGrpSpPr>
        <p:grpSpPr>
          <a:xfrm>
            <a:off x="3652489" y="1542139"/>
            <a:ext cx="177480" cy="249840"/>
            <a:chOff x="3652489" y="1542139"/>
            <a:chExt cx="17748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0484B73-677F-457C-AC7F-3E398DE6E56A}"/>
                    </a:ext>
                  </a:extLst>
                </p14:cNvPr>
                <p14:cNvContentPartPr/>
                <p14:nvPr/>
              </p14:nvContentPartPr>
              <p14:xfrm>
                <a:off x="3652489" y="1609819"/>
                <a:ext cx="19080" cy="182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0484B73-677F-457C-AC7F-3E398DE6E56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43849" y="1601179"/>
                  <a:ext cx="36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1504521-B5A2-468F-AE27-53E06D568839}"/>
                    </a:ext>
                  </a:extLst>
                </p14:cNvPr>
                <p14:cNvContentPartPr/>
                <p14:nvPr/>
              </p14:nvContentPartPr>
              <p14:xfrm>
                <a:off x="3678409" y="1542139"/>
                <a:ext cx="151560" cy="231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1504521-B5A2-468F-AE27-53E06D56883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69409" y="1533139"/>
                  <a:ext cx="16920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9F0BC87-5D6A-432A-8691-AF69D8B5CCC8}"/>
                  </a:ext>
                </a:extLst>
              </p14:cNvPr>
              <p14:cNvContentPartPr/>
              <p14:nvPr/>
            </p14:nvContentPartPr>
            <p14:xfrm>
              <a:off x="4061809" y="1604419"/>
              <a:ext cx="136800" cy="1645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9F0BC87-5D6A-432A-8691-AF69D8B5CCC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053169" y="1595419"/>
                <a:ext cx="154440" cy="18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B1DAB70-1A36-46D1-82DB-AE26218AA99F}"/>
              </a:ext>
            </a:extLst>
          </p:cNvPr>
          <p:cNvGrpSpPr/>
          <p:nvPr/>
        </p:nvGrpSpPr>
        <p:grpSpPr>
          <a:xfrm>
            <a:off x="4433689" y="1470499"/>
            <a:ext cx="694080" cy="291240"/>
            <a:chOff x="4433689" y="1470499"/>
            <a:chExt cx="69408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30160B6-D757-43A6-865B-80188B423DB0}"/>
                    </a:ext>
                  </a:extLst>
                </p14:cNvPr>
                <p14:cNvContentPartPr/>
                <p14:nvPr/>
              </p14:nvContentPartPr>
              <p14:xfrm>
                <a:off x="4433689" y="1588939"/>
                <a:ext cx="128160" cy="172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30160B6-D757-43A6-865B-80188B423DB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24689" y="1579939"/>
                  <a:ext cx="1458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FBBEA0B-9617-4592-940E-0F80B7B1AD2F}"/>
                    </a:ext>
                  </a:extLst>
                </p14:cNvPr>
                <p14:cNvContentPartPr/>
                <p14:nvPr/>
              </p14:nvContentPartPr>
              <p14:xfrm>
                <a:off x="4609009" y="1615219"/>
                <a:ext cx="102960" cy="119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FBBEA0B-9617-4592-940E-0F80B7B1AD2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00369" y="1606219"/>
                  <a:ext cx="120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50E886B-4127-42D5-9770-7C356E5F992B}"/>
                    </a:ext>
                  </a:extLst>
                </p14:cNvPr>
                <p14:cNvContentPartPr/>
                <p14:nvPr/>
              </p14:nvContentPartPr>
              <p14:xfrm>
                <a:off x="4764169" y="1470499"/>
                <a:ext cx="29880" cy="239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50E886B-4127-42D5-9770-7C356E5F992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55529" y="1461499"/>
                  <a:ext cx="475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4D79AF2-6775-4120-8749-574592161554}"/>
                    </a:ext>
                  </a:extLst>
                </p14:cNvPr>
                <p14:cNvContentPartPr/>
                <p14:nvPr/>
              </p14:nvContentPartPr>
              <p14:xfrm>
                <a:off x="4836529" y="1599019"/>
                <a:ext cx="141120" cy="134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4D79AF2-6775-4120-8749-57459216155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27889" y="1590019"/>
                  <a:ext cx="158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5DF0A61-5B61-4C39-8CA8-BFB0DF4A952E}"/>
                    </a:ext>
                  </a:extLst>
                </p14:cNvPr>
                <p14:cNvContentPartPr/>
                <p14:nvPr/>
              </p14:nvContentPartPr>
              <p14:xfrm>
                <a:off x="5029849" y="1572739"/>
                <a:ext cx="97920" cy="149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5DF0A61-5B61-4C39-8CA8-BFB0DF4A952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20849" y="1563739"/>
                  <a:ext cx="1155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58C4BDF-7F29-4177-9335-486BF34A038A}"/>
              </a:ext>
            </a:extLst>
          </p:cNvPr>
          <p:cNvGrpSpPr/>
          <p:nvPr/>
        </p:nvGrpSpPr>
        <p:grpSpPr>
          <a:xfrm>
            <a:off x="1577809" y="681379"/>
            <a:ext cx="1692360" cy="451080"/>
            <a:chOff x="1577809" y="681379"/>
            <a:chExt cx="1692360" cy="45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AC4970B-089F-4F30-9321-D34ECE194DD9}"/>
                    </a:ext>
                  </a:extLst>
                </p14:cNvPr>
                <p14:cNvContentPartPr/>
                <p14:nvPr/>
              </p14:nvContentPartPr>
              <p14:xfrm>
                <a:off x="1577809" y="997819"/>
                <a:ext cx="335880" cy="106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AC4970B-089F-4F30-9321-D34ECE194DD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568809" y="988819"/>
                  <a:ext cx="353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5EB2661-37D7-4819-9FB2-3D9D68532E3C}"/>
                    </a:ext>
                  </a:extLst>
                </p14:cNvPr>
                <p14:cNvContentPartPr/>
                <p14:nvPr/>
              </p14:nvContentPartPr>
              <p14:xfrm>
                <a:off x="2027809" y="862819"/>
                <a:ext cx="200160" cy="178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5EB2661-37D7-4819-9FB2-3D9D68532E3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18809" y="854179"/>
                  <a:ext cx="217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DBABE63-8E93-447D-959C-1A19A0C64B83}"/>
                    </a:ext>
                  </a:extLst>
                </p14:cNvPr>
                <p14:cNvContentPartPr/>
                <p14:nvPr/>
              </p14:nvContentPartPr>
              <p14:xfrm>
                <a:off x="2224369" y="883339"/>
                <a:ext cx="138960" cy="63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DBABE63-8E93-447D-959C-1A19A0C64B8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15729" y="874699"/>
                  <a:ext cx="156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FC336B1-012F-4247-8918-74EEF8B7F81B}"/>
                    </a:ext>
                  </a:extLst>
                </p14:cNvPr>
                <p14:cNvContentPartPr/>
                <p14:nvPr/>
              </p14:nvContentPartPr>
              <p14:xfrm>
                <a:off x="2284849" y="858499"/>
                <a:ext cx="183240" cy="273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FC336B1-012F-4247-8918-74EEF8B7F81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75849" y="849499"/>
                  <a:ext cx="2008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0C8F774-A196-43C1-AE3D-41530009A7F8}"/>
                    </a:ext>
                  </a:extLst>
                </p14:cNvPr>
                <p14:cNvContentPartPr/>
                <p14:nvPr/>
              </p14:nvContentPartPr>
              <p14:xfrm>
                <a:off x="2555929" y="787579"/>
                <a:ext cx="186840" cy="112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0C8F774-A196-43C1-AE3D-41530009A7F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47289" y="778579"/>
                  <a:ext cx="204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843A1C9-03B2-43F1-9FBF-40352351F34F}"/>
                    </a:ext>
                  </a:extLst>
                </p14:cNvPr>
                <p14:cNvContentPartPr/>
                <p14:nvPr/>
              </p14:nvContentPartPr>
              <p14:xfrm>
                <a:off x="2805409" y="741139"/>
                <a:ext cx="82440" cy="144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843A1C9-03B2-43F1-9FBF-40352351F34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96769" y="732139"/>
                  <a:ext cx="100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2A1BBB9-C218-476F-9F75-3720C130D748}"/>
                    </a:ext>
                  </a:extLst>
                </p14:cNvPr>
                <p14:cNvContentPartPr/>
                <p14:nvPr/>
              </p14:nvContentPartPr>
              <p14:xfrm>
                <a:off x="2928169" y="741139"/>
                <a:ext cx="97200" cy="126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2A1BBB9-C218-476F-9F75-3720C130D74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19169" y="732139"/>
                  <a:ext cx="114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3A2EB6C-8828-481D-9FC9-8635B6FA2B1D}"/>
                    </a:ext>
                  </a:extLst>
                </p14:cNvPr>
                <p14:cNvContentPartPr/>
                <p14:nvPr/>
              </p14:nvContentPartPr>
              <p14:xfrm>
                <a:off x="3058849" y="681379"/>
                <a:ext cx="79560" cy="139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3A2EB6C-8828-481D-9FC9-8635B6FA2B1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050209" y="672739"/>
                  <a:ext cx="97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C916B7E-3D0D-49A9-BA6C-5E03CDBF0379}"/>
                    </a:ext>
                  </a:extLst>
                </p14:cNvPr>
                <p14:cNvContentPartPr/>
                <p14:nvPr/>
              </p14:nvContentPartPr>
              <p14:xfrm>
                <a:off x="3159289" y="714859"/>
                <a:ext cx="110880" cy="106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C916B7E-3D0D-49A9-BA6C-5E03CDBF037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150649" y="705859"/>
                  <a:ext cx="12852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D653AD5-3C79-4DE9-8C25-A1CC387F25BE}"/>
              </a:ext>
            </a:extLst>
          </p:cNvPr>
          <p:cNvGrpSpPr/>
          <p:nvPr/>
        </p:nvGrpSpPr>
        <p:grpSpPr>
          <a:xfrm>
            <a:off x="2074969" y="2546899"/>
            <a:ext cx="1095120" cy="506160"/>
            <a:chOff x="2074969" y="2546899"/>
            <a:chExt cx="1095120" cy="50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DB564EC-28A3-4F54-8AC5-59FD12AB5EBF}"/>
                    </a:ext>
                  </a:extLst>
                </p14:cNvPr>
                <p14:cNvContentPartPr/>
                <p14:nvPr/>
              </p14:nvContentPartPr>
              <p14:xfrm>
                <a:off x="2081449" y="2642299"/>
                <a:ext cx="38520" cy="356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DB564EC-28A3-4F54-8AC5-59FD12AB5EB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72449" y="2633659"/>
                  <a:ext cx="561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B807498-150F-4DBF-B750-01739F5B66FA}"/>
                    </a:ext>
                  </a:extLst>
                </p14:cNvPr>
                <p14:cNvContentPartPr/>
                <p14:nvPr/>
              </p14:nvContentPartPr>
              <p14:xfrm>
                <a:off x="2074969" y="2546899"/>
                <a:ext cx="1095120" cy="506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B807498-150F-4DBF-B750-01739F5B66F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66329" y="2538259"/>
                  <a:ext cx="1112760" cy="52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3E5966F-D6E2-4CFF-B455-EA6F97AEB9DE}"/>
              </a:ext>
            </a:extLst>
          </p:cNvPr>
          <p:cNvGrpSpPr/>
          <p:nvPr/>
        </p:nvGrpSpPr>
        <p:grpSpPr>
          <a:xfrm>
            <a:off x="1007569" y="3211819"/>
            <a:ext cx="237960" cy="388440"/>
            <a:chOff x="1007569" y="3211819"/>
            <a:chExt cx="23796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38515F9-698F-4E45-BBAB-D82E1487AA89}"/>
                    </a:ext>
                  </a:extLst>
                </p14:cNvPr>
                <p14:cNvContentPartPr/>
                <p14:nvPr/>
              </p14:nvContentPartPr>
              <p14:xfrm>
                <a:off x="1104409" y="3272299"/>
                <a:ext cx="23400" cy="250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38515F9-698F-4E45-BBAB-D82E1487AA8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95769" y="3263659"/>
                  <a:ext cx="410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3A6DD03-BFBA-4B3A-875D-F6AF9B3FA7F5}"/>
                    </a:ext>
                  </a:extLst>
                </p14:cNvPr>
                <p14:cNvContentPartPr/>
                <p14:nvPr/>
              </p14:nvContentPartPr>
              <p14:xfrm>
                <a:off x="1186849" y="3211819"/>
                <a:ext cx="28800" cy="308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3A6DD03-BFBA-4B3A-875D-F6AF9B3FA7F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78209" y="3203179"/>
                  <a:ext cx="464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DFE2EC6-F3C2-4686-A0BE-50D712C91246}"/>
                    </a:ext>
                  </a:extLst>
                </p14:cNvPr>
                <p14:cNvContentPartPr/>
                <p14:nvPr/>
              </p14:nvContentPartPr>
              <p14:xfrm>
                <a:off x="1007569" y="3420979"/>
                <a:ext cx="237960" cy="179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DFE2EC6-F3C2-4686-A0BE-50D712C9124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98569" y="3412339"/>
                  <a:ext cx="25560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4B37603-58A8-41EE-8B8B-2AD444B48B21}"/>
              </a:ext>
            </a:extLst>
          </p:cNvPr>
          <p:cNvGrpSpPr/>
          <p:nvPr/>
        </p:nvGrpSpPr>
        <p:grpSpPr>
          <a:xfrm>
            <a:off x="431209" y="3736699"/>
            <a:ext cx="632160" cy="293040"/>
            <a:chOff x="431209" y="3736699"/>
            <a:chExt cx="632160" cy="2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B1A9278-EEB5-4BD8-AE50-880F72DB9E3E}"/>
                    </a:ext>
                  </a:extLst>
                </p14:cNvPr>
                <p14:cNvContentPartPr/>
                <p14:nvPr/>
              </p14:nvContentPartPr>
              <p14:xfrm>
                <a:off x="431209" y="3861979"/>
                <a:ext cx="137880" cy="150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B1A9278-EEB5-4BD8-AE50-880F72DB9E3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2569" y="3853339"/>
                  <a:ext cx="155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463887A-D0E5-4C81-9231-2CE652199360}"/>
                    </a:ext>
                  </a:extLst>
                </p14:cNvPr>
                <p14:cNvContentPartPr/>
                <p14:nvPr/>
              </p14:nvContentPartPr>
              <p14:xfrm>
                <a:off x="658729" y="3736699"/>
                <a:ext cx="26640" cy="293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463887A-D0E5-4C81-9231-2CE65219936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0089" y="3727699"/>
                  <a:ext cx="442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6587942-11B4-462D-92DE-64CDEAF0A78A}"/>
                    </a:ext>
                  </a:extLst>
                </p14:cNvPr>
                <p14:cNvContentPartPr/>
                <p14:nvPr/>
              </p14:nvContentPartPr>
              <p14:xfrm>
                <a:off x="716689" y="3828859"/>
                <a:ext cx="111960" cy="186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6587942-11B4-462D-92DE-64CDEAF0A78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07689" y="3819859"/>
                  <a:ext cx="129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6F8AE54-00C3-463A-8BC3-6BF41EA93EC0}"/>
                    </a:ext>
                  </a:extLst>
                </p14:cNvPr>
                <p14:cNvContentPartPr/>
                <p14:nvPr/>
              </p14:nvContentPartPr>
              <p14:xfrm>
                <a:off x="877969" y="3838579"/>
                <a:ext cx="185400" cy="155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6F8AE54-00C3-463A-8BC3-6BF41EA93EC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8969" y="3829579"/>
                  <a:ext cx="20304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7C90F95-485F-4DC9-AA15-E2F94794151B}"/>
              </a:ext>
            </a:extLst>
          </p:cNvPr>
          <p:cNvGrpSpPr/>
          <p:nvPr/>
        </p:nvGrpSpPr>
        <p:grpSpPr>
          <a:xfrm>
            <a:off x="1358569" y="3740299"/>
            <a:ext cx="1011960" cy="345600"/>
            <a:chOff x="1358569" y="3740299"/>
            <a:chExt cx="101196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07D21B5-8C73-49A2-8AD8-A76AB00AC75A}"/>
                    </a:ext>
                  </a:extLst>
                </p14:cNvPr>
                <p14:cNvContentPartPr/>
                <p14:nvPr/>
              </p14:nvContentPartPr>
              <p14:xfrm>
                <a:off x="1358569" y="3767299"/>
                <a:ext cx="12240" cy="214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07D21B5-8C73-49A2-8AD8-A76AB00AC75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49929" y="3758299"/>
                  <a:ext cx="298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F009E11-130D-4235-B335-1EB3705449F0}"/>
                    </a:ext>
                  </a:extLst>
                </p14:cNvPr>
                <p14:cNvContentPartPr/>
                <p14:nvPr/>
              </p14:nvContentPartPr>
              <p14:xfrm>
                <a:off x="1361449" y="3753619"/>
                <a:ext cx="173880" cy="32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F009E11-130D-4235-B335-1EB3705449F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52809" y="3744619"/>
                  <a:ext cx="191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5A448BD-5290-4718-9E48-B106251C442A}"/>
                    </a:ext>
                  </a:extLst>
                </p14:cNvPr>
                <p14:cNvContentPartPr/>
                <p14:nvPr/>
              </p14:nvContentPartPr>
              <p14:xfrm>
                <a:off x="1363969" y="3805099"/>
                <a:ext cx="367920" cy="160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5A448BD-5290-4718-9E48-B106251C442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355329" y="3796099"/>
                  <a:ext cx="385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A254B57-1C3D-4B48-960B-582EE478D958}"/>
                    </a:ext>
                  </a:extLst>
                </p14:cNvPr>
                <p14:cNvContentPartPr/>
                <p14:nvPr/>
              </p14:nvContentPartPr>
              <p14:xfrm>
                <a:off x="1622449" y="3842899"/>
                <a:ext cx="122760" cy="134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A254B57-1C3D-4B48-960B-582EE478D95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613809" y="3833899"/>
                  <a:ext cx="14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4BDEC54-D26D-47EE-BD47-F8C4CF20729A}"/>
                    </a:ext>
                  </a:extLst>
                </p14:cNvPr>
                <p14:cNvContentPartPr/>
                <p14:nvPr/>
              </p14:nvContentPartPr>
              <p14:xfrm>
                <a:off x="1798129" y="3844339"/>
                <a:ext cx="153720" cy="147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4BDEC54-D26D-47EE-BD47-F8C4CF20729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789489" y="3835699"/>
                  <a:ext cx="171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2E81D12-5F89-4D6E-8AB1-8F3226AEE99B}"/>
                    </a:ext>
                  </a:extLst>
                </p14:cNvPr>
                <p14:cNvContentPartPr/>
                <p14:nvPr/>
              </p14:nvContentPartPr>
              <p14:xfrm>
                <a:off x="1957609" y="3841819"/>
                <a:ext cx="212400" cy="244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2E81D12-5F89-4D6E-8AB1-8F3226AEE99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948969" y="3832819"/>
                  <a:ext cx="2300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2E4B779-8D28-4912-9DEF-1B61BBCA7D84}"/>
                    </a:ext>
                  </a:extLst>
                </p14:cNvPr>
                <p14:cNvContentPartPr/>
                <p14:nvPr/>
              </p14:nvContentPartPr>
              <p14:xfrm>
                <a:off x="2234809" y="3740299"/>
                <a:ext cx="22320" cy="1940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2E4B779-8D28-4912-9DEF-1B61BBCA7D8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225809" y="3731659"/>
                  <a:ext cx="39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86844DD-2BEB-416E-BCED-2F689FCDA1F1}"/>
                    </a:ext>
                  </a:extLst>
                </p14:cNvPr>
                <p14:cNvContentPartPr/>
                <p14:nvPr/>
              </p14:nvContentPartPr>
              <p14:xfrm>
                <a:off x="2298169" y="3838219"/>
                <a:ext cx="72360" cy="124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86844DD-2BEB-416E-BCED-2F689FCDA1F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289529" y="3829579"/>
                  <a:ext cx="9000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ADB530B-BA7A-4435-BC6B-97D36A97EFD6}"/>
                  </a:ext>
                </a:extLst>
              </p14:cNvPr>
              <p14:cNvContentPartPr/>
              <p14:nvPr/>
            </p14:nvContentPartPr>
            <p14:xfrm>
              <a:off x="2653849" y="3734179"/>
              <a:ext cx="131040" cy="2516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ADB530B-BA7A-4435-BC6B-97D36A97EFD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645209" y="3725539"/>
                <a:ext cx="148680" cy="2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62278E9-DB26-48DD-8443-20307C9DC74B}"/>
              </a:ext>
            </a:extLst>
          </p:cNvPr>
          <p:cNvGrpSpPr/>
          <p:nvPr/>
        </p:nvGrpSpPr>
        <p:grpSpPr>
          <a:xfrm>
            <a:off x="1099009" y="4139179"/>
            <a:ext cx="367200" cy="271440"/>
            <a:chOff x="1099009" y="4139179"/>
            <a:chExt cx="36720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A97E129-716B-4E45-89ED-C61ED8B73A59}"/>
                    </a:ext>
                  </a:extLst>
                </p14:cNvPr>
                <p14:cNvContentPartPr/>
                <p14:nvPr/>
              </p14:nvContentPartPr>
              <p14:xfrm>
                <a:off x="1099009" y="4245739"/>
                <a:ext cx="27720" cy="164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A97E129-716B-4E45-89ED-C61ED8B73A5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0009" y="4236739"/>
                  <a:ext cx="453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0C624DA-624F-4DE6-8086-DC3AC472A8FB}"/>
                    </a:ext>
                  </a:extLst>
                </p14:cNvPr>
                <p14:cNvContentPartPr/>
                <p14:nvPr/>
              </p14:nvContentPartPr>
              <p14:xfrm>
                <a:off x="1150489" y="4139179"/>
                <a:ext cx="30600" cy="42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0C624DA-624F-4DE6-8086-DC3AC472A8F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41849" y="4130539"/>
                  <a:ext cx="48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86E9356-A570-4D84-894A-A36D6AC5248E}"/>
                    </a:ext>
                  </a:extLst>
                </p14:cNvPr>
                <p14:cNvContentPartPr/>
                <p14:nvPr/>
              </p14:nvContentPartPr>
              <p14:xfrm>
                <a:off x="1203409" y="4176979"/>
                <a:ext cx="262800" cy="2113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86E9356-A570-4D84-894A-A36D6AC5248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94769" y="4168339"/>
                  <a:ext cx="2804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730377D-2EF9-4927-A10E-D0EE71B98A94}"/>
                    </a:ext>
                  </a:extLst>
                </p14:cNvPr>
                <p14:cNvContentPartPr/>
                <p14:nvPr/>
              </p14:nvContentPartPr>
              <p14:xfrm>
                <a:off x="1359289" y="4283539"/>
                <a:ext cx="104760" cy="19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730377D-2EF9-4927-A10E-D0EE71B98A9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350649" y="4274899"/>
                  <a:ext cx="1224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90F40D4-EF8E-4803-960C-838EFBA1114A}"/>
              </a:ext>
            </a:extLst>
          </p:cNvPr>
          <p:cNvGrpSpPr/>
          <p:nvPr/>
        </p:nvGrpSpPr>
        <p:grpSpPr>
          <a:xfrm>
            <a:off x="1721809" y="4159339"/>
            <a:ext cx="879120" cy="262440"/>
            <a:chOff x="1721809" y="4159339"/>
            <a:chExt cx="87912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7E08506-EEC4-42B2-B1F6-2EA64C34332C}"/>
                    </a:ext>
                  </a:extLst>
                </p14:cNvPr>
                <p14:cNvContentPartPr/>
                <p14:nvPr/>
              </p14:nvContentPartPr>
              <p14:xfrm>
                <a:off x="1721809" y="4189219"/>
                <a:ext cx="146160" cy="159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7E08506-EEC4-42B2-B1F6-2EA64C34332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712809" y="4180219"/>
                  <a:ext cx="1638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AD214CC-4916-4181-BDB4-600FD74C5D38}"/>
                    </a:ext>
                  </a:extLst>
                </p14:cNvPr>
                <p14:cNvContentPartPr/>
                <p14:nvPr/>
              </p14:nvContentPartPr>
              <p14:xfrm>
                <a:off x="1722169" y="4213699"/>
                <a:ext cx="396360" cy="1303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AD214CC-4916-4181-BDB4-600FD74C5D3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13169" y="4205059"/>
                  <a:ext cx="414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72FF917-8034-4962-AED6-CE5E582FABB9}"/>
                    </a:ext>
                  </a:extLst>
                </p14:cNvPr>
                <p14:cNvContentPartPr/>
                <p14:nvPr/>
              </p14:nvContentPartPr>
              <p14:xfrm>
                <a:off x="2028529" y="4159339"/>
                <a:ext cx="415080" cy="180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72FF917-8034-4962-AED6-CE5E582FABB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019529" y="4150339"/>
                  <a:ext cx="432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CED6FC7-5462-455A-B919-1D2DE3971B82}"/>
                    </a:ext>
                  </a:extLst>
                </p14:cNvPr>
                <p14:cNvContentPartPr/>
                <p14:nvPr/>
              </p14:nvContentPartPr>
              <p14:xfrm>
                <a:off x="2307169" y="4181659"/>
                <a:ext cx="122400" cy="173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CED6FC7-5462-455A-B919-1D2DE3971B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298169" y="4172659"/>
                  <a:ext cx="1400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4757A45-ED71-41D1-A12A-22AF62B95513}"/>
                    </a:ext>
                  </a:extLst>
                </p14:cNvPr>
                <p14:cNvContentPartPr/>
                <p14:nvPr/>
              </p14:nvContentPartPr>
              <p14:xfrm>
                <a:off x="2535049" y="4162219"/>
                <a:ext cx="20880" cy="31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4757A45-ED71-41D1-A12A-22AF62B9551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26409" y="4153219"/>
                  <a:ext cx="38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B23AA79-1850-490D-9F61-FE584DBA3DA9}"/>
                    </a:ext>
                  </a:extLst>
                </p14:cNvPr>
                <p14:cNvContentPartPr/>
                <p14:nvPr/>
              </p14:nvContentPartPr>
              <p14:xfrm>
                <a:off x="2526409" y="4281019"/>
                <a:ext cx="74520" cy="140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B23AA79-1850-490D-9F61-FE584DBA3DA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17769" y="4272019"/>
                  <a:ext cx="921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D240913-6BDB-4FF8-9CEA-F1EAE54FA4B5}"/>
              </a:ext>
            </a:extLst>
          </p:cNvPr>
          <p:cNvGrpSpPr/>
          <p:nvPr/>
        </p:nvGrpSpPr>
        <p:grpSpPr>
          <a:xfrm>
            <a:off x="1142209" y="4558579"/>
            <a:ext cx="364680" cy="300960"/>
            <a:chOff x="1142209" y="4558579"/>
            <a:chExt cx="36468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EF306CB-71EF-4B13-B8A8-6AB23FA542BC}"/>
                    </a:ext>
                  </a:extLst>
                </p14:cNvPr>
                <p14:cNvContentPartPr/>
                <p14:nvPr/>
              </p14:nvContentPartPr>
              <p14:xfrm>
                <a:off x="1142209" y="4687819"/>
                <a:ext cx="6840" cy="171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EF306CB-71EF-4B13-B8A8-6AB23FA542B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33209" y="4679179"/>
                  <a:ext cx="24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A562706-C9B5-4D04-9D26-AD1686CFDF0B}"/>
                    </a:ext>
                  </a:extLst>
                </p14:cNvPr>
                <p14:cNvContentPartPr/>
                <p14:nvPr/>
              </p14:nvContentPartPr>
              <p14:xfrm>
                <a:off x="1164889" y="4621579"/>
                <a:ext cx="24840" cy="22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A562706-C9B5-4D04-9D26-AD1686CFDF0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55889" y="4612579"/>
                  <a:ext cx="424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B7A567E-CE1E-4FE3-A9BE-CE6A6B81F8E8}"/>
                    </a:ext>
                  </a:extLst>
                </p14:cNvPr>
                <p14:cNvContentPartPr/>
                <p14:nvPr/>
              </p14:nvContentPartPr>
              <p14:xfrm>
                <a:off x="1265329" y="4558579"/>
                <a:ext cx="241560" cy="2761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B7A567E-CE1E-4FE3-A9BE-CE6A6B81F8E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256689" y="4549579"/>
                  <a:ext cx="25920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433319E-4AAE-479B-8704-8C99B815C3AF}"/>
              </a:ext>
            </a:extLst>
          </p:cNvPr>
          <p:cNvGrpSpPr/>
          <p:nvPr/>
        </p:nvGrpSpPr>
        <p:grpSpPr>
          <a:xfrm>
            <a:off x="1745569" y="4649659"/>
            <a:ext cx="146520" cy="154440"/>
            <a:chOff x="1745569" y="4649659"/>
            <a:chExt cx="146520" cy="15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3E391A9-44C5-41E6-BAB7-032037BCF07B}"/>
                    </a:ext>
                  </a:extLst>
                </p14:cNvPr>
                <p14:cNvContentPartPr/>
                <p14:nvPr/>
              </p14:nvContentPartPr>
              <p14:xfrm>
                <a:off x="1745569" y="4649659"/>
                <a:ext cx="83880" cy="90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3E391A9-44C5-41E6-BAB7-032037BCF07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36569" y="4640659"/>
                  <a:ext cx="101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25C0711-5643-4E8B-8DDA-FDD099699105}"/>
                    </a:ext>
                  </a:extLst>
                </p14:cNvPr>
                <p14:cNvContentPartPr/>
                <p14:nvPr/>
              </p14:nvContentPartPr>
              <p14:xfrm>
                <a:off x="1771129" y="4651459"/>
                <a:ext cx="120960" cy="1526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25C0711-5643-4E8B-8DDA-FDD09969910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762129" y="4642819"/>
                  <a:ext cx="138600" cy="17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D88A85EE-49FB-45AC-994C-02C04D492A81}"/>
                  </a:ext>
                </a:extLst>
              </p14:cNvPr>
              <p14:cNvContentPartPr/>
              <p14:nvPr/>
            </p14:nvContentPartPr>
            <p14:xfrm>
              <a:off x="2135449" y="4583779"/>
              <a:ext cx="92520" cy="896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D88A85EE-49FB-45AC-994C-02C04D492A8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126449" y="4574779"/>
                <a:ext cx="110160" cy="10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716B1AB-79B4-40D3-9AA4-DCDFE45284A0}"/>
              </a:ext>
            </a:extLst>
          </p:cNvPr>
          <p:cNvGrpSpPr/>
          <p:nvPr/>
        </p:nvGrpSpPr>
        <p:grpSpPr>
          <a:xfrm>
            <a:off x="2486089" y="4521859"/>
            <a:ext cx="165960" cy="276480"/>
            <a:chOff x="2486089" y="4521859"/>
            <a:chExt cx="16596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74FF907-C68D-4667-852F-0C6FA922FF75}"/>
                    </a:ext>
                  </a:extLst>
                </p14:cNvPr>
                <p14:cNvContentPartPr/>
                <p14:nvPr/>
              </p14:nvContentPartPr>
              <p14:xfrm>
                <a:off x="2510929" y="4521859"/>
                <a:ext cx="141120" cy="360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74FF907-C68D-4667-852F-0C6FA922FF7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502289" y="4513219"/>
                  <a:ext cx="158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FDF09D4-7DDC-464B-93A4-61D9BA4EA080}"/>
                    </a:ext>
                  </a:extLst>
                </p14:cNvPr>
                <p14:cNvContentPartPr/>
                <p14:nvPr/>
              </p14:nvContentPartPr>
              <p14:xfrm>
                <a:off x="2486089" y="4576579"/>
                <a:ext cx="149760" cy="221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FDF09D4-7DDC-464B-93A4-61D9BA4EA08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477089" y="4567579"/>
                  <a:ext cx="16740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0A64BD7-F75E-4665-B4AD-0D8F2344446C}"/>
              </a:ext>
            </a:extLst>
          </p:cNvPr>
          <p:cNvGrpSpPr/>
          <p:nvPr/>
        </p:nvGrpSpPr>
        <p:grpSpPr>
          <a:xfrm>
            <a:off x="2862289" y="4503499"/>
            <a:ext cx="605160" cy="304920"/>
            <a:chOff x="2862289" y="4503499"/>
            <a:chExt cx="60516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84E6D65-6423-471C-BF5A-5F625B670548}"/>
                    </a:ext>
                  </a:extLst>
                </p14:cNvPr>
                <p14:cNvContentPartPr/>
                <p14:nvPr/>
              </p14:nvContentPartPr>
              <p14:xfrm>
                <a:off x="2899729" y="4531579"/>
                <a:ext cx="69120" cy="218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84E6D65-6423-471C-BF5A-5F625B67054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890729" y="4522939"/>
                  <a:ext cx="86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FEA5A63-F3BC-427C-AC4E-D075A935B81A}"/>
                    </a:ext>
                  </a:extLst>
                </p14:cNvPr>
                <p14:cNvContentPartPr/>
                <p14:nvPr/>
              </p14:nvContentPartPr>
              <p14:xfrm>
                <a:off x="2862289" y="4570459"/>
                <a:ext cx="177480" cy="1159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FEA5A63-F3BC-427C-AC4E-D075A935B81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53289" y="4561459"/>
                  <a:ext cx="195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686CEA1-8C37-4232-9337-F368C8C314ED}"/>
                    </a:ext>
                  </a:extLst>
                </p14:cNvPr>
                <p14:cNvContentPartPr/>
                <p14:nvPr/>
              </p14:nvContentPartPr>
              <p14:xfrm>
                <a:off x="3189889" y="4544899"/>
                <a:ext cx="89280" cy="968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686CEA1-8C37-4232-9337-F368C8C314E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180889" y="4536259"/>
                  <a:ext cx="106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8B16A5E-ADDA-4236-9E97-4C217063018C}"/>
                    </a:ext>
                  </a:extLst>
                </p14:cNvPr>
                <p14:cNvContentPartPr/>
                <p14:nvPr/>
              </p14:nvContentPartPr>
              <p14:xfrm>
                <a:off x="3250369" y="4503499"/>
                <a:ext cx="89640" cy="2678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8B16A5E-ADDA-4236-9E97-4C217063018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241369" y="4494499"/>
                  <a:ext cx="1072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9F24949-3D11-4E04-B2ED-1CE8D4FE8861}"/>
                    </a:ext>
                  </a:extLst>
                </p14:cNvPr>
                <p14:cNvContentPartPr/>
                <p14:nvPr/>
              </p14:nvContentPartPr>
              <p14:xfrm>
                <a:off x="3355849" y="4515379"/>
                <a:ext cx="111600" cy="2930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9F24949-3D11-4E04-B2ED-1CE8D4FE886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347209" y="4506379"/>
                  <a:ext cx="129240" cy="31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E7AF2967-C7B2-4EA8-9494-F039E300BA32}"/>
                  </a:ext>
                </a:extLst>
              </p14:cNvPr>
              <p14:cNvContentPartPr/>
              <p14:nvPr/>
            </p14:nvContentPartPr>
            <p14:xfrm>
              <a:off x="558649" y="4922179"/>
              <a:ext cx="106920" cy="2178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E7AF2967-C7B2-4EA8-9494-F039E300BA3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49649" y="4913179"/>
                <a:ext cx="12456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0E0268C-6EEB-4C5B-A881-9146DAFE8414}"/>
              </a:ext>
            </a:extLst>
          </p:cNvPr>
          <p:cNvGrpSpPr/>
          <p:nvPr/>
        </p:nvGrpSpPr>
        <p:grpSpPr>
          <a:xfrm>
            <a:off x="2257849" y="4363819"/>
            <a:ext cx="1420200" cy="568080"/>
            <a:chOff x="2257849" y="4363819"/>
            <a:chExt cx="1420200" cy="56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CD46E28-C57C-4F69-AB6B-23E021C8B0BD}"/>
                    </a:ext>
                  </a:extLst>
                </p14:cNvPr>
                <p14:cNvContentPartPr/>
                <p14:nvPr/>
              </p14:nvContentPartPr>
              <p14:xfrm>
                <a:off x="2301409" y="4427899"/>
                <a:ext cx="38880" cy="5040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CD46E28-C57C-4F69-AB6B-23E021C8B0B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292409" y="4419259"/>
                  <a:ext cx="5652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1FE0AF6-3EE3-448F-8926-3DE0DECB0FEF}"/>
                    </a:ext>
                  </a:extLst>
                </p14:cNvPr>
                <p14:cNvContentPartPr/>
                <p14:nvPr/>
              </p14:nvContentPartPr>
              <p14:xfrm>
                <a:off x="2257849" y="4363819"/>
                <a:ext cx="1420200" cy="5547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1FE0AF6-3EE3-448F-8926-3DE0DECB0FE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248849" y="4354819"/>
                  <a:ext cx="1437840" cy="57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0F04AC5-37E1-4FD9-83A1-15F88C655B59}"/>
              </a:ext>
            </a:extLst>
          </p:cNvPr>
          <p:cNvGrpSpPr/>
          <p:nvPr/>
        </p:nvGrpSpPr>
        <p:grpSpPr>
          <a:xfrm>
            <a:off x="6719329" y="69739"/>
            <a:ext cx="308520" cy="359640"/>
            <a:chOff x="6719329" y="69739"/>
            <a:chExt cx="30852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B7CE583-39A2-4280-B408-37D342517219}"/>
                    </a:ext>
                  </a:extLst>
                </p14:cNvPr>
                <p14:cNvContentPartPr/>
                <p14:nvPr/>
              </p14:nvContentPartPr>
              <p14:xfrm>
                <a:off x="6794929" y="86659"/>
                <a:ext cx="30960" cy="301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B7CE583-39A2-4280-B408-37D34251721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785929" y="77659"/>
                  <a:ext cx="486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DB4FFAE-1233-49E0-82E8-77271924CEAA}"/>
                    </a:ext>
                  </a:extLst>
                </p14:cNvPr>
                <p14:cNvContentPartPr/>
                <p14:nvPr/>
              </p14:nvContentPartPr>
              <p14:xfrm>
                <a:off x="6905089" y="69739"/>
                <a:ext cx="21240" cy="2764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DB4FFAE-1233-49E0-82E8-77271924CEA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896089" y="61099"/>
                  <a:ext cx="388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B0B1A46-D960-458F-934B-E82DA5CDD027}"/>
                    </a:ext>
                  </a:extLst>
                </p14:cNvPr>
                <p14:cNvContentPartPr/>
                <p14:nvPr/>
              </p14:nvContentPartPr>
              <p14:xfrm>
                <a:off x="6719329" y="239659"/>
                <a:ext cx="308520" cy="189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B0B1A46-D960-458F-934B-E82DA5CDD02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710329" y="231019"/>
                  <a:ext cx="32616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788469D-6F42-4F9A-BF1B-9BC1F88B5645}"/>
              </a:ext>
            </a:extLst>
          </p:cNvPr>
          <p:cNvGrpSpPr/>
          <p:nvPr/>
        </p:nvGrpSpPr>
        <p:grpSpPr>
          <a:xfrm>
            <a:off x="5698009" y="607579"/>
            <a:ext cx="677880" cy="272520"/>
            <a:chOff x="5698009" y="607579"/>
            <a:chExt cx="67788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2A6CB41-7243-40D9-8C44-ECA212C410B1}"/>
                    </a:ext>
                  </a:extLst>
                </p14:cNvPr>
                <p14:cNvContentPartPr/>
                <p14:nvPr/>
              </p14:nvContentPartPr>
              <p14:xfrm>
                <a:off x="5698009" y="698659"/>
                <a:ext cx="158760" cy="1771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2A6CB41-7243-40D9-8C44-ECA212C410B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689369" y="690019"/>
                  <a:ext cx="1764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B6B5084-4EB0-4EF9-8B81-32720B808D21}"/>
                    </a:ext>
                  </a:extLst>
                </p14:cNvPr>
                <p14:cNvContentPartPr/>
                <p14:nvPr/>
              </p14:nvContentPartPr>
              <p14:xfrm>
                <a:off x="5950729" y="607579"/>
                <a:ext cx="31680" cy="254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B6B5084-4EB0-4EF9-8B81-32720B808D2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41729" y="598939"/>
                  <a:ext cx="49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E61932A-FEF6-4083-94BB-60BDE929F052}"/>
                    </a:ext>
                  </a:extLst>
                </p14:cNvPr>
                <p14:cNvContentPartPr/>
                <p14:nvPr/>
              </p14:nvContentPartPr>
              <p14:xfrm>
                <a:off x="6018409" y="678859"/>
                <a:ext cx="96840" cy="1868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E61932A-FEF6-4083-94BB-60BDE929F05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009409" y="669859"/>
                  <a:ext cx="114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7BC5FA6-3760-4178-B7D5-A16FA7BD697A}"/>
                    </a:ext>
                  </a:extLst>
                </p14:cNvPr>
                <p14:cNvContentPartPr/>
                <p14:nvPr/>
              </p14:nvContentPartPr>
              <p14:xfrm>
                <a:off x="6191569" y="709459"/>
                <a:ext cx="184320" cy="1706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7BC5FA6-3760-4178-B7D5-A16FA7BD697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182569" y="700819"/>
                  <a:ext cx="20196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CDBCF1B-C3DD-4747-B121-8A6BA458DF21}"/>
              </a:ext>
            </a:extLst>
          </p:cNvPr>
          <p:cNvGrpSpPr/>
          <p:nvPr/>
        </p:nvGrpSpPr>
        <p:grpSpPr>
          <a:xfrm>
            <a:off x="6625729" y="544219"/>
            <a:ext cx="1097640" cy="347400"/>
            <a:chOff x="6625729" y="544219"/>
            <a:chExt cx="109764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5E88951-02E9-487A-932F-E4F7A024E182}"/>
                    </a:ext>
                  </a:extLst>
                </p14:cNvPr>
                <p14:cNvContentPartPr/>
                <p14:nvPr/>
              </p14:nvContentPartPr>
              <p14:xfrm>
                <a:off x="6625729" y="548539"/>
                <a:ext cx="32760" cy="2847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5E88951-02E9-487A-932F-E4F7A024E18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617089" y="539899"/>
                  <a:ext cx="504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C809E0E-1E87-4CDE-8B9A-38C51366AF03}"/>
                    </a:ext>
                  </a:extLst>
                </p14:cNvPr>
                <p14:cNvContentPartPr/>
                <p14:nvPr/>
              </p14:nvContentPartPr>
              <p14:xfrm>
                <a:off x="6647329" y="553579"/>
                <a:ext cx="165600" cy="1591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C809E0E-1E87-4CDE-8B9A-38C51366AF0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638329" y="544579"/>
                  <a:ext cx="1832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D460C96-CF57-4365-B9C6-4F18C6C247E0}"/>
                    </a:ext>
                  </a:extLst>
                </p14:cNvPr>
                <p14:cNvContentPartPr/>
                <p14:nvPr/>
              </p14:nvContentPartPr>
              <p14:xfrm>
                <a:off x="6660649" y="691459"/>
                <a:ext cx="369000" cy="1389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D460C96-CF57-4365-B9C6-4F18C6C247E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652009" y="682819"/>
                  <a:ext cx="386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2685C21-42B4-419A-8372-CE2BE29543C2}"/>
                    </a:ext>
                  </a:extLst>
                </p14:cNvPr>
                <p14:cNvContentPartPr/>
                <p14:nvPr/>
              </p14:nvContentPartPr>
              <p14:xfrm>
                <a:off x="6885649" y="696859"/>
                <a:ext cx="190080" cy="1389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2685C21-42B4-419A-8372-CE2BE29543C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876649" y="687859"/>
                  <a:ext cx="207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CA9B7EB-3500-43F7-B9DA-DC63D087CABB}"/>
                    </a:ext>
                  </a:extLst>
                </p14:cNvPr>
                <p14:cNvContentPartPr/>
                <p14:nvPr/>
              </p14:nvContentPartPr>
              <p14:xfrm>
                <a:off x="7150249" y="692179"/>
                <a:ext cx="116640" cy="1123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CA9B7EB-3500-43F7-B9DA-DC63D087CAB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141249" y="683539"/>
                  <a:ext cx="134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DEEBBB7-B8B6-45DF-BA1E-13220F518FA8}"/>
                    </a:ext>
                  </a:extLst>
                </p14:cNvPr>
                <p14:cNvContentPartPr/>
                <p14:nvPr/>
              </p14:nvContentPartPr>
              <p14:xfrm>
                <a:off x="7299289" y="704779"/>
                <a:ext cx="204480" cy="1868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DEEBBB7-B8B6-45DF-BA1E-13220F518FA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290289" y="695779"/>
                  <a:ext cx="222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26579DB-B913-4225-BFA6-83F4BC6C285E}"/>
                    </a:ext>
                  </a:extLst>
                </p14:cNvPr>
                <p14:cNvContentPartPr/>
                <p14:nvPr/>
              </p14:nvContentPartPr>
              <p14:xfrm>
                <a:off x="7585489" y="544219"/>
                <a:ext cx="137880" cy="2620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26579DB-B913-4225-BFA6-83F4BC6C285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576849" y="535219"/>
                  <a:ext cx="15552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DA50D202-AC5B-44D2-8522-46B4C7B9DC71}"/>
                  </a:ext>
                </a:extLst>
              </p14:cNvPr>
              <p14:cNvContentPartPr/>
              <p14:nvPr/>
            </p14:nvContentPartPr>
            <p14:xfrm>
              <a:off x="7993369" y="528739"/>
              <a:ext cx="137880" cy="2977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DA50D202-AC5B-44D2-8522-46B4C7B9DC71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984729" y="520099"/>
                <a:ext cx="155520" cy="31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322278AC-A3A1-4BC8-9846-E1DA63665B4D}"/>
              </a:ext>
            </a:extLst>
          </p:cNvPr>
          <p:cNvGrpSpPr/>
          <p:nvPr/>
        </p:nvGrpSpPr>
        <p:grpSpPr>
          <a:xfrm>
            <a:off x="6524209" y="1030939"/>
            <a:ext cx="360720" cy="348480"/>
            <a:chOff x="6524209" y="1030939"/>
            <a:chExt cx="360720" cy="34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2B6414C-81A7-4D3B-826B-B5A9CA544AE1}"/>
                    </a:ext>
                  </a:extLst>
                </p14:cNvPr>
                <p14:cNvContentPartPr/>
                <p14:nvPr/>
              </p14:nvContentPartPr>
              <p14:xfrm>
                <a:off x="6524209" y="1183579"/>
                <a:ext cx="13680" cy="1638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2B6414C-81A7-4D3B-826B-B5A9CA544AE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515209" y="1174579"/>
                  <a:ext cx="31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8ABAD51-2AFE-4DB2-875A-B2CFF3FA87A0}"/>
                    </a:ext>
                  </a:extLst>
                </p14:cNvPr>
                <p14:cNvContentPartPr/>
                <p14:nvPr/>
              </p14:nvContentPartPr>
              <p14:xfrm>
                <a:off x="6549769" y="1043899"/>
                <a:ext cx="31680" cy="381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8ABAD51-2AFE-4DB2-875A-B2CFF3FA87A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541129" y="1034899"/>
                  <a:ext cx="49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D105A71-9985-4D92-9AE8-68AE5AD894CC}"/>
                    </a:ext>
                  </a:extLst>
                </p14:cNvPr>
                <p14:cNvContentPartPr/>
                <p14:nvPr/>
              </p14:nvContentPartPr>
              <p14:xfrm>
                <a:off x="6641929" y="1030939"/>
                <a:ext cx="217800" cy="348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D105A71-9985-4D92-9AE8-68AE5AD894C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633289" y="1022299"/>
                  <a:ext cx="2354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52A3E4B-A63D-45D9-B6B6-36D3CAF9CE06}"/>
                    </a:ext>
                  </a:extLst>
                </p14:cNvPr>
                <p14:cNvContentPartPr/>
                <p14:nvPr/>
              </p14:nvContentPartPr>
              <p14:xfrm>
                <a:off x="6785929" y="1202299"/>
                <a:ext cx="99000" cy="129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52A3E4B-A63D-45D9-B6B6-36D3CAF9CE0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76929" y="1193299"/>
                  <a:ext cx="11664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2D26586-5E76-4EC9-AED9-1C308F8AFDCF}"/>
              </a:ext>
            </a:extLst>
          </p:cNvPr>
          <p:cNvGrpSpPr/>
          <p:nvPr/>
        </p:nvGrpSpPr>
        <p:grpSpPr>
          <a:xfrm>
            <a:off x="7267609" y="1052899"/>
            <a:ext cx="770760" cy="286920"/>
            <a:chOff x="7267609" y="1052899"/>
            <a:chExt cx="77076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1815707-FB77-4D88-B481-27B952F0206D}"/>
                    </a:ext>
                  </a:extLst>
                </p14:cNvPr>
                <p14:cNvContentPartPr/>
                <p14:nvPr/>
              </p14:nvContentPartPr>
              <p14:xfrm>
                <a:off x="7267609" y="1113019"/>
                <a:ext cx="148320" cy="1656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1815707-FB77-4D88-B481-27B952F0206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258969" y="1104379"/>
                  <a:ext cx="165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917FE58-CDE8-45F9-BC8F-2F9B1DCB5C2C}"/>
                    </a:ext>
                  </a:extLst>
                </p14:cNvPr>
                <p14:cNvContentPartPr/>
                <p14:nvPr/>
              </p14:nvContentPartPr>
              <p14:xfrm>
                <a:off x="7516729" y="1150459"/>
                <a:ext cx="120960" cy="806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917FE58-CDE8-45F9-BC8F-2F9B1DCB5C2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508089" y="1141459"/>
                  <a:ext cx="138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1DA1973-450C-4A4F-9564-933CE5D6A483}"/>
                    </a:ext>
                  </a:extLst>
                </p14:cNvPr>
                <p14:cNvContentPartPr/>
                <p14:nvPr/>
              </p14:nvContentPartPr>
              <p14:xfrm>
                <a:off x="7749289" y="1052899"/>
                <a:ext cx="144000" cy="2469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1DA1973-450C-4A4F-9564-933CE5D6A48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740289" y="1043899"/>
                  <a:ext cx="161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EA07E5D-D121-41E5-887F-9A3BF41666A0}"/>
                    </a:ext>
                  </a:extLst>
                </p14:cNvPr>
                <p14:cNvContentPartPr/>
                <p14:nvPr/>
              </p14:nvContentPartPr>
              <p14:xfrm>
                <a:off x="8009929" y="1055419"/>
                <a:ext cx="28440" cy="489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EA07E5D-D121-41E5-887F-9A3BF41666A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001289" y="1046779"/>
                  <a:ext cx="46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1074E15-FFFA-49D9-B7C7-53B8E0296334}"/>
                    </a:ext>
                  </a:extLst>
                </p14:cNvPr>
                <p14:cNvContentPartPr/>
                <p14:nvPr/>
              </p14:nvContentPartPr>
              <p14:xfrm>
                <a:off x="7926769" y="1195099"/>
                <a:ext cx="108720" cy="1447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1074E15-FFFA-49D9-B7C7-53B8E029633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17769" y="1186459"/>
                  <a:ext cx="12636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0B6C43F-3A67-4B6A-9FF8-F5AF09FBE390}"/>
              </a:ext>
            </a:extLst>
          </p:cNvPr>
          <p:cNvGrpSpPr/>
          <p:nvPr/>
        </p:nvGrpSpPr>
        <p:grpSpPr>
          <a:xfrm>
            <a:off x="6587209" y="1627819"/>
            <a:ext cx="435240" cy="284040"/>
            <a:chOff x="6587209" y="1627819"/>
            <a:chExt cx="43524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3002755-1332-4A99-9838-BC0D9942C82D}"/>
                    </a:ext>
                  </a:extLst>
                </p14:cNvPr>
                <p14:cNvContentPartPr/>
                <p14:nvPr/>
              </p14:nvContentPartPr>
              <p14:xfrm>
                <a:off x="6587209" y="1786219"/>
                <a:ext cx="24840" cy="1256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3002755-1332-4A99-9838-BC0D9942C82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78569" y="1777579"/>
                  <a:ext cx="42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04AD24A-F0EE-44F2-93EB-B6E6490CE928}"/>
                    </a:ext>
                  </a:extLst>
                </p14:cNvPr>
                <p14:cNvContentPartPr/>
                <p14:nvPr/>
              </p14:nvContentPartPr>
              <p14:xfrm>
                <a:off x="6634729" y="1657339"/>
                <a:ext cx="18720" cy="201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04AD24A-F0EE-44F2-93EB-B6E6490CE92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626089" y="1648699"/>
                  <a:ext cx="36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7B1487A-B8A4-40BA-89E3-8E199C3A0606}"/>
                    </a:ext>
                  </a:extLst>
                </p14:cNvPr>
                <p14:cNvContentPartPr/>
                <p14:nvPr/>
              </p14:nvContentPartPr>
              <p14:xfrm>
                <a:off x="6719329" y="1627819"/>
                <a:ext cx="208080" cy="2779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7B1487A-B8A4-40BA-89E3-8E199C3A060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10329" y="1619179"/>
                  <a:ext cx="2257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48A0667-7C10-481E-A00D-8663AB2F9CB2}"/>
                    </a:ext>
                  </a:extLst>
                </p14:cNvPr>
                <p14:cNvContentPartPr/>
                <p14:nvPr/>
              </p14:nvContentPartPr>
              <p14:xfrm>
                <a:off x="6901489" y="1770379"/>
                <a:ext cx="120960" cy="82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48A0667-7C10-481E-A00D-8663AB2F9CB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892849" y="1761379"/>
                  <a:ext cx="13860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1147C7D7-9625-495C-BCD2-704806118A60}"/>
              </a:ext>
            </a:extLst>
          </p:cNvPr>
          <p:cNvGrpSpPr/>
          <p:nvPr/>
        </p:nvGrpSpPr>
        <p:grpSpPr>
          <a:xfrm>
            <a:off x="7240249" y="1690099"/>
            <a:ext cx="421200" cy="228240"/>
            <a:chOff x="7240249" y="1690099"/>
            <a:chExt cx="42120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53914E4-021B-4A3F-84EF-191DA517F983}"/>
                    </a:ext>
                  </a:extLst>
                </p14:cNvPr>
                <p14:cNvContentPartPr/>
                <p14:nvPr/>
              </p14:nvContentPartPr>
              <p14:xfrm>
                <a:off x="7240249" y="1690099"/>
                <a:ext cx="207360" cy="2282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53914E4-021B-4A3F-84EF-191DA517F98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231609" y="1681099"/>
                  <a:ext cx="2250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71EC41C-6C6F-4160-8515-1A9570F4A1D8}"/>
                    </a:ext>
                  </a:extLst>
                </p14:cNvPr>
                <p14:cNvContentPartPr/>
                <p14:nvPr/>
              </p14:nvContentPartPr>
              <p14:xfrm>
                <a:off x="7539409" y="1733299"/>
                <a:ext cx="122040" cy="874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71EC41C-6C6F-4160-8515-1A9570F4A1D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530409" y="1724659"/>
                  <a:ext cx="13968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5C027570-1699-4E19-A488-23E26425ED22}"/>
              </a:ext>
            </a:extLst>
          </p:cNvPr>
          <p:cNvGrpSpPr/>
          <p:nvPr/>
        </p:nvGrpSpPr>
        <p:grpSpPr>
          <a:xfrm>
            <a:off x="7903009" y="1855339"/>
            <a:ext cx="225000" cy="145080"/>
            <a:chOff x="7903009" y="1855339"/>
            <a:chExt cx="225000" cy="14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983E388-9DD8-41F4-A2E7-4E359D36485B}"/>
                    </a:ext>
                  </a:extLst>
                </p14:cNvPr>
                <p14:cNvContentPartPr/>
                <p14:nvPr/>
              </p14:nvContentPartPr>
              <p14:xfrm>
                <a:off x="7903009" y="1855339"/>
                <a:ext cx="113400" cy="1450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983E388-9DD8-41F4-A2E7-4E359D36485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894009" y="1846339"/>
                  <a:ext cx="131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B455E57-7E6A-4F7F-BD22-BA1E341AB1B9}"/>
                    </a:ext>
                  </a:extLst>
                </p14:cNvPr>
                <p14:cNvContentPartPr/>
                <p14:nvPr/>
              </p14:nvContentPartPr>
              <p14:xfrm>
                <a:off x="8045209" y="1858939"/>
                <a:ext cx="82800" cy="1238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B455E57-7E6A-4F7F-BD22-BA1E341AB1B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036569" y="1849939"/>
                  <a:ext cx="10044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4B5BCFC9-8FF8-426A-8C76-125F150DDBF1}"/>
              </a:ext>
            </a:extLst>
          </p:cNvPr>
          <p:cNvGrpSpPr/>
          <p:nvPr/>
        </p:nvGrpSpPr>
        <p:grpSpPr>
          <a:xfrm>
            <a:off x="8306569" y="1879099"/>
            <a:ext cx="53280" cy="141120"/>
            <a:chOff x="8306569" y="1879099"/>
            <a:chExt cx="5328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93C905D-0338-42E2-B86A-2EDD9D731BE9}"/>
                    </a:ext>
                  </a:extLst>
                </p14:cNvPr>
                <p14:cNvContentPartPr/>
                <p14:nvPr/>
              </p14:nvContentPartPr>
              <p14:xfrm>
                <a:off x="8306569" y="1879099"/>
                <a:ext cx="22680" cy="370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93C905D-0338-42E2-B86A-2EDD9D731BE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297929" y="1870459"/>
                  <a:ext cx="40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9EC7DAA-2D39-45D4-8F7C-A2FC5B625A71}"/>
                    </a:ext>
                  </a:extLst>
                </p14:cNvPr>
                <p14:cNvContentPartPr/>
                <p14:nvPr/>
              </p14:nvContentPartPr>
              <p14:xfrm>
                <a:off x="8319169" y="1938859"/>
                <a:ext cx="40680" cy="81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9EC7DAA-2D39-45D4-8F7C-A2FC5B625A7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310169" y="1929859"/>
                  <a:ext cx="5832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EC941648-9D6A-4F48-A735-0312FF21BD84}"/>
                  </a:ext>
                </a:extLst>
              </p14:cNvPr>
              <p14:cNvContentPartPr/>
              <p14:nvPr/>
            </p14:nvContentPartPr>
            <p14:xfrm>
              <a:off x="5995369" y="2241619"/>
              <a:ext cx="108360" cy="1281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EC941648-9D6A-4F48-A735-0312FF21BD84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5986369" y="2232619"/>
                <a:ext cx="12600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470AAC3-507C-4212-8370-A5B5431601AD}"/>
              </a:ext>
            </a:extLst>
          </p:cNvPr>
          <p:cNvGrpSpPr/>
          <p:nvPr/>
        </p:nvGrpSpPr>
        <p:grpSpPr>
          <a:xfrm>
            <a:off x="7758289" y="1805299"/>
            <a:ext cx="508320" cy="348480"/>
            <a:chOff x="7758289" y="1805299"/>
            <a:chExt cx="508320" cy="34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90A969E-9573-4B0F-82FC-E4C06098E51A}"/>
                    </a:ext>
                  </a:extLst>
                </p14:cNvPr>
                <p14:cNvContentPartPr/>
                <p14:nvPr/>
              </p14:nvContentPartPr>
              <p14:xfrm>
                <a:off x="7792129" y="1910059"/>
                <a:ext cx="11160" cy="381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90A969E-9573-4B0F-82FC-E4C06098E51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783489" y="1901059"/>
                  <a:ext cx="28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363DF91-8421-491C-A33A-F4683DDF697F}"/>
                    </a:ext>
                  </a:extLst>
                </p14:cNvPr>
                <p14:cNvContentPartPr/>
                <p14:nvPr/>
              </p14:nvContentPartPr>
              <p14:xfrm>
                <a:off x="7771249" y="1833019"/>
                <a:ext cx="38880" cy="3207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363DF91-8421-491C-A33A-F4683DDF697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762609" y="1824379"/>
                  <a:ext cx="56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1E5EF5B-7E76-4905-9F5A-8BDA4F1062B1}"/>
                    </a:ext>
                  </a:extLst>
                </p14:cNvPr>
                <p14:cNvContentPartPr/>
                <p14:nvPr/>
              </p14:nvContentPartPr>
              <p14:xfrm>
                <a:off x="7758289" y="1805299"/>
                <a:ext cx="508320" cy="3398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1E5EF5B-7E76-4905-9F5A-8BDA4F1062B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749649" y="1796299"/>
                  <a:ext cx="52596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8D47CABC-C658-4F0A-AB3F-3244C064A166}"/>
              </a:ext>
            </a:extLst>
          </p:cNvPr>
          <p:cNvGrpSpPr/>
          <p:nvPr/>
        </p:nvGrpSpPr>
        <p:grpSpPr>
          <a:xfrm>
            <a:off x="4494889" y="2617459"/>
            <a:ext cx="4484880" cy="2313000"/>
            <a:chOff x="4494889" y="2617459"/>
            <a:chExt cx="4484880" cy="231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4AF3C0B-DFA4-411E-9DB5-8A95426D7421}"/>
                    </a:ext>
                  </a:extLst>
                </p14:cNvPr>
                <p14:cNvContentPartPr/>
                <p14:nvPr/>
              </p14:nvContentPartPr>
              <p14:xfrm>
                <a:off x="4494889" y="2662459"/>
                <a:ext cx="43560" cy="22680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4AF3C0B-DFA4-411E-9DB5-8A95426D742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485889" y="2653459"/>
                  <a:ext cx="61200" cy="22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207865A-A59D-4B69-84FC-20D26D1104A2}"/>
                    </a:ext>
                  </a:extLst>
                </p14:cNvPr>
                <p14:cNvContentPartPr/>
                <p14:nvPr/>
              </p14:nvContentPartPr>
              <p14:xfrm>
                <a:off x="4496689" y="2617459"/>
                <a:ext cx="4483080" cy="583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207865A-A59D-4B69-84FC-20D26D1104A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487689" y="2608819"/>
                  <a:ext cx="4500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EC449E8-17BC-4B0E-8969-2FA6366C1715}"/>
                    </a:ext>
                  </a:extLst>
                </p14:cNvPr>
                <p14:cNvContentPartPr/>
                <p14:nvPr/>
              </p14:nvContentPartPr>
              <p14:xfrm>
                <a:off x="4910329" y="2923459"/>
                <a:ext cx="25920" cy="522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EC449E8-17BC-4B0E-8969-2FA6366C171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901329" y="2914819"/>
                  <a:ext cx="435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E161C3B-DDE3-4EBE-ABDE-DCC60DBFA64E}"/>
                    </a:ext>
                  </a:extLst>
                </p14:cNvPr>
                <p14:cNvContentPartPr/>
                <p14:nvPr/>
              </p14:nvContentPartPr>
              <p14:xfrm>
                <a:off x="4972249" y="2727259"/>
                <a:ext cx="172440" cy="3427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E161C3B-DDE3-4EBE-ABDE-DCC60DBFA64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963249" y="2718259"/>
                  <a:ext cx="1900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7032794-902A-4588-8EA0-56F65ED3F827}"/>
                    </a:ext>
                  </a:extLst>
                </p14:cNvPr>
                <p14:cNvContentPartPr/>
                <p14:nvPr/>
              </p14:nvContentPartPr>
              <p14:xfrm>
                <a:off x="5199049" y="2829859"/>
                <a:ext cx="127440" cy="1292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7032794-902A-4588-8EA0-56F65ED3F82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190409" y="2821219"/>
                  <a:ext cx="145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ABA90B5-233F-4D92-B46B-B714A4056AED}"/>
                    </a:ext>
                  </a:extLst>
                </p14:cNvPr>
                <p14:cNvContentPartPr/>
                <p14:nvPr/>
              </p14:nvContentPartPr>
              <p14:xfrm>
                <a:off x="5349169" y="2827699"/>
                <a:ext cx="144360" cy="1198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ABA90B5-233F-4D92-B46B-B714A4056AE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340169" y="2818699"/>
                  <a:ext cx="162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30AE155-CC3D-4F69-8AA2-FFE936729E7A}"/>
                    </a:ext>
                  </a:extLst>
                </p14:cNvPr>
                <p14:cNvContentPartPr/>
                <p14:nvPr/>
              </p14:nvContentPartPr>
              <p14:xfrm>
                <a:off x="5532769" y="2841739"/>
                <a:ext cx="124200" cy="121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30AE155-CC3D-4F69-8AA2-FFE936729E7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524129" y="2833099"/>
                  <a:ext cx="141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331FDF5-4F6B-4051-BBB7-E31DC89A044B}"/>
                    </a:ext>
                  </a:extLst>
                </p14:cNvPr>
                <p14:cNvContentPartPr/>
                <p14:nvPr/>
              </p14:nvContentPartPr>
              <p14:xfrm>
                <a:off x="5968009" y="2691979"/>
                <a:ext cx="55080" cy="2401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331FDF5-4F6B-4051-BBB7-E31DC89A044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959009" y="2682979"/>
                  <a:ext cx="727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2BF26FE-0AA3-49B2-9B9D-7327FA351E5C}"/>
                    </a:ext>
                  </a:extLst>
                </p14:cNvPr>
                <p14:cNvContentPartPr/>
                <p14:nvPr/>
              </p14:nvContentPartPr>
              <p14:xfrm>
                <a:off x="6002569" y="2717899"/>
                <a:ext cx="126720" cy="385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2BF26FE-0AA3-49B2-9B9D-7327FA351E5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993569" y="2708899"/>
                  <a:ext cx="1443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1D50A5A-590A-429B-ABAD-B849558EB282}"/>
                    </a:ext>
                  </a:extLst>
                </p14:cNvPr>
                <p14:cNvContentPartPr/>
                <p14:nvPr/>
              </p14:nvContentPartPr>
              <p14:xfrm>
                <a:off x="5954329" y="2827339"/>
                <a:ext cx="316080" cy="140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1D50A5A-590A-429B-ABAD-B849558EB28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945329" y="2818339"/>
                  <a:ext cx="333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81AFEC0-197F-4409-B291-030B8947A34C}"/>
                    </a:ext>
                  </a:extLst>
                </p14:cNvPr>
                <p14:cNvContentPartPr/>
                <p14:nvPr/>
              </p14:nvContentPartPr>
              <p14:xfrm>
                <a:off x="6208129" y="2851459"/>
                <a:ext cx="110880" cy="842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81AFEC0-197F-4409-B291-030B8947A34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199129" y="2842819"/>
                  <a:ext cx="1285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9FA3ABE-568C-4CAF-AD05-0F0B04E34434}"/>
                    </a:ext>
                  </a:extLst>
                </p14:cNvPr>
                <p14:cNvContentPartPr/>
                <p14:nvPr/>
              </p14:nvContentPartPr>
              <p14:xfrm>
                <a:off x="6408649" y="2837419"/>
                <a:ext cx="93960" cy="1209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9FA3ABE-568C-4CAF-AD05-0F0B04E3443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399649" y="2828419"/>
                  <a:ext cx="111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CCB7F75-5980-4A87-B472-2829A76CEDD9}"/>
                    </a:ext>
                  </a:extLst>
                </p14:cNvPr>
                <p14:cNvContentPartPr/>
                <p14:nvPr/>
              </p14:nvContentPartPr>
              <p14:xfrm>
                <a:off x="6520249" y="2848939"/>
                <a:ext cx="205200" cy="1537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CCB7F75-5980-4A87-B472-2829A76CEDD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511249" y="2839939"/>
                  <a:ext cx="222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D09EA74-D253-4BC3-A680-F6047AA903B2}"/>
                    </a:ext>
                  </a:extLst>
                </p14:cNvPr>
                <p14:cNvContentPartPr/>
                <p14:nvPr/>
              </p14:nvContentPartPr>
              <p14:xfrm>
                <a:off x="6799249" y="2714659"/>
                <a:ext cx="57960" cy="2228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D09EA74-D253-4BC3-A680-F6047AA903B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790609" y="2706019"/>
                  <a:ext cx="756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1F34FCA-8E78-4A3C-95DF-0FBCA7F49871}"/>
                    </a:ext>
                  </a:extLst>
                </p14:cNvPr>
                <p14:cNvContentPartPr/>
                <p14:nvPr/>
              </p14:nvContentPartPr>
              <p14:xfrm>
                <a:off x="6853249" y="2844259"/>
                <a:ext cx="117720" cy="1011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1F34FCA-8E78-4A3C-95DF-0FBCA7F4987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844249" y="2835619"/>
                  <a:ext cx="13536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30E1FE75-746D-4581-9E25-CEB27272772E}"/>
              </a:ext>
            </a:extLst>
          </p:cNvPr>
          <p:cNvGrpSpPr/>
          <p:nvPr/>
        </p:nvGrpSpPr>
        <p:grpSpPr>
          <a:xfrm>
            <a:off x="4916809" y="3424219"/>
            <a:ext cx="575640" cy="190440"/>
            <a:chOff x="4916809" y="3424219"/>
            <a:chExt cx="57564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63814C-978A-46EA-9290-EB97EAF6C0A4}"/>
                    </a:ext>
                  </a:extLst>
                </p14:cNvPr>
                <p14:cNvContentPartPr/>
                <p14:nvPr/>
              </p14:nvContentPartPr>
              <p14:xfrm>
                <a:off x="4916809" y="3424219"/>
                <a:ext cx="172080" cy="1904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63814C-978A-46EA-9290-EB97EAF6C0A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908169" y="3415219"/>
                  <a:ext cx="1897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9727637-5B7F-4AFB-9D49-5EFFB92F7BAC}"/>
                    </a:ext>
                  </a:extLst>
                </p14:cNvPr>
                <p14:cNvContentPartPr/>
                <p14:nvPr/>
              </p14:nvContentPartPr>
              <p14:xfrm>
                <a:off x="5135329" y="3453739"/>
                <a:ext cx="83520" cy="1188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9727637-5B7F-4AFB-9D49-5EFFB92F7BA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126689" y="3444739"/>
                  <a:ext cx="101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5B030E4-D7FA-4237-A3D4-F5C7280830D2}"/>
                    </a:ext>
                  </a:extLst>
                </p14:cNvPr>
                <p14:cNvContentPartPr/>
                <p14:nvPr/>
              </p14:nvContentPartPr>
              <p14:xfrm>
                <a:off x="5283289" y="3427459"/>
                <a:ext cx="209160" cy="1443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5B030E4-D7FA-4237-A3D4-F5C7280830D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274649" y="3418459"/>
                  <a:ext cx="22680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83CC0F52-3A8B-4FA1-B63C-8696C128AC2A}"/>
              </a:ext>
            </a:extLst>
          </p:cNvPr>
          <p:cNvGrpSpPr/>
          <p:nvPr/>
        </p:nvGrpSpPr>
        <p:grpSpPr>
          <a:xfrm>
            <a:off x="5825809" y="3238819"/>
            <a:ext cx="1437840" cy="354960"/>
            <a:chOff x="5825809" y="3238819"/>
            <a:chExt cx="143784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FD1D916-1C5F-4ECF-A75E-3654F40AA392}"/>
                    </a:ext>
                  </a:extLst>
                </p14:cNvPr>
                <p14:cNvContentPartPr/>
                <p14:nvPr/>
              </p14:nvContentPartPr>
              <p14:xfrm>
                <a:off x="5825809" y="3272659"/>
                <a:ext cx="29880" cy="2520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FD1D916-1C5F-4ECF-A75E-3654F40AA39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816809" y="3264019"/>
                  <a:ext cx="475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F39E686-9030-4D53-9D22-19682480F2F3}"/>
                    </a:ext>
                  </a:extLst>
                </p14:cNvPr>
                <p14:cNvContentPartPr/>
                <p14:nvPr/>
              </p14:nvContentPartPr>
              <p14:xfrm>
                <a:off x="5872969" y="3284539"/>
                <a:ext cx="144720" cy="280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F39E686-9030-4D53-9D22-19682480F2F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863969" y="3275539"/>
                  <a:ext cx="162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B219FC6-81BF-442E-81AA-495EC451407E}"/>
                    </a:ext>
                  </a:extLst>
                </p14:cNvPr>
                <p14:cNvContentPartPr/>
                <p14:nvPr/>
              </p14:nvContentPartPr>
              <p14:xfrm>
                <a:off x="5843089" y="3399739"/>
                <a:ext cx="231480" cy="1242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B219FC6-81BF-442E-81AA-495EC451407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834089" y="3391099"/>
                  <a:ext cx="249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4F59406-C1FB-4E9A-B809-54E3C0F34694}"/>
                    </a:ext>
                  </a:extLst>
                </p14:cNvPr>
                <p14:cNvContentPartPr/>
                <p14:nvPr/>
              </p14:nvContentPartPr>
              <p14:xfrm>
                <a:off x="6091849" y="3408739"/>
                <a:ext cx="142200" cy="1566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4F59406-C1FB-4E9A-B809-54E3C0F3469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083209" y="3399739"/>
                  <a:ext cx="159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C6D58FB-CA8F-49D8-98C0-7A24C275CFE6}"/>
                    </a:ext>
                  </a:extLst>
                </p14:cNvPr>
                <p14:cNvContentPartPr/>
                <p14:nvPr/>
              </p14:nvContentPartPr>
              <p14:xfrm>
                <a:off x="6329449" y="3396499"/>
                <a:ext cx="114120" cy="1357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C6D58FB-CA8F-49D8-98C0-7A24C275CFE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320809" y="3387499"/>
                  <a:ext cx="131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054979E0-7205-4BA8-9F97-27F2B995978C}"/>
                    </a:ext>
                  </a:extLst>
                </p14:cNvPr>
                <p14:cNvContentPartPr/>
                <p14:nvPr/>
              </p14:nvContentPartPr>
              <p14:xfrm>
                <a:off x="6478489" y="3369499"/>
                <a:ext cx="250920" cy="2242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054979E0-7205-4BA8-9F97-27F2B995978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469849" y="3360859"/>
                  <a:ext cx="268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82D31FC-34A9-4B30-BD38-18D99B530A4E}"/>
                    </a:ext>
                  </a:extLst>
                </p14:cNvPr>
                <p14:cNvContentPartPr/>
                <p14:nvPr/>
              </p14:nvContentPartPr>
              <p14:xfrm>
                <a:off x="6798529" y="3238819"/>
                <a:ext cx="121680" cy="2779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82D31FC-34A9-4B30-BD38-18D99B530A4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789529" y="3230179"/>
                  <a:ext cx="1393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C17758A-63AB-46AD-BA08-4B546198F20C}"/>
                    </a:ext>
                  </a:extLst>
                </p14:cNvPr>
                <p14:cNvContentPartPr/>
                <p14:nvPr/>
              </p14:nvContentPartPr>
              <p14:xfrm>
                <a:off x="7043689" y="3300739"/>
                <a:ext cx="28440" cy="482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C17758A-63AB-46AD-BA08-4B546198F20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034689" y="3291739"/>
                  <a:ext cx="46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C696336-CDEB-47D6-8610-577ADAD5793D}"/>
                    </a:ext>
                  </a:extLst>
                </p14:cNvPr>
                <p14:cNvContentPartPr/>
                <p14:nvPr/>
              </p14:nvContentPartPr>
              <p14:xfrm>
                <a:off x="7054489" y="3433939"/>
                <a:ext cx="39960" cy="342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C696336-CDEB-47D6-8610-577ADAD5793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045849" y="3424939"/>
                  <a:ext cx="57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1E7D3ED-C90B-4AAE-A6E0-C8CB7E2A54CD}"/>
                    </a:ext>
                  </a:extLst>
                </p14:cNvPr>
                <p14:cNvContentPartPr/>
                <p14:nvPr/>
              </p14:nvContentPartPr>
              <p14:xfrm>
                <a:off x="7237009" y="3283099"/>
                <a:ext cx="26640" cy="2588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1E7D3ED-C90B-4AAE-A6E0-C8CB7E2A54C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228369" y="3274459"/>
                  <a:ext cx="44280" cy="2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1CA1C6A6-8F78-41C5-8003-1DE1AC9BCC46}"/>
                  </a:ext>
                </a:extLst>
              </p14:cNvPr>
              <p14:cNvContentPartPr/>
              <p14:nvPr/>
            </p14:nvContentPartPr>
            <p14:xfrm>
              <a:off x="7472089" y="3206779"/>
              <a:ext cx="87840" cy="33264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1CA1C6A6-8F78-41C5-8003-1DE1AC9BCC46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7463089" y="3197779"/>
                <a:ext cx="105480" cy="35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0" name="Group 279">
            <a:extLst>
              <a:ext uri="{FF2B5EF4-FFF2-40B4-BE49-F238E27FC236}">
                <a16:creationId xmlns:a16="http://schemas.microsoft.com/office/drawing/2014/main" id="{547A54A4-6978-42EA-8CEA-A8538CC6A3DB}"/>
              </a:ext>
            </a:extLst>
          </p:cNvPr>
          <p:cNvGrpSpPr/>
          <p:nvPr/>
        </p:nvGrpSpPr>
        <p:grpSpPr>
          <a:xfrm>
            <a:off x="5525929" y="3761899"/>
            <a:ext cx="1204920" cy="337320"/>
            <a:chOff x="5525929" y="3761899"/>
            <a:chExt cx="120492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B077C8D-7C53-49C0-BD4C-977B65BCFB94}"/>
                    </a:ext>
                  </a:extLst>
                </p14:cNvPr>
                <p14:cNvContentPartPr/>
                <p14:nvPr/>
              </p14:nvContentPartPr>
              <p14:xfrm>
                <a:off x="5569129" y="3764419"/>
                <a:ext cx="37800" cy="3348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B077C8D-7C53-49C0-BD4C-977B65BCFB9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560489" y="3755779"/>
                  <a:ext cx="554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534CC40-3B34-4BAE-9584-59D7282FFB4E}"/>
                    </a:ext>
                  </a:extLst>
                </p14:cNvPr>
                <p14:cNvContentPartPr/>
                <p14:nvPr/>
              </p14:nvContentPartPr>
              <p14:xfrm>
                <a:off x="5525929" y="3951979"/>
                <a:ext cx="227520" cy="345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534CC40-3B34-4BAE-9584-59D7282FFB4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516929" y="3942979"/>
                  <a:ext cx="2451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FB4980B-1FCD-47DB-9572-709080D4344D}"/>
                    </a:ext>
                  </a:extLst>
                </p14:cNvPr>
                <p14:cNvContentPartPr/>
                <p14:nvPr/>
              </p14:nvContentPartPr>
              <p14:xfrm>
                <a:off x="5844889" y="3761899"/>
                <a:ext cx="169920" cy="3232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FB4980B-1FCD-47DB-9572-709080D4344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836249" y="3752899"/>
                  <a:ext cx="1875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6527CB2-E3B0-4507-BC29-5017247F1A7C}"/>
                    </a:ext>
                  </a:extLst>
                </p14:cNvPr>
                <p14:cNvContentPartPr/>
                <p14:nvPr/>
              </p14:nvContentPartPr>
              <p14:xfrm>
                <a:off x="6110569" y="3807619"/>
                <a:ext cx="33840" cy="2851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6527CB2-E3B0-4507-BC29-5017247F1A7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101569" y="3798979"/>
                  <a:ext cx="514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8763519-3141-497C-847D-9FBBDAE912A3}"/>
                    </a:ext>
                  </a:extLst>
                </p14:cNvPr>
                <p14:cNvContentPartPr/>
                <p14:nvPr/>
              </p14:nvContentPartPr>
              <p14:xfrm>
                <a:off x="6232609" y="3906979"/>
                <a:ext cx="88560" cy="1695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8763519-3141-497C-847D-9FBBDAE912A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223609" y="3898339"/>
                  <a:ext cx="106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31BEA29-7FAA-481E-A676-28C517B3217D}"/>
                    </a:ext>
                  </a:extLst>
                </p14:cNvPr>
                <p14:cNvContentPartPr/>
                <p14:nvPr/>
              </p14:nvContentPartPr>
              <p14:xfrm>
                <a:off x="6431689" y="4037659"/>
                <a:ext cx="21960" cy="453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31BEA29-7FAA-481E-A676-28C517B3217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423049" y="4029019"/>
                  <a:ext cx="39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8EB2133-E4BD-4CA7-9A0C-F089CDED4BE0}"/>
                    </a:ext>
                  </a:extLst>
                </p14:cNvPr>
                <p14:cNvContentPartPr/>
                <p14:nvPr/>
              </p14:nvContentPartPr>
              <p14:xfrm>
                <a:off x="6567049" y="3897979"/>
                <a:ext cx="163800" cy="1641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8EB2133-E4BD-4CA7-9A0C-F089CDED4BE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558049" y="3889339"/>
                  <a:ext cx="18144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E128CE67-466D-4E22-BF2C-B99291E3E44D}"/>
              </a:ext>
            </a:extLst>
          </p:cNvPr>
          <p:cNvGrpSpPr/>
          <p:nvPr/>
        </p:nvGrpSpPr>
        <p:grpSpPr>
          <a:xfrm>
            <a:off x="7002649" y="3746779"/>
            <a:ext cx="525600" cy="236880"/>
            <a:chOff x="7002649" y="3746779"/>
            <a:chExt cx="52560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25C3980-4EBB-4F3F-B80C-E2BBB030B290}"/>
                    </a:ext>
                  </a:extLst>
                </p14:cNvPr>
                <p14:cNvContentPartPr/>
                <p14:nvPr/>
              </p14:nvContentPartPr>
              <p14:xfrm>
                <a:off x="7002649" y="3877459"/>
                <a:ext cx="128880" cy="471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25C3980-4EBB-4F3F-B80C-E2BBB030B29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994009" y="3868459"/>
                  <a:ext cx="1465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A8AD51CE-A5F0-4473-95A3-EA975F02E20D}"/>
                    </a:ext>
                  </a:extLst>
                </p14:cNvPr>
                <p14:cNvContentPartPr/>
                <p14:nvPr/>
              </p14:nvContentPartPr>
              <p14:xfrm>
                <a:off x="7012009" y="3746779"/>
                <a:ext cx="516240" cy="2318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A8AD51CE-A5F0-4473-95A3-EA975F02E20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003369" y="3738139"/>
                  <a:ext cx="5338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874EB5B-908E-41A4-9F8D-A2BF021B2E91}"/>
                    </a:ext>
                  </a:extLst>
                </p14:cNvPr>
                <p14:cNvContentPartPr/>
                <p14:nvPr/>
              </p14:nvContentPartPr>
              <p14:xfrm>
                <a:off x="7319449" y="3792499"/>
                <a:ext cx="170280" cy="1911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874EB5B-908E-41A4-9F8D-A2BF021B2E9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310449" y="3783859"/>
                  <a:ext cx="18792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9E8B15B-CF7F-410F-A9FE-A4B2A91CBC62}"/>
              </a:ext>
            </a:extLst>
          </p:cNvPr>
          <p:cNvGrpSpPr/>
          <p:nvPr/>
        </p:nvGrpSpPr>
        <p:grpSpPr>
          <a:xfrm>
            <a:off x="5595769" y="4237099"/>
            <a:ext cx="1046520" cy="292680"/>
            <a:chOff x="5595769" y="4237099"/>
            <a:chExt cx="104652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F7927EA-2B42-4766-810E-D7951D58674B}"/>
                    </a:ext>
                  </a:extLst>
                </p14:cNvPr>
                <p14:cNvContentPartPr/>
                <p14:nvPr/>
              </p14:nvContentPartPr>
              <p14:xfrm>
                <a:off x="5627449" y="4275619"/>
                <a:ext cx="29160" cy="2541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F7927EA-2B42-4766-810E-D7951D58674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618449" y="4266979"/>
                  <a:ext cx="468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F6E111B-9AD9-4944-AD2A-8525E71B54C1}"/>
                    </a:ext>
                  </a:extLst>
                </p14:cNvPr>
                <p14:cNvContentPartPr/>
                <p14:nvPr/>
              </p14:nvContentPartPr>
              <p14:xfrm>
                <a:off x="5595769" y="4411699"/>
                <a:ext cx="204120" cy="428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F6E111B-9AD9-4944-AD2A-8525E71B54C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586769" y="4402699"/>
                  <a:ext cx="221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894DCAA-9DCE-4AD1-B125-C54789FA0BBF}"/>
                    </a:ext>
                  </a:extLst>
                </p14:cNvPr>
                <p14:cNvContentPartPr/>
                <p14:nvPr/>
              </p14:nvContentPartPr>
              <p14:xfrm>
                <a:off x="5810689" y="4237099"/>
                <a:ext cx="228600" cy="2530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894DCAA-9DCE-4AD1-B125-C54789FA0BB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801689" y="4228459"/>
                  <a:ext cx="246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F9E82D9-D2A9-47DA-9BC1-15A47B50CF2E}"/>
                    </a:ext>
                  </a:extLst>
                </p14:cNvPr>
                <p14:cNvContentPartPr/>
                <p14:nvPr/>
              </p14:nvContentPartPr>
              <p14:xfrm>
                <a:off x="6100489" y="4237819"/>
                <a:ext cx="57600" cy="2282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F9E82D9-D2A9-47DA-9BC1-15A47B50CF2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091489" y="4229179"/>
                  <a:ext cx="75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85F84842-5852-40CB-B698-63D9BB1696F2}"/>
                    </a:ext>
                  </a:extLst>
                </p14:cNvPr>
                <p14:cNvContentPartPr/>
                <p14:nvPr/>
              </p14:nvContentPartPr>
              <p14:xfrm>
                <a:off x="6176809" y="4316299"/>
                <a:ext cx="81720" cy="1400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85F84842-5852-40CB-B698-63D9BB1696F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168169" y="4307299"/>
                  <a:ext cx="99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768BFFB-4B18-48DC-8DEA-307673F6589A}"/>
                    </a:ext>
                  </a:extLst>
                </p14:cNvPr>
                <p14:cNvContentPartPr/>
                <p14:nvPr/>
              </p14:nvContentPartPr>
              <p14:xfrm>
                <a:off x="6357529" y="4332499"/>
                <a:ext cx="196560" cy="1148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768BFFB-4B18-48DC-8DEA-307673F6589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348889" y="4323499"/>
                  <a:ext cx="214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117364B-7D70-4F37-AD8F-D4CA34303A70}"/>
                    </a:ext>
                  </a:extLst>
                </p14:cNvPr>
                <p14:cNvContentPartPr/>
                <p14:nvPr/>
              </p14:nvContentPartPr>
              <p14:xfrm>
                <a:off x="6502249" y="4341139"/>
                <a:ext cx="140040" cy="1832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117364B-7D70-4F37-AD8F-D4CA34303A7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493249" y="4332499"/>
                  <a:ext cx="15768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41964AB1-F936-4A63-B7EA-6D2C8CBE1F42}"/>
                  </a:ext>
                </a:extLst>
              </p14:cNvPr>
              <p14:cNvContentPartPr/>
              <p14:nvPr/>
            </p14:nvContentPartPr>
            <p14:xfrm>
              <a:off x="6950449" y="4314139"/>
              <a:ext cx="209160" cy="9864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41964AB1-F936-4A63-B7EA-6D2C8CBE1F42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6941449" y="4305139"/>
                <a:ext cx="226800" cy="11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C08EDB39-00C1-4463-B120-DAD86691AD37}"/>
              </a:ext>
            </a:extLst>
          </p:cNvPr>
          <p:cNvGrpSpPr/>
          <p:nvPr/>
        </p:nvGrpSpPr>
        <p:grpSpPr>
          <a:xfrm>
            <a:off x="7368049" y="4182019"/>
            <a:ext cx="400680" cy="212400"/>
            <a:chOff x="7368049" y="4182019"/>
            <a:chExt cx="40068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C5C8EB8A-C4F8-4907-8194-65B5971C64EB}"/>
                    </a:ext>
                  </a:extLst>
                </p14:cNvPr>
                <p14:cNvContentPartPr/>
                <p14:nvPr/>
              </p14:nvContentPartPr>
              <p14:xfrm>
                <a:off x="7368049" y="4182019"/>
                <a:ext cx="209160" cy="2102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C5C8EB8A-C4F8-4907-8194-65B5971C64E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359049" y="4173019"/>
                  <a:ext cx="226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C2272A1-C6C1-4A44-8A60-53DC6BC4F125}"/>
                    </a:ext>
                  </a:extLst>
                </p14:cNvPr>
                <p14:cNvContentPartPr/>
                <p14:nvPr/>
              </p14:nvContentPartPr>
              <p14:xfrm>
                <a:off x="7633369" y="4190659"/>
                <a:ext cx="135360" cy="2037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C2272A1-C6C1-4A44-8A60-53DC6BC4F12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624369" y="4181659"/>
                  <a:ext cx="153000" cy="22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9B37201E-2FAD-4C6E-9A82-B9D552E39FAB}"/>
                  </a:ext>
                </a:extLst>
              </p14:cNvPr>
              <p14:cNvContentPartPr/>
              <p14:nvPr/>
            </p14:nvContentPartPr>
            <p14:xfrm>
              <a:off x="5088529" y="4652899"/>
              <a:ext cx="117360" cy="31500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9B37201E-2FAD-4C6E-9A82-B9D552E39FAB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5079889" y="4644259"/>
                <a:ext cx="1350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5FED7FCD-968A-449A-A6D8-FCA0FA134EFE}"/>
                  </a:ext>
                </a:extLst>
              </p14:cNvPr>
              <p14:cNvContentPartPr/>
              <p14:nvPr/>
            </p14:nvContentPartPr>
            <p14:xfrm>
              <a:off x="4461409" y="4912819"/>
              <a:ext cx="25200" cy="19080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5FED7FCD-968A-449A-A6D8-FCA0FA134EFE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4452769" y="4903819"/>
                <a:ext cx="42840" cy="2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61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 x = 3 + 2;</a:t>
            </a:r>
          </a:p>
          <a:p>
            <a:pPr lvl="1"/>
            <a:r>
              <a:rPr lang="en-US" dirty="0"/>
              <a:t>3 + 2</a:t>
            </a:r>
          </a:p>
          <a:p>
            <a:pPr lvl="2"/>
            <a:r>
              <a:rPr lang="en-US" dirty="0"/>
              <a:t>Arithmetic expression</a:t>
            </a:r>
          </a:p>
          <a:p>
            <a:pPr lvl="2"/>
            <a:r>
              <a:rPr lang="en-US" dirty="0"/>
              <a:t>Binary operator expression</a:t>
            </a:r>
          </a:p>
          <a:p>
            <a:r>
              <a:rPr lang="en-US" dirty="0"/>
              <a:t>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lvl="1"/>
            <a:r>
              <a:rPr lang="en-US" dirty="0" err="1"/>
              <a:t>this.x</a:t>
            </a:r>
            <a:endParaRPr lang="en-US" dirty="0"/>
          </a:p>
          <a:p>
            <a:pPr lvl="2"/>
            <a:r>
              <a:rPr lang="en-US" dirty="0"/>
              <a:t>Field access expression</a:t>
            </a:r>
          </a:p>
          <a:p>
            <a:pPr lvl="1"/>
            <a:r>
              <a:rPr lang="en-US" dirty="0" err="1"/>
              <a:t>this.x</a:t>
            </a:r>
            <a:r>
              <a:rPr lang="en-US" dirty="0"/>
              <a:t> * 4</a:t>
            </a:r>
          </a:p>
          <a:p>
            <a:pPr lvl="2"/>
            <a:r>
              <a:rPr lang="en-US" dirty="0"/>
              <a:t>Arithmetic expression where the left-hand operand is a field access expression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EBB3FC-EDD6-48EC-A2CD-E937366B12FD}"/>
                  </a:ext>
                </a:extLst>
              </p14:cNvPr>
              <p14:cNvContentPartPr/>
              <p14:nvPr/>
            </p14:nvContentPartPr>
            <p14:xfrm>
              <a:off x="1605889" y="1721059"/>
              <a:ext cx="657360" cy="2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EBB3FC-EDD6-48EC-A2CD-E937366B12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6889" y="1712059"/>
                <a:ext cx="6750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EBE0DA-E226-4F26-9B06-801F4C40279D}"/>
                  </a:ext>
                </a:extLst>
              </p14:cNvPr>
              <p14:cNvContentPartPr/>
              <p14:nvPr/>
            </p14:nvContentPartPr>
            <p14:xfrm>
              <a:off x="1531369" y="2371579"/>
              <a:ext cx="867600" cy="34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EBE0DA-E226-4F26-9B06-801F4C4027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2729" y="2362579"/>
                <a:ext cx="8852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9A02BD-2FA1-40DE-81E1-DDD20C4567C2}"/>
                  </a:ext>
                </a:extLst>
              </p14:cNvPr>
              <p14:cNvContentPartPr/>
              <p14:nvPr/>
            </p14:nvContentPartPr>
            <p14:xfrm>
              <a:off x="2053369" y="2633659"/>
              <a:ext cx="783000" cy="19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9A02BD-2FA1-40DE-81E1-DDD20C4567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4369" y="2624659"/>
                <a:ext cx="8006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1584A36-DD0A-491F-8BA1-5011E4C82DC9}"/>
              </a:ext>
            </a:extLst>
          </p:cNvPr>
          <p:cNvGrpSpPr/>
          <p:nvPr/>
        </p:nvGrpSpPr>
        <p:grpSpPr>
          <a:xfrm>
            <a:off x="3671209" y="127339"/>
            <a:ext cx="220680" cy="257760"/>
            <a:chOff x="3671209" y="127339"/>
            <a:chExt cx="22068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B234999-732E-4DB5-98C3-88A59587D237}"/>
                    </a:ext>
                  </a:extLst>
                </p14:cNvPr>
                <p14:cNvContentPartPr/>
                <p14:nvPr/>
              </p14:nvContentPartPr>
              <p14:xfrm>
                <a:off x="3671209" y="209419"/>
                <a:ext cx="140400" cy="175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B234999-732E-4DB5-98C3-88A59587D2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62209" y="200419"/>
                  <a:ext cx="158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293A1DF-EDF4-4EE8-A602-573E243FAF7C}"/>
                    </a:ext>
                  </a:extLst>
                </p14:cNvPr>
                <p14:cNvContentPartPr/>
                <p14:nvPr/>
              </p14:nvContentPartPr>
              <p14:xfrm>
                <a:off x="3861289" y="127339"/>
                <a:ext cx="30600" cy="244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293A1DF-EDF4-4EE8-A602-573E243FAF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52289" y="118339"/>
                  <a:ext cx="4824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D3A20F-F131-44FE-9E0C-BFD184D81415}"/>
              </a:ext>
            </a:extLst>
          </p:cNvPr>
          <p:cNvGrpSpPr/>
          <p:nvPr/>
        </p:nvGrpSpPr>
        <p:grpSpPr>
          <a:xfrm>
            <a:off x="4292569" y="121939"/>
            <a:ext cx="896760" cy="224640"/>
            <a:chOff x="4292569" y="121939"/>
            <a:chExt cx="89676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2F69B12-4BC3-45F6-9528-7E40F7200873}"/>
                    </a:ext>
                  </a:extLst>
                </p14:cNvPr>
                <p14:cNvContentPartPr/>
                <p14:nvPr/>
              </p14:nvContentPartPr>
              <p14:xfrm>
                <a:off x="4371769" y="132379"/>
                <a:ext cx="11880" cy="208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2F69B12-4BC3-45F6-9528-7E40F72008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63129" y="123379"/>
                  <a:ext cx="29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6301807-7048-4998-A1E1-58D368606F31}"/>
                    </a:ext>
                  </a:extLst>
                </p14:cNvPr>
                <p14:cNvContentPartPr/>
                <p14:nvPr/>
              </p14:nvContentPartPr>
              <p14:xfrm>
                <a:off x="4292569" y="249739"/>
                <a:ext cx="173880" cy="38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6301807-7048-4998-A1E1-58D368606F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83929" y="241099"/>
                  <a:ext cx="191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61DBE24-F716-4C1C-A895-90EFEBE14DC3}"/>
                    </a:ext>
                  </a:extLst>
                </p14:cNvPr>
                <p14:cNvContentPartPr/>
                <p14:nvPr/>
              </p14:nvContentPartPr>
              <p14:xfrm>
                <a:off x="4826089" y="187459"/>
                <a:ext cx="137160" cy="152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61DBE24-F716-4C1C-A895-90EFEBE14D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17449" y="178819"/>
                  <a:ext cx="154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551DA8-BB10-44F9-9886-A24EA017F847}"/>
                    </a:ext>
                  </a:extLst>
                </p14:cNvPr>
                <p14:cNvContentPartPr/>
                <p14:nvPr/>
              </p14:nvContentPartPr>
              <p14:xfrm>
                <a:off x="5027689" y="121939"/>
                <a:ext cx="161640" cy="224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551DA8-BB10-44F9-9886-A24EA017F8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19049" y="112939"/>
                  <a:ext cx="17928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72CD526-4995-4471-9EF7-D10C767D31F6}"/>
                  </a:ext>
                </a:extLst>
              </p14:cNvPr>
              <p14:cNvContentPartPr/>
              <p14:nvPr/>
            </p14:nvContentPartPr>
            <p14:xfrm>
              <a:off x="4303009" y="568699"/>
              <a:ext cx="187200" cy="26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72CD526-4995-4471-9EF7-D10C767D31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94009" y="559699"/>
                <a:ext cx="20484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E5D6DF88-FC84-460D-8A5B-8909E1C1FBF2}"/>
              </a:ext>
            </a:extLst>
          </p:cNvPr>
          <p:cNvGrpSpPr/>
          <p:nvPr/>
        </p:nvGrpSpPr>
        <p:grpSpPr>
          <a:xfrm>
            <a:off x="4342609" y="835099"/>
            <a:ext cx="145440" cy="188640"/>
            <a:chOff x="4342609" y="835099"/>
            <a:chExt cx="145440" cy="1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E804DA5-D803-4DAB-A828-3AE0A6CC1840}"/>
                    </a:ext>
                  </a:extLst>
                </p14:cNvPr>
                <p14:cNvContentPartPr/>
                <p14:nvPr/>
              </p14:nvContentPartPr>
              <p14:xfrm>
                <a:off x="4391929" y="835099"/>
                <a:ext cx="41040" cy="188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E804DA5-D803-4DAB-A828-3AE0A6CC18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83289" y="826099"/>
                  <a:ext cx="58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FF88A2-EB2F-4D5F-A05F-27E2B0198DD7}"/>
                    </a:ext>
                  </a:extLst>
                </p14:cNvPr>
                <p14:cNvContentPartPr/>
                <p14:nvPr/>
              </p14:nvContentPartPr>
              <p14:xfrm>
                <a:off x="4342609" y="900619"/>
                <a:ext cx="145440" cy="85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FF88A2-EB2F-4D5F-A05F-27E2B0198D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33609" y="891619"/>
                  <a:ext cx="163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C3832C0-8026-4D94-8B59-CFF7D2288C21}"/>
                    </a:ext>
                  </a:extLst>
                </p14:cNvPr>
                <p14:cNvContentPartPr/>
                <p14:nvPr/>
              </p14:nvContentPartPr>
              <p14:xfrm>
                <a:off x="4350529" y="847339"/>
                <a:ext cx="124920" cy="156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C3832C0-8026-4D94-8B59-CFF7D2288C2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41889" y="838699"/>
                  <a:ext cx="14256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55E818-77A2-43F1-B37E-6F35B5AE4747}"/>
              </a:ext>
            </a:extLst>
          </p:cNvPr>
          <p:cNvGrpSpPr/>
          <p:nvPr/>
        </p:nvGrpSpPr>
        <p:grpSpPr>
          <a:xfrm>
            <a:off x="4397329" y="1169899"/>
            <a:ext cx="120960" cy="273600"/>
            <a:chOff x="4397329" y="1169899"/>
            <a:chExt cx="12096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8D45D50-721F-485C-A902-E2CD77DAB783}"/>
                    </a:ext>
                  </a:extLst>
                </p14:cNvPr>
                <p14:cNvContentPartPr/>
                <p14:nvPr/>
              </p14:nvContentPartPr>
              <p14:xfrm>
                <a:off x="4504969" y="1169899"/>
                <a:ext cx="8280" cy="2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8D45D50-721F-485C-A902-E2CD77DAB7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95969" y="1161259"/>
                  <a:ext cx="259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29BD8A-C847-42B1-A947-53C6C18CA814}"/>
                    </a:ext>
                  </a:extLst>
                </p14:cNvPr>
                <p14:cNvContentPartPr/>
                <p14:nvPr/>
              </p14:nvContentPartPr>
              <p14:xfrm>
                <a:off x="4397329" y="1173139"/>
                <a:ext cx="120960" cy="270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29BD8A-C847-42B1-A947-53C6C18CA8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88329" y="1164139"/>
                  <a:ext cx="13860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56C9EE-E12D-4572-8022-9F6E52D853AC}"/>
              </a:ext>
            </a:extLst>
          </p:cNvPr>
          <p:cNvGrpSpPr/>
          <p:nvPr/>
        </p:nvGrpSpPr>
        <p:grpSpPr>
          <a:xfrm>
            <a:off x="4355209" y="1581019"/>
            <a:ext cx="216720" cy="326880"/>
            <a:chOff x="4355209" y="1581019"/>
            <a:chExt cx="21672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E2150C-6949-4F34-A139-2EF749D1E521}"/>
                    </a:ext>
                  </a:extLst>
                </p14:cNvPr>
                <p14:cNvContentPartPr/>
                <p14:nvPr/>
              </p14:nvContentPartPr>
              <p14:xfrm>
                <a:off x="4361689" y="1628539"/>
                <a:ext cx="113760" cy="90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0E2150C-6949-4F34-A139-2EF749D1E5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52689" y="1619899"/>
                  <a:ext cx="131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17EA338-A6AF-48BA-8640-75605871288B}"/>
                    </a:ext>
                  </a:extLst>
                </p14:cNvPr>
                <p14:cNvContentPartPr/>
                <p14:nvPr/>
              </p14:nvContentPartPr>
              <p14:xfrm>
                <a:off x="4355209" y="1581019"/>
                <a:ext cx="196560" cy="326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17EA338-A6AF-48BA-8640-7560587128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46209" y="1572379"/>
                  <a:ext cx="2142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C90DC34-BAC3-4DF7-91F4-FC26CA1C3DDA}"/>
                    </a:ext>
                  </a:extLst>
                </p14:cNvPr>
                <p14:cNvContentPartPr/>
                <p14:nvPr/>
              </p14:nvContentPartPr>
              <p14:xfrm>
                <a:off x="4498129" y="1730419"/>
                <a:ext cx="73800" cy="104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C90DC34-BAC3-4DF7-91F4-FC26CA1C3DD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89129" y="1721779"/>
                  <a:ext cx="91440" cy="12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49B9B34-3EC6-4C49-8A50-91F20C7D4F2F}"/>
                  </a:ext>
                </a:extLst>
              </p14:cNvPr>
              <p14:cNvContentPartPr/>
              <p14:nvPr/>
            </p14:nvContentPartPr>
            <p14:xfrm>
              <a:off x="1614169" y="3051979"/>
              <a:ext cx="1042920" cy="37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49B9B34-3EC6-4C49-8A50-91F20C7D4F2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05169" y="3042979"/>
                <a:ext cx="10605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2C01542-8799-4DD5-BD30-863134A20DB6}"/>
                  </a:ext>
                </a:extLst>
              </p14:cNvPr>
              <p14:cNvContentPartPr/>
              <p14:nvPr/>
            </p14:nvContentPartPr>
            <p14:xfrm>
              <a:off x="1214209" y="3369859"/>
              <a:ext cx="453240" cy="37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2C01542-8799-4DD5-BD30-863134A20DB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05569" y="3360859"/>
                <a:ext cx="4708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BDE38BF-2C69-4D92-844F-12470D5498EA}"/>
                  </a:ext>
                </a:extLst>
              </p14:cNvPr>
              <p14:cNvContentPartPr/>
              <p14:nvPr/>
            </p14:nvContentPartPr>
            <p14:xfrm>
              <a:off x="1546489" y="3633379"/>
              <a:ext cx="1989360" cy="64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BDE38BF-2C69-4D92-844F-12470D5498E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37849" y="3624379"/>
                <a:ext cx="20070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35829B0-7A69-4B2D-B46C-297C58A19755}"/>
                  </a:ext>
                </a:extLst>
              </p14:cNvPr>
              <p14:cNvContentPartPr/>
              <p14:nvPr/>
            </p14:nvContentPartPr>
            <p14:xfrm>
              <a:off x="3484369" y="3371659"/>
              <a:ext cx="262080" cy="116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35829B0-7A69-4B2D-B46C-297C58A1975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75729" y="3362659"/>
                <a:ext cx="279720" cy="13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B8269311-041A-4978-96A2-28A4B934062B}"/>
              </a:ext>
            </a:extLst>
          </p:cNvPr>
          <p:cNvGrpSpPr/>
          <p:nvPr/>
        </p:nvGrpSpPr>
        <p:grpSpPr>
          <a:xfrm>
            <a:off x="3932929" y="3219739"/>
            <a:ext cx="960840" cy="288720"/>
            <a:chOff x="3932929" y="3219739"/>
            <a:chExt cx="96084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7254AF6-346A-43B6-B0A2-6D27331D0B2F}"/>
                    </a:ext>
                  </a:extLst>
                </p14:cNvPr>
                <p14:cNvContentPartPr/>
                <p14:nvPr/>
              </p14:nvContentPartPr>
              <p14:xfrm>
                <a:off x="3932929" y="3319459"/>
                <a:ext cx="122040" cy="140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7254AF6-346A-43B6-B0A2-6D27331D0B2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23929" y="3310819"/>
                  <a:ext cx="139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312594E-B10B-413A-A428-359199C41A1E}"/>
                    </a:ext>
                  </a:extLst>
                </p14:cNvPr>
                <p14:cNvContentPartPr/>
                <p14:nvPr/>
              </p14:nvContentPartPr>
              <p14:xfrm>
                <a:off x="4075849" y="3333859"/>
                <a:ext cx="225720" cy="174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312594E-B10B-413A-A428-359199C41A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66849" y="3324859"/>
                  <a:ext cx="2433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32F1740-2323-4B59-9D01-D0EF99C24221}"/>
                    </a:ext>
                  </a:extLst>
                </p14:cNvPr>
                <p14:cNvContentPartPr/>
                <p14:nvPr/>
              </p14:nvContentPartPr>
              <p14:xfrm>
                <a:off x="4341169" y="3219739"/>
                <a:ext cx="47160" cy="180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32F1740-2323-4B59-9D01-D0EF99C242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32529" y="3211099"/>
                  <a:ext cx="64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DBA205-4D60-48E4-8B11-F8E980B2829E}"/>
                    </a:ext>
                  </a:extLst>
                </p14:cNvPr>
                <p14:cNvContentPartPr/>
                <p14:nvPr/>
              </p14:nvContentPartPr>
              <p14:xfrm>
                <a:off x="4387249" y="3322699"/>
                <a:ext cx="291240" cy="99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DBA205-4D60-48E4-8B11-F8E980B282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78609" y="3313699"/>
                  <a:ext cx="308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B73D0CF-9DC9-4C98-A935-D37A99B92776}"/>
                    </a:ext>
                  </a:extLst>
                </p14:cNvPr>
                <p14:cNvContentPartPr/>
                <p14:nvPr/>
              </p14:nvContentPartPr>
              <p14:xfrm>
                <a:off x="4750489" y="3225499"/>
                <a:ext cx="143280" cy="221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B73D0CF-9DC9-4C98-A935-D37A99B927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41489" y="3216859"/>
                  <a:ext cx="16092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F42E467-E9AF-41F5-8BE1-426805B25301}"/>
              </a:ext>
            </a:extLst>
          </p:cNvPr>
          <p:cNvGrpSpPr/>
          <p:nvPr/>
        </p:nvGrpSpPr>
        <p:grpSpPr>
          <a:xfrm>
            <a:off x="5205889" y="3198499"/>
            <a:ext cx="338400" cy="235800"/>
            <a:chOff x="5205889" y="3198499"/>
            <a:chExt cx="33840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75AE0BF-F3A4-4A55-B292-1CC87E387509}"/>
                    </a:ext>
                  </a:extLst>
                </p14:cNvPr>
                <p14:cNvContentPartPr/>
                <p14:nvPr/>
              </p14:nvContentPartPr>
              <p14:xfrm>
                <a:off x="5205889" y="3315139"/>
                <a:ext cx="176040" cy="109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75AE0BF-F3A4-4A55-B292-1CC87E3875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96889" y="3306139"/>
                  <a:ext cx="193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861513-2A2C-44D4-9672-05DE3465D0B4}"/>
                    </a:ext>
                  </a:extLst>
                </p14:cNvPr>
                <p14:cNvContentPartPr/>
                <p14:nvPr/>
              </p14:nvContentPartPr>
              <p14:xfrm>
                <a:off x="5443849" y="3198499"/>
                <a:ext cx="100440" cy="235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861513-2A2C-44D4-9672-05DE3465D0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34849" y="3189499"/>
                  <a:ext cx="11808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69D5494-57A1-4812-9BF8-5A7B0EBFD3FB}"/>
              </a:ext>
            </a:extLst>
          </p:cNvPr>
          <p:cNvGrpSpPr/>
          <p:nvPr/>
        </p:nvGrpSpPr>
        <p:grpSpPr>
          <a:xfrm>
            <a:off x="5811769" y="3210379"/>
            <a:ext cx="622080" cy="227880"/>
            <a:chOff x="5811769" y="3210379"/>
            <a:chExt cx="62208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989D0BD-8261-49B2-A59A-F786C758EBE0}"/>
                    </a:ext>
                  </a:extLst>
                </p14:cNvPr>
                <p14:cNvContentPartPr/>
                <p14:nvPr/>
              </p14:nvContentPartPr>
              <p14:xfrm>
                <a:off x="5811769" y="3261859"/>
                <a:ext cx="181800" cy="162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989D0BD-8261-49B2-A59A-F786C758EB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02769" y="3252859"/>
                  <a:ext cx="199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C368BA7-41C9-4627-BE20-FC9A13CD4035}"/>
                    </a:ext>
                  </a:extLst>
                </p14:cNvPr>
                <p14:cNvContentPartPr/>
                <p14:nvPr/>
              </p14:nvContentPartPr>
              <p14:xfrm>
                <a:off x="5991049" y="3309379"/>
                <a:ext cx="119880" cy="128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C368BA7-41C9-4627-BE20-FC9A13CD403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82409" y="3300739"/>
                  <a:ext cx="137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D4E690-4E89-4F91-9FD6-76292271A6F4}"/>
                    </a:ext>
                  </a:extLst>
                </p14:cNvPr>
                <p14:cNvContentPartPr/>
                <p14:nvPr/>
              </p14:nvContentPartPr>
              <p14:xfrm>
                <a:off x="6164569" y="3210379"/>
                <a:ext cx="36720" cy="183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D4E690-4E89-4F91-9FD6-76292271A6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55929" y="3201739"/>
                  <a:ext cx="54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04044B2-8744-46C5-9F3F-246E72C3AC69}"/>
                    </a:ext>
                  </a:extLst>
                </p14:cNvPr>
                <p14:cNvContentPartPr/>
                <p14:nvPr/>
              </p14:nvContentPartPr>
              <p14:xfrm>
                <a:off x="6251689" y="3313339"/>
                <a:ext cx="182160" cy="115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04044B2-8744-46C5-9F3F-246E72C3AC6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42689" y="3304699"/>
                  <a:ext cx="19980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DF1FFB-9B2A-4463-A769-9BC8D665DF68}"/>
              </a:ext>
            </a:extLst>
          </p:cNvPr>
          <p:cNvGrpSpPr/>
          <p:nvPr/>
        </p:nvGrpSpPr>
        <p:grpSpPr>
          <a:xfrm>
            <a:off x="6690889" y="3065659"/>
            <a:ext cx="1502640" cy="311400"/>
            <a:chOff x="6690889" y="3065659"/>
            <a:chExt cx="150264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2D09F40-F481-48CD-9642-B862E2FE145C}"/>
                    </a:ext>
                  </a:extLst>
                </p14:cNvPr>
                <p14:cNvContentPartPr/>
                <p14:nvPr/>
              </p14:nvContentPartPr>
              <p14:xfrm>
                <a:off x="6690889" y="3276979"/>
                <a:ext cx="151200" cy="100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2D09F40-F481-48CD-9642-B862E2FE14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82249" y="3267979"/>
                  <a:ext cx="168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A8EC007-AAF3-486A-A24F-6A511A20B377}"/>
                    </a:ext>
                  </a:extLst>
                </p14:cNvPr>
                <p14:cNvContentPartPr/>
                <p14:nvPr/>
              </p14:nvContentPartPr>
              <p14:xfrm>
                <a:off x="6877729" y="3065659"/>
                <a:ext cx="183960" cy="306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8EC007-AAF3-486A-A24F-6A511A20B3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69089" y="3057019"/>
                  <a:ext cx="2016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A25CC83-A7E4-4C28-BC52-C4D43E2525C5}"/>
                    </a:ext>
                  </a:extLst>
                </p14:cNvPr>
                <p14:cNvContentPartPr/>
                <p14:nvPr/>
              </p14:nvContentPartPr>
              <p14:xfrm>
                <a:off x="7153129" y="3119299"/>
                <a:ext cx="266040" cy="254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A25CC83-A7E4-4C28-BC52-C4D43E2525C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44129" y="3110299"/>
                  <a:ext cx="2836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4003C2B-A1D1-421E-A068-31BBE641239F}"/>
                    </a:ext>
                  </a:extLst>
                </p14:cNvPr>
                <p14:cNvContentPartPr/>
                <p14:nvPr/>
              </p14:nvContentPartPr>
              <p14:xfrm>
                <a:off x="7513129" y="3173299"/>
                <a:ext cx="338760" cy="174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4003C2B-A1D1-421E-A068-31BBE641239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04489" y="3164659"/>
                  <a:ext cx="356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A0BFAA8-2E89-4AC4-9A7B-7E840CE2D24D}"/>
                    </a:ext>
                  </a:extLst>
                </p14:cNvPr>
                <p14:cNvContentPartPr/>
                <p14:nvPr/>
              </p14:nvContentPartPr>
              <p14:xfrm>
                <a:off x="8029009" y="3098779"/>
                <a:ext cx="164520" cy="21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A0BFAA8-2E89-4AC4-9A7B-7E840CE2D2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20369" y="3089779"/>
                  <a:ext cx="1821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3CE3066-E083-46A8-9A29-07285159D452}"/>
                    </a:ext>
                  </a:extLst>
                </p14:cNvPr>
                <p14:cNvContentPartPr/>
                <p14:nvPr/>
              </p14:nvContentPartPr>
              <p14:xfrm>
                <a:off x="7964209" y="3123979"/>
                <a:ext cx="201240" cy="246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3CE3066-E083-46A8-9A29-07285159D45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55569" y="3114979"/>
                  <a:ext cx="218880" cy="26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2A5A9AB-6BFB-4DC1-B048-0C287094B69E}"/>
                  </a:ext>
                </a:extLst>
              </p14:cNvPr>
              <p14:cNvContentPartPr/>
              <p14:nvPr/>
            </p14:nvContentPartPr>
            <p14:xfrm>
              <a:off x="1236529" y="4018579"/>
              <a:ext cx="783360" cy="70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2A5A9AB-6BFB-4DC1-B048-0C287094B69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227889" y="4009939"/>
                <a:ext cx="8010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6ECA26-1B28-488D-B27E-0D321FC3BA51}"/>
                  </a:ext>
                </a:extLst>
              </p14:cNvPr>
              <p14:cNvContentPartPr/>
              <p14:nvPr/>
            </p14:nvContentPartPr>
            <p14:xfrm>
              <a:off x="1570249" y="4319899"/>
              <a:ext cx="1641960" cy="68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6ECA26-1B28-488D-B27E-0D321FC3BA5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561609" y="4311259"/>
                <a:ext cx="16596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291BB42-38E7-4E8B-B9AA-C7CA9A17BA3D}"/>
                  </a:ext>
                </a:extLst>
              </p14:cNvPr>
              <p14:cNvContentPartPr/>
              <p14:nvPr/>
            </p14:nvContentPartPr>
            <p14:xfrm>
              <a:off x="5843089" y="4276339"/>
              <a:ext cx="1683720" cy="45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291BB42-38E7-4E8B-B9AA-C7CA9A17BA3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34449" y="4267339"/>
                <a:ext cx="1701360" cy="6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3DCBC65D-570D-44D1-8889-9E4F0288A64A}"/>
              </a:ext>
            </a:extLst>
          </p:cNvPr>
          <p:cNvGrpSpPr/>
          <p:nvPr/>
        </p:nvGrpSpPr>
        <p:grpSpPr>
          <a:xfrm>
            <a:off x="1425169" y="4387219"/>
            <a:ext cx="708120" cy="313920"/>
            <a:chOff x="1425169" y="4387219"/>
            <a:chExt cx="70812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F975872-B3B6-4C9C-A7C5-7AA8B024BE02}"/>
                    </a:ext>
                  </a:extLst>
                </p14:cNvPr>
                <p14:cNvContentPartPr/>
                <p14:nvPr/>
              </p14:nvContentPartPr>
              <p14:xfrm>
                <a:off x="1432369" y="4436179"/>
                <a:ext cx="86760" cy="42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F975872-B3B6-4C9C-A7C5-7AA8B024BE0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23729" y="4427539"/>
                  <a:ext cx="1044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6411269-C3D2-4C73-93A5-F5FA89C148C6}"/>
                    </a:ext>
                  </a:extLst>
                </p14:cNvPr>
                <p14:cNvContentPartPr/>
                <p14:nvPr/>
              </p14:nvContentPartPr>
              <p14:xfrm>
                <a:off x="1425169" y="4484779"/>
                <a:ext cx="87120" cy="155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6411269-C3D2-4C73-93A5-F5FA89C148C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16529" y="4475779"/>
                  <a:ext cx="104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C616CBD-6E6B-41D0-9E3E-DCFE8DE26873}"/>
                    </a:ext>
                  </a:extLst>
                </p14:cNvPr>
                <p14:cNvContentPartPr/>
                <p14:nvPr/>
              </p14:nvContentPartPr>
              <p14:xfrm>
                <a:off x="1983889" y="4487299"/>
                <a:ext cx="108000" cy="140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C616CBD-6E6B-41D0-9E3E-DCFE8DE2687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74889" y="4478659"/>
                  <a:ext cx="125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FB5411A-68CB-4616-8E47-6E4556F166FF}"/>
                    </a:ext>
                  </a:extLst>
                </p14:cNvPr>
                <p14:cNvContentPartPr/>
                <p14:nvPr/>
              </p14:nvContentPartPr>
              <p14:xfrm>
                <a:off x="1977049" y="4454179"/>
                <a:ext cx="105840" cy="76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FB5411A-68CB-4616-8E47-6E4556F166F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68049" y="4445179"/>
                  <a:ext cx="123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D44A781-EA27-433C-BF21-03CDC97AE5F4}"/>
                    </a:ext>
                  </a:extLst>
                </p14:cNvPr>
                <p14:cNvContentPartPr/>
                <p14:nvPr/>
              </p14:nvContentPartPr>
              <p14:xfrm>
                <a:off x="2045449" y="4436179"/>
                <a:ext cx="87840" cy="202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D44A781-EA27-433C-BF21-03CDC97AE5F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36449" y="4427179"/>
                  <a:ext cx="105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B653F8A-783A-42BF-B32A-CD2A4E2C402F}"/>
                    </a:ext>
                  </a:extLst>
                </p14:cNvPr>
                <p14:cNvContentPartPr/>
                <p14:nvPr/>
              </p14:nvContentPartPr>
              <p14:xfrm>
                <a:off x="1714609" y="4401619"/>
                <a:ext cx="65160" cy="299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B653F8A-783A-42BF-B32A-CD2A4E2C402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05609" y="4392619"/>
                  <a:ext cx="82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2EFA806-9EB3-49E1-91D1-3310E3BB981D}"/>
                    </a:ext>
                  </a:extLst>
                </p14:cNvPr>
                <p14:cNvContentPartPr/>
                <p14:nvPr/>
              </p14:nvContentPartPr>
              <p14:xfrm>
                <a:off x="1665649" y="4525099"/>
                <a:ext cx="183600" cy="52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2EFA806-9EB3-49E1-91D1-3310E3BB981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57009" y="4516459"/>
                  <a:ext cx="201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F2871A2-D34B-4359-8C93-834A9DE5F112}"/>
                    </a:ext>
                  </a:extLst>
                </p14:cNvPr>
                <p14:cNvContentPartPr/>
                <p14:nvPr/>
              </p14:nvContentPartPr>
              <p14:xfrm>
                <a:off x="1692289" y="4387219"/>
                <a:ext cx="154080" cy="280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F2871A2-D34B-4359-8C93-834A9DE5F11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83649" y="4378579"/>
                  <a:ext cx="171720" cy="29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655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8497-C18B-483E-A155-0A5AC6FA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class – </a:t>
            </a:r>
            <a:r>
              <a:rPr lang="en-US" dirty="0" err="1"/>
              <a:t>MethodExample</a:t>
            </a:r>
            <a:endParaRPr lang="en-US" dirty="0"/>
          </a:p>
          <a:p>
            <a:r>
              <a:rPr lang="en-US" dirty="0"/>
              <a:t>In programming, we often want to describe a computation once</a:t>
            </a:r>
          </a:p>
          <a:p>
            <a:pPr lvl="1"/>
            <a:r>
              <a:rPr lang="en-US" dirty="0"/>
              <a:t>Then reuse it on different numbers, or different values</a:t>
            </a:r>
          </a:p>
          <a:p>
            <a:pPr lvl="1"/>
            <a:r>
              <a:rPr lang="en-US" dirty="0"/>
              <a:t>Write once, use it over and over again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Take two numbers and add up their squares</a:t>
            </a:r>
          </a:p>
          <a:p>
            <a:pPr lvl="2"/>
            <a:r>
              <a:rPr lang="en-US" dirty="0"/>
              <a:t> int </a:t>
            </a:r>
            <a:r>
              <a:rPr lang="en-US" dirty="0" err="1"/>
              <a:t>sos1</a:t>
            </a:r>
            <a:r>
              <a:rPr lang="en-US" dirty="0"/>
              <a:t> = 3 * 3 + 5 * 5;</a:t>
            </a:r>
          </a:p>
          <a:p>
            <a:pPr lvl="2"/>
            <a:r>
              <a:rPr lang="en-US" dirty="0"/>
              <a:t> int </a:t>
            </a:r>
            <a:r>
              <a:rPr lang="en-US" dirty="0" err="1"/>
              <a:t>sos2</a:t>
            </a:r>
            <a:r>
              <a:rPr lang="en-US" dirty="0"/>
              <a:t> = 4 * 4 + 7 * 7;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EEED1D-B559-40C0-9FBB-D87518799D2E}"/>
                  </a:ext>
                </a:extLst>
              </p14:cNvPr>
              <p14:cNvContentPartPr/>
              <p14:nvPr/>
            </p14:nvContentPartPr>
            <p14:xfrm>
              <a:off x="5816449" y="2140459"/>
              <a:ext cx="1326600" cy="6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EEED1D-B559-40C0-9FBB-D87518799D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7809" y="2131819"/>
                <a:ext cx="13442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123290-89B9-4E59-9922-6468856479A7}"/>
                  </a:ext>
                </a:extLst>
              </p14:cNvPr>
              <p14:cNvContentPartPr/>
              <p14:nvPr/>
            </p14:nvContentPartPr>
            <p14:xfrm>
              <a:off x="1703449" y="2457259"/>
              <a:ext cx="496080" cy="40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123290-89B9-4E59-9922-6468856479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4449" y="2448259"/>
                <a:ext cx="5137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0DDCD61-D253-4098-8D58-AB263AE7833D}"/>
              </a:ext>
            </a:extLst>
          </p:cNvPr>
          <p:cNvGrpSpPr/>
          <p:nvPr/>
        </p:nvGrpSpPr>
        <p:grpSpPr>
          <a:xfrm>
            <a:off x="2810449" y="2464819"/>
            <a:ext cx="3512880" cy="75960"/>
            <a:chOff x="2810449" y="2464819"/>
            <a:chExt cx="3512880" cy="7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0538CCE-4F14-41EF-B61F-CCD9D5594ECE}"/>
                    </a:ext>
                  </a:extLst>
                </p14:cNvPr>
                <p14:cNvContentPartPr/>
                <p14:nvPr/>
              </p14:nvContentPartPr>
              <p14:xfrm>
                <a:off x="2810449" y="2464819"/>
                <a:ext cx="1637280" cy="45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0538CCE-4F14-41EF-B61F-CCD9D5594E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01449" y="2455819"/>
                  <a:ext cx="16549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BC073A-7EE7-45FD-B661-8919FF32356A}"/>
                    </a:ext>
                  </a:extLst>
                </p14:cNvPr>
                <p14:cNvContentPartPr/>
                <p14:nvPr/>
              </p14:nvContentPartPr>
              <p14:xfrm>
                <a:off x="4827169" y="2491819"/>
                <a:ext cx="1496160" cy="48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BC073A-7EE7-45FD-B661-8919FF3235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8169" y="2483179"/>
                  <a:ext cx="151380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E2D2A1-5E32-477F-858B-E6B17F0F9586}"/>
              </a:ext>
            </a:extLst>
          </p:cNvPr>
          <p:cNvGrpSpPr/>
          <p:nvPr/>
        </p:nvGrpSpPr>
        <p:grpSpPr>
          <a:xfrm>
            <a:off x="1741609" y="2793859"/>
            <a:ext cx="2522160" cy="34920"/>
            <a:chOff x="1741609" y="2793859"/>
            <a:chExt cx="2522160" cy="3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68658BC-9D44-48AF-B0D0-84D27EC6297C}"/>
                    </a:ext>
                  </a:extLst>
                </p14:cNvPr>
                <p14:cNvContentPartPr/>
                <p14:nvPr/>
              </p14:nvContentPartPr>
              <p14:xfrm>
                <a:off x="1741609" y="2793859"/>
                <a:ext cx="439560" cy="34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68658BC-9D44-48AF-B0D0-84D27EC629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32609" y="2784859"/>
                  <a:ext cx="4572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49674B-CDAC-4A38-80D1-56400C1BCB40}"/>
                    </a:ext>
                  </a:extLst>
                </p14:cNvPr>
                <p14:cNvContentPartPr/>
                <p14:nvPr/>
              </p14:nvContentPartPr>
              <p14:xfrm>
                <a:off x="2924569" y="2795659"/>
                <a:ext cx="1339200" cy="24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49674B-CDAC-4A38-80D1-56400C1BCB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15569" y="2787019"/>
                  <a:ext cx="135684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819DF8-1DCA-4782-A8CB-B5809C4D0B8A}"/>
              </a:ext>
            </a:extLst>
          </p:cNvPr>
          <p:cNvGrpSpPr/>
          <p:nvPr/>
        </p:nvGrpSpPr>
        <p:grpSpPr>
          <a:xfrm>
            <a:off x="4607209" y="341539"/>
            <a:ext cx="1788840" cy="538920"/>
            <a:chOff x="4607209" y="341539"/>
            <a:chExt cx="1788840" cy="53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D4B7DDD-35AC-4094-AA17-82AC91A241EC}"/>
                    </a:ext>
                  </a:extLst>
                </p14:cNvPr>
                <p14:cNvContentPartPr/>
                <p14:nvPr/>
              </p14:nvContentPartPr>
              <p14:xfrm>
                <a:off x="4607209" y="585259"/>
                <a:ext cx="114840" cy="295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D4B7DDD-35AC-4094-AA17-82AC91A241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98569" y="576259"/>
                  <a:ext cx="1324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DFB6430-172C-4A1D-9347-8F94AA792785}"/>
                    </a:ext>
                  </a:extLst>
                </p14:cNvPr>
                <p14:cNvContentPartPr/>
                <p14:nvPr/>
              </p14:nvContentPartPr>
              <p14:xfrm>
                <a:off x="4792609" y="538459"/>
                <a:ext cx="226800" cy="184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DFB6430-172C-4A1D-9347-8F94AA7927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83609" y="529459"/>
                  <a:ext cx="244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741DAB8-69AB-49A9-A752-9BF299D06C22}"/>
                    </a:ext>
                  </a:extLst>
                </p14:cNvPr>
                <p14:cNvContentPartPr/>
                <p14:nvPr/>
              </p14:nvContentPartPr>
              <p14:xfrm>
                <a:off x="5135689" y="551779"/>
                <a:ext cx="100440" cy="141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741DAB8-69AB-49A9-A752-9BF299D06C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27049" y="543139"/>
                  <a:ext cx="118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669FBE-C05D-4823-9BBA-0CAAB951B5EA}"/>
                    </a:ext>
                  </a:extLst>
                </p14:cNvPr>
                <p14:cNvContentPartPr/>
                <p14:nvPr/>
              </p14:nvContentPartPr>
              <p14:xfrm>
                <a:off x="5251969" y="575539"/>
                <a:ext cx="92520" cy="117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669FBE-C05D-4823-9BBA-0CAAB951B5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42969" y="566539"/>
                  <a:ext cx="110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B4CB26D-6279-4F85-BF01-F76F6343FEDC}"/>
                    </a:ext>
                  </a:extLst>
                </p14:cNvPr>
                <p14:cNvContentPartPr/>
                <p14:nvPr/>
              </p14:nvContentPartPr>
              <p14:xfrm>
                <a:off x="5393089" y="432259"/>
                <a:ext cx="137160" cy="264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B4CB26D-6279-4F85-BF01-F76F6343FE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84089" y="423259"/>
                  <a:ext cx="1548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4AB3D7-CC93-4FF6-A2ED-35C91A41F2D8}"/>
                    </a:ext>
                  </a:extLst>
                </p14:cNvPr>
                <p14:cNvContentPartPr/>
                <p14:nvPr/>
              </p14:nvContentPartPr>
              <p14:xfrm>
                <a:off x="5618809" y="551779"/>
                <a:ext cx="176040" cy="159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4AB3D7-CC93-4FF6-A2ED-35C91A41F2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10169" y="542779"/>
                  <a:ext cx="193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86096E-796D-4CA8-9705-AB9A307617D1}"/>
                    </a:ext>
                  </a:extLst>
                </p14:cNvPr>
                <p14:cNvContentPartPr/>
                <p14:nvPr/>
              </p14:nvContentPartPr>
              <p14:xfrm>
                <a:off x="5850289" y="542059"/>
                <a:ext cx="228960" cy="140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86096E-796D-4CA8-9705-AB9A307617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41649" y="533059"/>
                  <a:ext cx="246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EDC6DF5-A527-4559-A1E6-D13B738FF405}"/>
                    </a:ext>
                  </a:extLst>
                </p14:cNvPr>
                <p14:cNvContentPartPr/>
                <p14:nvPr/>
              </p14:nvContentPartPr>
              <p14:xfrm>
                <a:off x="6132169" y="552499"/>
                <a:ext cx="79200" cy="15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EDC6DF5-A527-4559-A1E6-D13B738FF4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23529" y="543859"/>
                  <a:ext cx="96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01435DD-9C30-45A6-9EC1-3DF8D2FBC050}"/>
                    </a:ext>
                  </a:extLst>
                </p14:cNvPr>
                <p14:cNvContentPartPr/>
                <p14:nvPr/>
              </p14:nvContentPartPr>
              <p14:xfrm>
                <a:off x="6315769" y="341539"/>
                <a:ext cx="80280" cy="434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01435DD-9C30-45A6-9EC1-3DF8D2FBC0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06769" y="332899"/>
                  <a:ext cx="97920" cy="45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9D5CB7A-FFC0-4C65-8ADE-9DEAC45062CF}"/>
              </a:ext>
            </a:extLst>
          </p:cNvPr>
          <p:cNvGrpSpPr/>
          <p:nvPr/>
        </p:nvGrpSpPr>
        <p:grpSpPr>
          <a:xfrm>
            <a:off x="2523889" y="412099"/>
            <a:ext cx="1716120" cy="459720"/>
            <a:chOff x="2523889" y="412099"/>
            <a:chExt cx="171612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B3C416-A0EF-4DE7-A080-E9A6AA129DD9}"/>
                    </a:ext>
                  </a:extLst>
                </p14:cNvPr>
                <p14:cNvContentPartPr/>
                <p14:nvPr/>
              </p14:nvContentPartPr>
              <p14:xfrm>
                <a:off x="2523889" y="447379"/>
                <a:ext cx="154080" cy="424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B3C416-A0EF-4DE7-A080-E9A6AA129D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14889" y="438379"/>
                  <a:ext cx="1717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C620EB-3621-4562-88CE-A4345CE92404}"/>
                    </a:ext>
                  </a:extLst>
                </p14:cNvPr>
                <p14:cNvContentPartPr/>
                <p14:nvPr/>
              </p14:nvContentPartPr>
              <p14:xfrm>
                <a:off x="2765809" y="466819"/>
                <a:ext cx="141120" cy="375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C620EB-3621-4562-88CE-A4345CE924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57169" y="458179"/>
                  <a:ext cx="1587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47EAB8C-FE68-48C4-8428-37CA33FE5339}"/>
                    </a:ext>
                  </a:extLst>
                </p14:cNvPr>
                <p14:cNvContentPartPr/>
                <p14:nvPr/>
              </p14:nvContentPartPr>
              <p14:xfrm>
                <a:off x="2743489" y="687859"/>
                <a:ext cx="164880" cy="14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47EAB8C-FE68-48C4-8428-37CA33FE53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34489" y="678859"/>
                  <a:ext cx="182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0E6161-F09E-41D0-B4AE-7E48B8F486CD}"/>
                    </a:ext>
                  </a:extLst>
                </p14:cNvPr>
                <p14:cNvContentPartPr/>
                <p14:nvPr/>
              </p14:nvContentPartPr>
              <p14:xfrm>
                <a:off x="3121129" y="686059"/>
                <a:ext cx="161280" cy="146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0E6161-F09E-41D0-B4AE-7E48B8F486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12129" y="677059"/>
                  <a:ext cx="1789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0868B6-22D1-456C-A83C-832CE40E1C19}"/>
                    </a:ext>
                  </a:extLst>
                </p14:cNvPr>
                <p14:cNvContentPartPr/>
                <p14:nvPr/>
              </p14:nvContentPartPr>
              <p14:xfrm>
                <a:off x="3324889" y="661579"/>
                <a:ext cx="97560" cy="122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0868B6-22D1-456C-A83C-832CE40E1C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16249" y="652579"/>
                  <a:ext cx="115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4AF3BC0-3C47-493C-A58F-B939637244E3}"/>
                    </a:ext>
                  </a:extLst>
                </p14:cNvPr>
                <p14:cNvContentPartPr/>
                <p14:nvPr/>
              </p14:nvContentPartPr>
              <p14:xfrm>
                <a:off x="3610369" y="412099"/>
                <a:ext cx="5040" cy="382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4AF3BC0-3C47-493C-A58F-B939637244E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01729" y="403099"/>
                  <a:ext cx="226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46CCF37-0810-42E3-8DF4-42D445887936}"/>
                    </a:ext>
                  </a:extLst>
                </p14:cNvPr>
                <p14:cNvContentPartPr/>
                <p14:nvPr/>
              </p14:nvContentPartPr>
              <p14:xfrm>
                <a:off x="3522169" y="536299"/>
                <a:ext cx="255960" cy="237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46CCF37-0810-42E3-8DF4-42D4458879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13169" y="527659"/>
                  <a:ext cx="2736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722426-0FE3-4474-93A8-48ACB1CF86B2}"/>
                    </a:ext>
                  </a:extLst>
                </p14:cNvPr>
                <p14:cNvContentPartPr/>
                <p14:nvPr/>
              </p14:nvContentPartPr>
              <p14:xfrm>
                <a:off x="3831409" y="630259"/>
                <a:ext cx="79560" cy="102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722426-0FE3-4474-93A8-48ACB1CF86B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22409" y="621259"/>
                  <a:ext cx="97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3CE0915-288A-45D9-B87F-348CD43C558E}"/>
                    </a:ext>
                  </a:extLst>
                </p14:cNvPr>
                <p14:cNvContentPartPr/>
                <p14:nvPr/>
              </p14:nvContentPartPr>
              <p14:xfrm>
                <a:off x="3970369" y="576259"/>
                <a:ext cx="192960" cy="174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3CE0915-288A-45D9-B87F-348CD43C558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61369" y="567259"/>
                  <a:ext cx="2106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3E9B3EB-246E-4FBF-9C4B-0208F77FDBB0}"/>
                    </a:ext>
                  </a:extLst>
                </p14:cNvPr>
                <p14:cNvContentPartPr/>
                <p14:nvPr/>
              </p14:nvContentPartPr>
              <p14:xfrm>
                <a:off x="4182049" y="696859"/>
                <a:ext cx="57960" cy="66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3E9B3EB-246E-4FBF-9C4B-0208F77FDB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73409" y="687859"/>
                  <a:ext cx="756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867892-B08E-4E36-A77F-BE412C3F70A1}"/>
                    </a:ext>
                  </a:extLst>
                </p14:cNvPr>
                <p14:cNvContentPartPr/>
                <p14:nvPr/>
              </p14:nvContentPartPr>
              <p14:xfrm>
                <a:off x="2898289" y="702259"/>
                <a:ext cx="114120" cy="151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867892-B08E-4E36-A77F-BE412C3F70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89289" y="693619"/>
                  <a:ext cx="13176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6C5063-9426-4EA3-9CF8-DF36F84568B1}"/>
                  </a:ext>
                </a:extLst>
              </p14:cNvPr>
              <p14:cNvContentPartPr/>
              <p14:nvPr/>
            </p14:nvContentPartPr>
            <p14:xfrm>
              <a:off x="1682569" y="3556339"/>
              <a:ext cx="1142280" cy="36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6C5063-9426-4EA3-9CF8-DF36F84568B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73929" y="3547339"/>
                <a:ext cx="1159920" cy="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8000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1480"/>
            <a:ext cx="7886700" cy="4221243"/>
          </a:xfrm>
        </p:spPr>
        <p:txBody>
          <a:bodyPr/>
          <a:lstStyle/>
          <a:p>
            <a:r>
              <a:rPr lang="en-US" dirty="0"/>
              <a:t>Define a method to do the same 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int </a:t>
            </a:r>
            <a:r>
              <a:rPr lang="en-US" dirty="0" err="1"/>
              <a:t>sumSquares</a:t>
            </a:r>
            <a:r>
              <a:rPr lang="en-US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n * n + m *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Vocabulary:</a:t>
            </a:r>
          </a:p>
          <a:p>
            <a:pPr lvl="1"/>
            <a:r>
              <a:rPr lang="en-US" dirty="0"/>
              <a:t>Method definition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Method body</a:t>
            </a:r>
          </a:p>
          <a:p>
            <a:pPr lvl="2"/>
            <a:r>
              <a:rPr lang="en-US" dirty="0"/>
              <a:t>return keyword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2D1C143-5753-4DDC-A821-341081E42684}"/>
                  </a:ext>
                </a:extLst>
              </p14:cNvPr>
              <p14:cNvContentPartPr/>
              <p14:nvPr/>
            </p14:nvContentPartPr>
            <p14:xfrm>
              <a:off x="1150129" y="3551659"/>
              <a:ext cx="1277280" cy="48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2D1C143-5753-4DDC-A821-341081E426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129" y="3543019"/>
                <a:ext cx="129492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E0F9AB2-CC6A-436E-91A4-96E0066E1CCE}"/>
              </a:ext>
            </a:extLst>
          </p:cNvPr>
          <p:cNvGrpSpPr/>
          <p:nvPr/>
        </p:nvGrpSpPr>
        <p:grpSpPr>
          <a:xfrm>
            <a:off x="2503729" y="758059"/>
            <a:ext cx="5006160" cy="3084480"/>
            <a:chOff x="2503729" y="758059"/>
            <a:chExt cx="5006160" cy="308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113698C-4456-4510-B100-D66A15E52509}"/>
                    </a:ext>
                  </a:extLst>
                </p14:cNvPr>
                <p14:cNvContentPartPr/>
                <p14:nvPr/>
              </p14:nvContentPartPr>
              <p14:xfrm>
                <a:off x="3872089" y="1138939"/>
                <a:ext cx="218160" cy="469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113698C-4456-4510-B100-D66A15E525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63089" y="1129939"/>
                  <a:ext cx="23580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493EDC5-F04F-4DC5-A74D-AAC8306D95B6}"/>
                    </a:ext>
                  </a:extLst>
                </p14:cNvPr>
                <p14:cNvContentPartPr/>
                <p14:nvPr/>
              </p14:nvContentPartPr>
              <p14:xfrm>
                <a:off x="4085929" y="1255939"/>
                <a:ext cx="435960" cy="155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493EDC5-F04F-4DC5-A74D-AAC8306D95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77289" y="1247299"/>
                  <a:ext cx="453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2423F5D-A061-40E0-9431-DCE3966D66FF}"/>
                    </a:ext>
                  </a:extLst>
                </p14:cNvPr>
                <p14:cNvContentPartPr/>
                <p14:nvPr/>
              </p14:nvContentPartPr>
              <p14:xfrm>
                <a:off x="4758769" y="1145779"/>
                <a:ext cx="120240" cy="181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2423F5D-A061-40E0-9431-DCE3966D66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50129" y="1136779"/>
                  <a:ext cx="137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D06B17C-ABC4-4494-9DB4-E3FD04EF2BAE}"/>
                    </a:ext>
                  </a:extLst>
                </p14:cNvPr>
                <p14:cNvContentPartPr/>
                <p14:nvPr/>
              </p14:nvContentPartPr>
              <p14:xfrm>
                <a:off x="4952089" y="978739"/>
                <a:ext cx="38880" cy="276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D06B17C-ABC4-4494-9DB4-E3FD04EF2B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3089" y="970099"/>
                  <a:ext cx="56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6F8325-EDEA-4138-B00A-969418CF9F4E}"/>
                    </a:ext>
                  </a:extLst>
                </p14:cNvPr>
                <p14:cNvContentPartPr/>
                <p14:nvPr/>
              </p14:nvContentPartPr>
              <p14:xfrm>
                <a:off x="4979809" y="1124539"/>
                <a:ext cx="184680" cy="255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6F8325-EDEA-4138-B00A-969418CF9F4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70809" y="1115899"/>
                  <a:ext cx="2023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B83813E-F8B4-46A5-BF0D-B3BCACDAE854}"/>
                    </a:ext>
                  </a:extLst>
                </p14:cNvPr>
                <p14:cNvContentPartPr/>
                <p14:nvPr/>
              </p14:nvContentPartPr>
              <p14:xfrm>
                <a:off x="5179969" y="1107259"/>
                <a:ext cx="205920" cy="170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B83813E-F8B4-46A5-BF0D-B3BCACDAE8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70969" y="1098619"/>
                  <a:ext cx="223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A1D297-4A74-4EC4-BB46-39B701FC8A77}"/>
                    </a:ext>
                  </a:extLst>
                </p14:cNvPr>
                <p14:cNvContentPartPr/>
                <p14:nvPr/>
              </p14:nvContentPartPr>
              <p14:xfrm>
                <a:off x="5464369" y="1096099"/>
                <a:ext cx="159840" cy="141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A1D297-4A74-4EC4-BB46-39B701FC8A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55369" y="1087099"/>
                  <a:ext cx="177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A40938A-4257-4BB7-92B2-768C194F9359}"/>
                    </a:ext>
                  </a:extLst>
                </p14:cNvPr>
                <p14:cNvContentPartPr/>
                <p14:nvPr/>
              </p14:nvContentPartPr>
              <p14:xfrm>
                <a:off x="5662729" y="916099"/>
                <a:ext cx="171720" cy="339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A40938A-4257-4BB7-92B2-768C194F935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53729" y="907099"/>
                  <a:ext cx="1893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9967F6-A9AF-4F91-A749-B6DA1D799D71}"/>
                    </a:ext>
                  </a:extLst>
                </p14:cNvPr>
                <p14:cNvContentPartPr/>
                <p14:nvPr/>
              </p14:nvContentPartPr>
              <p14:xfrm>
                <a:off x="5833369" y="1089979"/>
                <a:ext cx="179640" cy="117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39967F6-A9AF-4F91-A749-B6DA1D799D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24369" y="1081339"/>
                  <a:ext cx="1972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928414F-687E-4FD9-8F29-5B45E8449A21}"/>
                    </a:ext>
                  </a:extLst>
                </p14:cNvPr>
                <p14:cNvContentPartPr/>
                <p14:nvPr/>
              </p14:nvContentPartPr>
              <p14:xfrm>
                <a:off x="6038569" y="1072699"/>
                <a:ext cx="188640" cy="155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928414F-687E-4FD9-8F29-5B45E8449A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9569" y="1063699"/>
                  <a:ext cx="206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9CF324-14C3-47C3-84E3-D98D55BF06D4}"/>
                    </a:ext>
                  </a:extLst>
                </p14:cNvPr>
                <p14:cNvContentPartPr/>
                <p14:nvPr/>
              </p14:nvContentPartPr>
              <p14:xfrm>
                <a:off x="4852369" y="1490659"/>
                <a:ext cx="365400" cy="148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9CF324-14C3-47C3-84E3-D98D55BF06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43729" y="1482019"/>
                  <a:ext cx="383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1144493-F174-447F-9056-D71F0CFFB400}"/>
                    </a:ext>
                  </a:extLst>
                </p14:cNvPr>
                <p14:cNvContentPartPr/>
                <p14:nvPr/>
              </p14:nvContentPartPr>
              <p14:xfrm>
                <a:off x="5284369" y="1399939"/>
                <a:ext cx="102600" cy="197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1144493-F174-447F-9056-D71F0CFFB4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75729" y="1390939"/>
                  <a:ext cx="120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E442952-D84D-47A1-9627-C9632C122ABC}"/>
                    </a:ext>
                  </a:extLst>
                </p14:cNvPr>
                <p14:cNvContentPartPr/>
                <p14:nvPr/>
              </p14:nvContentPartPr>
              <p14:xfrm>
                <a:off x="5444569" y="1397419"/>
                <a:ext cx="148320" cy="217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E442952-D84D-47A1-9627-C9632C122AB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35929" y="1388419"/>
                  <a:ext cx="1659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351D77-E340-4519-ADF5-74D7E7AE4576}"/>
                    </a:ext>
                  </a:extLst>
                </p14:cNvPr>
                <p14:cNvContentPartPr/>
                <p14:nvPr/>
              </p14:nvContentPartPr>
              <p14:xfrm>
                <a:off x="5587489" y="1480939"/>
                <a:ext cx="70200" cy="100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351D77-E340-4519-ADF5-74D7E7AE45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78489" y="1472299"/>
                  <a:ext cx="87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11D9C6D-973E-4BC1-8F7B-B9822DF7A297}"/>
                    </a:ext>
                  </a:extLst>
                </p14:cNvPr>
                <p14:cNvContentPartPr/>
                <p14:nvPr/>
              </p14:nvContentPartPr>
              <p14:xfrm>
                <a:off x="5681089" y="1352419"/>
                <a:ext cx="132120" cy="255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11D9C6D-973E-4BC1-8F7B-B9822DF7A2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72089" y="1343419"/>
                  <a:ext cx="149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49CFCB5-52ED-4054-8AD7-81A4309B8A76}"/>
                    </a:ext>
                  </a:extLst>
                </p14:cNvPr>
                <p14:cNvContentPartPr/>
                <p14:nvPr/>
              </p14:nvContentPartPr>
              <p14:xfrm>
                <a:off x="6049009" y="1343059"/>
                <a:ext cx="195120" cy="266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49CFCB5-52ED-4054-8AD7-81A4309B8A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40369" y="1334419"/>
                  <a:ext cx="2127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EC64E8F-6BA3-46FF-82CE-98993FEF944B}"/>
                    </a:ext>
                  </a:extLst>
                </p14:cNvPr>
                <p14:cNvContentPartPr/>
                <p14:nvPr/>
              </p14:nvContentPartPr>
              <p14:xfrm>
                <a:off x="6253849" y="1447099"/>
                <a:ext cx="217440" cy="130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C64E8F-6BA3-46FF-82CE-98993FEF94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44849" y="1438099"/>
                  <a:ext cx="235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728875-4CF1-4EA4-8E0C-A0D61B236B97}"/>
                    </a:ext>
                  </a:extLst>
                </p14:cNvPr>
                <p14:cNvContentPartPr/>
                <p14:nvPr/>
              </p14:nvContentPartPr>
              <p14:xfrm>
                <a:off x="6525289" y="1312459"/>
                <a:ext cx="121320" cy="239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728875-4CF1-4EA4-8E0C-A0D61B236B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16649" y="1303819"/>
                  <a:ext cx="1389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77DE0F-B3EF-4F76-B16C-59975D2896B9}"/>
                    </a:ext>
                  </a:extLst>
                </p14:cNvPr>
                <p14:cNvContentPartPr/>
                <p14:nvPr/>
              </p14:nvContentPartPr>
              <p14:xfrm>
                <a:off x="6734089" y="1438819"/>
                <a:ext cx="92880" cy="120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77DE0F-B3EF-4F76-B16C-59975D2896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25089" y="1429819"/>
                  <a:ext cx="110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C12EB06-706C-471D-9BD0-B6DCB8AC912A}"/>
                    </a:ext>
                  </a:extLst>
                </p14:cNvPr>
                <p14:cNvContentPartPr/>
                <p14:nvPr/>
              </p14:nvContentPartPr>
              <p14:xfrm>
                <a:off x="6886369" y="1416139"/>
                <a:ext cx="61200" cy="89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C12EB06-706C-471D-9BD0-B6DCB8AC91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77369" y="1407139"/>
                  <a:ext cx="78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5EA99F7-4DD7-4416-8490-E13B5592A001}"/>
                    </a:ext>
                  </a:extLst>
                </p14:cNvPr>
                <p14:cNvContentPartPr/>
                <p14:nvPr/>
              </p14:nvContentPartPr>
              <p14:xfrm>
                <a:off x="6113809" y="1694419"/>
                <a:ext cx="169560" cy="270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5EA99F7-4DD7-4416-8490-E13B5592A00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04809" y="1685779"/>
                  <a:ext cx="1872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C3FE715-62E6-4E2C-A94A-278B686D6D4E}"/>
                    </a:ext>
                  </a:extLst>
                </p14:cNvPr>
                <p14:cNvContentPartPr/>
                <p14:nvPr/>
              </p14:nvContentPartPr>
              <p14:xfrm>
                <a:off x="6309289" y="1798819"/>
                <a:ext cx="110160" cy="143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C3FE715-62E6-4E2C-A94A-278B686D6D4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00289" y="1790179"/>
                  <a:ext cx="1278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6BD5FAD-A6CA-40C8-A895-A83E8B058C19}"/>
                    </a:ext>
                  </a:extLst>
                </p14:cNvPr>
                <p14:cNvContentPartPr/>
                <p14:nvPr/>
              </p14:nvContentPartPr>
              <p14:xfrm>
                <a:off x="6468409" y="1691539"/>
                <a:ext cx="149400" cy="226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6BD5FAD-A6CA-40C8-A895-A83E8B058C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59769" y="1682899"/>
                  <a:ext cx="167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EB5186A-184B-4E3F-97D0-1A5048A55368}"/>
                    </a:ext>
                  </a:extLst>
                </p14:cNvPr>
                <p14:cNvContentPartPr/>
                <p14:nvPr/>
              </p14:nvContentPartPr>
              <p14:xfrm>
                <a:off x="6696649" y="1781179"/>
                <a:ext cx="139320" cy="136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EB5186A-184B-4E3F-97D0-1A5048A5536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88009" y="1772539"/>
                  <a:ext cx="156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32BC2B7-65CD-4F91-856F-4BFC0F3CC1D5}"/>
                    </a:ext>
                  </a:extLst>
                </p14:cNvPr>
                <p14:cNvContentPartPr/>
                <p14:nvPr/>
              </p14:nvContentPartPr>
              <p14:xfrm>
                <a:off x="6871969" y="1773619"/>
                <a:ext cx="148320" cy="137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32BC2B7-65CD-4F91-856F-4BFC0F3CC1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63329" y="1764619"/>
                  <a:ext cx="1659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1D8CC7-7F71-4468-8681-537782B2C9FA}"/>
                    </a:ext>
                  </a:extLst>
                </p14:cNvPr>
                <p14:cNvContentPartPr/>
                <p14:nvPr/>
              </p14:nvContentPartPr>
              <p14:xfrm>
                <a:off x="7025329" y="1791979"/>
                <a:ext cx="84600" cy="7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B1D8CC7-7F71-4468-8681-537782B2C9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16329" y="1782979"/>
                  <a:ext cx="102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57A00B-0D14-43B9-99C5-9151C91E71EE}"/>
                    </a:ext>
                  </a:extLst>
                </p14:cNvPr>
                <p14:cNvContentPartPr/>
                <p14:nvPr/>
              </p14:nvContentPartPr>
              <p14:xfrm>
                <a:off x="7171489" y="1590019"/>
                <a:ext cx="161640" cy="320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57A00B-0D14-43B9-99C5-9151C91E71E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62489" y="1581019"/>
                  <a:ext cx="1792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5F8754-19BD-441A-BCB8-CF69903C5CED}"/>
                    </a:ext>
                  </a:extLst>
                </p14:cNvPr>
                <p14:cNvContentPartPr/>
                <p14:nvPr/>
              </p14:nvContentPartPr>
              <p14:xfrm>
                <a:off x="7343929" y="1651219"/>
                <a:ext cx="70200" cy="178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5F8754-19BD-441A-BCB8-CF69903C5C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4929" y="1642579"/>
                  <a:ext cx="87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6E0F13E-968F-4BB6-97EA-EB628F0F97EA}"/>
                    </a:ext>
                  </a:extLst>
                </p14:cNvPr>
                <p14:cNvContentPartPr/>
                <p14:nvPr/>
              </p14:nvContentPartPr>
              <p14:xfrm>
                <a:off x="7412689" y="1785859"/>
                <a:ext cx="97200" cy="6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6E0F13E-968F-4BB6-97EA-EB628F0F97E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04049" y="1776859"/>
                  <a:ext cx="114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EB6D660-BB77-455E-9E72-BBCA94105339}"/>
                    </a:ext>
                  </a:extLst>
                </p14:cNvPr>
                <p14:cNvContentPartPr/>
                <p14:nvPr/>
              </p14:nvContentPartPr>
              <p14:xfrm>
                <a:off x="4911409" y="1862539"/>
                <a:ext cx="378360" cy="154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EB6D660-BB77-455E-9E72-BBCA9410533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02409" y="1853539"/>
                  <a:ext cx="396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AF236B-901E-4627-B4B9-BE28DDAE7186}"/>
                    </a:ext>
                  </a:extLst>
                </p14:cNvPr>
                <p14:cNvContentPartPr/>
                <p14:nvPr/>
              </p14:nvContentPartPr>
              <p14:xfrm>
                <a:off x="5383729" y="1738699"/>
                <a:ext cx="108720" cy="238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AF236B-901E-4627-B4B9-BE28DDAE718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75089" y="1730059"/>
                  <a:ext cx="1263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C5C9F7E-766D-4FB2-8CAE-2E695CB6D73A}"/>
                    </a:ext>
                  </a:extLst>
                </p14:cNvPr>
                <p14:cNvContentPartPr/>
                <p14:nvPr/>
              </p14:nvContentPartPr>
              <p14:xfrm>
                <a:off x="5505409" y="1746619"/>
                <a:ext cx="157320" cy="218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C5C9F7E-766D-4FB2-8CAE-2E695CB6D7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96769" y="1737979"/>
                  <a:ext cx="1749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5F70DB1-0D9A-4ACC-8D18-70D22AAB2F5C}"/>
                    </a:ext>
                  </a:extLst>
                </p14:cNvPr>
                <p14:cNvContentPartPr/>
                <p14:nvPr/>
              </p14:nvContentPartPr>
              <p14:xfrm>
                <a:off x="5676769" y="1864699"/>
                <a:ext cx="85320" cy="74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5F70DB1-0D9A-4ACC-8D18-70D22AAB2F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68129" y="1855699"/>
                  <a:ext cx="102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CEFA6F6-AE89-4E1D-9D60-AA0F2B430BD2}"/>
                    </a:ext>
                  </a:extLst>
                </p14:cNvPr>
                <p14:cNvContentPartPr/>
                <p14:nvPr/>
              </p14:nvContentPartPr>
              <p14:xfrm>
                <a:off x="5799529" y="1698379"/>
                <a:ext cx="122760" cy="252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CEFA6F6-AE89-4E1D-9D60-AA0F2B430BD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90889" y="1689379"/>
                  <a:ext cx="140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8AD58EF-ED42-435B-BB04-45D015150D66}"/>
                    </a:ext>
                  </a:extLst>
                </p14:cNvPr>
                <p14:cNvContentPartPr/>
                <p14:nvPr/>
              </p14:nvContentPartPr>
              <p14:xfrm>
                <a:off x="2503729" y="948499"/>
                <a:ext cx="1186200" cy="252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8AD58EF-ED42-435B-BB04-45D015150D6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95089" y="939499"/>
                  <a:ext cx="12038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EF4147B-A218-40A4-A3A2-EB88863D19E3}"/>
                    </a:ext>
                  </a:extLst>
                </p14:cNvPr>
                <p14:cNvContentPartPr/>
                <p14:nvPr/>
              </p14:nvContentPartPr>
              <p14:xfrm>
                <a:off x="2660329" y="821779"/>
                <a:ext cx="83520" cy="167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EF4147B-A218-40A4-A3A2-EB88863D19E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51329" y="813139"/>
                  <a:ext cx="101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DAAA283-6070-44F9-9ADA-1321FE32C412}"/>
                    </a:ext>
                  </a:extLst>
                </p14:cNvPr>
                <p14:cNvContentPartPr/>
                <p14:nvPr/>
              </p14:nvContentPartPr>
              <p14:xfrm>
                <a:off x="2805049" y="821059"/>
                <a:ext cx="66600" cy="91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DAAA283-6070-44F9-9ADA-1321FE32C41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96049" y="812419"/>
                  <a:ext cx="84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5BD6E4C-5D2D-4D59-BFCD-7FB723D8C749}"/>
                    </a:ext>
                  </a:extLst>
                </p14:cNvPr>
                <p14:cNvContentPartPr/>
                <p14:nvPr/>
              </p14:nvContentPartPr>
              <p14:xfrm>
                <a:off x="2901529" y="830779"/>
                <a:ext cx="104760" cy="71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5BD6E4C-5D2D-4D59-BFCD-7FB723D8C7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92529" y="822139"/>
                  <a:ext cx="122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01E7DD2-9183-41FD-AC41-7B7B1591B968}"/>
                    </a:ext>
                  </a:extLst>
                </p14:cNvPr>
                <p14:cNvContentPartPr/>
                <p14:nvPr/>
              </p14:nvContentPartPr>
              <p14:xfrm>
                <a:off x="3045169" y="839059"/>
                <a:ext cx="77040" cy="91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01E7DD2-9183-41FD-AC41-7B7B1591B96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36529" y="830419"/>
                  <a:ext cx="94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C181523-EA50-453F-AC63-99DEF09F009D}"/>
                    </a:ext>
                  </a:extLst>
                </p14:cNvPr>
                <p14:cNvContentPartPr/>
                <p14:nvPr/>
              </p14:nvContentPartPr>
              <p14:xfrm>
                <a:off x="3179449" y="830779"/>
                <a:ext cx="242640" cy="81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C181523-EA50-453F-AC63-99DEF09F009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70809" y="822139"/>
                  <a:ext cx="260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E46EB16-6A2F-460A-BF1C-32C250B4335E}"/>
                    </a:ext>
                  </a:extLst>
                </p14:cNvPr>
                <p14:cNvContentPartPr/>
                <p14:nvPr/>
              </p14:nvContentPartPr>
              <p14:xfrm>
                <a:off x="3450169" y="758059"/>
                <a:ext cx="28800" cy="170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E46EB16-6A2F-460A-BF1C-32C250B433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41169" y="749419"/>
                  <a:ext cx="46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D8E30D5-0F13-41F0-98D1-35B5B960F363}"/>
                    </a:ext>
                  </a:extLst>
                </p14:cNvPr>
                <p14:cNvContentPartPr/>
                <p14:nvPr/>
              </p14:nvContentPartPr>
              <p14:xfrm>
                <a:off x="3425689" y="845539"/>
                <a:ext cx="196920" cy="36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D8E30D5-0F13-41F0-98D1-35B5B960F36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17049" y="836539"/>
                  <a:ext cx="214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5C0BE6C-2920-4651-B774-3D42C918A49A}"/>
                    </a:ext>
                  </a:extLst>
                </p14:cNvPr>
                <p14:cNvContentPartPr/>
                <p14:nvPr/>
              </p14:nvContentPartPr>
              <p14:xfrm>
                <a:off x="3664009" y="801979"/>
                <a:ext cx="41400" cy="83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5C0BE6C-2920-4651-B774-3D42C918A49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55009" y="793339"/>
                  <a:ext cx="59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1CC1AB8-5C14-4D3E-898C-93C90F39805E}"/>
                    </a:ext>
                  </a:extLst>
                </p14:cNvPr>
                <p14:cNvContentPartPr/>
                <p14:nvPr/>
              </p14:nvContentPartPr>
              <p14:xfrm>
                <a:off x="3129769" y="1525939"/>
                <a:ext cx="196920" cy="292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1CC1AB8-5C14-4D3E-898C-93C90F3980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0769" y="1517299"/>
                  <a:ext cx="2145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C3AA1C9-C25A-4651-BE2B-A8BCE606525E}"/>
                    </a:ext>
                  </a:extLst>
                </p14:cNvPr>
                <p14:cNvContentPartPr/>
                <p14:nvPr/>
              </p14:nvContentPartPr>
              <p14:xfrm>
                <a:off x="2611369" y="1680739"/>
                <a:ext cx="1246320" cy="2161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C3AA1C9-C25A-4651-BE2B-A8BCE606525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02369" y="1672099"/>
                  <a:ext cx="1263960" cy="21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CD9C0EB-E1A8-47A5-B801-55E612A8F495}"/>
              </a:ext>
            </a:extLst>
          </p:cNvPr>
          <p:cNvGrpSpPr/>
          <p:nvPr/>
        </p:nvGrpSpPr>
        <p:grpSpPr>
          <a:xfrm>
            <a:off x="221689" y="880459"/>
            <a:ext cx="1599840" cy="2368800"/>
            <a:chOff x="221689" y="880459"/>
            <a:chExt cx="1599840" cy="236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3BDEC38-D6E0-4796-A29A-BB3CAC30A689}"/>
                    </a:ext>
                  </a:extLst>
                </p14:cNvPr>
                <p14:cNvContentPartPr/>
                <p14:nvPr/>
              </p14:nvContentPartPr>
              <p14:xfrm>
                <a:off x="1736929" y="880459"/>
                <a:ext cx="84600" cy="345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3BDEC38-D6E0-4796-A29A-BB3CAC30A6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27929" y="871459"/>
                  <a:ext cx="1022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8D908E9-6939-4946-A369-E063354192D9}"/>
                    </a:ext>
                  </a:extLst>
                </p14:cNvPr>
                <p14:cNvContentPartPr/>
                <p14:nvPr/>
              </p14:nvContentPartPr>
              <p14:xfrm>
                <a:off x="447049" y="1176379"/>
                <a:ext cx="166680" cy="74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8D908E9-6939-4946-A369-E063354192D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8049" y="1167379"/>
                  <a:ext cx="184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69331BB-E3D4-4114-8FE7-A7D85B437671}"/>
                    </a:ext>
                  </a:extLst>
                </p14:cNvPr>
                <p14:cNvContentPartPr/>
                <p14:nvPr/>
              </p14:nvContentPartPr>
              <p14:xfrm>
                <a:off x="406369" y="1236499"/>
                <a:ext cx="218520" cy="996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69331BB-E3D4-4114-8FE7-A7D85B43767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7369" y="1227859"/>
                  <a:ext cx="236160" cy="10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439131E-E6E0-4418-9D02-122C2A11F176}"/>
                    </a:ext>
                  </a:extLst>
                </p14:cNvPr>
                <p14:cNvContentPartPr/>
                <p14:nvPr/>
              </p14:nvContentPartPr>
              <p14:xfrm>
                <a:off x="221689" y="1862179"/>
                <a:ext cx="776160" cy="1387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439131E-E6E0-4418-9D02-122C2A11F17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3049" y="1853179"/>
                  <a:ext cx="793800" cy="14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D8F0BEE-3E31-4D1B-9831-DC7D5C06915B}"/>
                    </a:ext>
                  </a:extLst>
                </p14:cNvPr>
                <p14:cNvContentPartPr/>
                <p14:nvPr/>
              </p14:nvContentPartPr>
              <p14:xfrm>
                <a:off x="795889" y="925459"/>
                <a:ext cx="84240" cy="205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D8F0BEE-3E31-4D1B-9831-DC7D5C06915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7249" y="916459"/>
                  <a:ext cx="101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88C9270-DA25-46AD-8BBC-B8D69ECEA269}"/>
                    </a:ext>
                  </a:extLst>
                </p14:cNvPr>
                <p14:cNvContentPartPr/>
                <p14:nvPr/>
              </p14:nvContentPartPr>
              <p14:xfrm>
                <a:off x="812089" y="1834099"/>
                <a:ext cx="687960" cy="60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88C9270-DA25-46AD-8BBC-B8D69ECEA26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3089" y="1825099"/>
                  <a:ext cx="705600" cy="7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50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0164"/>
            <a:ext cx="7886700" cy="4362559"/>
          </a:xfrm>
        </p:spPr>
        <p:txBody>
          <a:bodyPr/>
          <a:lstStyle/>
          <a:p>
            <a:r>
              <a:rPr lang="en-US" dirty="0"/>
              <a:t>Running it…</a:t>
            </a:r>
          </a:p>
          <a:p>
            <a:pPr lvl="1"/>
            <a:r>
              <a:rPr lang="en-US" dirty="0"/>
              <a:t>Method definition doesn’t change what prints out or any of the fields</a:t>
            </a:r>
          </a:p>
          <a:p>
            <a:pPr lvl="1"/>
            <a:r>
              <a:rPr lang="en-US" dirty="0"/>
              <a:t>Run command – only prints out the values of the fields</a:t>
            </a:r>
          </a:p>
          <a:p>
            <a:r>
              <a:rPr lang="en-US" dirty="0"/>
              <a:t>Can use </a:t>
            </a:r>
            <a:r>
              <a:rPr lang="en-US" dirty="0" err="1"/>
              <a:t>sumSquares</a:t>
            </a:r>
            <a:r>
              <a:rPr lang="en-US" dirty="0"/>
              <a:t>() to do the calculation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ans1</a:t>
            </a:r>
            <a:r>
              <a:rPr lang="en-US" dirty="0"/>
              <a:t> = </a:t>
            </a:r>
            <a:r>
              <a:rPr lang="en-US" dirty="0" err="1"/>
              <a:t>this.sumSquares</a:t>
            </a:r>
            <a:r>
              <a:rPr lang="en-US" dirty="0"/>
              <a:t>(3, 5);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ans2</a:t>
            </a:r>
            <a:r>
              <a:rPr lang="en-US" dirty="0"/>
              <a:t> = </a:t>
            </a:r>
            <a:r>
              <a:rPr lang="en-US" dirty="0" err="1"/>
              <a:t>this.sumSquares</a:t>
            </a:r>
            <a:r>
              <a:rPr lang="en-US" dirty="0"/>
              <a:t>(4, 7);</a:t>
            </a:r>
          </a:p>
          <a:p>
            <a:pPr lvl="1"/>
            <a:endParaRPr lang="en-US" dirty="0"/>
          </a:p>
          <a:p>
            <a:r>
              <a:rPr lang="en-US" dirty="0"/>
              <a:t>Vocabulary:</a:t>
            </a:r>
          </a:p>
          <a:p>
            <a:pPr lvl="1"/>
            <a:r>
              <a:rPr lang="en-US" dirty="0"/>
              <a:t>Call the method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C549E2-BDDE-4C01-8B6E-F822472426DD}"/>
                  </a:ext>
                </a:extLst>
              </p14:cNvPr>
              <p14:cNvContentPartPr/>
              <p14:nvPr/>
            </p14:nvContentPartPr>
            <p14:xfrm>
              <a:off x="3800089" y="928699"/>
              <a:ext cx="467640" cy="3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C549E2-BDDE-4C01-8B6E-F822472426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1089" y="919699"/>
                <a:ext cx="4852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78BFA7-4560-451A-8E55-3FFB2AF61900}"/>
                  </a:ext>
                </a:extLst>
              </p14:cNvPr>
              <p14:cNvContentPartPr/>
              <p14:nvPr/>
            </p14:nvContentPartPr>
            <p14:xfrm>
              <a:off x="7071049" y="963619"/>
              <a:ext cx="511560" cy="1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78BFA7-4560-451A-8E55-3FFB2AF619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2049" y="954619"/>
                <a:ext cx="5292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C94864-0F93-4ACC-98B8-0585925A5CDC}"/>
                  </a:ext>
                </a:extLst>
              </p14:cNvPr>
              <p14:cNvContentPartPr/>
              <p14:nvPr/>
            </p14:nvContentPartPr>
            <p14:xfrm>
              <a:off x="1183249" y="1267459"/>
              <a:ext cx="382680" cy="56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C94864-0F93-4ACC-98B8-0585925A5C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4249" y="1258459"/>
                <a:ext cx="4003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626D9B-B870-47E8-BAE0-89DA346FCEC0}"/>
                  </a:ext>
                </a:extLst>
              </p14:cNvPr>
              <p14:cNvContentPartPr/>
              <p14:nvPr/>
            </p14:nvContentPartPr>
            <p14:xfrm>
              <a:off x="3249649" y="1282579"/>
              <a:ext cx="3215160" cy="71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626D9B-B870-47E8-BAE0-89DA346FCE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0649" y="1273939"/>
                <a:ext cx="32328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72AC39-72D1-4144-B845-EE9F97FB459B}"/>
                  </a:ext>
                </a:extLst>
              </p14:cNvPr>
              <p14:cNvContentPartPr/>
              <p14:nvPr/>
            </p14:nvContentPartPr>
            <p14:xfrm>
              <a:off x="1236889" y="3445819"/>
              <a:ext cx="1730880" cy="30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72AC39-72D1-4144-B845-EE9F97FB45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27889" y="3437179"/>
                <a:ext cx="174852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B9294E71-5BBD-44A3-AFBB-81C0A8917D75}"/>
              </a:ext>
            </a:extLst>
          </p:cNvPr>
          <p:cNvGrpSpPr/>
          <p:nvPr/>
        </p:nvGrpSpPr>
        <p:grpSpPr>
          <a:xfrm>
            <a:off x="1831969" y="2273659"/>
            <a:ext cx="3677400" cy="1869840"/>
            <a:chOff x="1831969" y="2273659"/>
            <a:chExt cx="3677400" cy="186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118AD8A-2407-4C75-8C06-EEFDB5EAE9CD}"/>
                    </a:ext>
                  </a:extLst>
                </p14:cNvPr>
                <p14:cNvContentPartPr/>
                <p14:nvPr/>
              </p14:nvContentPartPr>
              <p14:xfrm>
                <a:off x="3751129" y="2273659"/>
                <a:ext cx="410760" cy="138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18AD8A-2407-4C75-8C06-EEFDB5EAE9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42489" y="2264659"/>
                  <a:ext cx="428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3B4276-3B8C-418B-853D-5B4AF1A605AD}"/>
                    </a:ext>
                  </a:extLst>
                </p14:cNvPr>
                <p14:cNvContentPartPr/>
                <p14:nvPr/>
              </p14:nvContentPartPr>
              <p14:xfrm>
                <a:off x="1831969" y="2377699"/>
                <a:ext cx="2156040" cy="1765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3B4276-3B8C-418B-853D-5B4AF1A605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23329" y="2368699"/>
                  <a:ext cx="2173680" cy="178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F2DEB55-9157-4B90-A1B7-82F3AB9C8507}"/>
                    </a:ext>
                  </a:extLst>
                </p14:cNvPr>
                <p14:cNvContentPartPr/>
                <p14:nvPr/>
              </p14:nvContentPartPr>
              <p14:xfrm>
                <a:off x="2783809" y="3873859"/>
                <a:ext cx="746280" cy="163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F2DEB55-9157-4B90-A1B7-82F3AB9C85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75169" y="3865219"/>
                  <a:ext cx="763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5C03C0E-3D28-4640-8DE8-EFE5CDCCAF9A}"/>
                    </a:ext>
                  </a:extLst>
                </p14:cNvPr>
                <p14:cNvContentPartPr/>
                <p14:nvPr/>
              </p14:nvContentPartPr>
              <p14:xfrm>
                <a:off x="3670489" y="3837859"/>
                <a:ext cx="183600" cy="180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5C03C0E-3D28-4640-8DE8-EFE5CDCCAF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61489" y="3828859"/>
                  <a:ext cx="2012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AB8BCB-F6CF-4A14-BFFB-81048D5CC302}"/>
                    </a:ext>
                  </a:extLst>
                </p14:cNvPr>
                <p14:cNvContentPartPr/>
                <p14:nvPr/>
              </p14:nvContentPartPr>
              <p14:xfrm>
                <a:off x="3871729" y="3852979"/>
                <a:ext cx="147240" cy="152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AB8BCB-F6CF-4A14-BFFB-81048D5CC3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63089" y="3844339"/>
                  <a:ext cx="16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A6F3F08-09E2-4723-9119-853A2266026D}"/>
                    </a:ext>
                  </a:extLst>
                </p14:cNvPr>
                <p14:cNvContentPartPr/>
                <p14:nvPr/>
              </p14:nvContentPartPr>
              <p14:xfrm>
                <a:off x="4026889" y="3825979"/>
                <a:ext cx="164520" cy="288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A6F3F08-09E2-4723-9119-853A226602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18249" y="3817339"/>
                  <a:ext cx="182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0BF7E2-8411-4C1F-A6E5-4BF449757487}"/>
                    </a:ext>
                  </a:extLst>
                </p14:cNvPr>
                <p14:cNvContentPartPr/>
                <p14:nvPr/>
              </p14:nvContentPartPr>
              <p14:xfrm>
                <a:off x="4317409" y="3787099"/>
                <a:ext cx="38880" cy="173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0BF7E2-8411-4C1F-A6E5-4BF4497574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08409" y="3778459"/>
                  <a:ext cx="565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F6FE00-54A8-4EDD-8C6C-0E480A5FD689}"/>
                    </a:ext>
                  </a:extLst>
                </p14:cNvPr>
                <p14:cNvContentPartPr/>
                <p14:nvPr/>
              </p14:nvContentPartPr>
              <p14:xfrm>
                <a:off x="4348369" y="3691699"/>
                <a:ext cx="223200" cy="248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F6FE00-54A8-4EDD-8C6C-0E480A5FD6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39729" y="3682699"/>
                  <a:ext cx="240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398FB2-11AD-445B-85D4-4E5CCD2CF487}"/>
                    </a:ext>
                  </a:extLst>
                </p14:cNvPr>
                <p14:cNvContentPartPr/>
                <p14:nvPr/>
              </p14:nvContentPartPr>
              <p14:xfrm>
                <a:off x="4562929" y="3663259"/>
                <a:ext cx="160920" cy="268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398FB2-11AD-445B-85D4-4E5CCD2CF4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54289" y="3654259"/>
                  <a:ext cx="1785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F9B61C-D819-406C-B7F2-1EF731B48594}"/>
                    </a:ext>
                  </a:extLst>
                </p14:cNvPr>
                <p14:cNvContentPartPr/>
                <p14:nvPr/>
              </p14:nvContentPartPr>
              <p14:xfrm>
                <a:off x="5008609" y="3787099"/>
                <a:ext cx="65160" cy="180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F9B61C-D819-406C-B7F2-1EF731B485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99969" y="3778459"/>
                  <a:ext cx="82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56A6F7-6E78-4E1A-A863-217B45BCF5FE}"/>
                    </a:ext>
                  </a:extLst>
                </p14:cNvPr>
                <p14:cNvContentPartPr/>
                <p14:nvPr/>
              </p14:nvContentPartPr>
              <p14:xfrm>
                <a:off x="5078449" y="3667219"/>
                <a:ext cx="27720" cy="30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56A6F7-6E78-4E1A-A863-217B45BCF5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69449" y="3658219"/>
                  <a:ext cx="453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2263991-429E-4367-B3A9-0765AE9E7CC4}"/>
                    </a:ext>
                  </a:extLst>
                </p14:cNvPr>
                <p14:cNvContentPartPr/>
                <p14:nvPr/>
              </p14:nvContentPartPr>
              <p14:xfrm>
                <a:off x="5107249" y="3587659"/>
                <a:ext cx="296640" cy="398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2263991-429E-4367-B3A9-0765AE9E7C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98249" y="3579019"/>
                  <a:ext cx="3142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185D05-BB36-4515-9B97-A60261637A1C}"/>
                    </a:ext>
                  </a:extLst>
                </p14:cNvPr>
                <p14:cNvContentPartPr/>
                <p14:nvPr/>
              </p14:nvContentPartPr>
              <p14:xfrm>
                <a:off x="5312449" y="3778099"/>
                <a:ext cx="196920" cy="105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185D05-BB36-4515-9B97-A60261637A1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03809" y="3769459"/>
                  <a:ext cx="21456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B03B64E-3F7E-416D-B0BF-024C5427822D}"/>
              </a:ext>
            </a:extLst>
          </p:cNvPr>
          <p:cNvGrpSpPr/>
          <p:nvPr/>
        </p:nvGrpSpPr>
        <p:grpSpPr>
          <a:xfrm>
            <a:off x="5859289" y="3569659"/>
            <a:ext cx="633240" cy="395280"/>
            <a:chOff x="5859289" y="3569659"/>
            <a:chExt cx="633240" cy="39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F611F41-09EA-4293-840F-C834F7F3C2E7}"/>
                    </a:ext>
                  </a:extLst>
                </p14:cNvPr>
                <p14:cNvContentPartPr/>
                <p14:nvPr/>
              </p14:nvContentPartPr>
              <p14:xfrm>
                <a:off x="5950729" y="3569659"/>
                <a:ext cx="10440" cy="372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F611F41-09EA-4293-840F-C834F7F3C2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41729" y="3561019"/>
                  <a:ext cx="280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C7C2C5C-4511-43B5-A136-07F81D2D3FD3}"/>
                    </a:ext>
                  </a:extLst>
                </p14:cNvPr>
                <p14:cNvContentPartPr/>
                <p14:nvPr/>
              </p14:nvContentPartPr>
              <p14:xfrm>
                <a:off x="5859289" y="3778819"/>
                <a:ext cx="225720" cy="46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C7C2C5C-4511-43B5-A136-07F81D2D3F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50289" y="3770179"/>
                  <a:ext cx="2433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6F93D73-D354-41DE-B4F9-C2568042CE5F}"/>
                    </a:ext>
                  </a:extLst>
                </p14:cNvPr>
                <p14:cNvContentPartPr/>
                <p14:nvPr/>
              </p14:nvContentPartPr>
              <p14:xfrm>
                <a:off x="6132529" y="3581899"/>
                <a:ext cx="360000" cy="383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6F93D73-D354-41DE-B4F9-C2568042CE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23529" y="3573259"/>
                  <a:ext cx="377640" cy="40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748928-D491-4A2F-BC0A-EF2FC8A1FE07}"/>
              </a:ext>
            </a:extLst>
          </p:cNvPr>
          <p:cNvGrpSpPr/>
          <p:nvPr/>
        </p:nvGrpSpPr>
        <p:grpSpPr>
          <a:xfrm>
            <a:off x="6851089" y="3576499"/>
            <a:ext cx="1814040" cy="459720"/>
            <a:chOff x="6851089" y="3576499"/>
            <a:chExt cx="181404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652791D-255D-4FF7-B624-CB70A0ED4BD7}"/>
                    </a:ext>
                  </a:extLst>
                </p14:cNvPr>
                <p14:cNvContentPartPr/>
                <p14:nvPr/>
              </p14:nvContentPartPr>
              <p14:xfrm>
                <a:off x="6851089" y="3740659"/>
                <a:ext cx="198720" cy="295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652791D-255D-4FF7-B624-CB70A0ED4BD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42089" y="3731659"/>
                  <a:ext cx="2163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E234C2D-77F2-4A07-82D5-1515FD0C1337}"/>
                    </a:ext>
                  </a:extLst>
                </p14:cNvPr>
                <p14:cNvContentPartPr/>
                <p14:nvPr/>
              </p14:nvContentPartPr>
              <p14:xfrm>
                <a:off x="7123609" y="3741739"/>
                <a:ext cx="290520" cy="152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E234C2D-77F2-4A07-82D5-1515FD0C13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14609" y="3732739"/>
                  <a:ext cx="308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79BBF9-C2D3-4212-A1E5-81E164B0DC36}"/>
                    </a:ext>
                  </a:extLst>
                </p14:cNvPr>
                <p14:cNvContentPartPr/>
                <p14:nvPr/>
              </p14:nvContentPartPr>
              <p14:xfrm>
                <a:off x="7447249" y="3757219"/>
                <a:ext cx="138600" cy="152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79BBF9-C2D3-4212-A1E5-81E164B0DC3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38609" y="3748219"/>
                  <a:ext cx="156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BD6BA67-6041-43EF-A2E1-BF8D0EBBDAB9}"/>
                    </a:ext>
                  </a:extLst>
                </p14:cNvPr>
                <p14:cNvContentPartPr/>
                <p14:nvPr/>
              </p14:nvContentPartPr>
              <p14:xfrm>
                <a:off x="7633729" y="3773779"/>
                <a:ext cx="369360" cy="134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BD6BA67-6041-43EF-A2E1-BF8D0EBBDAB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25089" y="3764779"/>
                  <a:ext cx="387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468751-9C3A-4748-8F35-6DBF888FCF49}"/>
                    </a:ext>
                  </a:extLst>
                </p14:cNvPr>
                <p14:cNvContentPartPr/>
                <p14:nvPr/>
              </p14:nvContentPartPr>
              <p14:xfrm>
                <a:off x="8012809" y="3576499"/>
                <a:ext cx="207360" cy="275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468751-9C3A-4748-8F35-6DBF888FCF4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04169" y="3567499"/>
                  <a:ext cx="2250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4694BAD-97CF-4E68-9677-FE5FCD10C66B}"/>
                    </a:ext>
                  </a:extLst>
                </p14:cNvPr>
                <p14:cNvContentPartPr/>
                <p14:nvPr/>
              </p14:nvContentPartPr>
              <p14:xfrm>
                <a:off x="8175889" y="3731299"/>
                <a:ext cx="173160" cy="141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4694BAD-97CF-4E68-9677-FE5FCD10C6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67249" y="3722299"/>
                  <a:ext cx="1908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DE372A6-E9BC-4805-AA7F-D6D676FD61D4}"/>
                    </a:ext>
                  </a:extLst>
                </p14:cNvPr>
                <p14:cNvContentPartPr/>
                <p14:nvPr/>
              </p14:nvContentPartPr>
              <p14:xfrm>
                <a:off x="8437969" y="3728059"/>
                <a:ext cx="227160" cy="140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DE372A6-E9BC-4805-AA7F-D6D676FD61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28969" y="3719059"/>
                  <a:ext cx="24480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E7A3C63-AEB5-4523-A56E-AE271BF99611}"/>
              </a:ext>
            </a:extLst>
          </p:cNvPr>
          <p:cNvGrpSpPr/>
          <p:nvPr/>
        </p:nvGrpSpPr>
        <p:grpSpPr>
          <a:xfrm>
            <a:off x="3725929" y="4311619"/>
            <a:ext cx="2589120" cy="784440"/>
            <a:chOff x="3725929" y="4311619"/>
            <a:chExt cx="2589120" cy="78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5C25CA-2A5F-42B6-ADCA-E16B6B860353}"/>
                    </a:ext>
                  </a:extLst>
                </p14:cNvPr>
                <p14:cNvContentPartPr/>
                <p14:nvPr/>
              </p14:nvContentPartPr>
              <p14:xfrm>
                <a:off x="3736729" y="4325299"/>
                <a:ext cx="127080" cy="167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5C25CA-2A5F-42B6-ADCA-E16B6B86035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28089" y="4316299"/>
                  <a:ext cx="144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CA2F6E5-6398-4580-87BF-88FB424A0AFE}"/>
                    </a:ext>
                  </a:extLst>
                </p14:cNvPr>
                <p14:cNvContentPartPr/>
                <p14:nvPr/>
              </p14:nvContentPartPr>
              <p14:xfrm>
                <a:off x="3809089" y="4314139"/>
                <a:ext cx="136080" cy="340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CA2F6E5-6398-4580-87BF-88FB424A0A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00449" y="4305499"/>
                  <a:ext cx="1537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C16FEC1-281F-43B1-9E84-178FBCB3E709}"/>
                    </a:ext>
                  </a:extLst>
                </p14:cNvPr>
                <p14:cNvContentPartPr/>
                <p14:nvPr/>
              </p14:nvContentPartPr>
              <p14:xfrm>
                <a:off x="3725929" y="4810579"/>
                <a:ext cx="205200" cy="219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C16FEC1-281F-43B1-9E84-178FBCB3E7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16929" y="4801939"/>
                  <a:ext cx="222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3FFEB80-D2C3-4AC7-97B7-E6D206699C32}"/>
                    </a:ext>
                  </a:extLst>
                </p14:cNvPr>
                <p14:cNvContentPartPr/>
                <p14:nvPr/>
              </p14:nvContentPartPr>
              <p14:xfrm>
                <a:off x="4194289" y="4416739"/>
                <a:ext cx="132120" cy="146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3FFEB80-D2C3-4AC7-97B7-E6D206699C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85289" y="4407739"/>
                  <a:ext cx="1497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CB01315-665A-4022-8393-729E7B4D8680}"/>
                    </a:ext>
                  </a:extLst>
                </p14:cNvPr>
                <p14:cNvContentPartPr/>
                <p14:nvPr/>
              </p14:nvContentPartPr>
              <p14:xfrm>
                <a:off x="4348729" y="4429699"/>
                <a:ext cx="133920" cy="115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CB01315-665A-4022-8393-729E7B4D868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39729" y="4420699"/>
                  <a:ext cx="1515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C3520D-3FA5-4B55-9641-1F9BB058DA33}"/>
                    </a:ext>
                  </a:extLst>
                </p14:cNvPr>
                <p14:cNvContentPartPr/>
                <p14:nvPr/>
              </p14:nvContentPartPr>
              <p14:xfrm>
                <a:off x="4502449" y="4331419"/>
                <a:ext cx="236880" cy="370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C3520D-3FA5-4B55-9641-1F9BB058DA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93449" y="4322779"/>
                  <a:ext cx="2545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CBA90C-7BCC-4219-B181-ADEB20EB26F6}"/>
                    </a:ext>
                  </a:extLst>
                </p14:cNvPr>
                <p14:cNvContentPartPr/>
                <p14:nvPr/>
              </p14:nvContentPartPr>
              <p14:xfrm>
                <a:off x="4829329" y="4428979"/>
                <a:ext cx="60120" cy="103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CBA90C-7BCC-4219-B181-ADEB20EB26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20329" y="4420339"/>
                  <a:ext cx="77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58021C-B3B9-47B7-B7D3-781078E2B197}"/>
                    </a:ext>
                  </a:extLst>
                </p14:cNvPr>
                <p14:cNvContentPartPr/>
                <p14:nvPr/>
              </p14:nvContentPartPr>
              <p14:xfrm>
                <a:off x="4921489" y="4329619"/>
                <a:ext cx="110880" cy="207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58021C-B3B9-47B7-B7D3-781078E2B19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12489" y="4320979"/>
                  <a:ext cx="128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BB86BC3-B5E0-4770-9419-D5698335D5C8}"/>
                    </a:ext>
                  </a:extLst>
                </p14:cNvPr>
                <p14:cNvContentPartPr/>
                <p14:nvPr/>
              </p14:nvContentPartPr>
              <p14:xfrm>
                <a:off x="5312449" y="4520419"/>
                <a:ext cx="24840" cy="85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BB86BC3-B5E0-4770-9419-D5698335D5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03809" y="4511419"/>
                  <a:ext cx="42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608FA5-DE0F-468E-844D-0F7E0F5EF14A}"/>
                    </a:ext>
                  </a:extLst>
                </p14:cNvPr>
                <p14:cNvContentPartPr/>
                <p14:nvPr/>
              </p14:nvContentPartPr>
              <p14:xfrm>
                <a:off x="5358169" y="4396219"/>
                <a:ext cx="30960" cy="70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608FA5-DE0F-468E-844D-0F7E0F5EF14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49529" y="4387579"/>
                  <a:ext cx="48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2883FA-087F-47E1-AC38-EBC5E384DCEE}"/>
                    </a:ext>
                  </a:extLst>
                </p14:cNvPr>
                <p14:cNvContentPartPr/>
                <p14:nvPr/>
              </p14:nvContentPartPr>
              <p14:xfrm>
                <a:off x="5461129" y="4311619"/>
                <a:ext cx="321480" cy="307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2883FA-087F-47E1-AC38-EBC5E384DC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52129" y="4302979"/>
                  <a:ext cx="3391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0D58784-FBBE-405B-A117-5F9EAAD729AC}"/>
                    </a:ext>
                  </a:extLst>
                </p14:cNvPr>
                <p14:cNvContentPartPr/>
                <p14:nvPr/>
              </p14:nvContentPartPr>
              <p14:xfrm>
                <a:off x="6025609" y="4395499"/>
                <a:ext cx="221400" cy="173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0D58784-FBBE-405B-A117-5F9EAAD729A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16969" y="4386859"/>
                  <a:ext cx="2390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F1C72A4-548B-4CCA-837C-45D2ED22A237}"/>
                    </a:ext>
                  </a:extLst>
                </p14:cNvPr>
                <p14:cNvContentPartPr/>
                <p14:nvPr/>
              </p14:nvContentPartPr>
              <p14:xfrm>
                <a:off x="4217329" y="4851619"/>
                <a:ext cx="136440" cy="158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F1C72A4-548B-4CCA-837C-45D2ED22A23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08329" y="4842619"/>
                  <a:ext cx="1540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5D8C45A-2000-4AF0-BFAC-5B1F3ADB9863}"/>
                    </a:ext>
                  </a:extLst>
                </p14:cNvPr>
                <p14:cNvContentPartPr/>
                <p14:nvPr/>
              </p14:nvContentPartPr>
              <p14:xfrm>
                <a:off x="4397329" y="4879339"/>
                <a:ext cx="114120" cy="97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5D8C45A-2000-4AF0-BFAC-5B1F3ADB986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88329" y="4870339"/>
                  <a:ext cx="1317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5C3113C-1293-4AF7-BF11-7B5491ECCDE4}"/>
                    </a:ext>
                  </a:extLst>
                </p14:cNvPr>
                <p14:cNvContentPartPr/>
                <p14:nvPr/>
              </p14:nvContentPartPr>
              <p14:xfrm>
                <a:off x="4546729" y="4826419"/>
                <a:ext cx="166680" cy="269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5C3113C-1293-4AF7-BF11-7B5491ECCDE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38089" y="4817419"/>
                  <a:ext cx="1843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FB3899-A4DC-4469-9AA7-AF6964F9B3DE}"/>
                    </a:ext>
                  </a:extLst>
                </p14:cNvPr>
                <p14:cNvContentPartPr/>
                <p14:nvPr/>
              </p14:nvContentPartPr>
              <p14:xfrm>
                <a:off x="4834729" y="4764859"/>
                <a:ext cx="51480" cy="226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FB3899-A4DC-4469-9AA7-AF6964F9B3D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25729" y="4756219"/>
                  <a:ext cx="691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FAA6630-1D4A-41B6-9445-5D46456217DE}"/>
                    </a:ext>
                  </a:extLst>
                </p14:cNvPr>
                <p14:cNvContentPartPr/>
                <p14:nvPr/>
              </p14:nvContentPartPr>
              <p14:xfrm>
                <a:off x="4944529" y="4901659"/>
                <a:ext cx="80640" cy="87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FAA6630-1D4A-41B6-9445-5D46456217D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35889" y="4892659"/>
                  <a:ext cx="98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3868795-A63B-41FA-86D8-7EB68E3D0242}"/>
                    </a:ext>
                  </a:extLst>
                </p14:cNvPr>
                <p14:cNvContentPartPr/>
                <p14:nvPr/>
              </p14:nvContentPartPr>
              <p14:xfrm>
                <a:off x="5064409" y="4790779"/>
                <a:ext cx="405000" cy="238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3868795-A63B-41FA-86D8-7EB68E3D02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55769" y="4781779"/>
                  <a:ext cx="4226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28B1F46-B3B3-4221-8659-E69EE4A8DB24}"/>
                    </a:ext>
                  </a:extLst>
                </p14:cNvPr>
                <p14:cNvContentPartPr/>
                <p14:nvPr/>
              </p14:nvContentPartPr>
              <p14:xfrm>
                <a:off x="5491369" y="4794019"/>
                <a:ext cx="190080" cy="227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28B1F46-B3B3-4221-8659-E69EE4A8DB2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82369" y="4785019"/>
                  <a:ext cx="2077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6D066B4-A346-4156-86D7-087754FAD3A6}"/>
                    </a:ext>
                  </a:extLst>
                </p14:cNvPr>
                <p14:cNvContentPartPr/>
                <p14:nvPr/>
              </p14:nvContentPartPr>
              <p14:xfrm>
                <a:off x="5685769" y="4706179"/>
                <a:ext cx="101880" cy="324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6D066B4-A346-4156-86D7-087754FAD3A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77129" y="4697539"/>
                  <a:ext cx="1195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4BAC0FB-837A-4D1F-90A5-4C3FF18CC411}"/>
                    </a:ext>
                  </a:extLst>
                </p14:cNvPr>
                <p14:cNvContentPartPr/>
                <p14:nvPr/>
              </p14:nvContentPartPr>
              <p14:xfrm>
                <a:off x="5806009" y="4842619"/>
                <a:ext cx="58320" cy="147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4BAC0FB-837A-4D1F-90A5-4C3FF18CC41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97369" y="4833619"/>
                  <a:ext cx="75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34B6BD9-1628-4728-A844-D2DABB20D129}"/>
                    </a:ext>
                  </a:extLst>
                </p14:cNvPr>
                <p14:cNvContentPartPr/>
                <p14:nvPr/>
              </p14:nvContentPartPr>
              <p14:xfrm>
                <a:off x="5793409" y="4481179"/>
                <a:ext cx="55080" cy="84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34B6BD9-1628-4728-A844-D2DABB20D1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84409" y="4472179"/>
                  <a:ext cx="72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FE30D5B-8C26-4D5D-9254-610B61347A03}"/>
                    </a:ext>
                  </a:extLst>
                </p14:cNvPr>
                <p14:cNvContentPartPr/>
                <p14:nvPr/>
              </p14:nvContentPartPr>
              <p14:xfrm>
                <a:off x="6015529" y="4839019"/>
                <a:ext cx="299520" cy="167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FE30D5B-8C26-4D5D-9254-610B61347A0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06529" y="4830379"/>
                  <a:ext cx="317160" cy="18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8B4B23B-9537-4617-A06F-55273109EA22}"/>
                  </a:ext>
                </a:extLst>
              </p14:cNvPr>
              <p14:cNvContentPartPr/>
              <p14:nvPr/>
            </p14:nvContentPartPr>
            <p14:xfrm>
              <a:off x="725689" y="3239899"/>
              <a:ext cx="332640" cy="111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8B4B23B-9537-4617-A06F-55273109EA2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17049" y="3231259"/>
                <a:ext cx="3502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8DA8C5A-BF35-4118-A145-B90F7CEDA5E1}"/>
                  </a:ext>
                </a:extLst>
              </p14:cNvPr>
              <p14:cNvContentPartPr/>
              <p14:nvPr/>
            </p14:nvContentPartPr>
            <p14:xfrm>
              <a:off x="1750969" y="1700899"/>
              <a:ext cx="1494000" cy="61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8DA8C5A-BF35-4118-A145-B90F7CEDA5E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741969" y="1692259"/>
                <a:ext cx="1511640" cy="7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39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02E-7680-4676-BE82-B031FA7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2385"/>
            <a:ext cx="7886700" cy="4250338"/>
          </a:xfrm>
        </p:spPr>
        <p:txBody>
          <a:bodyPr/>
          <a:lstStyle/>
          <a:p>
            <a:r>
              <a:rPr lang="en-US" dirty="0"/>
              <a:t>Methods: one of the building blocks for building programs</a:t>
            </a:r>
          </a:p>
          <a:p>
            <a:pPr lvl="1"/>
            <a:r>
              <a:rPr lang="en-US" dirty="0"/>
              <a:t>Not just useful for arithmetic</a:t>
            </a:r>
          </a:p>
          <a:p>
            <a:pPr lvl="1"/>
            <a:r>
              <a:rPr lang="en-US" dirty="0"/>
              <a:t>Useful for many more things</a:t>
            </a:r>
          </a:p>
          <a:p>
            <a:r>
              <a:rPr lang="en-US" dirty="0"/>
              <a:t>Why do we care about methods?</a:t>
            </a:r>
          </a:p>
          <a:p>
            <a:pPr lvl="1"/>
            <a:r>
              <a:rPr lang="en-US" dirty="0"/>
              <a:t>Methods give us a centralized place to write a calculation</a:t>
            </a:r>
          </a:p>
          <a:p>
            <a:pPr lvl="2"/>
            <a:r>
              <a:rPr lang="en-US" dirty="0"/>
              <a:t>Change in one place, every place that uses the method will see that update</a:t>
            </a:r>
          </a:p>
          <a:p>
            <a:pPr lvl="1"/>
            <a:r>
              <a:rPr lang="en-US" dirty="0"/>
              <a:t>As program gets large:</a:t>
            </a:r>
          </a:p>
          <a:p>
            <a:pPr lvl="2"/>
            <a:r>
              <a:rPr lang="en-US" dirty="0"/>
              <a:t>Might have </a:t>
            </a:r>
            <a:r>
              <a:rPr lang="en-US" dirty="0" err="1"/>
              <a:t>100s</a:t>
            </a:r>
            <a:r>
              <a:rPr lang="en-US" dirty="0"/>
              <a:t> of places where we want to use a formula or calculation</a:t>
            </a:r>
          </a:p>
          <a:p>
            <a:pPr lvl="3"/>
            <a:r>
              <a:rPr lang="en-US" dirty="0"/>
              <a:t>Update them all by changing one place</a:t>
            </a:r>
          </a:p>
          <a:p>
            <a:pPr lvl="1"/>
            <a:r>
              <a:rPr lang="en-US" dirty="0"/>
              <a:t>Methods are self documenting – with meaningful names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58C26E-D208-44C7-9FC7-BEF9C5BBAE97}"/>
                  </a:ext>
                </a:extLst>
              </p14:cNvPr>
              <p14:cNvContentPartPr/>
              <p14:nvPr/>
            </p14:nvContentPartPr>
            <p14:xfrm>
              <a:off x="3125089" y="726739"/>
              <a:ext cx="1495440" cy="3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58C26E-D208-44C7-9FC7-BEF9C5BBAE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6449" y="717739"/>
                <a:ext cx="15130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A8D968-2593-4E09-BEEF-176A0E906D44}"/>
                  </a:ext>
                </a:extLst>
              </p14:cNvPr>
              <p14:cNvContentPartPr/>
              <p14:nvPr/>
            </p14:nvContentPartPr>
            <p14:xfrm>
              <a:off x="2923849" y="1066219"/>
              <a:ext cx="951840" cy="2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A8D968-2593-4E09-BEEF-176A0E906D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5209" y="1057219"/>
                <a:ext cx="9694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C0D625-5FF9-4C0B-BFF0-7A624B14D07B}"/>
                  </a:ext>
                </a:extLst>
              </p14:cNvPr>
              <p14:cNvContentPartPr/>
              <p14:nvPr/>
            </p14:nvContentPartPr>
            <p14:xfrm>
              <a:off x="2110969" y="1811419"/>
              <a:ext cx="453240" cy="3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C0D625-5FF9-4C0B-BFF0-7A624B14D0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1969" y="1802779"/>
                <a:ext cx="4708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34E7B4-131E-440C-BCE4-3F8D2FCBE886}"/>
                  </a:ext>
                </a:extLst>
              </p14:cNvPr>
              <p14:cNvContentPartPr/>
              <p14:nvPr/>
            </p14:nvContentPartPr>
            <p14:xfrm>
              <a:off x="2911609" y="2186899"/>
              <a:ext cx="1080360" cy="29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34E7B4-131E-440C-BCE4-3F8D2FCBE8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02969" y="2177899"/>
                <a:ext cx="1098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019202E-AD47-4F7D-AD87-953A50FE73E4}"/>
                  </a:ext>
                </a:extLst>
              </p14:cNvPr>
              <p14:cNvContentPartPr/>
              <p14:nvPr/>
            </p14:nvContentPartPr>
            <p14:xfrm>
              <a:off x="2326249" y="2428819"/>
              <a:ext cx="758160" cy="30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019202E-AD47-4F7D-AD87-953A50FE73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17249" y="2420179"/>
                <a:ext cx="7758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EFD58EC-11E2-4C75-84EE-593A38B8C3DF}"/>
                  </a:ext>
                </a:extLst>
              </p14:cNvPr>
              <p14:cNvContentPartPr/>
              <p14:nvPr/>
            </p14:nvContentPartPr>
            <p14:xfrm>
              <a:off x="5187169" y="2450419"/>
              <a:ext cx="656280" cy="23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EFD58EC-11E2-4C75-84EE-593A38B8C3D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78529" y="2441779"/>
                <a:ext cx="6739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6378C29-9CCD-4B54-8FF6-2CC86CA178FB}"/>
                  </a:ext>
                </a:extLst>
              </p14:cNvPr>
              <p14:cNvContentPartPr/>
              <p14:nvPr/>
            </p14:nvContentPartPr>
            <p14:xfrm>
              <a:off x="6794209" y="2447539"/>
              <a:ext cx="576360" cy="51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6378C29-9CCD-4B54-8FF6-2CC86CA178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85209" y="2438539"/>
                <a:ext cx="5940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FD9E27-8B76-4300-846C-CDDF7D54B50F}"/>
                  </a:ext>
                </a:extLst>
              </p14:cNvPr>
              <p14:cNvContentPartPr/>
              <p14:nvPr/>
            </p14:nvContentPartPr>
            <p14:xfrm>
              <a:off x="5486329" y="3058819"/>
              <a:ext cx="1796400" cy="64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FD9E27-8B76-4300-846C-CDDF7D54B5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77689" y="3050179"/>
                <a:ext cx="18140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37F2F2E-B20C-4E4E-8823-764555CC50CA}"/>
                  </a:ext>
                </a:extLst>
              </p14:cNvPr>
              <p14:cNvContentPartPr/>
              <p14:nvPr/>
            </p14:nvContentPartPr>
            <p14:xfrm>
              <a:off x="3894409" y="3329179"/>
              <a:ext cx="758880" cy="31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37F2F2E-B20C-4E4E-8823-764555CC50C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85769" y="3320179"/>
                <a:ext cx="7765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9CED8E9-0ADC-4132-AFA8-0B13E8273767}"/>
                  </a:ext>
                </a:extLst>
              </p14:cNvPr>
              <p14:cNvContentPartPr/>
              <p14:nvPr/>
            </p14:nvContentPartPr>
            <p14:xfrm>
              <a:off x="2513449" y="3652459"/>
              <a:ext cx="1531440" cy="28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9CED8E9-0ADC-4132-AFA8-0B13E8273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04809" y="3643459"/>
                <a:ext cx="15490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3B7A5D1-C8B7-46AE-BD82-547D029DAC1F}"/>
                  </a:ext>
                </a:extLst>
              </p14:cNvPr>
              <p14:cNvContentPartPr/>
              <p14:nvPr/>
            </p14:nvContentPartPr>
            <p14:xfrm>
              <a:off x="4758769" y="3623299"/>
              <a:ext cx="1724760" cy="38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3B7A5D1-C8B7-46AE-BD82-547D029DAC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49769" y="3614299"/>
                <a:ext cx="174240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F0A3B46F-3F23-4A34-B06A-8A2DA4C7A68D}"/>
              </a:ext>
            </a:extLst>
          </p:cNvPr>
          <p:cNvGrpSpPr/>
          <p:nvPr/>
        </p:nvGrpSpPr>
        <p:grpSpPr>
          <a:xfrm>
            <a:off x="2848609" y="4117219"/>
            <a:ext cx="1957680" cy="358560"/>
            <a:chOff x="2848609" y="4117219"/>
            <a:chExt cx="195768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6DF99B8-4000-4B8B-A293-29DA9D0ABFEF}"/>
                    </a:ext>
                  </a:extLst>
                </p14:cNvPr>
                <p14:cNvContentPartPr/>
                <p14:nvPr/>
              </p14:nvContentPartPr>
              <p14:xfrm>
                <a:off x="2848609" y="4273819"/>
                <a:ext cx="181080" cy="183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6DF99B8-4000-4B8B-A293-29DA9D0ABFE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39609" y="4265179"/>
                  <a:ext cx="1987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BB4D2A-B833-4AC5-99A6-1320BBAEAE5A}"/>
                    </a:ext>
                  </a:extLst>
                </p14:cNvPr>
                <p14:cNvContentPartPr/>
                <p14:nvPr/>
              </p14:nvContentPartPr>
              <p14:xfrm>
                <a:off x="3129049" y="4252579"/>
                <a:ext cx="160200" cy="168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BB4D2A-B833-4AC5-99A6-1320BBAEAE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20409" y="4243579"/>
                  <a:ext cx="177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95ECC11-3A49-4CDE-B2E9-F67BCED4FFBD}"/>
                    </a:ext>
                  </a:extLst>
                </p14:cNvPr>
                <p14:cNvContentPartPr/>
                <p14:nvPr/>
              </p14:nvContentPartPr>
              <p14:xfrm>
                <a:off x="3313369" y="4275619"/>
                <a:ext cx="216000" cy="186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95ECC11-3A49-4CDE-B2E9-F67BCED4FFB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04729" y="4266619"/>
                  <a:ext cx="233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775FD86-BED8-4A14-9BDF-C533C922AAC1}"/>
                    </a:ext>
                  </a:extLst>
                </p14:cNvPr>
                <p14:cNvContentPartPr/>
                <p14:nvPr/>
              </p14:nvContentPartPr>
              <p14:xfrm>
                <a:off x="3542689" y="4301899"/>
                <a:ext cx="128880" cy="160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775FD86-BED8-4A14-9BDF-C533C922AA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33689" y="4292899"/>
                  <a:ext cx="1465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1D3D74-3A9E-4B48-861C-E5E1315A27E7}"/>
                    </a:ext>
                  </a:extLst>
                </p14:cNvPr>
                <p14:cNvContentPartPr/>
                <p14:nvPr/>
              </p14:nvContentPartPr>
              <p14:xfrm>
                <a:off x="3741049" y="4140619"/>
                <a:ext cx="23760" cy="331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1D3D74-3A9E-4B48-861C-E5E1315A27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32409" y="4131619"/>
                  <a:ext cx="414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9947FA8-B1ED-4385-9846-D57C8CA40CB9}"/>
                    </a:ext>
                  </a:extLst>
                </p14:cNvPr>
                <p14:cNvContentPartPr/>
                <p14:nvPr/>
              </p14:nvContentPartPr>
              <p14:xfrm>
                <a:off x="3864889" y="4117219"/>
                <a:ext cx="359280" cy="358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9947FA8-B1ED-4385-9846-D57C8CA40CB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56249" y="4108579"/>
                  <a:ext cx="3769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228926D-2565-4C86-8473-6E023CCC7117}"/>
                    </a:ext>
                  </a:extLst>
                </p14:cNvPr>
                <p14:cNvContentPartPr/>
                <p14:nvPr/>
              </p14:nvContentPartPr>
              <p14:xfrm>
                <a:off x="4239649" y="4261939"/>
                <a:ext cx="156960" cy="169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228926D-2565-4C86-8473-6E023CCC71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30649" y="4252939"/>
                  <a:ext cx="174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4A6623-AB06-42E2-9D9F-41997AECC1D7}"/>
                    </a:ext>
                  </a:extLst>
                </p14:cNvPr>
                <p14:cNvContentPartPr/>
                <p14:nvPr/>
              </p14:nvContentPartPr>
              <p14:xfrm>
                <a:off x="4438729" y="4242139"/>
                <a:ext cx="144360" cy="218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4A6623-AB06-42E2-9D9F-41997AECC1D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30089" y="4233139"/>
                  <a:ext cx="162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E09A26-1D55-49F9-B91B-40CB162EFA72}"/>
                    </a:ext>
                  </a:extLst>
                </p14:cNvPr>
                <p14:cNvContentPartPr/>
                <p14:nvPr/>
              </p14:nvContentPartPr>
              <p14:xfrm>
                <a:off x="4664809" y="4234219"/>
                <a:ext cx="141480" cy="190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E09A26-1D55-49F9-B91B-40CB162EFA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55809" y="4225219"/>
                  <a:ext cx="15912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2296C7-56C7-4061-A20A-F6042A4BB418}"/>
              </a:ext>
            </a:extLst>
          </p:cNvPr>
          <p:cNvGrpSpPr/>
          <p:nvPr/>
        </p:nvGrpSpPr>
        <p:grpSpPr>
          <a:xfrm>
            <a:off x="3947329" y="4650019"/>
            <a:ext cx="147960" cy="317880"/>
            <a:chOff x="3947329" y="4650019"/>
            <a:chExt cx="14796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57A75D-DA12-481B-9E36-0D285A4A372A}"/>
                    </a:ext>
                  </a:extLst>
                </p14:cNvPr>
                <p14:cNvContentPartPr/>
                <p14:nvPr/>
              </p14:nvContentPartPr>
              <p14:xfrm>
                <a:off x="3975409" y="4673779"/>
                <a:ext cx="47880" cy="294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57A75D-DA12-481B-9E36-0D285A4A37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66409" y="4664779"/>
                  <a:ext cx="655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5DBEE41-91A8-4784-8CD0-D39589718AC2}"/>
                    </a:ext>
                  </a:extLst>
                </p14:cNvPr>
                <p14:cNvContentPartPr/>
                <p14:nvPr/>
              </p14:nvContentPartPr>
              <p14:xfrm>
                <a:off x="3947329" y="4650019"/>
                <a:ext cx="147960" cy="81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DBEE41-91A8-4784-8CD0-D39589718A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38689" y="4641019"/>
                  <a:ext cx="16560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E2CF72-5186-4BF3-B3A1-47F6662F88FC}"/>
              </a:ext>
            </a:extLst>
          </p:cNvPr>
          <p:cNvGrpSpPr/>
          <p:nvPr/>
        </p:nvGrpSpPr>
        <p:grpSpPr>
          <a:xfrm>
            <a:off x="2852209" y="4648579"/>
            <a:ext cx="569160" cy="407880"/>
            <a:chOff x="2852209" y="4648579"/>
            <a:chExt cx="569160" cy="4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5FFD8E7-B7F5-479F-A2C7-441B06BA9878}"/>
                    </a:ext>
                  </a:extLst>
                </p14:cNvPr>
                <p14:cNvContentPartPr/>
                <p14:nvPr/>
              </p14:nvContentPartPr>
              <p14:xfrm>
                <a:off x="2901529" y="4763059"/>
                <a:ext cx="29160" cy="234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5FFD8E7-B7F5-479F-A2C7-441B06BA98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92529" y="4754419"/>
                  <a:ext cx="46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6EB111F-D0AB-4052-A1DB-B5A0945DCA3D}"/>
                    </a:ext>
                  </a:extLst>
                </p14:cNvPr>
                <p14:cNvContentPartPr/>
                <p14:nvPr/>
              </p14:nvContentPartPr>
              <p14:xfrm>
                <a:off x="2852209" y="4648579"/>
                <a:ext cx="142920" cy="166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6EB111F-D0AB-4052-A1DB-B5A0945DCA3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43209" y="4639939"/>
                  <a:ext cx="160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81F3907-C6B2-4B78-B9CA-1B655F42B6B7}"/>
                    </a:ext>
                  </a:extLst>
                </p14:cNvPr>
                <p14:cNvContentPartPr/>
                <p14:nvPr/>
              </p14:nvContentPartPr>
              <p14:xfrm>
                <a:off x="3032929" y="4885819"/>
                <a:ext cx="34200" cy="170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81F3907-C6B2-4B78-B9CA-1B655F42B6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23929" y="4876819"/>
                  <a:ext cx="51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763D1CC-B681-4120-84F5-A386918383A4}"/>
                    </a:ext>
                  </a:extLst>
                </p14:cNvPr>
                <p14:cNvContentPartPr/>
                <p14:nvPr/>
              </p14:nvContentPartPr>
              <p14:xfrm>
                <a:off x="3105289" y="4935139"/>
                <a:ext cx="58680" cy="87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763D1CC-B681-4120-84F5-A386918383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96289" y="4926139"/>
                  <a:ext cx="76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D45ABE5-E06B-471D-A4FB-030E53004FCA}"/>
                    </a:ext>
                  </a:extLst>
                </p14:cNvPr>
                <p14:cNvContentPartPr/>
                <p14:nvPr/>
              </p14:nvContentPartPr>
              <p14:xfrm>
                <a:off x="3175849" y="4917139"/>
                <a:ext cx="245520" cy="104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D45ABE5-E06B-471D-A4FB-030E53004F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66849" y="4908139"/>
                  <a:ext cx="26316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FE5982-76C8-4145-AB1B-AB2CDF662757}"/>
              </a:ext>
            </a:extLst>
          </p:cNvPr>
          <p:cNvGrpSpPr/>
          <p:nvPr/>
        </p:nvGrpSpPr>
        <p:grpSpPr>
          <a:xfrm>
            <a:off x="4089889" y="4909939"/>
            <a:ext cx="561960" cy="146160"/>
            <a:chOff x="4089889" y="4909939"/>
            <a:chExt cx="561960" cy="1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074A8E-6CE1-4067-B2A2-2B214DBA901E}"/>
                    </a:ext>
                  </a:extLst>
                </p14:cNvPr>
                <p14:cNvContentPartPr/>
                <p14:nvPr/>
              </p14:nvContentPartPr>
              <p14:xfrm>
                <a:off x="4089889" y="4909939"/>
                <a:ext cx="301680" cy="146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074A8E-6CE1-4067-B2A2-2B214DBA90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80889" y="4901299"/>
                  <a:ext cx="319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C37B67B-2F51-45F6-8EA1-A0AC47B5270B}"/>
                    </a:ext>
                  </a:extLst>
                </p14:cNvPr>
                <p14:cNvContentPartPr/>
                <p14:nvPr/>
              </p14:nvContentPartPr>
              <p14:xfrm>
                <a:off x="4443769" y="4942699"/>
                <a:ext cx="51120" cy="42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C37B67B-2F51-45F6-8EA1-A0AC47B527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34769" y="4933699"/>
                  <a:ext cx="68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FFD75A-A00A-4674-8670-DD11889ED6F4}"/>
                    </a:ext>
                  </a:extLst>
                </p14:cNvPr>
                <p14:cNvContentPartPr/>
                <p14:nvPr/>
              </p14:nvContentPartPr>
              <p14:xfrm>
                <a:off x="4575169" y="4910659"/>
                <a:ext cx="76680" cy="77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FFD75A-A00A-4674-8670-DD11889ED6F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66529" y="4902019"/>
                  <a:ext cx="9432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793491-0F08-4296-9DB4-8601F293C98A}"/>
                  </a:ext>
                </a:extLst>
              </p14:cNvPr>
              <p14:cNvContentPartPr/>
              <p14:nvPr/>
            </p14:nvContentPartPr>
            <p14:xfrm>
              <a:off x="4939849" y="3681979"/>
              <a:ext cx="246600" cy="353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793491-0F08-4296-9DB4-8601F293C98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1209" y="3672979"/>
                <a:ext cx="264240" cy="3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4502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350-E7F0-488F-99F9-A0C7EA9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6" y="91439"/>
            <a:ext cx="4214553" cy="379891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class </a:t>
            </a:r>
            <a:r>
              <a:rPr lang="en-US" sz="2000" dirty="0" err="1"/>
              <a:t>MethodExample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sumSquares</a:t>
            </a:r>
            <a:r>
              <a:rPr lang="en-US" sz="2000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return n * n + m * m;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ans1</a:t>
            </a:r>
            <a:r>
              <a:rPr lang="en-US" sz="2000" dirty="0"/>
              <a:t> = </a:t>
            </a:r>
            <a:r>
              <a:rPr lang="en-US" sz="2000" dirty="0" err="1"/>
              <a:t>this.sumSquares</a:t>
            </a:r>
            <a:r>
              <a:rPr lang="en-US" sz="2000" dirty="0"/>
              <a:t>(3, 5);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int </a:t>
            </a:r>
            <a:r>
              <a:rPr lang="en-US" sz="2000" dirty="0" err="1"/>
              <a:t>ans2</a:t>
            </a:r>
            <a:r>
              <a:rPr lang="en-US" sz="2000" dirty="0"/>
              <a:t> = </a:t>
            </a:r>
            <a:r>
              <a:rPr lang="en-US" sz="2000" dirty="0" err="1"/>
              <a:t>this.sumSquares</a:t>
            </a:r>
            <a:r>
              <a:rPr lang="en-US" sz="2000" dirty="0"/>
              <a:t>(4,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3186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01F1756-F9A4-4722-940E-8E250866E881}"/>
              </a:ext>
            </a:extLst>
          </p:cNvPr>
          <p:cNvSpPr txBox="1"/>
          <p:nvPr/>
        </p:nvSpPr>
        <p:spPr>
          <a:xfrm>
            <a:off x="48126" y="92551"/>
            <a:ext cx="191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Definition</a:t>
            </a:r>
          </a:p>
        </p:txBody>
      </p:sp>
    </p:spTree>
    <p:extLst>
      <p:ext uri="{BB962C8B-B14F-4D97-AF65-F5344CB8AC3E}">
        <p14:creationId xmlns:p14="http://schemas.microsoft.com/office/powerpoint/2010/main" val="2410152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7350-E7F0-488F-99F9-A0C7EA9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" y="245226"/>
            <a:ext cx="2801389" cy="16625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class </a:t>
            </a:r>
            <a:r>
              <a:rPr lang="en-US" sz="1400" dirty="0" err="1"/>
              <a:t>MethodExample</a:t>
            </a:r>
            <a:r>
              <a:rPr lang="en-US" sz="1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sumSquares</a:t>
            </a:r>
            <a:r>
              <a:rPr lang="en-US" sz="1400" dirty="0"/>
              <a:t>(int n, int m)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 return n * n + m *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ans1</a:t>
            </a:r>
            <a:r>
              <a:rPr lang="en-US" sz="1400" dirty="0"/>
              <a:t> = </a:t>
            </a:r>
            <a:r>
              <a:rPr lang="en-US" sz="1400" dirty="0" err="1"/>
              <a:t>this.sumSquares</a:t>
            </a:r>
            <a:r>
              <a:rPr lang="en-US" sz="1400" dirty="0"/>
              <a:t>(3,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int </a:t>
            </a:r>
            <a:r>
              <a:rPr lang="en-US" sz="1400" dirty="0" err="1"/>
              <a:t>ans2</a:t>
            </a:r>
            <a:r>
              <a:rPr lang="en-US" sz="1400" dirty="0"/>
              <a:t> = </a:t>
            </a:r>
            <a:r>
              <a:rPr lang="en-US" sz="1400" dirty="0" err="1"/>
              <a:t>this.sumSquares</a:t>
            </a:r>
            <a:r>
              <a:rPr lang="en-US" sz="1400" dirty="0"/>
              <a:t>(4, 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730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PA0.5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Quiz 1 released today @ </a:t>
            </a:r>
            <a:r>
              <a:rPr lang="en-US" dirty="0" err="1"/>
              <a:t>11am</a:t>
            </a:r>
            <a:endParaRPr lang="en-US" dirty="0"/>
          </a:p>
          <a:p>
            <a:pPr lvl="1"/>
            <a:r>
              <a:rPr lang="en-US" dirty="0"/>
              <a:t>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Can find it in </a:t>
            </a:r>
            <a:r>
              <a:rPr lang="en-US" dirty="0" err="1"/>
              <a:t>Gradescope</a:t>
            </a:r>
            <a:endParaRPr lang="en-US" dirty="0"/>
          </a:p>
          <a:p>
            <a:pPr lvl="2"/>
            <a:r>
              <a:rPr lang="en-US" dirty="0"/>
              <a:t>Can take it as often as you want before the due date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572448-5241-4C9B-9D4A-AF4D329C7251}"/>
              </a:ext>
            </a:extLst>
          </p:cNvPr>
          <p:cNvGrpSpPr/>
          <p:nvPr/>
        </p:nvGrpSpPr>
        <p:grpSpPr>
          <a:xfrm>
            <a:off x="554329" y="1447459"/>
            <a:ext cx="114120" cy="686160"/>
            <a:chOff x="554329" y="1447459"/>
            <a:chExt cx="114120" cy="68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8C9F6D-902F-4514-AF2E-F949DE2B4922}"/>
                    </a:ext>
                  </a:extLst>
                </p14:cNvPr>
                <p14:cNvContentPartPr/>
                <p14:nvPr/>
              </p14:nvContentPartPr>
              <p14:xfrm>
                <a:off x="568729" y="1447459"/>
                <a:ext cx="97200" cy="35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8C9F6D-902F-4514-AF2E-F949DE2B492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089" y="1438819"/>
                  <a:ext cx="114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2ECD59C-D1FF-4A2F-98B1-DEF797782606}"/>
                    </a:ext>
                  </a:extLst>
                </p14:cNvPr>
                <p14:cNvContentPartPr/>
                <p14:nvPr/>
              </p14:nvContentPartPr>
              <p14:xfrm>
                <a:off x="554329" y="1509739"/>
                <a:ext cx="114120" cy="623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2ECD59C-D1FF-4A2F-98B1-DEF7977826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5689" y="1501099"/>
                  <a:ext cx="131760" cy="64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51662E0-60EA-48AC-8A4E-EAAF8B1004EC}"/>
                  </a:ext>
                </a:extLst>
              </p14:cNvPr>
              <p14:cNvContentPartPr/>
              <p14:nvPr/>
            </p14:nvContentPartPr>
            <p14:xfrm>
              <a:off x="129529" y="1975579"/>
              <a:ext cx="236880" cy="102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51662E0-60EA-48AC-8A4E-EAAF8B1004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529" y="1966939"/>
                <a:ext cx="2545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CE5939-17A6-4B0A-AF7E-A47CFADF7A40}"/>
                  </a:ext>
                </a:extLst>
              </p14:cNvPr>
              <p14:cNvContentPartPr/>
              <p14:nvPr/>
            </p14:nvContentPartPr>
            <p14:xfrm>
              <a:off x="3252169" y="2587219"/>
              <a:ext cx="1019520" cy="33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CE5939-17A6-4B0A-AF7E-A47CFADF7A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3169" y="2578579"/>
                <a:ext cx="10371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5EF417-E5E6-437F-8BED-DCDD2CF4A2C0}"/>
                  </a:ext>
                </a:extLst>
              </p14:cNvPr>
              <p14:cNvContentPartPr/>
              <p14:nvPr/>
            </p14:nvContentPartPr>
            <p14:xfrm>
              <a:off x="398809" y="2391019"/>
              <a:ext cx="356040" cy="11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5EF417-E5E6-437F-8BED-DCDD2CF4A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0169" y="2382379"/>
                <a:ext cx="3736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3183DA7-E6C3-4350-AA98-BC0ADEDF75D5}"/>
                  </a:ext>
                </a:extLst>
              </p14:cNvPr>
              <p14:cNvContentPartPr/>
              <p14:nvPr/>
            </p14:nvContentPartPr>
            <p14:xfrm>
              <a:off x="736849" y="2720059"/>
              <a:ext cx="285120" cy="142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3183DA7-E6C3-4350-AA98-BC0ADEDF75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8209" y="2711419"/>
                <a:ext cx="3027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DD2510-28DE-4C13-8AB3-D388BDADB158}"/>
                  </a:ext>
                </a:extLst>
              </p14:cNvPr>
              <p14:cNvContentPartPr/>
              <p14:nvPr/>
            </p14:nvContentPartPr>
            <p14:xfrm>
              <a:off x="2463049" y="3172219"/>
              <a:ext cx="1124280" cy="104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DD2510-28DE-4C13-8AB3-D388BDADB1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54409" y="3163579"/>
                <a:ext cx="11419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D7E6111-3062-467F-A0FC-10E9B00ABCF2}"/>
                  </a:ext>
                </a:extLst>
              </p14:cNvPr>
              <p14:cNvContentPartPr/>
              <p14:nvPr/>
            </p14:nvContentPartPr>
            <p14:xfrm>
              <a:off x="2577169" y="3525019"/>
              <a:ext cx="474840" cy="27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D7E6111-3062-467F-A0FC-10E9B00ABC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68169" y="3516019"/>
                <a:ext cx="4924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58347EC-20E4-4E31-8DB7-7A1E985D193B}"/>
                  </a:ext>
                </a:extLst>
              </p14:cNvPr>
              <p14:cNvContentPartPr/>
              <p14:nvPr/>
            </p14:nvContentPartPr>
            <p14:xfrm>
              <a:off x="4871089" y="3516379"/>
              <a:ext cx="761400" cy="44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58347EC-20E4-4E31-8DB7-7A1E985D193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62089" y="3507379"/>
                <a:ext cx="77904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B03A2E0-6CE3-46C2-AD36-E23775B724A3}"/>
              </a:ext>
            </a:extLst>
          </p:cNvPr>
          <p:cNvGrpSpPr/>
          <p:nvPr/>
        </p:nvGrpSpPr>
        <p:grpSpPr>
          <a:xfrm>
            <a:off x="2877769" y="3647419"/>
            <a:ext cx="482040" cy="250920"/>
            <a:chOff x="2877769" y="3647419"/>
            <a:chExt cx="48204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BC7E87F-4803-479C-AF89-EAE0AB3CFE9E}"/>
                    </a:ext>
                  </a:extLst>
                </p14:cNvPr>
                <p14:cNvContentPartPr/>
                <p14:nvPr/>
              </p14:nvContentPartPr>
              <p14:xfrm>
                <a:off x="2897569" y="3716899"/>
                <a:ext cx="102240" cy="15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BC7E87F-4803-479C-AF89-EAE0AB3CFE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88929" y="3707899"/>
                  <a:ext cx="1198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2E7AC3-078B-4F8B-A9E6-875908C7D2E7}"/>
                    </a:ext>
                  </a:extLst>
                </p14:cNvPr>
                <p14:cNvContentPartPr/>
                <p14:nvPr/>
              </p14:nvContentPartPr>
              <p14:xfrm>
                <a:off x="2877769" y="3741379"/>
                <a:ext cx="91080" cy="135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2E7AC3-078B-4F8B-A9E6-875908C7D2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69129" y="3732379"/>
                  <a:ext cx="108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A1ABC65-28E4-40EB-8B3A-77DD3A040A4B}"/>
                    </a:ext>
                  </a:extLst>
                </p14:cNvPr>
                <p14:cNvContentPartPr/>
                <p14:nvPr/>
              </p14:nvContentPartPr>
              <p14:xfrm>
                <a:off x="3039769" y="3711499"/>
                <a:ext cx="104760" cy="126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A1ABC65-28E4-40EB-8B3A-77DD3A040A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30769" y="3702499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FE1FA3-4BAA-40BD-B2EC-202E6F08063D}"/>
                    </a:ext>
                  </a:extLst>
                </p14:cNvPr>
                <p14:cNvContentPartPr/>
                <p14:nvPr/>
              </p14:nvContentPartPr>
              <p14:xfrm>
                <a:off x="3208609" y="3647419"/>
                <a:ext cx="68760" cy="73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FE1FA3-4BAA-40BD-B2EC-202E6F0806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99969" y="3638419"/>
                  <a:ext cx="86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01D4965-6BE5-4594-872F-912B7A794D92}"/>
                    </a:ext>
                  </a:extLst>
                </p14:cNvPr>
                <p14:cNvContentPartPr/>
                <p14:nvPr/>
              </p14:nvContentPartPr>
              <p14:xfrm>
                <a:off x="3220129" y="3649939"/>
                <a:ext cx="139680" cy="248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1D4965-6BE5-4594-872F-912B7A794D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11129" y="3641299"/>
                  <a:ext cx="15732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318E870-6B63-4164-99CD-243B15063756}"/>
              </a:ext>
            </a:extLst>
          </p:cNvPr>
          <p:cNvGrpSpPr/>
          <p:nvPr/>
        </p:nvGrpSpPr>
        <p:grpSpPr>
          <a:xfrm>
            <a:off x="3631609" y="3651379"/>
            <a:ext cx="203040" cy="208080"/>
            <a:chOff x="3631609" y="3651379"/>
            <a:chExt cx="20304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0FEA85-BF90-4B8D-8177-C510595BB677}"/>
                    </a:ext>
                  </a:extLst>
                </p14:cNvPr>
                <p14:cNvContentPartPr/>
                <p14:nvPr/>
              </p14:nvContentPartPr>
              <p14:xfrm>
                <a:off x="3682369" y="3651379"/>
                <a:ext cx="38160" cy="208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0FEA85-BF90-4B8D-8177-C510595BB6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73729" y="3642379"/>
                  <a:ext cx="55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2B85195-3026-44FB-9A48-090674DCDBFC}"/>
                    </a:ext>
                  </a:extLst>
                </p14:cNvPr>
                <p14:cNvContentPartPr/>
                <p14:nvPr/>
              </p14:nvContentPartPr>
              <p14:xfrm>
                <a:off x="3631609" y="3774499"/>
                <a:ext cx="203040" cy="69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2B85195-3026-44FB-9A48-090674DCDBF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22969" y="3765499"/>
                  <a:ext cx="22068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DAB59F2-83F6-4744-A58F-33FA04945EED}"/>
              </a:ext>
            </a:extLst>
          </p:cNvPr>
          <p:cNvGrpSpPr/>
          <p:nvPr/>
        </p:nvGrpSpPr>
        <p:grpSpPr>
          <a:xfrm>
            <a:off x="4084849" y="3633019"/>
            <a:ext cx="350280" cy="316800"/>
            <a:chOff x="4084849" y="3633019"/>
            <a:chExt cx="35028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C56706-5586-460E-A200-E01A6AA07FA6}"/>
                    </a:ext>
                  </a:extLst>
                </p14:cNvPr>
                <p14:cNvContentPartPr/>
                <p14:nvPr/>
              </p14:nvContentPartPr>
              <p14:xfrm>
                <a:off x="4084849" y="3746419"/>
                <a:ext cx="117360" cy="203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C56706-5586-460E-A200-E01A6AA07F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75849" y="3737419"/>
                  <a:ext cx="1350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52B51F-C11D-47E3-8096-B5636B395BD2}"/>
                    </a:ext>
                  </a:extLst>
                </p14:cNvPr>
                <p14:cNvContentPartPr/>
                <p14:nvPr/>
              </p14:nvContentPartPr>
              <p14:xfrm>
                <a:off x="4227769" y="3777739"/>
                <a:ext cx="115920" cy="66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52B51F-C11D-47E3-8096-B5636B395B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19129" y="3768739"/>
                  <a:ext cx="133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85BFE83-2912-4490-8805-2792105155D6}"/>
                    </a:ext>
                  </a:extLst>
                </p14:cNvPr>
                <p14:cNvContentPartPr/>
                <p14:nvPr/>
              </p14:nvContentPartPr>
              <p14:xfrm>
                <a:off x="4321369" y="3633019"/>
                <a:ext cx="113760" cy="214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85BFE83-2912-4490-8805-2792105155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12369" y="3624379"/>
                  <a:ext cx="1314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A91D79-EAF3-45C8-9CDE-334EEDB74C83}"/>
              </a:ext>
            </a:extLst>
          </p:cNvPr>
          <p:cNvGrpSpPr/>
          <p:nvPr/>
        </p:nvGrpSpPr>
        <p:grpSpPr>
          <a:xfrm>
            <a:off x="4706929" y="3667939"/>
            <a:ext cx="628560" cy="160920"/>
            <a:chOff x="4706929" y="3667939"/>
            <a:chExt cx="62856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9F33D39-AB7B-4B73-97E9-15435BEC885A}"/>
                    </a:ext>
                  </a:extLst>
                </p14:cNvPr>
                <p14:cNvContentPartPr/>
                <p14:nvPr/>
              </p14:nvContentPartPr>
              <p14:xfrm>
                <a:off x="4706929" y="3683419"/>
                <a:ext cx="83160" cy="144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9F33D39-AB7B-4B73-97E9-15435BEC88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97929" y="3674419"/>
                  <a:ext cx="100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8F1D378-05FD-4172-B1D2-9634269C34EE}"/>
                    </a:ext>
                  </a:extLst>
                </p14:cNvPr>
                <p14:cNvContentPartPr/>
                <p14:nvPr/>
              </p14:nvContentPartPr>
              <p14:xfrm>
                <a:off x="4835089" y="3708979"/>
                <a:ext cx="75240" cy="102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8F1D378-05FD-4172-B1D2-9634269C34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26449" y="3699979"/>
                  <a:ext cx="92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0F2EC7-DB70-4A13-93AC-BFF55B0080DD}"/>
                    </a:ext>
                  </a:extLst>
                </p14:cNvPr>
                <p14:cNvContentPartPr/>
                <p14:nvPr/>
              </p14:nvContentPartPr>
              <p14:xfrm>
                <a:off x="4941649" y="3728059"/>
                <a:ext cx="117000" cy="73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0F2EC7-DB70-4A13-93AC-BFF55B0080D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33009" y="3719059"/>
                  <a:ext cx="134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E63C15-D858-45B8-801A-00AD9B48A6F1}"/>
                    </a:ext>
                  </a:extLst>
                </p14:cNvPr>
                <p14:cNvContentPartPr/>
                <p14:nvPr/>
              </p14:nvContentPartPr>
              <p14:xfrm>
                <a:off x="5060809" y="3682339"/>
                <a:ext cx="173160" cy="132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E63C15-D858-45B8-801A-00AD9B48A6F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51809" y="3673699"/>
                  <a:ext cx="1908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17B4FE0-0D59-40C4-BEFC-765186BD5BE2}"/>
                    </a:ext>
                  </a:extLst>
                </p14:cNvPr>
                <p14:cNvContentPartPr/>
                <p14:nvPr/>
              </p14:nvContentPartPr>
              <p14:xfrm>
                <a:off x="5233609" y="3667939"/>
                <a:ext cx="101880" cy="160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17B4FE0-0D59-40C4-BEFC-765186BD5BE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24609" y="3659299"/>
                  <a:ext cx="119520" cy="17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8FB1-E3D3-405E-B8BF-8C5A1F74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05C6-2A58-475E-A84A-076EE3B54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Integers (int) – common kind of data programmers work with</a:t>
            </a:r>
          </a:p>
          <a:p>
            <a:r>
              <a:rPr lang="en-US" dirty="0"/>
              <a:t>New kind of data – also really common – text</a:t>
            </a:r>
          </a:p>
          <a:p>
            <a:pPr lvl="1"/>
            <a:r>
              <a:rPr lang="en-US" dirty="0"/>
              <a:t>Examples: usernames, passwords, email, names, addresses</a:t>
            </a:r>
          </a:p>
          <a:p>
            <a:pPr lvl="1"/>
            <a:r>
              <a:rPr lang="en-US" dirty="0"/>
              <a:t>Data type for text - String</a:t>
            </a:r>
          </a:p>
          <a:p>
            <a:r>
              <a:rPr lang="en-US" dirty="0"/>
              <a:t>Previous examples - had int as the type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numberOfStaff</a:t>
            </a:r>
            <a:r>
              <a:rPr lang="en-US" dirty="0"/>
              <a:t> = 14;   </a:t>
            </a:r>
          </a:p>
          <a:p>
            <a:r>
              <a:rPr lang="en-US" dirty="0"/>
              <a:t>Now – using String as the type</a:t>
            </a:r>
          </a:p>
          <a:p>
            <a:pPr lvl="1"/>
            <a:r>
              <a:rPr lang="en-US" dirty="0"/>
              <a:t>String name = “Greg Miranda”; //String value, string literal</a:t>
            </a:r>
          </a:p>
          <a:p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11;</a:t>
            </a:r>
          </a:p>
          <a:p>
            <a:pPr lvl="1"/>
            <a:r>
              <a:rPr lang="en-US" dirty="0"/>
              <a:t>What happens? Does it work?</a:t>
            </a:r>
          </a:p>
          <a:p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“11”;</a:t>
            </a:r>
          </a:p>
          <a:p>
            <a:pPr lvl="1"/>
            <a:r>
              <a:rPr lang="en-US" dirty="0"/>
              <a:t>What happens? Does it work? Is it text or a number?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E07EB8-3C8A-4C84-8673-67BB64B8E341}"/>
                  </a:ext>
                </a:extLst>
              </p14:cNvPr>
              <p14:cNvContentPartPr/>
              <p14:nvPr/>
            </p14:nvContentPartPr>
            <p14:xfrm>
              <a:off x="1740889" y="1618459"/>
              <a:ext cx="402840" cy="2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E07EB8-3C8A-4C84-8673-67BB64B8E3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1889" y="1609819"/>
                <a:ext cx="42048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1A3F2BA-B920-4259-B98D-9AD6A0619435}"/>
              </a:ext>
            </a:extLst>
          </p:cNvPr>
          <p:cNvGrpSpPr/>
          <p:nvPr/>
        </p:nvGrpSpPr>
        <p:grpSpPr>
          <a:xfrm>
            <a:off x="1924489" y="572659"/>
            <a:ext cx="1603800" cy="798480"/>
            <a:chOff x="1924489" y="572659"/>
            <a:chExt cx="1603800" cy="79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3C02AA-7D9D-4F19-956A-C9B1C1ACBA3D}"/>
                    </a:ext>
                  </a:extLst>
                </p14:cNvPr>
                <p14:cNvContentPartPr/>
                <p14:nvPr/>
              </p14:nvContentPartPr>
              <p14:xfrm>
                <a:off x="1924489" y="843019"/>
                <a:ext cx="381960" cy="528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3C02AA-7D9D-4F19-956A-C9B1C1ACBA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15489" y="834019"/>
                  <a:ext cx="39960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E24189A-4645-4D97-B858-C6A234635FA1}"/>
                    </a:ext>
                  </a:extLst>
                </p14:cNvPr>
                <p14:cNvContentPartPr/>
                <p14:nvPr/>
              </p14:nvContentPartPr>
              <p14:xfrm>
                <a:off x="2428129" y="714859"/>
                <a:ext cx="212400" cy="19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E24189A-4645-4D97-B858-C6A234635F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9489" y="706219"/>
                  <a:ext cx="230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D5EB67-CB9E-40CB-BF9A-5AAC992D8EA5}"/>
                    </a:ext>
                  </a:extLst>
                </p14:cNvPr>
                <p14:cNvContentPartPr/>
                <p14:nvPr/>
              </p14:nvContentPartPr>
              <p14:xfrm>
                <a:off x="2672569" y="572659"/>
                <a:ext cx="126000" cy="281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D5EB67-CB9E-40CB-BF9A-5AAC992D8E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63569" y="563659"/>
                  <a:ext cx="1436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9F60871-BAAB-4F75-A525-0A89B99BC892}"/>
                    </a:ext>
                  </a:extLst>
                </p14:cNvPr>
                <p14:cNvContentPartPr/>
                <p14:nvPr/>
              </p14:nvContentPartPr>
              <p14:xfrm>
                <a:off x="2831329" y="701179"/>
                <a:ext cx="87480" cy="147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9F60871-BAAB-4F75-A525-0A89B99BC8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2329" y="692539"/>
                  <a:ext cx="105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D387F5-B432-4EB6-ACA1-6A2CB322541D}"/>
                    </a:ext>
                  </a:extLst>
                </p14:cNvPr>
                <p14:cNvContentPartPr/>
                <p14:nvPr/>
              </p14:nvContentPartPr>
              <p14:xfrm>
                <a:off x="2922049" y="586699"/>
                <a:ext cx="142200" cy="268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D387F5-B432-4EB6-ACA1-6A2CB32254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13409" y="577699"/>
                  <a:ext cx="159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DB168A2-1312-4D37-87FF-CC74D4E405EC}"/>
                    </a:ext>
                  </a:extLst>
                </p14:cNvPr>
                <p14:cNvContentPartPr/>
                <p14:nvPr/>
              </p14:nvContentPartPr>
              <p14:xfrm>
                <a:off x="3266569" y="593179"/>
                <a:ext cx="17640" cy="210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DB168A2-1312-4D37-87FF-CC74D4E405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57929" y="584179"/>
                  <a:ext cx="35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DFBE018-8440-4F6E-99C7-30204AE5B986}"/>
                    </a:ext>
                  </a:extLst>
                </p14:cNvPr>
                <p14:cNvContentPartPr/>
                <p14:nvPr/>
              </p14:nvContentPartPr>
              <p14:xfrm>
                <a:off x="3308329" y="580579"/>
                <a:ext cx="50040" cy="255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DFBE018-8440-4F6E-99C7-30204AE5B9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99329" y="571939"/>
                  <a:ext cx="676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D3D28D-0D82-4909-AA23-03D8FD92AF15}"/>
                    </a:ext>
                  </a:extLst>
                </p14:cNvPr>
                <p14:cNvContentPartPr/>
                <p14:nvPr/>
              </p14:nvContentPartPr>
              <p14:xfrm>
                <a:off x="3193849" y="676339"/>
                <a:ext cx="226080" cy="128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7D3D28D-0D82-4909-AA23-03D8FD92AF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84849" y="667339"/>
                  <a:ext cx="2437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7115CC-9420-4E26-B91E-E25ACE6BFC3E}"/>
                    </a:ext>
                  </a:extLst>
                </p14:cNvPr>
                <p14:cNvContentPartPr/>
                <p14:nvPr/>
              </p14:nvContentPartPr>
              <p14:xfrm>
                <a:off x="3466369" y="695419"/>
                <a:ext cx="61920" cy="114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7115CC-9420-4E26-B91E-E25ACE6BFC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57729" y="686779"/>
                  <a:ext cx="7956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90A2651-BBC3-4583-9F80-B9B5FEB0FA69}"/>
                  </a:ext>
                </a:extLst>
              </p14:cNvPr>
              <p14:cNvContentPartPr/>
              <p14:nvPr/>
            </p14:nvContentPartPr>
            <p14:xfrm>
              <a:off x="402409" y="1776139"/>
              <a:ext cx="348480" cy="152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90A2651-BBC3-4583-9F80-B9B5FEB0FA6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3409" y="1767139"/>
                <a:ext cx="3661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DEB597-04BD-40D1-8306-B1823E88309A}"/>
                  </a:ext>
                </a:extLst>
              </p14:cNvPr>
              <p14:cNvContentPartPr/>
              <p14:nvPr/>
            </p14:nvContentPartPr>
            <p14:xfrm>
              <a:off x="4874329" y="1952179"/>
              <a:ext cx="444960" cy="31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DEB597-04BD-40D1-8306-B1823E88309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65689" y="1943539"/>
                <a:ext cx="4626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A74ED48-A84A-4F2F-934E-7AAB6C16A2C3}"/>
                  </a:ext>
                </a:extLst>
              </p14:cNvPr>
              <p14:cNvContentPartPr/>
              <p14:nvPr/>
            </p14:nvContentPartPr>
            <p14:xfrm>
              <a:off x="2884249" y="2513419"/>
              <a:ext cx="650520" cy="48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A74ED48-A84A-4F2F-934E-7AAB6C16A2C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75609" y="2504779"/>
                <a:ext cx="6681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DCF1366-DC6A-416E-AEF2-A5BEF217ABA9}"/>
                  </a:ext>
                </a:extLst>
              </p14:cNvPr>
              <p14:cNvContentPartPr/>
              <p14:nvPr/>
            </p14:nvContentPartPr>
            <p14:xfrm>
              <a:off x="3296089" y="2813659"/>
              <a:ext cx="258840" cy="24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DCF1366-DC6A-416E-AEF2-A5BEF217ABA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87089" y="2805019"/>
                <a:ext cx="2764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CB06841-9FF6-4D21-9B18-79A328E48DEE}"/>
                  </a:ext>
                </a:extLst>
              </p14:cNvPr>
              <p14:cNvContentPartPr/>
              <p14:nvPr/>
            </p14:nvContentPartPr>
            <p14:xfrm>
              <a:off x="8720569" y="-6958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CB06841-9FF6-4D21-9B18-79A328E48DE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11929" y="-7822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694B800F-3B32-4784-9605-C07D1E5961DC}"/>
              </a:ext>
            </a:extLst>
          </p:cNvPr>
          <p:cNvGrpSpPr/>
          <p:nvPr/>
        </p:nvGrpSpPr>
        <p:grpSpPr>
          <a:xfrm>
            <a:off x="3944089" y="4101739"/>
            <a:ext cx="1068480" cy="158760"/>
            <a:chOff x="3944089" y="4101739"/>
            <a:chExt cx="106848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1F2A4-298F-43E3-AE63-876203D0E2DE}"/>
                    </a:ext>
                  </a:extLst>
                </p14:cNvPr>
                <p14:cNvContentPartPr/>
                <p14:nvPr/>
              </p14:nvContentPartPr>
              <p14:xfrm>
                <a:off x="3944089" y="4116499"/>
                <a:ext cx="307800" cy="115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1F2A4-298F-43E3-AE63-876203D0E2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5089" y="4107499"/>
                  <a:ext cx="325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BC7203C-F5D2-4D25-8854-729116C18DE8}"/>
                    </a:ext>
                  </a:extLst>
                </p14:cNvPr>
                <p14:cNvContentPartPr/>
                <p14:nvPr/>
              </p14:nvContentPartPr>
              <p14:xfrm>
                <a:off x="4318849" y="4101739"/>
                <a:ext cx="168120" cy="148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BC7203C-F5D2-4D25-8854-729116C18D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10209" y="4092739"/>
                  <a:ext cx="1857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2775F3-D266-4B6B-AFC6-F8A778158B39}"/>
                    </a:ext>
                  </a:extLst>
                </p14:cNvPr>
                <p14:cNvContentPartPr/>
                <p14:nvPr/>
              </p14:nvContentPartPr>
              <p14:xfrm>
                <a:off x="4509649" y="4122619"/>
                <a:ext cx="100440" cy="9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2775F3-D266-4B6B-AFC6-F8A778158B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01009" y="4113619"/>
                  <a:ext cx="118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FFBB1E-BE7A-4046-950C-A7A307E8E10F}"/>
                    </a:ext>
                  </a:extLst>
                </p14:cNvPr>
                <p14:cNvContentPartPr/>
                <p14:nvPr/>
              </p14:nvContentPartPr>
              <p14:xfrm>
                <a:off x="4718809" y="4151419"/>
                <a:ext cx="293760" cy="10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FFBB1E-BE7A-4046-950C-A7A307E8E1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09809" y="4142779"/>
                  <a:ext cx="31140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0B6B8C-E689-413F-865E-EFB6CF1780CB}"/>
              </a:ext>
            </a:extLst>
          </p:cNvPr>
          <p:cNvGrpSpPr/>
          <p:nvPr/>
        </p:nvGrpSpPr>
        <p:grpSpPr>
          <a:xfrm>
            <a:off x="5218489" y="3986179"/>
            <a:ext cx="1054800" cy="362160"/>
            <a:chOff x="5218489" y="3986179"/>
            <a:chExt cx="105480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95E3EC2-F295-485F-B0F5-3EC36A1D35B1}"/>
                    </a:ext>
                  </a:extLst>
                </p14:cNvPr>
                <p14:cNvContentPartPr/>
                <p14:nvPr/>
              </p14:nvContentPartPr>
              <p14:xfrm>
                <a:off x="5218489" y="4009579"/>
                <a:ext cx="116640" cy="224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95E3EC2-F295-485F-B0F5-3EC36A1D35B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09489" y="4000939"/>
                  <a:ext cx="134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355D50-C8FD-446B-ADB7-92EBEC196DC1}"/>
                    </a:ext>
                  </a:extLst>
                </p14:cNvPr>
                <p14:cNvContentPartPr/>
                <p14:nvPr/>
              </p14:nvContentPartPr>
              <p14:xfrm>
                <a:off x="5398849" y="3986179"/>
                <a:ext cx="166680" cy="247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355D50-C8FD-446B-ADB7-92EBEC196DC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89849" y="3977179"/>
                  <a:ext cx="1843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69B24B2-A389-458D-85BB-4062BFDEF790}"/>
                    </a:ext>
                  </a:extLst>
                </p14:cNvPr>
                <p14:cNvContentPartPr/>
                <p14:nvPr/>
              </p14:nvContentPartPr>
              <p14:xfrm>
                <a:off x="5618089" y="4115059"/>
                <a:ext cx="114840" cy="124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9B24B2-A389-458D-85BB-4062BFDEF79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09089" y="4106419"/>
                  <a:ext cx="132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E07F2FA-9D14-4AF4-B095-FB9E6006973F}"/>
                    </a:ext>
                  </a:extLst>
                </p14:cNvPr>
                <p14:cNvContentPartPr/>
                <p14:nvPr/>
              </p14:nvContentPartPr>
              <p14:xfrm>
                <a:off x="5745529" y="4116499"/>
                <a:ext cx="58680" cy="78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E07F2FA-9D14-4AF4-B095-FB9E6006973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36889" y="4107859"/>
                  <a:ext cx="76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D61F6AA-D688-4A7F-B58D-A303BD1CBF71}"/>
                    </a:ext>
                  </a:extLst>
                </p14:cNvPr>
                <p14:cNvContentPartPr/>
                <p14:nvPr/>
              </p14:nvContentPartPr>
              <p14:xfrm>
                <a:off x="5814649" y="4118659"/>
                <a:ext cx="126000" cy="96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D61F6AA-D688-4A7F-B58D-A303BD1CBF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06009" y="4109659"/>
                  <a:ext cx="143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34F1248-A1D9-4362-887C-596F6B986D07}"/>
                    </a:ext>
                  </a:extLst>
                </p14:cNvPr>
                <p14:cNvContentPartPr/>
                <p14:nvPr/>
              </p14:nvContentPartPr>
              <p14:xfrm>
                <a:off x="5948569" y="4122619"/>
                <a:ext cx="118440" cy="157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4F1248-A1D9-4362-887C-596F6B986D0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39569" y="4113979"/>
                  <a:ext cx="136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71645DD-DAA0-4E3D-9825-09D7E26AAC03}"/>
                    </a:ext>
                  </a:extLst>
                </p14:cNvPr>
                <p14:cNvContentPartPr/>
                <p14:nvPr/>
              </p14:nvContentPartPr>
              <p14:xfrm>
                <a:off x="6126049" y="4018939"/>
                <a:ext cx="96480" cy="196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1645DD-DAA0-4E3D-9825-09D7E26AAC0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17409" y="4010299"/>
                  <a:ext cx="114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D5F58DD-9B8A-4F7E-AFCD-C312A5D913A6}"/>
                    </a:ext>
                  </a:extLst>
                </p14:cNvPr>
                <p14:cNvContentPartPr/>
                <p14:nvPr/>
              </p14:nvContentPartPr>
              <p14:xfrm>
                <a:off x="6195889" y="4160419"/>
                <a:ext cx="77400" cy="107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5F58DD-9B8A-4F7E-AFCD-C312A5D913A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86889" y="4151419"/>
                  <a:ext cx="95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2F26A4-5E20-4E15-92CB-B558BFD9CFD0}"/>
                    </a:ext>
                  </a:extLst>
                </p14:cNvPr>
                <p14:cNvContentPartPr/>
                <p14:nvPr/>
              </p14:nvContentPartPr>
              <p14:xfrm>
                <a:off x="6149449" y="4173379"/>
                <a:ext cx="107640" cy="174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2F26A4-5E20-4E15-92CB-B558BFD9CFD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40809" y="4164379"/>
                  <a:ext cx="12528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EE379F-BDF1-4ABF-BF9F-8120939B0228}"/>
              </a:ext>
            </a:extLst>
          </p:cNvPr>
          <p:cNvGrpSpPr/>
          <p:nvPr/>
        </p:nvGrpSpPr>
        <p:grpSpPr>
          <a:xfrm>
            <a:off x="6463729" y="3937219"/>
            <a:ext cx="763560" cy="330480"/>
            <a:chOff x="6463729" y="3937219"/>
            <a:chExt cx="76356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8B23BD-2DFD-4050-B2FA-9B31C90068DB}"/>
                    </a:ext>
                  </a:extLst>
                </p14:cNvPr>
                <p14:cNvContentPartPr/>
                <p14:nvPr/>
              </p14:nvContentPartPr>
              <p14:xfrm>
                <a:off x="6545809" y="3937219"/>
                <a:ext cx="20880" cy="263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8B23BD-2DFD-4050-B2FA-9B31C90068D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36809" y="3928219"/>
                  <a:ext cx="385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B548F25-687E-4D48-B159-D83FF9C31942}"/>
                    </a:ext>
                  </a:extLst>
                </p14:cNvPr>
                <p14:cNvContentPartPr/>
                <p14:nvPr/>
              </p14:nvContentPartPr>
              <p14:xfrm>
                <a:off x="6463729" y="4071859"/>
                <a:ext cx="242640" cy="68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B548F25-687E-4D48-B159-D83FF9C319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54729" y="4063219"/>
                  <a:ext cx="260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84B232-6F54-4BFA-9845-363D6B01612E}"/>
                    </a:ext>
                  </a:extLst>
                </p14:cNvPr>
                <p14:cNvContentPartPr/>
                <p14:nvPr/>
              </p14:nvContentPartPr>
              <p14:xfrm>
                <a:off x="6624649" y="4072579"/>
                <a:ext cx="135360" cy="195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84B232-6F54-4BFA-9845-363D6B0161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16009" y="4063939"/>
                  <a:ext cx="1530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FD3597-07B0-491C-A385-75B80A37B235}"/>
                    </a:ext>
                  </a:extLst>
                </p14:cNvPr>
                <p14:cNvContentPartPr/>
                <p14:nvPr/>
              </p14:nvContentPartPr>
              <p14:xfrm>
                <a:off x="6791329" y="4054939"/>
                <a:ext cx="108360" cy="173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FD3597-07B0-491C-A385-75B80A37B23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82329" y="4046299"/>
                  <a:ext cx="126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173EAEA-C887-4F1D-8643-353F8CD0BF32}"/>
                    </a:ext>
                  </a:extLst>
                </p14:cNvPr>
                <p14:cNvContentPartPr/>
                <p14:nvPr/>
              </p14:nvContentPartPr>
              <p14:xfrm>
                <a:off x="6958369" y="4062499"/>
                <a:ext cx="105840" cy="118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173EAEA-C887-4F1D-8643-353F8CD0BF3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49729" y="4053859"/>
                  <a:ext cx="123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ED6A1CC-E1AC-43E6-8241-8D3E74297E13}"/>
                    </a:ext>
                  </a:extLst>
                </p14:cNvPr>
                <p14:cNvContentPartPr/>
                <p14:nvPr/>
              </p14:nvContentPartPr>
              <p14:xfrm>
                <a:off x="7113889" y="3956659"/>
                <a:ext cx="113400" cy="201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ED6A1CC-E1AC-43E6-8241-8D3E74297E1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04889" y="3948019"/>
                  <a:ext cx="13104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8333A3B-0D2B-4BC1-BB62-8E639C61C163}"/>
                  </a:ext>
                </a:extLst>
              </p14:cNvPr>
              <p14:cNvContentPartPr/>
              <p14:nvPr/>
            </p14:nvContentPartPr>
            <p14:xfrm>
              <a:off x="2757169" y="4023259"/>
              <a:ext cx="231120" cy="13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8333A3B-0D2B-4BC1-BB62-8E639C61C16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48169" y="4014259"/>
                <a:ext cx="2487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E3A6ACD-0D1E-445B-888A-F1397DE8F896}"/>
                  </a:ext>
                </a:extLst>
              </p14:cNvPr>
              <p14:cNvContentPartPr/>
              <p14:nvPr/>
            </p14:nvContentPartPr>
            <p14:xfrm>
              <a:off x="912169" y="4017859"/>
              <a:ext cx="540720" cy="18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E3A6ACD-0D1E-445B-888A-F1397DE8F89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03529" y="4009219"/>
                <a:ext cx="558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0968DCF-87EB-452D-A80F-AF48D5915A6C}"/>
                  </a:ext>
                </a:extLst>
              </p14:cNvPr>
              <p14:cNvContentPartPr/>
              <p14:nvPr/>
            </p14:nvContentPartPr>
            <p14:xfrm>
              <a:off x="4228849" y="4539499"/>
              <a:ext cx="404280" cy="397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0968DCF-87EB-452D-A80F-AF48D5915A6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19849" y="4530859"/>
                <a:ext cx="4219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F6AC4C5-9EDB-436C-B2CD-ECA44C492B84}"/>
                  </a:ext>
                </a:extLst>
              </p14:cNvPr>
              <p14:cNvContentPartPr/>
              <p14:nvPr/>
            </p14:nvContentPartPr>
            <p14:xfrm>
              <a:off x="2833489" y="4252219"/>
              <a:ext cx="50400" cy="96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F6AC4C5-9EDB-436C-B2CD-ECA44C492B8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24849" y="4243219"/>
                <a:ext cx="680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3B4BA21-A3EC-4C07-A7CA-FA9ACB02A79C}"/>
                  </a:ext>
                </a:extLst>
              </p14:cNvPr>
              <p14:cNvContentPartPr/>
              <p14:nvPr/>
            </p14:nvContentPartPr>
            <p14:xfrm>
              <a:off x="3176209" y="4258339"/>
              <a:ext cx="54360" cy="705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3B4BA21-A3EC-4C07-A7CA-FA9ACB02A79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67569" y="4249699"/>
                <a:ext cx="72000" cy="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933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B75A-F306-4D8A-ADCC-054114B7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1536-3E39-402B-8993-D81B3BC2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integer type – integer literal</a:t>
            </a:r>
          </a:p>
          <a:p>
            <a:r>
              <a:rPr lang="en-US" dirty="0"/>
              <a:t>String – text type – string literal (written in double quotes)</a:t>
            </a:r>
          </a:p>
          <a:p>
            <a:r>
              <a:rPr lang="en-US" dirty="0"/>
              <a:t>Java will enforce that we always </a:t>
            </a:r>
          </a:p>
          <a:p>
            <a:pPr lvl="1"/>
            <a:r>
              <a:rPr lang="en-US" dirty="0"/>
              <a:t>store string values in String typed fields</a:t>
            </a:r>
          </a:p>
          <a:p>
            <a:pPr lvl="1"/>
            <a:r>
              <a:rPr lang="en-US" dirty="0"/>
              <a:t>numeric values in numeric typed fields</a:t>
            </a:r>
          </a:p>
          <a:p>
            <a:r>
              <a:rPr lang="en-US" dirty="0"/>
              <a:t>Programmer’s job to get this right</a:t>
            </a:r>
          </a:p>
          <a:p>
            <a:pPr lvl="1"/>
            <a:r>
              <a:rPr lang="en-US" dirty="0"/>
              <a:t>Java will give an error message if we don’t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6D9976-22A9-4931-AAC6-4B0451C074AC}"/>
                  </a:ext>
                </a:extLst>
              </p14:cNvPr>
              <p14:cNvContentPartPr/>
              <p14:nvPr/>
            </p14:nvContentPartPr>
            <p14:xfrm>
              <a:off x="493129" y="1507939"/>
              <a:ext cx="231480" cy="132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6D9976-22A9-4931-AAC6-4B0451C074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489" y="1499299"/>
                <a:ext cx="24912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C9AB1C0-2D87-4C3A-971D-C17F8865F3E8}"/>
              </a:ext>
            </a:extLst>
          </p:cNvPr>
          <p:cNvGrpSpPr/>
          <p:nvPr/>
        </p:nvGrpSpPr>
        <p:grpSpPr>
          <a:xfrm>
            <a:off x="1846009" y="578779"/>
            <a:ext cx="1366200" cy="918720"/>
            <a:chOff x="1846009" y="578779"/>
            <a:chExt cx="1366200" cy="91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5BF39C-E04E-4998-B8A8-0E278B82C92F}"/>
                    </a:ext>
                  </a:extLst>
                </p14:cNvPr>
                <p14:cNvContentPartPr/>
                <p14:nvPr/>
              </p14:nvContentPartPr>
              <p14:xfrm>
                <a:off x="1846009" y="1152619"/>
                <a:ext cx="283320" cy="344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5BF39C-E04E-4998-B8A8-0E278B82C92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37369" y="1143619"/>
                  <a:ext cx="3009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56D0D6-A8C9-4541-8202-05FC4DCC54B0}"/>
                    </a:ext>
                  </a:extLst>
                </p14:cNvPr>
                <p14:cNvContentPartPr/>
                <p14:nvPr/>
              </p14:nvContentPartPr>
              <p14:xfrm>
                <a:off x="2190169" y="1021219"/>
                <a:ext cx="180000" cy="122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56D0D6-A8C9-4541-8202-05FC4DCC54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1169" y="1012579"/>
                  <a:ext cx="197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3E57249-D34A-471D-A4F5-A8FE39F5B202}"/>
                    </a:ext>
                  </a:extLst>
                </p14:cNvPr>
                <p14:cNvContentPartPr/>
                <p14:nvPr/>
              </p14:nvContentPartPr>
              <p14:xfrm>
                <a:off x="2365849" y="816019"/>
                <a:ext cx="183960" cy="263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3E57249-D34A-471D-A4F5-A8FE39F5B2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57209" y="807379"/>
                  <a:ext cx="2016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39535C-D5BB-41C2-9B53-F4C91FC594ED}"/>
                    </a:ext>
                  </a:extLst>
                </p14:cNvPr>
                <p14:cNvContentPartPr/>
                <p14:nvPr/>
              </p14:nvContentPartPr>
              <p14:xfrm>
                <a:off x="2587969" y="883339"/>
                <a:ext cx="61920" cy="125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39535C-D5BB-41C2-9B53-F4C91FC594E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78969" y="874699"/>
                  <a:ext cx="79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E65A41-3F59-4355-804F-801FAA819B3A}"/>
                    </a:ext>
                  </a:extLst>
                </p14:cNvPr>
                <p14:cNvContentPartPr/>
                <p14:nvPr/>
              </p14:nvContentPartPr>
              <p14:xfrm>
                <a:off x="2676889" y="744379"/>
                <a:ext cx="152640" cy="232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E65A41-3F59-4355-804F-801FAA819B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67889" y="735379"/>
                  <a:ext cx="170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0314DA-315B-45A4-A3F1-DDE402CA9E36}"/>
                    </a:ext>
                  </a:extLst>
                </p14:cNvPr>
                <p14:cNvContentPartPr/>
                <p14:nvPr/>
              </p14:nvContentPartPr>
              <p14:xfrm>
                <a:off x="3056689" y="578779"/>
                <a:ext cx="26640" cy="211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0314DA-315B-45A4-A3F1-DDE402CA9E3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48049" y="569779"/>
                  <a:ext cx="442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D0B85F-478E-41AC-8F41-B28C3793BABC}"/>
                    </a:ext>
                  </a:extLst>
                </p14:cNvPr>
                <p14:cNvContentPartPr/>
                <p14:nvPr/>
              </p14:nvContentPartPr>
              <p14:xfrm>
                <a:off x="3055969" y="581659"/>
                <a:ext cx="156240" cy="208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D0B85F-478E-41AC-8F41-B28C3793BAB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46969" y="572659"/>
                  <a:ext cx="173880" cy="22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83485BF-DA97-42FE-B486-6244F6C47F49}"/>
                  </a:ext>
                </a:extLst>
              </p14:cNvPr>
              <p14:cNvContentPartPr/>
              <p14:nvPr/>
            </p14:nvContentPartPr>
            <p14:xfrm>
              <a:off x="1720369" y="2139019"/>
              <a:ext cx="1022760" cy="40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83485BF-DA97-42FE-B486-6244F6C47F4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11729" y="2130019"/>
                <a:ext cx="104040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256018A-E951-4066-9AB7-1FBBE5F17386}"/>
              </a:ext>
            </a:extLst>
          </p:cNvPr>
          <p:cNvGrpSpPr/>
          <p:nvPr/>
        </p:nvGrpSpPr>
        <p:grpSpPr>
          <a:xfrm>
            <a:off x="5724289" y="1523419"/>
            <a:ext cx="86760" cy="86760"/>
            <a:chOff x="5724289" y="1523419"/>
            <a:chExt cx="8676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B46BCF-DF9B-45DB-82AA-F9DDE635168C}"/>
                    </a:ext>
                  </a:extLst>
                </p14:cNvPr>
                <p14:cNvContentPartPr/>
                <p14:nvPr/>
              </p14:nvContentPartPr>
              <p14:xfrm>
                <a:off x="5724289" y="1534579"/>
                <a:ext cx="24840" cy="66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B46BCF-DF9B-45DB-82AA-F9DDE63516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15649" y="1525939"/>
                  <a:ext cx="42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7BFA4D-F0E7-4750-8A04-29F46D0226F6}"/>
                    </a:ext>
                  </a:extLst>
                </p14:cNvPr>
                <p14:cNvContentPartPr/>
                <p14:nvPr/>
              </p14:nvContentPartPr>
              <p14:xfrm>
                <a:off x="5795569" y="1523419"/>
                <a:ext cx="15480" cy="86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7BFA4D-F0E7-4750-8A04-29F46D0226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6929" y="1514419"/>
                  <a:ext cx="3312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1F7D14-6EC2-4496-B709-52385584A567}"/>
              </a:ext>
            </a:extLst>
          </p:cNvPr>
          <p:cNvGrpSpPr/>
          <p:nvPr/>
        </p:nvGrpSpPr>
        <p:grpSpPr>
          <a:xfrm>
            <a:off x="6292009" y="1469059"/>
            <a:ext cx="101880" cy="103320"/>
            <a:chOff x="6292009" y="1469059"/>
            <a:chExt cx="101880" cy="10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B8BAF5-97BD-413A-A25D-A0BD8A03A23F}"/>
                    </a:ext>
                  </a:extLst>
                </p14:cNvPr>
                <p14:cNvContentPartPr/>
                <p14:nvPr/>
              </p14:nvContentPartPr>
              <p14:xfrm>
                <a:off x="6292009" y="1490299"/>
                <a:ext cx="18720" cy="5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B8BAF5-97BD-413A-A25D-A0BD8A03A2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83369" y="1481659"/>
                  <a:ext cx="36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213C9B-C97C-44AB-ACC2-E11CB2237F9E}"/>
                    </a:ext>
                  </a:extLst>
                </p14:cNvPr>
                <p14:cNvContentPartPr/>
                <p14:nvPr/>
              </p14:nvContentPartPr>
              <p14:xfrm>
                <a:off x="6376609" y="1469059"/>
                <a:ext cx="17280" cy="103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213C9B-C97C-44AB-ACC2-E11CB2237F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67969" y="1460059"/>
                  <a:ext cx="3492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B2AAA6F-730E-43DB-A682-B9A4347CBAC6}"/>
                  </a:ext>
                </a:extLst>
              </p14:cNvPr>
              <p14:cNvContentPartPr/>
              <p14:nvPr/>
            </p14:nvContentPartPr>
            <p14:xfrm>
              <a:off x="1817929" y="2540059"/>
              <a:ext cx="900360" cy="59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B2AAA6F-730E-43DB-A682-B9A4347CBAC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09289" y="2531059"/>
                <a:ext cx="91800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567130BF-5277-4D10-80FF-F53287342877}"/>
              </a:ext>
            </a:extLst>
          </p:cNvPr>
          <p:cNvGrpSpPr/>
          <p:nvPr/>
        </p:nvGrpSpPr>
        <p:grpSpPr>
          <a:xfrm>
            <a:off x="1752769" y="2853619"/>
            <a:ext cx="3024360" cy="78840"/>
            <a:chOff x="1752769" y="2853619"/>
            <a:chExt cx="3024360" cy="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875375-99EA-44A3-BDB7-DEDE313DDA44}"/>
                    </a:ext>
                  </a:extLst>
                </p14:cNvPr>
                <p14:cNvContentPartPr/>
                <p14:nvPr/>
              </p14:nvContentPartPr>
              <p14:xfrm>
                <a:off x="1752769" y="2888899"/>
                <a:ext cx="1088280" cy="41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875375-99EA-44A3-BDB7-DEDE313DDA4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44129" y="2880259"/>
                  <a:ext cx="1105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E987B74-F60F-43F4-AFC5-491982B9A102}"/>
                    </a:ext>
                  </a:extLst>
                </p14:cNvPr>
                <p14:cNvContentPartPr/>
                <p14:nvPr/>
              </p14:nvContentPartPr>
              <p14:xfrm>
                <a:off x="3208249" y="2853619"/>
                <a:ext cx="1568880" cy="78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E987B74-F60F-43F4-AFC5-491982B9A1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99609" y="2844979"/>
                  <a:ext cx="158652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33296A-B277-40E2-9976-31BF30CAC97B}"/>
              </a:ext>
            </a:extLst>
          </p:cNvPr>
          <p:cNvGrpSpPr/>
          <p:nvPr/>
        </p:nvGrpSpPr>
        <p:grpSpPr>
          <a:xfrm>
            <a:off x="1239049" y="3229099"/>
            <a:ext cx="3630960" cy="87840"/>
            <a:chOff x="1239049" y="3229099"/>
            <a:chExt cx="363096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2FDE89B-046D-4F4E-A5D3-FF5F004AE2F1}"/>
                    </a:ext>
                  </a:extLst>
                </p14:cNvPr>
                <p14:cNvContentPartPr/>
                <p14:nvPr/>
              </p14:nvContentPartPr>
              <p14:xfrm>
                <a:off x="1239049" y="3234139"/>
                <a:ext cx="1247400" cy="82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2FDE89B-046D-4F4E-A5D3-FF5F004AE2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30049" y="3225139"/>
                  <a:ext cx="12650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4B2EAB3-069D-47C8-9C61-71489AECB096}"/>
                    </a:ext>
                  </a:extLst>
                </p14:cNvPr>
                <p14:cNvContentPartPr/>
                <p14:nvPr/>
              </p14:nvContentPartPr>
              <p14:xfrm>
                <a:off x="2892529" y="3229099"/>
                <a:ext cx="1977480" cy="42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4B2EAB3-069D-47C8-9C61-71489AECB0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83889" y="3220459"/>
                  <a:ext cx="199512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28C52A6-CEEF-45A2-AE9C-F38C6BC4A048}"/>
                  </a:ext>
                </a:extLst>
              </p14:cNvPr>
              <p14:cNvContentPartPr/>
              <p14:nvPr/>
            </p14:nvContentPartPr>
            <p14:xfrm>
              <a:off x="850609" y="3622219"/>
              <a:ext cx="1970280" cy="116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28C52A6-CEEF-45A2-AE9C-F38C6BC4A04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1609" y="3613219"/>
                <a:ext cx="19879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2511BF9-0526-4561-8894-EF5EE0E073F1}"/>
                  </a:ext>
                </a:extLst>
              </p14:cNvPr>
              <p14:cNvContentPartPr/>
              <p14:nvPr/>
            </p14:nvContentPartPr>
            <p14:xfrm>
              <a:off x="4050289" y="3614659"/>
              <a:ext cx="485280" cy="124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2511BF9-0526-4561-8894-EF5EE0E073F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41649" y="3606019"/>
                <a:ext cx="5029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65C29D6-D778-452F-9FBE-40DEFDB50CFF}"/>
                  </a:ext>
                </a:extLst>
              </p14:cNvPr>
              <p14:cNvContentPartPr/>
              <p14:nvPr/>
            </p14:nvContentPartPr>
            <p14:xfrm>
              <a:off x="2712529" y="3985459"/>
              <a:ext cx="1327320" cy="57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65C29D6-D778-452F-9FBE-40DEFDB50C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03529" y="3976459"/>
                <a:ext cx="134496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D0D93A07-61F0-494C-A6A1-68F63DEA59A4}"/>
              </a:ext>
            </a:extLst>
          </p:cNvPr>
          <p:cNvGrpSpPr/>
          <p:nvPr/>
        </p:nvGrpSpPr>
        <p:grpSpPr>
          <a:xfrm>
            <a:off x="3363049" y="4129459"/>
            <a:ext cx="2039400" cy="409680"/>
            <a:chOff x="3363049" y="4129459"/>
            <a:chExt cx="203940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2E23D4-CDA7-4B2D-A1EC-FE0A1616A25A}"/>
                    </a:ext>
                  </a:extLst>
                </p14:cNvPr>
                <p14:cNvContentPartPr/>
                <p14:nvPr/>
              </p14:nvContentPartPr>
              <p14:xfrm>
                <a:off x="3363049" y="4129459"/>
                <a:ext cx="195480" cy="325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2E23D4-CDA7-4B2D-A1EC-FE0A1616A2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54409" y="4120459"/>
                  <a:ext cx="2131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A46BEE-2A4E-4AC8-8DE5-F0FAC62678BF}"/>
                    </a:ext>
                  </a:extLst>
                </p14:cNvPr>
                <p14:cNvContentPartPr/>
                <p14:nvPr/>
              </p14:nvContentPartPr>
              <p14:xfrm>
                <a:off x="3769129" y="4174459"/>
                <a:ext cx="137520" cy="25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A46BEE-2A4E-4AC8-8DE5-F0FAC62678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60129" y="4165459"/>
                  <a:ext cx="1551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38269FB-4681-4416-8EEA-432B33EFED96}"/>
                    </a:ext>
                  </a:extLst>
                </p14:cNvPr>
                <p14:cNvContentPartPr/>
                <p14:nvPr/>
              </p14:nvContentPartPr>
              <p14:xfrm>
                <a:off x="3777409" y="4291819"/>
                <a:ext cx="193320" cy="80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38269FB-4681-4416-8EEA-432B33EFED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68769" y="4282819"/>
                  <a:ext cx="2109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34CF5C-EF59-4CED-93B4-6B13CF333157}"/>
                    </a:ext>
                  </a:extLst>
                </p14:cNvPr>
                <p14:cNvContentPartPr/>
                <p14:nvPr/>
              </p14:nvContentPartPr>
              <p14:xfrm>
                <a:off x="3994849" y="4231339"/>
                <a:ext cx="197640" cy="192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34CF5C-EF59-4CED-93B4-6B13CF33315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85849" y="4222699"/>
                  <a:ext cx="2152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BD9F3C-F78E-4974-B01E-CE71DD848A12}"/>
                    </a:ext>
                  </a:extLst>
                </p14:cNvPr>
                <p14:cNvContentPartPr/>
                <p14:nvPr/>
              </p14:nvContentPartPr>
              <p14:xfrm>
                <a:off x="4624849" y="4180219"/>
                <a:ext cx="14040" cy="242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BD9F3C-F78E-4974-B01E-CE71DD848A1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16209" y="4171219"/>
                  <a:ext cx="316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65EC397-0C60-4DE9-ADE9-4C904BDA19DD}"/>
                    </a:ext>
                  </a:extLst>
                </p14:cNvPr>
                <p14:cNvContentPartPr/>
                <p14:nvPr/>
              </p14:nvContentPartPr>
              <p14:xfrm>
                <a:off x="4545289" y="4314139"/>
                <a:ext cx="165600" cy="20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65EC397-0C60-4DE9-ADE9-4C904BDA19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36289" y="4305499"/>
                  <a:ext cx="183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2E886F-CE63-4CEA-81B8-FE8B76DCA754}"/>
                    </a:ext>
                  </a:extLst>
                </p14:cNvPr>
                <p14:cNvContentPartPr/>
                <p14:nvPr/>
              </p14:nvContentPartPr>
              <p14:xfrm>
                <a:off x="4785409" y="4150339"/>
                <a:ext cx="138600" cy="220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2E886F-CE63-4CEA-81B8-FE8B76DCA75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76769" y="4141699"/>
                  <a:ext cx="156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428EF5B-A676-4FF4-9E01-2357E6AEDF9F}"/>
                    </a:ext>
                  </a:extLst>
                </p14:cNvPr>
                <p14:cNvContentPartPr/>
                <p14:nvPr/>
              </p14:nvContentPartPr>
              <p14:xfrm>
                <a:off x="4943449" y="4273459"/>
                <a:ext cx="73440" cy="10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428EF5B-A676-4FF4-9E01-2357E6AEDF9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34809" y="4264459"/>
                  <a:ext cx="91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A2F427-7D03-484E-9871-B205F8CDFCB0}"/>
                    </a:ext>
                  </a:extLst>
                </p14:cNvPr>
                <p14:cNvContentPartPr/>
                <p14:nvPr/>
              </p14:nvContentPartPr>
              <p14:xfrm>
                <a:off x="5075209" y="4258339"/>
                <a:ext cx="185040" cy="120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A2F427-7D03-484E-9871-B205F8CDFCB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66569" y="4249699"/>
                  <a:ext cx="202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68E175F-ACEC-41CF-8586-E4D34E295DF0}"/>
                    </a:ext>
                  </a:extLst>
                </p14:cNvPr>
                <p14:cNvContentPartPr/>
                <p14:nvPr/>
              </p14:nvContentPartPr>
              <p14:xfrm>
                <a:off x="3679489" y="4455259"/>
                <a:ext cx="1722960" cy="83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68E175F-ACEC-41CF-8586-E4D34E295DF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70849" y="4446259"/>
                  <a:ext cx="1740600" cy="10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7591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A484-4096-4C8E-8BB2-1648F307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A205-04A8-4D00-A862-7EF22A98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47625"/>
          </a:xfrm>
        </p:spPr>
        <p:txBody>
          <a:bodyPr>
            <a:normAutofit/>
          </a:bodyPr>
          <a:lstStyle/>
          <a:p>
            <a:r>
              <a:rPr lang="en-US" dirty="0"/>
              <a:t>We learned we can store Strings values in fields</a:t>
            </a:r>
          </a:p>
          <a:p>
            <a:pPr lvl="1"/>
            <a:r>
              <a:rPr lang="en-US" dirty="0"/>
              <a:t>What else can we do with them?</a:t>
            </a:r>
          </a:p>
          <a:p>
            <a:pPr lvl="2"/>
            <a:r>
              <a:rPr lang="en-US" dirty="0"/>
              <a:t>Can we add Strings together, like integers?</a:t>
            </a:r>
          </a:p>
          <a:p>
            <a:pPr lvl="3"/>
            <a:r>
              <a:rPr lang="en-US" dirty="0"/>
              <a:t>String </a:t>
            </a:r>
            <a:r>
              <a:rPr lang="en-US" dirty="0" err="1"/>
              <a:t>fullName</a:t>
            </a:r>
            <a:r>
              <a:rPr lang="en-US" dirty="0"/>
              <a:t> = “Greg” + “Miranda”;</a:t>
            </a:r>
          </a:p>
          <a:p>
            <a:pPr lvl="4"/>
            <a:r>
              <a:rPr lang="en-US" dirty="0"/>
              <a:t>Will this work?</a:t>
            </a:r>
          </a:p>
          <a:p>
            <a:pPr lvl="2"/>
            <a:r>
              <a:rPr lang="en-US" dirty="0"/>
              <a:t>Can we multiply Strings by a number?</a:t>
            </a:r>
          </a:p>
          <a:p>
            <a:pPr lvl="3"/>
            <a:r>
              <a:rPr lang="en-US" dirty="0"/>
              <a:t>String str  = </a:t>
            </a:r>
            <a:r>
              <a:rPr lang="en-US" dirty="0" err="1"/>
              <a:t>this.firstname</a:t>
            </a:r>
            <a:r>
              <a:rPr lang="en-US" dirty="0"/>
              <a:t> * 2;</a:t>
            </a:r>
          </a:p>
          <a:p>
            <a:pPr lvl="2"/>
            <a:r>
              <a:rPr lang="en-US" dirty="0"/>
              <a:t>What about Divide? Subtract?</a:t>
            </a:r>
          </a:p>
          <a:p>
            <a:pPr lvl="2"/>
            <a:r>
              <a:rPr lang="en-US" dirty="0"/>
              <a:t>What about +? Can we add a String and a number?</a:t>
            </a:r>
          </a:p>
          <a:p>
            <a:pPr lvl="3"/>
            <a:r>
              <a:rPr lang="en-US" dirty="0"/>
              <a:t>String str  = </a:t>
            </a:r>
            <a:r>
              <a:rPr lang="en-US" dirty="0" err="1"/>
              <a:t>this.firstname</a:t>
            </a:r>
            <a:r>
              <a:rPr lang="en-US" dirty="0"/>
              <a:t> + 2;</a:t>
            </a:r>
          </a:p>
          <a:p>
            <a:pPr lvl="4"/>
            <a:r>
              <a:rPr lang="en-US" dirty="0"/>
              <a:t>What’s going to happen if we try this?</a:t>
            </a:r>
          </a:p>
          <a:p>
            <a:pPr lvl="5"/>
            <a:r>
              <a:rPr lang="en-US" dirty="0"/>
              <a:t>Compiler error?</a:t>
            </a:r>
          </a:p>
          <a:p>
            <a:pPr lvl="5"/>
            <a:r>
              <a:rPr lang="en-US" dirty="0"/>
              <a:t>Works? If it works, what does it store in the str field?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670DEF-AE72-466B-8965-56A4A7F890A0}"/>
                  </a:ext>
                </a:extLst>
              </p14:cNvPr>
              <p14:cNvContentPartPr/>
              <p14:nvPr/>
            </p14:nvContentPartPr>
            <p14:xfrm>
              <a:off x="3624049" y="1766419"/>
              <a:ext cx="752400" cy="36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670DEF-AE72-466B-8965-56A4A7F89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5049" y="1757779"/>
                <a:ext cx="77004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CD73250-A605-429A-8134-651C71075624}"/>
              </a:ext>
            </a:extLst>
          </p:cNvPr>
          <p:cNvGrpSpPr/>
          <p:nvPr/>
        </p:nvGrpSpPr>
        <p:grpSpPr>
          <a:xfrm>
            <a:off x="3978289" y="736459"/>
            <a:ext cx="968760" cy="740160"/>
            <a:chOff x="3978289" y="736459"/>
            <a:chExt cx="968760" cy="74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0C07D32-182E-4326-95BB-7781751E88AE}"/>
                    </a:ext>
                  </a:extLst>
                </p14:cNvPr>
                <p14:cNvContentPartPr/>
                <p14:nvPr/>
              </p14:nvContentPartPr>
              <p14:xfrm>
                <a:off x="3978289" y="1115179"/>
                <a:ext cx="261000" cy="361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0C07D32-182E-4326-95BB-7781751E88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69649" y="1106539"/>
                  <a:ext cx="2786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F518D09-EC26-42DA-952F-1F461BFA821D}"/>
                    </a:ext>
                  </a:extLst>
                </p14:cNvPr>
                <p14:cNvContentPartPr/>
                <p14:nvPr/>
              </p14:nvContentPartPr>
              <p14:xfrm>
                <a:off x="4457089" y="736459"/>
                <a:ext cx="41760" cy="350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F518D09-EC26-42DA-952F-1F461BFA82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48089" y="727819"/>
                  <a:ext cx="594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487495C-B053-4EBE-8039-B4EFECFF35BC}"/>
                    </a:ext>
                  </a:extLst>
                </p14:cNvPr>
                <p14:cNvContentPartPr/>
                <p14:nvPr/>
              </p14:nvContentPartPr>
              <p14:xfrm>
                <a:off x="4380049" y="931219"/>
                <a:ext cx="228600" cy="43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487495C-B053-4EBE-8039-B4EFECFF35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1049" y="922579"/>
                  <a:ext cx="2462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EED65D-A60F-4CAF-9749-2AB9D6FE9CC6}"/>
                    </a:ext>
                  </a:extLst>
                </p14:cNvPr>
                <p14:cNvContentPartPr/>
                <p14:nvPr/>
              </p14:nvContentPartPr>
              <p14:xfrm>
                <a:off x="4592809" y="914299"/>
                <a:ext cx="146520" cy="171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EED65D-A60F-4CAF-9749-2AB9D6FE9C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84169" y="905299"/>
                  <a:ext cx="164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DD4994-A7D6-4607-A130-071FD489C6B0}"/>
                    </a:ext>
                  </a:extLst>
                </p14:cNvPr>
                <p14:cNvContentPartPr/>
                <p14:nvPr/>
              </p14:nvContentPartPr>
              <p14:xfrm>
                <a:off x="4724569" y="814939"/>
                <a:ext cx="222480" cy="244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DD4994-A7D6-4607-A130-071FD489C6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15929" y="806299"/>
                  <a:ext cx="240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ADC6180-D8FC-42D5-81F9-500E5CA4B4FB}"/>
                    </a:ext>
                  </a:extLst>
                </p14:cNvPr>
                <p14:cNvContentPartPr/>
                <p14:nvPr/>
              </p14:nvContentPartPr>
              <p14:xfrm>
                <a:off x="4830049" y="903859"/>
                <a:ext cx="114840" cy="19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ADC6180-D8FC-42D5-81F9-500E5CA4B4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21049" y="895219"/>
                  <a:ext cx="132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5AA971-0A6F-4FB9-BCB4-A4778287F763}"/>
                    </a:ext>
                  </a:extLst>
                </p14:cNvPr>
                <p14:cNvContentPartPr/>
                <p14:nvPr/>
              </p14:nvContentPartPr>
              <p14:xfrm>
                <a:off x="4737889" y="930859"/>
                <a:ext cx="79560" cy="135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5AA971-0A6F-4FB9-BCB4-A4778287F76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889" y="922219"/>
                  <a:ext cx="97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5AF81A9-9B48-4C6A-8B0B-FB3266BF44FA}"/>
                    </a:ext>
                  </a:extLst>
                </p14:cNvPr>
                <p14:cNvContentPartPr/>
                <p14:nvPr/>
              </p14:nvContentPartPr>
              <p14:xfrm>
                <a:off x="4738969" y="968659"/>
                <a:ext cx="86400" cy="104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5AF81A9-9B48-4C6A-8B0B-FB3266BF44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29969" y="960019"/>
                  <a:ext cx="10404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A1BBC70-84F7-4418-B0AF-4D1BE1A2DDB4}"/>
                  </a:ext>
                </a:extLst>
              </p14:cNvPr>
              <p14:cNvContentPartPr/>
              <p14:nvPr/>
            </p14:nvContentPartPr>
            <p14:xfrm>
              <a:off x="2612809" y="2070619"/>
              <a:ext cx="1622520" cy="47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A1BBC70-84F7-4418-B0AF-4D1BE1A2DDB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04169" y="2061619"/>
                <a:ext cx="16401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96A2131-96E9-4761-A791-787F90D9268F}"/>
                  </a:ext>
                </a:extLst>
              </p14:cNvPr>
              <p14:cNvContentPartPr/>
              <p14:nvPr/>
            </p14:nvContentPartPr>
            <p14:xfrm>
              <a:off x="2139769" y="2314699"/>
              <a:ext cx="373320" cy="38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96A2131-96E9-4761-A791-787F90D9268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30769" y="2306059"/>
                <a:ext cx="3909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EEDE807-583C-4256-9975-89735CDA3DD7}"/>
                  </a:ext>
                </a:extLst>
              </p14:cNvPr>
              <p14:cNvContentPartPr/>
              <p14:nvPr/>
            </p14:nvContentPartPr>
            <p14:xfrm>
              <a:off x="3130849" y="2600179"/>
              <a:ext cx="1518120" cy="52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EEDE807-583C-4256-9975-89735CDA3DD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21849" y="2591179"/>
                <a:ext cx="1535760" cy="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CE5DD8F2-673E-4B32-B622-D839687FA183}"/>
              </a:ext>
            </a:extLst>
          </p:cNvPr>
          <p:cNvGrpSpPr/>
          <p:nvPr/>
        </p:nvGrpSpPr>
        <p:grpSpPr>
          <a:xfrm>
            <a:off x="3360889" y="1712779"/>
            <a:ext cx="3831120" cy="1090440"/>
            <a:chOff x="3360889" y="1712779"/>
            <a:chExt cx="3831120" cy="10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B2E16C-C2FC-4FF8-8926-00A05414B06E}"/>
                    </a:ext>
                  </a:extLst>
                </p14:cNvPr>
                <p14:cNvContentPartPr/>
                <p14:nvPr/>
              </p14:nvContentPartPr>
              <p14:xfrm>
                <a:off x="3360889" y="2666059"/>
                <a:ext cx="1805040" cy="137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B2E16C-C2FC-4FF8-8926-00A05414B06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51889" y="2657059"/>
                  <a:ext cx="182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8E2D1E9-C8E6-42EF-A657-B9067B26532E}"/>
                    </a:ext>
                  </a:extLst>
                </p14:cNvPr>
                <p14:cNvContentPartPr/>
                <p14:nvPr/>
              </p14:nvContentPartPr>
              <p14:xfrm>
                <a:off x="5329009" y="2573899"/>
                <a:ext cx="120960" cy="143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8E2D1E9-C8E6-42EF-A657-B9067B2653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20369" y="2565259"/>
                  <a:ext cx="138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080B14-30F4-42F7-9C8B-88B1F0B6C1AF}"/>
                    </a:ext>
                  </a:extLst>
                </p14:cNvPr>
                <p14:cNvContentPartPr/>
                <p14:nvPr/>
              </p14:nvContentPartPr>
              <p14:xfrm>
                <a:off x="5459689" y="2600539"/>
                <a:ext cx="94320" cy="96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C080B14-30F4-42F7-9C8B-88B1F0B6C1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51049" y="2591899"/>
                  <a:ext cx="11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8F17FF8-A795-40AB-A14D-FFC82A55F814}"/>
                    </a:ext>
                  </a:extLst>
                </p14:cNvPr>
                <p14:cNvContentPartPr/>
                <p14:nvPr/>
              </p14:nvContentPartPr>
              <p14:xfrm>
                <a:off x="5633929" y="2570299"/>
                <a:ext cx="45000" cy="121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8F17FF8-A795-40AB-A14D-FFC82A55F8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5289" y="2561299"/>
                  <a:ext cx="626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6C1884F-D35F-4F60-BF71-C0F8BF699517}"/>
                    </a:ext>
                  </a:extLst>
                </p14:cNvPr>
                <p14:cNvContentPartPr/>
                <p14:nvPr/>
              </p14:nvContentPartPr>
              <p14:xfrm>
                <a:off x="5727889" y="2471299"/>
                <a:ext cx="209520" cy="204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6C1884F-D35F-4F60-BF71-C0F8BF69951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19249" y="2462299"/>
                  <a:ext cx="2271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A56EB6-5D2A-4DC5-B6DF-77A3542BEBAB}"/>
                    </a:ext>
                  </a:extLst>
                </p14:cNvPr>
                <p14:cNvContentPartPr/>
                <p14:nvPr/>
              </p14:nvContentPartPr>
              <p14:xfrm>
                <a:off x="5974849" y="2437819"/>
                <a:ext cx="92880" cy="241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A56EB6-5D2A-4DC5-B6DF-77A3542BEB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65849" y="2429179"/>
                  <a:ext cx="1105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AD01A6A-0C3D-46B9-9EFA-58DD5A5DA43B}"/>
                    </a:ext>
                  </a:extLst>
                </p14:cNvPr>
                <p14:cNvContentPartPr/>
                <p14:nvPr/>
              </p14:nvContentPartPr>
              <p14:xfrm>
                <a:off x="6099409" y="2408659"/>
                <a:ext cx="109440" cy="267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AD01A6A-0C3D-46B9-9EFA-58DD5A5DA43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90769" y="2400019"/>
                  <a:ext cx="1270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E60AC4-2330-4134-AE57-73A16329A9CF}"/>
                    </a:ext>
                  </a:extLst>
                </p14:cNvPr>
                <p14:cNvContentPartPr/>
                <p14:nvPr/>
              </p14:nvContentPartPr>
              <p14:xfrm>
                <a:off x="4722409" y="1982419"/>
                <a:ext cx="1150200" cy="531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E60AC4-2330-4134-AE57-73A16329A9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13769" y="1973419"/>
                  <a:ext cx="11678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961AB31-9F82-4D5F-9FC7-3B3019762C0D}"/>
                    </a:ext>
                  </a:extLst>
                </p14:cNvPr>
                <p14:cNvContentPartPr/>
                <p14:nvPr/>
              </p14:nvContentPartPr>
              <p14:xfrm>
                <a:off x="6009409" y="1896019"/>
                <a:ext cx="126000" cy="142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961AB31-9F82-4D5F-9FC7-3B3019762C0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00409" y="1887379"/>
                  <a:ext cx="143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2978752-918C-4B19-A195-73F5F49884AD}"/>
                    </a:ext>
                  </a:extLst>
                </p14:cNvPr>
                <p14:cNvContentPartPr/>
                <p14:nvPr/>
              </p14:nvContentPartPr>
              <p14:xfrm>
                <a:off x="6172489" y="1915819"/>
                <a:ext cx="124200" cy="83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2978752-918C-4B19-A195-73F5F49884A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63489" y="1907179"/>
                  <a:ext cx="1418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2A643D9-ECAA-4C6C-81DF-D63FBEB41425}"/>
                    </a:ext>
                  </a:extLst>
                </p14:cNvPr>
                <p14:cNvContentPartPr/>
                <p14:nvPr/>
              </p14:nvContentPartPr>
              <p14:xfrm>
                <a:off x="6371569" y="1908619"/>
                <a:ext cx="174600" cy="118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2A643D9-ECAA-4C6C-81DF-D63FBEB414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62569" y="1899619"/>
                  <a:ext cx="192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F762922-AEE1-42EA-B70A-2FEA8275F331}"/>
                    </a:ext>
                  </a:extLst>
                </p14:cNvPr>
                <p14:cNvContentPartPr/>
                <p14:nvPr/>
              </p14:nvContentPartPr>
              <p14:xfrm>
                <a:off x="6596929" y="1919779"/>
                <a:ext cx="92880" cy="9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F762922-AEE1-42EA-B70A-2FEA8275F3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88289" y="1911139"/>
                  <a:ext cx="110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90C7C90-9DC2-422F-98CA-26F36BEB96DD}"/>
                    </a:ext>
                  </a:extLst>
                </p14:cNvPr>
                <p14:cNvContentPartPr/>
                <p14:nvPr/>
              </p14:nvContentPartPr>
              <p14:xfrm>
                <a:off x="6778729" y="1890259"/>
                <a:ext cx="124560" cy="95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90C7C90-9DC2-422F-98CA-26F36BEB96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70089" y="1881619"/>
                  <a:ext cx="142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301B1C-6C85-4E4B-BBC0-947F73EC46E6}"/>
                    </a:ext>
                  </a:extLst>
                </p14:cNvPr>
                <p14:cNvContentPartPr/>
                <p14:nvPr/>
              </p14:nvContentPartPr>
              <p14:xfrm>
                <a:off x="7018849" y="1712779"/>
                <a:ext cx="34920" cy="277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301B1C-6C85-4E4B-BBC0-947F73EC46E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10209" y="1704139"/>
                  <a:ext cx="52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C47A6D4-B0E1-42EC-B06F-CA3E215D7EEF}"/>
                    </a:ext>
                  </a:extLst>
                </p14:cNvPr>
                <p14:cNvContentPartPr/>
                <p14:nvPr/>
              </p14:nvContentPartPr>
              <p14:xfrm>
                <a:off x="6966289" y="1872619"/>
                <a:ext cx="225720" cy="97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C47A6D4-B0E1-42EC-B06F-CA3E215D7E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57649" y="1863979"/>
                  <a:ext cx="24336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1A68FE-C2FF-4564-A441-AD50FB40DD0D}"/>
              </a:ext>
            </a:extLst>
          </p:cNvPr>
          <p:cNvGrpSpPr/>
          <p:nvPr/>
        </p:nvGrpSpPr>
        <p:grpSpPr>
          <a:xfrm>
            <a:off x="7247449" y="1658059"/>
            <a:ext cx="758880" cy="342360"/>
            <a:chOff x="7247449" y="1658059"/>
            <a:chExt cx="75888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DA8219-5CDC-480C-9BF8-CE8A7D4B798C}"/>
                    </a:ext>
                  </a:extLst>
                </p14:cNvPr>
                <p14:cNvContentPartPr/>
                <p14:nvPr/>
              </p14:nvContentPartPr>
              <p14:xfrm>
                <a:off x="7247449" y="1863979"/>
                <a:ext cx="146880" cy="136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DA8219-5CDC-480C-9BF8-CE8A7D4B798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38809" y="1854979"/>
                  <a:ext cx="164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4C9446-9C0F-4696-A753-457E806337F7}"/>
                    </a:ext>
                  </a:extLst>
                </p14:cNvPr>
                <p14:cNvContentPartPr/>
                <p14:nvPr/>
              </p14:nvContentPartPr>
              <p14:xfrm>
                <a:off x="7404769" y="1869019"/>
                <a:ext cx="98640" cy="84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4C9446-9C0F-4696-A753-457E806337F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95769" y="1860379"/>
                  <a:ext cx="116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FB8173-3A4E-40D6-B994-F4F3AD6A2BE1}"/>
                    </a:ext>
                  </a:extLst>
                </p14:cNvPr>
                <p14:cNvContentPartPr/>
                <p14:nvPr/>
              </p14:nvContentPartPr>
              <p14:xfrm>
                <a:off x="7581889" y="1658059"/>
                <a:ext cx="93600" cy="290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FB8173-3A4E-40D6-B994-F4F3AD6A2B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73249" y="1649059"/>
                  <a:ext cx="1112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DBA1B18-586E-4AF0-92B2-8F8DADA334C2}"/>
                    </a:ext>
                  </a:extLst>
                </p14:cNvPr>
                <p14:cNvContentPartPr/>
                <p14:nvPr/>
              </p14:nvContentPartPr>
              <p14:xfrm>
                <a:off x="7711489" y="1705579"/>
                <a:ext cx="68400" cy="225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DBA1B18-586E-4AF0-92B2-8F8DADA334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02849" y="1696579"/>
                  <a:ext cx="86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EDF8106-3E61-4B6A-9E78-9B83EDBE8CF3}"/>
                    </a:ext>
                  </a:extLst>
                </p14:cNvPr>
                <p14:cNvContentPartPr/>
                <p14:nvPr/>
              </p14:nvContentPartPr>
              <p14:xfrm>
                <a:off x="7787809" y="1777939"/>
                <a:ext cx="218520" cy="148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EDF8106-3E61-4B6A-9E78-9B83EDBE8C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78809" y="1769299"/>
                  <a:ext cx="23616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84E4762-C570-44B1-A334-69C7FAEAED4B}"/>
              </a:ext>
            </a:extLst>
          </p:cNvPr>
          <p:cNvGrpSpPr/>
          <p:nvPr/>
        </p:nvGrpSpPr>
        <p:grpSpPr>
          <a:xfrm>
            <a:off x="2527489" y="3021019"/>
            <a:ext cx="4150440" cy="690840"/>
            <a:chOff x="2527489" y="3021019"/>
            <a:chExt cx="4150440" cy="69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F97D22B-70BA-4736-B24A-355AA582D0B6}"/>
                    </a:ext>
                  </a:extLst>
                </p14:cNvPr>
                <p14:cNvContentPartPr/>
                <p14:nvPr/>
              </p14:nvContentPartPr>
              <p14:xfrm>
                <a:off x="3647089" y="3407299"/>
                <a:ext cx="268560" cy="15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F97D22B-70BA-4736-B24A-355AA582D0B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38449" y="3398299"/>
                  <a:ext cx="286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8E44D2D-6341-4A3A-9A33-9E880E05386C}"/>
                    </a:ext>
                  </a:extLst>
                </p14:cNvPr>
                <p14:cNvContentPartPr/>
                <p14:nvPr/>
              </p14:nvContentPartPr>
              <p14:xfrm>
                <a:off x="2527489" y="3674419"/>
                <a:ext cx="492120" cy="35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8E44D2D-6341-4A3A-9A33-9E880E0538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18849" y="3665419"/>
                  <a:ext cx="5097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582EDF6-35FA-43CD-9775-97A481A0A192}"/>
                    </a:ext>
                  </a:extLst>
                </p14:cNvPr>
                <p14:cNvContentPartPr/>
                <p14:nvPr/>
              </p14:nvContentPartPr>
              <p14:xfrm>
                <a:off x="3152089" y="3678019"/>
                <a:ext cx="702720" cy="33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582EDF6-35FA-43CD-9775-97A481A0A19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43449" y="3669379"/>
                  <a:ext cx="720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73E60A7-5E2E-4312-A79B-CA01B126DB9F}"/>
                    </a:ext>
                  </a:extLst>
                </p14:cNvPr>
                <p14:cNvContentPartPr/>
                <p14:nvPr/>
              </p14:nvContentPartPr>
              <p14:xfrm>
                <a:off x="4087369" y="3283819"/>
                <a:ext cx="258120" cy="308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73E60A7-5E2E-4312-A79B-CA01B126DB9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78369" y="3275179"/>
                  <a:ext cx="2757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25A3D7C-00E0-4E02-AE9D-AC8F30D95DD9}"/>
                    </a:ext>
                  </a:extLst>
                </p14:cNvPr>
                <p14:cNvContentPartPr/>
                <p14:nvPr/>
              </p14:nvContentPartPr>
              <p14:xfrm>
                <a:off x="4401649" y="3303619"/>
                <a:ext cx="317520" cy="110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25A3D7C-00E0-4E02-AE9D-AC8F30D95DD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93009" y="3294619"/>
                  <a:ext cx="335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985361B-B781-4AD5-9225-C88A7C7314FC}"/>
                    </a:ext>
                  </a:extLst>
                </p14:cNvPr>
                <p14:cNvContentPartPr/>
                <p14:nvPr/>
              </p14:nvContentPartPr>
              <p14:xfrm>
                <a:off x="4869649" y="3257539"/>
                <a:ext cx="132840" cy="138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985361B-B781-4AD5-9225-C88A7C7314F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61009" y="3248899"/>
                  <a:ext cx="150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EEFBBBF-1463-45F6-8239-00CE7251D401}"/>
                    </a:ext>
                  </a:extLst>
                </p14:cNvPr>
                <p14:cNvContentPartPr/>
                <p14:nvPr/>
              </p14:nvContentPartPr>
              <p14:xfrm>
                <a:off x="5002489" y="3287779"/>
                <a:ext cx="60480" cy="82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EEFBBBF-1463-45F6-8239-00CE7251D40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93489" y="3278779"/>
                  <a:ext cx="78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29FB00A-3344-4A10-ABA1-FAE8400A8623}"/>
                    </a:ext>
                  </a:extLst>
                </p14:cNvPr>
                <p14:cNvContentPartPr/>
                <p14:nvPr/>
              </p14:nvContentPartPr>
              <p14:xfrm>
                <a:off x="5077729" y="3279139"/>
                <a:ext cx="122760" cy="115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29FB00A-3344-4A10-ABA1-FAE8400A862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68729" y="3270139"/>
                  <a:ext cx="140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E044EFF-5DB0-4571-88B5-1E2685BA343F}"/>
                    </a:ext>
                  </a:extLst>
                </p14:cNvPr>
                <p14:cNvContentPartPr/>
                <p14:nvPr/>
              </p14:nvContentPartPr>
              <p14:xfrm>
                <a:off x="5227489" y="3265459"/>
                <a:ext cx="58320" cy="92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E044EFF-5DB0-4571-88B5-1E2685BA34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18849" y="3256459"/>
                  <a:ext cx="75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DD8084-F63B-430B-9370-5A23E9468B37}"/>
                    </a:ext>
                  </a:extLst>
                </p14:cNvPr>
                <p14:cNvContentPartPr/>
                <p14:nvPr/>
              </p14:nvContentPartPr>
              <p14:xfrm>
                <a:off x="5528449" y="3257179"/>
                <a:ext cx="121320" cy="63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DD8084-F63B-430B-9370-5A23E9468B3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19809" y="3248179"/>
                  <a:ext cx="13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D1BC0D3-55F8-4C4C-B341-303FAF5A8E60}"/>
                    </a:ext>
                  </a:extLst>
                </p14:cNvPr>
                <p14:cNvContentPartPr/>
                <p14:nvPr/>
              </p14:nvContentPartPr>
              <p14:xfrm>
                <a:off x="5688649" y="3109579"/>
                <a:ext cx="140400" cy="22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D1BC0D3-55F8-4C4C-B341-303FAF5A8E6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80009" y="3100579"/>
                  <a:ext cx="158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42CC720-D56D-4D44-B874-AB01D9FDA061}"/>
                    </a:ext>
                  </a:extLst>
                </p14:cNvPr>
                <p14:cNvContentPartPr/>
                <p14:nvPr/>
              </p14:nvContentPartPr>
              <p14:xfrm>
                <a:off x="6110569" y="3058819"/>
                <a:ext cx="19800" cy="277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42CC720-D56D-4D44-B874-AB01D9FDA06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01929" y="3049819"/>
                  <a:ext cx="37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B086235-5D53-4BAC-B6DF-6063EEEF6980}"/>
                    </a:ext>
                  </a:extLst>
                </p14:cNvPr>
                <p14:cNvContentPartPr/>
                <p14:nvPr/>
              </p14:nvContentPartPr>
              <p14:xfrm>
                <a:off x="6068089" y="3231259"/>
                <a:ext cx="141480" cy="34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B086235-5D53-4BAC-B6DF-6063EEEF698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59089" y="3222259"/>
                  <a:ext cx="159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DC31E14-BA90-4856-9B1D-7B8E4BC14770}"/>
                    </a:ext>
                  </a:extLst>
                </p14:cNvPr>
                <p14:cNvContentPartPr/>
                <p14:nvPr/>
              </p14:nvContentPartPr>
              <p14:xfrm>
                <a:off x="6254569" y="3021019"/>
                <a:ext cx="208440" cy="293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DC31E14-BA90-4856-9B1D-7B8E4BC1477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45929" y="3012019"/>
                  <a:ext cx="226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12E1F40-BF42-4148-A982-B859F25E57FF}"/>
                    </a:ext>
                  </a:extLst>
                </p14:cNvPr>
                <p14:cNvContentPartPr/>
                <p14:nvPr/>
              </p14:nvContentPartPr>
              <p14:xfrm>
                <a:off x="6541849" y="3174019"/>
                <a:ext cx="136080" cy="157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12E1F40-BF42-4148-A982-B859F25E57F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32849" y="3165379"/>
                  <a:ext cx="15372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6CB480C-A06C-484E-A088-301EE87E087A}"/>
              </a:ext>
            </a:extLst>
          </p:cNvPr>
          <p:cNvGrpSpPr/>
          <p:nvPr/>
        </p:nvGrpSpPr>
        <p:grpSpPr>
          <a:xfrm>
            <a:off x="6995089" y="3012379"/>
            <a:ext cx="522360" cy="260640"/>
            <a:chOff x="6995089" y="3012379"/>
            <a:chExt cx="52236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124599D-A6EB-47AE-AED2-2500BB451CAB}"/>
                    </a:ext>
                  </a:extLst>
                </p14:cNvPr>
                <p14:cNvContentPartPr/>
                <p14:nvPr/>
              </p14:nvContentPartPr>
              <p14:xfrm>
                <a:off x="6995089" y="3158899"/>
                <a:ext cx="182520" cy="114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124599D-A6EB-47AE-AED2-2500BB451C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86449" y="3149899"/>
                  <a:ext cx="2001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7942E81-5731-4B70-96B1-29006D512175}"/>
                    </a:ext>
                  </a:extLst>
                </p14:cNvPr>
                <p14:cNvContentPartPr/>
                <p14:nvPr/>
              </p14:nvContentPartPr>
              <p14:xfrm>
                <a:off x="7171849" y="3147019"/>
                <a:ext cx="76680" cy="67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7942E81-5731-4B70-96B1-29006D51217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63209" y="3138379"/>
                  <a:ext cx="94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168B76A-EA2B-4343-A076-07B7FDC13117}"/>
                    </a:ext>
                  </a:extLst>
                </p14:cNvPr>
                <p14:cNvContentPartPr/>
                <p14:nvPr/>
              </p14:nvContentPartPr>
              <p14:xfrm>
                <a:off x="7292089" y="3131539"/>
                <a:ext cx="60120" cy="81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168B76A-EA2B-4343-A076-07B7FDC1311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83089" y="3122539"/>
                  <a:ext cx="77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9900D02-AD88-49AC-A161-75D3A84EB5E8}"/>
                    </a:ext>
                  </a:extLst>
                </p14:cNvPr>
                <p14:cNvContentPartPr/>
                <p14:nvPr/>
              </p14:nvContentPartPr>
              <p14:xfrm>
                <a:off x="7421689" y="3012379"/>
                <a:ext cx="95760" cy="215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9900D02-AD88-49AC-A161-75D3A84EB5E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12689" y="3003379"/>
                  <a:ext cx="113400" cy="23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C7F7F86-0E31-4AA7-9105-B1960486172F}"/>
                  </a:ext>
                </a:extLst>
              </p14:cNvPr>
              <p14:cNvContentPartPr/>
              <p14:nvPr/>
            </p14:nvContentPartPr>
            <p14:xfrm>
              <a:off x="1500049" y="3266899"/>
              <a:ext cx="225360" cy="105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C7F7F86-0E31-4AA7-9105-B1960486172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491409" y="3258259"/>
                <a:ext cx="2430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E14E53F-8E04-4E29-A995-DFC5D9C8A611}"/>
                  </a:ext>
                </a:extLst>
              </p14:cNvPr>
              <p14:cNvContentPartPr/>
              <p14:nvPr/>
            </p14:nvContentPartPr>
            <p14:xfrm>
              <a:off x="1248409" y="3503059"/>
              <a:ext cx="178560" cy="907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E14E53F-8E04-4E29-A995-DFC5D9C8A61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239409" y="3494419"/>
                <a:ext cx="1962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A04F912-C8EF-460B-AB9C-8EC088CDD96D}"/>
                  </a:ext>
                </a:extLst>
              </p14:cNvPr>
              <p14:cNvContentPartPr/>
              <p14:nvPr/>
            </p14:nvContentPartPr>
            <p14:xfrm>
              <a:off x="2519209" y="3921739"/>
              <a:ext cx="116280" cy="277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A04F912-C8EF-460B-AB9C-8EC088CDD96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510569" y="3912739"/>
                <a:ext cx="1339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4ABD9EB-0065-444F-B7FB-DE99C70E250F}"/>
                  </a:ext>
                </a:extLst>
              </p14:cNvPr>
              <p14:cNvContentPartPr/>
              <p14:nvPr/>
            </p14:nvContentPartPr>
            <p14:xfrm>
              <a:off x="3825649" y="3949459"/>
              <a:ext cx="406800" cy="33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4ABD9EB-0065-444F-B7FB-DE99C70E250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816649" y="3940459"/>
                <a:ext cx="4244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DF12A20-0578-4A6C-B89A-1CC1F050DF26}"/>
                  </a:ext>
                </a:extLst>
              </p14:cNvPr>
              <p14:cNvContentPartPr/>
              <p14:nvPr/>
            </p14:nvContentPartPr>
            <p14:xfrm>
              <a:off x="4782529" y="3936139"/>
              <a:ext cx="621000" cy="14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DF12A20-0578-4A6C-B89A-1CC1F050DF2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773529" y="3927139"/>
                <a:ext cx="6386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C9BFF66-3168-4E08-96F0-F677E48A601B}"/>
                  </a:ext>
                </a:extLst>
              </p14:cNvPr>
              <p14:cNvContentPartPr/>
              <p14:nvPr/>
            </p14:nvContentPartPr>
            <p14:xfrm>
              <a:off x="1910089" y="4220179"/>
              <a:ext cx="2077560" cy="34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C9BFF66-3168-4E08-96F0-F677E48A601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901449" y="4211179"/>
                <a:ext cx="2095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CCABE9B-A0F4-4F04-9693-E6041D9B5DDE}"/>
                  </a:ext>
                </a:extLst>
              </p14:cNvPr>
              <p14:cNvContentPartPr/>
              <p14:nvPr/>
            </p14:nvContentPartPr>
            <p14:xfrm>
              <a:off x="1461889" y="4069339"/>
              <a:ext cx="283680" cy="88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CCABE9B-A0F4-4F04-9693-E6041D9B5DD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453249" y="4060699"/>
                <a:ext cx="301320" cy="1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675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7EA0-6ADB-4B4F-839E-1A4B0A36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8962"/>
            <a:ext cx="7886700" cy="4551406"/>
          </a:xfrm>
        </p:spPr>
        <p:txBody>
          <a:bodyPr/>
          <a:lstStyle/>
          <a:p>
            <a:r>
              <a:rPr lang="en-US" dirty="0"/>
              <a:t>We can + other things besides numbers to Strings and get similar behavior</a:t>
            </a:r>
          </a:p>
          <a:p>
            <a:pPr lvl="1"/>
            <a:r>
              <a:rPr lang="en-US" dirty="0"/>
              <a:t>More on this in upcoming weeks</a:t>
            </a:r>
          </a:p>
          <a:p>
            <a:r>
              <a:rPr lang="en-US" dirty="0"/>
              <a:t>Adding Strings and numbers</a:t>
            </a:r>
          </a:p>
          <a:p>
            <a:pPr lvl="1"/>
            <a:r>
              <a:rPr lang="en-US" dirty="0"/>
              <a:t>Can be convenient</a:t>
            </a:r>
          </a:p>
          <a:p>
            <a:pPr lvl="2"/>
            <a:r>
              <a:rPr lang="en-US" dirty="0"/>
              <a:t>Can turn a number into text</a:t>
            </a:r>
          </a:p>
          <a:p>
            <a:pPr lvl="1"/>
            <a:r>
              <a:rPr lang="en-US" dirty="0"/>
              <a:t>Can also be confusing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"11" + 200;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klassName</a:t>
            </a:r>
            <a:r>
              <a:rPr lang="en-US" dirty="0"/>
              <a:t> = 11 + "200";</a:t>
            </a:r>
          </a:p>
          <a:p>
            <a:pPr lvl="3"/>
            <a:r>
              <a:rPr lang="en-US" dirty="0"/>
              <a:t>Error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klassName</a:t>
            </a:r>
            <a:r>
              <a:rPr lang="en-US" dirty="0"/>
              <a:t> = 11 + "200";</a:t>
            </a:r>
          </a:p>
          <a:p>
            <a:pPr lvl="1"/>
            <a:r>
              <a:rPr lang="en-US" dirty="0"/>
              <a:t>Java does do this automatic conversion of Strings and numbers</a:t>
            </a:r>
          </a:p>
          <a:p>
            <a:pPr lvl="2"/>
            <a:r>
              <a:rPr lang="en-US" dirty="0"/>
              <a:t>Be careful in your own code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93294B-63D3-41A1-B050-23BF9DF909A7}"/>
                  </a:ext>
                </a:extLst>
              </p14:cNvPr>
              <p14:cNvContentPartPr/>
              <p14:nvPr/>
            </p14:nvContentPartPr>
            <p14:xfrm>
              <a:off x="1628569" y="785059"/>
              <a:ext cx="337320" cy="7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93294B-63D3-41A1-B050-23BF9DF909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9929" y="776419"/>
                <a:ext cx="3549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324413-DF57-48C0-8E38-3F6B2D011AA8}"/>
                  </a:ext>
                </a:extLst>
              </p14:cNvPr>
              <p14:cNvContentPartPr/>
              <p14:nvPr/>
            </p14:nvContentPartPr>
            <p14:xfrm>
              <a:off x="5493169" y="823219"/>
              <a:ext cx="843840" cy="4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324413-DF57-48C0-8E38-3F6B2D011A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4529" y="814579"/>
                <a:ext cx="8614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E22DB0-46CF-4949-8AD3-B39F5DE46BC9}"/>
                  </a:ext>
                </a:extLst>
              </p14:cNvPr>
              <p14:cNvContentPartPr/>
              <p14:nvPr/>
            </p14:nvContentPartPr>
            <p14:xfrm>
              <a:off x="9004249" y="-104141"/>
              <a:ext cx="2520" cy="2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E22DB0-46CF-4949-8AD3-B39F5DE46B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95609" y="-113141"/>
                <a:ext cx="201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48B6F14-5402-4DF8-960E-4D3065FFD78D}"/>
                  </a:ext>
                </a:extLst>
              </p14:cNvPr>
              <p14:cNvContentPartPr/>
              <p14:nvPr/>
            </p14:nvContentPartPr>
            <p14:xfrm>
              <a:off x="2708929" y="1477717"/>
              <a:ext cx="1531440" cy="81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48B6F14-5402-4DF8-960E-4D3065FFD7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0289" y="1469077"/>
                <a:ext cx="15490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71C997-918D-4FF5-90E7-A8CC31B3F2C5}"/>
                  </a:ext>
                </a:extLst>
              </p14:cNvPr>
              <p14:cNvContentPartPr/>
              <p14:nvPr/>
            </p14:nvContentPartPr>
            <p14:xfrm>
              <a:off x="1762129" y="170917"/>
              <a:ext cx="128160" cy="285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71C997-918D-4FF5-90E7-A8CC31B3F2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53129" y="162277"/>
                <a:ext cx="1458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52E4183-784F-4D7B-B019-B6638E17720F}"/>
                  </a:ext>
                </a:extLst>
              </p14:cNvPr>
              <p14:cNvContentPartPr/>
              <p14:nvPr/>
            </p14:nvContentPartPr>
            <p14:xfrm>
              <a:off x="5908609" y="191437"/>
              <a:ext cx="168840" cy="288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52E4183-784F-4D7B-B019-B6638E1772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99609" y="182437"/>
                <a:ext cx="1864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BFB8B4-A4A4-4DE6-B734-9BEE458BF48F}"/>
                  </a:ext>
                </a:extLst>
              </p14:cNvPr>
              <p14:cNvContentPartPr/>
              <p14:nvPr/>
            </p14:nvContentPartPr>
            <p14:xfrm>
              <a:off x="1901089" y="2204917"/>
              <a:ext cx="1078200" cy="68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BFB8B4-A4A4-4DE6-B734-9BEE458BF4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92089" y="2196277"/>
                <a:ext cx="10958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750EEA-753F-4378-BCCC-A873E279950F}"/>
                  </a:ext>
                </a:extLst>
              </p14:cNvPr>
              <p14:cNvContentPartPr/>
              <p14:nvPr/>
            </p14:nvContentPartPr>
            <p14:xfrm>
              <a:off x="2356849" y="2500837"/>
              <a:ext cx="1375920" cy="47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750EEA-753F-4378-BCCC-A873E27995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48209" y="2491837"/>
                <a:ext cx="13935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335470-3250-465A-AED0-B2D40C8C2271}"/>
                  </a:ext>
                </a:extLst>
              </p14:cNvPr>
              <p14:cNvContentPartPr/>
              <p14:nvPr/>
            </p14:nvContentPartPr>
            <p14:xfrm>
              <a:off x="1579609" y="3093397"/>
              <a:ext cx="2421720" cy="3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335470-3250-465A-AED0-B2D40C8C22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70969" y="3084757"/>
                <a:ext cx="24393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229ED68-4E12-4452-8C9D-CC76D156FC17}"/>
                  </a:ext>
                </a:extLst>
              </p14:cNvPr>
              <p14:cNvContentPartPr/>
              <p14:nvPr/>
            </p14:nvContentPartPr>
            <p14:xfrm>
              <a:off x="2384209" y="3454117"/>
              <a:ext cx="72720" cy="68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229ED68-4E12-4452-8C9D-CC76D156FC1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75569" y="3445477"/>
                <a:ext cx="90360" cy="8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12D5191-8001-4A26-977C-C4A6ED0BCF5E}"/>
              </a:ext>
            </a:extLst>
          </p:cNvPr>
          <p:cNvGrpSpPr/>
          <p:nvPr/>
        </p:nvGrpSpPr>
        <p:grpSpPr>
          <a:xfrm>
            <a:off x="1853209" y="3609997"/>
            <a:ext cx="597600" cy="47520"/>
            <a:chOff x="1853209" y="3609997"/>
            <a:chExt cx="597600" cy="4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11E6226-9584-4A13-BA9D-9FDAC2477BAA}"/>
                    </a:ext>
                  </a:extLst>
                </p14:cNvPr>
                <p14:cNvContentPartPr/>
                <p14:nvPr/>
              </p14:nvContentPartPr>
              <p14:xfrm>
                <a:off x="1853209" y="3626917"/>
                <a:ext cx="475920" cy="30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11E6226-9584-4A13-BA9D-9FDAC2477B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44209" y="3617917"/>
                  <a:ext cx="493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E89D31D-0258-4801-8682-CB5A2AB2D321}"/>
                    </a:ext>
                  </a:extLst>
                </p14:cNvPr>
                <p14:cNvContentPartPr/>
                <p14:nvPr/>
              </p14:nvContentPartPr>
              <p14:xfrm>
                <a:off x="2438569" y="3609997"/>
                <a:ext cx="12240" cy="6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E89D31D-0258-4801-8682-CB5A2AB2D3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29569" y="3601357"/>
                  <a:ext cx="29880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28F0276-9E77-4FE9-A90E-8DB3FA860763}"/>
                  </a:ext>
                </a:extLst>
              </p14:cNvPr>
              <p14:cNvContentPartPr/>
              <p14:nvPr/>
            </p14:nvContentPartPr>
            <p14:xfrm>
              <a:off x="2839609" y="3369157"/>
              <a:ext cx="779040" cy="38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28F0276-9E77-4FE9-A90E-8DB3FA86076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30969" y="3360517"/>
                <a:ext cx="7966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30B2E49-7A2D-4A39-B8C7-BE512E7ED926}"/>
                  </a:ext>
                </a:extLst>
              </p14:cNvPr>
              <p14:cNvContentPartPr/>
              <p14:nvPr/>
            </p14:nvContentPartPr>
            <p14:xfrm>
              <a:off x="1517689" y="3374917"/>
              <a:ext cx="282600" cy="18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30B2E49-7A2D-4A39-B8C7-BE512E7ED92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09049" y="3365917"/>
                <a:ext cx="30024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A044BCA-8161-4DF8-B882-AFEB332FF856}"/>
              </a:ext>
            </a:extLst>
          </p:cNvPr>
          <p:cNvGrpSpPr/>
          <p:nvPr/>
        </p:nvGrpSpPr>
        <p:grpSpPr>
          <a:xfrm>
            <a:off x="4102129" y="2560957"/>
            <a:ext cx="1423080" cy="415080"/>
            <a:chOff x="4102129" y="2560957"/>
            <a:chExt cx="1423080" cy="4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6BE1F1A-E3DE-47FC-B895-04E02592F488}"/>
                    </a:ext>
                  </a:extLst>
                </p14:cNvPr>
                <p14:cNvContentPartPr/>
                <p14:nvPr/>
              </p14:nvContentPartPr>
              <p14:xfrm>
                <a:off x="4102129" y="2826997"/>
                <a:ext cx="408600" cy="149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6BE1F1A-E3DE-47FC-B895-04E02592F4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93129" y="2817997"/>
                  <a:ext cx="426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1A0691-5D71-4E2E-B285-4EE22B6A1053}"/>
                    </a:ext>
                  </a:extLst>
                </p14:cNvPr>
                <p14:cNvContentPartPr/>
                <p14:nvPr/>
              </p14:nvContentPartPr>
              <p14:xfrm>
                <a:off x="4650409" y="2690557"/>
                <a:ext cx="32400" cy="219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1A0691-5D71-4E2E-B285-4EE22B6A10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41769" y="2681917"/>
                  <a:ext cx="50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CD242E8-35D7-4E3D-9F6E-1F69263D370E}"/>
                    </a:ext>
                  </a:extLst>
                </p14:cNvPr>
                <p14:cNvContentPartPr/>
                <p14:nvPr/>
              </p14:nvContentPartPr>
              <p14:xfrm>
                <a:off x="4728889" y="2669317"/>
                <a:ext cx="49680" cy="239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CD242E8-35D7-4E3D-9F6E-1F69263D37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19889" y="2660677"/>
                  <a:ext cx="67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0062C9-D38C-49EF-8370-CC413BF41148}"/>
                    </a:ext>
                  </a:extLst>
                </p14:cNvPr>
                <p14:cNvContentPartPr/>
                <p14:nvPr/>
              </p14:nvContentPartPr>
              <p14:xfrm>
                <a:off x="4857769" y="2685877"/>
                <a:ext cx="209160" cy="190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0062C9-D38C-49EF-8370-CC413BF411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48769" y="2676877"/>
                  <a:ext cx="226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DCFAC79-06BF-4F33-8934-992F57C092F1}"/>
                    </a:ext>
                  </a:extLst>
                </p14:cNvPr>
                <p14:cNvContentPartPr/>
                <p14:nvPr/>
              </p14:nvContentPartPr>
              <p14:xfrm>
                <a:off x="5070889" y="2692357"/>
                <a:ext cx="128520" cy="168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DCFAC79-06BF-4F33-8934-992F57C092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62249" y="2683357"/>
                  <a:ext cx="146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A792D33-6D56-430D-A4E6-46BC549D0B13}"/>
                    </a:ext>
                  </a:extLst>
                </p14:cNvPr>
                <p14:cNvContentPartPr/>
                <p14:nvPr/>
              </p14:nvContentPartPr>
              <p14:xfrm>
                <a:off x="5198329" y="2696317"/>
                <a:ext cx="136080" cy="130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A792D33-6D56-430D-A4E6-46BC549D0B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89689" y="2687317"/>
                  <a:ext cx="153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58B9B1-43CC-4F63-AA80-F4524D883D11}"/>
                    </a:ext>
                  </a:extLst>
                </p14:cNvPr>
                <p14:cNvContentPartPr/>
                <p14:nvPr/>
              </p14:nvContentPartPr>
              <p14:xfrm>
                <a:off x="4550689" y="2570317"/>
                <a:ext cx="5508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58B9B1-43CC-4F63-AA80-F4524D883D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41689" y="2561317"/>
                  <a:ext cx="72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5B305D-4F04-4C81-A5CF-11E014983130}"/>
                    </a:ext>
                  </a:extLst>
                </p14:cNvPr>
                <p14:cNvContentPartPr/>
                <p14:nvPr/>
              </p14:nvContentPartPr>
              <p14:xfrm>
                <a:off x="4588849" y="2573197"/>
                <a:ext cx="68400" cy="9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5B305D-4F04-4C81-A5CF-11E0149831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79849" y="2564557"/>
                  <a:ext cx="86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16940C-4EA4-4936-94A2-C65BD15D84C0}"/>
                    </a:ext>
                  </a:extLst>
                </p14:cNvPr>
                <p14:cNvContentPartPr/>
                <p14:nvPr/>
              </p14:nvContentPartPr>
              <p14:xfrm>
                <a:off x="5428729" y="2560957"/>
                <a:ext cx="96480" cy="73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16940C-4EA4-4936-94A2-C65BD15D84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19729" y="2552317"/>
                  <a:ext cx="11412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7C0071E-A537-46DD-8E52-6DD8FD12AF82}"/>
              </a:ext>
            </a:extLst>
          </p:cNvPr>
          <p:cNvGrpSpPr/>
          <p:nvPr/>
        </p:nvGrpSpPr>
        <p:grpSpPr>
          <a:xfrm>
            <a:off x="3791089" y="3131197"/>
            <a:ext cx="1470240" cy="282600"/>
            <a:chOff x="3791089" y="3131197"/>
            <a:chExt cx="147024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8FF3BEE-3B52-42BE-B6D1-157BE9736227}"/>
                    </a:ext>
                  </a:extLst>
                </p14:cNvPr>
                <p14:cNvContentPartPr/>
                <p14:nvPr/>
              </p14:nvContentPartPr>
              <p14:xfrm>
                <a:off x="3791089" y="3245677"/>
                <a:ext cx="421200" cy="74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8FF3BEE-3B52-42BE-B6D1-157BE973622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82089" y="3237037"/>
                  <a:ext cx="438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7BD2CD8-885C-48DC-A3F6-6BE0AF6B1870}"/>
                    </a:ext>
                  </a:extLst>
                </p14:cNvPr>
                <p14:cNvContentPartPr/>
                <p14:nvPr/>
              </p14:nvContentPartPr>
              <p14:xfrm>
                <a:off x="4450249" y="3200317"/>
                <a:ext cx="20160" cy="210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7BD2CD8-885C-48DC-A3F6-6BE0AF6B187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41249" y="3191317"/>
                  <a:ext cx="378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1FC823-DBEF-49AA-BEC1-290483FC1ABD}"/>
                    </a:ext>
                  </a:extLst>
                </p14:cNvPr>
                <p14:cNvContentPartPr/>
                <p14:nvPr/>
              </p14:nvContentPartPr>
              <p14:xfrm>
                <a:off x="4521169" y="3183037"/>
                <a:ext cx="37800" cy="230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1FC823-DBEF-49AA-BEC1-290483FC1AB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12169" y="3174037"/>
                  <a:ext cx="554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84D52D-E764-4FFA-9CED-D624CF40C2C0}"/>
                    </a:ext>
                  </a:extLst>
                </p14:cNvPr>
                <p14:cNvContentPartPr/>
                <p14:nvPr/>
              </p14:nvContentPartPr>
              <p14:xfrm>
                <a:off x="4274569" y="3143797"/>
                <a:ext cx="31680" cy="49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84D52D-E764-4FFA-9CED-D624CF40C2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65569" y="3135157"/>
                  <a:ext cx="49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D37CB0-C6B3-4377-B43C-60D6787A0123}"/>
                    </a:ext>
                  </a:extLst>
                </p14:cNvPr>
                <p14:cNvContentPartPr/>
                <p14:nvPr/>
              </p14:nvContentPartPr>
              <p14:xfrm>
                <a:off x="4291849" y="3152077"/>
                <a:ext cx="39960" cy="67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D37CB0-C6B3-4377-B43C-60D6787A012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82849" y="3143437"/>
                  <a:ext cx="57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22B8D1-6CE9-4A44-A0BC-BD8136097E20}"/>
                    </a:ext>
                  </a:extLst>
                </p14:cNvPr>
                <p14:cNvContentPartPr/>
                <p14:nvPr/>
              </p14:nvContentPartPr>
              <p14:xfrm>
                <a:off x="4655809" y="3180877"/>
                <a:ext cx="192960" cy="228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22B8D1-6CE9-4A44-A0BC-BD8136097E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46809" y="3172237"/>
                  <a:ext cx="210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91FBFB9-336D-4518-93FE-CDFDE034D9FC}"/>
                    </a:ext>
                  </a:extLst>
                </p14:cNvPr>
                <p14:cNvContentPartPr/>
                <p14:nvPr/>
              </p14:nvContentPartPr>
              <p14:xfrm>
                <a:off x="4863529" y="3222277"/>
                <a:ext cx="153360" cy="140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91FBFB9-336D-4518-93FE-CDFDE034D9F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54889" y="3213637"/>
                  <a:ext cx="171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E7090A-AF3F-4BE1-92AB-EA400758D7E1}"/>
                    </a:ext>
                  </a:extLst>
                </p14:cNvPr>
                <p14:cNvContentPartPr/>
                <p14:nvPr/>
              </p14:nvContentPartPr>
              <p14:xfrm>
                <a:off x="5007889" y="3239557"/>
                <a:ext cx="130680" cy="135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E7090A-AF3F-4BE1-92AB-EA400758D7E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99249" y="3230557"/>
                  <a:ext cx="148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E05668B-CBA9-4DDA-A208-AB8714D1FB70}"/>
                    </a:ext>
                  </a:extLst>
                </p14:cNvPr>
                <p14:cNvContentPartPr/>
                <p14:nvPr/>
              </p14:nvContentPartPr>
              <p14:xfrm>
                <a:off x="5190769" y="3131197"/>
                <a:ext cx="70560" cy="73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E05668B-CBA9-4DDA-A208-AB8714D1FB7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81769" y="3122557"/>
                  <a:ext cx="8820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FB4C54D-F9F8-471B-B517-3283CD793ECE}"/>
                  </a:ext>
                </a:extLst>
              </p14:cNvPr>
              <p14:cNvContentPartPr/>
              <p14:nvPr/>
            </p14:nvContentPartPr>
            <p14:xfrm>
              <a:off x="1049329" y="3219037"/>
              <a:ext cx="326880" cy="131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FB4C54D-F9F8-471B-B517-3283CD793EC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40689" y="3210397"/>
                <a:ext cx="3445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8E96927-50C9-4839-AAF3-9EFC6ACE88ED}"/>
                  </a:ext>
                </a:extLst>
              </p14:cNvPr>
              <p14:cNvContentPartPr/>
              <p14:nvPr/>
            </p14:nvContentPartPr>
            <p14:xfrm>
              <a:off x="2107369" y="3892237"/>
              <a:ext cx="1945800" cy="66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8E96927-50C9-4839-AAF3-9EFC6ACE88E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98729" y="3883237"/>
                <a:ext cx="19634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F9A4674-1DCC-476F-BE94-8BAD03A6E635}"/>
                  </a:ext>
                </a:extLst>
              </p14:cNvPr>
              <p14:cNvContentPartPr/>
              <p14:nvPr/>
            </p14:nvContentPartPr>
            <p14:xfrm>
              <a:off x="2863369" y="4253317"/>
              <a:ext cx="869040" cy="29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F9A4674-1DCC-476F-BE94-8BAD03A6E63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54369" y="4244317"/>
                <a:ext cx="8866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E279733-59F3-4F06-BC7C-D0AEAD336870}"/>
                  </a:ext>
                </a:extLst>
              </p14:cNvPr>
              <p14:cNvContentPartPr/>
              <p14:nvPr/>
            </p14:nvContentPartPr>
            <p14:xfrm>
              <a:off x="5503249" y="3791077"/>
              <a:ext cx="155520" cy="227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E279733-59F3-4F06-BC7C-D0AEAD33687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94609" y="3782077"/>
                <a:ext cx="1731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7E073FC-2F26-444A-A0A3-DF811C374B8E}"/>
                  </a:ext>
                </a:extLst>
              </p14:cNvPr>
              <p14:cNvContentPartPr/>
              <p14:nvPr/>
            </p14:nvContentPartPr>
            <p14:xfrm>
              <a:off x="6720049" y="3706477"/>
              <a:ext cx="102960" cy="178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7E073FC-2F26-444A-A0A3-DF811C374B8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711049" y="3697837"/>
                <a:ext cx="1206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ECEE66B-0A7B-4367-9FF6-450F3F0F4AB9}"/>
                  </a:ext>
                </a:extLst>
              </p14:cNvPr>
              <p14:cNvContentPartPr/>
              <p14:nvPr/>
            </p14:nvContentPartPr>
            <p14:xfrm>
              <a:off x="2939329" y="4487677"/>
              <a:ext cx="817920" cy="32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ECEE66B-0A7B-4367-9FF6-450F3F0F4AB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30689" y="4479037"/>
                <a:ext cx="8355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A16C422-7ACA-4AB8-B75D-1E78243C8F02}"/>
                  </a:ext>
                </a:extLst>
              </p14:cNvPr>
              <p14:cNvContentPartPr/>
              <p14:nvPr/>
            </p14:nvContentPartPr>
            <p14:xfrm>
              <a:off x="1036009" y="3063157"/>
              <a:ext cx="227520" cy="73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A16C422-7ACA-4AB8-B75D-1E78243C8F0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27369" y="3054157"/>
                <a:ext cx="245160" cy="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17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AD5D-1056-44AC-8BD0-B7D153CC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4673-D6CB-43E2-9846-4970F597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2798291" cy="32635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7E9DAB-0B96-43F4-B3B7-09B1C28528F1}"/>
              </a:ext>
            </a:extLst>
          </p:cNvPr>
          <p:cNvGrpSpPr/>
          <p:nvPr/>
        </p:nvGrpSpPr>
        <p:grpSpPr>
          <a:xfrm>
            <a:off x="598969" y="1334059"/>
            <a:ext cx="2085840" cy="1448640"/>
            <a:chOff x="598969" y="1334059"/>
            <a:chExt cx="2085840" cy="144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3811B17-D434-4736-BE74-F844EE6AF881}"/>
                    </a:ext>
                  </a:extLst>
                </p14:cNvPr>
                <p14:cNvContentPartPr/>
                <p14:nvPr/>
              </p14:nvContentPartPr>
              <p14:xfrm>
                <a:off x="598969" y="1414339"/>
                <a:ext cx="46440" cy="1368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3811B17-D434-4736-BE74-F844EE6AF8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9969" y="1405339"/>
                  <a:ext cx="64080" cy="13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125298E-9AC6-4730-89A0-0F630BB2B1F7}"/>
                    </a:ext>
                  </a:extLst>
                </p14:cNvPr>
                <p14:cNvContentPartPr/>
                <p14:nvPr/>
              </p14:nvContentPartPr>
              <p14:xfrm>
                <a:off x="618409" y="1334059"/>
                <a:ext cx="2066400" cy="1446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125298E-9AC6-4730-89A0-0F630BB2B1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9769" y="1325419"/>
                  <a:ext cx="2084040" cy="146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67C97F-65A7-454C-A4D4-7AD6A1C418BB}"/>
              </a:ext>
            </a:extLst>
          </p:cNvPr>
          <p:cNvGrpSpPr/>
          <p:nvPr/>
        </p:nvGrpSpPr>
        <p:grpSpPr>
          <a:xfrm>
            <a:off x="2883889" y="1248379"/>
            <a:ext cx="569160" cy="254880"/>
            <a:chOff x="2883889" y="1248379"/>
            <a:chExt cx="56916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1519F5-B11A-44F8-B200-1996CE7E136E}"/>
                    </a:ext>
                  </a:extLst>
                </p14:cNvPr>
                <p14:cNvContentPartPr/>
                <p14:nvPr/>
              </p14:nvContentPartPr>
              <p14:xfrm>
                <a:off x="2883889" y="1380139"/>
                <a:ext cx="117000" cy="123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1519F5-B11A-44F8-B200-1996CE7E13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75249" y="1371139"/>
                  <a:ext cx="134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548EFA6-2EF4-4618-8478-995922857647}"/>
                    </a:ext>
                  </a:extLst>
                </p14:cNvPr>
                <p14:cNvContentPartPr/>
                <p14:nvPr/>
              </p14:nvContentPartPr>
              <p14:xfrm>
                <a:off x="3066409" y="1248379"/>
                <a:ext cx="31320" cy="234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548EFA6-2EF4-4618-8478-9959228576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57769" y="1239379"/>
                  <a:ext cx="48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56D7174-8343-45CB-B49F-699381E22AE1}"/>
                    </a:ext>
                  </a:extLst>
                </p14:cNvPr>
                <p14:cNvContentPartPr/>
                <p14:nvPr/>
              </p14:nvContentPartPr>
              <p14:xfrm>
                <a:off x="3145609" y="1355659"/>
                <a:ext cx="88920" cy="124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56D7174-8343-45CB-B49F-699381E22A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36969" y="1347019"/>
                  <a:ext cx="106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EED1D0-6725-4EC9-9224-8AD51EB9323E}"/>
                    </a:ext>
                  </a:extLst>
                </p14:cNvPr>
                <p14:cNvContentPartPr/>
                <p14:nvPr/>
              </p14:nvContentPartPr>
              <p14:xfrm>
                <a:off x="3289249" y="1341259"/>
                <a:ext cx="83880" cy="115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EED1D0-6725-4EC9-9224-8AD51EB932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80249" y="1332259"/>
                  <a:ext cx="1015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7A6A0B-BC45-4402-B528-4A44246F4585}"/>
                    </a:ext>
                  </a:extLst>
                </p14:cNvPr>
                <p14:cNvContentPartPr/>
                <p14:nvPr/>
              </p14:nvContentPartPr>
              <p14:xfrm>
                <a:off x="3377449" y="1349539"/>
                <a:ext cx="75600" cy="126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7A6A0B-BC45-4402-B528-4A44246F45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68449" y="1340899"/>
                  <a:ext cx="9324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4F62F7-9B7C-4A25-B894-3B6DE8AD6E02}"/>
              </a:ext>
            </a:extLst>
          </p:cNvPr>
          <p:cNvGrpSpPr/>
          <p:nvPr/>
        </p:nvGrpSpPr>
        <p:grpSpPr>
          <a:xfrm>
            <a:off x="3665089" y="1138579"/>
            <a:ext cx="1208160" cy="305640"/>
            <a:chOff x="3665089" y="1138579"/>
            <a:chExt cx="120816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A5EC30-2BF2-4FA3-91DD-10C6F31AE6DF}"/>
                    </a:ext>
                  </a:extLst>
                </p14:cNvPr>
                <p14:cNvContentPartPr/>
                <p14:nvPr/>
              </p14:nvContentPartPr>
              <p14:xfrm>
                <a:off x="3665089" y="1206619"/>
                <a:ext cx="157320" cy="237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A5EC30-2BF2-4FA3-91DD-10C6F31AE6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56449" y="1197979"/>
                  <a:ext cx="1749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C7EB70-1C06-4854-94CD-F2DE94F1633D}"/>
                    </a:ext>
                  </a:extLst>
                </p14:cNvPr>
                <p14:cNvContentPartPr/>
                <p14:nvPr/>
              </p14:nvContentPartPr>
              <p14:xfrm>
                <a:off x="3854449" y="1306699"/>
                <a:ext cx="74160" cy="120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C7EB70-1C06-4854-94CD-F2DE94F163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45449" y="1298059"/>
                  <a:ext cx="91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63E43B1-175E-454C-B234-5076A79C6728}"/>
                    </a:ext>
                  </a:extLst>
                </p14:cNvPr>
                <p14:cNvContentPartPr/>
                <p14:nvPr/>
              </p14:nvContentPartPr>
              <p14:xfrm>
                <a:off x="4029409" y="1138579"/>
                <a:ext cx="114480" cy="280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63E43B1-175E-454C-B234-5076A79C672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20769" y="1129939"/>
                  <a:ext cx="1321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BA545F-F7DB-4AB4-88CF-34F8DECFFBBB}"/>
                    </a:ext>
                  </a:extLst>
                </p14:cNvPr>
                <p14:cNvContentPartPr/>
                <p14:nvPr/>
              </p14:nvContentPartPr>
              <p14:xfrm>
                <a:off x="4000969" y="1302019"/>
                <a:ext cx="144360" cy="10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BA545F-F7DB-4AB4-88CF-34F8DECFFB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91969" y="1293379"/>
                  <a:ext cx="162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FDB31C7-F8D9-4B6A-AD75-D83107613FDF}"/>
                    </a:ext>
                  </a:extLst>
                </p14:cNvPr>
                <p14:cNvContentPartPr/>
                <p14:nvPr/>
              </p14:nvContentPartPr>
              <p14:xfrm>
                <a:off x="4213729" y="1214179"/>
                <a:ext cx="43200" cy="197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FDB31C7-F8D9-4B6A-AD75-D83107613F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04729" y="1205539"/>
                  <a:ext cx="608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225BD7-9E03-4A81-9AA5-292051EE427C}"/>
                    </a:ext>
                  </a:extLst>
                </p14:cNvPr>
                <p14:cNvContentPartPr/>
                <p14:nvPr/>
              </p14:nvContentPartPr>
              <p14:xfrm>
                <a:off x="4261249" y="1290139"/>
                <a:ext cx="122040" cy="119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225BD7-9E03-4A81-9AA5-292051EE42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52249" y="1281499"/>
                  <a:ext cx="139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3045531-6716-489F-811F-3C7F2100324F}"/>
                    </a:ext>
                  </a:extLst>
                </p14:cNvPr>
                <p14:cNvContentPartPr/>
                <p14:nvPr/>
              </p14:nvContentPartPr>
              <p14:xfrm>
                <a:off x="4426489" y="1285819"/>
                <a:ext cx="17640" cy="102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3045531-6716-489F-811F-3C7F2100324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17489" y="1276819"/>
                  <a:ext cx="35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E62358-B116-44F3-A868-33FFBD353852}"/>
                    </a:ext>
                  </a:extLst>
                </p14:cNvPr>
                <p14:cNvContentPartPr/>
                <p14:nvPr/>
              </p14:nvContentPartPr>
              <p14:xfrm>
                <a:off x="4453849" y="1148299"/>
                <a:ext cx="127800" cy="247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E62358-B116-44F3-A868-33FFBD3538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44849" y="1139299"/>
                  <a:ext cx="1454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36841AA-7E57-4BAB-84BF-C42CDE454010}"/>
                    </a:ext>
                  </a:extLst>
                </p14:cNvPr>
                <p14:cNvContentPartPr/>
                <p14:nvPr/>
              </p14:nvContentPartPr>
              <p14:xfrm>
                <a:off x="4515769" y="1182499"/>
                <a:ext cx="157680" cy="168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36841AA-7E57-4BAB-84BF-C42CDE4540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06769" y="1173499"/>
                  <a:ext cx="175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005367A-5A6D-4B8D-B0A8-236020DA76ED}"/>
                    </a:ext>
                  </a:extLst>
                </p14:cNvPr>
                <p14:cNvContentPartPr/>
                <p14:nvPr/>
              </p14:nvContentPartPr>
              <p14:xfrm>
                <a:off x="4699009" y="1275019"/>
                <a:ext cx="53280" cy="61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005367A-5A6D-4B8D-B0A8-236020DA76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90369" y="1266019"/>
                  <a:ext cx="709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7B91D51-D773-4FE2-A86F-5B53B4260224}"/>
                    </a:ext>
                  </a:extLst>
                </p14:cNvPr>
                <p14:cNvContentPartPr/>
                <p14:nvPr/>
              </p14:nvContentPartPr>
              <p14:xfrm>
                <a:off x="4774249" y="1268899"/>
                <a:ext cx="99000" cy="97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7B91D51-D773-4FE2-A86F-5B53B426022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65249" y="1260259"/>
                  <a:ext cx="11664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292EB3F-D84D-494D-AA96-429FE964E65C}"/>
                  </a:ext>
                </a:extLst>
              </p14:cNvPr>
              <p14:cNvContentPartPr/>
              <p14:nvPr/>
            </p14:nvContentPartPr>
            <p14:xfrm>
              <a:off x="578449" y="1414339"/>
              <a:ext cx="49320" cy="1350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292EB3F-D84D-494D-AA96-429FE964E65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9809" y="1405339"/>
                <a:ext cx="66960" cy="136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44379BE-C371-45C3-922C-BCE1EB4B825E}"/>
              </a:ext>
            </a:extLst>
          </p:cNvPr>
          <p:cNvGrpSpPr/>
          <p:nvPr/>
        </p:nvGrpSpPr>
        <p:grpSpPr>
          <a:xfrm>
            <a:off x="582049" y="1350259"/>
            <a:ext cx="2143800" cy="1435320"/>
            <a:chOff x="582049" y="1350259"/>
            <a:chExt cx="2143800" cy="143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093BF86-C930-4AF8-9319-35ED91756274}"/>
                    </a:ext>
                  </a:extLst>
                </p14:cNvPr>
                <p14:cNvContentPartPr/>
                <p14:nvPr/>
              </p14:nvContentPartPr>
              <p14:xfrm>
                <a:off x="582049" y="1370059"/>
                <a:ext cx="2060640" cy="57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093BF86-C930-4AF8-9319-35ED917562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3409" y="1361059"/>
                  <a:ext cx="2078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EE09EA-495D-4D48-95A9-8199945BFA46}"/>
                    </a:ext>
                  </a:extLst>
                </p14:cNvPr>
                <p14:cNvContentPartPr/>
                <p14:nvPr/>
              </p14:nvContentPartPr>
              <p14:xfrm>
                <a:off x="2622169" y="1350259"/>
                <a:ext cx="96120" cy="1404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EE09EA-495D-4D48-95A9-8199945BFA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13169" y="1341619"/>
                  <a:ext cx="113760" cy="14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3424BB9-C6C5-4D22-8A81-D6E2B52D3460}"/>
                    </a:ext>
                  </a:extLst>
                </p14:cNvPr>
                <p14:cNvContentPartPr/>
                <p14:nvPr/>
              </p14:nvContentPartPr>
              <p14:xfrm>
                <a:off x="608689" y="2738059"/>
                <a:ext cx="2117160" cy="47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3424BB9-C6C5-4D22-8A81-D6E2B52D346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9689" y="2729059"/>
                  <a:ext cx="213480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2DEB9E-AC5D-442A-86D7-464128201DDC}"/>
              </a:ext>
            </a:extLst>
          </p:cNvPr>
          <p:cNvGrpSpPr/>
          <p:nvPr/>
        </p:nvGrpSpPr>
        <p:grpSpPr>
          <a:xfrm>
            <a:off x="6319009" y="1050019"/>
            <a:ext cx="724320" cy="295920"/>
            <a:chOff x="6319009" y="1050019"/>
            <a:chExt cx="72432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F87C72A-E046-4F3C-8271-0387663D7125}"/>
                    </a:ext>
                  </a:extLst>
                </p14:cNvPr>
                <p14:cNvContentPartPr/>
                <p14:nvPr/>
              </p14:nvContentPartPr>
              <p14:xfrm>
                <a:off x="6319009" y="1176019"/>
                <a:ext cx="189720" cy="160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F87C72A-E046-4F3C-8271-0387663D71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10009" y="1167379"/>
                  <a:ext cx="207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6B18CF8-229E-4E0F-8BAE-F3D6DDA8DBD2}"/>
                    </a:ext>
                  </a:extLst>
                </p14:cNvPr>
                <p14:cNvContentPartPr/>
                <p14:nvPr/>
              </p14:nvContentPartPr>
              <p14:xfrm>
                <a:off x="6581809" y="1050019"/>
                <a:ext cx="38160" cy="295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6B18CF8-229E-4E0F-8BAE-F3D6DDA8DBD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73169" y="1041379"/>
                  <a:ext cx="558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6CA9DA-AA75-4E48-822A-3FF3C792F216}"/>
                    </a:ext>
                  </a:extLst>
                </p14:cNvPr>
                <p14:cNvContentPartPr/>
                <p14:nvPr/>
              </p14:nvContentPartPr>
              <p14:xfrm>
                <a:off x="6668209" y="1191139"/>
                <a:ext cx="104760" cy="123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6CA9DA-AA75-4E48-822A-3FF3C792F21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59569" y="1182499"/>
                  <a:ext cx="122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380334E-6C26-4427-B4FD-6F290A03A3BE}"/>
                    </a:ext>
                  </a:extLst>
                </p14:cNvPr>
                <p14:cNvContentPartPr/>
                <p14:nvPr/>
              </p14:nvContentPartPr>
              <p14:xfrm>
                <a:off x="6796369" y="1196539"/>
                <a:ext cx="87120" cy="134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380334E-6C26-4427-B4FD-6F290A03A3B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87369" y="1187539"/>
                  <a:ext cx="104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922BF63-370A-4813-8AFE-131AD262F002}"/>
                    </a:ext>
                  </a:extLst>
                </p14:cNvPr>
                <p14:cNvContentPartPr/>
                <p14:nvPr/>
              </p14:nvContentPartPr>
              <p14:xfrm>
                <a:off x="6937129" y="1173859"/>
                <a:ext cx="106200" cy="144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922BF63-370A-4813-8AFE-131AD262F0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28489" y="1165219"/>
                  <a:ext cx="12384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ACC7954-1EA1-421F-9AE6-005C82F85CE8}"/>
              </a:ext>
            </a:extLst>
          </p:cNvPr>
          <p:cNvGrpSpPr/>
          <p:nvPr/>
        </p:nvGrpSpPr>
        <p:grpSpPr>
          <a:xfrm>
            <a:off x="7319449" y="1005019"/>
            <a:ext cx="1777680" cy="286560"/>
            <a:chOff x="7319449" y="1005019"/>
            <a:chExt cx="177768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59057FB-A13F-4B93-BD9D-3CAF97AC3E65}"/>
                    </a:ext>
                  </a:extLst>
                </p14:cNvPr>
                <p14:cNvContentPartPr/>
                <p14:nvPr/>
              </p14:nvContentPartPr>
              <p14:xfrm>
                <a:off x="7319449" y="1109779"/>
                <a:ext cx="173520" cy="122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59057FB-A13F-4B93-BD9D-3CAF97AC3E6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10449" y="1100779"/>
                  <a:ext cx="191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12515A3-56BA-42AB-B1D8-09EFBB3E3675}"/>
                    </a:ext>
                  </a:extLst>
                </p14:cNvPr>
                <p14:cNvContentPartPr/>
                <p14:nvPr/>
              </p14:nvContentPartPr>
              <p14:xfrm>
                <a:off x="7573249" y="1043899"/>
                <a:ext cx="196560" cy="240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12515A3-56BA-42AB-B1D8-09EFBB3E36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64249" y="1035259"/>
                  <a:ext cx="214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157C420-112C-400B-8C11-C4DBEF4AB850}"/>
                    </a:ext>
                  </a:extLst>
                </p14:cNvPr>
                <p14:cNvContentPartPr/>
                <p14:nvPr/>
              </p14:nvContentPartPr>
              <p14:xfrm>
                <a:off x="7828129" y="1005019"/>
                <a:ext cx="82440" cy="286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157C420-112C-400B-8C11-C4DBEF4AB8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19489" y="996379"/>
                  <a:ext cx="1000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A9100A8-B54D-48FF-B8E3-93B4D29BE341}"/>
                    </a:ext>
                  </a:extLst>
                </p14:cNvPr>
                <p14:cNvContentPartPr/>
                <p14:nvPr/>
              </p14:nvContentPartPr>
              <p14:xfrm>
                <a:off x="7925689" y="1165579"/>
                <a:ext cx="87480" cy="106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A9100A8-B54D-48FF-B8E3-93B4D29BE3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7049" y="1156579"/>
                  <a:ext cx="105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24E12A7-ED56-4F6E-9408-9A56CB10DE23}"/>
                    </a:ext>
                  </a:extLst>
                </p14:cNvPr>
                <p14:cNvContentPartPr/>
                <p14:nvPr/>
              </p14:nvContentPartPr>
              <p14:xfrm>
                <a:off x="8085529" y="1140739"/>
                <a:ext cx="52200" cy="122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24E12A7-ED56-4F6E-9408-9A56CB10DE2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76529" y="1132099"/>
                  <a:ext cx="69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B43FD24-FF6A-413F-918A-E4FAF1D653BC}"/>
                    </a:ext>
                  </a:extLst>
                </p14:cNvPr>
                <p14:cNvContentPartPr/>
                <p14:nvPr/>
              </p14:nvContentPartPr>
              <p14:xfrm>
                <a:off x="8165809" y="1129219"/>
                <a:ext cx="93240" cy="135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B43FD24-FF6A-413F-918A-E4FAF1D653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57169" y="1120219"/>
                  <a:ext cx="110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F438298-E3F7-488F-A2CC-18DD3C691C33}"/>
                    </a:ext>
                  </a:extLst>
                </p14:cNvPr>
                <p14:cNvContentPartPr/>
                <p14:nvPr/>
              </p14:nvContentPartPr>
              <p14:xfrm>
                <a:off x="8334289" y="1037419"/>
                <a:ext cx="165600" cy="222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F438298-E3F7-488F-A2CC-18DD3C691C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25649" y="1028419"/>
                  <a:ext cx="1832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C785515-3D8E-4E00-98EA-019B198EF917}"/>
                    </a:ext>
                  </a:extLst>
                </p14:cNvPr>
                <p14:cNvContentPartPr/>
                <p14:nvPr/>
              </p14:nvContentPartPr>
              <p14:xfrm>
                <a:off x="8543449" y="1140379"/>
                <a:ext cx="54720" cy="100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C785515-3D8E-4E00-98EA-019B198EF9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34449" y="1131379"/>
                  <a:ext cx="72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0E49CE8-F994-46BF-B285-57C2CB7FD8E1}"/>
                    </a:ext>
                  </a:extLst>
                </p14:cNvPr>
                <p14:cNvContentPartPr/>
                <p14:nvPr/>
              </p14:nvContentPartPr>
              <p14:xfrm>
                <a:off x="8634529" y="1140739"/>
                <a:ext cx="227520" cy="102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0E49CE8-F994-46BF-B285-57C2CB7FD8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25889" y="1131739"/>
                  <a:ext cx="2451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7C2BE30-B8B8-465B-8627-797CD895AEC6}"/>
                    </a:ext>
                  </a:extLst>
                </p14:cNvPr>
                <p14:cNvContentPartPr/>
                <p14:nvPr/>
              </p14:nvContentPartPr>
              <p14:xfrm>
                <a:off x="8910649" y="1056859"/>
                <a:ext cx="101880" cy="100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7C2BE30-B8B8-465B-8627-797CD895AEC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01649" y="1048219"/>
                  <a:ext cx="119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8560342-6C7C-4921-B23A-78B4F98E4EA2}"/>
                    </a:ext>
                  </a:extLst>
                </p14:cNvPr>
                <p14:cNvContentPartPr/>
                <p14:nvPr/>
              </p14:nvContentPartPr>
              <p14:xfrm>
                <a:off x="9030889" y="1064779"/>
                <a:ext cx="66240" cy="139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8560342-6C7C-4921-B23A-78B4F98E4E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22249" y="1056139"/>
                  <a:ext cx="83880" cy="15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9EF3D62-DAF7-4C26-95AE-C619C042DCEF}"/>
                  </a:ext>
                </a:extLst>
              </p14:cNvPr>
              <p14:cNvContentPartPr/>
              <p14:nvPr/>
            </p14:nvContentPartPr>
            <p14:xfrm>
              <a:off x="6439249" y="2014459"/>
              <a:ext cx="89640" cy="163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9EF3D62-DAF7-4C26-95AE-C619C042DCE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30609" y="2005459"/>
                <a:ext cx="1072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8C1490C-9DF2-49A5-85CA-4098888515F5}"/>
                  </a:ext>
                </a:extLst>
              </p14:cNvPr>
              <p14:cNvContentPartPr/>
              <p14:nvPr/>
            </p14:nvContentPartPr>
            <p14:xfrm>
              <a:off x="6759649" y="1741219"/>
              <a:ext cx="42840" cy="32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8C1490C-9DF2-49A5-85CA-4098888515F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51009" y="1732579"/>
                <a:ext cx="604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604ED6F-EDF2-46AC-9122-1A546FEB9339}"/>
                  </a:ext>
                </a:extLst>
              </p14:cNvPr>
              <p14:cNvContentPartPr/>
              <p14:nvPr/>
            </p14:nvContentPartPr>
            <p14:xfrm>
              <a:off x="6945049" y="1723579"/>
              <a:ext cx="15480" cy="25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604ED6F-EDF2-46AC-9122-1A546FEB933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36409" y="1714939"/>
                <a:ext cx="331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9E13E64-4F7C-43B8-A861-E8179A661374}"/>
                  </a:ext>
                </a:extLst>
              </p14:cNvPr>
              <p14:cNvContentPartPr/>
              <p14:nvPr/>
            </p14:nvContentPartPr>
            <p14:xfrm>
              <a:off x="7164289" y="1736899"/>
              <a:ext cx="47880" cy="20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9E13E64-4F7C-43B8-A861-E8179A66137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55289" y="1727899"/>
                <a:ext cx="655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DF57D14-2DDD-4FC8-B793-99DBE558F236}"/>
                  </a:ext>
                </a:extLst>
              </p14:cNvPr>
              <p14:cNvContentPartPr/>
              <p14:nvPr/>
            </p14:nvContentPartPr>
            <p14:xfrm>
              <a:off x="6557689" y="1218859"/>
              <a:ext cx="2511720" cy="689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DF57D14-2DDD-4FC8-B793-99DBE558F23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548689" y="1209859"/>
                <a:ext cx="2529360" cy="70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9EC3ACE8-CC63-4F64-909F-4E0EB7BCA03F}"/>
              </a:ext>
            </a:extLst>
          </p:cNvPr>
          <p:cNvGrpSpPr/>
          <p:nvPr/>
        </p:nvGrpSpPr>
        <p:grpSpPr>
          <a:xfrm>
            <a:off x="6443929" y="1395979"/>
            <a:ext cx="2485080" cy="568440"/>
            <a:chOff x="6443929" y="1395979"/>
            <a:chExt cx="2485080" cy="56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0F8AE43-AEE5-494E-8E53-D73A62ABD7CF}"/>
                    </a:ext>
                  </a:extLst>
                </p14:cNvPr>
                <p14:cNvContentPartPr/>
                <p14:nvPr/>
              </p14:nvContentPartPr>
              <p14:xfrm>
                <a:off x="6449329" y="1462579"/>
                <a:ext cx="59040" cy="501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0F8AE43-AEE5-494E-8E53-D73A62ABD7C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40689" y="1453939"/>
                  <a:ext cx="7668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0C319A-1A11-43D4-BA03-D4E98218B337}"/>
                    </a:ext>
                  </a:extLst>
                </p14:cNvPr>
                <p14:cNvContentPartPr/>
                <p14:nvPr/>
              </p14:nvContentPartPr>
              <p14:xfrm>
                <a:off x="6590449" y="1395979"/>
                <a:ext cx="2338560" cy="497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0C319A-1A11-43D4-BA03-D4E98218B33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81449" y="1387339"/>
                  <a:ext cx="23562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823B47-F1A4-4D27-8455-882269712301}"/>
                    </a:ext>
                  </a:extLst>
                </p14:cNvPr>
                <p14:cNvContentPartPr/>
                <p14:nvPr/>
              </p14:nvContentPartPr>
              <p14:xfrm>
                <a:off x="6443929" y="1870099"/>
                <a:ext cx="2273760" cy="69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823B47-F1A4-4D27-8455-88226971230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34929" y="1861459"/>
                  <a:ext cx="2291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301AD46-E198-4792-81C8-0B3A4D9A57E9}"/>
                    </a:ext>
                  </a:extLst>
                </p14:cNvPr>
                <p14:cNvContentPartPr/>
                <p14:nvPr/>
              </p14:nvContentPartPr>
              <p14:xfrm>
                <a:off x="6496849" y="1397419"/>
                <a:ext cx="2368080" cy="474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301AD46-E198-4792-81C8-0B3A4D9A57E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87849" y="1388419"/>
                  <a:ext cx="2385720" cy="49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710589-24DD-4874-84A7-CFF0B5F7C784}"/>
              </a:ext>
            </a:extLst>
          </p:cNvPr>
          <p:cNvGrpSpPr/>
          <p:nvPr/>
        </p:nvGrpSpPr>
        <p:grpSpPr>
          <a:xfrm>
            <a:off x="6382009" y="2276899"/>
            <a:ext cx="2297160" cy="1505160"/>
            <a:chOff x="6382009" y="2276899"/>
            <a:chExt cx="2297160" cy="150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7E582AC-E9AC-46C2-A6A9-70B48FB4D505}"/>
                    </a:ext>
                  </a:extLst>
                </p14:cNvPr>
                <p14:cNvContentPartPr/>
                <p14:nvPr/>
              </p14:nvContentPartPr>
              <p14:xfrm>
                <a:off x="6382009" y="2387419"/>
                <a:ext cx="10800" cy="66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7E582AC-E9AC-46C2-A6A9-70B48FB4D50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73009" y="2378419"/>
                  <a:ext cx="284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A863421-AEBD-430B-A79C-722DD44FD444}"/>
                    </a:ext>
                  </a:extLst>
                </p14:cNvPr>
                <p14:cNvContentPartPr/>
                <p14:nvPr/>
              </p14:nvContentPartPr>
              <p14:xfrm>
                <a:off x="6429169" y="2382019"/>
                <a:ext cx="14760" cy="74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A863421-AEBD-430B-A79C-722DD44FD44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20169" y="2373379"/>
                  <a:ext cx="324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5317054-46E9-4C2E-993B-A65E856BCF30}"/>
                    </a:ext>
                  </a:extLst>
                </p14:cNvPr>
                <p14:cNvContentPartPr/>
                <p14:nvPr/>
              </p14:nvContentPartPr>
              <p14:xfrm>
                <a:off x="6554809" y="2433499"/>
                <a:ext cx="23760" cy="150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5317054-46E9-4C2E-993B-A65E856BCF3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46169" y="2424499"/>
                  <a:ext cx="41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FFEA889-99F3-4D6B-8A12-3E19C91840C8}"/>
                    </a:ext>
                  </a:extLst>
                </p14:cNvPr>
                <p14:cNvContentPartPr/>
                <p14:nvPr/>
              </p14:nvContentPartPr>
              <p14:xfrm>
                <a:off x="6585409" y="2355739"/>
                <a:ext cx="9360" cy="12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FFEA889-99F3-4D6B-8A12-3E19C91840C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76409" y="2347099"/>
                  <a:ext cx="27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6C98087-9CF0-4B8A-8E31-A4FD167E702C}"/>
                    </a:ext>
                  </a:extLst>
                </p14:cNvPr>
                <p14:cNvContentPartPr/>
                <p14:nvPr/>
              </p14:nvContentPartPr>
              <p14:xfrm>
                <a:off x="6626449" y="2426659"/>
                <a:ext cx="129240" cy="144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6C98087-9CF0-4B8A-8E31-A4FD167E702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17809" y="2417659"/>
                  <a:ext cx="146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A250B19-D9E4-4724-8AFB-FBE9EE165223}"/>
                    </a:ext>
                  </a:extLst>
                </p14:cNvPr>
                <p14:cNvContentPartPr/>
                <p14:nvPr/>
              </p14:nvContentPartPr>
              <p14:xfrm>
                <a:off x="6815449" y="2397499"/>
                <a:ext cx="138240" cy="156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A250B19-D9E4-4724-8AFB-FBE9EE16522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06809" y="2388499"/>
                  <a:ext cx="155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1D801BF-0AEF-48E8-8FA4-55D64CECFD96}"/>
                    </a:ext>
                  </a:extLst>
                </p14:cNvPr>
                <p14:cNvContentPartPr/>
                <p14:nvPr/>
              </p14:nvContentPartPr>
              <p14:xfrm>
                <a:off x="6957289" y="2331619"/>
                <a:ext cx="1080" cy="2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1D801BF-0AEF-48E8-8FA4-55D64CECFD9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48649" y="2322619"/>
                  <a:ext cx="18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AA2161-EC68-4400-BF68-16FC40DD2A84}"/>
                    </a:ext>
                  </a:extLst>
                </p14:cNvPr>
                <p14:cNvContentPartPr/>
                <p14:nvPr/>
              </p14:nvContentPartPr>
              <p14:xfrm>
                <a:off x="7027129" y="2329459"/>
                <a:ext cx="130320" cy="200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AA2161-EC68-4400-BF68-16FC40DD2A8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18489" y="2320819"/>
                  <a:ext cx="147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947054B-A973-4A43-8ABB-7A092151746E}"/>
                    </a:ext>
                  </a:extLst>
                </p14:cNvPr>
                <p14:cNvContentPartPr/>
                <p14:nvPr/>
              </p14:nvContentPartPr>
              <p14:xfrm>
                <a:off x="7187689" y="2404699"/>
                <a:ext cx="73080" cy="152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947054B-A973-4A43-8ABB-7A092151746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78689" y="2395699"/>
                  <a:ext cx="907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75EEE64-B088-4977-8D73-A576D0E3E65E}"/>
                    </a:ext>
                  </a:extLst>
                </p14:cNvPr>
                <p14:cNvContentPartPr/>
                <p14:nvPr/>
              </p14:nvContentPartPr>
              <p14:xfrm>
                <a:off x="7624369" y="2342419"/>
                <a:ext cx="6120" cy="257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75EEE64-B088-4977-8D73-A576D0E3E65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15729" y="2333419"/>
                  <a:ext cx="23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EE7F1BC-E913-4ADE-AC6E-046BFB3440E3}"/>
                    </a:ext>
                  </a:extLst>
                </p14:cNvPr>
                <p14:cNvContentPartPr/>
                <p14:nvPr/>
              </p14:nvContentPartPr>
              <p14:xfrm>
                <a:off x="7568569" y="2473819"/>
                <a:ext cx="155520" cy="39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EE7F1BC-E913-4ADE-AC6E-046BFB3440E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59569" y="2465179"/>
                  <a:ext cx="173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036BB5F-264D-4124-AF5F-8DB31F48557C}"/>
                    </a:ext>
                  </a:extLst>
                </p14:cNvPr>
                <p14:cNvContentPartPr/>
                <p14:nvPr/>
              </p14:nvContentPartPr>
              <p14:xfrm>
                <a:off x="7336729" y="2289139"/>
                <a:ext cx="20520" cy="48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036BB5F-264D-4124-AF5F-8DB31F48557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27729" y="2280499"/>
                  <a:ext cx="38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5C7A4E3-11DA-48F8-9A4E-6109A683F09F}"/>
                    </a:ext>
                  </a:extLst>
                </p14:cNvPr>
                <p14:cNvContentPartPr/>
                <p14:nvPr/>
              </p14:nvContentPartPr>
              <p14:xfrm>
                <a:off x="7361569" y="2276899"/>
                <a:ext cx="33120" cy="56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5C7A4E3-11DA-48F8-9A4E-6109A683F09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52929" y="2267899"/>
                  <a:ext cx="50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F987390-3AAA-4940-930B-306601B58602}"/>
                    </a:ext>
                  </a:extLst>
                </p14:cNvPr>
                <p14:cNvContentPartPr/>
                <p14:nvPr/>
              </p14:nvContentPartPr>
              <p14:xfrm>
                <a:off x="7741009" y="2320819"/>
                <a:ext cx="135000" cy="249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F987390-3AAA-4940-930B-306601B5860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32369" y="2311819"/>
                  <a:ext cx="152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FE4CF73-D180-4316-8DE1-2CC5A1069EA1}"/>
                    </a:ext>
                  </a:extLst>
                </p14:cNvPr>
                <p14:cNvContentPartPr/>
                <p14:nvPr/>
              </p14:nvContentPartPr>
              <p14:xfrm>
                <a:off x="7874929" y="2466259"/>
                <a:ext cx="82440" cy="90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FE4CF73-D180-4316-8DE1-2CC5A1069EA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66289" y="2457619"/>
                  <a:ext cx="1000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51B4BAD-3953-4FAB-88AE-6E7CD879BE18}"/>
                    </a:ext>
                  </a:extLst>
                </p14:cNvPr>
                <p14:cNvContentPartPr/>
                <p14:nvPr/>
              </p14:nvContentPartPr>
              <p14:xfrm>
                <a:off x="8126209" y="2428459"/>
                <a:ext cx="153360" cy="123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51B4BAD-3953-4FAB-88AE-6E7CD879BE1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17569" y="2419459"/>
                  <a:ext cx="171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BE3E1A7-C9D3-4E8A-94E3-1DCE0079ED57}"/>
                    </a:ext>
                  </a:extLst>
                </p14:cNvPr>
                <p14:cNvContentPartPr/>
                <p14:nvPr/>
              </p14:nvContentPartPr>
              <p14:xfrm>
                <a:off x="8296849" y="2319739"/>
                <a:ext cx="34560" cy="283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BE3E1A7-C9D3-4E8A-94E3-1DCE0079ED5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88209" y="2311099"/>
                  <a:ext cx="522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8092F6C-92AA-4F92-868F-7DA187F23FA6}"/>
                    </a:ext>
                  </a:extLst>
                </p14:cNvPr>
                <p14:cNvContentPartPr/>
                <p14:nvPr/>
              </p14:nvContentPartPr>
              <p14:xfrm>
                <a:off x="8374969" y="2472019"/>
                <a:ext cx="66240" cy="102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8092F6C-92AA-4F92-868F-7DA187F23FA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66329" y="2463019"/>
                  <a:ext cx="83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5E55B87-43DD-4566-89A7-C9E7A886F69D}"/>
                    </a:ext>
                  </a:extLst>
                </p14:cNvPr>
                <p14:cNvContentPartPr/>
                <p14:nvPr/>
              </p14:nvContentPartPr>
              <p14:xfrm>
                <a:off x="8491969" y="2463019"/>
                <a:ext cx="61920" cy="132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5E55B87-43DD-4566-89A7-C9E7A886F69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83329" y="2454019"/>
                  <a:ext cx="79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2AD9264-FC30-4BD6-BF88-AFE9B9C1E138}"/>
                    </a:ext>
                  </a:extLst>
                </p14:cNvPr>
                <p14:cNvContentPartPr/>
                <p14:nvPr/>
              </p14:nvContentPartPr>
              <p14:xfrm>
                <a:off x="8582689" y="2467339"/>
                <a:ext cx="96480" cy="124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2AD9264-FC30-4BD6-BF88-AFE9B9C1E13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74049" y="2458699"/>
                  <a:ext cx="114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F104D5A-BEF3-44D6-A959-58055B410F9E}"/>
                    </a:ext>
                  </a:extLst>
                </p14:cNvPr>
                <p14:cNvContentPartPr/>
                <p14:nvPr/>
              </p14:nvContentPartPr>
              <p14:xfrm>
                <a:off x="6896449" y="2733739"/>
                <a:ext cx="170640" cy="240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F104D5A-BEF3-44D6-A959-58055B410F9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87809" y="2724739"/>
                  <a:ext cx="1882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19FC644-E695-4E5D-A84F-A7C840D8B699}"/>
                    </a:ext>
                  </a:extLst>
                </p14:cNvPr>
                <p14:cNvContentPartPr/>
                <p14:nvPr/>
              </p14:nvContentPartPr>
              <p14:xfrm>
                <a:off x="7116769" y="2806819"/>
                <a:ext cx="89640" cy="129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19FC644-E695-4E5D-A84F-A7C840D8B69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07769" y="2798179"/>
                  <a:ext cx="107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560C5DC-D1BC-412D-9687-910B31F65769}"/>
                    </a:ext>
                  </a:extLst>
                </p14:cNvPr>
                <p14:cNvContentPartPr/>
                <p14:nvPr/>
              </p14:nvContentPartPr>
              <p14:xfrm>
                <a:off x="7274809" y="2695219"/>
                <a:ext cx="104760" cy="246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560C5DC-D1BC-412D-9687-910B31F6576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66169" y="2686219"/>
                  <a:ext cx="1224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C386349-4D76-4238-9E65-CFE945C7A739}"/>
                    </a:ext>
                  </a:extLst>
                </p14:cNvPr>
                <p14:cNvContentPartPr/>
                <p14:nvPr/>
              </p14:nvContentPartPr>
              <p14:xfrm>
                <a:off x="7475329" y="2708539"/>
                <a:ext cx="45360" cy="209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C386349-4D76-4238-9E65-CFE945C7A73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66329" y="2699539"/>
                  <a:ext cx="63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384F5AA-21F0-4BBD-A713-78CD540D135D}"/>
                    </a:ext>
                  </a:extLst>
                </p14:cNvPr>
                <p14:cNvContentPartPr/>
                <p14:nvPr/>
              </p14:nvContentPartPr>
              <p14:xfrm>
                <a:off x="7551289" y="2819419"/>
                <a:ext cx="141480" cy="150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384F5AA-21F0-4BBD-A713-78CD540D135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542649" y="2810419"/>
                  <a:ext cx="159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F5D797B-AE5E-4A49-8A9F-1D6D0311C0A8}"/>
                    </a:ext>
                  </a:extLst>
                </p14:cNvPr>
                <p14:cNvContentPartPr/>
                <p14:nvPr/>
              </p14:nvContentPartPr>
              <p14:xfrm>
                <a:off x="7739929" y="2792419"/>
                <a:ext cx="36720" cy="138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F5D797B-AE5E-4A49-8A9F-1D6D0311C0A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731289" y="2783779"/>
                  <a:ext cx="54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494DA92-A72B-45EF-A636-48C9F68DAB02}"/>
                    </a:ext>
                  </a:extLst>
                </p14:cNvPr>
                <p14:cNvContentPartPr/>
                <p14:nvPr/>
              </p14:nvContentPartPr>
              <p14:xfrm>
                <a:off x="7775569" y="2673979"/>
                <a:ext cx="118800" cy="206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494DA92-A72B-45EF-A636-48C9F68DAB0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66569" y="2664979"/>
                  <a:ext cx="1364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F58298B-0AD2-4CD9-A857-864C6A3434DB}"/>
                    </a:ext>
                  </a:extLst>
                </p14:cNvPr>
                <p14:cNvContentPartPr/>
                <p14:nvPr/>
              </p14:nvContentPartPr>
              <p14:xfrm>
                <a:off x="7836409" y="2765059"/>
                <a:ext cx="71280" cy="23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F58298B-0AD2-4CD9-A857-864C6A3434D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27769" y="2756059"/>
                  <a:ext cx="88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B68BD49-5D78-4358-B724-AB38237E27AC}"/>
                    </a:ext>
                  </a:extLst>
                </p14:cNvPr>
                <p14:cNvContentPartPr/>
                <p14:nvPr/>
              </p14:nvContentPartPr>
              <p14:xfrm>
                <a:off x="7942969" y="2713579"/>
                <a:ext cx="36720" cy="160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B68BD49-5D78-4358-B724-AB38237E27A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33969" y="2704939"/>
                  <a:ext cx="54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5436647-54DB-45D7-A19C-5D7CFCF50E68}"/>
                    </a:ext>
                  </a:extLst>
                </p14:cNvPr>
                <p14:cNvContentPartPr/>
                <p14:nvPr/>
              </p14:nvContentPartPr>
              <p14:xfrm>
                <a:off x="8001289" y="2805379"/>
                <a:ext cx="166680" cy="82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5436647-54DB-45D7-A19C-5D7CFCF50E6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92649" y="2796739"/>
                  <a:ext cx="184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8F28CA1-C61E-419C-B01E-9EB949461ADE}"/>
                    </a:ext>
                  </a:extLst>
                </p14:cNvPr>
                <p14:cNvContentPartPr/>
                <p14:nvPr/>
              </p14:nvContentPartPr>
              <p14:xfrm>
                <a:off x="6453649" y="3130459"/>
                <a:ext cx="23400" cy="43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8F28CA1-C61E-419C-B01E-9EB949461AD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44649" y="3121819"/>
                  <a:ext cx="41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CE580D7-C680-420E-B859-7EEA2F2B02A8}"/>
                    </a:ext>
                  </a:extLst>
                </p14:cNvPr>
                <p14:cNvContentPartPr/>
                <p14:nvPr/>
              </p14:nvContentPartPr>
              <p14:xfrm>
                <a:off x="6526729" y="3118219"/>
                <a:ext cx="10440" cy="30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CE580D7-C680-420E-B859-7EEA2F2B02A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17729" y="3109579"/>
                  <a:ext cx="28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EE3F7F0-F4D3-4862-A123-C69F9C73659D}"/>
                    </a:ext>
                  </a:extLst>
                </p14:cNvPr>
                <p14:cNvContentPartPr/>
                <p14:nvPr/>
              </p14:nvContentPartPr>
              <p14:xfrm>
                <a:off x="6602689" y="3144139"/>
                <a:ext cx="129960" cy="257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EE3F7F0-F4D3-4862-A123-C69F9C73659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94049" y="3135499"/>
                  <a:ext cx="147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A4F986F-11CA-49A3-8259-A22BFBB2B5C8}"/>
                    </a:ext>
                  </a:extLst>
                </p14:cNvPr>
                <p14:cNvContentPartPr/>
                <p14:nvPr/>
              </p14:nvContentPartPr>
              <p14:xfrm>
                <a:off x="6792049" y="3297859"/>
                <a:ext cx="104400" cy="70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A4F986F-11CA-49A3-8259-A22BFBB2B5C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783409" y="3288859"/>
                  <a:ext cx="122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8B66CB9-6A1C-4F7E-AFAF-B8699600F695}"/>
                    </a:ext>
                  </a:extLst>
                </p14:cNvPr>
                <p14:cNvContentPartPr/>
                <p14:nvPr/>
              </p14:nvContentPartPr>
              <p14:xfrm>
                <a:off x="6926689" y="3175099"/>
                <a:ext cx="166680" cy="210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8B66CB9-6A1C-4F7E-AFAF-B8699600F69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918049" y="3166459"/>
                  <a:ext cx="184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63AC23E-B3E7-4F30-A442-20367C408841}"/>
                    </a:ext>
                  </a:extLst>
                </p14:cNvPr>
                <p14:cNvContentPartPr/>
                <p14:nvPr/>
              </p14:nvContentPartPr>
              <p14:xfrm>
                <a:off x="7131889" y="3279859"/>
                <a:ext cx="131040" cy="177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63AC23E-B3E7-4F30-A442-20367C40884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22889" y="3270859"/>
                  <a:ext cx="148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7B0AA1A-BB7A-43DF-9C78-4D7CE46D48C4}"/>
                    </a:ext>
                  </a:extLst>
                </p14:cNvPr>
                <p14:cNvContentPartPr/>
                <p14:nvPr/>
              </p14:nvContentPartPr>
              <p14:xfrm>
                <a:off x="7368769" y="3133699"/>
                <a:ext cx="25920" cy="53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7B0AA1A-BB7A-43DF-9C78-4D7CE46D48C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360129" y="3124699"/>
                  <a:ext cx="435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94F8D9A-33BF-4D89-8A09-20172623E2A0}"/>
                    </a:ext>
                  </a:extLst>
                </p14:cNvPr>
                <p14:cNvContentPartPr/>
                <p14:nvPr/>
              </p14:nvContentPartPr>
              <p14:xfrm>
                <a:off x="7418809" y="3129019"/>
                <a:ext cx="26640" cy="47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94F8D9A-33BF-4D89-8A09-20172623E2A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09809" y="3120379"/>
                  <a:ext cx="44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D8D0426-7EFF-47ED-ABB9-4E418EE46B57}"/>
                    </a:ext>
                  </a:extLst>
                </p14:cNvPr>
                <p14:cNvContentPartPr/>
                <p14:nvPr/>
              </p14:nvContentPartPr>
              <p14:xfrm>
                <a:off x="7648129" y="3224059"/>
                <a:ext cx="89280" cy="154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D8D0426-7EFF-47ED-ABB9-4E418EE46B5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39489" y="3215059"/>
                  <a:ext cx="106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6FC5151-DC65-4AC9-BEB7-032CCA5ACB2C}"/>
                    </a:ext>
                  </a:extLst>
                </p14:cNvPr>
                <p14:cNvContentPartPr/>
                <p14:nvPr/>
              </p14:nvContentPartPr>
              <p14:xfrm>
                <a:off x="7799329" y="3110299"/>
                <a:ext cx="204480" cy="238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6FC5151-DC65-4AC9-BEB7-032CCA5ACB2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90689" y="3101299"/>
                  <a:ext cx="2221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964D19C-F5BE-4F45-89AF-94209A09F3D5}"/>
                    </a:ext>
                  </a:extLst>
                </p14:cNvPr>
                <p14:cNvContentPartPr/>
                <p14:nvPr/>
              </p14:nvContentPartPr>
              <p14:xfrm>
                <a:off x="8261929" y="3038299"/>
                <a:ext cx="29880" cy="331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964D19C-F5BE-4F45-89AF-94209A09F3D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253289" y="3029299"/>
                  <a:ext cx="475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DF96339-14FF-4FEB-BEA6-55233ACBB1B9}"/>
                    </a:ext>
                  </a:extLst>
                </p14:cNvPr>
                <p14:cNvContentPartPr/>
                <p14:nvPr/>
              </p14:nvContentPartPr>
              <p14:xfrm>
                <a:off x="8150689" y="3233059"/>
                <a:ext cx="230400" cy="16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DF96339-14FF-4FEB-BEA6-55233ACBB1B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42049" y="3224059"/>
                  <a:ext cx="248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D17B251-0E7D-412E-930B-74073E40975C}"/>
                    </a:ext>
                  </a:extLst>
                </p14:cNvPr>
                <p14:cNvContentPartPr/>
                <p14:nvPr/>
              </p14:nvContentPartPr>
              <p14:xfrm>
                <a:off x="8382529" y="3056659"/>
                <a:ext cx="139680" cy="315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D17B251-0E7D-412E-930B-74073E40975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373889" y="3048019"/>
                  <a:ext cx="1573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F1E63BD-E035-438A-9C97-ED25D75774F3}"/>
                    </a:ext>
                  </a:extLst>
                </p14:cNvPr>
                <p14:cNvContentPartPr/>
                <p14:nvPr/>
              </p14:nvContentPartPr>
              <p14:xfrm>
                <a:off x="8549209" y="3221539"/>
                <a:ext cx="88920" cy="136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F1E63BD-E035-438A-9C97-ED25D75774F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40209" y="3212899"/>
                  <a:ext cx="106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874D818-51D3-4ACF-97E3-C572F789064A}"/>
                    </a:ext>
                  </a:extLst>
                </p14:cNvPr>
                <p14:cNvContentPartPr/>
                <p14:nvPr/>
              </p14:nvContentPartPr>
              <p14:xfrm>
                <a:off x="6942169" y="3507019"/>
                <a:ext cx="194040" cy="275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874D818-51D3-4ACF-97E3-C572F789064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933169" y="3498019"/>
                  <a:ext cx="2116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859019D-6D57-440E-999F-2FE8DDBEEF71}"/>
                    </a:ext>
                  </a:extLst>
                </p14:cNvPr>
                <p14:cNvContentPartPr/>
                <p14:nvPr/>
              </p14:nvContentPartPr>
              <p14:xfrm>
                <a:off x="7163209" y="3633379"/>
                <a:ext cx="91440" cy="109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859019D-6D57-440E-999F-2FE8DDBEEF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154209" y="3624379"/>
                  <a:ext cx="109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1AC490F-C17E-4C45-B0B3-2BE431E08565}"/>
                    </a:ext>
                  </a:extLst>
                </p14:cNvPr>
                <p14:cNvContentPartPr/>
                <p14:nvPr/>
              </p14:nvContentPartPr>
              <p14:xfrm>
                <a:off x="7368409" y="3471379"/>
                <a:ext cx="103320" cy="293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1AC490F-C17E-4C45-B0B3-2BE431E0856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59409" y="3462379"/>
                  <a:ext cx="1209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6498F20-3FEA-4B77-8678-BDF88A9F3990}"/>
                    </a:ext>
                  </a:extLst>
                </p14:cNvPr>
                <p14:cNvContentPartPr/>
                <p14:nvPr/>
              </p14:nvContentPartPr>
              <p14:xfrm>
                <a:off x="7509889" y="3526819"/>
                <a:ext cx="79920" cy="218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6498F20-3FEA-4B77-8678-BDF88A9F399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00889" y="3517819"/>
                  <a:ext cx="97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B2B156-0100-4401-8910-4E571C053E42}"/>
                    </a:ext>
                  </a:extLst>
                </p14:cNvPr>
                <p14:cNvContentPartPr/>
                <p14:nvPr/>
              </p14:nvContentPartPr>
              <p14:xfrm>
                <a:off x="7609249" y="3669019"/>
                <a:ext cx="114480" cy="84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B2B156-0100-4401-8910-4E571C053E4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00609" y="3660379"/>
                  <a:ext cx="132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353DF38-F5D6-4B44-BD95-93E0285484F3}"/>
                    </a:ext>
                  </a:extLst>
                </p14:cNvPr>
                <p14:cNvContentPartPr/>
                <p14:nvPr/>
              </p14:nvContentPartPr>
              <p14:xfrm>
                <a:off x="7775929" y="3643459"/>
                <a:ext cx="28440" cy="112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353DF38-F5D6-4B44-BD95-93E0285484F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67289" y="3634819"/>
                  <a:ext cx="46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9A6BE0B-EE37-45EE-B09E-2BA8B8D81157}"/>
                    </a:ext>
                  </a:extLst>
                </p14:cNvPr>
                <p14:cNvContentPartPr/>
                <p14:nvPr/>
              </p14:nvContentPartPr>
              <p14:xfrm>
                <a:off x="7847569" y="3493339"/>
                <a:ext cx="141840" cy="242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9A6BE0B-EE37-45EE-B09E-2BA8B8D8115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38929" y="3484339"/>
                  <a:ext cx="1594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FB4A1B7-59B1-40B5-AC00-634EB2A89238}"/>
                    </a:ext>
                  </a:extLst>
                </p14:cNvPr>
                <p14:cNvContentPartPr/>
                <p14:nvPr/>
              </p14:nvContentPartPr>
              <p14:xfrm>
                <a:off x="7995529" y="3518539"/>
                <a:ext cx="63000" cy="174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FB4A1B7-59B1-40B5-AC00-634EB2A8923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86889" y="3509539"/>
                  <a:ext cx="80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B5361F2-859D-4FC3-8A8F-BE934BA261F1}"/>
                    </a:ext>
                  </a:extLst>
                </p14:cNvPr>
                <p14:cNvContentPartPr/>
                <p14:nvPr/>
              </p14:nvContentPartPr>
              <p14:xfrm>
                <a:off x="8057449" y="3677659"/>
                <a:ext cx="86400" cy="45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B5361F2-859D-4FC3-8A8F-BE934BA261F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48809" y="3669019"/>
                  <a:ext cx="104040" cy="6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0B1D812-CEBB-483F-9D8C-5E89F3E615A3}"/>
                  </a:ext>
                </a:extLst>
              </p14:cNvPr>
              <p14:cNvContentPartPr/>
              <p14:nvPr/>
            </p14:nvContentPartPr>
            <p14:xfrm>
              <a:off x="6416929" y="3393259"/>
              <a:ext cx="1107720" cy="640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0B1D812-CEBB-483F-9D8C-5E89F3E615A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407929" y="3384619"/>
                <a:ext cx="112536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77DA193-EDEB-4B5D-9534-30F36D80F94F}"/>
              </a:ext>
            </a:extLst>
          </p:cNvPr>
          <p:cNvGrpSpPr/>
          <p:nvPr/>
        </p:nvGrpSpPr>
        <p:grpSpPr>
          <a:xfrm>
            <a:off x="703369" y="1659139"/>
            <a:ext cx="1974960" cy="851400"/>
            <a:chOff x="703369" y="1659139"/>
            <a:chExt cx="1974960" cy="85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8AE18C0-279E-49F4-8B66-7EEAF5A9D513}"/>
                    </a:ext>
                  </a:extLst>
                </p14:cNvPr>
                <p14:cNvContentPartPr/>
                <p14:nvPr/>
              </p14:nvContentPartPr>
              <p14:xfrm>
                <a:off x="706609" y="1723219"/>
                <a:ext cx="44280" cy="370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8AE18C0-279E-49F4-8B66-7EEAF5A9D51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97969" y="1714219"/>
                  <a:ext cx="619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509BB01-72D5-43EC-9504-664203AA3148}"/>
                    </a:ext>
                  </a:extLst>
                </p14:cNvPr>
                <p14:cNvContentPartPr/>
                <p14:nvPr/>
              </p14:nvContentPartPr>
              <p14:xfrm>
                <a:off x="731089" y="1659139"/>
                <a:ext cx="1553400" cy="298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509BB01-72D5-43EC-9504-664203AA314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2089" y="1650499"/>
                  <a:ext cx="15710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C12D951-64A5-468F-864B-73376569AA41}"/>
                    </a:ext>
                  </a:extLst>
                </p14:cNvPr>
                <p14:cNvContentPartPr/>
                <p14:nvPr/>
              </p14:nvContentPartPr>
              <p14:xfrm>
                <a:off x="707329" y="1943179"/>
                <a:ext cx="1578240" cy="1897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C12D951-64A5-468F-864B-73376569AA4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8329" y="1934539"/>
                  <a:ext cx="1595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A509CD7-2856-46AC-A89D-3E58D6CEE237}"/>
                    </a:ext>
                  </a:extLst>
                </p14:cNvPr>
                <p14:cNvContentPartPr/>
                <p14:nvPr/>
              </p14:nvContentPartPr>
              <p14:xfrm>
                <a:off x="703369" y="2058379"/>
                <a:ext cx="1974960" cy="452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A509CD7-2856-46AC-A89D-3E58D6CEE23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4369" y="2049379"/>
                  <a:ext cx="1992600" cy="46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5DB2AE0-C629-4258-83FF-3EB66A360725}"/>
              </a:ext>
            </a:extLst>
          </p:cNvPr>
          <p:cNvGrpSpPr/>
          <p:nvPr/>
        </p:nvGrpSpPr>
        <p:grpSpPr>
          <a:xfrm>
            <a:off x="2917369" y="1735099"/>
            <a:ext cx="640080" cy="327240"/>
            <a:chOff x="2917369" y="1735099"/>
            <a:chExt cx="64008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A985D88-C9AF-49E8-A63E-3BF9FA440475}"/>
                    </a:ext>
                  </a:extLst>
                </p14:cNvPr>
                <p14:cNvContentPartPr/>
                <p14:nvPr/>
              </p14:nvContentPartPr>
              <p14:xfrm>
                <a:off x="2954089" y="1764259"/>
                <a:ext cx="109800" cy="298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A985D88-C9AF-49E8-A63E-3BF9FA44047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45089" y="1755619"/>
                  <a:ext cx="127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4BC6C33-A74B-4C4C-9463-A4E066BCF435}"/>
                    </a:ext>
                  </a:extLst>
                </p14:cNvPr>
                <p14:cNvContentPartPr/>
                <p14:nvPr/>
              </p14:nvContentPartPr>
              <p14:xfrm>
                <a:off x="2917369" y="1910779"/>
                <a:ext cx="151200" cy="28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4BC6C33-A74B-4C4C-9463-A4E066BCF43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908369" y="1901779"/>
                  <a:ext cx="168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4067289-28CC-4B5D-B936-189D280D1ED6}"/>
                    </a:ext>
                  </a:extLst>
                </p14:cNvPr>
                <p14:cNvContentPartPr/>
                <p14:nvPr/>
              </p14:nvContentPartPr>
              <p14:xfrm>
                <a:off x="3107809" y="1816099"/>
                <a:ext cx="24480" cy="200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4067289-28CC-4B5D-B936-189D280D1ED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098809" y="1807099"/>
                  <a:ext cx="421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1FFFB68-CBC5-4AB2-8431-761DA299285F}"/>
                    </a:ext>
                  </a:extLst>
                </p14:cNvPr>
                <p14:cNvContentPartPr/>
                <p14:nvPr/>
              </p14:nvContentPartPr>
              <p14:xfrm>
                <a:off x="3182689" y="1917259"/>
                <a:ext cx="84600" cy="111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1FFFB68-CBC5-4AB2-8431-761DA299285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173689" y="1908619"/>
                  <a:ext cx="102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70D854A-E566-4781-B9FE-7D17FA8373A0}"/>
                    </a:ext>
                  </a:extLst>
                </p14:cNvPr>
                <p14:cNvContentPartPr/>
                <p14:nvPr/>
              </p14:nvContentPartPr>
              <p14:xfrm>
                <a:off x="3340729" y="1735099"/>
                <a:ext cx="216720" cy="267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70D854A-E566-4781-B9FE-7D17FA8373A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331729" y="1726459"/>
                  <a:ext cx="23436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454B850-69D9-4C39-A07E-C1DE4DBE5BDB}"/>
              </a:ext>
            </a:extLst>
          </p:cNvPr>
          <p:cNvGrpSpPr/>
          <p:nvPr/>
        </p:nvGrpSpPr>
        <p:grpSpPr>
          <a:xfrm>
            <a:off x="3829609" y="1618819"/>
            <a:ext cx="1462320" cy="372960"/>
            <a:chOff x="3829609" y="1618819"/>
            <a:chExt cx="146232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CD95A0C-C840-45B0-A09A-89A33FC9874E}"/>
                    </a:ext>
                  </a:extLst>
                </p14:cNvPr>
                <p14:cNvContentPartPr/>
                <p14:nvPr/>
              </p14:nvContentPartPr>
              <p14:xfrm>
                <a:off x="3829609" y="1726099"/>
                <a:ext cx="191880" cy="246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CD95A0C-C840-45B0-A09A-89A33FC9874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20609" y="1717459"/>
                  <a:ext cx="2095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B98E32B-29BD-46F9-A88F-F653A69BDA53}"/>
                    </a:ext>
                  </a:extLst>
                </p14:cNvPr>
                <p14:cNvContentPartPr/>
                <p14:nvPr/>
              </p14:nvContentPartPr>
              <p14:xfrm>
                <a:off x="4046329" y="1838779"/>
                <a:ext cx="86760" cy="112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B98E32B-29BD-46F9-A88F-F653A69BDA5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37689" y="1830139"/>
                  <a:ext cx="104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1BEF463-E7B6-4D68-8BFB-F1EBF8C5F2D0}"/>
                    </a:ext>
                  </a:extLst>
                </p14:cNvPr>
                <p14:cNvContentPartPr/>
                <p14:nvPr/>
              </p14:nvContentPartPr>
              <p14:xfrm>
                <a:off x="4193569" y="1666339"/>
                <a:ext cx="146520" cy="325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1BEF463-E7B6-4D68-8BFB-F1EBF8C5F2D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84569" y="1657699"/>
                  <a:ext cx="1641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ACA825E-965F-42C1-A77F-27887A78D5A6}"/>
                    </a:ext>
                  </a:extLst>
                </p14:cNvPr>
                <p14:cNvContentPartPr/>
                <p14:nvPr/>
              </p14:nvContentPartPr>
              <p14:xfrm>
                <a:off x="4431529" y="1786939"/>
                <a:ext cx="21960" cy="157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ACA825E-965F-42C1-A77F-27887A78D5A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422889" y="1778299"/>
                  <a:ext cx="39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63C147F-2549-4D83-9744-52AD582F38EF}"/>
                    </a:ext>
                  </a:extLst>
                </p14:cNvPr>
                <p14:cNvContentPartPr/>
                <p14:nvPr/>
              </p14:nvContentPartPr>
              <p14:xfrm>
                <a:off x="4462129" y="1690819"/>
                <a:ext cx="25920" cy="25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63C147F-2549-4D83-9744-52AD582F38E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53129" y="1681819"/>
                  <a:ext cx="43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78B5263-90D2-49A2-B03C-D2CDF5E45335}"/>
                    </a:ext>
                  </a:extLst>
                </p14:cNvPr>
                <p14:cNvContentPartPr/>
                <p14:nvPr/>
              </p14:nvContentPartPr>
              <p14:xfrm>
                <a:off x="4492729" y="1783699"/>
                <a:ext cx="200880" cy="178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78B5263-90D2-49A2-B03C-D2CDF5E4533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83729" y="1775059"/>
                  <a:ext cx="218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EE0E9E8-74FB-4410-8F9F-3077293B7E60}"/>
                    </a:ext>
                  </a:extLst>
                </p14:cNvPr>
                <p14:cNvContentPartPr/>
                <p14:nvPr/>
              </p14:nvContentPartPr>
              <p14:xfrm>
                <a:off x="4764169" y="1761379"/>
                <a:ext cx="19440" cy="188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EE0E9E8-74FB-4410-8F9F-3077293B7E6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755529" y="1752379"/>
                  <a:ext cx="37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F90B6F1-97DF-47DB-AAC0-832906CF14A4}"/>
                    </a:ext>
                  </a:extLst>
                </p14:cNvPr>
                <p14:cNvContentPartPr/>
                <p14:nvPr/>
              </p14:nvContentPartPr>
              <p14:xfrm>
                <a:off x="4792609" y="1697299"/>
                <a:ext cx="24840" cy="5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F90B6F1-97DF-47DB-AAC0-832906CF14A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83609" y="1688299"/>
                  <a:ext cx="42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41E9CAC-5992-451A-B983-819CE9EC898F}"/>
                    </a:ext>
                  </a:extLst>
                </p14:cNvPr>
                <p14:cNvContentPartPr/>
                <p14:nvPr/>
              </p14:nvContentPartPr>
              <p14:xfrm>
                <a:off x="4865689" y="1618819"/>
                <a:ext cx="117000" cy="343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41E9CAC-5992-451A-B983-819CE9EC898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856689" y="1610179"/>
                  <a:ext cx="1346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7977503-41C9-45E2-AE9E-82FA80BD172A}"/>
                    </a:ext>
                  </a:extLst>
                </p14:cNvPr>
                <p14:cNvContentPartPr/>
                <p14:nvPr/>
              </p14:nvContentPartPr>
              <p14:xfrm>
                <a:off x="4999249" y="1684339"/>
                <a:ext cx="34920" cy="230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7977503-41C9-45E2-AE9E-82FA80BD172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990609" y="1675699"/>
                  <a:ext cx="525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773D509-4CD2-4024-8C25-80B092D9FE70}"/>
                    </a:ext>
                  </a:extLst>
                </p14:cNvPr>
                <p14:cNvContentPartPr/>
                <p14:nvPr/>
              </p14:nvContentPartPr>
              <p14:xfrm>
                <a:off x="5078089" y="1817899"/>
                <a:ext cx="69120" cy="84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773D509-4CD2-4024-8C25-80B092D9FE7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069089" y="1808899"/>
                  <a:ext cx="86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F6BFF69-4453-4852-80F7-D9ED67D580D6}"/>
                    </a:ext>
                  </a:extLst>
                </p14:cNvPr>
                <p14:cNvContentPartPr/>
                <p14:nvPr/>
              </p14:nvContentPartPr>
              <p14:xfrm>
                <a:off x="5164489" y="1814299"/>
                <a:ext cx="127440" cy="110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F6BFF69-4453-4852-80F7-D9ED67D580D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155849" y="1805659"/>
                  <a:ext cx="14508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68548D5-75E9-41E0-A5C5-154DBC9252E3}"/>
              </a:ext>
            </a:extLst>
          </p:cNvPr>
          <p:cNvGrpSpPr/>
          <p:nvPr/>
        </p:nvGrpSpPr>
        <p:grpSpPr>
          <a:xfrm>
            <a:off x="2986129" y="2037859"/>
            <a:ext cx="2445120" cy="713160"/>
            <a:chOff x="2986129" y="2037859"/>
            <a:chExt cx="2445120" cy="71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A09726F-4C42-4E7A-805C-401F23068148}"/>
                    </a:ext>
                  </a:extLst>
                </p14:cNvPr>
                <p14:cNvContentPartPr/>
                <p14:nvPr/>
              </p14:nvContentPartPr>
              <p14:xfrm>
                <a:off x="2986129" y="2135779"/>
                <a:ext cx="94320" cy="291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A09726F-4C42-4E7A-805C-401F2306814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977489" y="2127139"/>
                  <a:ext cx="1119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C678731-DAC2-447C-9A0C-0C66D19E5B4B}"/>
                    </a:ext>
                  </a:extLst>
                </p14:cNvPr>
                <p14:cNvContentPartPr/>
                <p14:nvPr/>
              </p14:nvContentPartPr>
              <p14:xfrm>
                <a:off x="3112489" y="2257099"/>
                <a:ext cx="162360" cy="106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C678731-DAC2-447C-9A0C-0C66D19E5B4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103849" y="2248459"/>
                  <a:ext cx="180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9B717C1-68D2-423F-A1D5-D78F7BCA7314}"/>
                    </a:ext>
                  </a:extLst>
                </p14:cNvPr>
                <p14:cNvContentPartPr/>
                <p14:nvPr/>
              </p14:nvContentPartPr>
              <p14:xfrm>
                <a:off x="3286729" y="2266099"/>
                <a:ext cx="83880" cy="75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9B717C1-68D2-423F-A1D5-D78F7BCA731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278089" y="2257459"/>
                  <a:ext cx="101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8B18611-3644-48D2-88AA-E799C969695C}"/>
                    </a:ext>
                  </a:extLst>
                </p14:cNvPr>
                <p14:cNvContentPartPr/>
                <p14:nvPr/>
              </p14:nvContentPartPr>
              <p14:xfrm>
                <a:off x="3372049" y="2251339"/>
                <a:ext cx="164520" cy="92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8B18611-3644-48D2-88AA-E799C969695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363409" y="2242339"/>
                  <a:ext cx="182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06D9A91-8F69-44AA-A3BA-1604128DCDF2}"/>
                    </a:ext>
                  </a:extLst>
                </p14:cNvPr>
                <p14:cNvContentPartPr/>
                <p14:nvPr/>
              </p14:nvContentPartPr>
              <p14:xfrm>
                <a:off x="3778849" y="2102659"/>
                <a:ext cx="80280" cy="155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06D9A91-8F69-44AA-A3BA-1604128DCDF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770209" y="2093659"/>
                  <a:ext cx="97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507F60E-A7B9-4654-BE7C-1EB8DCF543CC}"/>
                    </a:ext>
                  </a:extLst>
                </p14:cNvPr>
                <p14:cNvContentPartPr/>
                <p14:nvPr/>
              </p14:nvContentPartPr>
              <p14:xfrm>
                <a:off x="3830329" y="2190139"/>
                <a:ext cx="90720" cy="108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507F60E-A7B9-4654-BE7C-1EB8DCF543C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821689" y="2181499"/>
                  <a:ext cx="1083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86E8697-5600-4A52-A106-6E38CB65D38C}"/>
                    </a:ext>
                  </a:extLst>
                </p14:cNvPr>
                <p14:cNvContentPartPr/>
                <p14:nvPr/>
              </p14:nvContentPartPr>
              <p14:xfrm>
                <a:off x="3968209" y="2111659"/>
                <a:ext cx="11520" cy="13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86E8697-5600-4A52-A106-6E38CB65D38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59569" y="2102659"/>
                  <a:ext cx="29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A861BBA-9D8B-4585-BC09-5F5C6C7C902D}"/>
                    </a:ext>
                  </a:extLst>
                </p14:cNvPr>
                <p14:cNvContentPartPr/>
                <p14:nvPr/>
              </p14:nvContentPartPr>
              <p14:xfrm>
                <a:off x="3965329" y="2117779"/>
                <a:ext cx="257040" cy="188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A861BBA-9D8B-4585-BC09-5F5C6C7C902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956329" y="2109139"/>
                  <a:ext cx="274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E187619-04A6-49A0-A52E-E4FC63186A2C}"/>
                    </a:ext>
                  </a:extLst>
                </p14:cNvPr>
                <p14:cNvContentPartPr/>
                <p14:nvPr/>
              </p14:nvContentPartPr>
              <p14:xfrm>
                <a:off x="4259449" y="2173579"/>
                <a:ext cx="45360" cy="100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E187619-04A6-49A0-A52E-E4FC63186A2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250449" y="2164939"/>
                  <a:ext cx="63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8F609B2-D33D-495F-B3F3-BB175704169F}"/>
                    </a:ext>
                  </a:extLst>
                </p14:cNvPr>
                <p14:cNvContentPartPr/>
                <p14:nvPr/>
              </p14:nvContentPartPr>
              <p14:xfrm>
                <a:off x="4492369" y="2200219"/>
                <a:ext cx="99000" cy="83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8F609B2-D33D-495F-B3F3-BB175704169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483369" y="2191219"/>
                  <a:ext cx="116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E171BB3-0DA2-4646-8053-195CFD01279E}"/>
                    </a:ext>
                  </a:extLst>
                </p14:cNvPr>
                <p14:cNvContentPartPr/>
                <p14:nvPr/>
              </p14:nvContentPartPr>
              <p14:xfrm>
                <a:off x="4678489" y="2084659"/>
                <a:ext cx="69480" cy="229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E171BB3-0DA2-4646-8053-195CFD01279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669489" y="2075659"/>
                  <a:ext cx="871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5F56FD7-831D-452D-8F5E-3BF293160307}"/>
                    </a:ext>
                  </a:extLst>
                </p14:cNvPr>
                <p14:cNvContentPartPr/>
                <p14:nvPr/>
              </p14:nvContentPartPr>
              <p14:xfrm>
                <a:off x="4672369" y="2194819"/>
                <a:ext cx="90360" cy="21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5F56FD7-831D-452D-8F5E-3BF2931603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663369" y="2185819"/>
                  <a:ext cx="108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562E57F-C499-4B23-88DE-02EF8C64005D}"/>
                    </a:ext>
                  </a:extLst>
                </p14:cNvPr>
                <p14:cNvContentPartPr/>
                <p14:nvPr/>
              </p14:nvContentPartPr>
              <p14:xfrm>
                <a:off x="4946689" y="2079619"/>
                <a:ext cx="287280" cy="218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562E57F-C499-4B23-88DE-02EF8C64005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937689" y="2070619"/>
                  <a:ext cx="3049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4C9E0B5-404C-481E-A42D-CABB07EE3559}"/>
                    </a:ext>
                  </a:extLst>
                </p14:cNvPr>
                <p14:cNvContentPartPr/>
                <p14:nvPr/>
              </p14:nvContentPartPr>
              <p14:xfrm>
                <a:off x="5292289" y="2037859"/>
                <a:ext cx="77400" cy="263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4C9E0B5-404C-481E-A42D-CABB07EE355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283649" y="2029219"/>
                  <a:ext cx="95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94362CB-76E1-4A9A-B2B3-BB0A122B09E7}"/>
                    </a:ext>
                  </a:extLst>
                </p14:cNvPr>
                <p14:cNvContentPartPr/>
                <p14:nvPr/>
              </p14:nvContentPartPr>
              <p14:xfrm>
                <a:off x="5279329" y="2148019"/>
                <a:ext cx="151920" cy="107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94362CB-76E1-4A9A-B2B3-BB0A122B09E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270329" y="2139019"/>
                  <a:ext cx="169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DCBF055-5489-4948-BF3F-457974D78281}"/>
                    </a:ext>
                  </a:extLst>
                </p14:cNvPr>
                <p14:cNvContentPartPr/>
                <p14:nvPr/>
              </p14:nvContentPartPr>
              <p14:xfrm>
                <a:off x="3542329" y="2482819"/>
                <a:ext cx="147600" cy="135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DCBF055-5489-4948-BF3F-457974D7828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533689" y="2473819"/>
                  <a:ext cx="165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6AC91EA-B2DC-4EAC-9343-FEAB2ABA1C41}"/>
                    </a:ext>
                  </a:extLst>
                </p14:cNvPr>
                <p14:cNvContentPartPr/>
                <p14:nvPr/>
              </p14:nvContentPartPr>
              <p14:xfrm>
                <a:off x="3670489" y="2490379"/>
                <a:ext cx="115560" cy="104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6AC91EA-B2DC-4EAC-9343-FEAB2ABA1C4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661489" y="2481739"/>
                  <a:ext cx="133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458C95-180F-4808-94BB-509F88E80CD1}"/>
                    </a:ext>
                  </a:extLst>
                </p14:cNvPr>
                <p14:cNvContentPartPr/>
                <p14:nvPr/>
              </p14:nvContentPartPr>
              <p14:xfrm>
                <a:off x="3779929" y="2511619"/>
                <a:ext cx="245520" cy="115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458C95-180F-4808-94BB-509F88E80CD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770929" y="2502979"/>
                  <a:ext cx="263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7DADBEB-2556-4275-AF61-9837EFC60BEE}"/>
                    </a:ext>
                  </a:extLst>
                </p14:cNvPr>
                <p14:cNvContentPartPr/>
                <p14:nvPr/>
              </p14:nvContentPartPr>
              <p14:xfrm>
                <a:off x="4069729" y="2437819"/>
                <a:ext cx="146160" cy="180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7DADBEB-2556-4275-AF61-9837EFC60B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061089" y="2429179"/>
                  <a:ext cx="163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00ACD43-08EF-49FE-8AB5-7DD419C0BA88}"/>
                    </a:ext>
                  </a:extLst>
                </p14:cNvPr>
                <p14:cNvContentPartPr/>
                <p14:nvPr/>
              </p14:nvContentPartPr>
              <p14:xfrm>
                <a:off x="4249369" y="2497579"/>
                <a:ext cx="92880" cy="253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00ACD43-08EF-49FE-8AB5-7DD419C0BA8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240729" y="2488579"/>
                  <a:ext cx="110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7347A3F-2498-4BF9-98EC-653C2B30FE69}"/>
                    </a:ext>
                  </a:extLst>
                </p14:cNvPr>
                <p14:cNvContentPartPr/>
                <p14:nvPr/>
              </p14:nvContentPartPr>
              <p14:xfrm>
                <a:off x="4404529" y="2428819"/>
                <a:ext cx="62640" cy="1800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7347A3F-2498-4BF9-98EC-653C2B30FE6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395529" y="2419819"/>
                  <a:ext cx="8028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A7B9DA4-AAA8-4F48-AC0F-47D06FF3E372}"/>
              </a:ext>
            </a:extLst>
          </p:cNvPr>
          <p:cNvGrpSpPr/>
          <p:nvPr/>
        </p:nvGrpSpPr>
        <p:grpSpPr>
          <a:xfrm>
            <a:off x="2126089" y="2883499"/>
            <a:ext cx="1245240" cy="369720"/>
            <a:chOff x="2126089" y="2883499"/>
            <a:chExt cx="124524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DF09840-3996-456E-9121-229F6BD74112}"/>
                    </a:ext>
                  </a:extLst>
                </p14:cNvPr>
                <p14:cNvContentPartPr/>
                <p14:nvPr/>
              </p14:nvContentPartPr>
              <p14:xfrm>
                <a:off x="2126089" y="2937499"/>
                <a:ext cx="210240" cy="1778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DF09840-3996-456E-9121-229F6BD7411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117089" y="2928859"/>
                  <a:ext cx="2278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A34766A-C48A-40B4-A654-AD28CE976F8F}"/>
                    </a:ext>
                  </a:extLst>
                </p14:cNvPr>
                <p14:cNvContentPartPr/>
                <p14:nvPr/>
              </p14:nvContentPartPr>
              <p14:xfrm>
                <a:off x="2505529" y="2883499"/>
                <a:ext cx="10080" cy="261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A34766A-C48A-40B4-A654-AD28CE976F8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496529" y="2874499"/>
                  <a:ext cx="27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AEB3906-B07D-408E-B681-0AC97337BA23}"/>
                    </a:ext>
                  </a:extLst>
                </p14:cNvPr>
                <p14:cNvContentPartPr/>
                <p14:nvPr/>
              </p14:nvContentPartPr>
              <p14:xfrm>
                <a:off x="2437129" y="3036139"/>
                <a:ext cx="218520" cy="151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AEB3906-B07D-408E-B681-0AC97337BA2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428489" y="3027499"/>
                  <a:ext cx="236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7FE6000-1ACE-42F7-A562-16C4F80F1813}"/>
                    </a:ext>
                  </a:extLst>
                </p14:cNvPr>
                <p14:cNvContentPartPr/>
                <p14:nvPr/>
              </p14:nvContentPartPr>
              <p14:xfrm>
                <a:off x="2638009" y="3027139"/>
                <a:ext cx="115920" cy="2260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7FE6000-1ACE-42F7-A562-16C4F80F181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629369" y="3018499"/>
                  <a:ext cx="133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EE552A2-E193-4586-889F-E5CB446A385C}"/>
                    </a:ext>
                  </a:extLst>
                </p14:cNvPr>
                <p14:cNvContentPartPr/>
                <p14:nvPr/>
              </p14:nvContentPartPr>
              <p14:xfrm>
                <a:off x="2743489" y="3017059"/>
                <a:ext cx="147240" cy="2174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EE552A2-E193-4586-889F-E5CB446A385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734489" y="3008419"/>
                  <a:ext cx="164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8D81F04-5511-4F2C-BCA9-125458056A60}"/>
                    </a:ext>
                  </a:extLst>
                </p14:cNvPr>
                <p14:cNvContentPartPr/>
                <p14:nvPr/>
              </p14:nvContentPartPr>
              <p14:xfrm>
                <a:off x="2910889" y="3049099"/>
                <a:ext cx="128160" cy="105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8D81F04-5511-4F2C-BCA9-125458056A6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902249" y="3040459"/>
                  <a:ext cx="145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0464DB5-9817-4781-9251-DC12E70C9D87}"/>
                    </a:ext>
                  </a:extLst>
                </p14:cNvPr>
                <p14:cNvContentPartPr/>
                <p14:nvPr/>
              </p14:nvContentPartPr>
              <p14:xfrm>
                <a:off x="3202849" y="2938219"/>
                <a:ext cx="168480" cy="154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0464DB5-9817-4781-9251-DC12E70C9D8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194209" y="2929219"/>
                  <a:ext cx="18612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F57CFC4C-E2B0-4D65-831D-38932E7F1682}"/>
              </a:ext>
            </a:extLst>
          </p:cNvPr>
          <p:cNvGrpSpPr/>
          <p:nvPr/>
        </p:nvGrpSpPr>
        <p:grpSpPr>
          <a:xfrm>
            <a:off x="3644209" y="2856139"/>
            <a:ext cx="2731320" cy="284760"/>
            <a:chOff x="3644209" y="2856139"/>
            <a:chExt cx="273132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13FA0F7-0985-4B92-9C33-2DFBE6136B6E}"/>
                    </a:ext>
                  </a:extLst>
                </p14:cNvPr>
                <p14:cNvContentPartPr/>
                <p14:nvPr/>
              </p14:nvContentPartPr>
              <p14:xfrm>
                <a:off x="3644209" y="2931739"/>
                <a:ext cx="135000" cy="133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13FA0F7-0985-4B92-9C33-2DFBE6136B6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635209" y="2922739"/>
                  <a:ext cx="152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E67D895-D2DE-417C-BD5D-DDD72E2C85BD}"/>
                    </a:ext>
                  </a:extLst>
                </p14:cNvPr>
                <p14:cNvContentPartPr/>
                <p14:nvPr/>
              </p14:nvContentPartPr>
              <p14:xfrm>
                <a:off x="3820249" y="2949739"/>
                <a:ext cx="166680" cy="1425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E67D895-D2DE-417C-BD5D-DDD72E2C85B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811249" y="2940739"/>
                  <a:ext cx="184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5F884BC-C34C-49AA-9321-C2053FA6EF69}"/>
                    </a:ext>
                  </a:extLst>
                </p14:cNvPr>
                <p14:cNvContentPartPr/>
                <p14:nvPr/>
              </p14:nvContentPartPr>
              <p14:xfrm>
                <a:off x="3998449" y="2946859"/>
                <a:ext cx="370800" cy="142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5F884BC-C34C-49AA-9321-C2053FA6EF6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989449" y="2938219"/>
                  <a:ext cx="388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4601AAD-CA91-4EC6-B8CF-A3626353AF26}"/>
                    </a:ext>
                  </a:extLst>
                </p14:cNvPr>
                <p14:cNvContentPartPr/>
                <p14:nvPr/>
              </p14:nvContentPartPr>
              <p14:xfrm>
                <a:off x="4474009" y="2964499"/>
                <a:ext cx="102240" cy="1220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4601AAD-CA91-4EC6-B8CF-A3626353AF2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465369" y="2955499"/>
                  <a:ext cx="119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7D3A62D-2392-4685-BBF7-2464EB55E746}"/>
                    </a:ext>
                  </a:extLst>
                </p14:cNvPr>
                <p14:cNvContentPartPr/>
                <p14:nvPr/>
              </p14:nvContentPartPr>
              <p14:xfrm>
                <a:off x="4767409" y="2942179"/>
                <a:ext cx="75240" cy="97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7D3A62D-2392-4685-BBF7-2464EB55E74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758769" y="2933179"/>
                  <a:ext cx="92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4030D5F-A531-4491-867D-5F902BB0ED66}"/>
                    </a:ext>
                  </a:extLst>
                </p14:cNvPr>
                <p14:cNvContentPartPr/>
                <p14:nvPr/>
              </p14:nvContentPartPr>
              <p14:xfrm>
                <a:off x="4763449" y="3008419"/>
                <a:ext cx="45000" cy="3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4030D5F-A531-4491-867D-5F902BB0ED6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754449" y="2999779"/>
                  <a:ext cx="62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4A37A50-4C3C-4AB9-9101-B2528A96F122}"/>
                    </a:ext>
                  </a:extLst>
                </p14:cNvPr>
                <p14:cNvContentPartPr/>
                <p14:nvPr/>
              </p14:nvContentPartPr>
              <p14:xfrm>
                <a:off x="4985209" y="2937499"/>
                <a:ext cx="104760" cy="1047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4A37A50-4C3C-4AB9-9101-B2528A96F12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976209" y="2928499"/>
                  <a:ext cx="122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684FDDE-127E-4417-8BC7-38D2E4B2E8B8}"/>
                    </a:ext>
                  </a:extLst>
                </p14:cNvPr>
                <p14:cNvContentPartPr/>
                <p14:nvPr/>
              </p14:nvContentPartPr>
              <p14:xfrm>
                <a:off x="5179969" y="2928139"/>
                <a:ext cx="122040" cy="1310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684FDDE-127E-4417-8BC7-38D2E4B2E8B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170969" y="2919139"/>
                  <a:ext cx="139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A78843D-6C0B-4729-948F-1E283F49D7F4}"/>
                    </a:ext>
                  </a:extLst>
                </p14:cNvPr>
                <p14:cNvContentPartPr/>
                <p14:nvPr/>
              </p14:nvContentPartPr>
              <p14:xfrm>
                <a:off x="5307769" y="2959819"/>
                <a:ext cx="112680" cy="73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A78843D-6C0B-4729-948F-1E283F49D7F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298769" y="2951179"/>
                  <a:ext cx="130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F032FC8-0FA0-4FAF-95F4-74654FEC273A}"/>
                    </a:ext>
                  </a:extLst>
                </p14:cNvPr>
                <p14:cNvContentPartPr/>
                <p14:nvPr/>
              </p14:nvContentPartPr>
              <p14:xfrm>
                <a:off x="5403889" y="2955859"/>
                <a:ext cx="114840" cy="185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F032FC8-0FA0-4FAF-95F4-74654FEC273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395249" y="2946859"/>
                  <a:ext cx="1324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3448149-E59B-468F-9473-97B1BD9DE424}"/>
                    </a:ext>
                  </a:extLst>
                </p14:cNvPr>
                <p14:cNvContentPartPr/>
                <p14:nvPr/>
              </p14:nvContentPartPr>
              <p14:xfrm>
                <a:off x="5563369" y="2920939"/>
                <a:ext cx="79560" cy="106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3448149-E59B-468F-9473-97B1BD9DE42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554369" y="2911939"/>
                  <a:ext cx="97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BF080C5-0071-46F1-8A9A-AAE454CA29FE}"/>
                    </a:ext>
                  </a:extLst>
                </p14:cNvPr>
                <p14:cNvContentPartPr/>
                <p14:nvPr/>
              </p14:nvContentPartPr>
              <p14:xfrm>
                <a:off x="5669209" y="2952979"/>
                <a:ext cx="68760" cy="83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BF080C5-0071-46F1-8A9A-AAE454CA29F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660569" y="2944339"/>
                  <a:ext cx="86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5E857C2-3508-43FA-AA40-5A274CC44299}"/>
                    </a:ext>
                  </a:extLst>
                </p14:cNvPr>
                <p14:cNvContentPartPr/>
                <p14:nvPr/>
              </p14:nvContentPartPr>
              <p14:xfrm>
                <a:off x="5785129" y="2933539"/>
                <a:ext cx="63000" cy="1130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5E857C2-3508-43FA-AA40-5A274CC4429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776129" y="2924899"/>
                  <a:ext cx="80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0661821-CD22-4767-9169-2EFBBDD94BEA}"/>
                    </a:ext>
                  </a:extLst>
                </p14:cNvPr>
                <p14:cNvContentPartPr/>
                <p14:nvPr/>
              </p14:nvContentPartPr>
              <p14:xfrm>
                <a:off x="5873329" y="2856139"/>
                <a:ext cx="119880" cy="189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0661821-CD22-4767-9169-2EFBBDD94BE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864689" y="2847139"/>
                  <a:ext cx="137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35216C7-1517-4240-BF49-0164CB3F3BDD}"/>
                    </a:ext>
                  </a:extLst>
                </p14:cNvPr>
                <p14:cNvContentPartPr/>
                <p14:nvPr/>
              </p14:nvContentPartPr>
              <p14:xfrm>
                <a:off x="6008329" y="2959819"/>
                <a:ext cx="67320" cy="626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35216C7-1517-4240-BF49-0164CB3F3BD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999329" y="2951179"/>
                  <a:ext cx="84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DC2F10B-61E0-40B4-A53A-6CC6A1497D28}"/>
                    </a:ext>
                  </a:extLst>
                </p14:cNvPr>
                <p14:cNvContentPartPr/>
                <p14:nvPr/>
              </p14:nvContentPartPr>
              <p14:xfrm>
                <a:off x="6084649" y="2929939"/>
                <a:ext cx="95400" cy="1004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DC2F10B-61E0-40B4-A53A-6CC6A1497D2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076009" y="2920939"/>
                  <a:ext cx="113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3973399-B2AF-47E8-8BD4-C36B34EFA9A9}"/>
                    </a:ext>
                  </a:extLst>
                </p14:cNvPr>
                <p14:cNvContentPartPr/>
                <p14:nvPr/>
              </p14:nvContentPartPr>
              <p14:xfrm>
                <a:off x="6232609" y="2895739"/>
                <a:ext cx="70920" cy="1004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3973399-B2AF-47E8-8BD4-C36B34EFA9A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223609" y="2887099"/>
                  <a:ext cx="88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6FF7068-1F0B-4166-AB5C-A9C84190D60F}"/>
                    </a:ext>
                  </a:extLst>
                </p14:cNvPr>
                <p14:cNvContentPartPr/>
                <p14:nvPr/>
              </p14:nvContentPartPr>
              <p14:xfrm>
                <a:off x="6360049" y="2865139"/>
                <a:ext cx="15480" cy="302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6FF7068-1F0B-4166-AB5C-A9C84190D60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351409" y="2856139"/>
                  <a:ext cx="33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602ED55-59C8-4134-B526-D0E59712EA88}"/>
                    </a:ext>
                  </a:extLst>
                </p14:cNvPr>
                <p14:cNvContentPartPr/>
                <p14:nvPr/>
              </p14:nvContentPartPr>
              <p14:xfrm>
                <a:off x="6287329" y="3051619"/>
                <a:ext cx="45000" cy="698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602ED55-59C8-4134-B526-D0E59712EA8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278329" y="3042979"/>
                  <a:ext cx="6264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5021E39-ED82-454B-A5E7-D93757C23CD8}"/>
              </a:ext>
            </a:extLst>
          </p:cNvPr>
          <p:cNvGrpSpPr/>
          <p:nvPr/>
        </p:nvGrpSpPr>
        <p:grpSpPr>
          <a:xfrm>
            <a:off x="5941369" y="3935059"/>
            <a:ext cx="221400" cy="284040"/>
            <a:chOff x="5941369" y="3935059"/>
            <a:chExt cx="22140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F5FB620-98D2-4D64-A62E-82EE849B11F8}"/>
                    </a:ext>
                  </a:extLst>
                </p14:cNvPr>
                <p14:cNvContentPartPr/>
                <p14:nvPr/>
              </p14:nvContentPartPr>
              <p14:xfrm>
                <a:off x="5941369" y="3935059"/>
                <a:ext cx="155520" cy="2840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F5FB620-98D2-4D64-A62E-82EE849B11F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932369" y="3926419"/>
                  <a:ext cx="1731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8910C65-8FBD-4E1C-A009-C3132C0A50A4}"/>
                    </a:ext>
                  </a:extLst>
                </p14:cNvPr>
                <p14:cNvContentPartPr/>
                <p14:nvPr/>
              </p14:nvContentPartPr>
              <p14:xfrm>
                <a:off x="5961169" y="4089859"/>
                <a:ext cx="201600" cy="208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8910C65-8FBD-4E1C-A009-C3132C0A50A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952169" y="4080859"/>
                  <a:ext cx="21924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C5206DF-A4BF-4E55-B8AA-9E801A1638F0}"/>
              </a:ext>
            </a:extLst>
          </p:cNvPr>
          <p:cNvGrpSpPr/>
          <p:nvPr/>
        </p:nvGrpSpPr>
        <p:grpSpPr>
          <a:xfrm>
            <a:off x="6484249" y="3977539"/>
            <a:ext cx="620280" cy="217440"/>
            <a:chOff x="6484249" y="3977539"/>
            <a:chExt cx="620280" cy="21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4B0D2E0-10C6-4539-848B-8CC4D86EF305}"/>
                    </a:ext>
                  </a:extLst>
                </p14:cNvPr>
                <p14:cNvContentPartPr/>
                <p14:nvPr/>
              </p14:nvContentPartPr>
              <p14:xfrm>
                <a:off x="6484249" y="4065019"/>
                <a:ext cx="113400" cy="1299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4B0D2E0-10C6-4539-848B-8CC4D86EF30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475609" y="4056019"/>
                  <a:ext cx="1310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04961CA-BB55-4680-83A7-58811CBBA65E}"/>
                    </a:ext>
                  </a:extLst>
                </p14:cNvPr>
                <p14:cNvContentPartPr/>
                <p14:nvPr/>
              </p14:nvContentPartPr>
              <p14:xfrm>
                <a:off x="6691609" y="3977539"/>
                <a:ext cx="11520" cy="2037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04961CA-BB55-4680-83A7-58811CBBA65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682609" y="3968899"/>
                  <a:ext cx="291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08FF88B-0779-4968-95EE-FBC213B94DBB}"/>
                    </a:ext>
                  </a:extLst>
                </p14:cNvPr>
                <p14:cNvContentPartPr/>
                <p14:nvPr/>
              </p14:nvContentPartPr>
              <p14:xfrm>
                <a:off x="6740569" y="4057459"/>
                <a:ext cx="106920" cy="1227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08FF88B-0779-4968-95EE-FBC213B94DB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31569" y="4048819"/>
                  <a:ext cx="124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330A4D1-DEFD-4BB0-9A1A-F45C20A24609}"/>
                    </a:ext>
                  </a:extLst>
                </p14:cNvPr>
                <p14:cNvContentPartPr/>
                <p14:nvPr/>
              </p14:nvContentPartPr>
              <p14:xfrm>
                <a:off x="6926689" y="4034779"/>
                <a:ext cx="177840" cy="1350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330A4D1-DEFD-4BB0-9A1A-F45C20A2460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918049" y="4025779"/>
                  <a:ext cx="19548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E3807247-06DE-4C72-AF59-9979EF3440EB}"/>
              </a:ext>
            </a:extLst>
          </p:cNvPr>
          <p:cNvGrpSpPr/>
          <p:nvPr/>
        </p:nvGrpSpPr>
        <p:grpSpPr>
          <a:xfrm>
            <a:off x="7309369" y="3887179"/>
            <a:ext cx="473400" cy="287640"/>
            <a:chOff x="7309369" y="3887179"/>
            <a:chExt cx="47340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6A7F579-400D-4D4A-A251-28AE5FAD012B}"/>
                    </a:ext>
                  </a:extLst>
                </p14:cNvPr>
                <p14:cNvContentPartPr/>
                <p14:nvPr/>
              </p14:nvContentPartPr>
              <p14:xfrm>
                <a:off x="7309369" y="3956659"/>
                <a:ext cx="133920" cy="2181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6A7F579-400D-4D4A-A251-28AE5FAD012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300369" y="3948019"/>
                  <a:ext cx="151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21921AF-2F54-4872-ADC8-B6C0FDC02572}"/>
                    </a:ext>
                  </a:extLst>
                </p14:cNvPr>
                <p14:cNvContentPartPr/>
                <p14:nvPr/>
              </p14:nvContentPartPr>
              <p14:xfrm>
                <a:off x="7476409" y="4053859"/>
                <a:ext cx="99000" cy="1166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21921AF-2F54-4872-ADC8-B6C0FDC0257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467409" y="4045219"/>
                  <a:ext cx="1166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81FE299-025F-4C7B-BB97-548F092B4AEB}"/>
                    </a:ext>
                  </a:extLst>
                </p14:cNvPr>
                <p14:cNvContentPartPr/>
                <p14:nvPr/>
              </p14:nvContentPartPr>
              <p14:xfrm>
                <a:off x="7656049" y="3887179"/>
                <a:ext cx="126720" cy="2851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81FE299-025F-4C7B-BB97-548F092B4AE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647049" y="3878179"/>
                  <a:ext cx="1443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888C758-6956-44AB-A51E-719BCE9A2BE7}"/>
                    </a:ext>
                  </a:extLst>
                </p14:cNvPr>
                <p14:cNvContentPartPr/>
                <p14:nvPr/>
              </p14:nvContentPartPr>
              <p14:xfrm>
                <a:off x="7647049" y="4023619"/>
                <a:ext cx="95400" cy="61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888C758-6956-44AB-A51E-719BCE9A2BE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638049" y="4014979"/>
                  <a:ext cx="11304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E0A204C-8D27-42EF-BB6B-AD14B3393BC7}"/>
              </a:ext>
            </a:extLst>
          </p:cNvPr>
          <p:cNvGrpSpPr/>
          <p:nvPr/>
        </p:nvGrpSpPr>
        <p:grpSpPr>
          <a:xfrm>
            <a:off x="8085529" y="3921739"/>
            <a:ext cx="759960" cy="264240"/>
            <a:chOff x="8085529" y="3921739"/>
            <a:chExt cx="75996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DEAC7F7-5214-471D-81AC-E0FD2F623974}"/>
                    </a:ext>
                  </a:extLst>
                </p14:cNvPr>
                <p14:cNvContentPartPr/>
                <p14:nvPr/>
              </p14:nvContentPartPr>
              <p14:xfrm>
                <a:off x="8085529" y="3921739"/>
                <a:ext cx="163800" cy="2642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DEAC7F7-5214-471D-81AC-E0FD2F62397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076889" y="3913099"/>
                  <a:ext cx="1814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F074FF1-55CA-4EA7-BEE6-809AE131DD1F}"/>
                    </a:ext>
                  </a:extLst>
                </p14:cNvPr>
                <p14:cNvContentPartPr/>
                <p14:nvPr/>
              </p14:nvContentPartPr>
              <p14:xfrm>
                <a:off x="8290369" y="4025059"/>
                <a:ext cx="110880" cy="1148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F074FF1-55CA-4EA7-BEE6-809AE131DD1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281729" y="4016059"/>
                  <a:ext cx="128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15333E1-8AC6-48A3-A2B0-952A47C440F8}"/>
                    </a:ext>
                  </a:extLst>
                </p14:cNvPr>
                <p14:cNvContentPartPr/>
                <p14:nvPr/>
              </p14:nvContentPartPr>
              <p14:xfrm>
                <a:off x="8433649" y="4012819"/>
                <a:ext cx="66600" cy="1522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15333E1-8AC6-48A3-A2B0-952A47C440F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425009" y="4004179"/>
                  <a:ext cx="84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E152FD5-C60A-45F2-932C-F27237AE1587}"/>
                    </a:ext>
                  </a:extLst>
                </p14:cNvPr>
                <p14:cNvContentPartPr/>
                <p14:nvPr/>
              </p14:nvContentPartPr>
              <p14:xfrm>
                <a:off x="8696089" y="4009219"/>
                <a:ext cx="149400" cy="1522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E152FD5-C60A-45F2-932C-F27237AE158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687089" y="4000219"/>
                  <a:ext cx="16704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97094C9B-92A8-4E47-B905-EDFF924ABF8B}"/>
              </a:ext>
            </a:extLst>
          </p:cNvPr>
          <p:cNvGrpSpPr/>
          <p:nvPr/>
        </p:nvGrpSpPr>
        <p:grpSpPr>
          <a:xfrm>
            <a:off x="6039289" y="4281019"/>
            <a:ext cx="1672560" cy="364320"/>
            <a:chOff x="6039289" y="4281019"/>
            <a:chExt cx="167256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712DDB1-5A52-4AC5-8B37-9AD8DE0559F7}"/>
                    </a:ext>
                  </a:extLst>
                </p14:cNvPr>
                <p14:cNvContentPartPr/>
                <p14:nvPr/>
              </p14:nvContentPartPr>
              <p14:xfrm>
                <a:off x="6039289" y="4394419"/>
                <a:ext cx="88920" cy="1699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712DDB1-5A52-4AC5-8B37-9AD8DE0559F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030289" y="4385419"/>
                  <a:ext cx="106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9040D21-7F77-40D8-8A07-34232916B9F9}"/>
                    </a:ext>
                  </a:extLst>
                </p14:cNvPr>
                <p14:cNvContentPartPr/>
                <p14:nvPr/>
              </p14:nvContentPartPr>
              <p14:xfrm>
                <a:off x="6202009" y="4407739"/>
                <a:ext cx="100800" cy="1447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9040D21-7F77-40D8-8A07-34232916B9F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193369" y="4399099"/>
                  <a:ext cx="118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93FB9AC-6678-4550-9807-DFA9BD5E005C}"/>
                    </a:ext>
                  </a:extLst>
                </p14:cNvPr>
                <p14:cNvContentPartPr/>
                <p14:nvPr/>
              </p14:nvContentPartPr>
              <p14:xfrm>
                <a:off x="6347809" y="4404139"/>
                <a:ext cx="117360" cy="2412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93FB9AC-6678-4550-9807-DFA9BD5E005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339169" y="4395499"/>
                  <a:ext cx="1350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CACEB93-AF44-4582-BFA2-B29180A4B785}"/>
                    </a:ext>
                  </a:extLst>
                </p14:cNvPr>
                <p14:cNvContentPartPr/>
                <p14:nvPr/>
              </p14:nvContentPartPr>
              <p14:xfrm>
                <a:off x="6533929" y="4409179"/>
                <a:ext cx="244440" cy="1141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CACEB93-AF44-4582-BFA2-B29180A4B78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525289" y="4400179"/>
                  <a:ext cx="262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BE5AB54-9C49-4101-BDC2-FC684E33F100}"/>
                    </a:ext>
                  </a:extLst>
                </p14:cNvPr>
                <p14:cNvContentPartPr/>
                <p14:nvPr/>
              </p14:nvContentPartPr>
              <p14:xfrm>
                <a:off x="6816529" y="4428979"/>
                <a:ext cx="129960" cy="1029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BE5AB54-9C49-4101-BDC2-FC684E33F10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807889" y="4419979"/>
                  <a:ext cx="147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26E8C3D-6D36-49B6-B4AA-BC53DD06A67F}"/>
                    </a:ext>
                  </a:extLst>
                </p14:cNvPr>
                <p14:cNvContentPartPr/>
                <p14:nvPr/>
              </p14:nvContentPartPr>
              <p14:xfrm>
                <a:off x="7011649" y="4387219"/>
                <a:ext cx="153720" cy="993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26E8C3D-6D36-49B6-B4AA-BC53DD06A67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002649" y="4378219"/>
                  <a:ext cx="171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5F1E2E6-4C2B-455E-941D-E2512DA73AA5}"/>
                    </a:ext>
                  </a:extLst>
                </p14:cNvPr>
                <p14:cNvContentPartPr/>
                <p14:nvPr/>
              </p14:nvContentPartPr>
              <p14:xfrm>
                <a:off x="7355449" y="4452379"/>
                <a:ext cx="91800" cy="72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5F1E2E6-4C2B-455E-941D-E2512DA73AA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346809" y="4443739"/>
                  <a:ext cx="1094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C202C6F-FD31-4B1C-95D4-1B94EECDFB0E}"/>
                    </a:ext>
                  </a:extLst>
                </p14:cNvPr>
                <p14:cNvContentPartPr/>
                <p14:nvPr/>
              </p14:nvContentPartPr>
              <p14:xfrm>
                <a:off x="7570729" y="4281019"/>
                <a:ext cx="92520" cy="2361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C202C6F-FD31-4B1C-95D4-1B94EECDFB0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562089" y="4272379"/>
                  <a:ext cx="1101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2E8DB7F-8D89-48B5-B17D-E09474A8B383}"/>
                    </a:ext>
                  </a:extLst>
                </p14:cNvPr>
                <p14:cNvContentPartPr/>
                <p14:nvPr/>
              </p14:nvContentPartPr>
              <p14:xfrm>
                <a:off x="7517809" y="4427899"/>
                <a:ext cx="194040" cy="64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2E8DB7F-8D89-48B5-B17D-E09474A8B38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509169" y="4418899"/>
                  <a:ext cx="21168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7275E3A-A172-4AF9-ABF4-7465892E97B9}"/>
              </a:ext>
            </a:extLst>
          </p:cNvPr>
          <p:cNvGrpSpPr/>
          <p:nvPr/>
        </p:nvGrpSpPr>
        <p:grpSpPr>
          <a:xfrm>
            <a:off x="7902289" y="4257259"/>
            <a:ext cx="1107720" cy="324000"/>
            <a:chOff x="7902289" y="4257259"/>
            <a:chExt cx="110772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E40E26E-A80A-428A-8417-650A9CC40403}"/>
                    </a:ext>
                  </a:extLst>
                </p14:cNvPr>
                <p14:cNvContentPartPr/>
                <p14:nvPr/>
              </p14:nvContentPartPr>
              <p14:xfrm>
                <a:off x="7923529" y="4257259"/>
                <a:ext cx="145800" cy="3240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E40E26E-A80A-428A-8417-650A9CC4040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914529" y="4248619"/>
                  <a:ext cx="163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D9650B1-A9C0-4599-AE87-BA304B794FE0}"/>
                    </a:ext>
                  </a:extLst>
                </p14:cNvPr>
                <p14:cNvContentPartPr/>
                <p14:nvPr/>
              </p14:nvContentPartPr>
              <p14:xfrm>
                <a:off x="7902289" y="4426459"/>
                <a:ext cx="145440" cy="144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D9650B1-A9C0-4599-AE87-BA304B794FE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893649" y="4417819"/>
                  <a:ext cx="163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B2C39C8-D4F7-49EF-BD7E-607FDE444C56}"/>
                    </a:ext>
                  </a:extLst>
                </p14:cNvPr>
                <p14:cNvContentPartPr/>
                <p14:nvPr/>
              </p14:nvContentPartPr>
              <p14:xfrm>
                <a:off x="8124409" y="4318099"/>
                <a:ext cx="33840" cy="2293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B2C39C8-D4F7-49EF-BD7E-607FDE444C5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115409" y="4309099"/>
                  <a:ext cx="514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890B4F6-9CDF-44A2-B651-A3E087E869DA}"/>
                    </a:ext>
                  </a:extLst>
                </p14:cNvPr>
                <p14:cNvContentPartPr/>
                <p14:nvPr/>
              </p14:nvContentPartPr>
              <p14:xfrm>
                <a:off x="8185249" y="4430419"/>
                <a:ext cx="98640" cy="1015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890B4F6-9CDF-44A2-B651-A3E087E869D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176609" y="4421419"/>
                  <a:ext cx="116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475DA46-EF81-458D-AC51-AD8624C233AA}"/>
                    </a:ext>
                  </a:extLst>
                </p14:cNvPr>
                <p14:cNvContentPartPr/>
                <p14:nvPr/>
              </p14:nvContentPartPr>
              <p14:xfrm>
                <a:off x="8373889" y="4326019"/>
                <a:ext cx="20520" cy="1821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475DA46-EF81-458D-AC51-AD8624C233A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364889" y="4317379"/>
                  <a:ext cx="38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944FC25-FD09-4C1E-8DC1-B06F5ECD2C8B}"/>
                    </a:ext>
                  </a:extLst>
                </p14:cNvPr>
                <p14:cNvContentPartPr/>
                <p14:nvPr/>
              </p14:nvContentPartPr>
              <p14:xfrm>
                <a:off x="8416369" y="4340779"/>
                <a:ext cx="106920" cy="1850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944FC25-FD09-4C1E-8DC1-B06F5ECD2C8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407369" y="4331779"/>
                  <a:ext cx="1245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62CE3BF-5024-4C1F-B471-96414B65B3DD}"/>
                    </a:ext>
                  </a:extLst>
                </p14:cNvPr>
                <p14:cNvContentPartPr/>
                <p14:nvPr/>
              </p14:nvContentPartPr>
              <p14:xfrm>
                <a:off x="8620849" y="4336099"/>
                <a:ext cx="158400" cy="2307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62CE3BF-5024-4C1F-B471-96414B65B3D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612209" y="4327459"/>
                  <a:ext cx="1760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6C7CCF5-3473-4531-B091-6DF2543A26BC}"/>
                    </a:ext>
                  </a:extLst>
                </p14:cNvPr>
                <p14:cNvContentPartPr/>
                <p14:nvPr/>
              </p14:nvContentPartPr>
              <p14:xfrm>
                <a:off x="8785369" y="4461019"/>
                <a:ext cx="76320" cy="777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6C7CCF5-3473-4531-B091-6DF2543A26B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776729" y="4452379"/>
                  <a:ext cx="93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027CFC1-2274-4A73-8542-2E9A5BD11FB5}"/>
                    </a:ext>
                  </a:extLst>
                </p14:cNvPr>
                <p14:cNvContentPartPr/>
                <p14:nvPr/>
              </p14:nvContentPartPr>
              <p14:xfrm>
                <a:off x="8900929" y="4315219"/>
                <a:ext cx="109080" cy="2311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027CFC1-2274-4A73-8542-2E9A5BD11FB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892289" y="4306219"/>
                  <a:ext cx="126720" cy="24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1865BD32-DDC6-4A76-B7B8-BD5D5961F71D}"/>
                  </a:ext>
                </a:extLst>
              </p14:cNvPr>
              <p14:cNvContentPartPr/>
              <p14:nvPr/>
            </p14:nvContentPartPr>
            <p14:xfrm>
              <a:off x="6135049" y="4789339"/>
              <a:ext cx="24840" cy="111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1865BD32-DDC6-4A76-B7B8-BD5D5961F71D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6126049" y="4780699"/>
                <a:ext cx="4248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01B9B6E5-B642-4EC7-8939-F90BC5068177}"/>
              </a:ext>
            </a:extLst>
          </p:cNvPr>
          <p:cNvGrpSpPr/>
          <p:nvPr/>
        </p:nvGrpSpPr>
        <p:grpSpPr>
          <a:xfrm>
            <a:off x="6095449" y="4909939"/>
            <a:ext cx="212400" cy="133920"/>
            <a:chOff x="6095449" y="4909939"/>
            <a:chExt cx="212400" cy="1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A4F46EF-7249-4E3A-9DE1-DA6812EFA870}"/>
                    </a:ext>
                  </a:extLst>
                </p14:cNvPr>
                <p14:cNvContentPartPr/>
                <p14:nvPr/>
              </p14:nvContentPartPr>
              <p14:xfrm>
                <a:off x="6095449" y="4916419"/>
                <a:ext cx="12600" cy="1155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A4F46EF-7249-4E3A-9DE1-DA6812EFA87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086809" y="4907419"/>
                  <a:ext cx="30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F363B9C-7C15-4F33-BC20-3658C5BC420B}"/>
                    </a:ext>
                  </a:extLst>
                </p14:cNvPr>
                <p14:cNvContentPartPr/>
                <p14:nvPr/>
              </p14:nvContentPartPr>
              <p14:xfrm>
                <a:off x="6180769" y="4909939"/>
                <a:ext cx="127080" cy="1339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F363B9C-7C15-4F33-BC20-3658C5BC420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171769" y="4901299"/>
                  <a:ext cx="14472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1AB770D7-375D-4C93-8840-E05B2700FB19}"/>
              </a:ext>
            </a:extLst>
          </p:cNvPr>
          <p:cNvGrpSpPr/>
          <p:nvPr/>
        </p:nvGrpSpPr>
        <p:grpSpPr>
          <a:xfrm>
            <a:off x="6631849" y="4705459"/>
            <a:ext cx="489240" cy="272520"/>
            <a:chOff x="6631849" y="4705459"/>
            <a:chExt cx="48924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23EC4E1-0F56-410D-89C0-EBF21A4EE397}"/>
                    </a:ext>
                  </a:extLst>
                </p14:cNvPr>
                <p14:cNvContentPartPr/>
                <p14:nvPr/>
              </p14:nvContentPartPr>
              <p14:xfrm>
                <a:off x="6698809" y="4745779"/>
                <a:ext cx="9360" cy="2203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23EC4E1-0F56-410D-89C0-EBF21A4EE39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690169" y="4737139"/>
                  <a:ext cx="27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041AF4D-982F-49A8-B5A8-16024B6F2355}"/>
                    </a:ext>
                  </a:extLst>
                </p14:cNvPr>
                <p14:cNvContentPartPr/>
                <p14:nvPr/>
              </p14:nvContentPartPr>
              <p14:xfrm>
                <a:off x="6631849" y="4886539"/>
                <a:ext cx="132120" cy="367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041AF4D-982F-49A8-B5A8-16024B6F235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623209" y="4877539"/>
                  <a:ext cx="149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B588079-56E7-4D23-909D-9039572E86E2}"/>
                    </a:ext>
                  </a:extLst>
                </p14:cNvPr>
                <p14:cNvContentPartPr/>
                <p14:nvPr/>
              </p14:nvContentPartPr>
              <p14:xfrm>
                <a:off x="6857929" y="4705459"/>
                <a:ext cx="152280" cy="2725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B588079-56E7-4D23-909D-9039572E86E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849289" y="4696459"/>
                  <a:ext cx="1699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FF536F4-87E8-4C8F-940E-B1EEBFC99A32}"/>
                    </a:ext>
                  </a:extLst>
                </p14:cNvPr>
                <p14:cNvContentPartPr/>
                <p14:nvPr/>
              </p14:nvContentPartPr>
              <p14:xfrm>
                <a:off x="7032529" y="4842259"/>
                <a:ext cx="88560" cy="1170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FF536F4-87E8-4C8F-940E-B1EEBFC99A3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023529" y="4833259"/>
                  <a:ext cx="10620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7DB52A76-5256-421B-AFF5-E0D4D6CBDE64}"/>
              </a:ext>
            </a:extLst>
          </p:cNvPr>
          <p:cNvGrpSpPr/>
          <p:nvPr/>
        </p:nvGrpSpPr>
        <p:grpSpPr>
          <a:xfrm>
            <a:off x="7472089" y="4709779"/>
            <a:ext cx="697680" cy="341640"/>
            <a:chOff x="7472089" y="4709779"/>
            <a:chExt cx="69768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6D8CDC7-E550-4998-A769-FD040ACC8844}"/>
                    </a:ext>
                  </a:extLst>
                </p14:cNvPr>
                <p14:cNvContentPartPr/>
                <p14:nvPr/>
              </p14:nvContentPartPr>
              <p14:xfrm>
                <a:off x="7472089" y="4709779"/>
                <a:ext cx="145800" cy="2628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6D8CDC7-E550-4998-A769-FD040ACC884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463089" y="4700779"/>
                  <a:ext cx="1634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37C9230-38EB-43C8-98E8-2F57D391310F}"/>
                    </a:ext>
                  </a:extLst>
                </p14:cNvPr>
                <p14:cNvContentPartPr/>
                <p14:nvPr/>
              </p14:nvContentPartPr>
              <p14:xfrm>
                <a:off x="7669729" y="4851259"/>
                <a:ext cx="140760" cy="1058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37C9230-38EB-43C8-98E8-2F57D391310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660729" y="4842259"/>
                  <a:ext cx="158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AC63143-414E-41A2-A439-7ED466F8A4FA}"/>
                    </a:ext>
                  </a:extLst>
                </p14:cNvPr>
                <p14:cNvContentPartPr/>
                <p14:nvPr/>
              </p14:nvContentPartPr>
              <p14:xfrm>
                <a:off x="7831009" y="4767019"/>
                <a:ext cx="146880" cy="2052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AC63143-414E-41A2-A439-7ED466F8A4F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822009" y="4758019"/>
                  <a:ext cx="164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6E1151B-D94B-4D2F-A15C-D82AFCDAE452}"/>
                    </a:ext>
                  </a:extLst>
                </p14:cNvPr>
                <p14:cNvContentPartPr/>
                <p14:nvPr/>
              </p14:nvContentPartPr>
              <p14:xfrm>
                <a:off x="8011369" y="4857379"/>
                <a:ext cx="158400" cy="1940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6E1151B-D94B-4D2F-A15C-D82AFCDAE45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002369" y="4848739"/>
                  <a:ext cx="176040" cy="21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214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1E73-E70F-499A-894F-2CBDEBE7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field definitions are in this class?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6DA372-6100-4A5D-A375-5979999A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8" y="1107989"/>
            <a:ext cx="71247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D83234-3C40-4E8A-B58F-80B941145F5B}"/>
                  </a:ext>
                </a:extLst>
              </p14:cNvPr>
              <p14:cNvContentPartPr/>
              <p14:nvPr/>
            </p14:nvContentPartPr>
            <p14:xfrm>
              <a:off x="1502569" y="1766419"/>
              <a:ext cx="22680" cy="114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D83234-3C40-4E8A-B58F-80B941145F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3569" y="1757779"/>
                <a:ext cx="403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607C57-5EBC-433B-9A52-D3924938E240}"/>
                  </a:ext>
                </a:extLst>
              </p14:cNvPr>
              <p14:cNvContentPartPr/>
              <p14:nvPr/>
            </p14:nvContentPartPr>
            <p14:xfrm>
              <a:off x="1392769" y="1649419"/>
              <a:ext cx="226440" cy="30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607C57-5EBC-433B-9A52-D3924938E2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3769" y="1640419"/>
                <a:ext cx="2440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6F973B-17D6-4DB3-ABE4-F620E5D9304F}"/>
                  </a:ext>
                </a:extLst>
              </p14:cNvPr>
              <p14:cNvContentPartPr/>
              <p14:nvPr/>
            </p14:nvContentPartPr>
            <p14:xfrm>
              <a:off x="1495369" y="2307859"/>
              <a:ext cx="104760" cy="105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6F973B-17D6-4DB3-ABE4-F620E5D930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86729" y="2298859"/>
                <a:ext cx="1224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0B730A9-342B-4090-8713-35F46AACEA24}"/>
                  </a:ext>
                </a:extLst>
              </p14:cNvPr>
              <p14:cNvContentPartPr/>
              <p14:nvPr/>
            </p14:nvContentPartPr>
            <p14:xfrm>
              <a:off x="1375129" y="2205979"/>
              <a:ext cx="289800" cy="318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0B730A9-342B-4090-8713-35F46AACEA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66129" y="2196979"/>
                <a:ext cx="3074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435FDE-CB13-4834-87C6-7FDE7F5964A1}"/>
                  </a:ext>
                </a:extLst>
              </p14:cNvPr>
              <p14:cNvContentPartPr/>
              <p14:nvPr/>
            </p14:nvContentPartPr>
            <p14:xfrm>
              <a:off x="2109169" y="3255739"/>
              <a:ext cx="319680" cy="345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435FDE-CB13-4834-87C6-7FDE7F5964A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00169" y="3246739"/>
                <a:ext cx="33732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341056-F0A5-4E9C-B98C-777A2DF77F66}"/>
                  </a:ext>
                </a:extLst>
              </p14:cNvPr>
              <p14:cNvContentPartPr/>
              <p14:nvPr/>
            </p14:nvContentPartPr>
            <p14:xfrm>
              <a:off x="2743489" y="3225499"/>
              <a:ext cx="102600" cy="300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341056-F0A5-4E9C-B98C-777A2DF77F6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34489" y="3216859"/>
                <a:ext cx="12024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2DCFC6D-1445-4F0B-9E26-C8993AFA7636}"/>
                  </a:ext>
                </a:extLst>
              </p14:cNvPr>
              <p14:cNvContentPartPr/>
              <p14:nvPr/>
            </p14:nvContentPartPr>
            <p14:xfrm>
              <a:off x="2691289" y="3433219"/>
              <a:ext cx="270720" cy="102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2DCFC6D-1445-4F0B-9E26-C8993AFA763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82289" y="3424219"/>
                <a:ext cx="2883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DA60C89-22B2-49C5-A564-1C4AB60EFD62}"/>
                  </a:ext>
                </a:extLst>
              </p14:cNvPr>
              <p14:cNvContentPartPr/>
              <p14:nvPr/>
            </p14:nvContentPartPr>
            <p14:xfrm>
              <a:off x="2983969" y="3301099"/>
              <a:ext cx="14400" cy="33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DA60C89-22B2-49C5-A564-1C4AB60EFD6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74969" y="3292459"/>
                <a:ext cx="320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0B069D7-013C-473F-B56D-A04C1E0E8FF6}"/>
                  </a:ext>
                </a:extLst>
              </p14:cNvPr>
              <p14:cNvContentPartPr/>
              <p14:nvPr/>
            </p14:nvContentPartPr>
            <p14:xfrm>
              <a:off x="3043369" y="3275539"/>
              <a:ext cx="189360" cy="247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0B069D7-013C-473F-B56D-A04C1E0E8FF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34369" y="3266899"/>
                <a:ext cx="2070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DCBD044-4005-48A4-868F-5F4999724176}"/>
                  </a:ext>
                </a:extLst>
              </p14:cNvPr>
              <p14:cNvContentPartPr/>
              <p14:nvPr/>
            </p14:nvContentPartPr>
            <p14:xfrm>
              <a:off x="3266209" y="3292099"/>
              <a:ext cx="94320" cy="239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DCBD044-4005-48A4-868F-5F499972417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7209" y="3283459"/>
                <a:ext cx="1119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F1CE1E9-76D5-41FD-AA5D-EEA3ABE2046B}"/>
                  </a:ext>
                </a:extLst>
              </p14:cNvPr>
              <p14:cNvContentPartPr/>
              <p14:nvPr/>
            </p14:nvContentPartPr>
            <p14:xfrm>
              <a:off x="3635929" y="3315139"/>
              <a:ext cx="174960" cy="195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F1CE1E9-76D5-41FD-AA5D-EEA3ABE2046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26929" y="3306499"/>
                <a:ext cx="1926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E6C8BD7-FA2E-4DD9-8535-2345B69C85ED}"/>
                  </a:ext>
                </a:extLst>
              </p14:cNvPr>
              <p14:cNvContentPartPr/>
              <p14:nvPr/>
            </p14:nvContentPartPr>
            <p14:xfrm>
              <a:off x="3790729" y="3247099"/>
              <a:ext cx="30960" cy="191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E6C8BD7-FA2E-4DD9-8535-2345B69C85E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782089" y="3238459"/>
                <a:ext cx="486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371C1F7-B82C-4D76-9DF8-590438E15024}"/>
                  </a:ext>
                </a:extLst>
              </p14:cNvPr>
              <p14:cNvContentPartPr/>
              <p14:nvPr/>
            </p14:nvContentPartPr>
            <p14:xfrm>
              <a:off x="3862009" y="3379939"/>
              <a:ext cx="93600" cy="88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371C1F7-B82C-4D76-9DF8-590438E1502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53009" y="3370939"/>
                <a:ext cx="1112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1439614-7781-4DA4-BCC5-B23FAE475DA5}"/>
                  </a:ext>
                </a:extLst>
              </p14:cNvPr>
              <p14:cNvContentPartPr/>
              <p14:nvPr/>
            </p14:nvContentPartPr>
            <p14:xfrm>
              <a:off x="4059289" y="3242779"/>
              <a:ext cx="120240" cy="229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1439614-7781-4DA4-BCC5-B23FAE475DA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50289" y="3234139"/>
                <a:ext cx="137880" cy="24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687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48FF-B6EA-4E34-8DEC-0A9BFE68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field definitions are in this class?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5836E3-7A92-4603-B024-CD309E71D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19057"/>
            <a:ext cx="8364682" cy="170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EBC00CD-FB6B-423C-A66C-606EEE2D53AF}"/>
              </a:ext>
            </a:extLst>
          </p:cNvPr>
          <p:cNvGrpSpPr/>
          <p:nvPr/>
        </p:nvGrpSpPr>
        <p:grpSpPr>
          <a:xfrm>
            <a:off x="1345609" y="1693339"/>
            <a:ext cx="197640" cy="255960"/>
            <a:chOff x="1345609" y="1693339"/>
            <a:chExt cx="19764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033247B-DD05-448F-ACE0-A5708B1B71E9}"/>
                    </a:ext>
                  </a:extLst>
                </p14:cNvPr>
                <p14:cNvContentPartPr/>
                <p14:nvPr/>
              </p14:nvContentPartPr>
              <p14:xfrm>
                <a:off x="1452529" y="1769299"/>
                <a:ext cx="12960" cy="111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033247B-DD05-448F-ACE0-A5708B1B71E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43889" y="1760659"/>
                  <a:ext cx="30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0251F7-CD57-46E9-BE63-82D962136357}"/>
                    </a:ext>
                  </a:extLst>
                </p14:cNvPr>
                <p14:cNvContentPartPr/>
                <p14:nvPr/>
              </p14:nvContentPartPr>
              <p14:xfrm>
                <a:off x="1345609" y="1693339"/>
                <a:ext cx="197640" cy="255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0251F7-CD57-46E9-BE63-82D96213635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36609" y="1684699"/>
                  <a:ext cx="21528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F5DF7C9-342B-4CD0-AD4E-7C1018CA752B}"/>
              </a:ext>
            </a:extLst>
          </p:cNvPr>
          <p:cNvGrpSpPr/>
          <p:nvPr/>
        </p:nvGrpSpPr>
        <p:grpSpPr>
          <a:xfrm>
            <a:off x="1371169" y="2086819"/>
            <a:ext cx="196920" cy="254520"/>
            <a:chOff x="1371169" y="2086819"/>
            <a:chExt cx="19692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D897E4F-EA6B-457F-9056-39D2874EDDA4}"/>
                    </a:ext>
                  </a:extLst>
                </p14:cNvPr>
                <p14:cNvContentPartPr/>
                <p14:nvPr/>
              </p14:nvContentPartPr>
              <p14:xfrm>
                <a:off x="1451089" y="2174659"/>
                <a:ext cx="70200" cy="90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D897E4F-EA6B-457F-9056-39D2874EDDA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42089" y="2165659"/>
                  <a:ext cx="878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8C51B1B-8138-436C-891E-43C1F081D7A4}"/>
                    </a:ext>
                  </a:extLst>
                </p14:cNvPr>
                <p14:cNvContentPartPr/>
                <p14:nvPr/>
              </p14:nvContentPartPr>
              <p14:xfrm>
                <a:off x="1371169" y="2086819"/>
                <a:ext cx="196920" cy="254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8C51B1B-8138-436C-891E-43C1F081D7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62169" y="2077819"/>
                  <a:ext cx="214560" cy="27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4506B3A-CE37-412D-8ECE-76C6EA5C2BB6}"/>
                  </a:ext>
                </a:extLst>
              </p14:cNvPr>
              <p14:cNvContentPartPr/>
              <p14:nvPr/>
            </p14:nvContentPartPr>
            <p14:xfrm>
              <a:off x="1758169" y="3331699"/>
              <a:ext cx="317520" cy="227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4506B3A-CE37-412D-8ECE-76C6EA5C2BB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49529" y="3323059"/>
                <a:ext cx="335160" cy="24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F12A312-C67C-40B5-BFF7-0163DDD5BC4E}"/>
              </a:ext>
            </a:extLst>
          </p:cNvPr>
          <p:cNvGrpSpPr/>
          <p:nvPr/>
        </p:nvGrpSpPr>
        <p:grpSpPr>
          <a:xfrm>
            <a:off x="2435329" y="3245299"/>
            <a:ext cx="644400" cy="286920"/>
            <a:chOff x="2435329" y="3245299"/>
            <a:chExt cx="64440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332160-8F28-45AE-8F27-F9F36DE40351}"/>
                    </a:ext>
                  </a:extLst>
                </p14:cNvPr>
                <p14:cNvContentPartPr/>
                <p14:nvPr/>
              </p14:nvContentPartPr>
              <p14:xfrm>
                <a:off x="2497249" y="3273379"/>
                <a:ext cx="104400" cy="258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332160-8F28-45AE-8F27-F9F36DE4035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88609" y="3264379"/>
                  <a:ext cx="1220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6E11643-6B9D-497A-8938-C3ABDDC4D422}"/>
                    </a:ext>
                  </a:extLst>
                </p14:cNvPr>
                <p14:cNvContentPartPr/>
                <p14:nvPr/>
              </p14:nvContentPartPr>
              <p14:xfrm>
                <a:off x="2435329" y="3395779"/>
                <a:ext cx="286200" cy="109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6E11643-6B9D-497A-8938-C3ABDDC4D42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26689" y="3387139"/>
                  <a:ext cx="303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310573-C6B3-4A18-8C34-891A1591B731}"/>
                    </a:ext>
                  </a:extLst>
                </p14:cNvPr>
                <p14:cNvContentPartPr/>
                <p14:nvPr/>
              </p14:nvContentPartPr>
              <p14:xfrm>
                <a:off x="2760769" y="3263299"/>
                <a:ext cx="17640" cy="15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310573-C6B3-4A18-8C34-891A1591B73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51769" y="3254659"/>
                  <a:ext cx="35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DF24EE-B983-4C41-A8B9-5C3B243E3E4F}"/>
                    </a:ext>
                  </a:extLst>
                </p14:cNvPr>
                <p14:cNvContentPartPr/>
                <p14:nvPr/>
              </p14:nvContentPartPr>
              <p14:xfrm>
                <a:off x="2807569" y="3263299"/>
                <a:ext cx="174600" cy="207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DF24EE-B983-4C41-A8B9-5C3B243E3E4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98569" y="3254659"/>
                  <a:ext cx="192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56C751-257A-4B37-8E87-18F532DE9758}"/>
                    </a:ext>
                  </a:extLst>
                </p14:cNvPr>
                <p14:cNvContentPartPr/>
                <p14:nvPr/>
              </p14:nvContentPartPr>
              <p14:xfrm>
                <a:off x="3008089" y="3245299"/>
                <a:ext cx="71640" cy="221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56C751-257A-4B37-8E87-18F532DE975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99449" y="3236299"/>
                  <a:ext cx="8928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BB6F06-08CE-4FAC-BB92-D2A540E1DAE7}"/>
              </a:ext>
            </a:extLst>
          </p:cNvPr>
          <p:cNvGrpSpPr/>
          <p:nvPr/>
        </p:nvGrpSpPr>
        <p:grpSpPr>
          <a:xfrm>
            <a:off x="3531169" y="3150259"/>
            <a:ext cx="547920" cy="316800"/>
            <a:chOff x="3531169" y="3150259"/>
            <a:chExt cx="547920" cy="3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4C16F10-604E-4F66-B287-1C0EE2BD72EA}"/>
                    </a:ext>
                  </a:extLst>
                </p14:cNvPr>
                <p14:cNvContentPartPr/>
                <p14:nvPr/>
              </p14:nvContentPartPr>
              <p14:xfrm>
                <a:off x="3531169" y="3186979"/>
                <a:ext cx="305640" cy="280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4C16F10-604E-4F66-B287-1C0EE2BD72E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22169" y="3178339"/>
                  <a:ext cx="3232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B1E0CD7-9E85-43DC-A9F8-5675A9828D88}"/>
                    </a:ext>
                  </a:extLst>
                </p14:cNvPr>
                <p14:cNvContentPartPr/>
                <p14:nvPr/>
              </p14:nvContentPartPr>
              <p14:xfrm>
                <a:off x="3896209" y="3150259"/>
                <a:ext cx="182880" cy="297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B1E0CD7-9E85-43DC-A9F8-5675A9828D8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87569" y="3141619"/>
                  <a:ext cx="200520" cy="31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634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3896</TotalTime>
  <Words>898</Words>
  <Application>Microsoft Office PowerPoint</Application>
  <PresentationFormat>On-screen Show (16:9)</PresentationFormat>
  <Paragraphs>143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Arial</vt:lpstr>
      <vt:lpstr>Calibri Light</vt:lpstr>
      <vt:lpstr>Office Theme</vt:lpstr>
      <vt:lpstr>CSE 11  Accelerated Intro to Programming Lecture 2</vt:lpstr>
      <vt:lpstr>Announcements</vt:lpstr>
      <vt:lpstr>Text</vt:lpstr>
      <vt:lpstr>Types</vt:lpstr>
      <vt:lpstr>String</vt:lpstr>
      <vt:lpstr>PowerPoint Presentation</vt:lpstr>
      <vt:lpstr>Vocabulary</vt:lpstr>
      <vt:lpstr>How many field definitions are in this class?</vt:lpstr>
      <vt:lpstr>How many field definitions are in this class?</vt:lpstr>
      <vt:lpstr>Do you think there's a limit on how many field definitions can be in a class?</vt:lpstr>
      <vt:lpstr>Program Steps</vt:lpstr>
      <vt:lpstr>Expressions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156</cp:revision>
  <dcterms:modified xsi:type="dcterms:W3CDTF">2021-06-30T17:56:29Z</dcterms:modified>
</cp:coreProperties>
</file>