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300" r:id="rId3"/>
    <p:sldId id="258" r:id="rId4"/>
    <p:sldId id="259" r:id="rId5"/>
    <p:sldId id="261" r:id="rId6"/>
    <p:sldId id="260" r:id="rId7"/>
    <p:sldId id="301" r:id="rId8"/>
    <p:sldId id="30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0:30.5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 7832 0 0,'17'-9'6672'0'0,"-24"8"-4489"0"0,-1 1 3460 0 0,16 6-2094 0 0,-1-2-4322 0 0,-4-3 826 0 0,0 1 0 0 0,1-1 0 0 0,-1-1-1 0 0,0 1 1 0 0,1 0 0 0 0,-1-1 0 0 0,0 0 0 0 0,1 1 0 0 0,3-2 0 0 0,15 3 26 0 0,82 15 550 0 0,-82-12-413 0 0,-4 0 38 0 0,0-1 0 0 0,0-1-1 0 0,22 1 1 0 0,10-9 24 0 0,-16 1-198 0 0,124 0 79 0 0,-148 4-160 0 0,84 8 117 0 0,-1-1 24 0 0,-58-6-58 0 0,14 0 6 0 0,-42 0-75 0 0,-1-1 0 0 0,1 0-1 0 0,-1 1 1 0 0,0 1-1 0 0,10 2 1 0 0,-10-2-3 0 0,1-1 1 0 0,-1 1 0 0 0,0-1-1 0 0,1-1 1 0 0,12 1-1 0 0,6-3 8 0 0,43-3 81 0 0,-20 4 7 0 0,42 2 26 0 0,42 3-15 0 0,-89-1-107 0 0,35 2 119 0 0,154-10 0 0 0,12-11 106 0 0,-218 15-214 0 0,73 1 63 0 0,147 12-40 0 0,-140-4 51 0 0,-71-7-21 0 0,51-6 0 0 0,-14 0 60 0 0,30-1 128 0 0,30-3-61 0 0,-35 0 619 0 0,-30 2-660 0 0,28 0-80 0 0,-64 8-80 0 0,33 6 0 0 0,-54-5 30 0 0,-7-1-8 0 0,1 0 1 0 0,0 0-1 0 0,-1-1 1 0 0,1 0 0 0 0,0 1-1 0 0,0-1 1 0 0,0-1 0 0 0,-1 1-1 0 0,6-1 1 0 0,-6-7-3723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19.5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36 122 11888 0 0,'0'0'1082'0'0,"-16"-2"-735"0"0,-4 0 11360 0 0,31 4-10380 0 0,-1-2-1055 0 0,1-1-1 0 0,0 0 1 0 0,0 0 0 0 0,0-1-1 0 0,0 0 1 0 0,-1-1 0 0 0,16-6-1 0 0,-7 3-52 0 0,13-5 80 0 0,38-20 0 0 0,6-2-116 0 0,-26 14-1088 0 0,-49 18 364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20.0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40 10592 0 0,'0'0'818'0'0,"2"-15"569"0"0,1-3 2878 0 0,0 11-2928 0 0,-8 24 5318 0 0,-9 44-6310 0 0,9-31-127 0 0,2-18 34 0 0,1 1 1 0 0,0 16 0 0 0,2-28-101 0 0,0-1-123 0 0,0 1 0 0 0,0 0-1 0 0,1-1 1 0 0,-1 1 0 0 0,0-1 0 0 0,1 1 0 0 0,-1 0-1 0 0,0-1 1 0 0,1 1 0 0 0,-1-1 0 0 0,1 1-1 0 0,-1-1 1 0 0,1 1 0 0 0,-1-1 0 0 0,1 0-1 0 0,-1 1 1 0 0,1-1 0 0 0,-1 1 0 0 0,1-1-1 0 0,0 0 1 0 0,-1 0 0 0 0,1 1 0 0 0,-1-1 0 0 0,1 0-1 0 0,0 0 1 0 0,-1 0 0 0 0,1 0 0 0 0,0 0-1 0 0,-1 0 1 0 0,2 0 0 0 0,24-3 429 0 0,-11 0-168 0 0,-11 2-244 0 0,15 0 176 0 0,-1 0 0 0 0,24 2 0 0 0,-17 1-72 0 0,-12-1 22 0 0,25 4 1 0 0,-33-3-144 0 0,-1-1 1 0 0,0 0 0 0 0,0 1 0 0 0,0 0-1 0 0,0 0 1 0 0,0 0 0 0 0,0 0 0 0 0,0 1-1 0 0,5 4 1 0 0,-7-6-10 0 0,0 1 0 0 0,1 0 1 0 0,-1 1-1 0 0,0-1 0 0 0,0 0 0 0 0,-1 1 0 0 0,1-1 0 0 0,0 1 0 0 0,-1-1 1 0 0,3 6-1 0 0,-4-6-3 0 0,1 1-1 0 0,-1 0 1 0 0,0 0 0 0 0,0 0 0 0 0,0-1-1 0 0,-1 1 1 0 0,1 0 0 0 0,0 0 0 0 0,-1-1-1 0 0,0 1 1 0 0,-1 3 0 0 0,-1 3 43 0 0,-1 1 0 0 0,0-1 1 0 0,-1 0-1 0 0,1-1 0 0 0,-2 1 0 0 0,1-1 1 0 0,-2 0-1 0 0,1 0 0 0 0,-15 13 0 0 0,2-4 199 0 0,-1-1-1 0 0,-38 23 0 0 0,52-36-359 0 0,0 1 0 0 0,-1-2 1 0 0,1 1-1 0 0,0-1 0 0 0,-1 0 0 0 0,0 0 1 0 0,1-1-1 0 0,-1 0 0 0 0,0 0 0 0 0,0-1 0 0 0,0 1 1 0 0,0-1-1 0 0,0-1 0 0 0,1 0 0 0 0,-1 0 1 0 0,-8-2-1 0 0,14 3 1 0 0,0 0 1 0 0,1 0-1 0 0,-1-1 1 0 0,1 1-1 0 0,-1 0 1 0 0,0 0-1 0 0,1-1 1 0 0,-1 1-1 0 0,0 0 0 0 0,1-1 1 0 0,-1 1-1 0 0,1-1 1 0 0,-1 1-1 0 0,1 0 1 0 0,-1-1-1 0 0,1 1 1 0 0,0-1-1 0 0,-1 0 1 0 0,0 0-1 0 0,0-7-1532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20.6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50 8288 0 0,'0'0'1380'0'0,"4"-5"873"0"0,0-10-937 0 0,-1-9 4756 0 0,-3 23-6031 0 0,0 1 0 0 0,0 0 1 0 0,0-1-1 0 0,0 1 0 0 0,0 0 1 0 0,-1 0-1 0 0,1-1 0 0 0,0 1 0 0 0,0 0 1 0 0,0 0-1 0 0,-1-1 0 0 0,1 1 1 0 0,0 0-1 0 0,0 0 0 0 0,-1 0 1 0 0,1-1-1 0 0,0 1 0 0 0,0 0 1 0 0,-1 0-1 0 0,1 0 0 0 0,0 0 0 0 0,-1 0 1 0 0,1 0-1 0 0,0-1 0 0 0,-1 1 1 0 0,1 0-1 0 0,0 0 0 0 0,-1 0 1 0 0,1 0-1 0 0,0 0 0 0 0,0 0 0 0 0,-1 0 1 0 0,1 0-1 0 0,0 1 0 0 0,-1-1 1 0 0,1 0-1 0 0,-14 2 440 0 0,9 1-326 0 0,-1-1 0 0 0,1 1-1 0 0,-1 1 1 0 0,1-1 0 0 0,0 1 0 0 0,0-1 0 0 0,1 1-1 0 0,-1 1 1 0 0,1-1 0 0 0,-6 8 0 0 0,1 0 367 0 0,0 0 1 0 0,0 1 0 0 0,-7 16-1 0 0,14-26-380 0 0,1 0 18 0 0,0-1 1 0 0,-1 1 0 0 0,1-1-1 0 0,0 1 1 0 0,0 0-1 0 0,1-1 1 0 0,-1 1-1 0 0,0 4 1 0 0,1-6 132 0 0,0 0-244 0 0,1 0-1 0 0,-1-1 0 0 0,1 1 1 0 0,-1 0-1 0 0,1-1 0 0 0,0 1 1 0 0,-1 0-1 0 0,1-1 1 0 0,0 1-1 0 0,-1-1 0 0 0,1 1 1 0 0,0-1-1 0 0,0 0 0 0 0,-1 1 1 0 0,1-1-1 0 0,0 0 0 0 0,1 1 1 0 0,1-1-18 0 0,0 0 1 0 0,0 1-1 0 0,-1-2 1 0 0,1 1-1 0 0,0 0 1 0 0,-1-1-1 0 0,1 1 1 0 0,0-1 0 0 0,-1 0-1 0 0,1 1 1 0 0,-1-2-1 0 0,4 0 1 0 0,26-18-263 0 0,-31 20 205 0 0,5-5-285 0 0,-1 1-1 0 0,0-1 1 0 0,0 0-1 0 0,0 0 1 0 0,5-7-1 0 0,6-8-2017 0 0,-3 8 735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21.0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303 1 7832 0 0,'-4'8'705'0'0,"-6"21"-647"0"0,-1 4 3108 0 0,-12 17 5449 0 0,-9 18-4737 0 0,-28 41-2172 0 0,-81 211 0 0 0,136-310-1849 0 0,2 1 0 0 0,-1-1 0 0 0,1 1 0 0 0,1 0 0 0 0,-2 18 1 0 0,4-29 30 0 0,0 0 0 0 0,0 1 1 0 0,0-1-1 0 0,0 0 1 0 0,1 0-1 0 0,-1 1 1 0 0,0-1-1 0 0,0 0 1 0 0,0 0-1 0 0,0 0 1 0 0,1 1-1 0 0,-1-1 1 0 0,0 0-1 0 0,0 0 1 0 0,1 0-1 0 0,-1 0 0 0 0,0 0 1 0 0,0 0-1 0 0,0 1 1 0 0,1-1-1 0 0,-1 0 1 0 0,0 0-1 0 0,0 0 1 0 0,1 0-1 0 0,-1 0 1 0 0,0 0-1 0 0,1 0 1 0 0,-1 0-1 0 0,0 0 1 0 0,1 0-1 0 0,15-3-13103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21.3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0 16559 0 0,'-8'1'1499'0'0,"1"2"-1338"0"0,1-1 0 0 0,0 1 1 0 0,1 0-1 0 0,-1 0 0 0 0,0 1 0 0 0,1 0 0 0 0,0 0 1 0 0,0 0-1 0 0,-8 10 0 0 0,3-3 678 0 0,1 0-1 0 0,0 1 1 0 0,-9 18 0 0 0,13-18-322 0 0,0-1-1 0 0,1 1 1 0 0,1 0 0 0 0,0 0 0 0 0,-2 15 0 0 0,2-9-28 0 0,2-11-259 0 0,1 0 0 0 0,0 0 0 0 0,0-1 0 0 0,1 1 0 0 0,0 0 0 0 0,0 0 0 0 0,3 10 0 0 0,-4-17-196 0 0,1 1 0 0 0,-1 0 0 0 0,0 0 0 0 0,1 0 0 0 0,-1 0 0 0 0,0 0 0 0 0,1 0 0 0 0,-1-1 0 0 0,1 1 0 0 0,-1 0 0 0 0,1 0 0 0 0,-1-1-1 0 0,1 1 1 0 0,0 0 0 0 0,-1-1 0 0 0,1 1 0 0 0,0 0 0 0 0,0-1 0 0 0,-1 1 0 0 0,1-1 0 0 0,0 1 0 0 0,1 0 0 0 0,0-1 2 0 0,-1 0 0 0 0,1 0 1 0 0,-1 0-1 0 0,1 0 0 0 0,0 0 1 0 0,-1 0-1 0 0,1 0 0 0 0,-1 0 0 0 0,1-1 1 0 0,-1 1-1 0 0,1 0 0 0 0,1-2 0 0 0,3 0 24 0 0,-1-1-1 0 0,1 0 0 0 0,-1 0 1 0 0,0-1-1 0 0,7-5 0 0 0,-1-3 3 0 0,-1 1 1 0 0,0-2-1 0 0,-1 1 1 0 0,10-17-1 0 0,-11 13-92 0 0,0 0 1 0 0,9-29-1 0 0,-9 25-2625 0 0,-1 0-3310 0 0,2 0-3341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21.7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0 13448 0 0,'0'0'260'0'0,"-1"0"0"0"0,1 0 1 0 0,-1 1-1 0 0,1-1 1 0 0,0 0-1 0 0,-1 0 0 0 0,1 0 1 0 0,-1 0-1 0 0,1 1 0 0 0,0-1 1 0 0,-1 0-1 0 0,1 0 1 0 0,-1 1 520 0 0,1-1-521 0 0,0 1 1 0 0,-1-1-1 0 0,1 0 0 0 0,0 1 1 0 0,-1 0-1 0 0,-4 11 1644 0 0,-1 18-2017 0 0,5-25 673 0 0,-4 30 47 0 0,0-2-1544 0 0,1-11-4243 0 0,-2-4-1701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22.8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25 10568 0 0,'0'0'956'0'0,"-3"-13"-656"0"0,6 1 8334 0 0,0 16-6623 0 0,-1 4-1838 0 0,0-1 1 0 0,0 0 0 0 0,0 1 0 0 0,-1-1 0 0 0,0 1 0 0 0,0 0-1 0 0,-1 7 1 0 0,-2 42 396 0 0,-2 0-1 0 0,-15 74 0 0 0,-4 32-569 0 0,23-161 12 0 0,0 1-1 0 0,0 0 1 0 0,0-1-1 0 0,1 1 1 0 0,-1 0-1 0 0,0-1 1 0 0,1 1-1 0 0,0-1 1 0 0,0 3-1 0 0,0-4-139 0 0,-1 0-1 0 0,0-1 1 0 0,1 1 0 0 0,-1 0 0 0 0,0-1-1 0 0,1 1 1 0 0,-1 0 0 0 0,1-1-1 0 0,-1 1 1 0 0,1-1 0 0 0,-1 1 0 0 0,1 0-1 0 0,0-1 1 0 0,-1 0 0 0 0,1 1-1 0 0,0-1 1 0 0,-1 1 0 0 0,1-1-1 0 0,0 0 1 0 0,-1 1 0 0 0,1-1 0 0 0,0 0-1 0 0,0 0 1 0 0,-1 0 0 0 0,1 0-1 0 0,0 1 1 0 0,0-1 0 0 0,-1 0-1 0 0,1 0 1 0 0,0-1 0 0 0,0 1 0 0 0,0 0-1 0 0,-1 0 1 0 0,1 0 0 0 0,1-1-1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23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166 128 16272 0 0,'-6'-13'1627'0'0,"0"4"-1717"0"0,4 6 279 0 0,0 0 1 0 0,0 0 0 0 0,0 0 0 0 0,0 1-1 0 0,-1-1 1 0 0,-2-2 0 0 0,4 5-91 0 0,0-1 0 0 0,-1 0 0 0 0,1 1 0 0 0,0-1 0 0 0,0 1 0 0 0,-1-1 0 0 0,1 1 0 0 0,0 0 0 0 0,-1-1 0 0 0,1 1-1 0 0,-1 0 1 0 0,1 0 0 0 0,0 0 0 0 0,-1 0 0 0 0,1 0 0 0 0,0 0 0 0 0,-1 0 0 0 0,1 1 0 0 0,0-1 0 0 0,-2 1 0 0 0,-1 0 20 0 0,1 1 0 0 0,-1 0-1 0 0,1 0 1 0 0,0 0 0 0 0,0 0-1 0 0,0 0 1 0 0,0 1 0 0 0,0-1 0 0 0,0 1-1 0 0,1 0 1 0 0,-1 0 0 0 0,1 0-1 0 0,0 0 1 0 0,-4 6 0 0 0,-1 5-20 0 0,0 0 0 0 0,-5 17 0 0 0,4-8-7 0 0,1 0 0 0 0,-8 42-1 0 0,13-51 103 0 0,1 1-1 0 0,0-1 0 0 0,1 0 0 0 0,1 1 0 0 0,4 27 0 0 0,-4-38-102 0 0,0-1-1 0 0,0 1 0 0 0,0 0 1 0 0,1-1-1 0 0,-1 1 1 0 0,1-1-1 0 0,0 1 0 0 0,0-1 1 0 0,0 0-1 0 0,0 0 0 0 0,1 0 1 0 0,-1 0-1 0 0,7 5 1 0 0,-8-7-46 0 0,1 0 0 0 0,0 1-1 0 0,0-1 1 0 0,0 0 0 0 0,0 0 0 0 0,0-1 0 0 0,0 1 0 0 0,0 0 0 0 0,0-1 0 0 0,0 1 0 0 0,0-1 0 0 0,0 0 0 0 0,0 0 0 0 0,0 0 0 0 0,1 0 0 0 0,-1 0 0 0 0,0 0 0 0 0,0 0 0 0 0,0-1 0 0 0,0 1 0 0 0,0-1 0 0 0,0 1 0 0 0,0-1 0 0 0,0 0 0 0 0,0 0 0 0 0,3-1 0 0 0,6-6 63 0 0,1 1 1 0 0,-1-2-1 0 0,0 1 0 0 0,0-2 0 0 0,-1 1 0 0 0,-1-1 0 0 0,0-1 0 0 0,0 0 1 0 0,-1 0-1 0 0,0-1 0 0 0,7-13 0 0 0,-6 6 60 0 0,-1 0 0 0 0,-1 0-1 0 0,0 0 1 0 0,-2-1 0 0 0,0 0-1 0 0,4-39 1 0 0,-7 41-467 0 0,-1 1-1 0 0,0 0 0 0 0,-1-1 1 0 0,-1 1-1 0 0,-5-27 1 0 0,4 34-777 0 0,0-4-6365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23.6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0 13824 0 0,'-7'1'1246'0'0,"2"0"-1036"0"0,-1 0-1 0 0,0 1 1 0 0,0 0-1 0 0,1 0 0 0 0,-1 0 1 0 0,1 1-1 0 0,-1 0 1 0 0,1 0-1 0 0,0 0 1 0 0,0 1-1 0 0,1 0 0 0 0,-7 5 1 0 0,4-2 316 0 0,1 0 0 0 0,0 0 0 0 0,0 1 0 0 0,1 0 1 0 0,0 0-1 0 0,0 0 0 0 0,-5 12 0 0 0,9-16-374 0 0,-1-1 0 0 0,1 1 0 0 0,0-1 0 0 0,1 1 1 0 0,-1 0-1 0 0,1-1 0 0 0,-1 1 0 0 0,1 0 0 0 0,0 0 0 0 0,0-1 0 0 0,1 1 0 0 0,-1 0 0 0 0,1-1 0 0 0,1 5 1 0 0,-1-6-113 0 0,-1-1 1 0 0,1 1 0 0 0,0 0 0 0 0,0-1 0 0 0,0 1 0 0 0,0-1-1 0 0,0 1 1 0 0,1-1 0 0 0,-1 1 0 0 0,0-1 0 0 0,1 0 0 0 0,-1 0 0 0 0,0 1-1 0 0,1-1 1 0 0,0 0 0 0 0,-1 0 0 0 0,1-1 0 0 0,0 1 0 0 0,-1 0 0 0 0,1-1-1 0 0,0 1 1 0 0,0-1 0 0 0,0 1 0 0 0,-1-1 0 0 0,1 0 0 0 0,0 1-1 0 0,0-1 1 0 0,0 0 0 0 0,0-1 0 0 0,2 1 0 0 0,5-1-109 0 0,-1-1 0 0 0,0 1 0 0 0,-1-1 0 0 0,1-1 0 0 0,0 1 0 0 0,0-1 0 0 0,-1-1 1 0 0,0 0-1 0 0,0 0 0 0 0,11-8 0 0 0,-9 6-2379 0 0,-1-1 1 0 0,8-9-1 0 0,-4 1-5072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24.0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358 0 9672 0 0,'0'0'748'0'0,"-3"8"-464"0"0,-45 57 9582 0 0,-64 115-6417 0 0,31-45-1885 0 0,16-28-1395 0 0,55-87-142 0 0,1 0 1 0 0,1 0-1 0 0,-10 36 1 0 0,17-50-110 0 0,0-1 0 0 0,0 1 0 0 0,1 0 0 0 0,-1 5 0 0 0,1-9-160 0 0,0 0 0 0 0,0-1-1 0 0,1 1 1 0 0,-1-1-1 0 0,0 1 1 0 0,0-1-1 0 0,1 1 1 0 0,-1-1-1 0 0,1 1 1 0 0,-1-1 0 0 0,1 0-1 0 0,0 1 1 0 0,0-1-1 0 0,0 0 1 0 0,-1 1-1 0 0,1-1 1 0 0,0 0-1 0 0,2 2 1 0 0</inkml:trace>
  <inkml:trace contextRef="#ctx0" brushRef="#br0" timeOffset="1">285 444 18943 0 0,'-4'2'187'0'0,"0"1"0"0"0,-1 0 0 0 0,1 0 0 0 0,0 0 0 0 0,0 0 0 0 0,1 1 0 0 0,-1 0 0 0 0,1-1 0 0 0,-1 1-1 0 0,-4 9 1 0 0,1-1 279 0 0,1 1 0 0 0,0 0 0 0 0,-4 16 0 0 0,9-23-255 0 0,-1 0 0 0 0,1 0 0 0 0,0 0 0 0 0,1 0 0 0 0,-1 0 0 0 0,1 0 0 0 0,0 0 0 0 0,1 0-1 0 0,0 0 1 0 0,1 7 0 0 0,0-6 50 0 0,-1-1-20 0 0,0-1 0 0 0,1 0 0 0 0,0 0 0 0 0,0 0 1 0 0,0 0-1 0 0,3 6 0 0 0,-4-10-194 0 0,0 0-1 0 0,0 0 1 0 0,0 0 0 0 0,0 0-1 0 0,0 0 1 0 0,1 0 0 0 0,-1 0-1 0 0,0 0 1 0 0,0 0 0 0 0,1-1 0 0 0,-1 1-1 0 0,0 0 1 0 0,1-1 0 0 0,-1 1-1 0 0,1-1 1 0 0,-1 0 0 0 0,1 1-1 0 0,-1-1 1 0 0,1 0 0 0 0,-1 0-1 0 0,1 0 1 0 0,-1 0 0 0 0,1 0-1 0 0,-1 0 1 0 0,1 0 0 0 0,-1-1-1 0 0,2 1 1 0 0,2-2-1 0 0,0 0 0 0 0,0 0-1 0 0,0 0 1 0 0,0-1 0 0 0,0 1 0 0 0,-1-1 0 0 0,1 0-1 0 0,-1 0 1 0 0,0-1 0 0 0,0 0 0 0 0,0 1-1 0 0,0-1 1 0 0,-1 0 0 0 0,0-1 0 0 0,0 1-1 0 0,4-8 1 0 0,5-8-124 0 0,-2-2-1 0 0,12-30 0 0 0,-18 41-102 0 0,2-7-528 0 0,-2 1-39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0:39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108 333 10136 0 0,'0'0'7663'0'0,"0"0"-7461"0"0,0 0-1 0 0,-1 0 0 0 0,1 0 1 0 0,0-1-1 0 0,0 1 0 0 0,-1 0 1 0 0,1 0-1 0 0,0 0 0 0 0,-1-1 1 0 0,1 1-1 0 0,0 0 0 0 0,0 0 1 0 0,0-1-1 0 0,-1 1 0 0 0,1 0 1 0 0,0-1-1 0 0,0 1 0 0 0,0 0 1 0 0,0 0-1 0 0,-1-1 0 0 0,1 1 1 0 0,0 0-1 0 0,0-1 0 0 0,18-22 1927 0 0,-17 22-1872 0 0,-1-1 825 0 0,-4 9-687 0 0,2-5-182 0 0,-15 13 288 0 0,17-14-462 0 0,-1-1 0 0 0,1 0 0 0 0,-1 1 0 0 0,1-1 1 0 0,-1 0-1 0 0,1 1 0 0 0,-1-1 0 0 0,0 0 0 0 0,1 0 0 0 0,-1 1 0 0 0,1-1 0 0 0,-1 0 0 0 0,0 0 0 0 0,1 0 1 0 0,-1 0-1 0 0,1 0 0 0 0,-1 0 0 0 0,0 0 0 0 0,1 0 0 0 0,-1 0 0 0 0,1 0 0 0 0,-1 0 0 0 0,0 0 0 0 0,1-1 1 0 0,-1 1-1 0 0,1 0 0 0 0,-1 0 0 0 0,1 0 0 0 0,-1-1 0 0 0,0 0 0 0 0,0 0 20 0 0,1-1 1 0 0,0 1-1 0 0,-1 0 0 0 0,1-1 1 0 0,0 1-1 0 0,0-1 0 0 0,0 1 0 0 0,0 0 1 0 0,1-3-1 0 0,-1 0 23 0 0,1-1-40 0 0,-1 1 0 0 0,1-1 0 0 0,0 1 0 0 0,0-1 0 0 0,0 1 0 0 0,1 0 0 0 0,0 0 1 0 0,-1-1-1 0 0,2 1 0 0 0,1-4 0 0 0,4-6 55 0 0,-5 8-81 0 0,-1 2 0 0 0,0 1 0 0 0,0-1 0 0 0,0 1 0 0 0,0 0 0 0 0,0 0 0 0 0,1 0 1 0 0,0 0-1 0 0,3-3 0 0 0,-5 5 13 0 0,-6 13-91 0 0,-2 5 88 0 0,7-14-20 0 0,-1 0 1 0 0,-1 0-1 0 0,1-1 1 0 0,0 1 0 0 0,-1-1-1 0 0,-2 5 1 0 0,4-7-6 0 0,-1 1 1 0 0,1 0-1 0 0,-1 0 1 0 0,1-1-1 0 0,-1 1 1 0 0,0 0-1 0 0,1-1 1 0 0,-1 1 0 0 0,0 0-1 0 0,0-1 1 0 0,0 1-1 0 0,1-1 1 0 0,-1 0-1 0 0,0 1 1 0 0,0-1-1 0 0,0 1 1 0 0,0-1 0 0 0,0 0-1 0 0,-1 0 1 0 0,2 0 2 0 0,0-1 0 0 0,-1 0 1 0 0,1 0-1 0 0,0 0 0 0 0,0 0 1 0 0,0 0-1 0 0,0 0 0 0 0,-1 0 1 0 0,1 0-1 0 0,1 0 0 0 0,-1 0 1 0 0,0 0-1 0 0,0 1 0 0 0,0-1 1 0 0,1-2-1 0 0,8-18-3 0 0,10-16 0 0 0,-16 31 18 0 0,0 1 0 0 0,1 0 0 0 0,0 0-1 0 0,-1 0 1 0 0,2 0 0 0 0,-1 1 0 0 0,0 0 0 0 0,1 0 0 0 0,0 0 0 0 0,0 0-1 0 0,0 1 1 0 0,7-4 0 0 0,-12 7-17 0 0,1 0 1 0 0,-1 0-1 0 0,0 0 0 0 0,1 0 1 0 0,-1-1-1 0 0,0 1 0 0 0,0 0 0 0 0,1 0 1 0 0,-1 0-1 0 0,0 0 0 0 0,1 0 1 0 0,-1 0-1 0 0,0 0 0 0 0,1 0 0 0 0,-1 0 1 0 0,0 1-1 0 0,1-1 0 0 0,-1 0 1 0 0,0 0-1 0 0,0 0 0 0 0,1 0 0 0 0,-1 0 1 0 0,0 0-1 0 0,0 1 0 0 0,1-1 0 0 0,-1 0 1 0 0,0 0-1 0 0,0 0 0 0 0,1 1 1 0 0,-1-1-1 0 0,0 0 0 0 0,0 0 0 0 0,0 1 1 0 0,1-1-1 0 0,-1 0 0 0 0,0 0 1 0 0,0 1-1 0 0,0-1 0 0 0,0 1 0 0 0,2 9 28 0 0,-2-10-29 0 0,-1 7 9 0 0,1 1 1 0 0,-2-1-1 0 0,1-1 0 0 0,-1 1 1 0 0,0 0-1 0 0,-5 12 0 0 0,1-5-16 0 0,-1 0 0 0 0,-10 14 0 0 0,16-27-3 0 0,1-1 0 0 0,0 1 0 0 0,-1-1 1 0 0,1 1-1 0 0,0-1 0 0 0,-1 1 0 0 0,1-1 0 0 0,-1 1 0 0 0,1-1 0 0 0,-1 1 0 0 0,1-1 0 0 0,-1 0 1 0 0,1 1-1 0 0,-1-1 0 0 0,1 0 0 0 0,-1 1 0 0 0,0-1 0 0 0,1 0 0 0 0,-1 0 0 0 0,-1 1 0 0 0,2-1 20 0 0,0 0 0 0 0,-1-1 0 0 0,1 1 0 0 0,-1 0-1 0 0,1 0 1 0 0,-1 0 0 0 0,1-1 0 0 0,0 1 0 0 0,-1 0-1 0 0,1 0 1 0 0,0-1 0 0 0,-1 1 0 0 0,1 0-1 0 0,0-1 1 0 0,-1 1 0 0 0,1 0 0 0 0,0-1 0 0 0,0 1-1 0 0,-1-1 1 0 0,1 1 0 0 0,0-1 0 0 0,-1-2 17 0 0,0 0 0 0 0,0 0 1 0 0,0 0-1 0 0,0 0 0 0 0,1 0 0 0 0,-1-5 1 0 0,1 1-23 0 0,0-1-1 0 0,1 1 1 0 0,0 0 0 0 0,0 0 0 0 0,1 0 0 0 0,-1 0 0 0 0,2 0 0 0 0,-1 0-1 0 0,1 1 1 0 0,4-10 0 0 0,6-13 59 0 0,1-4 56 0 0,-13 32-116 0 0,0-1 0 0 0,0 1 0 0 0,0-1 0 0 0,0 1 0 0 0,0 0 0 0 0,0-1 0 0 0,1 1 0 0 0,-1 0 0 0 0,0 0 0 0 0,1 0 0 0 0,-1 0 0 0 0,1 0 0 0 0,-1 0 0 0 0,1 0 0 0 0,3-1 0 0 0,-4 2-4 0 0,-1 0 0 0 0,1 0 0 0 0,-1 0 0 0 0,1 0 0 0 0,-1 0 0 0 0,1 0 0 0 0,-1 0 0 0 0,1 0 0 0 0,-1 0 0 0 0,1 0 0 0 0,0 0 0 0 0,-1 1 0 0 0,1-1 0 0 0,-1 0 0 0 0,1 0 0 0 0,-1 0 0 0 0,1 1 0 0 0,-1-1 0 0 0,1 0 0 0 0,-1 1 0 0 0,0-1 0 0 0,1 0 0 0 0,-1 1 0 0 0,1-1 0 0 0,-1 0 0 0 0,0 1 0 0 0,1-1 0 0 0,-1 1 0 0 0,0-1 0 0 0,0 1 0 0 0,1-1 0 0 0,-1 1 0 0 0,0-1 0 0 0,0 1 0 0 0,0-1 0 0 0,0 1 0 0 0,1-1 0 0 0,-1 1 0 0 0,0 0 0 0 0,0-1 0 0 0,0 1 0 0 0,0 0 0 0 0,-1 29 0 0 0,1-26 0 0 0,-2 9 9 0 0,-1 0 1 0 0,0 0-1 0 0,-1 0 1 0 0,-5 13-1 0 0,-4 13 8 0 0,9-28-1 0 0,-1 0 1 0 0,0 0-1 0 0,-13 20 0 0 0,13-23-6 0 0,5-7 443 0 0,0-4-407 0 0,1 0-1 0 0,0 0 1 0 0,0 0 0 0 0,1 0 0 0 0,-1 0-1 0 0,1 0 1 0 0,3-5 0 0 0,-1 2-12 0 0,-2 3-58 0 0,-1 0 1 0 0,1 1-1 0 0,0 0 0 0 0,0-1 0 0 0,0 1 1 0 0,0 0-1 0 0,0 0 0 0 0,0 0 0 0 0,1 0 1 0 0,-1 0-1 0 0,1 1 0 0 0,0-1 0 0 0,-1 1 1 0 0,1-1-1 0 0,3 0 0 0 0,-5 2 9 0 0,0-1-1 0 0,0 1 1 0 0,0 0 0 0 0,0 0-1 0 0,1 0 1 0 0,-1 0-1 0 0,0 0 1 0 0,0 0 0 0 0,0 0-1 0 0,0 0 1 0 0,0 1 0 0 0,1-1-1 0 0,-1 0 1 0 0,0 1 0 0 0,0-1-1 0 0,2 2 1 0 0,-2-1 7 0 0,1 0 0 0 0,-1 0 0 0 0,0 0 0 0 0,0 0 0 0 0,0 1 0 0 0,1-1 0 0 0,-1 0 0 0 0,-1 1 1 0 0,1-1-1 0 0,0 1 0 0 0,0-1 0 0 0,0 1 0 0 0,-1 0 0 0 0,1 2 0 0 0,2 2 8 0 0,-1 0 0 0 0,-1 0 0 0 0,1 0 0 0 0,1 9 0 0 0,-3-13 0 0 0,0-1 0 0 0,0 1 0 0 0,0-1 0 0 0,0 1 0 0 0,0-1 0 0 0,-1 1 0 0 0,1-1 0 0 0,0 1 0 0 0,-1-1 0 0 0,1 1 0 0 0,-1-1 0 0 0,1 0 0 0 0,-1 1 0 0 0,1-1 0 0 0,-1 0 0 0 0,0 1 0 0 0,0-1 0 0 0,0 0 0 0 0,-2 2 0 0 0,-3 4 23 0 0,4-5-14 0 0,0 0 0 0 0,0 0 0 0 0,0-1 0 0 0,0 1 0 0 0,0 0 0 0 0,-3 1 0 0 0,4-3-1 0 0,1 0 1 0 0,-1 1-1 0 0,0-1 1 0 0,0 0 0 0 0,0 0-1 0 0,1 0 1 0 0,-1 0-1 0 0,0 0 1 0 0,0 1 0 0 0,0-1-1 0 0,0-1 1 0 0,1 1-1 0 0,-1 0 1 0 0,0 0 0 0 0,0 0-1 0 0,0 0 1 0 0,1-1 0 0 0,-1 1-1 0 0,0 0 1 0 0,0-1-1 0 0,1 1 1 0 0,-1 0 0 0 0,0-1-1 0 0,1 1 1 0 0,-2-2-1 0 0,0 1-4 0 0,-1-1 0 0 0,1 0 0 0 0,-1 0-1 0 0,1 0 1 0 0,0-1 0 0 0,0 1 0 0 0,0 0-1 0 0,1-1 1 0 0,-1 1 0 0 0,0-1 0 0 0,1 0-1 0 0,0 1 1 0 0,-1-1 0 0 0,1 0 0 0 0,0 0 0 0 0,0 0-1 0 0,1 0 1 0 0,-1 0 0 0 0,1 0 0 0 0,-1 0-1 0 0,1-4 1 0 0,0-8 0 0 0,1-1 0 0 0,6-30 1 0 0,-6 39 31 0 0,1 1-1 0 0,0-1 1 0 0,0 1 0 0 0,1-1 0 0 0,0 1 0 0 0,0 0 0 0 0,0 0 0 0 0,1 1 0 0 0,6-9 0 0 0,-9 13-214 0 0,-1 5 69 0 0,-3 10 36 0 0,-8 17 85 0 0,-2-7-12 0 0,-19 26 0 0 0,30-47 0 0 0,-1 2 0 0 0,-19 26 0 0 0,20-29 0 0 0,0 1 0 0 0,0-1 0 0 0,-1 0 0 0 0,1 0 0 0 0,0 0 0 0 0,-1-1 0 0 0,1 1 0 0 0,-1 0 0 0 0,-5 2 0 0 0,8-4 0 0 0,-1 0 0 0 0,1 0 0 0 0,-1 0 0 0 0,1 0 0 0 0,-1 0 0 0 0,1 0 0 0 0,-1 1 0 0 0,1-1 0 0 0,-1 0 0 0 0,1 0 0 0 0,-1 0 0 0 0,1-1 0 0 0,-1 1 0 0 0,1 0 0 0 0,-1 0 0 0 0,1 0 0 0 0,-1 0 0 0 0,1 0 0 0 0,-1-1 0 0 0,1 1 0 0 0,-1 0 0 0 0,1 0 0 0 0,-1-1 0 0 0,1 1 0 0 0,0 0 0 0 0,-1-1 0 0 0,1 1 0 0 0,-1 0 0 0 0,1-1 0 0 0,0 1 0 0 0,-1-1 0 0 0,1 1 0 0 0,0-1 0 0 0,0 1 0 0 0,-1-1 0 0 0,1 1 0 0 0,0-1 0 0 0,0 1 0 0 0,0-1 0 0 0,0 1 0 0 0,-1-1 0 0 0,1 1 0 0 0,0-1 0 0 0,0 1 0 0 0,0-1 0 0 0,0 1 0 0 0,0-1 0 0 0,0 1 0 0 0,1-1 0 0 0,-1-2 0 0 0,0 0 0 0 0,0 0 0 0 0,0 0 0 0 0,1 1 0 0 0,-1-1 0 0 0,1 0 0 0 0,0 0 0 0 0,2-3 0 0 0,2-7 0 0 0,8-22 0 0 0,-9 24 0 0 0,0 1 0 0 0,0-1 0 0 0,9-16 0 0 0,-2 10 19 0 0,7-12 26 0 0,-15 26-34 0 0,-11 15-4 0 0,1 0 1 0 0,-2-1 0 0 0,1 0-1 0 0,-1 0 1 0 0,-1-1-1 0 0,-12 11 1 0 0,22-21-8 0 0,-8 5 0 0 0,8-5 0 0 0,0 0 0 0 0,0 0 0 0 0,0 0 0 0 0,0 0 0 0 0,0 0 0 0 0,-1 0 0 0 0,1 1 0 0 0,0-1 0 0 0,0 0 0 0 0,0 0 0 0 0,-1 0 0 0 0,1 0 0 0 0,0 0 0 0 0,0 0 0 0 0,0 0 0 0 0,0 0 0 0 0,-1 0 0 0 0,1 0 0 0 0,0 0 0 0 0,0 0 0 0 0,0 0 0 0 0,-1 0 0 0 0,1 0 0 0 0,0 0 0 0 0,0 0 0 0 0,0 0 0 0 0,0-1 0 0 0,-1 1 0 0 0,1 0 0 0 0,0 0 0 0 0,0 0 0 0 0,0 0 0 0 0,0 0 0 0 0,-1 0 0 0 0,1 0 0 0 0,0-1 0 0 0,0 1 0 0 0,0 0 0 0 0,0 0 0 0 0,0 0 0 0 0,0 0 0 0 0,0-1 0 0 0,-1 1 0 0 0,1 0 0 0 0,0 0 0 0 0,0-6 4 0 0,0 0 0 0 0,0 0-1 0 0,0 0 1 0 0,1 1 0 0 0,0-1 0 0 0,0 0 0 0 0,0 0-1 0 0,1 1 1 0 0,0-1 0 0 0,0 1 0 0 0,0 0-1 0 0,6-9 1 0 0,7-22 11 0 0,-9 19-15 0 0,12-21 0 0 0,-1 1 0 0 0,-16 30 0 0 0,-5 7 0 0 0,-3 5 0 0 0,-15 12 0 0 0,2 1 0 0 0,0 0 0 0 0,-23 28 0 0 0,21-23 0 0 0,25-34 0 0 0,-3 10 0 0 0,0 1 0 0 0,1-1 0 0 0,-1 0 0 0 0,0 1 0 0 0,1-1 0 0 0,-1 0 0 0 0,1 1 0 0 0,-1-1 0 0 0,1 1 0 0 0,-1-1 0 0 0,1 1 0 0 0,-1-1 0 0 0,1 1 0 0 0,0-1 0 0 0,-1 1 0 0 0,1-1 0 0 0,-1 1 0 0 0,1 0 0 0 0,0-1 0 0 0,0 1 0 0 0,-1 0 0 0 0,1 0 0 0 0,1-1 0 0 0,-1 1 0 0 0,0 0 0 0 0,1 0 0 0 0,-1-1 0 0 0,0 1 0 0 0,1-1 0 0 0,-1 1 0 0 0,0-1 0 0 0,0 1 0 0 0,0-1 0 0 0,1 0 0 0 0,-1 1 0 0 0,0-1 0 0 0,0 0 0 0 0,0 0 0 0 0,0 0 0 0 0,0 0 0 0 0,0 0 0 0 0,-1 0 0 0 0,2-1 0 0 0,15-28 0 0 0,-6 11 0 0 0,-6 11 0 0 0,-5 8 0 0 0,0 0 0 0 0,0-1 0 0 0,1 1 0 0 0,-1 0 0 0 0,0 0 0 0 0,0-1 0 0 0,0 1 0 0 0,0 0 0 0 0,1 0 0 0 0,-1 0 0 0 0,0-1 0 0 0,0 1 0 0 0,0 0 0 0 0,1 0 0 0 0,-1 0 0 0 0,0 0 0 0 0,0-1 0 0 0,1 1 0 0 0,-1 0 0 0 0,0 0 0 0 0,0 0 0 0 0,1 0 0 0 0,-1 0 0 0 0,0 0 0 0 0,0 0 0 0 0,1 0 0 0 0,-1 0 0 0 0,0 0 0 0 0,0 0 0 0 0,1 0 0 0 0,-1 0 0 0 0,0 0 0 0 0,1 0 0 0 0,-1 0 0 0 0,0 0 0 0 0,0 0 0 0 0,1 0 0 0 0,1 4 0 0 0,-1-2 1 0 0,0 0 0 0 0,0 0-1 0 0,0 0 1 0 0,0 0 0 0 0,-1 0 0 0 0,1 0 0 0 0,-1 1-1 0 0,1-1 1 0 0,-1 0 0 0 0,0 0 0 0 0,0 0-1 0 0,0 1 1 0 0,-1 1 0 0 0,-5 33 23 0 0,1-14-6 0 0,2-6 6 0 0,-8 27 0 0 0,7-31 9 0 0,0 2 1 0 0,1-1-1 0 0,1 0 1 0 0,-2 28-1 0 0,15-46 39 0 0,-4 0-52 0 0,-1-1 0 0 0,0 1-1 0 0,0-1 1 0 0,0 0 0 0 0,8-10 0 0 0,-8 8-1 0 0,0 1 0 0 0,1 0 1 0 0,10-7-1 0 0,-17 12-19 0 0,1 1 0 0 0,-1 0 0 0 0,0 0 0 0 0,0 0 0 0 0,0 0 0 0 0,0 0 0 0 0,0 0 0 0 0,1 0 0 0 0,-1 0 0 0 0,0 0 0 0 0,0-1 0 0 0,0 1 0 0 0,0 0 0 0 0,1 0 0 0 0,-1 0 0 0 0,0 0 0 0 0,0 0 0 0 0,0 0 0 0 0,0 0 0 0 0,1 0 0 0 0,-1 0 0 0 0,0 0 0 0 0,0 0 0 0 0,0 0 0 0 0,0 1 0 0 0,1-1 0 0 0,-1 0 0 0 0,0 0 0 0 0,0 0 0 0 0,0 0 0 0 0,0 0 0 0 0,0 0 0 0 0,1 0 0 0 0,-1 0 0 0 0,0 0 0 0 0,0 0 0 0 0,0 1 0 0 0,0-1 0 0 0,0 0 0 0 0,0 0 0 0 0,0 0 0 0 0,1 0 0 0 0,-1 0 0 0 0,0 1 0 0 0,0-1 0 0 0,0 0 0 0 0,0 0 0 0 0,0 0 0 0 0,0 0 0 0 0,0 1 0 0 0,0-1 0 0 0,0 0 0 0 0,0 0 0 0 0,0 0 0 0 0,0 1 0 0 0,0 10 0 0 0,0-9 0 0 0,-1 4 0 0 0,0 1 0 0 0,0-1 0 0 0,0 0 0 0 0,-1 1 0 0 0,0-1 0 0 0,0 0 0 0 0,-6 12 0 0 0,-4 8 0 0 0,3-10 0 0 0,6-10-1 0 0,5-6-1 0 0,4-4 16 0 0,53-56 103 0 0,-54 55-199 0 0,0 0 0 0 0,1 0 0 0 0,0 0-1 0 0,-1 0 1 0 0,2 1 0 0 0,-1 0 0 0 0,0 0 0 0 0,1 1 0 0 0,0 0 0 0 0,-1 0-1 0 0,1 0 1 0 0,13-2 0 0 0,-19 5-39 0 0,0 0 0 0 0,0 0 0 0 0,0 0 0 0 0,0 0 0 0 0,0 1 0 0 0,0-1 0 0 0,0 0 0 0 0,0 1 0 0 0,0-1 0 0 0,0 0 1 0 0,0 1-1 0 0,0-1 0 0 0,0 1 0 0 0,0-1 0 0 0,0 1 0 0 0,0 0 0 0 0,-1-1 0 0 0,1 1 0 0 0,0 0 0 0 0,-1 0 0 0 0,1 0 0 0 0,0-1 0 0 0,-1 1 0 0 0,1 0 0 0 0,-1 0 0 0 0,1 0 0 0 0,-1 0 0 0 0,1 0 0 0 0,-1 0 0 0 0,0 0 0 0 0,0 0 0 0 0,1 0 0 0 0,-1 0 0 0 0,0 0 0 0 0,0 2 1 0 0,1 9-1818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24.4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1 11976 0 0,'-1'4'7161'0'0,"4"9"-7329"0"0,-2-11 877 0 0,0 6-455 0 0,-1-1 1 0 0,1 1-1 0 0,-2 0 0 0 0,1-1 0 0 0,-1 1 0 0 0,-2 12 1 0 0,0-2 54 0 0,-31 140 973 0 0,9-56-868 0 0,7-25-165 0 0,9-44-285 0 0,1 0 0 0 0,2 0 0 0 0,-3 56-1 0 0,9-86-37 0 0,0 0 0 0 0,1 0 0 0 0,-1 0-1 0 0,1 0 1 0 0,-1 0 0 0 0,1 1 0 0 0,0-1-1 0 0,0 0 1 0 0,0-1 0 0 0,1 1-1 0 0,-1 0 1 0 0,4 5 0 0 0,5-2-1009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24.8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75 15200 0 0,'0'0'1378'0'0,"13"2"1869"0"0,16-6 987 0 0,14-8-3133 0 0,-24 6-600 0 0,90-32 55 0 0,-73 21-1338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25.2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0 7832 0 0,'-4'4'654'0'0,"0"-1"0"0"0,0 1 0 0 0,0 0 1 0 0,1-1-1 0 0,-4 7 0 0 0,4-7 1411 0 0,-11 16 3036 0 0,-3 13-2499 0 0,15-27-2396 0 0,0-1 1 0 0,0 1-1 0 0,1 0 0 0 0,0-1 1 0 0,0 1-1 0 0,0 0 1 0 0,0 0-1 0 0,1 0 0 0 0,0-1 1 0 0,0 7-1 0 0,1-8-140 0 0,0-1 0 0 0,-1 1 0 0 0,1-1 0 0 0,0 0-1 0 0,0 1 1 0 0,0-1 0 0 0,0 0 0 0 0,1 0 0 0 0,-1 0 0 0 0,0 0-1 0 0,1 0 1 0 0,0 0 0 0 0,-1 0 0 0 0,1 0 0 0 0,0-1-1 0 0,0 1 1 0 0,0 0 0 0 0,0-1 0 0 0,0 0 0 0 0,1 0 0 0 0,-1 1-1 0 0,0-1 1 0 0,4 1 0 0 0,5 1-21 0 0,0 0 0 0 0,1 0 0 0 0,20 1 0 0 0,-18-2-33 0 0,13 1 218 0 0,-15-3 275 0 0,-1 1 0 0 0,17 4 0 0 0,-25-4-426 0 0,0 0-1 0 0,0 0 0 0 0,-1 0 0 0 0,1 0 1 0 0,0 0-1 0 0,0 1 0 0 0,-1-1 0 0 0,1 1 0 0 0,-1 0 1 0 0,1-1-1 0 0,-1 1 0 0 0,0 1 0 0 0,0-1 1 0 0,2 3-1 0 0,-3-4-56 0 0,0 1 0 0 0,0 0 0 0 0,0 0 0 0 0,-1 0 0 0 0,1 0 1 0 0,-1 0-1 0 0,1 0 0 0 0,-1 0 0 0 0,0 0 0 0 0,0 0 0 0 0,0 0 0 0 0,0 0 0 0 0,0-1 0 0 0,0 1 1 0 0,0 0-1 0 0,-1 0 0 0 0,1 0 0 0 0,-1 0 0 0 0,1 0 0 0 0,-1 0 0 0 0,0 0 0 0 0,0 0 0 0 0,-1 2 1 0 0,-4 5 13 0 0,1 0 0 0 0,-2 0 1 0 0,-6 8-1 0 0,10-14-36 0 0,-6 7-360 0 0,0 0 1 0 0,-18 13-1 0 0,6-6-2889 0 0,8-7-1240 0 0,-8 8-4264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25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0 18431 0 0,'0'0'1408'0'0,"-3"7"-800"0"0,0 1-608 0 0,1 4 0 0 0,-1 1 0 0 0,0-3 0 0 0,1 2 0 0 0,-8 6 64 0 0,5 2-64 0 0,0 0 0 0 0,-1 3 72 0 0,3-4-72 0 0,-3 4-5463 0 0,3-3-1129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26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229 134 9672 0 0,'0'0'748'0'0,"-16"-3"4384"0"0,13 3-4854 0 0,0 0 0 0 0,0 1 1 0 0,1-1-1 0 0,-1 1 0 0 0,0 0 1 0 0,1 0-1 0 0,-1 0 1 0 0,0 0-1 0 0,1 1 0 0 0,-1-1 1 0 0,1 1-1 0 0,0-1 1 0 0,-1 1-1 0 0,-2 3 0 0 0,-3 3 576 0 0,1-1 0 0 0,-9 14 0 0 0,13-17-544 0 0,0-1 0 0 0,1 0-1 0 0,-1 1 1 0 0,1-1 0 0 0,0 1-1 0 0,0 0 1 0 0,0 0-1 0 0,0 0 1 0 0,0 0 0 0 0,-1 8-1 0 0,3-12-283 0 0,0 1-1 0 0,0-1 0 0 0,0 0 1 0 0,1 1-1 0 0,-1-1 1 0 0,0 0-1 0 0,0 1 1 0 0,1-1-1 0 0,-1 0 0 0 0,0 1 1 0 0,0-1-1 0 0,1 0 1 0 0,-1 0-1 0 0,0 1 1 0 0,1-1-1 0 0,-1 0 0 0 0,0 0 1 0 0,1 0-1 0 0,-1 1 1 0 0,1-1-1 0 0,-1 0 0 0 0,0 0 1 0 0,1 0-1 0 0,-1 0 1 0 0,1 0-1 0 0,-1 0 1 0 0,0 0-1 0 0,1 0 0 0 0,-1 0 1 0 0,1 0-1 0 0,14 0 59 0 0,-14 0-66 0 0,5-1-35 0 0,0-1 1 0 0,0 1 0 0 0,0-1 0 0 0,0 0 0 0 0,0-1 0 0 0,-1 1 0 0 0,1-1 0 0 0,7-6 0 0 0,5-3-889 0 0,17-16 1 0 0,-2 0-1813 0 0,-19 14 1186 0 0</inkml:trace>
  <inkml:trace contextRef="#ctx0" brushRef="#br0" timeOffset="0.99">460 1 11056 0 0,'0'0'505'0'0,"-1"1"-9"0"0,-10 10 122 0 0,1 0 0 0 0,-10 15 0 0 0,6-8 1819 0 0,-43 62 2955 0 0,-22 46-3193 0 0,-21 31-1740 0 0,55-91-214 0 0,-37 72-1 0 0,68-114-248 0 0,-6 12 173 0 0,19-34-295 0 0,0 1-1 0 0,0 0 1 0 0,0 0-1 0 0,0-1 1 0 0,1 1-1 0 0,-1 0 1 0 0,1 0-1 0 0,0 0 0 0 0,0 0 1 0 0,0 0-1 0 0,1 4 1 0 0,1-1-1345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26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1 19351 0 0,'-8'5'314'0'0,"1"1"0"0"0,-1-1 0 0 0,1 2 0 0 0,1-1 0 0 0,-1 1 0 0 0,-9 14 0 0 0,3-2 156 0 0,-16 32 0 0 0,26-44-170 0 0,0 1 0 0 0,1-1 0 0 0,-3 10 0 0 0,4-15-161 0 0,1 0 0 0 0,-1 0 0 0 0,1 0 0 0 0,-1 0-1 0 0,1 0 1 0 0,0 0 0 0 0,0 0 0 0 0,0-1 0 0 0,0 1 0 0 0,0 0-1 0 0,0 0 1 0 0,1 0 0 0 0,-1 0 0 0 0,1 0 0 0 0,-1 0 0 0 0,1 0-1 0 0,0-1 1 0 0,1 3 0 0 0,-2-4-88 0 0,1 1-1 0 0,0-1 1 0 0,0 1-1 0 0,0-1 1 0 0,0 1 0 0 0,0-1-1 0 0,-1 0 1 0 0,1 1-1 0 0,0-1 1 0 0,0 0-1 0 0,0 0 1 0 0,0 0 0 0 0,0 0-1 0 0,0 0 1 0 0,0 0-1 0 0,0 0 1 0 0,0 0-1 0 0,0 0 1 0 0,0 0 0 0 0,0-1-1 0 0,0 1 1 0 0,0 0-1 0 0,0-1 1 0 0,0 1-1 0 0,-1 0 1 0 0,3-2 0 0 0,19-13-57 0 0,-8 1 828 0 0,13-18-1 0 0,-11 14-504 0 0,-6 6-632 0 0,13-14 806 0 0,-11 6-4853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28.8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0 16703 0 0,'-3'0'11975'0'0,"4"2"-11840"0"0,0-1 1 0 0,0 1-1 0 0,0 0 1 0 0,0-1-1 0 0,0 1 1 0 0,-1 0-1 0 0,1-1 1 0 0,-1 1-1 0 0,1 2 1 0 0,0-2 42 0 0,3 20 33 0 0,0 1-1 0 0,-1 0 1 0 0,-2 0 0 0 0,-1 46-1 0 0,-1-24-78 0 0,-13 177 192 0 0,14-219-325 0 0,-15 139-407 0 0,15-140 324 0 0,0-1 0 0 0,-1 0 1 0 0,1 1-1 0 0,-1-1 0 0 0,1 0 0 0 0,-1 1 1 0 0,0-1-1 0 0,0 0 0 0 0,1 0 0 0 0,-1 0 1 0 0,0 0-1 0 0,0 1 0 0 0,-2 0 0 0 0,3-2-20 0 0,-1 1 0 0 0,1-1-1 0 0,0 1 1 0 0,-1-1 0 0 0,1 0-1 0 0,-1 1 1 0 0,1-1 0 0 0,-1 0 0 0 0,0 0-1 0 0,1 1 1 0 0,-1-1 0 0 0,1 0-1 0 0,-1 0 1 0 0,1 0 0 0 0,-1 0 0 0 0,0 0-1 0 0,1 0 1 0 0,-1 0 0 0 0,1 0 0 0 0,-1 0-1 0 0,0 0 1 0 0,1 0 0 0 0,-1 0-1 0 0,1 0 1 0 0,-1 0 0 0 0,0 0 0 0 0,1-1-1 0 0,-1 1 1 0 0,1 0 0 0 0,-1 0-1 0 0,1-1 1 0 0,-1 1 0 0 0,0-1 0 0 0,-2-3-1642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29.2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63 13360 0 0,'2'1'6042'0'0,"29"5"279"0"0,-19-3-5560 0 0,1 0 0 0 0,-1-1 0 0 0,1 0 0 0 0,0-1 0 0 0,19-1-1 0 0,55-5 560 0 0,-8 2-1953 0 0,-44-2-1828 0 0,0-1-1 0 0,47-16 1 0 0,-27 7-1932 0 0,-4 3-2873 0 0,-50 11 6390 0 0,-1 1 885 0 0,1 0-1 0 0,-1 0 1 0 0,0 0 0 0 0,1 0 0 0 0,-1 0 0 0 0,1 0 0 0 0,-1 0-1 0 0,0 0 1 0 0,1 0 0 0 0,-1 0 0 0 0,0-1 0 0 0,1 1 0 0 0,-1 0-1 0 0,0 0 1 0 0,1 0 0 0 0,-1-1 0 0 0,0 1 0 0 0,1-1 0 0 0,-3 0 460 0 0,-1 0 1 0 0,0 0 0 0 0,1-1 0 0 0,-1 2-1 0 0,0-1 1 0 0,0 0 0 0 0,0 0 0 0 0,1 1-1 0 0,-1 0 1 0 0,0-1 0 0 0,0 1 0 0 0,0 0-1 0 0,-4 1 1 0 0,-3 0 1197 0 0,-1 0 0 0 0,-15 4 0 0 0,21-3-1379 0 0,-1 0 0 0 0,1 1 0 0 0,0-1 0 0 0,1 1 0 0 0,-1 0 0 0 0,0 0 0 0 0,1 0 0 0 0,0 1 0 0 0,-1-1 0 0 0,1 1-1 0 0,1 0 1 0 0,-1 0 0 0 0,1 1 0 0 0,-1-1 0 0 0,-3 8 0 0 0,4-6-72 0 0,-1 0-1 0 0,1 0 0 0 0,1 1 1 0 0,-1-1-1 0 0,1 1 0 0 0,0 0 0 0 0,0 0 1 0 0,1 0-1 0 0,0-1 0 0 0,0 1 1 0 0,1 0-1 0 0,0 8 0 0 0,0-14-176 0 0,0 1 0 0 0,0-1-1 0 0,1 1 1 0 0,-1 0 0 0 0,0-1 0 0 0,1 1-1 0 0,-1-1 1 0 0,0 1 0 0 0,1-1 0 0 0,0 0-1 0 0,-1 1 1 0 0,1-1 0 0 0,0 1 0 0 0,0-1-1 0 0,0 0 1 0 0,0 0 0 0 0,0 0 0 0 0,0 1-1 0 0,0-1 1 0 0,0 0 0 0 0,2 1 0 0 0,-2-2-15 0 0,1 1 0 0 0,0-1 1 0 0,-1 1-1 0 0,1-1 1 0 0,0 0-1 0 0,0 1 1 0 0,-1-1-1 0 0,1 0 1 0 0,0 0-1 0 0,-1 0 1 0 0,1 0-1 0 0,0-1 0 0 0,0 1 1 0 0,-1 0-1 0 0,4-2 1 0 0,3-1-205 0 0,0-1 1 0 0,0 0-1 0 0,0 0 1 0 0,0-1-1 0 0,12-9 1 0 0,-5 2-1139 0 0,16-19 1 0 0,-3 0-8124 0 0,-17 18 1527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29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0 19063 0 0,'0'0'930'0'0,"3"6"52"0"0,-1 3-578 0 0,0 0 0 0 0,-1 0 0 0 0,0 0 0 0 0,0 15 0 0 0,0 6 1698 0 0,1 30-328 0 0,-7 85 1 0 0,-10-23-902 0 0,7-80-369 0 0,8-40-385 0 0,0-3-103 0 0,0 1-1 0 0,-1 0 1 0 0,1 0 0 0 0,0 0 0 0 0,0 0-1 0 0,-1-1 1 0 0,1 1 0 0 0,0 0 0 0 0,-1 0-1 0 0,1 0 1 0 0,0-1 0 0 0,0 1 0 0 0,0 0-1 0 0,-1-1 1 0 0,1 1 0 0 0,0 0 0 0 0,0 0-1 0 0,0-1 1 0 0,0 1 0 0 0,-1 0 0 0 0,1-1-1 0 0,0 1 1 0 0,0 0 0 0 0,0-1 0 0 0,0 1-1 0 0,0-1 1 0 0,0 1 0 0 0,0 0 0 0 0,0-1-1 0 0,0-15 287 0 0,0 8-106 0 0,-5-139 323 0 0,6 106-479 0 0,-1 19 10 0 0,1 0 0 0 0,2 0 0 0 0,0 1-1 0 0,8-30 1 0 0,-9 45-32 0 0,0 0-1 0 0,0 0 1 0 0,1 0-1 0 0,-1 1 1 0 0,1-1-1 0 0,1 0 0 0 0,-1 1 1 0 0,7-7-1 0 0,-7 9-10 0 0,0 0 0 0 0,0 0-1 0 0,1 1 1 0 0,-1-1 0 0 0,1 1-1 0 0,-1 0 1 0 0,1 0 0 0 0,0 0 0 0 0,0 1-1 0 0,-1-1 1 0 0,1 1 0 0 0,0 0-1 0 0,1 0 1 0 0,3 0 0 0 0,1-1 64 0 0,0 1 0 0 0,0 1-1 0 0,0-1 1 0 0,17 3 0 0 0,-22-1-53 0 0,0 0 0 0 0,1 0 1 0 0,-1 0-1 0 0,0 1 0 0 0,-1 0 0 0 0,1-1 0 0 0,0 2 0 0 0,0-1 0 0 0,-1 0 0 0 0,1 1 0 0 0,-1-1 0 0 0,5 6 0 0 0,-4-4-18 0 0,-1 0 0 0 0,0 0 0 0 0,0 1 0 0 0,0-1 0 0 0,-1 0 0 0 0,1 1 0 0 0,-1 0 0 0 0,0-1 0 0 0,-1 1 0 0 0,1 0 0 0 0,-1 0 0 0 0,0 0 0 0 0,0 0 0 0 0,0 0 0 0 0,-1 0 0 0 0,0 10 0 0 0,0-12 0 0 0,-1 0 0 0 0,1 0 0 0 0,-1 0 0 0 0,1 0 0 0 0,-1 1 0 0 0,0-1 0 0 0,0 0 0 0 0,0-1 0 0 0,-1 1 0 0 0,1 0 0 0 0,-1 0 0 0 0,1 0 0 0 0,-1-1 0 0 0,0 1 0 0 0,0-1 0 0 0,0 0 0 0 0,0 1 0 0 0,-1-1 0 0 0,1 0 0 0 0,-1 0 0 0 0,1 0 0 0 0,-1-1 0 0 0,0 1 0 0 0,1-1 0 0 0,-1 1 0 0 0,0-1 0 0 0,0 0 0 0 0,-5 1 0 0 0,0 0-34 0 0,1-1 1 0 0,0-1-1 0 0,-1 1 0 0 0,1-1 0 0 0,-1-1 1 0 0,1 1-1 0 0,-10-3 0 0 0,-52-15-2594 0 0,55 14 1467 0 0,-6-2-9244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34.9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17 9672 0 0,'0'0'748'0'0,"0"-16"12823"0"0,6 41-12199 0 0,-8-4-928 0 0,-6 41-1 0 0,1-19-294 0 0,3-11-47 0 0,-1-1 0 0 0,-1 0 0 0 0,-13 36 0 0 0,19-66-76 0 0,-1 1 0 0 0,1-1 0 0 0,-1 1 0 0 0,1 0 0 0 0,-1-1 0 0 0,1 1 0 0 0,0 0 0 0 0,0-1 0 0 0,0 1 0 0 0,0 0 0 0 0,0-1 0 0 0,0 1 0 0 0,0 0 0 0 0,1-1 0 0 0,-1 1 0 0 0,1 0 0 0 0,-1-1 0 0 0,1 1 0 0 0,-1-1 0 0 0,1 1 0 0 0,0-1 0 0 0,0 1 0 0 0,1 1 0 0 0,-1-2 99 0 0,0-1-342 0 0,1 0 184 0 0,-1 1-1 0 0,1-1 1 0 0,0 0-1 0 0,-1 1 1 0 0,1-1-1 0 0,-1 0 1 0 0,4-1-1 0 0,13-1 203 0 0,1-2-1 0 0,-1 0 1 0 0,24-10-1 0 0,-27 8-3 0 0,0 1-1 0 0,1 1 0 0 0,-1 1 0 0 0,1 0 0 0 0,24-1 0 0 0,-34 4-69 0 0,-4-1-36 0 0,1 1 0 0 0,0 0 0 0 0,-1 0 0 0 0,1 0 0 0 0,0 0 0 0 0,-1 1 0 0 0,1-1 0 0 0,0 1 0 0 0,-1-1 0 0 0,1 1 0 0 0,-1 0 0 0 0,1 0 0 0 0,-1 0 0 0 0,5 3 0 0 0,-6-3 102 0 0,0 0-114 0 0,-1 0-1 0 0,1 0 1 0 0,-1 1-1 0 0,1-1 1 0 0,-1 0-1 0 0,1 0 1 0 0,-1 0-1 0 0,0 1 1 0 0,0-1 0 0 0,1 2-1 0 0,-2 1 13 0 0,-1-1 0 0 0,1 1-1 0 0,-1-1 1 0 0,1 0 0 0 0,-1 1-1 0 0,0-1 1 0 0,0 0 0 0 0,0 0 0 0 0,-1 0-1 0 0,1-1 1 0 0,-1 1 0 0 0,0 0 0 0 0,1-1-1 0 0,-1 0 1 0 0,0 0 0 0 0,-7 4 0 0 0,-6 3 53 0 0,-1-1 0 0 0,-18 8 0 0 0,24-12-135 0 0,-17 8-211 0 0,0-2 0 0 0,-1-1 0 0 0,1-1 1 0 0,-33 4-1 0 0,47-10-1723 0 0,25-5-2962 0 0,0-2 2732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0:40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33 103 11832 0 0,'-9'-16'1187'0'0,"1"1"-386"0"0,0-7 2384 0 0,7 20-2743 0 0,0 0 1 0 0,0 0 0 0 0,1 0-1 0 0,-1 0 1 0 0,1 0 0 0 0,-1 0-1 0 0,1 0 1 0 0,0 0 0 0 0,-2-11 6429 0 0,7 14-4190 0 0,-2 0-2629 0 0,8 1 27 0 0,1 0 0 0 0,0-1-1 0 0,-1 0 1 0 0,1-1-1 0 0,0 0 1 0 0,13-2 0 0 0,101-18 477 0 0,-118 18-557 0 0,-6 2 0 0 0,0-1 0 0 0,1 0 0 0 0,-1 1 0 0 0,1 0 0 0 0,-1-1 0 0 0,1 1 0 0 0,3 0 0 0 0,-5 1 0 0 0,-1-1 0 0 0,1 0 0 0 0,-1 0 0 0 0,0 0 0 0 0,1 0 0 0 0,-1 1 0 0 0,1-1 0 0 0,-1 0 0 0 0,0 0 0 0 0,1 1 0 0 0,-1-1 0 0 0,1 0 0 0 0,-1 1 0 0 0,0-1 0 0 0,0 0 0 0 0,1 1 0 0 0,-1-1 0 0 0,0 1 0 0 0,0-1 0 0 0,1 1 0 0 0,-1 0 0 0 0,2 4 0 0 0,-7 2 7 0 0,0 0 1 0 0,0-1-1 0 0,0 1 0 0 0,0-1 1 0 0,-13 10-1 0 0,-11 13 13 0 0,4-2 21 0 0,13-14-10 0 0,0 0 1 0 0,1 1-1 0 0,1 0 1 0 0,0 1-1 0 0,-10 20 0 0 0,19-34-205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35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61 16352 0 0,'-5'0'376'0'0,"1"0"1"0"0,-1 0-1 0 0,0 0 1 0 0,0 1-1 0 0,0-1 1 0 0,1 1 0 0 0,-1 0-1 0 0,0 1 1 0 0,1-1-1 0 0,-6 3 1 0 0,-3 1 1215 0 0,10-4-1369 0 0,0 0-1 0 0,0 0 1 0 0,0 1 0 0 0,1-1 0 0 0,-1 1-1 0 0,0 0 1 0 0,1 0 0 0 0,0 0-1 0 0,-1 0 1 0 0,1 0 0 0 0,0 0 0 0 0,0 0-1 0 0,0 1 1 0 0,0-1 0 0 0,1 1-1 0 0,-1 0 1 0 0,1-1 0 0 0,-1 1 0 0 0,1 0-1 0 0,0 0 1 0 0,0 0 0 0 0,0 0-1 0 0,0 5 1 0 0,1-6-151 0 0,-1-1-1 0 0,1 1 1 0 0,1 0-1 0 0,-1 0 1 0 0,0-1 0 0 0,0 1-1 0 0,1 0 1 0 0,-1-1-1 0 0,1 1 1 0 0,-1 0-1 0 0,1-1 1 0 0,0 1 0 0 0,0-1-1 0 0,1 3 1 0 0,-1-3-59 0 0,0 0 1 0 0,0 0 0 0 0,0-1-1 0 0,0 1 1 0 0,0-1-1 0 0,0 1 1 0 0,0-1 0 0 0,0 1-1 0 0,1-1 1 0 0,-1 0-1 0 0,0 1 1 0 0,0-1 0 0 0,0 0-1 0 0,1 0 1 0 0,-1 0 0 0 0,0 0-1 0 0,0 0 1 0 0,0 0-1 0 0,1 0 1 0 0,-1-1 0 0 0,0 1-1 0 0,2-1 1 0 0,2 0-33 0 0,1-1 0 0 0,-1-1 0 0 0,1 1 0 0 0,-1-1 1 0 0,0 0-1 0 0,0 0 0 0 0,0 0 0 0 0,-1-1 0 0 0,1 0 0 0 0,-1 0 0 0 0,6-6 1 0 0,3-5-2059 0 0,22-33 0 0 0,-28 37 197 0 0,0 0 1 0 0,6-15-1 0 0,-8 14 376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35.7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83 9672 0 0,'13'-7'11230'0'0,"-13"7"-11011"0"0,4 14 2279 0 0,-2 17-2072 0 0,-11 73 415 0 0,4 129 0 0 0,5-224-1051 0 0,1 0 0 0 0,0 1 0 0 0,5 15-1 0 0,3-6-7321 0 0</inkml:trace>
  <inkml:trace contextRef="#ctx0" brushRef="#br0" timeOffset="1">158 0 19895 0 0,'0'0'1803'0'0,"1"15"-1347"0"0,37 175 5016 0 0,-15-87-4723 0 0,18 40-489 0 0,0-1-747 0 0,-39-135-20 0 0,-2-6 338 0 0,0 0 0 0 0,1 0 0 0 0,-1 1 0 0 0,0-1 1 0 0,0 0-1 0 0,0 0 0 0 0,1 0 0 0 0,-1 0 1 0 0,0 0-1 0 0,-1 1 0 0 0,1-1 0 0 0,0 0 1 0 0,0 1-1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36.1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20935 0 0,'0'1'91'0'0,"0"-1"0"0"0,0 1 0 0 0,0 0 0 0 0,0-1 0 0 0,0 1 0 0 0,0 0 0 0 0,0-1 0 0 0,0 1 0 0 0,0 0 0 0 0,0-1 0 0 0,0 1 0 0 0,1-1-1 0 0,-1 1 1 0 0,0 0 0 0 0,0-1 0 0 0,1 1 0 0 0,-1-1 0 0 0,0 1 0 0 0,1 0 0 0 0,-1-1 0 0 0,1 1 0 0 0,-1-1 0 0 0,1 0 0 0 0,-1 1 0 0 0,1-1 0 0 0,-1 1 0 0 0,2 0-1 0 0,15 14 999 0 0,-6-11-721 0 0,0 1-1 0 0,0-2 1 0 0,0 1 0 0 0,0-1 0 0 0,0-1-1 0 0,1 0 1 0 0,-1-1 0 0 0,1 0-1 0 0,17-1 1 0 0,55-13-1261 0 0,-1-6-4006 0 0,-64 14 3226 0 0,-2 2 106 0 0</inkml:trace>
  <inkml:trace contextRef="#ctx0" brushRef="#br0" timeOffset="1">435 4 9672 0 0,'0'0'440'0'0,"-11"11"168"0"0,-4 3 1823 0 0,1 1 1 0 0,1 1-1 0 0,0 0 1 0 0,1 1-1 0 0,-12 23 1 0 0,23-38-2270 0 0,0 0 1 0 0,0 0 0 0 0,1 0-1 0 0,-1 0 1 0 0,0 1 0 0 0,1-1-1 0 0,-1 0 1 0 0,1 0 0 0 0,0 1-1 0 0,0-1 1 0 0,0 0-1 0 0,0 5 1 0 0,1-5 644 0 0,7-1-199 0 0,-5-1-549 0 0,-1 0 0 0 0,0 0 1 0 0,1 0-1 0 0,-1 0 0 0 0,0 0 1 0 0,1-1-1 0 0,-1 1 0 0 0,0-1 0 0 0,0 0 1 0 0,0 0-1 0 0,1 0 0 0 0,-1 0 1 0 0,0 0-1 0 0,0 0 0 0 0,0 0 0 0 0,3-4 1 0 0,2-2 26 0 0,1 0 0 0 0,9-14 0 0 0,1 1-63 0 0,-8 9-450 0 0,-9 9 196 0 0,1 0 0 0 0,-1 0 0 0 0,1 0 0 0 0,0 0 0 0 0,-1 1 0 0 0,1-1 0 0 0,0 0 0 0 0,0 1-1 0 0,0-1 1 0 0,0 1 0 0 0,1 0 0 0 0,-1 0 0 0 0,0 0 0 0 0,4-1 0 0 0,0 2-1084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36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0 220 15200 0 0,'0'0'1378'0'0,"1"-9"2574"0"0,0 2-2459 0 0,0 1-1 0 0,1 0 1 0 0,5-13-1 0 0,-1 5-663 0 0,16-24 0 0 0,0 8-35 0 0,-21 28-763 0 0,1 0 0 0 0,0 0-1 0 0,-1 1 1 0 0,1-1-1 0 0,0 0 1 0 0,0 1-1 0 0,1-1 1 0 0,-1 1-1 0 0,0 0 1 0 0,0 0 0 0 0,5-2-1 0 0,-6 3-30 0 0,-1 0 0 0 0,1 0 0 0 0,-1 0 0 0 0,1 0 0 0 0,0 0 0 0 0,-1 0 0 0 0,1 1 0 0 0,-1-1 0 0 0,1 0 0 0 0,-1 0 0 0 0,1 1 0 0 0,-1-1 0 0 0,1 0 0 0 0,-1 1 0 0 0,1-1 0 0 0,-1 0 0 0 0,1 1 0 0 0,-1-1 0 0 0,1 1 0 0 0,-1-1 0 0 0,0 1 0 0 0,1-1 0 0 0,-1 1 0 0 0,0-1 0 0 0,1 1 0 0 0,-1-1 0 0 0,0 1 0 0 0,0-1 0 0 0,1 1 0 0 0,-1-1 0 0 0,0 1 0 0 0,0 0 0 0 0,0-1 0 0 0,0 2 0 0 0,0-2 0 0 0,5 13 0 0 0,-4-10 0 0 0,1 1 0 0 0,-1 0 0 0 0,0-1 0 0 0,1 8 0 0 0,-1-5 0 0 0,-1-2 0 0 0,1 0 0 0 0,-1 0 0 0 0,1 0 0 0 0,0 0 0 0 0,0 0 0 0 0,1 0 0 0 0,-1-1 0 0 0,4 7 0 0 0,-2-5 11 0 0,-3-5-9 0 0,0 0 0 0 0,1 0 0 0 0,-1 0 0 0 0,0 0 1 0 0,0 0-1 0 0,0 0 0 0 0,1 0 0 0 0,-1 0 0 0 0,0 0 0 0 0,0 0 0 0 0,1 0 1 0 0,-1 0-1 0 0,0 0 0 0 0,0 0 0 0 0,0 0 0 0 0,1 0 0 0 0,-1 0 0 0 0,0 0 1 0 0,0 0-1 0 0,0-1 0 0 0,1 1 0 0 0,-1 0 0 0 0,0 0 0 0 0,0 0 0 0 0,0 0 1 0 0,0 0-1 0 0,0-1 0 0 0,1 1 0 0 0,-1 0 0 0 0,0 0 0 0 0,0 0 0 0 0,0 0 1 0 0,0-1-1 0 0,0 1 0 0 0,0 0 0 0 0,1 0 0 0 0,3-7 32 0 0,47-95 422 0 0,-47 95-333 0 0,0 1 0 0 0,0-1 0 0 0,8-8 0 0 0,-10 12-55 0 0,0 0 1 0 0,1 0-1 0 0,-1 1 0 0 0,1-1 0 0 0,0 1 1 0 0,-1 0-1 0 0,1 0 0 0 0,0 0 0 0 0,6-2 1 0 0,-7 3-60 0 0,-1 1 1 0 0,1 0 0 0 0,0-1-1 0 0,0 1 1 0 0,-1 0 0 0 0,1 0-1 0 0,0 0 1 0 0,0 1 0 0 0,0-1-1 0 0,-1 0 1 0 0,1 1 0 0 0,0-1-1 0 0,-1 1 1 0 0,1 0 0 0 0,0-1-1 0 0,-1 1 1 0 0,1 0 0 0 0,-1 0-1 0 0,1 0 1 0 0,-1 0 0 0 0,2 2-1 0 0,0-1 3 0 0,-1 0 0 0 0,0 0 1 0 0,0 0-1 0 0,0 1 0 0 0,-1-1 0 0 0,1 1 0 0 0,-1-1 0 0 0,1 1 0 0 0,-1 0 0 0 0,0 0 0 0 0,2 4 0 0 0,19 48-4425 0 0,-19-43-5422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38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6 16583 0 0,'-1'0'53'0'0,"1"0"-1"0"0,-1-1 0 0 0,1 1 1 0 0,0-1-1 0 0,-1 1 0 0 0,1-1 1 0 0,-1 1-1 0 0,0 0 0 0 0,1 0 1 0 0,-1-1-1 0 0,1 1 0 0 0,-1 0 1 0 0,1 0-1 0 0,-1-1 0 0 0,0 1 1 0 0,1 0-1 0 0,-1 0 0 0 0,1 0 1 0 0,-1 0-1 0 0,0 0 0 0 0,1 0 1 0 0,-1 0-1 0 0,0 0 0 0 0,1 0 1 0 0,-1 0-1 0 0,0 1 0 0 0,-1-1 47 0 0,1 1 0 0 0,0 0 0 0 0,0 0 0 0 0,0 0 0 0 0,0-1 0 0 0,0 1 0 0 0,0 0 0 0 0,0 0 0 0 0,0 0 1 0 0,0 1-1 0 0,-1 1 0 0 0,-1 2 736 0 0,0 0 1 0 0,1 0-1 0 0,0 1 0 0 0,-3 10 1 0 0,-4 29 531 0 0,2 1 1 0 0,0 56-1 0 0,5-73-1216 0 0,8 229 1617 0 0,-1-186-1504 0 0,6 58-248 0 0,-8-104-111 0 0,1 0 1 0 0,12 37-1 0 0,-10-41-666 0 0,-1-9-442 0 0,-2-5-69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38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16 361 18919 0 0,'0'0'863'0'0,"-1"1"-14"0"0,-3 3-546 0 0,1-2-184 0 0,-2 2 2136 0 0,3-4-761 0 0,4-13-164 0 0,12-23-922 0 0,-12 32 35 0 0,6-12-116 0 0,1 1 0 0 0,1 1 0 0 0,0-1 0 0 0,0 2 0 0 0,2-1 0 0 0,24-22 0 0 0,-13 15-74 0 0,87-78 717 0 0,-83 73-754 0 0,4-5 28 0 0,-28 29-216 0 0,-1-1 0 0 0,1 1 1 0 0,0 1-1 0 0,0-1 1 0 0,0 0-1 0 0,1 1 1 0 0,-1-1-1 0 0,0 1 1 0 0,5-1-1 0 0,-7 2-23 0 0,0 0-1 0 0,1 0 1 0 0,-1 0-1 0 0,0 0 1 0 0,0 0-1 0 0,0 1 0 0 0,0-1 1 0 0,0 0-1 0 0,0 1 1 0 0,0-1-1 0 0,0 1 1 0 0,0 0-1 0 0,0-1 1 0 0,0 1-1 0 0,0 0 1 0 0,0-1-1 0 0,0 1 1 0 0,0 0-1 0 0,0 0 1 0 0,-1 0-1 0 0,1 0 1 0 0,0 0-1 0 0,-1 0 1 0 0,1 0-1 0 0,0 0 1 0 0,-1 0-1 0 0,0 0 1 0 0,1 0-1 0 0,-1 0 1 0 0,1 2-1 0 0,1 3-6 0 0,0 1 0 0 0,0-1 0 0 0,-1 1-1 0 0,1 8 1 0 0,0 26-22 0 0,-1-23-530 0 0,0 0 1 0 0,1-1 0 0 0,7 31 0 0 0,-4-35-770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46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80 9672 0 0,'0'0'748'0'0,"-2"-3"500"0"0,1-7-207 0 0,1 8-711 0 0,1 0 0 0 0,-1 0 0 0 0,1 0 1 0 0,0 0-1 0 0,-1 0 0 0 0,1 0 0 0 0,0 0 0 0 0,0 0 0 0 0,0 1 0 0 0,1-1 1 0 0,-1 0-1 0 0,0 1 0 0 0,1-1 0 0 0,2-2 0 0 0,17-8 1140 0 0,-13 9-1138 0 0,0 0-1 0 0,0 1 0 0 0,0 0 0 0 0,0 0 0 0 0,15-2 0 0 0,8 2-158 0 0,93-4 527 0 0,-107 6-630 0 0,0 1-1 0 0,1 1 0 0 0,-1 0 1 0 0,0 1-1 0 0,17 6 0 0 0,-29-7-62 0 0,0 0 0 0 0,0 0-1 0 0,0 1 1 0 0,0 0 0 0 0,-1 0-1 0 0,1 0 1 0 0,-1 0-1 0 0,0 1 1 0 0,0-1 0 0 0,5 7-1 0 0,-3-3 4 0 0,-1 0 0 0 0,0 0 0 0 0,0 1 0 0 0,-1 0 0 0 0,6 14 0 0 0,-2 3 48 0 0,0-1 0 0 0,-2 1 0 0 0,4 37 1 0 0,14 266 707 0 0,-21-252-635 0 0,4 177 66 0 0,-5-152-65 0 0,0 55 74 0 0,5 124 236 0 0,-5-219-344 0 0,32 393 636 0 0,29-101-112 0 0,-58-329-605 0 0,47 207 185 0 0,-6-80-71 0 0,-16-65-94 0 0,79 200 312 0 0,-85-236-229 0 0,-6-14 201 0 0,26 75 0 0 0,-44-110 596 0 0,-17 4-177 0 0,11-5-607 0 0,-1-1 0 0 0,1 1-1 0 0,-9-4 1 0 0,9 3-121 0 0,1 0 1 0 0,-1 0 0 0 0,1 0-1 0 0,-1 1 1 0 0,0-1-1 0 0,-5 2 1 0 0,-36 4 255 0 0,0 3 0 0 0,-52 16 0 0 0,-124 41-204 0 0,94-38-64 0 0,92-16-1360 0 0,31-8 961 0 0,6-3 313 0 0,0 0 0 0 0,0 0-1 0 0,0 0 1 0 0,0 0 0 0 0,0 0 0 0 0,0 0-1 0 0,-1 0 1 0 0,1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0:41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13 7832 0 0,'0'0'6608'0'0,"2"-9"-353"0"0,-7 14-6070 0 0,0 0-1 0 0,0 1 0 0 0,1-1 0 0 0,0 1 1 0 0,0 0-1 0 0,0 1 0 0 0,1-1 0 0 0,-5 14 1 0 0,-12 22 654 0 0,17-36-289 0 0,8-10 435 0 0,8-12-355 0 0,-10 9-533 0 0,0 0 0 0 0,1 0 0 0 0,0 1 0 0 0,0 0 0 0 0,1-1-1 0 0,0 2 1 0 0,0-1 0 0 0,0 0 0 0 0,10-7 0 0 0,-9 10 71 0 0,-4 2-152 0 0,0 0-1 0 0,0 0 1 0 0,0 0 0 0 0,0 0-1 0 0,0-1 1 0 0,0 1-1 0 0,0-1 1 0 0,0 1 0 0 0,-1-1-1 0 0,1 0 1 0 0,-1 1 0 0 0,1-1-1 0 0,1-4 1 0 0,-3 6 37 0 0,-13 7 75 0 0,0 6-128 0 0,11-11 0 0 0,0 0 0 0 0,0 0 0 0 0,0 0 0 0 0,0 0 0 0 0,0 0 0 0 0,1 0 0 0 0,-1 1 0 0 0,0-1 0 0 0,1 0 0 0 0,0 1 0 0 0,-2 3 0 0 0,2-4 0 0 0,0 1 0 0 0,0-1 0 0 0,0 0 0 0 0,0 0 0 0 0,0 0 0 0 0,-1 0 0 0 0,1 0 0 0 0,-4 4 0 0 0,-8 13 0 0 0,11-17-2 0 0,1-2 3 0 0,-7 17 11 0 0,22-29 105 0 0,-8 6-460 0 0,1 0 0 0 0,-1 0 0 0 0,10-6 0 0 0,-15 12 54 0 0,-1-1 141 0 0,1 1 0 0 0,-1 0 0 0 0,1 0 0 0 0,-1 0 0 0 0,1-1 0 0 0,-1 1 0 0 0,1 0 0 0 0,-1 0 1 0 0,1 0-1 0 0,-1 0 0 0 0,1 0 0 0 0,0 0 0 0 0,-1 0 0 0 0,1 0 0 0 0,-1 0 0 0 0,1 1 0 0 0,5 0-1364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0:48.9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28 139 8288 0 0,'0'0'638'0'0,"-14"-5"910"0"0,13 4-1330 0 0,0 1 0 0 0,0-1 0 0 0,0 0 0 0 0,1 1 0 0 0,-1-1-1 0 0,0 0 1 0 0,0 1 0 0 0,1-1 0 0 0,-1 0 0 0 0,0 0 0 0 0,1 1-1 0 0,-1-1 1 0 0,1 0 0 0 0,-1 0 0 0 0,1 0 0 0 0,-1 0 0 0 0,1 0-1 0 0,0 0 1 0 0,0 0 0 0 0,-1 0 0 0 0,1 0 0 0 0,0 0 0 0 0,0 0 0 0 0,0 0-1 0 0,0 0 1 0 0,0 0 0 0 0,0 0 0 0 0,0 0 0 0 0,0 0 0 0 0,1 0-1 0 0,-1 0 1 0 0,0 0 0 0 0,1 0 0 0 0,0-1 0 0 0,1-14 1034 0 0,-2 16-994 0 0,6-5 2268 0 0,-5 8-2478 0 0,0-1-1 0 0,0 0 1 0 0,1 0 0 0 0,-1 0-1 0 0,1 0 1 0 0,-1 0-1 0 0,1-1 1 0 0,0 1-1 0 0,0 0 1 0 0,0-1 0 0 0,0 1-1 0 0,0-1 1 0 0,0 0-1 0 0,0 1 1 0 0,0-1-1 0 0,0 0 1 0 0,1 0 0 0 0,-1-1-1 0 0,0 1 1 0 0,1 0-1 0 0,-1-1 1 0 0,1 0 0 0 0,-1 1-1 0 0,5-1 1 0 0,-1 0 0 0 0,89 4 1250 0 0,-61-6-914 0 0,-22 2-332 0 0,0 0 0 0 0,0 0 0 0 0,17-3 0 0 0,19-1 44 0 0,20-2-60 0 0,2 1-24 0 0,105 0-176 0 0,-107 6 366 0 0,61-2-144 0 0,-26 0 255 0 0,-27 0-42 0 0,54-4 204 0 0,-15 4-206 0 0,-22 0-130 0 0,77-5-62 0 0,-35-3-53 0 0,216-14 80 0 0,-203 11-104 0 0,-69 9 31 0 0,104-3 106 0 0,22 12 223 0 0,-57 0-39 0 0,55-2 526 0 0,-111-15-182 0 0,-62 7-498 0 0,-9 1-3 0 0,31-9 0 0 0,-47 12-157 0 0,-4 0-2 0 0,0 0 0 0 0,0 0 0 0 0,0 0 0 0 0,-1 0 0 0 0,1 0 0 0 0,0-1 0 0 0,0 1 0 0 0,0 0 0 0 0,0 0 0 0 0,0-1 0 0 0,0 1 0 0 0,-1 0 0 0 0,1-1 0 0 0,0 1 0 0 0,0-1 0 0 0,0 1 0 0 0,-1-1 0 0 0,1 1 0 0 0,1-2 0 0 0,-2 1-148 0 0,9 1-3806 0 0,-1-3 2638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0:58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38 10136 0 0,'0'0'918'0'0,"-8"5"-740"0"0,7-5 766 0 0,-1 1-1 0 0,1-1 1 0 0,-1 0 0 0 0,1 0 0 0 0,-1 0 0 0 0,1 0 0 0 0,-1 0 0 0 0,1 0-1 0 0,-1-1 1 0 0,1 1 0 0 0,0 0 0 0 0,-2-1 0 0 0,3 0-944 0 0,0 1 1 0 0,0-1-1 0 0,0 1 0 0 0,0-1 1 0 0,0 1-1 0 0,0 0 0 0 0,0-1 1 0 0,0 1-1 0 0,0-1 0 0 0,0 1 1 0 0,0-1-1 0 0,1 1 0 0 0,-1 0 1 0 0,0-1-1 0 0,0 1 0 0 0,0 0 1 0 0,1-1-1 0 0,-1 1 0 0 0,0 0 1 0 0,1-1-1 0 0,-1 1 0 0 0,0 0 1 0 0,1-1-1 0 0,-1 1 0 0 0,0 0 1 0 0,1 0-1 0 0,-1-1 0 0 0,1 1 1 0 0,-1 0-1 0 0,0 0 0 0 0,1 0 1 0 0,-1 0-1 0 0,1 0 0 0 0,-1-1 1 0 0,0 1-1 0 0,1 0 0 0 0,-1 0 1 0 0,1 0-1 0 0,-1 0 0 0 0,1 0 1 0 0,-1 0-1 0 0,0 0 0 0 0,1 1 1 0 0,-1-1-1 0 0,1 0 0 0 0,0 0 1 0 0,0 0 0 0 0,27-1-12 0 0,34 1 0 0 0,12 1 263 0 0,-53-4 122 0 0,19-4 0 0 0,11-1-121 0 0,379-4 681 0 0,-373 12-835 0 0,55 5 111 0 0,141 25 0 0 0,-103-10 60 0 0,-71-11 204 0 0,0-3 0 0 0,132-8 0 0 0,-91-13 6 0 0,-66 10-220 0 0,-38 5-645 0 0,22-4-1 0 0,-33 2-1158 0 0,1 1 0 0 0,-1-1 0 0 0,0 1 0 0 0,7-5-1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03.1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 11976 0 0,'0'0'7223'0'0,"20"-4"-3519"0"0,-13 2-3223 0 0,0 1 0 0 0,1 0 0 0 0,-1 0 1 0 0,1 1-1 0 0,14 1 0 0 0,40 8-671 0 0,-14-2 1091 0 0,119 5 42 0 0,-98-8-772 0 0,45 7 119 0 0,41 2 332 0 0,-63-11-202 0 0,347-1 640 0 0,-336-4-703 0 0,41-2 50 0 0,-97 4-319 0 0,-27 1 22 0 0,38-5 0 0 0,-50 4-171 0 0,-7 1-253 0 0,2 1-1767 0 0,2 4 459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05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76 176 12440 0 0,'-11'-7'756'0'0,"0"-1"1"0"0,-13-11-1 0 0,21 16-225 0 0,0 0-1 0 0,0 0 1 0 0,0 0-1 0 0,1 0 1 0 0,-1-1-1 0 0,1 1 1 0 0,0-1-1 0 0,0 0 1 0 0,0 1-1 0 0,0-1 1 0 0,-1-5-1 0 0,3 8-408 0 0,0 0-1 0 0,0-1 1 0 0,1 1-1 0 0,-1 0 1 0 0,0 0-1 0 0,0 0 0 0 0,1 0 1 0 0,-1-1-1 0 0,0 1 1 0 0,1 0-1 0 0,-1 0 1 0 0,1 0-1 0 0,-1 0 0 0 0,1 0 1 0 0,0 0-1 0 0,0 0 1 0 0,-1 0-1 0 0,1 0 1 0 0,0 1-1 0 0,0-1 0 0 0,0 0 1 0 0,0 0-1 0 0,0 1 1 0 0,0-1-1 0 0,0 1 1 0 0,0-1-1 0 0,0 0 1 0 0,0 1-1 0 0,0 0 0 0 0,1-1 1 0 0,5-2 119 0 0,0 1 1 0 0,0-1-1 0 0,11-1 1 0 0,153-37 885 0 0,-63 28-1673 0 0,-62 12-7716 0 0,-31 1 457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0T16:31:06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272 0 18719 0 0,'-3'3'146'0'0,"-1"0"-1"0"0,1 0 0 0 0,-1 0 0 0 0,1 0 1 0 0,0 0-1 0 0,1 1 0 0 0,-1-1 0 0 0,0 1 1 0 0,1 0-1 0 0,0 0 0 0 0,0 0 0 0 0,0 0 1 0 0,-1 5-1 0 0,-2 8-164 0 0,-7 35 0 0 0,9-34 91 0 0,-39 213 462 0 0,-17 81 32 0 0,-45 248 754 0 0,99-517-894 0 0,2 76 0 0 0,3-91-166 0 0,0-10 74 0 0,1 0 0 0 0,1 0 0 0 0,4 19 0 0 0,-5-34-300 0 0,0-1-1 0 0,-1 1 1 0 0,1-1 0 0 0,0 0-1 0 0,0 1 1 0 0,1-1 0 0 0,-1 0-1 0 0,0 1 1 0 0,1-1 0 0 0,0 0-1 0 0,-1 0 1 0 0,1 0-1 0 0,0 0 1 0 0,0-1 0 0 0,3 4-1 0 0,-1-3-10 0 0,0 0-1 0 0,-1-1 0 0 0,1 1 1 0 0,0-1-1 0 0,0 1 0 0 0,0-1 0 0 0,0 0 1 0 0,0 0-1 0 0,5 0 0 0 0,4-1 6 0 0,0 0-1 0 0,0-1 0 0 0,0 0 1 0 0,1-1-1 0 0,14-4 1 0 0,70-21 170 0 0,-16 4-2119 0 0,-26 11-4604 0 0,-14 5-1368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PA7</a:t>
            </a:r>
            <a:r>
              <a:rPr lang="en-US" dirty="0"/>
              <a:t>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6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&amp; </a:t>
            </a:r>
            <a:r>
              <a:rPr lang="en-US" dirty="0" err="1"/>
              <a:t>PA5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Exam 2 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4pm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F8961F-0986-4555-A611-AC6D1F4805B2}"/>
                  </a:ext>
                </a:extLst>
              </p14:cNvPr>
              <p14:cNvContentPartPr/>
              <p14:nvPr/>
            </p14:nvContentPartPr>
            <p14:xfrm>
              <a:off x="1813969" y="1756339"/>
              <a:ext cx="1149120" cy="2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F8961F-0986-4555-A611-AC6D1F4805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4969" y="1747699"/>
                <a:ext cx="11667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367411-AFE9-4A89-8747-F182F5364836}"/>
                  </a:ext>
                </a:extLst>
              </p14:cNvPr>
              <p14:cNvContentPartPr/>
              <p14:nvPr/>
            </p14:nvContentPartPr>
            <p14:xfrm>
              <a:off x="2337769" y="1935979"/>
              <a:ext cx="105120" cy="128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367411-AFE9-4A89-8747-F182F53648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9129" y="1927339"/>
                <a:ext cx="12276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335657E-81AB-4325-982C-D9AF7CB5F0D9}"/>
              </a:ext>
            </a:extLst>
          </p:cNvPr>
          <p:cNvGrpSpPr/>
          <p:nvPr/>
        </p:nvGrpSpPr>
        <p:grpSpPr>
          <a:xfrm>
            <a:off x="2351449" y="2136139"/>
            <a:ext cx="97560" cy="104040"/>
            <a:chOff x="2351449" y="2136139"/>
            <a:chExt cx="97560" cy="10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440692B-71CD-42C7-AE51-1C51B0106051}"/>
                    </a:ext>
                  </a:extLst>
                </p14:cNvPr>
                <p14:cNvContentPartPr/>
                <p14:nvPr/>
              </p14:nvContentPartPr>
              <p14:xfrm>
                <a:off x="2351449" y="2136139"/>
                <a:ext cx="97560" cy="80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440692B-71CD-42C7-AE51-1C51B01060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42809" y="2127139"/>
                  <a:ext cx="115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C0878A-BCA9-45AB-B146-F19F51F3803A}"/>
                    </a:ext>
                  </a:extLst>
                </p14:cNvPr>
                <p14:cNvContentPartPr/>
                <p14:nvPr/>
              </p14:nvContentPartPr>
              <p14:xfrm>
                <a:off x="2367289" y="2197339"/>
                <a:ext cx="37800" cy="42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C0878A-BCA9-45AB-B146-F19F51F380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58289" y="2188699"/>
                  <a:ext cx="5544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DDFA19D-7B5F-46BB-A488-47BA82654F11}"/>
                  </a:ext>
                </a:extLst>
              </p14:cNvPr>
              <p14:cNvContentPartPr/>
              <p14:nvPr/>
            </p14:nvContentPartPr>
            <p14:xfrm>
              <a:off x="835489" y="2563099"/>
              <a:ext cx="1150920" cy="50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DDFA19D-7B5F-46BB-A488-47BA82654F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6849" y="2554099"/>
                <a:ext cx="11685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D4293E8-6A57-4DF9-B629-8138FBB0D491}"/>
                  </a:ext>
                </a:extLst>
              </p14:cNvPr>
              <p14:cNvContentPartPr/>
              <p14:nvPr/>
            </p14:nvContentPartPr>
            <p14:xfrm>
              <a:off x="4157569" y="2593699"/>
              <a:ext cx="693000" cy="25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D4293E8-6A57-4DF9-B629-8138FBB0D4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48929" y="2585059"/>
                <a:ext cx="7106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A454C7-634F-42E7-B6CE-9E9681B3ADB3}"/>
                  </a:ext>
                </a:extLst>
              </p14:cNvPr>
              <p14:cNvContentPartPr/>
              <p14:nvPr/>
            </p14:nvContentPartPr>
            <p14:xfrm>
              <a:off x="3205729" y="2926339"/>
              <a:ext cx="581760" cy="21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A454C7-634F-42E7-B6CE-9E9681B3AD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97089" y="2917699"/>
                <a:ext cx="59940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603A4DE-B86C-4659-8E37-FFB702701D38}"/>
              </a:ext>
            </a:extLst>
          </p:cNvPr>
          <p:cNvGrpSpPr/>
          <p:nvPr/>
        </p:nvGrpSpPr>
        <p:grpSpPr>
          <a:xfrm>
            <a:off x="890569" y="3395059"/>
            <a:ext cx="239040" cy="636480"/>
            <a:chOff x="890569" y="3395059"/>
            <a:chExt cx="239040" cy="63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DD145E-E6B2-412E-AD0C-70FE0FDBADA5}"/>
                    </a:ext>
                  </a:extLst>
                </p14:cNvPr>
                <p14:cNvContentPartPr/>
                <p14:nvPr/>
              </p14:nvContentPartPr>
              <p14:xfrm>
                <a:off x="985609" y="3395059"/>
                <a:ext cx="144000" cy="63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DD145E-E6B2-412E-AD0C-70FE0FDBAD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6609" y="3386419"/>
                  <a:ext cx="1616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410D26-D86D-40F9-AB89-6BE0589F84A8}"/>
                    </a:ext>
                  </a:extLst>
                </p14:cNvPr>
                <p14:cNvContentPartPr/>
                <p14:nvPr/>
              </p14:nvContentPartPr>
              <p14:xfrm>
                <a:off x="890569" y="3463459"/>
                <a:ext cx="162360" cy="568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410D26-D86D-40F9-AB89-6BE0589F84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1569" y="3454459"/>
                  <a:ext cx="180000" cy="58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C91F6AD-D9B0-45B2-B6D1-9C060131712B}"/>
              </a:ext>
            </a:extLst>
          </p:cNvPr>
          <p:cNvGrpSpPr/>
          <p:nvPr/>
        </p:nvGrpSpPr>
        <p:grpSpPr>
          <a:xfrm>
            <a:off x="2042209" y="4073659"/>
            <a:ext cx="726120" cy="256320"/>
            <a:chOff x="2042209" y="4073659"/>
            <a:chExt cx="72612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C6E709C-1081-48D4-83C7-4082711D9AD7}"/>
                    </a:ext>
                  </a:extLst>
                </p14:cNvPr>
                <p14:cNvContentPartPr/>
                <p14:nvPr/>
              </p14:nvContentPartPr>
              <p14:xfrm>
                <a:off x="2042209" y="4124419"/>
                <a:ext cx="129960" cy="44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C6E709C-1081-48D4-83C7-4082711D9A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33209" y="4115419"/>
                  <a:ext cx="147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E2B3D9-2252-4437-8CB5-DB5E6459D4F3}"/>
                    </a:ext>
                  </a:extLst>
                </p14:cNvPr>
                <p14:cNvContentPartPr/>
                <p14:nvPr/>
              </p14:nvContentPartPr>
              <p14:xfrm>
                <a:off x="2045809" y="4162939"/>
                <a:ext cx="108720" cy="164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E2B3D9-2252-4437-8CB5-DB5E6459D4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36809" y="4153939"/>
                  <a:ext cx="126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24E6812-6327-4A1A-BAAE-6CC56139252E}"/>
                    </a:ext>
                  </a:extLst>
                </p14:cNvPr>
                <p14:cNvContentPartPr/>
                <p14:nvPr/>
              </p14:nvContentPartPr>
              <p14:xfrm>
                <a:off x="2317609" y="4116859"/>
                <a:ext cx="54000" cy="57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24E6812-6327-4A1A-BAAE-6CC5613925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08969" y="4107859"/>
                  <a:ext cx="71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8A9AD8-1F42-4CD6-BC94-9DFF2472F818}"/>
                    </a:ext>
                  </a:extLst>
                </p14:cNvPr>
                <p14:cNvContentPartPr/>
                <p14:nvPr/>
              </p14:nvContentPartPr>
              <p14:xfrm>
                <a:off x="2335609" y="4073659"/>
                <a:ext cx="109080" cy="253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8A9AD8-1F42-4CD6-BC94-9DFF2472F8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26969" y="4065019"/>
                  <a:ext cx="1267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F058E8-28B3-486D-A6C0-99ABB45B11F9}"/>
                    </a:ext>
                  </a:extLst>
                </p14:cNvPr>
                <p14:cNvContentPartPr/>
                <p14:nvPr/>
              </p14:nvContentPartPr>
              <p14:xfrm>
                <a:off x="2384569" y="4218739"/>
                <a:ext cx="71640" cy="106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F058E8-28B3-486D-A6C0-99ABB45B11F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75569" y="4209739"/>
                  <a:ext cx="892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39D98A0-AEA0-4ACE-BC79-CE25EDAB3E19}"/>
                    </a:ext>
                  </a:extLst>
                </p14:cNvPr>
                <p14:cNvContentPartPr/>
                <p14:nvPr/>
              </p14:nvContentPartPr>
              <p14:xfrm>
                <a:off x="2753569" y="4272019"/>
                <a:ext cx="14760" cy="57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39D98A0-AEA0-4ACE-BC79-CE25EDAB3E1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44569" y="4263019"/>
                  <a:ext cx="3240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0B225A-0660-4FEC-8B82-98DE79C5C215}"/>
              </a:ext>
            </a:extLst>
          </p:cNvPr>
          <p:cNvGrpSpPr/>
          <p:nvPr/>
        </p:nvGrpSpPr>
        <p:grpSpPr>
          <a:xfrm>
            <a:off x="3043729" y="3998779"/>
            <a:ext cx="1262160" cy="317880"/>
            <a:chOff x="3043729" y="3998779"/>
            <a:chExt cx="126216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D7AA464-413E-4E5D-A49B-C11A20A72DC2}"/>
                    </a:ext>
                  </a:extLst>
                </p14:cNvPr>
                <p14:cNvContentPartPr/>
                <p14:nvPr/>
              </p14:nvContentPartPr>
              <p14:xfrm>
                <a:off x="3043729" y="4120099"/>
                <a:ext cx="17640" cy="187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D7AA464-413E-4E5D-A49B-C11A20A72D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34729" y="4111099"/>
                  <a:ext cx="35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0BF915-5216-4767-8D2E-DEAAE4A8838B}"/>
                    </a:ext>
                  </a:extLst>
                </p14:cNvPr>
                <p14:cNvContentPartPr/>
                <p14:nvPr/>
              </p14:nvContentPartPr>
              <p14:xfrm>
                <a:off x="3131929" y="4120819"/>
                <a:ext cx="98280" cy="169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0BF915-5216-4767-8D2E-DEAAE4A883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22929" y="4112179"/>
                  <a:ext cx="1159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37D5CB-D77E-4C41-A1EC-C54C0EB7226C}"/>
                    </a:ext>
                  </a:extLst>
                </p14:cNvPr>
                <p14:cNvContentPartPr/>
                <p14:nvPr/>
              </p14:nvContentPartPr>
              <p14:xfrm>
                <a:off x="3319129" y="4034059"/>
                <a:ext cx="69480" cy="72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37D5CB-D77E-4C41-A1EC-C54C0EB722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10129" y="4025059"/>
                  <a:ext cx="871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2161F72-0575-4868-BB85-51356611595F}"/>
                    </a:ext>
                  </a:extLst>
                </p14:cNvPr>
                <p14:cNvContentPartPr/>
                <p14:nvPr/>
              </p14:nvContentPartPr>
              <p14:xfrm>
                <a:off x="3304009" y="4025059"/>
                <a:ext cx="142560" cy="249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2161F72-0575-4868-BB85-5135661159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95009" y="4016059"/>
                  <a:ext cx="1602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1FA7CE0-661D-41F8-9027-DDE95B681F65}"/>
                    </a:ext>
                  </a:extLst>
                </p14:cNvPr>
                <p14:cNvContentPartPr/>
                <p14:nvPr/>
              </p14:nvContentPartPr>
              <p14:xfrm>
                <a:off x="3817729" y="4053859"/>
                <a:ext cx="42120" cy="244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1FA7CE0-661D-41F8-9027-DDE95B681F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08729" y="4045219"/>
                  <a:ext cx="597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98A3F22-C263-44A3-A42B-EB2BD652C88F}"/>
                    </a:ext>
                  </a:extLst>
                </p14:cNvPr>
                <p14:cNvContentPartPr/>
                <p14:nvPr/>
              </p14:nvContentPartPr>
              <p14:xfrm>
                <a:off x="3987649" y="4074019"/>
                <a:ext cx="90000" cy="28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98A3F22-C263-44A3-A42B-EB2BD652C88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79009" y="4065019"/>
                  <a:ext cx="107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A6779A-C4A9-4767-BD92-29EE18B358A1}"/>
                    </a:ext>
                  </a:extLst>
                </p14:cNvPr>
                <p14:cNvContentPartPr/>
                <p14:nvPr/>
              </p14:nvContentPartPr>
              <p14:xfrm>
                <a:off x="3962089" y="4089859"/>
                <a:ext cx="88560" cy="150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A6779A-C4A9-4767-BD92-29EE18B358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53449" y="4080859"/>
                  <a:ext cx="106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A05391-14D8-4B6B-B903-8E3FD73AEB0D}"/>
                    </a:ext>
                  </a:extLst>
                </p14:cNvPr>
                <p14:cNvContentPartPr/>
                <p14:nvPr/>
              </p14:nvContentPartPr>
              <p14:xfrm>
                <a:off x="3605329" y="4242499"/>
                <a:ext cx="19800" cy="74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A05391-14D8-4B6B-B903-8E3FD73AEB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96329" y="4233499"/>
                  <a:ext cx="37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3480194-9AC9-4C56-966D-AFC7B3109313}"/>
                    </a:ext>
                  </a:extLst>
                </p14:cNvPr>
                <p14:cNvContentPartPr/>
                <p14:nvPr/>
              </p14:nvContentPartPr>
              <p14:xfrm>
                <a:off x="4140289" y="3998779"/>
                <a:ext cx="165600" cy="266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480194-9AC9-4C56-966D-AFC7B310931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31649" y="3990139"/>
                  <a:ext cx="1832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37FB53-8175-47CF-8234-530CF4BED950}"/>
                    </a:ext>
                  </a:extLst>
                </p14:cNvPr>
                <p14:cNvContentPartPr/>
                <p14:nvPr/>
              </p14:nvContentPartPr>
              <p14:xfrm>
                <a:off x="4230289" y="4155739"/>
                <a:ext cx="56520" cy="75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37FB53-8175-47CF-8234-530CF4BED95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21649" y="4147099"/>
                  <a:ext cx="741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4B34D7-2641-4FA1-AE10-7165FCE14490}"/>
              </a:ext>
            </a:extLst>
          </p:cNvPr>
          <p:cNvGrpSpPr/>
          <p:nvPr/>
        </p:nvGrpSpPr>
        <p:grpSpPr>
          <a:xfrm>
            <a:off x="3946969" y="4576579"/>
            <a:ext cx="320040" cy="277920"/>
            <a:chOff x="3946969" y="4576579"/>
            <a:chExt cx="32004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034F2C6-7F03-4A8C-A643-81AE14F9850B}"/>
                    </a:ext>
                  </a:extLst>
                </p14:cNvPr>
                <p14:cNvContentPartPr/>
                <p14:nvPr/>
              </p14:nvContentPartPr>
              <p14:xfrm>
                <a:off x="3994849" y="4576579"/>
                <a:ext cx="23040" cy="222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034F2C6-7F03-4A8C-A643-81AE14F985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85849" y="4567579"/>
                  <a:ext cx="40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134C4F-6127-453C-9B19-EA7347FF8530}"/>
                    </a:ext>
                  </a:extLst>
                </p14:cNvPr>
                <p14:cNvContentPartPr/>
                <p14:nvPr/>
              </p14:nvContentPartPr>
              <p14:xfrm>
                <a:off x="3946969" y="4682059"/>
                <a:ext cx="203400" cy="70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134C4F-6127-453C-9B19-EA7347FF85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37969" y="4673059"/>
                  <a:ext cx="221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3559F59-6534-485A-A82A-33E3990BAACB}"/>
                    </a:ext>
                  </a:extLst>
                </p14:cNvPr>
                <p14:cNvContentPartPr/>
                <p14:nvPr/>
              </p14:nvContentPartPr>
              <p14:xfrm>
                <a:off x="4174489" y="4686379"/>
                <a:ext cx="92520" cy="168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3559F59-6534-485A-A82A-33E3990BAA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65489" y="4677379"/>
                  <a:ext cx="11016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7B86AAC-B277-4E22-95C4-1AFB2C625B36}"/>
              </a:ext>
            </a:extLst>
          </p:cNvPr>
          <p:cNvGrpSpPr/>
          <p:nvPr/>
        </p:nvGrpSpPr>
        <p:grpSpPr>
          <a:xfrm>
            <a:off x="1922689" y="4613659"/>
            <a:ext cx="574920" cy="222480"/>
            <a:chOff x="1922689" y="4613659"/>
            <a:chExt cx="574920" cy="2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DDE821-7759-4EF9-B976-4E7B3758260D}"/>
                    </a:ext>
                  </a:extLst>
                </p14:cNvPr>
                <p14:cNvContentPartPr/>
                <p14:nvPr/>
              </p14:nvContentPartPr>
              <p14:xfrm>
                <a:off x="1922689" y="4662259"/>
                <a:ext cx="111960" cy="170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DDE821-7759-4EF9-B976-4E7B375826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13689" y="4653619"/>
                  <a:ext cx="129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73A6EDB-F4D9-4BBE-BA3E-3EF703114141}"/>
                    </a:ext>
                  </a:extLst>
                </p14:cNvPr>
                <p14:cNvContentPartPr/>
                <p14:nvPr/>
              </p14:nvContentPartPr>
              <p14:xfrm>
                <a:off x="2067049" y="4745779"/>
                <a:ext cx="65160" cy="60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73A6EDB-F4D9-4BBE-BA3E-3EF7031141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58049" y="4737139"/>
                  <a:ext cx="82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7EB3C53-9329-43AE-AD1A-C4A928AE7BBC}"/>
                    </a:ext>
                  </a:extLst>
                </p14:cNvPr>
                <p14:cNvContentPartPr/>
                <p14:nvPr/>
              </p14:nvContentPartPr>
              <p14:xfrm>
                <a:off x="2181889" y="4613659"/>
                <a:ext cx="110160" cy="222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7EB3C53-9329-43AE-AD1A-C4A928AE7B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72889" y="4604659"/>
                  <a:ext cx="1278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DF5A86C-7808-42FE-9FB9-FD27762F60BF}"/>
                    </a:ext>
                  </a:extLst>
                </p14:cNvPr>
                <p14:cNvContentPartPr/>
                <p14:nvPr/>
              </p14:nvContentPartPr>
              <p14:xfrm>
                <a:off x="2181529" y="4729219"/>
                <a:ext cx="171000" cy="61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DF5A86C-7808-42FE-9FB9-FD27762F60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72889" y="4720219"/>
                  <a:ext cx="1886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D58A9E5-300C-44D0-95BF-9D54E8E1E0B6}"/>
                    </a:ext>
                  </a:extLst>
                </p14:cNvPr>
                <p14:cNvContentPartPr/>
                <p14:nvPr/>
              </p14:nvContentPartPr>
              <p14:xfrm>
                <a:off x="2376649" y="4718059"/>
                <a:ext cx="120960" cy="79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D58A9E5-300C-44D0-95BF-9D54E8E1E0B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67649" y="4709059"/>
                  <a:ext cx="13860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DD1F03C-564C-4980-9097-15044A6E4A76}"/>
              </a:ext>
            </a:extLst>
          </p:cNvPr>
          <p:cNvGrpSpPr/>
          <p:nvPr/>
        </p:nvGrpSpPr>
        <p:grpSpPr>
          <a:xfrm>
            <a:off x="3160729" y="4435819"/>
            <a:ext cx="142560" cy="358920"/>
            <a:chOff x="3160729" y="4435819"/>
            <a:chExt cx="142560" cy="3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C6D0C87-F015-40E3-B8DC-F15BD3DD289A}"/>
                    </a:ext>
                  </a:extLst>
                </p14:cNvPr>
                <p14:cNvContentPartPr/>
                <p14:nvPr/>
              </p14:nvContentPartPr>
              <p14:xfrm>
                <a:off x="3217969" y="4473619"/>
                <a:ext cx="25560" cy="321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C6D0C87-F015-40E3-B8DC-F15BD3DD28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09329" y="4464979"/>
                  <a:ext cx="432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7DB0A04-D9A3-4D44-A41D-E0540F21149A}"/>
                    </a:ext>
                  </a:extLst>
                </p14:cNvPr>
                <p14:cNvContentPartPr/>
                <p14:nvPr/>
              </p14:nvContentPartPr>
              <p14:xfrm>
                <a:off x="3160729" y="4435819"/>
                <a:ext cx="142560" cy="134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7DB0A04-D9A3-4D44-A41D-E0540F21149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52089" y="4427179"/>
                  <a:ext cx="16020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C5FD79B-3CA5-452B-B21D-496771D92F00}"/>
                  </a:ext>
                </a:extLst>
              </p14:cNvPr>
              <p14:cNvContentPartPr/>
              <p14:nvPr/>
            </p14:nvContentPartPr>
            <p14:xfrm>
              <a:off x="4380049" y="3915259"/>
              <a:ext cx="349920" cy="1234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C5FD79B-3CA5-452B-B21D-496771D92F0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71409" y="3906619"/>
                <a:ext cx="367560" cy="12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C1FA-255E-42BA-A5EE-FA7FF9F3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with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1764-498B-40BD-97AD-6E32FA63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programming language feature here</a:t>
            </a:r>
          </a:p>
          <a:p>
            <a:pPr lvl="1"/>
            <a:r>
              <a:rPr lang="en-US" dirty="0"/>
              <a:t>Just a new idea </a:t>
            </a:r>
          </a:p>
          <a:p>
            <a:pPr lvl="2"/>
            <a:r>
              <a:rPr lang="en-US" dirty="0"/>
              <a:t>We can store references to objects that we created from our classes inside an array</a:t>
            </a:r>
          </a:p>
          <a:p>
            <a:pPr lvl="2"/>
            <a:r>
              <a:rPr lang="en-US" dirty="0"/>
              <a:t>And the same rules are followed by Java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065C-2303-433E-961A-5056F09A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EED6-7E5F-4CA7-8F06-3FEEA56B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&lt;type&gt; &lt;name&gt; = new &lt;type&gt; [&lt;count&gt;];</a:t>
            </a:r>
          </a:p>
          <a:p>
            <a:pPr lvl="1"/>
            <a:r>
              <a:rPr lang="en-US" dirty="0"/>
              <a:t>Produces a new array of &lt;type&gt; with &lt;count&gt; elements and returns a reference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4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027F-E692-41F5-AE02-72B32F35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E7B8-F55D-428F-BC81-16760D39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&lt;array&gt;[&lt;index&gt;] = &lt;new value&gt;;</a:t>
            </a:r>
          </a:p>
          <a:p>
            <a:pPr lvl="1"/>
            <a:r>
              <a:rPr lang="en-US" dirty="0"/>
              <a:t>Array update/assignment/expression/statement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3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62CD-738A-430B-8893-DC235B17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4C1F-8462-408B-BA90-213E3691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this idea of default values</a:t>
            </a:r>
          </a:p>
          <a:p>
            <a:pPr lvl="1"/>
            <a:r>
              <a:rPr lang="en-US" dirty="0"/>
              <a:t>int – 0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– false</a:t>
            </a:r>
          </a:p>
          <a:p>
            <a:pPr lvl="1"/>
            <a:r>
              <a:rPr lang="en-US" dirty="0"/>
              <a:t>double – 0.0</a:t>
            </a:r>
          </a:p>
          <a:p>
            <a:pPr lvl="1"/>
            <a:r>
              <a:rPr lang="en-US" dirty="0"/>
              <a:t>String – null</a:t>
            </a:r>
          </a:p>
          <a:p>
            <a:pPr lvl="2"/>
            <a:r>
              <a:rPr lang="en-US" dirty="0"/>
              <a:t>Java has this special value called null</a:t>
            </a:r>
          </a:p>
          <a:p>
            <a:pPr lvl="3"/>
            <a:r>
              <a:rPr lang="en-US" dirty="0"/>
              <a:t>null is a value just like integers are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4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679-FA46-4AE3-AF55-89D828B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8275-AD2D-4DEB-BFBF-D06C1C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pPr lvl="1"/>
            <a:r>
              <a:rPr lang="en-US" dirty="0"/>
              <a:t>Parametric Polymorphism</a:t>
            </a:r>
          </a:p>
          <a:p>
            <a:r>
              <a:rPr lang="en-US" dirty="0"/>
              <a:t>&lt;T&gt;</a:t>
            </a:r>
          </a:p>
          <a:p>
            <a:pPr lvl="1"/>
            <a:r>
              <a:rPr lang="en-US" dirty="0"/>
              <a:t>Parameterized type</a:t>
            </a:r>
          </a:p>
          <a:p>
            <a:pPr lvl="1"/>
            <a:r>
              <a:rPr lang="en-US" dirty="0"/>
              <a:t>Can be used:</a:t>
            </a:r>
          </a:p>
          <a:p>
            <a:pPr lvl="2"/>
            <a:r>
              <a:rPr lang="en-US" dirty="0"/>
              <a:t>In front of method</a:t>
            </a:r>
          </a:p>
          <a:p>
            <a:pPr lvl="2"/>
            <a:r>
              <a:rPr lang="en-US" dirty="0"/>
              <a:t>After class/interface 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2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A3A6-06F2-4CF9-8ADE-E2BABE7C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C7AB-34F7-4E29-AF98-371E472A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method </a:t>
            </a:r>
            <a:r>
              <a:rPr lang="en-US" dirty="0" err="1"/>
              <a:t>countUserIsUCSD</a:t>
            </a:r>
            <a:endParaRPr lang="en-US" dirty="0"/>
          </a:p>
          <a:p>
            <a:pPr lvl="1"/>
            <a:r>
              <a:rPr lang="en-US" dirty="0"/>
              <a:t>That counts how many tweets in an array were tweeted by the “</a:t>
            </a:r>
            <a:r>
              <a:rPr lang="en-US" dirty="0" err="1"/>
              <a:t>ucsd</a:t>
            </a:r>
            <a:r>
              <a:rPr lang="en-US" dirty="0"/>
              <a:t>”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5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9670</TotalTime>
  <Words>230</Words>
  <Application>Microsoft Office PowerPoint</Application>
  <PresentationFormat>On-screen Show (16:9)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Calibri</vt:lpstr>
      <vt:lpstr>Arial</vt:lpstr>
      <vt:lpstr>Office Theme</vt:lpstr>
      <vt:lpstr>CSE 11  Accelerated Intro to Programming Lecture 14</vt:lpstr>
      <vt:lpstr>Announcements</vt:lpstr>
      <vt:lpstr>Array with Objects</vt:lpstr>
      <vt:lpstr>Array Construction</vt:lpstr>
      <vt:lpstr>Array Update</vt:lpstr>
      <vt:lpstr>Default Values</vt:lpstr>
      <vt:lpstr>Generics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408</cp:revision>
  <dcterms:modified xsi:type="dcterms:W3CDTF">2021-07-20T17:53:15Z</dcterms:modified>
</cp:coreProperties>
</file>