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72" r:id="rId15"/>
    <p:sldId id="277" r:id="rId16"/>
    <p:sldId id="274" r:id="rId17"/>
    <p:sldId id="275" r:id="rId18"/>
    <p:sldId id="276" r:id="rId19"/>
    <p:sldId id="278" r:id="rId20"/>
    <p:sldId id="279" r:id="rId21"/>
    <p:sldId id="273" r:id="rId22"/>
    <p:sldId id="280" r:id="rId23"/>
    <p:sldId id="281" r:id="rId24"/>
    <p:sldId id="282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5" r:id="rId41"/>
    <p:sldId id="306" r:id="rId42"/>
    <p:sldId id="307" r:id="rId43"/>
    <p:sldId id="308" r:id="rId44"/>
    <p:sldId id="309" r:id="rId45"/>
    <p:sldId id="300" r:id="rId46"/>
    <p:sldId id="310" r:id="rId47"/>
    <p:sldId id="311" r:id="rId48"/>
    <p:sldId id="312" r:id="rId49"/>
    <p:sldId id="313" r:id="rId50"/>
    <p:sldId id="314" r:id="rId51"/>
    <p:sldId id="301" r:id="rId52"/>
    <p:sldId id="31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libri Light" panose="020F0302020204030204" pitchFamily="34" charset="0"/>
      <p:regular r:id="rId59"/>
      <p: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512 938 7112 0 0,'0'0'644'0'0,"9"14"12023"0"0,-15-21-9294 0 0,-18-27-3027 0 0,17 25 967 0 0,-18-23-243 0 0,10 13-562 0 0,1-1 0 0 0,-12-21 1 0 0,11 12-211 0 0,1 0-1 0 0,-19-58 1 0 0,5-28 3 0 0,18 64-194 0 0,-8-61 49 0 0,14 76-137 0 0,0-2 0 0 0,1 1 0 0 0,3-45 0 0 0,1 63-6 0 0,1 1 0 0 0,1 1-1 0 0,1-1 1 0 0,9-27 0 0 0,-12 41-13 0 0,1 1 0 0 0,-1-1 0 0 0,1 1 0 0 0,0 0 0 0 0,0 0 0 0 0,1 0 0 0 0,-1 0 0 0 0,1 0 0 0 0,-1 0 0 0 0,1 1 0 0 0,0-1 0 0 0,0 1 0 0 0,0 0 0 0 0,0 0 0 0 0,0 0 0 0 0,1 0 0 0 0,-1 0 0 0 0,1 1 0 0 0,-1-1 0 0 0,1 1 0 0 0,-1 0 0 0 0,1 0 0 0 0,0 1 0 0 0,-1-1 0 0 0,1 1 0 0 0,0-1 0 0 0,0 1 0 0 0,0 1 0 0 0,-1-1 0 0 0,1 0 0 0 0,0 1 0 0 0,6 1 0 0 0,3 3 0 0 0,4 0 0 0 0,0 1 0 0 0,18 10 0 0 0,-29-13 0 0 0,-1 1 0 0 0,1-1 0 0 0,-1 1 0 0 0,0 0 0 0 0,0 1 0 0 0,0-1 0 0 0,-1 1 0 0 0,0 0 0 0 0,7 8 0 0 0,-4-2 0 0 0,0 1 0 0 0,0-1 0 0 0,-1 1 0 0 0,-1 0 0 0 0,0 0 0 0 0,-1 1 0 0 0,0 0 0 0 0,0-1 0 0 0,-2 1 0 0 0,1 1 0 0 0,-1 14 0 0 0,-3-8 0 0 0,0 1 0 0 0,-2-1 0 0 0,-1 0 0 0 0,0 0 0 0 0,-2 0 0 0 0,-10 26 0 0 0,1-11 0 0 0,-1 0 0 0 0,-32 48 0 0 0,33-58-42 0 0,-3 0 0 0 0,0-2 0 0 0,-1 0 0 0 0,-25 24 0 0 0,33-38 19 0 0,0 0 0 0 0,0 0 0 0 0,-1-1 0 0 0,0-1 0 0 0,0 0 0 0 0,-1 0-1 0 0,0-1 1 0 0,0-1 0 0 0,-1 0 0 0 0,-25 5 0 0 0,23-7-27 0 0,0 0 0 0 0,0-2-1 0 0,-1 0 1 0 0,1 0 0 0 0,-1-2-1 0 0,-31-4 1 0 0,43 4 50 0 0,1-1 1 0 0,0 1-1 0 0,0-1 0 0 0,0 0 0 0 0,0 0 0 0 0,0 0 1 0 0,0 0-1 0 0,0-1 0 0 0,0 1 0 0 0,1-1 0 0 0,0 0 1 0 0,-4-4-1 0 0,6 5 5 0 0,0 1 0 0 0,0 0 0 0 0,0 0 1 0 0,0 0-1 0 0,1-1 0 0 0,-1 1 0 0 0,0 0 0 0 0,1-1 1 0 0,-1 1-1 0 0,1 0 0 0 0,0-1 0 0 0,-1 1 0 0 0,1-1 1 0 0,0 1-1 0 0,0-1 0 0 0,0 1 0 0 0,0-1 0 0 0,0 1 1 0 0,0-1-1 0 0,0 1 0 0 0,1 0 0 0 0,-1-1 0 0 0,0 1 1 0 0,1-1-1 0 0,-1 1 0 0 0,1 0 0 0 0,0-1 0 0 0,-1 1 1 0 0,1 0-1 0 0,0 0 0 0 0,0-1 0 0 0,0 1 0 0 0,0 0 1 0 0,0 0-1 0 0,0 0 0 0 0,0 0 0 0 0,0 0 1 0 0,0 0-1 0 0,0 1 0 0 0,2-2 0 0 0,4-3 8 0 0,1 0-1 0 0,-1 1 1 0 0,1 0 0 0 0,0 1-1 0 0,0-1 1 0 0,0 1-1 0 0,1 1 1 0 0,-1 0 0 0 0,1 0-1 0 0,-1 1 1 0 0,1 0-1 0 0,10 0 1 0 0,-8 1 3 0 0,1 0-1 0 0,0 1 1 0 0,-1 0-1 0 0,1 1 1 0 0,-1 1-1 0 0,1 0 1 0 0,-1 0 0 0 0,17 8-1 0 0,88 54 98 0 0,-85-47-98 0 0,-11-6-950 0 0,1-1 0 0 0,0-1 0 0 0,1-1 0 0 0,35 10 1 0 0,-35-15-1048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273 729 7344 0 0,'0'1'301'0'0,"-1"0"0"0"0,1 0 0 0 0,-1 1 0 0 0,1-1 1 0 0,-1 0-1 0 0,1 1 0 0 0,0-1 0 0 0,0 1 0 0 0,0-1 1 0 0,0 0-1 0 0,0 1 0 0 0,0-1 0 0 0,0 1 0 0 0,1-1 0 0 0,-1 0 1 0 0,0 1-1 0 0,1-1 0 0 0,-1 0 0 0 0,1 1 0 0 0,1 1 0 0 0,2 18 6548 0 0,-4-21-6772 0 0,0 0 0 0 0,0 0-1 0 0,0 0 1 0 0,0 0 0 0 0,0 1-1 0 0,0-1 1 0 0,0 0 0 0 0,0 0 0 0 0,-1 0-1 0 0,1 0 1 0 0,0 1 0 0 0,0-1-1 0 0,0 0 1 0 0,0 0 0 0 0,0 0-1 0 0,0 0 1 0 0,0 0 0 0 0,0 1-1 0 0,-1-1 1 0 0,1 0 0 0 0,0 0-1 0 0,0 0 1 0 0,0 0 0 0 0,0 0-1 0 0,0 0 1 0 0,-1 0 0 0 0,1 0-1 0 0,0 0 1 0 0,0 0 0 0 0,0 0-1 0 0,0 0 1 0 0,-1 1 0 0 0,1-1-1 0 0,0 0 1 0 0,0 0 0 0 0,0 0 0 0 0,0 0-1 0 0,-1 0 1 0 0,1-1 0 0 0,0 1-1 0 0,0 0 1 0 0,0 0 0 0 0,-1 0-1 0 0,-2-2 146 0 0,0 0 0 0 0,-1-1 0 0 0,1 1 0 0 0,0-1 0 0 0,1 0 0 0 0,-1 0 0 0 0,0 0 0 0 0,1 0 0 0 0,0 0 0 0 0,-1 0 0 0 0,-1-4 0 0 0,-2-4 222 0 0,-3-2 13 0 0,-13-28 0 0 0,10 18-291 0 0,-54-124-507 0 0,49 106 469 0 0,-3-9 57 0 0,2-1 0 0 0,2 0 1 0 0,-13-79-1 0 0,27 113-190 0 0,1 0-1 0 0,1 1 1 0 0,0-1-1 0 0,1 0 1 0 0,1 1-1 0 0,6-24 0 0 0,-7 37-24 0 0,0 1-1 0 0,0 0 0 0 0,0 0 0 0 0,0-1 0 0 0,0 1 0 0 0,1 0 0 0 0,-1 0 0 0 0,1 0 0 0 0,-1 0 0 0 0,1 1 0 0 0,0-1 0 0 0,0 0 1 0 0,0 1-1 0 0,0-1 0 0 0,0 1 0 0 0,0-1 0 0 0,0 1 0 0 0,1 0 0 0 0,-1 0 0 0 0,0 0 0 0 0,1 0 0 0 0,2 0 0 0 0,4-1 138 0 0,-1 0-1 0 0,1 0 0 0 0,0 1 0 0 0,18-1 0 0 0,-17 2-101 0 0,0 1-1 0 0,1 0 0 0 0,-1 0 0 0 0,0 1 0 0 0,0 0 1 0 0,0 1-1 0 0,0 0 0 0 0,15 8 0 0 0,-19-8-4 0 0,1 0 0 0 0,-2 1 0 0 0,1 0-1 0 0,0 0 1 0 0,-1 1 0 0 0,0-1 0 0 0,0 1-1 0 0,0 1 1 0 0,0-1 0 0 0,-1 1 0 0 0,0-1 0 0 0,0 1-1 0 0,5 10 1 0 0,-4-3 2 0 0,-1-1-1 0 0,0 1 1 0 0,0-1 0 0 0,-1 1-1 0 0,-1 0 1 0 0,0 1-1 0 0,-1-1 1 0 0,0 0 0 0 0,-1 0-1 0 0,-1 0 1 0 0,-2 14-1 0 0,0-7-35 0 0,-1-1-1 0 0,-1 0 1 0 0,-1 0-1 0 0,0 0 1 0 0,-2 0-1 0 0,-17 30 0 0 0,19-39-67 0 0,-1 0 0 0 0,0 0-1 0 0,-1-1 1 0 0,0 1 0 0 0,-1-2-1 0 0,0 1 1 0 0,0-1 0 0 0,-1-1-1 0 0,0 1 1 0 0,0-2 0 0 0,-18 9-1 0 0,13-8 32 0 0,0-1-1 0 0,0 0 1 0 0,0-2 0 0 0,0 1-1 0 0,-1-2 1 0 0,0 0 0 0 0,0-1-1 0 0,-22 0 1 0 0,37-2 402 0 0,2-1-268 0 0,0 0 1 0 0,0 0 0 0 0,1 1 0 0 0,-1-1 0 0 0,0 0 0 0 0,0 1 0 0 0,0-1 0 0 0,0 1 0 0 0,1-1 0 0 0,-1 1 0 0 0,0 0 0 0 0,1 0 0 0 0,-1-1-1 0 0,0 1 1 0 0,0 0 0 0 0,1 0 0 0 0,0 0 0 0 0,88-1 392 0 0,-32-1-446 0 0,-1 2 0 0 0,60 8-1 0 0,9 20-3099 0 0,-93-18 931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12 196 3680 0 0,'-3'-6'573'0'0,"1"0"0"0"0,1-1 1 0 0,-2-8-1 0 0,1-2 2327 0 0,2 0 1 0 0,0 1-1 0 0,3-18 0 0 0,-1-16-532 0 0,4 23-347 0 0,-6 26-1461 0 0,3 9-420 0 0,1 1-114 0 0,0 1-1 0 0,-1 0 0 0 0,0 0 1 0 0,0 0-1 0 0,-1 1 0 0 0,1 17 1 0 0,-1-8-12 0 0,16 156 383 0 0,-9-78-168 0 0,-6-55-21 0 0,8 51 520 0 0,-9-83-538 0 0,0 0-1 0 0,1 0 0 0 0,1 0 1 0 0,-1-1-1 0 0,2 0 1 0 0,6 12-1 0 0,-11-22-178 0 0,1 1-1 0 0,-1-1 1 0 0,1 0-1 0 0,-1 0 0 0 0,1 0 1 0 0,-1 0-1 0 0,0 0 1 0 0,1 0-1 0 0,-1 0 1 0 0,1 0-1 0 0,-1 0 1 0 0,1-1-1 0 0,-1 1 1 0 0,1 0-1 0 0,-1 0 0 0 0,0 0 1 0 0,1 0-1 0 0,-1-1 1 0 0,1 1-1 0 0,-1 0 1 0 0,0 0-1 0 0,1-1 1 0 0,-1 1-1 0 0,10-8 115 0 0,9-15 92 0 0,-8 8-97 0 0,1 1 0 0 0,27-26-1 0 0,-35 37-86 0 0,-1 0 0 0 0,1 1 0 0 0,0-1 0 0 0,0 1 0 0 0,-1-1 0 0 0,2 1-1 0 0,-1 0 1 0 0,0 1 0 0 0,0-1 0 0 0,1 1 0 0 0,-1 0 0 0 0,0 0 0 0 0,1 0 0 0 0,-1 1 0 0 0,1-1-1 0 0,0 1 1 0 0,6 1 0 0 0,-10-1-18 0 0,1 0-1 0 0,0 0 1 0 0,-1 1 0 0 0,1-1-1 0 0,0 1 1 0 0,-1-1-1 0 0,1 1 1 0 0,-1 0 0 0 0,1-1-1 0 0,-1 1 1 0 0,1 0-1 0 0,-1 0 1 0 0,1 0 0 0 0,-1 0-1 0 0,0 0 1 0 0,0 1-1 0 0,1-1 1 0 0,-1 0 0 0 0,1 3-1 0 0,-1-2-8 0 0,0 0 0 0 0,0 1 0 0 0,0-1-1 0 0,0 1 1 0 0,0-1 0 0 0,-1 1 0 0 0,0-1 0 0 0,1 1-1 0 0,-1-1 1 0 0,0 1 0 0 0,-1 4 0 0 0,0 2 0 0 0,-1 0 0 0 0,0 0 0 0 0,0-1 1 0 0,-1 1-1 0 0,0-1 0 0 0,-5 10 0 0 0,0-2 112 0 0,-1-1 0 0 0,-17 22-1 0 0,21-31-83 0 0,0 1 0 0 0,-1-1 0 0 0,0 0 0 0 0,0 0 0 0 0,-1-1 0 0 0,1 0 0 0 0,-12 7-1 0 0,14-11-31 0 0,0 1-1 0 0,-1 0 0 0 0,1-1 0 0 0,-1 0 0 0 0,0 0 0 0 0,1-1 0 0 0,-1 1 0 0 0,0-1 0 0 0,1 0 0 0 0,-8-1 0 0 0,11 1-68 0 0,-1 0 0 0 0,1 0-1 0 0,0 0 1 0 0,-1 0-1 0 0,1-1 1 0 0,-1 1 0 0 0,1 0-1 0 0,-1-1 1 0 0,1 1-1 0 0,0-1 1 0 0,-1 0 0 0 0,1 1-1 0 0,0-1 1 0 0,0 0-1 0 0,0 0 1 0 0,-1 0 0 0 0,1 0-1 0 0,0 0 1 0 0,0 0-1 0 0,0 0 1 0 0,0 0 0 0 0,1 0-1 0 0,-1-1 1 0 0,0 1-1 0 0,0 0 1 0 0,1 0 0 0 0,-1-1-1 0 0,1 1 1 0 0,-1 0-1 0 0,1-1 1 0 0,-1 1 0 0 0,1-1-1 0 0,0 1 1 0 0,0-1-1 0 0,0 1 1 0 0,0-1 0 0 0,0-1-1 0 0,0 1-342 0 0,1-1-1 0 0,0 1 0 0 0,0-1 1 0 0,0 1-1 0 0,0-1 1 0 0,0 1-1 0 0,0 0 1 0 0,2-3-1 0 0,8-10-5300 0 0,0 2-1362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9 241 13680 0 0,'20'0'1480'0'0,"-16"-1"-1121"0"0,-1-1 0 0 0,1 1 0 0 0,-1 0 0 0 0,1-1 0 0 0,-1 0 0 0 0,0 0 0 0 0,1 0 0 0 0,-1 0 0 0 0,0 0 0 0 0,0-1 1 0 0,-1 1-1 0 0,1-1 0 0 0,0 0 0 0 0,3-5 0 0 0,1-1 300 0 0,-1-1 1 0 0,0 0-1 0 0,8-18 0 0 0,-8 15-293 0 0,-1 2-87 0 0,0 1-1 0 0,-1-2 0 0 0,6-21 0 0 0,-10 30-232 0 0,1 0-1 0 0,-1 0 1 0 0,0 0-1 0 0,0 1 1 0 0,0-1-1 0 0,0 0 1 0 0,0 0-1 0 0,0 0 1 0 0,-1 0-1 0 0,0 1 1 0 0,1-1-1 0 0,-1 0 1 0 0,0 0-1 0 0,0 1 1 0 0,-1-1-1 0 0,1 1 1 0 0,0-1-1 0 0,-1 1 1 0 0,0-1-1 0 0,1 1 1 0 0,-5-4-1 0 0,5 5-18 0 0,1 1-1 0 0,-1-1 1 0 0,0 1-1 0 0,0-1 1 0 0,1 1 0 0 0,-1 0-1 0 0,0-1 1 0 0,0 1-1 0 0,0 0 1 0 0,0-1-1 0 0,0 1 1 0 0,1 0-1 0 0,-1 0 1 0 0,0 0 0 0 0,0 0-1 0 0,0 0 1 0 0,0 0-1 0 0,0 0 1 0 0,0 0-1 0 0,-1 0 1 0 0,-1 1 30 0 0,0 0 0 0 0,1 0 0 0 0,-1 0-1 0 0,1 0 1 0 0,-1 1 0 0 0,1-1 0 0 0,-3 2 0 0 0,0 1 33 0 0,0 0 0 0 0,1 1 0 0 0,-1-1-1 0 0,1 1 1 0 0,-7 8 0 0 0,4-3-27 0 0,1 1 1 0 0,-1 0-1 0 0,2 0 0 0 0,-1 1 1 0 0,2 0-1 0 0,-6 19 0 0 0,9-28-58 0 0,1 0-1 0 0,-1 1 1 0 0,1-1-1 0 0,-1 0 0 0 0,1 1 1 0 0,0-1-1 0 0,1 0 1 0 0,-1 0-1 0 0,1 1 0 0 0,-1-1 1 0 0,1 0-1 0 0,0 0 1 0 0,0 0-1 0 0,0 0 1 0 0,0 0-1 0 0,1 0 0 0 0,0 0 1 0 0,-1 0-1 0 0,1 0 1 0 0,0 0-1 0 0,0-1 0 0 0,0 1 1 0 0,1-1-1 0 0,-1 0 1 0 0,0 0-1 0 0,1 1 0 0 0,0-2 1 0 0,-1 1-1 0 0,1 0 1 0 0,4 2-1 0 0,-1-1-159 0 0,1-1 1 0 0,-1 1-1 0 0,1-1 0 0 0,-1 0 1 0 0,1-1-1 0 0,7 1 0 0 0,0 0-2159 0 0,26-2-1 0 0,-18-2-5872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107 621 7832 0 0,'0'0'356'0'0,"-12"-2"136"0"0,9 0-1 0 0,-1 0 0 0 0,1 0 0 0 0,0-1 0 0 0,1 1 0 0 0,-1-1 0 0 0,0 1 0 0 0,1-1 0 0 0,-1 0 0 0 0,1 0 0 0 0,0 0 0 0 0,0 0 0 0 0,0 0 0 0 0,-1-4 0 0 0,-1-3 1308 0 0,0 0 0 0 0,0 0 0 0 0,-3-15 0 0 0,7 22-1726 0 0,-14-56 1215 0 0,-9-101 0 0 0,22 142-1142 0 0,0 0 0 0 0,2 0 1 0 0,0 0-1 0 0,1-1 0 0 0,0 1 0 0 0,2 0 0 0 0,0 1 1 0 0,1-1-1 0 0,1 1 0 0 0,8-18 0 0 0,-10 29-111 0 0,-1 0 0 0 0,1 0-1 0 0,0 0 1 0 0,0 1 0 0 0,0 0-1 0 0,1 0 1 0 0,0 0 0 0 0,0 0-1 0 0,0 1 1 0 0,1 0 0 0 0,-1 0-1 0 0,1 0 1 0 0,0 1 0 0 0,0 0 0 0 0,0 0-1 0 0,1 0 1 0 0,-1 1 0 0 0,8-2-1 0 0,-9 3-33 0 0,1 0-1 0 0,-1 0 1 0 0,0 1-1 0 0,1-1 1 0 0,-1 1 0 0 0,0 1-1 0 0,1-1 1 0 0,-1 1-1 0 0,0 0 1 0 0,0 0-1 0 0,0 0 1 0 0,1 1-1 0 0,-1 0 1 0 0,0 0-1 0 0,-1 0 1 0 0,1 0-1 0 0,0 1 1 0 0,-1 0-1 0 0,1 0 1 0 0,-1 0 0 0 0,0 1-1 0 0,0-1 1 0 0,4 6-1 0 0,-3-3-4 0 0,-1 0 0 0 0,0 0 0 0 0,-1 0 0 0 0,0 1 0 0 0,0-1 1 0 0,0 1-1 0 0,-1 0 0 0 0,3 8 0 0 0,-1 6-901 0 0,4 29 1 0 0,-6-22-1201 0 0,-4 0-3746 0 0,-1-1-1860 0 0</inkml:trace>
  <inkml:trace contextRef="#ctx0" brushRef="#br0" timeOffset="1">82 376 9672 0 0,'-14'-4'10418'0'0,"21"8"-8710"0"0,0-2-1382 0 0,-1 1-1 0 0,0-2 1 0 0,0 1-1 0 0,0 0 1 0 0,7 0 0 0 0,24 6-220 0 0,13 10-2325 0 0,-30-11 947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73 6680 0 0,'-2'-1'106'0'0,"-1"0"0"0"0,0 0-1 0 0,0 0 1 0 0,1 0 0 0 0,-1-1 0 0 0,1 1 0 0 0,-1-1 0 0 0,1 0 0 0 0,0 1 0 0 0,-1-1 0 0 0,1 0-1 0 0,0-1 1 0 0,-2-2 0 0 0,-7-6 476 0 0,-31-20 4882 0 0,40 30-4949 0 0,1 0 0 0 0,-1 0 0 0 0,1 1 0 0 0,-1-1 0 0 0,1 1 0 0 0,-1 0 0 0 0,0-1 0 0 0,1 1 0 0 0,-3 0 0 0 0,2 1-333 0 0,-1 0 1 0 0,1 0-1 0 0,0 1 0 0 0,0-1 1 0 0,0 1-1 0 0,0-1 0 0 0,0 1 1 0 0,0 0-1 0 0,0 0 0 0 0,1 0 0 0 0,-1 0 1 0 0,0 0-1 0 0,1 0 0 0 0,0 1 1 0 0,0-1-1 0 0,-2 4 0 0 0,-2 4 33 0 0,1 0 0 0 0,-4 18 0 0 0,5-19-133 0 0,0 2-13 0 0,0-1 0 0 0,1 1 0 0 0,0 0 0 0 0,0 0 0 0 0,1 0 0 0 0,0 0 0 0 0,1 0 0 0 0,2 15 0 0 0,-2-25-67 0 0,0-1 0 0 0,0 0 0 0 0,0 1 0 0 0,0-1 0 0 0,1 0 0 0 0,-1 1 0 0 0,0-1 0 0 0,0 0 0 0 0,0 1 0 0 0,0-1 0 0 0,0 0 0 0 0,0 0 0 0 0,1 1 0 0 0,-1-1 0 0 0,0 0 0 0 0,0 0 0 0 0,1 1 0 0 0,-1-1 0 0 0,0 0 0 0 0,0 0 0 0 0,1 0 0 0 0,-1 1 0 0 0,0-1 0 0 0,0 0 0 0 0,1 0 0 0 0,-1 0 0 0 0,0 0 0 0 0,1 0 0 0 0,-1 0 0 0 0,0 1 0 0 0,1-1 0 0 0,-1 0 1 0 0,0 0-1 0 0,1 0 0 0 0,-1 0 0 0 0,0 0 0 0 0,0 0 0 0 0,1 0 0 0 0,-1 0 0 0 0,0-1 0 0 0,1 1 0 0 0,-1 0 0 0 0,0 0 0 0 0,1 0 0 0 0,-1 0 0 0 0,0 0 0 0 0,1 0 0 0 0,-1-1 0 0 0,0 1 0 0 0,0 0 0 0 0,1 0 0 0 0,-1 0 0 0 0,0-1 0 0 0,0 1 0 0 0,0 0 0 0 0,1 0 0 0 0,-1-1 0 0 0,0 1 0 0 0,18-20-202 0 0,-14 16 69 0 0,12-15-2718 0 0,14-22 0 0 0,-22 29 962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7832 0 0,'3'5'156'0'0,"0"0"0"0"0,0 0 0 0 0,-1 1 0 0 0,0-1 0 0 0,0 1 0 0 0,0-1 0 0 0,1 12 0 0 0,-1 0 3760 0 0,-1 24-1 0 0,2-26 2800 0 0,-1-25-5767 0 0,0 2-815 0 0,0 0 1 0 0,0 0-1 0 0,0 0 0 0 0,1 0 1 0 0,1 0-1 0 0,-1 0 0 0 0,6-7 1 0 0,-2 4-127 0 0,1 0 1 0 0,-1 0 0 0 0,19-17-1 0 0,-10 13-36 0 0,2 1-1 0 0,0 0 1 0 0,0 1-1 0 0,40-19 1 0 0,85-28-50 0 0,-115 48-28 0 0,-31 12 109 0 0,1 0 17 0 0,0 1-1 0 0,-1-1 0 0 0,1 0 1 0 0,0 1-1 0 0,-1 0 1 0 0,1-1-1 0 0,-2 2 0 0 0,-3 3 75 0 0,0 0 0 0 0,1 1-1 0 0,0-1 1 0 0,0 1 0 0 0,0 1 0 0 0,1-1-1 0 0,0 1 1 0 0,0 0 0 0 0,1 0 0 0 0,-1 0-1 0 0,2 0 1 0 0,-1 1 0 0 0,1 0 0 0 0,0 0-1 0 0,-2 10 1 0 0,4-14-77 0 0,1 0-1 0 0,0 0 1 0 0,0 1-1 0 0,0-1 1 0 0,0 0-1 0 0,0 0 1 0 0,1 0 0 0 0,0 0-1 0 0,0 0 1 0 0,0 0-1 0 0,0 0 1 0 0,1 0-1 0 0,0 0 1 0 0,-1 0-1 0 0,2-1 1 0 0,-1 1-1 0 0,0-1 1 0 0,0 1-1 0 0,1-1 1 0 0,0 0 0 0 0,0 0-1 0 0,0 0 1 0 0,0 0-1 0 0,0-1 1 0 0,0 1-1 0 0,1-1 1 0 0,-1 0-1 0 0,1 0 1 0 0,0 0-1 0 0,0-1 1 0 0,6 3-1 0 0,11 1-2183 0 0,37 5-1 0 0,-27-8-6306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10592 0 0,'-2'1'6466'0'0,"-1"7"-5937"0"0,1 0 1 0 0,-1-1-1 0 0,1 1 0 0 0,0 0 0 0 0,1 0 0 0 0,0 0 0 0 0,0 11 1 0 0,-2 9 57 0 0,-51 339 1053 0 0,52-353-1674 0 0,0 4 71 0 0,-2 24 0 0 0,4-38-69 0 0,0 0 1 0 0,0-1-1 0 0,1 1 1 0 0,-1 0-1 0 0,1-1 1 0 0,-1 1-1 0 0,1 0 1 0 0,0-1-1 0 0,1 1 1 0 0,-1-1-1 0 0,0 0 1 0 0,1 1-1 0 0,2 3 1 0 0,-3-7-94 0 0,-1 1-1 0 0,1 0 1 0 0,0 0 0 0 0,-1-1-1 0 0,1 1 1 0 0,0 0 0 0 0,0-1-1 0 0,0 1 1 0 0,-1-1 0 0 0,1 1-1 0 0,0-1 1 0 0,0 1 0 0 0,0-1-1 0 0,0 0 1 0 0,0 1 0 0 0,0-1-1 0 0,0 0 1 0 0,1 1 0 0 0,9-4-7380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21191 0 0,'0'9'1027'0'0,"-2"29"-501"0"0,-2 1 0 0 0,-12 56 0 0 0,7-52 128 0 0,-15 75 232 0 0,-21 145 1393 0 0,42-243-2315 0 0,2 1-1 0 0,0-1 1 0 0,5 37-1 0 0,-3-50-88 0 0,0 0-1 0 0,1 0 1 0 0,0-1 0 0 0,0 1-1 0 0,0-1 1 0 0,6 9-1 0 0,-6-11-30 0 0,0-1 0 0 0,0 0-1 0 0,1 0 1 0 0,-1 0 0 0 0,1 0 0 0 0,0 0-1 0 0,0 0 1 0 0,0-1 0 0 0,0 1-1 0 0,0-1 1 0 0,1 0 0 0 0,3 2-1 0 0,8 1-8714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3610.png"/><Relationship Id="rId42" Type="http://schemas.openxmlformats.org/officeDocument/2006/relationships/customXml" Target="../ink/ink21.xml"/><Relationship Id="rId47" Type="http://schemas.openxmlformats.org/officeDocument/2006/relationships/image" Target="../media/image4910.png"/><Relationship Id="rId63" Type="http://schemas.openxmlformats.org/officeDocument/2006/relationships/image" Target="../media/image570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22.png"/><Relationship Id="rId11" Type="http://schemas.openxmlformats.org/officeDocument/2006/relationships/image" Target="../media/image3110.png"/><Relationship Id="rId32" Type="http://schemas.openxmlformats.org/officeDocument/2006/relationships/customXml" Target="../ink/ink16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650.png"/><Relationship Id="rId102" Type="http://schemas.openxmlformats.org/officeDocument/2006/relationships/customXml" Target="../ink/ink48.xml"/><Relationship Id="rId5" Type="http://schemas.openxmlformats.org/officeDocument/2006/relationships/image" Target="../media/image2810.png"/><Relationship Id="rId95" Type="http://schemas.openxmlformats.org/officeDocument/2006/relationships/image" Target="../media/image516.png"/><Relationship Id="rId22" Type="http://schemas.openxmlformats.org/officeDocument/2006/relationships/customXml" Target="../ink/ink11.xml"/><Relationship Id="rId27" Type="http://schemas.openxmlformats.org/officeDocument/2006/relationships/image" Target="../media/image3910.png"/><Relationship Id="rId43" Type="http://schemas.openxmlformats.org/officeDocument/2006/relationships/image" Target="../media/image4710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600.png"/><Relationship Id="rId80" Type="http://schemas.openxmlformats.org/officeDocument/2006/relationships/customXml" Target="../ink/ink40.xml"/><Relationship Id="rId85" Type="http://schemas.openxmlformats.org/officeDocument/2006/relationships/image" Target="../media/image680.png"/><Relationship Id="rId12" Type="http://schemas.openxmlformats.org/officeDocument/2006/relationships/customXml" Target="../ink/ink6.xml"/><Relationship Id="rId17" Type="http://schemas.openxmlformats.org/officeDocument/2006/relationships/image" Target="../media/image3410.png"/><Relationship Id="rId33" Type="http://schemas.openxmlformats.org/officeDocument/2006/relationships/image" Target="../media/image4210.png"/><Relationship Id="rId38" Type="http://schemas.openxmlformats.org/officeDocument/2006/relationships/customXml" Target="../ink/ink19.xml"/><Relationship Id="rId59" Type="http://schemas.openxmlformats.org/officeDocument/2006/relationships/image" Target="../media/image550.png"/><Relationship Id="rId103" Type="http://schemas.openxmlformats.org/officeDocument/2006/relationships/image" Target="../media/image520.png"/><Relationship Id="rId108" Type="http://schemas.openxmlformats.org/officeDocument/2006/relationships/customXml" Target="../ink/ink51.xml"/><Relationship Id="rId20" Type="http://schemas.openxmlformats.org/officeDocument/2006/relationships/customXml" Target="../ink/ink10.xml"/><Relationship Id="rId41" Type="http://schemas.openxmlformats.org/officeDocument/2006/relationships/image" Target="../media/image461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630.png"/><Relationship Id="rId83" Type="http://schemas.openxmlformats.org/officeDocument/2006/relationships/image" Target="../media/image670.png"/><Relationship Id="rId88" Type="http://schemas.openxmlformats.org/officeDocument/2006/relationships/customXml" Target="../ink/ink44.xml"/><Relationship Id="rId96" Type="http://schemas.openxmlformats.org/officeDocument/2006/relationships/customXml" Target="../ink/ink45.xml"/><Relationship Id="rId111" Type="http://schemas.openxmlformats.org/officeDocument/2006/relationships/image" Target="../media/image5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3310.png"/><Relationship Id="rId23" Type="http://schemas.openxmlformats.org/officeDocument/2006/relationships/image" Target="../media/image371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10.png"/><Relationship Id="rId57" Type="http://schemas.openxmlformats.org/officeDocument/2006/relationships/image" Target="../media/image540.png"/><Relationship Id="rId106" Type="http://schemas.openxmlformats.org/officeDocument/2006/relationships/customXml" Target="../ink/ink50.xml"/><Relationship Id="rId10" Type="http://schemas.openxmlformats.org/officeDocument/2006/relationships/customXml" Target="../ink/ink5.xml"/><Relationship Id="rId31" Type="http://schemas.openxmlformats.org/officeDocument/2006/relationships/image" Target="../media/image411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580.png"/><Relationship Id="rId73" Type="http://schemas.openxmlformats.org/officeDocument/2006/relationships/image" Target="../media/image620.png"/><Relationship Id="rId78" Type="http://schemas.openxmlformats.org/officeDocument/2006/relationships/customXml" Target="../ink/ink39.xml"/><Relationship Id="rId81" Type="http://schemas.openxmlformats.org/officeDocument/2006/relationships/image" Target="../media/image660.png"/><Relationship Id="rId86" Type="http://schemas.openxmlformats.org/officeDocument/2006/relationships/customXml" Target="../ink/ink43.xml"/><Relationship Id="rId99" Type="http://schemas.openxmlformats.org/officeDocument/2006/relationships/image" Target="../media/image518.png"/><Relationship Id="rId101" Type="http://schemas.openxmlformats.org/officeDocument/2006/relationships/image" Target="../media/image519.png"/><Relationship Id="rId4" Type="http://schemas.openxmlformats.org/officeDocument/2006/relationships/customXml" Target="../ink/ink2.xml"/><Relationship Id="rId9" Type="http://schemas.openxmlformats.org/officeDocument/2006/relationships/image" Target="../media/image3010.png"/><Relationship Id="rId13" Type="http://schemas.openxmlformats.org/officeDocument/2006/relationships/image" Target="../media/image3210.png"/><Relationship Id="rId18" Type="http://schemas.openxmlformats.org/officeDocument/2006/relationships/customXml" Target="../ink/ink9.xml"/><Relationship Id="rId39" Type="http://schemas.openxmlformats.org/officeDocument/2006/relationships/image" Target="../media/image4510.png"/><Relationship Id="rId109" Type="http://schemas.openxmlformats.org/officeDocument/2006/relationships/image" Target="../media/image523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539.png"/><Relationship Id="rId76" Type="http://schemas.openxmlformats.org/officeDocument/2006/relationships/customXml" Target="../ink/ink38.xml"/><Relationship Id="rId97" Type="http://schemas.openxmlformats.org/officeDocument/2006/relationships/image" Target="../media/image517.png"/><Relationship Id="rId104" Type="http://schemas.openxmlformats.org/officeDocument/2006/relationships/customXml" Target="../ink/ink49.xml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2" Type="http://schemas.openxmlformats.org/officeDocument/2006/relationships/customXml" Target="../ink/ink1.xml"/><Relationship Id="rId29" Type="http://schemas.openxmlformats.org/officeDocument/2006/relationships/image" Target="../media/image4010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810.png"/><Relationship Id="rId66" Type="http://schemas.openxmlformats.org/officeDocument/2006/relationships/customXml" Target="../ink/ink33.xml"/><Relationship Id="rId87" Type="http://schemas.openxmlformats.org/officeDocument/2006/relationships/image" Target="../media/image690.png"/><Relationship Id="rId110" Type="http://schemas.openxmlformats.org/officeDocument/2006/relationships/customXml" Target="../ink/ink52.xml"/><Relationship Id="rId61" Type="http://schemas.openxmlformats.org/officeDocument/2006/relationships/image" Target="../media/image560.png"/><Relationship Id="rId82" Type="http://schemas.openxmlformats.org/officeDocument/2006/relationships/customXml" Target="../ink/ink41.xml"/><Relationship Id="rId19" Type="http://schemas.openxmlformats.org/officeDocument/2006/relationships/image" Target="../media/image35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4310.png"/><Relationship Id="rId56" Type="http://schemas.openxmlformats.org/officeDocument/2006/relationships/customXml" Target="../ink/ink28.xml"/><Relationship Id="rId77" Type="http://schemas.openxmlformats.org/officeDocument/2006/relationships/image" Target="../media/image640.png"/><Relationship Id="rId100" Type="http://schemas.openxmlformats.org/officeDocument/2006/relationships/customXml" Target="../ink/ink47.xml"/><Relationship Id="rId105" Type="http://schemas.openxmlformats.org/officeDocument/2006/relationships/image" Target="../media/image521.png"/><Relationship Id="rId8" Type="http://schemas.openxmlformats.org/officeDocument/2006/relationships/customXml" Target="../ink/ink4.xml"/><Relationship Id="rId51" Type="http://schemas.openxmlformats.org/officeDocument/2006/relationships/image" Target="../media/image5110.png"/><Relationship Id="rId72" Type="http://schemas.openxmlformats.org/officeDocument/2006/relationships/customXml" Target="../ink/ink36.xml"/><Relationship Id="rId98" Type="http://schemas.openxmlformats.org/officeDocument/2006/relationships/customXml" Target="../ink/ink46.xml"/><Relationship Id="rId3" Type="http://schemas.openxmlformats.org/officeDocument/2006/relationships/image" Target="../media/image2710.png"/><Relationship Id="rId25" Type="http://schemas.openxmlformats.org/officeDocument/2006/relationships/image" Target="../media/image3810.png"/><Relationship Id="rId46" Type="http://schemas.openxmlformats.org/officeDocument/2006/relationships/customXml" Target="../ink/ink23.xml"/><Relationship Id="rId67" Type="http://schemas.openxmlformats.org/officeDocument/2006/relationships/image" Target="../media/image5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1 due tomorrow@ </a:t>
            </a:r>
            <a:r>
              <a:rPr lang="en-US" dirty="0" err="1"/>
              <a:t>11am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today</a:t>
            </a:r>
          </a:p>
          <a:p>
            <a:pPr lvl="1"/>
            <a:r>
              <a:rPr lang="en-US" dirty="0" err="1"/>
              <a:t>Covdered</a:t>
            </a:r>
            <a:r>
              <a:rPr lang="en-US" dirty="0"/>
              <a:t> in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F458AE6-1112-450C-91A8-BC1489FE3ED8}"/>
              </a:ext>
            </a:extLst>
          </p:cNvPr>
          <p:cNvGrpSpPr/>
          <p:nvPr/>
        </p:nvGrpSpPr>
        <p:grpSpPr>
          <a:xfrm>
            <a:off x="3327049" y="1906819"/>
            <a:ext cx="518040" cy="343080"/>
            <a:chOff x="3327049" y="1906819"/>
            <a:chExt cx="5180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14:cNvPr>
                <p14:cNvContentPartPr/>
                <p14:nvPr/>
              </p14:nvContentPartPr>
              <p14:xfrm>
                <a:off x="3327049" y="1906819"/>
                <a:ext cx="215640" cy="34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18409" y="1897819"/>
                  <a:ext cx="233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14:cNvPr>
                <p14:cNvContentPartPr/>
                <p14:nvPr/>
              </p14:nvContentPartPr>
              <p14:xfrm>
                <a:off x="3663289" y="1944259"/>
                <a:ext cx="181800" cy="28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54289" y="1935259"/>
                  <a:ext cx="1994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D670FC-5B3B-48F0-9ACA-3F9C6E42592D}"/>
              </a:ext>
            </a:extLst>
          </p:cNvPr>
          <p:cNvGrpSpPr/>
          <p:nvPr/>
        </p:nvGrpSpPr>
        <p:grpSpPr>
          <a:xfrm>
            <a:off x="4322089" y="1912579"/>
            <a:ext cx="807840" cy="270720"/>
            <a:chOff x="4322089" y="1912579"/>
            <a:chExt cx="8078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14:cNvPr>
                <p14:cNvContentPartPr/>
                <p14:nvPr/>
              </p14:nvContentPartPr>
              <p14:xfrm>
                <a:off x="4322089" y="1917979"/>
                <a:ext cx="118800" cy="26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13449" y="1908979"/>
                  <a:ext cx="136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14:cNvPr>
                <p14:cNvContentPartPr/>
                <p14:nvPr/>
              </p14:nvContentPartPr>
              <p14:xfrm>
                <a:off x="4501729" y="2049379"/>
                <a:ext cx="63000" cy="9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2729" y="2040739"/>
                  <a:ext cx="80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14:cNvPr>
                <p14:cNvContentPartPr/>
                <p14:nvPr/>
              </p14:nvContentPartPr>
              <p14:xfrm>
                <a:off x="4650769" y="1912579"/>
                <a:ext cx="112320" cy="223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41769" y="1903579"/>
                  <a:ext cx="129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14:cNvPr>
                <p14:cNvContentPartPr/>
                <p14:nvPr/>
              </p14:nvContentPartPr>
              <p14:xfrm>
                <a:off x="4878289" y="2039659"/>
                <a:ext cx="62640" cy="76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69289" y="2031019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14:cNvPr>
                <p14:cNvContentPartPr/>
                <p14:nvPr/>
              </p14:nvContentPartPr>
              <p14:xfrm>
                <a:off x="4957849" y="2015179"/>
                <a:ext cx="17208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8849" y="2006539"/>
                  <a:ext cx="1897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85AE0D-8C6E-428F-8EBC-8D30BDA79A05}"/>
              </a:ext>
            </a:extLst>
          </p:cNvPr>
          <p:cNvGrpSpPr/>
          <p:nvPr/>
        </p:nvGrpSpPr>
        <p:grpSpPr>
          <a:xfrm>
            <a:off x="5582809" y="1844899"/>
            <a:ext cx="156240" cy="295920"/>
            <a:chOff x="5582809" y="1844899"/>
            <a:chExt cx="1562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14:cNvPr>
                <p14:cNvContentPartPr/>
                <p14:nvPr/>
              </p14:nvContentPartPr>
              <p14:xfrm>
                <a:off x="5582809" y="1886299"/>
                <a:ext cx="29520" cy="21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73809" y="1877659"/>
                  <a:ext cx="4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14:cNvPr>
                <p14:cNvContentPartPr/>
                <p14:nvPr/>
              </p14:nvContentPartPr>
              <p14:xfrm>
                <a:off x="5700889" y="1844899"/>
                <a:ext cx="38160" cy="29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91889" y="1835899"/>
                  <a:ext cx="55800" cy="31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5" y="220227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(6, 3, 8));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3204</Words>
  <Application>Microsoft Office PowerPoint</Application>
  <PresentationFormat>On-screen Show (16:9)</PresentationFormat>
  <Paragraphs>430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Arial</vt:lpstr>
      <vt:lpstr>Calibri Light</vt:lpstr>
      <vt:lpstr>Office Theme</vt:lpstr>
      <vt:lpstr>CSE 11  Accelerated Intro to Programming Lecture 3</vt:lpstr>
      <vt:lpstr>Announcements</vt:lpstr>
      <vt:lpstr>PowerPoint Presentation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217</cp:revision>
  <dcterms:modified xsi:type="dcterms:W3CDTF">2021-07-01T16:00:16Z</dcterms:modified>
</cp:coreProperties>
</file>