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5" r:id="rId14"/>
    <p:sldId id="33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0:49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33 2760 0 0,'-33'-16'1987'0'0,"12"5"3056"0"0,16 8-4564 0 0,-4 0 6499 0 0,8 4-6840 0 0,1-1 1 0 0,0 0 0 0 0,0 1 0 0 0,0-1 0 0 0,-1 1-1 0 0,1-1 1 0 0,0 1 0 0 0,0-1 0 0 0,0 1 0 0 0,0-1-1 0 0,0 1 1 0 0,0 0 0 0 0,0-1 0 0 0,0 1 0 0 0,0-1-1 0 0,0 1 1 0 0,1-1 0 0 0,-1 1 0 0 0,0-1 0 0 0,0 1-1 0 0,0-1 1 0 0,1 0 0 0 0,-1 1 0 0 0,0-1 0 0 0,1 1-1 0 0,0 1-13 0 0,0 0 0 0 0,0-1 0 0 0,0 1-1 0 0,0 0 1 0 0,1-1 0 0 0,-1 1-1 0 0,0-1 1 0 0,1 0 0 0 0,-1 0 0 0 0,1 1-1 0 0,0-1 1 0 0,-1 0 0 0 0,1 0 0 0 0,0 0-1 0 0,0-1 1 0 0,0 1 0 0 0,-1 0 0 0 0,4 0-1 0 0,5 2 204 0 0,0-1-1 0 0,12 2 0 0 0,157 16 1913 0 0,-85-7-1467 0 0,40 6-34 0 0,35 18-55 0 0,54 9 0 0 0,-147-37 112 0 0,116 0 0 0 0,-183-10-691 0 0,-1 0-1 0 0,1 0 1 0 0,-1 0-1 0 0,17-6 1 0 0,0 0 123 0 0,-21 7-150 0 0,-3 0-11 0 0,-9-11-718 0 0,-3 4-2943 0 0,5 2 2111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2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1 4608 0 0,'0'0'353'0'0,"-10"2"6240"0"0,-15 16 990 0 0,2 3-3451 0 0,-41 49-1804 0 0,46-49-1503 0 0,-5 9-486 0 0,-30 50 0 0 0,16-23-1457 0 0,18-28-145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6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0 12440 0 0,'-8'0'565'0'0,"6"0"-5"0"0,-12 12 391 0 0,11-10-676 0 0,-2 2 351 0 0,0 1-1 0 0,0 0 0 0 0,1 0 1 0 0,0 0-1 0 0,-7 10 0 0 0,-61 86 1446 0 0,-41 112-1782 0 0,82-150-437 0 0,29-60-1752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7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25 3680 0 0,'-7'-25'17383'0'0,"15"41"-16856"0"0,-7-13-460 0 0,0 0-1 0 0,1 0 1 0 0,0 0 0 0 0,-1 0-1 0 0,4 4 1 0 0,38 47 356 0 0,-4 1 0 0 0,51 93 0 0 0,-78-128-173 0 0,0-1-1 0 0,0 0 1 0 0,2-1-1 0 0,1 0 1 0 0,28 26 0 0 0,-41-42-211 0 0,1 1 1 0 0,0-1-1 0 0,-1 0 1 0 0,1 0-1 0 0,0 0 1 0 0,0-1 0 0 0,0 1-1 0 0,1-1 1 0 0,-1 0-1 0 0,0 1 1 0 0,0-2 0 0 0,1 1-1 0 0,-1 0 1 0 0,1-1-1 0 0,5 1 1 0 0,-9-1-98 0 0,0 0 1 0 0,0 0-1 0 0,1 0 1 0 0,-1 0-1 0 0,0-1 0 0 0,0 1 1 0 0,0 0-1 0 0,0 0 1 0 0,0 0-1 0 0,1 0 1 0 0,-1 0-1 0 0,0-1 1 0 0,0 1-1 0 0,0 0 0 0 0,0 0 1 0 0,0 0-1 0 0,0-1 1 0 0,0 1-1 0 0,0 0 1 0 0,0 0-1 0 0,0 0 0 0 0,0-1 1 0 0,0 1-1 0 0,0 0 1 0 0,0 0-1 0 0,0 0 1 0 0,0-1-1 0 0,0 1 0 0 0,0 0 1 0 0,0 0-1 0 0,0 0 1 0 0,0-1-1 0 0,0 1 1 0 0,-7-4-1721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7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5 5984 0 0,'-2'-5'10229'0'0,"7"9"-9910"0"0,1-1 1 0 0,-1 1-1 0 0,0 1 1 0 0,0-1-1 0 0,-1 1 1 0 0,6 6-1 0 0,8 8 433 0 0,92 93 1778 0 0,-43-36-2222 0 0,-44-52-244 0 0,3 3-323 0 0,-7-10-5713 0 0,-10-10-844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9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409 382 8952 0 0,'-15'-3'968'0'0,"13"2"-861"0"0,0 1 1 0 0,0-1 0 0 0,0 0-1 0 0,-1 1 1 0 0,1 0-1 0 0,0-1 1 0 0,-1 1 0 0 0,1 0-1 0 0,0 0 1 0 0,0 0 0 0 0,-1 0-1 0 0,1 1 1 0 0,0-1-1 0 0,-1 1 1 0 0,1-1 0 0 0,0 1-1 0 0,0 0 1 0 0,0 0 0 0 0,0 0-1 0 0,0 0 1 0 0,0 0-1 0 0,0 0 1 0 0,0 1 0 0 0,0-1-1 0 0,0 1 1 0 0,-1 1 0 0 0,-5 6 915 0 0,0-1 1 0 0,0 2 0 0 0,-11 17 0 0 0,8-11-594 0 0,-48 58 64 0 0,56-70-523 0 0,-1 0 0 0 0,0-1 0 0 0,0 0 1 0 0,-5 4-1 0 0,8-7-54 0 0,2-1 133 0 0,0 0 0 0 0,0 1 0 0 0,0-1 0 0 0,0 0 0 0 0,0 0 0 0 0,0 0 0 0 0,-1 0 0 0 0,1 0 0 0 0,0 0 0 0 0,-1 0 0 0 0,2-2 0 0 0,-1 0 1 0 0,31-43-685 0 0,-14 19 548 0 0,16-29 0 0 0,-22 34 86 0 0,-6 13 0 0 0,-1-1 0 0 0,-1 1 0 0 0,5-13 0 0 0,-12 23 742 0 0,-5 4-546 0 0,-9 9-84 0 0,-8 15 332 0 0,14-17-93 0 0,0 0 0 0 0,0 0 0 0 0,-20 15 0 0 0,30-27-322 0 0,1 0 1 0 0,0 0-1 0 0,0 1 0 0 0,0-1 1 0 0,-1 0-1 0 0,1 0 1 0 0,0 0-1 0 0,0 0 1 0 0,0 1-1 0 0,-1-1 1 0 0,1 0-1 0 0,0 0 0 0 0,0 0 1 0 0,-1 0-1 0 0,1 0 1 0 0,0 0-1 0 0,-1 0 1 0 0,1 0-1 0 0,0 0 1 0 0,0 0-1 0 0,-1 0 0 0 0,1 0 1 0 0,0 0-1 0 0,0 0 1 0 0,-1 0-1 0 0,1 0 1 0 0,-1 0-1 0 0,-2-10 249 0 0,3 6-277 0 0,0 0-1 0 0,0 0 0 0 0,1 0 1 0 0,0 1-1 0 0,0-1 0 0 0,0 0 1 0 0,0 1-1 0 0,0-1 0 0 0,1 0 0 0 0,-1 1 1 0 0,1-1-1 0 0,3-3 0 0 0,3-8 50 0 0,26-60 1791 0 0,-44 92-1819 0 0,-1 0 0 0 0,-1 0 0 0 0,0-1 0 0 0,-2-1-1 0 0,1 0 1 0 0,-25 20 0 0 0,35-32-21 0 0,3-2 0 0 0,-1 0 1 0 0,0 0 0 0 0,0 0-1 0 0,1-1 1 0 0,-1 1-1 0 0,0 0 1 0 0,0-1 0 0 0,0 1-1 0 0,0-1 1 0 0,0 1-1 0 0,0-1 1 0 0,-1 1 0 0 0,4-11 344 0 0,17-13-378 0 0,-8 9-120 0 0,-3 4 132 0 0,0 0 0 0 0,0 0 0 0 0,1 1 0 0 0,0 0 0 0 0,20-15 0 0 0,-24 21 20 0 0,-4 3 0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0,1-1 0 0 0,-1 0 0 0 0,0 0 0 0 0,0 0 0 0 0,0 1 0 0 0,0-1 0 0 0,0 0 0 0 0,0 0 0 0 0,0 1 0 0 0,0-1 0 0 0,0 0 0 0 0,0 0 0 0 0,0 1 0 0 0,0-1 0 0 0,0 0 0 0 0,0 1 0 0 0,0-1 0 0 0,0 0 0 0 0,0 1 0 0 0,0 4 2 0 0,0 1-1 0 0,0 0 0 0 0,-1 0 1 0 0,0-1-1 0 0,0 1 0 0 0,-1-1 1 0 0,1 1-1 0 0,-1-1 1 0 0,0 1-1 0 0,-1-1 0 0 0,-5 10 1 0 0,-4 5 29 0 0,-22 26 0 0 0,29-40-36 0 0,0-1 1 0 0,0 0-1 0 0,0 0 0 0 0,-1 0 1 0 0,1-1-1 0 0,-1 1 0 0 0,-12 5 1 0 0,17-11 35 0 0,1 1 0 0 0,-1-1 1 0 0,1 1-1 0 0,-1-1 0 0 0,1 0 1 0 0,-1 1-1 0 0,1-1 0 0 0,0 0 1 0 0,-1 0-1 0 0,1 1 0 0 0,0-1 1 0 0,0 0-1 0 0,-1-1 0 0 0,3-4-21 0 0,-1 0-1 0 0,1 0 1 0 0,0-1-1 0 0,0 1 1 0 0,1 0-1 0 0,0 1 1 0 0,0-1 0 0 0,0 0-1 0 0,5-4 1 0 0,-4 2-75 0 0,30-41-178 0 0,-21 32 779 0 0,-1-2 0 0 0,11-20 0 0 0,-6 17-757 0 0,-15 19 232 0 0,1 0 0 0 0,-1 1 0 0 0,0-1-1 0 0,0 0 1 0 0,3-6 0 0 0,-5 9 119 0 0,1 2-122 0 0,-1 1 1 0 0,0 0 0 0 0,0 0 0 0 0,-1 0 0 0 0,1-1 0 0 0,-1 1-1 0 0,0 3 1 0 0,-1 0 2 0 0,0 0-1 0 0,0 0 0 0 0,-1-1 1 0 0,0 1-1 0 0,-4 5 0 0 0,-6 12 88 0 0,7-13-95 0 0,0 0 0 0 0,-1-1-1 0 0,0 1 1 0 0,-1-1 0 0 0,-16 15-1 0 0,24-24-2 0 0,-1 1 0 0 0,0 0 0 0 0,0-1 0 0 0,1 1 0 0 0,-1-1 0 0 0,0 1 0 0 0,0-1 0 0 0,1 1 0 0 0,-1-1 0 0 0,0 1 0 0 0,0-1 0 0 0,0 0 0 0 0,0 0 0 0 0,0 1 0 0 0,0-1 0 0 0,0 0 0 0 0,1 0 0 0 0,-3 0 0 0 0,3 0 1 0 0,-1 0-1 0 0,1 0 1 0 0,0 0 0 0 0,0 0-1 0 0,-1 0 1 0 0,1 0 0 0 0,0 0-1 0 0,0 0 1 0 0,-1 0-1 0 0,1 0 1 0 0,0 0 0 0 0,0 0-1 0 0,-1 0 1 0 0,1-1 0 0 0,0 1-1 0 0,0 0 1 0 0,-1 0-1 0 0,1 0 1 0 0,0 0 0 0 0,0 0-1 0 0,0-1 1 0 0,0 1 0 0 0,-1 0-1 0 0,1 0 1 0 0,0 0-1 0 0,0-1 1 0 0,0 1 0 0 0,0 0-1 0 0,0 0 1 0 0,-1-1 0 0 0,1 1-1 0 0,0 0 1 0 0,0 0-1 0 0,0-1 1 0 0,0 1 0 0 0,0 0-1 0 0,0 0 1 0 0,0-1 0 0 0,0 1-1 0 0,0 0 1 0 0,0 0-1 0 0,0-1 1 0 0,0 1 0 0 0,0 0-1 0 0,4-10 35 0 0,-4 9-34 0 0,7-15-20 0 0,1 0 0 0 0,0 0 0 0 0,17-21 0 0 0,-17 25 15 0 0,46-75 19 0 0,-54 86 54 0 0,5 9-67 0 0,-5-4-15 0 0,1 0 0 0 0,0 0 0 0 0,-1 0 1 0 0,0 1-1 0 0,0-1 0 0 0,0 0 0 0 0,0 0 1 0 0,-1 1-1 0 0,-1 7 0 0 0,-15 39 30 0 0,15-45-24 0 0,-10 31 7 0 0,6-17 0 0 0,-1-1 0 0 0,-1 0 0 0 0,-1 0 0 0 0,-10 17 0 0 0,21-41 0 0 0,0-1 0 0 0,0 0 0 0 0,0 0 0 0 0,0-6 0 0 0,5-15 0 0 0,24-85 0 0 0,-15 50 0 0 0,-17 61 0 0 0,-5 4 0 0 0,-5 6 0 0 0,9-8 0 0 0,-76 70 0 0 0,72-66 93 0 0,-1 0-1 0 0,1 0 1 0 0,-1-1-1 0 0,0 0 1 0 0,0-1-1 0 0,0 1 1 0 0,-9 2-1 0 0,14-6-308 0 0,1-13-288 0 0,1 11 513 0 0,0 0-1 0 0,-1 0 1 0 0,1 0-1 0 0,0 0 1 0 0,0 0 0 0 0,0 0-1 0 0,1 0 1 0 0,-1 0-1 0 0,0 0 1 0 0,1 0 0 0 0,-1 0-1 0 0,1 0 1 0 0,1-2-1 0 0,7-18 119 0 0,11-34-1 0 0,-15 40 46 0 0,0 0 0 0 0,1 0 0 0 0,1 0-1 0 0,1 1 1 0 0,11-18 0 0 0,-11 19 312 0 0,-7 17-544 0 0,-1 1 0 0 0,1-1 0 0 0,-1 0 0 0 0,0 1 0 0 0,0 6 0 0 0,-4 5 150 0 0,0 0 1 0 0,-2 0-1 0 0,0 0 0 0 0,-13 23 1 0 0,-2 7-120 0 0,8-20-113 0 0,10-19 104 0 0,0-1 0 0 0,0 1 0 0 0,0 1 0 0 0,1-1-1 0 0,-3 11 1 0 0,4-15 63 0 0,1-1 0 0 0,0 1 0 0 0,-1-1 0 0 0,1 1 0 0 0,-1-1 0 0 0,0 1 0 0 0,0-1 0 0 0,1 1 0 0 0,-3 1-1 0 0,3-2-21 0 0,0-1-1 0 0,0 0 0 0 0,0 0 0 0 0,0 0 0 0 0,-1 0 0 0 0,1 0 0 0 0,0 0 0 0 0,0 0 0 0 0,0 0 0 0 0,0 0 0 0 0,0 0 0 0 0,0 0 0 0 0,0 0 1 0 0,0 0-1 0 0,0 0 0 0 0,0 0 0 0 0,0 0 0 0 0,0 0 0 0 0,0 0 0 0 0,0 0 0 0 0,-1 0 0 0 0,1 0 0 0 0,0 0 0 0 0,0 0 0 0 0,0 0 0 0 0,0 0 1 0 0,0 0-1 0 0,0 0 0 0 0,0-1 0 0 0,0 1 0 0 0,0 0 0 0 0,0 0 0 0 0,0 0 0 0 0,0 0 0 0 0,0 0 0 0 0,0 0 0 0 0,0 0 0 0 0,0 0 0 0 0,0 0 1 0 0,0 0-1 0 0,-1 0 0 0 0,1 0 0 0 0,0 0 0 0 0,0 0 0 0 0,0 0 0 0 0,0 0 0 0 0,0-1 0 0 0,0 1 0 0 0,0 0 0 0 0,0 0 0 0 0,0 0 0 0 0,0 0 1 0 0,0 0-1 0 0,0 0 0 0 0,0 0 0 0 0,0 0 0 0 0,0 0 0 0 0,0 0 0 0 0,0 0 0 0 0,1 0 0 0 0,-3-10 18 0 0,3-11-32 0 0,47-168 16 0 0,-35 143 19 0 0,-13 42 35 0 0,0 3 28 0 0,-1 1-91 0 0,-1 1 0 0 0,0 0 0 0 0,1 0 0 0 0,-1 0 0 0 0,0-1 0 0 0,1 1 0 0 0,-1 1 0 0 0,1-1 0 0 0,0 0 0 0 0,-1 0 0 0 0,1 1 0 0 0,0-1 0 0 0,0 0 0 0 0,0 1 0 0 0,0-1 0 0 0,0 1 0 0 0,-1 2 0 0 0,-6 6-1 0 0,2-3 35 0 0,1 1 1 0 0,-1 0 0 0 0,-4 10-1 0 0,-7 11-43 0 0,-3 5-53 0 0,13-23 67 0 0,7-10 0 0 0,-1 0 0 0 0,1 0 0 0 0,-1 0 0 0 0,1 0 0 0 0,-1 0 0 0 0,0 0 0 0 0,1 0 0 0 0,-1 0 0 0 0,0 0 0 0 0,0 0 0 0 0,1 0 0 0 0,-3 0 0 0 0,8-14 0 0 0,6-3 0 0 0,-9 13 0 0 0,0 1 0 0 0,0-1 0 0 0,0 0 0 0 0,0 0 0 0 0,0 0 0 0 0,1-5 0 0 0,11-21 0 0 0,-2 8 0 0 0,15-24 0 0 0,-27 52 0 0 0,-4 10 0 0 0,-10 15 63 0 0,-36 59-1 0 0,46-84-93 0 0,0-1 0 0 0,-1 0 0 0 0,0 0 0 0 0,-7 7-1 0 0,6-8 15 0 0,6-5 17 0 0,-1 0 0 0 0,1 0 0 0 0,0 0 0 0 0,0 1 0 0 0,0-1 0 0 0,-1 0 0 0 0,1 0 0 0 0,0 0 0 0 0,0 0 0 0 0,0 0 0 0 0,-1 0 0 0 0,1 0 0 0 0,0 0 0 0 0,0 0 0 0 0,-1 0 0 0 0,1 0 0 0 0,0 0 0 0 0,0 0 0 0 0,-1 0 0 0 0,1 0 0 0 0,0 0 0 0 0,0 0 0 0 0,-1 0 0 0 0,1 0 0 0 0,0-1 0 0 0,0 1 0 0 0,0 0 0 0 0,-1 0 0 0 0,1 0 0 0 0,0 0 0 0 0,0 0 0 0 0,0 0 0 0 0,0-1 0 0 0,-1 1 0 0 0,1 0 0 0 0,0 0 0 0 0,-1-4 0 0 0,1 1 0 0 0,0 1 0 0 0,1-1 0 0 0,-1 0 0 0 0,0 0 0 0 0,1 1 0 0 0,0-1 0 0 0,0 0 0 0 0,0 1 0 0 0,0-1 0 0 0,0 1 0 0 0,0-1 0 0 0,1 1 0 0 0,1-4 0 0 0,3-4 0 0 0,17-43 0 0 0,16-34 0 0 0,-15 32 0 0 0,1-12 656 0 0,-24 64-1014 0 0,-3 3 151 0 0,-8 10 104 0 0,-10 16 147 0 0,-21 41-44 0 0,29-50 0 0 0,-1 7 0 0 0,-3 5 0 0 0,81-92 695 0 0,0-6-766 0 0,-63 69 168 0 0,-1 5-174 0 0,-3 5-142 0 0,-2 4 276 0 0,-2 0-1 0 0,0-1 1 0 0,-16 25-1 0 0,3-3-499 0 0,16-30 510 0 0,0 0 1 0 0,0 0-1 0 0,-1 0 0 0 0,1-1 1 0 0,-1 1-1 0 0,0-1 0 0 0,-5 5 1 0 0,8-8-156 0 0,1-14-571 0 0,3-3 787 0 0,1 0-1 0 0,1 1 0 0 0,0-1 1 0 0,1 1-1 0 0,10-18 1 0 0,1-5 39 0 0,-33 70-131 0 0,-32 49-1 0 0,8-17-14 0 0,51-90 71 0 0,-5 12 8 0 0,0 0-1 0 0,10-15 1 0 0,-10 18 47 0 0,0 0 0 0 0,6-16 0 0 0,-6 11-365 0 0,14-23 0 0 0,-19 38-210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31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188 205 3224 0 0,'0'0'300'0'0,"-4"-20"7128"0"0,-7 18-7083 0 0,11 2-50 0 0,-17-20 1182 0 0,14 14-1066 0 0,0 0 0 0 0,-1-1 0 0 0,0 1 0 0 0,0 1 0 0 0,0-1 0 0 0,-1 1 0 0 0,0-1 0 0 0,-11-8-1 0 0,-18-17 1638 0 0,30 27-1915 0 0,0 1 0 0 0,1-1-1 0 0,-1 1 1 0 0,1-1 0 0 0,-5-7-1 0 0,5 6 193 0 0,0 1 1 0 0,0 0-1 0 0,0 1 0 0 0,0-1 0 0 0,-1 1 0 0 0,-7-7 0 0 0,-5 1 1185 0 0,15 10-1329 0 0,10 6-240 0 0,15 18 59 0 0,-9-8 0 0 0,1 0 0 0 0,0 2 0 0 0,-2 0 0 0 0,0 1 0 0 0,14 26 0 0 0,40 91 0 0 0,-53-102 0 0 0,6 10 330 0 0,2-1 0 0 0,2-1-1 0 0,51 67 1 0 0,-67-100-228 0 0,1 0 0 0 0,0 0 1 0 0,1-1-1 0 0,0 0 0 0 0,15 8 0 0 0,-24-16 458 0 0,-3-17 879 0 0,-1 10-1411 0 0,0 0 0 0 0,0 0 0 0 0,-1 0 0 0 0,0 0 0 0 0,-4-6 0 0 0,-2-5-31 0 0,-49-86 451 0 0,31 53-458 0 0,-14-30-364 0 0,33 61 374 0 0,-1 0 0 0 0,-14-23 0 0 0,55 110 0 0 0,-18-45 0 0 0,2 0 0 0 0,32 35 0 0 0,-4-16 208 0 0,-43-41-79 0 0,-1-1-134 0 0,0 0-1 0 0,0 0 0 0 0,1 0 0 0 0,-1 0 0 0 0,0 0 0 0 0,0 0 0 0 0,0 0 0 0 0,0 0 0 0 0,0 0 0 0 0,1 0 0 0 0,-1 0 0 0 0,0 0 0 0 0,0 0 0 0 0,0 0 0 0 0,0 0 0 0 0,0 0 0 0 0,0 0 0 0 0,0 0 0 0 0,1-1 0 0 0,-1 1 0 0 0,0 0 0 0 0,0 0 0 0 0,0 0 0 0 0,0 0 0 0 0,0 0 0 0 0,0 0 0 0 0,0 0 0 0 0,0-1 0 0 0,0 1 0 0 0,0 0 0 0 0,0 0 0 0 0,0 0 0 0 0,1 0 0 0 0,-1 0 0 0 0,0-1 0 0 0,0 1 0 0 0,0 0 0 0 0,0 0 0 0 0,0 0 0 0 0,0 0 0 0 0,0 0 0 0 0,0 0 0 0 0,-1-1 0 0 0,1 1 0 0 0,-3-10 92 0 0,-10-10 363 0 0,12 19-428 0 0,1 0-34 0 0,-102-132-302 0 0,89 118 295 0 0,-1 1 0 0 0,-1 0 1 0 0,-1 1-1 0 0,0 0 0 0 0,0 1 0 0 0,-23-11 0 0 0,37 21 69 0 0,-1 1 0 0 0,0 0 0 0 0,0-1 0 0 0,0 1 0 0 0,1 1-1 0 0,-1-1 1 0 0,-5-1 0 0 0,7 2-297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31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458 5 11832 0 0,'-2'-1'139'0'0,"0"0"1"0"0,-1 1-1 0 0,1-1 1 0 0,0 1-1 0 0,-1-1 1 0 0,1 1-1 0 0,0 0 1 0 0,-1 0-1 0 0,1 0 1 0 0,0 0-1 0 0,-1 0 1 0 0,1 1-1 0 0,0-1 0 0 0,-1 1 1 0 0,1-1-1 0 0,0 1 1 0 0,0 0-1 0 0,-1 0 1 0 0,1 0-1 0 0,0 0 1 0 0,0 0-1 0 0,0 1 1 0 0,-2 1-1 0 0,-7 4 309 0 0,1 1-1 0 0,-17 17 0 0 0,15-11-166 0 0,1-1 0 0 0,1 1 1 0 0,-15 26-1 0 0,-7 10 47 0 0,6-9 41 0 0,-33 66 1 0 0,29-50 220 0 0,30-57-585 0 0,-2 3 44 0 0,1 0 1 0 0,-1 0-1 0 0,1 0 0 0 0,0 0 0 0 0,0 0 1 0 0,0 0-1 0 0,0 0 0 0 0,-1 5 0 0 0,10-14 79 0 0,7-10-46 0 0,-2-2 0 0 0,0 0 0 0 0,-1 0 0 0 0,12-25 0 0 0,33-83 261 0 0,-21 42 264 0 0,-28 69-423 0 0,-7 14-100 0 0,-10 10 112 0 0,-30 48-38 0 0,-28 26-79 0 0,19-22 171 0 0,-68 67-1 0 0,112-125-180 0 0,1 0 0 0 0,0-1 0 0 0,-1 1 0 0 0,1-1 0 0 0,-1 1 0 0 0,0-1 0 0 0,-7 2 0 0 0,10-4-37 0 0,1 0-1 0 0,0 0 0 0 0,-1 0 0 0 0,1 0 0 0 0,0 0 1 0 0,-1 0-1 0 0,1 0 0 0 0,0 0 0 0 0,-1 0 0 0 0,1 0 1 0 0,0 0-1 0 0,-1-1 0 0 0,1 1 0 0 0,0 0 1 0 0,-1 0-1 0 0,1 0 0 0 0,0 0 0 0 0,0-1 0 0 0,-1 1 1 0 0,1 0-1 0 0,0 0 0 0 0,0-1 0 0 0,0 1 1 0 0,-1 0-1 0 0,1-1 0 0 0,0 1 0 0 0,0 0 0 0 0,0-1 1 0 0,0 1-1 0 0,0 0 0 0 0,-1-1 0 0 0,1 1 1 0 0,0 0-1 0 0,0-1 0 0 0,0 1 0 0 0,0 0 0 0 0,0-1 1 0 0,0 1-1 0 0,0 0 0 0 0,0-1 0 0 0,0 1 1 0 0,0 0-1 0 0,1-1 0 0 0,-1 1 0 0 0,0 0 0 0 0,0-1 1 0 0,0 1-1 0 0,0 0 0 0 0,0 0 0 0 0,1-1 1 0 0,-1 1-1 0 0,0-1 0 0 0,9-16 143 0 0,1-1 0 0 0,14-19 0 0 0,-2 5-51 0 0,-8 10-72 0 0,1 1-1 0 0,1 1 0 0 0,0 0 1 0 0,26-22-1 0 0,-22 22-238 0 0,-8 8 295 0 0,0 1 1 0 0,20-14 0 0 0,-29 23-310 0 0,0-1 0 0 0,0 2 1 0 0,0-1-1 0 0,1 0 0 0 0,-1 1 0 0 0,0-1 1 0 0,1 1-1 0 0,0 0 0 0 0,-1 0 1 0 0,1 0-1 0 0,0 1 0 0 0,-1-1 1 0 0,1 1-1 0 0,0 0 0 0 0,0 0 0 0 0,3 1 1 0 0,2-1-1193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32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19 377 10136 0 0,'-17'5'4758'0'0,"17"-6"-4704"0"0,-1 0 0 0 0,1 0-1 0 0,0 0 1 0 0,0 0 0 0 0,0 0-1 0 0,0 0 1 0 0,0 0 0 0 0,0 0 0 0 0,0 0-1 0 0,0 0 1 0 0,0 0 0 0 0,0 0-1 0 0,0 0 1 0 0,1 0 0 0 0,-1 0-1 0 0,0 0 1 0 0,1 0 0 0 0,-1 0 0 0 0,1-1-1 0 0,11-22 343 0 0,149-208 4642 0 0,-122 177-4526 0 0,-38 53-469 0 0,5-6 270 0 0,0-1-1 0 0,1 1 1 0 0,-1 1-1 0 0,10-9 0 0 0,-14 17-311 0 0,-2 6-2 0 0,-2 5 15 0 0,-13 24 95 0 0,-1 0 1 0 0,-34 54-1 0 0,47-85-101 0 0,-21 34 29 0 0,-53 65 0 0 0,60-87-6 0 0,17-17-30 0 0,0 0 1 0 0,0 0-1 0 0,0 0 0 0 0,0 0 0 0 0,0 0 0 0 0,0 0 0 0 0,0 0 0 0 0,0 0 0 0 0,0 0 0 0 0,0 0 1 0 0,0 0-1 0 0,0 0 0 0 0,0 0 0 0 0,0 0 0 0 0,0 0 0 0 0,0 0 0 0 0,0 0 0 0 0,0 0 0 0 0,0 0 1 0 0,0 0-1 0 0,-1 0 0 0 0,1 0 0 0 0,0 1 0 0 0,0-1 0 0 0,0 0 0 0 0,0 0 0 0 0,0 0 1 0 0,0 0-1 0 0,0 0 0 0 0,0 0 0 0 0,0-1 0 0 0,0 1 0 0 0,0 0 0 0 0,0 0 0 0 0,0 0 0 0 0,0 0 1 0 0,0 0-1 0 0,-1 0 0 0 0,1 0 0 0 0,0 0 0 0 0,0 0 0 0 0,0 0 0 0 0,0 0 0 0 0,0 0 0 0 0,0 0 1 0 0,0 0-1 0 0,0 0 0 0 0,0 0 0 0 0,0 0 0 0 0,0 0 0 0 0,0 0 0 0 0,0 0 0 0 0,0 0 0 0 0,0 0 1 0 0,0 0-1 0 0,0-1 0 0 0,0 1 0 0 0,0 0 0 0 0,0 0 0 0 0,0 0 0 0 0,0 0 0 0 0,0 0 0 0 0,0 0 1 0 0,0 0-1 0 0,0 0 0 0 0,0 0 0 0 0,0 0 0 0 0,0 0 0 0 0,5-12 54 0 0,60-108 98 0 0,-21 41 221 0 0,-33 62-94 0 0,1-1 0 0 0,18-20 1 0 0,-13 17-172 0 0,1 4-610 0 0,-15 16 373 0 0,-1-1 0 0 0,0 0-1 0 0,0 0 1 0 0,1-1-1 0 0,-1 1 1 0 0,3-4-1 0 0,-5 5-313 0 0,-2 2 326 0 0,1-1 1 0 0,-1 1-1 0 0,0 0 1 0 0,0 0 0 0 0,1 0-1 0 0,-1 1 1 0 0,0-1-1 0 0,1 0 1 0 0,-1 1 0 0 0,-1 2-1 0 0,-2 1-560 0 0,0-1 219 0 0,-10 10-5903 0 0,7-4-106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33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94 4144 0 0,'-6'-6'371'0'0,"-25"-14"-134"0"0,12 5 3340 0 0,12 9-1780 0 0,1 0 0 0 0,-1-1 0 0 0,-5-8 2634 0 0,21 22-4145 0 0,6 6-223 0 0,-1 0 0 0 0,-1 2 1 0 0,0-1-1 0 0,-1 2 0 0 0,17 27 0 0 0,-4-7 11 0 0,-1-2 280 0 0,-2 1 0 0 0,33 70-1 0 0,-44-75 331 0 0,-10-29 304 0 0,-2-4-785 0 0,0 1 1 0 0,0-1-1 0 0,0 1 0 0 0,0 0 0 0 0,0-1 0 0 0,-1 1 0 0 0,-1-3 0 0 0,2 4-112 0 0,-86-132 328 0 0,36 49-140 0 0,34 53-36 0 0,-27-38-1 0 0,13 30-134 0 0,30 38-287 0 0,3 2 88 0 0,0 1 0 0 0,-1 0 0 0 0,1-1 0 0 0,-1 1 0 0 0,1 0 0 0 0,-1 0 0 0 0,2 2 0 0 0,-3-3 31 0 0,30 39 40 0 0,57 58-1 0 0,-34-41 248 0 0,-23-27-59 0 0,52 41-1 0 0,-65-57-161 0 0,13 6 115 0 0,2 2 103 0 0,-27-19 619 0 0,-6-8-403 0 0,-6-8-85 0 0,-30-29-207 0 0,1 0 169 0 0,-1 1-1 0 0,-66-55 1 0 0,77 71-317 0 0,77 77-216 0 0,-34-37 216 0 0,16 20 0 0 0,-24-24 2 0 0,1-1 0 0 0,0 0 1 0 0,1 0-1 0 0,0-1 0 0 0,16 10 0 0 0,-25-18 224 0 0,-6-14 23 0 0,-2 4-106 0 0,-1-1 0 0 0,-1 1 0 0 0,1 0 0 0 0,-1 1 1 0 0,-1 0-1 0 0,1 0 0 0 0,-14-9 0 0 0,15 13-154 0 0,-1-1 0 0 0,1 1-1 0 0,-1 1 1 0 0,1 0 0 0 0,-14-4 0 0 0,13 5-914 0 0,1 1-1 0 0,0-1 1 0 0,-14 1-1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36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1550 13824 0 0,'0'0'1929'0'0,"7"-11"-436"0"0,41-48 2011 0 0,-19 21-2052 0 0,41-42 1 0 0,-14 17-341 0 0,65-61 55 0 0,-61 65-894 0 0,332-326 1486 0 0,-212 217-1277 0 0,71-74-91 0 0,-92 37 291 0 0,-124 157-436 0 0,13-14 42 0 0,-42 57-276 0 0,-4 5-30 0 0,0 0 0 0 0,0 0-1 0 0,0 1 1 0 0,0-1 0 0 0,-1 0 0 0 0,1 1 0 0 0,0-1-1 0 0,3 3 1 0 0,-3-2-582 0 0,2 2 1077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40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1192 2760 0 0,'-1'3'78'0'0,"1"-1"0"0"0,-1-1 1 0 0,0 1-1 0 0,0 0 0 0 0,0 0 0 0 0,0 0 0 0 0,-1 0 1 0 0,1-1-1 0 0,0 1 0 0 0,-1 0 0 0 0,1-1 1 0 0,-1 1-1 0 0,-3 1 0 0 0,-8 11 3540 0 0,12-13-3132 0 0,-2 5 676 0 0,0-1 0 0 0,-1-1 0 0 0,0 1 0 0 0,0 0 0 0 0,-12 11 5861 0 0,31-31-5408 0 0,92-110 1612 0 0,-62 77-2631 0 0,25-29 90 0 0,226-261 582 0 0,-174 177-1039 0 0,4-4-32 0 0,-38 57 31 0 0,89-104 125 0 0,-173 208-354 0 0,-2 2 0 0 0,0 1-1 0 0,-1-1 1 0 0,1 1-1 0 0,-1-1 1 0 0,0 0-1 0 0,1 0 1 0 0,-1 0-1 0 0,0 0 1 0 0,1-2-1 0 0,-2 3-89 0 0,6 13-2787 0 0,-3 4 449 0 0,-2-9 755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14 160 15664 0 0,'0'0'1417'0'0,"-6"-3"-1139"0"0,-1 1 1430 0 0,11-2 855 0 0,-4 4-2497 0 0,1-1 1 0 0,-1 0-1 0 0,1 1 0 0 0,-1-1 1 0 0,1 1-1 0 0,-1-1 1 0 0,1 1-1 0 0,-1 0 1 0 0,1-1-1 0 0,-1 1 1 0 0,1-1-1 0 0,0 1 1 0 0,-1 0-1 0 0,1 0 0 0 0,0-1 1 0 0,0 1-1 0 0,137-10 1870 0 0,35-10-1038 0 0,-87 7-156 0 0,-86 13-724 0 0,0 0-1 0 0,1 0 0 0 0,-1 0 0 0 0,0 0 1 0 0,0 0-1 0 0,1 0 0 0 0,-1 0 1 0 0,0 0-1 0 0,1 0 0 0 0,-1 0 1 0 0,0 0-1 0 0,0 0 0 0 0,1 0 0 0 0,-1 0 1 0 0,0-1-1 0 0,0 1 0 0 0,1 0 1 0 0,-1 0-1 0 0,0 0 0 0 0,0-1 1 0 0,1 1-1 0 0,-1 0 0 0 0,0 0 1 0 0,0 0-1 0 0,0-1 0 0 0,0 1 0 0 0,1 0 1 0 0,-1 0-1 0 0,0-1 0 0 0,0 1 1 0 0,0 0-1 0 0,0 0 0 0 0,0-1 1 0 0,-5-9 199 0 0,3 8-203 0 0,-1-1 0 0 0,1 1-1 0 0,-1-1 1 0 0,0 1 0 0 0,-4-2-1 0 0,-31-15 91 0 0,-67-22 0 0 0,100 39-113 0 0,0 0 301 0 0,9 2 43 0 0,5-2-340 0 0,10 0 234 0 0,0 1 0 0 0,-1 0-1 0 0,29 3 1 0 0,-45-2-202 0 0,-1 0 0 0 0,1 0 0 0 0,-1 0 0 0 0,1 0 0 0 0,-1 1 0 0 0,1-1 0 0 0,-1 1 0 0 0,0-1 0 0 0,1 0 0 0 0,-1 1 0 0 0,0 0 0 0 0,1-1-1 0 0,-1 1 1 0 0,0 0 0 0 0,0 0 0 0 0,0 0 0 0 0,0 0 0 0 0,1 0 0 0 0,-1 0 0 0 0,0 0 0 0 0,-1 0 0 0 0,1 0 0 0 0,0 0 0 0 0,0 1 0 0 0,0-1 0 0 0,0 3 0 0 0,0-2 7 0 0,-1 1 1 0 0,0 0 0 0 0,0-1 0 0 0,0 1-1 0 0,0-1 1 0 0,0 1 0 0 0,-1 0-1 0 0,1-1 1 0 0,-1 1 0 0 0,0-1-1 0 0,1 1 1 0 0,-1-1 0 0 0,0 1-1 0 0,-2 2 1 0 0,-4 9 74 0 0,-15 19-1 0 0,14-22-75 0 0,1 1 1 0 0,-11 20-1 0 0,-18 36-182 0 0,23-45-2371 0 0,-11 26 0 0 0,16-29-6767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22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338 115 9760 0 0,'6'-26'4586'0'0,"-3"19"-2163"0"0,-1 0 943 0 0,-2 6-3304 0 0,0 1 0 0 0,0-1 0 0 0,0 0 0 0 0,0 1 0 0 0,-1-1 0 0 0,1 1 0 0 0,0-1 0 0 0,0 1 0 0 0,0-1 0 0 0,-1 1 0 0 0,1-1 0 0 0,0 1 0 0 0,-1-1 0 0 0,1 1 0 0 0,-1-1 0 0 0,1 1 0 0 0,0-1 0 0 0,-1 1 0 0 0,1 0 0 0 0,-1-1-1 0 0,1 1 1 0 0,-1 0 0 0 0,1-1 0 0 0,-1 1 0 0 0,1 0 0 0 0,-1 0 0 0 0,0 0 0 0 0,1-1 0 0 0,-1 1 0 0 0,1 0 0 0 0,-1 0 0 0 0,0 0 0 0 0,1 0 0 0 0,-1 0 0 0 0,1 0 0 0 0,-1 0 0 0 0,1 0 0 0 0,-1 0 0 0 0,0 0 0 0 0,1 1 0 0 0,-1-1 0 0 0,1 0 0 0 0,-1 0-1 0 0,1 0 1 0 0,-1 1 0 0 0,0-1 0 0 0,0 1 0 0 0,-5 2-21 0 0,1 0-1 0 0,0 1 0 0 0,-9 6 0 0 0,7-4 137 0 0,-77 61-97 0 0,-56 46-80 0 0,128-102 53 0 0,1 0-1 0 0,0 0 0 0 0,1 2 0 0 0,-9 13 1 0 0,18-25-20 0 0,-1 2 899 0 0,7-3-432 0 0,-3 0-643 0 0,1-1 172 0 0,1 1 0 0 0,0-1 0 0 0,0-1-1 0 0,-1 1 1 0 0,1-1 0 0 0,0 1 0 0 0,-1-1 0 0 0,1 0 0 0 0,2-3-1 0 0,31-25 196 0 0,-16 12-105 0 0,17-13 181 0 0,-1-3 1 0 0,-2-1-1 0 0,41-54 0 0 0,-55 63 276 0 0,20-35 0 0 0,-40 60-384 0 0,0-3 245 0 0,15 33-426 0 0,-8-19-11 0 0,0 1 0 0 0,11 18 0 0 0,-12-17 0 0 0,0-1 0 0 0,14 16 0 0 0,21 21 23 0 0,20 22 18 0 0,-56-64-20 0 0,-1 1 0 0 0,1 1 0 0 0,-1-1-1 0 0,8 16 1 0 0,9 13 539 0 0,-6-6 283 0 0,-16-37-762 0 0,0 6-77 0 0,0 0 0 0 0,0 1 0 0 0,0-1 0 0 0,0 0 0 0 0,0 0 1 0 0,0 0-1 0 0,0 0 0 0 0,-1 0 0 0 0,1 0 0 0 0,0 0 0 0 0,-1 1 0 0 0,1-1 0 0 0,0 0 0 0 0,-1-1 0 0 0,-1-3 6 0 0,1 4 32 0 0,-2-3-895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22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3680 0 0,'0'0'284'0'0,"0"-10"3345"0"0,0 9-3506 0 0,-1-2 767 0 0,1 0 0 0 0,0 0 0 0 0,1 0 0 0 0,-1 0 0 0 0,0 0 0 0 0,1 0 0 0 0,0 0 0 0 0,2-5 2984 0 0,14 17-2118 0 0,-11-5-1516 0 0,-1 1 1 0 0,1 0-1 0 0,7 8 0 0 0,13 11 734 0 0,-6-6-278 0 0,0 0-1 0 0,-1 1 1 0 0,29 40 0 0 0,-28-35-370 0 0,36 58-353 0 0,-56-81 39 0 0,0-1 0 0 0,1 1 0 0 0,-1-1 0 0 0,0 1 0 0 0,1-1 0 0 0,-1 1 0 0 0,0-1 0 0 0,1 1 0 0 0,-1-1 0 0 0,1 0 1 0 0,-1 1-1 0 0,0-1 0 0 0,1 1 0 0 0,-1-1 0 0 0,1 0 0 0 0,-1 0 0 0 0,1 1 0 0 0,0-1 0 0 0,-1 0 0 0 0,1 0 0 0 0,0 1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24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429 213 13824 0 0,'0'0'1056'0'0,"-8"5"-600"0"0,-1 1 246 0 0,0-1 0 0 0,0 1 1 0 0,1 0-1 0 0,-9 9 0 0 0,-1 0-227 0 0,-5 9-357 0 0,0 0-127 0 0,16-18 20 0 0,0 1-1 0 0,1 0 0 0 0,-1 0 0 0 0,1 0 0 0 0,1 1 0 0 0,-8 12 0 0 0,12-17 245 0 0,-1 2 1259 0 0,14-8-1338 0 0,2-4-176 0 0,0 0 0 0 0,-1 0 0 0 0,0-1 0 0 0,12-11 0 0 0,0 2 0 0 0,13-12 1000 0 0,-37 28-697 0 0,-9 10-78 0 0,-54 27 279 0 0,49-28-306 0 0,-1 0 0 0 0,0 0 0 0 0,0-2 0 0 0,-1 1 0 0 0,-16 4 0 0 0,30-11-182 0 0,1 0-1 0 0,0 0 0 0 0,-1 0 0 0 0,1 1 1 0 0,0-1-1 0 0,-1 0 0 0 0,1 0 1 0 0,-1 0-1 0 0,1 0 0 0 0,0 0 1 0 0,-1 0-1 0 0,1 1 0 0 0,-1-1 0 0 0,1 0 1 0 0,0 0-1 0 0,-1 0 0 0 0,1 0 1 0 0,-1-1-1 0 0,1 1 0 0 0,0 0 1 0 0,-1 0-1 0 0,1 0 0 0 0,0 0 0 0 0,-1 0 1 0 0,1 0-1 0 0,-1-1 0 0 0,1 1 1 0 0,0 0-1 0 0,-1 0 0 0 0,1 0 0 0 0,0-1 1 0 0,0 1-1 0 0,-1-1 0 0 0,1 1 4 0 0,0-1 0 0 0,0 0 0 0 0,0 0-1 0 0,0 0 1 0 0,0 0 0 0 0,1 0 0 0 0,-1 1-1 0 0,0-1 1 0 0,1 0 0 0 0,-1 0-1 0 0,0 1 1 0 0,1-1 0 0 0,-1 0 0 0 0,1 0-1 0 0,20-25 135 0 0,0 6-139 0 0,1 0 1 0 0,0 2 0 0 0,2 1 0 0 0,27-16 0 0 0,-42 27-29 0 0,-15 6-32 0 0,-18 9 80 0 0,0 3-12 0 0,-34 23 0 0 0,1 0-64 0 0,31-20 42 0 0,21-11 0 0 0,-1 0 0 0 0,1 0 0 0 0,-1-1 0 0 0,0 0 0 0 0,0 0 0 0 0,0-1 0 0 0,-1 1 0 0 0,1-1 0 0 0,0-1 0 0 0,-12 2 0 0 0,18-3 0 0 0,1 0 0 0 0,-1-1 0 0 0,0 1 0 0 0,0-1 0 0 0,0 1 0 0 0,0-1 0 0 0,0 1 0 0 0,0-1 0 0 0,0 1 0 0 0,1 0 0 0 0,-1-1 0 0 0,0 1 0 0 0,0-1 0 0 0,1 1 0 0 0,-1 0 0 0 0,0-1 0 0 0,1 1 0 0 0,-1 0 0 0 0,0-1 0 0 0,1 1 0 0 0,-1 0 0 0 0,0-1 0 0 0,1 1 0 0 0,-1 0 0 0 0,1-1 0 0 0,12-11 0 0 0,130-103 411 0 0,-85 55 930 0 0,-76 73-1694 0 0,5-4 318 0 0,0 1 0 0 0,1 1 1 0 0,-19 21-1 0 0,7-7 31 0 0,13-14 228 0 0,1 0 0 0 0,-11 16 0 0 0,21-26-224 0 0,-1-1 0 0 0,1 0 0 0 0,0 0 0 0 0,0 1 0 0 0,0-1 0 0 0,0 0 0 0 0,0 1 0 0 0,0-1 0 0 0,0 0 0 0 0,0 0 0 0 0,0 1 0 0 0,0-1 0 0 0,0 0 0 0 0,0 1 0 0 0,0-1 0 0 0,0 0 0 0 0,1 0 0 0 0,-1 1 0 0 0,0-1 0 0 0,0 0 0 0 0,0 0 0 0 0,0 1 0 0 0,0-1 0 0 0,1 0 1 0 0,-1 0-1 0 0,0 1 0 0 0,0-1 0 0 0,0 0 0 0 0,1 0 0 0 0,-1 0 0 0 0,0 1 0 0 0,0-1 0 0 0,1 0 0 0 0,-1 0 0 0 0,0 0 0 0 0,0 0 0 0 0,1 0 0 0 0,-1 0 0 0 0,0 0 0 0 0,0 1 0 0 0,1-1 0 0 0,-1 0 0 0 0,0 0 0 0 0,1 0 0 0 0,-1 0 0 0 0,0 0 0 0 0,1 0 0 0 0,-1 0 0 0 0,0-1 0 0 0,16 3-105 0 0,-5-4 12 0 0,-1-1 1 0 0,0 1-1 0 0,0-1 0 0 0,13-7 1 0 0,-11 5 94 0 0,-1 1 1 0 0,19-4-1 0 0,-14 3-2 0 0,-16 5 0 0 0,0 0 0 0 0,0 0 0 0 0,0-1 0 0 0,0 1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1 0 0 0,0-1 0 0 0,0 0 0 0 0,1 0 0 0 0,-1 0 0 0 0,0 0 0 0 0,0 0 0 0 0,0 0 0 0 0,0 0 0 0 0,0 1 0 0 0,0-1 0 0 0,0 0 0 0 0,0 0 0 0 0,0 0 0 0 0,0 0 0 0 0,0 0 0 0 0,0 0 0 0 0,0 1 0 0 0,0-1 0 0 0,0 0 0 0 0,0 0 0 0 0,0 0 0 0 0,0 0 0 0 0,0 0 0 0 0,0 1 0 0 0,-3 3 0 0 0,-12 14 96 0 0,0-1 0 0 0,-28 26 0 0 0,33-34-48 0 0,-1-1 0 0 0,0 0 0 0 0,-1 0 0 0 0,1-1 0 0 0,-24 9 0 0 0,35-16-48 0 0,0 1 0 0 0,-1-1 0 0 0,1 0 0 0 0,-1 0 0 0 0,1 0 0 0 0,-1 1 0 0 0,1-1 0 0 0,0 0 0 0 0,-1 0 0 0 0,1 0 0 0 0,-1 0 0 0 0,1 0 0 0 0,-1 0 0 0 0,1 0 0 0 0,-1 0 0 0 0,1 0 0 0 0,-1 0 0 0 0,1 0 0 0 0,0 0 0 0 0,-1 0 0 0 0,1 0 0 0 0,-1-1 0 0 0,1 1 0 0 0,-1 0 0 0 0,1 0 0 0 0,0 0 0 0 0,-1-1 0 0 0,1 1 0 0 0,0 0 0 0 0,-1-1 0 0 0,1 1 0 0 0,0 0 0 0 0,-1-1 0 0 0,1 1 0 0 0,0 0 0 0 0,-1-1 0 0 0,1 1 0 0 0,0 0 0 0 0,0-1 0 0 0,-1 1 0 0 0,1-1 0 0 0,0 1 0 0 0,0-1 0 0 0,0 1 0 0 0,0 0 0 0 0,0-1 0 0 0,0 0 0 0 0,-1-1 0 0 0,1-1 0 0 0,0 1 0 0 0,0 0 0 0 0,1 0 0 0 0,-1-1 0 0 0,0 1 0 0 0,1-3 0 0 0,4-6-7 0 0,0-1-1 0 0,1 1 1 0 0,0 0-1 0 0,1 0 1 0 0,0 1-1 0 0,1 0 1 0 0,11-12-1 0 0,17-23-12 0 0,-3 4 17 0 0,-25 32 69 0 0,0 0 0 0 0,0 0-1 0 0,-1-1 1 0 0,-1 0 0 0 0,7-14 0 0 0,-12 24-65 0 0,-1 0 0 0 0,0 0 1 0 0,0 0-1 0 0,0 0 0 0 0,0-1 0 0 0,0 1 0 0 0,0 0 0 0 0,0 0 0 0 0,0 0 0 0 0,0 0 1 0 0,0 0-1 0 0,0 0 0 0 0,0-1 0 0 0,0 1 0 0 0,0 0 0 0 0,0 0 0 0 0,0 0 0 0 0,0 0 1 0 0,0 0-1 0 0,0-1 0 0 0,0 1 0 0 0,0 0 0 0 0,0 0 0 0 0,0 0 0 0 0,0 0 1 0 0,0 0-1 0 0,0 0 0 0 0,0-1 0 0 0,0 1 0 0 0,0 0 0 0 0,0 0 0 0 0,0 0 0 0 0,-1 0 1 0 0,1 0-1 0 0,0 0 0 0 0,0 0 0 0 0,0 0 0 0 0,0-1 0 0 0,0 1 0 0 0,0 0 0 0 0,0 0 1 0 0,-1 0-1 0 0,1 0 0 0 0,0 0 0 0 0,0 0 0 0 0,0 0 0 0 0,0 0 0 0 0,0 0 0 0 0,0 0 1 0 0,-1 0-1 0 0,1 0 0 0 0,0 0 0 0 0,0 0 0 0 0,-12 2 102 0 0,-12 9 37 0 0,11-2-140 0 0,0 0 0 0 0,-20 18 0 0 0,7-5 0 0 0,-71 45 0 0 0,79-58 32 0 0,15-9-10 0 0,10-8-12 0 0,43-30-10 0 0,-27 14 0 0 0,-11 10 0 0 0,22-18 0 0 0,-15 12-7 0 0,-16 16 29 0 0,0 0 1 0 0,1 0-1 0 0,-1 0 1 0 0,1 1 0 0 0,6-5-1 0 0,-35 18 42 0 0,-25 22-66 0 0,35-21 5 0 0,-1-1 0 0 0,0 0 1 0 0,-28 11-1 0 0,12-7 44 0 0,25-10-138 0 0,-1 0 1 0 0,1-1-1 0 0,-1 0 0 0 0,0-1 0 0 0,0 1 0 0 0,0-2 0 0 0,0 1 0 0 0,-16 0 0 0 0,23-2 224 0 0,10-10 486 0 0,34-20-727 0 0,63-60 0 0 0,-97 82 192 0 0,-1 1-1 0 0,18-10 1 0 0,8-8 17 0 0,-39 31-85 0 0,-3 2 12 0 0,1 0 0 0 0,-1 0 0 0 0,-12 9 0 0 0,3-7-21 0 0,3 0 17 0 0,-1 0 1 0 0,0-2-1 0 0,0 0 0 0 0,-25 8 0 0 0,39-15-23 0 0,0-1 1 0 0,0 0-1 0 0,0 0 0 0 0,1 1 0 0 0,-1-1 1 0 0,0 0-1 0 0,0 0 0 0 0,0 0 0 0 0,0 0 1 0 0,0 0-1 0 0,1 0 0 0 0,-1 0 0 0 0,0 0 1 0 0,0-1-1 0 0,0 1 0 0 0,-1-1 0 0 0,2 1 1 0 0,0 0 1 0 0,-1 0-1 0 0,1-1 0 0 0,-1 1 0 0 0,1 0 0 0 0,0-1 0 0 0,0 1 0 0 0,-1-1 0 0 0,1 1 1 0 0,0 0-1 0 0,-1-1 0 0 0,1 1 0 0 0,0-1 0 0 0,0 1 0 0 0,0-1 0 0 0,0 1 0 0 0,-1-1 1 0 0,1 1-1 0 0,0-1 0 0 0,0 1 0 0 0,0-1 0 0 0,0-1 3 0 0,0 0 0 0 0,1 0 0 0 0,-1 0 0 0 0,0 0-1 0 0,1 0 1 0 0,-1 0 0 0 0,1 0 0 0 0,0 0 0 0 0,0 0 0 0 0,0 0 0 0 0,0 1-1 0 0,0-1 1 0 0,1-2 0 0 0,14-14 20 0 0,36-33 0 0 0,-18 18-22 0 0,-29 28-24 0 0,3-4 35 0 0,1 1 1 0 0,19-14-1 0 0,-23 19 39 0 0,-6 5-48 0 0,-1-1 0 0 0,1 0 1 0 0,0 0-1 0 0,0 1 0 0 0,0-1 0 0 0,0 1 0 0 0,1-1 0 0 0,-1 1 0 0 0,0-1 0 0 0,-1 4 1 0 0,-2 5 1 0 0,-1-4 4 0 0,-1-1 0 0 0,1 1 0 0 0,-1-1 0 0 0,0 0 0 0 0,-1 0 0 0 0,1 0 1 0 0,-1-1-1 0 0,0 0 0 0 0,-7 3 0 0 0,-15 9 14 0 0,26-16-25 0 0,5-4 0 0 0,3-5 0 0 0,9-9 31 0 0,25-26 0 0 0,-33 37-29 0 0,-4 4 3 0 0,7-7 30 0 0,-6 8-18 0 0,-5 7-10 0 0,-14 21 27 0 0,-1 0 0 0 0,-2-1 0 0 0,-30 33 0 0 0,29-33-45 0 0,54-50 30 0 0,39-30 45 0 0,-49 37-37 0 0,-10 8 39 0 0,0 0 0 0 0,19-10 0 0 0,-29 18-54 0 0,1-1-1 0 0,0 1 0 0 0,1 0 0 0 0,-1 1 0 0 0,0 0 1 0 0,0-1-1 0 0,1 2 0 0 0,-1-1 0 0 0,1 1 1 0 0,-1-1-1 0 0,7 2 0 0 0,-8-1-11 0 0,-1 1 0 0 0,0 0 0 0 0,0 0 0 0 0,0 0 0 0 0,-1 0 0 0 0,1 0 0 0 0,0 1 0 0 0,0-1 0 0 0,-1 1 0 0 0,1 0 0 0 0,0 0 0 0 0,-1 0 0 0 0,4 4 0 0 0,3 3 0 0 0,-1 1 0 0 0,8 13 0 0 0,-1-1 0 0 0,-10-15 1 0 0,-4-5 0 0 0,0-1-1 0 0,-1 1 1 0 0,1-1 0 0 0,0 0 0 0 0,0 1-1 0 0,0-1 1 0 0,1 0 0 0 0,-1 1 0 0 0,0-1-1 0 0,0 0 1 0 0,1 0 0 0 0,-1 0 0 0 0,1 0-1 0 0,2 1 1 0 0,-4-2 207 0 0,-8-3-71 0 0,-13-10 7 0 0,-36-30-1 0 0,-8-5-91 0 0,57 41-64 0 0,10 22-112 0 0,1-4 112 0 0,-2-7 4 0 0,0 0-1 0 0,0-1 0 0 0,1 1 0 0 0,-1 0 1 0 0,3 3-1 0 0,16 38 9 0 0,-12-32 0 0 0,11 24 0 0 0,-9-17 0 0 0,-9-13 0 0 0,-1-6-1 0 0,0 0 1 0 0,0 0-1 0 0,0 0 0 0 0,0 0 0 0 0,0 0 0 0 0,1-1 0 0 0,-1 1 0 0 0,0 0 0 0 0,1 0 0 0 0,-1 0 0 0 0,0 0 0 0 0,1 0 1 0 0,-1-1-1 0 0,2 2 0 0 0,-2-1-90 0 0,-7-9-1724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25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37 290 3680 0 0,'0'0'284'0'0,"7"-8"1053"0"0,-3 3 2383 0 0,-2 2-2751 0 0,0 0 0 0 0,0 0 0 0 0,0 0 0 0 0,0 0 0 0 0,0 1 0 0 0,0-1 0 0 0,1 1 0 0 0,-1-1-1 0 0,4-1 1 0 0,30-20 1042 0 0,-14 10-1021 0 0,-16 10-822 0 0,6-4 64 0 0,0-1 0 0 0,0 0 0 0 0,-1 0 0 0 0,0-1-1 0 0,0 0 1 0 0,14-21 0 0 0,-27 34-230 0 0,-1 0-1 0 0,1 0 1 0 0,-1-1 0 0 0,0 1 0 0 0,0-1-1 0 0,0 0 1 0 0,0 0 0 0 0,-5 3-1 0 0,-12 7 29 0 0,-140 102 1957 0 0,157-112-1963 0 0,2-1-20 0 0,1 0 0 0 0,-1-1 0 0 0,0 1 0 0 0,0-1 0 0 0,0 1 0 0 0,0-1 0 0 0,0 1 0 0 0,0-1 0 0 0,0 0 1 0 0,0 1-1 0 0,0-1 0 0 0,0 0 0 0 0,0 0 0 0 0,0 0 0 0 0,-1 0 0 0 0,1 0 743 0 0,13-12 217 0 0,77-75-750 0 0,-44 44-147 0 0,-9 10-67 0 0,-24 24 0 0 0,0-2 0 0 0,-1 1 0 0 0,0-1 0 0 0,-1-1 0 0 0,14-20 0 0 0,-24 32 0 0 0,0-1 0 0 0,0 1 0 0 0,1 0 0 0 0,-1-1 0 0 0,0 1 0 0 0,0-1 0 0 0,1 1 0 0 0,-1 0 0 0 0,0-1 0 0 0,0 1 0 0 0,0-1 0 0 0,0 1 0 0 0,0-1 0 0 0,0 1 0 0 0,1-1 0 0 0,-1 1 0 0 0,0-1 0 0 0,0 1 0 0 0,-1 0 0 0 0,1-1 0 0 0,0 1 0 0 0,0-1 0 0 0,0 1 0 0 0,0-1 0 0 0,0 1 0 0 0,0-1 0 0 0,-1 1 0 0 0,1 0 0 0 0,0-1 0 0 0,0 1 0 0 0,-1-1 0 0 0,1 1 0 0 0,0 0 0 0 0,0-1 0 0 0,-1 1 0 0 0,1 0 0 0 0,-1-1 0 0 0,1 1 0 0 0,0 0 0 0 0,-1 0 0 0 0,1-1 0 0 0,-1 1 0 0 0,-1-1 0 0 0,1 1 0 0 0,0 0 0 0 0,0 0 0 0 0,0-1 0 0 0,0 1 0 0 0,0 0 0 0 0,0 0 0 0 0,0 0 0 0 0,0 0 0 0 0,0 0 0 0 0,0 0 0 0 0,0 1 0 0 0,0-1 0 0 0,0 0 0 0 0,-2 1 0 0 0,-9 6 0 0 0,-1 0 0 0 0,1 1 0 0 0,1 0 0 0 0,-1 1 0 0 0,-11 12 0 0 0,17-16 0 0 0,0 1 0 0 0,1 0 0 0 0,-7 9 0 0 0,40-28 0 0 0,3-2 198 0 0,-19 9 9 0 0,0 0 0 0 0,-1 0 0 0 0,0-1 0 0 0,0 0 0 0 0,13-12 0 0 0,-24 18 365 0 0,-2 2-649 0 0,-1-1 81 0 0,1 1-1 0 0,-1 0 0 0 0,1 0 0 0 0,0 1 1 0 0,-1-1-1 0 0,1 0 0 0 0,0 1 0 0 0,0-1 1 0 0,0 1-1 0 0,0 0 0 0 0,0 0 0 0 0,-2 2 1 0 0,-4 4 59 0 0,-7 5-58 0 0,1 1-1 0 0,1 1 1 0 0,-17 23-1 0 0,-8 9-7 0 0,34-43 3 0 0,4-6 0 0 0,0 0 0 0 0,0 0 0 0 0,-1 0 0 0 0,2 0 0 0 0,-1 1 0 0 0,0-1 0 0 0,0 0 0 0 0,1-3 0 0 0,8-16-961 0 0,1 0 1 0 0,1 1-1 0 0,15-22 1 0 0,-22 37 219 0 0,-3 4 501 0 0,-1 1 1 0 0,1-1-1 0 0,-1 1 1 0 0,1-1-1 0 0,-1 1 1 0 0,1-1-1 0 0,-1 0 1 0 0,0 1-1 0 0,1-1 1 0 0,-1 0-1 0 0,0 1 1 0 0,1-1-1 0 0,-1 0 0 0 0,0 1 1 0 0,0-1-1 0 0,0 0 1 0 0,0 1-1 0 0,0-1 1 0 0,1 0-1 0 0,-1 1 1 0 0,-1-1-1 0 0,1 0 1 0 0,0 0-1 0 0,0 1 1 0 0,0-1-1 0 0,0 0 1 0 0,0 1-1 0 0,-1-1 1 0 0,1-1-1 0 0,-3-3-1798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25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65 15032 0 0,'0'0'686'0'0,"-1"0"-15"0"0,-3 0-307 0 0,4-1-223 0 0,-1 0-1 0 0,1 1 1 0 0,0-1 0 0 0,0 0-1 0 0,0 0 1 0 0,0 0 0 0 0,0 1-1 0 0,0-1 1 0 0,0 0 0 0 0,1 0 0 0 0,-1 1-1 0 0,0-1 1 0 0,0 0 0 0 0,1 0-1 0 0,-1 1 1 0 0,1-2 0 0 0,3-3 211 0 0,0 0 1 0 0,0 1-1 0 0,0-1 1 0 0,0 1-1 0 0,1 0 1 0 0,-1 1 0 0 0,1-1-1 0 0,0 1 1 0 0,1 0-1 0 0,-1 0 1 0 0,11-4-1 0 0,-15 6-280 0 0,0 2-18 0 0,4 1-44 0 0,-4-2-92 0 0,-1 1-1 0 0,1-1 0 0 0,0 1 0 0 0,0-1 0 0 0,-1 1 1 0 0,1-1-1 0 0,0 1 0 0 0,-1 0 0 0 0,1 0 1 0 0,0-1-1 0 0,-1 1 0 0 0,1 0 0 0 0,-1 0 1 0 0,0 0-1 0 0,1 0 0 0 0,-1-1 0 0 0,0 1 1 0 0,1 0-1 0 0,-1 0 0 0 0,0 0 0 0 0,0 0 1 0 0,0 0-1 0 0,0 0 0 0 0,1 0 0 0 0,-2 0 0 0 0,1 0 1 0 0,0 1-1 0 0,0-1-825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18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89 5296 0 0,'0'0'241'0'0,"5"-13"168"0"0,-5 11-84 0 0,1 0-1 0 0,0 0 1 0 0,-1 0-1 0 0,1 0 0 0 0,0 1 1 0 0,0-1-1 0 0,0 0 0 0 0,2-2 1 0 0,-1 2-24 0 0,-1 1 0 0 0,0-1 0 0 0,0 1 0 0 0,0-1 0 0 0,-1 0 0 0 0,1 1 0 0 0,0-1 1 0 0,0-3-1 0 0,0 4-179 0 0,-1 0 0 0 0,0 0 0 0 0,1 0 1 0 0,-1 0-1 0 0,1 0 0 0 0,-1 0 1 0 0,1 0-1 0 0,0 0 0 0 0,-1 0 0 0 0,1 0 1 0 0,0 0-1 0 0,0 1 0 0 0,1-2 0 0 0,4-5 1087 0 0,-5 6-764 0 0,-1 1-351 0 0,0-1-1 0 0,1 1 1 0 0,-1 0 0 0 0,1 0 0 0 0,-1-1-1 0 0,0 1 1 0 0,1 0 0 0 0,-1 0 0 0 0,1-1-1 0 0,-1 1 1 0 0,0 0 0 0 0,0-1 0 0 0,1 1-1 0 0,-1-1 1 0 0,0 1 0 0 0,1 0-1 0 0,-1-1 1 0 0,0 1 0 0 0,0-1 0 0 0,1 0 230 0 0,-1 0 0 0 0,0 1 0 0 0,1-1 0 0 0,-1 0 0 0 0,1 1 0 0 0,-1-1 0 0 0,1 1-1 0 0,-1-1 1 0 0,1 0 0 0 0,-1 1 0 0 0,1-1 0 0 0,-1 1 0 0 0,2-1 0 0 0,-2 2-50 0 0,0 1-1 0 0,0 0 0 0 0,0-1 1 0 0,0 1-1 0 0,-1-1 0 0 0,1 1 0 0 0,-1 0 1 0 0,1-1-1 0 0,-1 1 0 0 0,1-1 1 0 0,-1 0-1 0 0,0 1 0 0 0,-1 1 1 0 0,-14 29 43 0 0,-66 87 12 0 0,49-73-50 0 0,-32 42 305 0 0,60-81-508 0 0,0 0 0 0 0,-1-1 0 0 0,-12 11 0 0 0,18-16 3 0 0,0-16 170 0 0,2 7-205 0 0,0 1 0 0 0,1-1 0 0 0,-1 1 0 0 0,2 0 1 0 0,-1 0-1 0 0,8-12 0 0 0,32-39 161 0 0,-18 26 9 0 0,-13 15-111 0 0,-5 7-20 0 0,0 0 1 0 0,1 1-1 0 0,0-1 1 0 0,10-8-1 0 0,-13 15-51 0 0,-5 3-30 0 0,1 1 1 0 0,-1 0-1 0 0,0-1 1 0 0,0 1-1 0 0,0-1 0 0 0,0 1 1 0 0,0-1-1 0 0,0 1 0 0 0,0-1 1 0 0,-1 1-1 0 0,1-1 0 0 0,0 1 1 0 0,0-1-1 0 0,0 1 1 0 0,0-1-1 0 0,-1 1 0 0 0,1-1 1 0 0,0 1-1 0 0,-1-1 0 0 0,1 1 1 0 0,-1 0-1 0 0,-8 17 26 0 0,-5 6-28 0 0,-2 0-1 0 0,-28 34 1 0 0,4-7 12 0 0,35-43 33 0 0,-1-1 1 0 0,0 0 0 0 0,0-1-1 0 0,-1 0 1 0 0,0 0-1 0 0,0 0 1 0 0,0 0-1 0 0,-1-1 1 0 0,1-1 0 0 0,-11 6-1 0 0,22-20 402 0 0,14-16-366 0 0,103-113 298 0 0,-115 133-355 0 0,7-8 51 0 0,1-1 1 0 0,1 2-1 0 0,1 0 1 0 0,18-12-1 0 0,28-19 833 0 0,-61 43-688 0 0,1 2-217 0 0,-1 0-1 0 0,1 0 1 0 0,-1 0 0 0 0,1 0-1 0 0,-1 0 1 0 0,0 0 0 0 0,0 1-1 0 0,1-1 1 0 0,-1 0 0 0 0,0 1 0 0 0,0-1-1 0 0,0 1 1 0 0,0-1 0 0 0,-1 1-1 0 0,2 1 1 0 0,-2-3-2 0 0,6 10-46 0 0,1-1-1 0 0,0 0 1 0 0,0 0-1 0 0,13 10 1 0 0,6 9-200 0 0,-3 1 249 0 0,0 1-1 0 0,-3 1 0 0 0,0 1 1 0 0,29 66-1 0 0,-30-57 461 0 0,-17-33-441 0 0,-3-5-35 0 0,-8-16 23 0 0,-3-7 93 0 0,-15-35 1 0 0,12 23-94 0 0,-24-51 42 0 0,28 62-53 0 0,4 9 0 0 0,1-1 0 0 0,0 0 0 0 0,-4-17 0 0 0,8 27-12 0 0,10 35-120 0 0,15 21 109 0 0,-14-32 6 0 0,0 1 1 0 0,6 23 0 0 0,22 65 16 0 0,-15-48 0 0 0,-18-47-2 0 0,-2-10 4 0 0,-1 0 0 0 0,1 0 1 0 0,0-1-1 0 0,0 1 0 0 0,5 8 0 0 0,-6-12 140 0 0,-2-13-222 0 0,0 10-186 0 0,0-1-1 0 0,0 1 1 0 0,0 0-1 0 0,0 0 0 0 0,-1 0 1 0 0,1 0-1 0 0,-1 0 1 0 0,1 1-1 0 0,-1-1 0 0 0,0 0 1 0 0,0 1-1 0 0,0-1 1 0 0,0 1-1 0 0,0-1 0 0 0,0 1 1 0 0,0 0-1 0 0,0 0 1 0 0,0 0-1 0 0,-3-1 1 0 0,-4 0-1156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19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43 6912 0 0,'0'-5'8266'0'0,"3"-9"-5262"0"0,3-9 436 0 0,-12 26-3307 0 0,2-1-109 0 0,-13 0 1606 0 0,27 7 200 0 0,1 5-1626 0 0,2 0-1 0 0,0-1 1 0 0,1 0-1 0 0,0-1 1 0 0,1 0-1 0 0,20 11 1 0 0,36 30 165 0 0,-56-39-328 0 0,-4-5-6 0 0,-1 0-1 0 0,0 1 1 0 0,0 0 0 0 0,-1 0-1 0 0,11 16 1 0 0,-19-23-2 0 0,12 18 2 0 0,-11-11 92 0 0,-3-9-117 0 0,1-1-1 0 0,0 0 1 0 0,0 0 0 0 0,0 0-1 0 0,0 1 1 0 0,-1-1-1 0 0,1 0 1 0 0,0 0 0 0 0,0 0-1 0 0,0 0 1 0 0,-1 1-1 0 0,1-1 1 0 0,0 0-1 0 0,0 0 1 0 0,-1 0 0 0 0,1 0-1 0 0,0 0 1 0 0,0 0-1 0 0,-1 0 1 0 0,1 0 0 0 0,0 0-1 0 0,0 0 1 0 0,-1 0-1 0 0,1 0 1 0 0,0 0-1 0 0,0 0 1 0 0,-1 0 0 0 0,1 0-1 0 0,0 0 1 0 0,0 0-1 0 0,-1 0 1 0 0,1 0 0 0 0,0 0-1 0 0,-5-2 2 0 0,0 0 0 0 0,0-1 0 0 0,1 1 0 0 0,0-1 0 0 0,-1 0 0 0 0,1 0 0 0 0,0 0 0 0 0,0-1-1 0 0,-5-7 1 0 0,5 8 93 0 0,-81-82 367 0 0,80 79-460 0 0,-1 0 0 0 0,1-1 0 0 0,-8-12 0 0 0,-3-4 9 0 0,14 21-15 0 0,0 0 68 0 0,3 3 25 0 0,1 7-82 0 0,-1-3-339 0 0,-1 0 1 0 0,2 0-1 0 0,-1-1 0 0 0,1 1 1 0 0,3 8-1 0 0,-4-12-177 0 0,0-1 0 0 0,0 1 0 0 0,0 0 0 0 0,0 0 0 0 0,1-1 0 0 0,-1 1 0 0 0,0-1-1 0 0,0 1 1 0 0,0-1 0 0 0,1 1 0 0 0,-1-1 0 0 0,2 1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1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366 404 14512 0 0,'0'0'1685'0'0,"-5"17"1948"0"0,4-14-3343 0 0,0-1-1 0 0,-1 1 1 0 0,1-1-1 0 0,-1 0 1 0 0,1 0-1 0 0,-1 0 1 0 0,0 0-1 0 0,1 0 1 0 0,-1 0-1 0 0,-4 3 1 0 0,-25 16 1144 0 0,-16 11-316 0 0,16-10 765 0 0,42-32-1718 0 0,6 0-165 0 0,26-22 0 0 0,-26 20 0 0 0,2-5 113 0 0,0 1 1 0 0,0-2-1 0 0,21-27 0 0 0,-39 44-241 0 0,-3 1-61 0 0,1 1 222 0 0,-1 0 0 0 0,1 0 0 0 0,0 0 1 0 0,-1 0-1 0 0,1 0 0 0 0,0 0 0 0 0,-1 0 0 0 0,1 0 0 0 0,0 0 0 0 0,0 1 1 0 0,-1 2-1 0 0,-4 2 45 0 0,-11 11-168 0 0,-2-1 0 0 0,0-1 0 0 0,-1-1 0 0 0,-1 0 0 0 0,-25 12 0 0 0,1-1 1901 0 0,47-26-1813 0 0,0-1 1 0 0,0 1 0 0 0,0-1-1 0 0,-1 1 1 0 0,1-1 0 0 0,-1 0-1 0 0,3-3 1 0 0,8-8-112 0 0,7-2 162 0 0,-1-1 1 0 0,-1-1-1 0 0,0 0 1 0 0,-1-1 0 0 0,15-22-1 0 0,-15 15-49 0 0,-17 23 0 0 0,-4 4 0 0 0,-8 6 0 0 0,-80 73 0 0 0,20-18 0 0 0,26-19 0 0 0,58-53-2 0 0,-1 1 1 0 0,19-12-1 0 0,4-2 32 0 0,39-39 501 0 0,-48 39-439 0 0,-16 14-81 0 0,0-1-1 0 0,0 0 1 0 0,12-21 0 0 0,4-3 21 0 0,-35 45-36 0 0,-1-1 1 0 0,0 0 0 0 0,0-1-1 0 0,-22 14 1 0 0,-71 40-553 0 0,71-44 470 0 0,1-4 86 0 0,33-17 0 0 0,0 1 0 0 0,0 0 0 0 0,0 0 0 0 0,0 0 0 0 0,0 0 0 0 0,0 0 0 0 0,1 0 0 0 0,-1 0 0 0 0,0 0 0 0 0,0-1 0 0 0,0 1 0 0 0,0 0 0 0 0,0 0 0 0 0,0 0 0 0 0,0 0 0 0 0,0 0 0 0 0,0 0 0 0 0,0 0 0 0 0,0-1 0 0 0,0 1 0 0 0,0 0 0 0 0,0 0 0 0 0,0 0 0 0 0,0 0 0 0 0,0 0 0 0 0,0 0 0 0 0,0-1 0 0 0,0 1 0 0 0,-1 0 0 0 0,1 0 0 0 0,0 0 0 0 0,0 0 0 0 0,0 0 0 0 0,0 0 0 0 0,0 0 0 0 0,0 0 0 0 0,0 0 0 0 0,0-1 0 0 0,0 1 0 0 0,0 0 0 0 0,0 0 0 0 0,-1 0 0 0 0,1 0 0 0 0,0 0 0 0 0,0 0 0 0 0,0 0 0 0 0,0 0 0 0 0,0 0 0 0 0,0 0 0 0 0,0 0 0 0 0,-1 0 0 0 0,1 0 0 0 0,0 0 0 0 0,0 0 0 0 0,0 0 0 0 0,0 0 0 0 0,0 0 0 0 0,-1 0 0 0 0,7-8 0 0 0,6-5-80 0 0,2-2 687 0 0,0 1 1 0 0,24-20 0 0 0,-23 22-569 0 0,-1-1-1 0 0,-1-1 1 0 0,0 0 0 0 0,-1-1 0 0 0,16-23 0 0 0,-27 37-39 0 0,-1 1 0 0 0,-1 0 0 0 0,1 0 0 0 0,0 0 0 0 0,0 0 0 0 0,0 0 0 0 0,0 0 0 0 0,0 0 0 0 0,-1 0 0 0 0,1 0 0 0 0,0-1 0 0 0,0 1 0 0 0,0 0 0 0 0,0 0 0 0 0,0 0 0 0 0,0 0 0 0 0,-1 0 0 0 0,1 0 0 0 0,0 0 0 0 0,0 0 0 0 0,0 0 0 0 0,0 0 0 0 0,0 0 0 0 0,0 0 0 0 0,0-1 0 0 0,0 1 0 0 0,-1 0 0 0 0,1 0 0 0 0,0 0 0 0 0,0 0 0 0 0,0 0 0 0 0,0 0 0 0 0,0-1 0 0 0,0 1 0 0 0,0 0 0 0 0,0 0 0 0 0,0 0 0 0 0,0 0 0 0 0,0 0 0 0 0,0 0 0 0 0,0-1 0 0 0,0 1 0 0 0,0 0 0 0 0,0 0 0 0 0,0 0 0 0 0,0 0 0 0 0,0 0 0 0 0,0-1 0 0 0,0 1 0 0 0,0 0 0 0 0,0 0 0 0 0,0 0 0 0 0,0 0 0 0 0,0 0 0 0 0,0 0 0 0 0,1-1 0 0 0,-1 1 0 0 0,0 0 0 0 0,0 0 0 0 0,0 0 0 0 0,0 0 0 0 0,0 0 0 0 0,0 0 0 0 0,0 0 0 0 0,1 0 0 0 0,-1 0 0 0 0,0 0 0 0 0,0-1 0 0 0,-8 3 0 0 0,8-2 0 0 0,-11 6 0 0 0,0 1 0 0 0,0-1 0 0 0,1 2 0 0 0,-16 14 0 0 0,-7 4 0 0 0,-18 19 0 0 0,87-61 0 0 0,0-7 0 0 0,-1-2 0 0 0,-1-1 0 0 0,33-34 0 0 0,-59 53 0 0 0,-46 37 0 0 0,-1-1 1 0 0,-43 23-1 0 0,16-11-21 0 0,57-35-142 0 0,0-1 0 0 0,-18 7 0 0 0,22-10 69 0 0,-3-1 67 0 0,6-3 22 0 0,4-2 8 0 0,0-1 3 0 0,1 0 0 0 0,0 0 1 0 0,0 0-1 0 0,1 1 0 0 0,0-1 0 0 0,-1 1 0 0 0,6-4 0 0 0,6-8 9 0 0,78-82 164 0 0,-24 29-70 0 0,-134 116-109 0 0,26-13 0 0 0,3 1 0 0 0,-38 48 0 0 0,67-76 0 0 0,16-12 0 0 0,39-27 0 0 0,-6-10 53 0 0,9-6 33 0 0,-46 43-73 0 0,1 0 1 0 0,-1 0-1 0 0,0-1 1 0 0,-1 0-1 0 0,5-7 1 0 0,13-17 22 0 0,-17 22-36 0 0,-10 5 0 0 0,-7 4 0 0 0,-38 19-64 0 0,22-10 40 0 0,-70 32 24 0 0,104-52 0 0 0,8-5 0 0 0,72-74 0 0 0,-28 31 0 0 0,-23 23 80 0 0,-63 50-80 0 0,-113 104 0 0 0,138-116 0 0 0,2-2 0 0 0,-14 13 0 0 0,-1-1 0 0 0,-30 19 0 0 0,56-39 0 0 0,0 0 0 0 0,11-10 0 0 0,11-10 0 0 0,57-44 0 0 0,-44 33 0 0 0,-27 21 0 0 0,-14 11 5 0 0,-7 4 9 0 0,-4 3 20 0 0,0 0-27 0 0,0 0-1 0 0,0 1 0 0 0,1 0 1 0 0,-1 0-1 0 0,-12 7 0 0 0,-32 20 27 0 0,35-19-29 0 0,-16 10-4 0 0,18-10 0 0 0,-31 15 0 0 0,45-25 0 0 0,0 0 0 0 0,0 0 0 0 0,0 0 0 0 0,0-1 0 0 0,0 1 0 0 0,0 0 0 0 0,0 0 0 0 0,0 0 0 0 0,0 0 0 0 0,0 0 0 0 0,0 0 0 0 0,0-1 0 0 0,0 1 0 0 0,0 0 0 0 0,0 0 0 0 0,0 0 0 0 0,0 0 0 0 0,0 0 0 0 0,0-1 0 0 0,0 1 0 0 0,0 0 0 0 0,0 0 0 0 0,0 0 0 0 0,0 0 0 0 0,0 0 0 0 0,0 0 0 0 0,-1 0 0 0 0,1-1 0 0 0,0 1 0 0 0,0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0,-1 0 0 0 0,1 0 0 0 0,0 1 0 0 0,5-10 0 0 0,-5 9 0 0 0,9-11 0 0 0,-1 1 0 0 0,2 1 0 0 0,-1 0 0 0 0,1 0 0 0 0,1 1 0 0 0,15-10 0 0 0,13-10 0 0 0,0-2 0 0 0,-140 116 0 0 0,71-57 0 0 0,22-21 0 0 0,0 0 0 0 0,-14 11 0 0 0,13-10 0 0 0,24-29 0 0 0,51-65 0 0 0,-58 75 0 0 0,-1 1 0 0 0,0-2 0 0 0,9-19 0 0 0,-16 30 0 0 0,0 0 0 0 0,0 0 0 0 0,0 0 0 0 0,0 0 0 0 0,1-1 0 0 0,-1 1 0 0 0,0 0 0 0 0,0 0 0 0 0,0-1 0 0 0,0 1 0 0 0,0 0 0 0 0,0 0 0 0 0,0 0 0 0 0,0-1 0 0 0,0 1 0 0 0,0 0 0 0 0,0 0 0 0 0,0 0 0 0 0,0-1 0 0 0,0 1 0 0 0,0 0 0 0 0,0 0 0 0 0,0-1 0 0 0,0 1 0 0 0,0 0 0 0 0,-1 0 0 0 0,1 0 0 0 0,0 0 0 0 0,0-1 0 0 0,0 1 0 0 0,0 0 0 0 0,0 0 0 0 0,-1 0 0 0 0,1 0 0 0 0,0-1 0 0 0,-9 1 0 0 0,-6 5 0 0 0,-19 18 0 0 0,-48 44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2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91 2304 0 0,'0'0'487'0'0,"-15"-10"7831"0"0,14 6-7804 0 0,-1 1-1 0 0,1 0 1 0 0,0-1-1 0 0,1 1 1 0 0,-1 0-1 0 0,0-1 1 0 0,1 1 0 0 0,0-1-1 0 0,0 1 1 0 0,0-1-1 0 0,0 1 1 0 0,1-1 0 0 0,-1 1-1 0 0,1-1 1 0 0,0 1-1 0 0,0 0 1 0 0,0-1 0 0 0,0 1-1 0 0,3-5 1531 0 0,4 5-742 0 0,-8 2-1208 0 0,1 1 0 0 0,0-1 0 0 0,-1 1 1 0 0,1 0-1 0 0,0-1 0 0 0,0 1 0 0 0,-1 0 0 0 0,1 0 0 0 0,0-1 0 0 0,0 1 0 0 0,-1 0 0 0 0,1 0 0 0 0,0 0 0 0 0,1 0 1 0 0,0 0-69 0 0,0 1 1 0 0,0 0 0 0 0,0 0 0 0 0,0 0 0 0 0,-1-1-1 0 0,1 2 1 0 0,0-1 0 0 0,0 0 0 0 0,-1 0-1 0 0,1 0 1 0 0,-1 1 0 0 0,1-1 0 0 0,-1 1 0 0 0,1-1-1 0 0,1 4 1 0 0,17 30 431 0 0,-8-11-314 0 0,-2-9-159 0 0,29 39-153 0 0,-34-48 172 0 0,0 0-1 0 0,1-1 1 0 0,-1 0-1 0 0,1 0 1 0 0,0-1-1 0 0,12 8 1 0 0,37 22 567 0 0,-36-21-472 0 0,30 15 1 0 0,-21-15 327 0 0,-39-34-50 0 0,-32-28-102 0 0,-33-34-102 0 0,27 28-267 0 0,34 38-173 0 0,-2-8-166 0 0,14 20 506 0 0,0 0 0 0 0,0 0 0 0 0,-8-8-1 0 0,11 14 128 0 0,-1 1-186 0 0,1 0-1 0 0,-1 0 0 0 0,1 0 1 0 0,0 0-1 0 0,-1 0 0 0 0,1 0 1 0 0,0 0-1 0 0,0 0 0 0 0,1 1 1 0 0,-1-1-1 0 0,0 0 0 0 0,1 0 0 0 0,-1 0 1 0 0,1 0-1 0 0,0 0 0 0 0,0 2 1 0 0,3 3-25 0 0,0 0 1 0 0,8 11 0 0 0,-10-15 21 0 0,12 17-143 0 0,1-1-1 0 0,0 0 1 0 0,30 25 0 0 0,-34-33 79 0 0,-1 0 1 0 0,14 19-1 0 0,12 13 12 0 0,-12-18 41 0 0,-20-20 67 0 0,-5-4 103 0 0,-5-2 307 0 0,5 1-338 0 0,-10-7 61 0 0,-1 0 0 0 0,1-1 0 0 0,1-1 0 0 0,-14-13 0 0 0,-35-43-319 0 0,49 54 262 0 0,4 3-58 0 0,0 1-1 0 0,-5-13 1 0 0,-12-14 325 0 0,27 42-361 0 0,0 1-1 0 0,0-1 1 0 0,1-1 0 0 0,8 11-1 0 0,116 102 824 0 0,-127-118-994 0 0,0-1 0 0 0,-1 0 0 0 0,1 1 0 0 0,0-1 1 0 0,0 0-1 0 0,0 0 0 0 0,1 0 0 0 0,-1-1 0 0 0,0 1 0 0 0,0 0 0 0 0,0-1 0 0 0,1 1 0 0 0,-1-1 0 0 0,0 0 1 0 0,0 0-1 0 0,1 0 0 0 0,-1 0 0 0 0,0 0 0 0 0,0-1 0 0 0,4 0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28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60 3224 0 0,'0'0'4996'0'0,"-10"-5"-4024"0"0,9 5-830 0 0,0-1 0 0 0,0 1 0 0 0,0-1 0 0 0,0 1 0 0 0,0-1 0 0 0,1 1 0 0 0,-1-1 0 0 0,0 0-1 0 0,0 1 1 0 0,1-1 0 0 0,-1 0 0 0 0,0 0 0 0 0,1 1 0 0 0,-1-1 0 0 0,1 0 0 0 0,-1 0 0 0 0,1 0 0 0 0,-1 0 0 0 0,1 0 0 0 0,0 0 0 0 0,-1 0 0 0 0,1 0 0 0 0,0 0 0 0 0,0 0 0 0 0,0 0 0 0 0,0 0 0 0 0,0 0 0 0 0,0 0 0 0 0,0 0 0 0 0,0-2 0 0 0,0 3 343 0 0,-3-5 446 0 0,3 5-842 0 0,0-1-1 0 0,0 1 1 0 0,0 0-1 0 0,0-1 1 0 0,0 1 0 0 0,0 0-1 0 0,0-1 1 0 0,-1 1-1 0 0,1 0 1 0 0,0-1-1 0 0,0 1 1 0 0,0 0-1 0 0,-1-1 1 0 0,1 1 0 0 0,0 0-1 0 0,0 0 1 0 0,-1-1-1 0 0,1 1 1 0 0,0 0-1 0 0,0 0 1 0 0,-1 0-1 0 0,1-1 1 0 0,0 1 0 0 0,-1 0-1 0 0,1 0 1 0 0,0 0-1 0 0,-1 0 1 0 0,1 0 1 0 0,-1 0 1 0 0,1 0 0 0 0,0 0-1 0 0,0 0 1 0 0,0 0 0 0 0,-1 1-1 0 0,1-1 1 0 0,0 0 0 0 0,0 0-1 0 0,-1 0 1 0 0,1 0 0 0 0,0 0-1 0 0,0 0 1 0 0,0 0 0 0 0,-1 0-1 0 0,1 0 1 0 0,0 0-1 0 0,0 0 1 0 0,-1 0 0 0 0,1 0-1 0 0,0 0 1 0 0,0 0 0 0 0,-1 0-1 0 0,1 0 1 0 0,0 0 0 0 0,0 0-1 0 0,-1-1 1 0 0,1 1 0 0 0,0 0-1 0 0,0 0 1 0 0,0 0 0 0 0,-1 0-1 0 0,1 0 1 0 0,0-1 0 0 0,0 1-1 0 0,0 0 1 0 0,0 0-1 0 0,0 0 1 0 0,-1-1 0 0 0,1 1-1 0 0,0 0 1 0 0,0 0 0 0 0,0 0-1 0 0,0-1 1 0 0,0 1 0 0 0,0 0-1 0 0,0 0 1 0 0,0-1 0 0 0,0 1-1 0 0,0 0 1 0 0,0 0 0 0 0,0-1-1 0 0,0 1 1 0 0,0 0 0 0 0,0 0-1 0 0,0 0 1 0 0,0-1-1 0 0,0 1 1 0 0,0 0 0 0 0,0 0-1 0 0,0-1 1 0 0,0 1 0 0 0,0 0-1 0 0,-1-8 3086 0 0,28 24-2891 0 0,-26-15-276 0 0,0 0-1 0 0,0 0 1 0 0,-1-1-1 0 0,1 1 1 0 0,0 0-1 0 0,0-1 1 0 0,0 1-1 0 0,0-1 1 0 0,0 1-1 0 0,0-1 1 0 0,0 1-1 0 0,0-1 1 0 0,0 0-1 0 0,0 1 1 0 0,0-1-1 0 0,0 0 1 0 0,0 0-1 0 0,2 0 0 0 0,6 2 50 0 0,10 9 50 0 0,0 0 1 0 0,19 17-1 0 0,-35-26-103 0 0,2 3 1 0 0,0 0-1 0 0,0 0 0 0 0,-1 0 1 0 0,1 1-1 0 0,3 6 0 0 0,13 15 49 0 0,-7-12-8 0 0,-5-4-32 0 0,1 0 0 0 0,0-2 1 0 0,1 1-1 0 0,16 11 0 0 0,30 22 61 0 0,-47-36-49 0 0,-1 0 0 0 0,10 9 1 0 0,8 8 11 0 0,-23-20-15 0 0,1 0 1 0 0,-1 0-1 0 0,0 1 0 0 0,0 0 0 0 0,-1-1 0 0 0,1 2 0 0 0,-1-1 1 0 0,4 9-1 0 0,-3-6-8 0 0,18 26 330 0 0,-12-23-132 0 0,-10-11-153 0 0,1 0-1 0 0,-1 1 1 0 0,1-1-1 0 0,-1 0 1 0 0,1 1-1 0 0,-1-1 1 0 0,1 1-1 0 0,-1-1 1 0 0,0 1-1 0 0,1-1 0 0 0,-1 1 1 0 0,0-1-1 0 0,1 1 1 0 0,-1 0-1 0 0,0-1 1 0 0,0 1-1 0 0,1-1 1 0 0,-1 2-1 0 0,0-2-55 0 0,0 0 0 0 0,-1 0 0 0 0,1 0 0 0 0,0 0 0 0 0,0 0 1 0 0,0 0-1 0 0,-1 0 0 0 0,1 1 0 0 0,0-1 0 0 0,0 0 0 0 0,0 0 0 0 0,-1 0 0 0 0,1 0 0 0 0,0 0 0 0 0,0 0 0 0 0,0 0 0 0 0,-1 0 0 0 0,1 0 0 0 0,0 0 0 0 0,0 0 1 0 0,0 0-1 0 0,-1-1 0 0 0,1 1 0 0 0,0 0 0 0 0,0 0 0 0 0,0 0 0 0 0,-1 0 0 0 0,1 0 0 0 0,0 0 0 0 0,0 0 0 0 0,0 0 0 0 0,0-1 0 0 0,-1 1 0 0 0,1 0 0 0 0,0 0 1 0 0,-9-6 28 0 0,8 6-13 0 0,-5-5-20 0 0,5 4-5 0 0,1 0 1 0 0,-1 1-1 0 0,1-1 0 0 0,-1 1 1 0 0,1-1-1 0 0,-1 1 0 0 0,0-1 1 0 0,1 1-1 0 0,-1-1 0 0 0,1 1 1 0 0,-1 0-1 0 0,0-1 0 0 0,0 1 1 0 0,1 0-1 0 0,-1-1 0 0 0,0 1 1 0 0,-1 0-1 0 0,1 0 102 0 0,-3 7-5778 0 0,4-5 5789 0 0,0-1 0 0 0,-1 0 0 0 0,1 0 0 0 0,-1 0 0 0 0,0 1 0 0 0,1-1 1 0 0,-1 0-1 0 0,0 0 0 0 0,0 0 0 0 0,0 0 0 0 0,0 0 0 0 0,0-1 0 0 0,0 1 0 0 0,0 0 0 0 0,0 0 0 0 0,-2 0 0 0 0,-27 16-264 0 0,12-8 603 0 0,16-7-495 0 0,-1-1-1 0 0,0 1 0 0 0,0 0 1 0 0,0-1-1 0 0,-1 0 0 0 0,1 1 1 0 0,0-1-1 0 0,0-1 0 0 0,-1 1 1 0 0,1 0-1 0 0,0-1 0 0 0,-1 0 1 0 0,-4 0-1 0 0,7 0-655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3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58 100 2760 0 0,'0'0'7844'0'0,"8"-10"-4943"0"0,7-4-744 0 0,1 2 0 0 0,0 0 0 0 0,30-17 0 0 0,-40 25-1929 0 0,0 1 0 0 0,1 0-1 0 0,-1 1 1 0 0,0-1-1 0 0,1 1 1 0 0,0 1 0 0 0,-1-1-1 0 0,1 1 1 0 0,0 0-1 0 0,0 0 1 0 0,0 1-1 0 0,-1 0 1 0 0,1 1 0 0 0,11 1-1 0 0,-14-1-224 0 0,-1 0 0 0 0,1 1-1 0 0,-1-1 1 0 0,0 1-1 0 0,1 0 1 0 0,-1 0 0 0 0,0 0-1 0 0,0 0 1 0 0,0 1 0 0 0,-1-1-1 0 0,1 1 1 0 0,0 0 0 0 0,-1 0-1 0 0,0 0 1 0 0,0 0 0 0 0,0 0-1 0 0,0 0 1 0 0,0 1 0 0 0,-1-1-1 0 0,1 0 1 0 0,-1 1-1 0 0,0-1 1 0 0,0 1 0 0 0,0 0-1 0 0,0 4 1 0 0,1 2 152 0 0,-2 0-1 0 0,1 1 1 0 0,-1-1-1 0 0,0 0 1 0 0,-1 0-1 0 0,-1 0 1 0 0,1 0 0 0 0,-5 13-1 0 0,-1 0-84 0 0,-2 0 0 0 0,0 0 0 0 0,-2 0 0 0 0,0-1 0 0 0,-18 25 0 0 0,19-33-53 0 0,0-2-1 0 0,0 1 0 0 0,-1-2 1 0 0,-1 1-1 0 0,0-2 1 0 0,-1 1-1 0 0,0-2 0 0 0,0 1 1 0 0,-15 6-1 0 0,16-10-151 0 0,1 0-1 0 0,-1 0 1 0 0,0-2-1 0 0,0 0 0 0 0,-24 6 1 0 0,23-7 241 0 0,6-2 417 0 0,16-6-347 0 0,2-1-65 0 0,0 1 0 0 0,1 1 1 0 0,0 0-1 0 0,0 0 0 0 0,0 1 0 0 0,14-1 0 0 0,-5 1 323 0 0,-1 1 0 0 0,41 3 0 0 0,-39 2-455 0 0,-1 1-1 0 0,0 0 1 0 0,-1 2-1 0 0,25 10 1 0 0,-15-6-2899 0 0,0-1-3281 0 0,-13-3-2586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29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203 232 4144 0 0,'0'0'162'0'0,"0"1"1"0"0,0-1-1 0 0,0 0 1 0 0,1 1-1 0 0,-1-1 1 0 0,0 1-1 0 0,0-1 1 0 0,0 0 0 0 0,0 1-1 0 0,0-1 1 0 0,0 1-1 0 0,0-1 1 0 0,0 0-1 0 0,0 1 1 0 0,0-1-1 0 0,0 1 1 0 0,0-1-1 0 0,0 0 1 0 0,0 1-1 0 0,0-1 1 0 0,0 1-1 0 0,-1-1 1 0 0,1 0-1 0 0,0 1 1 0 0,0-1-1 0 0,0 0 1 0 0,-1 1-1 0 0,1-1 1 0 0,0 0-1 0 0,0 1 1 0 0,-1-1-1 0 0,1 0 1 0 0,0 1-1 0 0,-1-1 1 0 0,0 0-1 0 0,-14 12 3000 0 0,13-10-2416 0 0,-73 46 4970 0 0,66-43-5343 0 0,1 0 0 0 0,0 1 0 0 0,1 0 0 0 0,-1 1-1 0 0,-12 13 1 0 0,3-3 96 0 0,14-14-370 0 0,-1 1 0 0 0,1-1 1 0 0,0 0-1 0 0,-4 6 1 0 0,0 0 33 0 0,4-5 151 0 0,14-8-176 0 0,-8 2-88 0 0,1 0 0 0 0,-1 0 0 0 0,0 0 0 0 0,1-1 0 0 0,-1 1 0 0 0,-1-1 1 0 0,1 0-1 0 0,0 0 0 0 0,2-4 0 0 0,13-12 56 0 0,-10 12 102 0 0,0-1-1 0 0,-1 0 1 0 0,0-1-1 0 0,0 1 1 0 0,8-16 0 0 0,-15 24-155 0 0,1 0 0 0 0,-1-1 1 0 0,0 1-1 0 0,0 0 1 0 0,0 0-1 0 0,0-1 0 0 0,1 1 1 0 0,-1 0-1 0 0,0 0 1 0 0,0-1-1 0 0,0 1 0 0 0,0 0 1 0 0,0 0-1 0 0,0-1 0 0 0,0 1 1 0 0,0 0-1 0 0,0-1 1 0 0,0 1-1 0 0,0 0 0 0 0,0 0 1 0 0,0-1-1 0 0,0 1 1 0 0,0 0-1 0 0,0-1 0 0 0,0 1 1 0 0,0 0-1 0 0,0 0 1 0 0,0-1-1 0 0,0 1 0 0 0,-1 0 1 0 0,1 0-1 0 0,0-1 1 0 0,0 1-1 0 0,0 0 0 0 0,-10 1 244 0 0,-11 9-156 0 0,-18 8 49 0 0,38-18 145 0 0,13-21-88 0 0,87-100 253 0 0,-99 121-462 0 0,0-1 0 0 0,1 1 0 0 0,-1 0 1 0 0,0 0-1 0 0,1 0 0 0 0,-1-1 0 0 0,0 1 1 0 0,0 0-1 0 0,1 0 0 0 0,-1-1 1 0 0,0 1-1 0 0,0 0 0 0 0,1-1 0 0 0,-1 1 1 0 0,0 0-1 0 0,0-1 0 0 0,0 1 1 0 0,1-1-1 0 0,-1 1 0 0 0,0 0 0 0 0,0-1 1 0 0,0 1-1 0 0,0 0 0 0 0,0-1 0 0 0,0 1 1 0 0,0-1-1 0 0,0 1 0 0 0,0 0 1 0 0,0-1-1 0 0,0 1 0 0 0,0-1 0 0 0,0 1 1 0 0,0 0-1 0 0,-1-1 0 0 0,1 1 1 0 0,0 0-1 0 0,0-1 0 0 0,-16-4 270 0 0,14 5-295 0 0,-3 0 44 0 0,1 0 0 0 0,-1 0-1 0 0,0 0 1 0 0,1 0-1 0 0,-1 1 1 0 0,-7 2 0 0 0,8-2-4 0 0,-1 0 0 0 0,1 0 1 0 0,-1-1-1 0 0,1 1 1 0 0,-1-1-1 0 0,1 0 0 0 0,-7-1 1 0 0,6 1-18 0 0,4 0 10 0 0,1 0-1 0 0,-1 0 1 0 0,0 0-1 0 0,0 0 0 0 0,0 0 1 0 0,1 0-1 0 0,-1 0 1 0 0,0-1-1 0 0,0 1 1 0 0,1 0-1 0 0,-1 0 0 0 0,0-1 1 0 0,0 1-1 0 0,1 0 1 0 0,-1-1-1 0 0,0 1 0 0 0,1-1 1 0 0,-1 1-1 0 0,0-1 1 0 0,1 1-1 0 0,-1-1 1 0 0,1 1-1 0 0,-1-1 0 0 0,1 1 1 0 0,-1-1-1 0 0,1 0 1 0 0,-1 0-1 0 0,1 1 1 0 0,0-1-1 0 0,-1 0 0 0 0,1 1 1 0 0,0-1-1 0 0,0 0 1 0 0,-1 0-1 0 0,1 0 1 0 0,0 1-1 0 0,0-1 0 0 0,0-1 1 0 0,0 1 101 0 0,0 2-64 0 0,1 5-29 0 0,4 0 43 0 0,-2-1 0 0 0,2-2-43 0 0,-4-2-20 0 0,1 0 0 0 0,0-1 0 0 0,-1 1 0 0 0,1-1 0 0 0,0 0 0 0 0,0 0 0 0 0,-1 0 0 0 0,1 0 0 0 0,0 0 0 0 0,0 0 0 0 0,0 0 0 0 0,-1 0 0 0 0,1-1 0 0 0,0 1 0 0 0,2-2 0 0 0,7-2 42 0 0,-5 2-23 0 0,-1-1 1 0 0,0 1 0 0 0,8-6 0 0 0,-11 7-11 0 0,0-1 0 0 0,-1 1-1 0 0,1-1 1 0 0,-1 1 0 0 0,0-1 0 0 0,1 1 0 0 0,-1-1 0 0 0,0 0-1 0 0,0 1 1 0 0,0-1 0 0 0,0 0 0 0 0,0 0 0 0 0,0 0 0 0 0,-1 0 0 0 0,2-3-1 0 0,-2 4 8 0 0,0 0-1 0 0,0 0 0 0 0,0 0 1 0 0,0 0-1 0 0,0 0 0 0 0,0 0 1 0 0,0-1-1 0 0,0 1 0 0 0,0 0 1 0 0,-1 0-1 0 0,1 0 0 0 0,-1-1 1 0 0,-3-12 43 0 0,2 9-63 0 0,-1 2 13 0 0,-3 0 70 0 0,6 3-81 0 0,-1 0 0 0 0,1 0 0 0 0,-1 0 0 0 0,0 0 0 0 0,1 0 0 0 0,-1-1 0 0 0,0 1 0 0 0,1 0 0 0 0,-1 1 0 0 0,0-1 0 0 0,1 0 0 0 0,-1 0 0 0 0,1 0 0 0 0,-1 0 0 0 0,0 0 0 0 0,1 0 0 0 0,-1 1 0 0 0,0-1 0 0 0,1 0 0 0 0,-1 1 0 0 0,1-1 0 0 0,-1 0 0 0 0,1 1 0 0 0,-1-1 0 0 0,0 2 0 0 0,-8 8 26 0 0,0 1-13 0 0,9-11-15 0 0,0 0 1 0 0,0 0 0 0 0,0 0-1 0 0,0 0 1 0 0,0 0-1 0 0,0 0 1 0 0,0 0 0 0 0,0 0-1 0 0,0-1 1 0 0,0 1-1 0 0,0 0 1 0 0,0 0 0 0 0,0 0-1 0 0,0 0 1 0 0,0 0-1 0 0,0 0 1 0 0,0 0 0 0 0,0 0-1 0 0,0 0 1 0 0,0 0-1 0 0,0-1 1 0 0,0 1 0 0 0,0 0-1 0 0,0 0 1 0 0,0 0-1 0 0,0 0 1 0 0,0 0 0 0 0,0 0-1 0 0,0 0 1 0 0,-1 0-1 0 0,1 0 1 0 0,0 0 0 0 0,0 0-1 0 0,0 0 1 0 0,0 0-1 0 0,0 0 1 0 0,0-1 0 0 0,0 1-1 0 0,0 0 1 0 0,0 0-1 0 0,0 0 1 0 0,0 0 0 0 0,0 0-1 0 0,0 0 1 0 0,0 0-1 0 0,-1 0 1 0 0,1 0 0 0 0,0 0-1 0 0,0 0 1 0 0,0 0-1 0 0,5-9 81 0 0,-4 8-57 0 0,0-1 0 0 0,0 1 1 0 0,-1-1-1 0 0,1 1 0 0 0,0-1 0 0 0,-1 0 1 0 0,1 1-1 0 0,0-3 0 0 0,6-12 105 0 0,-1 4-58 0 0,-4 7-18 0 0,-1 2-46 0 0,0 0-1 0 0,0 0 1 0 0,1 0-1 0 0,-1 1 1 0 0,1-1-1 0 0,-1 0 1 0 0,1 1-1 0 0,0-1 0 0 0,0 1 1 0 0,0 0-1 0 0,4-4 1 0 0,-5 6-75 0 0,2 6-790 0 0,-1-1 0 0 0,0 1 0 0 0,2 10 0 0 0,-1-11-285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33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274 83 2304 0 0,'5'0'16882'0'0,"-8"0"-16716"0"0,0 1 0 0 0,0 0-1 0 0,1 0 1 0 0,-1 0 0 0 0,0 0-1 0 0,1 0 1 0 0,-1 1 0 0 0,1-1 0 0 0,-1 1-1 0 0,1 0 1 0 0,0-1 0 0 0,0 1-1 0 0,-1 0 1 0 0,-1 3 0 0 0,-29 33 145 0 0,-17 38-271 0 0,-8 4-75 0 0,6-7 1550 0 0,46-64-1509 0 0,0 0 0 0 0,-7 15-1 0 0,-4 7-6 0 0,14-25 188 0 0,5-6 516 0 0,8-9 47 0 0,69-97-368 0 0,-61 82-348 0 0,90-136-34 0 0,-12 22 1376 0 0,-95 135-1239 0 0,-1 3-104 0 0,1-1 0 0 0,-1 1 0 0 0,0-1 0 0 0,1 0 0 0 0,-1 1 0 0 0,1-1 0 0 0,-1 1 0 0 0,0-1 0 0 0,1 1 0 0 0,0-1 0 0 0,-1 1 0 0 0,1 0 0 0 0,-1-1 0 0 0,1 1 0 0 0,-1-1 0 0 0,1 1 0 0 0,0 0 0 0 0,-1 0 0 0 0,1-1 0 0 0,0 1 0 0 0,-1 0 0 0 0,2 0 0 0 0,3-2-33 0 0,-4 2 0 0 0,0 0 0 0 0,0 0 0 0 0,0 0 0 0 0,0 0 0 0 0,-1 0 0 0 0,1 0 0 0 0,0 0 0 0 0,0 1 0 0 0,0-1 0 0 0,-1 0 0 0 0,1 0 0 0 0,0 1 0 0 0,0-1 0 0 0,-1 1 0 0 0,1-1 0 0 0,0 0 0 0 0,-1 1 0 0 0,1-1 0 0 0,-1 1 0 0 0,1 0 0 0 0,0-1 0 0 0,-1 1 0 0 0,1-1 0 0 0,-1 1 0 0 0,1 0 0 0 0,-1 0 0 0 0,1 0 0 0 0,0 0 0 0 0,17 32 15 0 0,0 1 0 0 0,-2 0 1 0 0,19 62-1 0 0,9 19 52 0 0,-34-96-110 0 0,0-1 0 0 0,2-1 0 0 0,18 24 0 0 0,4 7-32 0 0,-27-42 1994 0 0,-1-4-2166 0 0,-4-5-46 0 0,-5-6-372 0 0,3 9 502 0 0,-15-12-5626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34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84 6448 0 0,'0'0'297'0'0,"0"-20"102"0"0,-1 11 1643 0 0,1 0 1 0 0,1-13 0 0 0,-1 3 314 0 0,0 18-1267 0 0,1 1-911 0 0,-1-1 0 0 0,0 1 0 0 0,0 0 0 0 0,1-1 0 0 0,-1 1 0 0 0,0 0-1 0 0,1 0 1 0 0,-1 0 0 0 0,0-1 0 0 0,1 1 0 0 0,-1 0 0 0 0,0 0-1 0 0,1 0 1 0 0,-1 0 0 0 0,0-1 0 0 0,1 1 0 0 0,-1 0 0 0 0,1 0-1 0 0,-1 0 1 0 0,0 0 0 0 0,1 0 0 0 0,2 1-92 0 0,0-1 0 0 0,0 1 1 0 0,0 0-1 0 0,0 0 0 0 0,0 0 0 0 0,0 1 0 0 0,0-1 1 0 0,0 1-1 0 0,-1-1 0 0 0,1 1 0 0 0,3 3 0 0 0,1 2 421 0 0,0 1 0 0 0,8 10-1 0 0,-10-11-201 0 0,0-1 0 0 0,0 0 0 0 0,13 11 0 0 0,-5-5-134 0 0,0 0 0 0 0,-1 0 0 0 0,-1 2 0 0 0,0-1 0 0 0,11 19 0 0 0,17 30-28 0 0,-39-62-486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36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454 309 10136 0 0,'5'8'1892'0'0,"-5"-7"-1733"0"0,0-1 1 0 0,0 0 0 0 0,0 0 0 0 0,-1 1-1 0 0,1-1 1 0 0,0 0 0 0 0,0 0-1 0 0,0 0 1 0 0,-1 1 0 0 0,1-1 0 0 0,0 0-1 0 0,0 0 1 0 0,-1 0 0 0 0,1 0 0 0 0,0 0-1 0 0,0 1 1 0 0,-1-1 0 0 0,1 0-1 0 0,0 0 1 0 0,-1 0 0 0 0,1 0 0 0 0,0 0-1 0 0,0 0 1 0 0,-3 0 1370 0 0,-25 11 544 0 0,13-3-1738 0 0,0 1-1 0 0,1 1 1 0 0,0 1 0 0 0,0 0 0 0 0,-20 22-1 0 0,17-17-163 0 0,13-12-24 0 0,0-1 0 0 0,0 1-1 0 0,1 0 1 0 0,-1 0 0 0 0,-3 6 0 0 0,-2 1 150 0 0,7-10-217 0 0,1 0 0 0 0,0 0 0 0 0,0 1 0 0 0,0-1-1 0 0,0 0 1 0 0,0 0 0 0 0,0 1 0 0 0,0-1 0 0 0,1 0 0 0 0,-1 1 0 0 0,0-1 0 0 0,1 1 0 0 0,-1-1 0 0 0,0 3 0 0 0,2-5-96 0 0,0-1-1 0 0,0 1 1 0 0,0-1 0 0 0,0 1 0 0 0,0 0-1 0 0,1-1 1 0 0,-1 1 0 0 0,0 0-1 0 0,3-2 1 0 0,3-3-139 0 0,57-60 209 0 0,-55 57-155 0 0,-7 8 227 0 0,-1-1-1 0 0,1 0 1 0 0,0 1-1 0 0,-1-1 0 0 0,0 0 1 0 0,3-4-1 0 0,-3 5 514 0 0,-5 9-576 0 0,-11 13-43 0 0,0 0 0 0 0,-2-1-1 0 0,-28 28 1 0 0,26-36 43 0 0,18-12-58 0 0,1-1 0 0 0,0 1-1 0 0,0-1 1 0 0,0 1 0 0 0,0-1 0 0 0,-1 1 0 0 0,1-1 0 0 0,0 1 0 0 0,0-1 0 0 0,0 1-1 0 0,0-1 1 0 0,0 1 0 0 0,0-1 0 0 0,0 1 0 0 0,0-1 0 0 0,0 1 0 0 0,1-1-1 0 0,-1 1 1 0 0,0-1 0 0 0,12-19-6 0 0,1 1 0 0 0,0 1 0 0 0,1 0 0 0 0,1 0 0 0 0,22-18 0 0 0,-29 29 15 0 0,-6 6-8 0 0,-1 0 1 0 0,0 1-1 0 0,0-1 1 0 0,0 0-1 0 0,0 0 0 0 0,-1 0 1 0 0,1 0-1 0 0,0 0 1 0 0,0 0-1 0 0,0 0 1 0 0,0-2-1 0 0,-5 7 10 0 0,0 1-1 0 0,0-1 1 0 0,-1 0-1 0 0,-5 4 1 0 0,-13 12-9 0 0,-37 31 109 0 0,55-46-106 0 0,5-5-10 0 0,0 0 1 0 0,0 0-1 0 0,0 0 1 0 0,0 0-1 0 0,0-1 0 0 0,0 1 1 0 0,0 0-1 0 0,0 0 1 0 0,0 0-1 0 0,0 0 0 0 0,0 0 1 0 0,0-1-1 0 0,0 1 1 0 0,0 0-1 0 0,0 0 1 0 0,0 0-1 0 0,0 0 0 0 0,0 0 1 0 0,0-1-1 0 0,0 1 1 0 0,0 0-1 0 0,0 0 0 0 0,0 0 1 0 0,0 0-1 0 0,0 0 1 0 0,0 0-1 0 0,0-1 0 0 0,0 1 1 0 0,0 0-1 0 0,0 0 1 0 0,0 0-1 0 0,-1 0 1 0 0,1 0-1 0 0,0 0 0 0 0,0 0 1 0 0,0-1-1 0 0,0 1 1 0 0,0 0-1 0 0,0 0 0 0 0,0 0 1 0 0,-1 0-1 0 0,1 0 1 0 0,0 0-1 0 0,0 0 1 0 0,0 0-1 0 0,0 0 0 0 0,0 0 1 0 0,0 0-1 0 0,-1 0 1 0 0,1 0-1 0 0,0 0 0 0 0,0 0 1 0 0,0 0-1 0 0,0 0 1 0 0,0 0-1 0 0,-1 0 0 0 0,1 0 1 0 0,0 0-1 0 0,0 0 1 0 0,0 0-1 0 0,0 0 1 0 0,0 0-1 0 0,-1 0 0 0 0,1 0 1 0 0,0 0-1 0 0,0 1 1 0 0,0-1-1 0 0,2-11 21 0 0,-2 11-23 0 0,5-12-8 0 0,0 0-1 0 0,0 0 1 0 0,14-20-1 0 0,-10 17-135 0 0,10-24 0 0 0,-15 30 298 0 0,0 0 0 0 0,1 0-1 0 0,0 1 1 0 0,0 0 0 0 0,1-1-1 0 0,0 2 1 0 0,13-14 0 0 0,-38 42-73 0 0,1 0 1 0 0,-15 25 0 0 0,-7 10 15 0 0,36-51-96 0 0,0-1 0 0 0,0 0 0 0 0,0 1 0 0 0,-6 3 0 0 0,10-8 0 0 0,0 0 1 0 0,0 0-1 0 0,0 0 0 0 0,0 0 0 0 0,0 0 0 0 0,0 0 1 0 0,-1 0-1 0 0,1 0 0 0 0,0 0 0 0 0,0 0 0 0 0,0 0 1 0 0,0 0-1 0 0,0 1 0 0 0,0-1 0 0 0,0 0 0 0 0,0 0 1 0 0,0 0-1 0 0,0 0 0 0 0,0 0 0 0 0,0 0 1 0 0,-1 0-1 0 0,1 0 0 0 0,0 0 0 0 0,0 0 0 0 0,0 0 1 0 0,0 0-1 0 0,0 0 0 0 0,0 0 0 0 0,0 0 0 0 0,0 0 1 0 0,0 0-1 0 0,0 0 0 0 0,-1 0 0 0 0,1 0 0 0 0,0 0 1 0 0,0-1-1 0 0,0 1 0 0 0,0 0 0 0 0,0 0 0 0 0,0 0 1 0 0,0 0-1 0 0,0 0 0 0 0,0 0 0 0 0,0 0 0 0 0,0 0 1 0 0,0 0-1 0 0,0 0 0 0 0,0 0 0 0 0,0 0 1 0 0,-1 0-1 0 0,1 0 0 0 0,0-1 0 0 0,0 1 0 0 0,0 0 1 0 0,0 0-1 0 0,0 0 0 0 0,0 0 0 0 0,0 0 0 0 0,0 0 1 0 0,0 0-1 0 0,0 0 0 0 0,0 0 0 0 0,0 0 0 0 0,0 0 1 0 0,0-1-1 0 0,0 1 0 0 0,0 0 0 0 0,2-6 29 0 0,-2 6-19 0 0,31-72 1 0 0,-15 43-9 0 0,-10 17 39 0 0,0 1-1 0 0,8-22 1 0 0,2 1 51 0 0,-5 10 203 0 0,-11 21 306 0 0,-5 4-513 0 0,-5 3-80 0 0,1 1-1 0 0,0 0 1 0 0,0 0-1 0 0,1 1 1 0 0,-13 15-1 0 0,-14 13 12 0 0,-4 2-19 0 0,41-39 0 0 0,1 0 0 0 0,1 0 0 0 0,-1-1 0 0 0,0 0 0 0 0,0 0 0 0 0,0 1 0 0 0,0-2 0 0 0,0 1 0 0 0,4-4 0 0 0,56-65-64 0 0,-63 71 64 0 0,1 0 0 0 0,-1 0 0 0 0,0 0 0 0 0,0 0 0 0 0,0 0 0 0 0,0 0 0 0 0,1-1 0 0 0,-1 1 0 0 0,0 0 0 0 0,0 0 0 0 0,0 0 0 0 0,0 0 0 0 0,1 0 0 0 0,-1 0 0 0 0,0 0 0 0 0,0 1 0 0 0,0-1 0 0 0,1 0 0 0 0,-1 0 0 0 0,0 0 0 0 0,0 0 0 0 0,0 0 0 0 0,0 0 0 0 0,1 0 0 0 0,-1 0 0 0 0,0 0 0 0 0,0 0 0 0 0,0 1 0 0 0,0-1 0 0 0,0 0 0 0 0,1 0 0 0 0,-1 0 0 0 0,0 0 0 0 0,0 0 0 0 0,0 1 0 0 0,0-1 0 0 0,0 0 0 0 0,0 0 0 0 0,0 0 0 0 0,0 0 0 0 0,0 1 0 0 0,0-1 0 0 0,0 0 0 0 0,0 0 0 0 0,1 0 0 0 0,-1 0 0 0 0,0 1 0 0 0,0-1 0 0 0,0 0 0 0 0,-1 0 0 0 0,1 1 0 0 0,3 8 0 0 0,-4-3 0 0 0,0-1 0 0 0,0 0 0 0 0,0 0 0 0 0,-1 1 0 0 0,1-1 0 0 0,-1 0 0 0 0,-5 8 0 0 0,4-5 0 0 0,-2 2 0 0 0,-1 1 0 0 0,-1-1 0 0 0,1 0 0 0 0,-1 0 0 0 0,-1-1 0 0 0,-13 13 0 0 0,-5-4-568 0 0,25-18 407 0 0,-6-16 906 0 0,9 10-741 0 0,-1 0 0 0 0,1-1-1 0 0,-1 1 1 0 0,2 0 0 0 0,-1 0 0 0 0,1 0-1 0 0,0 0 1 0 0,0 1 0 0 0,6-8 0 0 0,3-7-2 0 0,46-77 123 0 0,-48 87-39 0 0,-7 9-13 0 0,-5 7-61 0 0,-12 19-12 0 0,-22 33 0 0 0,29-49 11 0 0,1 0-1 0 0,-2-1 1 0 0,1 0 0 0 0,-1 0-1 0 0,-12 9 1 0 0,19-16-11 0 0,1-1 0 0 0,0 1 0 0 0,-1-1 0 0 0,1 0 0 0 0,0 0 0 0 0,-1 1 0 0 0,1-1 0 0 0,0 0 0 0 0,-1 0 0 0 0,1 0 0 0 0,0 0 0 0 0,-1 1 0 0 0,1-1 0 0 0,0 0 0 0 0,-1 0 0 0 0,1 0 0 0 0,0 0 0 0 0,-1 0 0 0 0,1 0 0 0 0,0 0 0 0 0,-1 0 0 0 0,1 0 0 0 0,-1 0 0 0 0,1 0 0 0 0,0 0 0 0 0,-1 0 0 0 0,1 0 0 0 0,0-1 0 0 0,-1 1 0 0 0,1 0 0 0 0,-1 0 0 0 0,1 0 1 0 0,-1-1 0 0 0,1 1 0 0 0,-1 0 0 0 0,1 0 0 0 0,0 0 0 0 0,-1 0 0 0 0,1-1 0 0 0,-1 1 0 0 0,1 0 0 0 0,-1 0 0 0 0,1-1 0 0 0,0 1 0 0 0,-1 0-1 0 0,1-1 1 0 0,0 1 0 0 0,-1-1 0 0 0,1 1 0 0 0,0 0 0 0 0,0-1 0 0 0,-1 1 0 0 0,1-1 0 0 0,0 1 0 0 0,0 0 0 0 0,0-1 0 0 0,0 1 0 0 0,-1-1 0 0 0,1 1 0 0 0,0-1 0 0 0,0 1 0 0 0,0-1 0 0 0,0 1 0 0 0,0-1 0 0 0,0 1 0 0 0,0-1 0 0 0,0 1 0 0 0,0-1-1 0 0,1 1 1 0 0,-1-1 0 0 0,0 1 0 0 0,0-1 0 0 0,0 1 0 0 0,0 0 0 0 0,1-1 0 0 0,-1 1 0 0 0,0-1 0 0 0,1 0 0 0 0,-1 0 7 0 0,3-8-11 0 0,0 1-1 0 0,1-1 1 0 0,0 1-1 0 0,0 0 0 0 0,1 0 1 0 0,10-15-1 0 0,9-14-32 0 0,0 1 36 0 0,-8 15 0 0 0,-22 30 36 0 0,0 0-341 0 0,0 1-1 0 0,-13 13 1 0 0,5-9 478 0 0,0 0 0 0 0,-2-2 0 0 0,1 0-1 0 0,-27 15 1 0 0,33-20-161 0 0,5-4 2 0 0,0-1 1 0 0,0 1-1 0 0,0-1 1 0 0,-7 3-1 0 0,10-5-12 0 0,1 1 0 0 0,-1-1 0 0 0,0 0 0 0 0,0 0 0 0 0,1 0 0 0 0,-1 0 0 0 0,0 0 0 0 0,0 1 0 0 0,1-1 0 0 0,-1-1 0 0 0,0 1 0 0 0,0 0 0 0 0,1 0 0 0 0,-1 0 0 0 0,0 0 0 0 0,0 0 0 0 0,1-1 0 0 0,-1 1 0 0 0,0 0 0 0 0,1-1 0 0 0,-1 1 0 0 0,0 0 0 0 0,1-1 0 0 0,-1 1 0 0 0,0-1 0 0 0,1 1 0 0 0,-1-1 0 0 0,1 1 0 0 0,-1-1 0 0 0,1 1 0 0 0,-1-1 0 0 0,1 0 0 0 0,-1 0 0 0 0,0-1-2 0 0,1 0-1 0 0,0 1 1 0 0,-1-1 0 0 0,1 0-1 0 0,0 1 1 0 0,0-1-1 0 0,0 1 1 0 0,0-1 0 0 0,0 0-1 0 0,0 1 1 0 0,0-1-1 0 0,1 0 1 0 0,-1 1 0 0 0,0-1-1 0 0,1 1 1 0 0,0-1-1 0 0,-1 1 1 0 0,1-1 0 0 0,0 1-1 0 0,0-1 1 0 0,1-1-1 0 0,4-6-20 0 0,14-18 0 0 0,-12 18 16 0 0,15-19 10 0 0,-2-2 1 0 0,33-58-1 0 0,-27 32 390 0 0,-26 55-342 0 0,-4 8 11 0 0,-5 8-60 0 0,-1 0 0 0 0,-1 0 1 0 0,0-1-1 0 0,-16 17 0 0 0,-52 50 35 0 0,53-56 12 0 0,11-10-43 0 0,-1-1 1 0 0,-18 14-1 0 0,33-30-8 0 0,5-8 0 0 0,10-10 0 0 0,96-114-10 0 0,-51 58 223 0 0,-48 63-107 0 0,-23 28-103 0 0,-1-1-1 0 0,0 0 1 0 0,-21 18-1 0 0,11-10-1 0 0,14-15-1 0 0,0 0 0 0 0,0 0 0 0 0,-1-1 0 0 0,-17 10 0 0 0,26-16 0 0 0,0 0 0 0 0,0 0 0 0 0,-1 0 0 0 0,1 0 0 0 0,0 0 0 0 0,0 0 0 0 0,0 1 0 0 0,0-1 0 0 0,-1 0 0 0 0,1 0 0 0 0,0 0 0 0 0,0 0 0 0 0,0 0 0 0 0,0 0 0 0 0,-1 0 0 0 0,1 0 0 0 0,0 0 0 0 0,0 0 0 0 0,0 0 0 0 0,-1 0 0 0 0,1 0 0 0 0,0 0 0 0 0,0 0 0 0 0,0 0 0 0 0,0 0 0 0 0,-1-1 0 0 0,1 1 0 0 0,0 0 0 0 0,0 0 0 0 0,0 0 0 0 0,0 0 0 0 0,-1 0 0 0 0,1 0 0 0 0,0 0 0 0 0,0 0 0 0 0,0-1 0 0 0,0 1 0 0 0,0 0 0 0 0,0 0 0 0 0,-1 0 0 0 0,1 0 0 0 0,0-1 0 0 0,0 1 0 0 0,0 0 0 0 0,0 0 0 0 0,0 0 0 0 0,0 0 0 0 0,0-1 0 0 0,0 1 0 0 0,0 0 0 0 0,0 0 0 0 0,0 0 0 0 0,0-1 0 0 0,0 1 0 0 0,0 0 0 0 0,0 0 0 0 0,0 0 0 0 0,1-8 0 0 0,0 4 0 0 0,1 1 0 0 0,0 0 0 0 0,-1 0 0 0 0,1 0 0 0 0,0 0 0 0 0,0 0 0 0 0,1 1 0 0 0,4-5 0 0 0,-1 0 0 0 0,21-29 0 0 0,-20 26 0 0 0,1 0 0 0 0,0 0 0 0 0,0 1 0 0 0,15-13 0 0 0,-16 17 0 0 0,-7 4 0 0 0,0 1 0 0 0,1 0 0 0 0,-1 0 0 0 0,0-1 0 0 0,1 1 0 0 0,-1 0 0 0 0,0 0 0 0 0,1-1 0 0 0,-1 1 0 0 0,0 0 0 0 0,1 0 0 0 0,-1 0 0 0 0,1 0 0 0 0,-1 0 0 0 0,0 0 0 0 0,1 0 0 0 0,-1-1 0 0 0,1 1 0 0 0,-1 0 0 0 0,1 0 0 0 0,-1 1 0 0 0,0-1 0 0 0,1 0 0 0 0,-1 0 0 0 0,1 0 0 0 0,-1 0 0 0 0,0 0 0 0 0,1 0 0 0 0,-1 0 0 0 0,1 1 0 0 0,-1-1 0 0 0,0 0 0 0 0,1 0 0 0 0,-1 1 0 0 0,0-1 0 0 0,1 0 0 0 0,-1 0 0 0 0,0 1 0 0 0,0-1 0 0 0,1 0 0 0 0,-1 1 0 0 0,0-1 0 0 0,0 0 0 0 0,1 1 0 0 0,-1-1 0 0 0,0 1 0 0 0,0-1 0 0 0,0 0 0 0 0,0 1 0 0 0,0-1 0 0 0,0 1 0 0 0,0-1 0 0 0,1 0 0 0 0,-1 1 0 0 0,0 0 0 0 0,0 1 0 0 0,1 0 0 0 0,-1 0 0 0 0,1 0 0 0 0,-1 1 0 0 0,0-1 0 0 0,0 0 0 0 0,0 0 0 0 0,0 1 0 0 0,0-1 0 0 0,-1 0 0 0 0,0 3 0 0 0,-8 25 0 0 0,6-19 0 0 0,-21 48 0 0 0,12-31 0 0 0,9-22 0 0 0,2-4 0 0 0,5-4 0 0 0,5-5 0 0 0,-7 6 0 0 0,6-6 9 0 0,0-1-1 0 0,-1 0 1 0 0,1 0-1 0 0,-2-1 1 0 0,1 0-1 0 0,-1 0 1 0 0,8-17-1 0 0,8-12-31 0 0,-4 6-167 0 0,-18 31 539 0 0,1 2-368 0 0,-1 0 0 0 0,0 0-1 0 0,0 0 1 0 0,1 0 0 0 0,-1-1 0 0 0,0 1-1 0 0,0 0 1 0 0,0 0 0 0 0,0 0 0 0 0,0 0-1 0 0,0 0 1 0 0,-1 0 0 0 0,1 1 0 0 0,0-1-13 0 0,-4 28 141 0 0,-10 34-1 0 0,8-39-348 0 0,-10 27 608 0 0,21-158-848 0 0,-8 43-1707 0 0,3 63 1558 0 0,0-2-706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37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8 6448 0 0,'-2'-1'225'0'0,"1"0"0"0"0,-1 0 0 0 0,1 1 0 0 0,-1-1 0 0 0,1 1 0 0 0,-1-1 0 0 0,1 1 0 0 0,-1-1 0 0 0,1 1 0 0 0,-1 0 1 0 0,-2 0-1 0 0,-8-2 3843 0 0,14 3-3231 0 0,-1 0-1 0 0,1-1 1 0 0,0 1-1 0 0,-1 0 1 0 0,1 0 0 0 0,-1 0-1 0 0,1 0 1 0 0,-1 0-1 0 0,3 3 1 0 0,15 20 2012 0 0,18 38-3641 0 0,-19-32 2554 0 0,-2-6-1710 0 0,1-1 1 0 0,29 29-1 0 0,-15-18-44 0 0,-16-17 10 0 0,1-1 0 0 0,1 0 0 0 0,25 18 0 0 0,-42-34 2 0 0,0 1-1 0 0,0-1 0 0 0,1 0 0 0 0,-1 0 1 0 0,0 1-1 0 0,1-1 0 0 0,-1 0 1 0 0,0 0-1 0 0,1 1 0 0 0,-1-1 0 0 0,1 0 1 0 0,-1 0-1 0 0,0 0 0 0 0,1 0 1 0 0,-1 0-1 0 0,0 0 0 0 0,1 0 1 0 0,-1 1-1 0 0,1-1 0 0 0,-1 0 0 0 0,1 0 1 0 0,-1 0-1 0 0,0-1 0 0 0,1 1 1 0 0,-1 0-1 0 0,1 0 0 0 0,-1 0 1 0 0,0 0-1 0 0,1 0 0 0 0,-1 0 0 0 0,0-1 1 0 0,1 1-1 0 0,-1 0 0 0 0,1 0 1 0 0,-1-1-1 0 0,0 1 0 0 0,0 0 0 0 0,1 0 1 0 0,-1-1-1 0 0,0 1 0 0 0,1 0 1 0 0,-1-1-1 0 0,0 1 0 0 0,0 0 1 0 0,0-1-1 0 0,1 1 0 0 0,-1 0 0 0 0,0-1 1 0 0,0 1-1 0 0,0-1 0 0 0,0 1 1 0 0,0 0-1 0 0,0-2 0 0 0,1 0 98 0 0,-1-1 0 0 0,1 1-1 0 0,-1-1 1 0 0,0 1 0 0 0,0-1 0 0 0,0 1-1 0 0,-1-6 1 0 0,-4-7-117 0 0,1-1 0 0 0,-2 1 0 0 0,0 0 0 0 0,-1 0 0 0 0,-10-14 0 0 0,2 4 0 0 0,-38-44 0 0 0,28 45 0 0 0,18 18 0 0 0,1 0 0 0 0,-9-11 0 0 0,12 15 0 0 0,1-1 0 0 0,-1 0 0 0 0,0 1 0 0 0,1 0 0 0 0,-1-1 0 0 0,0 1 0 0 0,0 0 0 0 0,0 1 0 0 0,-7-4 0 0 0,10 5 1 0 0,-1 0-1 0 0,0 0 1 0 0,0 0 0 0 0,1 0-1 0 0,-1-1 1 0 0,0 1 0 0 0,0 0-1 0 0,1 0 1 0 0,-1 1 0 0 0,0-1-1 0 0,0 0 1 0 0,1 0 0 0 0,-1 0-1 0 0,0 0 1 0 0,0 1 0 0 0,1-1-1 0 0,-1 0 1 0 0,0 1 0 0 0,1-1-1 0 0,-1 1 1 0 0,0-1 0 0 0,1 0-1 0 0,-1 1 1 0 0,1 0 0 0 0,-1-1-1 0 0,1 1 1 0 0,-1-1 0 0 0,1 1-1 0 0,-1-1 1 0 0,1 1 0 0 0,-1 0-1 0 0,1-1 1 0 0,0 1 0 0 0,0 0-1 0 0,-1 0 1 0 0,1-1 0 0 0,0 1-1 0 0,0 0 1 0 0,0 0 0 0 0,0-1-1 0 0,-1 2 1 0 0,1 1 3 0 0,0 0-1 0 0,1 0 1 0 0,-1 0-1 0 0,0 0 1 0 0,1 0-1 0 0,-1 0 1 0 0,3 4-1 0 0,4 8-3 0 0,0 0 0 0 0,2-1 0 0 0,0 0 0 0 0,19 23 0 0 0,12 18 0 0 0,82 126 1827 0 0,-120-176-1709 0 0,10 12-71 0 0,-13-17-47 0 0,1 0 0 0 0,0-1 0 0 0,0 1 0 0 0,0 0 0 0 0,0 0 0 0 0,0 0 0 0 0,0 0 0 0 0,0 0 0 0 0,-1 0 0 0 0,1 0 0 0 0,0 0 0 0 0,0 0 0 0 0,0 0 0 0 0,0 0 0 0 0,0 0 0 0 0,0 0 0 0 0,-1 0 0 0 0,1 0 0 0 0,0 0 0 0 0,0 0 0 0 0,0 0 0 0 0,0 0 0 0 0,0 0 0 0 0,0 1 0 0 0,0-1 0 0 0,-1 0 0 0 0,1 0 0 0 0,0 0 0 0 0,0 0 0 0 0,0 0 0 0 0,0 0 0 0 0,0 0 0 0 0,0 0 0 0 0,0 0 0 0 0,0 0 0 0 0,0 1 0 0 0,0-1 0 0 0,0 0 0 0 0,-1 0 0 0 0,1 0 0 0 0,0 0 0 0 0,0 0 0 0 0,0 0 0 0 0,0 0 0 0 0,0 1 0 0 0,0-1 0 0 0,0 0 0 0 0,0 0 0 0 0,0 0 0 0 0,0 0 0 0 0,0 0 0 0 0,0 0 0 0 0,0 0 0 0 0,0 1 0 0 0,0-1 0 0 0,0 0 0 0 0,0 0 0 0 0,0 0 0 0 0,1 0 0 0 0,-1 0 0 0 0,0 0 0 0 0,0 1 0 0 0,0-1 0 0 0,0 0 0 0 0,0 0 0 0 0,0 0 0 0 0,0 0 0 0 0,0 0 0 0 0,-10-1 0 0 0,10 1 0 0 0,-3-1-23 0 0,0 1 1 0 0,0-1-1 0 0,0 0 0 0 0,0 0 0 0 0,0 0 0 0 0,0-1 1 0 0,0 1-1 0 0,1-1 0 0 0,-1 1 0 0 0,1-1 1 0 0,-4-3-1 0 0,3 2-40 0 0,-1-2-3652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37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0 15864 0 0,'0'0'771'0'0,"-18"5"201"0"0,2 3-164 0 0,0 0 0 0 0,0 0 0 0 0,-23 18 0 0 0,0 1 1232 0 0,37-25-1931 0 0,0-1-63 0 0,0 1 1 0 0,0-1 0 0 0,-1 0-1 0 0,1 1 1 0 0,0-1-1 0 0,-1 0 1 0 0,-4 1 0 0 0,6-2-875 0 0,1-7-1506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0:57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67 10136 0 0,'0'0'918'0'0,"0"-18"3148"0"0,0 16-3639 0 0,-1-1-1 0 0,1 1 1 0 0,0-1 0 0 0,0 0 0 0 0,1 1 0 0 0,-1-1 0 0 0,0 1 0 0 0,1 0 0 0 0,0-1 0 0 0,-1 1 0 0 0,1-1 0 0 0,0 1 0 0 0,0 0 0 0 0,1 0 0 0 0,-1-1 0 0 0,7-7 6270 0 0,-6 11-6636 0 0,-1 1 0 0 0,1-1 0 0 0,-1 0-1 0 0,1 1 1 0 0,-1-1 0 0 0,0 1-1 0 0,0-1 1 0 0,0 1 0 0 0,0 0 0 0 0,0-1-1 0 0,0 1 1 0 0,0 0 0 0 0,-1 0-1 0 0,1 0 1 0 0,-1-1 0 0 0,1 1 0 0 0,-1 0-1 0 0,0 0 1 0 0,1 2 0 0 0,-1 7 124 0 0,0-1 1 0 0,-2 17-1 0 0,1 1-13 0 0,-1 1 55 0 0,-11 56 0 0 0,7-50-122 0 0,0 2-15 0 0,-7 46 125 0 0,1 7 13 0 0,5-45-102 0 0,-2 71 0 0 0,8-102-73 0 0,1-11-55 0 0,-1 0 1 0 0,1 0 0 0 0,0-1 0 0 0,0 1-1 0 0,0 0 1 0 0,0 0 0 0 0,1 0 0 0 0,-1 0-1 0 0,1 0 1 0 0,2 5 0 0 0,-3-7-175 0 0,11-17-1764 0 0,1-16-2273 0 0,-2 15-5208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0:58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15664 0 0,'2'0'208'0'0,"-1"1"0"0"0,0 0 0 0 0,0 0 0 0 0,0-1 0 0 0,0 1 0 0 0,0 0 0 0 0,0 0 0 0 0,0 0 0 0 0,0 0 0 0 0,-1 0 0 0 0,1 0 0 0 0,0 0 0 0 0,-1 0 1 0 0,1 0-1 0 0,-1 1 0 0 0,1-1 0 0 0,-1 0 0 0 0,1 0 0 0 0,-1 1 0 0 0,0-1 0 0 0,1 0 0 0 0,-1 0 0 0 0,0 2 0 0 0,0 5 869 0 0,1 0-1 0 0,-3 14 0 0 0,1-7-1412 0 0,-5 44 1999 0 0,5-46-1228 0 0,0 0 0 0 0,-5 22 1 0 0,3-22-8 0 0,0 0-1 0 0,0 22 1 0 0,2-12-113 0 0,2 19 328 0 0,0-24-469 0 0,1-3 56 0 0,-1 0-1 0 0,6 17 1 0 0,-2 1-235 0 0,-5-29 8 0 0,1 1-1 0 0,-1-1 1 0 0,1 0-1 0 0,0 1 1 0 0,0-1-1 0 0,0 0 1 0 0,1 0-1 0 0,-1 0 1 0 0,1 0-1 0 0,3 6 1 0 0,2 0 77 0 0,-5-6-45 0 0,1 0 0 0 0,0 1 1 0 0,0-2-1 0 0,0 1 0 0 0,0 0 1 0 0,0-1-1 0 0,1 1 0 0 0,0-1 1 0 0,4 3-1 0 0,0 0-21 0 0,-5-4-7 0 0,-1 0 1 0 0,1-1-1 0 0,0 1 0 0 0,0-1 0 0 0,-1 1 0 0 0,5 0 0 0 0,3 1 4 0 0,-3-1 25 0 0,0 0 0 0 0,0 0 0 0 0,7 0 0 0 0,-11-2-25 0 0,-1 0-1 0 0,1 0 1 0 0,-1 0 0 0 0,1 0-1 0 0,0-1 1 0 0,-1 1 0 0 0,1-1-1 0 0,-1 0 1 0 0,1 1-1 0 0,-1-1 1 0 0,0 0 0 0 0,4-2-1 0 0,-3 0 33 0 0,1 0-1 0 0,0 0 1 0 0,-1 0-1 0 0,1 0 0 0 0,-1 0 1 0 0,0-1-1 0 0,0 1 0 0 0,0-1 1 0 0,-1 0-1 0 0,1 0 0 0 0,-1 0 1 0 0,0 0-1 0 0,0 0 1 0 0,-1-1-1 0 0,1 1 0 0 0,-1-1 1 0 0,1-5-1 0 0,0 3 34 0 0,2-6 144 0 0,2-24 1 0 0,-6 33-208 0 0,1 1 1 0 0,-1-1-1 0 0,0 1 1 0 0,-1-1-1 0 0,1 1 1 0 0,0-1-1 0 0,-1 1 1 0 0,0 0-1 0 0,0-1 1 0 0,0 1-1 0 0,0 0 1 0 0,-3-4-1 0 0,-1-5-97 0 0,5 11 111 0 0,0 0 0 0 0,0 0 0 0 0,-1 0 0 0 0,1 0-1 0 0,-1 0 1 0 0,1 0 0 0 0,-1 0 0 0 0,1 0 0 0 0,-1 0 0 0 0,1 1 0 0 0,-1-1 0 0 0,0 0 0 0 0,0 0-1 0 0,1 1 1 0 0,-1-1 0 0 0,0 0 0 0 0,0 1 0 0 0,0-1 0 0 0,0 1 0 0 0,0-1 0 0 0,1 1 0 0 0,-1-1-1 0 0,-2 1 1 0 0,-1-2-14 0 0,0 1 0 0 0,-1 0-1 0 0,1 0 1 0 0,-1 1-1 0 0,1-1 1 0 0,-1 1-1 0 0,1 0 1 0 0,-1 0 0 0 0,1 0-1 0 0,-1 1 1 0 0,1 0-1 0 0,-1 0 1 0 0,1 0 0 0 0,0 0-1 0 0,-1 1 1 0 0,1-1-1 0 0,-6 4 1 0 0,-4 1 0 0 0,4-2 6 0 0,1 1 0 0 0,0 0-1 0 0,-13 8 1 0 0,17-9-32 0 0,-7 1-324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45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1795 327 3224 0 0,'0'0'10324'0'0,"-2"-13"-8648"0"0,0 7-1171 0 0,0 0 0 0 0,0 1 0 0 0,0-1 1 0 0,-1 1-1 0 0,0-1 0 0 0,0 1 1 0 0,0 0-1 0 0,-1 0 0 0 0,0 0 1 0 0,-4-5-1 0 0,2 5-316 0 0,1 0-1 0 0,-1 0 1 0 0,0 1-1 0 0,-1 0 1 0 0,1 0 0 0 0,-1 0-1 0 0,0 1 1 0 0,-7-4-1 0 0,-415-115 805 0 0,354 104-938 0 0,49 12-55 0 0,-167-35 0 0 0,12 21 704 0 0,158 19-609 0 0,-1 0 0 0 0,0 2 0 0 0,1 1 0 0 0,-1 0 0 0 0,1 2-1 0 0,-27 8 1 0 0,-57 21-31 0 0,38-11-61 0 0,46-16 48 0 0,0 1 1 0 0,0 1-1 0 0,-25 14 0 0 0,29-11 30 0 0,0 0-1 0 0,0 1 1 0 0,2 1 0 0 0,0 1-1 0 0,0 1 1 0 0,-28 31-1 0 0,22-18-43 0 0,2 1-1 0 0,-22 37 0 0 0,31-45-22 0 0,2-1 1 0 0,0 2-1 0 0,1-1 0 0 0,-8 35 0 0 0,14-39-59 0 0,1-1-1 0 0,1 0 0 0 0,1 27 1 0 0,0-21 2 0 0,2 16 23 0 0,9 52 0 0 0,-2-21 237 0 0,-2-18-137 0 0,3-2 0 0 0,20 63 0 0 0,-26-99-32 0 0,0-1 1 0 0,1 0-1 0 0,1 0 0 0 0,0 0 1 0 0,0-1-1 0 0,1 0 0 0 0,0 0 0 0 0,1 0 1 0 0,0-1-1 0 0,1 0 0 0 0,0-1 0 0 0,1 0 1 0 0,0-1-1 0 0,16 12 0 0 0,-20-17 38 0 0,18 12 31 0 0,1-1 1 0 0,0-2 0 0 0,39 15-1 0 0,-35-18-30 0 0,1 0-1 0 0,0-2 1 0 0,0-1 0 0 0,0-1-1 0 0,35 1 1 0 0,81-4 317 0 0,97-2 8 0 0,-217-1-386 0 0,55-1 126 0 0,0-4 0 0 0,96-20-1 0 0,-102 7 1 0 0,-1-3 0 0 0,112-49-1 0 0,-109 32 767 0 0,84-57-1 0 0,-146 86-861 0 0,11-6-18 0 0,-1-2 0 0 0,-2 0 0 0 0,1-2 0 0 0,-2 0 0 0 0,-1-1 0 0 0,0-2 0 0 0,-2 0 0 0 0,-1-1 0 0 0,0-1 0 0 0,16-33 0 0 0,-27 45-13 0 0,-1-1-1 0 0,-1 1 0 0 0,-1-1 1 0 0,0-1-1 0 0,-1 1 0 0 0,0 0 1 0 0,-1-1-1 0 0,0 1 0 0 0,-2-1 1 0 0,1 0-1 0 0,-2 1 0 0 0,0-1 1 0 0,-1 0-1 0 0,0 1 0 0 0,-1 0 0 0 0,-1-1 1 0 0,0 1-1 0 0,-1 1 0 0 0,-1-1 1 0 0,0 1-1 0 0,0 0 0 0 0,-2 0 1 0 0,1 0-1 0 0,-14-15 0 0 0,0 4-16 0 0,-1 1-1 0 0,-2 1 1 0 0,0 1 0 0 0,-1 1-1 0 0,-53-32 1 0 0,35 28-1 0 0,0 3 0 0 0,-2 1 1 0 0,-57-18-1 0 0,62 26-7 0 0,-48-8 0 0 0,70 17 0 0 0,-1 1 0 0 0,0 0 0 0 0,1 2 0 0 0,-1 0 0 0 0,-20 3 0 0 0,30-1-236 0 0,1 0-1 0 0,-1 1 1 0 0,0 0-1 0 0,1 1 1 0 0,0 0-1 0 0,-1 0 1 0 0,2 0 0 0 0,-1 1-1 0 0,0 0 1 0 0,1 1-1 0 0,0 0 1 0 0,0 0-1 0 0,1 0 1 0 0,-10 13-1 0 0,1 1-1728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2:56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 11808 0 0,'0'0'266'0'0,"-4"4"745"0"0,9-5-973 0 0,-1-1 1 0 0,1 1-1 0 0,0 0 1 0 0,0 0-1 0 0,0 0 0 0 0,-1 1 1 0 0,1-1-1 0 0,0 1 1 0 0,6 1-1 0 0,2 1-1359 0 0,0 1-1 0 0,17 5 1 0 0,-17-6-2760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4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82 7368 0 0,'-1'1'7889'0'0,"-6"31"-4141"0"0,5-8-3566 0 0,0 31 1 0 0,2-55-182 0 0,1 34 55 0 0,0-14-54 0 0,-3 29 0 0 0,-3 39 1039 0 0,4-58-398 0 0,-1 0 1 0 0,-12 58-1 0 0,13-84-464 0 0,1-3-128 0 0,0 0 1 0 0,0 0 0 0 0,-1 0-1 0 0,1 0 1 0 0,-1-1-1 0 0,1 1 1 0 0,-1 0-1 0 0,1 0 1 0 0,-1 0 0 0 0,1 0-1 0 0,-1-1 1 0 0,0 1-1 0 0,1 0 1 0 0,-1-1-1 0 0,-1 2 1 0 0,2-2-54 0 0,-1 0 0 0 0,1 0 0 0 0,0 0 0 0 0,0 0 0 0 0,0 0 0 0 0,0 0 0 0 0,0 0 1 0 0,-1 0-1 0 0,1 0 0 0 0,0 0 0 0 0,0 0 0 0 0,0 0 0 0 0,0 0 0 0 0,0 0 0 0 0,-1 0 0 0 0,1 0 0 0 0,0 0 0 0 0,0 0 0 0 0,0 0 0 0 0,0 0 1 0 0,0 0-1 0 0,0 0 0 0 0,-1 0 0 0 0,1 0 0 0 0,0 0 0 0 0,0 0 0 0 0,0 0 0 0 0,0-1 0 0 0,0 1 0 0 0,0 0 0 0 0,0 0 0 0 0,-1 0 0 0 0,1 0 1 0 0,0 0-1 0 0,0 0 0 0 0,0-1 0 0 0,0 1 0 0 0,0 0 0 0 0,0 0 0 0 0,0 0 0 0 0,0 0 0 0 0,0 0 0 0 0,0-1 0 0 0,-2-7 78 0 0,0-20 175 0 0,1 18 46 0 0,1 0-1 0 0,0-18 0 0 0,6-44 529 0 0,-4 38-402 0 0,7-38-1 0 0,-3 44-148 0 0,2 0 0 0 0,1 1 0 0 0,1 0 0 0 0,1 1 0 0 0,1 0 0 0 0,1 0 0 0 0,17-23 0 0 0,-27 45-218 0 0,0 0-1 0 0,0 0 1 0 0,0 1-1 0 0,1-1 1 0 0,-1 1 0 0 0,1 0-1 0 0,0 0 1 0 0,0 0-1 0 0,0 0 1 0 0,0 1-1 0 0,1-1 1 0 0,-1 1-1 0 0,9-2 1 0 0,-11 3-39 0 0,1 0-1 0 0,-1 1 1 0 0,0-1 0 0 0,1 1-1 0 0,-1 0 1 0 0,1 0 0 0 0,-1 0-1 0 0,1 0 1 0 0,-1 0 0 0 0,1 1-1 0 0,-1-1 1 0 0,0 1 0 0 0,1 0-1 0 0,-1-1 1 0 0,0 1 0 0 0,1 0-1 0 0,-1 0 1 0 0,0 1 0 0 0,0-1-1 0 0,0 0 1 0 0,0 1 0 0 0,0-1-1 0 0,0 1 1 0 0,-1-1 0 0 0,1 1-1 0 0,0 0 1 0 0,-1 0 0 0 0,3 4-1 0 0,-1-1 9 0 0,0 2 0 0 0,0-1 0 0 0,0 0 0 0 0,-1 1 0 0 0,0-1 0 0 0,0 1-1 0 0,-1 0 1 0 0,0-1 0 0 0,0 1 0 0 0,-1 0 0 0 0,1 0 0 0 0,-1 0 0 0 0,-2 9-1 0 0,1-7 12 0 0,0 1 0 0 0,-1 0 0 0 0,-1-1 0 0 0,1 1 0 0 0,-2-1 0 0 0,1 0 0 0 0,-1 0 0 0 0,-10 15 0 0 0,12-20-18 0 0,-2 0-1 0 0,1-1 1 0 0,0 1-1 0 0,-1-1 0 0 0,1 0 1 0 0,-1 0-1 0 0,0 0 1 0 0,0 0-1 0 0,0-1 1 0 0,-1 0-1 0 0,1 0 0 0 0,-1 0 1 0 0,-5 1-1 0 0,8-2-119 0 0,-1 0-1 0 0,0 0 0 0 0,0-1 1 0 0,1 1-1 0 0,-1-1 1 0 0,0 0-1 0 0,0 1 0 0 0,1-2 1 0 0,-1 1-1 0 0,0 0 1 0 0,0 0-1 0 0,0-1 0 0 0,1 0 1 0 0,-1 1-1 0 0,0-1 1 0 0,1 0-1 0 0,-1 0 0 0 0,1 0 1 0 0,-1-1-1 0 0,1 1 1 0 0,-1-1-1 0 0,1 1 0 0 0,-4-5 1 0 0,4 4-283 0 0,1 0 0 0 0,-1-1 0 0 0,1 1 0 0 0,0-1 0 0 0,0 0-1 0 0,0 1 1 0 0,0-1 0 0 0,0 0 0 0 0,1 0 0 0 0,-1 1 0 0 0,1-1 0 0 0,0 0 0 0 0,0 0 0 0 0,0-4 0 0 0,0-9-1466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27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1490 18 13448 0 0,'-69'-17'1798'0'0,"68"17"-1740"0"0,1 0 0 0 0,-1 0 1 0 0,0 0-1 0 0,1 0 0 0 0,-1 0 0 0 0,0 1 0 0 0,0-1 0 0 0,1 0 0 0 0,-1 0 1 0 0,0 1-1 0 0,1-1 0 0 0,-1 1 0 0 0,1-1 0 0 0,-1 0 0 0 0,1 1 0 0 0,-1-1 1 0 0,0 1-1 0 0,1-1 0 0 0,0 1 0 0 0,-1 0 0 0 0,1-1 0 0 0,-1 2 0 0 0,-10 16-273 0 0,9-15 318 0 0,-62 112-23 0 0,1-7-94 0 0,-18 27-59 0 0,-186 330 83 0 0,5 78 1093 0 0,35 14-107 0 0,218-532-968 0 0,-117 343 316 0 0,19 4-122 0 0,105-366-218 0 0,-112 527 64 0 0,82-317-68 0 0,-7 327 0 0 0,39-395 0 0 0,8 0 0 0 0,5 0 0 0 0,38 167 0 0 0,-29-226 13 0 0,3-2 0 0 0,4-1 0 0 0,4-1 0 0 0,82 151-1 0 0,-90-195-1 0 0,2-1-1 0 0,1 0 0 0 0,2-3 1 0 0,2 0-1 0 0,1-2 1 0 0,1-1-1 0 0,2-2 0 0 0,2-2 1 0 0,1-1-1 0 0,1-2 0 0 0,1-2 1 0 0,80 36-1 0 0,-32-26 213 0 0,1-4 1 0 0,170 33-1 0 0,195 4 577 0 0,-316-50-621 0 0,61 8 174 0 0,242 34 53 0 0,-3 19 947 0 0,-424-75-1231 0 0,-7-2 70 0 0,0 0-1 0 0,0-1 1 0 0,9 1-1 0 0,-16-2 97 0 0,-2-2-169 0 0,0 0 0 0 0,0 0 0 0 0,0 0 0 0 0,-1 0 0 0 0,1 0 0 0 0,-1 1 0 0 0,0-1 0 0 0,-3-2 0 0 0,1 0 93 0 0,-241-196 1492 0 0,150 128-1591 0 0,-47-30 80 0 0,39 29 671 0 0,100 72-823 0 0,3 0-33 0 0,-1 1-1 0 0,0 0 1 0 0,1-1-1 0 0,-1 1 1 0 0,1 0-1 0 0,-1-1 1 0 0,1 1-1 0 0,-1-1 1 0 0,1 1-1 0 0,-1-1 1 0 0,1 1-1 0 0,0-1 1 0 0,-1 1-1 0 0,1-1 1 0 0,0 1-1 0 0,-1-1 1 0 0,1 0-1 0 0,12 2 84 0 0,148 41-207 0 0,-99-24 88 0 0,43 10 28 0 0,-43-13 0 0 0,-1 2 0 0 0,89 39 0 0 0,-141-52 11 0 0,0 0-1 0 0,0 0 1 0 0,-1 1 0 0 0,0 0-1 0 0,12 10 1 0 0,-17-13-6 0 0,0 1 0 0 0,0-1 0 0 0,0 0-1 0 0,0 1 1 0 0,0 0 0 0 0,-1-1 0 0 0,1 1 0 0 0,-1 0-1 0 0,0 0 1 0 0,0-1 0 0 0,0 1 0 0 0,0 0 0 0 0,-1 0-1 0 0,1 0 1 0 0,-1 0 0 0 0,1 0 0 0 0,-1 0 0 0 0,0 1-1 0 0,-1 4 1 0 0,-1 1-3 0 0,0 1 0 0 0,0-1 0 0 0,-1 0 0 0 0,-1 0 0 0 0,1 0 0 0 0,-1 0 0 0 0,-1 0 0 0 0,0-1 0 0 0,0 0 1 0 0,-13 15-1 0 0,-2 0-10 0 0,-2-1 1 0 0,-26 20-1 0 0,10-11 14 0 0,-60 37-1 0 0,-47 15-414 0 0,143-82 396 0 0,-144 66-2338 0 0,120-56 1329 0 0,-17 6-570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29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15 643 8928 0 0,'-6'19'18994'0'0,"4"-23"-19403"0"0,0-8 831 0 0,0-1 0 0 0,0 1 0 0 0,2-1 0 0 0,0-22 0 0 0,10-53 284 0 0,-3 36-356 0 0,11-81 270 0 0,3-37-213 0 0,-18 108-319 0 0,4 121-35 0 0,-2-28-65 0 0,1 19-12 0 0,3 0 1 0 0,15 47-1 0 0,-8-45 12 0 0,20 61-16 0 0,-29-97 25 0 0,0 1 1 0 0,1-1-1 0 0,1 0 1 0 0,16 21-1 0 0,-21-31 3 0 0,0-1 0 0 0,1 0 0 0 0,0 0 0 0 0,0 0 0 0 0,1-1 0 0 0,-1 0 0 0 0,7 4 0 0 0,-10-7 0 0 0,0 0 0 0 0,-1 0 0 0 0,1 0 0 0 0,0 0 0 0 0,0 0 0 0 0,0-1 0 0 0,0 1 0 0 0,-1-1 0 0 0,1 1 0 0 0,0-1 0 0 0,0 0 0 0 0,0 0 0 0 0,0 0 0 0 0,0 0 0 0 0,0 0 0 0 0,0 0 0 0 0,0-1 0 0 0,0 1 0 0 0,0 0 0 0 0,0-1 0 0 0,-1 0 0 0 0,1 1 0 0 0,0-1 0 0 0,0 0 0 0 0,0 0 0 0 0,-1 0 0 0 0,1 0 0 0 0,-1 0 0 0 0,3-2 0 0 0,1-3 23 0 0,0 0-1 0 0,0 0 1 0 0,-1-1 0 0 0,1 1-1 0 0,-1-1 1 0 0,-1 0 0 0 0,1 0-1 0 0,3-11 1 0 0,1-9 122 0 0,5-27 0 0 0,-11 45-127 0 0,6-42 156 0 0,4-85 1 0 0,-9 93-131 0 0,-1-3-205 0 0,-2 0 0 0 0,-2 1 0 0 0,-10-63 0 0 0,12 105 0 0 0,0 2 9 0 0,0-1 0 0 0,-1 1 0 0 0,1 0 0 0 0,0 0 0 0 0,0 0 0 0 0,-1-1 0 0 0,1 1 0 0 0,0 0 0 0 0,-1 0 0 0 0,1 0 0 0 0,-1 0 0 0 0,0 0 0 0 0,1 0 0 0 0,-1 0 0 0 0,0 0 0 0 0,0 0 0 0 0,-1-2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29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5 256 4144 0 0,'-1'0'157'0'0,"1"1"-1"0"0,0-1 1 0 0,-1 1 0 0 0,1-1 0 0 0,0 0-1 0 0,-1 1 1 0 0,1-1 0 0 0,0 1 0 0 0,0-1 0 0 0,-1 0-1 0 0,1 1 1 0 0,0-1 0 0 0,0 1 0 0 0,0-1-1 0 0,0 1 1 0 0,0-1 0 0 0,-1 1 0 0 0,1-1-1 0 0,0 1 1 0 0,0-1 0 0 0,0 1 0 0 0,0-1 0 0 0,0 1-1 0 0,1-1 1 0 0,-1 1 0 0 0,0-1 0 0 0,0 1-1 0 0,0-1 1 0 0,0 1 0 0 0,0-1 0 0 0,1 0-1 0 0,-1 1 1 0 0,0-1 0 0 0,0 1 0 0 0,1-1 0 0 0,-1 1-1 0 0,0-1 1 0 0,1 0 0 0 0,0 1 0 0 0,16 17 8216 0 0,-13-15-8700 0 0,-3-2 450 0 0,0 0 1 0 0,1-1 0 0 0,-1 1-1 0 0,1 0 1 0 0,-1-1 0 0 0,1 1 0 0 0,-1-1-1 0 0,1 1 1 0 0,-1-1 0 0 0,1 0-1 0 0,0 0 1 0 0,-1 1 0 0 0,1-1-1 0 0,-1 0 1 0 0,3-1 0 0 0,22-2 750 0 0,-21 1-756 0 0,1-1-1 0 0,-1 0 1 0 0,1 0-1 0 0,-1 0 1 0 0,0 0-1 0 0,0-1 1 0 0,6-6-1 0 0,0 1 28 0 0,-2 1-46 0 0,0 0 0 0 0,-1 0 0 0 0,0-1 0 0 0,0 0 0 0 0,9-14 0 0 0,-4 3 156 0 0,16-38 0 0 0,-28 54-196 0 0,0 0 0 0 0,1 0-1 0 0,-1-1 1 0 0,-1 1 0 0 0,1 0 0 0 0,-1-1-1 0 0,1 1 1 0 0,-1 0 0 0 0,0-1-1 0 0,-1 1 1 0 0,1-1 0 0 0,-1 1-1 0 0,0 0 1 0 0,0 0 0 0 0,0-1 0 0 0,-4-6-1 0 0,4 9-25 0 0,0-1-1 0 0,0 1 0 0 0,0 0 0 0 0,0 0 1 0 0,-1 1-1 0 0,1-1 0 0 0,-1 0 1 0 0,1 0-1 0 0,-1 1 0 0 0,0-1 0 0 0,1 0 1 0 0,-1 1-1 0 0,0 0 0 0 0,0-1 1 0 0,0 1-1 0 0,0 0 0 0 0,0 0 1 0 0,0 0-1 0 0,-1 1 0 0 0,1-1 0 0 0,0 0 1 0 0,0 1-1 0 0,-1-1 0 0 0,1 1 1 0 0,0 0-1 0 0,-1 0 0 0 0,1 0 0 0 0,0 0 1 0 0,-1 0-1 0 0,1 0 0 0 0,0 1 1 0 0,0-1-1 0 0,-3 2 0 0 0,1-1 21 0 0,0 1 1 0 0,1 0-1 0 0,-1 0 0 0 0,1 0 0 0 0,-1 0 0 0 0,1 1 0 0 0,0-1 1 0 0,0 1-1 0 0,0 0 0 0 0,0 0 0 0 0,-3 5 0 0 0,-1 2 113 0 0,0 0 0 0 0,-10 19 0 0 0,7-6 124 0 0,1 0 0 0 0,0 1 0 0 0,2 0 1 0 0,1 0-1 0 0,1 1 0 0 0,-4 49 0 0 0,9-38-90 0 0,1 0 0 0 0,3 0 1 0 0,0-1-1 0 0,15 54 0 0 0,-18-84-202 0 0,1-1-1 0 0,-1 1 0 0 0,1-1 1 0 0,0 1-1 0 0,0-1 1 0 0,1 0-1 0 0,-1 0 1 0 0,1 0-1 0 0,0 0 1 0 0,0 0-1 0 0,0-1 1 0 0,7 6-1 0 0,-8-7-9 0 0,0 0-1 0 0,1 0 1 0 0,-1-1-1 0 0,1 0 1 0 0,-1 1-1 0 0,1-1 1 0 0,-1 0-1 0 0,1 0 1 0 0,0 0-1 0 0,0-1 1 0 0,-1 1-1 0 0,1-1 1 0 0,0 1-1 0 0,0-1 1 0 0,0 0-1 0 0,0 0 1 0 0,0 0-1 0 0,-1-1 1 0 0,1 1-1 0 0,0-1 1 0 0,5-1-1 0 0,-1 0-306 0 0,0-1 0 0 0,0 0 0 0 0,0-1 1 0 0,-1 1-1 0 0,1-1 0 0 0,-1-1 0 0 0,0 1 0 0 0,0-1 0 0 0,0 0 0 0 0,8-10 0 0 0,3-7-1673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0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5064 0 0,'0'0'18725'0'0,"0"8"-17391"0"0,6 177 1234 0 0,-2-143-2506 0 0,2-1 0 0 0,17 59-1 0 0,-19-87 102 0 0,0 0-1 0 0,2-1 0 0 0,6 14 0 0 0,-10-22-135 0 0,1 0-1 0 0,-1 0 0 0 0,1 0 0 0 0,0 0 1 0 0,-1-1-1 0 0,2 1 0 0 0,-1-1 1 0 0,0 0-1 0 0,1 0 0 0 0,-1 0 1 0 0,1 0-1 0 0,6 3 0 0 0,-8-6-1 0 0,0 1-1 0 0,-1-1 0 0 0,1 1 1 0 0,0-1-1 0 0,0 1 1 0 0,0-1-1 0 0,0 0 1 0 0,0 0-1 0 0,0 0 0 0 0,0 0 1 0 0,0 0-1 0 0,0-1 1 0 0,-1 1-1 0 0,1 0 0 0 0,0-1 1 0 0,0 0-1 0 0,0 1 1 0 0,0-1-1 0 0,-1 0 1 0 0,1 0-1 0 0,0 0 0 0 0,-1 0 1 0 0,1 0-1 0 0,-1 0 1 0 0,1-1-1 0 0,-1 1 1 0 0,1 0-1 0 0,-1-1 0 0 0,0 1 1 0 0,0-1-1 0 0,2-2 1 0 0,1-3 85 0 0,1 0 0 0 0,-1-1 0 0 0,-1 0-1 0 0,1 0 1 0 0,2-12 0 0 0,15-57 391 0 0,17-50 285 0 0,-37 127-785 0 0,-1 0 0 0 0,0 0 0 0 0,0-1 0 0 0,0 1 0 0 0,0 0 0 0 0,0 0 0 0 0,0 0 0 0 0,0 0 0 0 0,0-1 0 0 0,1 1 0 0 0,-1 0 0 0 0,0 0 0 0 0,0 0 0 0 0,0 0 0 0 0,0 0 0 0 0,0 0 0 0 0,1-1 0 0 0,-1 1 0 0 0,0 0 0 0 0,0 0 0 0 0,0 0 0 0 0,1 0 0 0 0,-1 0 0 0 0,0 0 0 0 0,0 0 0 0 0,0 0 0 0 0,1 0 0 0 0,-1 0 0 0 0,0 0-1 0 0,0 0 1 0 0,0 0 0 0 0,1 0 0 0 0,-1 0 0 0 0,0 0 0 0 0,0 0 0 0 0,0 0 0 0 0,0 0 0 0 0,1 0 0 0 0,-1 0 0 0 0,0 0 0 0 0,0 1 0 0 0,11 7 51 0 0,5 13 11 0 0,53 89-63 0 0,-60-96 10 0 0,1 0 50 0 0,18 21 0 0 0,-26-32-51 0 0,1 0 0 0 0,-1-1 0 0 0,1 1 0 0 0,0-1 0 0 0,-1 0 0 0 0,1 0 0 0 0,0 0 0 0 0,0 0 0 0 0,1-1 0 0 0,-1 1 0 0 0,0-1 0 0 0,0 0 0 0 0,1 0 0 0 0,3 1 0 0 0,-5-2 11 0 0,-1 0-1 0 0,1-1 0 0 0,0 1 1 0 0,0-1-1 0 0,0 1 0 0 0,0-1 1 0 0,-1 1-1 0 0,1-1 1 0 0,0 0-1 0 0,-1 0 0 0 0,1 0 1 0 0,-1 0-1 0 0,1 0 0 0 0,-1 0 1 0 0,1-1-1 0 0,1-1 0 0 0,21-25 179 0 0,-15 14-63 0 0,-1 0 0 0 0,0-1 0 0 0,-1 0 0 0 0,0 0 0 0 0,-2 0 0 0 0,7-27 0 0 0,-7 19-932 0 0,3-25 0 0 0,-5-23-7896 0 0,-3 41-1276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1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84 4608 0 0,'-3'-5'407'0'0,"3"4"-167"0"0,-1-1 0 0 0,-17-18 16712 0 0,18 26-16294 0 0,6 31-576 0 0,9 106 16 0 0,8 159 692 0 0,-16-196-6 0 0,-2-27-134 0 0,-3-46-378 0 0,0-4 269 0 0,7 38 0 0 0,-8-65-221 0 0,-3-34 386 0 0,1 9-413 0 0,-4-28 0 0 0,-1-3-106 0 0,4 34-87 0 0,-5-26 1 0 0,3 28-52 0 0,-11-46 238 0 0,-8-93 1 0 0,16 87-112 0 0,3 41-53 0 0,2-1 0 0 0,0 1 0 0 0,2-1 0 0 0,7-55 0 0 0,-5 78-98 0 0,-1 0 0 0 0,1 0 0 0 0,1 0 1 0 0,-1 0-1 0 0,1 1 0 0 0,1-1 0 0 0,-1 1 1 0 0,1 0-1 0 0,0 0 0 0 0,8-9 0 0 0,-8 11-10 0 0,0 0 0 0 0,0 1 0 0 0,0-1-1 0 0,0 1 1 0 0,0 0 0 0 0,1 0 0 0 0,-1 1-1 0 0,1 0 1 0 0,0-1 0 0 0,0 2-1 0 0,0-1 1 0 0,0 0 0 0 0,0 1 0 0 0,0 0-1 0 0,8 0 1 0 0,1 0-8 0 0,0 1-1 0 0,0 0 1 0 0,0 1 0 0 0,-1 1-1 0 0,1 0 1 0 0,0 1 0 0 0,18 7-1 0 0,-5-1 60 0 0,45 24-1 0 0,-60-27-11 0 0,-1 2 0 0 0,0-1 0 0 0,13 12 0 0 0,-21-16-33 0 0,0 0 0 0 0,0 0 0 0 0,0 0 0 0 0,-1 0-1 0 0,1 0 1 0 0,-1 1 0 0 0,0-1 0 0 0,0 0 0 0 0,0 1 0 0 0,-1 0 0 0 0,1 0 0 0 0,-1-1-1 0 0,0 1 1 0 0,0 0 0 0 0,0 0 0 0 0,-1 0 0 0 0,1 0 0 0 0,-1 0 0 0 0,0 8-1 0 0,-1-5 18 0 0,0-1 0 0 0,-1 1 0 0 0,0 0 0 0 0,0-1 0 0 0,0 1 0 0 0,-1-1 0 0 0,0 0 0 0 0,0 0-1 0 0,-1 0 1 0 0,0 0 0 0 0,-4 5 0 0 0,-7 7-52 0 0,0 0 0 0 0,-1-2 0 0 0,-1 0 0 0 0,-1-1-1 0 0,0-1 1 0 0,-33 21 0 0 0,19-18 145 0 0,0-1 0 0 0,0-2-1 0 0,-55 17 1 0 0,63-24-139 0 0,-116 42-776 0 0,139-49 694 0 0,0 1-1 0 0,0-1 1 0 0,0 0 0 0 0,0 1-1 0 0,0-1 1 0 0,0 1 0 0 0,0 0-1 0 0,0-1 1 0 0,0 1 0 0 0,0 0-1 0 0,1-1 1 0 0,-1 1 0 0 0,0 0-1 0 0,0 0 1 0 0,1 0-1 0 0,-1 0 1 0 0,1 0 0 0 0,-1 0-1 0 0,1 0 1 0 0,-1 0 0 0 0,0 1-1 0 0,1-2 2 0 0,0 1-1 0 0,0-1 0 0 0,0 0 0 0 0,1 1 0 0 0,-1-1 0 0 0,0 1 0 0 0,0-1 0 0 0,0 0 0 0 0,0 1 1 0 0,0-1-1 0 0,1 0 0 0 0,-1 1 0 0 0,0-1 0 0 0,0 0 0 0 0,1 1 0 0 0,-1-1 0 0 0,0 0 0 0 0,0 0 1 0 0,1 1-1 0 0,-1-1 0 0 0,1 1 0 0 0,15 4-1565 0 0,23 1-2921 0 0,-14-5-3435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1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240 124 10592 0 0,'-12'-8'1136'0'0,"-13"-2"5730"0"0,-1 0-1292 0 0,22 9-5464 0 0,1 1 0 0 0,0-1-1 0 0,0 1 1 0 0,-1-1 0 0 0,1 1 0 0 0,0 0 0 0 0,-4 1 0 0 0,0 0 43 0 0,0 0 1 0 0,0 1-1 0 0,1 0 0 0 0,-1 0 0 0 0,1 0 0 0 0,0 1 1 0 0,-1 0-1 0 0,1 1 0 0 0,0-1 0 0 0,1 1 0 0 0,-1 0 0 0 0,1 0 1 0 0,0 1-1 0 0,0-1 0 0 0,0 1 0 0 0,0 1 0 0 0,1-1 1 0 0,0 1-1 0 0,-4 6 0 0 0,3-4-49 0 0,1 0 0 0 0,0 0 0 0 0,1 1 0 0 0,0-1 0 0 0,0 1 0 0 0,1-1 0 0 0,0 1 0 0 0,1 0 0 0 0,0 0 0 0 0,0 0 0 0 0,0 0 0 0 0,2 0 0 0 0,-1 0 0 0 0,2 10 0 0 0,0-11-13 0 0,-1-1-1 0 0,1 1 1 0 0,1-1-1 0 0,-1 0 1 0 0,1 0-1 0 0,0 0 1 0 0,1 0-1 0 0,0 0 1 0 0,0-1-1 0 0,0 1 1 0 0,7 6 0 0 0,-9-11-57 0 0,0 0 0 0 0,1 0 0 0 0,-1 0 0 0 0,1 0 0 0 0,-1 0 0 0 0,1 0 0 0 0,0-1 0 0 0,0 1 0 0 0,0-1 0 0 0,0 0 0 0 0,0 0 0 0 0,0 0 0 0 0,0 0 0 0 0,0 0 0 0 0,0-1 0 0 0,1 0 0 0 0,-1 1 0 0 0,0-1 0 0 0,0 0 0 0 0,0-1 0 0 0,1 1 0 0 0,-1 0 0 0 0,0-1 0 0 0,0 0 0 0 0,0 0 0 0 0,0 0 0 0 0,0 0 0 0 0,0 0 0 0 0,4-3 0 0 0,3-2-3 0 0,0-1 0 0 0,0-1 1 0 0,-1 1-1 0 0,0-2 0 0 0,0 1 1 0 0,10-14-1 0 0,-5 6 0 0 0,-3 3-3 0 0,0 0-1 0 0,0-1 1 0 0,-2-1-1 0 0,0 0 0 0 0,0 0 1 0 0,9-26-1 0 0,-9 16-673 0 0,-2 0-1 0 0,0 0 0 0 0,5-45 1 0 0,-11 58 4 0 0,3-19-7859 0 0,-4 13-342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2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48 344 5528 0 0,'-9'14'-487'0'0,"3"0"3315"0"0,3-1 4735 0 0,-4 23 0 0 0,3-16-4457 0 0,-3 21-2184 0 0,1 0 0 0 0,2 0 0 0 0,2 68 1 0 0,2-106-922 0 0,0 1-82 0 0,0 0 0 0 0,0 1 1 0 0,1-1-1 0 0,-1 0 0 0 0,1 0 0 0 0,0 0 0 0 0,0 1 0 0 0,1-1 0 0 0,-1 0 0 0 0,1-1 0 0 0,-1 1 0 0 0,1 0 0 0 0,5 6 0 0 0,-5-10-1258 0 0,5-5-365 0 0</inkml:trace>
  <inkml:trace contextRef="#ctx0" brushRef="#br0" timeOffset="1">138 51 6912 0 0,'-6'-20'304'0'0,"4"13"64"0"0,-4-2-296 0 0,2 2-72 0 0,-1 5 0 0 0,2-3 0 0 0,-2 5 3096 0 0,0 2 600 0 0,2 3 119 0 0,-4 2 25 0 0,5 4-3840 0 0,-4 4-816 0 0,6 2-144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2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1 768 23039 0 0,'0'0'2315'0'0,"6"-11"-2026"0"0,47-128 4066 0 0,-49 125-4083 0 0,0-1 0 0 0,3-23 0 0 0,1-5 230 0 0,6 106-99 0 0,-9-46-339 0 0,0 0 0 0 0,9 20 0 0 0,-11-30-14 0 0,1 0 0 0 0,0 0 0 0 0,0 0 0 0 0,0 0 0 0 0,1 0 0 0 0,0-1 0 0 0,6 7 0 0 0,-9-12-40 0 0,-1 1 0 0 0,1-1-1 0 0,0 0 1 0 0,-1 1 0 0 0,1-1 0 0 0,0 0 0 0 0,0 0 0 0 0,0 0-1 0 0,0 0 1 0 0,0 0 0 0 0,0-1 0 0 0,0 1 0 0 0,0-1-1 0 0,0 1 1 0 0,0-1 0 0 0,0 0 0 0 0,0 1 0 0 0,0-1-1 0 0,0 0 1 0 0,0-1 0 0 0,1 1 0 0 0,-1 0 0 0 0,0 0 0 0 0,0-1-1 0 0,0 0 1 0 0,0 1 0 0 0,3-2 0 0 0,-1-1-1 0 0,1 0 0 0 0,-1 0 0 0 0,0 0 0 0 0,0-1 0 0 0,-1 1 0 0 0,1-1 0 0 0,-1 0 0 0 0,1 0 1 0 0,-1-1-1 0 0,3-5 0 0 0,5-10-474 0 0,-1 0 1 0 0,0 0-1 0 0,10-38 1 0 0,2-25-4585 0 0,-14 46-4442 0 0</inkml:trace>
  <inkml:trace contextRef="#ctx0" brushRef="#br0" timeOffset="1">474 0 13824 0 0,'0'0'1061'0'0,"3"8"-650"0"0,1 10 2201 0 0,-1 0 1 0 0,2 22 0 0 0,-3 37 868 0 0,1 2-2585 0 0,-2-72-803 0 0,20 333 1966 0 0,-19-322-2448 0 0,-2 1-1 0 0,0 0 0 0 0,-1 0 1 0 0,-5 26-1 0 0,3-34-1526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2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23527 0 0,'0'-10'2552'0'0,"4"4"-2552"0"0,-1 1 0 0 0,5 1 0 0 0,4 1 352 0 0,1-2 16 0 0,4 3 8 0 0,0 2 0 0 0,0 2-304 0 0,0 1-72 0 0,6 4 0 0 0,-2 0 0 0 0,2 1-392 0 0,0 0-96 0 0,-1-4-24 0 0,6-4-10031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3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0 17503 0 0,'-19'27'644'0'0,"1"1"-1"0"0,0 1 1 0 0,3 0-1 0 0,0 1 0 0 0,-15 45 1 0 0,8-6 781 0 0,-18 102 0 0 0,30-111-817 0 0,2 0 1 0 0,3 1-1 0 0,5 111 0 0 0,2-146-464 0 0,2 0 0 0 0,0 0-1 0 0,12 37 1 0 0,-11-48-391 0 0,1 0 0 0 0,0 0 0 0 0,1 0 1 0 0,1-1-1 0 0,0 0 0 0 0,18 22 0 0 0,-21-30-110 0 0,2 1 0 0 0,-1-1 0 0 0,1 0 0 0 0,11 8 0 0 0,11 5-583 0 0,32 15 0 0 0,24 2-955 0 0,-85-36 1888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4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0 4608 0 0,'-6'13'448'0'0,"-5"9"2299"0"0,-22 25 11381 0 0,21-33-12257 0 0,3-1-1277 0 0,0 0 0 0 0,0 0 0 0 0,-8 19 0 0 0,15-27-557 0 0,-1 0-1 0 0,1 1 1 0 0,1 0 0 0 0,-1 0-1 0 0,1-1 1 0 0,0 1 0 0 0,0 0-1 0 0,1 0 1 0 0,-1 0 0 0 0,1 0-1 0 0,2 12 1 0 0,-2-17-23 0 0,0 0-1 0 0,1 0 1 0 0,-1 0 0 0 0,0-1 0 0 0,1 1 0 0 0,-1 0 0 0 0,1 0-1 0 0,-1 0 1 0 0,1 0 0 0 0,-1 0 0 0 0,1-1 0 0 0,0 1-1 0 0,-1 0 1 0 0,1-1 0 0 0,0 1 0 0 0,0 0 0 0 0,-1-1-1 0 0,1 1 1 0 0,0-1 0 0 0,0 1 0 0 0,0-1 0 0 0,0 0 0 0 0,0 1-1 0 0,1-1 1 0 0,2-1 14 0 0,0 0-1 0 0,0 0 1 0 0,0-1 0 0 0,0 1-1 0 0,0-1 1 0 0,0 0-1 0 0,-1-1 1 0 0,1 1 0 0 0,0-1-1 0 0,-1 1 1 0 0,0-1 0 0 0,5-6-1 0 0,-3 5 7 0 0,-1-1-1 0 0,0 0 1 0 0,-1 0-1 0 0,1-1 0 0 0,-1 1 1 0 0,0-1-1 0 0,0 1 1 0 0,2-9-1 0 0,-1 4 296 0 0,0-1 1 0 0,1 1-1 0 0,8-13 0 0 0,-13 22-305 0 0,0 1 0 0 0,0 0-1 0 0,1-1 1 0 0,-1 1-1 0 0,0 0 1 0 0,0-1-1 0 0,0 1 1 0 0,1 0-1 0 0,-1 0 1 0 0,0-1-1 0 0,0 1 1 0 0,1 0-1 0 0,-1 0 1 0 0,0 0-1 0 0,1-1 1 0 0,-1 1 0 0 0,0 0-1 0 0,1 0 1 0 0,-1 0-1 0 0,0 0 1 0 0,1 0-1 0 0,-1-1 1 0 0,0 1-1 0 0,1 0 1 0 0,-1 0-1 0 0,0 0 1 0 0,1 0-1 0 0,-1 0 1 0 0,1 0 0 0 0,-1 0-1 0 0,0 0 1 0 0,1 1-1 0 0,0-1-6 0 0,0 1-1 0 0,0-1 1 0 0,-1 1-1 0 0,1 0 1 0 0,0-1-1 0 0,0 1 1 0 0,-1 0-1 0 0,1 0 1 0 0,0-1 0 0 0,-1 1-1 0 0,2 2 1 0 0,0 1-7 0 0,0 0 0 0 0,0 0 0 0 0,-1 0 0 0 0,3 6 0 0 0,-3 0 22 0 0,0-1 1 0 0,-1 0-1 0 0,0 14 1 0 0,-1-14-32 0 0,1-1 1 0 0,0 0-1 0 0,1 1 1 0 0,2 12-1 0 0,-1-11 2 0 0,-2-8-66 0 0,0 0-1 0 0,1 0 0 0 0,-1 0 1 0 0,1 0-1 0 0,-1 0 1 0 0,1 0-1 0 0,1 3 1 0 0,-1-4-515 0 0,0-1 421 0 0,0 0 1 0 0,0 0 0 0 0,-1 0 0 0 0,1 0 0 0 0,0 0 0 0 0,0 0 0 0 0,0 0 0 0 0,-1 0 1 0 0,1 0-1 0 0,0 0 0 0 0,0 0 0 0 0,-1 0 0 0 0,1-1 0 0 0,0 1 0 0 0,0 0 0 0 0,-1 0 0 0 0,1-1 0 0 0,0 1 0 0 0,-1-1 0 0 0,1 1 1 0 0,0 0-1 0 0,-1-1 0 0 0,1 1 0 0 0,0-1 0 0 0,-1 0 0 0 0,1 1 0 0 0,-1-1 0 0 0,1 1 0 0 0,-1-1 0 0 0,0 0 0 0 0,1 1 0 0 0,-1-1 1 0 0,0 0-1 0 0,1 0 0 0 0,-1 1 0 0 0,0-1 0 0 0,1-1 0 0 0,4-9-5713 0 0,1-1-1572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3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35 4608 0 0,'1'-12'-493'0'0,"8"-4"4980"0"0,-9 16-4221 0 0,1-1 1 0 0,-1 1-1 0 0,1-1 0 0 0,-1 1 0 0 0,1-1 0 0 0,0 1 1 0 0,-1-1-1 0 0,1 1 0 0 0,0 0 0 0 0,-1-1 0 0 0,1 1 0 0 0,0 0 1 0 0,-1-1-1 0 0,1 1 0 0 0,0 0 0 0 0,0 0 0 0 0,0 0 1 0 0,-1 0-1 0 0,1 0 0 0 0,0 0 0 0 0,0 0 0 0 0,-1 0 1 0 0,1 0-1 0 0,0 0 0 0 0,0 0 0 0 0,-1 0 0 0 0,1 1 1 0 0,0-1-1 0 0,0 0 0 0 0,-1 0 0 0 0,1 1 0 0 0,0-1 1 0 0,-1 1-1 0 0,1-1 0 0 0,0 1 0 0 0,0 0 0 0 0,4 3 169 0 0,1 1 0 0 0,-1 1 0 0 0,-1-1 0 0 0,1 0 0 0 0,-1 1 0 0 0,0 0 0 0 0,0 0 0 0 0,4 9 0 0 0,20 55 1574 0 0,-24-58-1707 0 0,9 22 143 0 0,-1 2 1 0 0,12 67 0 0 0,-21-86-401 0 0,3 26 333 0 0,-1 0 0 0 0,-2 81 0 0 0,-6-84-256 0 0,0 7 32 0 0,-17 90 0 0 0,-23 20 394 0 0,30-118-357 0 0,-1-2-1 0 0,-20 37 1 0 0,30-67-299 0 0,0-1 0 0 0,0 0 0 0 0,0 0-1 0 0,-1 0 1 0 0,0-1 0 0 0,0 0 0 0 0,-1 0 0 0 0,-9 7 0 0 0,-7 2-2538 0 0,-1-5-3292 0 0,0-3-2328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4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40 126 16040 0 0,'-4'-2'230'0'0,"0"0"0"0"0,1 0 0 0 0,-1 1 0 0 0,0-1 0 0 0,0 1 0 0 0,0 0 1 0 0,-9-1 3396 0 0,37-11-2698 0 0,-16 10-789 0 0,1 0 0 0 0,-1 1-1 0 0,1 0 1 0 0,0 0 0 0 0,16 0-1 0 0,46 3 71 0 0,-24 0-10 0 0,112 8-365 0 0,-74-2 248 0 0,334 27 631 0 0,-115-11-521 0 0,-179-16-90 0 0,889 1 1849 0 0,-405-13-88 0 0,-173-4-1173 0 0,-356 6-590 0 0,645-37 867 0 0,-317-3-680 0 0,-331 34-253 0 0,71-10 77 0 0,-147 19-108 0 0,7-1 16 0 0,0 0 1 0 0,0-1-1 0 0,-1 0 0 0 0,1 0 0 0 0,-1-1 1 0 0,1 0-1 0 0,-1 0 0 0 0,11-7 0 0 0,-13 7 172 0 0,2-2-1162 0 0,-6 5 894 0 0,-1-1-1 0 0,0 1 1 0 0,0 0 0 0 0,0 0 0 0 0,0 0 0 0 0,0-1 0 0 0,0 1 0 0 0,0 0 0 0 0,0 0 0 0 0,0 0 0 0 0,0-1 0 0 0,0 1 0 0 0,0 0 0 0 0,0 0 0 0 0,0 0 0 0 0,0-1 0 0 0,0 1 0 0 0,0 0 0 0 0,0 0 0 0 0,0-1 0 0 0,0 1 0 0 0,0 0 0 0 0,0 0 0 0 0,0 0 0 0 0,0 0 0 0 0,0-1 0 0 0,-1 1 0 0 0,1 0 0 0 0,0 0 0 0 0,0 0 0 0 0,0-1 0 0 0,0 1 0 0 0,0 0 0 0 0,-1 0 0 0 0,1 0 0 0 0,0 0 0 0 0,0 0 0 0 0,-1-1 0 0 0,-3-3-1898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6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11056 0 0,'0'0'1374'0'0,"-4"0"1773"0"0,-8 3-245 0 0,9 1-2532 0 0,1 0-1 0 0,-1 0 0 0 0,1 0 1 0 0,0 1-1 0 0,0-1 0 0 0,1 1 0 0 0,-1-1 1 0 0,1 1-1 0 0,0 0 0 0 0,-1 7 0 0 0,0 0-119 0 0,-8 48 163 0 0,3 0-1 0 0,1 65 1 0 0,4-63-309 0 0,0-34-59 0 0,-2 407 408 0 0,5-426-687 0 0,-1 0-1 0 0,2 1 1 0 0,-1-1 0 0 0,6 15-1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6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23 374 5528 0 0,'-5'-3'568'0'0,"-8"-13"8713"0"0,8 1-4478 0 0,5 11-4471 0 0,0 0-1 0 0,1 0 0 0 0,-1 1 0 0 0,1-1 0 0 0,0 0 1 0 0,1-4-1 0 0,1-4 107 0 0,2-5 160 0 0,1 0 1 0 0,0 0 0 0 0,13-23 0 0 0,-4 8-62 0 0,-4 9-88 0 0,2 0 1 0 0,0 1 0 0 0,1 1 0 0 0,30-35 0 0 0,-41 52-364 0 0,0 1 0 0 0,0 0 0 0 0,0 1 0 0 0,0-1 0 0 0,1 0 0 0 0,-1 1 0 0 0,8-4 0 0 0,-10 5-70 0 0,0 1 1 0 0,0 0 0 0 0,1-1-1 0 0,-1 1 1 0 0,0 0-1 0 0,0 0 1 0 0,0 0-1 0 0,1 0 1 0 0,-1 0-1 0 0,0 0 1 0 0,0 0-1 0 0,1 0 1 0 0,-1 0-1 0 0,0 1 1 0 0,0-1 0 0 0,0 0-1 0 0,1 1 1 0 0,-1-1-1 0 0,0 1 1 0 0,0-1-1 0 0,0 1 1 0 0,0 0-1 0 0,0-1 1 0 0,0 1-1 0 0,0 0 1 0 0,0 0-1 0 0,0 0 1 0 0,0 0 0 0 0,-1 0-1 0 0,1 0 1 0 0,0 1-1 0 0,6 9 15 0 0,-1 0-1 0 0,-1 0 1 0 0,0 0-1 0 0,0 1 0 0 0,-1 0 1 0 0,3 16-1 0 0,-1-7-6 0 0,16 72 160 0 0,-7-23-56 0 0,-9-47 178 0 0,15 38 0 0 0,-17-52-861 0 0,0-1 1 0 0,8 12-1 0 0,-7-13-1530 0 0,0 0 0 0 0,1-1 1 0 0,7 7-1 0 0,-2-3-6736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7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0 17535 0 0,'-97'75'2478'0'0,"73"-54"-1780"0"0,-8 7 1102 0 0,-47 54 0 0 0,69-70-1507 0 0,1 1 0 0 0,0 0 0 0 0,1 1 0 0 0,0 0 0 0 0,1 0 0 0 0,1 1 0 0 0,0 0 0 0 0,1 0 0 0 0,-3 19 0 0 0,7-31-269 0 0,0 0 0 0 0,1 1 0 0 0,0-1 0 0 0,-1 0 0 0 0,1 0 0 0 0,1 0 0 0 0,-1 1 0 0 0,0-1 0 0 0,1 0 0 0 0,-1 0 0 0 0,1 0 0 0 0,0 0 0 0 0,0 0 0 0 0,0 0 0 0 0,1 0 0 0 0,-1 0 0 0 0,1 0 0 0 0,0 0 0 0 0,-1-1 0 0 0,1 1 0 0 0,0-1 1 0 0,1 1-1 0 0,-1-1 0 0 0,0 0 0 0 0,1 0 0 0 0,-1 0 0 0 0,1 0 0 0 0,-1 0 0 0 0,1 0 0 0 0,0-1 0 0 0,0 0 0 0 0,0 1 0 0 0,3 0 0 0 0,2 0-167 0 0,-1 0 0 0 0,1 0 0 0 0,-1 0 0 0 0,1-1 0 0 0,-1-1 0 0 0,1 1 0 0 0,0-1 0 0 0,0 0 0 0 0,-1-1 0 0 0,1 0 0 0 0,0 0 0 0 0,-1-1 1 0 0,9-2-1 0 0,18-11-6221 0 0,-1-2-2105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7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57 11056 0 0,'0'0'148'0'0,"-1"0"1"0"0,0 0-1 0 0,0 0 0 0 0,1 1 1 0 0,-1-1-1 0 0,0 0 1 0 0,1 0-1 0 0,-1 1 1 0 0,0-1-1 0 0,1 0 1 0 0,-1 1-1 0 0,0-1 0 0 0,1 0 1 0 0,-1 1-1 0 0,1-1 1 0 0,-1 1-1 0 0,0-1 1 0 0,1 1-1 0 0,-1-1 0 0 0,1 1 1 0 0,0 0-1 0 0,-1-1 1 0 0,1 1-1 0 0,0 0 1 0 0,-1-1-1 0 0,1 1 1 0 0,0 0-1 0 0,-1-1 0 0 0,1 1 1 0 0,0 0-1 0 0,0-1 1 0 0,0 1-1 0 0,0 0 1 0 0,0 0-1 0 0,0-1 0 0 0,0 1 1 0 0,0 0-1 0 0,0 0 1 0 0,0-1-1 0 0,0 1 1 0 0,1 0-1 0 0,-1-1 1 0 0,0 1-1 0 0,1 1 0 0 0,16 31 1502 0 0,39 88 417 0 0,-51-106-2001 0 0,0 0 0 0 0,0 1 0 0 0,-2-1 0 0 0,0 1 0 0 0,-1 0 0 0 0,1 20 0 0 0,-2-15 543 0 0,-1-16-164 0 0,1 1-1 0 0,-1-1 1 0 0,0 1 0 0 0,0-1 0 0 0,-2 10-1 0 0,-7-29 724 0 0,5 4-1022 0 0,1-1 0 0 0,0 1-1 0 0,0-1 1 0 0,2 0 0 0 0,-1 0 0 0 0,1 0-1 0 0,1-12 1 0 0,8-81 167 0 0,-5 74 169 0 0,-1 13-315 0 0,0 1 0 0 0,2-1 0 0 0,0 1 0 0 0,0 0 0 0 0,2 1-1 0 0,0-1 1 0 0,14-26 0 0 0,-19 41-256 0 0,0-1-1 0 0,0 0 0 0 0,0 0 1 0 0,0 1-1 0 0,0-1 1 0 0,1 1-1 0 0,-1-1 1 0 0,0 1-1 0 0,1-1 1 0 0,0 1-1 0 0,-1 0 0 0 0,1 0 1 0 0,0 0-1 0 0,-1 0 1 0 0,1 0-1 0 0,0 0 1 0 0,0 0-1 0 0,0 1 1 0 0,0-1-1 0 0,0 1 0 0 0,0-1 1 0 0,0 1-1 0 0,0 0 1 0 0,0 0-1 0 0,0-1 1 0 0,0 1-1 0 0,0 1 1 0 0,0-1-1 0 0,0 0 0 0 0,0 0 1 0 0,0 1-1 0 0,0-1 1 0 0,-1 1-1 0 0,1 0 1 0 0,0 0-1 0 0,3 1 1 0 0,1 2-345 0 0,0 0 0 0 0,0-1 1 0 0,-1 2-1 0 0,0-1 1 0 0,0 1-1 0 0,0-1 1 0 0,0 2-1 0 0,-1-1 1 0 0,7 10-1 0 0,0 3-1613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8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0 221 17503 0 0,'4'2'170'0'0,"-1"-1"0"0"0,1-1 0 0 0,-1 1 0 0 0,1 0-1 0 0,-1-1 1 0 0,1 0 0 0 0,-1 0 0 0 0,1 0-1 0 0,0 0 1 0 0,-1 0 0 0 0,7-2 0 0 0,-4 0-54 0 0,0 0 0 0 0,-1-1 0 0 0,1 0 0 0 0,-1 1 1 0 0,1-2-1 0 0,5-3 0 0 0,-3 0 267 0 0,0 0-1 0 0,0 0 0 0 0,0-1 1 0 0,11-15-1 0 0,21-37 1287 0 0,-36 54-1506 0 0,-1 0 1 0 0,0 0-1 0 0,0 0 0 0 0,-1 0 0 0 0,0 0 0 0 0,0 0 1 0 0,0-1-1 0 0,-1 1 0 0 0,1-9 0 0 0,-2 14-154 0 0,1 0 1 0 0,-1 0-1 0 0,0 1 0 0 0,0-1 1 0 0,0 0-1 0 0,-1 1 0 0 0,1-1 0 0 0,0 0 1 0 0,0 0-1 0 0,0 1 0 0 0,0-1 0 0 0,-1 0 1 0 0,1 1-1 0 0,0-1 0 0 0,-1 0 0 0 0,1 1 1 0 0,-1-1-1 0 0,1 0 0 0 0,0 1 1 0 0,-1-1-1 0 0,1 1 0 0 0,-1-1 0 0 0,0 1 1 0 0,0-2-1 0 0,0 2 45 0 0,0 0 1 0 0,0 0-1 0 0,0-1 1 0 0,0 1-1 0 0,-1 0 1 0 0,1 0-1 0 0,0 0 0 0 0,0 0 1 0 0,0 0-1 0 0,0 1 1 0 0,0-1-1 0 0,0 0 1 0 0,0 0-1 0 0,0 1 1 0 0,-1-1-1 0 0,-2 2 79 0 0,-1 0 0 0 0,1 0-1 0 0,0 1 1 0 0,0-1 0 0 0,0 1-1 0 0,-5 5 1 0 0,-2 3 15 0 0,1 1-1 0 0,1 0 0 0 0,0 1 1 0 0,1-1-1 0 0,0 2 1 0 0,1-1-1 0 0,0 1 1 0 0,1 0-1 0 0,1 1 0 0 0,0-1 1 0 0,1 1-1 0 0,1 0 1 0 0,-3 28-1 0 0,5-38-147 0 0,1 0 0 0 0,0 0 0 0 0,1 0 0 0 0,-1 0 0 0 0,1 0 0 0 0,0 0 0 0 0,0 0 0 0 0,1 0 0 0 0,3 9 0 0 0,-4-12 0 0 0,0 0 0 0 0,0 0 0 0 0,0-1 0 0 0,0 1 0 0 0,0 0 0 0 0,1-1 0 0 0,-1 1 0 0 0,1-1 0 0 0,-1 0 0 0 0,1 1 0 0 0,-1-1 0 0 0,1 0 0 0 0,0 0 0 0 0,0 0 0 0 0,0 0 0 0 0,-1 0 0 0 0,1 0 0 0 0,0-1 0 0 0,0 1 0 0 0,0 0 0 0 0,0-1 0 0 0,0 0 0 0 0,0 1 0 0 0,0-1 0 0 0,1 0 0 0 0,-1 0 0 0 0,2-1 0 0 0,3 0-149 0 0,0 0 1 0 0,0-1-1 0 0,-1 0 0 0 0,1 0 0 0 0,0 0 1 0 0,-1-1-1 0 0,8-5 0 0 0,40-27-2863 0 0,-26 15 1478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8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121 436 6912 0 0,'-2'1'314'0'0,"-23"20"95"0"0,19-17-277 0 0,0 0 0 0 0,1 1 0 0 0,-11 10-1 0 0,-11 23 8673 0 0,21-28-6994 0 0,0 0 0 0 0,-5 14 0 0 0,9-19-1635 0 0,0-1 0 0 0,1 1 0 0 0,-1-1 0 0 0,1 1 0 0 0,0 0 0 0 0,0 0 0 0 0,1-1 0 0 0,0 1 0 0 0,-1 0 1 0 0,1 0-1 0 0,1 0 0 0 0,-1 0 0 0 0,1 0 0 0 0,0-1 0 0 0,0 1 0 0 0,0 0 0 0 0,3 6 0 0 0,-2-10-116 0 0,-1-1 1 0 0,0 1-1 0 0,0 0 0 0 0,1 0 0 0 0,-1-1 1 0 0,0 1-1 0 0,1 0 0 0 0,-1-1 0 0 0,0 1 1 0 0,1-1-1 0 0,-1 0 0 0 0,1 0 0 0 0,-1 1 1 0 0,1-1-1 0 0,2 0 0 0 0,1-1 18 0 0,0 1-1 0 0,0-1 1 0 0,0 0-1 0 0,0 0 1 0 0,0-1-1 0 0,-1 1 1 0 0,1-1-1 0 0,0 0 1 0 0,-1-1-1 0 0,1 1 1 0 0,-1-1-1 0 0,7-5 1 0 0,1-2-41 0 0,0 0 1 0 0,19-23-1 0 0,-15 13 767 0 0,24-39 1 0 0,-40 58-587 0 0,1 2-206 0 0,-1 0 0 0 0,1 0 0 0 0,0 0 0 0 0,-1-1 0 0 0,1 1 0 0 0,-1 0 0 0 0,0 0 0 0 0,1 0 0 0 0,-1 0 0 0 0,0 0 0 0 0,1 0 0 0 0,-1 0 0 0 0,0 0 0 0 0,0 0 0 0 0,0 0 0 0 0,0 0 0 0 0,0 2 0 0 0,0-1 7 0 0,1 18-17 0 0,-1-1 1 0 0,-1 1-1 0 0,-6 31 1 0 0,4-31-19 0 0,1 1 0 0 0,0 0 0 0 0,2 23 1 0 0,0-43-54 0 0,0-1 0 0 0,0 1-1 0 0,0-1 1 0 0,0 1 0 0 0,0-1 0 0 0,0 1 0 0 0,1-1 0 0 0,-1 1 0 0 0,0-1-1 0 0,0 1 1 0 0,0-1 0 0 0,0 1 0 0 0,1-1 0 0 0,-1 1 0 0 0,0-1 0 0 0,1 1 0 0 0,-1-1-1 0 0,1 1 1 0 0,-1-1-209 0 0,1 0 0 0 0,-1 0 1 0 0,0 0-1 0 0,1-1 0 0 0,-1 1 0 0 0,0 0 0 0 0,1 0 0 0 0,-1 0 0 0 0,0 0 0 0 0,4-7-4742 0 0,2-7-3766 0 0</inkml:trace>
  <inkml:trace contextRef="#ctx0" brushRef="#br0" timeOffset="1">402 3 22287 0 0,'-4'-3'2019'0'0,"4"3"-2008"0"0,0 0 1 0 0,0 0-1 0 0,0 0 0 0 0,-1 1 1 0 0,1-1-1 0 0,0 0 0 0 0,0 0 1 0 0,0 0-1 0 0,0 0 0 0 0,0 0 1 0 0,0 0-1 0 0,0 0 0 0 0,-1 0 1 0 0,1 0-1 0 0,0 0 1 0 0,0 1-1 0 0,0-1 0 0 0,0 0 1 0 0,0 0-1 0 0,0 0 0 0 0,0 0 1 0 0,0 0-1 0 0,0 0 0 0 0,0 0 1 0 0,0 1-1 0 0,0-1 0 0 0,-1 0 1 0 0,1 0-1 0 0,0 0 0 0 0,0 0 1 0 0,0 0-1 0 0,0 1 1 0 0,0-1-1 0 0,0 0 0 0 0,0 0 1 0 0,0 0-1 0 0,0 0 0 0 0,1 0 1 0 0,-1 1-1 0 0,0-1 0 0 0,0 0 1 0 0,0 0-1 0 0,0 0 0 0 0,0 12 240 0 0,0-8 34 0 0,2 27 590 0 0,2 0 0 0 0,10 47 0 0 0,-2-19-641 0 0,13 123 773 0 0,-15-117-893 0 0,-5-30-251 0 0,16 59 0 0 0,12 10-3941 0 0,-32-96 2572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9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 14280 0 0,'2'0'5275'0'0,"5"0"-3769"0"0,8 1-304 0 0,0 1 1 0 0,19 3-1 0 0,-22-2-612 0 0,1-1-1 0 0,-1-1 0 0 0,1 0 1 0 0,13 0-1 0 0,22-6-2825 0 0,-1-1 0 0 0,62-17 0 0 0,-57 8 1432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9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5 356 13360 0 0,'-1'0'33'0'0,"1"0"1"0"0,0 0 0 0 0,0 0 0 0 0,0 0-1 0 0,0 0 1 0 0,0 0 0 0 0,0 0 0 0 0,0 0-1 0 0,0 0 1 0 0,-1 0 0 0 0,1 0 0 0 0,0 0-1 0 0,0 0 1 0 0,0 0 0 0 0,0 0 0 0 0,0 0 0 0 0,0 0-1 0 0,0 0 1 0 0,-1 0 0 0 0,1 0 0 0 0,0 0-1 0 0,0 0 1 0 0,0 0 0 0 0,0 0 0 0 0,0 0-1 0 0,0 0 1 0 0,0 0 0 0 0,0-1 0 0 0,0 1-1 0 0,-1 0 1 0 0,1 0 0 0 0,0 0 0 0 0,0 0-1 0 0,0 0 1 0 0,0 0 0 0 0,0 0 0 0 0,0 0 0 0 0,0 0-1 0 0,0 0 1 0 0,0-1 0 0 0,0 1 0 0 0,0 0-1 0 0,0 0 1 0 0,0 0 0 0 0,0 0 0 0 0,0 0-1 0 0,0 0 1 0 0,0 0 0 0 0,0 0 0 0 0,0-1-1 0 0,0 1 1 0 0,0 0 0 0 0,0 0 0 0 0,0 0-1 0 0,6-6 1423 0 0,13-7 676 0 0,-18 12-1799 0 0,34-20 1820 0 0,57-40 942 0 0,-79 51-2766 0 0,-1 0 0 0 0,0-1 0 0 0,0-1 0 0 0,17-22 0 0 0,-23 26-157 0 0,-4 6-103 0 0,0-1 1 0 0,0 1-1 0 0,0-1 1 0 0,-1 1-1 0 0,1-1 1 0 0,-1 1-1 0 0,1-1 0 0 0,-1 0 1 0 0,0 0-1 0 0,0 0 1 0 0,0 0-1 0 0,0-5 0 0 0,-1 8-46 0 0,0 0 0 0 0,0 0 0 0 0,0-1 0 0 0,0 1 0 0 0,-1 0 0 0 0,1 0 0 0 0,0 0 0 0 0,0-1 0 0 0,0 1 0 0 0,-1 0 0 0 0,1 0 0 0 0,0 0-1 0 0,0 0 1 0 0,-1-1 0 0 0,1 1 0 0 0,0 0 0 0 0,-1 0 0 0 0,1 0 0 0 0,0 0 0 0 0,0 0 0 0 0,-1 0 0 0 0,1 0 0 0 0,0 0 0 0 0,-1 0-1 0 0,1 0 1 0 0,0 0 0 0 0,0 0 0 0 0,-1 0 0 0 0,1 0 0 0 0,0 0 0 0 0,-1 0 0 0 0,1 0 0 0 0,-1 1 0 0 0,-10 1 255 0 0,-1 3-54 0 0,0 1 0 0 0,0 0 0 0 0,1 1 0 0 0,0 1 0 0 0,-17 13 0 0 0,-45 48-43 0 0,51-40-175 0 0,21-27-10 0 0,-1-1 0 0 0,2 1 0 0 0,-1-1-1 0 0,0 1 1 0 0,0-1 0 0 0,0 1 0 0 0,1 0 0 0 0,-1 0-1 0 0,1-1 1 0 0,-1 1 0 0 0,1 0 0 0 0,0 0 0 0 0,0-1 0 0 0,0 1-1 0 0,0 0 1 0 0,0 0 0 0 0,0 2 0 0 0,1-3-42 0 0,-1 0 1 0 0,1 0 0 0 0,0-1-1 0 0,-1 1 1 0 0,1 0-1 0 0,0 0 1 0 0,0 0-1 0 0,0-1 1 0 0,-1 1 0 0 0,1-1-1 0 0,0 1 1 0 0,0 0-1 0 0,0-1 1 0 0,0 0 0 0 0,0 1-1 0 0,0-1 1 0 0,0 0-1 0 0,0 1 1 0 0,0-1 0 0 0,0 0-1 0 0,1 0 1 0 0,-1 0-1 0 0,1 0 1 0 0,26-1-884 0 0,-17-2-104 0 0,1-1-1 0 0,-1 1 0 0 0,0-2 1 0 0,17-9-1 0 0,2-3-7245 0 0</inkml:trace>
  <inkml:trace contextRef="#ctx0" brushRef="#br0" timeOffset="1">517 1 5984 0 0,'-2'1'273'0'0,"-12"11"255"0"0,5-6-421 0 0,1 1 1 0 0,-10 11 0 0 0,6 1 3629 0 0,10-17-2474 0 0,1 1 1 0 0,0 0 0 0 0,0-1 0 0 0,1 1 0 0 0,-1 0 0 0 0,0 3-1 0 0,1-2-92 0 0,0 0 0 0 0,0 1 0 0 0,0-1 0 0 0,1 7-1 0 0,0-8-893 0 0,0-1-1 0 0,-1 1 1 0 0,1-1-1 0 0,0 1 1 0 0,0-1-1 0 0,3 4 0 0 0,1 0-50 0 0,-1-1-1 0 0,1 0 0 0 0,0 0 0 0 0,0 0 0 0 0,9 5 0 0 0,3 3 319 0 0,-9-8-313 0 0,0 1 0 0 0,-1 0 0 0 0,0 0-1 0 0,0 0 1 0 0,-1 1 0 0 0,10 12 0 0 0,-15-17-213 0 0,0 0-1 0 0,-1 0 0 0 0,1 1 1 0 0,0-1-1 0 0,-1 0 1 0 0,1 1-1 0 0,-1-1 1 0 0,0 0-1 0 0,0 1 1 0 0,0-1-1 0 0,0 1 1 0 0,0-1-1 0 0,0 1 1 0 0,-2 3-1 0 0,1 0-54 0 0,0-1-1 0 0,-1 0 1 0 0,1-1-1 0 0,-1 1 1 0 0,-1 0-1 0 0,-2 5 1 0 0,-7 7-1295 0 0,-27 29 0 0 0,26-31-412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5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14336 0 0,'0'0'205'0'0,"1"0"1"0"0,0-1-1 0 0,0 1 1 0 0,0 0 0 0 0,-1-1-1 0 0,1 1 1 0 0,0 0 0 0 0,0 0-1 0 0,0 0 1 0 0,0-1-1 0 0,-1 1 1 0 0,1 0 0 0 0,0 0-1 0 0,0 0 1 0 0,0 1-1 0 0,0-1 1 0 0,-1 0 0 0 0,1 0-1 0 0,0 0 1 0 0,0 1 0 0 0,0-1-1 0 0,0 0 1 0 0,-1 1-1 0 0,2 0 1 0 0,1 0 98 0 0,-1 1-1 0 0,0 0 1 0 0,0 0-1 0 0,1 0 1 0 0,-1 0-1 0 0,-1 0 1 0 0,4 4-1 0 0,1 5 107 0 0,0-1 0 0 0,8 20 0 0 0,-4-6 463 0 0,-2 1 0 0 0,8 37 0 0 0,-8-41-449 0 0,-7-19-128 0 0,0 1 0 0 0,1 0 0 0 0,-1 0 0 0 0,0-1 0 0 0,-1 1 0 0 0,1 0 0 0 0,0 5-1 0 0,6-31 824 0 0,-4 6-826 0 0,0 1-1 0 0,2-1 1 0 0,0 1-1 0 0,1 0 1 0 0,0 0-1 0 0,11-17 1 0 0,-15 28-446 0 0,0 0 0 0 0,1 1 1 0 0,0-1-1 0 0,-1 1 0 0 0,2-1 0 0 0,-1 1 0 0 0,0 0 1 0 0,1 0-1 0 0,0 1 0 0 0,0-1 0 0 0,0 1 0 0 0,0 0 1 0 0,1 0-1 0 0,-1 0 0 0 0,1 0 0 0 0,-1 1 1 0 0,1 0-1 0 0,0 0 0 0 0,0 0 0 0 0,0 1 0 0 0,1-1 1 0 0,-1 1-1 0 0,0 1 0 0 0,8-2 0 0 0,2 2-2457 0 0,-4 0-3306 0 0,0 0-2433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39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2 12872 0 0,'-3'0'141'0'0,"0"-1"0"0"0,0 1 0 0 0,0 0 1 0 0,0-1-1 0 0,0 1 0 0 0,0 1 1 0 0,0-1-1 0 0,0 0 0 0 0,0 1 1 0 0,0 0-1 0 0,-5 1 0 0 0,-33 17 1242 0 0,10-3-90 0 0,16-10-956 0 0,2 0 0 0 0,-1 1 0 0 0,1 1 0 0 0,0 0 0 0 0,1 1 0 0 0,-20 18-1 0 0,23-19-137 0 0,1 1-1 0 0,-1 0 0 0 0,2 1 0 0 0,-1 0 0 0 0,2 0 0 0 0,-1 0 0 0 0,1 1 1 0 0,-8 20-1 0 0,13-28-172 0 0,0 0 1 0 0,1 0-1 0 0,-1 0 1 0 0,0 0 0 0 0,1 0-1 0 0,0 0 1 0 0,-1 1-1 0 0,1-1 1 0 0,1 0 0 0 0,-1 0-1 0 0,0 0 1 0 0,1 0-1 0 0,-1 0 1 0 0,1 0 0 0 0,0 0-1 0 0,0 0 1 0 0,0 0-1 0 0,1 0 1 0 0,2 4 0 0 0,-3-6 28 0 0,0 0 0 0 0,0 0 0 0 0,0 0 0 0 0,0 0 0 0 0,0 0 0 0 0,0 0 0 0 0,0 0 0 0 0,0 0 0 0 0,0-1 0 0 0,0 1 0 0 0,1 0 0 0 0,-1-1 0 0 0,0 1 0 0 0,1-1 0 0 0,-1 0 0 0 0,0 1 0 0 0,1-1 0 0 0,-1 0 0 0 0,0 0 0 0 0,1 0 0 0 0,-1 0 0 0 0,1 0 0 0 0,1 0 0 0 0,3-1-20 0 0,-1 1 0 0 0,1-1 0 0 0,0-1-1 0 0,7-2 1 0 0,-2 0 3 0 0,-1-1-1 0 0,1 0 1 0 0,-1-1-1 0 0,0 0 1 0 0,-1 0-1 0 0,1-1 1 0 0,-1 0-1 0 0,-1-1 1 0 0,12-12-1 0 0,-6 3 201 0 0,0-1 0 0 0,-1 0 0 0 0,-1 0-1 0 0,10-21 1 0 0,0 0 1488 0 0,-21 38-1381 0 0,-2 9 272 0 0,0 4-600 0 0,0 1 0 0 0,1 0 0 0 0,2 24 0 0 0,1 7-29 0 0,-3-31-562 0 0,1 0 1 0 0,0 0-1 0 0,5 20 0 0 0,-4-25-312 0 0,1-1 0 0 0,-1 1-1 0 0,1 0 1 0 0,1-1 0 0 0,-1 1 0 0 0,10 12 0 0 0,3-2-7383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0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33 4144 0 0,'0'0'787'0'0,"-6"13"6243"0"0,6 7-3744 0 0,5 13-3409 0 0,-4-26 340 0 0,41 313 1761 0 0,-38-289-1675 0 0,-2-17 786 0 0,1 24 1 0 0,-3-35-931 0 0,0 0 91 0 0,0 0 1 0 0,0-1 0 0 0,0 1 0 0 0,0 0-1 0 0,0 0 1 0 0,-1-1 0 0 0,0 1 0 0 0,1 0-1 0 0,-1-1 1 0 0,-2 5 1204 0 0,3-8-1301 0 0,-1-1 0 0 0,1 0 0 0 0,0 1 0 0 0,-1-1 0 0 0,1 1 0 0 0,-1-1-1 0 0,0 1 1 0 0,0-1 0 0 0,-1-2 0 0 0,-4-9 262 0 0,0-9-86 0 0,2-1 1 0 0,1 1 0 0 0,1-1 0 0 0,0 0 0 0 0,2 0 0 0 0,1 0 0 0 0,5-35-1 0 0,0 28-80 0 0,0 0-1 0 0,2 1 1 0 0,1-1-1 0 0,2 2 1 0 0,15-32-1 0 0,-22 52-227 0 0,1 0-1 0 0,0 0 0 0 0,0 0 0 0 0,1 1 0 0 0,0-1 1 0 0,0 1-1 0 0,12-10 0 0 0,-16 15-66 0 0,1 0-1 0 0,-1 0 1 0 0,1 1-1 0 0,-1-1 1 0 0,1 0 0 0 0,0 1-1 0 0,0 0 1 0 0,0-1 0 0 0,0 1-1 0 0,0 1 1 0 0,0-1-1 0 0,0 0 1 0 0,0 1 0 0 0,0-1-1 0 0,1 1 1 0 0,-1 0-1 0 0,0 0 1 0 0,0 0 0 0 0,0 0-1 0 0,0 1 1 0 0,1 0-1 0 0,-1-1 1 0 0,0 1 0 0 0,0 0-1 0 0,5 3 1 0 0,-2-1-446 0 0,-1 0 1 0 0,1 1-1 0 0,-1 0 1 0 0,0 0 0 0 0,0 0-1 0 0,0 1 1 0 0,0 0-1 0 0,-1 0 1 0 0,0 0-1 0 0,0 0 1 0 0,-1 1-1 0 0,6 8 1 0 0,1 6-1473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0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0 409 5064 0 0,'0'1'-11'0'0,"1"1"0"0"0,-1-1 0 0 0,0 1-1 0 0,1-1 1 0 0,-1 0 0 0 0,1 1 0 0 0,-1-1 0 0 0,1 0 0 0 0,0 1 0 0 0,-1-1 0 0 0,1 0 0 0 0,0 0 0 0 0,0 0-1 0 0,2 2 1 0 0,-2-2 278 0 0,0-1 0 0 0,0 1-1 0 0,0 0 1 0 0,1-1-1 0 0,-1 1 1 0 0,0-1-1 0 0,1 0 1 0 0,-1 1 0 0 0,0-1-1 0 0,1 0 1 0 0,-1 0-1 0 0,1 0 1 0 0,-1 0 0 0 0,0 0-1 0 0,1 0 1 0 0,-1 0-1 0 0,0 0 1 0 0,1-1 0 0 0,-1 1-1 0 0,2-1 1 0 0,5-2 1486 0 0,1-1 1 0 0,-1 0-1 0 0,0 0 0 0 0,12-9 1 0 0,-17 11-1826 0 0,20-14 585 0 0,-2-1 0 0 0,0-1 0 0 0,-1-1-1 0 0,-1-1 1 0 0,-1-1 0 0 0,0 0-1 0 0,-2-2 1 0 0,-1 1 0 0 0,0-2-1 0 0,-2 0 1 0 0,-1-1 0 0 0,13-36 0 0 0,-22 54-449 0 0,-1-1 1 0 0,0 1 0 0 0,0-1 0 0 0,-1 1 0 0 0,1-14 0 0 0,-2 20-52 0 0,0-1 1 0 0,0 1 0 0 0,0 0-1 0 0,0-1 1 0 0,0 1 0 0 0,0 0-1 0 0,0-1 1 0 0,-1 1-1 0 0,1 0 1 0 0,-1 0 0 0 0,1 0-1 0 0,-1-1 1 0 0,1 1 0 0 0,-1 0-1 0 0,0 0 1 0 0,0 0 0 0 0,1 0-1 0 0,-1 0 1 0 0,0 0 0 0 0,0 0-1 0 0,0 0 1 0 0,0 0 0 0 0,0 1-1 0 0,0-1 1 0 0,0 0-1 0 0,0 0 1 0 0,-1 1 0 0 0,1-1-1 0 0,0 1 1 0 0,0-1 0 0 0,-1 1-1 0 0,1 0 1 0 0,0-1 0 0 0,0 1-1 0 0,-1 0 1 0 0,1 0 0 0 0,0 0-1 0 0,-1 0 1 0 0,1 0 0 0 0,0 0-1 0 0,0 0 1 0 0,-3 1 0 0 0,-5 1 13 0 0,0-1 0 0 0,0 2 0 0 0,0-1 0 0 0,0 1 0 0 0,1 1 1 0 0,-1 0-1 0 0,1 0 0 0 0,0 0 0 0 0,0 1 0 0 0,0 0 0 0 0,1 1 0 0 0,0 0 1 0 0,-12 11-1 0 0,8-5 11 0 0,1 0 0 0 0,0 0 1 0 0,1 1-1 0 0,0 0 0 0 0,1 1 1 0 0,0 0-1 0 0,-7 19 0 0 0,14-31-55 0 0,0 1-1 0 0,0 0 1 0 0,0 0-1 0 0,0 0 1 0 0,1-1-1 0 0,-1 1 1 0 0,1 0 0 0 0,0 0-1 0 0,-1 0 1 0 0,1 0-1 0 0,1 0 1 0 0,-1 0-1 0 0,0 0 1 0 0,1 0-1 0 0,0-1 1 0 0,-1 1 0 0 0,1 0-1 0 0,0 0 1 0 0,2 3-1 0 0,-1-3-131 0 0,0 0 0 0 0,1 0-1 0 0,-1-1 1 0 0,1 1 0 0 0,0-1 0 0 0,-1 1-1 0 0,1-1 1 0 0,0 0 0 0 0,1 0 0 0 0,-1 0-1 0 0,0 0 1 0 0,1-1 0 0 0,-1 1-1 0 0,7 1 1 0 0,15 4-5999 0 0,5-1-1939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1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1036 21711 0 0,'-7'-5'314'0'0,"1"-1"-1"0"0,-1 0 0 0 0,1 0 0 0 0,1 0 0 0 0,-1-1 0 0 0,1 1 1 0 0,0-1-1 0 0,-7-13 0 0 0,6 5-65 0 0,-1 0 0 0 0,2 0 0 0 0,-7-28 0 0 0,-48-277 3520 0 0,49 250-3411 0 0,5 34-349 0 0,-17-135 1 0 0,22 152-9 0 0,1 0 0 0 0,1 0 0 0 0,0 1 0 0 0,1-1-1 0 0,2 0 1 0 0,-1 1 0 0 0,8-19 0 0 0,-8 30 0 0 0,0-1 0 0 0,0 1 0 0 0,0 0 0 0 0,1 1 0 0 0,1-1 0 0 0,-1 1 0 0 0,1-1 0 0 0,0 1 0 0 0,0 1 0 0 0,0-1 0 0 0,1 1 0 0 0,0 0 0 0 0,8-5 0 0 0,-9 7 0 0 0,1 0 0 0 0,-1 0 0 0 0,1 1 0 0 0,-1-1 0 0 0,1 2 0 0 0,0-1 0 0 0,0 0 0 0 0,0 1 0 0 0,0 0 0 0 0,0 1 0 0 0,0-1 0 0 0,0 1 0 0 0,0 0 0 0 0,1 1 0 0 0,-1 0 0 0 0,0 0 0 0 0,8 2 0 0 0,-3 0 40 0 0,0 1 0 0 0,0 1 0 0 0,0 0 0 0 0,-1 0 0 0 0,0 1 0 0 0,0 0-1 0 0,0 1 1 0 0,-1 0 0 0 0,0 0 0 0 0,0 1 0 0 0,-1 0 0 0 0,0 1 0 0 0,0 0 0 0 0,-1 0 0 0 0,0 1 0 0 0,-1-1-1 0 0,9 18 1 0 0,-9-15-287 0 0,-1 1 0 0 0,0 0-1 0 0,-1 0 1 0 0,-1 0-1 0 0,0 1 1 0 0,2 17-1 0 0,-4-17-1078 0 0,-1-1 0 0 0,0 1-1 0 0,-1-1 1 0 0,0 0-1 0 0,-1 1 1 0 0,-6 20 0 0 0,-4-1-7023 0 0</inkml:trace>
  <inkml:trace contextRef="#ctx0" brushRef="#br0" timeOffset="1">0 605 13824 0 0,'0'0'1472'0'0,"3"5"215"0"0,8 2 289 0 0,9-1 56 0 0,5-1 16 0 0,3-1-1856 0 0,3-1-360 0 0,0-1-80 0 0,6 1-8 0 0,2-1-272 0 0,4-2-48 0 0,7-2-16 0 0,4-1-5047 0 0,7-4-1017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1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1 306 5064 0 0,'2'1'4941'0'0,"11"3"-1062"0"0,-9-3-3496 0 0,0-1 1 0 0,0 1-1 0 0,1-1 1 0 0,-1 0 0 0 0,0-1-1 0 0,0 1 1 0 0,1-1-1 0 0,-1 1 1 0 0,0-1-1 0 0,0 0 1 0 0,0-1 0 0 0,0 1-1 0 0,0-1 1 0 0,0 0-1 0 0,5-3 1 0 0,7-6-244 0 0,0 1 1 0 0,17-17-1 0 0,-15 11 473 0 0,-5 5-443 0 0,0-1 0 0 0,0-1 1 0 0,-2 0-1 0 0,1-1 0 0 0,-2 0 0 0 0,0 0 0 0 0,-1-1 0 0 0,9-18 0 0 0,-16 29-147 0 0,-1 0 1 0 0,1 0-1 0 0,-1-1 0 0 0,0 1 1 0 0,-1 0-1 0 0,1-1 0 0 0,-1 1 0 0 0,1 0 1 0 0,-1-1-1 0 0,-1 1 0 0 0,1-1 1 0 0,-2-5-1 0 0,2 8 5 0 0,0 1 0 0 0,-1-1 1 0 0,1 1-1 0 0,0-1 0 0 0,-1 1 0 0 0,0-1 0 0 0,1 1 1 0 0,-1 0-1 0 0,0-1 0 0 0,0 1 0 0 0,0 0 0 0 0,0-1 1 0 0,0 1-1 0 0,0 0 0 0 0,0 0 0 0 0,-1 0 0 0 0,1 0 1 0 0,0 0-1 0 0,0 0 0 0 0,-1 0 0 0 0,1 1 0 0 0,-1-1 1 0 0,1 0-1 0 0,-1 1 0 0 0,1-1 0 0 0,-1 1 1 0 0,1-1-1 0 0,-1 1 0 0 0,1 0 0 0 0,-1 0 0 0 0,0 0 1 0 0,1 0-1 0 0,-1 0 0 0 0,1 0 0 0 0,-1 0 0 0 0,-2 1 1 0 0,-3 0 40 0 0,1 1 1 0 0,-1 1 0 0 0,1-1-1 0 0,-1 1 1 0 0,1 0 0 0 0,0 1-1 0 0,0-1 1 0 0,0 1 0 0 0,1 1-1 0 0,-1-1 1 0 0,1 1 0 0 0,0-1-1 0 0,-8 11 1 0 0,5-4 45 0 0,0 0-1 0 0,0 0 1 0 0,1 0 0 0 0,1 1 0 0 0,0 0-1 0 0,-5 16 1 0 0,6-15-43 0 0,1 2-1 0 0,0-1 0 0 0,1 0 1 0 0,1 1-1 0 0,0 0 0 0 0,1-1 1 0 0,1 1-1 0 0,0 0 0 0 0,4 23 1 0 0,-3-33-50 0 0,1-1 0 0 0,-1 1-1 0 0,1 0 1 0 0,0-1 0 0 0,1 1 0 0 0,-1-1 0 0 0,1 0 0 0 0,0 1 0 0 0,0-1 0 0 0,0-1 0 0 0,0 1 0 0 0,1 0 0 0 0,0-1 0 0 0,-1 0 0 0 0,1 1 0 0 0,0-2 0 0 0,1 1 0 0 0,-1 0 0 0 0,5 1 0 0 0,-1 0-392 0 0,1 0 0 0 0,-1-1 0 0 0,18 4-1 0 0,-15-5-1956 0 0,0 0-1 0 0,19 0 1 0 0,1-4-5586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1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62 5528 0 0,'-7'2'17169'0'0,"11"10"-17275"0"0,-3-10 501 0 0,8 24-232 0 0,-1 0-1 0 0,-1 1 1 0 0,-2-1 0 0 0,0 1-1 0 0,-2 1 1 0 0,-1-1 0 0 0,-2 38-1 0 0,0 26 1123 0 0,0-52-1016 0 0,0-38 265 0 0,1-2-458 0 0,0 0-1 0 0,-1 0 0 0 0,1 0 1 0 0,0 0-1 0 0,0-1 0 0 0,-1 1 1 0 0,1 0-1 0 0,-1 0 1 0 0,1 0-1 0 0,-1-1 0 0 0,1-1 1 0 0,0 1 44 0 0,30-113 1287 0 0,5-28-1047 0 0,-28 117-274 0 0,18-41 0 0 0,-22 57-264 0 0,1 0 1 0 0,1 1-1 0 0,-1 0 0 0 0,2 0 1 0 0,-1 0-1 0 0,1 1 0 0 0,10-9 1 0 0,-16 16 9 0 0,0 0 1 0 0,0 0-1 0 0,0 0 1 0 0,0 0-1 0 0,0 0 1 0 0,1 1-1 0 0,-1-1 1 0 0,0 0-1 0 0,0 1 1 0 0,1-1-1 0 0,-1 1 1 0 0,1-1-1 0 0,-1 1 1 0 0,0 0-1 0 0,1-1 1 0 0,-1 1-1 0 0,1 0 1 0 0,-1 0-1 0 0,1 0 1 0 0,-1 0-1 0 0,2 1 1 0 0,8 3-1555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2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1 274 15632 0 0,'5'4'207'0'0,"0"0"0"0"0,1 0 0 0 0,-1-1 0 0 0,1 0 1 0 0,0 0-1 0 0,0 0 0 0 0,0-1 0 0 0,6 2 1 0 0,-7-3 16 0 0,-1-1 0 0 0,1 1 0 0 0,0-1 0 0 0,-1 0 0 0 0,1 0 0 0 0,-1 0 0 0 0,1-1 0 0 0,-1 0 0 0 0,1 0 0 0 0,-1 0 0 0 0,1 0 0 0 0,4-3 0 0 0,0 0 158 0 0,-1 0 0 0 0,0 0 1 0 0,0-1-1 0 0,0-1 0 0 0,0 1 1 0 0,-1-1-1 0 0,0 0 0 0 0,0-1 1 0 0,11-13-1 0 0,-10 9-48 0 0,-1 0 1 0 0,0 0-1 0 0,0 0 0 0 0,-1-1 1 0 0,-1 0-1 0 0,7-20 1 0 0,-10 26-196 0 0,-1-1 1 0 0,1 0 0 0 0,-1 0 0 0 0,0 1 0 0 0,-1-1 0 0 0,0 0 0 0 0,0 0 0 0 0,0 0 0 0 0,-1 1 0 0 0,-2-11-1 0 0,3 15-100 0 0,-1-1 0 0 0,0 1 0 0 0,0-1 0 0 0,0 1 0 0 0,0 0 0 0 0,0-1 0 0 0,-1 1 0 0 0,1 0 0 0 0,-1 0 0 0 0,1 0 0 0 0,-1 0 0 0 0,0 0 0 0 0,0 1 0 0 0,0-1 0 0 0,0 0 0 0 0,0 1 0 0 0,0-1 0 0 0,0 1 0 0 0,0 0 0 0 0,-1 0 0 0 0,1 0 0 0 0,0 0-1 0 0,-1 0 1 0 0,1 0 0 0 0,-1 1 0 0 0,1-1 0 0 0,-1 1 0 0 0,1-1 0 0 0,-1 1 0 0 0,-3 0 0 0 0,-1 1 24 0 0,1-1-1 0 0,0 1 1 0 0,-1 1-1 0 0,1-1 1 0 0,0 1 0 0 0,0 0-1 0 0,0 0 1 0 0,1 1-1 0 0,-1 0 1 0 0,0 0 0 0 0,1 0-1 0 0,0 1 1 0 0,-1-1-1 0 0,-4 6 1 0 0,2-1-38 0 0,0 0-1 0 0,0 0 1 0 0,1 1 0 0 0,-1 0 0 0 0,2 0-1 0 0,-11 20 1 0 0,14-23-49 0 0,1-1-1 0 0,-1 1 1 0 0,1 0-1 0 0,1-1 1 0 0,-1 1-1 0 0,1 0 1 0 0,0 0-1 0 0,1 0 1 0 0,-1 0-1 0 0,1 0 1 0 0,0 0-1 0 0,1 0 1 0 0,-1 0-1 0 0,1 0 1 0 0,0 0-1 0 0,1 0 1 0 0,-1-1-1 0 0,1 1 1 0 0,0 0-1 0 0,1-1 1 0 0,4 8-1 0 0,-3-6-374 0 0,0-1-1 0 0,1 1 1 0 0,0-1-1 0 0,1 0 1 0 0,-1 0 0 0 0,11 8-1 0 0,-9-9-707 0 0,1 1 0 0 0,0-1-1 0 0,0-1 1 0 0,0 0 0 0 0,16 6 0 0 0,-4-3-6562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2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0 426 4608 0 0,'1'-1'7129'0'0,"4"-10"-1309"0"0,-1-4-218 0 0,1-1-3657 0 0,3-14-479 0 0,4-10-34 0 0,-8 27-1101 0 0,-1 0 1 0 0,2 0-1 0 0,-1 1 0 0 0,2-1 1 0 0,0 1-1 0 0,10-15 1 0 0,-16 27-331 0 0,0-1 0 0 0,0 1 0 0 0,1 0 0 0 0,-1 0 0 0 0,0 0 0 0 0,0 0 0 0 0,1 0 0 0 0,-1 0 0 0 0,0 0 0 0 0,0 0 0 0 0,0 0 0 0 0,1 0 0 0 0,-1 0 0 0 0,0 0 0 0 0,0 1 0 0 0,0-1 0 0 0,1 0 0 0 0,-1 0 0 0 0,0 0 0 0 0,0 0 0 0 0,0 0 0 0 0,1 0 0 0 0,-1 0 0 0 0,0 0 0 0 0,0 1-1 0 0,0-1 1 0 0,0 0 0 0 0,1 0 0 0 0,-1 0 0 0 0,0 0 0 0 0,0 1 0 0 0,0-1 0 0 0,0 0 0 0 0,0 1 0 0 0,5 5 18 0 0,8 26-19 0 0,-4-9 0 0 0,22 41 0 0 0,-30-63 0 0 0,5 10 32 0 0,1-1 1 0 0,12 15-1 0 0,-17-23-24 0 0,0 0-1 0 0,0 0 1 0 0,0 0-1 0 0,1 0 1 0 0,-1 0-1 0 0,0-1 1 0 0,1 1 0 0 0,-1-1-1 0 0,1 0 1 0 0,-1 1-1 0 0,1-1 1 0 0,0 0-1 0 0,-1-1 1 0 0,1 1-1 0 0,0 0 1 0 0,5 0-1 0 0,-3-1 7 0 0,0 0-1 0 0,0-1 0 0 0,0 1 1 0 0,0-1-1 0 0,-1 0 1 0 0,1-1-1 0 0,0 1 0 0 0,-1-1 1 0 0,1 0-1 0 0,-1 0 0 0 0,8-4 1 0 0,-5 0 7 0 0,1 0 0 0 0,-1 0 0 0 0,-1 0 0 0 0,1-1 0 0 0,7-11 0 0 0,6-10-1910 0 0,17-31-1 0 0,16-22-2481 0 0,-37 58 1081 0 0,1 3-4101 0 0</inkml:trace>
  <inkml:trace contextRef="#ctx0" brushRef="#br0" timeOffset="1">614 1 7832 0 0,'0'0'602'0'0,"-12"5"2128"0"0,-17 17 6513 0 0,2 5-5278 0 0,23-22-3627 0 0,0 0 1 0 0,0 0 0 0 0,1 0-1 0 0,0 0 1 0 0,0 1-1 0 0,1-1 1 0 0,-1 1 0 0 0,1 0-1 0 0,0-1 1 0 0,-1 11-1 0 0,3-13-262 0 0,0 1-1 0 0,0-1 1 0 0,0 1-1 0 0,0-1 0 0 0,1 0 1 0 0,-1 1-1 0 0,1-1 0 0 0,0 0 1 0 0,0 0-1 0 0,0 1 0 0 0,1-1 1 0 0,-1 0-1 0 0,1 0 0 0 0,0 0 1 0 0,0 0-1 0 0,0-1 1 0 0,0 1-1 0 0,0 0 0 0 0,4 3 1 0 0,4 2-10 0 0,-1 0 1 0 0,1-1 0 0 0,0 0 0 0 0,12 6 0 0 0,-9-7-49 0 0,-1-1 1 0 0,1-1-1 0 0,0 0 0 0 0,0-1 1 0 0,0 0-1 0 0,0-1 1 0 0,0 0-1 0 0,1-1 1 0 0,-1-1-1 0 0,23-2 0 0 0,-30 2-6 0 0,1-2-1 0 0,-1 1 0 0 0,0-1 0 0 0,0 0 0 0 0,0 0 0 0 0,0 0 0 0 0,0-1 0 0 0,0 0 1 0 0,-1 0-1 0 0,1-1 0 0 0,-1 1 0 0 0,0-1 0 0 0,0 0 0 0 0,-1-1 0 0 0,1 1 0 0 0,-1-1 1 0 0,0 0-1 0 0,0 0 0 0 0,5-8 0 0 0,-4 4 37 0 0,0-1 1 0 0,0 0 0 0 0,-1 0-1 0 0,0 0 1 0 0,-1-1 0 0 0,0 1-1 0 0,-1-1 1 0 0,0 0-1 0 0,0 1 1 0 0,-1-19 0 0 0,-1 27-17 0 0,0-1 1 0 0,0 1-1 0 0,-1 0 0 0 0,1-1 1 0 0,-1 1-1 0 0,1 0 1 0 0,-1-1-1 0 0,0 1 1 0 0,0 0-1 0 0,0 0 0 0 0,0 0 1 0 0,-1 0-1 0 0,1 0 1 0 0,0 0-1 0 0,-1 0 0 0 0,-1-2 1 0 0,2 4-17 0 0,0-1-1 0 0,0 0 1 0 0,0 1 0 0 0,0-1-1 0 0,1 0 1 0 0,-1 1 0 0 0,0-1-1 0 0,-1 1 1 0 0,1 0 0 0 0,0-1-1 0 0,0 1 1 0 0,0 0 0 0 0,0-1 0 0 0,0 1-1 0 0,0 0 1 0 0,0 0 0 0 0,0 0-1 0 0,-1 0 1 0 0,1 0 0 0 0,0 0-1 0 0,0 1 1 0 0,0-1 0 0 0,0 0-1 0 0,0 0 1 0 0,0 1 0 0 0,0-1-1 0 0,0 1 1 0 0,0-1 0 0 0,0 1 0 0 0,0-1-1 0 0,0 1 1 0 0,0 0 0 0 0,0-1-1 0 0,0 1 1 0 0,-1 1 0 0 0,-3 4 12 0 0,-1 0 0 0 0,1 1 0 0 0,0-1 1 0 0,0 1-1 0 0,0 0 0 0 0,-5 12 0 0 0,2 0 42 0 0,-10 30 0 0 0,12-29-79 0 0,0 0 0 0 0,2 1 0 0 0,1-1 0 0 0,0 1 1 0 0,1 0-1 0 0,2 0 0 0 0,0 0 0 0 0,4 30 0 0 0,-3-47-125 0 0,-1-1-1 0 0,1 1 1 0 0,0-1-1 0 0,0 1 1 0 0,0-1-1 0 0,0 0 1 0 0,1 1-1 0 0,0-1 1 0 0,-1 0-1 0 0,1 0 1 0 0,0 0-1 0 0,0 0 1 0 0,1 0-1 0 0,-1-1 1 0 0,0 1-1 0 0,1-1 1 0 0,0 1-1 0 0,0-1 1 0 0,0 0-1 0 0,0 0 1 0 0,0 0-1 0 0,0-1 1 0 0,0 1-1 0 0,0-1 1 0 0,1 1-1 0 0,-1-1 1 0 0,1 0-1 0 0,-1-1 1 0 0,1 1-1 0 0,-1 0 1 0 0,1-1-1 0 0,-1 0 1 0 0,1 0-1 0 0,-1 0 1 0 0,1 0-1 0 0,0-1 1 0 0,-1 1-1 0 0,7-3 1 0 0,16-4-1989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7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1151 8752 0 0,'-48'25'2138'0'0,"46"-24"-1827"0"0,1 0 0 0 0,0 0-1 0 0,-1 0 1 0 0,1 0 0 0 0,0 0-1 0 0,0 0 1 0 0,0 1 0 0 0,0-1-1 0 0,0 0 1 0 0,0 1 0 0 0,0-1 0 0 0,-1 3-1 0 0,-4 4 1163 0 0,6-7-1429 0 0,0-1 0 0 0,0 0 0 0 0,0 0 0 0 0,0 1 0 0 0,0-1 0 0 0,0 0-1 0 0,0 1 1 0 0,0-1 0 0 0,0 0 0 0 0,0 0 0 0 0,0 1 0 0 0,0-1 0 0 0,0 0 0 0 0,0 1 0 0 0,0-1 0 0 0,0 0 0 0 0,0 0-1 0 0,1 1 1 0 0,-1-1 0 0 0,0 0 0 0 0,0 0 0 0 0,0 1 0 0 0,0-1 0 0 0,1 0 0 0 0,-1 0 0 0 0,0 0 0 0 0,0 1-1 0 0,0-1 1 0 0,1 0 0 0 0,-1 0 0 0 0,0 0 0 0 0,0 0 0 0 0,1 1 0 0 0,-1-1 0 0 0,9 5 535 0 0,-2-5-392 0 0,-1 1 0 0 0,0-1-1 0 0,1 0 1 0 0,-1-1 0 0 0,1 1 0 0 0,-1-1-1 0 0,0 0 1 0 0,8-3 0 0 0,-5 2-27 0 0,53-15 784 0 0,72-29 0 0 0,37-26-352 0 0,165-97 0 0 0,-211 102-359 0 0,534-270 1902 0 0,-455 251-1553 0 0,62-28 76 0 0,-237 99-489 0 0,0-1 1 0 0,27-19-1 0 0,-45 27-55 0 0,0 0 0 0 0,-1-1 1 0 0,-1-1-1 0 0,1 1 0 0 0,-1-1 0 0 0,-1-1 0 0 0,12-18 0 0 0,-18 26-82 0 0,0 0 0 0 0,-1 0 0 0 0,1-1 0 0 0,-1 1 0 0 0,0 0 0 0 0,0-1 0 0 0,0 1-1 0 0,-1-1 1 0 0,1 1 0 0 0,-1 0 0 0 0,0-1 0 0 0,0 1 0 0 0,0-1 0 0 0,0 1 0 0 0,-1-1-1 0 0,1 1 1 0 0,-1-1 0 0 0,0 1 0 0 0,0-1 0 0 0,0 1 0 0 0,0 0 0 0 0,-1 0-1 0 0,1 0 1 0 0,-1 0 0 0 0,0 0 0 0 0,-3-4 0 0 0,2 3-18 0 0,-1 0 0 0 0,1 0 0 0 0,-1 1 0 0 0,0 0-1 0 0,0-1 1 0 0,0 1 0 0 0,-1 1 0 0 0,1-1 0 0 0,-1 1 0 0 0,1-1 0 0 0,-1 1 0 0 0,0 1 0 0 0,0-1 0 0 0,0 1-1 0 0,0 0 1 0 0,0 0 0 0 0,-7-1 0 0 0,-17 1-10 0 0,0 1 1 0 0,-56 6-1 0 0,76-5-4 0 0,0 1 0 0 0,0 0 0 0 0,1 1 0 0 0,-1 0 0 0 0,0 0 0 0 0,1 1 0 0 0,0 0 0 0 0,0 0-1 0 0,0 1 1 0 0,0 0 0 0 0,1 0 0 0 0,0 1 0 0 0,-10 9 0 0 0,16-13 2 0 0,0-1 1 0 0,-1 1-1 0 0,1-1 0 0 0,0 1 0 0 0,0 0 1 0 0,0-1-1 0 0,1 1 0 0 0,-1 0 0 0 0,0 0 1 0 0,1 0-1 0 0,-1 0 0 0 0,1 0 0 0 0,-1 0 1 0 0,1 0-1 0 0,0 2 0 0 0,0-3-1 0 0,0 0 0 0 0,0 0 0 0 0,0 0 0 0 0,1 0 0 0 0,-1-1 0 0 0,0 1 0 0 0,1 0 0 0 0,-1 0 0 0 0,0 0 0 0 0,1-1 0 0 0,-1 1 0 0 0,1 0 0 0 0,-1-1 0 0 0,1 1 0 0 0,0 0 0 0 0,-1-1 0 0 0,1 1 0 0 0,0 0 0 0 0,-1-1 0 0 0,1 1 0 0 0,0-1 0 0 0,0 0-1 0 0,-1 1 1 0 0,1-1 0 0 0,0 1 0 0 0,0-1 0 0 0,0 0 0 0 0,0 0 0 0 0,-1 1 0 0 0,1-1 0 0 0,0 0 0 0 0,0 0 0 0 0,0 0 0 0 0,0 0 0 0 0,0 0 0 0 0,1-1 0 0 0,7 1 12 0 0,0-1-1 0 0,-1-1 1 0 0,1 0 0 0 0,0 0-1 0 0,-1-1 1 0 0,9-3-1 0 0,-4 1 24 0 0,22-5 0 0 0,-10 4 50 0 0,-1-2 1 0 0,-1-1-1 0 0,1 0 1 0 0,35-22-1 0 0,-59 31-80 0 0,1-1 0 0 0,0 1 0 0 0,0 0 0 0 0,0-1-1 0 0,-1 1 1 0 0,1 0 0 0 0,0-1 0 0 0,0 1 0 0 0,0 0 0 0 0,0 0 0 0 0,0-1 0 0 0,0 1 0 0 0,-1 0-1 0 0,1 0 1 0 0,0 0 0 0 0,0 0 0 0 0,0 1 0 0 0,0-1 0 0 0,0 0 0 0 0,1 1 0 0 0,-1-1 10 0 0,-1 0 0 0 0,1 1 0 0 0,-1 0 0 0 0,1-1 1 0 0,0 1-1 0 0,-1-1 0 0 0,1 1 0 0 0,-1 0 0 0 0,1-1 1 0 0,-1 1-1 0 0,0 0 0 0 0,1 0 0 0 0,-1-1 0 0 0,0 1 1 0 0,1 0-1 0 0,-1 0 0 0 0,0 1 0 0 0,1 4 107 0 0,0 1 1 0 0,-1-1-1 0 0,0 1 0 0 0,-2 9 0 0 0,2-13-90 0 0,-5 27-99 0 0,-1 0 1 0 0,-2-1-1 0 0,-1 0 0 0 0,-15 35 1 0 0,11-31-1098 0 0,1 2 1 0 0,-11 52-1 0 0,18-57-485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8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81 4608 0 0,'-14'-18'1138'0'0,"-4"-7"9454"0"0,16 22-10210 0 0,0 1-1 0 0,0-1 1 0 0,0 0-1 0 0,0 1 1 0 0,-1-1-1 0 0,1 1 1 0 0,-1 0-1 0 0,0 0 1 0 0,0 0-1 0 0,0 0 1 0 0,0 0-1 0 0,0 1 1 0 0,0-1-1 0 0,0 1 0 0 0,0 0 1 0 0,-5-1-1 0 0,3 1-169 0 0,0 0 0 0 0,0 1 0 0 0,0 0 0 0 0,0 0 0 0 0,0 0 0 0 0,0 1 0 0 0,1 0 0 0 0,-1 0 0 0 0,0 0 0 0 0,-7 3 0 0 0,3 0-74 0 0,0 0 1 0 0,1 0-1 0 0,0 1 0 0 0,0 0 1 0 0,0 0-1 0 0,1 1 0 0 0,0 0 1 0 0,0 0-1 0 0,0 1 0 0 0,1 0 1 0 0,-11 14-1 0 0,12-14-64 0 0,1 1-1 0 0,0 0 1 0 0,1 0-1 0 0,-1 1 0 0 0,1-1 1 0 0,1 1-1 0 0,0-1 1 0 0,0 1-1 0 0,1 0 1 0 0,-1 14-1 0 0,2-22-73 0 0,0-1 1 0 0,0 1-1 0 0,0-1 0 0 0,0 0 1 0 0,0 1-1 0 0,0-1 0 0 0,0 1 0 0 0,0-1 1 0 0,0 1-1 0 0,0-1 0 0 0,1 0 1 0 0,-1 1-1 0 0,0-1 0 0 0,0 1 0 0 0,0-1 1 0 0,1 0-1 0 0,-1 1 0 0 0,0-1 1 0 0,0 0-1 0 0,1 1 0 0 0,-1-1 1 0 0,0 0-1 0 0,1 1 0 0 0,-1-1 0 0 0,0 0 1 0 0,1 0-1 0 0,-1 1 0 0 0,0-1 1 0 0,1 0-1 0 0,1 0 2 0 0,-1 1-1 0 0,0-1 1 0 0,0 0 0 0 0,0 0-1 0 0,0 0 1 0 0,1 0 0 0 0,-1-1 0 0 0,0 1-1 0 0,0 0 1 0 0,0 0 0 0 0,2-1-1 0 0,26-14 45 0 0,-13 3-5 0 0,0 0 0 0 0,-1-1 1 0 0,21-26-1 0 0,-7 9-733 0 0,-24 25 490 0 0,27-26-2277 0 0,-9 14-3746 0 0,-1 2-1648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7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2760 0 0,'0'-1'179'0'0,"1"1"1"0"0,0-1-1 0 0,0 1 0 0 0,-1-1 0 0 0,1 1 1 0 0,0-1-1 0 0,0 1 0 0 0,-1-1 1 0 0,1 1-1 0 0,-1-1 0 0 0,1 0 1 0 0,0 1-1 0 0,-1-1 0 0 0,1 0 0 0 0,-1 0 1 0 0,0 1-1 0 0,1-1 0 0 0,-1 0 1 0 0,0 0-1 0 0,1 0 0 0 0,-1 0 1 0 0,0 0-1 0 0,0 1 0 0 0,0-1 1 0 0,0 0-1 0 0,0 0 0 0 0,0-1 0 0 0,1-2 1083 0 0,-1 0-431 0 0,1-1-1 0 0,-1 1 1 0 0,1 0-1 0 0,-1 0 0 0 0,0 0 1 0 0,-1-4-1 0 0,1 4-215 0 0,-1 0 1 0 0,1 1-1 0 0,0-1 1 0 0,1 0-1 0 0,-1 0 1 0 0,2-5-1 0 0,2 0 1406 0 0,0 9 710 0 0,-3 1-2602 0 0,0 1 0 0 0,-1-1 0 0 0,1 0 0 0 0,-1 1 0 0 0,1-1-1 0 0,-1 0 1 0 0,1 1 0 0 0,-1-1 0 0 0,0 1 0 0 0,0-1 0 0 0,0 2 0 0 0,6 134 690 0 0,-2-35-397 0 0,4 83 210 0 0,-7-164-488 0 0,-1-10-214 0 0,1 1 0 0 0,0 0-1 0 0,1-1 1 0 0,0 1 0 0 0,5 13 0 0 0,-5-21-298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9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124 792 7368 0 0,'-7'0'9768'0'0,"3"-1"-8606"0"0,-5-8 3982 0 0,0-11-3866 0 0,6 14-643 0 0,-3-11-57 0 0,1 0 1 0 0,0 0-1 0 0,-3-29 0 0 0,-1-55 109 0 0,9 94-635 0 0,-6-201 372 0 0,8 175-358 0 0,1-1-1 0 0,2 1 1 0 0,0 1 0 0 0,14-40-1 0 0,-16 63-70 0 0,0 0 0 0 0,1 0 1 0 0,1 0-1 0 0,-1 1 0 0 0,1 0 0 0 0,1 0 0 0 0,0 0 1 0 0,0 0-1 0 0,0 1 0 0 0,1 0 0 0 0,0 0 0 0 0,12-8 0 0 0,-14 11-9 0 0,0 1 0 0 0,0 0 0 0 0,0 0 0 0 0,0 1 0 0 0,1 0 0 0 0,-1 0 0 0 0,1 0-1 0 0,0 0 1 0 0,-1 1 0 0 0,1 0 0 0 0,0 0 0 0 0,0 0 0 0 0,0 1 0 0 0,-1 0 0 0 0,1 0 0 0 0,0 1-1 0 0,0 0 1 0 0,0-1 0 0 0,0 2 0 0 0,-1-1 0 0 0,10 4 0 0 0,-11-3-168 0 0,0 0-1 0 0,0 0 1 0 0,0 1 0 0 0,0-1 0 0 0,-1 1-1 0 0,1 0 1 0 0,-1-1 0 0 0,0 2 0 0 0,0-1-1 0 0,0 0 1 0 0,0 1 0 0 0,0-1 0 0 0,-1 1-1 0 0,1 0 1 0 0,-1-1 0 0 0,0 1 0 0 0,-1 1-1 0 0,4 7 1 0 0,0 11-1126 0 0</inkml:trace>
  <inkml:trace contextRef="#ctx0" brushRef="#br0" timeOffset="1">17 318 21599 0 0,'-12'0'960'0'0,"9"3"192"0"0,1-1-928 0 0,7 3-224 0 0,4-2 264 0 0,7 2 8 0 0,2 0 0 0 0,7-5 0 0 0,3 0-184 0 0,0 0-88 0 0,3 0 80 0 0,9 0-80 0 0,5 2-1064 0 0,3 1-264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9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12440 0 0,'-1'0'46'0'0,"0"0"0"0"0,0 0 0 0 0,1-1 1 0 0,-1 1-1 0 0,0 0 0 0 0,0 0 0 0 0,1 0 1 0 0,-1 0-1 0 0,0 0 0 0 0,0 0 0 0 0,1 0 1 0 0,-1 0-1 0 0,0 1 0 0 0,0-1 0 0 0,1 0 1 0 0,-1 0-1 0 0,0 0 0 0 0,0 1 1 0 0,1-1-1 0 0,-1 0 0 0 0,0 1 0 0 0,1-1 1 0 0,-1 1-1 0 0,1-1 0 0 0,-1 1 0 0 0,0-1 1 0 0,1 1-1 0 0,-1-1 0 0 0,1 1 0 0 0,-1 0 1 0 0,1-1-1 0 0,0 1 0 0 0,-1 0 0 0 0,1-1 1 0 0,0 1-1 0 0,-1 0 0 0 0,1 0 0 0 0,0-1 1 0 0,-1 2-1 0 0,-1 5 543 0 0,0 0 0 0 0,0 1 0 0 0,-1 9 0 0 0,3-13-28 0 0,-13 80 3374 0 0,-8 114-3212 0 0,19-170-656 0 0,-11 360 1528 0 0,12-340-1591 0 0,0-16-15 0 0,3 34 0 0 0,1-34-37 0 0,-2-11-1382 0 0,1-2-3710 0 0,1-5-2111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49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21623 0 0,'-9'7'898'0'0,"5"-4"96"0"0,6 7-510 0 0,0-8-449 0 0,-1-1-1 0 0,0 1 1 0 0,1 0-1 0 0,-1-1 1 0 0,1 1-1 0 0,-1-1 1 0 0,1 0 0 0 0,-1 1-1 0 0,1-1 1 0 0,0 0-1 0 0,2 1 1 0 0,24 10 643 0 0,-23-10-577 0 0,38 12 720 0 0,1-1 0 0 0,78 11 0 0 0,-39-9-846 0 0,-40-6-152 0 0,55 10 40 0 0,-84-18-894 0 0,0 0 0 0 0,23-2 1 0 0,-20-1-540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0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18399 0 0,'-1'1'70'0'0,"0"-1"-1"0"0,1 0 1 0 0,-1 0-1 0 0,0 0 1 0 0,1 0-1 0 0,-1 1 1 0 0,1-1-1 0 0,-1 0 0 0 0,0 1 1 0 0,1-1-1 0 0,-1 1 1 0 0,1-1-1 0 0,-1 0 1 0 0,1 1-1 0 0,-1-1 1 0 0,1 1-1 0 0,-1 0 0 0 0,1-1 1 0 0,0 1-1 0 0,-1-1 1 0 0,1 1-1 0 0,0-1 1 0 0,-1 1-1 0 0,1 0 1 0 0,-1 1-1 0 0,1 0 19 0 0,0 0-1 0 0,0 0 1 0 0,-1 0-1 0 0,1 1 1 0 0,1-1 0 0 0,-1 0-1 0 0,0 0 1 0 0,1 4 0 0 0,1 1 80 0 0,1 0 1 0 0,-1 1 0 0 0,1-1 0 0 0,6 9 0 0 0,-7-13-179 0 0,0 1 0 0 0,1-1 0 0 0,0 0 0 0 0,0 0 0 0 0,0 0 0 0 0,0 0 1 0 0,0-1-1 0 0,1 1 0 0 0,-1-1 0 0 0,1 0 0 0 0,-1 0 0 0 0,1 0 0 0 0,0 0 0 0 0,0-1 0 0 0,0 1 0 0 0,0-1 0 0 0,0 0 0 0 0,0 0 0 0 0,0-1 1 0 0,0 1-1 0 0,0-1 0 0 0,7 0 0 0 0,7-1-554 0 0,-1-1-1 0 0,1 0 1 0 0,-1-2 0 0 0,17-4 0 0 0,-7-1-1636 0 0,-1-1 1 0 0,0-1 0 0 0,-1-1-1 0 0,33-20 6149 0 0,-100 77 2596 0 0,0 0-3913 0 0,-3 10-1564 0 0,-159 197 2105 0 0,202-250-3209 0 0,-20 29 164 0 0,20-29-209 0 0,0 1 1 0 0,1-1-1 0 0,0 1 0 0 0,-1-1 1 0 0,1 1-1 0 0,0 0 0 0 0,1-1 1 0 0,-1 1-1 0 0,-1 5 0 0 0,2-8-3 0 0,0 0-1 0 0,0 1 1 0 0,0-1-1 0 0,0 0 0 0 0,1 0 1 0 0,-1 1-1 0 0,0-1 1 0 0,0 0-1 0 0,0 1 1 0 0,0-1-1 0 0,0 0 0 0 0,0 1 1 0 0,0-1-1 0 0,1 0 1 0 0,-1 0-1 0 0,0 1 1 0 0,0-1-1 0 0,0 0 0 0 0,1 0 1 0 0,-1 1-1 0 0,0-1 1 0 0,0 0-1 0 0,1 0 1 0 0,-1 0-1 0 0,0 1 1 0 0,0-1-1 0 0,1 0 0 0 0,-1 0 1 0 0,0 0-1 0 0,1 0 1 0 0,-1 0-1 0 0,0 0 1 0 0,0 0-1 0 0,1 0 0 0 0,-1 0 1 0 0,0 0-1 0 0,1 0 1 0 0,-1 0-1 0 0,1 0 1 0 0,9-1-8417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0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227 228 8752 0 0,'-2'1'74'0'0,"1"0"0"0"0,-1 0 1 0 0,0-1-1 0 0,1 1 0 0 0,-1 0 1 0 0,1 1-1 0 0,-1-1 0 0 0,1 0 0 0 0,0 0 1 0 0,-1 1-1 0 0,1-1 0 0 0,-2 3 1 0 0,-14 22 793 0 0,11-15 692 0 0,-31 56 6035 0 0,5 3-4366 0 0,-3 5-1713 0 0,24-55-1059 0 0,0 0 0 0 0,-1-1 0 0 0,0-1 0 0 0,-18 20 0 0 0,30-38-454 0 0,0 0 0 0 0,0 0 1 0 0,0 0-1 0 0,0 0 0 0 0,0 0 0 0 0,0 0 0 0 0,0 0 0 0 0,0 0 0 0 0,0-1 0 0 0,0 1 0 0 0,0 0 1 0 0,0 0-1 0 0,0 0 0 0 0,0 0 0 0 0,0 0 0 0 0,0 0 0 0 0,0 0 0 0 0,0 0 0 0 0,-1 0 0 0 0,1 0 1 0 0,0 0-1 0 0,0 0 0 0 0,0 0 0 0 0,0 0 0 0 0,0 0 0 0 0,0 0 0 0 0,0 0 0 0 0,0 0 1 0 0,0 0-1 0 0,0-1 0 0 0,0 1 0 0 0,0 0 0 0 0,0 0 0 0 0,0 0 0 0 0,0 0 0 0 0,0 0 0 0 0,0 0 1 0 0,-1 0-1 0 0,1 0 0 0 0,0 0 0 0 0,0 0 0 0 0,0 0 0 0 0,0 0 0 0 0,0 0 0 0 0,0 0 0 0 0,0 0 1 0 0,0 0-1 0 0,0 0 0 0 0,0 0 0 0 0,0 0 0 0 0,0 1 0 0 0,0-1 0 0 0,0 0 0 0 0,-1 0 1 0 0,1 0-1 0 0,0 0 0 0 0,0 0 0 0 0,0 0 0 0 0,0 0 0 0 0,0 0 0 0 0,2-11 324 0 0,3-13 120 0 0,7-11-431 0 0,2 1 0 0 0,1 0 0 0 0,32-52 0 0 0,-31 60-51 0 0,1 1 1 0 0,2 0-1 0 0,31-33 0 0 0,-10 20 653 0 0,46-36 0 0 0,-70 61-152 0 0,1 2 0 0 0,0 0 0 0 0,1 0 0 0 0,0 2 0 0 0,25-10 0 0 0,-41 18-464 0 0,1 0-1 0 0,-1 1 1 0 0,0-1 0 0 0,0 1-1 0 0,0-1 1 0 0,0 1-1 0 0,1 0 1 0 0,-1 0-1 0 0,0 0 1 0 0,0 0-1 0 0,0 0 1 0 0,1 0 0 0 0,-1 1-1 0 0,4 0 1 0 0,-5 0-2 0 0,0 0-1 0 0,0-1 1 0 0,-1 1 0 0 0,1 0 0 0 0,0 0 0 0 0,0 0 0 0 0,0-1-1 0 0,-1 1 1 0 0,1 0 0 0 0,0 0 0 0 0,-1 0 0 0 0,1 0 0 0 0,-1 0-1 0 0,1 0 1 0 0,-1 0 0 0 0,1 1 0 0 0,-1-1 0 0 0,0 0 0 0 0,0 0-1 0 0,0 0 1 0 0,1 0 0 0 0,-1 0 0 0 0,0 1 0 0 0,0-1 0 0 0,-1 0 0 0 0,1 0-1 0 0,0 0 1 0 0,-1 2 0 0 0,0 2 5 0 0,0-1 0 0 0,0 1-1 0 0,-1-1 1 0 0,0 0 0 0 0,0 1 0 0 0,0-1 0 0 0,0 0-1 0 0,-1 0 1 0 0,1 0 0 0 0,-1-1 0 0 0,-5 7 0 0 0,-1-1 15 0 0,0-1 0 0 0,-1 0-1 0 0,-12 9 1 0 0,4-5 6 0 0,-37 18-1 0 0,47-27-222 0 0,0 1 1 0 0,-1-1-1 0 0,1 0 1 0 0,-1-1-1 0 0,0 0 1 0 0,0-1 0 0 0,-12 1-1 0 0,19-2 10 0 0,-1 0-1 0 0,0 0 1 0 0,1 0 0 0 0,-1-1-1 0 0,1 0 1 0 0,-1 1 0 0 0,1-1-1 0 0,-4-2 1 0 0,6 3 95 0 0,-1 0 0 0 0,1 0-1 0 0,-1 0 1 0 0,1-1 0 0 0,0 1 0 0 0,-1 0 0 0 0,1 0 0 0 0,0-1-1 0 0,-1 1 1 0 0,1 0 0 0 0,0-1 0 0 0,0 1 0 0 0,-1-1 0 0 0,1 1 0 0 0,0 0-1 0 0,0-1 1 0 0,0 1 0 0 0,-1-1 0 0 0,1 1 0 0 0,0 0 0 0 0,0-1-1 0 0,0 0-69 0 0,0 0 0 0 0,0 1 0 0 0,0-1 0 0 0,1 0 0 0 0,-1 1 0 0 0,0-1 0 0 0,0 0 0 0 0,1 1 0 0 0,-1-1 0 0 0,0 1 0 0 0,1-1 0 0 0,-1 0-1 0 0,1 1 1 0 0,-1-1 0 0 0,1 1 0 0 0,-1-1 0 0 0,1 1 0 0 0,0-1 0 0 0,1-1-462 0 0,1 1 0 0 0,-1-1 0 0 0,1 1-1 0 0,-1-1 1 0 0,1 1 0 0 0,-1 0 0 0 0,6-1 0 0 0,8-3-1925 0 0</inkml:trace>
  <inkml:trace contextRef="#ctx0" brushRef="#br0" timeOffset="1">588 186 4608 0 0,'32'3'-1634'0'0,"1"-2"3369"0"0,-12-1 2080 0 0,-1-1 0 0 0,1 0 0 0 0,25-7 0 0 0,-2-4 221 0 0,-38 9-3878 0 0,1 0-1 0 0,-1-1 1 0 0,0 1 0 0 0,0-1 0 0 0,-1-1 0 0 0,1 1 0 0 0,-1-1 0 0 0,0 0 0 0 0,0 0 0 0 0,0 0 0 0 0,-1-1 0 0 0,0 1 0 0 0,0-1 0 0 0,0 0 0 0 0,-1 0 0 0 0,0-1 0 0 0,0 1 0 0 0,0-1-1 0 0,-1 0 1 0 0,0 1 0 0 0,-1-1 0 0 0,1 0 0 0 0,0-8 0 0 0,-2 14-133 0 0,0 0 0 0 0,0 0 0 0 0,0-1-1 0 0,0 1 1 0 0,0 0 0 0 0,0 0 0 0 0,0 0 0 0 0,-1 0-1 0 0,1 0 1 0 0,0 0 0 0 0,-1-1 0 0 0,1 1 0 0 0,0 0 0 0 0,-1 0-1 0 0,0 0 1 0 0,1 0 0 0 0,-1 0 0 0 0,1 1 0 0 0,-1-1-1 0 0,0 0 1 0 0,0 0 0 0 0,0 0 0 0 0,1 0 0 0 0,-1 1-1 0 0,0-1 1 0 0,0 0 0 0 0,0 1 0 0 0,0-1 0 0 0,0 1 0 0 0,0-1-1 0 0,0 1 1 0 0,0 0 0 0 0,-1-1 0 0 0,1 1 0 0 0,0 0-1 0 0,0 0 1 0 0,0 0 0 0 0,0-1 0 0 0,0 1 0 0 0,0 0 0 0 0,-1 1-1 0 0,1-1 1 0 0,0 0 0 0 0,0 0 0 0 0,0 0 0 0 0,0 1-1 0 0,0-1 1 0 0,0 1 0 0 0,0-1 0 0 0,0 1 0 0 0,0-1-1 0 0,0 1 1 0 0,-2 0 0 0 0,-5 4 80 0 0,0 1-1 0 0,1-1 1 0 0,-1 1-1 0 0,1 1 1 0 0,0-1-1 0 0,-7 11 1 0 0,1-1 169 0 0,-19 33 0 0 0,29-44-250 0 0,0 1 0 0 0,1-1 0 0 0,-1 0 1 0 0,1 1-1 0 0,1 0 0 0 0,-1-1 0 0 0,1 1 0 0 0,0 0 0 0 0,0 0 0 0 0,0 0 1 0 0,1 0-1 0 0,0 0 0 0 0,0 0 0 0 0,1 0 0 0 0,-1 0 0 0 0,1-1 0 0 0,1 1 1 0 0,-1 0-1 0 0,1 0 0 0 0,0-1 0 0 0,0 1 0 0 0,1-1 0 0 0,-1 0 0 0 0,1 1 1 0 0,6 6-1 0 0,-4-6-150 0 0,0 1 0 0 0,1-2 0 0 0,-1 1 1 0 0,1-1-1 0 0,1 1 0 0 0,-1-2 1 0 0,1 1-1 0 0,0-1 0 0 0,0 0 0 0 0,0 0 1 0 0,0-1-1 0 0,1 0 0 0 0,-1 0 0 0 0,1-1 1 0 0,0 0-1 0 0,0 0 0 0 0,0-1 1 0 0,12 1-1 0 0,-1-2-862 0 0,-1-1 1 0 0,36-6-1 0 0,1-5-1344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1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222 349 17503 0 0,'-2'0'80'0'0,"0"1"-1"0"0,1-1 1 0 0,-1 1-1 0 0,0 0 1 0 0,0 0-1 0 0,1 0 0 0 0,-1 0 1 0 0,0 0-1 0 0,1 0 1 0 0,-1 0-1 0 0,1 0 1 0 0,-1 1-1 0 0,1-1 0 0 0,0 0 1 0 0,0 1-1 0 0,0-1 1 0 0,-1 1-1 0 0,1 0 1 0 0,1-1-1 0 0,-1 1 0 0 0,0 0 1 0 0,0 0-1 0 0,1-1 1 0 0,-1 1-1 0 0,0 2 1 0 0,-1 5-140 0 0,1 0 1 0 0,0 0-1 0 0,1 18 1 0 0,0-23 135 0 0,-2 125 462 0 0,3 119 1043 0 0,2-65 348 0 0,-3-183-1929 0 0,-2 19 508 0 0,2-18 488 0 0,0-3-484 0 0,-3-75 1432 0 0,2-44-2333 0 0,3-50 846 0 0,0-13-805 0 0,2 141 416 0 0,1 1-1 0 0,2 1 0 0 0,1-1 1 0 0,3 1-1 0 0,1 1 1 0 0,20-43-1 0 0,-28 74-67 0 0,0 0 0 0 0,1 1 0 0 0,1-1 0 0 0,-1 1 0 0 0,1 1 0 0 0,1-1 0 0 0,-1 1 0 0 0,1 0 0 0 0,0 0 0 0 0,1 1 0 0 0,0 0 0 0 0,0 0 0 0 0,0 1 0 0 0,0 0 0 0 0,1 1 0 0 0,0 0 0 0 0,0 0 0 0 0,0 0 0 0 0,0 2 0 0 0,1-1 0 0 0,-1 1 0 0 0,1 0 0 0 0,0 1 0 0 0,0 0 0 0 0,-1 1 0 0 0,1 0 0 0 0,0 0 0 0 0,0 1 0 0 0,-1 0 0 0 0,1 1 0 0 0,12 3 0 0 0,-16-3 9 0 0,0 0 0 0 0,-1 0 1 0 0,1 1-1 0 0,-1-1 0 0 0,0 1 0 0 0,1 0 0 0 0,-1 1 0 0 0,-1-1 0 0 0,1 1 0 0 0,0 0 0 0 0,-1 0 1 0 0,0 0-1 0 0,0 1 0 0 0,0-1 0 0 0,-1 1 0 0 0,1 0 0 0 0,-1 0 0 0 0,0 0 0 0 0,-1 1 0 0 0,1-1 1 0 0,-1 1-1 0 0,0 0 0 0 0,0-1 0 0 0,-1 1 0 0 0,0 0 0 0 0,1 8 0 0 0,-1-5 97 0 0,-1 0-1 0 0,0 1 1 0 0,-1-1-1 0 0,0 1 1 0 0,0-1-1 0 0,-1 0 1 0 0,0 0-1 0 0,0 0 1 0 0,-1 0-1 0 0,-1 0 1 0 0,1 0 0 0 0,-1-1-1 0 0,-1 1 1 0 0,0-1-1 0 0,0 0 1 0 0,-6 7-1 0 0,-4 0-103 0 0,-1 0 1 0 0,0-1-1 0 0,0 0 0 0 0,-1-2 1 0 0,-1 0-1 0 0,-36 18 0 0 0,26-18-2 0 0,0-2 0 0 0,-1-1 0 0 0,0-1 0 0 0,-1-1 0 0 0,0-2 0 0 0,0-1 0 0 0,0-1 0 0 0,0-2 0 0 0,-42-3 0 0 0,58 1-193 0 0,1 0 0 0 0,0-1 0 0 0,0 0 1 0 0,0-1-1 0 0,-16-7 0 0 0,28 10 146 0 0,1 0 1 0 0,0 0 0 0 0,0 0-1 0 0,0 0 1 0 0,-1 0-1 0 0,1 0 1 0 0,0 0 0 0 0,0 0-1 0 0,0 0 1 0 0,0 0 0 0 0,-1 0-1 0 0,1 0 1 0 0,0 0-1 0 0,0-1 1 0 0,0 1 0 0 0,0 0-1 0 0,-1 0 1 0 0,1 0-1 0 0,0 0 1 0 0,0 0 0 0 0,0-1-1 0 0,0 1 1 0 0,0 0-1 0 0,0 0 1 0 0,0 0 0 0 0,0 0-1 0 0,-1-1 1 0 0,1 1 0 0 0,0 0-1 0 0,0 0 1 0 0,0 0-1 0 0,0-1 1 0 0,0 1 0 0 0,0 0-1 0 0,0 0 1 0 0,7-4-1127 0 0,14 0-547 0 0,-19 3 1458 0 0,26-2-2784 0 0,7 2-4693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1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275 91 19351 0 0,'-40'-4'1943'0'0,"19"4"-1388"0"0,-1 0 0 0 0,-42 8 0 0 0,57-6-303 0 0,1-1 0 0 0,-1 1-1 0 0,1 0 1 0 0,-1 1 0 0 0,1 0 0 0 0,0 0-1 0 0,0 0 1 0 0,0 1 0 0 0,0 0-1 0 0,1 0 1 0 0,0 0 0 0 0,-1 1-1 0 0,-7 8 1 0 0,9-7-142 0 0,0 0-1 0 0,0-1 0 0 0,1 1 0 0 0,-1 0 1 0 0,1 1-1 0 0,1-1 0 0 0,-1 0 1 0 0,1 1-1 0 0,0 0 0 0 0,1-1 1 0 0,-2 10-1 0 0,3-14-51 0 0,0 1 0 0 0,0 0 0 0 0,0-1 0 0 0,0 1-1 0 0,0-1 1 0 0,1 1 0 0 0,-1 0 0 0 0,1-1 0 0 0,0 1 0 0 0,-1-1 0 0 0,1 1 0 0 0,0-1-1 0 0,1 0 1 0 0,-1 1 0 0 0,0-1 0 0 0,1 0 0 0 0,-1 0 0 0 0,1 0 0 0 0,0 0 0 0 0,-1 0-1 0 0,1 0 1 0 0,0 0 0 0 0,0-1 0 0 0,0 1 0 0 0,1-1 0 0 0,-1 0 0 0 0,0 1 0 0 0,0-1-1 0 0,1 0 1 0 0,-1 0 0 0 0,6 1 0 0 0,-3-1-57 0 0,0 0 1 0 0,0 0-1 0 0,1-1 1 0 0,-1 1-1 0 0,0-1 0 0 0,1-1 1 0 0,-1 1-1 0 0,0-1 1 0 0,0 0-1 0 0,1 0 0 0 0,-1 0 1 0 0,0-1-1 0 0,0 1 1 0 0,0-1-1 0 0,0-1 0 0 0,-1 1 1 0 0,1-1-1 0 0,0 0 0 0 0,-1 0 1 0 0,6-5-1 0 0,0-1-22 0 0,0 0 0 0 0,0-1 0 0 0,-1 0 1 0 0,0-1-1 0 0,-1 0 0 0 0,13-21 0 0 0,-2-5-1188 0 0,-9 18-598 0 0,0 1 1 0 0,1 0-1 0 0,17-21 0 0 0,-6 12-737 0 0,-4 7-14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1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1 19319 0 0,'-6'6'341'0'0,"0"0"-1"0"0,1 1 1 0 0,-1 0-1 0 0,1 0 1 0 0,1 0-1 0 0,-8 14 1 0 0,-15 49 1636 0 0,2-6 281 0 0,19-52-2205 0 0,0 1 0 0 0,1 0 0 0 0,0 0 1 0 0,1 1-1 0 0,0-1 0 0 0,2 1 0 0 0,-3 19 0 0 0,5-33-291 0 0,1 0 1 0 0,-1 0-1 0 0,1 0 0 0 0,-1 0 0 0 0,1 0 0 0 0,-1 0 0 0 0,1 0 0 0 0,-1 0 1 0 0,1 0-1 0 0,-1 0 0 0 0,1 0 0 0 0,-1 0 0 0 0,1 0 0 0 0,-1 0 1 0 0,1-1-1 0 0,-1 1 0 0 0,2 0 0 0 0,8-9-7948 0 0</inkml:trace>
  <inkml:trace contextRef="#ctx0" brushRef="#br0" timeOffset="1">311 391 19519 0 0,'-3'11'2086'0'0,"1"-6"-536"0"0,15-35 1297 0 0,10-33-1 0 0,-14 36-2572 0 0,2 1 1 0 0,14-29-1 0 0,-14 37-61 0 0,0 1 1 0 0,15-17-1 0 0,-26 33-210 0 0,1 1-1 0 0,-1-1 1 0 0,1 0-1 0 0,-1 0 1 0 0,1 1-1 0 0,-1-1 1 0 0,1 0-1 0 0,0 1 1 0 0,-1-1-1 0 0,1 1 1 0 0,0-1 0 0 0,-1 1-1 0 0,1-1 1 0 0,0 1-1 0 0,0 0 1 0 0,-1-1-1 0 0,1 1 1 0 0,0 0-1 0 0,0-1 1 0 0,0 1-1 0 0,0 0 1 0 0,-1 0 0 0 0,1 0-1 0 0,0 0 1 0 0,0 0-1 0 0,0 0 1 0 0,0 0-1 0 0,0 0 1 0 0,-1 0-1 0 0,1 0 1 0 0,0 0-1 0 0,0 1 1 0 0,0-1-1 0 0,0 0 1 0 0,-1 1 0 0 0,1-1-1 0 0,0 0 1 0 0,0 1-1 0 0,-1-1 1 0 0,1 1-1 0 0,0-1 1 0 0,-1 1-1 0 0,1 0 1 0 0,0-1-1 0 0,-1 1 1 0 0,1 0 0 0 0,0 1-1 0 0,2 3 8 0 0,0 0 1 0 0,0 0-1 0 0,0 0 0 0 0,-1 0 1 0 0,3 10-1 0 0,4 26-220 0 0,4 10-164 0 0,-10-43 300 0 0,-2-4 58 0 0,1 1 0 0 0,-1-1 0 0 0,1 0-1 0 0,0 1 1 0 0,0-1 0 0 0,6 7-1 0 0,-7-10 18 0 0,0 0-1 0 0,0 0 1 0 0,0 0-1 0 0,1 0 1 0 0,-1 0-1 0 0,0-1 1 0 0,1 1-1 0 0,-1 0 0 0 0,0-1 1 0 0,1 1-1 0 0,-1-1 1 0 0,1 1-1 0 0,-1-1 1 0 0,1 0-1 0 0,-1 1 1 0 0,1-1-1 0 0,-1 0 1 0 0,1 0-1 0 0,-1 0 0 0 0,1-1 1 0 0,0 1-1 0 0,-1 0 1 0 0,1 0-1 0 0,-1-1 1 0 0,3 0-1 0 0,0-1-163 0 0,0 0-1 0 0,0 0 1 0 0,0 0-1 0 0,0 0 1 0 0,0-1 0 0 0,-1 1-1 0 0,1-1 1 0 0,-1 0-1 0 0,0 0 1 0 0,0 0-1 0 0,0-1 1 0 0,3-4 0 0 0,6-7-1346 0 0,12-26 0 0 0,-20 34 1013 0 0,25-51-4315 0 0,-12 28-2451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2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21 159 4608 0 0,'44'-95'448'0'0,"-39"79"1293"0"0,-4 12-478 0 0,1 0 0 0 0,-1-1 0 0 0,1 1 0 0 0,0 0 0 0 0,0 0 0 0 0,0 0 0 0 0,1 0 0 0 0,-1 1 0 0 0,8-8 3744 0 0,-7 25-1526 0 0,1 1-3211 0 0,0 40 912 0 0,-2 1 0 0 0,-8 77 1 0 0,-30 109-898 0 0,11-135-2548 0 0,21-92 386 0 0,-3-6-450 0 0</inkml:trace>
  <inkml:trace contextRef="#ctx0" brushRef="#br0" timeOffset="1">1 264 7368 0 0,'0'0'666'0'0,"12"-2"3424"0"0,-6 0-1972 0 0,-1 1 1 0 0,1 0-1 0 0,0 0 1 0 0,0 0 0 0 0,7 1-1 0 0,-3 0-750 0 0,0 1-1 0 0,14 3 0 0 0,4 3-2780 0 0,31 14 0 0 0,-28-10 1352 0 0,-14-4-1638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3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554 39 13016 0 0,'0'0'596'0'0,"-8"-15"216"0"0,7 13-643 0 0,0 0 0 0 0,-1 1 0 0 0,1-1 0 0 0,0 0 0 0 0,-1 1 0 0 0,1 0 0 0 0,-1-1 0 0 0,0 1 1 0 0,1 0-1 0 0,-1 0 0 0 0,0 0 0 0 0,0 0 0 0 0,0 0 0 0 0,0 0 0 0 0,0 0 0 0 0,0 0 0 0 0,0 1 0 0 0,0-1 1 0 0,0 1-1 0 0,0 0 0 0 0,0 0 0 0 0,0 0 0 0 0,0 0 0 0 0,0 0 0 0 0,0 0 0 0 0,-4 1 0 0 0,-6 1 1419 0 0,1 1 0 0 0,0 0-1 0 0,-19 8 1 0 0,16-6-997 0 0,-10 5-231 0 0,2 0 0 0 0,-1 1 0 0 0,2 1-1 0 0,-1 2 1 0 0,2 0 0 0 0,0 1 0 0 0,1 0-1 0 0,0 2 1 0 0,-23 26 0 0 0,20-15-199 0 0,0 0-1 0 0,2 1 0 0 0,1 1 1 0 0,2 1-1 0 0,1 0 1 0 0,-13 36-1 0 0,26-60-156 0 0,-25 75 37 0 0,26-74-38 0 0,0-1-1 0 0,1 1 1 0 0,0 0-1 0 0,0-1 0 0 0,0 1 1 0 0,1 0-1 0 0,1 0 1 0 0,1 13-1 0 0,-1-18-4 0 0,0 0 0 0 0,-1 0 0 0 0,1 0 1 0 0,0 0-1 0 0,0-1 0 0 0,1 1 0 0 0,-1 0 0 0 0,1-1 0 0 0,-1 1 0 0 0,1-1 0 0 0,0 0 1 0 0,0 1-1 0 0,0-1 0 0 0,0 0 0 0 0,0 0 0 0 0,0 0 0 0 0,1 0 0 0 0,-1-1 0 0 0,1 1 1 0 0,-1-1-1 0 0,1 1 0 0 0,0-1 0 0 0,-1 0 0 0 0,1 0 0 0 0,0 0 0 0 0,0 0 0 0 0,0-1 1 0 0,0 1-1 0 0,0-1 0 0 0,0 0 0 0 0,0 0 0 0 0,0 0 0 0 0,0 0 0 0 0,0 0 0 0 0,0 0 1 0 0,3-2-1 0 0,13-2-295 0 0,0-1 1 0 0,0 0 0 0 0,-1-2-1 0 0,35-16 1 0 0,66-48-2654 0 0,-73 40 78 0 0,3-4-5754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8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5064 0 0,'0'0'389'0'0,"5"-2"3366"0"0,24-8 6232 0 0,1 1-4538 0 0,9 1-4158 0 0,69-5 1 0 0,-46 14-1924 0 0,-20 0-457 0 0,-25 0-362 0 0,2 0-357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3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0 5528 0 0,'-25'15'-716'0'0,"-8"6"2762"0"0,11-7 1343 0 0,2 0 0 0 0,0 1 1 0 0,1 1-1 0 0,-23 24 1 0 0,16-10-2132 0 0,-25 38 0 0 0,41-53-884 0 0,0 1 1 0 0,2 0 0 0 0,0 0-1 0 0,-11 32 1 0 0,18-45-312 0 0,0 0 0 0 0,1 0 0 0 0,-1 1 0 0 0,1-1 1 0 0,-1 0-1 0 0,1 0 0 0 0,0 1 0 0 0,1-1 0 0 0,-1 0 0 0 0,0 0 1 0 0,1 0-1 0 0,1 4 0 0 0,-2-6-48 0 0,0 0-1 0 0,1 0 1 0 0,0 0 0 0 0,-1 0-1 0 0,1 0 1 0 0,0 0-1 0 0,-1 0 1 0 0,1 0 0 0 0,0 0-1 0 0,0 0 1 0 0,0-1 0 0 0,0 1-1 0 0,0 0 1 0 0,0-1-1 0 0,0 1 1 0 0,0 0 0 0 0,0-1-1 0 0,0 0 1 0 0,0 1 0 0 0,0-1-1 0 0,1 1 1 0 0,-1-1 0 0 0,0 0-1 0 0,0 0 1 0 0,0 0-1 0 0,0 0 1 0 0,1 0 0 0 0,-1 0-1 0 0,0 0 1 0 0,0 0 0 0 0,0 0-1 0 0,1 0 1 0 0,-1-1-1 0 0,2 0 1 0 0,6-2 16 0 0,0 0 0 0 0,0-1 1 0 0,0 0-1 0 0,0 0 0 0 0,0-1 0 0 0,-1 0 0 0 0,0-1 1 0 0,0 0-1 0 0,-1 0 0 0 0,11-11 0 0 0,7-10 197 0 0,30-44-1 0 0,-41 53-81 0 0,-3 1-1 0 0,-9 13-71 0 0,0 1 0 0 0,0 0 0 0 0,0-1 0 0 0,0 1 0 0 0,1 0-1 0 0,-1 0 1 0 0,1 0 0 0 0,0 1 0 0 0,0-1 0 0 0,0 1 0 0 0,0-1 0 0 0,0 1 0 0 0,7-3 0 0 0,-10 5-61 0 0,1-1-1 0 0,0 1 1 0 0,0 0-1 0 0,-1 0 1 0 0,1 0-1 0 0,0 0 1 0 0,-1 0-1 0 0,1 1 1 0 0,0-1-1 0 0,0 0 1 0 0,-1 0-1 0 0,1 0 1 0 0,0 1-1 0 0,0-1 1 0 0,-1 0-1 0 0,1 1 1 0 0,-1-1-1 0 0,1 0 1 0 0,0 1-1 0 0,-1-1 1 0 0,1 1-1 0 0,-1-1 1 0 0,1 1-1 0 0,-1-1 1 0 0,1 1 0 0 0,-1 0-1 0 0,1-1 1 0 0,-1 1-1 0 0,0-1 1 0 0,1 1-1 0 0,-1 0 1 0 0,0 0-1 0 0,1-1 1 0 0,-1 1-1 0 0,0 1 1 0 0,7 29 91 0 0,-7-30-104 0 0,1 25 46 0 0,0 1 0 0 0,-2 0 0 0 0,-1 0 0 0 0,-8 36-1 0 0,5-27-4 0 0,-1-5-69 0 0,4-20-165 0 0,0-1 0 0 0,0 1 0 0 0,1 0 1 0 0,0 0-1 0 0,2 14 0 0 0,-1-25 155 0 0,0 0-1 0 0,0 0 0 0 0,0 0 1 0 0,0 1-1 0 0,0-1 1 0 0,0 0-1 0 0,0 0 1 0 0,0 0-1 0 0,0 0 1 0 0,0 1-1 0 0,0-1 1 0 0,0 0-1 0 0,0 0 0 0 0,0 0 1 0 0,0 0-1 0 0,0 0 1 0 0,0 0-1 0 0,0 1 1 0 0,0-1-1 0 0,0 0 1 0 0,0 0-1 0 0,1 0 1 0 0,-1 0-1 0 0,0 0 1 0 0,0 0-1 0 0,0 0 0 0 0,0 1 1 0 0,0-1-1 0 0,0 0 1 0 0,1 0-1 0 0,-1 0 1 0 0,0 0-1 0 0,0 0 1 0 0,0 0-1 0 0,0 0 1 0 0,0 0-1 0 0,0 0 1 0 0,1 0-1 0 0,-1 0 0 0 0,0 0 1 0 0,0 0-1 0 0,0 0 1 0 0,0 0-1 0 0,1 0 1 0 0,-1 0-1 0 0,0 0 1 0 0,0 0-1 0 0,0 0 1 0 0,0 0-1 0 0,0 0 1 0 0,1 0-1 0 0,-1 0 0 0 0,0 0 1 0 0,0 0-1 0 0,0 0 1 0 0,0-1-1 0 0,0 1 1 0 0,0 0-1 0 0,0 0 1 0 0,1 0-1 0 0,-1 0 1 0 0,0 0-1 0 0,0 0 0 0 0,0 0 1 0 0,0-1-1 0 0,9-9-1498 0 0,-7 8 1089 0 0,9-12-1259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3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88 22895 0 0,'0'0'2071'0'0,"6"4"-1662"0"0,-4-2-384 0 0,-1 0 1 0 0,1 0-1 0 0,0 1 0 0 0,-1 0 1 0 0,1-1-1 0 0,-1 1 0 0 0,0 0 0 0 0,0-1 1 0 0,0 1-1 0 0,0 0 0 0 0,0 0 0 0 0,0 3 1 0 0,4 38 576 0 0,-5-40-573 0 0,1 40 709 0 0,-7 65 1 0 0,-15 44 34 0 0,7-58-611 0 0,5-32-151 0 0,1-6-334 0 0,-2 78-1 0 0,9-130 214 0 0,1 12-453 0 0,0-16 450 0 0,0-1 0 0 0,0 1 0 0 0,0-1 0 0 0,0 1 0 0 0,0-1 0 0 0,0 1 0 0 0,0-1 0 0 0,0 1 0 0 0,0-1 0 0 0,1 1 0 0 0,-1-1 0 0 0,0 1 0 0 0,0-1 0 0 0,0 1 0 0 0,1-1 0 0 0,-1 0 0 0 0,0 1-1 0 0,0-1 1 0 0,1 1 0 0 0,-1-1 0 0 0,1 1 0 0 0,4-3-1471 0 0</inkml:trace>
  <inkml:trace contextRef="#ctx0" brushRef="#br0" timeOffset="1">389 0 13360 0 0,'0'0'1026'0'0,"1"2"-234"0"0,2 2-362 0 0,0 1 1 0 0,-1 0-1 0 0,1 0 0 0 0,-1 1 0 0 0,0-1 1 0 0,0 0-1 0 0,-1 1 0 0 0,0-1 0 0 0,0 1 1 0 0,0-1-1 0 0,0 8 0 0 0,-1 11 2823 0 0,-3 33-1 0 0,0-29-2483 0 0,-6 52-739 0 0,-1 25-24 0 0,10-91-45 0 0,0 1-1 0 0,1-1 0 0 0,0 1 1 0 0,2-1-1 0 0,3 16 1 0 0,-4-23-376 0 0,1-1 1 0 0,0 0 0 0 0,0 1-1 0 0,0-1 1 0 0,8 11-1 0 0,3 2-1097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4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0 17047 0 0,'-25'19'820'0'0,"20"-15"352"0"0,1 1 1 0 0,-1 1 0 0 0,1-1-1 0 0,-8 12 1 0 0,10-13-496 0 0,0 0 0 0 0,0 0 0 0 0,0 0 0 0 0,1 1 0 0 0,-1-1 0 0 0,1 0 0 0 0,0 1 0 0 0,0 6 0 0 0,1-8-524 0 0,0 1 0 0 0,0-1 1 0 0,0 0-1 0 0,1 1 1 0 0,-1-1-1 0 0,1 0 0 0 0,1 5 1 0 0,-1-6-128 0 0,0 0 0 0 0,0 0 1 0 0,-1-1-1 0 0,1 1 0 0 0,1 0 0 0 0,-1 0 1 0 0,0-1-1 0 0,0 1 0 0 0,0-1 1 0 0,1 1-1 0 0,-1-1 0 0 0,1 0 0 0 0,-1 1 1 0 0,1-1-1 0 0,0 0 0 0 0,-1 0 1 0 0,1 0-1 0 0,0 0 0 0 0,0 0 0 0 0,3 0 1 0 0,2 1 125 0 0,0-1 0 0 0,0 0 1 0 0,0-1-1 0 0,12 0 0 0 0,-13 0-85 0 0,0 0 1 0 0,0 0-1 0 0,0 1 0 0 0,0-1 1 0 0,11 4-1 0 0,-17-4-67 0 0,0 0 0 0 0,1 0 0 0 0,-1 0 0 0 0,0 0 0 0 0,1 1 0 0 0,-1-1 0 0 0,0 0 0 0 0,1 0 0 0 0,-1 1 0 0 0,0-1 0 0 0,0 0 0 0 0,1 1 0 0 0,-1-1 0 0 0,0 0 0 0 0,0 0 0 0 0,0 1 0 0 0,1-1 0 0 0,-1 0 0 0 0,0 1 0 0 0,0-1 0 0 0,0 1 0 0 0,0-1 0 0 0,0 0 0 0 0,0 1 0 0 0,0-1 0 0 0,0 0 0 0 0,0 1 0 0 0,0-1 0 0 0,0 1 0 0 0,0-1 0 0 0,0 0 0 0 0,0 1 0 0 0,0-1 0 0 0,0 0 0 0 0,0 1 0 0 0,0-1 0 0 0,0 1 0 0 0,0-1 0 0 0,-1 0 0 0 0,1 1 0 0 0,0-1 0 0 0,0 0 0 0 0,0 0 0 0 0,-1 1 0 0 0,1-1 0 0 0,0 0 0 0 0,-1 1 0 0 0,1-1 0 0 0,0 0 0 0 0,0 0 0 0 0,-1 0 0 0 0,1 1 0 0 0,0-1 0 0 0,-1 0 0 0 0,0 1 0 0 0,-26 27-1304 0 0,-34 29-1 0 0,-38 18-5955 0 0,70-54-2582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4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147 221 4608 0 0,'0'0'353'0'0,"8"13"1894"0"0,-2 0 597 0 0,-2 1 1 0 0,6 25-1 0 0,-7-19-1102 0 0,2 28 0 0 0,-9 92-1386 0 0,0-69 885 0 0,0-13-685 0 0,-2 0-1 0 0,-23 103 1 0 0,22-140-38 0 0,0 0-1 0 0,-14 26 1 0 0,11-26 101 0 0,10-20-589 0 0,-1 0 1 0 0,1-1-1 0 0,0 1 0 0 0,0 0 1 0 0,0 0-1 0 0,-1-1 1 0 0,1 1-1 0 0,-1-1 1 0 0,1 1-1 0 0,0 0 1 0 0,-1-1-1 0 0,1 1 1 0 0,-1-1-1 0 0,1 1 1 0 0,-1-1-1 0 0,1 1 1 0 0,-1-1-1 0 0,0 1 1 0 0,1-1-1 0 0,-1 1 0 0 0,0-1 1 0 0,1 0-1 0 0,-1 1 1 0 0,0-1-1 0 0,1 0 1 0 0,-1 0-1 0 0,0 0 1 0 0,1 0-1 0 0,-1 1 1 0 0,0-1-1 0 0,0 0 1 0 0,1 0-1 0 0,-1 0 1 0 0,-1-1-1 0 0,1 1 16 0 0,-1-1-1 0 0,1 0 0 0 0,0 0 1 0 0,0 0-1 0 0,0 0 1 0 0,0 0-1 0 0,-1 0 0 0 0,1 0 1 0 0,1 0-1 0 0,-1 0 1 0 0,0 0-1 0 0,0 0 1 0 0,0-1-1 0 0,1 1 0 0 0,-2-2 1 0 0,-2-8 49 0 0,0-1 1 0 0,1 1-1 0 0,1-1 1 0 0,0 1-1 0 0,-1-13 1 0 0,-1-5-68 0 0,-4-28 45 0 0,3-1-1 0 0,5-102 1 0 0,3 105 16 0 0,13-62 0 0 0,-11 92-25 0 0,1 1 0 0 0,1 1-1 0 0,1-1 1 0 0,22-43 0 0 0,-17 43 59 0 0,1 0 0 0 0,1 1 0 0 0,2 1 0 0 0,0 1 1 0 0,22-22-1 0 0,-30 34-70 0 0,1 1-1 0 0,-1 0 1 0 0,2 0 0 0 0,-1 1-1 0 0,1 1 1 0 0,0 0 0 0 0,0 0 0 0 0,0 1-1 0 0,1 0 1 0 0,0 1 0 0 0,0 1 0 0 0,0 0-1 0 0,18-2 1 0 0,-24 4-39 0 0,0 1 0 0 0,0 0-1 0 0,0 0 1 0 0,0 1 0 0 0,0-1-1 0 0,0 1 1 0 0,0 1 0 0 0,0-1-1 0 0,0 1 1 0 0,-1 0 0 0 0,1 0 0 0 0,-1 1-1 0 0,1 0 1 0 0,-1 0 0 0 0,0 0-1 0 0,0 0 1 0 0,0 1 0 0 0,5 5-1 0 0,-5-4 18 0 0,-1 0-1 0 0,1 1 1 0 0,-1-1-1 0 0,0 1 1 0 0,-1 0-1 0 0,0 0 1 0 0,0 0-1 0 0,0 1 1 0 0,0-1-1 0 0,-1 1 1 0 0,0-1-1 0 0,-1 1 1 0 0,1 0-1 0 0,-1 0 1 0 0,0 10-1 0 0,-1-2 111 0 0,-1 0 0 0 0,0 0-1 0 0,-1 0 1 0 0,-1 0 0 0 0,0-1-1 0 0,-1 1 1 0 0,-1-1 0 0 0,0 0-1 0 0,-1 0 1 0 0,0 0 0 0 0,-17 25 0 0 0,13-24-129 0 0,-1-1 1 0 0,-1 0 0 0 0,0 0 0 0 0,-1-1 0 0 0,0 0 0 0 0,-1-1 0 0 0,-1-1 0 0 0,0 0-1 0 0,-25 13 1 0 0,30-19-19 0 0,-27 15 84 0 0,-68 25 1 0 0,95-41-117 0 0,0-1 0 0 0,0-1 0 0 0,0 1-1 0 0,0-1 1 0 0,-1-1 0 0 0,1 0 0 0 0,0-1 0 0 0,-1 0 0 0 0,1 0 0 0 0,0-1-1 0 0,0 0 1 0 0,-18-5 0 0 0,26 6-65 0 0,1-1 1 0 0,0 1-1 0 0,0 0 0 0 0,0-1 1 0 0,0 1-1 0 0,0 0 0 0 0,0-1 1 0 0,0 0-1 0 0,0 1 0 0 0,0-1 1 0 0,0 1-1 0 0,0-1 0 0 0,0 0 1 0 0,0 0-1 0 0,1 0 1 0 0,-1 0-1 0 0,0 1 0 0 0,0-1 1 0 0,1 0-1 0 0,-1 0 0 0 0,0-2 1 0 0,1 2-8 0 0,0 0 0 0 0,1 1 0 0 0,-1-1-1 0 0,0 0 1 0 0,0 1 0 0 0,1-1 0 0 0,-1 0 0 0 0,1 1 0 0 0,-1-1 0 0 0,1 0 0 0 0,-1 1 0 0 0,1-1 0 0 0,-1 1 0 0 0,1-1 0 0 0,-1 1 0 0 0,1-1 0 0 0,0 1 0 0 0,-1-1 0 0 0,1 1 0 0 0,0-1 0 0 0,-1 1 0 0 0,1 0 0 0 0,0 0 0 0 0,0-1 0 0 0,-1 1 0 0 0,1 0 0 0 0,0 0 0 0 0,1 0 0 0 0,19-5-2123 0 0,6-1-65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5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363 0 5528 0 0,'-42'22'616'0'0,"-3"-6"3432"0"0,-8 5 4541 0 0,21-7-4648 0 0,-40 25 1 0 0,59-30-3570 0 0,1-1 0 0 0,0 2 0 0 0,0-1-1 0 0,1 2 1 0 0,-17 19 0 0 0,24-25-219 0 0,1 0 1 0 0,-1 1-1 0 0,1 0 0 0 0,0-1 1 0 0,1 1-1 0 0,0 0 0 0 0,-1 1 1 0 0,2-1-1 0 0,-1 0 0 0 0,1 1 1 0 0,0-1-1 0 0,0 9 0 0 0,1-13-119 0 0,0 1 1 0 0,0-1-1 0 0,0 0 0 0 0,0 1 0 0 0,0-1 1 0 0,1 0-1 0 0,0 1 0 0 0,-1-1 0 0 0,1 0 1 0 0,0 0-1 0 0,0 0 0 0 0,0 0 0 0 0,0 1 1 0 0,0-1-1 0 0,1-1 0 0 0,-1 1 0 0 0,0 0 1 0 0,1 0-1 0 0,0 0 0 0 0,-1-1 0 0 0,1 1 1 0 0,0-1-1 0 0,0 1 0 0 0,0-1 0 0 0,0 0 1 0 0,0 0-1 0 0,0 0 0 0 0,0 0 0 0 0,0 0 1 0 0,1 0-1 0 0,-1-1 0 0 0,0 1 0 0 0,0-1 1 0 0,1 1-1 0 0,-1-1 0 0 0,0 0 0 0 0,3 0 1 0 0,4 0-9 0 0,-1-1 1 0 0,0 0 0 0 0,0 0-1 0 0,1-1 1 0 0,-1 0 0 0 0,0 0 0 0 0,-1-1-1 0 0,1 0 1 0 0,0 0 0 0 0,-1-1-1 0 0,0 0 1 0 0,1 0 0 0 0,5-6 0 0 0,-2 3-9 0 0,-1-2 0 0 0,0 1 0 0 0,-1-1 1 0 0,0-1-1 0 0,0 0 0 0 0,-1 0 0 0 0,12-19 1 0 0,-8 4-213 0 0,13-35 1 0 0,-18 40-1304 0 0,2 0-1 0 0,-1 1 1 0 0,19-29 0 0 0,-19 39-798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5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76 383 5984 0 0,'1'2'105'0'0,"0"1"0"0"0,0-1 0 0 0,0 0 0 0 0,0 0 0 0 0,-1 1 0 0 0,1-1 0 0 0,-1 0 0 0 0,0 1 0 0 0,1-1 0 0 0,-1 1 0 0 0,0 3 0 0 0,-6 28 5454 0 0,2-10-479 0 0,-5 38 537 0 0,-8 30-3337 0 0,1-11-437 0 0,-14 54 42 0 0,29-107-3115 0 0,4-31-1239 0 0,2-8 323 0 0</inkml:trace>
  <inkml:trace contextRef="#ctx0" brushRef="#br0" timeOffset="1">135 0 16583 0 0,'0'0'1624'0'0,"-5"0"-1448"0"0,-1 6-176 0 0,3 1 0 0 0,1 3 1040 0 0,-1 3 176 0 0,3 7 32 0 0,-4 5-6919 0 0,4 3-1385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5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3 824 8752 0 0,'0'0'673'0'0,"-1"-8"55"0"0,1 3 1006 0 0,-1-1 1 0 0,0 1-1 0 0,1 0 1 0 0,0-1-1 0 0,1 1 1 0 0,1-11-1 0 0,3-27 600 0 0,4-19-831 0 0,-1 22-426 0 0,-4 20-604 0 0,0-1-1 0 0,2 1 1 0 0,0 0-1 0 0,17-36 1 0 0,-22 54-455 0 0,0 0 0 0 0,0 0 0 0 0,0 1 0 0 0,1-1 0 0 0,-1 0 0 0 0,1 0 0 0 0,-1 1 0 0 0,1-1 0 0 0,0 1 0 0 0,0-1 0 0 0,0 1 0 0 0,0 0 0 0 0,2-2 0 0 0,-3 3-17 0 0,0 0-1 0 0,0 0 0 0 0,0-1 1 0 0,0 1-1 0 0,0 0 0 0 0,0 0 1 0 0,0 0-1 0 0,0 0 0 0 0,0 0 0 0 0,0 0 1 0 0,0 0-1 0 0,0 0 0 0 0,0 1 1 0 0,0-1-1 0 0,0 0 0 0 0,-1 0 1 0 0,1 1-1 0 0,0-1 0 0 0,0 1 1 0 0,0-1-1 0 0,0 1 0 0 0,0-1 1 0 0,-1 1-1 0 0,1 0 0 0 0,0-1 1 0 0,0 1-1 0 0,-1 0 0 0 0,1-1 1 0 0,0 1-1 0 0,-1 0 0 0 0,1 0 0 0 0,0 1 1 0 0,5 9-17 0 0,0 2 1 0 0,0-1 0 0 0,-1 1-1 0 0,-1-1 1 0 0,4 15 0 0 0,8 24 413 0 0,-15-47-283 0 0,3 7 265 0 0,1 1 0 0 0,10 16 0 0 0,-13-25-423 0 0,0 0 0 0 0,0 0 0 0 0,0-1 0 0 0,0 1 0 0 0,1-1 0 0 0,-1 1 0 0 0,1-1 1 0 0,0 0-1 0 0,-1 0 0 0 0,1 0 0 0 0,0 0 0 0 0,0-1 0 0 0,0 1 0 0 0,4 1 0 0 0,-4-3 31 0 0,-1 0 0 0 0,0 1-1 0 0,1-1 1 0 0,-1 0 0 0 0,0-1 0 0 0,1 1-1 0 0,-1 0 1 0 0,0-1 0 0 0,0 1 0 0 0,1-1 0 0 0,-1 0-1 0 0,0 1 1 0 0,0-1 0 0 0,0 0 0 0 0,0 0-1 0 0,0-1 1 0 0,0 1 0 0 0,0 0 0 0 0,0-1 0 0 0,0 1-1 0 0,-1-1 1 0 0,4-2 0 0 0,3-6-367 0 0,1 0-1 0 0,12-18 1 0 0,-20 27 301 0 0,13-22-1845 0 0,22-47 1 0 0,-20 33-712 0 0</inkml:trace>
  <inkml:trace contextRef="#ctx0" brushRef="#br0" timeOffset="1">588 58 23039 0 0,'28'-58'2507'0'0,"-22"131"1862"0"0,-8 29-2758 0 0,1 66-1427 0 0,-1-64-183 0 0,-2 7-2660 0 0,1-92-4480 0 0,-1-5-2294 0 0</inkml:trace>
  <inkml:trace contextRef="#ctx0" brushRef="#br0" timeOffset="2">366 263 20735 0 0,'0'0'2280'0'0,"9"-2"-2280"0"0,-1-4 1056 0 0,5 3 200 0 0,5 1 40 0 0,4 0 8 0 0,1-1-1048 0 0,0 1-256 0 0,-1 2 0 0 0,6-3 0 0 0,-2 3-496 0 0,4 0-128 0 0,4 0-24 0 0,9 0-6488 0 0,-1 0-1287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6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567 9 8752 0 0,'-5'-2'308'0'0,"1"0"0"0"0,-1 1 0 0 0,0 0 0 0 0,1 0 0 0 0,-1 0 1 0 0,0 1-1 0 0,0 0 0 0 0,0 0 0 0 0,1 0 0 0 0,-1 0 0 0 0,0 1 0 0 0,0-1 1 0 0,1 1-1 0 0,-1 0 0 0 0,-8 4 0 0 0,-5 3 1950 0 0,0 0-1 0 0,-27 18 1 0 0,18-10-2362 0 0,1-1 758 0 0,1 2-1 0 0,-46 39 0 0 0,-35 52 879 0 0,83-81-1069 0 0,2 0 0 0 0,-21 35 0 0 0,31-43-282 0 0,1 0-1 0 0,1 0 1 0 0,1 1 0 0 0,-11 35-1 0 0,18-50-168 0 0,0-1 1 0 0,0 1-1 0 0,1 0 0 0 0,-1-1 0 0 0,1 1 1 0 0,0 0-1 0 0,1-1 0 0 0,-1 1 0 0 0,1 0 1 0 0,2 8-1 0 0,-2-11-12 0 0,-1 0-1 0 0,1-1 1 0 0,0 1 0 0 0,0 0 0 0 0,0-1 0 0 0,0 1-1 0 0,0-1 1 0 0,0 1 0 0 0,0-1 0 0 0,1 1-1 0 0,-1-1 1 0 0,1 0 0 0 0,-1 0 0 0 0,1 0 0 0 0,-1 0-1 0 0,1 0 1 0 0,-1 0 0 0 0,1 0 0 0 0,0 0-1 0 0,0-1 1 0 0,-1 1 0 0 0,1-1 0 0 0,0 1 0 0 0,0-1-1 0 0,0 1 1 0 0,0-1 0 0 0,-1 0 0 0 0,1 0-1 0 0,3-1 1 0 0,7 0-19 0 0,0 0-1 0 0,0-1 1 0 0,0-1-1 0 0,20-7 1 0 0,45-23-1047 0 0,-48 20 384 0 0,75-35-6891 0 0,-48 22 304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7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1 9216 0 0,'-5'1'143'0'0,"-1"0"0"0"0,1 0 1 0 0,0 0-1 0 0,0 1 0 0 0,0 0 0 0 0,0 0 1 0 0,0 1-1 0 0,0-1 0 0 0,1 1 1 0 0,-8 6-1 0 0,-5 1 1641 0 0,-6 4 1206 0 0,1 2 0 0 0,-27 22 0 0 0,33-24-2061 0 0,1 1 0 0 0,1 0 0 0 0,-19 26 0 0 0,25-30-680 0 0,0 1 1 0 0,1 1-1 0 0,0 0 0 0 0,1 0 0 0 0,1 0 0 0 0,0 1 1 0 0,0-1-1 0 0,1 1 0 0 0,1 0 0 0 0,1 0 0 0 0,0 1 1 0 0,0-1-1 0 0,2 28 0 0 0,0-38-171 0 0,0 0 0 0 0,1-1 0 0 0,-1 1-1 0 0,1 0 1 0 0,0-1 0 0 0,0 1 0 0 0,0-1 0 0 0,1 1 0 0 0,-1-1-1 0 0,1 1 1 0 0,0-1 0 0 0,2 3 0 0 0,-3-4-38 0 0,1-1-1 0 0,-1 1 1 0 0,1-1 0 0 0,-1 0-1 0 0,1 0 1 0 0,0 0 0 0 0,-1 0-1 0 0,1 0 1 0 0,0 0 0 0 0,0 0-1 0 0,0-1 1 0 0,0 1 0 0 0,0-1-1 0 0,-1 1 1 0 0,1-1 0 0 0,0 0-1 0 0,0 0 1 0 0,0 0 0 0 0,0 0-1 0 0,0 0 1 0 0,0 0 0 0 0,0 0-1 0 0,4-1 1 0 0,0-1 13 0 0,1 0-1 0 0,-1 0 1 0 0,0-1-1 0 0,1 1 1 0 0,-1-2-1 0 0,0 1 1 0 0,-1 0 0 0 0,1-1-1 0 0,-1 0 1 0 0,7-6-1 0 0,6-8 68 0 0,23-27-1 0 0,-39 42-108 0 0,25-34-208 0 0,-1 0-1 0 0,-3-2 1 0 0,24-49-1 0 0,-31 56-716 0 0,-14 29 115 0 0,11-21-129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7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2 706 16040 0 0,'0'1'52'0'0,"-1"1"1"0"0,1-1-1 0 0,0 1 1 0 0,0-1 0 0 0,0 1-1 0 0,0-1 1 0 0,0 1 0 0 0,0-1-1 0 0,0 0 1 0 0,1 1-1 0 0,-1-1 1 0 0,0 1 0 0 0,1-1-1 0 0,-1 1 1 0 0,1-1 0 0 0,0 0-1 0 0,-1 1 1 0 0,1-1-1 0 0,0 0 1 0 0,0 0 0 0 0,0 0-1 0 0,0 1 1 0 0,0-1 0 0 0,0 0-1 0 0,0 0 1 0 0,0 0-1 0 0,0 0 1 0 0,0-1 0 0 0,1 1-1 0 0,-1 0 1 0 0,0 0 0 0 0,0-1-1 0 0,1 1 1 0 0,-1-1-1 0 0,3 1 1 0 0,-2 0 155 0 0,0-1 0 0 0,0 1 0 0 0,0-1 0 0 0,0 0 1 0 0,0 0-1 0 0,0 0 0 0 0,0 0 0 0 0,0 0 0 0 0,0 0 0 0 0,0 0 0 0 0,0 0 0 0 0,0-1 0 0 0,0 1 0 0 0,0-1 0 0 0,0 0 0 0 0,0 0 0 0 0,-1 1 1 0 0,1-1-1 0 0,0 0 0 0 0,0-1 0 0 0,-1 1 0 0 0,1 0 0 0 0,2-3 0 0 0,3-2 368 0 0,-1 0 0 0 0,0 0 0 0 0,0-1 0 0 0,4-8 1 0 0,8-13 842 0 0,25-56 1 0 0,-37 71-1236 0 0,58-143 1316 0 0,-37 84-998 0 0,-8 21-134 0 0,13-65 1 0 0,-54 215-368 0 0,21-89-17 0 0,-9 75-25 0 0,10-75 42 0 0,0-1-1 0 0,1 1 1 0 0,-1-1-1 0 0,2 1 1 0 0,-1-1-1 0 0,6 17 1 0 0,-7-25 1 0 0,1 0 0 0 0,-1 0 0 0 0,1 0 0 0 0,-1 0 0 0 0,1 0 0 0 0,0 0 0 0 0,-1 0 0 0 0,1 0 0 0 0,0 0 0 0 0,0 0 0 0 0,-1 0 0 0 0,1 0 0 0 0,0-1 0 0 0,0 1 1 0 0,0 0-1 0 0,0-1 0 0 0,0 1 0 0 0,0 0 0 0 0,0-1 0 0 0,0 1 0 0 0,2 0 0 0 0,0-1 11 0 0,-1 0 1 0 0,0 0 0 0 0,0 0-1 0 0,0 0 1 0 0,1 0 0 0 0,-1 0-1 0 0,0 0 1 0 0,0-1-1 0 0,0 1 1 0 0,0-1 0 0 0,3 0-1 0 0,3-3 40 0 0,-1 1 0 0 0,1-1 0 0 0,-1-1 0 0 0,1 1 0 0 0,7-8-1 0 0,20-21-245 0 0,-1-1-1 0 0,55-71 0 0 0,-77 90 26 0 0,17-21-279 0 0,-5 3-769 0 0,2 2-1 0 0,41-38 0 0 0,-1 14-3111 0 0,-34 29 1905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8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9 11976 0 0,'-18'-4'2271'0'0,"16"3"-1664"0"0,1 0 0 0 0,-1 1 1 0 0,0-1-1 0 0,1 1 0 0 0,-1-1 1 0 0,0 1-1 0 0,0 0 0 0 0,1-1 1 0 0,-1 1-1 0 0,0 0 0 0 0,1 0 1 0 0,-1 1-1 0 0,0-1 0 0 0,-2 1 1 0 0,-1 0-299 0 0,1 1 1 0 0,-1 0-1 0 0,1 0 1 0 0,-1 1 0 0 0,1-1-1 0 0,0 1 1 0 0,0 0-1 0 0,0 0 1 0 0,1 0-1 0 0,-1 1 1 0 0,1-1 0 0 0,-1 1-1 0 0,1 0 1 0 0,-4 7-1 0 0,5-9-240 0 0,1 0 0 0 0,0 1-1 0 0,-1-1 1 0 0,1 1-1 0 0,0 0 1 0 0,0-1 0 0 0,1 1-1 0 0,-1 0 1 0 0,0 0-1 0 0,1-1 1 0 0,0 1 0 0 0,0 0-1 0 0,0 0 1 0 0,0 0-1 0 0,0-1 1 0 0,0 1-1 0 0,1 0 1 0 0,-1 0 0 0 0,1-1-1 0 0,0 1 1 0 0,0 0-1 0 0,0-1 1 0 0,0 1 0 0 0,0 0-1 0 0,1-1 1 0 0,1 3-1 0 0,3 2 122 0 0,0-1 0 0 0,1 1-1 0 0,0-2 1 0 0,0 1 0 0 0,0-1 0 0 0,1 0-1 0 0,-1 0 1 0 0,1-1 0 0 0,0 0-1 0 0,16 5 1 0 0,-23-9 22 0 0,0 1-115 0 0,-1 0-89 0 0,0 0 0 0 0,0 0-1 0 0,0 1 1 0 0,0-1 0 0 0,0 0-1 0 0,0 0 1 0 0,0 0 0 0 0,0 1-1 0 0,-1-1 1 0 0,1 0 0 0 0,0 0-1 0 0,-1 0 1 0 0,1 0 0 0 0,-1 0 0 0 0,1 0-1 0 0,-1 0 1 0 0,0 0 0 0 0,1 0-1 0 0,-1 0 1 0 0,0 0 0 0 0,0 0-1 0 0,0 0 1 0 0,1 0 0 0 0,-1 0-1 0 0,0-1 1 0 0,0 1 0 0 0,0 0-1 0 0,-2 0 1 0 0,-8 6-628 0 0,0 0-1 0 0,-24 9 1 0 0,-59 16-6778 0 0,69-25 5029 0 0,2-1-6618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7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99 17735 0 0,'-15'0'1896'0'0,"6"2"-1510"0"0,0 0 0 0 0,0 1-1 0 0,-1 0 1 0 0,2 0 0 0 0,-1 1-1 0 0,-11 6 1 0 0,-49 34 4387 0 0,66-42-4722 0 0,-6 4 351 0 0,1 0 0 0 0,0 0 1 0 0,0 1-1 0 0,0 1 0 0 0,1-1 0 0 0,0 1 0 0 0,-8 12 0 0 0,13-16-327 0 0,0-1-1 0 0,0 1 0 0 0,0-1 1 0 0,1 1-1 0 0,0-1 0 0 0,-1 1 1 0 0,1 0-1 0 0,0 0 1 0 0,1 0-1 0 0,-1 0 0 0 0,1 0 1 0 0,0-1-1 0 0,0 1 1 0 0,0 0-1 0 0,0 0 0 0 0,0 0 1 0 0,1 0-1 0 0,0 0 0 0 0,0 0 1 0 0,0-1-1 0 0,0 1 1 0 0,4 6-1 0 0,-3-6-40 0 0,1 0-1 0 0,-1-1 1 0 0,1 0-1 0 0,0 1 0 0 0,0-1 1 0 0,0 0-1 0 0,0-1 1 0 0,0 1-1 0 0,1 0 1 0 0,-1-1-1 0 0,1 0 1 0 0,6 3-1 0 0,6 2-190 0 0,30 9 0 0 0,-14-6-183 0 0,-27-8 392 0 0,1 0-1 0 0,-1 0 0 0 0,0 1 1 0 0,1-1-1 0 0,-1 1 0 0 0,-1 1 0 0 0,10 6 1 0 0,-13-8-30 0 0,1 0 1 0 0,0 0-1 0 0,0 0 1 0 0,-1 1-1 0 0,0-1 1 0 0,1 0-1 0 0,-1 1 1 0 0,0-1 0 0 0,0 1-1 0 0,0 0 1 0 0,0-1-1 0 0,-1 1 1 0 0,1-1-1 0 0,-1 1 1 0 0,1 0-1 0 0,-1 0 1 0 0,0-1-1 0 0,-1 6 1 0 0,0-2-33 0 0,0 0-1 0 0,-1 0 1 0 0,0 0 0 0 0,0 0 0 0 0,0 0-1 0 0,-1-1 1 0 0,0 1 0 0 0,0-1-1 0 0,0 0 1 0 0,-1 0 0 0 0,1 0 0 0 0,-9 8-1 0 0,0-1-54 0 0,-1 0 1 0 0,0-1-1 0 0,-20 13 0 0 0,24-17-28 0 0,-43 25-441 0 0,47-30 421 0 0,0 1 0 0 0,0-1-1 0 0,-1 0 1 0 0,1 0 0 0 0,0-1-1 0 0,-1 0 1 0 0,1 0-1 0 0,-9 1 1 0 0,13-2-30 0 0,0 0 0 0 0,0 0 0 0 0,0 0 0 0 0,0 0 0 0 0,0 0 0 0 0,0 0 0 0 0,1 0 0 0 0,-1 0 0 0 0,0 0 1 0 0,0-1-1 0 0,0 1 0 0 0,0 0 0 0 0,0-1 0 0 0,1 1 0 0 0,-1 0 0 0 0,0-1 0 0 0,0 1 0 0 0,0-1 0 0 0,1 0 0 0 0,-1 1 0 0 0,0-1 0 0 0,1 1 0 0 0,-1-1 0 0 0,1 0 0 0 0,-1 1 0 0 0,1-1 0 0 0,-1 0 0 0 0,1 0 0 0 0,-1 0 0 0 0,1 1 0 0 0,0-1 1 0 0,-1 0-1 0 0,1 0 0 0 0,0 0 0 0 0,0 0 0 0 0,0 0 0 0 0,-1 0 0 0 0,1 1 0 0 0,0-1 0 0 0,0 0 0 0 0,0 0 0 0 0,0 0 0 0 0,1 0 0 0 0,-1 0 0 0 0,0 0 0 0 0,0 0 0 0 0,1 1 0 0 0,-1-1 0 0 0,1-1 0 0 0,6-17-8628 0 0</inkml:trace>
  <inkml:trace contextRef="#ctx0" brushRef="#br0" timeOffset="1">519 1 25831 0 0,'1'1'587'0'0,"3"10"-201"0"0,-1 0 0 0 0,0 0 1 0 0,-1 0-1 0 0,0 0 0 0 0,1 12 0 0 0,-1 58-387 0 0,-4-43 360 0 0,2 99 1076 0 0,0-128-1389 0 0,7 190 1030 0 0,-8-155-1403 0 0,-2 1 1 0 0,-12 63 0 0 0,9-83-574 0 0,-2-4-40 0 0</inkml:trace>
  <inkml:trace contextRef="#ctx0" brushRef="#br0" timeOffset="2">323 423 19807 0 0,'0'0'1760'0'0,"3"-7"-1408"0"0,-1 2-280 0 0,7 1-72 0 0,-1-5 1168 0 0,6 5 216 0 0,6-1 48 0 0,-4 0 8 0 0,4 0-1160 0 0,3-3-280 0 0,2 1 0 0 0,3 0 0 0 0,10 2-800 0 0,0 2-200 0 0,2-3-40 0 0,25-1-8 0 0,3 0-416 0 0,-2-4-80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8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46 12816 0 0,'0'0'23'0'0,"0"0"0"0"0,0 0 0 0 0,0 0 0 0 0,0-1 1 0 0,0 1-1 0 0,0 0 0 0 0,0 0 0 0 0,0 0 0 0 0,-1 0 0 0 0,1 0 1 0 0,0-1-1 0 0,0 1 0 0 0,0 0 0 0 0,0 0 0 0 0,0 0 0 0 0,0 0 1 0 0,0 0-1 0 0,0 0 0 0 0,0 0 0 0 0,0-1 0 0 0,0 1 1 0 0,-1 0-1 0 0,1 0 0 0 0,0 0 0 0 0,0 0 0 0 0,0 0 0 0 0,0 0 1 0 0,0 0-1 0 0,0 0 0 0 0,-1 0 0 0 0,1 0 0 0 0,0 0 1 0 0,0 0-1 0 0,0 0 0 0 0,0 0 0 0 0,0 0 0 0 0,-1 0 0 0 0,1 0 1 0 0,0 0-1 0 0,0 0 0 0 0,0 0 0 0 0,0 0 0 0 0,0 0 0 0 0,0 0 1 0 0,-1 0-1 0 0,1 0 0 0 0,0 0 0 0 0,0 0 0 0 0,0 0 1 0 0,0 0-1 0 0,0 0 0 0 0,-1 0 0 0 0,1 0 0 0 0,0 0 0 0 0,0 0 1 0 0,0 0-1 0 0,0 1 0 0 0,0-1 0 0 0,0 0 0 0 0,-3-8 4074 0 0,5 9-3483 0 0,0 2-475 0 0,1 0 1 0 0,-1 0-1 0 0,0 0 1 0 0,0 0-1 0 0,0 0 1 0 0,0 1 0 0 0,-1-1-1 0 0,1 1 1 0 0,-1 0-1 0 0,0-1 1 0 0,0 1-1 0 0,1 5 1 0 0,1 8 139 0 0,0 23 0 0 0,-3-37-231 0 0,1 23 46 0 0,-2 0 1 0 0,-1 1-1 0 0,-6 32 1 0 0,-22 75 312 0 0,14-74 1484 0 0,11-48-1151 0 0,5-11-705 0 0,0-1 0 0 0,0 0 0 0 0,0 0 0 0 0,-1 0-1 0 0,1 0 1 0 0,0 0 0 0 0,0 0 0 0 0,0 0 0 0 0,0 1 0 0 0,-1-1 0 0 0,1 0-1 0 0,0 0 1 0 0,0 0 0 0 0,0 0 0 0 0,0 0 0 0 0,-1 0 0 0 0,1 0 0 0 0,0 0-1 0 0,0 0 1 0 0,0 0 0 0 0,-1 0 0 0 0,1 0 0 0 0,0 0 0 0 0,0 0 0 0 0,0 0-1 0 0,0 0 1 0 0,-1 0 0 0 0,1 0 0 0 0,0 0 0 0 0,0 0 0 0 0,0-1 0 0 0,0 1 0 0 0,-1 0-1 0 0,1 0 1 0 0,-1-1 70 0 0,0 0 1 0 0,1 0-1 0 0,-1 0 0 0 0,0 0 0 0 0,1-1 0 0 0,-1 1 1 0 0,0 0-1 0 0,1 0 0 0 0,-1 0 0 0 0,1-1 0 0 0,0 1 1 0 0,0 0-1 0 0,-1-1 0 0 0,1-1 0 0 0,-1-17 269 0 0,0 0 1 0 0,2 0-1 0 0,0 0 0 0 0,1 0 0 0 0,9-33 0 0 0,-4 27-206 0 0,1 0-1 0 0,1 1 0 0 0,22-42 1 0 0,-22 50-135 0 0,1 0 0 0 0,1 1 1 0 0,1 0-1 0 0,25-26 0 0 0,-31 35-170 0 0,1 1-1 0 0,0 0 1 0 0,1 0-1 0 0,-1 1 1 0 0,1 0 0 0 0,0 0-1 0 0,1 1 1 0 0,-1 0-1 0 0,0 1 1 0 0,1 0 0 0 0,0 0-1 0 0,12-2 1 0 0,-9 3-655 0 0,1 1 0 0 0,0 1 1 0 0,17 1-1 0 0,14 6-7036 0 0,-16 2 105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8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6 5064 0 0,'-14'-3'544'0'0,"10"2"377"0"0,0 0 0 0 0,0 1 0 0 0,0 0 0 0 0,0 0 1 0 0,0 0-1 0 0,0 0 0 0 0,1 1 0 0 0,-1-1 0 0 0,0 1 0 0 0,0 0 1 0 0,0 0-1 0 0,1 0 0 0 0,-1 1 0 0 0,0 0 0 0 0,1-1 0 0 0,-1 1 1 0 0,-4 4-1 0 0,1-1-723 0 0,0 0-1 0 0,0 1 1 0 0,1 0 0 0 0,-1 0 0 0 0,1 0 0 0 0,1 1 0 0 0,0 0 0 0 0,0 0-1 0 0,0 0 1 0 0,0 0 0 0 0,1 1 0 0 0,1 0 0 0 0,-1 0 0 0 0,1 0 0 0 0,1 0 0 0 0,-1 1-1 0 0,1-1 1 0 0,1 1 0 0 0,0-1 0 0 0,0 1 0 0 0,0-1 0 0 0,1 1 0 0 0,1 0 0 0 0,-1-1-1 0 0,2 1 1 0 0,3 16 0 0 0,-4-22-200 0 0,-1 0-1 0 0,1 0 1 0 0,1 0-1 0 0,-1 0 1 0 0,0 0-1 0 0,1 0 1 0 0,-1 0-1 0 0,1 0 1 0 0,0 0-1 0 0,0-1 1 0 0,0 1-1 0 0,1-1 1 0 0,-1 1-1 0 0,0-1 1 0 0,1 0-1 0 0,0 0 1 0 0,-1 0-1 0 0,1 0 1 0 0,0-1-1 0 0,4 3 1 0 0,-3-3 46 0 0,0 0 0 0 0,-1 0 0 0 0,1 0 0 0 0,0-1 0 0 0,0 1 0 0 0,0-1 0 0 0,0 0 0 0 0,0 0 0 0 0,0 0 0 0 0,0 0 0 0 0,0-1 0 0 0,-1 0 0 0 0,1 0 0 0 0,0 0 0 0 0,0 0 0 0 0,-1-1 0 0 0,5-1 0 0 0,7-5 76 0 0,0 0-1 0 0,-1 0 1 0 0,0-2-1 0 0,-1 0 0 0 0,0 0 1 0 0,0-1-1 0 0,-1-1 1 0 0,0 0-1 0 0,-1-1 1 0 0,-1 0-1 0 0,0 0 1 0 0,-1-1-1 0 0,0-1 1 0 0,7-16-1 0 0,-3 0 278 0 0,-7 17 121 0 0,13-25 0 0 0,-18 38-239 0 0,-1 9-207 0 0,2 7-50 0 0,-1-1 0 0 0,0 1 0 0 0,-1 0 0 0 0,-4 25 0 0 0,3-26-94 0 0,0-1 0 0 0,0 1 0 0 0,1 0 1 0 0,1 0-1 0 0,4 24 0 0 0,-5-37 21 0 0,0 1 0 0 0,0-1 1 0 0,1 0-1 0 0,-1 0 0 0 0,1 0 0 0 0,-1 0 1 0 0,1 0-1 0 0,-1-1 0 0 0,1 1 1 0 0,0 0-1 0 0,-1 0 0 0 0,1 0 1 0 0,0 0-1 0 0,0-1 0 0 0,-1 1 0 0 0,1 0 1 0 0,0 0-1 0 0,0-1 0 0 0,0 1 1 0 0,2 0-1 0 0,-2 0-84 0 0,1-1 1 0 0,0 0-1 0 0,0 1 1 0 0,0-1-1 0 0,0 0 0 0 0,0 0 1 0 0,0 0-1 0 0,0 0 1 0 0,0 0-1 0 0,3-1 1 0 0,2-1-342 0 0,0 0 0 0 0,0 0 0 0 0,0-1 0 0 0,-1 0 0 0 0,9-5 0 0 0,49-37-5815 0 0,-38 27-1151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9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83 519 18487 0 0,'-1'0'109'0'0,"0"0"-1"0"0,0 1 0 0 0,0-1 0 0 0,0 0 0 0 0,0 1 0 0 0,0-1 0 0 0,0 1 0 0 0,0-1 0 0 0,0 1 0 0 0,0-1 1 0 0,0 1-1 0 0,0-1 0 0 0,0 1 0 0 0,0 0 0 0 0,0 0 0 0 0,0-1 0 0 0,1 1 0 0 0,-1 0 0 0 0,0 0 0 0 0,-1 2 1 0 0,-11 24 716 0 0,7-14 358 0 0,-1 3-346 0 0,0 1 1 0 0,1 1 0 0 0,1-1-1 0 0,0 1 1 0 0,-3 31-1 0 0,6-33-567 0 0,1 1-1 0 0,0-1 1 0 0,1 1-1 0 0,1-1 0 0 0,1 1 1 0 0,0-1-1 0 0,1 1 1 0 0,0-1-1 0 0,10 23 1 0 0,-11-34-235 0 0,0-1 1 0 0,0 1 0 0 0,1 0-1 0 0,0-1 1 0 0,0 1-1 0 0,0-1 1 0 0,1 0 0 0 0,0 0-1 0 0,-1 0 1 0 0,1 0-1 0 0,0-1 1 0 0,1 0 0 0 0,-1 0-1 0 0,1 0 1 0 0,-1 0-1 0 0,1-1 1 0 0,0 1 0 0 0,0-1-1 0 0,0-1 1 0 0,10 4-1 0 0,-8-4-58 0 0,-1-1-1 0 0,1 1 1 0 0,-1-1-1 0 0,1 0 1 0 0,0 0-1 0 0,-1-1 1 0 0,1 0-1 0 0,-1 0 1 0 0,0-1-1 0 0,1 1 1 0 0,-1-1-1 0 0,0-1 1 0 0,0 1-1 0 0,0-1 1 0 0,0 0-1 0 0,10-8 1 0 0,7-7-1333 0 0,-1-2 0 0 0,-1 0 0 0 0,0-2 0 0 0,29-40 0 0 0,-24 24-691 0 0</inkml:trace>
  <inkml:trace contextRef="#ctx0" brushRef="#br0" timeOffset="1">655 1 23039 0 0,'3'13'2455'0'0,"5"62"-1452"0"0,-2 224 1821 0 0,-4-203-2378 0 0,-1-68-486 0 0,0 11-750 0 0,-5 58 1 0 0,1-78-1000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9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7368 0 0,'1'0'6097'0'0,"5"-3"-2971"0"0,23-2 5942 0 0,15 2-7147 0 0,-2 1-1829 0 0,-15 0-1084 0 0,0 2-1 0 0,48 6 0 0 0,16 0-3015 0 0,-47-6 2225 0 0</inkml:trace>
  <inkml:trace contextRef="#ctx0" brushRef="#br0" timeOffset="1">797 258 18343 0 0,'4'-11'1952'0'0,"-2"6"-1736"0"0,0 0-1 0 0,-1-1 0 0 0,1 1 0 0 0,-1-1 0 0 0,0 1 1 0 0,-1-1-1 0 0,1 0 0 0 0,-1 1 0 0 0,-1-11 1 0 0,1 14-129 0 0,0 1 0 0 0,0-1 1 0 0,-1 1-1 0 0,1-1 0 0 0,0 1 1 0 0,-1-1-1 0 0,0 1 1 0 0,1-1-1 0 0,-1 1 0 0 0,0 0 1 0 0,1-1-1 0 0,-1 1 0 0 0,0 0 1 0 0,0 0-1 0 0,0 0 1 0 0,0 0-1 0 0,0 0 0 0 0,0 0 1 0 0,-1 0-1 0 0,1 0 0 0 0,0 0 1 0 0,0 0-1 0 0,-1 0 1 0 0,1 1-1 0 0,-1-1 0 0 0,1 1 1 0 0,0-1-1 0 0,-1 1 0 0 0,1-1 1 0 0,-1 1-1 0 0,1 0 1 0 0,-1 0-1 0 0,1 0 0 0 0,-1 0 1 0 0,0 0-1 0 0,1 0 0 0 0,-1 0 1 0 0,1 0-1 0 0,-1 0 0 0 0,-1 1 1 0 0,-3 1 67 0 0,0 0-1 0 0,0 0 1 0 0,0 0 0 0 0,0 1-1 0 0,0 0 1 0 0,1 0 0 0 0,-1 1-1 0 0,1-1 1 0 0,0 1 0 0 0,-9 8-1 0 0,-3 6 357 0 0,-21 28-1 0 0,34-42-439 0 0,0 1 10 0 0,0 1-1 0 0,1 0 1 0 0,-1 0-1 0 0,1 1 1 0 0,0-1-1 0 0,1 1 1 0 0,-1-1-1 0 0,-2 14 1 0 0,5-18-65 0 0,-1 0 1 0 0,1-1 0 0 0,0 1 0 0 0,0 0-1 0 0,0-1 1 0 0,0 1 0 0 0,0 0 0 0 0,0-1-1 0 0,0 1 1 0 0,0 0 0 0 0,1-1 0 0 0,-1 1-1 0 0,1 0 1 0 0,-1-1 0 0 0,1 1 0 0 0,0-1 0 0 0,-1 1-1 0 0,1-1 1 0 0,0 1 0 0 0,0-1 0 0 0,0 1-1 0 0,0-1 1 0 0,0 0 0 0 0,1 0 0 0 0,-1 0-1 0 0,0 1 1 0 0,0-1 0 0 0,1 0 0 0 0,-1-1-1 0 0,1 1 1 0 0,-1 0 0 0 0,1 0 0 0 0,-1-1 0 0 0,1 1-1 0 0,-1 0 1 0 0,1-1 0 0 0,0 0 0 0 0,-1 1-1 0 0,1-1 1 0 0,0 0 0 0 0,-1 0 0 0 0,3 0-1 0 0,3 0-31 0 0,-1 0-1 0 0,0-1 1 0 0,1 0-1 0 0,-1 0 1 0 0,0-1-1 0 0,0 1 1 0 0,1-1-1 0 0,-1-1 1 0 0,-1 1-1 0 0,1-1 1 0 0,5-3-1 0 0,7-5-641 0 0,0-1-1 0 0,17-15 1 0 0,39-45-3852 0 0,-53 49 2515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3:59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16352 0 0,'12'4'751'0'0,"-11"-3"-690"0"0,0-1 0 0 0,-1 1-1 0 0,0 0 1 0 0,1 0-1 0 0,-1 0 1 0 0,1 0-1 0 0,-1-1 1 0 0,0 1-1 0 0,0 0 1 0 0,1 0-1 0 0,-1 0 1 0 0,0 0-1 0 0,0 0 1 0 0,0 0-1 0 0,0 1 1 0 0,0 1-6 0 0,3 17 1136 0 0,-1-1-1 0 0,-1 22 0 0 0,0-11 507 0 0,0 35 829 0 0,-11 123 0 0 0,5-161-1878 0 0,3-13-8 0 0,-3 25 0 0 0,3-55-115 0 0,1 13-497 0 0,0 1 1 0 0,1 0 0 0 0,-1 0 0 0 0,1-1 0 0 0,0 1 0 0 0,0 0-1 0 0,0 0 1 0 0,0-5 0 0 0,11-38 249 0 0,25-69 1 0 0,-21 68-212 0 0,-6 22-51 0 0,0 1 0 0 0,2-1 0 0 0,25-39 0 0 0,-31 56-133 0 0,0 1-1 0 0,0 0 1 0 0,1 0-1 0 0,0 0 1 0 0,0 0-1 0 0,0 1 1 0 0,1 0-1 0 0,0 1 1 0 0,0-1-1 0 0,0 1 1 0 0,13-5-1 0 0,-12 6-547 0 0,0 0 0 0 0,0 1-1 0 0,0 0 1 0 0,0 0 0 0 0,0 1 0 0 0,15 0 0 0 0,-7 1-1045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4:00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13 11056 0 0,'0'-12'3408'0'0,"-1"14"-3084"0"0,0 1 0 0 0,1-1 1 0 0,-1 1-1 0 0,0-1 1 0 0,-1 0-1 0 0,1 1 0 0 0,0-1 1 0 0,-1 0-1 0 0,-2 3 0 0 0,-5 10 1055 0 0,-4 13-93 0 0,4-10-720 0 0,1 1 0 0 0,-5 20 0 0 0,2 4-255 0 0,3 1 0 0 0,-4 54 0 0 0,4 91-69 0 0,3 268 120 0 0,-11-116 586 0 0,-13-114 904 0 0,26-215-1549 0 0,-6 23 1 0 0,8-31-239 0 0,0-1-1 0 0,-1 0 1 0 0,1 0 0 0 0,0 0 0 0 0,-1-1 0 0 0,0 1 0 0 0,0 0 0 0 0,0-1 0 0 0,0 1 0 0 0,0-1 0 0 0,-1 1 0 0 0,-4 3 0 0 0,7-6-48 0 0,-1 0 0 0 0,1 0 1 0 0,-1 0-1 0 0,1 0 0 0 0,-1 0 0 0 0,1 0 1 0 0,-1 0-1 0 0,0 0 0 0 0,1 0 0 0 0,-1 0 1 0 0,1 0-1 0 0,-1 0 0 0 0,1 0 0 0 0,-1 0 1 0 0,1 0-1 0 0,-1 0 0 0 0,1-1 0 0 0,-1 1 1 0 0,1 0-1 0 0,-1 0 0 0 0,1-1 0 0 0,-1 1 1 0 0,1 0-1 0 0,-1-1 0 0 0,1 1 1 0 0,-1-1-1 0 0,1 1 0 0 0,0 0 0 0 0,-1-1 1 0 0,1 1-1 0 0,0-1 0 0 0,-1 1 0 0 0,1-2 1 0 0,-12-18 257 0 0,12 20-263 0 0,-17-41 354 0 0,-19-74-1 0 0,16 47-218 0 0,-9-47 394 0 0,43 176-514 0 0,34 100-1 0 0,-29-107-5 0 0,-12-30 78 0 0,20 40 0 0 0,-24-58-58 0 0,0 0 0 0 0,0-1 0 0 0,1 0 0 0 0,0 1 0 0 0,0-1 0 0 0,9 8 0 0 0,-12-12-25 0 0,0 0 1 0 0,1 0-1 0 0,-1 0 0 0 0,1 0 1 0 0,-1 0-1 0 0,1 0 0 0 0,-1 0 1 0 0,1 0-1 0 0,-1-1 0 0 0,1 1 1 0 0,0-1-1 0 0,-1 1 0 0 0,1-1 1 0 0,0 0-1 0 0,0 1 0 0 0,-1-1 1 0 0,1 0-1 0 0,0 0 0 0 0,0 0 1 0 0,-1-1-1 0 0,1 1 0 0 0,0 0 1 0 0,0-1-1 0 0,-1 1 0 0 0,1-1 1 0 0,0 1-1 0 0,-1-1 0 0 0,1 0 1 0 0,-1 0-1 0 0,3-1 0 0 0,9-8 41 0 0,-1 0-1 0 0,0 0 1 0 0,20-25-1 0 0,28-43 275 0 0,8-9-129 0 0,-46 63-1132 0 0,2 1 0 0 0,0 0 1 0 0,1 2-1 0 0,43-27 0 0 0,-32 25-9029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3:43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 8520 0 0,'-15'9'928'0'0,"-41"-1"17063"0"0,71-6-17514 0 0,-7 0-306 0 0,11 2 109 0 0,0 0 0 0 0,0-2 0 0 0,20 1 0 0 0,123 4 713 0 0,-57-2-575 0 0,-40-2-235 0 0,81 0 47 0 0,136 0 354 0 0,-204-3-363 0 0,33 4 67 0 0,-100-4-249 0 0,0 1-1 0 0,1-2 1 0 0,-1 0-1 0 0,13-2 0 0 0,-22 2-38 0 0,0 1-1 0 0,-1-1 0 0 0,1 1 1 0 0,-1-1-1 0 0,1 1 0 0 0,-1-1 1 0 0,1 0-1 0 0,-1 0 0 0 0,1 1 1 0 0,-1-1-1 0 0,2-2 0 0 0,-2 3-88 0 0,13-12-5143 0 0,-9 8 2240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3:48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5640 0 0,'0'0'5166'0'0,"0"-17"634"0"0,-1 17-5730 0 0,1-1 0 0 0,0 1-1 0 0,0-1 1 0 0,0 1 0 0 0,0-1 0 0 0,0 1 0 0 0,0-1-1 0 0,0 1 1 0 0,0-1 0 0 0,0 1 0 0 0,0-1-1 0 0,0 1 1 0 0,1-1 0 0 0,-1 1 0 0 0,0 0 0 0 0,0-1-1 0 0,0 1 1 0 0,1-1 0 0 0,-1 1 0 0 0,0-1-1 0 0,0 1 1 0 0,1 0 0 0 0,-1-1 0 0 0,0 1-1 0 0,1 0 1 0 0,-1-1 0 0 0,0 1 0 0 0,1 0 0 0 0,-1-1-1 0 0,1 1 1 0 0,-1 0 0 0 0,0 0 0 0 0,1 0-1 0 0,-1-1 1 0 0,1 1 0 0 0,-1 0 0 0 0,1 0 0 0 0,-1 0-1 0 0,1 0 1 0 0,-1 0 0 0 0,1 0 0 0 0,22-3 1023 0 0,-13 10-742 0 0,-8-6-302 0 0,1 2 10 0 0,1-1 0 0 0,-1 0-1 0 0,1-1 1 0 0,0 1 0 0 0,0-1 0 0 0,0 1-1 0 0,-1-1 1 0 0,1-1 0 0 0,0 1 0 0 0,0 0-1 0 0,0-1 1 0 0,0 0 0 0 0,1 0 0 0 0,6-1-1 0 0,15 0 58 0 0,-1 1-1 0 0,34 4 1 0 0,46-2 345 0 0,-7 0 27 0 0,12-1 48 0 0,162 6-233 0 0,-260-7-302 0 0,40 2 130 0 0,20-1 82 0 0,29 0-264 0 0,-39 0 42 0 0,-10-2 158 0 0,-10 0-59 0 0,53 6 1 0 0,-57-2-8 0 0,63-4 0 0 0,-31-1 4 0 0,-15 0-65 0 0,58-11 0 0 0,-31 3-13 0 0,-9 2 23 0 0,143 3 0 0 0,45 10 130 0 0,-186-5-132 0 0,269-7 98 0 0,-131 5-128 0 0,-111 3 0 0 0,75 9 32 0 0,1 0 0 0 0,-83-4-32 0 0,1 1 0 0 0,-8-4-7 0 0,36-1 46 0 0,105-3 327 0 0,-120 2-92 0 0,223 6-114 0 0,-2-19 278 0 0,-195 5-364 0 0,-18 2-59 0 0,256-15 158 0 0,-49-23-81 0 0,-278 36-8 0 0,-1 2 0 0 0,0 2 0 0 0,82 5 0 0 0,-109-1-43 0 0,1 2-1 0 0,-1 0 1 0 0,19 6 0 0 0,-5-3 292 0 0,-30-5-603 0 0,1-1-1 0 0,-1 0 0 0 0,0 0 0 0 0,1 0 1 0 0,-1 0-1 0 0,0 0 0 0 0,1-1 0 0 0,-1 1 0 0 0,0-1 1 0 0,1 1-1 0 0,3-3 0 0 0,-3 1-872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3:49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13 11808 0 0,'-1'1'82'0'0,"1"1"1"0"0,-1-1-1 0 0,0 0 1 0 0,1 0-1 0 0,-1 0 1 0 0,0 0-1 0 0,0 0 1 0 0,0 0-1 0 0,0-1 1 0 0,0 1-1 0 0,0 0 1 0 0,0 0-1 0 0,0-1 1 0 0,0 1-1 0 0,0 0 1 0 0,-1-1-1 0 0,1 1 1 0 0,0-1-1 0 0,0 0 1 0 0,-1 1-1 0 0,1-1 1 0 0,0 0-1 0 0,0 0 1 0 0,-3 1-1 0 0,-3-3 340 0 0,-5-7 10020 0 0,20 7-9617 0 0,9 3-340 0 0,21 4-1 0 0,-22-3-206 0 0,23 1 1 0 0,395-18 1747 0 0,-331 6-1847 0 0,52 5-182 0 0,-107 7 323 0 0,-42-1-208 0 0,-1 1-33 0 0,-4-3-13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0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61 8376 0 0,'0'0'3206'0'0,"11"-9"221"0"0,-10 7-3097 0 0,-1 0-1 0 0,1 0 1 0 0,0 1 0 0 0,-1-1 0 0 0,1 0-1 0 0,-1 0 1 0 0,1 0 0 0 0,-1 0 0 0 0,0-1 0 0 0,0 1-1 0 0,0 0 1 0 0,0 0 0 0 0,0 0 0 0 0,0 0-1 0 0,-1 0 1 0 0,1 0 0 0 0,-1 0 0 0 0,1 0-1 0 0,-1 0 1 0 0,-1-3 0 0 0,0 4-178 0 0,0 0 0 0 0,-1 0 0 0 0,1 1-1 0 0,0-1 1 0 0,0 0 0 0 0,0 1 0 0 0,0-1 0 0 0,-1 1 0 0 0,1-1 0 0 0,0 1-1 0 0,-1 0 1 0 0,1 0 0 0 0,0 0 0 0 0,0 1 0 0 0,-4 0 0 0 0,-1 0 63 0 0,1 0 1 0 0,-1 0 0 0 0,1 1-1 0 0,-8 3 1 0 0,-1 2 134 0 0,0 0 0 0 0,1 0 0 0 0,0 2-1 0 0,0 0 1 0 0,1 0 0 0 0,-19 18 0 0 0,17-12-50 0 0,6-7-50 0 0,0 1-1 0 0,1-1 1 0 0,1 1-1 0 0,-10 14 1 0 0,16-21-235 0 0,1-1 1 0 0,-1 0-1 0 0,1 0 0 0 0,-1 0 1 0 0,1 0-1 0 0,0 0 0 0 0,0 1 0 0 0,-1-1 1 0 0,1 0-1 0 0,0 0 0 0 0,0 0 0 0 0,0 1 1 0 0,0-1-1 0 0,0 0 0 0 0,1 0 1 0 0,-1 0-1 0 0,0 1 0 0 0,1-1 0 0 0,-1 0 1 0 0,0 0-1 0 0,1 0 0 0 0,-1 0 1 0 0,1 0-1 0 0,0 0 0 0 0,-1 0 0 0 0,2 2 1 0 0,0-1-5 0 0,0 1 0 0 0,1-1 0 0 0,-1 0 0 0 0,1 1 0 0 0,-1-1 0 0 0,1 0 0 0 0,5 2 0 0 0,4 1 43 0 0,0 0 0 0 0,0-1 0 0 0,0-1-1 0 0,22 3 1 0 0,-19-4 51 0 0,-1 1 0 0 0,0 1 0 0 0,24 8 0 0 0,-35-10-84 0 0,1 0 1 0 0,0 0-1 0 0,-1 0 1 0 0,1 1-1 0 0,-1-1 1 0 0,0 1-1 0 0,0 0 0 0 0,0 0 1 0 0,0 0-1 0 0,0 0 1 0 0,0 0-1 0 0,-1 0 1 0 0,0 1-1 0 0,0-1 1 0 0,0 1-1 0 0,0 0 1 0 0,2 5-1 0 0,-3-5-5 0 0,0 0 1 0 0,-1 0-1 0 0,1 0 0 0 0,-1 0 1 0 0,1 1-1 0 0,-1-1 0 0 0,-1 0 1 0 0,1 0-1 0 0,0 0 0 0 0,-1 0 1 0 0,0 0-1 0 0,0 0 0 0 0,0 0 1 0 0,-1 0-1 0 0,1 0 0 0 0,-1 0 1 0 0,0-1-1 0 0,0 1 0 0 0,0-1 1 0 0,-1 1-1 0 0,1-1 0 0 0,-4 4 0 0 0,-6 6 28 0 0,-1 0 0 0 0,-1-1 0 0 0,-23 17 0 0 0,28-22-210 0 0,0-2 1 0 0,-15 9 0 0 0,21-13-78 0 0,-1 1 1 0 0,1-1-1 0 0,-1 1 1 0 0,0-1 0 0 0,1 0-1 0 0,-1-1 1 0 0,0 1-1 0 0,0-1 1 0 0,0 1 0 0 0,-5-1-1 0 0,8 0-21 0 0,1 0-1 0 0,-1-1 1 0 0,1 1-1 0 0,-1 0 1 0 0,1 0-1 0 0,0 0 1 0 0,-1 0-1 0 0,1 0 1 0 0,-1-1-1 0 0,1 1 1 0 0,0 0-1 0 0,-1 0 1 0 0,1-1-1 0 0,0 1 1 0 0,-1 0 0 0 0,1-1-1 0 0,0 1 1 0 0,-1 0-1 0 0,1-1 1 0 0,0 1-1 0 0,0 0 1 0 0,-1-1-1 0 0,1 1 1 0 0,0-1-1 0 0,0 1 1 0 0,0 0-1 0 0,-1-1 1 0 0,1 1-1 0 0,0-1 1 0 0,0 1-1 0 0,0-1 1 0 0,0 0-1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3:56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45 105 1840 0 0,'0'0'4254'0'0,"-9"3"-279"0"0,-16 1 3690 0 0,25-4-7477 0 0,-1 0 0 0 0,1 0 0 0 0,-1 0 0 0 0,1 0 0 0 0,0 0 0 0 0,-1 0 0 0 0,1 0 0 0 0,0 0 0 0 0,-1 0 0 0 0,1 0 0 0 0,-1 0 0 0 0,1 0 0 0 0,0 0 0 0 0,-1 0-1 0 0,1 0 1 0 0,0-1 0 0 0,-1 1 0 0 0,1 0 0 0 0,0 0 0 0 0,-1 0 0 0 0,1-1 0 0 0,0 1 0 0 0,-1 0 0 0 0,1 0 0 0 0,0-1 0 0 0,0 1 0 0 0,-1 0 0 0 0,1-1 0 0 0,0 1 0 0 0,0-1 0 0 0,-1 0-72 0 0,1 0 0 0 0,0 0 0 0 0,0 0 1 0 0,0 0-1 0 0,0 0 0 0 0,0 0 0 0 0,0 0 1 0 0,1 0-1 0 0,-1 0 0 0 0,0 0 0 0 0,0 0 0 0 0,1 0 1 0 0,-1 0-1 0 0,0 1 0 0 0,1-1 0 0 0,-1 0 1 0 0,1 0-1 0 0,0 0 0 0 0,-1 0 0 0 0,1 1 1 0 0,-1-1-1 0 0,1 0 0 0 0,0 1 0 0 0,1-2 1 0 0,2-2 287 0 0,11 4 163 0 0,16-5-313 0 0,-31 5-247 0 0,1 0 0 0 0,-1 0-1 0 0,1 0 1 0 0,0-1-1 0 0,-1 1 1 0 0,1 0-1 0 0,0 0 1 0 0,-1 0-1 0 0,1 0 1 0 0,-1 0-1 0 0,1 1 1 0 0,0-1-1 0 0,-1 0 1 0 0,1 0-1 0 0,-1 0 1 0 0,1 0-1 0 0,-1 1 1 0 0,1-1 0 0 0,0 0-1 0 0,-1 1 1 0 0,2 0-1 0 0,1 0 10 0 0,17 1 125 0 0,0-1-1 0 0,31-3 0 0 0,1 0 26 0 0,-26 1-166 0 0,21 1 0 0 0,115 6 136 0 0,-135-6-128 0 0,232 4 184 0 0,-174 1-128 0 0,-23-3 8 0 0,56-3 120 0 0,44-1-38 0 0,3 1 24 0 0,-8-11 55 0 0,21 12-6 0 0,-129-1-229 0 0,-25 1 8 0 0,43-5 1 0 0,-22 0 92 0 0,1 2 0 0 0,80 5 0 0 0,17 2-255 0 0,-40-5 176 0 0,93 2 32 0 0,13-2-52 0 0,-152-1 0 0 0,2-1-2 0 0,76 1 15 0 0,-29 5 93 0 0,4-5-38 0 0,-33-1-50 0 0,316 5 323 0 0,-289 2-283 0 0,-55-1 8 0 0,64-4-1 0 0,-28-5-20 0 0,60-6 57 0 0,-70 4-57 0 0,-44 6-12 0 0,0-2 0 0 0,32-7 0 0 0,47-10-979 0 0,-87 17 764 0 0,-20 4-493 0 0,1 0-1 0 0,-1 0 1 0 0,0 1 0 0 0,1-1 0 0 0,-1 1-1 0 0,0-1 1 0 0,4 3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14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30 6912 0 0,'-11'-2'736'0'0,"7"0"180"0"0,0 1 0 0 0,1 0 0 0 0,-1 1 0 0 0,0-1 0 0 0,-7 0 0 0 0,-13-3 3665 0 0,15 3-3626 0 0,9 1-900 0 0,0 0 1 0 0,-1 0 0 0 0,1 0-1 0 0,0 1 1 0 0,0-1 0 0 0,-1 0 0 0 0,1 0-1 0 0,0 0 1 0 0,0 0 0 0 0,-1 0-1 0 0,1 0 1 0 0,0 0 0 0 0,0 0 0 0 0,-1 0-1 0 0,1-1 1 0 0,0 1 0 0 0,0 0-1 0 0,-1 0 1 0 0,1 0 0 0 0,0 0 0 0 0,0 0-1 0 0,0 0 1 0 0,-1 0 0 0 0,1 0-1 0 0,0-1 1 0 0,0 1 0 0 0,0 0 0 0 0,-1 0-1 0 0,1 0 1 0 0,0-1 0 0 0,0 1 0 0 0,0 0-1 0 0,0 0 1 0 0,0 0 0 0 0,-1-1-1 0 0,1 1 1 0 0,0 0 0 0 0,0 0 0 0 0,0-1-1 0 0,0 1 1 0 0,0 0 0 0 0,0 0-1 0 0,0 0 1 0 0,0-1 0 0 0,0 1 0 0 0,0 0-1 0 0,0-1 1 0 0,0 1 41 0 0,0-1 0 0 0,1 0 0 0 0,-1 1 0 0 0,0 0 0 0 0,0-1 0 0 0,1 1 0 0 0,-1-1 0 0 0,0 1 0 0 0,1-1 0 0 0,-1 1 0 0 0,1-1 0 0 0,-1 1 0 0 0,1 0 0 0 0,-1-1 0 0 0,1 1 0 0 0,-1 0 0 0 0,1 0 0 0 0,-1-1 0 0 0,1 1-1 0 0,-1 0 1 0 0,1 0 0 0 0,-1 0 0 0 0,2-1 0 0 0,11-1 635 0 0,24 11-210 0 0,-17-4-119 0 0,-1 0-1 0 0,28 11 1 0 0,-29-8-410 0 0,0-2 1 0 0,1 0-1 0 0,0-1 0 0 0,0 0 0 0 0,21 1 0 0 0,-6-3 98 0 0,1-2 0 0 0,36-3 0 0 0,72-3 389 0 0,102 3-118 0 0,-228 3-313 0 0,170 5 20 0 0,-90 4 374 0 0,132 30-1 0 0,-166-29-257 0 0,0-2 0 0 0,123 1 0 0 0,-157-10-72 0 0,63 0 276 0 0,154-18 0 0 0,43-14-72 0 0,-51 7-69 0 0,96-13 311 0 0,-218 25-451 0 0,-80 9-69 0 0,107-9 115 0 0,-112 10 182 0 0,-3 0-1277 0 0,-4 2-7964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17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22 2760 0 0,'-9'-4'9092'0'0,"6"1"-9218"0"0,3 3 154 0 0,0 0 0 0 0,0-1 0 0 0,0 1 0 0 0,0 0 1 0 0,0-1-1 0 0,0 1 0 0 0,0 0 0 0 0,0 0 0 0 0,0-1 0 0 0,-10-10 10087 0 0,12 15-7936 0 0,-1-3-2114 0 0,1 1 1 0 0,-1-1-1 0 0,0 1 1 0 0,0-1-1 0 0,1 1 1 0 0,-1-1 0 0 0,1 0-1 0 0,0 0 1 0 0,-1 0-1 0 0,1 0 1 0 0,0 0 0 0 0,-1 0-1 0 0,1 0 1 0 0,0-1-1 0 0,0 1 1 0 0,0-1-1 0 0,3 1 1 0 0,4 1 276 0 0,0-2 0 0 0,15 1 0 0 0,1-1-234 0 0,13-1 224 0 0,-8-1-105 0 0,4 2-4 0 0,79 2 307 0 0,-58 1-210 0 0,-34-3-387 0 0,20 3 1 0 0,-15 0 156 0 0,27 0 1 0 0,3-5 144 0 0,-34 3-135 0 0,-1-2 0 0 0,33-3 0 0 0,17-1 98 0 0,139 12 122 0 0,189-12 227 0 0,-230-7-627 0 0,17 7 80 0 0,-1 3 279 0 0,-97 3-199 0 0,44 4 17 0 0,7 5-305 0 0,-71-5 207 0 0,21 3 14 0 0,102 10 260 0 0,-134-13-214 0 0,-19-4-59 0 0,39-4 0 0 0,-45 2 0 0 0,5-1 0 0 0,67-1 0 0 0,39 6 0 0 0,23-2 0 0 0,-87-2 11 0 0,187-2 167 0 0,68 13-127 0 0,-312-8-50 0 0,412 32 190 0 0,-329-30-126 0 0,-33-1-13 0 0,-17-1-39 0 0,88 8 228 0 0,-133-8-221 0 0,1-1 0 0 0,0-1 0 0 0,0 0 0 0 0,-1 0 0 0 0,1-1 1 0 0,0 0-1 0 0,0-1 0 0 0,10-3 0 0 0,-19 5-19 0 0,12-10-22 0 0,-13 9-91 0 0,-1-9-1559 0 0,-9 2-2395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09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98 2304 0 0,'-14'-5'379'0'0,"-31"-10"7468"0"0,63 16 1290 0 0,31-2-7246 0 0,-9 0-1034 0 0,71-8 428 0 0,-63 3-930 0 0,212 1 816 0 0,8-2-22 0 0,-62-16 238 0 0,-185 21-1289 0 0,0 0 0 0 0,0 1 1 0 0,0 1-1 0 0,0 1 0 0 0,0 1 1 0 0,0 1-1 0 0,26 6 0 0 0,-16-1 1017 0 0,-29-8-1154 0 0,0 0 0 0 0,1 0 0 0 0,-1 0-1 0 0,0 0 1 0 0,1-1 0 0 0,-1 1 0 0 0,0-1 0 0 0,0 1-1 0 0,1-1 1 0 0,-1 0 0 0 0,0 0 0 0 0,2-1 0 0 0,-2 0-38 0 0,0 1 0 0 0,0-1 0 0 0,-1 0 0 0 0,1 0 1 0 0,-1 0-1 0 0,1 0 0 0 0,-1-1 0 0 0,0 1 0 0 0,0 0 0 0 0,0 0 0 0 0,1-3 1 0 0,0 1-723 0 0,0-3-931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12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 11976 0 0,'-3'-1'129'0'0,"1"1"1"0"0,0 0-1 0 0,0 0 1 0 0,0 0 0 0 0,-1 0-1 0 0,1 0 1 0 0,0 0-1 0 0,0 1 1 0 0,-4 0 0 0 0,1 0-57 0 0,0 0 935 0 0,4-1-980 0 0,1 0 0 0 0,0 0 1 0 0,-1 0-1 0 0,1 0 0 0 0,0 0 0 0 0,0 0 1 0 0,-1 0-1 0 0,1 0 0 0 0,0 0 0 0 0,-1 0 1 0 0,1 0-1 0 0,0 0 0 0 0,-1 0 0 0 0,1 0 1 0 0,0 0-1 0 0,0 0 0 0 0,-1 0 1 0 0,1 0-1 0 0,0 0 0 0 0,0-1 0 0 0,-3-1 2245 0 0,-7 0 3817 0 0,16 6-6031 0 0,-3-3 22 0 0,-1 1 0 0 0,1-1 0 0 0,0 0 0 0 0,-1 0 0 0 0,1 0 0 0 0,0 0 0 0 0,0 0 1 0 0,0 0-1 0 0,0-1 0 0 0,0 0 0 0 0,0 1 0 0 0,0-1 0 0 0,4 0 0 0 0,84-11 950 0 0,-82 11-947 0 0,-1-1 1 0 0,0 1-1 0 0,0 1 0 0 0,0-1 0 0 0,0 2 1 0 0,9 1-1 0 0,20 3 130 0 0,10 0-128 0 0,-30-3-32 0 0,33 2-1 0 0,-18-4 40 0 0,-15-1 30 0 0,21-1 0 0 0,92-6 387 0 0,-111 6-460 0 0,1 1 0 0 0,-1 0 0 0 0,36 7 0 0 0,38 6 146 0 0,186 3 0 0 0,-245-15-143 0 0,0 1 0 0 0,0 1-1 0 0,39 10 1 0 0,-24-4 72 0 0,53 2-1 0 0,-70-8-101 0 0,15-1 87 0 0,-1-2 0 0 0,53-8-1 0 0,-21 2-6 0 0,287 3 209 0 0,-155 11-85 0 0,-141-7-78 0 0,99-9-1 0 0,-42-1-19 0 0,-66 7-43 0 0,94-3 170 0 0,82-9 141 0 0,-197 7-362 0 0,-1-2 0 0 0,51-17 0 0 0,-64 17 44 0 0,-17 7-59 0 0,0 0-1 0 0,0 0 1 0 0,-1 1 0 0 0,1-1-1 0 0,0 2 1 0 0,0-1-1 0 0,0 1 1 0 0,9 1 0 0 0,-14 0-170 0 0,0-1 0 0 0,1 1-1 0 0,-1 0 1 0 0,0 0 0 0 0,0 0 0 0 0,0 0 0 0 0,1 1 0 0 0,-1-1 0 0 0,-1 1 0 0 0,1-1 0 0 0,0 1 0 0 0,0 0 0 0 0,-1 1 0 0 0,1-1-1 0 0,-1 0 1 0 0,0 1 0 0 0,1-1 0 0 0,-1 1 0 0 0,0-1 0 0 0,-1 1 0 0 0,3 3 0 0 0,2 12-1853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21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42 10136 0 0,'1'-17'977'0'0,"-1"16"-608"0"0,0-1 1 0 0,0 0-1 0 0,0 0 1 0 0,1 0-1 0 0,-1 0 1 0 0,0 1-1 0 0,1-1 1 0 0,-1 0-1 0 0,6-7 7159 0 0,-4 13-7306 0 0,0 0 0 0 0,-1 0 0 0 0,1 0 0 0 0,-1 0 0 0 0,0 0 0 0 0,0 0 0 0 0,0 0 0 0 0,-1 0 0 0 0,0 1 0 0 0,0 7 1 0 0,-1 2 240 0 0,-5 29 0 0 0,-32 139 1673 0 0,35-170-2105 0 0,1-1 1 0 0,1 0-1 0 0,0 1 0 0 0,1-1 1 0 0,1 22-1 0 0,-1-33-90 0 0,0 1-1 0 0,0-1 0 0 0,0 1 1 0 0,0-1-1 0 0,0 1 0 0 0,1-1 1 0 0,-1 1-1 0 0,0-1 0 0 0,0 1 1 0 0,0-1-1 0 0,0 1 0 0 0,1-1 1 0 0,-1 1-1 0 0,0-1 1 0 0,0 1-1 0 0,1-1 0 0 0,-1 0 1 0 0,0 1-1 0 0,1-1 0 0 0,-1 0 1 0 0,0 1-1 0 0,1-1 0 0 0,-1 0 1 0 0,1 1-1 0 0,-1-1 1 0 0,1 0-1 0 0,-1 0 0 0 0,1 1 1 0 0,-1-1-1 0 0,0 0 0 0 0,1 0 1 0 0,-1 0-1 0 0,1 0 0 0 0,-1 1 1 0 0,1-1-1 0 0,0 0 1 0 0,-1 0-1 0 0,1 0 0 0 0,-1 0 1 0 0,1 0-1 0 0,-1-1 0 0 0,1 1 1 0 0,-1 0-1 0 0,1 0 0 0 0,-1 0 1 0 0,1 0-1 0 0,-1 0 0 0 0,0-1 1 0 0,1 1-1 0 0,-1 0 1 0 0,2-1-1 0 0,3-4-1563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2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444 186 3224 0 0,'0'0'1273'0'0,"-8"-20"4184"0"0,5 16-4799 0 0,0 0 0 0 0,0-1-1 0 0,0 1 1 0 0,1-1 0 0 0,0 0 0 0 0,-3-8-1 0 0,3 8-275 0 0,0 0 0 0 0,-1 0 0 0 0,0 1 0 0 0,0-1 1 0 0,0 1-1 0 0,-1 0 0 0 0,0 0 0 0 0,-5-5 0 0 0,-16-8 831 0 0,22 14-1082 0 0,-1 0 0 0 0,0 0 0 0 0,0 1 0 0 0,0 0 1 0 0,0 0-1 0 0,0 0 0 0 0,0 0 0 0 0,0 1 0 0 0,-1 0 0 0 0,1 0 0 0 0,-1 0 0 0 0,1 0 0 0 0,-1 0 0 0 0,1 1 0 0 0,-1 0 1 0 0,-4 0-1 0 0,2 1 78 0 0,0 0-1 0 0,0 0 1 0 0,0 0 0 0 0,0 1 0 0 0,0 0 0 0 0,0 1 0 0 0,0-1 0 0 0,1 1-1 0 0,-10 6 1 0 0,-16 16-209 0 0,25-21-36 0 0,0 1 0 0 0,1 0 0 0 0,-1 1 0 0 0,2-1 0 0 0,-1 1 0 0 0,0 0 0 0 0,1 1-1 0 0,-6 9 1 0 0,-1 3-135 0 0,-17 39-1 0 0,-15 58 132 0 0,37-93 127 0 0,1-1 1 0 0,2 1-1 0 0,-3 31 1 0 0,6-34-42 0 0,0-1 0 0 0,1 1 0 0 0,2-1 0 0 0,0 0 0 0 0,6 30 0 0 0,-6-42 1 0 0,0 0-1 0 0,1 0 1 0 0,-1 0-1 0 0,1 0 1 0 0,1-1-1 0 0,-1 1 1 0 0,1-1 0 0 0,0 0-1 0 0,0 0 1 0 0,1 0-1 0 0,0-1 1 0 0,0 1-1 0 0,0-1 1 0 0,1-1 0 0 0,0 1-1 0 0,0-1 1 0 0,11 7-1 0 0,-1-4 96 0 0,-1 0-1 0 0,1-2 0 0 0,1 0 0 0 0,-1-1 1 0 0,1 0-1 0 0,0-1 0 0 0,32 0 1 0 0,-28-3 24 0 0,1 0 1 0 0,-1-2 0 0 0,1-1-1 0 0,-1 0 1 0 0,38-13 0 0 0,-36 8-3 0 0,0-2 0 0 0,-1 0 0 0 0,0-2-1 0 0,0 0 1 0 0,20-17 0 0 0,-17 10 97 0 0,0-1-1 0 0,-1-2 1 0 0,30-35-1 0 0,-46 46-195 0 0,0 1-1 0 0,-1-1 0 0 0,0 0 1 0 0,-1-1-1 0 0,0 1 1 0 0,-1-1-1 0 0,0 0 0 0 0,-1-1 1 0 0,0 1-1 0 0,-1-1 1 0 0,-1 0-1 0 0,0 0 0 0 0,0 0 1 0 0,-2 0-1 0 0,1 0 1 0 0,-2 0-1 0 0,0 0 0 0 0,0 0 1 0 0,-1 1-1 0 0,-1-1 1 0 0,0 0-1 0 0,0 1 1 0 0,-2-1-1 0 0,1 1 0 0 0,-12-19 1 0 0,5 11 32 0 0,5 8-30 0 0,-1 0-1 0 0,0 0 0 0 0,-1 1 0 0 0,0 0 0 0 0,-1 0 0 0 0,0 1 1 0 0,-1 0-1 0 0,-11-9 0 0 0,9 10-25 0 0,0 1 0 0 0,-1 0 0 0 0,-1 1 0 0 0,1 0 0 0 0,-1 1 0 0 0,-1 1 0 0 0,1 0 0 0 0,-1 1 0 0 0,1 1 0 0 0,-1 0 0 0 0,0 1 0 0 0,0 0 0 0 0,-1 1 0 0 0,1 1 0 0 0,-24 2 0 0 0,-95 16-834 0 0,117-14-521 0 0,10-3-1158 0 0,0 1-3626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25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90 4144 0 0,'-8'-4'15179'0'0,"16"-5"-15775"0"0,0 0 1182 0 0,1 0-1 0 0,1 0 0 0 0,0 1 0 0 0,0 0 0 0 0,0 0 0 0 0,13-5 0 0 0,-19 10-463 0 0,21-7 774 0 0,-24 11-873 0 0,-1 0 1 0 0,1 0 0 0 0,-1-1 0 0 0,0 1 0 0 0,1 0 0 0 0,-1 0 0 0 0,0 0-1 0 0,1-1 1 0 0,-1 1 0 0 0,0 0 0 0 0,0 0 0 0 0,0 0 0 0 0,0 0 0 0 0,0 0-1 0 0,0 0 1 0 0,0-1 0 0 0,0 3 0 0 0,-5 17 8 0 0,3-12 1 0 0,-1 7 50 0 0,-10 23 0 0 0,-1 7 53 0 0,7-18-68 0 0,3-15 8 0 0,1 0 0 0 0,-2 13 1 0 0,5-21-30 0 0,-1-1-1 0 0,1 1 1 0 0,0 0 0 0 0,0-1 0 0 0,1 1-1 0 0,-1 0 1 0 0,1-1 0 0 0,0 1 0 0 0,0 0 0 0 0,0-1-1 0 0,2 5 1 0 0,-2-6-17 0 0,0-1-1 0 0,1 0 0 0 0,-1 0 1 0 0,0 0-1 0 0,0 0 1 0 0,0 0-1 0 0,1 0 0 0 0,-1 0 1 0 0,0 0-1 0 0,1 0 1 0 0,-1-1-1 0 0,1 1 0 0 0,-1-1 1 0 0,1 1-1 0 0,-1-1 0 0 0,1 1 1 0 0,0-1-1 0 0,-1 0 1 0 0,1 0-1 0 0,-1 0 0 0 0,1 0 1 0 0,0 0-1 0 0,1 0 1 0 0,4-1 83 0 0,-1 1 1 0 0,1-1-1 0 0,0 0 1 0 0,6-3 0 0 0,-2 1-160 0 0,-1-1 1 0 0,1-1 0 0 0,-1 0 0 0 0,0 0-1 0 0,0-1 1 0 0,-1 0 0 0 0,1 0 0 0 0,-2-1 0 0 0,1-1-1 0 0,-1 0 1 0 0,10-11 0 0 0,-7 6-1370 0 0,0-2-1 0 0,-1 1 1 0 0,0-1 0 0 0,-1-1-1 0 0,10-25 1 0 0,-10 14-567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25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582 83 4144 0 0,'-4'-3'104'0'0,"-1"-1"1"0"0,0 1-1 0 0,-1 0 1 0 0,1 0 0 0 0,0 1-1 0 0,-9-3 1 0 0,-36-10 5046 0 0,41 13-3174 0 0,-18-5-22 0 0,0 2 1 0 0,0 1 0 0 0,-39-1 0 0 0,50 5-1585 0 0,0 1 0 0 0,1 0 0 0 0,-1 1 0 0 0,0 0-1 0 0,0 2 1 0 0,1 0 0 0 0,-18 7 0 0 0,21-6-193 0 0,0 1-1 0 0,1 0 1 0 0,0 1-1 0 0,1 0 1 0 0,-1 1-1 0 0,1 0 1 0 0,1 0-1 0 0,-1 1 1 0 0,2 1-1 0 0,-1-1 1 0 0,1 1-1 0 0,-10 17 1 0 0,11-14-132 0 0,0 0 1 0 0,1 0-1 0 0,0 1 0 0 0,1 0 0 0 0,0 0 1 0 0,2 0-1 0 0,-1 0 0 0 0,2 1 1 0 0,0 0-1 0 0,0 22 0 0 0,2-16 166 0 0,1 1 0 0 0,0 0 0 0 0,2-1-1 0 0,10 40 1 0 0,-9-49-117 0 0,1 0-1 0 0,0 0 1 0 0,0-1-1 0 0,1 1 1 0 0,1-1-1 0 0,0 0 1 0 0,0-1-1 0 0,1 0 1 0 0,15 15-1 0 0,-15-17-94 0 0,1 1 0 0 0,0-2 0 0 0,1 1 0 0 0,0-1 0 0 0,0 0 0 0 0,1-1 0 0 0,-1-1 0 0 0,1 1 0 0 0,0-2 0 0 0,1 1 0 0 0,-1-2 0 0 0,1 1 0 0 0,0-2 0 0 0,0 1 0 0 0,0-2 0 0 0,0 0 0 0 0,0 0 0 0 0,0-1 0 0 0,0 0 0 0 0,14-3 0 0 0,-2-1 123 0 0,-1 0 0 0 0,0-2 0 0 0,0-1 0 0 0,0 0 0 0 0,-1-2 0 0 0,0 0 0 0 0,36-23 0 0 0,-41 21-14 0 0,-1-1 0 0 0,0 0 0 0 0,-1-1-1 0 0,-1-1 1 0 0,0 0 0 0 0,0-1 0 0 0,-2-1 0 0 0,0 0-1 0 0,17-30 1 0 0,-18 26 22 0 0,-2 0 0 0 0,0-1 0 0 0,-1 0 0 0 0,-1-1 0 0 0,6-29 0 0 0,-11 38-78 0 0,-1 1 1 0 0,1-1-1 0 0,-2 0 0 0 0,0 1 0 0 0,0-1 0 0 0,-1 0 0 0 0,-1 1 0 0 0,0-1 1 0 0,-1 1-1 0 0,0 0 0 0 0,-5-12 0 0 0,3 12-11 0 0,0 1 0 0 0,-1 0-1 0 0,0 0 1 0 0,-1 1 0 0 0,0-1 0 0 0,-11-10 0 0 0,14 16-167 0 0,0 1 1 0 0,-1 0-1 0 0,1 0 1 0 0,-1 1 0 0 0,0-1-1 0 0,0 1 1 0 0,-1 0-1 0 0,1 0 1 0 0,0 0 0 0 0,-1 1-1 0 0,0 0 1 0 0,0 0 0 0 0,0 1-1 0 0,-10-2 1 0 0,-12 1-2611 0 0,-2 4-7029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28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12032 0 0,'-3'3'196'0'0,"-1"0"0"0"0,1-1 1 0 0,-1 1-1 0 0,0-1 0 0 0,0 0 1 0 0,0 0-1 0 0,0 0 0 0 0,-1 0 1 0 0,1-1-1 0 0,-7 2 1 0 0,7-1 1737 0 0,2-1-1046 0 0,-1-4-379 0 0,3 2-412 0 0,1 1-1 0 0,-1-1 0 0 0,0 1 1 0 0,1 0-1 0 0,-1-1 0 0 0,1 1 0 0 0,-1 0 1 0 0,1-1-1 0 0,-1 1 0 0 0,1 0 0 0 0,-1 0 1 0 0,1-1-1 0 0,-1 1 0 0 0,1 0 0 0 0,-1 0 1 0 0,1 0-1 0 0,-1 0 0 0 0,1 0 0 0 0,-1 0 1 0 0,1-1-1 0 0,-1 1 0 0 0,1 0 1 0 0,-1 1-1 0 0,1-1 0 0 0,-1 0 0 0 0,2 0 1 0 0,26-2 413 0 0,-17 2-290 0 0,259-8 1321 0 0,-117 7-1214 0 0,289 9 1263 0 0,-385-6-1490 0 0,61 6 168 0 0,-30-2-27 0 0,129-5 1 0 0,-140-3-101 0 0,110-9 446 0 0,-24 2-38 0 0,279 9 802 0 0,-243 7-897 0 0,-107-4-1190 0 0,-84-3 163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0:51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75 2760 0 0,'-37'-11'641'0'0,"-43"-26"8905"0"0,58 25-8892 0 0,17 10-27 0 0,-1-1 0 0 0,1 1 1 0 0,-1 0-1 0 0,0 0 0 0 0,0 1 0 0 0,-11-2 0 0 0,16 3-403 0 0,0 0 0 0 0,0 0 0 0 0,0 0 0 0 0,0 0 0 0 0,0 0 0 0 0,0 0 0 0 0,0 1-1 0 0,0-1 1 0 0,0 0 0 0 0,0 0 0 0 0,0 1 0 0 0,1-1 0 0 0,-1 1 0 0 0,0-1 0 0 0,-1 2 0 0 0,1-2-159 0 0,1 0 1 0 0,0 1 0 0 0,0-1-1 0 0,-1 0 1 0 0,1 1 0 0 0,0-1-1 0 0,0 0 1 0 0,0 1 0 0 0,0-1-1 0 0,0 1 1 0 0,0-1 0 0 0,0 0 0 0 0,0 1-1 0 0,0-1 1 0 0,0 1 0 0 0,0-1-1 0 0,0 0 1 0 0,0 1 0 0 0,0-1-1 0 0,0 1 1 0 0,0-1 0 0 0,0 0 0 0 0,0 1-1 0 0,1 0 1 0 0,0 1-28 0 0,0 1 0 0 0,1-1 0 0 0,-1 1 0 0 0,1-1 0 0 0,0 0-1 0 0,0 0 1 0 0,2 2 0 0 0,0-1 76 0 0,0 0-1 0 0,-1 0 0 0 0,1-1 0 0 0,0 0 0 0 0,1 0 1 0 0,-1 0-1 0 0,0 0 0 0 0,9 1 0 0 0,38 7 782 0 0,-42-9-842 0 0,49 8 659 0 0,1-2 1 0 0,85-3-1 0 0,-85-6-712 0 0,249-13 0 0 0,175-6 2040 0 0,-431 21-2047 0 0,4-1 354 0 0,108 13 1 0 0,43 10 972 0 0,-94-10-1112 0 0,-80-9-89 0 0,125 4 598 0 0,-154-7-708 0 0,-1 1-6 0 0,1-1 0 0 0,-1 0 0 0 0,1 0 0 0 0,-1 0 0 0 0,0-1 0 0 0,1 1 0 0 0,-1-1 0 0 0,1 0 0 0 0,-1 0 1 0 0,0 0-1 0 0,0 0 0 0 0,0 0 0 0 0,4-3 0 0 0,-1 0-148 0 0,-5 3 104 0 0,-1 1 0 0 0,1-1 0 0 0,0 1 0 0 0,-1-1 0 0 0,1 1 0 0 0,0-1 0 0 0,-1 1-1 0 0,1-1 1 0 0,-1 0 0 0 0,1 1 0 0 0,-1-1 0 0 0,1 0 0 0 0,0-1 0 0 0,-1 1 80 0 0,1 0 0 0 0,-1 0 0 0 0,0 0 0 0 0,1 0 1 0 0,-1-1-1 0 0,0 1 0 0 0,0 0 0 0 0,0 0 0 0 0,0 0 0 0 0,0 0 0 0 0,0-2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0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18431 0 0,'-2'1'331'0'0,"0"1"-1"0"0,0 0 0 0 0,0-1 1 0 0,0 1-1 0 0,1 0 0 0 0,-1 0 1 0 0,1 0-1 0 0,-1 0 0 0 0,1 1 1 0 0,0-1-1 0 0,0 0 1 0 0,-1 0-1 0 0,2 1 0 0 0,-1-1 1 0 0,0 1-1 0 0,0-1 0 0 0,1 1 1 0 0,-1 3-1 0 0,0 7 615 0 0,0 0-1 0 0,2 19 1 0 0,0-11-673 0 0,7 135 1214 0 0,0-66-1224 0 0,7 52 79 0 0,-3-82-312 0 0,24 69-1 0 0,-27-94-37 0 0,0-2-1037 0 0,1-13-3864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29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13 10224 0 0,'-13'0'1085'0'0,"3"0"-810"0"0,0 1 1 0 0,0 1-1 0 0,-12 2 1 0 0,-1 1-74 0 0,-12 2 2179 0 0,18 6-482 0 0,15-12-1743 0 0,1-1-1 0 0,0 1 1 0 0,0-1 0 0 0,-1 1-1 0 0,1 0 1 0 0,0 0 0 0 0,0 0 0 0 0,0 0-1 0 0,-1 2 1 0 0,1-2-72 0 0,0-1-1 0 0,0 1 0 0 0,0 0 1 0 0,0 0-1 0 0,1 0 0 0 0,-1-1 1 0 0,0 1-1 0 0,-1 0 1 0 0,1-1-1 0 0,0 1 0 0 0,0-1 1 0 0,-1 1-1 0 0,0 0 158 0 0,1 0-76 0 0,0 0-1 0 0,0 0 0 0 0,1 0 1 0 0,-1 0-1 0 0,0 1 0 0 0,0-1 0 0 0,1 0 1 0 0,-1 3-1 0 0,11 7 479 0 0,-8-8-523 0 0,0-1 0 0 0,0 0 0 0 0,0 1 0 0 0,0-1-1 0 0,0 0 1 0 0,1 0 0 0 0,-1 0 0 0 0,1-1 0 0 0,-1 1 0 0 0,1-1-1 0 0,6 3 1 0 0,7 1 162 0 0,1-2 1 0 0,-1 0-1 0 0,1 0 0 0 0,29-1 0 0 0,68-7 215 0 0,-104 4-469 0 0,218-20 235 0 0,142-8 212 0 0,108 17 38 0 0,-427 11-444 0 0,-27 1-37 0 0,532 3 1000 0 0,-109 1 80 0 0,-393-7-1049 0 0,0-2 1 0 0,-1-3-1 0 0,62-17 0 0 0,-24 0 12 0 0,-87 24-105 0 0,1 0 0 0 0,-1 1-1 0 0,0 0 1 0 0,1 0 0 0 0,6 0-1 0 0,3 1-3581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33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37 6912 0 0,'-16'6'15710'0'0,"21"-9"-15516"0"0,0 0 0 0 0,0 0 0 0 0,0 0 1 0 0,7-2-1 0 0,21-12 840 0 0,-32 16-1004 0 0,1 0 0 0 0,0 0 0 0 0,0 0 0 0 0,0 0 0 0 0,0 0-1 0 0,0 1 1 0 0,0-1 0 0 0,0 1 0 0 0,0-1 0 0 0,0 1 0 0 0,0 0 0 0 0,1 0-1 0 0,-1 0 1 0 0,0 0 0 0 0,2 0 0 0 0,6 0 288 0 0,-9 2-327 0 0,0 0 0 0 0,0 0-1 0 0,0 0 1 0 0,0-1 0 0 0,0 1-1 0 0,0 0 1 0 0,-1 0 0 0 0,2 3-1 0 0,-2 0 26 0 0,0-1 0 0 0,0 1-1 0 0,0-1 1 0 0,-1 1 0 0 0,1-1-1 0 0,-1 0 1 0 0,-2 6 0 0 0,0 6 52 0 0,2-10-47 0 0,1-6-20 0 0,0 0 0 0 0,0 1-1 0 0,0-1 1 0 0,1 0 0 0 0,-1 0 0 0 0,0 1 0 0 0,0-1 0 0 0,0 0 0 0 0,0 0 0 0 0,0 0-1 0 0,1 1 1 0 0,-1-1 0 0 0,0 0 0 0 0,0 0 0 0 0,0 0 0 0 0,0 0 0 0 0,1 1-1 0 0,-1-1 1 0 0,0 0 0 0 0,0 0 0 0 0,1 0 0 0 0,-1 0 0 0 0,0 0 0 0 0,0 0 0 0 0,1 0-1 0 0,-1 0 1 0 0,0 0 0 0 0,0 0 0 0 0,1 1 0 0 0,-1-1 0 0 0,0 0 0 0 0,0 0 0 0 0,1-1-1 0 0,-1 1 1 0 0,0 0 0 0 0,0 0 0 0 0,1 0 0 0 0,-1 0 0 0 0,0 0 0 0 0,13-2 17 0 0,-7-1 50 0 0,0 1 0 0 0,0 0 0 0 0,1 0 0 0 0,6 0 0 0 0,-10 1-45 0 0,-1 1 0 0 0,0 0 0 0 0,0-1 0 0 0,0 1-1 0 0,1 0 1 0 0,-1 1 0 0 0,0-1 0 0 0,0 0 0 0 0,1 1-1 0 0,-1-1 1 0 0,0 1 0 0 0,0-1 0 0 0,0 1 0 0 0,0 0 0 0 0,0 0-1 0 0,3 2 1 0 0,-4-2 2 0 0,0 0 0 0 0,1 1 0 0 0,-1-1-1 0 0,0 1 1 0 0,0 0 0 0 0,0-1 0 0 0,0 1 0 0 0,0 0 0 0 0,0 0-1 0 0,-1-1 1 0 0,1 1 0 0 0,-1 0 0 0 0,1 0 0 0 0,-1 0-1 0 0,0 0 1 0 0,1 0 0 0 0,-1 0 0 0 0,0 0 0 0 0,0 0-1 0 0,-1 0 1 0 0,1-1 0 0 0,-1 5 0 0 0,-1 4 33 0 0,-1-1 0 0 0,0 0 0 0 0,-5 11 0 0 0,5-12-74 0 0,-1 0 1 0 0,0-1-1 0 0,0 0 1 0 0,-1 0-1 0 0,0 0 1 0 0,0-1-1 0 0,-8 9 1 0 0,12-15-95 0 0,1 1-1 0 0,-1-1 1 0 0,1 0 0 0 0,-1 1-1 0 0,0-1 1 0 0,1 0 0 0 0,-1 0 0 0 0,1 1-1 0 0,-1-1 1 0 0,0 0 0 0 0,1 0-1 0 0,-1 0 1 0 0,0 0 0 0 0,1 0 0 0 0,-1 0-1 0 0,0 0 1 0 0,0 0 0 0 0,-1 0-1182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34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555 188 4608 0 0,'-18'-22'-636'0'0,"12"16"2904"0"0,-1 0 0 0 0,-13-9 1 0 0,-19-6 5861 0 0,14 9-6410 0 0,12 7-1361 0 0,-1 0-1 0 0,1 0 1 0 0,-1 2-1 0 0,0-1 1 0 0,0 2-1 0 0,-1 0 0 0 0,1 1 1 0 0,0 0-1 0 0,-1 1 1 0 0,1 0-1 0 0,0 2 1 0 0,-1-1-1 0 0,-20 7 0 0 0,24-5-282 0 0,0 1 0 0 0,-1 0 0 0 0,1 0 0 0 0,0 2-1 0 0,1-1 1 0 0,0 1 0 0 0,0 1 0 0 0,0 0 0 0 0,0 0-1 0 0,1 1 1 0 0,0 0 0 0 0,1 1 0 0 0,0 0-1 0 0,0 0 1 0 0,1 0 0 0 0,-8 15 0 0 0,6-8-31 0 0,2 1 1 0 0,0-1 0 0 0,1 2-1 0 0,0-1 1 0 0,1 1-1 0 0,1-1 1 0 0,1 1 0 0 0,1 0-1 0 0,0 0 1 0 0,1 1-1 0 0,1-1 1 0 0,1 0 0 0 0,4 27-1 0 0,-3-33-2 0 0,1 0 0 0 0,0 0-1 0 0,1 0 1 0 0,0 0 0 0 0,0 0-1 0 0,2-1 1 0 0,-1 0 0 0 0,1 0-1 0 0,1 0 1 0 0,0-1 0 0 0,0 0-1 0 0,1-1 1 0 0,1 1 0 0 0,-1-1-1 0 0,1-1 1 0 0,1 0 0 0 0,0 0-1 0 0,0-1 1 0 0,0 0 0 0 0,16 8-1 0 0,-8-8 10 0 0,0-1-1 0 0,0 0 1 0 0,1-1-1 0 0,-1-1 0 0 0,1-1 1 0 0,0 0-1 0 0,0-1 0 0 0,0-2 1 0 0,0 0-1 0 0,1-1 0 0 0,-1 0 1 0 0,0-2-1 0 0,-1 0 0 0 0,30-10 1 0 0,-27 7 22 0 0,0-2-1 0 0,-1 0 1 0 0,0-2 0 0 0,0 0 0 0 0,-1-1 0 0 0,0-1 0 0 0,-1-1 0 0 0,0 0 0 0 0,-1-1-1 0 0,-1-1 1 0 0,0-1 0 0 0,17-23 0 0 0,-23 25-2 0 0,-1 0-1 0 0,-1 0 1 0 0,0-1-1 0 0,-1 0 1 0 0,-1 0-1 0 0,0-1 1 0 0,-1 0-1 0 0,-1 0 1 0 0,0 0-1 0 0,-1 0 1 0 0,1-26-1 0 0,-3 31-41 0 0,-1-1 0 0 0,0 1-1 0 0,-1-1 1 0 0,-1 1 0 0 0,0-1 0 0 0,0 1-1 0 0,-1 0 1 0 0,0 0 0 0 0,-1 0 0 0 0,0 0-1 0 0,-1 1 1 0 0,0-1 0 0 0,-1 1-1 0 0,0 0 1 0 0,-1 1 0 0 0,0 0 0 0 0,-11-12-1 0 0,-1 2 75 0 0,-1 2-1 0 0,-1 0 1 0 0,-31-19 0 0 0,39 28-358 0 0,-1 1-1 0 0,-24-9 1 0 0,28 13-562 0 0,-1 0 0 0 0,1 0 0 0 0,-1 1 0 0 0,-17-1 0 0 0,6 3-9085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36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5 2760 0 0,'-12'6'9292'0'0,"11"-6"-9021"0"0,0 1 1 0 0,1-1 0 0 0,-1 1-1 0 0,0-1 1 0 0,1 1 0 0 0,-1 0 0 0 0,0-1-1 0 0,1 1 1 0 0,-1 0 0 0 0,1-1-1 0 0,-1 1 1 0 0,1 0 0 0 0,-1 0 0 0 0,1 0-1 0 0,0-1 1 0 0,-1 1 0 0 0,1 0-1 0 0,0 0 1 0 0,0 0 0 0 0,0 0 0 0 0,-1 1-1 0 0,1-1-99 0 0,1 1 0 0 0,-1-1 0 0 0,0 0 0 0 0,0 1-1 0 0,1-1 1 0 0,-1 0 0 0 0,1 0 0 0 0,-1 1 0 0 0,1-1 0 0 0,0 0-1 0 0,-1 0 1 0 0,3 2 0 0 0,-1 0 6 0 0,0 0-1 0 0,1-1 1 0 0,0 1-1 0 0,-1-1 1 0 0,1 0 0 0 0,0 0-1 0 0,0 0 1 0 0,0 0-1 0 0,0 0 1 0 0,5 1 0 0 0,13 4 149 0 0,0-1 1 0 0,1-1 0 0 0,-1-1 0 0 0,27 1-1 0 0,14-4 43 0 0,0-3-1 0 0,92-16 0 0 0,148-12 654 0 0,104 17-817 0 0,2 19 1000 0 0,-332-5-1140 0 0,64 0-228 0 0,101 3 646 0 0,-191-3-213 0 0,71-7-1 0 0,-9-1-7 0 0,375 30 493 0 0,-40-1-239 0 0,-409-26-449 0 0,-1 0 1 0 0,0-3-1 0 0,-1-1 0 0 0,59-21 0 0 0,-69 18-216 0 0,15-4 625 0 0,-37 14-917 0 0,-1 0 0 0 0,0 0 0 0 0,1 1 0 0 0,-1 0 1 0 0,0-1-1 0 0,1 1 0 0 0,-1 0 0 0 0,1 0 1 0 0,-1 1-1 0 0,4 0 0 0 0,4 2-8943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37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38 14600 0 0,'0'0'330'0'0,"-12"-12"925"0"0,9 9-1028 0 0,-1 0-1 0 0,0 1 1 0 0,0-1 0 0 0,-1 1 0 0 0,1 0 0 0 0,-8-2-1 0 0,10 3 137 0 0,1 1 27 0 0,-8-3 512 0 0,3 1-823 0 0,4 1 457 0 0,-33 7 1168 0 0,34-7-1617 0 0,0 1-1 0 0,0 0 1 0 0,0 0 0 0 0,0 0 0 0 0,0 0-1 0 0,0 0 1 0 0,0 0 0 0 0,0 0 0 0 0,0 0-1 0 0,0 1 1 0 0,0-1 0 0 0,1 0-1 0 0,-1 0 1 0 0,0 1 0 0 0,0-1 0 0 0,0 1-1 0 0,0-1 1 0 0,1 1 0 0 0,-1-1-1 0 0,0 1 1 0 0,0-1 0 0 0,1 1 0 0 0,-1 0-1 0 0,0-1 1 0 0,1 1 0 0 0,-1 0 0 0 0,1 0-1 0 0,-1-1 1 0 0,1 1 0 0 0,-1 1-1 0 0,1-1-60 0 0,0 0 0 0 0,0 0 0 0 0,0 0 0 0 0,1 0-1 0 0,-1 0 1 0 0,0 0 0 0 0,1 0 0 0 0,-1 0 0 0 0,1 0 0 0 0,-1 0-1 0 0,1 0 1 0 0,0 0 0 0 0,-1 0 0 0 0,1 0 0 0 0,0 0-1 0 0,0-1 1 0 0,-1 1 0 0 0,1 0 0 0 0,0-1 0 0 0,0 1-1 0 0,0-1 1 0 0,0 1 0 0 0,0-1 0 0 0,0 1 0 0 0,0-1-1 0 0,1 1 1 0 0,20 8 84 0 0,0 0 0 0 0,0-2 0 0 0,29 6-1 0 0,72 8-166 0 0,-76-15 122 0 0,165 11 1110 0 0,-137-14-1057 0 0,319 0 565 0 0,-193-6-270 0 0,-8 2 4 0 0,216 3 542 0 0,-128 15-311 0 0,-193-11-364 0 0,31 0 232 0 0,-116-5-480 0 0,-3-1-27 0 0,1 0 0 0 0,-1 0 1 0 0,1 0-1 0 0,-1 0 0 0 0,1 0 0 0 0,0 0 0 0 0,-1 0 0 0 0,1 0 1 0 0,-1 0-1 0 0,1-1 0 0 0,0 1 0 0 0,-1 0 0 0 0,1 0 0 0 0,-1 0 1 0 0,1-1-1 0 0,-1 1 0 0 0,1 0 0 0 0,-1-1 0 0 0,1 1 0 0 0,-1 0 1 0 0,1-1-1 0 0,-1 1 0 0 0,1-1 0 0 0,-1 0-10 0 0,1 1 1 0 0,-1 0-1 0 0,0 0 1 0 0,0-1-1 0 0,0 1 1 0 0,0 0-1 0 0,0-1 0 0 0,0 1 1 0 0,0 0-1 0 0,0-1 1 0 0,1 1-1 0 0,-1 0 0 0 0,0-1 1 0 0,0 1-1 0 0,0 0 1 0 0,0-1-1 0 0,-1 1 1 0 0,1 0-1 0 0,0 0 0 0 0,0-1 1 0 0,0 1-1 0 0,0 0 1 0 0,0-1-1 0 0,0 1 0 0 0,0 0 1 0 0,-1-1-1 0 0,1 1 1 0 0,0 0-1 0 0,0 0 0 0 0,0-1 1 0 0,-1 1-1 0 0,-7-9-796 0 0,6 7 513 0 0,-3-3-2286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54:38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24 10592 0 0,'-4'1'253'0'0,"1"-1"0"0"0,0 0-1 0 0,0 0 1 0 0,0 0 0 0 0,-1-1 0 0 0,1 1 0 0 0,0-1 0 0 0,-5-1 0 0 0,-14-2 8532 0 0,16-4-7355 0 0,4 4-1410 0 0,4 1 6 0 0,-2 3 4 0 0,1-1 0 0 0,0 1 1 0 0,0 0-1 0 0,0 0 0 0 0,-1 0 1 0 0,1 0-1 0 0,0 0 0 0 0,0 0 1 0 0,0 0-1 0 0,0 0 0 0 0,-1 0 0 0 0,1 0 1 0 0,0 0-1 0 0,0 1 0 0 0,0-1 1 0 0,1 1-1 0 0,5 0 213 0 0,61 4 713 0 0,-29-2-696 0 0,80 8 886 0 0,39 2-164 0 0,467-4 377 0 0,433 2-189 0 0,-568-5-855 0 0,-340-5-223 0 0,131-2 316 0 0,-119 0-142 0 0,169-10 313 0 0,-147-13-424 0 0,-173 24-131 0 0,-7 0-20 0 0,-1 0 0 0 0,1 0 0 0 0,0-1 0 0 0,-1 0 0 0 0,6-1 0 0 0,-16-2-749 0 0,-19 8-5094 0 0,20-2 2102 0 0,-8 0-5437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5:43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98 1840 0 0,'0'0'1163'0'0,"-6"-7"3704"0"0,2-3-3554 0 0,4 10-1192 0 0,0 0 1 0 0,0 0-1 0 0,0-1 1 0 0,0 1 0 0 0,-1 0-1 0 0,1 0 1 0 0,0-1-1 0 0,0 1 1 0 0,0 0 0 0 0,0 0-1 0 0,0 0 1 0 0,-1-1-1 0 0,1 1 1 0 0,0 0-1 0 0,0 0 1 0 0,0 0 0 0 0,-1 0-1 0 0,1-1 1 0 0,0 1-1 0 0,0 0 1 0 0,-1 0 0 0 0,1 0-1 0 0,0 0 1 0 0,0 0-1 0 0,-1 0 1 0 0,1 0-1 0 0,0 0 1 0 0,-1 0 0 0 0,1 0-1 0 0,0 0 1 0 0,0 0-1 0 0,-1 0 1 0 0,1 0 0 0 0,0 0-1 0 0,0 0 1 0 0,-1 0-1 0 0,1 0 1 0 0,0 0-1 0 0,0 0 1 0 0,-1 0 0 0 0,0 0 342 0 0,-19 18 7490 0 0,30-7-6983 0 0,-6-10-850 0 0,0 0 0 0 0,0 0 1 0 0,0-1-1 0 0,0 0 1 0 0,0 1-1 0 0,0-1 0 0 0,1-1 1 0 0,4 0-1 0 0,-4 1-36 0 0,0-1 0 0 0,-1 1 0 0 0,1 0-1 0 0,-1 0 1 0 0,1 0 0 0 0,-1 1-1 0 0,9 2 1 0 0,-2-1 36 0 0,1 1 0 0 0,0-1-1 0 0,-1-1 1 0 0,1 0 0 0 0,14-1-1 0 0,-12 1 154 0 0,27 5-1 0 0,-3-1 15 0 0,-26-3-213 0 0,-1 0 0 0 0,22 8 1 0 0,-21-7-23 0 0,0 1 0 0 0,15 1 0 0 0,12 2 18 0 0,-28-5-25 0 0,0 1 1 0 0,1-2 0 0 0,-1 0-1 0 0,21 0 1 0 0,286-16 865 0 0,-274 17-888 0 0,19-1 16 0 0,165-11 88 0 0,-132 5-64 0 0,-18 2-42 0 0,24-2 84 0 0,34-5 26 0 0,41-7 75 0 0,-115 11-126 0 0,-39 5-36 0 0,22-4-1 0 0,-7 0 15 0 0,1 1-1 0 0,42 3 1 0 0,27-2-56 0 0,79-8 181 0 0,-10 2-72 0 0,66-20 129 0 0,-169 20-102 0 0,141-16 12 0 0,-188 23-112 0 0,0 1 0 0 0,39 4 0 0 0,-53-1-39 0 0,-1 0 0 0 0,17 6 0 0 0,-28-8 0 0 0,0 1-5 0 0,0-1-1 0 0,0 1 1 0 0,0-1-1 0 0,1 0 1 0 0,-1 1-1 0 0,0 0 1 0 0,0-1-1 0 0,0 1 1 0 0,0 0-1 0 0,0-1 1 0 0,1 3-1 0 0,3 0-80 0 0,-5-3-19 0 0,9 0-618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5:46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53 5528 0 0,'-16'2'808'0'0,"-16"1"14007"0"0,49-3-13904 0 0,80 1-374 0 0,145-4 1255 0 0,-190 4-1792 0 0,-15 0 0 0 0,191 9 507 0 0,-131-5-186 0 0,-1 0-166 0 0,39-10 552 0 0,-43 3-165 0 0,8 2-230 0 0,64 13-175 0 0,-30 1-66 0 0,66 2-7 0 0,-144-12-66 0 0,22 1 58 0 0,-4-2-2 0 0,22-1 41 0 0,4-4 41 0 0,33-1 9 0 0,169-2 103 0 0,-238 5-228 0 0,144 5 176 0 0,-191-5-187 0 0,503-15 677 0 0,-421 8-615 0 0,117-13 114 0 0,37-5 92 0 0,23 12 27 0 0,-79 12-160 0 0,-80 1-144 0 0,-46-1 0 0 0,51 2 0 0 0,179-5 0 0 0,-125 6 42 0 0,-61 1-20 0 0,64 0-22 0 0,171 2 117 0 0,-302-6-78 0 0,38 2 121 0 0,1 0-4 0 0,-10 0-73 0 0,36-1 3 0 0,-45-2-55 0 0,12 0-14 0 0,73 4 30 0 0,-140-2-47 0 0,25-1 0 0 0,-4-1 0 0 0,136-5 82 0 0,-79 2 113 0 0,31 1-268 0 0,112-7 69 0 0,-119 8 4 0 0,-33 1 0 0 0,53-5 0 0 0,26 1 0 0 0,-47 4 0 0 0,-12 2 0 0 0,-37 2 0 0 0,126 12 0 0 0,-33-1 0 0 0,57 2 26 0 0,61 0 12 0 0,-118-10-38 0 0,61-2 0 0 0,-27-5 58 0 0,27-1 12 0 0,232-17-70 0 0,117 15 267 0 0,7 9-137 0 0,-398-12-85 0 0,46-1-15 0 0,-19 2-4 0 0,53 1 12 0 0,113 0-226 0 0,-351 5-93 0 0,0 2 0 0 0,0 0 0 0 0,0 1 1 0 0,-1 1-1 0 0,37 10 0 0 0,-38-5-2556 0 0,-11-3 499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5:55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0 2304 0 0,'0'0'4209'0'0,"-24"12"3020"0"0,2-8-5091 0 0,17-2-1614 0 0,0 1-1 0 0,0 0 1 0 0,0 0 0 0 0,0 0 0 0 0,-7 7 0 0 0,11-9-276 0 0,0 0-1 0 0,0 0 0 0 0,-1 0 1 0 0,1 0-1 0 0,0 0 0 0 0,-1 0 0 0 0,1-1 1 0 0,-1 1-1 0 0,1 0 0 0 0,-1-1 0 0 0,1 0 1 0 0,-4 1-1 0 0,-5 6 923 0 0,7-5 1123 0 0,19 1-2151 0 0,-8-1-43 0 0,0 0 0 0 0,0-1 1 0 0,1 0-1 0 0,-1 0 1 0 0,15-2-1 0 0,-14 1-9 0 0,-1-1 0 0 0,1 1 0 0 0,8 1 0 0 0,21-1 230 0 0,-16-1-25 0 0,35 1 0 0 0,-19 1-157 0 0,49 3 133 0 0,-34 0-118 0 0,57 5 211 0 0,9 2 56 0 0,307-17 818 0 0,-273 0-668 0 0,-2 3-83 0 0,-51 7-203 0 0,-23-5-91 0 0,-75 0-145 0 0,0-1-103 0 0,-2 1-297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49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209 246 7400 0 0,'-1'-3'114'0'0,"0"0"0"0"0,0-1 1 0 0,0 1-1 0 0,0 0 1 0 0,1-1-1 0 0,-1 1 0 0 0,1-1 1 0 0,0 1-1 0 0,0 0 0 0 0,0-5 1 0 0,1 3 237 0 0,-1 0 0 0 0,0 0 0 0 0,-1 0 0 0 0,1 1 0 0 0,-2-6 0 0 0,-6-43 3850 0 0,6 47-3666 0 0,2 0 0 0 0,-1 0 0 0 0,1 0 0 0 0,1-12 0 0 0,-2-18 1263 0 0,-3-4 2291 0 0,2 48-3552 0 0,-3 12-366 0 0,1-1-1 0 0,1 1 1 0 0,0 0-1 0 0,2 37 1 0 0,-9 280 128 0 0,5-195-38 0 0,0-1-18 0 0,5-128-78 0 0,-1 0 1 0 0,0-1-1 0 0,-1 1 0 0 0,0 0 1 0 0,-1-1-1 0 0,-6 17 0 0 0,9-29-153 0 0,0 1 1 0 0,0-1-1 0 0,-1 1 0 0 0,1-1 1 0 0,0 1-1 0 0,0-1 0 0 0,-1 0 0 0 0,1 1 1 0 0,0-1-1 0 0,-1 1 0 0 0,1-1 0 0 0,-1 0 1 0 0,1 1-1 0 0,0-1 0 0 0,-1 0 1 0 0,1 1-1 0 0,-1-1 0 0 0,1 0 0 0 0,-1 0 1 0 0,1 1-1 0 0,-1-1 0 0 0,1 0 0 0 0,-1 0 1 0 0,1 0-1 0 0,-1 0 0 0 0,1 0 1 0 0,-1 0-1 0 0,1 0 0 0 0,-1 0 0 0 0,0 0 1 0 0,1 0-1 0 0,-1 0 0 0 0,1 0 0 0 0,-1 0 1 0 0,1 0-1 0 0,-1 0 0 0 0,1 0 0 0 0,-1-1 1 0 0,1 1-1 0 0,-1 0 0 0 0,1 0 1 0 0,-1-1-1 0 0,1 1 0 0 0,-1-1 0 0 0,-21-18 337 0 0,19 15-285 0 0,-4-3-14 0 0,1 0-1 0 0,1-1 1 0 0,-1 0-1 0 0,1 0 0 0 0,0 0 1 0 0,-5-13-1 0 0,1-3 19 0 0,-8-30 0 0 0,2-20 172 0 0,27 141-133 0 0,7 61-108 0 0,-12-89-2 0 0,-5-23 6 0 0,1 0 1 0 0,6 20-1 0 0,-8-31 12 0 0,1 0 0 0 0,0-1 0 0 0,1 1 0 0 0,-1 0 0 0 0,4 5 0 0 0,-5-9-9 0 0,-1-1 0 0 0,0 1 0 0 0,1-1 0 0 0,-1 1 0 0 0,1-1 0 0 0,-1 1 0 0 0,1-1 0 0 0,-1 1 0 0 0,1-1 0 0 0,0 1 0 0 0,-1-1 0 0 0,1 0 0 0 0,0 1 0 0 0,-1-1 0 0 0,1 0 0 0 0,0 0 0 0 0,-1 0 0 0 0,1 1 0 0 0,0-1 0 0 0,-1 0 0 0 0,1 0 0 0 0,0 0 0 0 0,-1 0 0 0 0,1 0 0 0 0,0 0 0 0 0,0 0 0 0 0,-1 0 0 0 0,1-1 0 0 0,0 1 0 0 0,-1 0 0 0 0,1 0 0 0 0,0-1 0 0 0,-1 1 0 0 0,1 0 0 0 0,0-1 0 0 0,-1 1 0 0 0,1 0 0 0 0,-1-1 0 0 0,1 1 0 0 0,-1-1 0 0 0,1 1 0 0 0,-1-1 0 0 0,1 1 0 0 0,-1-1-1 0 0,1 1 1 0 0,-1-1 0 0 0,0 0 0 0 0,1 0 0 0 0,70-93 632 0 0,-42 52-948 0 0,45-48 1 0 0,-69 85-436 0 0,0 0 1 0 0,0 0 0 0 0,9-5 0 0 0,-3 4-739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74 17047 0 0,'0'0'779'0'0,"-1"-1"-15"0"0,1 1-733 0 0,0 0 0 0 0,0 0-1 0 0,0 0 1 0 0,0 0 0 0 0,1 0-1 0 0,-1 0 1 0 0,0 0 0 0 0,0 0 0 0 0,0 0-1 0 0,0 0 1 0 0,0 0 0 0 0,0 0-1 0 0,0 0 1 0 0,1 0 0 0 0,-1 0 0 0 0,0 0-1 0 0,0 0 1 0 0,0 0 0 0 0,0-1-1 0 0,0 1 1 0 0,0 0 0 0 0,0 0 0 0 0,0 0-1 0 0,0 0 1 0 0,0 0 0 0 0,1 0-1 0 0,-1 0 1 0 0,0 0 0 0 0,0-1 0 0 0,0 1-1 0 0,0 0 1 0 0,0 0 0 0 0,0 0-1 0 0,0 0 1 0 0,0 0 0 0 0,0 0 0 0 0,0 0-1 0 0,0-1 1 0 0,0 1 0 0 0,0 0-1 0 0,0 0 1 0 0,0 0 0 0 0,0 0 0 0 0,0 0-1 0 0,0 0 1 0 0,0-1 0 0 0,0 1-1 0 0,0 0 1 0 0,0 0 0 0 0,-1 0 0 0 0,1 0-1 0 0,0 0 1 0 0,0 0 0 0 0,0 0-1 0 0,0 0 1 0 0,0-1 0 0 0,0 1 0 0 0,0 0-1 0 0,0 0 1 0 0,0 0 0 0 0,0 0-1 0 0,-1 0 1 0 0,1 0 0 0 0,0 0 0 0 0,0 0-1 0 0,0 0 1 0 0,0 0 0 0 0,0 0-1 0 0,-1 0 1 0 0,10-4 1836 0 0,-8 4-1696 0 0,32-12 1208 0 0,0 1-1 0 0,1 2 1 0 0,0 1-1 0 0,40-3 1 0 0,27 4-2638 0 0,-64 2-170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0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26 168 2760 0 0,'-5'0'207'0'0,"-16"-4"16977"0"0,24 4-17089 0 0,112 17 1210 0 0,-73-14-1016 0 0,0-2-1 0 0,1-2 1 0 0,-1-2-1 0 0,77-14 1 0 0,-81 9-165 0 0,0-2-1 0 0,0-1 1 0 0,-1-1 0 0 0,40-20 0 0 0,-73 29-86 0 0,1 0 0 0 0,-1 0 0 0 0,1 0 0 0 0,-1-1 0 0 0,0 1 0 0 0,6-9 0 0 0,-9 12-25 0 0,-1-1-1 0 0,1 0 0 0 0,-1 0 0 0 0,0 0 1 0 0,0 0-1 0 0,0 0 0 0 0,0 0 1 0 0,0 0-1 0 0,1 0 0 0 0,-2 0 1 0 0,1 0-1 0 0,0 0 0 0 0,0 0 0 0 0,0 0 1 0 0,0 0-1 0 0,-1 0 0 0 0,1 0 1 0 0,0 0-1 0 0,-1 1 0 0 0,1-1 0 0 0,-1 0 1 0 0,1 0-1 0 0,-1 0 0 0 0,1 0 1 0 0,-1 1-1 0 0,1-1 0 0 0,-2 0 1 0 0,0-2 20 0 0,0 1 1 0 0,0 0 0 0 0,0 0 0 0 0,0 0 0 0 0,-1 0 0 0 0,1 0 0 0 0,-6-2 0 0 0,1 1 10 0 0,-1 0-1 0 0,0 1 0 0 0,0 0 1 0 0,0 1-1 0 0,-11-1 0 0 0,-42 0 169 0 0,60 2-212 0 0,-18 0 16 0 0,0-1 82 0 0,-22 4-1 0 0,35-3-72 0 0,0 1 0 0 0,-1 1 0 0 0,1-1-1 0 0,0 1 1 0 0,0 0 0 0 0,1 1 0 0 0,-10 4 0 0 0,-1 0 229 0 0,16-6-253 0 0,-1-1 0 0 0,1 0 0 0 0,0 0 0 0 0,-1 1 0 0 0,1-1-1 0 0,0 0 1 0 0,-1 0 0 0 0,1 1 0 0 0,0-1 0 0 0,-1 0 0 0 0,1 1 0 0 0,0-1 0 0 0,0 1-1 0 0,-1-1 1 0 0,1 0 0 0 0,0 1 0 0 0,0-1 0 0 0,0 1 0 0 0,0-1 0 0 0,-1 0 0 0 0,1 1-1 0 0,0-1 1 0 0,0 1 0 0 0,0-1 0 0 0,0 1 0 0 0,0-1 0 0 0,0 1 0 0 0,0-1-1 0 0,0 0 1 0 0,0 1 0 0 0,0-1 0 0 0,1 1 0 0 0,-1-1 0 0 0,0 1 0 0 0,0-1 0 0 0,0 0-1 0 0,0 1 1 0 0,1-1 0 0 0,-1 1 0 0 0,0-1 0 0 0,0 0 0 0 0,1 1 0 0 0,-1-1 0 0 0,0 0-1 0 0,1 1 1 0 0,-1-1 0 0 0,0 0 0 0 0,1 0 0 0 0,-1 1 0 0 0,1-1 0 0 0,0 0 0 0 0,2 3 30 0 0,1-1 1 0 0,0-1 0 0 0,-1 1-1 0 0,1 0 1 0 0,0-1 0 0 0,0 0-1 0 0,0 0 1 0 0,0 0 0 0 0,0-1 0 0 0,1 1-1 0 0,-1-1 1 0 0,0 0 0 0 0,6 0-1 0 0,9-2-137 0 0,30-7 0 0 0,-36 6 4 0 0,0 1 45 0 0,85-15 587 0 0,-85 16-438 0 0,-1 0-1 0 0,1 1 1 0 0,-1 1-1 0 0,1 0 1 0 0,21 4 0 0 0,-31-4-86 0 0,-1-1 1 0 0,1 1 0 0 0,0 0 0 0 0,-1 0 0 0 0,0 1 0 0 0,1-1 0 0 0,-1 0 0 0 0,0 1 0 0 0,1 0 0 0 0,-1-1 0 0 0,0 1-1 0 0,0 0 1 0 0,0 0 0 0 0,-1 0 0 0 0,1 0 0 0 0,1 3 0 0 0,-1-2 12 0 0,0 1 0 0 0,0-1 0 0 0,-1 1 1 0 0,1 0-1 0 0,-1 0 0 0 0,0 0 0 0 0,-1-1 0 0 0,1 1 0 0 0,-1 0 1 0 0,1 5-1 0 0,-1-2 15 0 0,-1 1 1 0 0,1-1 0 0 0,-1 0-1 0 0,-1-1 1 0 0,1 1 0 0 0,-1 0-1 0 0,0 0 1 0 0,-1-1 0 0 0,0 1-1 0 0,0-1 1 0 0,0 1 0 0 0,-6 7-1 0 0,-34 45 142 0 0,40-55-167 0 0,-1 1 0 0 0,0-1 1 0 0,0 0-1 0 0,-9 6 0 0 0,10-7-109 0 0,-1 0 0 0 0,0 0 0 0 0,1 0 0 0 0,0 0 0 0 0,0 1 1 0 0,0-1-1 0 0,0 1 0 0 0,-3 5 0 0 0,-8 11-1787 0 0,5-10-5213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1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 76 3224 0 0,'0'0'143'0'0,"4"-13"287"0"0,-4 12 30 0 0,0 0-1 0 0,0-1 1 0 0,0 1-1 0 0,0 0 1 0 0,-1-1-1 0 0,1 1 1 0 0,0 0-1 0 0,-1 0 1 0 0,1-1-1 0 0,-1 1 1 0 0,1 0-1 0 0,-1 0 0 0 0,1 0 1 0 0,-1-1-1 0 0,0 1 1 0 0,0 0-1 0 0,-1-2 1 0 0,0 2-147 0 0,1 0 1 0 0,-1 0-1 0 0,1 1 0 0 0,-1-1 1 0 0,1 0-1 0 0,-1 0 1 0 0,1 1-1 0 0,-1-1 0 0 0,0 1 1 0 0,1-1-1 0 0,-1 1 1 0 0,-2 0-1 0 0,0-1-95 0 0,0 1-1 0 0,-1 1 1 0 0,1-1 0 0 0,0 1 0 0 0,0-1-1 0 0,0 1 1 0 0,-1 0 0 0 0,1 1-1 0 0,0-1 1 0 0,-5 3 0 0 0,-6 5 79 0 0,0 1 1 0 0,1 0-1 0 0,1 1 0 0 0,-1 0 1 0 0,2 1-1 0 0,0 0 1 0 0,-16 21-1 0 0,15-15-162 0 0,1-1-1 0 0,1 2 1 0 0,1 0-1 0 0,0 0 1 0 0,-11 34-1 0 0,8 5-237 0 0,12-54 137 0 0,1-2-18 0 0,0 0-1 0 0,-1-1 0 0 0,1 1 1 0 0,0 0-1 0 0,0 0 1 0 0,0 0-1 0 0,0-1 1 0 0,0 1-1 0 0,1 0 1 0 0,-1 0-1 0 0,0-1 1 0 0,1 1-1 0 0,-1 0 1 0 0,1-1-1 0 0,0 1 1 0 0,0 0-1 0 0,-1-1 1 0 0,1 1-1 0 0,0-1 1 0 0,0 1-1 0 0,0-1 1 0 0,1 0-1 0 0,-1 1 1 0 0,0-1-1 0 0,1 0 1 0 0,-1 0-1 0 0,0 0 1 0 0,1 0-1 0 0,-1 0 1 0 0,1 0-1 0 0,0 0 1 0 0,-1 0-1 0 0,1-1 1 0 0,0 1-1 0 0,-1-1 1 0 0,1 1-1 0 0,0-1 1 0 0,-1 0-1 0 0,1 1 1 0 0,0-1-1 0 0,0 0 1 0 0,0 0-1 0 0,-1 0 1 0 0,1-1-1 0 0,0 1 1 0 0,0 0-1 0 0,-1-1 1 0 0,1 1-1 0 0,2-1 1 0 0,2-3 28 0 0,1 1 1 0 0,-1-1-1 0 0,0 0 1 0 0,0-1-1 0 0,0 1 1 0 0,0-1-1 0 0,-1 0 1 0 0,0-1-1 0 0,0 1 1 0 0,7-12-1 0 0,4-7 108 0 0,17-36-1 0 0,-28 50-93 0 0,90-166 1352 0 0,-64 131-677 0 0,-19 29-429 0 0,-12 16-285 0 0,1-1-1 0 0,-1 0 1 0 0,1 1 0 0 0,-1-1 0 0 0,0 0-1 0 0,1 1 1 0 0,-1-1 0 0 0,1 0 0 0 0,-1 1-1 0 0,1-1 1 0 0,0 1 0 0 0,-1-1 0 0 0,1 1 0 0 0,0 0-1 0 0,-1-1 1 0 0,1 1 0 0 0,0-1 0 0 0,-1 1-1 0 0,1 0 1 0 0,0 0 0 0 0,0-1 0 0 0,-1 1-1 0 0,1 0 1 0 0,0 0 0 0 0,0 0 0 0 0,-1 0-1 0 0,1 0 1 0 0,0 0 0 0 0,0 0 0 0 0,0 0-1 0 0,-1 0 1 0 0,2 1 0 0 0,-1 0-2 0 0,0-1 0 0 0,0 1 0 0 0,0 0 0 0 0,0 0 1 0 0,-1 0-1 0 0,1 0 0 0 0,0 0 0 0 0,-1 0 0 0 0,1 0 0 0 0,-1 0 0 0 0,1 0 0 0 0,-1 0 0 0 0,1 1 1 0 0,-1-1-1 0 0,0 0 0 0 0,0 0 0 0 0,1 0 0 0 0,-1 1 0 0 0,0 0 0 0 0,1 43 222 0 0,-6 69-1 0 0,1-71-8 0 0,4 81-1 0 0,1-120-599 0 0,-1 0 0 0 0,1 0-1 0 0,0 0 1 0 0,0-1 0 0 0,0 1-1 0 0,1 0 1 0 0,-1 0 0 0 0,3 3 0 0 0,-4-6 262 0 0,0-1 1 0 0,1 1 0 0 0,-1-1-1 0 0,1 1 1 0 0,-1-1 0 0 0,0 1-1 0 0,1-1 1 0 0,-1 1 0 0 0,1-1-1 0 0,-1 0 1 0 0,1 1 0 0 0,-1-1-1 0 0,1 0 1 0 0,-1 1 0 0 0,1-1-1 0 0,0 0 1 0 0,-1 0 0 0 0,1 0-1 0 0,-1 1 1 0 0,1-1 0 0 0,0 0-1 0 0,-1 0 1 0 0,2 0 0 0 0,-1 0 3 0 0,0-1 0 0 0,0 1 0 0 0,1-1 0 0 0,-1 1 0 0 0,0-1 0 0 0,0 0 0 0 0,0 1-1 0 0,0-1 1 0 0,0 0 0 0 0,0 0 0 0 0,0 0 0 0 0,0 0 0 0 0,0 0 0 0 0,0 0 0 0 0,0 0 0 0 0,0-1 0 0 0,12-18-1932 0 0,-2-5-10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2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13 11056 0 0,'-1'-3'316'0'0,"-6"-6"3769"0"0,6 30 156 0 0,-17 104-1446 0 0,-19 175-1102 0 0,34-266-1862 0 0,1 1 0 0 0,2 0 0 0 0,8 63 0 0 0,-8-96-22 0 0,1 0 0 0 0,-1 0 0 0 0,1 0-1 0 0,-1 0 1 0 0,1 0 0 0 0,0 0 0 0 0,0 0 0 0 0,0 0 0 0 0,2 2 0 0 0,5 1-5688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2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28 18023 0 0,'2'-8'874'0'0,"-3"4"-591"0"0,1 3-249 0 0,0 1-1 0 0,-1-1 1 0 0,1 0 0 0 0,0 1-1 0 0,0-1 1 0 0,0 1 0 0 0,0-1-1 0 0,0 1 1 0 0,0-1-1 0 0,0 0 1 0 0,0 1 0 0 0,0-1-1 0 0,0 1 1 0 0,0-1-1 0 0,0 0 1 0 0,0 1 0 0 0,0-1-1 0 0,0 1 1 0 0,1-1-1 0 0,-1 1 1 0 0,0-1 0 0 0,0 1-1 0 0,1-1 1 0 0,-1 1-1 0 0,1-1 1 0 0,4 6 842 0 0,-3 8-521 0 0,0 0 1 0 0,-1 0-1 0 0,-1 0 1 0 0,0 0-1 0 0,0 0 1 0 0,-5 23-1 0 0,1 2 169 0 0,-2 321 1173 0 0,6-350-1738 0 0,1 0-1 0 0,0-1 0 0 0,1 1 1 0 0,0-1-1 0 0,1 1 1 0 0,0-1-1 0 0,0 0 0 0 0,0 0 1 0 0,6 9-1 0 0,-7-13-32 0 0,1 0 1 0 0,0-1-1 0 0,-1 1 0 0 0,1 0 0 0 0,1-1 1 0 0,-1 1-1 0 0,1-1 0 0 0,-1 0 0 0 0,1 0 0 0 0,0-1 1 0 0,0 1-1 0 0,0-1 0 0 0,0 0 0 0 0,0 0 1 0 0,1 0-1 0 0,-1 0 0 0 0,10 1 0 0 0,6 0-1846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2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18 3224 0 0,'-8'-9'615'0'0,"5"8"146"0"0,1 0 1 0 0,-1 0-1 0 0,1 0 1 0 0,-1 0-1 0 0,0 0 1 0 0,1 0-1 0 0,-1 1 1 0 0,0-1-1 0 0,-4 0 1 0 0,2 1-53 0 0,0 1 0 0 0,0-1 0 0 0,0 1 0 0 0,-9 2 0 0 0,0 1 219 0 0,0 1 0 0 0,-19 10-1 0 0,21-8-529 0 0,1 1 0 0 0,1 0-1 0 0,-1 0 1 0 0,1 1 0 0 0,1 0 0 0 0,0 1-1 0 0,0 0 1 0 0,-12 19 0 0 0,14-18-157 0 0,0-1 1 0 0,1 2-1 0 0,1-1 0 0 0,0 1 0 0 0,0 0 1 0 0,1 0-1 0 0,0 0 0 0 0,1 0 1 0 0,1 1-1 0 0,-1 13 0 0 0,2-16-180 0 0,0-1 1 0 0,1 0-1 0 0,1 0 0 0 0,0 1 1 0 0,0-1-1 0 0,0 0 0 0 0,1 0 0 0 0,1 0 1 0 0,-1 0-1 0 0,2-1 0 0 0,-1 1 0 0 0,1-1 1 0 0,0 0-1 0 0,9 13 0 0 0,-9-17-51 0 0,-1 0-1 0 0,1 0 1 0 0,0 0-1 0 0,1-1 1 0 0,-1 0-1 0 0,0 0 1 0 0,1 0 0 0 0,0 0-1 0 0,0-1 1 0 0,0 1-1 0 0,0-1 1 0 0,0 0-1 0 0,0-1 1 0 0,1 0-1 0 0,-1 1 1 0 0,0-2-1 0 0,1 1 1 0 0,-1 0-1 0 0,1-1 1 0 0,-1 0 0 0 0,7-1-1 0 0,7-1-104 0 0,0-1 1 0 0,0-1-1 0 0,-1-1 0 0 0,31-11 0 0 0,-34 10-726 0 0,0 0-1 0 0,0-2 0 0 0,-1 1 0 0 0,1-2 0 0 0,15-12 1 0 0,3-7-1049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3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11 19351 0 0,'-11'-11'2136'0'0,"6"16"-1823"0"0,1 0 1 0 0,0 0-1 0 0,1 1 0 0 0,-1-1 0 0 0,1 1 0 0 0,0 0 0 0 0,1 0 0 0 0,-1 0 1 0 0,1 0-1 0 0,0 0 0 0 0,-2 11 0 0 0,1 8-160 0 0,-1 43 0 0 0,2-20-137 0 0,-9 168-16 0 0,11-193 24 0 0,1 0 0 0 0,6 41 0 0 0,-6-60-226 0 0,0-1-1 0 0,0 1 0 0 0,0 0 1 0 0,1-1-1 0 0,-1 1 0 0 0,1-1 1 0 0,0 0-1 0 0,-1 1 0 0 0,2-1 1 0 0,-1 0-1 0 0,0 0 0 0 0,1 0 1 0 0,-1-1-1 0 0,1 1 0 0 0,0-1 1 0 0,0 1-1 0 0,0-1 0 0 0,0 0 1 0 0,0 0-1 0 0,1 0 0 0 0,-1-1 1 0 0,4 3-1 0 0,10-1-7527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3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46 3680 0 0,'-3'0'144'0'0,"0"0"0"0"0,0 0-1 0 0,0 1 1 0 0,0-1 0 0 0,0 1 0 0 0,-4 1 0 0 0,2 1 1150 0 0,-1 0 1 0 0,1 0-1 0 0,-1 0 1 0 0,-8 7-1 0 0,-17 19 5049 0 0,14-9-5568 0 0,4-1-7 0 0,1 0 0 0 0,0 1 1 0 0,2 0-1 0 0,-13 35 0 0 0,21-52-654 0 0,1 0 0 0 0,0 0 0 0 0,0 1 0 0 0,1-1 0 0 0,-1 0 0 0 0,1 1 0 0 0,-1-1 0 0 0,1 1 0 0 0,0-1 0 0 0,0 1 0 0 0,1-1 0 0 0,-1 1 0 0 0,1-1 0 0 0,0 0 0 0 0,1 6 0 0 0,-1-9-103 0 0,0 0 0 0 0,-1 1 0 0 0,1-1 0 0 0,0 0-1 0 0,-1 0 1 0 0,1 0 0 0 0,0 0 0 0 0,-1-1 0 0 0,1 1 0 0 0,0 0 0 0 0,-1 0 0 0 0,1 0 0 0 0,0 0 0 0 0,-1-1 0 0 0,1 1-1 0 0,0 0 1 0 0,-1-1 0 0 0,1 1 0 0 0,-1 0 0 0 0,1-1 0 0 0,0 0 0 0 0,0 1 6 0 0,3-4 21 0 0,1 1-1 0 0,-1-1 1 0 0,0 0-1 0 0,0 0 1 0 0,0 0-1 0 0,0 0 1 0 0,4-7-1 0 0,19-37 146 0 0,-21 35-73 0 0,1 1 0 0 0,13-19-1 0 0,-13 22 65 0 0,-6 6-98 0 0,1 1 1 0 0,0-1 0 0 0,0 1-1 0 0,0 0 1 0 0,0 0 0 0 0,0 0-1 0 0,0 0 1 0 0,0 0 0 0 0,0 1-1 0 0,1-1 1 0 0,4-2 0 0 0,-7 4-51 0 0,1 0 1 0 0,-1 0-1 0 0,1 1 1 0 0,-1-1-1 0 0,1 0 1 0 0,-1 0 0 0 0,0 0-1 0 0,1 0 1 0 0,-1 1-1 0 0,1-1 1 0 0,-1 0 0 0 0,1 0-1 0 0,-1 1 1 0 0,0-1-1 0 0,1 0 1 0 0,-1 1 0 0 0,0-1-1 0 0,1 0 1 0 0,-1 1-1 0 0,0-1 1 0 0,0 0 0 0 0,1 1-1 0 0,-1 0 1 0 0,6 10 165 0 0,-5 3-62 0 0,0 1 0 0 0,0-1 0 0 0,-1 0 0 0 0,-3 20 0 0 0,1-21-86 0 0,1 0-1 0 0,0 1 1 0 0,1-1 0 0 0,1 0-1 0 0,3 20 1 0 0,-4-32-76 0 0,1 0 0 0 0,-1 0 0 0 0,0 0-1 0 0,0 0 1 0 0,1 0 0 0 0,-1 0 0 0 0,1-1 0 0 0,-1 1-1 0 0,1 0 1 0 0,-1 0 0 0 0,1 0 0 0 0,0 0 0 0 0,-1 0-1 0 0,1-1 1 0 0,0 1 0 0 0,-1 0 0 0 0,1-1 0 0 0,0 1 0 0 0,0 0-1 0 0,0-1 1 0 0,0 1 0 0 0,0-1 0 0 0,0 1 0 0 0,0-1-1 0 0,0 0 1 0 0,0 1 0 0 0,0-1 0 0 0,0 0 0 0 0,0 0-1 0 0,0 0 1 0 0,0 0 0 0 0,0 0 0 0 0,0 0 0 0 0,0 0-1 0 0,0 0 1 0 0,0 0 0 0 0,0 0 0 0 0,0 0 0 0 0,2-1 0 0 0,2-1-1412 0 0,0 0 0 0 0,0 0 0 0 0,1 0 0 0 0,-1-1 1 0 0,8-5-1 0 0,5-4-6277 0 0</inkml:trace>
  <inkml:trace contextRef="#ctx0" brushRef="#br0" timeOffset="1">524 1 3224 0 0,'-12'7'-615'0'0,"1"-1"3767"0"0,6-4-548 0 0,0 1 0 0 0,0 0 0 0 0,0 0 1 0 0,0 1-1 0 0,-6 5 0 0 0,1 0-1325 0 0,5-5-702 0 0,1 1 0 0 0,0-1 0 0 0,-6 8 0 0 0,9-11-487 0 0,0 1 0 0 0,0-1 0 0 0,1 1-1 0 0,-1-1 1 0 0,0 1 0 0 0,1-1 0 0 0,-1 1 0 0 0,1-1-1 0 0,-1 1 1 0 0,1 0 0 0 0,0-1 0 0 0,0 1 0 0 0,0 0 0 0 0,0-1-1 0 0,0 1 1 0 0,0 0 0 0 0,1 2 0 0 0,-1-3-59 0 0,1 1 0 0 0,-1-1 0 0 0,1 0 0 0 0,0 0 1 0 0,0 0-1 0 0,-1 0 0 0 0,1 0 0 0 0,0 0 0 0 0,0 0 0 0 0,0 0 0 0 0,0 0 1 0 0,0 0-1 0 0,0-1 0 0 0,0 1 0 0 0,0 0 0 0 0,0-1 0 0 0,2 1 1 0 0,24 10 178 0 0,-12-6-84 0 0,-9-2-61 0 0,0 0 0 0 0,0 0 1 0 0,0 0-1 0 0,9 8 0 0 0,-13-9-53 0 0,-1-1 1 0 0,1 0-1 0 0,-1 1 1 0 0,0 0-1 0 0,0-1 1 0 0,1 1-1 0 0,-1 0 1 0 0,0-1-1 0 0,0 1 0 0 0,-1 0 1 0 0,1 0-1 0 0,0 0 1 0 0,-1 0-1 0 0,1 0 1 0 0,-1 0-1 0 0,0 0 1 0 0,1 0-1 0 0,-1 0 1 0 0,0 0-1 0 0,0 0 1 0 0,-1 2-1 0 0,1 3 8 0 0,-1-1-1 0 0,-1 0 1 0 0,1 0-1 0 0,-1 0 1 0 0,0 1 0 0 0,-1-2-1 0 0,1 1 1 0 0,-1 0-1 0 0,0 0 1 0 0,-1-1-1 0 0,1 0 1 0 0,-1 1 0 0 0,0-2-1 0 0,-1 1 1 0 0,1 0-1 0 0,-1-1 1 0 0,0 0 0 0 0,-6 5-1 0 0,6-6-260 0 0,-1 1 0 0 0,0-1 0 0 0,0 0 0 0 0,-10 3 0 0 0,8-3-843 0 0,3 0 28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3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1 9672 0 0,'-33'12'1116'0'0,"-30"14"6947"0"0,7 13-2285 0 0,53-37-5541 0 0,-1 1 0 0 0,1-1 0 0 0,0 0 0 0 0,0 1 0 0 0,0 0 0 0 0,0-1 1 0 0,1 1-1 0 0,-1 1 0 0 0,1-1 0 0 0,-1 0 0 0 0,1 0 0 0 0,0 1 0 0 0,-1 4 0 0 0,3-8-220 0 0,0 1-1 0 0,0-1 0 0 0,0 1 0 0 0,0-1 0 0 0,0 1 0 0 0,0-1 0 0 0,0 1 0 0 0,0-1 0 0 0,0 0 0 0 0,0 1 0 0 0,1-1 1 0 0,-1 1-1 0 0,0-1 0 0 0,0 1 0 0 0,1-1 0 0 0,-1 0 0 0 0,0 1 0 0 0,1-1 0 0 0,-1 1 0 0 0,0-1 0 0 0,1 0 0 0 0,-1 0 1 0 0,1 1-1 0 0,-1-1 0 0 0,1 1 0 0 0,14 6 60 0 0,-9-5-15 0 0,2 2-15 0 0,1-1 0 0 0,0 0 0 0 0,0 0-1 0 0,0-1 1 0 0,12 2 0 0 0,-13-3 0 0 0,0 0 0 0 0,0 1 0 0 0,0 0 1 0 0,0 0-1 0 0,-1 1 0 0 0,1 0 0 0 0,7 4 0 0 0,-12-5-34 0 0,0-1-1 0 0,0 1 0 0 0,-1 0 1 0 0,1 0-1 0 0,-1 0 0 0 0,1 1 1 0 0,-1-1-1 0 0,0 1 0 0 0,0-1 1 0 0,0 1-1 0 0,0-1 0 0 0,0 1 0 0 0,-1 0 1 0 0,1 0-1 0 0,-1 0 0 0 0,1 0 1 0 0,-1 0-1 0 0,0 0 0 0 0,-1 1 1 0 0,1-1-1 0 0,0 0 0 0 0,-1 0 1 0 0,0 1-1 0 0,0-1 0 0 0,0 0 1 0 0,0 1-1 0 0,0-1 0 0 0,-2 6 0 0 0,0-3-6 0 0,1 0-1 0 0,-2 1 1 0 0,1-1-1 0 0,-1 0 0 0 0,0 0 1 0 0,0-1-1 0 0,0 1 0 0 0,-1-1 1 0 0,0 1-1 0 0,-8 8 0 0 0,8-10-271 0 0,0 0-1 0 0,0 0 0 0 0,-1-1 0 0 0,1 1 0 0 0,-1-1 1 0 0,1 0-1 0 0,-1 0 0 0 0,0 0 0 0 0,0-1 1 0 0,-1 0-1 0 0,1 0 0 0 0,-10 2 0 0 0,7-4-2456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4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1 179 3680 0 0,'0'0'167'0'0,"9"-1"26"0"0,26-5 2043 0 0,-25 4-218 0 0,1-1 1 0 0,-1-1-1 0 0,0 0 0 0 0,-1 0 0 0 0,1-1 1 0 0,-1 0-1 0 0,15-11 0 0 0,-18 11-1238 0 0,-1 0 1 0 0,1 0-1 0 0,8-10 0 0 0,-14 14-779 0 0,1 0 0 0 0,-1 1 0 0 0,0-1 0 0 0,1 1-1 0 0,-1-1 1 0 0,1 0 0 0 0,-1 1 0 0 0,0-1 0 0 0,0 0 0 0 0,1 1-1 0 0,-1-1 1 0 0,0 0 0 0 0,0 0 0 0 0,0 1 0 0 0,0-1-1 0 0,0 0 1 0 0,0 0 0 0 0,0 1 0 0 0,0-1 0 0 0,0-1 0 0 0,0-4 439 0 0,-17 13 1009 0 0,10-3-1429 0 0,-1 0 0 0 0,1 1 0 0 0,0-1 0 0 0,1 2 0 0 0,-1-1 0 0 0,1 1 0 0 0,0 0 1 0 0,1 0-1 0 0,-1 0 0 0 0,1 1 0 0 0,0 0 0 0 0,1 0 0 0 0,0 0 0 0 0,-7 15 0 0 0,11-20-18 0 0,-1-1 1 0 0,0 1-1 0 0,0 0 0 0 0,1 0 1 0 0,-1-1-1 0 0,1 1 0 0 0,-1 0 0 0 0,1 0 1 0 0,0 0-1 0 0,0 0 0 0 0,0-1 0 0 0,0 1 1 0 0,0 0-1 0 0,0 0 0 0 0,0 0 1 0 0,1 0-1 0 0,-1 0 0 0 0,1-1 0 0 0,-1 1 1 0 0,1 0-1 0 0,0 0 0 0 0,0-1 0 0 0,0 1 1 0 0,0 0-1 0 0,1 1 0 0 0,0-1-55 0 0,0 0 0 0 0,0-1 1 0 0,0 1-1 0 0,0-1 0 0 0,0 1 0 0 0,0-1 0 0 0,0 0 0 0 0,1 0 0 0 0,-1 0 0 0 0,0 0 0 0 0,1-1 0 0 0,-1 1 0 0 0,1 0 0 0 0,-1-1 0 0 0,1 0 0 0 0,-1 0 0 0 0,1 0 0 0 0,3 0 1 0 0,2-1-909 0 0,1 0 0 0 0,14-4 1 0 0,2-3-5084 0 0,3-1-1667 0 0</inkml:trace>
  <inkml:trace contextRef="#ctx0" brushRef="#br0" timeOffset="1">480 1 12896 0 0,'-5'3'403'0'0,"0"0"0"0"0,0 0 0 0 0,1 1 0 0 0,-1 0 0 0 0,-3 5 0 0 0,4-5 749 0 0,0 0 0 0 0,1 1 0 0 0,0 0 0 0 0,0-1 0 0 0,0 1 0 0 0,1 0 0 0 0,-1 1 0 0 0,-2 10 0 0 0,4-15-1034 0 0,1 0 0 0 0,0 0 0 0 0,0 0 0 0 0,0 0 1 0 0,0 0-1 0 0,0 0 0 0 0,0 0 0 0 0,1 0 0 0 0,-1 0 0 0 0,0 0 0 0 0,0 0 0 0 0,1 0 1 0 0,-1 0-1 0 0,1 0 0 0 0,-1 0 0 0 0,1 0 0 0 0,-1 0 0 0 0,1 0 0 0 0,-1 0 0 0 0,1 0 1 0 0,0 0-1 0 0,0-1 0 0 0,-1 1 0 0 0,1 0 0 0 0,0-1 0 0 0,0 1 0 0 0,0 0 1 0 0,0-1-1 0 0,0 1 0 0 0,0-1 0 0 0,0 1 0 0 0,0-1 0 0 0,0 0 0 0 0,0 1 0 0 0,1-1 1 0 0,4 2 37 0 0,0-1 1 0 0,-1 0 0 0 0,1 0 0 0 0,0 0-1 0 0,6-1 1 0 0,-11 0-149 0 0,-1 0 1 0 0,1 0-1 0 0,0 0 0 0 0,-1 0 0 0 0,1 0 1 0 0,0 0-1 0 0,-1 0 0 0 0,1 0 1 0 0,0 0-1 0 0,-1 1 0 0 0,1-1 0 0 0,0 0 1 0 0,-1 0-1 0 0,1 0 0 0 0,-1 1 0 0 0,1-1 1 0 0,-1 0-1 0 0,1 1 0 0 0,0-1 1 0 0,-1 1-1 0 0,1-1 0 0 0,-1 1 0 0 0,0-1 1 0 0,1 1-1 0 0,-1-1 0 0 0,1 1 0 0 0,-1 0-9 0 0,0 0-1 0 0,1 0 1 0 0,-1 0-1 0 0,0 0 1 0 0,0 0-1 0 0,0 0 0 0 0,0 0 1 0 0,-1-1-1 0 0,1 1 1 0 0,0 0-1 0 0,0 0 1 0 0,0 0-1 0 0,-1 0 0 0 0,1 0 1 0 0,-1 1-1 0 0,-2 3-152 0 0,0 1-1 0 0,-1-1 1 0 0,1-1-1 0 0,-6 6 0 0 0,-31 37-2166 0 0,21-29 853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4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4 3224 0 0,'-3'-1'-87'0'0,"0"0"0"0"0,0 1 1 0 0,0-1-1 0 0,0 1 0 0 0,0 0 0 0 0,0 0 0 0 0,-6 1 1 0 0,6-1 538 0 0,0 1 0 0 0,1 0 0 0 0,-1 0 0 0 0,1-1 0 0 0,-1 2 0 0 0,1-1 0 0 0,-5 3 0 0 0,2-1 1073 0 0,1 1-1 0 0,0 0 1 0 0,0 0 0 0 0,0 1-1 0 0,0-1 1 0 0,0 1-1 0 0,1-1 1 0 0,-3 7-1 0 0,-9 16-356 0 0,2-1 0 0 0,1 2 0 0 0,-11 37 0 0 0,16-42-1577 0 0,2 1 0 0 0,0 0-1 0 0,1 0 1 0 0,0 37 0 0 0,4-50-1453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319 56 2760 0 0,'0'0'125'0'0,"-8"-14"7424"0"0,-2 1-5351 0 0,8 10-1283 0 0,-1 0-1 0 0,1-1 0 0 0,-1 1 1 0 0,0 0-1 0 0,-4-3 0 0 0,6 5-755 0 0,-1 0 1 0 0,1 1-1 0 0,0-1 0 0 0,-1 0 0 0 0,1 1 0 0 0,-1-1 0 0 0,1 1 0 0 0,-1-1 1 0 0,1 1-1 0 0,-1 0 0 0 0,1 0 0 0 0,-1 0 0 0 0,1-1 0 0 0,-1 2 0 0 0,1-1 1 0 0,-1 0-1 0 0,1 0 0 0 0,-3 1 0 0 0,-11 2 364 0 0,9-2-373 0 0,0 0 0 0 0,0 0 0 0 0,0 1 0 0 0,0 0 0 0 0,1 0 0 0 0,-1 1 0 0 0,1-1 0 0 0,-1 1 0 0 0,1 0 0 0 0,0 0 0 0 0,0 1 0 0 0,-7 6 0 0 0,-10 12 242 0 0,1 1 0 0 0,1 0 0 0 0,2 2 0 0 0,-27 44 0 0 0,40-59-443 0 0,0 0 0 0 0,1 1 1 0 0,0 0-1 0 0,1 0 0 0 0,0 0 0 0 0,1 0 0 0 0,0 0 0 0 0,0 0 0 0 0,2 1 0 0 0,-1-1 0 0 0,2 14 1 0 0,-1-22 51 0 0,1-1 1 0 0,-1 1 0 0 0,1 0-1 0 0,-1-1 1 0 0,1 1-1 0 0,0-1 1 0 0,0 0 0 0 0,0 1-1 0 0,0-1 1 0 0,1 0 0 0 0,-1 1-1 0 0,1-1 1 0 0,-1 0 0 0 0,1 0-1 0 0,0 0 1 0 0,0-1 0 0 0,0 1-1 0 0,0 0 1 0 0,0-1-1 0 0,4 3 1 0 0,-4-3 5 0 0,1 0 1 0 0,0 0-1 0 0,-1 0 0 0 0,1-1 1 0 0,0 1-1 0 0,0-1 0 0 0,-1 1 1 0 0,1-1-1 0 0,0 0 1 0 0,0-1-1 0 0,0 1 0 0 0,-1 0 1 0 0,1-1-1 0 0,0 1 0 0 0,0-1 1 0 0,-1 0-1 0 0,1 0 0 0 0,-1 0 1 0 0,4-2-1 0 0,8-5 41 0 0,0-1 1 0 0,-1 0-1 0 0,0-1 1 0 0,-1 0-1 0 0,0-1 0 0 0,-1 0 1 0 0,0-1-1 0 0,0 0 1 0 0,-2-1-1 0 0,10-16 1 0 0,6-12 843 0 0,-2-2 1 0 0,18-48-1 0 0,-37 83-76 0 0,0 7-307 0 0,-3 2-479 0 0,-1 0-1 0 0,1 0 1 0 0,-1-1-1 0 0,1 1 1 0 0,-1 0-1 0 0,1 0 1 0 0,-1 0-1 0 0,1 0 1 0 0,-1 0-1 0 0,0 0 1 0 0,0 0-1 0 0,0 1 1 0 0,4 36 168 0 0,-5 2 18 0 0,0 34-39 0 0,2-66-168 0 0,0 1 0 0 0,0-1-1 0 0,1 0 1 0 0,0 1 0 0 0,0-1 0 0 0,5 10 0 0 0,-7-16-50 0 0,1 0-1 0 0,0-1 1 0 0,0 1 0 0 0,0 0 0 0 0,0-1-1 0 0,0 1 1 0 0,0-1 0 0 0,0 1 0 0 0,0-1-1 0 0,1 0 1 0 0,-1 1 0 0 0,1-1 0 0 0,-1 0-1 0 0,1 0 1 0 0,-1 0 0 0 0,1 0 0 0 0,0 0-1 0 0,2 1 1 0 0,-1-2-180 0 0,0 1-1 0 0,0-1 1 0 0,0 0 0 0 0,0 0-1 0 0,0 0 1 0 0,0-1 0 0 0,0 1-1 0 0,0-1 1 0 0,0 1 0 0 0,0-1-1 0 0,3-1 1 0 0,2-1-656 0 0,0 0-1 0 0,-1-1 1 0 0,12-6 0 0 0,4-5-1645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5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11976 0 0,'-17'0'528'0'0,"9"3"112"0"0,0 0-512 0 0,-1 4-128 0 0,1 0 0 0 0,0 6-3520 0 0,-2 0-736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5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24 344 11056 0 0,'0'0'852'0'0,"-10"-12"565"0"0,8 6-927 0 0,-1 1 0 0 0,1-1 0 0 0,1 1 0 0 0,-1-1 0 0 0,1 1 0 0 0,0-1 0 0 0,0 0 0 0 0,0 0 0 0 0,1 1 0 0 0,0-1 0 0 0,0 0 0 0 0,1 0 0 0 0,1-8 0 0 0,2-6 131 0 0,1-1 0 0 0,11-26-1 0 0,1 6 48 0 0,5-13 450 0 0,-11 35-69 0 0,-5 36-836 0 0,-2 3-203 0 0,0-1 25 0 0,0 0-1 0 0,2 0 0 0 0,0 0 0 0 0,10 19 1 0 0,-15-35-1 0 0,1 1 1 0 0,0-1 0 0 0,0 0 0 0 0,1 0 0 0 0,-1 0 0 0 0,1-1 0 0 0,-1 1 0 0 0,1-1-1 0 0,5 4 1 0 0,-7-5 13 0 0,1 0 0 0 0,-1 0 0 0 0,1 0 0 0 0,-1-1 0 0 0,1 1 0 0 0,-1-1 0 0 0,1 1 0 0 0,-1-1 0 0 0,1 0 0 0 0,0 0 0 0 0,-1 0 0 0 0,1 1 0 0 0,0-1 0 0 0,-1-1 0 0 0,1 1 0 0 0,0 0 0 0 0,-1 0 0 0 0,1-1 0 0 0,-1 1 0 0 0,1-1 0 0 0,0 1 0 0 0,-1-1 0 0 0,3-1 0 0 0,3-3 113 0 0,1 0 1 0 0,-1 0 0 0 0,0-1 0 0 0,0 0 0 0 0,-1 0 0 0 0,0 0 0 0 0,10-14-1 0 0,32-57 31 0 0,-23 34-327 0 0,-12 22-1030 0 0,-1-4-431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5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0 3680 0 0,'0'0'284'0'0,"8"14"5649"0"0,0 13-1605 0 0,7 44-1 0 0,-2 79-2881 0 0,-7-72-110 0 0,0 267 441 0 0,-20-166-2843 0 0,14-178 910 0 0,0 1 1 0 0,-1-1 0 0 0,1 1-1 0 0,0-1 1 0 0,-1 1-1 0 0,1-1 1 0 0,-1 1 0 0 0,1-1-1 0 0,-1 1 1 0 0,0-1 0 0 0,1 0-1 0 0,-1 1 1 0 0,0-1 0 0 0,0 0-1 0 0,0 0 1 0 0,0 0-1 0 0,0 0 1 0 0,-2 2 0 0 0,-11-1-1379 0 0</inkml:trace>
  <inkml:trace contextRef="#ctx0" brushRef="#br0" timeOffset="1">0 638 13824 0 0,'0'0'1061'0'0,"2"0"-692"0"0,26-5 501 0 0,173-37 5868 0 0,180-48-4871 0 0,-316 74-3862 0 0,-34 7 956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6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11976 0 0,'0'0'2165'0'0,"0"0"-1971"0"0,-1 0 0 0 0,1 0 0 0 0,0 1 0 0 0,-1-1 0 0 0,1 0 0 0 0,0 1 1 0 0,-1-1-1 0 0,1 0 0 0 0,0 1 0 0 0,0-1 0 0 0,-1 1 0 0 0,1-1 0 0 0,0 0 0 0 0,0 1 0 0 0,0-1 0 0 0,-1 1 1 0 0,1-1-1 0 0,0 2 0 0 0,0 83 1988 0 0,31 343-855 0 0,-29-397-1167 0 0,9 69 485 0 0,-3-54-301 0 0,-6-27 14 0 0,1 0 1 0 0,1 0-1 0 0,1 0 1 0 0,0-1-1 0 0,11 25 1 0 0,-15-42-328 0 0,-1 0 1 0 0,1 0-1 0 0,-1 0 1 0 0,1 0 0 0 0,0 0-1 0 0,-1 0 1 0 0,1 0-1 0 0,0 0 1 0 0,0 0-1 0 0,0 0 1 0 0,-1 0-1 0 0,1 0 1 0 0,0-1-1 0 0,0 1 1 0 0,0 0-1 0 0,0-1 1 0 0,1 1-1 0 0,-1-1 1 0 0,1 1-1 0 0,-1 0-16 0 0,0-1 0 0 0,0 0 1 0 0,0-1-1 0 0,0 1 0 0 0,0 0 0 0 0,0 0 0 0 0,0 0 0 0 0,0-1 0 0 0,0 1 0 0 0,0 0 0 0 0,0-1 0 0 0,0 1 0 0 0,0-1 0 0 0,0 1 0 0 0,0-1 0 0 0,0 1 0 0 0,-1-1 0 0 0,2 0 0 0 0,2-3 103 0 0,-1 0 0 0 0,1 0 0 0 0,-1-1 0 0 0,0 1 0 0 0,0-1 0 0 0,0 0 0 0 0,2-5 0 0 0,21-52 895 0 0,-12 28-593 0 0,1 0 1 0 0,1 1-1 0 0,31-46 0 0 0,-46 77-387 0 0,0 0 0 0 0,1 1 0 0 0,-1-1 0 0 0,1 1 0 0 0,-1-1 0 0 0,1 1 0 0 0,-1-1-1 0 0,1 1 1 0 0,0 0 0 0 0,-1 0 0 0 0,1-1 0 0 0,0 1 0 0 0,3-1 0 0 0,-4 2-28 0 0,0 0 1 0 0,0 0-1 0 0,1 0 1 0 0,-1 0 0 0 0,0 0-1 0 0,0 1 1 0 0,0-1-1 0 0,0 0 1 0 0,0 0 0 0 0,0 1-1 0 0,0-1 1 0 0,-1 1-1 0 0,1-1 1 0 0,0 1 0 0 0,0-1-1 0 0,0 1 1 0 0,0-1-1 0 0,0 1 1 0 0,-1 0 0 0 0,1 0-1 0 0,0-1 1 0 0,-1 1-1 0 0,1 0 1 0 0,0 0 0 0 0,-1 0-1 0 0,1 0 1 0 0,-1 0-1 0 0,1 1 1 0 0,4 9 10 0 0,0 0 0 0 0,-1 0 0 0 0,-1 1 0 0 0,0-1 0 0 0,0 1-1 0 0,-1-1 1 0 0,1 17 0 0 0,1 9 13 0 0,1-2 27 0 0,8 41 28 0 0,-11-69-88 0 0,0 1 1 0 0,1-1 0 0 0,-1 0 0 0 0,1 0-1 0 0,1 0 1 0 0,-1 0 0 0 0,8 9-1 0 0,-9-14-57 0 0,-1 0 0 0 0,1 0 0 0 0,0 0 0 0 0,0-1 0 0 0,0 1 0 0 0,-1-1-1 0 0,2 0 1 0 0,-1 1 0 0 0,0-1 0 0 0,0 0 0 0 0,0 0 0 0 0,0 0 0 0 0,1 0 0 0 0,-1-1-1 0 0,0 1 1 0 0,1-1 0 0 0,-1 1 0 0 0,1-1 0 0 0,-1 0 0 0 0,0 0 0 0 0,1 0-1 0 0,-1 0 1 0 0,1 0 0 0 0,3-2 0 0 0,14-6-3210 0 0,-3-6-3653 0 0,-8 2-1005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6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19 228 3224 0 0,'2'-1'17002'0'0,"5"-6"-15417"0"0,2 0-266 0 0,-4 2-853 0 0,1 0 1 0 0,-1 0 0 0 0,-1 0-1 0 0,9-12 1 0 0,-1-2 217 0 0,4-9 217 0 0,26-32 1 0 0,-39 57-877 0 0,-1-1-1 0 0,0 1 1 0 0,0 0 0 0 0,0-1-1 0 0,0 0 1 0 0,0 0 0 0 0,-1 1 0 0 0,0-1-1 0 0,1 0 1 0 0,-1-5 0 0 0,-1 8-15 0 0,1 0 1 0 0,-1 0-1 0 0,0 0 1 0 0,0 0-1 0 0,0 0 1 0 0,-1 1-1 0 0,1-1 1 0 0,0 0-1 0 0,0 0 1 0 0,0 0-1 0 0,-1 0 1 0 0,1 0-1 0 0,0 1 1 0 0,-1-1-1 0 0,1 0 0 0 0,-1 0 1 0 0,1 0-1 0 0,-1 1 1 0 0,1-1-1 0 0,-2 0 1 0 0,1 0 8 0 0,0 0 0 0 0,0 1-1 0 0,0-1 1 0 0,-1 1 0 0 0,1-1 0 0 0,0 1 0 0 0,-1-1-1 0 0,1 1 1 0 0,0 0 0 0 0,-1 0 0 0 0,1 0 0 0 0,-1 0-1 0 0,1 0 1 0 0,0 0 0 0 0,-1 0 0 0 0,1 0 0 0 0,-3 1-1 0 0,1 0 36 0 0,-1 0-1 0 0,0 0 0 0 0,1 1 1 0 0,-1-1-1 0 0,1 1 0 0 0,0 0 0 0 0,-1 0 1 0 0,1 0-1 0 0,0 1 0 0 0,0-1 0 0 0,0 1 1 0 0,0-1-1 0 0,1 1 0 0 0,-3 3 0 0 0,-5 7 37 0 0,-16 28 0 0 0,23-36-93 0 0,-3 6 49 0 0,1 0 0 0 0,0 1 0 0 0,0-1-1 0 0,1 1 1 0 0,1 0 0 0 0,0 0-1 0 0,0 1 1 0 0,2-1 0 0 0,-2 19 0 0 0,3-25-72 0 0,0 1 1 0 0,0 0 0 0 0,1 0 0 0 0,0 0-1 0 0,0 0 1 0 0,0-1 0 0 0,1 1 0 0 0,0 0-1 0 0,1-1 1 0 0,-1 1 0 0 0,1-1 0 0 0,0 0-1 0 0,1 0 1 0 0,0 0 0 0 0,0-1 0 0 0,0 1-1 0 0,0-1 1 0 0,9 8 0 0 0,-7-8-227 0 0,0-2-1 0 0,0 1 1 0 0,0 0 0 0 0,0-1 0 0 0,1 0 0 0 0,0-1-1 0 0,-1 0 1 0 0,1 0 0 0 0,0 0 0 0 0,0-1 0 0 0,0 1-1 0 0,0-2 1 0 0,0 1 0 0 0,0-1 0 0 0,0 0 0 0 0,0-1 0 0 0,0 1-1 0 0,0-2 1 0 0,9-1 0 0 0,21-7-1415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6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292 3 13504 0 0,'-2'-1'81'0'0,"0"1"0"0"0,1-1 0 0 0,-1 1 0 0 0,0 0 0 0 0,0-1 0 0 0,0 1 0 0 0,0 0 0 0 0,0 0 0 0 0,0 0 0 0 0,0 1 0 0 0,1-1 0 0 0,-1 0 0 0 0,0 1 0 0 0,0-1 0 0 0,0 1 0 0 0,0-1 0 0 0,1 1 0 0 0,-3 1 0 0 0,-5 3-32 0 0,1 0 1 0 0,-12 8-1 0 0,1 1 809 0 0,5-5-520 0 0,1 0-1 0 0,0 1 1 0 0,1 1 0 0 0,0 0 0 0 0,1 1-1 0 0,0 0 1 0 0,0 1 0 0 0,-8 15 0 0 0,6-8-282 0 0,1 0-1 0 0,2 1 1 0 0,0 1 0 0 0,1 0 0 0 0,-6 22-1 0 0,11-27-50 0 0,2-1 0 0 0,-2 23 1 0 0,0-8 248 0 0,4-29-216 0 0,0 0 1 0 0,0 1 0 0 0,0-1 0 0 0,0 0-1 0 0,1 0 1 0 0,-1 1 0 0 0,0-1 0 0 0,1 0-1 0 0,0 0 1 0 0,-1 0 0 0 0,1 0-1 0 0,0 0 1 0 0,0 0 0 0 0,0 0 0 0 0,0 0-1 0 0,1 0 1 0 0,-1 0 0 0 0,1 0 0 0 0,-1-1-1 0 0,1 1 1 0 0,-1 0 0 0 0,1-1-1 0 0,0 0 1 0 0,0 1 0 0 0,-1-1 0 0 0,1 0-1 0 0,0 0 1 0 0,0 0 0 0 0,0 0 0 0 0,1 0-1 0 0,-1-1 1 0 0,0 1 0 0 0,0 0-1 0 0,0-1 1 0 0,1 0 0 0 0,-1 0 0 0 0,0 1-1 0 0,0-1 1 0 0,1 0 0 0 0,-1-1-1 0 0,0 1 1 0 0,0 0 0 0 0,5-2 0 0 0,0 0 61 0 0,1-1 0 0 0,0 0 1 0 0,-1 0-1 0 0,1-1 0 0 0,-1 0 0 0 0,0-1 1 0 0,0 1-1 0 0,-1-1 0 0 0,0 0 0 0 0,1-1 1 0 0,5-7-1 0 0,7-9 272 0 0,29-45-1 0 0,-22 29-227 0 0,51-82 818 0 0,-57 80 490 0 0,-20 39-1076 0 0,0 3-90 0 0,-11 59 763 0 0,2-25-1046 0 0,2 0 0 0 0,1 0-1 0 0,-2 71 1 0 0,8-104-101 0 0,0 0 0 0 0,0 0-1 0 0,0 0 1 0 0,0 0 0 0 0,1 0 0 0 0,0 0 0 0 0,-1-1-1 0 0,1 1 1 0 0,0 0 0 0 0,1 0 0 0 0,-1-1-1 0 0,2 4 1 0 0,-2-5 32 0 0,0 0 0 0 0,0 0 0 0 0,0 0 0 0 0,0-1 0 0 0,0 1 0 0 0,0 0 0 0 0,0 0-1 0 0,0-1 1 0 0,0 1 0 0 0,0-1 0 0 0,0 1 0 0 0,1-1 0 0 0,-1 1 0 0 0,0-1 0 0 0,0 0 0 0 0,1 0 0 0 0,-1 1-1 0 0,0-1 1 0 0,1 0 0 0 0,-1 0 0 0 0,0 0 0 0 0,0 0 0 0 0,1-1 0 0 0,-1 1 0 0 0,0 0 0 0 0,0 0 0 0 0,1-1-1 0 0,-1 1 1 0 0,2-2 0 0 0,0 1-267 0 0,0-1 0 0 0,0 1 0 0 0,0-1 0 0 0,0 0 0 0 0,0 0 0 0 0,-1 0 0 0 0,1-1 0 0 0,2-2 0 0 0,9-12-1202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7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14800 0 0,'-2'0'172'0'0,"1"0"0"0"0,0 0 0 0 0,0 0 1 0 0,0 0-1 0 0,0 0 0 0 0,0 1 0 0 0,0-1 1 0 0,0 0-1 0 0,-1 0 0 0 0,1 1 0 0 0,0-1 1 0 0,0 1-1 0 0,0-1 0 0 0,0 1 0 0 0,0-1 1 0 0,0 1-1 0 0,1-1 0 0 0,-1 1 0 0 0,-2 1 1 0 0,3 0-45 0 0,-1-1 1 0 0,1 0-1 0 0,-1 1 1 0 0,1-1-1 0 0,-1 0 1 0 0,1 1-1 0 0,0-1 1 0 0,0 1 0 0 0,0-1-1 0 0,0 0 1 0 0,0 1-1 0 0,0-1 1 0 0,0 1-1 0 0,0-1 1 0 0,0 1-1 0 0,1 1 1 0 0,20 104 2112 0 0,11 48-241 0 0,-31-148-1851 0 0,1 0 0 0 0,0-1-1 0 0,0 1 1 0 0,0 0 0 0 0,1-1 0 0 0,0 0-1 0 0,0 1 1 0 0,6 7 0 0 0,-9-14-106 0 0,0 0 0 0 0,1 0 0 0 0,-1 0 0 0 0,0 0 0 0 0,1 0 0 0 0,-1 0 0 0 0,0 0 0 0 0,0 0 0 0 0,1 0 0 0 0,-1 0 0 0 0,0-1 0 0 0,0 1 0 0 0,1 0 0 0 0,-1 0 0 0 0,0 0 0 0 0,0 0 0 0 0,1 0 0 0 0,-1-1 0 0 0,0 1 0 0 0,0 0 0 0 0,1 0 0 0 0,-1 0 0 0 0,0-1 0 0 0,0 1 0 0 0,0 0 0 0 0,0 0 0 0 0,1 0 0 0 0,-1-1 0 0 0,0 1 0 0 0,0 0 0 0 0,0-1 0 0 0,0 1 0 0 0,6-10 127 0 0,-1-5-164 0 0,-1 1 0 0 0,3-19 1 0 0,-1 7-10 0 0,0 2 149 0 0,0-4 483 0 0,1 1-1 0 0,16-40 1 0 0,-21 63-783 0 0,1 0 0 0 0,0 0-1 0 0,-1 0 1 0 0,1 0 0 0 0,0 1 0 0 0,1-1-1 0 0,-1 1 1 0 0,1-1 0 0 0,-1 1 0 0 0,1 0-1 0 0,0 1 1 0 0,0-1 0 0 0,1 1 0 0 0,-1 0 0 0 0,0 0-1 0 0,1 0 1 0 0,-1 0 0 0 0,1 1 0 0 0,0-1-1 0 0,-1 1 1 0 0,9 0 0 0 0,30 0-5234 0 0,-28 1 920 0 0,7 0-2634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7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0 15664 0 0,'0'0'356'0'0,"-4"4"475"0"0,-25 14-278 0 0,23-15-509 0 0,0 1 1 0 0,0 0-1 0 0,-8 6 0 0 0,-1 4 904 0 0,0 1 1 0 0,1 0-1 0 0,1 1 1 0 0,0 1-1 0 0,1 0 1 0 0,1 1-1 0 0,1 0 0 0 0,0 1 1 0 0,2 0-1 0 0,-8 23 1 0 0,13-35-823 0 0,1-1 0 0 0,1 1 0 0 0,-1 0 0 0 0,1 0 0 0 0,0 0 0 0 0,1 0-1 0 0,0 10 1 0 0,0-15-106 0 0,0 0 0 0 0,1 0 0 0 0,-1 0 0 0 0,0 0-1 0 0,1 0 1 0 0,0-1 0 0 0,-1 1 0 0 0,1 0 0 0 0,0 0-1 0 0,0-1 1 0 0,0 1 0 0 0,0-1 0 0 0,0 1 0 0 0,0 0-1 0 0,0-1 1 0 0,1 0 0 0 0,-1 1 0 0 0,0-1 0 0 0,1 0-1 0 0,-1 0 1 0 0,1 0 0 0 0,0 0 0 0 0,-1 0 0 0 0,1 0-1 0 0,0 0 1 0 0,0 0 0 0 0,-1-1 0 0 0,1 1 0 0 0,0-1 0 0 0,0 1-1 0 0,3-1 1 0 0,3 1-15 0 0,1-1-1 0 0,-1 0 1 0 0,1-1-1 0 0,0 1 0 0 0,-1-2 1 0 0,13-2-1 0 0,51-20-80 0 0,-51 17-11 0 0,49-21-1923 0 0,-24 6-6138 0 0,-18 6-201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8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21 13824 0 0,'0'-6'-199'0'0,"0"-9"6290"0"0,-1 22-5554 0 0,-7 264 2456 0 0,8-252-2833 0 0,7 157-442 0 0,-4-149 574 0 0,1-1 0 0 0,2 0 0 0 0,0 0-1 0 0,16 40 1 0 0,-19-58-171 0 0,1-1-1 0 0,0 1 1 0 0,0-1 0 0 0,0 1-1 0 0,1-1 1 0 0,0-1-1 0 0,7 8 1 0 0,-10-12-100 0 0,0 0 1 0 0,0 0-1 0 0,1 0 0 0 0,-1-1 1 0 0,1 1-1 0 0,0 0 0 0 0,-1-1 1 0 0,1 0-1 0 0,0 0 0 0 0,0 0 1 0 0,0 0-1 0 0,0 0 1 0 0,0 0-1 0 0,0-1 0 0 0,0 1 1 0 0,0-1-1 0 0,0 0 0 0 0,0 0 1 0 0,0 0-1 0 0,0 0 0 0 0,0-1 1 0 0,5-1-1 0 0,1 0 35 0 0,-1-1 0 0 0,0 0-1 0 0,0-1 1 0 0,-1 0 0 0 0,1 0-1 0 0,-1 0 1 0 0,1-1 0 0 0,-2 0-1 0 0,14-12 1 0 0,-10 6 65 0 0,0 0-1 0 0,-1-1 1 0 0,0 0 0 0 0,14-25-1 0 0,-14 21 37 0 0,-6 12-104 0 0,0 1 1 0 0,-1-1-1 0 0,0 0 0 0 0,1 0 1 0 0,-1-1-1 0 0,-1 1 1 0 0,1 0-1 0 0,-1-1 0 0 0,1-4 1 0 0,-2 8 386 0 0,1 3-356 0 0,2 13-30 0 0,0 1 0 0 0,-1 0 0 0 0,0 0 0 0 0,-2-1 0 0 0,-1 29 0 0 0,0-3 4 0 0,-1 10-12 0 0,1-35-31 0 0,0 0-1 0 0,1 0 0 0 0,0 0 1 0 0,2 0-1 0 0,0 1 1 0 0,6 22-1 0 0,-8-38-25 0 0,0 0 1 0 0,1 0-1 0 0,-1 1 0 0 0,1-1 0 0 0,-1 0 1 0 0,1 0-1 0 0,0 0 0 0 0,-1 0 1 0 0,1 0-1 0 0,0 0 0 0 0,0 0 0 0 0,0 0 1 0 0,0 0-1 0 0,1 1 0 0 0,-1-2-51 0 0,-1 0 1 0 0,1 1-1 0 0,-1-1 0 0 0,1 0 0 0 0,0 0 1 0 0,-1 0-1 0 0,1 0 0 0 0,-1 0 0 0 0,1 0 1 0 0,0 0-1 0 0,-1 0 0 0 0,1 0 0 0 0,0 0 1 0 0,-1 0-1 0 0,1 0 0 0 0,-1 0 0 0 0,1 0 1 0 0,0 0-1 0 0,-1-1 0 0 0,2 1 1 0 0,1-2-902 0 0,0 0 1 0 0,0-1 0 0 0,0 1 0 0 0,-1 0 0 0 0,1-1 0 0 0,-1 0 0 0 0,1 0 0 0 0,1-2 0 0 0,10-16-7161 0 0</inkml:trace>
  <inkml:trace contextRef="#ctx0" brushRef="#br0" timeOffset="1">687 315 18431 0 0,'-4'3'237'0'0,"1"0"-1"0"0,-1 0 1 0 0,1 0-1 0 0,0 1 1 0 0,0 0 0 0 0,0-1-1 0 0,1 1 1 0 0,-5 8-1 0 0,-14 37-359 0 0,13-27 740 0 0,-51 140 1776 0 0,56-152-2260 0 0,-1 1 0 0 0,-2 14-1 0 0,5-23-151 0 0,1 1 0 0 0,-1 0-1 0 0,1 0 1 0 0,0-1 0 0 0,0 1-1 0 0,0 0 1 0 0,0-1 0 0 0,0 1-1 0 0,0 0 1 0 0,1 0 0 0 0,0-1-1 0 0,-1 1 1 0 0,1 0 0 0 0,2 3-1 0 0,-3-6-52 0 0,1 1 1 0 0,-1 0-1 0 0,0-1 0 0 0,1 1 0 0 0,-1-1 0 0 0,1 1 0 0 0,-1 0 0 0 0,1-1 0 0 0,-1 1 0 0 0,1-1 1 0 0,-1 1-1 0 0,1-1 0 0 0,0 0 0 0 0,-1 1 0 0 0,1-1 0 0 0,0 0 0 0 0,-1 1 0 0 0,1-1 1 0 0,0 0-1 0 0,-1 0 0 0 0,1 1 0 0 0,1-1 0 0 0,9 0-791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8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34 19351 0 0,'-15'-12'856'0'0,"10"8"176"0"0,-3-5-824 0 0,1 7-208 0 0,-1-1 0 0 0,-4 1 0 0 0,1 0 352 0 0,0 2 32 0 0,0 0 8 0 0,3 2 0 0 0,-4 3-216 0 0,4 6-48 0 0,-1-2 0 0 0,4 4-8 0 0,-1 2-920 0 0,6 5-176 0 0,0 2-40 0 0,6 1-7375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0 4608 0 0,'-13'3'455'0'0,"11"-3"-397"0"0,1 0 1 0 0,-1 0-1 0 0,0 0 0 0 0,1 1 0 0 0,-1-1 0 0 0,0 1 1 0 0,1-1-1 0 0,-1 1 0 0 0,-2 1 0 0 0,-8 6 4650 0 0,0 1 0 0 0,-12 12-1 0 0,-19 23 255 0 0,-31 56-2693 0 0,67-89-2150 0 0,0 0 0 0 0,1 0 0 0 0,0 0 0 0 0,1 1 0 0 0,0 0 0 0 0,1 0 0 0 0,1 0 0 0 0,0 1 0 0 0,0-1 0 0 0,1 1 0 0 0,1-1 0 0 0,0 21 0 0 0,1-30-60 0 0,0 0 1 0 0,1 0-1 0 0,-1 0 0 0 0,1-1 1 0 0,0 1-1 0 0,-1 0 1 0 0,2-1-1 0 0,-1 1 0 0 0,0 0 1 0 0,0-1-1 0 0,1 0 1 0 0,-1 1-1 0 0,1-1 1 0 0,0 0-1 0 0,0 0 0 0 0,0 0 1 0 0,0 0-1 0 0,4 3 1 0 0,-3-3-61 0 0,0 0 0 0 0,0-1 0 0 0,0 1 1 0 0,0-1-1 0 0,1 0 0 0 0,-1 0 0 0 0,1 0 0 0 0,-1 0 1 0 0,1 0-1 0 0,-1-1 0 0 0,1 0 0 0 0,-1 0 1 0 0,1 0-1 0 0,6-1 0 0 0,1-1-55 0 0,1 0 0 0 0,-1-1 0 0 0,0-1 0 0 0,0 0 0 0 0,0 0 0 0 0,17-11 0 0 0,56-40-1629 0 0,-56 34 229 0 0,-1-3-331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6:58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2 159 8752 0 0,'3'13'1454'0'0,"-1"0"0"0"0,0 0 1 0 0,0 0-1 0 0,-1 20 0 0 0,-7 53 6638 0 0,4-52-7546 0 0,0-20-54 0 0,1-11-339 0 0,1-1-1 0 0,-1 1 1 0 0,1 0 0 0 0,0-1-1 0 0,0 1 1 0 0,0 0-1 0 0,1 0 1 0 0,-1-1-1 0 0,0 1 1 0 0,3 5-1 0 0,-3-7 179 0 0,1-1-312 0 0,-1 0 1 0 0,1 1 0 0 0,0-1-1 0 0,-1 0 1 0 0,1 0-1 0 0,0 0 1 0 0,-1 0-1 0 0,1 0 1 0 0,0 0 0 0 0,0 0-1 0 0,-1 0 1 0 0,1 0-1 0 0,0 0 1 0 0,-1 0 0 0 0,1-1-1 0 0,0 1 1 0 0,-1 0-1 0 0,2-1 1 0 0,3-3 143 0 0,0 0 1 0 0,-1-1 0 0 0,1 0 0 0 0,-1 1-1 0 0,0-1 1 0 0,0-1 0 0 0,-1 1-1 0 0,1-1 1 0 0,4-10 0 0 0,0-3 41 0 0,9-35 1 0 0,-9 25-141 0 0,29-98 135 0 0,-29 106-592 0 0,1 0 0 0 0,1 0 0 0 0,23-34 0 0 0,-28 51 77 0 0,-1 2-890 0 0</inkml:trace>
  <inkml:trace contextRef="#ctx0" brushRef="#br0" timeOffset="1">339 334 3680 0 0,'15'4'392'0'0,"-13"-3"-170"0"0,0-1 1 0 0,1 0-1 0 0,-1 1 0 0 0,0-1 0 0 0,0 0 1 0 0,0-1-1 0 0,4 0 0 0 0,-1 0 919 0 0,0 0 0 0 0,-1-1 0 0 0,1 1 0 0 0,-1-1 0 0 0,7-4 0 0 0,-2 0 1174 0 0,0-1 1 0 0,0 1-1 0 0,11-11 1 0 0,-8 4-1815 0 0,1-1-1 0 0,-2 0 1 0 0,0 0 0 0 0,0-1 0 0 0,-2 0-1 0 0,10-20 1 0 0,-10 15 101 0 0,8-21 0 0 0,-15 34-483 0 0,0 1-1 0 0,0-2 1 0 0,0 1-1 0 0,-1 0 1 0 0,0 0-1 0 0,-1 0 1 0 0,0-9-1 0 0,0 15-118 0 0,0 0 0 0 0,0 0 0 0 0,0-1 0 0 0,-1 1 0 0 0,1 0 0 0 0,0-1 0 0 0,-1 1 0 0 0,1 0 0 0 0,-1 0 0 0 0,1 0 0 0 0,-1-1 0 0 0,0 1 0 0 0,1 0 0 0 0,-1 0 0 0 0,0 0 0 0 0,0 0 0 0 0,0 0 0 0 0,0 0 0 0 0,0 0 0 0 0,0 1 0 0 0,0-1 0 0 0,-1-1 0 0 0,0 1 0 0 0,-1 1 0 0 0,1-1 0 0 0,0 0 0 0 0,0 1 0 0 0,0-1 0 0 0,-1 1 0 0 0,1 0 0 0 0,0 0 0 0 0,0 0 0 0 0,-1 0 0 0 0,1 0 0 0 0,-2 1 0 0 0,-4 0 0 0 0,2 1 0 0 0,-1 0 0 0 0,0 0 0 0 0,0 1 0 0 0,1 0 0 0 0,-1 0 0 0 0,-8 6 0 0 0,6-2 103 0 0,1 0-1 0 0,0 1 0 0 0,0 0 1 0 0,1 1-1 0 0,0-1 1 0 0,0 1-1 0 0,1 1 0 0 0,1-1 1 0 0,-8 17-1 0 0,5-8 103 0 0,1 1 0 0 0,1-1 0 0 0,0 1-1 0 0,-4 31 1 0 0,8-37-209 0 0,0 0 0 0 0,1 1 0 0 0,0-1-1 0 0,2 0 1 0 0,1 16 0 0 0,-2-25 46 0 0,1 0-1 0 0,0 0 1 0 0,0 0-1 0 0,0-1 1 0 0,1 1-1 0 0,-1 0 1 0 0,1-1-1 0 0,0 1 1 0 0,0-1-1 0 0,0 0 1 0 0,1 1-1 0 0,-1-1 1 0 0,1 0-1 0 0,0 0 1 0 0,-1-1-1 0 0,1 1 1 0 0,1 0-1 0 0,-1-1 1 0 0,0 0-1 0 0,0 0 1 0 0,7 3-1 0 0,2 0-29 0 0,-1-2 1 0 0,1 1-1 0 0,0-1 0 0 0,0-1 0 0 0,0 0 0 0 0,18 0 1 0 0,23-2-2095 0 0,-3-6-6038 0 0,-33 4-667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7:00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9848 0 0,'0'0'745'0'0,"0"-1"-513"0"0,1-22 1601 0 0,0 9 9380 0 0,4 27-10285 0 0,4 32 60 0 0,5 72 1 0 0,-5-32-584 0 0,-6-64-227 0 0,1 0 0 0 0,0 0 0 0 0,15 38 1 0 0,-18-58-161 0 0,-1-1-1 0 0,0 0 1 0 0,0 0 0 0 0,0 0 0 0 0,0 0 0 0 0,0 0-1 0 0,0 1 1 0 0,0-1 0 0 0,0 0 0 0 0,0 0-1 0 0,0 0 1 0 0,0 0 0 0 0,0 0 0 0 0,0 0 0 0 0,0 1-1 0 0,0-1 1 0 0,1 0 0 0 0,-1 0 0 0 0,0 0-1 0 0,0 0 1 0 0,0 0 0 0 0,0 0 0 0 0,0 0 0 0 0,0 0-1 0 0,1 0 1 0 0,-1 0 0 0 0,0 0 0 0 0,0 0-1 0 0,0 0 1 0 0,0 1 0 0 0,0-1 0 0 0,0 0 0 0 0,1 0-1 0 0,-1 0 1 0 0,0 0 0 0 0,0 0 0 0 0,0 0-1 0 0,0 0 1 0 0,0-1 0 0 0,1 1 0 0 0,-1 0 0 0 0,0 0-1 0 0,0 0 1 0 0,0 0 0 0 0,0 0 0 0 0,6-7 308 0 0,1-13 75 0 0,-5-6-368 0 0,-2-1 1 0 0,-1 1-1 0 0,-1 0 0 0 0,-1 0 1 0 0,-7-29-1 0 0,5 28-33 0 0,4 19 0 0 0,0 1 0 0 0,0-1 0 0 0,-1 1 0 0 0,0 0 0 0 0,0 0 0 0 0,-1 0 0 0 0,-5-12 0 0 0,4 13 0 0 0,4 5-1 0 0,0 0 0 0 0,-1 0 0 0 0,1 0 0 0 0,-1 0 1 0 0,1 0-1 0 0,-1 0 0 0 0,0 0 0 0 0,1 1 0 0 0,-1-1 0 0 0,0 0 0 0 0,1 1 0 0 0,-1-1 1 0 0,0 0-1 0 0,-2 0 0 0 0,3 0-71 0 0,-9 4-1121 0 0,4-1-3191 0 0,2 3 2422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7:48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5 216 2304 0 0,'0'0'3760'0'0,"0"-8"-2184"0"0,0 7-1425 0 0,-5-19 14946 0 0,5 17-13194 0 0,1 2-1828 0 0,1 0 0 0 0,-1 0 0 0 0,1 1 1 0 0,-1-1-1 0 0,0 1 0 0 0,1-1 0 0 0,-1 1 0 0 0,1 0 0 0 0,-1 0 0 0 0,1-1 0 0 0,-1 1 0 0 0,3 0 0 0 0,18 1 285 0 0,27 5 0 0 0,-22-2-112 0 0,9 3-100 0 0,26 0 242 0 0,-48-6-255 0 0,-1 1 1 0 0,1 0 0 0 0,23 6 0 0 0,-19-3-17 0 0,24 3 1 0 0,-10-4-34 0 0,-10-1-9 0 0,25 0 0 0 0,244 7 694 0 0,-246-8-598 0 0,35 1 123 0 0,138-12 0 0 0,-71-12-213 0 0,203-12 106 0 0,32 23 230 0 0,-336 11-433 0 0,139-4-207 0 0,-47-6 258 0 0,62-2 43 0 0,-176 10-85 0 0,199-4 181 0 0,-29 8-140 0 0,182-5 365 0 0,160-36 7 0 0,-159 3-249 0 0,-221 24-28 0 0,50-4 235 0 0,-90-5-131 0 0,-110 19-375 0 0,-1 0-1 0 0,0 0 1 0 0,0-1-1 0 0,0 1 1 0 0,0-1-1 0 0,0-1 1 0 0,0 1-1 0 0,4-4 1 0 0,11-4-8950 0 0,-9 4-363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7:50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8 6392 0 0,'-120'-8'7712'0'0,"113"8"-7056"0"0,1 1 0 0 0,0 0 0 0 0,0-1-1 0 0,0 2 1 0 0,-7 1 0 0 0,5 1 474 0 0,0 1 0 0 0,0 0-1 0 0,0 0 1 0 0,-6 6-1 0 0,13-10-778 0 0,-10 11 1418 0 0,11-11-1709 0 0,0 0-1 0 0,-1 0 0 0 0,1-1 1 0 0,0 1-1 0 0,0 0 1 0 0,0 0-1 0 0,-1 0 1 0 0,1-1-1 0 0,0 1 0 0 0,0 0 1 0 0,0 0-1 0 0,0 0 1 0 0,1-1-1 0 0,-1 1 1 0 0,0 0-1 0 0,0 0 0 0 0,0 0 1 0 0,1-1-1 0 0,-1 1 1 0 0,0 0-1 0 0,1 0 1 0 0,-1-1-1 0 0,0 1 0 0 0,1 0 1 0 0,-1-1-1 0 0,1 1 1 0 0,-1 0-1 0 0,1-1 1 0 0,0 1-1 0 0,-1-1 0 0 0,1 1 1 0 0,-1-1-1 0 0,1 1 1 0 0,0-1-1 0 0,0 1 1 0 0,-1-1-1 0 0,1 0 0 0 0,1 1 1 0 0,5 2-18 0 0,-1-1 0 0 0,1 0 0 0 0,11 3-1 0 0,-9-3 218 0 0,12 2-10 0 0,29 3-1 0 0,0-1 39 0 0,-17-1-117 0 0,0-3 0 0 0,50-1 0 0 0,-11-1 5 0 0,189-5 202 0 0,-108-1-250 0 0,11 1-48 0 0,259 3 113 0 0,-120 5 118 0 0,-178-4-131 0 0,212 14-48 0 0,-220 2 78 0 0,-70-7-36 0 0,75 2 1 0 0,-110-9-124 0 0,0-1 0 0 0,0-1 0 0 0,0 0 0 0 0,0-1 0 0 0,0 0 0 0 0,-1 0 0 0 0,1-1-1 0 0,11-5 1 0 0,-22 7-100 0 0,1 0-1 0 0,-1 1 1 0 0,0-1-1 0 0,0 0 1 0 0,1 0-1 0 0,-1 0 0 0 0,0 0 1 0 0,0 0-1 0 0,0 0 1 0 0,0-1-1 0 0,1 0 1 0 0,-3-8-695 0 0,-2 7-1293 0 0,1-3 518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00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51 143 3224 0 0,'-1'-1'2906'0'0,"-3"-13"2612"0"0,4 13-5431 0 0,0 1 1 0 0,0-1 0 0 0,0 0 0 0 0,0 1-1 0 0,0-1 1 0 0,-1 1 0 0 0,1-1 0 0 0,0 0 0 0 0,0 1-1 0 0,0-1 1 0 0,-1 1 0 0 0,1-1 0 0 0,0 1-1 0 0,-1-1 1 0 0,1 1 0 0 0,0-1 0 0 0,-1 1-1 0 0,1-1 1 0 0,-1 1 0 0 0,1-1 0 0 0,-1 1-1 0 0,1-1 1 0 0,-1 1 0 0 0,1 0 0 0 0,-1-1 0 0 0,1 1-1 0 0,-2 0 1 0 0,-15-3 1669 0 0,16 3-1273 0 0,-17 3 3031 0 0,18-3-3474 0 0,0 0 1 0 0,0-1-1 0 0,1 1 0 0 0,-1 0 1 0 0,0 0-1 0 0,0 0 1 0 0,0 0-1 0 0,0 0 1 0 0,0 0-1 0 0,0 0 1 0 0,0 0-1 0 0,0 0 0 0 0,0 0 1 0 0,1 0-1 0 0,-1 0 1 0 0,0 0-1 0 0,0 0 1 0 0,0 0-1 0 0,0 0 1 0 0,0 0-1 0 0,0 0 0 0 0,0 0 1 0 0,0 1-1 0 0,0-1 1 0 0,1 0-1 0 0,-1 0 1 0 0,0 0-1 0 0,0 0 1 0 0,0 0-1 0 0,0 0 0 0 0,0 0 1 0 0,0 0-1 0 0,0 0 1 0 0,0 0-1 0 0,0 0 1 0 0,0 0-1 0 0,0 0 1 0 0,0 1-1 0 0,0-1 0 0 0,0 0 1 0 0,0 0-1 0 0,0 0 1 0 0,0 0-1 0 0,0 0 1 0 0,1 0-1 0 0,-1 0 1 0 0,0 0-1 0 0,0 0 0 0 0,0 1 1 0 0,0-1-1 0 0,0 0 1 0 0,0 0-1 0 0,-1 0 1 0 0,1 0-1 0 0,0 0 0 0 0,0 0 1 0 0,0 0-1 0 0,0 0 1 0 0,0 0-1 0 0,0 1 1 0 0,0-1-1 0 0,0 0 1 0 0,0 0-1 0 0,0 0 0 0 0,0 0 1 0 0,0 0-1 0 0,16 2 465 0 0,19-3-364 0 0,221-21 798 0 0,-190 17-788 0 0,108 7 1 0 0,25-3-25 0 0,32 20 320 0 0,-179-16-346 0 0,0-2-1 0 0,93-10 1 0 0,-78 4-34 0 0,67-6 2 0 0,103-6 268 0 0,158 12 406 0 0,-215 12-520 0 0,116 1 159 0 0,-3-15 790 0 0,-245 5-973 0 0,-24 2-91 0 0,0-2-1 0 0,0 0 0 0 0,27-7 0 0 0,-48 8-168 0 0,0 1 0 0 0,0-1-1 0 0,1 0 1 0 0,-2-1-1 0 0,1 1 1 0 0,0 0-1 0 0,0-1 1 0 0,0 1-1 0 0,-1-1 1 0 0,1 0 0 0 0,0 0-1 0 0,-1 0 1 0 0,0-1-1 0 0,0 1 1 0 0,1 0-1 0 0,-1-1 1 0 0,-1 1-1 0 0,1-1 1 0 0,0 0 0 0 0,-1 0-1 0 0,1 1 1 0 0,-1-1-1 0 0,1-4 1 0 0,1 1-1515 0 0,2 3-397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02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57 2760 0 0,'-36'-3'935'0'0,"20"0"1684"0"0,0-1 0 0 0,-31-11 0 0 0,43 14-2165 0 0,-24-12 6067 0 0,25 8-3036 0 0,5 3-3674 0 0,-1 1 459 0 0,11-4 356 0 0,-6 3-555 0 0,0 1 1 0 0,0 0-1 0 0,0 1 0 0 0,1 0 0 0 0,-1-1 0 0 0,0 2 0 0 0,0-1 1 0 0,0 1-1 0 0,0 0 0 0 0,10 3 0 0 0,17 2 20 0 0,23 5 320 0 0,-15-3-66 0 0,132 12 494 0 0,-162-20-804 0 0,159 6 592 0 0,-25-1-323 0 0,-51 3-257 0 0,-25-2-12 0 0,78-3 0 0 0,-95-5-25 0 0,211-6 116 0 0,-166 8-62 0 0,-13-3-39 0 0,0 4 0 0 0,108 16 0 0 0,-151-14-8 0 0,0-1 1 0 0,44-4-1 0 0,-3-1-5 0 0,-69 3-4 0 0,368-3 251 0 0,21-1 165 0 0,-188 15-245 0 0,-54-1-47 0 0,122 4 63 0 0,-62-2 64 0 0,-137-6-145 0 0,34 0 81 0 0,-63-3-78 0 0,-41-1-72 0 0,1-1 0 0 0,0-1 0 0 0,0 0 0 0 0,-1-1 0 0 0,1 0 0 0 0,19-5 0 0 0,-31 6-151 0 0,-1-1 0 0 0,1 0 0 0 0,-1 1 0 0 0,1-1-1 0 0,-1 0 1 0 0,1 0 0 0 0,-1 1 0 0 0,1-1 0 0 0,-1 0 0 0 0,0 0 0 0 0,0-1-1 0 0,1 1 1 0 0,-1 0 0 0 0,0 0 0 0 0,0-1 0 0 0,0 1 0 0 0,1-2 0 0 0,-2-1-1008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3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1816 0 11312 0 0,'-3'0'75'0'0,"1"0"1"0"0,-1 0 0 0 0,1 1 0 0 0,-1-1-1 0 0,1 0 1 0 0,0 1 0 0 0,-1 0 0 0 0,1-1-1 0 0,-1 1 1 0 0,1 0 0 0 0,0 0 0 0 0,0 1-1 0 0,0-1 1 0 0,0 0 0 0 0,0 1 0 0 0,0-1-1 0 0,0 1 1 0 0,0-1 0 0 0,0 1 0 0 0,-1 2-1 0 0,-1 1 154 0 0,0 0-1 0 0,0-1 1 0 0,-1 0-1 0 0,1 0 1 0 0,-8 5-1 0 0,-12 11 459 0 0,-134 148 1078 0 0,51-52-748 0 0,27-24-412 0 0,-72 109 0 0 0,72-92-426 0 0,-267 420 601 0 0,237-342-358 0 0,-63 116 290 0 0,165-290-691 0 0,-116 245 323 0 0,-157 545-323 0 0,253-690-85 0 0,5 1 0 0 0,-15 223 0 0 0,36-273 59 0 0,3 0 0 0 0,3 0 0 0 0,15 85 0 0 0,-9-101 42 0 0,2-1 1 0 0,2 0 0 0 0,2 0 0 0 0,43 84-1 0 0,-38-91-46 0 0,2-2-1 0 0,38 48 0 0 0,-45-66 2 0 0,1-2-1 0 0,0 0 1 0 0,2 0-1 0 0,0-2 1 0 0,35 23-1 0 0,-12-15 171 0 0,0-2-1 0 0,2-1 1 0 0,0-3 0 0 0,1-1-1 0 0,87 19 1 0 0,-28-17 381 0 0,167 10 0 0 0,37-27-219 0 0,-205-12-232 0 0,-21 1 52 0 0,10 4 154 0 0,-91 5 86 0 0,-18-5 806 0 0,-21-4-232 0 0,-51-17 0 0 0,-6-9-551 0 0,69 25-240 0 0,17 8-42 0 0,1-2 0 0 0,-1 1 0 0 0,1-1 0 0 0,0 0 0 0 0,0-1 0 0 0,-12-9 0 0 0,19 14-123 0 0,1 0 1 0 0,0 0-1 0 0,0 0 0 0 0,-1 0 0 0 0,1-1 0 0 0,0 1 0 0 0,0 0 0 0 0,0 0 0 0 0,-1-1 0 0 0,1 1 0 0 0,0 0 0 0 0,0 0 0 0 0,0 0 0 0 0,0-1 0 0 0,0 1 0 0 0,0 0 0 0 0,-1-1 0 0 0,1 1 0 0 0,0 0 0 0 0,0 0 0 0 0,0-1 0 0 0,0 1 0 0 0,0 0 0 0 0,0 0 0 0 0,0-1 0 0 0,0 1 0 0 0,0 0 0 0 0,0-1 0 0 0,0 1 0 0 0,0 0 0 0 0,0 0 1 0 0,1-1-1 0 0,-1 1 0 0 0,0-1 0 0 0,10-5 59 0 0,17 1 120 0 0,125 8-438 0 0,-88 0 171 0 0,-49-3 86 0 0,0 2 0 0 0,16 2 0 0 0,-26-3 0 0 0,-1 0 0 0 0,1 1 0 0 0,0-1 0 0 0,-1 1 0 0 0,0 0 0 0 0,1 0 0 0 0,-1 0 0 0 0,0 1 0 0 0,0 0 0 0 0,6 4 0 0 0,-8-5 9 0 0,-1 0-1 0 0,1 1 0 0 0,-1-1 1 0 0,1 0-1 0 0,-1 1 1 0 0,0-1-1 0 0,0 0 0 0 0,0 1 1 0 0,0-1-1 0 0,0 1 1 0 0,-1 0-1 0 0,1-1 1 0 0,-1 1-1 0 0,1 0 0 0 0,-1-1 1 0 0,0 1-1 0 0,0 0 1 0 0,-1 4-1 0 0,0-1 17 0 0,0-1 0 0 0,0 1 0 0 0,0-1 0 0 0,-1 1 0 0 0,0-1-1 0 0,0 0 1 0 0,-1 0 0 0 0,-2 5 0 0 0,-17 22-95 0 0,-1-2-1 0 0,-1 0 1 0 0,-33 30 0 0 0,-22 6-1194 0 0,54-47-139 0 0,2-3-481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4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13 5064 0 0,'-10'-12'12041'0'0,"10"22"-11043"0"0,-2 0 0 0 0,-2 13 0 0 0,0 2-218 0 0,-2 11-597 0 0,-1 12 198 0 0,1 0-1 0 0,3 0 0 0 0,2 56 0 0 0,4-86-1831 0 0,2-1-3309 0 0,0-4-2268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4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6 18287 0 0,'-15'-2'808'0'0,"10"-2"168"0"0,-3 4-784 0 0,0 0-192 0 0,1 0 0 0 0,2 6 0 0 0,-1-1 0 0 0,1 2 0 0 0,2 4 0 0 0,-3 1-5439 0 0,3 3-1041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5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0 253 4144 0 0,'0'0'16719'0'0,"3"-12"-15303"0"0,4-21-358 0 0,3-42-1 0 0,-10 53-338 0 0,0 17-596 0 0,0 0 0 0 0,0 0 0 0 0,0 0-1 0 0,3-10 1 0 0,-1 13-28 0 0,-2 12 61 0 0,0 16-147 0 0,-1-4-8 0 0,1-1-1 0 0,1 1 1 0 0,1 0 0 0 0,1-1 0 0 0,7 29-1 0 0,-9-46 1 0 0,1-1 0 0 0,-1 1 0 0 0,1 0 0 0 0,0-1 0 0 0,-1 0 0 0 0,1 1 0 0 0,1-1 0 0 0,-1 0 0 0 0,0 0 0 0 0,1 0 0 0 0,0 0 1 0 0,5 4-1 0 0,-7-7 16 0 0,1 0 1 0 0,-1 0-1 0 0,1 0 0 0 0,-1 0 1 0 0,1-1-1 0 0,-1 1 1 0 0,1 0-1 0 0,-1-1 1 0 0,1 1-1 0 0,-1-1 1 0 0,0 0-1 0 0,1 1 1 0 0,-1-1-1 0 0,0 0 1 0 0,0 0-1 0 0,1 0 1 0 0,0-1-1 0 0,7-7 65 0 0,-1 0 0 0 0,-1-1 0 0 0,0 1 0 0 0,0-1 0 0 0,-1-1 0 0 0,0 1 0 0 0,6-16-1 0 0,6-10-114 0 0,43-90-4755 0 0,-48 102 3077 0 0,0-1-44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2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0 9216 0 0,'-20'2'13979'0'0,"19"-2"-13928"0"0,1 0 0 0 0,-1 1 0 0 0,1-1 0 0 0,-1 0 0 0 0,1 0 0 0 0,-1 0 0 0 0,1 0 0 0 0,-1 1 0 0 0,1-1 0 0 0,-1 0 0 0 0,1 1 0 0 0,-1-1 0 0 0,1 0 0 0 0,-1 1 0 0 0,1-1 0 0 0,0 0 0 0 0,-1 1 0 0 0,1-1 0 0 0,0 1 0 0 0,-1-1-1 0 0,1 1 1 0 0,0-1 0 0 0,0 1 0 0 0,-1-1 0 0 0,1 1 0 0 0,0 0 0 0 0,-5 17 362 0 0,3-8-246 0 0,-9 24 174 0 0,-2 2-284 0 0,1 2-1 0 0,-10 63 1 0 0,21-93 43 0 0,0 0 0 0 0,1 0 1 0 0,0 0-1 0 0,0-1 0 0 0,1 1 0 0 0,0 0 1 0 0,0 0-1 0 0,1-1 0 0 0,4 11 0 0 0,-5-15-71 0 0,0-1-1 0 0,0 1 0 0 0,0-1 1 0 0,1 1-1 0 0,-1-1 0 0 0,1 0 1 0 0,0 0-1 0 0,-1 0 0 0 0,1 0 1 0 0,0 0-1 0 0,0 0 1 0 0,0 0-1 0 0,1-1 0 0 0,-1 1 1 0 0,0-1-1 0 0,1 0 0 0 0,-1 1 1 0 0,1-1-1 0 0,-1 0 0 0 0,1 0 1 0 0,-1-1-1 0 0,1 1 0 0 0,0 0 1 0 0,-1-1-1 0 0,1 0 0 0 0,0 0 1 0 0,0 0-1 0 0,-1 0 0 0 0,1 0 1 0 0,3-1-1 0 0,-1 1 33 0 0,1-2 0 0 0,0 1 0 0 0,-1-1 0 0 0,1 1 1 0 0,-1-2-1 0 0,0 1 0 0 0,0 0 0 0 0,0-1 0 0 0,9-7 0 0 0,1-2 147 0 0,22-22-1 0 0,-17 14-105 0 0,-5 5-88 0 0,-1-1 0 0 0,18-25 0 0 0,3-11-5108 0 0,-29 41-934 0 0,-3-1-1579 0 0</inkml:trace>
  <inkml:trace contextRef="#ctx0" brushRef="#br0" timeOffset="1">251 212 17503 0 0,'-8'14'625'0'0,"0"1"0"0"0,2-1-1 0 0,0 1 1 0 0,0 1 0 0 0,2-1-1 0 0,-4 17 1 0 0,0 2 2157 0 0,-2 6-1067 0 0,2 1 0 0 0,-2 46 0 0 0,9-78-1633 0 0,1-1-1 0 0,0 1 1 0 0,1 0 0 0 0,1 9-1 0 0,-1-15-344 0 0,-1 0 0 0 0,1 0 1 0 0,0 0-1 0 0,0 0 0 0 0,0 0 0 0 0,0 0 0 0 0,1 0 0 0 0,-1 0 1 0 0,1 0-1 0 0,0-1 0 0 0,-1 1 0 0 0,1-1 0 0 0,0 1 0 0 0,3 2 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5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0 13760 0 0,'0'0'629'0'0,"1"0"-12"0"0,0 0-598 0 0,0 1 0 0 0,0-1 0 0 0,-1 0 0 0 0,1 0 0 0 0,0 1 0 0 0,0-1 0 0 0,-1 0-1 0 0,1 1 1 0 0,0-1 0 0 0,-1 1 0 0 0,1-1 0 0 0,0 1 0 0 0,-1-1 0 0 0,1 1 0 0 0,-1-1 0 0 0,1 1 0 0 0,-1 0 0 0 0,1-1-1 0 0,0 2 1 0 0,6 12 615 0 0,-6-13-319 0 0,6 14 744 0 0,0 0 0 0 0,-1 1 0 0 0,-1-1 0 0 0,4 21 0 0 0,9 66 556 0 0,-10-51-972 0 0,-3-14-526 0 0,14 66 461 0 0,-14-87-1391 0 0,0 1-1 0 0,8 16 1 0 0,-7-18-7160 0 0</inkml:trace>
  <inkml:trace contextRef="#ctx0" brushRef="#br0" timeOffset="1">1 303 20271 0 0,'0'0'2232'0'0,"11"-5"-2008"0"0,0 0 24 0 0,8 3 8 0 0,1-1 0 0 0,3-3-256 0 0,2 2 0 0 0,1 4 0 0 0,2-3 0 0 0,2 3-400 0 0,5 0-128 0 0,-4 3-24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6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102 770 1840 0 0,'22'28'17091'0'0,"-27"-36"-16057"0"0,0-2-483 0 0,1 1 0 0 0,1 0 0 0 0,0-1 0 0 0,0 0 0 0 0,-3-19 0 0 0,5 25-429 0 0,-13-73 956 0 0,0-1-321 0 0,0 4-240 0 0,8 52-403 0 0,-30-141 396 0 0,32 139-460 0 0,1-1 0 0 0,1 0 1 0 0,2 0-1 0 0,3-40 1 0 0,-2 60-51 0 0,0-1 0 0 0,0 0 1 0 0,0 0-1 0 0,1 1 0 0 0,0-1 1 0 0,0 1-1 0 0,1 0 1 0 0,-1 0-1 0 0,1-1 0 0 0,0 2 1 0 0,1-1-1 0 0,-1 0 0 0 0,1 1 1 0 0,0-1-1 0 0,0 1 1 0 0,0 0-1 0 0,1 0 0 0 0,-1 1 1 0 0,1-1-1 0 0,0 1 1 0 0,0 0-1 0 0,0 1 0 0 0,0-1 1 0 0,1 1-1 0 0,-1 0 0 0 0,1 0 1 0 0,7-1-1 0 0,2-1-7 0 0,1 1 0 0 0,-1 0 0 0 0,1 1-1 0 0,0 1 1 0 0,0 1 0 0 0,0 0 0 0 0,0 1 0 0 0,0 1-1 0 0,29 6 1 0 0,-40-6-13 0 0,0 0-1 0 0,1 0 1 0 0,-1 1-1 0 0,0 0 1 0 0,0-1 0 0 0,0 2-1 0 0,-1-1 1 0 0,1 1-1 0 0,-1-1 1 0 0,0 1-1 0 0,0 0 1 0 0,0 1 0 0 0,0-1-1 0 0,-1 1 1 0 0,0-1-1 0 0,0 1 1 0 0,0 0-1 0 0,4 11 1 0 0,-4-8-283 0 0,0 1 1 0 0,0 0-1 0 0,-1 0 0 0 0,-1 0 1 0 0,1 0-1 0 0,-1 0 1 0 0,-1 1-1 0 0,0-1 0 0 0,0 0 1 0 0,-4 18-1 0 0,-3 3-1516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6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7 110 13360 0 0,'-7'1'2017'0'0,"17"-6"3097"0"0,5-2-2387 0 0,-3-1-2472 0 0,0 1-1 0 0,1 0 1 0 0,-1 1 0 0 0,1 0-1 0 0,0 1 1 0 0,1 1 0 0 0,21-5-1 0 0,-15 5-133 0 0,21-7 0 0 0,5-1-267 0 0,13-2-1039 0 0,-28 8-46 0 0</inkml:trace>
  <inkml:trace contextRef="#ctx0" brushRef="#br0" timeOffset="1">596 110 15632 0 0,'-14'25'696'0'0,"6"-10"135"0"0,2 3-663 0 0,3 2-168 0 0,-2 2 0 0 0,2-2 0 0 0,0 3 0 0 0,1-3 0 0 0,2-6 0 0 0,0 2 64 0 0,0-7-240 0 0,2 0-48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7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 13360 0 0,'0'0'1424'0'0,"-6"-2"-1424"0"0,-2 2 832 0 0,0 2 111 0 0,-2 6 25 0 0,5 4-5511 0 0,0 4-1113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7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2 619 11056 0 0,'-1'0'168'0'0,"1"-1"0"0"0,0 1 0 0 0,0 0 0 0 0,0 0 0 0 0,0-1 0 0 0,0 1 0 0 0,0 0 0 0 0,0-1 0 0 0,0 1 0 0 0,0 0 0 0 0,0 0 0 0 0,0-1 0 0 0,0 1 0 0 0,0 0 0 0 0,0-1 0 0 0,0 1 0 0 0,0 0 0 0 0,0 0 0 0 0,0-1 0 0 0,1 1 0 0 0,-1 0 1 0 0,0 0-1 0 0,0-1 0 0 0,0 1 0 0 0,0 0 0 0 0,1 0 0 0 0,-1-1 0 0 0,0 1 0 0 0,1 0 0 0 0,10-13 2925 0 0,17-11-1678 0 0,-19 16-1221 0 0,1-1 0 0 0,-1 0-1 0 0,-1 0 1 0 0,1-1 0 0 0,-2 0 0 0 0,1 0 0 0 0,-2-1 0 0 0,9-18 0 0 0,-13 25-164 0 0,0-1 0 0 0,-1 1-1 0 0,0-1 1 0 0,0 0 0 0 0,1-8 0 0 0,-2 11-8 0 0,0 1 1 0 0,0-1 0 0 0,0 0-1 0 0,0 1 1 0 0,-1-1 0 0 0,1 1-1 0 0,0-1 1 0 0,-1 1 0 0 0,0-3-1 0 0,1 3 2 0 0,-1 1 0 0 0,1-1 0 0 0,0 1 0 0 0,-1 0 0 0 0,1-1 1 0 0,0 1-1 0 0,-1-1 0 0 0,1 1 0 0 0,-1-1 0 0 0,1 1 0 0 0,-1 0 0 0 0,1-1 0 0 0,-1 1 0 0 0,1 0 0 0 0,-1 0 0 0 0,1-1 0 0 0,-1 1 0 0 0,1 0 0 0 0,-1 0 0 0 0,0 0 0 0 0,1 0 0 0 0,-1-1 1 0 0,1 1-1 0 0,-2 0 0 0 0,1 1 21 0 0,0-1 0 0 0,-1 0 0 0 0,1 1 0 0 0,0-1 1 0 0,0 1-1 0 0,0-1 0 0 0,0 1 0 0 0,0 0 0 0 0,0 0 1 0 0,0-1-1 0 0,0 1 0 0 0,0 0 0 0 0,0 0 0 0 0,0 0 0 0 0,1 0 1 0 0,-1 0-1 0 0,0 0 0 0 0,-1 2 0 0 0,-12 24 383 0 0,11-20-360 0 0,-5 9 99 0 0,1 0-1 0 0,1 1 0 0 0,0-1 1 0 0,-4 27-1 0 0,8-32-84 0 0,0 0 0 0 0,1-1 0 0 0,1 1-1 0 0,0 0 1 0 0,0 0 0 0 0,1-1 0 0 0,1 1-1 0 0,4 17 1 0 0,-6-26-99 0 0,0-1 1 0 0,1 1-1 0 0,-1 0 0 0 0,1-1 1 0 0,0 1-1 0 0,-1-1 0 0 0,1 1 0 0 0,0-1 1 0 0,0 1-1 0 0,0-1 0 0 0,0 1 1 0 0,0-1-1 0 0,0 0 0 0 0,0 0 0 0 0,1 1 1 0 0,-1-1-1 0 0,0 0 0 0 0,1 0 0 0 0,-1 0 1 0 0,1 0-1 0 0,-1-1 0 0 0,1 1 1 0 0,-1 0-1 0 0,1-1 0 0 0,0 1 0 0 0,-1-1 1 0 0,1 1-1 0 0,0-1 0 0 0,1 0 1 0 0,0 0-69 0 0,0 0 0 0 0,0-1 0 0 0,0 1 1 0 0,0-1-1 0 0,0 0 0 0 0,0 0 0 0 0,0 0 1 0 0,0-1-1 0 0,-1 1 0 0 0,1-1 1 0 0,0 1-1 0 0,-1-1 0 0 0,1 0 0 0 0,-1 0 1 0 0,4-4-1 0 0,10-11-1722 0 0</inkml:trace>
  <inkml:trace contextRef="#ctx0" brushRef="#br0" timeOffset="1">395 1 5064 0 0,'-11'5'958'0'0,"10"-3"-193"0"0,0 0-1 0 0,0-1 0 0 0,0 1 1 0 0,0 0-1 0 0,0 0 0 0 0,1 0 1 0 0,-1 0-1 0 0,1 0 0 0 0,-1 0 1 0 0,1-1-1 0 0,0 1 0 0 0,0 0 0 0 0,0 3 1 0 0,1 31 1312 0 0,0-26-1850 0 0,6 73 1928 0 0,1 27-354 0 0,-6-61-1303 0 0,1 52 116 0 0,-4-45-417 0 0,11 76 0 0 0,-8-114-434 0 0,2 0 1 0 0,7 24-1 0 0,-11-42 157 0 0,0 1-1 0 0,0-1 1 0 0,1 0-1 0 0,-1 0 0 0 0,0 1 1 0 0,0-1-1 0 0,1 0 1 0 0,-1 0-1 0 0,0 1 0 0 0,0-1 1 0 0,1 0-1 0 0,-1 0 1 0 0,0 0-1 0 0,1 0 0 0 0,-1 0 1 0 0,0 0-1 0 0,1 1 1 0 0,-1-1-1 0 0,0 0 0 0 0,1 0 1 0 0,-1 0-1 0 0,0 0 1 0 0,1 0-1 0 0,-1 0 0 0 0,1 0 1 0 0,-1 0-181 0 0,9 0-955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8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142 300 5528 0 0,'-15'4'584'0'0,"9"-1"-164"0"0,1-1 0 0 0,-1 1 0 0 0,1 0 0 0 0,0 0 1 0 0,0 1-1 0 0,0-1 0 0 0,0 1 0 0 0,1 0 0 0 0,-1 1 0 0 0,1-1 0 0 0,0 1 1 0 0,0 0-1 0 0,1 0 0 0 0,-7 10 0 0 0,1 3 1230 0 0,1-1 0 0 0,0 2 0 0 0,-6 24 0 0 0,11-34-1370 0 0,1 1-1 0 0,0 0 1 0 0,0 0-1 0 0,1 0 1 0 0,0 0 0 0 0,1 0-1 0 0,0 0 1 0 0,1 0-1 0 0,0 0 1 0 0,0 0-1 0 0,1 0 1 0 0,3 10 0 0 0,-4-19-239 0 0,-1 1 0 0 0,1-1 1 0 0,0 1-1 0 0,0-1 1 0 0,-1 1-1 0 0,1-1 0 0 0,0 1 1 0 0,0-1-1 0 0,0 0 0 0 0,0 1 1 0 0,1-1-1 0 0,-1 0 1 0 0,0 0-1 0 0,0 0 0 0 0,1 0 1 0 0,-1 0-1 0 0,1 0 0 0 0,-1 0 1 0 0,0-1-1 0 0,1 1 1 0 0,2 0-1 0 0,-1 0-7 0 0,-1-1 0 0 0,0 0 0 0 0,0-1 0 0 0,0 1 0 0 0,0 0 0 0 0,0-1 0 0 0,0 1 0 0 0,1-1 0 0 0,-1 1 0 0 0,0-1 0 0 0,0 0 0 0 0,-1 0 0 0 0,1 0 0 0 0,3-2 0 0 0,3-3 60 0 0,-1 1 0 0 0,0-2 0 0 0,0 1 0 0 0,-1-1 0 0 0,0 0 0 0 0,8-12 0 0 0,-4 4-16 0 0,-1-1 0 0 0,-1-1 0 0 0,-1 1 0 0 0,0-1 0 0 0,6-26 0 0 0,-3 2 104 0 0,5-54 0 0 0,-12 19 324 0 0,0 1 212 0 0,0 40 97 0 0,-3-43 0 0 0,-1 36 523 0 0,1 41-849 0 0,-3 14-250 0 0,2 4-205 0 0,0 0-1 0 0,2 32 0 0 0,0-10-21 0 0,11 138-425 0 0,-11-166 13 0 0,1 0-1 0 0,0 1 1 0 0,0-1 0 0 0,1 0 0 0 0,0 0-1 0 0,1 0 1 0 0,1 0 0 0 0,0-1 0 0 0,0 1 0 0 0,1-1-1 0 0,10 13 1 0 0,3-3-1416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8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5 685 4144 0 0,'-1'4'197'0'0,"0"0"0"0"0,0 0 0 0 0,0 0 0 0 0,1 0 0 0 0,-1 18 13304 0 0,7-23-10332 0 0,3-21-1324 0 0,-2 2-810 0 0,1 1-243 0 0,7-28 0 0 0,0 3-166 0 0,9-24 41 0 0,16-79 0 0 0,-34 123-559 0 0,0 1-16 0 0,-2 0 0 0 0,2-24 0 0 0,-1 16 42 0 0,-3 26-69 0 0,-1 0-1 0 0,0 1 1 0 0,0-1-1 0 0,-1 0 1 0 0,0 0-1 0 0,1 0 1 0 0,-2 0-1 0 0,1 0 1 0 0,0 1-1 0 0,-1-1 1 0 0,-1-5-1 0 0,1 8-231 0 0,-2 23-214 0 0,-4 17 358 0 0,2 0 1 0 0,2 1-1 0 0,1 0 0 0 0,2-1 1 0 0,6 56-1 0 0,-1-70-8 0 0,12 39 0 0 0,-14-52 29 0 0,-2-8 5 0 0,1 1-1 0 0,-1-1 0 0 0,0 0 1 0 0,1 1-1 0 0,-1-1 0 0 0,1 0 1 0 0,0 0-1 0 0,0-1 0 0 0,1 1 1 0 0,-1 0-1 0 0,0 0 1 0 0,1-1-1 0 0,-1 0 0 0 0,1 1 1 0 0,0-1-1 0 0,4 2 0 0 0,-5-3 22 0 0,0 0 0 0 0,0-1 0 0 0,1 1 0 0 0,-1 0 0 0 0,0-1 0 0 0,1 1 0 0 0,-1-1 0 0 0,0 0 0 0 0,1 0 0 0 0,-1 0 0 0 0,0 0 0 0 0,1 0 0 0 0,-1-1 0 0 0,0 1 0 0 0,1-1 0 0 0,-1 0 0 0 0,0 1 0 0 0,0-1 0 0 0,1 0 0 0 0,-1 0 0 0 0,0 0 0 0 0,0-1 0 0 0,0 1 0 0 0,0 0 0 0 0,2-3 0 0 0,4-3 66 0 0,-1 1 0 0 0,-1-1-1 0 0,0-1 1 0 0,0 1 0 0 0,0-1-1 0 0,-1 0 1 0 0,6-12 0 0 0,25-65 435 0 0,-23 49-413 0 0,33-89 85 0 0,26-65-360 0 0,-62 170-1036 0 0,14-20 0 0 0,-10 17-264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9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3 13072 0 0,'-12'3'1393'0'0,"8"-3"-1182"0"0,-1 0 0 0 0,1 1 0 0 0,-1 0 0 0 0,1 0 0 0 0,-1 0 0 0 0,1 1 0 0 0,0-1 0 0 0,0 1 0 0 0,0 0 0 0 0,0 0 0 0 0,0 0 0 0 0,-5 5 0 0 0,-5 4 1369 0 0,-24 25 1 0 0,5-4-564 0 0,24-24-728 0 0,1 1 0 0 0,1 0 0 0 0,-1 0 0 0 0,2 0-1 0 0,-1 1 1 0 0,1 0 0 0 0,1 1 0 0 0,-6 13 0 0 0,9-21-203 0 0,1 1 0 0 0,0-1 0 0 0,0 1 0 0 0,0 0 0 0 0,0 0 0 0 0,0 0-1 0 0,1 0 1 0 0,0 0 0 0 0,0-1 0 0 0,0 1 0 0 0,0 0 0 0 0,2 6 0 0 0,-2-8-54 0 0,0 0-1 0 0,1 0 1 0 0,0 0-1 0 0,-1 0 1 0 0,1-1 0 0 0,0 1-1 0 0,0 0 1 0 0,0 0-1 0 0,0-1 1 0 0,0 1 0 0 0,0-1-1 0 0,0 1 1 0 0,1-1-1 0 0,-1 1 1 0 0,1-1 0 0 0,-1 0-1 0 0,1 1 1 0 0,-1-1-1 0 0,1 0 1 0 0,0 0 0 0 0,-1 0-1 0 0,1-1 1 0 0,0 1-1 0 0,0 0 1 0 0,3 0 0 0 0,-1 0 4 0 0,0-1 1 0 0,0 1-1 0 0,0-1 1 0 0,-1 0 0 0 0,1 0-1 0 0,0-1 1 0 0,0 1-1 0 0,0-1 1 0 0,-1 0 0 0 0,1 0-1 0 0,0 0 1 0 0,-1 0-1 0 0,7-4 1 0 0,-4 1 35 0 0,0 1 1 0 0,-1-1-1 0 0,0 0 1 0 0,0-1-1 0 0,0 1 0 0 0,0-1 1 0 0,5-8-1 0 0,0-2 163 0 0,0-1 0 0 0,0 0 0 0 0,-2-1 0 0 0,12-29 0 0 0,-14 29-26 0 0,-1 6 55 0 0,-1-1 0 0 0,0 0-1 0 0,3-20 1 0 0,-5 21 205 0 0,0 19-233 0 0,-2 20-189 0 0,-1-15-284 0 0,1-1 0 0 0,0 1 0 0 0,0-1 0 0 0,1 1 0 0 0,1-1 1 0 0,0 1-1 0 0,1-1 0 0 0,7 22 0 0 0,-5-24-941 0 0,-1 0 1 0 0,2 0 0 0 0,11 18 0 0 0,-9-18-867 0 0,0 0 1 0 0,0-1-1 0 0,16 13 1 0 0,38 35 1348 0 0,-60-69 5093 0 0,5-12-1042 0 0,-5 17-2756 0 0,0 0-1 0 0,0 0 0 0 0,3-6 1 0 0,23-58 1758 0 0,3 17-1237 0 0,-27 47-1020 0 0,1 1 1 0 0,0 0-1 0 0,0 0 1 0 0,0 0-1 0 0,12-10 0 0 0,-16 16-100 0 0,0-1 0 0 0,0 0 0 0 0,1 0-1 0 0,-1 1 1 0 0,0-1 0 0 0,0 0 0 0 0,0 1-1 0 0,1 0 1 0 0,-1-1 0 0 0,0 1 0 0 0,0-1-1 0 0,1 1 1 0 0,-1 0 0 0 0,0 0 0 0 0,1 0-1 0 0,-1 0 1 0 0,0 0 0 0 0,1 0 0 0 0,-1 0-1 0 0,0 0 1 0 0,1 1 0 0 0,-1-1 0 0 0,0 0-1 0 0,0 1 1 0 0,1-1 0 0 0,-1 1 0 0 0,0 0-1 0 0,0-1 1 0 0,0 1 0 0 0,0 0 0 0 0,0 0-1 0 0,0-1 1 0 0,0 1 0 0 0,0 0 0 0 0,0 0-1 0 0,0 0 1 0 0,1 2 0 0 0,0 0-2 0 0,1 1 1 0 0,-1-1-1 0 0,0 1 1 0 0,0-1-1 0 0,-1 1 1 0 0,1 0-1 0 0,-1 0 1 0 0,0 0-1 0 0,0-1 1 0 0,1 8-1 0 0,7 44 65 0 0,-10-48-63 0 0,1-4 6 0 0,1-1 0 0 0,-1 1-1 0 0,0 0 1 0 0,1 0 0 0 0,-1-1-1 0 0,1 1 1 0 0,0-1 0 0 0,-1 1-1 0 0,1-1 1 0 0,3 5 0 0 0,-4-7-5 0 0,0 0 0 0 0,0 0 0 0 0,0 0 0 0 0,1 0 0 0 0,-1 0 0 0 0,0 0 0 0 0,0 0 0 0 0,0 0 0 0 0,1 0 0 0 0,-1 0 0 0 0,0 0 0 0 0,0 0 0 0 0,1 0 0 0 0,-1 0 0 0 0,0 0 0 0 0,0 0 0 0 0,0 0 0 0 0,1 0 0 0 0,-1 0 0 0 0,0 0 0 0 0,0-1 0 0 0,0 1 0 0 0,0 0 0 0 0,1 0 0 0 0,-1 0 0 0 0,0 0 0 0 0,0 0 0 0 0,0 0 0 0 0,0-1 0 0 0,0 1 0 0 0,1 0 0 0 0,-1 0 0 0 0,0 0 0 0 0,0-1 0 0 0,0 1 0 0 0,0 0 0 0 0,6-7 30 0 0,21-35 43 0 0,-18 29-75 0 0,-8 11 0 0 0,1 0 0 0 0,-1-1 0 0 0,1 1 0 0 0,-1 0 0 0 0,1 0 0 0 0,0 0 0 0 0,0 1 0 0 0,0-1 0 0 0,3-2 0 0 0,4-2 0 0 0,0 1 0 0 0,0 0 0 0 0,0 0 0 0 0,1 1 0 0 0,-1 1 0 0 0,1-1 0 0 0,10-1 0 0 0,35-3-2 0 0,-42 7 4 0 0,0 0-1 0 0,0-1 1 0 0,0-1-1 0 0,-1 0 0 0 0,1-1 1 0 0,-1 0-1 0 0,0 0 0 0 0,15-9 1 0 0,-15 5 40 0 0,0 0-1 0 0,17-16 1 0 0,-24 20-7 0 0,-1 0-1 0 0,0-1 1 0 0,0 0 0 0 0,-1 0-1 0 0,1 0 1 0 0,-1 0 0 0 0,0 0-1 0 0,4-11 1 0 0,-7 15-31 0 0,0 0 0 0 0,0 1-1 0 0,1-1 1 0 0,-1 0 0 0 0,0 1-1 0 0,0-1 1 0 0,0 0 0 0 0,0 1-1 0 0,0-1 1 0 0,0 0 0 0 0,0 1 0 0 0,0-1-1 0 0,0 0 1 0 0,0 1 0 0 0,0-1-1 0 0,0 0 1 0 0,0 1 0 0 0,-1-1 0 0 0,1 0-1 0 0,0 1 1 0 0,0-1 0 0 0,-1 0-1 0 0,1 1 1 0 0,-1-1 0 0 0,1 1 0 0 0,0-1-1 0 0,-1 1 1 0 0,1-1 0 0 0,-1 1-1 0 0,1-1 1 0 0,-1 1 0 0 0,1 0 0 0 0,-1-1-1 0 0,0 1 1 0 0,1-1 0 0 0,-1 1-1 0 0,1 0 1 0 0,-1 0 0 0 0,0-1-1 0 0,1 1 1 0 0,-1 0 0 0 0,0 0 0 0 0,1 0-1 0 0,-2 0 1 0 0,-1-1 37 0 0,1 1 0 0 0,-1 0-1 0 0,1 0 1 0 0,-1 0 0 0 0,1 0 0 0 0,0 1 0 0 0,-1-1-1 0 0,1 1 1 0 0,-1-1 0 0 0,1 1 0 0 0,0 0 0 0 0,-4 1-1 0 0,2 1 22 0 0,0 0 0 0 0,0 0 0 0 0,0 1 1 0 0,0-1-1 0 0,1 1 0 0 0,-1 0 0 0 0,1 0 0 0 0,0 0 0 0 0,0 0 0 0 0,0 1 0 0 0,1-1 0 0 0,-3 7 0 0 0,0 0 69 0 0,1 0 0 0 0,1 1 1 0 0,0-1-1 0 0,-2 14 0 0 0,5-21-182 0 0,-1 0 0 0 0,1 0 1 0 0,0 0-1 0 0,0 0 0 0 0,0 0 0 0 0,1 0 0 0 0,0 0 0 0 0,-1 0 1 0 0,1 0-1 0 0,1 0 0 0 0,-1-1 0 0 0,0 1 0 0 0,1 0 0 0 0,0-1 1 0 0,0 1-1 0 0,0-1 0 0 0,0 1 0 0 0,1-1 0 0 0,-1 0 1 0 0,1 0-1 0 0,0 0 0 0 0,4 3 0 0 0,-1-1-112 0 0,1 0 1 0 0,0-1-1 0 0,0 0 0 0 0,0 0 1 0 0,0-1-1 0 0,0 0 0 0 0,1 0 1 0 0,-1 0-1 0 0,17 2 0 0 0,-11-3-245 0 0,1-1 1 0 0,-1 0-1 0 0,1-1 0 0 0,17-2 1 0 0,54-12-2192 0 0,-70 11 2076 0 0,48-10-1217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29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20359 0 0,'0'0'1840'0'0,"6"-1"-1472"0"0,33-4-162 0 0,-20 1 36 0 0,0 2 0 0 0,1 0 0 0 0,-1 1 0 0 0,23 2 0 0 0,-27 1-415 0 0,0 0 0 0 0,0 2 0 0 0,0-1 0 0 0,-1 2 1 0 0,1 0-1 0 0,16 8 0 0 0,-16-5-1401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0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 5984 0 0,'-12'8'9113'0'0,"22"-4"-5117"0"0,6-2-2938 0 0,0-2 1 0 0,0 0 0 0 0,0 0 0 0 0,29-6-1 0 0,-19 2-797 0 0,17-1-1637 0 0,8-2-4097 0 0,-18 2-2181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3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58 105 3680 0 0,'-6'-12'360'0'0,"2"3"2052"0"0,0-1-1 0 0,0 0 1 0 0,1 0 0 0 0,0 0-1 0 0,-2-21 1 0 0,0 18 3122 0 0,5 21-4516 0 0,2 6-867 0 0,0 0-1 0 0,-2 1 1 0 0,0-1 0 0 0,-2 17-1 0 0,-19 310 83 0 0,18-263-186 0 0,2-30-47 0 0,10 87 0 0 0,-8-130 7 0 0,0 0 0 0 0,0 1 0 0 0,0-1 0 0 0,1 0 0 0 0,0 0 0 0 0,0 0 0 0 0,4 7 0 0 0,-5-10-4 0 0,-1-1 1 0 0,1 0 0 0 0,0-1 0 0 0,-1 1 0 0 0,1 0 0 0 0,0 0 0 0 0,0 0 0 0 0,-1 0 0 0 0,1 0 0 0 0,0-1 0 0 0,0 1 0 0 0,0 0-1 0 0,0-1 1 0 0,0 1 0 0 0,0-1 0 0 0,0 1 0 0 0,0-1 0 0 0,1 0 0 0 0,-1 1 0 0 0,0-1 0 0 0,0 0 0 0 0,0 0 0 0 0,0 0 0 0 0,0 1-1 0 0,1-1 1 0 0,-1 0 0 0 0,0-1 0 0 0,0 1 0 0 0,0 0 0 0 0,0 0 0 0 0,1 0 0 0 0,-1-1 0 0 0,0 1 0 0 0,0-1 0 0 0,0 1 0 0 0,0-1-1 0 0,0 1 1 0 0,0-1 0 0 0,1 0 0 0 0,3-3 35 0 0,-1 1 1 0 0,0 0-1 0 0,0-1 0 0 0,0 0 0 0 0,-1 0 0 0 0,1 0 0 0 0,-1 0 1 0 0,3-5-1 0 0,20-41 289 0 0,-22 41-245 0 0,41-99 725 0 0,-31 72-356 0 0,1 0 0 0 0,1 1 0 0 0,26-39 0 0 0,-42 73-442 0 0,1 0 0 0 0,-1 0 0 0 0,1 0 0 0 0,0 0 0 0 0,-1 0 0 0 0,1 0 0 0 0,0 1 0 0 0,-1-1 0 0 0,1 0 0 0 0,0 0 0 0 0,0 1 0 0 0,0-1 0 0 0,0 1 0 0 0,0-1 0 0 0,0 1 0 0 0,0-1 0 0 0,0 1 0 0 0,0-1 0 0 0,0 1 0 0 0,0 0 1 0 0,0 0-1 0 0,0-1 0 0 0,0 1 0 0 0,0 0 0 0 0,0 0 0 0 0,0 0 0 0 0,0 0 0 0 0,0 0 0 0 0,0 1 0 0 0,0-1 0 0 0,0 0 0 0 0,0 0 0 0 0,0 1 0 0 0,0-1 0 0 0,0 0 0 0 0,0 1 0 0 0,0-1 0 0 0,0 1 0 0 0,0-1 0 0 0,0 1 0 0 0,0 0 0 0 0,-1-1 0 0 0,2 2 0 0 0,2 1 22 0 0,-1 1 0 0 0,0-1 0 0 0,0 1 0 0 0,-1 0-1 0 0,1 0 1 0 0,-1 0 0 0 0,0 0 0 0 0,4 7 0 0 0,7 34 172 0 0,-1 0 1 0 0,7 60-1 0 0,-15-79-174 0 0,-1-10 70 0 0,0 1 0 0 0,2-1 0 0 0,-1 0 0 0 0,15 30 0 0 0,-17-43-156 0 0,-1 0 1 0 0,1-1-1 0 0,1 1 1 0 0,-1-1-1 0 0,4 4 1 0 0,6 6-1096 0 0,-11-11 1046 0 0,-1 0 0 0 0,1-1 1 0 0,0 1-1 0 0,0-1 1 0 0,-1 1-1 0 0,1-1 0 0 0,0 0 1 0 0,0 1-1 0 0,0-1 0 0 0,0 0 1 0 0,-1 1-1 0 0,1-1 0 0 0,0 0 1 0 0,0 0-1 0 0,0 0 0 0 0,0 0 1 0 0,0 0-1 0 0,0 0 0 0 0,0 0 1 0 0,1 0-1 0 0,0 0-332 0 0,0-1 0 0 0,1 1 0 0 0,-1-1 0 0 0,0 1 0 0 0,1-1 0 0 0,3-2 0 0 0,5-4-1965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0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18487 0 0,'0'0'2044'0'0,"0"3"-1117"0"0,0 8-416 0 0,11 450 3087 0 0,0-340-3567 0 0,-4-59-184 0 0,-7-54-1279 0 0,-1 0-526 0 0</inkml:trace>
  <inkml:trace contextRef="#ctx0" brushRef="#br0" timeOffset="1">8 511 22319 0 0,'0'0'506'0'0,"-5"-12"1224"0"0,4 11-1715 0 0,1 0 1 0 0,0-1-1 0 0,-1 1 0 0 0,1 0 0 0 0,0 0 0 0 0,0-1 0 0 0,0 1 0 0 0,0 0 1 0 0,0-1-1 0 0,0 1 0 0 0,0 0 0 0 0,1 0 0 0 0,-1-1 0 0 0,0 1 1 0 0,1 0-1 0 0,-1 0 0 0 0,1-1 0 0 0,-1 1 0 0 0,1 0 0 0 0,0 0 0 0 0,-1 0 1 0 0,1 0-1 0 0,0 0 0 0 0,0 0 0 0 0,0 0 0 0 0,0 0 0 0 0,0 0 1 0 0,0 1-1 0 0,2-2 0 0 0,1-2 68 0 0,1 1 1 0 0,0 0-1 0 0,0 1 0 0 0,0-1 1 0 0,8-2-1 0 0,-1 2-76 0 0,1 1 0 0 0,-1 0-1 0 0,0 0 1 0 0,18 1 0 0 0,-5 0 30 0 0,87 3 638 0 0,-9 1-1994 0 0,-67-6 453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3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88 3224 0 0,'-5'-13'2140'0'0,"0"-2"3077"0"0,4 6-3153 0 0,1 0 1 0 0,0-14-1 0 0,4 5 5887 0 0,-5 22-7850 0 0,-1 1-4 0 0,0-1 0 0 0,1 1 0 0 0,0 0 0 0 0,0 0 0 0 0,0 0 0 0 0,0 0 0 0 0,0 9 0 0 0,4 38 133 0 0,-1-36-159 0 0,0 241-7 0 0,-4-207-256 0 0,0-3 104 0 0,1 57 698 0 0,1-86-500 0 0,2 0-1 0 0,0-1 1 0 0,9 31-1 0 0,-11-46-100 0 0,0-1-1 0 0,1 1 1 0 0,-1-1-1 0 0,1 1 1 0 0,-1-1 0 0 0,1 1-1 0 0,0-1 1 0 0,0 1-1 0 0,0-1 1 0 0,-1 0-1 0 0,1 1 1 0 0,0-1 0 0 0,1 0-1 0 0,-1 0 1 0 0,0 0-1 0 0,0 0 1 0 0,0 0-1 0 0,1 0 1 0 0,-1 0 0 0 0,1 0-1 0 0,-1-1 1 0 0,2 2-1 0 0,-1-2 6 0 0,-1 0 0 0 0,1 0-1 0 0,0 0 1 0 0,-1 0 0 0 0,1-1-1 0 0,-1 1 1 0 0,1 0 0 0 0,0-1 0 0 0,-1 1-1 0 0,1-1 1 0 0,-1 1 0 0 0,1-1-1 0 0,-1 0 1 0 0,0 0 0 0 0,1 0-1 0 0,-1 0 1 0 0,0 0 0 0 0,1 0-1 0 0,-1 0 1 0 0,0 0 0 0 0,0 0-1 0 0,2-3 1 0 0,9-11 172 0 0,0-1 0 0 0,0 0 1 0 0,13-27-1 0 0,22-57 660 0 0,-1 1 459 0 0,-42 92-1160 0 0,6-11 167 0 0,-9 17-297 0 0,-1 1 1 0 0,1-1-1 0 0,-1 0 1 0 0,1 1 0 0 0,-1 0-1 0 0,1-1 1 0 0,-1 1 0 0 0,1-1-1 0 0,0 1 1 0 0,-1 0-1 0 0,1-1 1 0 0,0 1 0 0 0,-1 0-1 0 0,1-1 1 0 0,0 1 0 0 0,-1 0-1 0 0,1 0 1 0 0,0 0-1 0 0,-1 0 1 0 0,1 0 0 0 0,0 0-1 0 0,-1 0 1 0 0,1 0-1 0 0,0 0 1 0 0,1 0 0 0 0,-2 0-11 0 0,1 1 1 0 0,-1-1 0 0 0,1 1 0 0 0,-1 0-1 0 0,0-1 1 0 0,1 1 0 0 0,-1-1-1 0 0,1 1 1 0 0,-1 0 0 0 0,0-1 0 0 0,0 1-1 0 0,1 0 1 0 0,-1-1 0 0 0,0 1-1 0 0,0 0 1 0 0,0-1 0 0 0,0 1 0 0 0,0 1-1 0 0,2 18 123 0 0,-1-16-74 0 0,6 95 333 0 0,3 29-482 0 0,-9-121 38 0 0,-1-1 1 0 0,1 0-1 0 0,1 0 0 0 0,-1 0 0 0 0,1 0 0 0 0,0 0 0 0 0,1 0 0 0 0,4 8 0 0 0,-7-14 26 0 0,0 0 0 0 0,1 1-1 0 0,-1-1 1 0 0,0 0 0 0 0,0 0-1 0 0,0 0 1 0 0,0 0-1 0 0,0 0 1 0 0,0 1 0 0 0,1-1-1 0 0,-1 0 1 0 0,0 0 0 0 0,0 0-1 0 0,0 0 1 0 0,0 0 0 0 0,1 0-1 0 0,-1 0 1 0 0,0 0 0 0 0,0 0-1 0 0,0 0 1 0 0,0 0-1 0 0,1 0 1 0 0,-1 1 0 0 0,0-1-1 0 0,0 0 1 0 0,0 0 0 0 0,1 0-1 0 0,-1-1 1 0 0,0 1 0 0 0,0 0-1 0 0,0 0 1 0 0,1 0-1 0 0,-1 0 1 0 0,0 0 0 0 0,0 0-1 0 0,0 0 1 0 0,0 0 0 0 0,1 0-1 0 0,-1 0 1 0 0,0 0 0 0 0,0-1-1 0 0,0 1 1 0 0,0 0-1 0 0,1 0 1 0 0,7-12-1387 0 0,2-14-2760 0 0,-4 8-4691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4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0 4144 0 0,'0'0'319'0'0,"0"2"-210"0"0,-1 11 4087 0 0,-1 0 0 0 0,-1 0 0 0 0,-6 21 0 0 0,1-4-2982 0 0,-19 115 1417 0 0,26-139-2702 0 0,1 0 1 0 0,0 0 0 0 0,0 0 0 0 0,0 1 0 0 0,1-1 0 0 0,0 0 0 0 0,0 0 0 0 0,0 0-1 0 0,3 6 1 0 0,-3-11-1126 0 0,4-1-68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4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 9216 0 0,'0'0'51'0'0,"0"0"1"0"0,0 0-1 0 0,0 0 1 0 0,0 0-1 0 0,-1-1 1 0 0,1 1-1 0 0,0 0 0 0 0,0 0 1 0 0,0 0-1 0 0,-1 0 1 0 0,1 0-1 0 0,0 0 1 0 0,0 0-1 0 0,0-1 1 0 0,-1 1-1 0 0,1 0 1 0 0,0 0-1 0 0,0 0 1 0 0,-1 0-1 0 0,1 0 0 0 0,0 0 1 0 0,0 0-1 0 0,-1 0 1 0 0,1 0-1 0 0,-1 1 267 0 0,1 0-1 0 0,-1 0 0 0 0,0 0 1 0 0,1 1-1 0 0,-1-1 0 0 0,1 0 1 0 0,0 0-1 0 0,-1 0 1 0 0,1 0-1 0 0,0 1 0 0 0,0-1 1 0 0,0 0-1 0 0,0 0 0 0 0,0 0 1 0 0,0 1-1 0 0,0-1 0 0 0,0 0 1 0 0,0 0-1 0 0,1 0 0 0 0,-1 1 1 0 0,0-1-1 0 0,1 0 1 0 0,0 2-1 0 0,0 0-225 0 0,1 0 0 0 0,-1 1 0 0 0,1-1 0 0 0,0 0 0 0 0,0 0 0 0 0,4 4 0 0 0,-1-2-507 0 0,0-1 0 0 0,1 1 0 0 0,0-1 0 0 0,0-1 0 0 0,0 1-1 0 0,0-1 1 0 0,1 0 0 0 0,-1-1 0 0 0,1 0 0 0 0,0 0 0 0 0,13 3-1 0 0,16 4-3315 0 0,-29-7 3292 0 0,9 5-854 0 0,-16-6 1532 0 0,-3 11 2124 0 0,-21 24 5308 0 0,14-22-5051 0 0,-13 25 0 0 0,21-35-2263 0 0,0 0 0 0 0,0 0 1 0 0,1 0-1 0 0,-1 0 0 0 0,1 1 1 0 0,0-1-1 0 0,1 0 1 0 0,-1 1-1 0 0,1-1 0 0 0,0 1 1 0 0,0 5-1 0 0,0-9-216 0 0,0 1 0 0 0,1 0 0 0 0,-1 0 0 0 0,1 0-1 0 0,-1-1 1 0 0,1 1 0 0 0,0 0 0 0 0,0-1 0 0 0,0 1 0 0 0,0 0 0 0 0,0-1-1 0 0,0 1 1 0 0,2 1 0 0 0,0 0 91 0 0,1 0-1 0 0,-1 0 0 0 0,1-1 1 0 0,0 0-1 0 0,-1 0 1 0 0,8 3-1 0 0,3 7-231 0 0,-13-11 0 0 0,-1-1 0 0 0,1 1 0 0 0,-1 0 0 0 0,1-1 0 0 0,-1 1 0 0 0,1 0 0 0 0,-1-1 0 0 0,1 1 0 0 0,-1 0 0 0 0,0 0 0 0 0,1 0 0 0 0,-1-1 0 0 0,0 1 0 0 0,0 0 0 0 0,1 0 0 0 0,-1 0 0 0 0,0 0 0 0 0,0 0 0 0 0,0-1 0 0 0,0 1 0 0 0,0 0 0 0 0,0 0 0 0 0,0 0 0 0 0,-1 0 0 0 0,1 0 0 0 0,0-1 0 0 0,0 1 0 0 0,-1 0 0 0 0,0 1 0 0 0,0 1 0 0 0,-1 4-127 0 0,-1-1 0 0 0,1 1 0 0 0,-1-1 0 0 0,-1 0 0 0 0,1 0 0 0 0,-1 0 0 0 0,0-1 1 0 0,-8 10-1 0 0,-41 37-1557 0 0,51-50 1638 0 0,-22 19-1990 0 0,8-8-5520 0 0</inkml:trace>
  <inkml:trace contextRef="#ctx0" brushRef="#br0" timeOffset="1">366 410 16128 0 0,'0'-3'11975'0'0,"-2"1"-12412"0"0,1 1 568 0 0,1 0-130 0 0,0 1 1 0 0,0 0-1 0 0,0 0 0 0 0,0-1 1 0 0,0 1-1 0 0,0 0 1 0 0,0 0-1 0 0,-1 0 1 0 0,1-1-1 0 0,0 1 1 0 0,0 0-1 0 0,0 0 1 0 0,0 0-1 0 0,-1-1 1 0 0,1 1-1 0 0,0 0 0 0 0,0 0 1 0 0,0 0-1 0 0,-1 0 1 0 0,1 0-1 0 0,0 0 1 0 0,0 0-1 0 0,-1-1 1 0 0,1 1-1 0 0,0 0 1 0 0,0 0-1 0 0,-1 0 0 0 0,1 0 1 0 0,0 0-1 0 0,0 0 1 0 0,-1 0-1 0 0,1 0 1 0 0,0 0-1 0 0,0 0 1 0 0,-1 0-1 0 0,1 0 1 0 0,0 1-1 0 0,0-1 1 0 0,-1 0-1 0 0,1 0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5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22 121 3224 0 0,'-8'-13'9557'0'0,"-5"-14"-4427"0"0,13 25-4791 0 0,1 0-1 0 0,-1 0 1 0 0,1 0-1 0 0,0 0 1 0 0,-1 0-1 0 0,1 0 1 0 0,0 0 0 0 0,2-3-1 0 0,-3 4-260 0 0,1 1 0 0 0,-1-1 0 0 0,0 1 0 0 0,0-1 0 0 0,1 1 0 0 0,-1-1 0 0 0,0 1 1 0 0,1 0-1 0 0,-1-1 0 0 0,0 1 0 0 0,1 0 0 0 0,-1-1 0 0 0,1 1 0 0 0,-1 0 0 0 0,1-1 0 0 0,-1 1 0 0 0,1 0 0 0 0,-1 0 0 0 0,1-1 0 0 0,-1 1 0 0 0,1 0 0 0 0,-1 0 1 0 0,1 0-1 0 0,-1 0 0 0 0,1 0 0 0 0,-1 0 0 0 0,1 0 0 0 0,-1 0 0 0 0,1 0 0 0 0,-1 0 0 0 0,1 0 0 0 0,-1 0 0 0 0,1 0 0 0 0,-1 0 0 0 0,1 1 0 0 0,-1-1 0 0 0,1 0 1 0 0,-1 0-1 0 0,1 1 0 0 0,-1-1 0 0 0,1 0 0 0 0,-1 0 0 0 0,1 1 0 0 0,-1-1 0 0 0,0 1 0 0 0,1-1 0 0 0,-1 0 0 0 0,1 2 0 0 0,0-2 82 0 0,-1 2-4 0 0,-7 43 2183 0 0,8-47-2310 0 0,0-1 0 0 0,-1 1 0 0 0,1-1 0 0 0,0 1 0 0 0,0-1 0 0 0,0 1 1 0 0,2-3-1 0 0,0 1-10 0 0,0-4-158 0 0,1 0 0 0 0,1 1 0 0 0,0-1 1 0 0,8-10-1 0 0,-9 14-548 0 0,0 0 0 0 0,0 0 0 0 0,1 0 0 0 0,7-5 0 0 0,-4 4-819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5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1 382 16439 0 0,'0'0'1651'0'0,"4"-14"-803"0"0,0 0 102 0 0,1 0-1 0 0,-1 1 1 0 0,2 0-1 0 0,13-23 1 0 0,-14 26-534 0 0,24-41 1443 0 0,46-62 0 0 0,-69 104-1762 0 0,-1 2 61 0 0,0 0 0 0 0,10-11 0 0 0,-13 17-144 0 0,-1 0 1 0 0,0-1-1 0 0,0 1 1 0 0,1 0-1 0 0,-1 0 0 0 0,1 0 1 0 0,-1 0-1 0 0,1 0 1 0 0,0 1-1 0 0,-1-1 0 0 0,1 0 1 0 0,0 1-1 0 0,-1-1 1 0 0,1 1-1 0 0,0 0 0 0 0,-1-1 1 0 0,1 1-1 0 0,0 0 1 0 0,2 0-1 0 0,-3 1-12 0 0,0-1 0 0 0,0 1 0 0 0,0-1 0 0 0,1 1 0 0 0,-1 0-1 0 0,0 0 1 0 0,0 0 0 0 0,0 0 0 0 0,0 0 0 0 0,-1 0 0 0 0,1 0 0 0 0,0 0 0 0 0,0 0-1 0 0,-1 0 1 0 0,1 0 0 0 0,1 2 0 0 0,7 22 30 0 0,-6 1-12 0 0,1 41 1 0 0,0 0 2 0 0,-3-58-23 0 0,1-1 0 0 0,0 1 0 0 0,4 10 0 0 0,-3-12 0 0 0,3-5 0 0 0,-4-2 3 0 0,-1-1 0 0 0,1 1 0 0 0,0-1 0 0 0,0 0 0 0 0,-1 1 0 0 0,1-1 0 0 0,-1 0 0 0 0,1 0 0 0 0,-1 0-1 0 0,1 0 1 0 0,-1-1 0 0 0,1 1 0 0 0,-1 0 0 0 0,0 0 0 0 0,0-1 0 0 0,0 1 0 0 0,0-1 0 0 0,1-1 0 0 0,19-32 78 0 0,-20 32-77 0 0,62-122 471 0 0,-56 112-362 0 0,0 1 0 0 0,1 0 0 0 0,0 0 0 0 0,1 1 0 0 0,1 0-1 0 0,0 0 1 0 0,0 1 0 0 0,13-10 0 0 0,-21 19-107 0 0,-1 0 0 0 0,0 0 0 0 0,0 0 0 0 0,1 1 1 0 0,-1-1-1 0 0,0 0 0 0 0,1 1 0 0 0,-1-1 0 0 0,1 1 0 0 0,-1 0 0 0 0,0-1 0 0 0,1 1 0 0 0,-1 0 1 0 0,1 0-1 0 0,-1 0 0 0 0,1 0 0 0 0,-1 0 0 0 0,1 0 0 0 0,-1 0 0 0 0,1 0 0 0 0,-1 1 0 0 0,3 0 0 0 0,-3 0 6 0 0,1 0-1 0 0,0 0 0 0 0,0 0 0 0 0,0 1 0 0 0,-1-1 0 0 0,1 1 0 0 0,-1-1 0 0 0,1 1 1 0 0,-1 0-1 0 0,0 0 0 0 0,1-1 0 0 0,-1 1 0 0 0,1 3 0 0 0,2 4 23 0 0,-1 0 0 0 0,0 0 0 0 0,0 0 0 0 0,-1 0 0 0 0,2 18 0 0 0,-2 0-488 0 0,1 0-1 0 0,1-1 1 0 0,1 1 0 0 0,14 40-1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6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1 363 16903 0 0,'0'0'1528'0'0,"8"0"-1224"0"0,2-1 141 0 0,0 0-1 0 0,-1-1 0 0 0,1 0 1 0 0,-1 0-1 0 0,1-1 0 0 0,-1 0 1 0 0,0-1-1 0 0,0 0 0 0 0,0 0 1 0 0,-1-1-1 0 0,1 0 0 0 0,11-10 0 0 0,7-6 527 0 0,-2-2 0 0 0,27-30-1 0 0,9-19 32 0 0,-53 61-861 0 0,-1 0-1 0 0,0-1 0 0 0,0 0 1 0 0,8-23-1 0 0,-13 31-105 0 0,-1 0 0 0 0,0 0 0 0 0,0 0 0 0 0,-1 0 0 0 0,1 0 0 0 0,-1-7 0 0 0,0 10-18 0 0,0 0 0 0 0,0 0-1 0 0,0-1 1 0 0,0 1 0 0 0,0 0 0 0 0,-1 0-1 0 0,1 0 1 0 0,-1 0 0 0 0,1 0 0 0 0,-1-1 0 0 0,1 1-1 0 0,-1 0 1 0 0,1 0 0 0 0,-1 0 0 0 0,0 0-1 0 0,0 1 1 0 0,1-1 0 0 0,-1 0 0 0 0,0 0 0 0 0,0 0-1 0 0,0 1 1 0 0,0-1 0 0 0,0 0 0 0 0,0 1-1 0 0,0-1 1 0 0,0 1 0 0 0,-2-2 0 0 0,1 2 10 0 0,1 0 0 0 0,-1 0 0 0 0,1 0-1 0 0,-1 0 1 0 0,0 0 0 0 0,1 1 0 0 0,-1-1 0 0 0,1 0 0 0 0,-1 1 0 0 0,1-1 0 0 0,-1 1 0 0 0,1-1 0 0 0,0 1 0 0 0,-1 0 0 0 0,1 0-1 0 0,0 0 1 0 0,-1-1 0 0 0,1 1 0 0 0,-2 2 0 0 0,-1 1 28 0 0,0 0-1 0 0,-1 0 0 0 0,-5 9 1 0 0,2-2 14 0 0,1 0 0 0 0,0 1 0 0 0,1-1 1 0 0,0 2-1 0 0,1-1 0 0 0,1 0 0 0 0,0 1 1 0 0,0 0-1 0 0,1 0 0 0 0,1 0 0 0 0,0 1 1 0 0,1-1-1 0 0,1 27 0 0 0,1-32-98 0 0,0 0 1 0 0,0 0-1 0 0,1 0 1 0 0,0-1-1 0 0,5 12 1 0 0,-6-16 11 0 0,0-1 1 0 0,1 0 0 0 0,-1 0 0 0 0,1 1 0 0 0,-1-1-1 0 0,1 0 1 0 0,0 0 0 0 0,0-1 0 0 0,0 1-1 0 0,0 0 1 0 0,0-1 0 0 0,0 1 0 0 0,0-1 0 0 0,1 1-1 0 0,-1-1 1 0 0,0 0 0 0 0,1 0 0 0 0,-1 0 0 0 0,1 0-1 0 0,3 0 1 0 0,0 0-91 0 0,-1 0-1 0 0,0-1 1 0 0,1 0 0 0 0,-1 0 0 0 0,1 0-1 0 0,-1 0 1 0 0,0-1 0 0 0,1 0-1 0 0,-1 0 1 0 0,0-1 0 0 0,0 1-1 0 0,1-1 1 0 0,-1 0 0 0 0,0-1-1 0 0,-1 1 1 0 0,1-1 0 0 0,0 0 0 0 0,6-6-1 0 0,0 0-978 0 0,-1-1 0 0 0,0-1 0 0 0,0 0 0 0 0,-1 0-1 0 0,14-24 1 0 0,-7 8-7261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6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17 9672 0 0,'-2'-12'1285'0'0,"2"8"1651"0"0,0 9 510 0 0,4 15 2449 0 0,7 13-2992 0 0,-1-1-2347 0 0,1 18 101 0 0,-3 0 1 0 0,2 83-1 0 0,-5-64-627 0 0,-4-54-39 0 0,2 17-136 0 0,-2 37 0 0 0,-2-60-961 0 0,0 0-1 0 0,-1-1 1 0 0,0 1-1 0 0,-4 9 0 0 0,2-7-7364 0 0</inkml:trace>
  <inkml:trace contextRef="#ctx0" brushRef="#br0" timeOffset="1">18 502 2304 0 0,'-8'-13'-756'0'0,"7"12"1369"0"0,0 0-1 0 0,0 0 1 0 0,0 0-1 0 0,1 0 1 0 0,-1 0-1 0 0,0 0 1 0 0,1 0-1 0 0,-1-1 1 0 0,1 1-1 0 0,-1 0 1 0 0,1 0-1 0 0,-1-1 1 0 0,1 1-1 0 0,0 0 1 0 0,0 0-1 0 0,0-1 1 0 0,0 1-1 0 0,0 0 1 0 0,0 0-1 0 0,0-1 1 0 0,0 1-1 0 0,0 0 1 0 0,0-1-1 0 0,1 1 1 0 0,-1 0-1 0 0,1 0 1 0 0,-1-1-1 0 0,1 1 1 0 0,-1 0-1 0 0,1 0 1 0 0,0 0-1 0 0,-1 0 0 0 0,1 0 1 0 0,0 0-1 0 0,2-2 1 0 0,3-4 161 0 0,2 0-1 0 0,-1 0 1 0 0,1 0 0 0 0,17-10 0 0 0,39-18-380 0 0,-64 35-393 0 0,29-12-233 0 0,0 1 1 0 0,1 1-1 0 0,0 2 1 0 0,41-7-1 0 0,-47 10-975 0 0,7-2-203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6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8288 0 0,'1'-3'89'0'0,"-1"1"0"0"0,0 0 0 0 0,1 0-1 0 0,-1 0 1 0 0,0-1 0 0 0,0 1 0 0 0,0 0 0 0 0,-1 0 0 0 0,1-3 0 0 0,2-8 9944 0 0,-2 34-8152 0 0,0 49-667 0 0,3 145 766 0 0,0-168-1539 0 0,2 0-1 0 0,18 71 1 0 0,-15-77-89 0 0,-5-23-109 0 0,8 27 0 0 0,-10-40-198 0 0,1-1 1 0 0,0 0-1 0 0,-1 0 0 0 0,2 0 1 0 0,-1 0-1 0 0,0 0 0 0 0,1 0 0 0 0,0 0 1 0 0,0-1-1 0 0,0 0 0 0 0,4 5 1 0 0,-5-7-29 0 0,-1 0 1 0 0,1 0 0 0 0,-1-1-1 0 0,1 1 1 0 0,-1 0 0 0 0,1 0-1 0 0,0-1 1 0 0,-1 1 0 0 0,1-1-1 0 0,0 0 1 0 0,0 1 0 0 0,-1-1-1 0 0,1 0 1 0 0,0 0 0 0 0,0 0 0 0 0,0 0-1 0 0,-1 0 1 0 0,1-1 0 0 0,0 1-1 0 0,0 0 1 0 0,-1-1 0 0 0,1 0-1 0 0,0 1 1 0 0,-1-1 0 0 0,1 0-1 0 0,-1 0 1 0 0,3-1 0 0 0,1-1 42 0 0,0-1 1 0 0,0 0 0 0 0,-1 0-1 0 0,0 0 1 0 0,0 0-1 0 0,0 0 1 0 0,3-6-1 0 0,6-10 223 0 0,-2 0-1 0 0,0-1 1 0 0,10-29-1 0 0,15-30 859 0 0,-35 78-561 0 0,2 13-364 0 0,-4 6-153 0 0,-7 35-1 0 0,6-37-61 0 0,-1 0 0 0 0,2 0-1 0 0,-1 25 1 0 0,3-36-37 0 0,-1-1-1 0 0,0 1 1 0 0,1-1-1 0 0,-1 1 1 0 0,1-1-1 0 0,0 1 1 0 0,2 4-1 0 0,-2-7-35 0 0,-1 0-1 0 0,1 0 0 0 0,0 0 0 0 0,0 0 0 0 0,-1-1 0 0 0,1 1 0 0 0,0 0 0 0 0,0 0 1 0 0,0-1-1 0 0,0 1 0 0 0,0 0 0 0 0,0-1 0 0 0,0 1 0 0 0,0-1 0 0 0,0 0 0 0 0,0 1 0 0 0,0-1 1 0 0,0 0-1 0 0,0 1 0 0 0,1-1 0 0 0,-1 0 0 0 0,0 0 0 0 0,0 0 0 0 0,0 0 0 0 0,0 0 0 0 0,0 0 1 0 0,1 0-1 0 0,0-1 0 0 0,6-1-473 0 0,0 0 0 0 0,0-1 0 0 0,0 0 1 0 0,-1 0-1 0 0,1-1 0 0 0,-1 0 0 0 0,0 0 1 0 0,13-10-1 0 0,8-5-966 0 0,-15 10 790 0 0,0 0 0 0 0,0-1 0 0 0,-1 0 0 0 0,0-1 1 0 0,-1-1-1 0 0,13-16 0 0 0,-23 26 686 0 0,0 0 0 0 0,1 0 0 0 0,-1 0 0 0 0,0-1 0 0 0,0 1-1 0 0,0 0 1 0 0,0-1 0 0 0,-1 1 0 0 0,1 0 0 0 0,-1-1 0 0 0,1 1 0 0 0,-1-5 0 0 0,0 7 72 0 0,0-1 0 0 0,0 0 1 0 0,0 1-1 0 0,0-1 0 0 0,0 1 0 0 0,0-1 0 0 0,-1 1 0 0 0,1-1 0 0 0,0 1 0 0 0,0-1 1 0 0,-1 0-1 0 0,1 1 0 0 0,0-1 0 0 0,-1 1 0 0 0,1 0 0 0 0,0-1 0 0 0,-1 1 0 0 0,1-1 1 0 0,-1 1-1 0 0,1 0 0 0 0,-1-1 0 0 0,0 0 74 0 0,0 1-1 0 0,0 0 1 0 0,0 0 0 0 0,0-1-1 0 0,0 1 1 0 0,0 0 0 0 0,0 0-1 0 0,0 0 1 0 0,0 0 0 0 0,0 0-1 0 0,0 0 1 0 0,0 1 0 0 0,0-1-1 0 0,0 0 1 0 0,0 0 0 0 0,-2 1-1 0 0,-4 3 364 0 0,-1 0-1 0 0,1 0 1 0 0,-1 0-1 0 0,1 1 1 0 0,0 0-1 0 0,1 1 1 0 0,0 0-1 0 0,-1 0 1 0 0,2 0-1 0 0,-1 0 1 0 0,1 1-1 0 0,0 0 1 0 0,0 0-1 0 0,1 1 1 0 0,-7 14-1 0 0,10-18-307 0 0,0-1-1 0 0,0 1 0 0 0,0-1 1 0 0,1 1-1 0 0,-1-1 0 0 0,1 1 1 0 0,0 0-1 0 0,0-1 0 0 0,0 1 1 0 0,0-1-1 0 0,1 1 0 0 0,-1 0 1 0 0,3 6-1 0 0,-2-9-122 0 0,-1 1 1 0 0,1-1-1 0 0,-1 0 1 0 0,1 0-1 0 0,0 0 0 0 0,0 1 1 0 0,0-1-1 0 0,-1 0 0 0 0,1 0 1 0 0,0 0-1 0 0,0 0 0 0 0,1 0 1 0 0,-1 0-1 0 0,0-1 1 0 0,0 1-1 0 0,0 0 0 0 0,0-1 1 0 0,1 1-1 0 0,-1 0 0 0 0,0-1 1 0 0,1 0-1 0 0,-1 1 1 0 0,0-1-1 0 0,1 0 0 0 0,-1 1 1 0 0,1-1-1 0 0,-1 0 0 0 0,0 0 1 0 0,1 0-1 0 0,-1 0 0 0 0,1-1 1 0 0,-1 1-1 0 0,0 0 1 0 0,1-1-1 0 0,-1 1 0 0 0,0 0 1 0 0,1-1-1 0 0,1 0 0 0 0,6-4 56 0 0,1 1 0 0 0,-1-1 0 0 0,0 0-1 0 0,0-1 1 0 0,-1 0 0 0 0,15-14 0 0 0,10-14-2436 0 0,-3-1-6190 0 0,-18 18-427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7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209 363 6912 0 0,'-2'-3'115'0'0,"-4"-1"150"0"0,-3-2 425 0 0,8 5 25 0 0,-1 0-1 0 0,0 0 0 0 0,0 0 1 0 0,0 1-1 0 0,1-1 0 0 0,-1 0 0 0 0,0 1 1 0 0,0 0-1 0 0,0-1 0 0 0,0 1 1 0 0,0 0-1 0 0,0 0 0 0 0,0 0 0 0 0,0 0 1 0 0,0 0-1 0 0,-2 1 0 0 0,0 0-351 0 0,1 0 0 0 0,-1 0-1 0 0,0 1 1 0 0,1-1 0 0 0,0 1-1 0 0,-1 0 1 0 0,1 0 0 0 0,-3 3-1 0 0,-2 1-226 0 0,1 1-1 0 0,0 0 1 0 0,0 1-1 0 0,0 0 1 0 0,-10 16-1 0 0,-27 58 690 0 0,39-70-685 0 0,0-1 0 0 0,1 1 1 0 0,1 0-1 0 0,0 0 0 0 0,-2 19 1 0 0,4-29-119 0 0,1 0 1 0 0,0 0 0 0 0,0 0-1 0 0,0 0 1 0 0,0-1 0 0 0,0 1 0 0 0,0 0-1 0 0,1 0 1 0 0,-1 0 0 0 0,1 0-1 0 0,-1 0 1 0 0,1 0 0 0 0,-1-1 0 0 0,1 1-1 0 0,0 0 1 0 0,0-1 0 0 0,0 1 0 0 0,0 0-1 0 0,0-1 1 0 0,1 1 0 0 0,-1-1-1 0 0,0 0 1 0 0,1 1 0 0 0,-1-1 0 0 0,1 0-1 0 0,-1 0 1 0 0,1 0 0 0 0,0 0-1 0 0,-1 0 1 0 0,1 0 0 0 0,0 0 0 0 0,0-1-1 0 0,-1 1 1 0 0,1 0 0 0 0,0-1 0 0 0,0 0-1 0 0,0 1 1 0 0,0-1 0 0 0,0 0-1 0 0,0 0 1 0 0,0 0 0 0 0,-1 0 0 0 0,1-1-1 0 0,0 1 1 0 0,0 0 0 0 0,0-1-1 0 0,2 0 1 0 0,4-2 36 0 0,0-1-1 0 0,-1 1 1 0 0,0-1-1 0 0,0 0 0 0 0,0-1 1 0 0,-1 1-1 0 0,1-2 1 0 0,-1 1-1 0 0,10-11 1 0 0,0-3 100 0 0,27-40 0 0 0,38-76 111 0 0,-65 103-194 0 0,-2 0-1 0 0,15-49 1 0 0,-18 46-31 0 0,12-48 317 0 0,-20 70-187 0 0,-1 0-1 0 0,0 0 1 0 0,-1 1 0 0 0,-1-21-1 0 0,0 31-114 0 0,-1 0-1 0 0,1 0 1 0 0,0 0-1 0 0,-1-1 1 0 0,1 1-1 0 0,-1 0 1 0 0,1 0-1 0 0,-1 0 1 0 0,0 1-1 0 0,-2-4 1 0 0,3 5-36 0 0,0-1 1 0 0,0 1-1 0 0,-1 0 0 0 0,1-1 1 0 0,0 1-1 0 0,-1 0 0 0 0,1 0 0 0 0,0-1 1 0 0,-1 1-1 0 0,1 0 0 0 0,0 0 1 0 0,-1 0-1 0 0,1 0 0 0 0,0 0 1 0 0,-1-1-1 0 0,1 1 0 0 0,0 0 1 0 0,-1 0-1 0 0,1 0 0 0 0,-1 0 0 0 0,1 0 1 0 0,-1 0-1 0 0,0 0 9 0 0,0 1 1 0 0,0-1-1 0 0,0 1 0 0 0,1-1 0 0 0,-1 0 1 0 0,0 1-1 0 0,0-1 0 0 0,0 1 1 0 0,1 0-1 0 0,-1-1 0 0 0,0 1 0 0 0,1 0 1 0 0,-2 0-1 0 0,-3 7 14 0 0,1-1 1 0 0,-1 1-1 0 0,1-1 0 0 0,1 1 1 0 0,-1 1-1 0 0,1-1 0 0 0,-2 12 1 0 0,1-6-27 0 0,-8 30-21 0 0,-8 61 0 0 0,16-79-120 0 0,2 0 0 0 0,1 50 0 0 0,2-65 54 0 0,0 0-1 0 0,0 0 1 0 0,2 1 0 0 0,-1-1-1 0 0,1-1 1 0 0,1 1-1 0 0,0 0 1 0 0,0-1-1 0 0,8 13 1 0 0,-9-19-121 0 0,0 0-1 0 0,0 0 1 0 0,0 0 0 0 0,1 0-1 0 0,0-1 1 0 0,0 1 0 0 0,0-1-1 0 0,0 0 1 0 0,6 3 0 0 0,-5-3-1692 0 0,0 0 0 0 0,0-1 0 0 0,1 0 0 0 0,9 2 0 0 0,2-1-6508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3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12 224 11056 0 0,'0'0'852'0'0,"-11"13"1916"0"0,11-12-2499 0 0,0-1 0 0 0,0 0 0 0 0,0 1-1 0 0,0-1 1 0 0,0 0 0 0 0,-1 1 0 0 0,1-1 0 0 0,0 0 0 0 0,0 1 0 0 0,0-1 0 0 0,0 0 0 0 0,0 1-1 0 0,0-1 1 0 0,0 0 0 0 0,0 1 0 0 0,0-1 0 0 0,0 0 0 0 0,1 1 0 0 0,-1-1 0 0 0,0 1-1 0 0,10 3 1950 0 0,-7-4-2113 0 0,0-1 1 0 0,0 1 0 0 0,0 0-1 0 0,0-1 1 0 0,0 1 0 0 0,6-3-1 0 0,-2-1 117 0 0,1 0 0 0 0,-1 0 0 0 0,0-1 0 0 0,0 0 0 0 0,-1 0 0 0 0,1-1 0 0 0,-1 0 0 0 0,-1 0 0 0 0,1 0 0 0 0,9-14 0 0 0,-7 6-16 0 0,1-1 0 0 0,-1 1 0 0 0,-1-1 0 0 0,9-28 0 0 0,-15 38-143 0 0,0 0 0 0 0,0 0 0 0 0,0 0-1 0 0,-1 0 1 0 0,0 0 0 0 0,0-6 0 0 0,0 10-51 0 0,0 0 1 0 0,0-1 0 0 0,0 1-1 0 0,0 0 1 0 0,0 0 0 0 0,0-1-1 0 0,-1 1 1 0 0,1 0 0 0 0,0 0-1 0 0,-1 0 1 0 0,1-1 0 0 0,-1 1-1 0 0,0 0 1 0 0,1 0 0 0 0,-1 0 0 0 0,0 0-1 0 0,0 0 1 0 0,1 0 0 0 0,-1 0-1 0 0,0 0 1 0 0,0 0 0 0 0,0 1-1 0 0,0-1 1 0 0,0 0 0 0 0,0 1-1 0 0,0-1 1 0 0,-1 0 0 0 0,1 1-1 0 0,-2-1 1 0 0,2 1 28 0 0,-1 0-1 0 0,1 0 1 0 0,-1 0 0 0 0,1 1-1 0 0,0-1 1 0 0,-1 0 0 0 0,1 1-1 0 0,-1-1 1 0 0,1 1-1 0 0,0 0 1 0 0,-1-1 0 0 0,1 1-1 0 0,0 0 1 0 0,0 0-1 0 0,0 0 1 0 0,-1 0 0 0 0,1 0-1 0 0,0 0 1 0 0,0 0 0 0 0,0 0-1 0 0,-1 2 1 0 0,-17 28 832 0 0,6-5-707 0 0,0 0 0 0 0,-14 47 0 0 0,23-61-79 0 0,1 0-1 0 0,1 0 0 0 0,0 0 0 0 0,1 1 0 0 0,0-1 1 0 0,1 0-1 0 0,0 1 0 0 0,4 23 0 0 0,-3-33-98 0 0,-1-1 0 0 0,1 1 0 0 0,0-1 0 0 0,-1 1 0 0 0,1-1-1 0 0,0 0 1 0 0,1 1 0 0 0,-1-1 0 0 0,0 0 0 0 0,1 0-1 0 0,-1 0 1 0 0,1 0 0 0 0,0 0 0 0 0,-1 0 0 0 0,1 0 0 0 0,0-1-1 0 0,0 1 1 0 0,0-1 0 0 0,1 1 0 0 0,-1-1 0 0 0,0 0-1 0 0,0 0 1 0 0,1 0 0 0 0,-1 0 0 0 0,1 0 0 0 0,-1 0 0 0 0,1-1-1 0 0,-1 1 1 0 0,1-1 0 0 0,-1 0 0 0 0,1 1 0 0 0,4-2 0 0 0,-1 1-154 0 0,1-1 1 0 0,-1 1 0 0 0,0-2 0 0 0,1 1 0 0 0,-1-1-1 0 0,0 0 1 0 0,0 0 0 0 0,0 0 0 0 0,0-1 0 0 0,-1 0 0 0 0,1 0-1 0 0,6-6 1 0 0,25-23-2904 0 0,-20 14 346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7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4 832 14744 0 0,'-4'0'5898'0'0,"4"0"-5800"0"0,4-11 3345 0 0,13-24-1066 0 0,-9 20-1786 0 0,48-118 1538 0 0,-17 37-1514 0 0,-4-2-195 0 0,1-2-56 0 0,-22 63-233 0 0,-11 25 100 0 0,1 1 0 0 0,11-21 0 0 0,-15 31-88 0 0,0 10-361 0 0,5 147 244 0 0,-3-124-145 0 0,3-1 0 0 0,15 61 1 0 0,-16-81 226 0 0,0 0 1 0 0,1 0-1 0 0,1-1 0 0 0,10 16 1 0 0,-7-11-62 0 0,-8-14-47 0 0,0 1 0 0 0,0-1 0 0 0,0 0 0 0 0,0 1 0 0 0,0-1 0 0 0,0 0 0 0 0,0 0 0 0 0,0 0 0 0 0,0 0 0 0 0,1 0 0 0 0,-1 0 0 0 0,0 0 0 0 0,1 0 0 0 0,-1 0 0 0 0,0-1 0 0 0,1 1 0 0 0,-1 0 0 0 0,1-1 0 0 0,-1 0 0 0 0,3 1 0 0 0,-2-1 0 0 0,0 0 0 0 0,0 0 0 0 0,0 0 0 0 0,0-1 0 0 0,0 1 0 0 0,0-1 0 0 0,0 0 0 0 0,0 1 0 0 0,0-1 0 0 0,0 0 0 0 0,0 0 0 0 0,-1 0 0 0 0,4-2 0 0 0,1-3 0 0 0,0 1 0 0 0,0-1 0 0 0,0 0 0 0 0,-1 0 0 0 0,0 0 0 0 0,7-14 0 0 0,2-6 0 0 0,-1-1 0 0 0,12-40 0 0 0,12-59 0 0 0,-35 118 0 0 0,57-261-387 0 0,-46 206-586 0 0,-9 39 461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8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245 173 3680 0 0,'0'0'284'0'0,"-13"-5"-165"0"0,10 4-88 0 0,1 0 1 0 0,-1 0-1 0 0,1 0 1 0 0,-1-1-1 0 0,1 1 1 0 0,0-1-1 0 0,0 0 1 0 0,0 1-1 0 0,0-1 1 0 0,0 0 0 0 0,0 0-1 0 0,0 0 1 0 0,0 0-1 0 0,1-1 1 0 0,-1 1-1 0 0,1 0 1 0 0,-3-6-1 0 0,-2-18 2144 0 0,4-1 3520 0 0,2 26-5299 0 0,0-1 0 0 0,0 0 1 0 0,0 1-1 0 0,0-1 1 0 0,0 1-1 0 0,0-1 1 0 0,0 1-1 0 0,-1-1 0 0 0,1 0 1 0 0,-1 1-1 0 0,1 0 1 0 0,-1-1-1 0 0,0 1 1 0 0,1-1-1 0 0,-3-2 0 0 0,2 4-250 0 0,0-1-1 0 0,0 1 1 0 0,0-1-1 0 0,0 1 1 0 0,0 0-1 0 0,0-1 1 0 0,0 1-1 0 0,-1 0 1 0 0,1 0-1 0 0,0 0 1 0 0,0 0-1 0 0,0 0 1 0 0,0 0-1 0 0,-1 0 1 0 0,1 0-1 0 0,0 0 1 0 0,0 0-1 0 0,0 1 1 0 0,0-1-1 0 0,0 1 1 0 0,-2 0-1 0 0,-3 1 25 0 0,1 0-1 0 0,0 0 1 0 0,0 1-1 0 0,0 0 1 0 0,0 0 0 0 0,0 0-1 0 0,0 0 1 0 0,1 1-1 0 0,0 0 1 0 0,-1 0-1 0 0,1 0 1 0 0,1 0-1 0 0,-6 8 1 0 0,0 3 105 0 0,0 1 1 0 0,-12 33-1 0 0,18-42-203 0 0,-7 15 101 0 0,-12 34 524 0 0,20-50-574 0 0,0 1 0 0 0,1-1 1 0 0,0 0-1 0 0,0 0 0 0 0,0 0 1 0 0,1 1-1 0 0,1 8 0 0 0,-1-15-115 0 0,0 0 0 0 0,0 0 0 0 0,0 1 0 0 0,0-1 0 0 0,0 0 0 0 0,0 0 0 0 0,0 0 0 0 0,0 0 0 0 0,0 0 0 0 0,0 1 0 0 0,0-1 0 0 0,0 0 0 0 0,0 0 0 0 0,0 0 0 0 0,0 0 0 0 0,0 0 0 0 0,1 0 0 0 0,-1 1 0 0 0,0-1 0 0 0,0 0 1 0 0,0 0-1 0 0,0 0 0 0 0,0 0 0 0 0,0 0 0 0 0,0 0 0 0 0,1 0 0 0 0,-1 0 0 0 0,0 0 0 0 0,0 0 0 0 0,0 0 0 0 0,0 1 0 0 0,0-1 0 0 0,1 0 0 0 0,-1 0 0 0 0,0 0 0 0 0,0 0 0 0 0,0 0 0 0 0,0 0 0 0 0,0 0 0 0 0,1 0 0 0 0,-1 0 0 0 0,0 0 0 0 0,0-1 0 0 0,0 1 0 0 0,0 0 0 0 0,1 0 0 0 0,9-6 45 0 0,-8 3-49 0 0,1 1 0 0 0,-1-1 0 0 0,1 0 0 0 0,-1 1 0 0 0,3-5 0 0 0,16-35 658 0 0,-1-1-146 0 0,2 1 0 0 0,31-42 0 0 0,-51 80-529 0 0,1 0 55 0 0,0 0 0 0 0,0 0 1 0 0,0 1-1 0 0,0-1 0 0 0,0 1 0 0 0,7-5 1 0 0,-9 7-79 0 0,0 1 1 0 0,0-1 0 0 0,0 1 0 0 0,0 0 0 0 0,0-1 0 0 0,0 1-1 0 0,0 0 1 0 0,0 0 0 0 0,1 0 0 0 0,-1-1 0 0 0,0 1 0 0 0,0 0-1 0 0,0 0 1 0 0,0 1 0 0 0,0-1 0 0 0,0 0 0 0 0,0 0 0 0 0,1 1-1 0 0,-1-1 1 0 0,0 0 0 0 0,0 1 0 0 0,0-1 0 0 0,0 1 0 0 0,0-1-1 0 0,0 1 1 0 0,-1 0 0 0 0,1-1 0 0 0,0 1 0 0 0,0 0-1 0 0,0 0 1 0 0,0-1 0 0 0,-1 1 0 0 0,2 2 0 0 0,1 1-378 0 0,1 0 0 0 0,-1 1 1 0 0,0-1-1 0 0,0 1 0 0 0,-1 0 1 0 0,1 0-1 0 0,-1 0 0 0 0,0 0 0 0 0,-1 0 1 0 0,1 0-1 0 0,-1 1 0 0 0,0-1 1 0 0,0 1-1 0 0,-1 6 0 0 0,2-4-485 0 0,-1-1 1 0 0,1 0-1 0 0,3 12 0 0 0,5 13-2360 0 0,4 22-2646 0 0,-3-16 4458 0 0,1-3 3959 0 0,-12-34-2270 0 0,0-1 0 0 0,0 1 0 0 0,0-1 1 0 0,0 1-1 0 0,0-1 0 0 0,0 1 0 0 0,0-1 0 0 0,0 1 0 0 0,1-1 1 0 0,-1 1-1 0 0,0-1 0 0 0,0 1 0 0 0,1-1 0 0 0,-1 1 0 0 0,0-1 1 0 0,0 0-1 0 0,1 1 0 0 0,-1-1 0 0 0,1 0 0 0 0,-1 1 0 0 0,0-1 1 0 0,1 0-1 0 0,-1 1 0 0 0,1-1 0 0 0,-1 0 0 0 0,0 0 0 0 0,2 1 1 0 0,-2-1-37 0 0,1 0 0 0 0,0-1 0 0 0,0 1 0 0 0,0 0 0 0 0,-1 0 0 0 0,1 0 1 0 0,0-1-1 0 0,-1 1 0 0 0,1 0 0 0 0,0-1 0 0 0,0 1 0 0 0,-1 0 1 0 0,1-1-1 0 0,-1 1 0 0 0,2-2 0 0 0,19-22 2435 0 0,-20 23-2386 0 0,3-6 177 0 0,0 0 1 0 0,0 1 0 0 0,-1-1-1 0 0,3-9 1 0 0,-3 8-164 0 0,0 0 0 0 0,1 0 1 0 0,5-7-1 0 0,6-8 356 0 0,-5 6 133 0 0,26-31 0 0 0,-35 47-748 0 0,1 0-1 0 0,0 1 1 0 0,-1-1 0 0 0,1 0-1 0 0,0 1 1 0 0,-1-1 0 0 0,1 1-1 0 0,0-1 1 0 0,0 1 0 0 0,-1 0-1 0 0,1-1 1 0 0,0 1 0 0 0,0 0-1 0 0,0 1 1 0 0,-1-1 0 0 0,1 0-1 0 0,0 0 1 0 0,0 1 0 0 0,0-1-1 0 0,-1 1 1 0 0,1-1 0 0 0,0 1-1 0 0,-1 0 1 0 0,1 0 0 0 0,-1 0-1 0 0,3 1 1 0 0,1 6-11 0 0,0 0 0 0 0,-1 0 0 0 0,0 0 0 0 0,-1 1 0 0 0,0-1 0 0 0,0 1 0 0 0,-1 0 0 0 0,0 0 0 0 0,1 12 0 0 0,-3-19 0 0 0,0 0 0 0 0,1-1 0 0 0,-1 1 0 0 0,0 0 0 0 0,0 0 0 0 0,1-1 0 0 0,-1 1 0 0 0,0 0 0 0 0,1 0 0 0 0,0-1 0 0 0,-1 1 0 0 0,1-1 0 0 0,0 1 0 0 0,0-1 0 0 0,0 1 0 0 0,0-1 0 0 0,0 1 0 0 0,0-1 0 0 0,1 0 0 0 0,-1 0 0 0 0,0 1 0 0 0,4 1 0 0 0,-4-3 0 0 0,0 1 0 0 0,0-1 0 0 0,0 0 0 0 0,1 1 0 0 0,-1-1 0 0 0,0 0 0 0 0,1 0 0 0 0,-1 0 0 0 0,0 0 0 0 0,0 0 0 0 0,1 0 0 0 0,-1 0 0 0 0,0-1 0 0 0,0 1 0 0 0,1 0 0 0 0,-1-1 0 0 0,0 1 0 0 0,0-1 0 0 0,0 1 0 0 0,1-1 0 0 0,-1 1 0 0 0,0-1 0 0 0,0 0 0 0 0,0 0 0 0 0,1-1 0 0 0,25-24 0 0 0,-10 8-32 0 0,33-30 0 0 0,-37 37 31 0 0,0 2-1 0 0,0-1 1 0 0,1 2-1 0 0,1 0 0 0 0,-1 0 1 0 0,17-5-1 0 0,-14 7-37 0 0,-9 4 37 0 0,0 0 1 0 0,0-1-1 0 0,0 0 1 0 0,-1-1-1 0 0,1 0 1 0 0,-1 0-1 0 0,0-1 1 0 0,11-9-1 0 0,-2 0 2 0 0,-13 13 1 0 0,-1-1 0 0 0,0 1 0 0 0,0-1-1 0 0,0 0 1 0 0,-1 0 0 0 0,1 0 0 0 0,0 0 0 0 0,-1 0-1 0 0,1 0 1 0 0,-1 0 0 0 0,0 0 0 0 0,0-1 0 0 0,1 1-1 0 0,0-4 1 0 0,-2 4 9 0 0,1 1-1 0 0,-1-1 1 0 0,1 0-1 0 0,-1 0 1 0 0,0 0-1 0 0,0 0 1 0 0,0 0-1 0 0,0 0 1 0 0,0 1-1 0 0,0-1 1 0 0,0 0-1 0 0,-1-3 1 0 0,0 5-10 0 0,1-1 0 0 0,0 0 0 0 0,-1 0 0 0 0,1 1 0 0 0,-1-1 0 0 0,0 0 0 0 0,1 1 0 0 0,-1-1 1 0 0,0 1-1 0 0,1-1 0 0 0,-1 1 0 0 0,0-1 0 0 0,1 1 0 0 0,-1-1 0 0 0,0 1 0 0 0,0 0 0 0 0,0-1 0 0 0,1 1 1 0 0,-1 0-1 0 0,0 0 0 0 0,0-1 0 0 0,0 1 0 0 0,0 0 0 0 0,1 0 0 0 0,-1 0 0 0 0,0 0 0 0 0,0 0 0 0 0,0 0 1 0 0,0 1-1 0 0,-1-1 0 0 0,-1 1 50 0 0,-1 0 0 0 0,0 0 0 0 0,1 0 1 0 0,-1 0-1 0 0,1 1 0 0 0,-1-1 0 0 0,1 1 0 0 0,0 0 1 0 0,-1 0-1 0 0,1 0 0 0 0,0 1 0 0 0,1-1 0 0 0,-1 1 0 0 0,0 0 1 0 0,1-1-1 0 0,-1 1 0 0 0,1 0 0 0 0,0 1 0 0 0,0-1 1 0 0,0 0-1 0 0,0 1 0 0 0,-2 6 0 0 0,1-2-12 0 0,0 0 0 0 0,0 1-1 0 0,1-1 1 0 0,0 1-1 0 0,1 0 1 0 0,0 0 0 0 0,0 0-1 0 0,1 13 1 0 0,0-19-56 0 0,0 1-1 0 0,1-1 1 0 0,0 0 0 0 0,-1 1 0 0 0,1-1-1 0 0,0 0 1 0 0,1 0 0 0 0,-1 0-1 0 0,0 0 1 0 0,1 0 0 0 0,0 0 0 0 0,-1 0-1 0 0,1-1 1 0 0,1 1 0 0 0,3 4-1 0 0,-3-5-66 0 0,1 1-1 0 0,-1 0 0 0 0,1-1 0 0 0,0 0 0 0 0,0 0 0 0 0,0 0 0 0 0,1 0 0 0 0,-1 0 0 0 0,0-1 0 0 0,6 1 0 0 0,3 0-560 0 0,-1-1 1 0 0,0 0-1 0 0,0-1 0 0 0,1 0 0 0 0,-1-1 0 0 0,0-1 0 0 0,16-3 0 0 0,2-3-8468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9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26 5528 0 0,'-2'-3'142'0'0,"-1"1"1"0"0,1-1 0 0 0,-1 1-1 0 0,1 0 1 0 0,-1 0-1 0 0,0 0 1 0 0,0 0 0 0 0,0 1-1 0 0,0-1 1 0 0,-4-1-1 0 0,6 3 315 0 0,-1-1-1 0 0,1 1 1 0 0,-1 0 0 0 0,1-1-1 0 0,-1 1 1 0 0,1 0-1 0 0,-1 0 1 0 0,0 0-1 0 0,1 0 1 0 0,-1 0-1 0 0,1 1 1 0 0,-1-1-1 0 0,1 0 1 0 0,-1 1-1 0 0,0-1 1 0 0,1 1-1 0 0,0-1 1 0 0,-1 1-1 0 0,1 0 1 0 0,-1 0-1 0 0,1-1 1 0 0,0 1-1 0 0,-2 2 1 0 0,-23 25 4094 0 0,16-15-3616 0 0,-13 24 0 0 0,-19 54-427 0 0,26-46 26 0 0,3 0 0 0 0,1 0 1 0 0,2 1-1 0 0,-6 76 0 0 0,12-50-137 0 0,3 1-1 0 0,11 93 1 0 0,-8-146-415 0 0,1-1 0 0 0,0 0 0 0 0,2 0 0 0 0,0 0 0 0 0,2 0 0 0 0,12 25 0 0 0,-15-35-149 0 0,2 1 1 0 0,-1-2-1 0 0,1 1 0 0 0,1-1 1 0 0,-1 0-1 0 0,1 0 1 0 0,1-1-1 0 0,0 1 0 0 0,0-2 1 0 0,0 1-1 0 0,1-1 1 0 0,-1-1-1 0 0,16 8 1 0 0,-10-7-706 0 0,0-1 0 0 0,0 0 0 0 0,1-1 1 0 0,0 0-1 0 0,28 2 0 0 0,-1-2-6962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40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30 107 26719 0 0,'-3'-1'155'0'0,"-18"-11"1489"0"0,21 12-1620 0 0,-1 0 1 0 0,1 0-1 0 0,-1-1 0 0 0,1 1 0 0 0,0 0 0 0 0,0 0 1 0 0,-1-1-1 0 0,1 1 0 0 0,0 0 0 0 0,-1-1 0 0 0,1 1 1 0 0,0-1-1 0 0,0 1 0 0 0,0 0 0 0 0,-1-1 0 0 0,1 1 0 0 0,0-1 1 0 0,0 1-1 0 0,0 0 0 0 0,0-1 0 0 0,0 1 0 0 0,0-1 1 0 0,0 1-1 0 0,0-1 0 0 0,0 1 0 0 0,0-1 0 0 0,0 1 1 0 0,0 0-1 0 0,0-1 0 0 0,0 1 0 0 0,0-1 0 0 0,0 1 0 0 0,1-1 1 0 0,-1 1-1 0 0,0 0 0 0 0,0-1 0 0 0,0 1 0 0 0,1 0 1 0 0,-1-1-1 0 0,0 1 0 0 0,0 0 0 0 0,1-1 0 0 0,-1 1 1 0 0,0 0-1 0 0,1-1 0 0 0,0 1 0 0 0,11-11 12 0 0,-9 7-13 0 0,1 0 1 0 0,0 1 0 0 0,0 0-1 0 0,0 0 1 0 0,0 0-1 0 0,1 1 1 0 0,-1-1 0 0 0,1 1-1 0 0,5-2 1 0 0,14-4-81 0 0,-1 1-1352 0 0,31-6 1 0 0,-32 9-5270 0 0,-2 1-2089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40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13 23039 0 0,'0'0'1024'0'0,"-6"5"200"0"0,0-2-976 0 0,3 2 1224 0 0,3 2-960 0 0,3-2-416 0 0,3 0-96 0 0,0 1 0 0 0,-1-4 0 0 0,3-2-1456 0 0,2 3-312 0 0</inkml:trace>
  <inkml:trace contextRef="#ctx0" brushRef="#br0" timeOffset="1">291 38 23039 0 0,'0'0'2528'0'0,"5"8"-3064"0"0,4-5-128 0 0,0 2-24 0 0,2-5-5720 0 0</inkml:trace>
  <inkml:trace contextRef="#ctx0" brushRef="#br0" timeOffset="2">459 1 20415 0 0,'0'0'2216'0'0,"-2"3"-2216"0"0,-4-1 4368 0 0,12 3-3856 0 0,-1 0-1696 0 0,7-3-352 0 0,-1-2-64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39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25 18943 0 0,'-3'-16'2063'0'0,"3"16"-2022"0"0,0 0 1 0 0,0-1-1 0 0,0 1 1 0 0,0 0-1 0 0,0-1 0 0 0,0 1 1 0 0,0 0-1 0 0,0-1 1 0 0,0 1-1 0 0,0 0 0 0 0,0 0 1 0 0,0-1-1 0 0,0 1 1 0 0,0 0-1 0 0,1-1 0 0 0,-1 1 1 0 0,0 0-1 0 0,0 0 1 0 0,0-1-1 0 0,0 1 0 0 0,1 0 1 0 0,-1 0-1 0 0,0-1 1 0 0,0 1-1 0 0,0 0 1 0 0,1 0-1 0 0,-1 0 0 0 0,0-1 1 0 0,0 1-1 0 0,1 0 1 0 0,-1 0-1 0 0,0 0 0 0 0,1 0 1 0 0,-1 0-1 0 0,0 0 1 0 0,0-1-1 0 0,1 1 0 0 0,-1 0 1 0 0,0 0-1 0 0,1 0 1 0 0,-1 0-1 0 0,0 0 0 0 0,1 0 1 0 0,-1 0-1 0 0,0 0 1 0 0,1 0-1 0 0,-1 0 0 0 0,0 1 1 0 0,0-1-1 0 0,1 0 1 0 0,11 6 966 0 0,-11-6-1060 0 0,10 9 396 0 0,0 1-1 0 0,0-1 1 0 0,-1 2-1 0 0,0-1 1 0 0,15 24-1 0 0,-13-18-159 0 0,5 5-18 0 0,-2 1 0 0 0,-1 1 0 0 0,0 1 0 0 0,-2 0 0 0 0,-1 1 0 0 0,0 0 0 0 0,-2 0 0 0 0,-1 1 0 0 0,-2 0 0 0 0,0 0 0 0 0,3 39 0 0 0,-7-21 5 0 0,-1 1 0 0 0,-3-1 0 0 0,-10 59 0 0 0,-41 125 266 0 0,42-189-455 0 0,-24 76 85 0 0,26-92-1063 0 0,-1 0 0 0 0,-21 38 0 0 0,22-49-423 0 0,1-3-48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40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22199 0 0,'5'-5'984'0'0,"-2"3"200"0"0,-3-3-944 0 0,4-1-240 0 0,-1 1 0 0 0,-1 1 0 0 0,1-1 352 0 0,2 0 32 0 0,-5-1 0 0 0,6 4 0 0 0,-3-1-800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08:41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 8752 0 0,'-12'34'776'0'0,"6"-18"-616"0"0,-5 2-160 0 0,-3 3 0 0 0,-3 4 3328 0 0,-2 4 631 0 0,-4 6 129 0 0,0-1 24 0 0,1 4-3176 0 0,2-1-632 0 0,-6 1-128 0 0,-2-3-24 0 0,3 0-152 0 0,0-2 0 0 0,2-1 0 0 0,4-2-10695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10:2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77 3224 0 0,'6'-7'11449'0'0,"-6"7"-11317"0"0,-1 0 0 0 0,1 0 0 0 0,0 0-1 0 0,-1 1 1 0 0,1-1 0 0 0,-1 0 0 0 0,1 0 0 0 0,0 0 0 0 0,-1 0 0 0 0,1 0 0 0 0,-1 1-1 0 0,1-1 1 0 0,0 0 0 0 0,-1 0 0 0 0,1 1 0 0 0,0-1 0 0 0,0 0 0 0 0,-1 1 0 0 0,1-1-1 0 0,0 0 1 0 0,0 1 0 0 0,-1-1 0 0 0,1 0 0 0 0,0 1 0 0 0,0-1 0 0 0,0 0 0 0 0,-1 1-1 0 0,1-1 1 0 0,0 1 0 0 0,0-1 0 0 0,0 0 0 0 0,0 1 0 0 0,0-1 0 0 0,0 1 0 0 0,0-1-1 0 0,0 1 1 0 0,0-1 0 0 0,0 0 0 0 0,0 1 0 0 0,0 0 0 0 0,1-1-44 0 0,-1 1-1 0 0,0 0 1 0 0,0 0 0 0 0,0-1 0 0 0,0 1-1 0 0,0 0 1 0 0,1 0 0 0 0,-1-1 0 0 0,0 1 0 0 0,1 0-1 0 0,-1-1 1 0 0,0 1 0 0 0,1 0 0 0 0,-1-1-1 0 0,1 1 1 0 0,-1-1 0 0 0,1 1 0 0 0,-1-1 0 0 0,2 2-1 0 0,5 0 203 0 0,0-1 0 0 0,0 0-1 0 0,0 0 1 0 0,0-1 0 0 0,1 1 0 0 0,10-2-1 0 0,-11 0-149 0 0,1 1 0 0 0,0 0 0 0 0,0 0 0 0 0,0 1 0 0 0,9 2 0 0 0,-9-1-48 0 0,0-1 0 0 0,1-1 0 0 0,0 1 0 0 0,-1-1-1 0 0,1-1 1 0 0,-1 1 0 0 0,11-3 0 0 0,30-2 877 0 0,-30 4-692 0 0,-10 1-162 0 0,-1-1 0 0 0,1 1 1 0 0,0 1-1 0 0,9 1 1 0 0,-6-1-8 0 0,0-1 1 0 0,18-1 0 0 0,-2 0 248 0 0,-3 0-245 0 0,-17 0-72 0 0,0 1 0 0 0,1 0-1 0 0,15 2 1 0 0,-8 0-40 0 0,0-1 0 0 0,0 0 0 0 0,17-2 0 0 0,-15 0 0 0 0,0 1 0 0 0,20 2 0 0 0,88 9 128 0 0,-36-11 0 0 0,-12 1-102 0 0,-48-2-7 0 0,42 6 0 0 0,-67-5-11 0 0,0 0 0 0 0,0 0 0 0 0,0-1 0 0 0,8-1 0 0 0,10 0 16 0 0,104-3 120 0 0,-79 3-103 0 0,-1 1 1 0 0,63 8-1 0 0,-108-6-37 0 0,27-1 15 0 0,-1 0 0 0 0,50-8 0 0 0,-41 3-1 0 0,193-12 174 0 0,12-1-3 0 0,-21 11 20 0 0,-76 5-85 0 0,-13 1 143 0 0,18-2 213 0 0,-18-11-8 0 0,-111 12-364 0 0,0-1 0 0 0,29-8 0 0 0,-26 5-24 0 0,-15 3-30 0 0,-6 2-31 0 0,1 0 1 0 0,-1 0 0 0 0,0 0-1 0 0,1 1 1 0 0,-1-1-1 0 0,1 1 1 0 0,3 0 0 0 0,-6 0 197 0 0,9-6-368 0 0,-9 5-225 0 0,3-2 410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10:22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30 2760 0 0,'-7'2'639'0'0,"0"0"1"0"0,0-1 0 0 0,0 0-1 0 0,0 0 1 0 0,-9 0-1 0 0,8-1 252 0 0,-4 0 1293 0 0,6-1-1429 0 0,5 1-613 0 0,1 0 0 0 0,-1 0 0 0 0,1 0 0 0 0,-1 0 0 0 0,1 0 0 0 0,-1 0 0 0 0,1 0 0 0 0,-1 0 0 0 0,1 0 0 0 0,-1-1 0 0 0,1 1 0 0 0,0 0 0 0 0,-1 0 0 0 0,1 0 0 0 0,-1-1 0 0 0,1 1 0 0 0,-1 0 0 0 0,1 0 0 0 0,0-1 0 0 0,-1 1 0 0 0,1 0 0 0 0,0-1 0 0 0,-1 1 0 0 0,1-1 0 0 0,0 1 0 0 0,-1 0 0 0 0,1-1 0 0 0,0 1 0 0 0,0-1 0 0 0,0 1 0 0 0,-1-1 0 0 0,1 1 0 0 0,0-1 0 0 0,0 1 0 0 0,0 0 0 0 0,0-1 0 0 0,0 0 1 0 0,0 0-14 0 0,0 0 0 0 0,0 1 0 0 0,0-1 0 0 0,1 0 0 0 0,-1 0 1 0 0,0 1-1 0 0,0-1 0 0 0,1 1 0 0 0,-1-1 0 0 0,0 0 0 0 0,1 1 1 0 0,-1-1-1 0 0,1 1 0 0 0,-1-1 0 0 0,1 1 0 0 0,-1-1 1 0 0,1 1-1 0 0,-1-1 0 0 0,1 1 0 0 0,-1-1 0 0 0,1 1 0 0 0,0 0 1 0 0,0-1-1 0 0,23-7 939 0 0,-11 6-688 0 0,24 0-1 0 0,32 8 229 0 0,-11-1-452 0 0,-13-3-85 0 0,158 3 270 0 0,-14 2 77 0 0,121 3 294 0 0,79 13 838 0 0,-290-17-1189 0 0,237 22 902 0 0,-185-14-567 0 0,-114-10-266 0 0,-1-1 0 0 0,1-2 0 0 0,46-5 0 0 0,-78 3-353 0 0,-1 0 1 0 0,1 0-1 0 0,-1 0 0 0 0,0-1 1 0 0,1 1-1 0 0,-1-1 0 0 0,0 0 1 0 0,0 0-1 0 0,0-1 0 0 0,-1 1 1 0 0,7-6-1 0 0,-10 7-46 0 0,0-11-515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4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2 16040 0 0,'-13'5'559'0'0,"0"1"1"0"0,0 0 0 0 0,0 1 0 0 0,1 0 0 0 0,0 1 0 0 0,1 0 0 0 0,0 1 0 0 0,0 0 0 0 0,1 1 0 0 0,0 1 0 0 0,0-1 0 0 0,1 1 0 0 0,1 1 0 0 0,-13 21 0 0 0,17-26-444 0 0,1 0 0 0 0,0 0 0 0 0,0 1-1 0 0,0-1 1 0 0,1 1 0 0 0,0 0 0 0 0,0 0-1 0 0,1-1 1 0 0,0 1 0 0 0,0 12 0 0 0,1-19-103 0 0,0-1 0 0 0,0 1 1 0 0,0-1-1 0 0,0 1 0 0 0,0-1 1 0 0,0 1-1 0 0,0 0 1 0 0,0-1-1 0 0,1 1 0 0 0,-1-1 1 0 0,0 1-1 0 0,0-1 0 0 0,0 1 1 0 0,1-1-1 0 0,-1 1 1 0 0,0-1-1 0 0,1 0 0 0 0,-1 1 1 0 0,0-1-1 0 0,1 1 0 0 0,-1-1 1 0 0,1 0-1 0 0,-1 1 1 0 0,0-1-1 0 0,1 0 0 0 0,0 1 1 0 0,0-1-19 0 0,0 1 0 0 0,0-1 0 0 0,0 0 0 0 0,0 0 0 0 0,1 0 0 0 0,-1 0 0 0 0,0 0 0 0 0,0 0 0 0 0,0 0 0 0 0,0 0 0 0 0,0 0 0 0 0,2-1 0 0 0,2 0-71 0 0,1-1 0 0 0,0-1 0 0 0,7-3 0 0 0,-8 2 218 0 0,0 1 0 0 0,-1-1 1 0 0,0 0-1 0 0,0 0 0 0 0,0 0 0 0 0,0-1 1 0 0,-1 0-1 0 0,1 1 0 0 0,-1-1 1 0 0,-1 0-1 0 0,5-9 0 0 0,0 1-52 0 0,0-3 175 0 0,0-1 0 0 0,0 0-1 0 0,5-27 1 0 0,6-16 861 0 0,-15 50-875 0 0,1-2 741 0 0,-2 24-371 0 0,-2 50-545 0 0,14 95 0 0 0,-13-152-218 0 0,0 0 0 0 0,1-1-1 0 0,-1 1 1 0 0,1-1 0 0 0,0 1 0 0 0,0-1 0 0 0,4 7-1 0 0,-5-10 92 0 0,0 0-1 0 0,-1 0 1 0 0,1 0-1 0 0,0 0 1 0 0,0 0-1 0 0,0 0 1 0 0,0 0-1 0 0,0 0 1 0 0,0 0 0 0 0,0 0-1 0 0,0-1 1 0 0,0 1-1 0 0,0 0 1 0 0,0-1-1 0 0,0 1 1 0 0,0-1-1 0 0,1 1 1 0 0,-1-1-1 0 0,0 1 1 0 0,0-1-1 0 0,1 0 1 0 0,-1 0-1 0 0,0 0 1 0 0,1 0-1 0 0,-1 0 1 0 0,0 0-1 0 0,1 0 1 0 0,-1 0-1 0 0,0 0 1 0 0,0 0-1 0 0,2-1 1 0 0,1-1-762 0 0,0 0 1 0 0,0-1-1 0 0,0 1 0 0 0,0-1 1 0 0,6-5-1 0 0,-1-4-1222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10:24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 4144 0 0,'-24'-1'1891'0'0,"6"0"2842"0"0,17 1-4605 0 0,-12 6 10253 0 0,20 1-10643 0 0,2-2 270 0 0,-9-5 72 0 0,20 0 224 0 0,-9 2-309 0 0,-10-2-1 0 0,7 0 171 0 0,14 3 313 0 0,-17-3-460 0 0,18 9 2684 0 0,-21-8-2630 0 0,0 1-62 0 0,0-1-1 0 0,-1 0 1 0 0,1 0-1 0 0,0 0 0 0 0,0 0 1 0 0,0-1-1 0 0,0 1 1 0 0,1-1-1 0 0,-1 1 1 0 0,0-1-1 0 0,0 1 1 0 0,3-1-1 0 0,10 2 15 0 0,-6 1 57 0 0,1-2 0 0 0,0 1 0 0 0,0-1 0 0 0,0-1 0 0 0,0 1 0 0 0,13-3 0 0 0,4 1 199 0 0,134-4 222 0 0,-99 3-238 0 0,301-12 1560 0 0,-141 3-1152 0 0,-100 16-289 0 0,331-8 554 0 0,-306 4-785 0 0,44 1 32 0 0,-27-1 17 0 0,-89-2-114 0 0,59-1 129 0 0,132 4 44 0 0,-209 5-130 0 0,71 19 0 0 0,-84-15 2 0 0,1-2 0 0 0,0-2-1 0 0,53 1 1 0 0,-86-8-105 0 0,0 0-1 0 0,0-1 1 0 0,-1-1 0 0 0,1 0 0 0 0,22-6 0 0 0,-32 7-106 0 0,1-1 0 0 0,0 1 1 0 0,-1-1-1 0 0,1 1 0 0 0,-1-1 0 0 0,0 0 0 0 0,1 0 0 0 0,-1 0 1 0 0,0 0-1 0 0,0-1 0 0 0,0 1 0 0 0,1-4 0 0 0,-2 5 27 0 0,0 0 0 0 0,0 0-1 0 0,-1 0 1 0 0,1 0-1 0 0,-1 0 1 0 0,1 0-1 0 0,-1-1 1 0 0,1 1 0 0 0,-1 0-1 0 0,0 0 1 0 0,1-1-1 0 0,-1 1 1 0 0,0 0-1 0 0,0-1 1 0 0,0 1 0 0 0,0 0-1 0 0,0-1 1 0 0,-1 1-1 0 0,1 0 1 0 0,0 0 0 0 0,0-1-1 0 0,-1 1 1 0 0,1 0-1 0 0,-1 0 1 0 0,1-1-1 0 0,-1 1 1 0 0,0 0 0 0 0,1 0-1 0 0,-2-1 1 0 0,-6-6-2805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11:02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34 162 4088 0 0,'0'0'4122'0'0,"-9"1"-988"0"0,-4-2-265 0 0,6 1 676 0 0,7 0-3498 0 0,0 0-1 0 0,0 1 1 0 0,0-1-1 0 0,0 0 0 0 0,0 0 1 0 0,-1 0-1 0 0,1 0 1 0 0,0 0-1 0 0,0 0 1 0 0,0 0-1 0 0,0 0 1 0 0,0 0-1 0 0,-1 0 1 0 0,1 0-1 0 0,0-1 1 0 0,0 1-1 0 0,0 0 0 0 0,0 0 1 0 0,-1 0-1 0 0,1 0 1 0 0,0 0-1 0 0,0 0 1 0 0,0 0-1 0 0,0 0 1 0 0,0 0-1 0 0,0 0 1 0 0,0-1-1 0 0,-1 1 1 0 0,1 0-1 0 0,0 0 0 0 0,0 0 1 0 0,0 0-1 0 0,0 0 1 0 0,0 0-1 0 0,0-1 1 0 0,0 1-1 0 0,0 0 1 0 0,0 0-1 0 0,0 0 1 0 0,0 0-1 0 0,0 0 1 0 0,0-1-1 0 0,0 1 1 0 0,0 0-1 0 0,0 0 0 0 0,0 0 1 0 0,0 0-1 0 0,0 0 1 0 0,0-1-1 0 0,0 1 96 0 0,0 0 0 0 0,0-1 0 0 0,0 1-1 0 0,1 0 1 0 0,-1-1 0 0 0,0 1 0 0 0,0 0 0 0 0,1 0-1 0 0,-1-1 1 0 0,0 1 0 0 0,1 0 0 0 0,-1 0 0 0 0,0-1-1 0 0,1 1 1 0 0,-1 0 0 0 0,0 0 0 0 0,1 0-1 0 0,-1 0 1 0 0,0 0 0 0 0,1 0 0 0 0,0-1 0 0 0,15 0 86 0 0,1 0 0 0 0,-1 1 0 0 0,1 1 0 0 0,0 0 1 0 0,21 6-1 0 0,25 6 363 0 0,46 7-209 0 0,-3-11 516 0 0,146-5 0 0 0,-146-5-622 0 0,72-5-140 0 0,-45 0 115 0 0,-103 4-77 0 0,45 3 1 0 0,-47 0-97 0 0,1 0 0 0 0,28-5-1 0 0,6-2 240 0 0,1 2-1 0 0,107 9 1 0 0,-81 3-855 0 0,77 2 754 0 0,-138-10-174 0 0,-5-1 15 0 0,-1 1 0 0 0,36 6-1 0 0,-17-1-19 0 0,-1-1 0 0 0,73-4 0 0 0,-46-2-1 0 0,41-3 96 0 0,114-2 20 0 0,-102 1-152 0 0,-88 4 0 0 0,67-8 0 0 0,237-4 245 0 0,-216 8-162 0 0,-72 3-38 0 0,-13 0 43 0 0,0-2 0 0 0,69-19 0 0 0,-9 0-13 0 0,39-4 575 0 0,-93 20-460 0 0,2 3-158 0 0,-29 4-188 0 0,-1-1 0 0 0,19-4 0 0 0,-22 3 347 0 0,0 1 0 0 0,17 0 0 0 0,8-2-213 0 0,110-12-467 0 0,-53 7 295 0 0,157-4 254 0 0,-243 13-56 0 0,51 0 131 0 0,87 11-1 0 0,-99-7 156 0 0,65-1-1 0 0,-92-3-162 0 0,-5-2 25 0 0,-12 1-80 0 0,-1-1-7 0 0,0 1-12 0 0,1-3-42 0 0,1 1 0 0 0,-3 3-23 0 0,1-1 0 0 0,-1 1-1 0 0,0 0 1 0 0,0-1 0 0 0,0 1 0 0 0,0 0 0 0 0,1-1 0 0 0,-1 1 0 0 0,0-1 0 0 0,0 1 0 0 0,0 0 0 0 0,0-1 0 0 0,0 1 0 0 0,0 0 0 0 0,0-1 0 0 0,0 1-1 0 0,0-1 1 0 0,0 1 0 0 0,0 0 0 0 0,0-1 0 0 0,0 1 0 0 0,0-1 0 0 0,0 1 0 0 0,-1 0 0 0 0,1-1 0 0 0,0 0-96 0 0,0 0-444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11:05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40 2760 0 0,'-8'-2'248'0'0,"-10"-9"2250"0"0,-3-2 2061 0 0,10 9-2775 0 0,-10-3 903 0 0,7 5 3960 0 0,15 3-6295 0 0,3 4-189 0 0,1-1 1 0 0,0 0-1 0 0,0 0 0 0 0,1-1 0 0 0,-1 1 0 0 0,1-1 0 0 0,0 0 0 0 0,11 3 0 0 0,2 1 63 0 0,31 6 0 0 0,-11-6-202 0 0,0-1 0 0 0,67 1 0 0 0,-19-7 352 0 0,102 0 888 0 0,293-3-58 0 0,-280 4-908 0 0,-12 6-10 0 0,-70-1 107 0 0,54 6 347 0 0,-4 3 193 0 0,-149-11-742 0 0,36 11-1 0 0,5 1 111 0 0,-55-15-254 0 0,-2 0 9 0 0,-1 0 0 0 0,1 0 0 0 0,-1 0 0 0 0,1 0 0 0 0,0-1 1 0 0,0 0-1 0 0,-1 0 0 0 0,1 0 0 0 0,0-1 0 0 0,8-2 0 0 0,-7 1 173 0 0,5-6-57 0 0,-8 4-334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11:06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42 114 3224 0 0,'-14'2'312'0'0,"-14"-2"10776"0"0,28-2-10776 0 0,1 1 0 0 0,-1-1 0 0 0,1 1 0 0 0,-1-1 0 0 0,1 1-1 0 0,-1-1 1 0 0,1 1 0 0 0,1-2 0 0 0,4 0 192 0 0,1 0-1 0 0,0 1 0 0 0,-1-1 0 0 0,1 2 0 0 0,0-1 0 0 0,9-1 0 0 0,46-1 263 0 0,-37 3-422 0 0,108-5 687 0 0,-65 4-692 0 0,54-3 291 0 0,163-23 153 0 0,115-10-259 0 0,-70 39-343 0 0,-10 26 457 0 0,-207-18-478 0 0,-19-3 61 0 0,-44-3 40 0 0,63-5-1 0 0,-76 1-144 0 0,136 0 354 0 0,39-1-288 0 0,-192 1-148 0 0,160-2 368 0 0,-121 8 41 0 0,-44-1-325 0 0,-13-3-72 0 0,0 0-1 0 0,0-1 0 0 0,1 1 1 0 0,-1 0-1 0 0,0-1 0 0 0,0 0 1 0 0,0 0-1 0 0,1 0 0 0 0,-1 0 1 0 0,0 0-1 0 0,0 0 0 0 0,0 0 1 0 0,1 0-1 0 0,-1-1 0 0 0,3-1 1 0 0,-4 2 62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26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27 119 6880 0 0,'0'0'314'0'0,"-1"-6"104"0"0,0 2 313 0 0,0 0 0 0 0,-1 0-1 0 0,0-1 1 0 0,0 1 0 0 0,-3-4 0 0 0,5 6-691 0 0,-12-16 10642 0 0,12 36-7851 0 0,1-15-2717 0 0,1-1 0 0 0,-1-1 0 0 0,1 1 0 0 0,-1 0 0 0 0,1 0 0 0 0,0 0 0 0 0,0-1 0 0 0,-1 1-1 0 0,1-1 1 0 0,0 1 0 0 0,0-1 0 0 0,1 0 0 0 0,-1 0 0 0 0,0 0 0 0 0,4 1 0 0 0,41 11 1184 0 0,-34-10-487 0 0,-7-2-815 0 0,0-1 1 0 0,0 1 0 0 0,-1-1-1 0 0,1-1 1 0 0,0 1-1 0 0,0-1 1 0 0,9-2 0 0 0,16-1 146 0 0,49-5-70 0 0,-22 5 53 0 0,58 1 220 0 0,196 14-282 0 0,-15-12 60 0 0,-118-2 213 0 0,-50 1-93 0 0,95 2 136 0 0,-97 3-327 0 0,63-12 99 0 0,33 1-42 0 0,-74 2-23 0 0,-41 1-19 0 0,39 2 81 0 0,96-4 187 0 0,-208 7-243 0 0,40 5 0 0 0,-4 1 20 0 0,-16-4-46 0 0,65 1 7 0 0,42-14-34 0 0,-130 6-30 0 0,-1 0 0 0 0,0-2 0 0 0,34-13 0 0 0,33-16-10 0 0,-96 36-41 0 0,0-1 0 0 0,-1 1 1 0 0,1-1-1 0 0,0 1 0 0 0,0 0 0 0 0,-1 0 0 0 0,1 0 1 0 0,0 0-1 0 0,0 0 0 0 0,0 0 0 0 0,-1 0 1 0 0,1 1-1 0 0,0-1 0 0 0,0 1 0 0 0,-1-1 0 0 0,1 1 1 0 0,1 0-1 0 0,2 2-195 0 0,-2 0 0 0 0,1 0 0 0 0,0 0 0 0 0,-1 0-1 0 0,4 4 1 0 0,-1 0-76 0 0,5 3-1057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27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88 130 4144 0 0,'-22'-3'753'0'0,"15"0"1245"0"0,0 1 0 0 0,1-2 0 0 0,-1 1 0 0 0,1 0 0 0 0,-9-7 0 0 0,14 9-1711 0 0,-1 0 0 0 0,1 0 0 0 0,0 0 0 0 0,-1 0 0 0 0,1 0 0 0 0,0-1-1 0 0,0 1 1 0 0,0 0 0 0 0,0-1 0 0 0,0 1 0 0 0,0 0 0 0 0,1-1 0 0 0,-1 1 0 0 0,0-1 0 0 0,1 0 0 0 0,-1-1 0 0 0,0 1-89 0 0,1 1 0 0 0,0-1 1 0 0,0 1-1 0 0,1 0 0 0 0,-1-1 0 0 0,0 1 0 0 0,0 0 1 0 0,1-1-1 0 0,-1 1 0 0 0,1 0 0 0 0,-1 0 0 0 0,1-1 1 0 0,-1 1-1 0 0,1 0 0 0 0,0 0 0 0 0,1-1 0 0 0,1-2 39 0 0,0 0 1 0 0,1 1-1 0 0,0 0 0 0 0,0 0 0 0 0,0 0 0 0 0,0 0 0 0 0,0 0 0 0 0,1 1 0 0 0,6-3 0 0 0,-3 2-115 0 0,0 1 1 0 0,0 0-1 0 0,-1 0 0 0 0,1 1 0 0 0,16-1 1 0 0,41 4 289 0 0,-30 0-174 0 0,190 11 1022 0 0,-182-11-1072 0 0,283 4 985 0 0,34-16-306 0 0,-173 25-620 0 0,-131-7-265 0 0,-1-4 0 0 0,82-2 0 0 0,-136-2 16 0 0,0 0-1 0 0,0-1 0 0 0,0 1 0 0 0,1 0 1 0 0,-1-1-1 0 0,0 1 0 0 0,0-1 1 0 0,0 1-1 0 0,0-1 0 0 0,0 0 0 0 0,0 0 1 0 0,0 1-1 0 0,0-1 0 0 0,0 0 1 0 0,0 0-1 0 0,0 0 0 0 0,0-1 0 0 0,13-20 180 0 0,-10 14-110 0 0,-2 3-63 0 0,-2 5-10 0 0,0 0 1 0 0,0 0-1 0 0,0 0 1 0 0,0-1-1 0 0,0 1 1 0 0,0 0-1 0 0,0 0 1 0 0,0-1-1 0 0,0 1 1 0 0,0 0-1 0 0,0 0 1 0 0,0-1-1 0 0,0 1 0 0 0,0 0 1 0 0,0 0-1 0 0,0-1 1 0 0,0 1-1 0 0,0 0 1 0 0,-1 0-1 0 0,1-1 1 0 0,0 1-1 0 0,0 0 1 0 0,0 0-1 0 0,0 0 0 0 0,0-1 1 0 0,-1 1-1 0 0,1 0 1 0 0,0 0-1 0 0,-2 0-518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28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58 11544 0 0,'-97'7'3769'0'0,"81"-6"-2450"0"0,8-1-91 0 0,0 0 1 0 0,0 0-1 0 0,0-1 1 0 0,-9-1-1 0 0,50 7 4346 0 0,94 5-4043 0 0,472-21 786 0 0,-325-11-1999 0 0,-6 0-65 0 0,167-1-253 0 0,-274 26 0 0 0,-116-1 0 0 0,81 8 0 0 0,-24-1 0 0 0,-80-6 0 0 0,-1 0 0 0 0,24 7 0 0 0,-43-9 0 0 0,0-1 0 0 0,0 0 0 0 0,-1 1 0 0 0,1 0 0 0 0,0-1 0 0 0,-1 1 0 0 0,1 0 0 0 0,-1 0 0 0 0,1 0 0 0 0,-1 0 0 0 0,1 0 0 0 0,-1 0 0 0 0,1 1 0 0 0,-1-1 0 0 0,0 0 0 0 0,0 1 0 0 0,0-1 0 0 0,0 1 0 0 0,0-1 0 0 0,1 2 0 0 0,-1-1-117 0 0,-1 0 0 0 0,1-1-1 0 0,0 1 1 0 0,-1-1 0 0 0,1 1 0 0 0,0-1 0 0 0,0 1 0 0 0,0-1-1 0 0,1 0 1 0 0,-1 1 0 0 0,0-1 0 0 0,0 0 0 0 0,1 0-1 0 0,-1 0 1 0 0,1 0 0 0 0,-1 0 0 0 0,4 1 0 0 0,1 0-974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36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52 2760 0 0,'-10'-7'22159'0'0,"35"13"-20936"0"0,-1-1 0 0 0,39 3 0 0 0,123-5 220 0 0,39-4-293 0 0,-135-2-839 0 0,614-47-44 0 0,-547 38-267 0 0,-118 12 0 0 0,0 1 0 0 0,42 7 0 0 0,-73-7 0 0 0,0 1 0 0 0,0 0 0 0 0,0 0 0 0 0,0 1 0 0 0,0 0 0 0 0,-1 0 0 0 0,0 1 0 0 0,1 0 0 0 0,6 5 0 0 0,-8-7 31 0 0,-1 4-201 0 0,-4-5-550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39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80 6448 0 0,'-2'0'13285'0'0,"16"6"-10907"0"0,1-4-1680 0 0,-1 0 1 0 0,1 0-1 0 0,-1-2 0 0 0,1 0 0 0 0,28-3 0 0 0,-29 2-448 0 0,216-22 1619 0 0,-41 0-751 0 0,6-1-336 0 0,55 6-58 0 0,-2 23-88 0 0,-2 22-320 0 0,-99 1-47 0 0,-50-3-174 0 0,-81-20-6 0 0,1-1 0 0 0,21 2 0 0 0,-30-5-76 0 0,0-1 1 0 0,1 0-1 0 0,-1 0 1 0 0,0-1-1 0 0,1 0 1 0 0,12-3-1 0 0,-17 3-5 0 0,0 0-1 0 0,0-1 0 0 0,0 0 1 0 0,0 0-1 0 0,0 0 0 0 0,0 0 1 0 0,-1-1-1 0 0,6-4 1 0 0,-8 6-20 0 0,1-1 1 0 0,0 0-1 0 0,-1 1 1 0 0,0-1-1 0 0,1 0 1 0 0,-1 0-1 0 0,0 0 1 0 0,0 0-1 0 0,0 0 1 0 0,0 0-1 0 0,0 0 1 0 0,0 0-1 0 0,-1 0 0 0 0,1-1 1 0 0,-1 1-1 0 0,1-4 1 0 0,-1 5-85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45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55 251 10080 0 0,'-9'6'768'0'0,"-4"0"-482"0"0,10-5-188 0 0,1 1-1 0 0,-1-1 0 0 0,1 0 1 0 0,-1 1-1 0 0,1-1 0 0 0,-4 4 1 0 0,6-5 254 0 0,-12-4 9349 0 0,12 4-9612 0 0,7-3 2650 0 0,-6 3-3183 0 0,8-2 745 0 0,-1 0 0 0 0,1 1 0 0 0,0 1 0 0 0,-1-1 0 0 0,1 1 0 0 0,11 2 0 0 0,8-1 42 0 0,17-1 22 0 0,1 1-1 0 0,57 11 0 0 0,27 17-153 0 0,-114-26-186 0 0,1-1 0 0 0,0-1-1 0 0,0-1 1 0 0,0 0 0 0 0,0-1 0 0 0,17-3-1 0 0,40-2 70 0 0,51 1 52 0 0,62-17-72 0 0,-167 20-60 0 0,208-8 68 0 0,-80 7-81 0 0,100-4 303 0 0,-185 4-239 0 0,47-4 158 0 0,435-48 20 0 0,-425 49-139 0 0,29-3 5 0 0,68 1 31 0 0,-19 2-3 0 0,194-20 578 0 0,-236 15-332 0 0,-124 10-233 0 0,47 4 0 0 0,-73-3-97 0 0,-5-1-54 0 0,0-1 0 0 0,0 0 0 0 0,0 1 0 0 0,0-1 0 0 0,0 0 0 0 0,-1 0 0 0 0,1 0 0 0 0,0 0 0 0 0,-1 0 1 0 0,0 0-1 0 0,1 0 0 0 0,-1 0 0 0 0,0-3 0 0 0,-11-57-3850 0 0,8 29 2379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15632 0 0,'3'15'1187'0'0,"-3"-8"-1010"0"0,1 1-1 0 0,3 14 0 0 0,-2-14 125 0 0,0 0-1 0 0,0 17 1 0 0,3 71 3622 0 0,-2-50-3138 0 0,-3-10-147 0 0,1 9 213 0 0,6 91 531 0 0,-6-123-1173 0 0,0 1 733 0 0,1-23-443 0 0,3-39-417 0 0,-3-72 0 0 0,-3 81 399 0 0,2-1 0 0 0,1 1 0 0 0,9-45 0 0 0,-4 53 173 0 0,1 1 1 0 0,24-57-1 0 0,-27 75-601 0 0,1 1 0 0 0,0 0 0 0 0,1 0-1 0 0,0 1 1 0 0,0-1 0 0 0,1 2 0 0 0,0-1 0 0 0,1 1-1 0 0,0 0 1 0 0,12-8 0 0 0,-18 15-25 0 0,1 0 1 0 0,-1 0-1 0 0,0 0 1 0 0,1 0-1 0 0,-1 1 0 0 0,1 0 1 0 0,-1 0-1 0 0,1 0 0 0 0,-1 0 1 0 0,1 0-1 0 0,0 1 1 0 0,-1 0-1 0 0,1-1 0 0 0,0 1 1 0 0,6 1-1 0 0,-7 0-18 0 0,-1 0 0 0 0,1-1 0 0 0,0 1-1 0 0,0 0 1 0 0,0 1 0 0 0,-1-1 0 0 0,1 0 0 0 0,0 1 0 0 0,-1 0-1 0 0,1-1 1 0 0,-1 1 0 0 0,0 0 0 0 0,0 0 0 0 0,0 0 0 0 0,0 1-1 0 0,0-1 1 0 0,0 1 0 0 0,0-1 0 0 0,2 5 0 0 0,0 1-10 0 0,-1 1 1 0 0,0-1 0 0 0,0 0 0 0 0,-1 1-1 0 0,0 0 1 0 0,0-1 0 0 0,-1 1 0 0 0,0 10-1 0 0,-1 0 0 0 0,0 0-1 0 0,-7 33 1 0 0,5-43 0 0 0,0-1 0 0 0,-1 0 0 0 0,0 0 0 0 0,0-1 0 0 0,0 1 0 0 0,-1 0 0 0 0,0-1 0 0 0,-1 0 0 0 0,1 0 0 0 0,-2-1 0 0 0,1 1 0 0 0,-1-1 0 0 0,1 0 0 0 0,-2 0 0 0 0,1-1 0 0 0,-8 5 0 0 0,11-7-122 0 0,-1-1 1 0 0,0 0-1 0 0,0 0 0 0 0,0-1 0 0 0,0 1 1 0 0,0-1-1 0 0,0 0 0 0 0,0 0 0 0 0,-1 0 1 0 0,1-1-1 0 0,0 1 0 0 0,0-1 0 0 0,-1 0 1 0 0,1 0-1 0 0,0-1 0 0 0,-1 1 0 0 0,1-1 1 0 0,0 0-1 0 0,0 0 0 0 0,0-1 0 0 0,0 1 1 0 0,0-1-1 0 0,0 0 0 0 0,0 0 0 0 0,-4-2 1 0 0,-11-11-1810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47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23 123 2304 0 0,'-6'-15'556'0'0,"4"10"2070"0"0,-6-17 6300 0 0,2 7 1997 0 0,7 16-10844 0 0,-1-1 1 0 0,1 1-1 0 0,0 0 0 0 0,0-1 0 0 0,0 1 1 0 0,0-1-1 0 0,0 1 0 0 0,0-1 0 0 0,-1 1 1 0 0,1-1-1 0 0,2 1 0 0 0,4 2 113 0 0,15 13 179 0 0,-19-13-352 0 0,0 0 1 0 0,1 0-1 0 0,-1-1 0 0 0,1 1 0 0 0,0-1 0 0 0,0 0 1 0 0,0 0-1 0 0,0 0 0 0 0,0-1 0 0 0,5 2 1 0 0,32 3 252 0 0,68 2 1 0 0,43-10 256 0 0,-82-1-529 0 0,206-1 0 0 0,230 6 160 0 0,-134-19 468 0 0,-208 10-448 0 0,128-3 252 0 0,-167 5-246 0 0,-1-1-13 0 0,72 4 78 0 0,125 2 91 0 0,-94-1-211 0 0,-29-1-1 0 0,53 0-16 0 0,-64-1-65 0 0,99-2-51 0 0,-114 1 16 0 0,372 11 402 0 0,-303-4-197 0 0,-193-6-228 0 0,-1-2 0 0 0,0-2 0 0 0,49-13 0 0 0,15-4-1695 0 0,-38 13-3077 0 0,-54 10-4392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53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111 211 1840 0 0,'0'0'83'0'0,"-6"-13"4476"0"0,6 13-4376 0 0,0-1-1 0 0,0 0 0 0 0,0 1 0 0 0,0-1 0 0 0,0 0 0 0 0,0 1 0 0 0,0-1 0 0 0,-1 1 1 0 0,1-1-1 0 0,0 0 0 0 0,0 1 0 0 0,-1-1 0 0 0,1 1 0 0 0,0-1 0 0 0,-1 1 0 0 0,1-1 1 0 0,0 1-1 0 0,-1-1 0 0 0,1 1 0 0 0,-1-1 0 0 0,1 1 0 0 0,-1 0 0 0 0,1-1 0 0 0,-1 1 1 0 0,1 0-1 0 0,-1-1 0 0 0,1 1 0 0 0,-1 0 0 0 0,0 0 0 0 0,1-1 0 0 0,-1 1 0 0 0,-1 0 1 0 0,-22 0 1566 0 0,13 1 666 0 0,9-2-2224 0 0,0 1 1 0 0,0-1-1 0 0,0 1 0 0 0,1 0 1 0 0,-1 0-1 0 0,0 0 0 0 0,0 0 1 0 0,0 1-1 0 0,0-1 0 0 0,0 0 1 0 0,0 1-1 0 0,0-1 1 0 0,-2 2-1 0 0,-10 1 1055 0 0,8-3-939 0 0,-2-1 2316 0 0,16-4-757 0 0,7-3-1501 0 0,1 1 0 0 0,0 0 0 0 0,0 1 0 0 0,0 1 0 0 0,1 1 0 0 0,19-3-1 0 0,82-14 727 0 0,-78 16-771 0 0,83-9 408 0 0,252-2 488 0 0,129 5-907 0 0,-214 8-194 0 0,-105 0-115 0 0,137-5 0 0 0,-41 3 0 0 0,-131 4 0 0 0,-73 2 0 0 0,17 0 0 0 0,-89-1 0 0 0,-1 0 0 0 0,1 0 0 0 0,-1 1 0 0 0,0 0 0 0 0,1 0 0 0 0,5 2 0 0 0,-5-2 0 0 0,0 1 0 0 0,-1-1 0 0 0,1 0 0 0 0,8 0 0 0 0,-13-1 0 0 0,1 0 0 0 0,0 0 0 0 0,0 1 0 0 0,-1-1 0 0 0,1 0 0 0 0,0 0 0 0 0,-1 0 0 0 0,1 0 0 0 0,0 0 0 0 0,-1 0 0 0 0,1 0 0 0 0,0-1 0 0 0,-1 1 0 0 0,1 0 0 0 0,0 0 0 0 0,-1 0 0 0 0,1-1 0 0 0,0 1 0 0 0,0-1 0 0 0,12-7 0 0 0,-11 7 0 0 0,0 0 0 0 0,0-1 0 0 0,1 1 0 0 0,-1-1 0 0 0,0 0 0 0 0,0 0 0 0 0,0 0 0 0 0,0 0 0 0 0,0 0 0 0 0,2-4 0 0 0,0 1 0 0 0,-2 0 0 0 0,-1 4-232 0 0,-1 1 0 0 0,0-1-1 0 0,1 0 1 0 0,-1 0 0 0 0,0 0-1 0 0,0 0 1 0 0,0 0 0 0 0,0 0 0 0 0,0 0-1 0 0,0 1 1 0 0,0-1 0 0 0,0 0 0 0 0,0 0-1 0 0,0 0 1 0 0,0 0 0 0 0,-1 0 0 0 0,1 0-1 0 0,0 0 1 0 0,-1 1 0 0 0,1-1 0 0 0,0 0-1 0 0,-1 0 1 0 0,1 0 0 0 0,-2 0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57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117 201 7832 0 0,'-20'-6'738'0'0,"12"4"183"0"0,1 0 0 0 0,0-1-1 0 0,0 0 1 0 0,-12-6 0 0 0,15 6-434 0 0,0 1 1 0 0,0-1-1 0 0,0 1 0 0 0,0-1 0 0 0,0-1 0 0 0,1 1 0 0 0,-1 0 1 0 0,1-1-1 0 0,0 0 0 0 0,0 0 0 0 0,0 0 0 0 0,-2-5 0 0 0,4 8-404 0 0,1 1 0 0 0,0-1-1 0 0,0 1 1 0 0,0-1 0 0 0,0 1-1 0 0,0-1 1 0 0,0 0 0 0 0,0 1-1 0 0,0-1 1 0 0,0 1-1 0 0,1-1 1 0 0,-1 0 0 0 0,0 1-1 0 0,0-1 1 0 0,0 1 0 0 0,1-1-1 0 0,-1 1 1 0 0,0-1 0 0 0,1 1-1 0 0,-1-1 1 0 0,0 1-1 0 0,1-1 1 0 0,-1 1 0 0 0,0-1-1 0 0,1 1 1 0 0,-1 0 0 0 0,1-1-1 0 0,-1 1 1 0 0,1 0 0 0 0,-1-1-1 0 0,1 1 1 0 0,-1 0-1 0 0,1 0 1 0 0,0-1 0 0 0,-1 1-1 0 0,1 0 1 0 0,-1 0 0 0 0,1 0-1 0 0,0 0 1 0 0,29-4 479 0 0,-24 3-250 0 0,19 1 192 0 0,0 0-1 0 0,29 5 0 0 0,-34-3-279 0 0,236 28 1266 0 0,-107-20-795 0 0,-145-10-660 0 0,0 0 0 0 0,0 0-1 0 0,0 0 1 0 0,0 0 0 0 0,-1-1 0 0 0,1 0 0 0 0,4-1 0 0 0,-7 2-21 0 0,0 0 0 0 0,-1 0 1 0 0,1-1-1 0 0,0 1 1 0 0,-1 0-1 0 0,1-1 1 0 0,0 1-1 0 0,-1 0 0 0 0,1-1 1 0 0,-1 1-1 0 0,1-1 1 0 0,0 1-1 0 0,-1-1 1 0 0,1 1-1 0 0,-1-1 0 0 0,0 1 1 0 0,1-1-1 0 0,-1 0 1 0 0,1 1-1 0 0,-1-1 0 0 0,0 0 1 0 0,0 1-1 0 0,1-1 1 0 0,-1 0-1 0 0,0 1 1 0 0,0-1-1 0 0,0 0 0 0 0,0 0 1 0 0,0 1-1 0 0,0-1 1 0 0,0 0-1 0 0,0 0 0 0 0,0 1 1 0 0,0-1-1 0 0,0 0 1 0 0,0 1-1 0 0,0-1 1 0 0,-1 0-1 0 0,1 0 0 0 0,0 1 1 0 0,-1-1-1 0 0,1 1 1 0 0,-1-2-1 0 0,-2-3 24 0 0,0 0-1 0 0,0 0 1 0 0,-1 0-1 0 0,0 1 1 0 0,0-1-1 0 0,0 1 1 0 0,-1 0 0 0 0,-6-6-1 0 0,-44-25 233 0 0,35 24-249 0 0,0 2 1 0 0,-33-11-1 0 0,50 20-21 0 0,7 5 1 0 0,7 4-14 0 0,-6-6 5 0 0,0 0 0 0 0,0 0 0 0 0,1-1-1 0 0,-1 0 1 0 0,1 0 0 0 0,-1-1 0 0 0,12 2 0 0 0,44 2 18 0 0,-24-3-4 0 0,-14 0 29 0 0,0-1 22 0 0,0 2-1 0 0,37 8 1 0 0,-59-11-50 0 0,1 1-1 0 0,-1-1 1 0 0,1 0 0 0 0,-1 1-1 0 0,1-1 1 0 0,-1 1 0 0 0,0 0-1 0 0,1-1 1 0 0,-1 1-1 0 0,0 0 1 0 0,1 0 0 0 0,-1 0-1 0 0,0 0 1 0 0,0 0 0 0 0,0 0-1 0 0,0 0 1 0 0,0 0 0 0 0,0 1-1 0 0,0-1 1 0 0,0 0-1 0 0,0 1 1 0 0,-1-1 0 0 0,2 3-1 0 0,-2-2 6 0 0,0 1 1 0 0,0-1-1 0 0,0 0 0 0 0,-1 1 0 0 0,1-1 0 0 0,-1 0 0 0 0,0 1 0 0 0,1-1 1 0 0,-1 0-1 0 0,0 0 0 0 0,0 1 0 0 0,0-1 0 0 0,-1 0 0 0 0,-2 3 0 0 0,-5 7 75 0 0,-1 1 0 0 0,-14 13 0 0 0,-5 5 51 0 0,-35 40 132 0 0,-34 43-3426 0 0,80-89-6658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39:59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94 3224 0 0,'0'0'583'0'0,"-14"3"6083"0"0,8-2-4820 0 0,4 0-1439 0 0,-1-1 0 0 0,1 1 0 0 0,-1-1 1 0 0,0 0-1 0 0,1 1 0 0 0,-1-1 0 0 0,1-1 0 0 0,-5 1 1 0 0,6-1 87 0 0,-12-2 952 0 0,11 2-1080 0 0,-1 0 0 0 0,1 0 0 0 0,0-1 0 0 0,0 1-1 0 0,0-1 1 0 0,0 0 0 0 0,0 0 0 0 0,0 0 0 0 0,1 0 0 0 0,-1 0-1 0 0,0 0 1 0 0,1 0 0 0 0,-4-8 5641 0 0,33 8-4928 0 0,-22 1-972 0 0,0 0 1 0 0,1 1-1 0 0,-1-1 1 0 0,0 2-1 0 0,1-1 0 0 0,6 2 1 0 0,75 18 588 0 0,-62-11-551 0 0,-15-5-101 0 0,0-1 0 0 0,0 0 0 0 0,0-1 0 0 0,1 0 0 0 0,16 1 0 0 0,27-5 111 0 0,63-9-1 0 0,53-18 18 0 0,-148 25-145 0 0,264-34-28 0 0,-179 29 63 0 0,98-4-51 0 0,218 15 385 0 0,-216-5-339 0 0,172 4 12 0 0,-22 31-70 0 0,-231-7 0 0 0,-81-15 0 0 0,88 10 0 0 0,-126-20 0 0 0,1 0 0 0 0,-1-1 0 0 0,0 0 0 0 0,1 0 0 0 0,-1-1 0 0 0,0 0 0 0 0,0 0 0 0 0,0-1 0 0 0,0 0 0 0 0,0 0 0 0 0,-1-1 0 0 0,14-8 0 0 0,-5 1 0 0 0,-13 52-1703 0 0,-4 16-1737 0 0,0-46 2918 0 0,-2 28-1525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22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61 3224 0 0,'0'0'143'0'0,"-12"-2"26"0"0,5 1 1134 0 0,6 0-795 0 0,0 1 0 0 0,0-1 0 0 0,-1 1-1 0 0,1 0 1 0 0,0-1 0 0 0,-1 1 0 0 0,1 0 0 0 0,0 0-1 0 0,0 0 1 0 0,-1 0 0 0 0,1 0 0 0 0,0 0 0 0 0,-1 0 0 0 0,1 1-1 0 0,0-1 1 0 0,0 0 0 0 0,-1 1 0 0 0,-1 1 892 0 0,-4-3 3114 0 0,12 0-4311 0 0,-1 0-1 0 0,1 0 1 0 0,0 1 0 0 0,-1 0 0 0 0,9 0-1 0 0,11-1 317 0 0,31 0 107 0 0,147-19 1346 0 0,-148 16-1692 0 0,59 4 0 0 0,-41 2-148 0 0,333 27 519 0 0,-222-17-367 0 0,-58-6-51 0 0,262-8 774 0 0,-380 2-994 0 0,72-3 146 0 0,70-4 54 0 0,81-4 155 0 0,-4 1 101 0 0,-150 4-403 0 0,121-8 167 0 0,17 2-169 0 0,-178 10-57 0 0,213 1 198 0 0,-105-3 84 0 0,-35-2-137 0 0,255 14 70 0 0,-208-1-80 0 0,1 1-11 0 0,250 10 433 0 0,-284-14-306 0 0,-34-1-84 0 0,-43-1-72 0 0,-5 1 51 0 0,1-2-1 0 0,76-7 1 0 0,-113 5-129 0 0,-4 1-30 0 0,1 0-1 0 0,0 0 0 0 0,0-1 1 0 0,-1 1-1 0 0,1 0 1 0 0,0-1-1 0 0,0 0 1 0 0,-1 1-1 0 0,1-1 1 0 0,1-1-1 0 0,-2 1-317 0 0,0 1-1 0 0,0-1 1 0 0,-1 0 0 0 0,1 0 0 0 0,0 1-1 0 0,-1-1 1 0 0,1 0 0 0 0,0 0-1 0 0,-1 0 1 0 0,1 0 0 0 0,-1 0-1 0 0,1-2 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25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5984 0 0,'-14'7'646'0'0,"0"-1"5601"0"0,12 0-2420 0 0,8-5-3873 0 0,8 2 582 0 0,-1-2 0 0 0,1 0 1 0 0,0-1-1 0 0,0 0 0 0 0,0-1 0 0 0,23-4 0 0 0,23-1 138 0 0,139 0 158 0 0,123 18-750 0 0,-230-6 58 0 0,62 10 435 0 0,-54-4-91 0 0,107 21 262 0 0,-131-18-690 0 0,128 8-1 0 0,301-39 735 0 0,-59 13 270 0 0,-419 4-958 0 0,115 3 70 0 0,257 41-1 0 0,-65 3 213 0 0,-307-46-119 0 0,1-1 0 0 0,-1-1 0 0 0,1-2 0 0 0,37-6-1 0 0,-50 5-186 0 0,-1 0 0 0 0,1-1 0 0 0,-1-1 0 0 0,0-1-1 0 0,-1 0 1 0 0,1 0 0 0 0,-1-1 0 0 0,0-1 0 0 0,19-15-1 0 0,-30 21-315 0 0,0 0 0 0 0,0 0 0 0 0,0 0 0 0 0,0 0 0 0 0,0-1 0 0 0,0 1 0 0 0,-1-1 0 0 0,3-4 0 0 0,-3 0-593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27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2760 0 0,'0'0'8132'0'0,"9"-1"-7132"0"0,-4 2-687 0 0,1-1 0 0 0,-1 0 1 0 0,10-1-1 0 0,3 0 603 0 0,307-5 5406 0 0,-286 5-5986 0 0,298 0 1231 0 0,-36 14-345 0 0,-136-6-485 0 0,-84-6 132 0 0,158-19 0 0 0,-202 13-839 0 0,96-16-1941 0 0,-111 16 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28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15 177 12440 0 0,'-2'-2'188'0'0,"1"2"-123"0"0,1-1 1 0 0,-1 1-1 0 0,1 0 1 0 0,-1-1-1 0 0,1 1 0 0 0,-1-1 1 0 0,1 1-1 0 0,-1 0 0 0 0,1-1 1 0 0,-1 1-1 0 0,0 0 1 0 0,1 0-1 0 0,-1 0 0 0 0,1-1 1 0 0,-1 1-1 0 0,0 0 0 0 0,1 0 1 0 0,-3 0 1315 0 0,8-5 106 0 0,16-3-925 0 0,0 0 1 0 0,1 1-1 0 0,0 2 1 0 0,41-7-1 0 0,-6 2-41 0 0,144-27 635 0 0,303-18 0 0 0,-211 47-897 0 0,335 26 1803 0 0,-130-1 298 0 0,-392-19-1764 0 0,196-30 0 0 0,-290 30-1191 0 0,0-1 1 0 0,15-5-1 0 0,-21 5-1413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1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14424 0 0,'0'0'6025'0'0,"0"1"-5973"0"0,1-1 0 0 0,-1 1 0 0 0,1 0 0 0 0,-1-1 0 0 0,1 1 0 0 0,0-1 0 0 0,-1 1 0 0 0,1-1 0 0 0,0 1 1 0 0,-1-1-1 0 0,1 1 0 0 0,0-1 0 0 0,-1 0 0 0 0,3 1 0 0 0,17-3 766 0 0,-3-1 45 0 0,-5 2-193 0 0,-1 0-1 0 0,21-5 1 0 0,6-1-39 0 0,108-1-246 0 0,-8 1-360 0 0,170-8 152 0 0,-124 10 222 0 0,132 2 377 0 0,-200 3-554 0 0,3 3 2 0 0,36 0 72 0 0,-18-6 120 0 0,101-5 320 0 0,63-4-408 0 0,-194 13-218 0 0,-39 1-575 0 0,-67-2-267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4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0 8752 0 0,'0'0'14909'0'0,"-3"9"-13621"0"0,-19 82 990 0 0,7-28-1955 0 0,2-3-632 0 0,-11 115 1 0 0,24-169 150 0 0,-1 6-1649 0 0,3 0-4078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7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11520 0 0,'0'10'13215'0'0,"12"-7"-14047"0"0,7 0 1249 0 0,-1-1 0 0 0,1 0 0 0 0,0-1 0 0 0,27-3 0 0 0,-1 1-696 0 0,104-7 2033 0 0,-20 0-1479 0 0,-118 6-175 0 0,-11 2-92 0 0,1 0 1 0 0,-1 0-1 0 0,0-1 0 0 0,0 1 0 0 0,0 0 0 0 0,0 0 0 0 0,0 0 0 0 0,0 0 1 0 0,0-1-1 0 0,0 1 0 0 0,0 0 0 0 0,0 0 0 0 0,0 0 0 0 0,0 0 0 0 0,0 0 1 0 0,0-1-1 0 0,0 1 0 0 0,0 0 0 0 0,0 0 0 0 0,0 0 0 0 0,-1 0 0 0 0,1-1 0 0 0,0 1 1 0 0,0 0-1 0 0,0 0 0 0 0,0 0 0 0 0,0 0 0 0 0,0 0 0 0 0,0 0 0 0 0,0-1 1 0 0,-1 1-1 0 0,1 0 0 0 0,0 0 0 0 0,0 0 0 0 0,0 0 0 0 0,-21-14 482 0 0,13 10-581 0 0,-20-12-99 0 0,-1 1-1 0 0,-54-19 1 0 0,61 24-86 0 0,18 8 392 0 0,0 0 1 0 0,0 0 0 0 0,0 0-1 0 0,0 1 1 0 0,-1-1 0 0 0,1 1-1 0 0,0 0 1 0 0,-7 0 898 0 0,13 1-980 0 0,0 0 1 0 0,0 0-1 0 0,0 0 0 0 0,0 1 0 0 0,0-1 1 0 0,0 1-1 0 0,3 0 0 0 0,-1 1 11 0 0,4-1 35 0 0,19 5 200 0 0,39 3 0 0 0,33 0 364 0 0,-97-9-625 0 0,0 0-1 0 0,-1 0 1 0 0,1 1-1 0 0,0-1 1 0 0,-1 0-1 0 0,1 1 1 0 0,0-1-1 0 0,-1 1 1 0 0,1-1-1 0 0,-1 1 1 0 0,1 0-1 0 0,-1 0 1 0 0,1 0-1 0 0,-1 0 1 0 0,0 0-1 0 0,1 0 1 0 0,-1 0 0 0 0,0 0-1 0 0,0 0 1 0 0,0 0-1 0 0,1 2 1 0 0,-1-1-3 0 0,0 0 0 0 0,0 0-1 0 0,-1 0 1 0 0,0 0 0 0 0,1 0 0 0 0,-1 0 0 0 0,0 0 0 0 0,0 0 0 0 0,0 1 0 0 0,0-1 0 0 0,0 0 0 0 0,0 0 0 0 0,-1 0 0 0 0,1 0 0 0 0,-1 0-1 0 0,-1 3 1 0 0,-1 4 9 0 0,-1 0 0 0 0,0-1-1 0 0,-1 1 1 0 0,0-1-1 0 0,0 0 1 0 0,-1-1 0 0 0,-11 12-1 0 0,-52 46-177 0 0,39-39-285 0 0,-2-3-100 0 0,24-18-29 0 0,1 1 1 0 0,0-1 0 0 0,0 1 0 0 0,-7 8-1 0 0,4-1-875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4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33 6448 0 0,'-3'-12'576'0'0,"-1"7"-464"0"0,-1 0-112 0 0,0-1 0 0 0,-4 4 6336 0 0,3-1-2785 0 0,1 8 33 0 0,-1 1-3448 0 0,1 1-680 0 0,2 5-144 0 0,-3 4-24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5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0 564 19087 0 0,'0'-16'2039'0'0,"1"9"-1820"0"0,0-1-1 0 0,1 1 1 0 0,0-1-1 0 0,0 1 1 0 0,1 0-1 0 0,0 0 1 0 0,0 0-1 0 0,0 1 1 0 0,9-13-1 0 0,-2 2 396 0 0,2-7 167 0 0,-5 11-230 0 0,-1 1 0 0 0,1 0 1 0 0,1 1-1 0 0,11-14 0 0 0,3 10 2 0 0,-22 16-547 0 0,1-1-1 0 0,-1 0 1 0 0,1 1 0 0 0,0-1-1 0 0,-1 0 1 0 0,1 1-1 0 0,-1-1 1 0 0,1 1 0 0 0,-1-1-1 0 0,1 1 1 0 0,-1-1-1 0 0,0 1 1 0 0,1-1 0 0 0,-1 1-1 0 0,1-1 1 0 0,-1 1-1 0 0,0-1 1 0 0,0 1 0 0 0,1 0-1 0 0,-1-1 1 0 0,0 1-1 0 0,0 0 1 0 0,1 0 1 0 0,2 9-9 0 0,0 1-1 0 0,0-1 0 0 0,-1 1 1 0 0,-1-1-1 0 0,1 15 1 0 0,-1-12 56 0 0,1 1-1 0 0,0-1 1 0 0,4 14 0 0 0,-5-23 20 0 0,1 0 0 0 0,-1 0 0 0 0,1 0 0 0 0,0 0 0 0 0,0 0 0 0 0,1-1 0 0 0,-1 1 0 0 0,6 5 0 0 0,-7-8-40 0 0,0 0-1 0 0,0 0 0 0 0,0 0 1 0 0,0 0-1 0 0,0 0 0 0 0,1 0 1 0 0,-1-1-1 0 0,0 1 0 0 0,1 0 1 0 0,-1-1-1 0 0,0 1 0 0 0,1-1 1 0 0,-1 1-1 0 0,0-1 0 0 0,1 0 1 0 0,-1 0-1 0 0,1 1 1 0 0,-1-1-1 0 0,1 0 0 0 0,-1 0 1 0 0,1 0-1 0 0,-1-1 0 0 0,0 1 1 0 0,1 0-1 0 0,-1-1 0 0 0,1 1 1 0 0,-1 0-1 0 0,0-1 0 0 0,2 0 1 0 0,4-4-14 0 0,0 1 0 0 0,0-1 0 0 0,-1 0 0 0 0,0 0 0 0 0,0-1 0 0 0,0 0 1 0 0,8-11-1 0 0,31-52-1205 0 0,-27 40 202 0 0,11-15-978 0 0,20-31-2552 0 0,-35 47 2031 0 0</inkml:trace>
  <inkml:trace contextRef="#ctx0" brushRef="#br0" timeOffset="1">594 0 7368 0 0,'0'6'762'0'0,"-1"9"1559"0"0,0 0-1 0 0,-7 24 0 0 0,0 1 1702 0 0,-8 73-679 0 0,-14 110-840 0 0,28-203-2435 0 0,2 1 0 0 0,4 38 0 0 0,2-17-2560 0 0,-4-29-5683 0 0</inkml:trace>
  <inkml:trace contextRef="#ctx0" brushRef="#br0" timeOffset="2">476 298 24879 0 0,'0'0'2592'0'0,"5"7"-2456"0"0,1 1-136 0 0,2-1 0 0 0,4 3 0 0 0,-1-2 0 0 0,3 2 0 0 0,3 0 0 0 0,0-2 0 0 0,3-1-792 0 0,-1-2-184 0 0,7 3-40 0 0,5-3-9015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5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 17503 0 0,'0'0'66'0'0,"1"0"0"0"0,-1 1-1 0 0,1-1 1 0 0,-1 1 0 0 0,0-1-1 0 0,1 1 1 0 0,-1 0 0 0 0,1-1-1 0 0,-1 1 1 0 0,0-1 0 0 0,0 1-1 0 0,1-1 1 0 0,-1 1-1 0 0,0 0 1 0 0,0-1 0 0 0,0 1-1 0 0,1 0 1 0 0,-1-1 0 0 0,0 1-1 0 0,0 0 1 0 0,0-1 0 0 0,0 1-1 0 0,0 0 1 0 0,0-1 0 0 0,-1 1-1 0 0,1 0 1 0 0,0-1 0 0 0,0 1-1 0 0,0 0 1 0 0,-1 0-1 0 0,-8 31-314 0 0,5-20 439 0 0,-18 52 995 0 0,-2 4-398 0 0,12-24-725 0 0,-2 8-463 0 0,-15 98 0 0 0,28-136-47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6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68 7368 0 0,'0'-20'656'0'0,"-5"13"-528"0"0,-3-3-128 0 0,-4 2 0 0 0,4 1 3312 0 0,0 2 632 0 0,-4 0 127 0 0,1 0 25 0 0,-1 5-3072 0 0,2 0-624 0 0,4 3-120 0 0,1-1-24 0 0,-2 3-1024 0 0,2 0-208 0 0,2 2-40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6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172 107 5984 0 0,'0'0'464'0'0,"4"-10"278"0"0,-3 8 893 0 0,0-1-1 0 0,1 1 0 0 0,-1 0 0 0 0,1 0 0 0 0,0 0 1 0 0,0 0-1 0 0,0 0 0 0 0,3-3 0 0 0,13-5 4538 0 0,-18 11-5451 0 0,0 1 814 0 0,3-6-1413 0 0,-2 0 33 0 0,1 1 0 0 0,-1-1 0 0 0,1 0-1 0 0,-1 0 1 0 0,0-5 0 0 0,5-13-358 0 0,-3 9-2273 0 0</inkml:trace>
  <inkml:trace contextRef="#ctx0" brushRef="#br0" timeOffset="1">240 461 21191 0 0,'-10'19'936'0'0,"0"-6"200"0"0,2-4-912 0 0,-6 7-224 0 0,0-1 0 0 0,0 2 0 0 0,-3 1 456 0 0,0 2 48 0 0,0 0 8 0 0,-2 0 0 0 0,-1 0-264 0 0,0-5-56 0 0,0 0 0 0 0,1-2-7136 0 0,-1-1-1415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8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0 20671 0 0,'-4'3'246'0'0,"0"1"-1"0"0,0-1 0 0 0,0 1 1 0 0,0 0-1 0 0,1 0 0 0 0,0 0 1 0 0,0 0-1 0 0,0 1 0 0 0,-2 4 1 0 0,-2 7-95 0 0,-7 24 0 0 0,-5 8 399 0 0,-4 7-444 0 0,2 1 1 0 0,-13 61 0 0 0,19-48 302 0 0,14-59-537 0 0,0-1 0 0 0,0 0 0 0 0,1 0 1 0 0,0 1-1 0 0,3 13 0 0 0,1-12-761 0 0,3-3-50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8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6 19351 0 0,'-14'0'856'0'0,"5"0"176"0"0,4-4-824 0 0,-4 2-208 0 0,1 2 0 0 0,2 0 0 0 0,-2 2 448 0 0,-1 4 56 0 0,-4 1 8 0 0,1 5 0 0 0,4 6-1232 0 0,0 5-240 0 0,-2 2-56 0 0,0 2-7375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9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0 674 4608 0 0,'0'0'11150'0'0,"16"-3"-7322"0"0,-8-1-2708 0 0,-6 3-854 0 0,0 0 1 0 0,0 0 0 0 0,0-1 0 0 0,-1 1-1 0 0,1 0 1 0 0,0-1 0 0 0,2-2-1 0 0,17-16 1558 0 0,-8 2-1224 0 0,0-1 0 0 0,-2 0 0 0 0,0-1-1 0 0,-1 0 1 0 0,-2-1 0 0 0,13-42 0 0 0,4 3 176 0 0,-14 36-435 0 0,-11 23-250 0 0,3 21-10 0 0,-3 15-81 0 0,-1-7 0 0 0,2 1 0 0 0,4 32 0 0 0,-1-32 0 0 0,-3-20 0 0 0,0 0 0 0 0,0 0 0 0 0,1-1 0 0 0,0 1 0 0 0,5 12 0 0 0,-4-14-18 0 0,0 0 0 0 0,1 0 0 0 0,0 0 0 0 0,0-1 0 0 0,0 0 0 0 0,11 11 0 0 0,-14-15 11 0 0,1-1 1 0 0,0 1-1 0 0,-1-1 1 0 0,1 0-1 0 0,0 1 0 0 0,0-1 1 0 0,0 0-1 0 0,0 0 0 0 0,0-1 1 0 0,0 1-1 0 0,1 0 0 0 0,-1-1 1 0 0,0 1-1 0 0,0-1 0 0 0,0 0 1 0 0,1 0-1 0 0,-1 1 1 0 0,0-1-1 0 0,0-1 0 0 0,1 1 1 0 0,-1 0-1 0 0,0-1 0 0 0,0 1 1 0 0,0-1-1 0 0,0 1 0 0 0,0-1 1 0 0,4-2-1 0 0,1-1 46 0 0,0 0 0 0 0,0 0 0 0 0,-1 0 1 0 0,1-1-1 0 0,-1 0 0 0 0,-1-1 0 0 0,9-8 0 0 0,1-6-457 0 0,14-22 1 0 0,7-8-1176 0 0,0-2-1546 0 0,-19 27 1377 0 0</inkml:trace>
  <inkml:trace contextRef="#ctx0" brushRef="#br0" timeOffset="1">758 0 21191 0 0,'0'0'480'0'0,"0"2"67"0"0,9 80 754 0 0,-10 117 556 0 0,-2-76-1666 0 0,0 84 1287 0 0,3-169-2525 0 0,9 59 0 0 0,-9-88-233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39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 13360 0 0,'0'0'1424'0'0,"5"-7"-1424"0"0,3 0 2455 0 0,4-1 441 0 0,-1-2 88 0 0,6 3 24 0 0,6-6-2352 0 0,-1 8-464 0 0,4-2-96 0 0,-1 3-24 0 0,3 2-72 0 0,-5-3 0 0 0,-2-2 0 0 0,5 0-7280 0 0,3 3-1391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0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299 16 16384 0 0,'-2'-9'763'0'0,"1"3"1323"0"0,4 11-982 0 0,2 8-194 0 0,-1 1 1 0 0,4 24-1 0 0,0-3-52 0 0,-3-11-516 0 0,-1-1-1 0 0,-1 0 1 0 0,-1 1-1 0 0,-1 0 1 0 0,-3 29 0 0 0,-3-6 84 0 0,-17 76 1 0 0,18-108-326 0 0,-1-1 1 0 0,0 1-1 0 0,-1-1 1 0 0,-13 22 0 0 0,18-34-89 0 0,0 0 0 0 0,0-1 1 0 0,-1 1-1 0 0,1 0 1 0 0,0-1-1 0 0,-1 1 1 0 0,1-1-1 0 0,-1 1 1 0 0,1-1-1 0 0,-1 0 1 0 0,0 1-1 0 0,0-1 1 0 0,0 0-1 0 0,1 0 1 0 0,-1 0-1 0 0,0-1 1 0 0,0 1-1 0 0,-3 0 1 0 0,2 0-53 0 0,0-1 1 0 0,0 0-1 0 0,0 0 1 0 0,0 0 0 0 0,0 0-1 0 0,0-1 1 0 0,0 1-1 0 0,0-1 1 0 0,0 0-1 0 0,1 0 1 0 0,-6-2-1 0 0,1 0-188 0 0,1-1 1 0 0,-1 0-1 0 0,1 0 0 0 0,0-1 0 0 0,0 0 0 0 0,0 0 1 0 0,0 0-1 0 0,1-1 0 0 0,-6-7 0 0 0,1-2-381 0 0,1 5 276 0 0,2-1-1 0 0,-1-1 1 0 0,1 1-1 0 0,-8-22 1 0 0,-9-21 294 0 0,4 12 370 0 0,18 36-262 0 0,1 4-46 0 0,0-1 1 0 0,0 1-1 0 0,0 0 0 0 0,0 0 1 0 0,0-1-1 0 0,-1 1 0 0 0,1 0 0 0 0,-1 0 1 0 0,1 0-1 0 0,-1 0 0 0 0,0 1 1 0 0,1-1-1 0 0,-1 0 0 0 0,0 1 0 0 0,0-1 1 0 0,-4-1-1 0 0,5 2-308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0:57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75 11088 0 0,'-1'-3'310'0'0,"-1"0"1"0"0,1 1 0 0 0,0-1 0 0 0,0 0-1 0 0,0 1 1 0 0,0-1 0 0 0,0 0-1 0 0,1 0 1 0 0,-1 0 0 0 0,1 0 0 0 0,-1 0-1 0 0,1 0 1 0 0,0 0 0 0 0,1 0 0 0 0,-1 0-1 0 0,0 0 1 0 0,1 0 0 0 0,0-3-1 0 0,0 6-242 0 0,-1-1 0 0 0,0 0 0 0 0,0 0-1 0 0,0 1 1 0 0,0-1 0 0 0,1 0-1 0 0,-1 0 1 0 0,0 1 0 0 0,0-1 0 0 0,1 0-1 0 0,-1 1 1 0 0,1-1 0 0 0,-1 0-1 0 0,1 1 1 0 0,-1-1 0 0 0,1 1-1 0 0,-1-1 1 0 0,1 1 0 0 0,-1-1 0 0 0,1 1-1 0 0,0-1 1 0 0,-1 1 0 0 0,1-1-1 0 0,0 1 1 0 0,-1 0 0 0 0,1 0 0 0 0,0-1-1 0 0,-1 1 1 0 0,1 0 0 0 0,0 0-1 0 0,0 0 1 0 0,0 0 0 0 0,-1-1-1 0 0,1 1 1 0 0,0 0 0 0 0,0 1 0 0 0,-1-1-1 0 0,2 0 1 0 0,2 2 401 0 0,0-1 1 0 0,0 1-1 0 0,0 0 1 0 0,0 1-1 0 0,-1-1 1 0 0,5 4-1 0 0,-6-4-91 0 0,1 0 0 0 0,-1-1-1 0 0,1 1 1 0 0,0 0-1 0 0,0-1 1 0 0,0 1 0 0 0,4 1-1 0 0,41 5 1520 0 0,141 9 163 0 0,-63-9-1477 0 0,149-6 342 0 0,-144-4-642 0 0,125-6-518 0 0,-16 21 843 0 0,-135 2-405 0 0,61 7-19 0 0,-142-21-91 0 0,-6 1-48 0 0,-1-1 1 0 0,0 0-1 0 0,1-2 1 0 0,19-3-1 0 0,-20 2-45 0 0,-11 1 0 0 0,0 0 0 0 0,0 0 0 0 0,0-1 0 0 0,0 0 0 0 0,9-4 0 0 0,-9 5 11 0 0,-5 0-17 0 0,6-7-46 0 0,-7 8-189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7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12 14048 0 0,'-2'-1'306'0'0,"0"-1"1"0"0,0 1 0 0 0,0 0 0 0 0,0 0 0 0 0,0 0 0 0 0,0 0-1 0 0,0 0 1 0 0,0 1 0 0 0,0-1 0 0 0,-1 1 0 0 0,1-1 0 0 0,0 1-1 0 0,0 0 1 0 0,0 0 0 0 0,-1 0 0 0 0,1 0 0 0 0,0 0-1 0 0,0 1 1 0 0,-1-1 0 0 0,1 1 0 0 0,-3 0 0 0 0,1 0-44 0 0,0 0 0 0 0,0 1 0 0 0,0-1 0 0 0,0 1 1 0 0,1 0-1 0 0,-1 0 0 0 0,1 0 0 0 0,-1 1 0 0 0,1-1 0 0 0,-6 6 1 0 0,3 0-79 0 0,0 0 0 0 0,0 1 0 0 0,0 0 0 0 0,1 0 0 0 0,0 0 1 0 0,1 1-1 0 0,0-1 0 0 0,1 1 0 0 0,-5 20 0 0 0,6-16 25 0 0,0 1 0 0 0,1 0 0 0 0,1 0-1 0 0,0-1 1 0 0,1 1 0 0 0,3 20 0 0 0,-3-29-106 0 0,1 0 0 0 0,-1-1 1 0 0,1 1-1 0 0,0-1 0 0 0,0 1 1 0 0,1-1-1 0 0,0 0 0 0 0,0 0 1 0 0,0 0-1 0 0,0 0 0 0 0,1-1 1 0 0,0 1-1 0 0,0-1 0 0 0,0 0 1 0 0,0 0-1 0 0,6 4 0 0 0,-6-6-66 0 0,-1 0 1 0 0,1 0-1 0 0,0 0 0 0 0,-1 0 0 0 0,1-1 0 0 0,0 0 0 0 0,0 1 0 0 0,0-1 0 0 0,0-1 0 0 0,0 1 0 0 0,0-1 0 0 0,0 1 1 0 0,1-1-1 0 0,-1 0 0 0 0,0-1 0 0 0,0 1 0 0 0,0-1 0 0 0,0 0 0 0 0,0 0 0 0 0,0 0 0 0 0,0 0 0 0 0,0-1 0 0 0,5-2 0 0 0,0-2 56 0 0,-1 1-1 0 0,-1-1 1 0 0,1 0-1 0 0,-1 0 0 0 0,0-1 1 0 0,0 0-1 0 0,-1-1 1 0 0,0 1-1 0 0,0-1 0 0 0,8-16 1 0 0,-7 11 42 0 0,-1 0 0 0 0,0-1-1 0 0,-1 0 1 0 0,0 0 0 0 0,-1 0 0 0 0,3-23 0 0 0,-5-1-2490 0 0,-8-17-6549 0 0,6 44 89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0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38 23039 0 0,'-20'-7'3360'0'0,"16"7"-2485"0"0,3 0-802 0 0,1 0 0 0 0,-1 0 0 0 0,0 0 1 0 0,1 1-1 0 0,-1-1 0 0 0,0 0 0 0 0,1-1 0 0 0,-1 1 0 0 0,0 0 0 0 0,1 0 0 0 0,-1 0 0 0 0,0 0 0 0 0,1 0 0 0 0,-1-1 0 0 0,0 1 1 0 0,1 0-1 0 0,-1-1 0 0 0,1 1 0 0 0,-1 0 0 0 0,1-1 0 0 0,-1 1 0 0 0,0-1 0 0 0,-13-7 603 0 0,-3-9-452 0 0,17 16-125 0 0,19 3-4218 0 0,-8 3 1987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0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17 137 12896 0 0,'-2'1'577'0'0,"2"0"-527"0"0,-1-1 0 0 0,1 0 0 0 0,-1 1 0 0 0,1-1 0 0 0,-1 0 0 0 0,1 0 0 0 0,-1 0 0 0 0,1 1 0 0 0,-1-1 0 0 0,1 0 0 0 0,-1 0 0 0 0,-7-2 7112 0 0,13 0-4906 0 0,38-14 2872 0 0,-14 7-4631 0 0,31-17-1 0 0,-28 9-174 0 0,0 0-444 0 0,67-26 0 0 0,-91 41-151 0 0,-1 0-1 0 0,1 1 1 0 0,0 0 0 0 0,0 0 0 0 0,-1 0-1 0 0,1 1 1 0 0,0 0 0 0 0,0 1 0 0 0,0-1 0 0 0,-1 2-1 0 0,15 3 1 0 0,9 3-4055 0 0,-19-3-3859 0 0</inkml:trace>
  <inkml:trace contextRef="#ctx0" brushRef="#br0" timeOffset="1">34 324 24879 0 0,'0'0'1888'0'0,"8"0"-1184"0"0,7-2-568 0 0,5-1-136 0 0,-1 1 0 0 0,6-3 0 0 0,1 0 0 0 0,-1 3 0 0 0,3-4 0 0 0,12-1 0 0 0,2 2-792 0 0,0 2-184 0 0,3-1-40 0 0,-5 1-8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1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158 515 23903 0 0,'-19'3'1262'0'0,"18"-3"-1197"0"0,-1 0-1 0 0,1 0 0 0 0,-1 0 1 0 0,1 0-1 0 0,-1 0 1 0 0,1 0-1 0 0,0 1 1 0 0,-1-1-1 0 0,1 1 1 0 0,-1-1-1 0 0,1 1 1 0 0,0-1-1 0 0,-1 1 1 0 0,1 0-1 0 0,0 0 1 0 0,0 0-1 0 0,0-1 1 0 0,0 1-1 0 0,0 0 1 0 0,-2 2-1 0 0,-12 19 112 0 0,2 0 0 0 0,-19 41 1 0 0,22-43-80 0 0,2-4 36 0 0,1 1 1 0 0,1 0 0 0 0,-8 32 0 0 0,12-39-1030 0 0,1-1-1 0 0,-1 15 0 0 0</inkml:trace>
  <inkml:trace contextRef="#ctx0" brushRef="#br0" timeOffset="1">240 16 23039 0 0,'-9'-5'512'0'0,"0"3"96"0"0,-4-3 32 0 0,4 5 0 0 0,-2-3-512 0 0,-1 6-128 0 0,1-3 0 0 0,3 5 0 0 0,-1-1-1616 0 0,6 5-344 0 0,-8 3-72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1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12 15664 0 0,'-15'6'891'0'0,"11"-4"-711"0"0,-1-1 1 0 0,1 2-1 0 0,-1-1 1 0 0,1 0 0 0 0,-9 5 9985 0 0,13-8-10111 0 0,0 1-1 0 0,-1 0 1 0 0,1 0 0 0 0,0 0-1 0 0,0-1 1 0 0,0 1 0 0 0,-1 0-1 0 0,1-1 1 0 0,0 1 0 0 0,0 0-1 0 0,0 0 1 0 0,0-1-1 0 0,0 1 1 0 0,-1 0 0 0 0,1-1-1 0 0,0 1 1 0 0,0 0 0 0 0,0-1-1 0 0,0 1 1 0 0,0 0 0 0 0,0-1-1 0 0,0 1 1 0 0,0 0-1 0 0,0 0 1 0 0,0-1 0 0 0,0 1-1 0 0,0 0 1 0 0,1-1 0 0 0,-1 1-1 0 0,0 0 1 0 0,0-1 0 0 0,0 1-1 0 0,0 0 1 0 0,0 0-1 0 0,1-1 1 0 0,-1 1 0 0 0,0-1-52 0 0,1 0 0 0 0,-1-1 0 0 0,1 1 0 0 0,-1-1 0 0 0,1 1 0 0 0,0-1 0 0 0,-1 1 0 0 0,1-1 0 0 0,0 1 0 0 0,0 0 0 0 0,0-1 0 0 0,0 1 0 0 0,0 0 0 0 0,1 0 0 0 0,0-1 0 0 0,-1 2 12 0 0,-1 0 0 0 0,0-1 1 0 0,0 1-1 0 0,0 0 0 0 0,0 0 0 0 0,0 0 1 0 0,0 0-1 0 0,0 0 0 0 0,0 0 1 0 0,0 0-1 0 0,0 0 0 0 0,1 0 0 0 0,-1 0 1 0 0,0 0-1 0 0,0 0 0 0 0,0 0 0 0 0,0 0 1 0 0,0 0-1 0 0,0 0 0 0 0,0 0 1 0 0,0 0-1 0 0,1 0 0 0 0,-1 0 0 0 0,0 0 1 0 0,0 0-1 0 0,0 0 0 0 0,0 0 1 0 0,0 0-1 0 0,0 0 0 0 0,0 0 0 0 0,0 0 1 0 0,1 0-1 0 0,-1 0 0 0 0,0 0 0 0 0,0 0 1 0 0,0 0-1 0 0,0 0 0 0 0,0 0 1 0 0,0 1-1 0 0,0-1 0 0 0,0 0 0 0 0,0 0 1 0 0,0 0-1 0 0,0 0 0 0 0,1 0 0 0 0,-1 0 1 0 0,0 0-1 0 0,0 0 0 0 0,0 0 1 0 0,0 1-1 0 0,0-1 0 0 0,0 0 0 0 0,0 0 1 0 0,0 0-1 0 0,0 0 0 0 0,0 0 1 0 0,0 0-1 0 0,0 0 0 0 0,0 1 0 0 0,0-1 1 0 0,0 0-1 0 0,0 0 0 0 0,0 14 336 0 0,0-13 401 0 0,-5 19-525 0 0,5-18-202 0 0,-8 16 83 0 0,6-16-609 0 0,3-7-246 0 0,2-6-1657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2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1 5528 0 0,'-1'19'195'0'0,"-1"0"0"0"0,-5 22 1 0 0,0-6 3974 0 0,-3 16 6325 0 0,-4-2-4903 0 0,6-25-5213 0 0,-1-1-1 0 0,-1-1 1 0 0,-1 0-1 0 0,-1 0 1 0 0,-1-1-1 0 0,-1-1 1 0 0,-29 34-1 0 0,36-48-500 0 0,1 0-1 0 0,-1 0 1 0 0,0-1-1 0 0,-1 0 1 0 0,1 0-1 0 0,-1-1 1 0 0,0 0-1 0 0,0-1 1 0 0,0 1-1 0 0,-1-2 1 0 0,1 1-1 0 0,-1-1 1 0 0,0 0-1 0 0,1-1 1 0 0,-15 1-1 0 0,-11-3-1101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7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0 130 19351 0 0,'12'-5'3129'0'0,"12"-5"-1640"0"0,252-49 3229 0 0,-174 43-3931 0 0,82-9-59 0 0,178 10-280 0 0,-315 15-592 0 0,51 8 1 0 0,-37 3-3153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8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417 18 11976 0 0,'-17'0'699'0'0,"-8"-9"4830"0"0,21 8-4479 0 0,0-1-1 0 0,0 1 1 0 0,0 0-1 0 0,0-1 1 0 0,0 2-1 0 0,-5-2 0 0 0,7 2-1056 0 0,0 0-1 0 0,0 1 1 0 0,0-1-1 0 0,0 0 0 0 0,0 1 1 0 0,0-1-1 0 0,0 1 0 0 0,0-1 1 0 0,-4 3-1 0 0,-13 6 428 0 0,1 1 1 0 0,-31 23-1 0 0,34-22-208 0 0,-70 60 385 0 0,75-60-415 0 0,-1 0-1 0 0,2 0 0 0 0,0 1 1 0 0,0 0-1 0 0,-10 19 0 0 0,14-22-52 0 0,-4 8 66 0 0,0 1 0 0 0,0-1 0 0 0,2 2 1 0 0,0-1-1 0 0,2 1 0 0 0,-6 24 0 0 0,11-43-193 0 0,-1 8 77 0 0,0 0 0 0 0,1 0 0 0 0,-1 0 0 0 0,1 0 0 0 0,2 9 0 0 0,-2-15-69 0 0,1 0-1 0 0,-1 0 1 0 0,1 0-1 0 0,0 0 1 0 0,-1 0-1 0 0,1 0 1 0 0,0 0-1 0 0,0-1 1 0 0,0 1 0 0 0,0 0-1 0 0,1-1 1 0 0,-1 1-1 0 0,0-1 1 0 0,1 1-1 0 0,-1-1 1 0 0,1 0-1 0 0,-1 1 1 0 0,1-1-1 0 0,0 0 1 0 0,-1 0-1 0 0,1 0 1 0 0,0 0-1 0 0,0-1 1 0 0,0 1 0 0 0,3 1-1 0 0,13 1-28 0 0,1-1-1 0 0,-1 0 1 0 0,0-1 0 0 0,29-2-1 0 0,10 0-668 0 0,63 1-2076 0 0,-85-2 853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9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319 57 3224 0 0,'0'-13'621'0'0,"0"11"-180"0"0,0 1 0 0 0,-1-1 0 0 0,1 0 0 0 0,0 1 0 0 0,0-1 0 0 0,-1 0 0 0 0,1 1 0 0 0,-1-1 0 0 0,1 1 0 0 0,-1-1 0 0 0,0 1 0 0 0,0-1 0 0 0,1 1 0 0 0,-1-1 0 0 0,0 1 0 0 0,0 0 0 0 0,-2-2 0 0 0,1 2-65 0 0,0-1 0 0 0,1 1-1 0 0,-1 0 1 0 0,0-1 0 0 0,-1 1-1 0 0,1 0 1 0 0,0 0-1 0 0,0 1 1 0 0,0-1 0 0 0,0 0-1 0 0,-4 0 1 0 0,2 1 22 0 0,-1-1-1 0 0,0 1 1 0 0,0 0 0 0 0,1 0-1 0 0,-1 0 1 0 0,0 1 0 0 0,1 0 0 0 0,-1 0-1 0 0,0 0 1 0 0,1 0 0 0 0,-8 4-1 0 0,-3 3 356 0 0,0 0 0 0 0,1 1-1 0 0,0 1 1 0 0,0 0 0 0 0,-15 16-1 0 0,21-18-521 0 0,-41 45 1276 0 0,43-46-1376 0 0,1 1 0 0 0,0 0-1 0 0,0 0 1 0 0,1 0 0 0 0,-7 17 0 0 0,5-2 0 0 0,1 1 1 0 0,1-1-1 0 0,1 1 1 0 0,0 46-1 0 0,3-65-131 0 0,0 0 0 0 0,0 0-1 0 0,0 0 1 0 0,1 0 0 0 0,0 0 0 0 0,0 0 0 0 0,1 0-1 0 0,-1-1 1 0 0,1 1 0 0 0,0-1 0 0 0,0 1 0 0 0,0-1-1 0 0,1 1 1 0 0,-1-1 0 0 0,1 0 0 0 0,0 0-1 0 0,1-1 1 0 0,-1 1 0 0 0,1-1 0 0 0,-1 1 0 0 0,1-1-1 0 0,0 0 1 0 0,0 0 0 0 0,0-1 0 0 0,1 1-1 0 0,-1-1 1 0 0,1 0 0 0 0,-1 0 0 0 0,1 0 0 0 0,0-1-1 0 0,-1 0 1 0 0,1 0 0 0 0,0 0 0 0 0,0 0 0 0 0,0-1-1 0 0,9 0 1 0 0,-4 0-157 0 0,-1-1-1 0 0,1 0 1 0 0,0-1 0 0 0,-1 0-1 0 0,15-5 1 0 0,44-21-4656 0 0,-46 17 489 0 0,13-4-3730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49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32 5528 0 0,'-6'-1'476'0'0,"-1"0"0"0"0,1 1 1 0 0,-1 0-1 0 0,-9 1 0 0 0,7 1 1495 0 0,-1 0 0 0 0,0 1 0 0 0,1 0 0 0 0,-15 6-1 0 0,10-2 668 0 0,2-1 0 0 0,-20 15 0 0 0,0 5-3705 0 0,20-14 1335 0 0,1 0 1 0 0,1 0-1 0 0,0 1 1 0 0,1 0 0 0 0,0 0-1 0 0,1 1 1 0 0,1 0-1 0 0,0 1 1 0 0,1 0-1 0 0,0 0 1 0 0,1 0-1 0 0,1 1 1 0 0,1-1-1 0 0,-3 18 1 0 0,6-30-191 0 0,0 1 0 0 0,0-1 1 0 0,0 1-1 0 0,0-1 0 0 0,1 0 0 0 0,0 1 1 0 0,-1-1-1 0 0,1 0 0 0 0,0 1 0 0 0,0-1 1 0 0,1 0-1 0 0,-1 0 0 0 0,1 0 1 0 0,2 4-1 0 0,-3-6-50 0 0,0 0 0 0 0,0 0-1 0 0,0 0 1 0 0,0 0 0 0 0,1 0 0 0 0,-1 0 0 0 0,0 0 0 0 0,0-1 0 0 0,1 1 0 0 0,-1 0 0 0 0,1-1 0 0 0,-1 1-1 0 0,1-1 1 0 0,-1 1 0 0 0,1-1 0 0 0,-1 0 0 0 0,1 1 0 0 0,-1-1 0 0 0,1 0 0 0 0,-1 0 0 0 0,1 0 0 0 0,-1 0-1 0 0,1-1 1 0 0,0 1 0 0 0,-1 0 0 0 0,1-1 0 0 0,-1 1 0 0 0,0-1 0 0 0,1 1 0 0 0,-1-1 0 0 0,1 0 0 0 0,1-1-1 0 0,3-1 16 0 0,-1-1 1 0 0,1 0-1 0 0,-1 0 0 0 0,0 0 0 0 0,0 0 0 0 0,-1-1 0 0 0,1 0 0 0 0,-1 0 0 0 0,6-10 0 0 0,2-5 60 0 0,13-30 0 0 0,-10 19-24 0 0,51-123-407 0 0,-31 67-7127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0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0 366 4144 0 0,'0'0'15706'0'0,"9"-13"-13669"0"0,-3 3-1169 0 0,-5 9-757 0 0,0 0-1 0 0,0 0 0 0 0,0 0 0 0 0,-1 0 0 0 0,1 0 0 0 0,0 0 0 0 0,-1 0 0 0 0,1 0 0 0 0,-1 0 0 0 0,1-1 1 0 0,-1-1-1 0 0,1 1 113 0 0,-1-1 0 0 0,1 1 0 0 0,0 0 0 0 0,0-1 1 0 0,0 1-1 0 0,3-4 0 0 0,4-11 704 0 0,-5 5-582 0 0,2 2 0 0 0,0-1 0 0 0,0 0 0 0 0,12-16 0 0 0,-9 15-32 0 0,-1 0 0 0 0,10-24 0 0 0,-10 23-184 0 0,-1 0 0 0 0,2 0 0 0 0,0 1 0 0 0,1 0 0 0 0,0 0-1 0 0,20-20 1 0 0,-28 31-120 0 0,1-1-1 0 0,-1 1 1 0 0,0 0-1 0 0,1 0 0 0 0,-1-1 1 0 0,1 1-1 0 0,0 0 0 0 0,-1 0 1 0 0,1 1-1 0 0,0-1 1 0 0,-1 0-1 0 0,1 1 0 0 0,3-2 1 0 0,-5 3-8 0 0,1-1 1 0 0,-1 0 0 0 0,0 0-1 0 0,1 0 1 0 0,-1 1 0 0 0,0-1-1 0 0,1 0 1 0 0,-1 1-1 0 0,0-1 1 0 0,1 0 0 0 0,-1 1-1 0 0,0-1 1 0 0,0 1 0 0 0,1-1-1 0 0,-1 0 1 0 0,0 1 0 0 0,0-1-1 0 0,0 1 1 0 0,0-1 0 0 0,1 1-1 0 0,-1-1 1 0 0,0 0-1 0 0,0 1 1 0 0,0-1 0 0 0,0 1-1 0 0,0-1 1 0 0,0 1 0 0 0,0-1-1 0 0,0 1 1 0 0,-1 0 0 0 0,1-1 0 0 0,0 4-2 0 0,-1 1 0 0 0,1 0 0 0 0,-1-1 0 0 0,-2 6 0 0 0,-2 9 0 0 0,-7 39 0 0 0,7-40 0 0 0,2 1 0 0 0,0-1 0 0 0,-1 24 0 0 0,4-42 0 0 0,0 1 0 0 0,1 0 0 0 0,-1-1 0 0 0,0 1 0 0 0,1 0 0 0 0,-1-1 0 0 0,0 1 0 0 0,1 0 0 0 0,-1-1 0 0 0,1 1 0 0 0,-1-1 0 0 0,1 1 0 0 0,-1-1 0 0 0,1 1 0 0 0,0-1 0 0 0,-1 1 0 0 0,1-1 0 0 0,0 1 0 0 0,-1-1 0 0 0,1 0 0 0 0,0 1 0 0 0,-1-1 0 0 0,2 0 0 0 0,1-1 0 0 0,0 0 0 0 0,1 0 0 0 0,-1 0 0 0 0,0-1 0 0 0,0 1 0 0 0,-1-1 0 0 0,1 0 0 0 0,0 0 0 0 0,0 0 0 0 0,-1 0 0 0 0,1 0 0 0 0,2-4 0 0 0,3-4 0 0 0,14-22 0 0 0,1-1 0 0 0,-6 12 10 0 0,-9 10 4 0 0,0 0 1 0 0,15-14 0 0 0,-21 23-11 0 0,1-1 0 0 0,-1 1 0 0 0,1 0 0 0 0,0 0 0 0 0,0 1 0 0 0,0-1 0 0 0,0 0 0 0 0,0 1 0 0 0,0 0 0 0 0,0 0 0 0 0,0 0 0 0 0,1 0 0 0 0,-1 0-1 0 0,0 1 1 0 0,5-1 0 0 0,-6 1-3 0 0,1 1-1 0 0,-1-1 1 0 0,1 1-1 0 0,-1 0 1 0 0,0 0-1 0 0,1 0 1 0 0,-1 0-1 0 0,0 0 1 0 0,0 0-1 0 0,0 1 1 0 0,0-1-1 0 0,0 0 1 0 0,0 1-1 0 0,0 0 1 0 0,0 0-1 0 0,-1-1 1 0 0,1 1-1 0 0,-1 0 1 0 0,1 0-1 0 0,-1 0 1 0 0,0 1-1 0 0,2 2 1 0 0,2 6-1 0 0,0 1 0 0 0,0 0-1 0 0,3 13 1 0 0,-5-8 18 0 0,0-1 0 0 0,-1 1 1 0 0,0 21-1 0 0,-1-14-16 0 0,-1-3 31 0 0,-2 0 1 0 0,0 0-1 0 0,-8 36 1 0 0,4-26 68 0 0,-6 19 178 0 0,-23 66 1 0 0,24-90 96 0 0,10-59-301 0 0,2 12-41 0 0,6-30 0 0 0,0 1-10 0 0,-3 13 13 0 0,2 0-1 0 0,2 1 1 0 0,1 0-1 0 0,2 0 1 0 0,2 1-1 0 0,20-42 1 0 0,-19 45 13 0 0,-3 7 121 0 0,17-29 1 0 0,-25 48-148 0 0,2 0-1 0 0,-1-1 1 0 0,0 2-1 0 0,1-1 1 0 0,0 0 0 0 0,1 1-1 0 0,-1 0 1 0 0,1 0 0 0 0,8-4-1 0 0,-14 8-23 0 0,1 1-1 0 0,-1-1 0 0 0,1 1 1 0 0,0 0-1 0 0,-1 0 1 0 0,1-1-1 0 0,-1 1 0 0 0,1 0 1 0 0,0 0-1 0 0,-1 0 1 0 0,1-1-1 0 0,0 1 0 0 0,-1 0 1 0 0,1 0-1 0 0,0 0 0 0 0,-1 0 1 0 0,1 0-1 0 0,0 1 1 0 0,-1-1-1 0 0,1 0 0 0 0,0 0 1 0 0,-1 0-1 0 0,1 0 0 0 0,-1 1 1 0 0,1-1-1 0 0,0 0 1 0 0,0 1-1 0 0,0 0 0 0 0,0 0 0 0 0,0 0 1 0 0,0 0-1 0 0,0 1 0 0 0,0-1 0 0 0,-1 0 1 0 0,1 0-1 0 0,0 1 0 0 0,-1-1 0 0 0,1 1 0 0 0,0 1 1 0 0,1 4-2 0 0,-1 0 1 0 0,0 0-1 0 0,0 0 1 0 0,0 8-1 0 0,-2 1 1 0 0,-1 0 0 0 0,-1 0 0 0 0,-4 16 0 0 0,0 3 0 0 0,-3-2-96 0 0,7-26 0 0 0,1 0 1 0 0,0 0-1 0 0,-1 9 0 0 0,-5 7-1101 0 0,5-17 620 0 0,3-5-442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8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66 13824 0 0,'0'0'1056'0'0,"-8"-18"-491"0"0,8 16-121 0 0,-1-1 1 0 0,1 0-1 0 0,0 1 0 0 0,-1-1 1 0 0,1 1-1 0 0,0-1 1 0 0,1 0-1 0 0,-1 1 0 0 0,0-1 1 0 0,1 1-1 0 0,0-1 0 0 0,-1 1 1 0 0,1-1-1 0 0,0 1 1 0 0,0-1-1 0 0,3-4 3632 0 0,-1 13-3522 0 0,-1-1-501 0 0,-1 0 1 0 0,-1 0 0 0 0,1 0-1 0 0,0-1 1 0 0,-1 1 0 0 0,0 0-1 0 0,-1 7 1 0 0,-8 37-73 0 0,3-16 31 0 0,-5 50-12 0 0,0 93 0 0 0,12-155 0 0 0,1 0 0 0 0,5 22 0 0 0,-1-11 0 0 0,-5-28 0 0 0,-1-1 0 0 0,1 0 0 0 0,0 0 0 0 0,0 0 0 0 0,1 0 0 0 0,-1 0 0 0 0,1-1 0 0 0,-1 1 0 0 0,1 0 0 0 0,0-1 0 0 0,0 1 0 0 0,0-1 0 0 0,0 0 0 0 0,1 1 0 0 0,-1-1 0 0 0,0 0 0 0 0,1 0 0 0 0,0-1 0 0 0,-1 1 0 0 0,1 0 0 0 0,4 1 0 0 0,-6-3 0 0 0,0 0 0 0 0,0 0 0 0 0,0 0 0 0 0,0 0 0 0 0,0 0 0 0 0,0 0 0 0 0,0 0 0 0 0,0 0 0 0 0,0 0 0 0 0,0 0 0 0 0,-1-1 0 0 0,1 1 0 0 0,0 0 0 0 0,0-1 0 0 0,0 1 0 0 0,0-1 0 0 0,0 1 0 0 0,0-1 0 0 0,0 0 0 0 0,17-14 0 0 0,-13 10 0 0 0,55-40 168 0 0,-35 29 672 0 0,48-23 0 0 0,-67 37-683 0 0,-1 0-1 0 0,1 0 1 0 0,-1 1-1 0 0,1-1 1 0 0,0 1-1 0 0,-1 1 1 0 0,1-1-1 0 0,0 1 0 0 0,6 0 1 0 0,-11 0-140 0 0,1 0 1 0 0,-1 0-1 0 0,1 0 1 0 0,-1 1-1 0 0,1-1 1 0 0,-1 0-1 0 0,1 1 1 0 0,-1-1-1 0 0,1 1 1 0 0,-1-1-1 0 0,0 1 1 0 0,1 0-1 0 0,-1 0 1 0 0,0-1-1 0 0,0 1 1 0 0,0 0-1 0 0,1 0 1 0 0,-1 0-1 0 0,0 0 0 0 0,0 1 1 0 0,0-1-1 0 0,-1 0 1 0 0,1 0-1 0 0,0 1 1 0 0,0-1-1 0 0,-1 0 1 0 0,1 1-1 0 0,0-1 1 0 0,-1 0-1 0 0,0 1 1 0 0,1-1-1 0 0,-1 1 1 0 0,0-1-1 0 0,0 1 1 0 0,0-1-1 0 0,0 1 1 0 0,0-1-1 0 0,0 1 1 0 0,0 1-1 0 0,-1 5-12 0 0,-1-1 1 0 0,0 1-1 0 0,0-1 0 0 0,0 0 1 0 0,-1 0-1 0 0,0 0 0 0 0,-1 0 1 0 0,0 0-1 0 0,0 0 0 0 0,0-1 1 0 0,0 0-1 0 0,-1 0 0 0 0,-8 8 1 0 0,6-7 25 0 0,-1 0 1 0 0,0-1 0 0 0,0 0 0 0 0,-1 0 0 0 0,1 0 0 0 0,-1-1 0 0 0,0-1 0 0 0,-1 1-1 0 0,-15 4 1 0 0,12-6-163 0 0,-1 1 0 0 0,-21 1-1 0 0,30-5-168 0 0,1 0-1 0 0,-1 0 1 0 0,1 0-1 0 0,-1 0 1 0 0,1-1-1 0 0,0 1 1 0 0,-1-1-1 0 0,1 0 0 0 0,0-1 1 0 0,0 1-1 0 0,-1-1 1 0 0,-4-2-1 0 0,9 4 173 0 0,-1-1 1 0 0,1 1-1 0 0,-1 0 0 0 0,0-1 1 0 0,1 1-1 0 0,-1 0 0 0 0,1-1 0 0 0,-1 1 1 0 0,1-1-1 0 0,-1 1 0 0 0,1-1 1 0 0,-1 1-1 0 0,1-1 0 0 0,-1 0 1 0 0,1 1-1 0 0,0-1 0 0 0,-1 1 0 0 0,1-1 1 0 0,0 0-1 0 0,0 1 0 0 0,0-1 1 0 0,-1 0-1 0 0,1 1 0 0 0,0-1 0 0 0,0 0 1 0 0,0 1-1 0 0,0-1 0 0 0,0 0 1 0 0,0 1-1 0 0,0-1 0 0 0,0 0 1 0 0,0 1-1 0 0,0-1 0 0 0,1 0 0 0 0,-1 1 1 0 0,1-2-1 0 0,4-8-1527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0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 8752 0 0,'0'-2'23'0'0,"0"1"-1"0"0,-1-1 1 0 0,1 1 0 0 0,0-1 0 0 0,0 0 0 0 0,0 1-1 0 0,1-1 1 0 0,-1 1 0 0 0,0-1 0 0 0,0 1 0 0 0,1-1 0 0 0,-1 1-1 0 0,1 0 1 0 0,0-1 0 0 0,-1 1 0 0 0,1-1 0 0 0,0 1-1 0 0,14-19 16265 0 0,-15 20-16212 0 0,1 0 0 0 0,-1 0 0 0 0,1 1 0 0 0,-1-1 0 0 0,0 0 0 0 0,1 1 1 0 0,-1-1-1 0 0,1 0 0 0 0,-1 1 0 0 0,0-1 0 0 0,1 1 0 0 0,-1-1 1 0 0,0 0-1 0 0,0 1 0 0 0,1-1 0 0 0,-1 1 0 0 0,0-1 0 0 0,0 1 0 0 0,0-1 1 0 0,0 1-1 0 0,0-1 0 0 0,1 1 0 0 0,-1-1 0 0 0,0 2 0 0 0,2 13 477 0 0,-2-14-433 0 0,0 23 148 0 0,-1 0 0 0 0,0 0 0 0 0,-2 0 0 0 0,-6 25 1 0 0,3-20 1 0 0,2-1 1 0 0,-1 35 0 0 0,4-41-529 0 0,1-15 13 0 0,-1-1 1 0 0,1 0-1 0 0,0 0 1 0 0,1 1 0 0 0,2 11-1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1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21247 0 0,'0'0'2763'0'0,"1"6"-1798"0"0,5 42 665 0 0,-1 0 0 0 0,-4 85 0 0 0,-2-70-1209 0 0,1-29-170 0 0,2 112 992 0 0,0-109-906 0 0,14 69 1 0 0,-15-103-333 0 0,-1 0 0 0 0,1 0 0 0 0,0 0-1 0 0,0 1 1 0 0,1-1 0 0 0,-1-1 0 0 0,1 1 0 0 0,-1 0-1 0 0,1 0 1 0 0,0 0 0 0 0,0-1 0 0 0,0 1 0 0 0,0-1 0 0 0,1 0-1 0 0,-1 1 1 0 0,3 1 0 0 0,-1-2-6 0 0,-1-1 0 0 0,1 1 0 0 0,-1-1 0 0 0,1 1 0 0 0,-1-1 0 0 0,1 0-1 0 0,0-1 1 0 0,0 1 0 0 0,0 0 0 0 0,-1-1 0 0 0,1 0 0 0 0,0 0 0 0 0,6-1 0 0 0,0 0-26 0 0,1-1 1 0 0,-1 0-1 0 0,0-1 1 0 0,0 0 0 0 0,0 0-1 0 0,-1-1 1 0 0,1 0-1 0 0,-1-1 1 0 0,0 0 0 0 0,0 0-1 0 0,0-1 1 0 0,-1 0-1 0 0,0-1 1 0 0,0 0 0 0 0,0 0-1 0 0,-1-1 1 0 0,0 1-1 0 0,-1-2 1 0 0,11-17 0 0 0,-16 25 26 0 0,0 0 0 0 0,0 0 0 0 0,-1-1 0 0 0,1 1 0 0 0,-1 0 0 0 0,1-1 0 0 0,-1 1 0 0 0,1 0 0 0 0,-1-1 0 0 0,0 1 0 0 0,0-1 0 0 0,0 1 0 0 0,1-1 0 0 0,-1 1 1 0 0,-1-1-1 0 0,1 1 0 0 0,0 0 0 0 0,0-1 0 0 0,0 1 0 0 0,-1-1 0 0 0,1 1 0 0 0,-1 0 0 0 0,1-1 0 0 0,-1 1 0 0 0,0 0 0 0 0,1 0 0 0 0,-1-1 0 0 0,0 1 0 0 0,0 0 0 0 0,0 0 0 0 0,0 0 0 0 0,0 0 0 0 0,0 0 1 0 0,0 0-1 0 0,0 0 0 0 0,0 0 0 0 0,-2 0 0 0 0,0-1 3 0 0,0 1 1 0 0,1 0-1 0 0,-1 0 1 0 0,0 0-1 0 0,0 0 0 0 0,0 1 1 0 0,0-1-1 0 0,0 1 1 0 0,1 0-1 0 0,-1 0 1 0 0,0 0-1 0 0,0 0 0 0 0,0 0 1 0 0,0 1-1 0 0,0-1 1 0 0,0 1-1 0 0,-4 1 1 0 0,-1 2 6 0 0,0 0 1 0 0,1 1 0 0 0,-1-1 0 0 0,1 2 0 0 0,0-1-1 0 0,0 1 1 0 0,1 0 0 0 0,0 0 0 0 0,0 1-1 0 0,0 0 1 0 0,1 0 0 0 0,0 0 0 0 0,0 1 0 0 0,1-1-1 0 0,0 1 1 0 0,0 0 0 0 0,1 1 0 0 0,0-1-1 0 0,1 1 1 0 0,-1-1 0 0 0,2 1 0 0 0,-1 0-1 0 0,1-1 1 0 0,0 12 0 0 0,1-19-32 0 0,0 0 0 0 0,0 1 0 0 0,0-1-1 0 0,0 0 1 0 0,0 0 0 0 0,0 0 0 0 0,1 1 0 0 0,-1-1 0 0 0,0 0-1 0 0,1 0 1 0 0,-1 0 0 0 0,0 0 0 0 0,1 1 0 0 0,0-1 0 0 0,-1 0 0 0 0,1 0-1 0 0,0 0 1 0 0,-1 0 0 0 0,1 0 0 0 0,0-1 0 0 0,0 1 0 0 0,0 0-1 0 0,0 0 1 0 0,1 1 0 0 0,0-2-65 0 0,0 1 0 0 0,0-1-1 0 0,0 1 1 0 0,0-1-1 0 0,0 1 1 0 0,0-1 0 0 0,0 0-1 0 0,0 0 1 0 0,0 0 0 0 0,0 0-1 0 0,0 0 1 0 0,0-1 0 0 0,3 0-1 0 0,5-2-351 0 0,0 0 0 0 0,-1-1-1 0 0,1 0 1 0 0,15-10 0 0 0,-10 4-1116 0 0,0 0 1 0 0,-1-1-1 0 0,18-18 1 0 0,35-44-7678 0 0,-28 30 3784 0 0,-19 19 6478 0 0,-8 9 1867 0 0,1 1 6781 0 0,-12 14-9422 0 0,0 1 1 0 0,-1-1-1 0 0,1 0 0 0 0,0 1 0 0 0,-1-1 1 0 0,1 1-1 0 0,0-1 0 0 0,-1 1 0 0 0,1-1 0 0 0,-1 1 1 0 0,1-1-1 0 0,-1 1 0 0 0,1 0 0 0 0,-1-1 1 0 0,1 1-1 0 0,0 1 0 0 0,1 9 204 0 0,0 0-1 0 0,0 1 0 0 0,-1-1 1 0 0,0 1-1 0 0,-1-1 0 0 0,-1 13 1 0 0,0 4-84 0 0,1 8 9 0 0,3 72 452 0 0,0-65-70 0 0,-3-43-416 0 0,0-7 16 0 0,1-28-192 0 0,2 1 0 0 0,1-1 0 0 0,1 1 0 0 0,11-33 0 0 0,-11 50-578 0 0,0 0 0 0 0,2 0-1 0 0,0 1 1 0 0,1 0 0 0 0,0 1 0 0 0,12-15 0 0 0,-14 21 81 0 0,0 1 0 0 0,1 0 0 0 0,0 1 0 0 0,0-1 0 0 0,0 2 0 0 0,1-1 0 0 0,1 1 0 0 0,-1 0 0 0 0,1 0 0 0 0,0 1 0 0 0,14-6 1 0 0,4 6-1758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2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61 150 21623 0 0,'0'0'2175'0'0,"14"-8"-1974"0"0,9-4 341 0 0,0-1 0 0 0,-1-2 0 0 0,28-23 0 0 0,-50 38-522 0 0,0 0 0 0 0,1 0 0 0 0,-1 0-1 0 0,0-1 1 0 0,1 1 0 0 0,-1 0 0 0 0,0 0 0 0 0,1-1-1 0 0,-1 1 1 0 0,0 0 0 0 0,0-1 0 0 0,0 1 0 0 0,1 0-1 0 0,-1-1 1 0 0,0 1 0 0 0,0-1 0 0 0,0 1-1 0 0,0 0 1 0 0,1-1 0 0 0,-1 1 0 0 0,0-1 0 0 0,0 1-1 0 0,0 0 1 0 0,0-1 0 0 0,0 1 0 0 0,0-1 0 0 0,0 1-1 0 0,0 0 1 0 0,0-1 0 0 0,-1 1 0 0 0,1-1 0 0 0,0 1-1 0 0,0-1 1 0 0,-1 1 18 0 0,0-1 0 0 0,1 0 0 0 0,-1 1-1 0 0,0-1 1 0 0,0 0 0 0 0,0 1 0 0 0,1-1 0 0 0,-1 1 0 0 0,0 0 0 0 0,0-1-1 0 0,0 1 1 0 0,0 0 0 0 0,-1-1 0 0 0,-3 0 99 0 0,1 1 0 0 0,0-1-1 0 0,-1 1 1 0 0,1-1 0 0 0,-7 2 0 0 0,1 2 66 0 0,0 0 1 0 0,0 1-1 0 0,1 1 0 0 0,-1-1 0 0 0,1 1 0 0 0,0 1 0 0 0,1 0 1 0 0,-1 0-1 0 0,-13 14 0 0 0,18-15-139 0 0,-1 0-1 0 0,1 0 0 0 0,0 0 1 0 0,1 0-1 0 0,-1 1 1 0 0,1 0-1 0 0,0 0 1 0 0,0 0-1 0 0,1 0 0 0 0,0 0 1 0 0,0 0-1 0 0,1 1 1 0 0,-1-1-1 0 0,1 1 1 0 0,1-1-1 0 0,-1 1 1 0 0,1-1-1 0 0,1 10 0 0 0,0-10-50 0 0,0 0-1 0 0,0 0 1 0 0,1 0 0 0 0,0-1-1 0 0,4 11 1 0 0,-5-14-11 0 0,0-1 1 0 0,1 1 0 0 0,-1 0 0 0 0,1 0 0 0 0,-1-1-1 0 0,1 1 1 0 0,-1-1 0 0 0,1 1 0 0 0,0-1-1 0 0,-1 0 1 0 0,1 0 0 0 0,0 0 0 0 0,0 0-1 0 0,0 0 1 0 0,0 0 0 0 0,0 0 0 0 0,0-1-1 0 0,0 1 1 0 0,5 0 0 0 0,1-1-90 0 0,1 0 0 0 0,0 0 0 0 0,0-1 1 0 0,0 0-1 0 0,-1-1 0 0 0,1 0 0 0 0,11-4 0 0 0,-11 3-30 0 0,16-6-887 0 0,0-2-1 0 0,0 0 1 0 0,-1-2-1 0 0,38-26 1 0 0,-7 5-2230 0 0,21-16-4127 0 0,-21 12 380 0 0,-47 32 6822 0 0,5-3-357 0 0,-5 7 7068 0 0,-11 20-2105 0 0,-7 63 2031 0 0,-2 12-2478 0 0,11-90-2960 0 0,2-3-396 0 0,2-11-183 0 0,5-15-305 0 0,-5 11-91 0 0,1 0-1 0 0,1 1 1 0 0,0-1-1 0 0,1 1 1 0 0,14-24-1 0 0,-14 29-52 0 0,0 0 0 0 0,1 0 1 0 0,0 1-1 0 0,1 0 0 0 0,-1 0 0 0 0,1 0 0 0 0,1 1 1 0 0,0 1-1 0 0,17-11 0 0 0,-21 14-19 0 0,-1 1 0 0 0,1 0 0 0 0,0 0 0 0 0,0 0 0 0 0,1 1 0 0 0,-1 0 0 0 0,0 0 0 0 0,0 0 0 0 0,10 0 0 0 0,-11 1-17 0 0,0 1 1 0 0,-1-1 0 0 0,1 1 0 0 0,-1 0 0 0 0,1 0 0 0 0,-1 0 0 0 0,0 0-1 0 0,1 0 1 0 0,-1 1 0 0 0,0 0 0 0 0,0 0 0 0 0,0 0 0 0 0,0 0 0 0 0,0 0 0 0 0,4 5-1 0 0,-1-2-64 0 0,-1 1 0 0 0,0 1-1 0 0,0-1 1 0 0,-1 1 0 0 0,0-1-1 0 0,0 1 1 0 0,-1 0-1 0 0,0 1 1 0 0,3 9 0 0 0,0 4-135 0 0,-2 0-1 0 0,2 25 1 0 0,7-100 1591 0 0,17-14-576 0 0,-28 64-874 0 0,1 0 1 0 0,-1-1-1 0 0,0 1 0 0 0,1 0 0 0 0,0 1 1 0 0,0-1-1 0 0,0 1 0 0 0,0-1 0 0 0,1 1 1 0 0,0 0-1 0 0,-1 0 0 0 0,1 0 0 0 0,0 1 1 0 0,0-1-1 0 0,0 1 0 0 0,1 0 1 0 0,-1 0-1 0 0,0 1 0 0 0,1-1 0 0 0,-1 1 1 0 0,8-2-1 0 0,8 1-1854 0 0,-1 0 0 0 0,0 1 1 0 0,38 4-1 0 0,-33-2-515 0 0,71 5-6946 0 0,-96-5 10122 0 0,0 1 0 0 0,0 0-1 0 0,0-1 1 0 0,0 1-1 0 0,0-1 1 0 0,0 1-1 0 0,-1-1 1 0 0,1 0 0 0 0,-4 3-1 0 0,0 1 899 0 0,-34 28 3281 0 0,30-25-4200 0 0,5-6-485 0 0,0 1 0 0 0,1 0 0 0 0,0 1 0 0 0,-1-1 0 0 0,1 0 0 0 0,0 1 0 0 0,1 0 0 0 0,-1 0 0 0 0,1 0 0 0 0,-1 0-1 0 0,1 0 1 0 0,0 0 0 0 0,1 0 0 0 0,-2 5 0 0 0,2-4-130 0 0,0-1 0 0 0,0 1 0 0 0,1-1-1 0 0,-1 0 1 0 0,1 1 0 0 0,0-1 0 0 0,1 8-1 0 0,0-11-96 0 0,-1 0-1 0 0,0 0 1 0 0,1 0-1 0 0,-1 0 1 0 0,1 0-1 0 0,-1 0 1 0 0,1 0-1 0 0,0 0 1 0 0,-1 0-1 0 0,1 0 1 0 0,0 0-1 0 0,0-1 1 0 0,0 1-1 0 0,0 0 1 0 0,-1-1-1 0 0,1 1 1 0 0,0 0-1 0 0,0-1 1 0 0,0 1-1 0 0,0-1 1 0 0,0 0-1 0 0,0 1 1 0 0,1-1-1 0 0,-1 0 1 0 0,0 0-1 0 0,0 1 1 0 0,0-1-1 0 0,0 0 1 0 0,0 0-1 0 0,0 0 1 0 0,0 0-1 0 0,1 0 1 0 0,-1-1-1 0 0,0 1 1 0 0,1-1-1 0 0,6-1-515 0 0,0 0 1 0 0,-1-1-1 0 0,1 0 0 0 0,-1 0 1 0 0,0-1-1 0 0,0 1 0 0 0,0-2 1 0 0,7-5-1 0 0,1-2-1523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2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0 12896 0 0,'0'0'997'0'0,"0"6"-256"0"0,-3 53 9412 0 0,-17 80-7239 0 0,20-137-2768 0 0,-3 24 506 0 0,1 0 0 0 0,1 26 0 0 0,1-43-489 0 0,0-7 455 0 0,6-8-291 0 0,-1-2-194 0 0,0 0 0 0 0,0-1 0 0 0,-1 0-1 0 0,4-8 1 0 0,-4 5-10 0 0,13-19-1 0 0,37-46 12 0 0,-46 67-115 0 0,0 0 1 0 0,1 1-1 0 0,1 0 1 0 0,0 0-1 0 0,12-7 1 0 0,-17 12-171 0 0,1 1 1 0 0,-1 0-1 0 0,1 0 0 0 0,0 1 1 0 0,11-3-1 0 0,-14 4 74 0 0,-1 0-1 0 0,1 1 1 0 0,-1 0 0 0 0,1-1-1 0 0,-1 1 1 0 0,1 0 0 0 0,-1 0-1 0 0,1 0 1 0 0,-1 1 0 0 0,1-1-1 0 0,-1 1 1 0 0,1-1 0 0 0,-1 1-1 0 0,1 0 1 0 0,-1 0 0 0 0,1 0-1 0 0,2 2 1 0 0,6 6-1180 0 0,0-2-230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5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3 154 14280 0 0,'-1'-2'185'0'0,"1"1"1"0"0,-1-1 0 0 0,1 1 0 0 0,0-1 0 0 0,-1 1-1 0 0,1-1 1 0 0,0 0 0 0 0,0 1 0 0 0,0-1 0 0 0,0 1-1 0 0,0-1 1 0 0,1 1 0 0 0,-1-1 0 0 0,0 1 0 0 0,1-1-1 0 0,-1 1 1 0 0,1-1 0 0 0,-1 1 0 0 0,1-1-1 0 0,0 1 1 0 0,0 0 0 0 0,0-1 0 0 0,0 1 0 0 0,0 0-1 0 0,0 0 1 0 0,0 0 0 0 0,0 0 0 0 0,0 0 0 0 0,0 0-1 0 0,0 0 1 0 0,1 0 0 0 0,-1 0 0 0 0,0 0 0 0 0,1 1-1 0 0,-1-1 1 0 0,3 0 0 0 0,28-13 1941 0 0,132-50 999 0 0,-146 58-3133 0 0,0 0 0 0 0,1 2 0 0 0,0 0 0 0 0,-1 1-1 0 0,1 1 1 0 0,0 0 0 0 0,21 2 0 0 0,-38 0-293 0 0,-1 1 0 0 0,1-1 0 0 0,0 1 1 0 0,-1 0-1 0 0,1-1 0 0 0,0 1 0 0 0,-1 0 1 0 0,1 0-1 0 0,-1 0 0 0 0,1 0 0 0 0,-1 0 0 0 0,3 3 1 0 0,0-1-1856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6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1 13824 0 0,'-8'11'609'0'0,"-1"1"1"0"0,2-1-1 0 0,-1 2 1 0 0,2-1-1 0 0,0 1 1 0 0,0 0-1 0 0,-6 23 1 0 0,-16 99 1904 0 0,28-130-2601 0 0,-82 443 351 0 0,36-188-264 0 0,25-139 48 0 0,-9 64 221 0 0,26-146 485 0 0,1 0 0 0 0,6 69 0 0 0,-3-101-691 0 0,1-1 0 0 0,0 1 0 0 0,0-1 0 0 0,1 0 0 0 0,0 1-1 0 0,0-1 1 0 0,1 0 0 0 0,-1 0 0 0 0,1-1 0 0 0,1 1 0 0 0,4 7 0 0 0,-4-9-22 0 0,-1 0 0 0 0,1-1 0 0 0,0 1-1 0 0,0-1 1 0 0,0 0 0 0 0,0 0 0 0 0,1 0 0 0 0,-1-1 0 0 0,1 1 0 0 0,0-1-1 0 0,-1 0 1 0 0,1 0 0 0 0,0-1 0 0 0,7 2 0 0 0,18 1 186 0 0,-1-1 0 0 0,41 0 0 0 0,-23-2-88 0 0,217 23-1567 0 0,-211-16 481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6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20615 0 0,'-2'15'1563'0'0,"2"3"-1185"0"0,7 31-1 0 0,-3-29-398 0 0,0 23 0 0 0,-4 98 143 0 0,1 32 40 0 0,-1-166-158 0 0,1 1 0 0 0,0-1 0 0 0,0 1-1 0 0,0-1 1 0 0,1 1 0 0 0,4 9 0 0 0,-5-15-33 0 0,-1-1 0 0 0,1 1 1 0 0,0-1-1 0 0,0 1 0 0 0,0-1 1 0 0,0 0-1 0 0,0 1 0 0 0,0-1 1 0 0,0 0-1 0 0,1 1 0 0 0,-1-1 1 0 0,0 0-1 0 0,1 0 0 0 0,-1 0 1 0 0,0 0-1 0 0,1-1 0 0 0,-1 1 1 0 0,1 0-1 0 0,0-1 0 0 0,-1 1 1 0 0,1-1-1 0 0,-1 1 0 0 0,1-1 0 0 0,0 0 1 0 0,0 1-1 0 0,-1-1 0 0 0,1 0 1 0 0,0 0-1 0 0,-1 0 0 0 0,1-1 1 0 0,0 1-1 0 0,-1 0 0 0 0,1-1 1 0 0,2 0-1 0 0,2-1-672 0 0,1-1 0 0 0,0 0 0 0 0,-1-1 0 0 0,0 1 0 0 0,0-1 0 0 0,11-9 0 0 0,3-6-5758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6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97 2760 0 0,'0'0'125'0'0,"0"-2"-111"0"0,-1 1-1 0 0,1 0 0 0 0,-1 0 1 0 0,1 0-1 0 0,-1 0 0 0 0,0 0 1 0 0,1 0-1 0 0,-1 0 0 0 0,0 1 1 0 0,-1-3-1 0 0,0 3 534 0 0,1 0 1 0 0,-1 1-1 0 0,1-1 0 0 0,-1 0 1 0 0,1 0-1 0 0,-1 1 0 0 0,1-1 1 0 0,0 1-1 0 0,-1-1 0 0 0,1 1 1 0 0,0 0-1 0 0,-1-1 1 0 0,1 1-1 0 0,0 0 0 0 0,0 0 1 0 0,0 0-1 0 0,0 0 0 0 0,0 0 1 0 0,-2 2-1 0 0,-17 23 5448 0 0,20-26-5999 0 0,-6 9 494 0 0,1 0 0 0 0,-1 1 0 0 0,1-1-1 0 0,1 1 1 0 0,0 1 0 0 0,0-1 0 0 0,1 0 0 0 0,1 1 0 0 0,0 0 0 0 0,0-1-1 0 0,1 1 1 0 0,0 0 0 0 0,0 0 0 0 0,3 13 0 0 0,-2-23-443 0 0,0-1 1 0 0,0 1 0 0 0,0 0-1 0 0,0 0 1 0 0,0-1-1 0 0,0 1 1 0 0,0 0 0 0 0,0-1-1 0 0,1 1 1 0 0,-1 0-1 0 0,0-1 1 0 0,1 1 0 0 0,-1 0-1 0 0,0-1 1 0 0,1 1-1 0 0,-1 0 1 0 0,1-1 0 0 0,-1 1-1 0 0,1-1 1 0 0,-1 1-1 0 0,1-1 1 0 0,0 1 0 0 0,-1-1-1 0 0,1 0 1 0 0,1 1-1 0 0,-1-1-18 0 0,0 1 0 0 0,0-1 0 0 0,0 0 0 0 0,1 0 0 0 0,-1 0 1 0 0,0-1-1 0 0,0 1 0 0 0,0 0 0 0 0,0 0 0 0 0,1 0 0 0 0,-1-1 0 0 0,0 1 0 0 0,0-1 0 0 0,2 0 0 0 0,1-2-4 0 0,0 1 0 0 0,1-1 0 0 0,-1 0 0 0 0,0-1 0 0 0,0 1 0 0 0,5-7 0 0 0,16-35 27 0 0,-10 21-839 0 0,16-26-2201 0 0,-5 20-1925 0 0,-13 17-2769 0 0</inkml:trace>
  <inkml:trace contextRef="#ctx0" brushRef="#br0" timeOffset="1">401 1 13824 0 0,'-16'12'1269'0'0,"12"-9"-960"0"0,0 0-1 0 0,0 0 1 0 0,0 0-1 0 0,0 0 1 0 0,1 1 0 0 0,0 0-1 0 0,0-1 1 0 0,0 1-1 0 0,0 0 1 0 0,-2 5-1 0 0,1 0 805 0 0,1 0 0 0 0,-1 1 0 0 0,-2 16 0 0 0,4-17-801 0 0,1 0 1 0 0,0 0-1 0 0,0 0 1 0 0,1 1 0 0 0,0-1-1 0 0,1 0 1 0 0,2 13-1 0 0,-3-20-301 0 0,1-1 1 0 0,-1 0-1 0 0,1 1 0 0 0,-1-1 0 0 0,1 0 0 0 0,-1 0 0 0 0,1 1 1 0 0,0-1-1 0 0,-1 0 0 0 0,1 0 0 0 0,0 0 0 0 0,0 0 0 0 0,0 0 1 0 0,0 0-1 0 0,0 0 0 0 0,0 0 0 0 0,0 0 0 0 0,0-1 0 0 0,0 1 1 0 0,1 0-1 0 0,0 0 0 0 0,1 0-16 0 0,-1-1 0 0 0,1 1-1 0 0,-1-1 1 0 0,1 0 0 0 0,-1 1 0 0 0,1-1 0 0 0,0 0 0 0 0,-1 0 0 0 0,1-1-1 0 0,3 0 1 0 0,5-2-783 0 0,0 0-1 0 0,-1-1 1 0 0,20-9-1 0 0,-30 13 774 0 0,25-14-8140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7:40:57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102 389 9672 0 0,'-6'4'181'0'0,"0"-1"1"0"0,0 1-1 0 0,0 0 1 0 0,1 1 0 0 0,-9 7-1 0 0,8-5 924 0 0,-1 1 0 0 0,1 0 0 0 0,1 0 0 0 0,-1 0 0 0 0,2 0 0 0 0,-1 1 0 0 0,1 0 0 0 0,0 0 0 0 0,1 0 0 0 0,0 0 0 0 0,-2 12 0 0 0,5-21-1080 0 0,0 0 0 0 0,0 0 0 0 0,-1 0 1 0 0,1 0-1 0 0,0 0 0 0 0,0 1 1 0 0,0-1-1 0 0,0 0 0 0 0,0 0 0 0 0,0 0 1 0 0,0 0-1 0 0,0 0 0 0 0,0 1 0 0 0,0-1 1 0 0,0 0-1 0 0,0 0 0 0 0,0 0 1 0 0,0 0-1 0 0,0 0 0 0 0,0 0 0 0 0,1 1 1 0 0,-1-1-1 0 0,0 0 0 0 0,0 0 1 0 0,0 0-1 0 0,0 0 0 0 0,0 0 0 0 0,0 0 1 0 0,0 1-1 0 0,0-1 0 0 0,0 0 0 0 0,0 0 1 0 0,1 0-1 0 0,-1 0 0 0 0,0 0 1 0 0,0 0-1 0 0,0 0 0 0 0,0 0 0 0 0,0 0 1 0 0,0 0-1 0 0,1 0 0 0 0,-1 0 1 0 0,8-2 316 0 0,12-13-368 0 0,-17 12 153 0 0,3-2-59 0 0,-1 0-1 0 0,0 0 0 0 0,7-11 1 0 0,2-2 86 0 0,14-19 205 0 0,-22 29-184 0 0,-1-1 0 0 0,2 2 0 0 0,-1-1 0 0 0,1 1 0 0 0,0 0 0 0 0,14-11 0 0 0,-20 17-176 0 0,0 0 0 0 0,0 1 0 0 0,0-1 1 0 0,0 0-1 0 0,0 1 0 0 0,0-1 0 0 0,0 1 0 0 0,0-1 0 0 0,1 1 0 0 0,-1 0 0 0 0,0-1 0 0 0,0 1 1 0 0,0 0-1 0 0,0 0 0 0 0,0 0 0 0 0,1 0 0 0 0,-1 0 0 0 0,0 0 0 0 0,0 0 0 0 0,0 0 0 0 0,0 1 0 0 0,0-1 1 0 0,1 0-1 0 0,-1 1 0 0 0,0-1 0 0 0,0 1 0 0 0,0-1 0 0 0,0 1 0 0 0,0-1 0 0 0,0 1 0 0 0,0 0 1 0 0,0-1-1 0 0,0 1 0 0 0,-1 0 0 0 0,1 0 0 0 0,0 0 0 0 0,0 0 0 0 0,-1 0 0 0 0,1 0 0 0 0,0 0 0 0 0,-1 0 1 0 0,1 1-1 0 0,3 6 111 0 0,-2 0-1 0 0,1-1 1 0 0,-1 1 0 0 0,3 15 0 0 0,-4-16-61 0 0,0-1-13 0 0,0 0-13 0 0,0-1 0 0 0,0 0 0 0 0,0 1-1 0 0,0-1 1 0 0,1 0 0 0 0,0 0 0 0 0,0 0-1 0 0,0 0 1 0 0,1 0 0 0 0,-1-1 0 0 0,1 1-1 0 0,6 6 1 0 0,-8-10-67 0 0,0-1 0 0 0,-1 1-1 0 0,1-1 1 0 0,0 1 0 0 0,0-1-1 0 0,0 0 1 0 0,0 1 0 0 0,0-1-1 0 0,0 0 1 0 0,0 1 0 0 0,-1-1-1 0 0,1 0 1 0 0,0 0 0 0 0,0 0-1 0 0,0 0 1 0 0,0 0 0 0 0,0 0-1 0 0,0 0 1 0 0,0 0 0 0 0,0-1-1 0 0,0 1 1 0 0,0 0 0 0 0,0 0 0 0 0,0-1-1 0 0,0 1 1 0 0,-1-1 0 0 0,1 1-1 0 0,0-1 1 0 0,0 1 0 0 0,0-1-1 0 0,-1 1 1 0 0,1-1 0 0 0,1-1-1 0 0,2-2-566 0 0,0 0 0 0 0,0 0-1 0 0,-1 0 1 0 0,5-7-1 0 0,3-5-1676 0 0</inkml:trace>
  <inkml:trace contextRef="#ctx0" brushRef="#br0" timeOffset="1">355 1 23039 0 0,'-9'11'1760'0'0,"7"-7"-1684"0"0,1 0 0 0 0,-1 0 0 0 0,0 1 0 0 0,1-1 0 0 0,0 0 0 0 0,0 0 0 0 0,0 1 0 0 0,1-1-1 0 0,0 1 1 0 0,-1 4 0 0 0,2 7-136 0 0,4 24 0 0 0,0-9 113 0 0,0 7-53 0 0,2 0 0 0 0,2-1 0 0 0,2 0 0 0 0,21 52 0 0 0,-15-44-505 0 0,14 31-2176 0 0,-19-50 1515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73 289 17503 0 0,'-10'-2'1115'0'0,"5"1"2554"0"0,7 4-2229 0 0,0 0-1315 0 0,0 0 1 0 0,0 0-1 0 0,0 0 0 0 0,-1 0 0 0 0,1 1 0 0 0,-1-1 0 0 0,1 0 1 0 0,-1 1-1 0 0,0-1 0 0 0,0 1 0 0 0,-1-1 0 0 0,1 8 0 0 0,0 4-23 0 0,-3 27 0 0 0,1-24 135 0 0,-7 57 63 0 0,-3-1-1 0 0,-24 81 0 0 0,33-146-297 0 0,-12 33-1946 0 0,8-29-224 0 0</inkml:trace>
  <inkml:trace contextRef="#ctx0" brushRef="#br0" timeOffset="0.99">99 4 18887 0 0,'0'0'832'0'0,"-11"-3"184"0"0,-4 3-816 0 0,5 0-200 0 0,-5 3 0 0 0,7 2 0 0 0,0-3 1176 0 0,1 3-536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9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7368 0 0,'0'0'568'0'0,"10"7"-44"0"0,-6-6 636 0 0,0 0 0 0 0,0 0 1 0 0,0 0-1 0 0,0-1 1 0 0,0 1-1 0 0,8-1 0 0 0,-4-1-522 0 0,-1 0 1 0 0,1 0-1 0 0,8-2 0 0 0,1-3-123 0 0,-1 1 0 0 0,24-13-1 0 0,-30 12-259 0 0,0 0 0 0 0,0-1-1 0 0,0 0 1 0 0,-1 0 0 0 0,0-1-1 0 0,-1 0 1 0 0,1 0 0 0 0,-2-1-1 0 0,1 0 1 0 0,-1-1 0 0 0,9-15-1 0 0,-15 23-252 0 0,-1 1 0 0 0,1 0-1 0 0,0 0 1 0 0,-1 0 0 0 0,1-1-1 0 0,-1 1 1 0 0,0 0 0 0 0,1-1-1 0 0,-1 1 1 0 0,0 0-1 0 0,0-1 1 0 0,0 1 0 0 0,0 0-1 0 0,0-1 1 0 0,0 1 0 0 0,0-1-1 0 0,0 1 1 0 0,0 0 0 0 0,-1-1-1 0 0,1 1 1 0 0,0 0 0 0 0,-1 0-1 0 0,0-1 1 0 0,0-1 0 0 0,0 3 53 0 0,0-1 1 0 0,0 0-1 0 0,1 0 0 0 0,-1 0 1 0 0,0 0-1 0 0,0 1 1 0 0,-1-1-1 0 0,1 0 0 0 0,0 1 1 0 0,0-1-1 0 0,0 1 1 0 0,0-1-1 0 0,0 1 1 0 0,-1 0-1 0 0,1 0 0 0 0,0-1 1 0 0,0 1-1 0 0,-1 0 1 0 0,1 0-1 0 0,0 0 1 0 0,0 0-1 0 0,-1 0 0 0 0,1 0 1 0 0,0 1-1 0 0,0-1 1 0 0,0 0-1 0 0,-2 1 1 0 0,-4 2 141 0 0,0 0 1 0 0,-1 0 0 0 0,1 1 0 0 0,1 0-1 0 0,-1 0 1 0 0,0 0 0 0 0,1 1-1 0 0,-6 6 1 0 0,-44 47 605 0 0,54-56-763 0 0,-5 6 60 0 0,0-1 0 0 0,1 2 1 0 0,0-1-1 0 0,1 1 0 0 0,-1 0 0 0 0,2 0 0 0 0,-1 0 0 0 0,1 1 0 0 0,1-1 0 0 0,-4 16 0 0 0,7-24-96 0 0,0 1-1 0 0,-1-1 0 0 0,1 0 0 0 0,0 0 0 0 0,0 1 0 0 0,0-1 0 0 0,0 0 0 0 0,1 0 0 0 0,-1 1 0 0 0,0-1 0 0 0,1 0 0 0 0,-1 0 0 0 0,0 1 1 0 0,1-1-1 0 0,-1 0 0 0 0,1 0 0 0 0,0 0 0 0 0,-1 0 0 0 0,1 0 0 0 0,0 0 0 0 0,0 0 0 0 0,1 1 0 0 0,-1-1-4 0 0,1 0 1 0 0,0 0-1 0 0,0 0 0 0 0,0 0 0 0 0,0 0 0 0 0,-1-1 0 0 0,1 1 0 0 0,0 0 1 0 0,0-1-1 0 0,0 0 0 0 0,0 1 0 0 0,4-1 0 0 0,2 0-165 0 0,1-1 0 0 0,0 0 0 0 0,0 0-1 0 0,-1-1 1 0 0,11-3 0 0 0,2-2-1073 0 0,0-2 0 0 0,-1 0 0 0 0,21-13 0 0 0,-12 5-801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9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160 364 21191 0 0,'-7'0'198'0'0,"1"0"-1"0"0,-1 1 0 0 0,0 0 1 0 0,1 1-1 0 0,-1 0 0 0 0,1 0 0 0 0,0 0 1 0 0,0 0-1 0 0,0 1 0 0 0,0 0 1 0 0,0 1-1 0 0,0-1 0 0 0,1 1 1 0 0,-1 0-1 0 0,1 0 0 0 0,0 1 0 0 0,-5 6 1 0 0,5-5 3 0 0,0 0 0 0 0,1 0 0 0 0,-1 0 0 0 0,1 1 0 0 0,1 0 0 0 0,-1 0 0 0 0,1 0 0 0 0,0 0 0 0 0,1 0 0 0 0,0 1 0 0 0,0-1 0 0 0,0 1 0 0 0,1 0 0 0 0,0 12 0 0 0,1-16-228 0 0,0-1 0 0 0,0 1 1 0 0,1 0-1 0 0,0 0 0 0 0,0-1 0 0 0,0 1 0 0 0,0 0 1 0 0,0-1-1 0 0,1 1 0 0 0,-1-1 0 0 0,1 1 1 0 0,0-1-1 0 0,0 0 0 0 0,0 0 0 0 0,1 0 0 0 0,-1 0 1 0 0,1 0-1 0 0,0 0 0 0 0,0-1 0 0 0,0 0 1 0 0,0 1-1 0 0,0-1 0 0 0,0 0 0 0 0,0 0 1 0 0,1-1-1 0 0,-1 1 0 0 0,1-1 0 0 0,0 1 0 0 0,-1-1 1 0 0,1 0-1 0 0,0-1 0 0 0,-1 1 0 0 0,1-1 1 0 0,0 1-1 0 0,0-1 0 0 0,0 0 0 0 0,5-1 1 0 0,1-1-399 0 0,-1 1 1 0 0,0-2 0 0 0,0 1-1 0 0,0-1 1 0 0,0-1 0 0 0,0 0 0 0 0,-1 0-1 0 0,13-8 1 0 0,2-3-1083 0 0</inkml:trace>
  <inkml:trace contextRef="#ctx0" brushRef="#br0" timeOffset="1">552 0 15664 0 0,'0'0'1206'0'0,"0"8"-458"0"0,-1 40 5377 0 0,-3 0-3635 0 0,0 26-1212 0 0,3-45-841 0 0,-1 80 1103 0 0,4-68-1297 0 0,5 83 289 0 0,-4-102-604 0 0,0 0-1 0 0,2-1 0 0 0,11 34 0 0 0,-5-25-487 0 0,9 24-3691 0 0,-19-48 2337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0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6912 0 0,'1'0'11421'0'0,"5"-3"-7941"0"0,27-4 3067 0 0,20 1-5766 0 0,-11 2-499 0 0,58-11-559 0 0,-48 7-2799 0 0,-29 3 1237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0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15664 0 0,'-20'10'1227'0'0,"16"-8"-1168"0"0,0 0-1 0 0,0 0 1 0 0,0 0-1 0 0,1 1 1 0 0,-1-1-1 0 0,1 1 1 0 0,-5 4-1 0 0,-1 2 432 0 0,0 0 2751 0 0,1 0 0 0 0,-14 19-1 0 0,13-6-1711 0 0,8-20-1441 0 0,1-1-1 0 0,0 1 0 0 0,0 0 0 0 0,0-1 0 0 0,0 1 1 0 0,0 0-1 0 0,0-1 0 0 0,1 1 0 0 0,-1-1 0 0 0,0 1 1 0 0,1-1-1 0 0,-1 1 0 0 0,1 0 0 0 0,0-1 0 0 0,-1 0 1 0 0,1 1-1 0 0,0-1 0 0 0,0 1 0 0 0,0-1 0 0 0,0 0 1 0 0,0 0-1 0 0,0 0 0 0 0,1 1 0 0 0,-1-1 1 0 0,2 1-1 0 0,4 3 135 0 0,1 1 1 0 0,0-1 0 0 0,12 5-1 0 0,-2 0-25 0 0,-15-8-173 0 0,0-1 0 0 0,0 1-1 0 0,0 1 1 0 0,-1-1 0 0 0,1 0 0 0 0,-1 0-1 0 0,5 6 1 0 0,-7-7-20 0 0,1 0 0 0 0,-1 0 1 0 0,1 0-1 0 0,-1 0 0 0 0,0 0 0 0 0,1 0 0 0 0,-1 0 1 0 0,0 0-1 0 0,0 0 0 0 0,0 0 0 0 0,0 0 0 0 0,0 0 1 0 0,0 0-1 0 0,0 1 0 0 0,0-1 0 0 0,0 0 1 0 0,0 0-1 0 0,-1 0 0 0 0,1 0 0 0 0,0 0 0 0 0,-1 0 1 0 0,1 0-1 0 0,-1 0 0 0 0,1 0 0 0 0,-1-1 0 0 0,0 1 1 0 0,1 0-1 0 0,-2 1 0 0 0,-2 3-4 0 0,1-1 0 0 0,-1 1 0 0 0,0-1 0 0 0,0 0 0 0 0,-1 0 0 0 0,1 0 0 0 0,-1-1 0 0 0,1 0 0 0 0,-8 4 0 0 0,-4 0-298 0 0,4-2-1556 0 0,1 0 0 0 0,-1-1 1 0 0,0 0-1 0 0,-19 3 1 0 0,11-4-8116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1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1 248 15664 0 0,'0'0'2426'0'0,"9"0"-779"0"0,69-7 1369 0 0,50-6-1978 0 0,-36 1-795 0 0,-41 3-364 0 0,5 0-55 0 0,-51 9 185 0 0,0-1 1 0 0,0 0 0 0 0,0 0 0 0 0,0 0 0 0 0,-1-1 0 0 0,1 1-1 0 0,6-4 1 0 0,-10 4-4 0 0,-1 1-1 0 0,1 0 0 0 0,-1-1 1 0 0,0 1-1 0 0,1 0 1 0 0,-1-1-1 0 0,1 1 0 0 0,-1 0 1 0 0,0-1-1 0 0,1 1 1 0 0,-1-1-1 0 0,0 1 0 0 0,0-1 1 0 0,1 1-1 0 0,-1-1 1 0 0,0 1-1 0 0,0-1 0 0 0,0 1 1 0 0,0-1-1 0 0,0 1 1 0 0,1-1-1 0 0,-1 1 0 0 0,0-1 1 0 0,0 1-1 0 0,0-1 1 0 0,-1-1 35 0 0,1 1 0 0 0,0 0 0 0 0,-1 0 0 0 0,1 0 0 0 0,-1 0 0 0 0,0-1 0 0 0,1 1 0 0 0,-1 0 1 0 0,0 0-1 0 0,-1-1 0 0 0,-2-3 158 0 0,-1 0 0 0 0,0 1 0 0 0,-7-5 1 0 0,11 8-190 0 0,-11-7 137 0 0,0 1 0 0 0,-17-8 1 0 0,17 9 19 0 0,1 1 1 0 0,0-2 0 0 0,-15-10-1 0 0,25 16-97 0 0,0 1 0 0 0,0-1 1 0 0,-1 0-1 0 0,1 0 0 0 0,0-1 0 0 0,0 1 0 0 0,0 0 0 0 0,0 0 0 0 0,0 0 0 0 0,1-1 0 0 0,-1 1 1 0 0,0 0-1 0 0,0-1 0 0 0,1 1 0 0 0,-1-1 0 0 0,1 1 0 0 0,-1-1 0 0 0,1 1 0 0 0,0-1 1 0 0,0 1-1 0 0,0-1 0 0 0,-1 1 0 0 0,1-1 0 0 0,1 1 0 0 0,-1-1 0 0 0,0 1 0 0 0,0-1 0 0 0,1 1 1 0 0,0-3-1 0 0,0 2-35 0 0,0 0 1 0 0,0 0 0 0 0,1 0-1 0 0,-1 0 1 0 0,1 0 0 0 0,0 1 0 0 0,-1-1-1 0 0,1 1 1 0 0,0-1 0 0 0,0 1-1 0 0,0 0 1 0 0,0-1 0 0 0,0 1-1 0 0,0 0 1 0 0,0 0 0 0 0,0 1-1 0 0,0-1 1 0 0,1 0 0 0 0,2 0-1 0 0,2 1 55 0 0,0 0 0 0 0,0 0 0 0 0,0 1 0 0 0,0 0 0 0 0,0 1-1 0 0,0-1 1 0 0,0 1 0 0 0,12 5 0 0 0,-9-3 4 0 0,-4-2 26 0 0,-1 0 1 0 0,1 0-1 0 0,-1 0 0 0 0,0 1 1 0 0,0 0-1 0 0,0 0 0 0 0,-1 0 0 0 0,1 1 1 0 0,-1 0-1 0 0,7 6 0 0 0,-9-8-116 0 0,-1 1 0 0 0,1-1 0 0 0,0 1 0 0 0,-1-1 0 0 0,0 1-1 0 0,1 0 1 0 0,-1-1 0 0 0,0 1 0 0 0,0 0 0 0 0,-1 0 0 0 0,1 0 0 0 0,-1 0-1 0 0,1 0 1 0 0,-1 0 0 0 0,0 0 0 0 0,0 0 0 0 0,0 0 0 0 0,-1 0-1 0 0,1 0 1 0 0,-1 0 0 0 0,-1 5 0 0 0,-4 11 93 0 0,-1 0 0 0 0,-1 0 0 0 0,-17 30 0 0 0,20-42-462 0 0,1 0 1 0 0,-1 0-1 0 0,0-1 1 0 0,-1 0-1 0 0,1 1 1 0 0,-1-2-1 0 0,0 1 1 0 0,-1-1-1 0 0,0 0 1 0 0,1 0-1 0 0,-15 7 0 0 0,10-9-1520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2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28 231 10800 0 0,'0'0'520'0'0,"-2"-18"144"0"0,4-37 6927 0 0,-1 56-7303 0 0,2 2-191 0 0,-2 0-1 0 0,1 0 0 0 0,0 0 0 0 0,-1 1 1 0 0,1-1-1 0 0,-1 0 0 0 0,0 1 0 0 0,0-1 1 0 0,0 5-1 0 0,3 35 419 0 0,-9 56 302 0 0,-26 152 0 0 0,29-236-650 0 0,2-9-85 0 0,-1 0-1 0 0,0-1 1 0 0,0 1-1 0 0,0 0 1 0 0,-4 9-1 0 0,4-14 207 0 0,1-22 24 0 0,7-128 219 0 0,-8 96-228 0 0,3 1-1 0 0,3 0 1 0 0,2-1 0 0 0,24-94-1 0 0,-28 138-237 0 0,0 0 1 0 0,1 1-1 0 0,0 0 0 0 0,0 0 0 0 0,1 0 1 0 0,0 0-1 0 0,0 1 0 0 0,1 0 0 0 0,-1 0 1 0 0,2 0-1 0 0,6-6 0 0 0,-10 11-40 0 0,1-1-1 0 0,-1 1 1 0 0,0 0-1 0 0,1 0 1 0 0,-1 0-1 0 0,1 0 1 0 0,0 0-1 0 0,-1 1 1 0 0,1 0-1 0 0,0 0 0 0 0,0 0 1 0 0,0 0-1 0 0,0 1 1 0 0,0-1-1 0 0,0 1 1 0 0,0 0-1 0 0,0 0 1 0 0,0 1-1 0 0,0-1 1 0 0,0 1-1 0 0,0 0 1 0 0,-1 0-1 0 0,1 0 1 0 0,0 0-1 0 0,0 1 1 0 0,6 3-1 0 0,-7-3-18 0 0,1 0 0 0 0,-1 0 0 0 0,0 0-1 0 0,0 0 1 0 0,-1 0 0 0 0,1 1 0 0 0,0 0 0 0 0,-1-1-1 0 0,0 1 1 0 0,0 0 0 0 0,1 0 0 0 0,-2 0 0 0 0,1 0-1 0 0,0 1 1 0 0,2 5 0 0 0,-3-4 13 0 0,0 0 0 0 0,0 0 0 0 0,0 0 0 0 0,-1 0-1 0 0,0 0 1 0 0,0 0 0 0 0,0 0 0 0 0,-1 1 0 0 0,1-1 0 0 0,-2 5 0 0 0,-3 5 29 0 0,0-1 0 0 0,0 0 0 0 0,-1 0 0 0 0,-1-1 0 0 0,0 1 0 0 0,-14 18 0 0 0,17-26-40 0 0,0-1-1 0 0,0 1 0 0 0,0-1 0 0 0,-1 0 0 0 0,0-1 0 0 0,0 1 0 0 0,0-1 1 0 0,-1 0-1 0 0,1 0 0 0 0,-1 0 0 0 0,0-1 0 0 0,0 0 0 0 0,0 0 0 0 0,0-1 0 0 0,-1 1 1 0 0,1-1-1 0 0,-1-1 0 0 0,1 1 0 0 0,-13 0 0 0 0,14-2-372 0 0,-19-2-713 0 0,23 2 949 0 0,0 0 1 0 0,1 0-1 0 0,-1-1 0 0 0,0 1 0 0 0,1 0 1 0 0,-1 0-1 0 0,1-1 0 0 0,-1 1 0 0 0,0-1 1 0 0,1 1-1 0 0,-1 0 0 0 0,1-1 0 0 0,-1 1 0 0 0,1-1 1 0 0,-1 1-1 0 0,1-1 0 0 0,0 0 0 0 0,-1 1 1 0 0,1-1-1 0 0,0 1 0 0 0,-1-1 0 0 0,1 0 1 0 0,0 1-1 0 0,0-1 0 0 0,0 0 0 0 0,-1 1 1 0 0,1-1-1 0 0,0 0 0 0 0,0 1 0 0 0,0-2 1 0 0,0-5-2178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3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6 4608 0 0,'-25'4'838'0'0,"13"-2"1513"0"0,-1-1 3424 0 0,7-1-4496 0 0,0-1 0 0 0,0 0 1 0 0,0 0-1 0 0,-7-2 1 0 0,8 1-786 0 0,0 1 0 0 0,-1 0 0 0 0,1 0 0 0 0,-8 0 0 0 0,12 1-449 0 0,0 1-1 0 0,0-1 1 0 0,0 1 0 0 0,0-1-1 0 0,0 1 1 0 0,0-1-1 0 0,0 1 1 0 0,1 0-1 0 0,-1 0 1 0 0,0-1-1 0 0,0 1 1 0 0,0 0-1 0 0,1 0 1 0 0,-1 0 0 0 0,0 0-1 0 0,1 0 1 0 0,-1 0-1 0 0,1 0 1 0 0,-1 0-1 0 0,1 1 1 0 0,-9 24 195 0 0,-9 56 270 0 0,18-82-510 0 0,-1 6 36 0 0,0 1 0 0 0,0-1-1 0 0,0 1 1 0 0,0-1 0 0 0,1 1-1 0 0,0-1 1 0 0,1 0 0 0 0,0 1-1 0 0,2 10 1 0 0,-3-16 124 0 0,9-2-11 0 0,-8 1-138 0 0,1-1-1 0 0,0 0 1 0 0,-1 1-1 0 0,1-1 1 0 0,-1 0-1 0 0,1 0 1 0 0,-1 0-1 0 0,1 0 1 0 0,-1 0-1 0 0,1 0 1 0 0,-1 0-1 0 0,0 0 1 0 0,0-1-1 0 0,0 1 1 0 0,0 0-1 0 0,0-1 1 0 0,0 1-1 0 0,0-1 1 0 0,1-2-1 0 0,1-4 75 0 0,1 0-1 0 0,3-14 1 0 0,-3 9-53 0 0,-1 4-4 0 0,-1 2 57 0 0,0 0 0 0 0,1 0 0 0 0,3-7 0 0 0,-5 13 59 0 0,3-3 256 0 0,-2 6-377 0 0,0 1 1 0 0,0 0-1 0 0,0 0 0 0 0,0 0 0 0 0,-1 0 1 0 0,1 1-1 0 0,-1-1 0 0 0,1 5 0 0 0,8 31 162 0 0,-9-33-179 0 0,0 0-33 0 0,1 4-209 0 0,0-1 0 0 0,6 16-1 0 0,-8-24 204 0 0,1 0 0 0 0,-1 0 0 0 0,0 1-1 0 0,1-1 1 0 0,-1 0 0 0 0,1 0 0 0 0,0 0 0 0 0,-1 0 0 0 0,1 0 0 0 0,0 0-1 0 0,-1 0 1 0 0,1 0 0 0 0,0-1 0 0 0,0 1 0 0 0,0 0 0 0 0,0 0-1 0 0,0-1 1 0 0,0 1 0 0 0,0 0 0 0 0,0-1 0 0 0,0 1 0 0 0,0-1 0 0 0,0 1-1 0 0,0-1 1 0 0,0 0 0 0 0,0 1 0 0 0,1-1 0 0 0,-1 0 0 0 0,0 0-1 0 0,2 0 1 0 0,-2 0-185 0 0,0-1-1 0 0,0 1 1 0 0,0 0-1 0 0,0-1 1 0 0,0 1-1 0 0,0-1 1 0 0,0 1-1 0 0,-1-1 1 0 0,1 0 0 0 0,0 1-1 0 0,0-1 1 0 0,-1 0-1 0 0,2 0 1 0 0,6-8-1536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1:01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75 8144 0 0,'-15'0'938'0'0,"-8"0"-751"0"0,7 0 7106 0 0,53 0-5244 0 0,135 3 507 0 0,-90-3-1670 0 0,95-11 0 0 0,-28 0-146 0 0,228 0 948 0 0,-19-1-264 0 0,-258 8-715 0 0,-71 4-274 0 0,-28 0-114 0 0,-1-1-229 0 0,4-12 274 0 0,-4 12-436 0 0,0 0 0 0 0,0 1 0 0 0,0-1 0 0 0,0 1 0 0 0,0-1 0 0 0,1 1-1 0 0,-1-1 1 0 0,0 1 0 0 0,0-1 0 0 0,0 1 0 0 0,1-1 0 0 0,-1 1 0 0 0,0-1 0 0 0,1 1 0 0 0,-1-1-1 0 0,0 1 1 0 0,1 0 0 0 0,-1-1 0 0 0,1 1 0 0 0,-1-1 0 0 0,1 1 0 0 0,-1 0 0 0 0,1 0-1 0 0,-1-1 1 0 0,1 1 0 0 0,-1 0 0 0 0,1 0 0 0 0,-1 0 0 0 0,1-1 0 0 0,-1 1 0 0 0,1 0 0 0 0,-1 0-1 0 0,1 0 1 0 0,-1 0 0 0 0,1 0 0 0 0,0 0 0 0 0,0 0 0 0 0,21-1-4769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3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5064 0 0,'1'0'4758'0'0,"1"6"-2264"0"0,12 22 5437 0 0,4 0-5615 0 0,-11-19-2154 0 0,-1 0-1 0 0,-1 1 1 0 0,0-1 0 0 0,8 20-1 0 0,7 50 556 0 0,-18-65-358 0 0,1 27 0 0 0,-3-40 322 0 0,0-16 183 0 0,1 3-657 0 0,0 1 0 0 0,0-1 0 0 0,1 1-1 0 0,1 0 1 0 0,0-1 0 0 0,0 1 0 0 0,1 1 0 0 0,6-12 0 0 0,-4 9-124 0 0,2 0 1 0 0,-1 1 0 0 0,1 0 0 0 0,1 0 0 0 0,0 1-1 0 0,12-11 1 0 0,-15 16-77 0 0,1 0 0 0 0,0 0-1 0 0,1 1 1 0 0,-1 0 0 0 0,12-5-1 0 0,-15 8-361 0 0,0 0 0 0 0,0 0-1 0 0,0 1 1 0 0,0 0 0 0 0,0 0 0 0 0,1 0-1 0 0,-1 0 1 0 0,0 1 0 0 0,1-1-1 0 0,-1 1 1 0 0,1 0 0 0 0,7 2 0 0 0,0 1-1259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4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10 5984 0 0,'0'0'456'0'0,"0"0"-316"0"0,0 1-127 0 0,-1-1 0 0 0,1 0-1 0 0,-1 1 1 0 0,1-1 0 0 0,-1 1 0 0 0,1-1 0 0 0,-1 0 0 0 0,1 1-1 0 0,-1-1 1 0 0,1 0 0 0 0,-1 0 0 0 0,1 0 0 0 0,-1 1 0 0 0,0-1 0 0 0,1 0-1 0 0,-5 0 4161 0 0,-15-9 925 0 0,17 7-4890 0 0,-1 1 0 0 0,1 1 1 0 0,-1-1-1 0 0,1 0 0 0 0,-1 1 1 0 0,1 0-1 0 0,-1 0 0 0 0,1 0 1 0 0,-1 0-1 0 0,0 0 1 0 0,1 1-1 0 0,-1-1 0 0 0,1 1 1 0 0,0 0-1 0 0,-7 3 0 0 0,3-2-66 0 0,1 2 0 0 0,-1-1 0 0 0,0 1 0 0 0,1 0 0 0 0,0 0 0 0 0,-8 7 0 0 0,-4 6-65 0 0,1 0-1 0 0,1 0 0 0 0,-27 40 0 0 0,38-49-73 0 0,0 0 1 0 0,0 1-1 0 0,1-1 1 0 0,0 1-1 0 0,1 0 1 0 0,0 0-1 0 0,0 0 1 0 0,1 0-1 0 0,0 1 0 0 0,1-1 1 0 0,0 1-1 0 0,1 18 1 0 0,0-26 14 0 0,0 1 0 0 0,1 0 0 0 0,-1 0 0 0 0,1-1 0 0 0,0 1 0 0 0,0 0 0 0 0,0 0 0 0 0,1 2 0 0 0,-1-5-1 0 0,0 1-1 0 0,0-1 0 0 0,0 1 0 0 0,0-1 1 0 0,0 0-1 0 0,0 1 0 0 0,1-1 0 0 0,-1 0 0 0 0,0 0 1 0 0,0 0-1 0 0,0 0 0 0 0,0 0 0 0 0,0 0 1 0 0,0 0-1 0 0,0 0 0 0 0,2-1 0 0 0,2-1 45 0 0,-1 1-1 0 0,1-1 1 0 0,-1 0 0 0 0,0 0-1 0 0,0-1 1 0 0,0 1-1 0 0,0-1 1 0 0,0 0-1 0 0,0 0 1 0 0,-1 0 0 0 0,1-1-1 0 0,-1 1 1 0 0,4-7-1 0 0,4-6 230 0 0,18-33 1 0 0,-27 45-250 0 0,55-98 1223 0 0,-54 95-1030 0 0,1 0 0 0 0,0 0 0 0 0,1 0 0 0 0,-1 1 0 0 0,1 0 0 0 0,6-6 0 0 0,-10 11-220 0 0,-1 1 0 0 0,0 0 0 0 0,0 0-1 0 0,1 0 1 0 0,-1 0 0 0 0,0 0 0 0 0,0-1-1 0 0,1 1 1 0 0,-1 0 0 0 0,0 0 0 0 0,0 0 0 0 0,1 0-1 0 0,-1 0 1 0 0,0 0 0 0 0,0 0 0 0 0,1 0-1 0 0,-1 0 1 0 0,0 0 0 0 0,1 0 0 0 0,-1 0 0 0 0,0 0-1 0 0,0 0 1 0 0,1 0 0 0 0,-1 0 0 0 0,0 0-1 0 0,0 1 1 0 0,1-1 0 0 0,-1 0 0 0 0,0 0 0 0 0,0 0-1 0 0,1 0 1 0 0,-1 0 0 0 0,0 1 0 0 0,0-1-1 0 0,0 0 1 0 0,1 0 0 0 0,-1 0 0 0 0,0 1 0 0 0,0-1-1 0 0,0 0 1 0 0,0 0 0 0 0,0 1 0 0 0,1-1-1 0 0,-1 0 1 0 0,0 0 0 0 0,0 1 0 0 0,7 16 74 0 0,-5-12-2 0 0,2 6-5 0 0,-1 1 0 0 0,0 0 0 0 0,-1 0 0 0 0,0 0 0 0 0,0 23 0 0 0,-2-25-76 0 0,1 1-1 0 0,0-1 0 0 0,0 0 1 0 0,1 1-1 0 0,0-1 1 0 0,1 0-1 0 0,0 0 1 0 0,8 16-1 0 0,4-6-1461 0 0,-3-11-6212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1 274 4144 0 0,'0'0'10790'0'0,"5"-12"-9356"0"0,26-79 4648 0 0,-19 61-4867 0 0,11-25 395 0 0,-20 48-1413 0 0,0 1 0 0 0,1 0 1 0 0,0 0-1 0 0,0 1 0 0 0,1-1 0 0 0,5-5 0 0 0,-9 10-184 0 0,-1 1 0 0 0,1-1 1 0 0,-1 0-1 0 0,1 1 0 0 0,0-1 0 0 0,-1 1 0 0 0,1-1 0 0 0,0 1 0 0 0,-1-1 0 0 0,1 1 1 0 0,0 0-1 0 0,0-1 0 0 0,-1 1 0 0 0,1 0 0 0 0,0 0 0 0 0,0-1 0 0 0,0 1 0 0 0,-1 0 1 0 0,1 0-1 0 0,0 0 0 0 0,0 0 0 0 0,0 0 0 0 0,0 0 0 0 0,-1 0 0 0 0,1 0 0 0 0,0 1 0 0 0,1-1 1 0 0,-1 1-11 0 0,0 0 1 0 0,0 0 0 0 0,0 0 0 0 0,0 0-1 0 0,0 0 1 0 0,0 0 0 0 0,0 0 0 0 0,0 0 0 0 0,-1 0-1 0 0,1 1 1 0 0,0-1 0 0 0,-1 0 0 0 0,1 1-1 0 0,0 1 1 0 0,2 7 1 0 0,-1 0 1 0 0,0 1-1 0 0,0 12 0 0 0,-2-22 6 0 0,1 7-6 0 0,-1 2 4 0 0,1 0 1 0 0,1 1 0 0 0,0-1 0 0 0,4 14 0 0 0,-3-18 0 0 0,-3-5-9 0 0,1-1 1 0 0,-1 0-1 0 0,1 1 0 0 0,-1-1 0 0 0,0 0 0 0 0,1 0 0 0 0,-1 0 1 0 0,1 1-1 0 0,-1-1 0 0 0,1 0 0 0 0,-1 0 0 0 0,1 0 0 0 0,-1 0 1 0 0,0 0-1 0 0,1 0 0 0 0,-1 0 0 0 0,1 0 0 0 0,-1 0 0 0 0,1 0 1 0 0,-1 0-1 0 0,1 0 0 0 0,-1 0 0 0 0,1-1 0 0 0,-1 1 0 0 0,0 0 1 0 0,1 0-1 0 0,-1 0 0 0 0,1-1 0 0 0,-1 1 0 0 0,0 0 0 0 0,1 0 1 0 0,-1-1-1 0 0,0 1 0 0 0,1 0 0 0 0,-1-1 0 0 0,0 1 0 0 0,1 0 1 0 0,-1-1-1 0 0,0 1 0 0 0,1-1 0 0 0,-1 1 5 0 0,4-4 5 0 0,0 0 1 0 0,0 0 0 0 0,-1 0 0 0 0,0 0 0 0 0,1 0 0 0 0,-1-1 0 0 0,-1 1-1 0 0,4-8 1 0 0,8-11 20 0 0,-2 6 45 0 0,1 1 0 0 0,17-16 0 0 0,-23 26-49 0 0,1-1 0 0 0,-1 1 0 0 0,1 1 0 0 0,0-1 0 0 0,1 1 0 0 0,13-5 0 0 0,-22 9-24 0 0,1 1 0 0 0,0 0 0 0 0,0-1 0 0 0,0 1 0 0 0,0 0 0 0 0,0 0 0 0 0,0 0 0 0 0,0 0 0 0 0,0 0 0 0 0,0 0-1 0 0,0 0 1 0 0,0 0 0 0 0,-1 0 0 0 0,1 0 0 0 0,0 1 0 0 0,0-1 0 0 0,0 0 0 0 0,0 1 0 0 0,0-1 0 0 0,0 0 0 0 0,-1 1 0 0 0,1-1 0 0 0,0 1 0 0 0,0 0 0 0 0,-1-1 0 0 0,1 1 0 0 0,0-1 0 0 0,-1 1 0 0 0,1 0 0 0 0,1 1 0 0 0,1 3 45 0 0,0 0-1 0 0,-1 0 1 0 0,1 0-1 0 0,2 7 1 0 0,1 2 6 0 0,0-2-50 0 0,0-1 24 0 0,0 1 0 0 0,1-1 0 0 0,0 0 0 0 0,0-1 0 0 0,12 12 0 0 0,-17-20-24 0 0,-1 0 0 0 0,1-1-1 0 0,0 1 1 0 0,0-1 0 0 0,0 1 0 0 0,0-1 0 0 0,0 0-1 0 0,0 0 1 0 0,0 0 0 0 0,0 0 0 0 0,1 0 0 0 0,-1 0-1 0 0,0-1 1 0 0,1 1 0 0 0,-1-1 0 0 0,0 0 0 0 0,1 1 0 0 0,-1-1-1 0 0,0 0 1 0 0,1 0 0 0 0,-1-1 0 0 0,1 1 0 0 0,-1 0-1 0 0,0-1 1 0 0,1 0 0 0 0,-1 1 0 0 0,0-1 0 0 0,0 0-1 0 0,0 0 1 0 0,1 0 0 0 0,-1 0 0 0 0,0-1 0 0 0,0 1-1 0 0,-1-1 1 0 0,3-1 0 0 0,2-2 25 0 0,-1 0 0 0 0,0 0 0 0 0,0-1 0 0 0,0 0 0 0 0,-1 0 1 0 0,0 0-1 0 0,0-1 0 0 0,4-7 0 0 0,-6 8-5 0 0,0 1 0 0 0,0 0 0 0 0,0-1 0 0 0,0 1 0 0 0,-1-1 0 0 0,0 0 0 0 0,0 1 0 0 0,0-1 0 0 0,-1 0 0 0 0,0 0 0 0 0,0-5 0 0 0,0 10-20 0 0,0 0 1 0 0,0 0-1 0 0,-1 1 1 0 0,1-1 0 0 0,0 0-1 0 0,0 1 1 0 0,0-1-1 0 0,0 0 1 0 0,-1 1-1 0 0,1-1 1 0 0,0 0-1 0 0,-1 1 1 0 0,1-1 0 0 0,0 0-1 0 0,-1 1 1 0 0,1-1-1 0 0,-1 1 1 0 0,1-1-1 0 0,-1 1 1 0 0,1-1 0 0 0,-1 1-1 0 0,1-1 1 0 0,-1 1-1 0 0,1 0 1 0 0,-2-1-1 0 0,1 1 0 0 0,1 0 1 0 0,-1 0-1 0 0,0 0 0 0 0,0 0 0 0 0,0 0 1 0 0,0 0-1 0 0,0 1 0 0 0,1-1 0 0 0,-1 0 1 0 0,0 0-1 0 0,0 1 0 0 0,0-1 0 0 0,1 1 0 0 0,-1-1 1 0 0,0 0-1 0 0,1 1 0 0 0,-2 0 0 0 0,-3 3 3 0 0,1 1 0 0 0,0-1 0 0 0,-1 1-1 0 0,-2 5 1 0 0,0 0-8 0 0,0 0 0 0 0,1 1 0 0 0,0 0 0 0 0,1 0 0 0 0,0 1 0 0 0,1-1 0 0 0,0 1 0 0 0,1 0 0 0 0,1 0 0 0 0,0 0 0 0 0,0 1 0 0 0,1-1 0 0 0,1 13 0 0 0,0-21-5 0 0,0-1 0 0 0,1 0 0 0 0,-1 0 0 0 0,1 0 0 0 0,0 0 1 0 0,0 0-1 0 0,0 0 0 0 0,1 0 0 0 0,-1 0 0 0 0,1 0 0 0 0,-1-1 0 0 0,1 1 0 0 0,3 2 0 0 0,-4-3-14 0 0,0-1 0 0 0,1 0 0 0 0,-1 1 0 0 0,1-1 0 0 0,0 0 0 0 0,-1 0-1 0 0,1 0 1 0 0,0 0 0 0 0,0 0 0 0 0,0-1 0 0 0,0 1 0 0 0,-1 0 0 0 0,1-1 0 0 0,0 0 0 0 0,0 1 0 0 0,0-1 0 0 0,0 0 0 0 0,0 0-1 0 0,0 0 1 0 0,0 0 0 0 0,0 0 0 0 0,3-1 0 0 0,4-1-490 0 0,1-1 0 0 0,-1 0 0 0 0,0-1 0 0 0,0 0-1 0 0,9-5 1 0 0,22-16-6601 0 0,-9 3-976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1 3680 0 0,'-4'5'381'0'0,"-11"26"2241"0"0,8-11 2357 0 0,2 0 0 0 0,-4 21 0 0 0,1-3-2574 0 0,-9 53-1526 0 0,-9 121 0 0 0,24-177-1223 0 0,1 0 0 0 0,7 56 0 0 0,-4-70-696 0 0</inkml:trace>
  <inkml:trace contextRef="#ctx0" brushRef="#br0" timeOffset="0.98">1 403 23039 0 0,'0'0'1760'0'0,"1"0"-1205"0"0,163-7 1706 0 0,-123 6-2722 0 0,-1-2 0 0 0,43-8-1 0 0,-30 4-3779 0 0,-41 6 2210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68 17503 0 0,'0'0'1338'0'0,"-1"1"-917"0"0,-5 0 2590 0 0,23-14 590 0 0,-15 12-3465 0 0,1 0 0 0 0,-1 0 0 0 0,1 0 0 0 0,-1 0 0 0 0,1 0 0 0 0,-1 1 0 0 0,1-1 0 0 0,-1 1 0 0 0,1-1 0 0 0,0 1 0 0 0,2 0 0 0 0,33 4 176 0 0,-30-3-79 0 0,-1 0 0 0 0,0 0-1 0 0,1 0 1 0 0,9-2 0 0 0,-15 2-153 0 0,1-1-41 0 0,7-5 463 0 0,-9 5-497 0 0,0-1 1 0 0,0 0-1 0 0,0 0 0 0 0,0 0 0 0 0,0 0 1 0 0,0 0-1 0 0,-1 0 0 0 0,1 0 0 0 0,0 0 1 0 0,0 0-1 0 0,-1 0 0 0 0,1 0 1 0 0,-1-1-1 0 0,1 1 0 0 0,-1 0 0 0 0,1 0 1 0 0,-1-1-1 0 0,1-1 0 0 0,-2 1 32 0 0,0 1 0 0 0,1 0-1 0 0,-1-1 1 0 0,0 1 0 0 0,0-1 0 0 0,1 1-1 0 0,-1 0 1 0 0,0 0 0 0 0,0-1 0 0 0,0 1-1 0 0,-1 0 1 0 0,1 0 0 0 0,0 0 0 0 0,0 0-1 0 0,-1 0 1 0 0,1 1 0 0 0,0-1 0 0 0,-1 0-1 0 0,1 1 1 0 0,-1-1 0 0 0,1 0 0 0 0,-4 0-1 0 0,-1 0 164 0 0,0 0-1 0 0,0 0 1 0 0,0 0-1 0 0,-9 1 1 0 0,10 0-192 0 0,0 1 0 0 0,0 0 0 0 0,0 0-1 0 0,-1 0 1 0 0,1 1 0 0 0,0-1 0 0 0,0 1 0 0 0,1 0 0 0 0,-1 1 0 0 0,0-1 0 0 0,1 1 0 0 0,0 0 0 0 0,-1 0 0 0 0,1 1 0 0 0,0-1 0 0 0,1 1 0 0 0,-1 0-1 0 0,1 0 1 0 0,-4 5 0 0 0,0 0-7 0 0,1 1 0 0 0,0 0 0 0 0,0 0 0 0 0,1 0 0 0 0,1 1-1 0 0,0 0 1 0 0,-5 19 0 0 0,7-24-1 0 0,0 1 0 0 0,1-1 0 0 0,0 0 0 0 0,0 1 0 0 0,1-1 0 0 0,0 1 0 0 0,0-1 0 0 0,0 1 0 0 0,1-1 0 0 0,2 11 0 0 0,-1-10 0 0 0,0 0 0 0 0,0-1 0 0 0,1 1 0 0 0,0-1 0 0 0,4 6 0 0 0,-6-9 0 0 0,1-1 0 0 0,0 0 0 0 0,0 0 0 0 0,0 0 0 0 0,0 0 0 0 0,1 0 0 0 0,-1-1 0 0 0,0 1 0 0 0,1 0 0 0 0,0-1 0 0 0,-1 0 0 0 0,1 0 0 0 0,0 0 0 0 0,-1 0 0 0 0,4 1 0 0 0,2-1-286 0 0,-1 1 0 0 0,0-1-1 0 0,0-1 1 0 0,1 1 0 0 0,-1-1 0 0 0,0 0-1 0 0,1-1 1 0 0,-1 0 0 0 0,0 0 0 0 0,0-1-1 0 0,1 0 1 0 0,8-3 0 0 0,-7 1-172 0 0,-1 0 1 0 0,1-1-1 0 0,-1 1 1 0 0,-1-1-1 0 0,1-1 0 0 0,-1 0 1 0 0,0 0-1 0 0,0 0 1 0 0,-1-1-1 0 0,7-7 1 0 0,13-23-2189 0 0,-3 3-10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6912 0 0,'1'2'13885'0'0,"4"10"-12664"0"0,-1-1-611 0 0,0-1 0 0 0,0 1 0 0 0,-1 0 0 0 0,0 0 0 0 0,2 19 0 0 0,-3-3-364 0 0,1-4 77 0 0,-1 0 0 0 0,-2 0 0 0 0,-2 32 1 0 0,1-37 1322 0 0,1-30-921 0 0,2 0-718 0 0,0 0-1 0 0,1 0 0 0 0,0 1 0 0 0,1 0 0 0 0,0-1 0 0 0,7-13 0 0 0,-4 12-884 0 0,0 1-1 0 0,1 0 1 0 0,0 0-1 0 0,1 1 1 0 0,0 0-1 0 0,1 1 1 0 0,0 0-1 0 0,0 0 1 0 0,19-12-1 0 0,-9 7-6967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6912 0 0,'0'0'528'0'0,"-9"6"2496"0"0,-11 11 6012 0 0,6 4-4291 0 0,13-18-4516 0 0,0 0-1 0 0,0 0 1 0 0,0 0 0 0 0,0 0-1 0 0,0 0 1 0 0,0 1 0 0 0,1-1-1 0 0,0 0 1 0 0,0 1 0 0 0,0-1-1 0 0,0 0 1 0 0,0 0 0 0 0,0 1-1 0 0,1-1 1 0 0,0 0 0 0 0,0 0-1 0 0,0 1 1 0 0,0-1 0 0 0,0 0-1 0 0,3 5 1 0 0,-1-4-156 0 0,0 0 0 0 0,0-1 0 0 0,0 1 0 0 0,0-1 0 0 0,1 1 0 0 0,-1-1 0 0 0,1 0-1 0 0,5 3 1 0 0,9 8 818 0 0,-17-13-843 0 0,1 0 0 0 0,-1 0 0 0 0,0 0 0 0 0,0 1 0 0 0,0-1 0 0 0,0 0 0 0 0,0 1 0 0 0,0-1 0 0 0,0 1 0 0 0,0-1 0 0 0,-1 1 0 0 0,1-1 0 0 0,-1 1 0 0 0,1 0 0 0 0,-1-1 0 0 0,1 1 0 0 0,-1 0 0 0 0,0-1 0 0 0,0 1 0 0 0,0 1 0 0 0,0 1-24 0 0,-1-1 1 0 0,0 0 0 0 0,1 0-1 0 0,-1 0 1 0 0,-1 0-1 0 0,1 0 1 0 0,0 0 0 0 0,-1 0-1 0 0,1 0 1 0 0,-3 2 0 0 0,-2 3-198 0 0,-1 1 0 0 0,0-2 0 0 0,0 1 0 0 0,-1-1 0 0 0,-14 10 0 0 0,-7 1-963 0 0,0-1-2186 0 0,12-2-4766 0 0</inkml:trace>
  <inkml:trace contextRef="#ctx0" brushRef="#br0" timeOffset="1">246 332 21191 0 0,'0'0'936'0'0,"-3"7"200"0"0,-4 0-912 0 0,-1 4-224 0 0,-2 1 0 0 0,0 1 0 0 0,-3-1 592 0 0,1 1 72 0 0,1 1 8 0 0,-1 2 8 0 0,-1-1-472 0 0,1-5-96 0 0,4 2-16 0 0,0 1-7160 0 0,0-1-1423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7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38 12240 0 0,'0'0'1105'0'0,"-3"-3"-912"0"0,-10-12 7897 0 0,12 28-7081 0 0,0 1-926 0 0,1-1 0 0 0,0 1 1 0 0,1-1-1 0 0,4 21 1 0 0,-1-4 37 0 0,-1-9-41 0 0,0 0-1 0 0,8 22 1 0 0,-8-34 11 0 0,0 0 0 0 0,0 0 0 0 0,1 0 1 0 0,0-1-1 0 0,1 0 0 0 0,0 0 0 0 0,7 9 0 0 0,-11-16-51 0 0,1 1 1 0 0,-1-1-1 0 0,0 0 0 0 0,1 1 0 0 0,-1-1 0 0 0,1 0 0 0 0,-1 0 1 0 0,1 0-1 0 0,-1 0 0 0 0,1-1 0 0 0,0 1 0 0 0,-1 0 1 0 0,1-1-1 0 0,0 1 0 0 0,0-1 0 0 0,-1 1 0 0 0,1-1 0 0 0,0 0 1 0 0,0 0-1 0 0,0 0 0 0 0,0 0 0 0 0,-1 0 0 0 0,1 0 0 0 0,0-1 1 0 0,0 1-1 0 0,0 0 0 0 0,-1-1 0 0 0,1 1 0 0 0,0-1 1 0 0,-1 0-1 0 0,1 0 0 0 0,0 0 0 0 0,-1 0 0 0 0,1 0 0 0 0,-1 0 1 0 0,2-1-1 0 0,4-4 120 0 0,0 1-1 0 0,-1-1 1 0 0,0-1 0 0 0,0 1 0 0 0,-1-1 0 0 0,6-9 0 0 0,4-8 153 0 0,11-27 0 0 0,-2 4-100 0 0,-8 13-353 0 0,-10 21-60 0 0,1 1 0 0 0,15-23-1 0 0,-18 30-502 0 0,-1 1 0 0 0,1 0 1 0 0,0 0-1 0 0,0 1 0 0 0,0-1 0 0 0,1 1 0 0 0,-1 0 0 0 0,1 0 0 0 0,0 0 0 0 0,0 1 1 0 0,7-3-1 0 0,5 0-1742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7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 8752 0 0,'-9'5'936'0'0,"0"-1"203"0"0,-1 1 1 0 0,1 0-1 0 0,0 0 0 0 0,0 1 1 0 0,1 0-1 0 0,0 1 1 0 0,0 0-1 0 0,1 0 0 0 0,-12 14 1 0 0,14-13-917 0 0,-1 0 0 0 0,1 1 0 0 0,-6 13 0 0 0,6-10 203 0 0,1 0 1 0 0,-5 24-1 0 0,7-30-392 0 0,1 1 0 0 0,1-1 0 0 0,-1 1 0 0 0,1-1 0 0 0,0 1 0 0 0,1-1 0 0 0,1 11 0 0 0,-1-15-32 0 0,-1 0 1 0 0,0-1 0 0 0,1 1-1 0 0,-1-1 1 0 0,1 1 0 0 0,0-1 0 0 0,0 1-1 0 0,-1-1 1 0 0,1 0 0 0 0,0 1 0 0 0,0-1-1 0 0,0 0 1 0 0,0 1 0 0 0,0-1-1 0 0,1 0 1 0 0,-1 0 0 0 0,0 0 0 0 0,0 0-1 0 0,1 0 1 0 0,-1-1 0 0 0,2 2-1 0 0,0-1 54 0 0,-1-1-1 0 0,0 1 0 0 0,1-1 0 0 0,-1 0 1 0 0,0 0-1 0 0,1 0 0 0 0,-1 0 0 0 0,1 0 1 0 0,-1 0-1 0 0,0-1 0 0 0,1 1 0 0 0,-1-1 0 0 0,2 0 1 0 0,5-3 138 0 0,-1 1 1 0 0,0-1-1 0 0,0-1 1 0 0,0 1-1 0 0,-1-2 1 0 0,12-8-1 0 0,-7 2 4 0 0,1-1 0 0 0,-2 0 0 0 0,0-1-1 0 0,0 0 1 0 0,9-17 0 0 0,-16 25-35 0 0,0 0 1 0 0,0 1-1 0 0,0 0 1 0 0,0-1 0 0 0,6-4-1 0 0,-8 10 534 0 0,2 6-491 0 0,-2-1-190 0 0,0 0 0 0 0,-1 0 0 0 0,0 0 1 0 0,0 1-1 0 0,0-1 0 0 0,-1 0 0 0 0,0 0 0 0 0,0 1 1 0 0,0-1-1 0 0,0 1 0 0 0,-2 4 0 0 0,0 18 19 0 0,-1 33-1761 0 0,15-65-2788 0 0,-5-3-1278 0 0,-3-5-1547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8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4608 0 0,'0'1'9005'0'0,"5"4"-6229"0"0,-1-2-1935 0 0,-1 1-1 0 0,0 0 1 0 0,0 0 0 0 0,0 0 0 0 0,-1 0-1 0 0,1 1 1 0 0,2 7 0 0 0,11 38-374 0 0,-7-20 190 0 0,8 23 52 0 0,-11-29-146 0 0,2-1 0 0 0,17 39 0 0 0,-24-62-546 0 0,-1 1 0 0 0,0-1 0 0 0,0 0 0 0 0,0 1 0 0 0,0-1 0 0 0,0 0 0 0 0,1 1 0 0 0,-1-1 0 0 0,0 0 0 0 0,0 1 0 0 0,0-1 0 0 0,1 0 0 0 0,-1 1 0 0 0,0-1 0 0 0,0 0 0 0 0,1 0 0 0 0,-1 1 0 0 0,0-1 0 0 0,1 0 0 0 0,-1 0 0 0 0,0 0 0 0 0,1 1 0 0 0,-1-1 0 0 0,1 0 0 0 0,-1 0 0 0 0,0 0 0 0 0,1 0 0 0 0,-1 0 0 0 0,0 0 0 0 0,1 0 0 0 0,-1 0 0 0 0,1 0 0 0 0,-1 0 0 0 0,0 0 0 0 0,1 0-1 0 0,0-1 9 0 0,0 1 0 0 0,0-1 0 0 0,0 0 0 0 0,-1 0 0 0 0,1 1-1 0 0,0-1 1 0 0,-1 0 0 0 0,1 0 0 0 0,0 0 0 0 0,-1 0 0 0 0,1 0-1 0 0,0-2 1 0 0,10-37 111 0 0,-10 37-140 0 0,9-44-1 0 0,-5 21-73 0 0,2-1 0 0 0,14-39 0 0 0,-14 50-572 0 0,16-28 0 0 0,-9 25-2442 0 0,1 3-3478 0 0,-3 6-572 0 0</inkml:trace>
  <inkml:trace contextRef="#ctx0" brushRef="#br0" timeOffset="1">384 75 4608 0 0,'1'6'195'0'0,"0"2"-18"0"0,-1 0-1 0 0,1 0 0 0 0,-2 12 0 0 0,-1 3 4646 0 0,1-12-3177 0 0,0-1-1 0 0,0 0 0 0 0,-1 0 1 0 0,-1 0-1 0 0,-3 10 1 0 0,5-18-1125 0 0,1-18-952 0 0,1 6-1883 0 0,-1 0 1 0 0,5-17-1 0 0,-3 4-3442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0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36 563 2760 0 0,'-17'0'12656'0'0,"2"-15"-7073"0"0,14 11-5449 0 0,0 0-1 0 0,0 0 0 0 0,1 0 0 0 0,0 0 1 0 0,-1 0-1 0 0,1 0 0 0 0,1 1 1 0 0,-1-1-1 0 0,0 0 0 0 0,1 0 0 0 0,0 0 1 0 0,2-5-1 0 0,2-20 710 0 0,-4 22-591 0 0,0 0 0 0 0,1-1 0 0 0,3-8 0 0 0,-2 9-33 0 0,-1-1-1 0 0,0 1 0 0 0,1-11 1 0 0,0-14 364 0 0,1 1 1 0 0,15-56-1 0 0,-15 72-557 0 0,31-95 620 0 0,-27 90-326 0 0,1 0 0 0 0,1 0 0 0 0,14-22 0 0 0,-24 41-314 0 0,0 1 0 0 0,1 0 0 0 0,-1-1 0 0 0,0 1-1 0 0,0 0 1 0 0,0-1 0 0 0,0 1 0 0 0,1 0 0 0 0,-1-1 0 0 0,0 1 0 0 0,0 0-1 0 0,0 0 1 0 0,1-1 0 0 0,-1 1 0 0 0,0 0 0 0 0,1 0 0 0 0,-1-1 0 0 0,0 1-1 0 0,1 0 1 0 0,-1 0 0 0 0,0 0 0 0 0,1-1 0 0 0,-1 1 0 0 0,0 0 0 0 0,1 0-1 0 0,-1 0 1 0 0,0 0 0 0 0,1 0 0 0 0,-1 0 0 0 0,1 0 0 0 0,-1 0-1 0 0,0 0 1 0 0,1 0 0 0 0,-1 0 0 0 0,0 0 0 0 0,1 0 0 0 0,-1 0 0 0 0,0 0-1 0 0,1 1 1 0 0,-1-1 0 0 0,0 0 0 0 0,1 0 0 0 0,-1 0 0 0 0,0 0 0 0 0,1 1-1 0 0,-1-1 1 0 0,0 0 0 0 0,1 0 0 0 0,-1 1 0 0 0,0-1 0 0 0,0 0 0 0 0,1 1-1 0 0,-1-1 1 0 0,0 0 0 0 0,0 0 0 0 0,0 1 0 0 0,0-1 0 0 0,1 1 0 0 0,-1-1-1 0 0,0 0 1 0 0,0 1 0 0 0,0-1 0 0 0,0 0 0 0 0,0 1 0 0 0,0 0 0 0 0,7 28-28 0 0,-6-27 33 0 0,1 18 1 0 0,-1 0 0 0 0,0 0 0 0 0,-3 25-1 0 0,0 9 6 0 0,2-10-17 0 0,-1 0 0 0 0,2 0 0 0 0,7 46 0 0 0,-6-78 0 0 0,5 24 0 0 0,-7-34 0 0 0,1 0 0 0 0,0 0 0 0 0,0 0 0 0 0,0 1 0 0 0,0-1 0 0 0,0 0 0 0 0,0 0 0 0 0,1 0 0 0 0,-1 0 0 0 0,0-1 0 0 0,1 1 0 0 0,2 2 0 0 0,-3-4 0 0 0,0 0 0 0 0,0 1 0 0 0,0-1 0 0 0,0 0 0 0 0,0 1 0 0 0,0-1 0 0 0,0 0 0 0 0,0 0 0 0 0,0 0 0 0 0,0 0 0 0 0,0 0 0 0 0,0 0 0 0 0,0 0 0 0 0,0 0 0 0 0,0 0 0 0 0,0-1 0 0 0,0 1 0 0 0,0 0 0 0 0,0-1 0 0 0,0 1 0 0 0,0-1 0 0 0,0 1 0 0 0,0-1 0 0 0,0 1 0 0 0,0-1 0 0 0,0 0 0 0 0,-1 1 0 0 0,1-1 0 0 0,0 0 0 0 0,0 0 0 0 0,0-1 0 0 0,3-2 0 0 0,0 0 0 0 0,0-1 0 0 0,-1 1 0 0 0,4-8 0 0 0,50-101 51 0 0,18-31 45 0 0,-61 120-59 0 0,32-47 442 0 0,-46 70-473 0 0,1 0 0 0 0,0 0 0 0 0,-1 0 1 0 0,1 0-1 0 0,0 0 0 0 0,-1 0 0 0 0,1 0 0 0 0,0 1 1 0 0,0-1-1 0 0,0 0 0 0 0,0 1 0 0 0,0-1 0 0 0,0 0 1 0 0,0 1-1 0 0,0-1 0 0 0,0 1 0 0 0,0 0 0 0 0,0-1 1 0 0,0 1-1 0 0,1 0 0 0 0,-1 0 0 0 0,0-1 0 0 0,0 1 1 0 0,0 0-1 0 0,0 0 0 0 0,2 1 0 0 0,-2-1-1 0 0,0 1 0 0 0,0-1 0 0 0,0 1 0 0 0,0 0 1 0 0,0 0-1 0 0,-1 0 0 0 0,1-1 0 0 0,0 1 0 0 0,0 0 0 0 0,-1 0 0 0 0,1 0 0 0 0,0 0 0 0 0,-1 0 0 0 0,1 0 1 0 0,-1 1-1 0 0,1-1 0 0 0,-1 0 0 0 0,0 0 0 0 0,1 0 0 0 0,-1 0 0 0 0,0 0 0 0 0,0 1 0 0 0,0-1 0 0 0,0 2 0 0 0,1 13 17 0 0,-1 0-1 0 0,0-1 0 0 0,-5 29 1 0 0,3-31-5 0 0,1 0 1 0 0,1 14-1 0 0,0-13 14 0 0,-3 26-1 0 0,1-26-29 0 0,-3 19 37 0 0,-3 52-1 0 0,9-80-34 0 0,-1 0-1 0 0,1 0 0 0 0,0 0 1 0 0,0 0-1 0 0,2 6 1 0 0,2 10-475 0 0,-4-20 379 0 0,-1 1 0 0 0,0-1 1 0 0,0 0-1 0 0,1 0 0 0 0,-1 0 1 0 0,1 0-1 0 0,-1 0 0 0 0,1 0 1 0 0,-1 0-1 0 0,1 0 0 0 0,0 0 1 0 0,-1 0-1 0 0,1 0 0 0 0,0 0 0 0 0,0 0 1 0 0,0 0-1 0 0,0 0 0 0 0,0-1 1 0 0,0 1-1 0 0,0 0 0 0 0,0-1 1 0 0,0 1-1 0 0,0-1 0 0 0,0 1 1 0 0,0-1-1 0 0,0 1 0 0 0,0-1 1 0 0,1 0-1 0 0,-1 0 0 0 0,0 1 0 0 0,0-1 1 0 0,0 0-1 0 0,1 0 0 0 0,1-1 1 0 0,2 1-643 0 0,1-1 0 0 0,-1 0 1 0 0,0 0-1 0 0,0 0 1 0 0,0-1-1 0 0,8-3 0 0 0,0-2-1925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8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16 920 0 0,'2'-5'80'0'0,"1"0"-80"0"0,0-1 3200 0 0,2 6 616 0 0,2 4 128 0 0,1 1 24 0 0,-3 0-3488 0 0,1 2-696 0 0,0 0-136 0 0,2 6-32 0 0</inkml:trace>
  <inkml:trace contextRef="#ctx0" brushRef="#br0" timeOffset="1">319 151 4608 0 0,'-6'5'407'0'0,"-26"16"-822"0"0,6-2 8890 0 0,-32 29 1 0 0,26-15-6614 0 0,28-28-1499 0 0,0 1 0 0 0,0 0 1 0 0,1 0-1 0 0,0 0 1 0 0,-3 10-1 0 0,-5 8 723 0 0,9-21-998 0 0,1 0-1 0 0,0 1 1 0 0,0-1-1 0 0,0 0 1 0 0,0 1-1 0 0,0-1 1 0 0,1 1-1 0 0,-1-1 1 0 0,1 1-1 0 0,0 4 1 0 0,0-7-89 0 0,0 0 0 0 0,0 0 0 0 0,0 0 0 0 0,1 0 0 0 0,-1 0 0 0 0,0 0 0 0 0,0 0 1 0 0,1 0-1 0 0,-1 0 0 0 0,1 0 0 0 0,-1 0 0 0 0,1 0 0 0 0,-1 0 0 0 0,1 0 0 0 0,0-1 0 0 0,-1 1 1 0 0,1 0-1 0 0,0 0 0 0 0,0-1 0 0 0,-1 1 0 0 0,1-1 0 0 0,0 1 0 0 0,0 0 0 0 0,0-1 1 0 0,0 1-1 0 0,0-1 0 0 0,0 0 0 0 0,0 1 0 0 0,0-1 0 0 0,0 0 0 0 0,0 0 0 0 0,0 1 0 0 0,0-1 1 0 0,0 0-1 0 0,0 0 0 0 0,0 0 0 0 0,0 0 0 0 0,2-1 0 0 0,4 0 82 0 0,0 0 1 0 0,0-1-1 0 0,0 0 0 0 0,-1-1 0 0 0,1 1 1 0 0,0-1-1 0 0,-1 0 0 0 0,0-1 0 0 0,0 0 1 0 0,9-6-1 0 0,1-4 22 0 0,-1 1 0 0 0,19-22 0 0 0,-5 5 3 0 0,-25 28-84 0 0,-4 2-20 0 0,0 0 0 0 0,1 0 0 0 0,-1 0 0 0 0,0 1 0 0 0,0-1 0 0 0,0 0 0 0 0,1 0 0 0 0,-1 1 0 0 0,0-1 0 0 0,0 0 0 0 0,0 0 0 0 0,1 1 0 0 0,-1-1 0 0 0,0 0 0 0 0,0 0 0 0 0,0 1 0 0 0,0-1 0 0 0,0 0 0 0 0,0 0 0 0 0,0 1 0 0 0,0-1 0 0 0,0 0 0 0 0,0 1 0 0 0,0-1 0 0 0,0 0 0 0 0,0 1 0 0 0,0-1 0 0 0,0 1 0 0 0,0 8-7 0 0,-5 17 38 0 0,-12 33-1 0 0,7-25-652 0 0,10-33-42 0 0,4-11-6997 0 0,0-2 120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18631 0 0,'0'0'1684'0'0,"0"-3"-1284"0"0,0 2 155 0 0,8 36 2214 0 0,-4 8-1238 0 0,-3-13-852 0 0,8 32 1 0 0,-7-52-623 0 0,0-1 0 0 0,0 0-1 0 0,1-1 1 0 0,1 1 0 0 0,0 0 0 0 0,0-1-1 0 0,10 15 1 0 0,-12-20-43 0 0,0 0 0 0 0,1-1 0 0 0,0 1 0 0 0,-1-1-1 0 0,1 1 1 0 0,0-1 0 0 0,0 0 0 0 0,0 0 0 0 0,1-1 0 0 0,-1 1 0 0 0,0 0 0 0 0,1-1-1 0 0,-1 0 1 0 0,1 0 0 0 0,-1 0 0 0 0,1 0 0 0 0,6 0 0 0 0,6 0-14 0 0,-1-1 1 0 0,0-1 0 0 0,17-3 0 0 0,16 0 422 0 0,-44 4-247 0 0,1 0 0 0 0,-1 0-1 0 0,0 1 1 0 0,1-1 0 0 0,-1 1 0 0 0,0 0-1 0 0,8 3 1 0 0,-11-4-168 0 0,0 1 0 0 0,0 0 1 0 0,0-1-1 0 0,0 1 0 0 0,0 0 0 0 0,0 0 0 0 0,0-1 0 0 0,0 1 0 0 0,-1 0 1 0 0,1 0-1 0 0,0 0 0 0 0,-1 0 0 0 0,1 0 0 0 0,0 1 0 0 0,-1-1 0 0 0,0 0 0 0 0,1 0 1 0 0,-1 0-1 0 0,0 0 0 0 0,1 0 0 0 0,-1 1 0 0 0,0-1 0 0 0,0 0 0 0 0,0 0 1 0 0,0 0-1 0 0,0 1 0 0 0,0-1 0 0 0,0 0 0 0 0,-1 0 0 0 0,1 0 0 0 0,0 0 1 0 0,-1 1-1 0 0,0 0 0 0 0,-2 6-51 0 0,0 0 1 0 0,-1 0 0 0 0,0 0-1 0 0,0-1 1 0 0,-1 0 0 0 0,0 1-1 0 0,0-2 1 0 0,-1 1 0 0 0,1-1-1 0 0,-1 0 1 0 0,-1 0 0 0 0,1 0-1 0 0,-1-1 1 0 0,0 0 0 0 0,-11 5-1 0 0,15-8-424 0 0,0-1-1 0 0,0 0 1 0 0,0 0 0 0 0,0 0-1 0 0,0 0 1 0 0,0-1-1 0 0,-5 1 1 0 0,-6 0-8794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 17967 0 0,'-1'7'423'0'0,"0"1"0"0"0,0 0 1 0 0,0-1-1 0 0,-4 10 0 0 0,-2 12 592 0 0,-13 70 3307 0 0,8-45-3296 0 0,-8 92-1 0 0,20-144-1022 0 0,-2 23 80 0 0,4 40-1 0 0,-2-57-72 0 0,2-1-1 0 0,-1 1 1 0 0,1-1-1 0 0,0 1 1 0 0,0-1 0 0 0,1 0-1 0 0,0 0 1 0 0,0 0 0 0 0,8 11-1 0 0,-8-15-9 0 0,-1 0 0 0 0,1 0 0 0 0,0 0 0 0 0,1-1 0 0 0,-1 1 0 0 0,0-1 0 0 0,1 0 0 0 0,-1 0 0 0 0,1 0 0 0 0,0-1 0 0 0,0 1 0 0 0,-1-1 0 0 0,1 0 0 0 0,0 0 0 0 0,0 0 0 0 0,0 0 0 0 0,1-1 0 0 0,5 1 0 0 0,4-1 0 0 0,0 0 0 0 0,-1-1 0 0 0,1-1 0 0 0,16-4 0 0 0,-22 4 20 0 0,-1 0 0 0 0,0-1 1 0 0,0 0-1 0 0,0 0 0 0 0,-1-1 0 0 0,1 1 0 0 0,-1-2 0 0 0,0 1 1 0 0,0-1-1 0 0,0 0 0 0 0,8-9 0 0 0,-7 7 22 0 0,-1-1 0 0 0,0-1-1 0 0,0 1 1 0 0,0-1 0 0 0,-1 0 0 0 0,-1 0-1 0 0,8-19 1 0 0,-11 24 43 0 0,-1 1 0 0 0,1-1 1 0 0,0 0-1 0 0,-1 1 0 0 0,0-1 0 0 0,0 0 0 0 0,0 0 0 0 0,0 1 1 0 0,-2-8-1 0 0,2 10-63 0 0,0 0 1 0 0,0 0 0 0 0,0 0-1 0 0,-1 0 1 0 0,1 0-1 0 0,-1 0 1 0 0,1 1 0 0 0,0-1-1 0 0,-1 0 1 0 0,0 0-1 0 0,1 0 1 0 0,-1 1 0 0 0,1-1-1 0 0,-1 0 1 0 0,0 1 0 0 0,1-1-1 0 0,-1 0 1 0 0,0 1-1 0 0,0-1 1 0 0,0 1 0 0 0,0-1-1 0 0,1 1 1 0 0,-1 0-1 0 0,0-1 1 0 0,0 1 0 0 0,0 0-1 0 0,0-1 1 0 0,0 1-1 0 0,0 0 1 0 0,0 0 0 0 0,0 0-1 0 0,0 0 1 0 0,0 0 0 0 0,0 0-1 0 0,0 0 1 0 0,0 0-1 0 0,0 1 1 0 0,1-1 0 0 0,-1 0-1 0 0,0 0 1 0 0,0 1-1 0 0,-2 0 1 0 0,0 0 13 0 0,0 1 1 0 0,0 0-1 0 0,0-1 0 0 0,0 1 0 0 0,0 0 1 0 0,0 0-1 0 0,1 1 0 0 0,-1-1 0 0 0,1 1 1 0 0,0-1-1 0 0,-1 1 0 0 0,1 0 0 0 0,0-1 1 0 0,-2 6-1 0 0,1-3-98 0 0,1 0 0 0 0,0 0 0 0 0,1 0 0 0 0,-1 0 0 0 0,1 0 0 0 0,0 0 0 0 0,0 0 0 0 0,0 0 0 0 0,1 6 0 0 0,0-10 8 0 0,0 0-1 0 0,0-1 1 0 0,0 1-1 0 0,1 0 1 0 0,-1 0-1 0 0,0-1 1 0 0,1 1-1 0 0,-1 0 0 0 0,1-1 1 0 0,-1 1-1 0 0,0-1 1 0 0,1 1-1 0 0,0-1 1 0 0,-1 1-1 0 0,1 0 1 0 0,-1-1-1 0 0,1 0 1 0 0,-1 1-1 0 0,1-1 1 0 0,0 1-1 0 0,-1-1 1 0 0,1 0-1 0 0,0 1 1 0 0,0-1-1 0 0,-1 0 1 0 0,1 0-1 0 0,0 0 1 0 0,0 0-1 0 0,-1 1 1 0 0,1-1-1 0 0,0 0 1 0 0,0 0-1 0 0,-1 0 1 0 0,1-1-1 0 0,1 1 1 0 0,29-4-2661 0 0,-30 4 2484 0 0,22-5-6095 0 0,0-2-1795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2 12896 0 0,'-6'-2'1172'0'0,"4"2"-1061"0"0,-1 0 0 0 0,0 1 0 0 0,0-1 1 0 0,1 1-1 0 0,-1-1 0 0 0,0 1 0 0 0,1 0 1 0 0,-1 0-1 0 0,-3 2 0 0 0,3-1 641 0 0,0 0-1 0 0,0 0 0 0 0,0 0 0 0 0,1 0 1 0 0,-1 1-1 0 0,1-1 0 0 0,-1 1 1 0 0,1-1-1 0 0,0 1 0 0 0,0 0 1 0 0,-3 5-1 0 0,4-5-182 0 0,0 0 0 0 0,0-1 0 0 0,0 1 0 0 0,0 0 0 0 0,0 0 1 0 0,1 0-1 0 0,-1-1 0 0 0,1 1 0 0 0,0 0 0 0 0,0 0 0 0 0,0 0 0 0 0,0 0 0 0 0,1 5 1 0 0,0-5-633 0 0,0-1 1 0 0,-1 0-1 0 0,1 0 1 0 0,0 0-1 0 0,0 0 1 0 0,1 0-1 0 0,-1 0 1 0 0,0 0-1 0 0,1 0 1 0 0,-1 0-1 0 0,3 2 1 0 0,14 11 342 0 0,-13-11-175 0 0,-1 0 0 0 0,1 0 0 0 0,0 0 0 0 0,-1 1 0 0 0,5 6 0 0 0,-8-9-86 0 0,0 0-1 0 0,0-1 0 0 0,0 1 1 0 0,-1 1-1 0 0,1-1 0 0 0,0 0 1 0 0,-1 0-1 0 0,0 0 0 0 0,1 0 1 0 0,-1 0-1 0 0,0 0 0 0 0,0 1 1 0 0,0-1-1 0 0,0 0 0 0 0,0 0 1 0 0,-1 0-1 0 0,1 0 0 0 0,-1 0 1 0 0,0 3-1 0 0,-1 1-23 0 0,-1 0 0 0 0,0 0-1 0 0,0 0 1 0 0,-1 0 0 0 0,0-1 0 0 0,0 1 0 0 0,0-1-1 0 0,0 0 1 0 0,-1 0 0 0 0,0-1 0 0 0,-9 7 0 0 0,8-6-481 0 0,0-1 1 0 0,-1 0-1 0 0,0 0 1 0 0,0 0 0 0 0,-12 3-1 0 0,7-4-1623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3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2 11976 0 0,'-18'-1'902'0'0,"12"0"1239"0"0,-1 1-1 0 0,1 0 0 0 0,-9 1 0 0 0,13 0-1792 0 0,0-1 0 0 0,0 1 0 0 0,0 0 0 0 0,-1-1-1 0 0,1 1 1 0 0,0 0 0 0 0,0 0 0 0 0,1 0 0 0 0,-1 0-1 0 0,0 1 1 0 0,0-1 0 0 0,0 1 0 0 0,-2 2 0 0 0,1 0-188 0 0,-1 1 0 0 0,1 0 0 0 0,0 0 1 0 0,0 0-1 0 0,0 0 0 0 0,1 0 0 0 0,-1 1 1 0 0,-1 9-1 0 0,2-11-224 0 0,1 1 1 0 0,1-1 0 0 0,-1 1-1 0 0,1-1 1 0 0,-1 1-1 0 0,1-1 1 0 0,0 1-1 0 0,1-1 1 0 0,-1 1 0 0 0,1-1-1 0 0,2 9 1 0 0,-3-13 66 0 0,1 4-451 0 0,1 0 0 0 0,-1 0 0 0 0,1 0 1 0 0,-1 0-1 0 0,1-1 0 0 0,0 1 1 0 0,1-1-1 0 0,-1 1 0 0 0,0-1 0 0 0,1 0 1 0 0,0 1-1 0 0,0-1 0 0 0,0-1 0 0 0,4 4 1 0 0,13 3-1855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3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7 760 5064 0 0,'0'0'232'0'0,"-6"-11"8906"0"0,6-6-1808 0 0,0 0-3435 0 0,1-59-1883 0 0,0 44-1778 0 0,5-41 89 0 0,-3 41-284 0 0,-1-42-1 0 0,-1 15 13 0 0,-1 14-35 0 0,-7-52 0 0 0,3 58 275 0 0,1-1 0 0 0,4-47-1 0 0,-1 83-216 0 0,0 0-1 0 0,1 1 0 0 0,0-1 0 0 0,0 0 1 0 0,0 0-1 0 0,0 0 0 0 0,0 1 0 0 0,1-1 1 0 0,0 1-1 0 0,2-5 0 0 0,-3 7-53 0 0,0 0 0 0 0,0-1 0 0 0,0 1 0 0 0,1 0 0 0 0,-1 0 0 0 0,0 0 0 0 0,1 0 0 0 0,-1 0-1 0 0,1 0 1 0 0,-1 0 0 0 0,1 1 0 0 0,-1-1 0 0 0,1 0 0 0 0,0 1 0 0 0,-1 0 0 0 0,1-1 0 0 0,0 1 0 0 0,-1 0 0 0 0,1-1 0 0 0,0 1 0 0 0,-1 0 0 0 0,1 1 0 0 0,0-1-1 0 0,-1 0 1 0 0,4 1 0 0 0,2 1-19 0 0,0 0 0 0 0,1 0-1 0 0,-1 1 1 0 0,0 0-1 0 0,0 0 1 0 0,-1 1-1 0 0,1 0 1 0 0,-1 0 0 0 0,0 0-1 0 0,0 1 1 0 0,0 0-1 0 0,0 0 1 0 0,-1 1-1 0 0,0-1 1 0 0,0 1-1 0 0,0 0 1 0 0,-1 1 0 0 0,4 6-1 0 0,-1 1-472 0 0,0 1 0 0 0,-1-1 0 0 0,0 1 0 0 0,-1 0-1 0 0,-1 0 1 0 0,0 1 0 0 0,2 29 0 0 0,-3-16-1027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1 364 11976 0 0,'0'0'1082'0'0,"12"9"-383"0"0,-9-8 30 0 0,0 1 1 0 0,-1-1-1 0 0,1 0 1 0 0,0-1-1 0 0,0 1 0 0 0,0 0 1 0 0,0-1-1 0 0,0 1 1 0 0,4-1-1 0 0,31-2 4924 0 0,-30 2-4703 0 0,36-3-394 0 0,36-3 653 0 0,-68 4-2385 0 0,1 0-1 0 0,14-6 1 0 0,-9 1-947 0 0</inkml:trace>
  <inkml:trace contextRef="#ctx0" brushRef="#br0" timeOffset="1">421 271 5064 0 0,'-6'4'448'0'0,"-2"7"-352"0"0,2 1-96 0 0,0 3 0 0 0,-5 2 4096 0 0,2 4 800 0 0,1-1 159 0 0,3 0 33 0 0,-1-1-4040 0 0,0 4-808 0 0,-2-3-160 0 0,2-2-80 0 0,6-4 64 0 0,0 2-64 0 0,-2-6 0 0 0</inkml:trace>
  <inkml:trace contextRef="#ctx0" brushRef="#br0" timeOffset="2">508 0 21743 0 0,'0'0'960'0'0,"-3"3"200"0"0,0 2-928 0 0,-2 2-232 0 0,2 3 0 0 0,0 3 0 0 0,1-1-448 0 0,2 1-128 0 0,0 1-32 0 0,-3 2-8447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1 498 21191 0 0,'0'0'2127'0'0,"5"-4"-1926"0"0,0-1 19 0 0,-1 0 0 0 0,-1 0 0 0 0,1 0 1 0 0,3-8-1 0 0,9-11 562 0 0,-9 14-767 0 0,-1 1 0 0 0,0 0 0 0 0,0-1 0 0 0,-1 0 0 0 0,-1-1 0 0 0,1 1 0 0 0,-2-1 0 0 0,0 0 0 0 0,0 0 0 0 0,2-18 0 0 0,-5 29-15 0 0,0 0 0 0 0,0-1 0 0 0,0 1 0 0 0,1 0 0 0 0,-1 0 0 0 0,0 0 0 0 0,0 0 0 0 0,0-1 0 0 0,0 1 0 0 0,0 0 0 0 0,0 0 0 0 0,0 0 0 0 0,0 0 0 0 0,0-1 0 0 0,0 1 0 0 0,0 0 0 0 0,0 0 0 0 0,0 0 0 0 0,0 0 0 0 0,0-1 0 0 0,-1 1 0 0 0,1 0 0 0 0,0 0 0 0 0,0 0 0 0 0,0 0 0 0 0,0-1 0 0 0,0 1 0 0 0,0 0 0 0 0,0 0 0 0 0,0 0 0 0 0,-1 0 0 0 0,1 0 0 0 0,0 0 0 0 0,0-1 0 0 0,-6 5 0 0 0,-6 10 0 0 0,12-13 0 0 0,-8 11 222 0 0,0 0-1 0 0,2 1 0 0 0,-1 0 1 0 0,2 0-1 0 0,0 1 0 0 0,-5 19 1 0 0,6-17-30 0 0,2 0 0 0 0,0 1 0 0 0,1 19 1 0 0,1-33-164 0 0,1 1 0 0 0,-1-1 0 0 0,1 1-1 0 0,0-1 1 0 0,-1 1 0 0 0,2-1 0 0 0,-1 0 0 0 0,0 1 0 0 0,1-1 0 0 0,-1 0 0 0 0,1 0 0 0 0,0 0 0 0 0,0 0 0 0 0,0-1 0 0 0,4 5 0 0 0,-5-6-72 0 0,0 0 0 0 0,0 0 0 0 0,1 0 0 0 0,-1 1 1 0 0,1-2-1 0 0,-1 1 0 0 0,0 0 0 0 0,1 0 0 0 0,0 0 1 0 0,-1-1-1 0 0,1 1 0 0 0,-1-1 0 0 0,1 1 0 0 0,0-1 1 0 0,-1 1-1 0 0,1-1 0 0 0,0 0 0 0 0,0 0 1 0 0,-1 0-1 0 0,1 0 0 0 0,0 0 0 0 0,-1 0 0 0 0,1-1 1 0 0,0 1-1 0 0,-1-1 0 0 0,1 1 0 0 0,0-1 0 0 0,-1 1 1 0 0,1-1-1 0 0,-1 0 0 0 0,1 0 0 0 0,1-1 1 0 0,1-1-1577 0 0,1-1 1 0 0,-1 0 0 0 0,-1 0 0 0 0,7-7 0 0 0,1-5-6508 0 0</inkml:trace>
  <inkml:trace contextRef="#ctx0" brushRef="#br0" timeOffset="1">372 1 9672 0 0,'-3'7'874'0'0,"-4"6"-477"0"0,1-1-1 0 0,-8 24 1 0 0,-10 64 10561 0 0,14-52-8342 0 0,5-25-2502 0 0,0 1 1 0 0,-1 33-1 0 0,6-49-190 0 0,0 0-1 0 0,0 0 1 0 0,0 0-1 0 0,1 0 1 0 0,1 0 0 0 0,-1-1-1 0 0,1 1 1 0 0,0 0 0 0 0,1-1-1 0 0,0 1 1 0 0,4 7 0 0 0,-5-12-142 0 0,0 0-1 0 0,0-1 1 0 0,0 1 0 0 0,1-1 0 0 0,-1 0 0 0 0,0 0 0 0 0,1 0 0 0 0,4 3 0 0 0,7 3-805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92 248 18287 0 0,'-5'2'226'0'0,"1"1"1"0"0,-1 0-1 0 0,1 1 0 0 0,0-1 0 0 0,0 1 0 0 0,0-1 0 0 0,0 1 0 0 0,1 0 0 0 0,0 1 0 0 0,-5 6 0 0 0,2-1 389 0 0,0 1 1 0 0,0 1-1 0 0,-5 16 0 0 0,7-17-516 0 0,1 1 0 0 0,0 0 0 0 0,-1 17 0 0 0,4-24 62 0 0,-1 0 0 0 0,1 0 0 0 0,0 1 0 0 0,0-1 0 0 0,1 0 0 0 0,0 0 0 0 0,0 0 0 0 0,0 0 0 0 0,0 0 0 0 0,4 7 0 0 0,-5-11-153 0 0,1 1-1 0 0,-1-1 1 0 0,1 0 0 0 0,0 0-1 0 0,-1 0 1 0 0,1 0 0 0 0,0 0 0 0 0,0 0-1 0 0,0 0 1 0 0,0 0 0 0 0,0 0-1 0 0,0 0 1 0 0,0 0 0 0 0,0 0-1 0 0,0-1 1 0 0,0 1 0 0 0,0 0 0 0 0,1-1-1 0 0,-1 1 1 0 0,0-1 0 0 0,3 1-1 0 0,-3-1-7 0 0,0 0-1 0 0,1 0 1 0 0,-1-1-1 0 0,1 1 1 0 0,-1 0-1 0 0,0-1 0 0 0,1 1 1 0 0,-1-1-1 0 0,0 1 1 0 0,0-1-1 0 0,1 0 1 0 0,-1 0-1 0 0,0 1 0 0 0,0-1 1 0 0,0 0-1 0 0,0 0 1 0 0,1-1-1 0 0,3-4 109 0 0,0 0-1 0 0,-1 0 1 0 0,1 0-1 0 0,-2-1 1 0 0,1 0-1 0 0,3-8 1 0 0,7-23 431 0 0,12-59 0 0 0,-10 34-447 0 0,-1 5 58 0 0,-6 22 701 0 0,1-1 1 0 0,29-66-1 0 0,-36 98-203 0 0,0 5-242 0 0,-2 12-99 0 0,-2 18-178 0 0,-3 2-222 0 0,-8 80 176 0 0,12-94-594 0 0,0 1 1 0 0,1-1-1 0 0,0 0 1 0 0,5 19-1 0 0,-1-19-2273 0 0,3-3-6836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5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23039 0 0,'-4'4'418'0'0,"0"0"-1"0"0,1 0 1 0 0,-1 0-1 0 0,1 0 1 0 0,-1 1-1 0 0,1-1 1 0 0,0 1-1 0 0,1 0 1 0 0,-4 9 0 0 0,5-11-268 0 0,0-1 0 0 0,0 0 1 0 0,1 0-1 0 0,0 1 0 0 0,-1-1 1 0 0,1 0-1 0 0,0 1 1 0 0,0-1-1 0 0,0 0 0 0 0,0 1 1 0 0,1-1-1 0 0,-1 0 0 0 0,1 1 1 0 0,-1-1-1 0 0,1 0 1 0 0,0 0-1 0 0,0 1 0 0 0,0-1 1 0 0,0 0-1 0 0,0 0 0 0 0,0 0 1 0 0,1 0-1 0 0,-1 0 1 0 0,0-1-1 0 0,4 4 0 0 0,22 13 410 0 0,2 0-536 0 0,-28-16-17 0 0,1-1 0 0 0,-1 0 0 0 0,0 1 0 0 0,1-1 1 0 0,-1 0-1 0 0,0 1 0 0 0,0 0 0 0 0,0-1 0 0 0,0 1 0 0 0,0 0 0 0 0,0-1 1 0 0,-1 1-1 0 0,1 0 0 0 0,0 2 0 0 0,-1-2-29 0 0,0 0 0 0 0,0-1 0 0 0,0 1-1 0 0,0 0 1 0 0,-1-1 0 0 0,1 1 0 0 0,0 0 0 0 0,-1-1-1 0 0,1 1 1 0 0,-1-1 0 0 0,0 1 0 0 0,1-1 0 0 0,-1 1 0 0 0,0-1-1 0 0,0 0 1 0 0,0 1 0 0 0,0-1 0 0 0,0 0 0 0 0,0 0 0 0 0,-1 1-1 0 0,1-1 1 0 0,-2 1 0 0 0,-4 3-519 0 0,0 0 0 0 0,-16 8 0 0 0,15-9-81 0 0,-8 4-732 0 0,-1 0-49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0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17 145 7832 0 0,'0'0'8498'0'0,"8"-2"-6750"0"0,-3-2-1270 0 0,0 0 0 0 0,0 0 0 0 0,-1-1 0 0 0,1 1 0 0 0,-1-1 1 0 0,0 0-1 0 0,0 0 0 0 0,-1-1 0 0 0,1 1 0 0 0,2-8 0 0 0,8-9 320 0 0,-12 18-666 0 0,0 0 0 0 0,0 0 0 0 0,0 0 0 0 0,0-1 0 0 0,-1 1 0 0 0,1 0-1 0 0,-1 0 1 0 0,0-1 0 0 0,-1 1 0 0 0,1-1 0 0 0,0-5 0 0 0,-2 10-104 0 0,1-1 0 0 0,0 1 1 0 0,0 0-1 0 0,0 0 0 0 0,0-1 0 0 0,-1 1 1 0 0,1 0-1 0 0,0 0 0 0 0,0 0 1 0 0,-1-1-1 0 0,1 1 0 0 0,0 0 0 0 0,0 0 1 0 0,-1 0-1 0 0,1 0 0 0 0,0 0 0 0 0,-1-1 1 0 0,1 1-1 0 0,0 0 0 0 0,0 0 0 0 0,-1 0 1 0 0,1 0-1 0 0,0 0 0 0 0,-1 0 0 0 0,1 0 1 0 0,0 0-1 0 0,-1 0 0 0 0,1 0 1 0 0,0 0-1 0 0,-1 0 0 0 0,1 0 0 0 0,0 0 1 0 0,-1 1-1 0 0,1-1 0 0 0,0 0 0 0 0,-1 0 1 0 0,-12 5 486 0 0,9-1-398 0 0,0-1 0 0 0,0 2-1 0 0,1-1 1 0 0,-1 0 0 0 0,1 1-1 0 0,0-1 1 0 0,0 1 0 0 0,-2 5-1 0 0,-17 44 499 0 0,21-50-569 0 0,-2 4 40 0 0,-4 11 142 0 0,-4 19 0 0 0,10-33-208 0 0,0 0 0 0 0,0 0 1 0 0,1-1-1 0 0,-1 1 0 0 0,1 0 1 0 0,0 0-1 0 0,1 0 0 0 0,-1 0 1 0 0,3 8-1 0 0,-3-12-17 0 0,1 0 0 0 0,-1 1-1 0 0,1-1 1 0 0,-1 0 0 0 0,1 0 0 0 0,0 1-1 0 0,0-1 1 0 0,-1 0 0 0 0,1 0 0 0 0,0 0 0 0 0,0 0-1 0 0,0 0 1 0 0,0 0 0 0 0,0 0 0 0 0,0-1-1 0 0,1 1 1 0 0,-1 0 0 0 0,0-1 0 0 0,0 1-1 0 0,1 0 1 0 0,-1-1 0 0 0,0 0 0 0 0,1 1 0 0 0,-1-1-1 0 0,0 0 1 0 0,1 1 0 0 0,-1-1 0 0 0,0 0-1 0 0,1 0 1 0 0,-1 0 0 0 0,1 0 0 0 0,-1-1-1 0 0,0 1 1 0 0,1 0 0 0 0,1-1 0 0 0,23-8-2374 0 0,-4-5-5736 0 0,-10 4-242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33:5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0 1840 0 0,'0'0'17275'0'0,"-1"0"-17217"0"0,0 1 0 0 0,-1-1 0 0 0,1 0 0 0 0,0 1 0 0 0,-1-1 0 0 0,1 1 0 0 0,0 0 0 0 0,0-1 0 0 0,-2 2 0 0 0,-1 8 115 0 0,1 0-1 0 0,0 1 0 0 0,1-1 0 0 0,0 1 1 0 0,1-1-1 0 0,0 1 0 0 0,1 11 0 0 0,-3 20 286 0 0,2 7 482 0 0,2-43-597 0 0,1-8 95 0 0,2-10-137 0 0,4-114 1569 0 0,-15 76-1284 0 0,6 45-204 0 0,-2 12 156 0 0,-3 14 148 0 0,-1 12-686 0 0,-4 57 0 0 0,10-83-21 0 0,0 1 0 0 0,-1-1 0 0 0,0 0 0 0 0,-4 11 0 0 0,4-11 3 0 0,-1 0 0 0 0,1 1 1 0 0,0 0-1 0 0,1-1 0 0 0,0 1 1 0 0,-1 9-1 0 0,2-16 138 0 0,1-3-104 0 0,-1 1-1 0 0,1 0 1 0 0,-1-1 0 0 0,1 1 0 0 0,-1-1-1 0 0,0 1 1 0 0,0-1 0 0 0,1 1 0 0 0,-1-3-1 0 0,0 3-2 0 0,3-19-12 0 0,1 0-1 0 0,7-19 0 0 0,4-20-14 0 0,-1 10 1040 0 0,-3 12-217 0 0,-10 27-644 0 0,-3 38-158 0 0,2-21-43 0 0,-1 0-1 0 0,1 1 1 0 0,-4 12-1 0 0,-11 34-66 0 0,-14 40-15 0 0,28-91 116 0 0,-4 6 19 0 0,5-11 0 0 0,0 1-1 0 0,0-1 1 0 0,-1 0 0 0 0,1 1 0 0 0,0-1 0 0 0,-1 0-1 0 0,1 1 1 0 0,-2-3 0 0 0,0 0-4 0 0,0-5 21 0 0,1-1-1 0 0,0 1 1 0 0,0 0 0 0 0,1 0 0 0 0,0-1-1 0 0,3-16 1 0 0,-1-13 100 0 0,4-34-160 0 0,-3 49-89 0 0,-14 213 380 0 0,8-134 66 0 0,3-54-200 0 0,-1-4-58 0 0,0 0 1 0 0,0 0 0 0 0,1 0-1 0 0,-1 0 1 0 0,1 1-1 0 0,-1-1 1 0 0,1-6-1 0 0,-1-10 308 0 0,-1 5-309 0 0,1 0 0 0 0,1 0-1 0 0,1-19 1 0 0,-1 19-78 0 0,1 1 1 0 0,-2-1-1 0 0,-2-19 0 0 0,2 25 6 0 0,-2-2 0 0 0,1 14 0 0 0,0 1 0 0 0,0 0 0 0 0,1 0 0 0 0,-1 0 0 0 0,0 6 0 0 0,-3 134-1489 0 0,5-145 1318 0 0,0 0 0 0 0,0 0 0 0 0,0 1 0 0 0,0-1 0 0 0,0 0 0 0 0,0 0 0 0 0,1 1 0 0 0,-1-1 0 0 0,0 0 0 0 0,0 0 0 0 0,0 1 0 0 0,0-1 1 0 0,1 0-1 0 0,-1 0 0 0 0,0 1 0 0 0,0-1 0 0 0,1 0 0 0 0,-1 0 0 0 0,0 0 0 0 0,0 0 0 0 0,1 0 0 0 0,-1 1 0 0 0,0-1 0 0 0,7 0-1853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7:05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45 123 3224 0 0,'0'0'9230'0'0,"4"-11"-6215"0"0,-3 7-2520 0 0,1 0 0 0 0,0 1 0 0 0,0-1 0 0 0,0 0 0 0 0,0 1 1 0 0,1-1-1 0 0,0 1 0 0 0,4-5 0 0 0,7-9 801 0 0,-10 12-993 0 0,1 0 1 0 0,0 0 0 0 0,0 0-1 0 0,0 1 1 0 0,1 0-1 0 0,0 0 1 0 0,0 0 0 0 0,0 1-1 0 0,0-1 1 0 0,0 1-1 0 0,0 1 1 0 0,1-1 0 0 0,10-1-1 0 0,-11 3-118 0 0,1 0-1 0 0,-1 1 1 0 0,0 0-1 0 0,0 0 0 0 0,1 0 1 0 0,-1 1-1 0 0,0 0 1 0 0,0 0-1 0 0,0 1 1 0 0,1 0-1 0 0,8 3 1 0 0,-11-3-163 0 0,1 1 0 0 0,-1-1 0 0 0,1 1 0 0 0,-1 0 0 0 0,0 0 0 0 0,0 0 0 0 0,0 0 0 0 0,-1 1 0 0 0,1-1 0 0 0,-1 1 0 0 0,1 0 0 0 0,-1 0 0 0 0,-1 0 0 0 0,5 9 0 0 0,-3-2 18 0 0,0 0-1 0 0,-1 0 1 0 0,0 0 0 0 0,-1 0-1 0 0,0 1 1 0 0,-1-1 0 0 0,0 1-1 0 0,-1-1 1 0 0,0 1 0 0 0,-4 20-1 0 0,1-14-2 0 0,0-1-1 0 0,-2 1 1 0 0,0-1-1 0 0,-1 0 1 0 0,-1 0 0 0 0,-11 19-1 0 0,11-25-22 0 0,0 0 0 0 0,-1 0 0 0 0,0-1 0 0 0,-1 0 0 0 0,0-1 0 0 0,0 0 0 0 0,-1 0 0 0 0,-13 9 0 0 0,14-12 57 0 0,-1 0 1 0 0,1-1-1 0 0,-1 0 0 0 0,0 0 1 0 0,0-1-1 0 0,-1 0 0 0 0,0-1 1 0 0,1 0-1 0 0,-1-1 0 0 0,-12 1 1 0 0,17-2-69 0 0,0-1 1 0 0,0-1 0 0 0,0 1-1 0 0,1-1 1 0 0,-7-2 0 0 0,10 3-32 0 0,0 0 0 0 0,0-1 1 0 0,0 1-1 0 0,1-1 1 0 0,-1 0-1 0 0,0 1 0 0 0,1-1 1 0 0,-1 0-1 0 0,0 0 0 0 0,1 0 1 0 0,-1 0-1 0 0,1 0 1 0 0,-1-1-1 0 0,1 1 0 0 0,0 0 1 0 0,0-1-1 0 0,0 1 0 0 0,-1-1 1 0 0,0-2-1 0 0,1 3 33 0 0,1 0-1 0 0,0-1 0 0 0,-1 1 1 0 0,1 0-1 0 0,0 0 1 0 0,0 0-1 0 0,0 0 1 0 0,0 0-1 0 0,0 0 0 0 0,0 0 1 0 0,0 0-1 0 0,0 0 1 0 0,1 0-1 0 0,-1-1 0 0 0,0 1 1 0 0,0 0-1 0 0,1 0 1 0 0,-1 0-1 0 0,1 0 1 0 0,-1 0-1 0 0,2-1 0 0 0,-1 1 20 0 0,0-1-1 0 0,1 1 1 0 0,0 0-1 0 0,-1-1 0 0 0,1 1 1 0 0,0 0-1 0 0,-1 0 1 0 0,1 0-1 0 0,0 0 0 0 0,3-1 1 0 0,2 0 66 0 0,0 0 0 0 0,0 0 0 0 0,0 1 1 0 0,0 0-1 0 0,12 0 0 0 0,-4 1 45 0 0,-1 2-1 0 0,1 0 1 0 0,-1 0-1 0 0,17 6 1 0 0,54 21 427 0 0,-79-27-516 0 0,73 33 569 0 0,-63-28-439 0 0,18 12-1 0 0,13 5 154 0 0,-34-18-298 0 0,-7-3-12 0 0,1 0 0 0 0,-1 0 0 0 0,0-1 0 0 0,1 0 0 0 0,-1 0 1 0 0,1 0-1 0 0,10 0 0 0 0,2-1-11 0 0,-14 0-5 0 0,0-1 0 0 0,0 1 1 0 0,0-1-1 0 0,7-1 0 0 0,-7-1-3 0 0,-4 1 0 0 0,0-1 0 0 0,0 1 0 0 0,0-1 0 0 0,0 1 0 0 0,0-1 0 0 0,-1 1 0 0 0,1-1 0 0 0,-1 0 0 0 0,1 1 0 0 0,-1-1 0 0 0,0 1 0 0 0,0-1 0 0 0,1 0 0 0 0,-1 0 0 0 0,0 1 0 0 0,0-1 0 0 0,-1 0 0 0 0,1 1 0 0 0,-1-3 0 0 0,1-5 0 0 0,0 8-48 0 0,0-1 0 0 0,-1 1 0 0 0,1-1 0 0 0,0 1-1 0 0,0-1 1 0 0,-1 1 0 0 0,1-1 0 0 0,-1 1 0 0 0,1 0 0 0 0,-2-3 0 0 0,1 3-555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7:07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168 172 7544 0 0,'0'0'1814'0'0,"9"-16"3426"0"0,-3 9-3993 0 0,-5 6-931 0 0,0 0 1 0 0,-1 1 0 0 0,1-1 0 0 0,0 0-1 0 0,-1 0 1 0 0,1 1 0 0 0,0-1 0 0 0,-1 0-1 0 0,1 0 1 0 0,-1 0 0 0 0,0 0 0 0 0,1 1 0 0 0,-1-3-1 0 0,0 2-112 0 0,0-1 0 0 0,0 0 0 0 0,0 1 0 0 0,-1-1 0 0 0,1 0-1 0 0,-1 1 1 0 0,1-1 0 0 0,-1 1 0 0 0,1-1 0 0 0,-1 1-1 0 0,0-1 1 0 0,0 1 0 0 0,0-1 0 0 0,0 1 0 0 0,-1-2 0 0 0,1 2 134 0 0,-7-7 612 0 0,-8-1 50 0 0,15 9-806 0 0,-7 0 182 0 0,2 1-281 0 0,0 0-1 0 0,0 1 0 0 0,0-1 1 0 0,0 1-1 0 0,0 1 1 0 0,1-1-1 0 0,-1 1 1 0 0,1 0-1 0 0,0 1 0 0 0,-9 6 1 0 0,7-4-62 0 0,1-1 1 0 0,0 1 0 0 0,1 0-1 0 0,-1 1 1 0 0,1-1-1 0 0,0 1 1 0 0,1 0-1 0 0,-1 1 1 0 0,1-1 0 0 0,1 1-1 0 0,0 0 1 0 0,0-1-1 0 0,0 1 1 0 0,1 1 0 0 0,-2 14-1 0 0,2-8 48 0 0,1-8-2 0 0,0 1 1 0 0,1-1 0 0 0,0 1-1 0 0,0 0 1 0 0,0-1 0 0 0,1 1-1 0 0,0-1 1 0 0,4 13-1 0 0,-2-11 48 0 0,-2-7-82 0 0,-1 1 0 0 0,1-1 1 0 0,0 0-1 0 0,0 0 0 0 0,0 0 0 0 0,0 0 1 0 0,0 0-1 0 0,0 0 0 0 0,1 0 1 0 0,-1 0-1 0 0,1 0 0 0 0,-1 0 0 0 0,1-1 1 0 0,0 1-1 0 0,2 2 0 0 0,3 0-50 0 0,-2 0-9 0 0,0 0 0 0 0,1-1 1 0 0,-1 0-1 0 0,1 0 0 0 0,-1-1 0 0 0,1 1 0 0 0,0-1 1 0 0,0 0-1 0 0,1-1 0 0 0,-1 0 0 0 0,10 1 0 0 0,-1 0 129 0 0,0 0-1 0 0,0-2 0 0 0,0 0 0 0 0,1-1 0 0 0,-1 0 0 0 0,0-1 0 0 0,0-1 0 0 0,-1 0 0 0 0,1-1 0 0 0,-1-1 0 0 0,1 0 1 0 0,-1-1-1 0 0,25-15 0 0 0,-36 19-71 0 0,0-1 0 0 0,0 1 0 0 0,0-1 0 0 0,-1 1 1 0 0,1-1-1 0 0,-1 0 0 0 0,0 0 0 0 0,0-1 0 0 0,0 1 1 0 0,0 0-1 0 0,0 0 0 0 0,-1-1 0 0 0,0 1 0 0 0,0-1 1 0 0,1 0-1 0 0,-1-6 0 0 0,2-6 132 0 0,-2 0-1 0 0,0-26 1 0 0,-1 33-117 0 0,-1-8 21 0 0,-1 0 1 0 0,-1 0-1 0 0,0 0 1 0 0,-11-28-1 0 0,11 38-79 0 0,0 0 1 0 0,0 0-1 0 0,-1 1 1 0 0,0-1-1 0 0,0 1 1 0 0,-1 0-1 0 0,1 0 1 0 0,-1 1-1 0 0,-1-1 1 0 0,-6-4-1 0 0,4 3 0 0 0,0 1 0 0 0,0 0 0 0 0,-1 1 0 0 0,0 0-1 0 0,0 0 1 0 0,0 1 0 0 0,-10-3 0 0 0,15 6-1 0 0,0 0 1 0 0,0 0-1 0 0,0 1 1 0 0,0 0-1 0 0,0 0 0 0 0,0 0 1 0 0,0 0-1 0 0,0 0 1 0 0,-1 1-1 0 0,1 0 0 0 0,0-1 1 0 0,1 2-1 0 0,-1-1 1 0 0,0 0-1 0 0,0 1 0 0 0,0 0 1 0 0,1 0-1 0 0,-1 0 0 0 0,1 0 1 0 0,-1 0-1 0 0,-4 6 1 0 0,2-3 421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7:10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77 135 11288 0 0,'0'0'1022'0'0,"-1"-1"-840"0"0,0-2 3 0 0,-6-18 7915 0 0,5-10-3212 0 0,2 24-3250 0 0,1 9-1411 0 0,-1 5-220 0 0,0 1 1 0 0,0 0-1 0 0,0-1 1 0 0,-1 1-1 0 0,-2 9 1 0 0,-1 11-8 0 0,-1 15 25 0 0,-3 0-1 0 0,-17 59 0 0 0,7-37-9 0 0,16-60 9 0 0,2-4 288 0 0,8-32 376 0 0,3-24-312 0 0,6-98 152 0 0,-12 125-347 0 0,-1 6 205 0 0,2-40-1 0 0,-3 39-196 0 0,-3 20-142 0 0,1 0 0 0 0,0 0 0 0 0,-1 0 0 0 0,1-1 0 0 0,-1 1 0 0 0,0 0 0 0 0,0 0 0 0 0,-1-1 1 0 0,1 1-1 0 0,-2-6 0 0 0,2 8 362 0 0,-3 6-646 0 0,3-4 235 0 0,-1 1 1 0 0,1-1-1 0 0,-1 1 1 0 0,1 0-1 0 0,0-1 1 0 0,0 1-1 0 0,0 0 1 0 0,0 0 0 0 0,0-1-1 0 0,0 1 1 0 0,1 1-1 0 0,-1 6 5 0 0,-5 69-5 0 0,8 41 15 0 0,12-6 214 0 0,-12-96-189 0 0,1-1 0 0 0,10 24 0 0 0,-18-53-59 0 0,3 7-32 0 0,-1 0 0 0 0,0 0 1 0 0,0 0-1 0 0,-1 0 0 0 0,1 1 0 0 0,-1-1 0 0 0,-1 1 0 0 0,1-1 1 0 0,-5-4-1 0 0,5 8-457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7:11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101 176 1840 0 0,'-3'-15'1981'0'0,"1"-3"3978"0"0,7-12-2580 0 0,-1 1-1122 0 0,-4 17-754 0 0,1 1 1 0 0,0 0 0 0 0,4-15 0 0 0,-6 2 4845 0 0,-4 36-5202 0 0,1 4-839 0 0,1 1 0 0 0,-2 27 0 0 0,-2 17-48 0 0,-15 61 124 0 0,7-40 129 0 0,-5 21 150 0 0,12-75-755 0 0,1 1 0 0 0,1 1 0 0 0,-2 50 0 0 0,8-78 108 0 0,0 0-56 0 0,0 1 0 0 0,0-1 0 0 0,0 1 0 0 0,0-1 0 0 0,1 1 0 0 0,-1-1-1 0 0,1 3 1 0 0,0-5-8 0 0,-1 1 0 0 0,0-1 0 0 0,1 1-1 0 0,-1-1 1 0 0,0 0 0 0 0,1 1 0 0 0,-1-1 0 0 0,0 1-1 0 0,1-1 1 0 0,-1 0 0 0 0,1 0 0 0 0,-1 1-1 0 0,1-1 1 0 0,-1 0 0 0 0,1 0 0 0 0,-1 1 0 0 0,1-1-1 0 0,-1 0 1 0 0,1 0 0 0 0,-1 0 0 0 0,1 0 0 0 0,-1 0-1 0 0,1 0 1 0 0,-1 0 0 0 0,1 0 0 0 0,-1 0-1 0 0,1 0 1 0 0,-1 0 0 0 0,1 0 0 0 0,-1 0 0 0 0,1 0-1 0 0,-1-1 1 0 0,1 1 0 0 0,-1 0 0 0 0,1 0-1 0 0,-1-1 1 0 0,1 1 0 0 0,0-1 0 0 0,3-1-433 0 0,-1 0 0 0 0,1-1 0 0 0,-1 1 0 0 0,1-1 0 0 0,-1 0 0 0 0,0 0 0 0 0,5-7 0 0 0,5-3-2415 0 0,4-3-5422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7:11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19 4144 0 0,'0'0'319'0'0,"0"-1"-210"0"0,0 0 173 0 0,0 1-1 0 0,1-1 1 0 0,-1 1 0 0 0,0-1 0 0 0,0 0-1 0 0,0 1 1 0 0,0-1 0 0 0,0 1-1 0 0,0-1 1 0 0,0 1 0 0 0,-1-1 0 0 0,1 0-1 0 0,0 1 1 0 0,0-1 0 0 0,0 1 0 0 0,-1-1-1 0 0,1 1 1 0 0,0-1 0 0 0,0 1 0 0 0,-1-1-1 0 0,1 1 1 0 0,0-1 0 0 0,-1 1-1 0 0,1-1 1 0 0,-1 1 0 0 0,1 0 0 0 0,-1-1-1 0 0,1 1 1 0 0,0 0 0 0 0,-1-1 0 0 0,1 1-1 0 0,-1 0 1 0 0,0-1 0 0 0,1 1 0 0 0,-1 0-1 0 0,1 0 1 0 0,-1 0 0 0 0,1 0-1 0 0,-1 0 1 0 0,0-1 0 0 0,1 1 0 0 0,-1 0-1 0 0,1 0 1 0 0,-1 0 0 0 0,1 1 0 0 0,-2-1-1 0 0,1 0-63 0 0,-1 1-1 0 0,1-1 0 0 0,-1 1 0 0 0,1-1 1 0 0,-1 1-1 0 0,1 0 0 0 0,-1 0 1 0 0,1 0-1 0 0,0 0 0 0 0,0 0 0 0 0,-1 0 1 0 0,1 0-1 0 0,-2 2 0 0 0,-7 14 327 0 0,1 0-1 0 0,0 0 0 0 0,1 1 1 0 0,1 0-1 0 0,1 1 0 0 0,-6 29 0 0 0,4-7 28 0 0,-3 83 1 0 0,10-110-419 0 0,1-1 1 0 0,1 1-1 0 0,0-1 1 0 0,1 1-1 0 0,3 14 1 0 0,-4-25-128 0 0,0 1 1 0 0,0-1 0 0 0,0 1-1 0 0,1-1 1 0 0,-1 1 0 0 0,1-1-1 0 0,0 0 1 0 0,0 0 0 0 0,0 0-1 0 0,0 0 1 0 0,1 0 0 0 0,-1 0-1 0 0,1 0 1 0 0,0-1 0 0 0,-1 1-1 0 0,1-1 1 0 0,0 0 0 0 0,1 0-1 0 0,-1 0 1 0 0,0 0 0 0 0,0-1-1 0 0,7 3 1 0 0,-6-3 1 0 0,0-1-1 0 0,1 1 1 0 0,-1-1-1 0 0,0 0 1 0 0,0 0-1 0 0,1-1 1 0 0,-1 1-1 0 0,0-1 1 0 0,0 0 0 0 0,0 0-1 0 0,0 0 1 0 0,0 0-1 0 0,0-1 1 0 0,0 0-1 0 0,0 0 1 0 0,0 0-1 0 0,-1 0 1 0 0,1-1-1 0 0,-1 1 1 0 0,0-1-1 0 0,5-4 1 0 0,-4 2 68 0 0,1 1-1 0 0,-1-1 1 0 0,0-1 0 0 0,0 1-1 0 0,0 0 1 0 0,-1-1 0 0 0,0 0-1 0 0,0 0 1 0 0,0 0 0 0 0,-1 0-1 0 0,0 0 1 0 0,0-1 0 0 0,1-6-1 0 0,-3 11-59 0 0,0 1 0 0 0,0 0 0 0 0,0-1-1 0 0,0 1 1 0 0,0-1 0 0 0,0 1-1 0 0,-1-1 1 0 0,1 1 0 0 0,-1 0-1 0 0,1-1 1 0 0,-1 1 0 0 0,1-1 0 0 0,-1 1-1 0 0,0 0 1 0 0,0 0 0 0 0,1 0-1 0 0,-1-1 1 0 0,0 1 0 0 0,0 0-1 0 0,0 0 1 0 0,0 0 0 0 0,0 0 0 0 0,-1 0-1 0 0,1 1 1 0 0,0-1 0 0 0,0 0-1 0 0,-1 0 1 0 0,1 1 0 0 0,0-1 0 0 0,-1 1-1 0 0,1-1 1 0 0,0 1 0 0 0,-3-1-1 0 0,-1 0 106 0 0,-1 0-1 0 0,1 0 1 0 0,-1 0-1 0 0,1 1 0 0 0,-1 0 1 0 0,0 0-1 0 0,-7 1 1 0 0,-102 21 440 0 0,85-19-476 0 0,29-2-137 0 0,-1-1 1 0 0,0 0-1 0 0,0-1 1 0 0,1 1-1 0 0,-1 0 1 0 0,0 0-1 0 0,1-1 1 0 0,-1 1-1 0 0,0-1 1 0 0,1 1-1 0 0,-1-1 1 0 0,1 0-1 0 0,-1 0 1 0 0,-1-1-1 0 0,3-2-1485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04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1706 170 7224 0 0,'0'0'4962'0'0,"-11"-5"-1678"0"0,2 0-2212 0 0,0-1-1 0 0,1 0 0 0 0,-16-14 1 0 0,16 12-783 0 0,-1 1-1 0 0,1 0 1 0 0,-1 1 0 0 0,-11-6-1 0 0,-1 1-16 0 0,-2 2 0 0 0,1 0 0 0 0,-1 2-1 0 0,0 0 1 0 0,-25-3 0 0 0,-89-8 485 0 0,-233 1-1 0 0,329 19-740 0 0,-81 15-1 0 0,82-10 45 0 0,11-2-15 0 0,1 2 1 0 0,0 1-1 0 0,1 1 1 0 0,0 1-1 0 0,0 2 1 0 0,-30 17-1 0 0,27-11-40 0 0,1 1 0 0 0,1 2-1 0 0,1 1 1 0 0,-44 45-1 0 0,-18 20 124 0 0,-22 26 392 0 0,93-92-348 0 0,0 0 0 0 0,-24 40 0 0 0,37-52-130 0 0,0 0 0 0 0,1 1 0 0 0,0 0-1 0 0,0 0 1 0 0,1 0 0 0 0,0 0 0 0 0,1 1 0 0 0,0-1 0 0 0,1 1-1 0 0,0 12 1 0 0,0-5-151 0 0,1 1 0 0 0,1 0 1 0 0,1 0-1 0 0,1-1 0 0 0,8 31 0 0 0,-2-27 91 0 0,1-1 1 0 0,0 0-1 0 0,2 0 0 0 0,0-2 1 0 0,27 33-1 0 0,-35-46 17 0 0,12 12 175 0 0,0-1 0 0 0,1-1 0 0 0,0-1 0 0 0,24 16 0 0 0,-1 0 86 0 0,-26-20-164 0 0,0-1 1 0 0,1-1-1 0 0,0 0 1 0 0,1-1-1 0 0,0-1 1 0 0,19 6 0 0 0,104 24 122 0 0,-23-8-27 0 0,109 31 311 0 0,-142-43-567 0 0,-36-7 460 0 0,0-2-1 0 0,77 4 1 0 0,33-21-542 0 0,-58 1 361 0 0,-33 3-85 0 0,-1-3 0 0 0,0-3 0 0 0,82-25 0 0 0,-120 29-79 0 0,-7 2 12 0 0,0-1 0 0 0,29-14 0 0 0,-30 12-5 0 0,-1-2 1 0 0,-1 0-1 0 0,0-1 0 0 0,-1-1 0 0 0,0-1 1 0 0,16-16-1 0 0,-1-3 125 0 0,27-38 0 0 0,-45 53-61 0 0,-2 0 0 0 0,0-1 0 0 0,-1 0 0 0 0,11-30 0 0 0,-12 24-106 0 0,-1 0 1 0 0,-2-1-1 0 0,0 1 0 0 0,-2-1 1 0 0,0-1-1 0 0,-2 1 0 0 0,-1-41 1 0 0,-5 30 15 0 0,-2 1 0 0 0,-1 0 0 0 0,-19-55 0 0 0,13 55-3 0 0,-23-46 1 0 0,21 48 17 0 0,9 21-33 0 0,-1 0-1 0 0,0 0 0 0 0,-1 0 1 0 0,0 1-1 0 0,0 0 0 0 0,-2 1 1 0 0,1 0-1 0 0,-1 1 0 0 0,0 0 1 0 0,-1 0-1 0 0,0 1 0 0 0,-1 0 1 0 0,1 1-1 0 0,-1 0 0 0 0,-1 1 1 0 0,1 1-1 0 0,-1 0 0 0 0,0 0 1 0 0,-21-4-1 0 0,-4 3-16 0 0,1 1 1 0 0,-48 1-1 0 0,-76 7-37 0 0,117 0 40 0 0,11-1 0 0 0,-1-1 0 0 0,0-1 0 0 0,-35-6 0 0 0,63 5-74 0 0,1 0 1 0 0,-1 0-1 0 0,1-1 1 0 0,0 0-1 0 0,-1 0 0 0 0,1 0 1 0 0,0-1-1 0 0,-5-3 0 0 0,10 6 31 0 0,-1 0 0 0 0,1 0-1 0 0,0 0 1 0 0,0 0-1 0 0,0-1 1 0 0,0 1 0 0 0,0 0-1 0 0,0 0 1 0 0,0 0 0 0 0,0 0-1 0 0,0-1 1 0 0,0 1-1 0 0,0 0 1 0 0,0 0 0 0 0,0 0-1 0 0,0-1 1 0 0,0 1 0 0 0,0 0-1 0 0,0 0 1 0 0,0 0-1 0 0,0 0 1 0 0,0-1 0 0 0,0 1-1 0 0,0 0 1 0 0,0 0 0 0 0,0 0-1 0 0,0 0 1 0 0,1-1-1 0 0,-1 1 1 0 0,0 0 0 0 0,0 0-1 0 0,0 0 1 0 0,0 0 0 0 0,0 0-1 0 0,0-1 1 0 0,1 1-1 0 0,-1 0 1 0 0,0 0 0 0 0,0 0-1 0 0,0 0 1 0 0,0 0 0 0 0,1 0-1 0 0,-1 0 1 0 0,0 0-1 0 0,0 0 1 0 0,0 0 0 0 0,0 0-1 0 0,1 0 1 0 0,-1 0-1 0 0,0 0 1 0 0,0 0 0 0 0,0 0-1 0 0,1 0 1 0 0,9-4-1749 0 0,27-4-2421 0 0,-13 3 2055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07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2760 0 0,'0'0'3488'0'0,"0"-3"-3368"0"0,2-4-200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20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88 3224 0 0,'0'0'143'0'0,"6"-3"26"0"0,-4 2 379 0 0,0 1 1 0 0,-1-1-1 0 0,1 0 0 0 0,0 1 0 0 0,-1-1 1 0 0,1 0-1 0 0,-1 0 0 0 0,1-1 1 0 0,-1 1-1 0 0,1 0 0 0 0,-1 0 1 0 0,0-1-1 0 0,0 1 0 0 0,1 0 1 0 0,0-3-1 0 0,13-9 2297 0 0,-11 5-1967 0 0,0 1 1 0 0,1 0-1 0 0,7-9 0 0 0,1 2 5901 0 0,-38 31-5242 0 0,-2 20-866 0 0,-34 56 0 0 0,9-12 28 0 0,47-75-676 0 0,-116 159 609 0 0,61-102-648 0 0,60-62-335 0 0,9-15-1405 0 0,-1 2 91 0 0,6-3-395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20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18599 0 0,'0'-4'7888'0'0,"1"5"-7810"0"0,0 0 0 0 0,-1 0-1 0 0,1 0 1 0 0,0 0 0 0 0,0 0-1 0 0,0 0 1 0 0,-1 0 0 0 0,1-1 0 0 0,0 1-1 0 0,2 1 1 0 0,4 4 195 0 0,9 15-79 0 0,47 71 1660 0 0,24 83-1067 0 0,-6-23 185 0 0,-80-151-1140 0 0,-8-2-2131 0 0,2-1 1491 0 0,-9-2-7244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1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5 173 2760 0 0,'-4'28'17254'0'0,"13"-34"-15823"0"0,-6 2-617 0 0,1 0 0 0 0,-1-1 1 0 0,0 1-1 0 0,4-8 0 0 0,-4 7-523 0 0,13-23 583 0 0,-1-1-65 0 0,2 1 1 0 0,24-29 0 0 0,-19 39-521 0 0,-21 18-285 0 0,-1 0-1 0 0,1 0 1 0 0,0 1-1 0 0,-1-1 0 0 0,1 0 1 0 0,-1 0-1 0 0,1 1 1 0 0,0-1-1 0 0,-1 0 1 0 0,1 1-1 0 0,-1-1 1 0 0,1 1-1 0 0,-1-1 1 0 0,1 1-1 0 0,-1-1 1 0 0,1 1-1 0 0,-1-1 1 0 0,1 1-1 0 0,-1-1 1 0 0,0 1-1 0 0,1-1 0 0 0,-1 2 1 0 0,1-2-4 0 0,1 4 2 0 0,0 0-1 0 0,0 0 1 0 0,-1 0-1 0 0,1 0 1 0 0,-1 0 0 0 0,0 0-1 0 0,0 0 1 0 0,0 0-1 0 0,0 6 1 0 0,-1 41 28 0 0,-1-38-21 0 0,2 26 0 0 0,0-32-9 0 0,0 21 11 0 0,10-38 42 0 0,-6-1-42 0 0,0 0 0 0 0,6-18 0 0 0,-7 16 0 0 0,0 1-1 0 0,7-12 0 0 0,-7 16 13 0 0,0-1 77 0 0,1 0 1 0 0,0 0 0 0 0,1 1-1 0 0,7-9 1 0 0,-12 16-89 0 0,0 0 0 0 0,0 0 0 0 0,0 0-1 0 0,0 0 1 0 0,0-1 0 0 0,0 1 0 0 0,0 1 0 0 0,1-1 0 0 0,-1 0-1 0 0,0 0 1 0 0,0 0 0 0 0,1 1 0 0 0,-1-1 0 0 0,1 1 0 0 0,-1-1-1 0 0,1 1 1 0 0,-1-1 0 0 0,1 1 0 0 0,-1 0 0 0 0,1 0-1 0 0,-1 0 1 0 0,1 0 0 0 0,-1 0 0 0 0,1 0 0 0 0,-1 0 0 0 0,1 0-1 0 0,-1 1 1 0 0,1-1 0 0 0,-1 1 0 0 0,1-1 0 0 0,-1 1 0 0 0,0-1-1 0 0,1 1 1 0 0,1 1 0 0 0,0 1-2 0 0,-1-1-1 0 0,0 1 1 0 0,1 0 0 0 0,-1-1-1 0 0,0 1 1 0 0,-1 0 0 0 0,1 0-1 0 0,-1 0 1 0 0,1 1 0 0 0,1 5-1 0 0,8 35 20 0 0,1 25-728 0 0,-11-60 326 0 0,-2-8 277 0 0,1-1 1 0 0,0 1-1 0 0,0-1 1 0 0,0 1-1 0 0,0-1 0 0 0,0 1 1 0 0,0-1-1 0 0,0 1 1 0 0,0-1-1 0 0,0 1 1 0 0,0-1-1 0 0,1 1 1 0 0,-1-1-1 0 0,0 1 0 0 0,0-1 1 0 0,0 0-1 0 0,1 1 1 0 0,-1-1-1 0 0,0 1 1 0 0,0-1-1 0 0,1 1 1 0 0,-1-1-1 0 0,0 0 1 0 0,1 1-1 0 0,-1-1 0 0 0,1 0 1 0 0,-1 1-1 0 0,0-1 1 0 0,1 0-1 0 0,-1 0 1 0 0,1 1-1 0 0,0-1 1 0 0,4-5-3916 0 0,2 0 1748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21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23 3224 0 0,'-5'-18'14621'0'0,"5"17"-14484"0"0,0 1 1 0 0,2-3 2474 0 0,-2 3-2474 0 0,0 0-1 0 0,0 0 1 0 0,0 0-1 0 0,1 0 1 0 0,-1 0-1 0 0,0 0 1 0 0,0 0-1 0 0,0 0 1 0 0,0 0-1 0 0,1-1 1 0 0,-1 1-1 0 0,0 0 1 0 0,0 0-1 0 0,0 0 1 0 0,1 0-1 0 0,-1 0 1 0 0,0 1 0 0 0,0-1-1 0 0,0 0 1 0 0,1 0-1 0 0,13 4 1500 0 0,11 10-919 0 0,-10 1-259 0 0,-1 1 0 0 0,0 1 0 0 0,-1 1-1 0 0,-1-1 1 0 0,13 26 0 0 0,-3-8-141 0 0,82 118 318 0 0,-91-132-574 0 0,-11-17-106 0 0,1 1 0 0 0,0-1 0 0 0,0 0-1 0 0,4 5 1 0 0,3-4-2016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21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2 8288 0 0,'-17'-2'1282'0'0,"14"3"-68"0"0,1 0-1 0 0,-1 0 1 0 0,0 0-1 0 0,0 0 0 0 0,1 0 1 0 0,-1 0-1 0 0,-2 2 0 0 0,-16 15 2748 0 0,11-6-3793 0 0,-14 23 0 0 0,10-15 801 0 0,-10 14-554 0 0,-53 77 81 0 0,52-79-422 0 0,19-27-74 0 0,1 1 0 0 0,0 1-1 0 0,1-1 1 0 0,-1 1 0 0 0,-4 10 0 0 0,3-9-254 0 0,9-11-1961 0 0,2-1-60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23.6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344 629 4144 0 0,'-20'8'13545'0'0,"18"-8"-12995"0"0,2-1-339 0 0,-1 1-1 0 0,1 0 0 0 0,-1-1 1 0 0,1 1-1 0 0,-1-1 1 0 0,1 1-1 0 0,0-1 1 0 0,-1 1-1 0 0,1-1 1 0 0,-1 0-1 0 0,1 1 1 0 0,0-1-1 0 0,0 0 1 0 0,-1 1-1 0 0,1-1 1 0 0,0 0-1 0 0,-1-2 14 0 0,1 0 0 0 0,0 0-1 0 0,-1 0 1 0 0,1 0 0 0 0,0 0 0 0 0,1 0 0 0 0,0-4-1 0 0,16-43 1787 0 0,-12 38-1724 0 0,0-1 0 0 0,4-15 0 0 0,-9 26-66 0 0,0 2-234 0 0,0 0 0 0 0,0-1-1 0 0,0 1 1 0 0,-1 0 0 0 0,1 0 0 0 0,0-1-1 0 0,0 1 1 0 0,0 0 0 0 0,0 0 0 0 0,0 0-1 0 0,-1-1 1 0 0,1 1 0 0 0,0 0 0 0 0,0 0-1 0 0,0 0 1 0 0,-1 0 0 0 0,1 0 0 0 0,0-1-1 0 0,0 1 1 0 0,0 0 0 0 0,-1 0-1 0 0,1 0 1 0 0,0 0 0 0 0,0 0 0 0 0,-1 0-1 0 0,1 0 1 0 0,0 0 0 0 0,0 0 0 0 0,-1 0-1 0 0,1 0 1 0 0,0 0 0 0 0,0 0 0 0 0,-1 0-1 0 0,1 0 1 0 0,0 0 0 0 0,0 0 0 0 0,-1 0-1 0 0,1 0 1 0 0,0 0 0 0 0,0 0 0 0 0,-1 0-1 0 0,1 1 1 0 0,-11 3-318 0 0,-11 13 822 0 0,-22 22 0 0 0,13-10-549 0 0,17-17-404 0 0,-14 19 0 0 0,16-17 381 0 0,28-39 82 0 0,2 1 0 0 0,-5 6 0 0 0,40-49 1262 0 0,-19 22-572 0 0,-46 71-690 0 0,0-8 0 0 0,0-2 0 0 0,-19 20 0 0 0,24-25-4 0 0,6-9 7 0 0,-1 0-1 0 0,1 1 1 0 0,0-1-1 0 0,-1 0 1 0 0,1 0-1 0 0,-1 0 1 0 0,-2 2-1 0 0,3-3 166 0 0,1-6-148 0 0,1 1 0 0 0,-1 0 0 0 0,1 0 0 0 0,0 0 0 0 0,0 0 0 0 0,1 0 0 0 0,-1 0 0 0 0,4-7 0 0 0,22-31-269 0 0,-8 12 350 0 0,38-57 460 0 0,-57 86-547 0 0,7-12 319 0 0,-7 10-162 0 0,-5 7-98 0 0,-40 54 271 0 0,28-38-393 0 0,-25 39 0 0 0,11-13-29 0 0,18-21 78 0 0,12-24 0 0 0,1-4 0 0 0,4-5 0 0 0,111-153 252 0 0,-104 144 20 0 0,-1 0-1 0 0,-1-1 1 0 0,11-26 0 0 0,-20 43-134 0 0,-1 1-128 0 0,-1 1 1 0 0,0 0-1 0 0,0-1 0 0 0,1 1 0 0 0,-1 0 0 0 0,0 0 0 0 0,1 0 0 0 0,-1 0 0 0 0,1 0 0 0 0,-1 1 0 0 0,1-1 0 0 0,0 0 0 0 0,-2 3 0 0 0,-2 1 4 0 0,-16 15 203 0 0,1 1 1 0 0,1 1-1 0 0,-30 44 0 0 0,49-65-365 0 0,11-14-605 0 0,3-6 746 0 0,1-1-22 0 0,21-36 1 0 0,-22 35 25 0 0,-12 18 6 0 0,1-1-1 0 0,-1 1 1 0 0,0-1-1 0 0,0 1 1 0 0,3-8-1 0 0,-22 23 58 0 0,-20 27 295 0 0,22-24-72 0 0,-20 26-1 0 0,-21 30-282 0 0,44-59-175 0 0,10-11-59 0 0,11-13-285 0 0,-8 10 519 0 0,0 1 0 0 0,0-1 0 0 0,1 0 0 0 0,-1 1 0 0 0,0-1 0 0 0,1 1 0 0 0,2-2 0 0 0,8-9 0 0 0,53-69-105 0 0,-21 27 595 0 0,-26 28-497 0 0,-13 15-84 0 0,-5 9 57 0 0,-3 4 21 0 0,-113 106 685 0 0,64-66-626 0 0,35-28-118 0 0,-19 17 1 0 0,35-30-99 0 0,7-21 437 0 0,-1 10-289 0 0,0 1-1 0 0,1 0 0 0 0,0 0 1 0 0,1 1-1 0 0,14-15 1 0 0,1-2-299 0 0,28-28 508 0 0,6-7-286 0 0,-47 49-25 0 0,-5 7 119 0 0,0 1 0 0 0,-1-1 0 0 0,0 0 0 0 0,4-7 0 0 0,-30 26 58 0 0,-16 11 79 0 0,22-13-8 0 0,0-2 0 0 0,-28 14 0 0 0,22-12-120 0 0,18-10-8 0 0,-1 1 0 0 0,1-2 0 0 0,-1 1 0 0 0,-5 2 0 0 0,-12 0-132 0 0,23-20 288 0 0,2 12-152 0 0,-1 0 0 0 0,0 0 0 0 0,1 0 0 0 0,0 0 0 0 0,0 0 0 0 0,0 1 0 0 0,0-1 0 0 0,0 1 0 0 0,0-1 0 0 0,4-1 0 0 0,5-7 0 0 0,25-26 0 0 0,-23 25 0 0 0,18-21 0 0 0,-20 21 0 0 0,-32 43 0 0 0,4-12-104 0 0,0 0 0 0 0,-2-2 0 0 0,0 0 0 0 0,0-2 0 0 0,-37 23 0 0 0,54-37 104 0 0,-1 1 0 0 0,0-1 0 0 0,0 0 0 0 0,1 0 0 0 0,-1 0 0 0 0,0 0 0 0 0,0-1 0 0 0,-6 2 0 0 0,9-2 0 0 0,-1-1 0 0 0,1 1 0 0 0,-1 0 0 0 0,0 0 0 0 0,1 0 0 0 0,-1 0 0 0 0,0 0 0 0 0,1-1 0 0 0,-1 1 0 0 0,0 0 0 0 0,1-1 0 0 0,-1 1 0 0 0,1 0 0 0 0,-1-1 0 0 0,1 1 0 0 0,-1 0 0 0 0,1-1 0 0 0,-1 1 0 0 0,1-1 0 0 0,-1 1 0 0 0,1-1 0 0 0,0 0 0 0 0,-1 1 0 0 0,1-1 0 0 0,0 1 0 0 0,-1-1 0 0 0,1 1 0 0 0,0-1 0 0 0,0 0 0 0 0,0 1 0 0 0,0-1 0 0 0,-1 0 0 0 0,1 1 0 0 0,0-1 0 0 0,0 0 0 0 0,0 1 0 0 0,0-1 0 0 0,0 0 0 0 0,1 1 0 0 0,-1-1 0 0 0,0 0 0 0 0,0 1 0 0 0,1-2 0 0 0,1-5 0 0 0,0 0 0 0 0,0 0 0 0 0,1 0 0 0 0,0 0 0 0 0,5-8 0 0 0,-6 13 0 0 0,45-69 6 0 0,-27 42 148 0 0,41-45 221 0 0,-32 41-286 0 0,-20 24-89 0 0,-8 8 0 0 0,0 0 0 0 0,0 0 0 0 0,1 0 0 0 0,-1-1 0 0 0,0 1 0 0 0,0 0 0 0 0,0 0 0 0 0,-1-1 0 0 0,2-1 0 0 0,-15 31-59 0 0,-2-1 1 0 0,0-1-1 0 0,-2-1 0 0 0,-1 0 1 0 0,-31 33-1 0 0,40-48 59 0 0,-38 38 0 0 0,47-48 0 0 0,0 0 0 0 0,0 0 0 0 0,0 0 0 0 0,0 0 0 0 0,0 0 0 0 0,0 0 0 0 0,0 0 0 0 0,0 0 0 0 0,0-1 0 0 0,0 1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1 0 0 0,0-1 0 0 0,0 0 0 0 0,0 0 0 0 0,2-8 0 0 0,6-9 0 0 0,72-117 392 0 0,-47 81-416 0 0,-21 34 24 0 0,20-37 0 0 0,-29 48 0 0 0,-3 8 0 0 0,0 0 0 0 0,0 0 0 0 0,0 0 0 0 0,0 0 0 0 0,0-1 0 0 0,0 1 0 0 0,0 0 0 0 0,0 0 0 0 0,-1 0 0 0 0,1 0 0 0 0,0 0 0 0 0,0-1 0 0 0,0 1 0 0 0,0 0 0 0 0,0 0 0 0 0,0 0 0 0 0,0 0 0 0 0,0 0 0 0 0,0 0 0 0 0,0-1 0 0 0,0 1 0 0 0,-1 0 0 0 0,1 0 0 0 0,0 0 0 0 0,0 0 0 0 0,0 0 0 0 0,0 0 0 0 0,0 0 0 0 0,0 0 0 0 0,0 0 0 0 0,-1 0 0 0 0,1 0 0 0 0,0 0 0 0 0,0 0 0 0 0,0-1 0 0 0,-4 3 0 0 0,1 0 0 0 0,-1 0 0 0 0,1 0 0 0 0,-1 0 0 0 0,1 0 0 0 0,-5 5 0 0 0,7-6 0 0 0,-15 13 0 0 0,1 2 0 0 0,0 0 0 0 0,-20 29 0 0 0,17-21-40 0 0,0 2-28 0 0,-23 41 0 0 0,41-67 68 0 0,0 0 0 0 0,0 0 0 0 0,0 0 0 0 0,1 0 0 0 0,-1 0 0 0 0,0 0 0 0 0,0 0 0 0 0,0 0 0 0 0,0 0 0 0 0,0 0 0 0 0,0-1 0 0 0,0 1 0 0 0,0 0 0 0 0,1 0 0 0 0,-1 0 0 0 0,0 0 0 0 0,0 0 0 0 0,0 0 0 0 0,0 0 0 0 0,0 0 0 0 0,0 0 0 0 0,1 0 0 0 0,-1 0 0 0 0,0 0 0 0 0,0 0 0 0 0,0 0 0 0 0,0 0 0 0 0,0 0 0 0 0,0 0 0 0 0,1 0 0 0 0,-1 0 0 0 0,0 1 0 0 0,0-1 0 0 0,0 0 0 0 0,0 0 0 0 0,0 0 0 0 0,0 0 0 0 0,0 0 0 0 0,0 0 0 0 0,1 0 0 0 0,-1 0 0 0 0,0 0 0 0 0,0 0 0 0 0,0 1 0 0 0,0-1 0 0 0,0 0 0 0 0,0 0 0 0 0,0 0 0 0 0,0 0 0 0 0,0 0 0 0 0,0 0 0 0 0,0 0 0 0 0,0 1 0 0 0,0-1 0 0 0,0 0 0 0 0,0 0 0 0 0,0 0 0 0 0,0 0 0 0 0,0 0 0 0 0,0 0 0 0 0,0 1 0 0 0,0-1 0 0 0,0 0 0 0 0,0 0 0 0 0,0 0 0 0 0,0 0 0 0 0,10-4 0 0 0,-10 4 0 0 0,17-11 51 0 0,0 0 1 0 0,22-20-1 0 0,-4 4 3 0 0,-27 21-55 0 0,-6 4 2 0 0,0 0 1 0 0,1 0-1 0 0,-1 1 1 0 0,1-1-1 0 0,0 1 1 0 0,-1-1-1 0 0,4 0 1 0 0,-17 24 51 0 0,7-13-53 0 0,-1-1 0 0 0,-1 0 0 0 0,-7 9 0 0 0,7-10 0 0 0,1 0 0 0 0,0 0 0 0 0,0 0 0 0 0,-4 10 0 0 0,48-45 64 0 0,36-38 160 0 0,-40 33-139 0 0,-35 33-84 0 0,0 0-1 0 0,0 1 0 0 0,0-1 0 0 0,0 0 0 0 0,0 0 1 0 0,0 0-1 0 0,0 0 0 0 0,0 0 0 0 0,0 1 0 0 0,0-1 1 0 0,0 0-1 0 0,0 0 0 0 0,0 0 0 0 0,1 0 0 0 0,-1 0 1 0 0,0 1-1 0 0,0-1 0 0 0,0 0 0 0 0,0 0 0 0 0,0 0 1 0 0,0 0-1 0 0,0 0 0 0 0,0 0 0 0 0,1 0 0 0 0,-1 0 1 0 0,0 1-1 0 0,0-1 0 0 0,0 0 0 0 0,0 0 1 0 0,0 0-1 0 0,0 0 0 0 0,1 0 0 0 0,-1 0 0 0 0,0 0 1 0 0,0 0-1 0 0,0 0 0 0 0,0 0 0 0 0,1 0 0 0 0,-1 0 1 0 0,0 0-1 0 0,0 0 0 0 0,0 0 0 0 0,0 0 0 0 0,0 0 1 0 0,1 0-1 0 0,-1 0 0 0 0,0 0 0 0 0,0 0 0 0 0,0 0 1 0 0,0 0-1 0 0,0-1 0 0 0,1 1 0 0 0,-1 0 0 0 0,0 0 1 0 0,0 0-1 0 0,0 0 0 0 0,0 0 0 0 0,0 0 0 0 0,0 0 1 0 0,0 0-1 0 0,1-1 0 0 0,-1 1 0 0 0,0 0 0 0 0,0 0 1 0 0,-2 11-4 0 0,2-11 3 0 0,-3 7 7 0 0,0 0 0 0 0,-1 0 1 0 0,1-1-1 0 0,-1 1 0 0 0,-1-1 0 0 0,1 0 0 0 0,-8 7 0 0 0,9-3-6788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28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48 128 13824 0 0,'-2'1'197'0'0,"0"-1"1"0"0,0 0 0 0 0,0 1 0 0 0,0-1 0 0 0,0 0-1 0 0,0 0 1 0 0,0 0 0 0 0,1 0 0 0 0,-1-1 0 0 0,0 1 0 0 0,0 0-1 0 0,0-1 1 0 0,0 1 0 0 0,0-1 0 0 0,1 0 0 0 0,-1 1-1 0 0,0-1 1 0 0,1 0 0 0 0,-1 0 0 0 0,0 0 0 0 0,-2-3-1 0 0,4 3-28 0 0,-1 1-1 0 0,1-1 0 0 0,-1 0 0 0 0,1 0 0 0 0,-1 0 0 0 0,1 0 0 0 0,-1 1 0 0 0,1-1 0 0 0,0 0 0 0 0,0 0 0 0 0,-1 0 0 0 0,1 0 0 0 0,0 0 1 0 0,0 0-1 0 0,0 0 0 0 0,0 0 0 0 0,0 0 0 0 0,0 0 0 0 0,1 0 0 0 0,-1 0 0 0 0,0 0 0 0 0,0 0 0 0 0,1 0 0 0 0,-1 1 0 0 0,0-1 0 0 0,1 0 1 0 0,0-1-1 0 0,0-1 104 0 0,1 0 0 0 0,-1 1 0 0 0,1-1 1 0 0,0 0-1 0 0,0 1 0 0 0,4-5 0 0 0,4-2-83 0 0,1 1 0 0 0,0 0-1 0 0,1 1 1 0 0,0 0 0 0 0,0 1 0 0 0,0 0-1 0 0,1 1 1 0 0,17-5 0 0 0,-4 7 85 0 0,-13 6-1182 0 0,-12-3 622 0 0,0 1-1 0 0,-1-1 1 0 0,1 0 0 0 0,-1 1-1 0 0,1-1 1 0 0,0 0 0 0 0,-1 1 0 0 0,1-1-1 0 0,-1 1 1 0 0,0-1 0 0 0,1 1-1 0 0,-1-1 1 0 0,1 1 0 0 0,-1-1 0 0 0,1 2-1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29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1 8752 0 0,'-1'0'673'0'0,"-1"0"-176"0"0,1 2 232 0 0,-1-1 0 0 0,1 1-1 0 0,-1 0 1 0 0,1 0 0 0 0,0 0 0 0 0,-1 0-1 0 0,1 0 1 0 0,0 0 0 0 0,1 1-1 0 0,-2 3 1 0 0,-4 81 2370 0 0,-44 183-2695 0 0,4-20 26 0 0,-27 118 2010 0 0,65-334-2226 0 0,1-9 155 0 0,2 0 0 0 0,0 0 0 0 0,-1 38 0 0 0,6-62-334 0 0,0 0 0 0 0,0 0 0 0 0,0 0 0 0 0,0 0 0 0 0,0 0 0 0 0,0 0 0 0 0,0 0 0 0 0,0 0 0 0 0,0 0 1 0 0,0-1-1 0 0,1 1 0 0 0,-1 0 0 0 0,0 0 0 0 0,1 0 0 0 0,-1 0 0 0 0,0-1 0 0 0,1 1 0 0 0,-1 0 0 0 0,1 0 0 0 0,0-1 1 0 0,-1 1-1 0 0,1 0 0 0 0,0-1 0 0 0,-1 1 0 0 0,1 0 0 0 0,0-1 0 0 0,0 1 0 0 0,1-1 5 0 0,-1 1 0 0 0,1-1 0 0 0,-1 0 0 0 0,1 0 0 0 0,-1 0-1 0 0,1 0 1 0 0,-1-1 0 0 0,0 1 0 0 0,1 0 0 0 0,-1-1 0 0 0,1 1 0 0 0,-1 0 0 0 0,0-1-1 0 0,1 0 1 0 0,0 0 0 0 0,8-5 167 0 0,-1 1-1 0 0,0-1 1 0 0,11-11-1 0 0,1 0-61 0 0,0 0 1 0 0,2 1-1 0 0,0 2 0 0 0,0 0 1 0 0,43-17-1 0 0,-60 29-565 0 0,0 0-1 0 0,0 0 1 0 0,-1 1-1 0 0,1 0 1 0 0,0 0-1 0 0,0 1 0 0 0,1-1 1 0 0,-1 1-1 0 0,10 2 1 0 0,2 1-8734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1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35 3224 0 0,'-6'-12'4233'0'0,"6"3"-1041"0"0,0 8-2916 0 0,0 0 1 0 0,0 0 0 0 0,0 1-1 0 0,0-1 1 0 0,0 0-1 0 0,0 0 1 0 0,0 1-1 0 0,0-1 1 0 0,0 0 0 0 0,0 0-1 0 0,0 1 1 0 0,1-1-1 0 0,-1 0 1 0 0,0 0 0 0 0,1 0-1 0 0,-37 67 9279 0 0,-60 132-8777 0 0,42-82-2018 0 0,58-122-1090 0 0,0-4 324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2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15200 0 0,'0'0'2271'0'0,"6"16"1201"0"0,50 40-690 0 0,-30-21-2457 0 0,-2 1 0 0 0,28 53 1 0 0,-17-26 118 0 0,-14-25-85 0 0,-13-22-395 0 0,1-1 0 0 0,0 0 0 0 0,1 0 0 0 0,12 13 1 0 0,-5-9 141 0 0,-17-19-516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2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4144 0 0,'0'0'600'0'0,"11"-13"11439"0"0,-12 1-6691 0 0,5 17-3628 0 0,8 12-1213 0 0,15 33 0 0 0,7 10-302 0 0,-12-26-113 0 0,15 20 33 0 0,-28-42-191 0 0,-3-5-119 0 0,-1 0 0 0 0,1 0 0 0 0,9 8 0 0 0,-14-14 133 0 0,1 1 1 0 0,-1-1 0 0 0,1 0 0 0 0,0 0-1 0 0,0 0 1 0 0,-1 0 0 0 0,1 0-1 0 0,0 0 1 0 0,0 0 0 0 0,0-1 0 0 0,0 1-1 0 0,0-1 1 0 0,0 1 0 0 0,0-1 0 0 0,0 0-1 0 0,0 0 1 0 0,0 0 0 0 0,1 0 0 0 0,2-1-1 0 0,-3 1-338 0 0,0-1 1 0 0,0 0-1 0 0,0 0 0 0 0,0 0 0 0 0,0 0 0 0 0,0-1 1 0 0,0 1-1 0 0,0 0 0 0 0,-1-1 0 0 0,1 0 0 0 0,0 1 1 0 0,-1-1-1 0 0,3-3 0 0 0,-1 1-585 0 0,9-10-5504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2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1 9216 0 0,'-7'0'10121'0'0,"6"0"-9832"0"0,-9 10 2047 0 0,-7 13-2180 0 0,-66 107 1397 0 0,74-116-1469 0 0,-18 22 0 0 0,17-23-32 0 0,-15 24 0 0 0,23-34-64 0 0,0 0 0 0 0,1 0-1 0 0,-1-1 1 0 0,-1 1 0 0 0,1-1-1 0 0,0 0 1 0 0,-3 2 0 0 0,4-3-508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4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333 502 17503 0 0,'-7'5'779'0'0,"-6"1"187"0"0,13-6-962 0 0,-1 0 1 0 0,1 0-1 0 0,0 0 1 0 0,-1 0 0 0 0,1 0-1 0 0,0 0 1 0 0,0 0-1 0 0,-1 0 1 0 0,1 0-1 0 0,0 0 1 0 0,0 0-1 0 0,-1 0 1 0 0,1 0-1 0 0,0 0 1 0 0,0 0-1 0 0,-1-1 1 0 0,1 1-1 0 0,0 0 1 0 0,0 0-1 0 0,0 0 1 0 0,-1 0 0 0 0,1-1-1 0 0,0 1 1 0 0,0 0-1 0 0,0 0 1 0 0,0-1-1 0 0,-1 1 1 0 0,1 0-1 0 0,0 0 1 0 0,0 0-1 0 0,0-1 1 0 0,0 1-1 0 0,0 0 1 0 0,0 0-1 0 0,0-1 1 0 0,0 1-1 0 0,0 0 1 0 0,0-1 0 0 0,0 1-1 0 0,0 0 1 0 0,0 0-1 0 0,0-1 1 0 0,0 1-1 0 0,0 0 1 0 0,0 0-1 0 0,0-1 1 0 0,1-3 134 0 0,0 0 0 0 0,0 0 1 0 0,1 1-1 0 0,-1-1 0 0 0,1 0 1 0 0,3-5-1 0 0,1-2 96 0 0,0-5 75 0 0,1 2-157 0 0,-1-1-1 0 0,14-20 1 0 0,-18 33-149 0 0,7-18 22 0 0,-9 18-18 0 0,1 1 178 0 0,-10 17 465 0 0,-6 9-499 0 0,-2 1 1 0 0,0-2-1 0 0,-30 33 0 0 0,30-38-65 0 0,3-6 120 0 0,10-11-28 0 0,9-10-152 0 0,36-46 20 0 0,18-26 34 0 0,-28 35-81 0 0,-28 39 22 0 0,-2 4 88 0 0,-1 4-82 0 0,-1-1-1 0 0,1 1 1 0 0,-1-1-1 0 0,0 1 1 0 0,1-1-1 0 0,-1 0 1 0 0,0 1 0 0 0,0-1-1 0 0,0 0 1 0 0,0 1-1 0 0,0-1 1 0 0,0 0-1 0 0,0 0 1 0 0,-2 1-1 0 0,-1 3-77 0 0,-37 50-274 0 0,20-25 688 0 0,16-23-320 0 0,0 0 0 0 0,0 0 0 0 0,0 0-1 0 0,-1-1 1 0 0,-9 10 0 0 0,-5 4-34 0 0,19-20-7 0 0,1-3 11 0 0,4-6 23 0 0,18-22-101 0 0,-2-2 0 0 0,18-38 1 0 0,0-14 580 0 0,-38 84-305 0 0,-15 9 12 0 0,-1 8-200 0 0,-15 20-1 0 0,17-19-14 0 0,-23 22-1 0 0,21-23-9 0 0,14-13 2 0 0,-1 1 0 0 0,-1-1 0 0 0,1 0 0 0 0,0 0 0 0 0,-1 0 0 0 0,1 0 0 0 0,-1 0 0 0 0,0-1 0 0 0,0 0 0 0 0,0 0 0 0 0,-6 2 0 0 0,10-5 4 0 0,0 0 0 0 0,0 0-1 0 0,0-1 1 0 0,0 1 0 0 0,0 0 0 0 0,0 0 0 0 0,1-1 0 0 0,-1 1 0 0 0,0 0-1 0 0,1-1 1 0 0,7-17-4 0 0,1 2 0 0 0,1-1 0 0 0,17-22 0 0 0,-16 24 7 0 0,-8 10 28 0 0,5-5 130 0 0,-1 0 0 0 0,0-1 0 0 0,10-23 0 0 0,-56 70 341 0 0,11-1-450 0 0,20-23-42 0 0,0 0 0 0 0,-1-1 0 0 0,-13 11 0 0 0,34-31-15 0 0,8-5 0 0 0,-2-1 0 0 0,26-28 0 0 0,-42 40 11 0 0,-1 3 42 0 0,-2 4-47 0 0,1 1 0 0 0,-1-1-1 0 0,0 0 1 0 0,0 0 0 0 0,0 0 0 0 0,-1 0-1 0 0,1 0 1 0 0,-1 0 0 0 0,0 0 0 0 0,-2 2-1 0 0,-5 12 50 0 0,-28 47 19 0 0,35-59-86 0 0,1-4-46 0 0,3-1 44 0 0,0-1 1 0 0,0 0 0 0 0,0 1 0 0 0,0-1 0 0 0,0 0 0 0 0,0 0 0 0 0,-1 0 0 0 0,1 0 0 0 0,0 0 0 0 0,-1 0 0 0 0,1 0 0 0 0,-1 0 0 0 0,1-1 0 0 0,-1 1 0 0 0,1-1 0 0 0,0-1 0 0 0,21-28-120 0 0,-22 28 116 0 0,52-79-753 0 0,-69 107 942 0 0,0-1 0 0 0,-33 36 0 0 0,12-22-172 0 0,37-38 0 0 0,0 1 0 0 0,0-1 0 0 0,0 0 0 0 0,0 0 0 0 0,0 0 0 0 0,0 0-1 0 0,-1 0 1 0 0,1 0 0 0 0,0 0 0 0 0,0 0 0 0 0,0 0 0 0 0,0 0 0 0 0,0 1 0 0 0,0-1 0 0 0,0 0-1 0 0,0 0 1 0 0,-1 0 0 0 0,1 0 0 0 0,0 0 0 0 0,0 0 0 0 0,0 0 0 0 0,0 0 0 0 0,0 0 0 0 0,0 0-1 0 0,-1 0 1 0 0,1 0 0 0 0,0 0 0 0 0,0 0 0 0 0,0 0 0 0 0,0 0 0 0 0,0 0 0 0 0,0 0 0 0 0,0 0-1 0 0,-1 0 1 0 0,1 0 0 0 0,0-1 0 0 0,0 1 0 0 0,0 0 0 0 0,0 0 0 0 0,0 0 0 0 0,0 0 0 0 0,0 0 0 0 0,-1 0-1 0 0,0-7-15 0 0,1-7-68 0 0,4-2 92 0 0,0 0 0 0 0,1 0 0 0 0,1 0 1 0 0,9-15-1 0 0,-6 9 24 0 0,8-23 0 0 0,-11 31-32 0 0,1-3 0 0 0,-8 15 0 0 0,-3 5 0 0 0,-4 7 0 0 0,-31 42-20 0 0,28-39-9 0 0,0 1 0 0 0,1 0-1 0 0,-15 30 1 0 0,0 5-183 0 0,24-48 459 0 0,7-11-674 0 0,-3 2 471 0 0,0 0 0 0 0,0 0-1 0 0,1 0 1 0 0,0 0 0 0 0,7-10 0 0 0,-5 9 23 0 0,0-1 1 0 0,8-18-1 0 0,20-64 84 0 0,-34 91-144 0 0,1 0 0 0 0,-1 0 1 0 0,0 0-1 0 0,1 1 0 0 0,-1-1 1 0 0,0 0-1 0 0,0 0 0 0 0,0 0 0 0 0,0 0 1 0 0,1 0-1 0 0,-1 0 0 0 0,-1 0 1 0 0,1 0-1 0 0,0 0 0 0 0,0 0 0 0 0,0 0 1 0 0,0 0-1 0 0,-1 0 0 0 0,1 0 1 0 0,0 0-1 0 0,-1 0 0 0 0,0-1 1 0 0,0 2-3 0 0,0 0 1 0 0,1-1 0 0 0,-1 1 0 0 0,0 0 0 0 0,0 0-1 0 0,0 0 1 0 0,0 0 0 0 0,0 0 0 0 0,0 0 0 0 0,0 0 0 0 0,0 0-1 0 0,1 0 1 0 0,-1 0 0 0 0,0 1 0 0 0,0-1 0 0 0,0 0 0 0 0,0 1-1 0 0,1-1 1 0 0,-1 0 0 0 0,0 1 0 0 0,0-1 0 0 0,0 1 0 0 0,1-1-1 0 0,-2 2 1 0 0,-5 3-6 0 0,1 0 0 0 0,0 0 0 0 0,0 1 0 0 0,0 0 0 0 0,-7 10 0 0 0,-15 15 0 0 0,16-18-2 0 0,11-12 3 0 0,-1 1 0 0 0,1 0 0 0 0,-1 0 0 0 0,1-1 0 0 0,-1 1 0 0 0,0-1 1 0 0,1 0-1 0 0,-1 1 0 0 0,0-1 0 0 0,0 0 0 0 0,-2 1 0 0 0,20-27 52 0 0,40-50-650 0 0,-51 70 681 0 0,-1-1 1 0 0,0 1 0 0 0,0-1-1 0 0,-1 0 1 0 0,0 0-1 0 0,4-12 1 0 0,-21 28 32 0 0,-49 82 427 0 0,54-78-472 0 0,-1 1-276 0 0,-18 20-1 0 0,23-32 174 0 0,4-6 24 0 0,3-6 14 0 0,39-71-7 0 0,-11 23 0 0 0,-12 17 112 0 0,-17 39-110 0 0,1-6 148 0 0,-4 9 93 0 0,-4 9-86 0 0,-65 111-157 0 0,63-111-11 0 0,7-16-14 0 0,10-21-11 0 0,-8 24 36 0 0,41-97 33 0 0,-36 82-27 0 0,-1 0 0 0 0,0 0 0 0 0,-1-1 1 0 0,1-18-1 0 0,-2 17-6 0 0,-5 18 0 0 0,-1 5 0 0 0,-6 6 0 0 0,-4 15 0 0 0,-21 50 0 0 0,19-38 0 0 0,-33 83 261 0 0,23-48-250 0 0,25-72-11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0,1 0 0 0 0,-1 0 0 0 0,0 0 0 0 0,0 0 0 0 0,0 0 0 0 0,0 0 0 0 0,0 0 0 0 0,0 0 0 0 0,0 0 0 0 0,0 0 0 0 0,0 0 0 0 0,0 0 0 0 0,0 0 0 0 0,0 0 0 0 0,0 0 0 0 0,0 0 0 0 0,1 0 0 0 0,-1 0 0 0 0,0 0 0 0 0,0 0 0 0 0,0 0 0 0 0,0 0 0 0 0,0 0 0 0 0,0 0 0 0 0,0 0 0 0 0,0 0 0 0 0,0 0 0 0 0,7-4 1 0 0,5-7-14 0 0,9-15 42 0 0,34-56-1 0 0,-25 35-275 0 0,-24 35 240 0 0,-5 11 15 0 0,-1 0-1 0 0,1-1 0 0 0,-1 1 0 0 0,1 0 0 0 0,-1 0 0 0 0,1 0 0 0 0,0 0 0 0 0,-1-1 0 0 0,1 1 0 0 0,0 0 0 0 0,0 0 0 0 0,0 0 0 0 0,0 1 0 0 0,0-1 0 0 0,0 0 0 0 0,0 0 0 0 0,0 0 0 0 0,0 1 0 0 0,0-1 1 0 0,1 1-1 0 0,-1-1 0 0 0,0 1 0 0 0,0-1 0 0 0,1 1 0 0 0,0-1 0 0 0,-1 1-11 0 0,-1 1 0 0 0,0-1-1 0 0,1 0 1 0 0,-1 1 0 0 0,0-1 0 0 0,1 0 0 0 0,-1 1 0 0 0,0-1 0 0 0,0 0-1 0 0,1 1 1 0 0,-1-1 0 0 0,0 1 0 0 0,0-1 0 0 0,0 1 0 0 0,0-1 0 0 0,0 0-1 0 0,1 1 1 0 0,-1-1 0 0 0,0 1 0 0 0,0-1 0 0 0,0 1 0 0 0,0-1-1 0 0,0 0 1 0 0,0 1 0 0 0,-1-1 0 0 0,1 1 0 0 0,0-1 0 0 0,0 1 0 0 0,0 0-1 0 0,-3 14-37 0 0,2-9 42 0 0,3-13 47 0 0,1-1 0 0 0,-1 1-1 0 0,1-1 1 0 0,4-6 0 0 0,2-6 104 0 0,-2 2 151 0 0,-1 3-217 0 0,14-27-1 0 0,-19 40-108 0 0,-7 26-731 0 0,2 1 1084 0 0,0 5-499 0 0,-2 43-1 0 0,3-33 491 0 0,2-31-248 0 0,0 0 1 0 0,0 0 0 0 0,1 0 0 0 0,0 1 0 0 0,3 15-1 0 0,-1-18-61 0 0,-1-4-9 0 0,0 1-1 0 0,0 0 1 0 0,-1-1 0 0 0,1 1 0 0 0,-1 4 0 0 0,12-16 131 0 0,-5 0-105 0 0,1 0 0 0 0,-2 0-1 0 0,1-1 1 0 0,-1 0 0 0 0,6-12 0 0 0,3-4-22 0 0,-6 12-713 0 0,0 1 1 0 0,0 0-1 0 0,18-16 0 0 0,-19 20-759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1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12 4144 0 0,'-2'-2'-1010'0'0,"-6"-3"1688"0"0,-3 0 7140 0 0,-1 7 649 0 0,2 3-6633 0 0,7-2-1580 0 0,-1 0 0 0 0,1 0 0 0 0,0 1 0 0 0,0-1 0 0 0,0 1 0 0 0,1-1 0 0 0,-1 1 0 0 0,-3 7 0 0 0,-10 33 809 0 0,10-24-897 0 0,5-15-44 0 0,0-1 1 0 0,0 0-1 0 0,1 1 1 0 0,-1-1-1 0 0,1 0 1 0 0,0 1-1 0 0,0-1 1 0 0,1 5-1 0 0,0-6-19 0 0,-1 0-1 0 0,1-1 1 0 0,-1 1-1 0 0,1-1 1 0 0,0 1-1 0 0,0-1 1 0 0,0 0-1 0 0,0 1 1 0 0,0-1-1 0 0,0 0 1 0 0,1 0-1 0 0,-1 0 1 0 0,1 1-1 0 0,3 2 1 0 0,-4-5-85 0 0,1 1 1 0 0,-1-1 0 0 0,1 1-1 0 0,-1-1 1 0 0,1 1 0 0 0,-1-1-1 0 0,1 0 1 0 0,-1 1-1 0 0,1-1 1 0 0,-1 0 0 0 0,1 0-1 0 0,-1 0 1 0 0,1 0 0 0 0,0-1-1 0 0,-1 1 1 0 0,1 0 0 0 0,-1-1-1 0 0,1 1 1 0 0,-1-1-1 0 0,1 1 1 0 0,-1-1 0 0 0,0 0-1 0 0,3-1 1 0 0,0 0 5 0 0,0 0 0 0 0,0-1 0 0 0,0 0 0 0 0,-1 0 0 0 0,1 0 0 0 0,4-5-1 0 0,-3 2-117 0 0,-1-1 0 0 0,0 1 0 0 0,0-1 0 0 0,-1 1 0 0 0,0-1 0 0 0,0 0 0 0 0,2-8 0 0 0,0-7-3069 0 0,0-1-3959 0 0,-2 8-509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8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15664 0 0,'0'0'1417'0'0,"-2"13"317"0"0,6 0-1000 0 0,2 1-1 0 0,0-1 0 0 0,0-1 1 0 0,1 0-1 0 0,1 0 0 0 0,16 20 1 0 0,4 7-556 0 0,4 10 175 0 0,16 21 76 0 0,-3 2 0 0 0,39 88 0 0 0,-23-10-1081 0 0,-60-147 291 0 0,0-1-1 0 0,0 1 1 0 0,0 0-1 0 0,0 0 1 0 0,-1-1-1 0 0,1 1 1 0 0,-1 0-1 0 0,0 3 1 0 0,0 4-7637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9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1 177 16128 0 0,'0'0'1241'0'0,"9"-1"428"0"0,-1-1-732 0 0,0-1-1 0 0,-1 1 1 0 0,1-1-1 0 0,-1-1 0 0 0,11-6 1 0 0,8-4 188 0 0,46-22 562 0 0,55-23-1184 0 0,-35 24-4813 0 0,-77 28 2239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9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4608 0 0,'-2'0'264'0'0,"1"0"1"0"0,-1 0-1 0 0,1 1 0 0 0,0-1 1 0 0,-1 0-1 0 0,1 0 0 0 0,0 1 1 0 0,-1-1-1 0 0,1 1 0 0 0,0-1 1 0 0,0 1-1 0 0,-1-1 0 0 0,1 1 1 0 0,0 0-1 0 0,0 0 0 0 0,0-1 1 0 0,0 1-1 0 0,0 0 0 0 0,0 0 1 0 0,0 0-1 0 0,0 0 0 0 0,0 0 1 0 0,0 0-1 0 0,1 1 0 0 0,-1-1 1 0 0,0 0-1 0 0,1 0 0 0 0,-1 1 1 0 0,1-1-1 0 0,-1 0 0 0 0,1 1 1 0 0,0-1-1 0 0,-1 0 0 0 0,1 1 1 0 0,0-1-1 0 0,0 0 1 0 0,0 3-1 0 0,0 2 822 0 0,0-1 0 0 0,1 1 0 0 0,-1 0-1 0 0,3 6 1 0 0,1 6-1915 0 0,21 70 1308 0 0,15 47-310 0 0,-35-122-88 0 0,45 112 765 0 0,-44-112-702 0 0,1 0 1 0 0,0-1-1 0 0,1 0 1 0 0,1 0-1 0 0,0-1 1 0 0,1 0-1 0 0,11 11 0 0 0,-19-20-110 0 0,0 0 0 0 0,0-1-1 0 0,0 1 1 0 0,0-1 0 0 0,0 0-1 0 0,0 0 1 0 0,0 0 0 0 0,1 0 0 0 0,-1 0-1 0 0,0 0 1 0 0,1 0 0 0 0,-1-1-1 0 0,1 1 1 0 0,-1-1 0 0 0,0 0-1 0 0,1 0 1 0 0,-1 0 0 0 0,1 0-1 0 0,-1 0 1 0 0,5-1 0 0 0,-5 0 8 0 0,1 0 1 0 0,-1 0 0 0 0,1 0-1 0 0,-1 0 1 0 0,0-1 0 0 0,0 1-1 0 0,1-1 1 0 0,-1 1-1 0 0,0-1 1 0 0,0 0 0 0 0,-1 0-1 0 0,1 0 1 0 0,0 0 0 0 0,-1 0-1 0 0,1 0 1 0 0,-1 0-1 0 0,0-1 1 0 0,1 1 0 0 0,0-3-1 0 0,4-13 222 0 0,0-1 0 0 0,-1 1 0 0 0,-1-1 0 0 0,-1 0 0 0 0,-1 0 0 0 0,0-21 0 0 0,-1 27 89 0 0,1 0-1 0 0,5-25 1 0 0,-7 37 151 0 0,18 12 179 0 0,-11-3-596 0 0,-1 1-1 0 0,0-1 0 0 0,-1 1 0 0 0,0 1 0 0 0,0-1 0 0 0,4 16 0 0 0,13 23 106 0 0,-9-21-199 0 0,-8-15-12 0 0,2 0 0 0 0,-1 0 0 0 0,10 12 0 0 0,-14-22-149 0 0,-1 1 1 0 0,1-1 0 0 0,0 0 0 0 0,0 0-1 0 0,0 0 1 0 0,1 0 0 0 0,-1 0 0 0 0,1 0 0 0 0,-1-1-1 0 0,1 1 1 0 0,-1-1 0 0 0,1 0 0 0 0,0 0 0 0 0,-1 0-1 0 0,1 0 1 0 0,0 0 0 0 0,0 0 0 0 0,0-1-1 0 0,4 1 1 0 0,5-2-1837 0 0</inkml:trace>
  <inkml:trace contextRef="#ctx0" brushRef="#br0" timeOffset="1">636 261 5528 0 0,'0'1'422'0'0,"-7"34"403"0"0,6-10 5864 0 0,3 37-1 0 0,-1-33-5093 0 0,1-5-706 0 0,0 0-1 0 0,9 39 0 0 0,-9-53-886 0 0,1 0-1 0 0,0 0 1 0 0,1 0 0 0 0,0 0 0 0 0,1-1-1 0 0,0 0 1 0 0,0 0 0 0 0,10 12-1 0 0,-3-10-1389 0 0,-1-3-4241 0 0,1-3-1861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39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13360 0 0,'-7'0'1184'0'0,"5"0"-944"0"0,-4 0-240 0 0,4 0 968 0 0,-4 4 2447 0 0,6 1-3191 0 0,8 2-224 0 0,3 0-7743 0 0</inkml:trace>
  <inkml:trace contextRef="#ctx0" brushRef="#br0" timeOffset="1">322 53 17503 0 0,'-35'33'1895'0'0,"28"-27"-1390"0"0,-1 1-1 0 0,1-1 0 0 0,0 1 1 0 0,1 1-1 0 0,0-1 0 0 0,-9 14 1 0 0,13-18-185 0 0,1 0-1 0 0,-1 0 1 0 0,1 0 0 0 0,0 0 0 0 0,0 0 0 0 0,0 0 0 0 0,0 0 0 0 0,0 1-1 0 0,0 4 1 0 0,1-7-205 0 0,1 1-1 0 0,-1 0 1 0 0,0-1-1 0 0,1 1 0 0 0,-1-1 1 0 0,1 1-1 0 0,0-1 1 0 0,-1 1-1 0 0,1-1 0 0 0,0 1 1 0 0,0-1-1 0 0,0 0 1 0 0,0 0-1 0 0,0 1 1 0 0,0-1-1 0 0,0 0 0 0 0,1 0 1 0 0,-1 0-1 0 0,0 0 1 0 0,1 0-1 0 0,2 1 0 0 0,1 1 13 0 0,1-1-1 0 0,1 0 0 0 0,-1 0 1 0 0,0-1-1 0 0,0 0 0 0 0,1 0 0 0 0,-1 0 1 0 0,0-1-1 0 0,10 0 0 0 0,4 1 195 0 0,42 3 498 0 0,-61-4-814 0 0,0 0 1 0 0,-1 1-1 0 0,1-1 0 0 0,0 0 1 0 0,-1 1-1 0 0,1-1 0 0 0,0 0 1 0 0,-1 1-1 0 0,1-1 0 0 0,-1 1 1 0 0,1-1-1 0 0,-1 1 0 0 0,1 0 1 0 0,-1-1-1 0 0,1 1 0 0 0,-1 0 0 0 0,1-1 1 0 0,-1 1-1 0 0,0 0 0 0 0,1-1 1 0 0,-1 1-1 0 0,0 0 0 0 0,0-1 1 0 0,0 1-1 0 0,1 0 0 0 0,-1 0 1 0 0,0-1-1 0 0,0 1 0 0 0,0 0 1 0 0,0 0-1 0 0,0-1 0 0 0,0 1 1 0 0,-1 1-1 0 0,-5 26 81 0 0,6-27-78 0 0,-5 11-93 0 0,-1 1 0 0 0,0-1 0 0 0,-1-1 0 0 0,0 1 0 0 0,-13 14 0 0 0,3-7-516 0 0,-2-2-35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8:44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875 200 6912 0 0,'-11'-2'3628'0'0,"-4"-9"2114"0"0,-3-13-660 0 0,15 20-5391 0 0,-2-6 934 0 0,5 9-549 0 0,-1-1-1 0 0,1 1 1 0 0,-1 0-1 0 0,0-1 1 0 0,1 1-1 0 0,-1 0 1 0 0,0 0 0 0 0,0 0-1 0 0,0 0 1 0 0,-1-1-1 0 0,-19-19 960 0 0,16 16-693 0 0,0-1-1 0 0,-1 1 0 0 0,-11-8 0 0 0,-6-1 271 0 0,-1 2 0 0 0,0 1-1 0 0,-38-13 1 0 0,45 19-411 0 0,-1 0 0 0 0,0 1 0 0 0,-1 1 0 0 0,1 1 0 0 0,0 0 0 0 0,-37 3-1 0 0,41 0-137 0 0,-2 0 34 0 0,1 0 1 0 0,-25 6-1 0 0,28-4-81 0 0,-1 0 0 0 0,1 1 0 0 0,0 0 0 0 0,0 1 0 0 0,0 0 0 0 0,0 1 0 0 0,1 0 0 0 0,0 1 0 0 0,-10 8 0 0 0,1 2-8 0 0,1 0 0 0 0,1 2 0 0 0,0 0 0 0 0,2 1 0 0 0,0 0 0 0 0,1 2 0 0 0,-22 42 0 0 0,21-32-15 0 0,2-3-11 0 0,1-1-1 0 0,1 1 1 0 0,-9 35 0 0 0,16-44 18 0 0,1 1 0 0 0,-2 28 0 0 0,5-42 0 0 0,1-1 0 0 0,0 1 0 0 0,1 0 0 0 0,-1-1 0 0 0,1 1 0 0 0,1-1 0 0 0,-1 1 0 0 0,1-1 0 0 0,0 0 0 0 0,1 1 0 0 0,5 9 0 0 0,-2-5 30 0 0,1 0 0 0 0,0 0 0 0 0,1-1-1 0 0,0 0 1 0 0,0-1 0 0 0,1 1 0 0 0,0-2 0 0 0,1 1-1 0 0,0-1 1 0 0,18 11 0 0 0,-11-11 25 0 0,1-1 0 0 0,-1 0 0 0 0,1-2 0 0 0,0 0 0 0 0,1-1 0 0 0,30 4 0 0 0,3-4 132 0 0,61-3 0 0 0,-55-3-185 0 0,58-9 0 0 0,-97 8 24 0 0,0 0-1 0 0,0-2 1 0 0,0 0 0 0 0,-1-2-1 0 0,0 0 1 0 0,33-17 0 0 0,-42 18 50 0 0,-1 0-1 0 0,0 0 1 0 0,0-1 0 0 0,-1 1 0 0 0,0-2 0 0 0,0 1 0 0 0,-1-1 0 0 0,0 0-1 0 0,10-17 1 0 0,-9 11-13 0 0,0-1 1 0 0,-1 0-1 0 0,-1 0 0 0 0,0 0 0 0 0,4-25 0 0 0,-7 13-41 0 0,-1 1 0 0 0,-1 0 0 0 0,-1 0 0 0 0,-1-1 0 0 0,-6-25 0 0 0,1 15-1 0 0,-5-52 45 0 0,11 76-60 0 0,0 1 0 0 0,-1-1-1 0 0,0 0 1 0 0,-1 1 0 0 0,0 0 0 0 0,-1-1 0 0 0,-1 1 0 0 0,-9-18 0 0 0,9 20-2 0 0,2 5-1 0 0,0-1 1 0 0,0 1-1 0 0,0 0 1 0 0,-1 0-1 0 0,1 0 1 0 0,-1 1-1 0 0,-1-1 1 0 0,1 1 0 0 0,0 0-1 0 0,-1 0 1 0 0,0 0-1 0 0,0 1 1 0 0,-6-4-1 0 0,5 5-81 0 0,0 0-1 0 0,0 0 0 0 0,-1 1 0 0 0,1-1 1 0 0,-1 1-1 0 0,1 1 0 0 0,-1-1 1 0 0,1 1-1 0 0,-1 0 0 0 0,1 1 0 0 0,-12 2 1 0 0,4-1-881 0 0,1 2 1 0 0,0 0-1 0 0,0 0 1 0 0,-19 10-1 0 0,22-6-525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9:03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283 129 1840 0 0,'3'-10'131'0'0,"-2"8"128"0"0,0 0 1 0 0,0 0-1 0 0,-1 0 0 0 0,1 0 0 0 0,-1-1 1 0 0,1 1-1 0 0,-1-4 0 0 0,2-5 1745 0 0,-2 9-1716 0 0,1 1-1 0 0,-1 0 1 0 0,0-1-1 0 0,0 1 1 0 0,0 0 0 0 0,0-1-1 0 0,0 1 1 0 0,0-1-1 0 0,0 1 1 0 0,0 0-1 0 0,0-1 1 0 0,-1 1-1 0 0,1 0 1 0 0,-1-3-1 0 0,-6-25 6430 0 0,5 22-3655 0 0,3 7-3016 0 0,-1 0 0 0 0,0 0-1 0 0,0-1 1 0 0,0 1 0 0 0,0 0-1 0 0,0 0 1 0 0,0 0 0 0 0,0-1-1 0 0,0 1 1 0 0,0 0-1 0 0,0 0 1 0 0,-1-1 0 0 0,1 1-1 0 0,0 0 1 0 0,0 0 0 0 0,0 0-1 0 0,0-1 1 0 0,0 1 0 0 0,0 0-1 0 0,0 0 1 0 0,0 0-1 0 0,-1 0 1 0 0,1-1 0 0 0,0 1-1 0 0,0 0 1 0 0,0 0 0 0 0,0 0-1 0 0,-1 0 1 0 0,1 0-1 0 0,0-1 1 0 0,0 1 0 0 0,0 0-1 0 0,0 0 1 0 0,-1 0 0 0 0,1 0-1 0 0,0 0 1 0 0,0 0 0 0 0,-1 0-1 0 0,1 0 1 0 0,0 0-1 0 0,0 0 1 0 0,0 0 0 0 0,-1 0-1 0 0,1 0 1 0 0,0 0 0 0 0,0 0-1 0 0,-1 0 1 0 0,1 0 0 0 0,0 0-1 0 0,0 0 1 0 0,0 0-1 0 0,-1 0 1 0 0,1 0 0 0 0,0 0-1 0 0,0 1 1 0 0,0-1 0 0 0,0 0-1 0 0,-1 0 1 0 0,1 0-1 0 0,0 0 1 0 0,0 0 0 0 0,0 1-1 0 0,-1-1 1 0 0,-5 5 89 0 0,0 1-1 0 0,0 0 1 0 0,0 0-1 0 0,1 0 1 0 0,0 0-1 0 0,0 1 1 0 0,1 0 0 0 0,-1 0-1 0 0,-3 9 1 0 0,-2 2-112 0 0,-133 199 103 0 0,82-135 1268 0 0,57-75-1023 0 0,5-8 133 0 0,8-12-219 0 0,74-114 150 0 0,-49 74-333 0 0,-9 16 166 0 0,19-41 0 0 0,3 1 1124 0 0,-44 73-1361 0 0,-3 3-107 0 0,-12 14 152 0 0,-14 34-76 0 0,-116 236 0 0 0,94-202 11 0 0,46-78 42 0 0,5-7-40 0 0,0 0-1 0 0,0-1 1 0 0,-1 0-1 0 0,5-8 1 0 0,0-2-12 0 0,12-16 18 0 0,37-47-1 0 0,7-9 9 0 0,-35 47-16 0 0,-21 32-4 0 0,0-2 0 0 0,0 1 0 0 0,-1-1 0 0 0,0 0 0 0 0,6-16 0 0 0,0-10 3 0 0,9-18 44 0 0,-15 45-28 0 0,-6 8-25 0 0,0 1 0 0 0,0 0 1 0 0,0 0-1 0 0,0 0 0 0 0,0 0 0 0 0,1 0 0 0 0,-1 0 0 0 0,0 0 0 0 0,0 0 0 0 0,0 0 0 0 0,0 0 0 0 0,0-1 0 0 0,0 1 0 0 0,1 0 0 0 0,-1 0 0 0 0,0 0 0 0 0,0 0 0 0 0,0 0 0 0 0,0 0 1 0 0,0 0-1 0 0,1 0 0 0 0,-1 0 0 0 0,0 0 0 0 0,0 0 0 0 0,0 0 0 0 0,0 0 0 0 0,0 0 0 0 0,0 0 0 0 0,1 0 0 0 0,-1 1 0 0 0,0-1 0 0 0,0 0 0 0 0,0 0 0 0 0,0 0 0 0 0,0 0 1 0 0,0 0-1 0 0,1 0 0 0 0,-1 0 0 0 0,0 0 0 0 0,0 0 0 0 0,0 0 0 0 0,0 1 0 0 0,0-1 0 0 0,0 0 0 0 0,0 0 0 0 0,0 0 0 0 0,0 0 0 0 0,0 0 0 0 0,0 0 0 0 0,0 1 0 0 0,1-1 0 0 0,-1 0 1 0 0,0 0-1 0 0,0 0 0 0 0,0 0 0 0 0,2 5 52 0 0,-1-3 11 0 0,-1-1-50 0 0,0 4 32 0 0,2-2-42 0 0,6 6 56 0 0,22 32-35 0 0,-3 2 1 0 0,26 53-1 0 0,-50-90-25 0 0,12 24 0 0 0,33 50 0 0 0,-31-54 0 0 0,14 29 0 0 0,-9-16 0 0 0,-11-11 88 0 0,-11-28 56 0 0,-5-7 27 0 0,-13-29 64 0 0,5 11-115 0 0,-22-35-1 0 0,17 31-100 0 0,2 0 0 0 0,1-2-1 0 0,-20-58 1 0 0,28 69-19 0 0,1 0 0 0 0,-7-32 0 0 0,8 33-19 0 0,5 19 17 0 0,0 0 0 0 0,0 0 1 0 0,0 0-1 0 0,0 0 0 0 0,0 0 0 0 0,0 0 1 0 0,0 0-1 0 0,0 0 0 0 0,0 0 0 0 0,0 0 1 0 0,0 0-1 0 0,0 0 0 0 0,0 0 1 0 0,0 0-1 0 0,0 0 0 0 0,0 0 0 0 0,0 0 1 0 0,0 0-1 0 0,0 0 0 0 0,0 0 0 0 0,0 0 1 0 0,0 0-1 0 0,3 11-11 0 0,27 71-30 0 0,4-3 1 0 0,54 95-1 0 0,-15-58 97 0 0,-48-79-44 0 0,-18-27-106 0 0,-11-17-136 0 0,-15-15-312 0 0,-25-3-5056 0 0,29 19-3463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9:06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29 412 9216 0 0,'-15'3'-83'0'0,"2"-1"11941"0"0,23-11-9925 0 0,-6 4-1470 0 0,4 1-191 0 0,-1 2 0 0 0,1-1 0 0 0,-1 1 0 0 0,1 0 0 0 0,0 0 0 0 0,0 1 0 0 0,0 0 0 0 0,0 1 0 0 0,9 0 0 0 0,2-1 20 0 0,21 0 249 0 0,48 6-1 0 0,-78-4-480 0 0,109 13 25 0 0,-59-5-66 0 0,69 0 0 0 0,-83-4 906 0 0,-40-4-622 0 0,-10-2-164 0 0,-63-6 11 0 0,-1-1-27 0 0,-3-2-110 0 0,70 9 5 0 0,-21-2-24 0 0,15 1-59 0 0,12-2 97 0 0,67-26 120 0 0,-56 24-359 0 0,38-12 534 0 0,-53 17-374 0 0,-2 2 159 0 0,-24 13-85 0 0,15-8-28 0 0,0-1-1 0 0,-20 9 1 0 0,15-9 1 0 0,0 0 0 0 0,0-1 1 0 0,0 0-1 0 0,-1-2 0 0 0,1 0 0 0 0,-31 1 0 0 0,44-4-5 0 0,-1 1 0 0 0,1 0 0 0 0,0 0 0 0 0,0-1-1 0 0,0 1 1 0 0,-1-1 0 0 0,1 1 0 0 0,0-1 0 0 0,0 0-1 0 0,0 0 1 0 0,0 0 0 0 0,0 0 0 0 0,0 0-1 0 0,-2-2 1 0 0,4 2 3 0 0,-1 0-1 0 0,1 0 0 0 0,0 0 1 0 0,-1 0-1 0 0,1 0 0 0 0,0 0 1 0 0,-1 0-1 0 0,1 0 1 0 0,0 0-1 0 0,0 0 0 0 0,0 0 1 0 0,0 0-1 0 0,0 0 0 0 0,0 0 1 0 0,0-1-1 0 0,0 1 0 0 0,0 0 1 0 0,1 0-1 0 0,-1 0 0 0 0,0 0 1 0 0,1 0-1 0 0,-1 0 1 0 0,1 0-1 0 0,-1 0 0 0 0,1 1 1 0 0,-1-1-1 0 0,1 0 0 0 0,0 0 1 0 0,1-1-1 0 0,60-87-193 0 0,-60 86 196 0 0,0 0 0 0 0,1-1 0 0 0,-1 1 0 0 0,0 0 0 0 0,0-1 0 0 0,1-4 0 0 0,-3 7 2 0 0,0 1 0 0 0,0 0-1 0 0,0-1 1 0 0,0 1 0 0 0,0 0-1 0 0,0 0 1 0 0,0-1 0 0 0,0 1 0 0 0,0 0-1 0 0,0-1 1 0 0,0 1 0 0 0,-1 0-1 0 0,1 0 1 0 0,0-1 0 0 0,0 1 0 0 0,0 0-1 0 0,0 0 1 0 0,-1 0 0 0 0,1-1-1 0 0,0 1 1 0 0,0 0 0 0 0,0 0 0 0 0,-1 0-1 0 0,1-1 1 0 0,0 1 0 0 0,0 0-1 0 0,-1 0 1 0 0,1 0 0 0 0,0 0 0 0 0,-1 0-1 0 0,1 0 1 0 0,0 0 0 0 0,0 0-1 0 0,-1-1 1 0 0,1 1 0 0 0,0 0 0 0 0,-1 0-1 0 0,1 0 1 0 0,0 0 0 0 0,0 1-1 0 0,-1-1 1 0 0,-5 0 24 0 0,1 0 0 0 0,0 1-1 0 0,-1-1 1 0 0,1 1 0 0 0,-1 1-1 0 0,1-1 1 0 0,0 1 0 0 0,-6 2-1 0 0,-5 2 29 0 0,-125 46-123 0 0,134-52 128 0 0,6-4-37 0 0,6-6-35 0 0,-4 10 9 0 0,50-43-76 0 0,-40 32 93 0 0,2 1 1 0 0,-1 0-1 0 0,20-10 0 0 0,3-4 6 0 0,-37 28-19 0 0,-2 1 0 0 0,-1 1 0 0 0,1-1 0 0 0,-6 6 0 0 0,-1-1 0 0 0,0-1 0 0 0,-10 14 0 0 0,15-16 0 0 0,0 0 0 0 0,0 0 0 0 0,-1-1 0 0 0,0 0 0 0 0,-1 0 0 0 0,1-1 0 0 0,-13 7 0 0 0,18-11 0 0 0,2 0 0 0 0,-1-1 0 0 0,1 0 0 0 0,-1 1 0 0 0,1-1 0 0 0,-1 0 0 0 0,1 0 0 0 0,-1 0 0 0 0,1 0 0 0 0,-1 1 0 0 0,1-1 0 0 0,-1 0 0 0 0,1 0 0 0 0,-1 0 0 0 0,1 0 0 0 0,-1 0 0 0 0,1 0 0 0 0,-1 0 0 0 0,1 0 0 0 0,-1-1 0 0 0,1 1 0 0 0,-1 0 0 0 0,0 0 0 0 0,1 0 0 0 0,-1 0 0 0 0,1 0 0 0 0,0-1 0 0 0,-1 1 0 0 0,1 0 0 0 0,0 0 0 0 0,0 0 0 0 0,-1 0 0 0 0,1 0 0 0 0,0 0 0 0 0,-1-1 0 0 0,1 1 0 0 0,0 0 0 0 0,0 0 0 0 0,-1 0 0 0 0,1-1 0 0 0,0 1 0 0 0,0 0 0 0 0,0 0 0 0 0,-1-1 0 0 0,1 1 0 0 0,0 0 0 0 0,0-1 0 0 0,0 1 0 0 0,0 0 0 0 0,0 0 0 0 0,-1-1 0 0 0,1 1 0 0 0,0 0 0 0 0,0-1 0 0 0,0 1 0 0 0,0 0 0 0 0,0-1 0 0 0,0 1 0 0 0,0 0 0 0 0,0-1 0 0 0,0 0 0 0 0,4-9 0 0 0,-4 10 0 0 0,5-13 0 0 0,1 1 0 0 0,0 0 0 0 0,9-11 0 0 0,-6 8 0 0 0,10-20 0 0 0,-5 3 37 0 0,32-50 1 0 0,-40 66 1012 0 0,-8 13-401 0 0,-7 7-359 0 0,4-1-290 0 0,1 1 0 0 0,0 1 0 0 0,-1-1 0 0 0,2 1 0 0 0,-1-1 0 0 0,-6 11 0 0 0,-16 34 0 0 0,15-28 0 0 0,7-13 0 0 0,0 0 0 0 0,0 0 0 0 0,0 1 0 0 0,-3 12 0 0 0,7-20 0 0 0,0-1 0 0 0,0 0 0 0 0,0 1 0 0 0,1-1 0 0 0,-1 0 0 0 0,0 1 0 0 0,0-1 0 0 0,0 1 0 0 0,0-1 0 0 0,0 0 0 0 0,0 0 0 0 0,0 1 0 0 0,1-1 0 0 0,-1 0 0 0 0,0 1 0 0 0,0-1 0 0 0,1 0 0 0 0,-1 1 0 0 0,0-1 0 0 0,0 0 0 0 0,1 0 0 0 0,-1 0 0 0 0,0 1 0 0 0,0-1 0 0 0,1 0 0 0 0,-1 0 0 0 0,0 0 0 0 0,1 0 0 0 0,-1 1 0 0 0,0-1 0 0 0,1 0 0 0 0,-1 0 0 0 0,1 0 0 0 0,-1 0 0 0 0,0 0 0 0 0,1 0 0 0 0,-1 0 0 0 0,0 0 0 0 0,1 0 0 0 0,-1 0 0 0 0,0 0 0 0 0,1 0 0 0 0,-1 0 0 0 0,0 0 0 0 0,1-1 0 0 0,-1 1 0 0 0,0 0 0 0 0,1 0 0 0 0,0 0 0 0 0,3-1 0 0 0,-1 1 0 0 0,1-1 0 0 0,-1 1 0 0 0,1-1 0 0 0,-1 0 0 0 0,1-1 0 0 0,-1 1 0 0 0,1 0 0 0 0,4-4 0 0 0,30-21 0 0 0,-15 9 0 0 0,16-8 0 0 0,-38 25 0 0 0,-1 0 0 0 0,0 0 0 0 0,0 0 0 0 0,0 0 0 0 0,0-1 0 0 0,0 1 0 0 0,0 0 0 0 0,1 0 0 0 0,-1 0 0 0 0,0 0 0 0 0,0 0 0 0 0,0-1 0 0 0,0 1 0 0 0,1 0 0 0 0,-1 0 0 0 0,0 0 0 0 0,0 0 0 0 0,0 0 0 0 0,0 0 0 0 0,1 0 0 0 0,-1 0 0 0 0,0 0 0 0 0,0 0 0 0 0,0 0 0 0 0,1 0 0 0 0,-1 0 0 0 0,0 0 0 0 0,0 0 0 0 0,0 0 0 0 0,1 0 0 0 0,-1 0 0 0 0,0 0 0 0 0,0 0 0 0 0,0 0 0 0 0,1 0 0 0 0,-1 0 0 0 0,0 0 0 0 0,0 0 0 0 0,0 0 0 0 0,0 1 0 0 0,1-1 0 0 0,-1 0 0 0 0,0 0 0 0 0,0 0 0 0 0,0 0 0 0 0,0 0 0 0 0,0 1 0 0 0,1-1 0 0 0,-1 0 0 0 0,0 0 0 0 0,0 0 0 0 0,0 0 0 0 0,0 1 0 0 0,0-1 0 0 0,0 0 0 0 0,0 0 0 0 0,0 0 0 0 0,0 1 0 0 0,0-1 0 0 0,0 0 0 0 0,0 1 0 0 0,0 10 0 0 0,-2-6 0 0 0,1 1 0 0 0,-1-1 0 0 0,0 0 0 0 0,-1 1 0 0 0,1-1 0 0 0,-1-1 0 0 0,-6 10 0 0 0,-30 31 0 0 0,15-19 0 0 0,21-21 0 0 0,4-4 0 0 0,11-9 0 0 0,1 1 0 0 0,45-25 0 0 0,-44 24 0 0 0,0 0 0 0 0,0 1 0 0 0,20-8 0 0 0,-31 15-20 0 0,0 0 0 0 0,0 0 0 0 0,1-1 0 0 0,-1 2 0 0 0,5-1 0 0 0,-7 2 21 0 0,0-1 0 0 0,1 1-1 0 0,-1-1 1 0 0,0 1 0 0 0,0-1 0 0 0,-1 1-1 0 0,1 0 1 0 0,0-1 0 0 0,0 1 0 0 0,-1 0-1 0 0,1 0 1 0 0,-1-1 0 0 0,0 1 0 0 0,1 0-1 0 0,-1 0 1 0 0,0 0 0 0 0,0 0 0 0 0,0-1-1 0 0,0 1 1 0 0,-1 0 0 0 0,1 0 0 0 0,0 0-1 0 0,-1 0 1 0 0,1-1 0 0 0,-1 1 0 0 0,0 0-1 0 0,0-1 1 0 0,-1 4 0 0 0,0-1 7 0 0,0 0-1 0 0,0 0 1 0 0,-1-1-1 0 0,1 1 1 0 0,-1-1-1 0 0,0 0 1 0 0,1 0-1 0 0,-2 0 1 0 0,1 0-1 0 0,0 0 1 0 0,-7 4-1 0 0,8-6-7 0 0,0 0 0 0 0,0 0 0 0 0,-1 0 0 0 0,1-1 0 0 0,0 1 0 0 0,-1-1 0 0 0,1 1 0 0 0,0-1 0 0 0,-1 0 0 0 0,1 0 0 0 0,0 0 0 0 0,-1 0 0 0 0,1 0 0 0 0,0 0 0 0 0,-1-1 0 0 0,1 1 0 0 0,-3-2 0 0 0,1 0 0 0 0,0 0 0 0 0,0 0 0 0 0,1 0 0 0 0,-1 0 0 0 0,1-1 0 0 0,-1 1 0 0 0,1-1 0 0 0,0 0 0 0 0,-3-4 0 0 0,0-1 0 0 0,-1 0 0 0 0,2-1 0 0 0,-1 0 0 0 0,1 0 0 0 0,1 0 0 0 0,0 0 0 0 0,-4-12 0 0 0,5 11 0 0 0,1-1 0 0 0,0 1 0 0 0,0 0 0 0 0,0-19 0 0 0,2 25 0 0 0,0 0 0 0 0,1-1 0 0 0,-1 1 0 0 0,1 0 0 0 0,0 0 0 0 0,0 0 0 0 0,0 0 0 0 0,0 0 0 0 0,1 0 0 0 0,-1 0 0 0 0,1 0 0 0 0,0 1 0 0 0,0-1 0 0 0,5-5 0 0 0,-6 9 0 0 0,-1-1 0 0 0,1 1 0 0 0,0-1 0 0 0,-1 1 0 0 0,1-1 0 0 0,0 1 0 0 0,0 0 0 0 0,0-1 0 0 0,-1 1 0 0 0,1 0 0 0 0,0-1 0 0 0,0 1 0 0 0,0 0 0 0 0,0 0 0 0 0,-1 0 0 0 0,1 0 0 0 0,0 0 0 0 0,0 0 0 0 0,0 0 0 0 0,0 0 0 0 0,0 0 0 0 0,-1 1 0 0 0,1-1 0 0 0,0 0 0 0 0,0 0 0 0 0,0 1 0 0 0,-1-1 0 0 0,1 0 0 0 0,0 1 0 0 0,0-1 0 0 0,-1 1 0 0 0,1-1 0 0 0,0 1 0 0 0,-1 0 0 0 0,1-1 0 0 0,0 1 0 0 0,0 0 0 0 0,0 1 0 0 0,8 6 0 0 0,-1 2 0 0 0,0-1 0 0 0,0 1 0 0 0,-1 0 0 0 0,0 1 0 0 0,8 17 0 0 0,-9-17 0 0 0,38 86 0 0 0,-43-97 0 0 0,4 14 0 0 0,-1 0 0 0 0,4 18 0 0 0,-3-9 0 0 0,-6-22 5 0 0,-2-4 8 0 0,-4-8 40 0 0,-5-27-4 0 0,6 20-21 0 0,0 0 0 0 0,1 0 0 0 0,-3-29 0 0 0,7 30-28 0 0,0 1 0 0 0,1-1 0 0 0,1 1 0 0 0,2-19 0 0 0,-2 26 0 0 0,-2 8-10 0 0,-2 6-12 0 0,-2 5-10 0 0,0 6 25 0 0,-2 0 0 0 0,0-1 0 0 0,0 0 0 0 0,-2-1-1 0 0,0 1 1 0 0,0-2 0 0 0,-1 1 0 0 0,-17 16 0 0 0,5-8 7 0 0,7-7 0 0 0,-1 0 0 0 0,-18 13 0 0 0,32-27 6 0 0,0 0-1 0 0,0 0 1 0 0,-1 0-1 0 0,1 0 1 0 0,0 0 0 0 0,-1-1-1 0 0,1 1 1 0 0,-1-1 0 0 0,1 1-1 0 0,-1-1 1 0 0,1 0-1 0 0,-5 0 1 0 0,6 0-2 0 0,1-1-2 0 0,-1 1 0 0 0,1 0-1 0 0,0 0 1 0 0,-1 0 0 0 0,1 0-1 0 0,0-1 1 0 0,-1 1 0 0 0,1 0-1 0 0,0 0 1 0 0,0-1 0 0 0,-1 1-1 0 0,1 0 1 0 0,0 0 0 0 0,0-1-1 0 0,-1 1 1 0 0,1 0 0 0 0,0-1-1 0 0,0 1 1 0 0,0 0-1 0 0,0-1 1 0 0,-1 1 0 0 0,1 0-1 0 0,0-1 1 0 0,0 1 0 0 0,0-1-1 0 0,0 1 1 0 0,0 0 0 0 0,0-1-1 0 0,0 1 1 0 0,0-1 0 0 0,1-12 13 0 0,2 6-30 0 0,0 0 0 0 0,1 0 1 0 0,-1 0-1 0 0,2 0 0 0 0,-1 1 0 0 0,1-1 0 0 0,6-5 0 0 0,-5 4 3 0 0,47-47-4 0 0,-35 39 17 0 0,26-34 1 0 0,-2-10 9 0 0,-42 60-10 0 0,0-1 0 0 0,1 1 0 0 0,-1 0 0 0 0,0 0 0 0 0,0 0 1 0 0,0 0-1 0 0,0-1 0 0 0,0 1 0 0 0,0 0 0 0 0,0 0 0 0 0,0 0 0 0 0,0-1 0 0 0,0 1 1 0 0,0 0-1 0 0,0 0 0 0 0,0 0 0 0 0,-1 0 0 0 0,1-1 0 0 0,0 1 0 0 0,0 0 1 0 0,0 0-1 0 0,0 0 0 0 0,0 0 0 0 0,0 0 0 0 0,0-1 0 0 0,0 1 0 0 0,0 0 1 0 0,-1 0-1 0 0,1 0 0 0 0,0 0 0 0 0,0 0 0 0 0,0 0 0 0 0,0 0 0 0 0,0 0 0 0 0,-1-1 1 0 0,1 1-1 0 0,0 0 0 0 0,0 0 0 0 0,0 0 0 0 0,0 0 0 0 0,-1 0 0 0 0,1 0 1 0 0,0 0-1 0 0,0 0 0 0 0,0 0 0 0 0,0 0 0 0 0,-1 0 0 0 0,1 0 0 0 0,0 0 1 0 0,0 0-1 0 0,-11 0-6 0 0,2 3 5 0 0,-1 0 0 0 0,1 1 0 0 0,0 0 0 0 0,0 0 0 0 0,0 1 0 0 0,-13 9 0 0 0,-3 2 0 0 0,9-6 12 0 0,1 0 0 0 0,-14 14 1 0 0,-10 7 7 0 0,31-25-78 0 0,3-4 47 0 0,6-5 24 0 0,2-5 23 0 0,14-12-45 0 0,1 1 1 0 0,1 0-1 0 0,0 1 0 0 0,1 1 0 0 0,38-24 0 0 0,-52 37 9 0 0,-1 0 0 0 0,1 1 0 0 0,0-1 0 0 0,0 1 0 0 0,0 1 0 0 0,0-1 0 0 0,0 1 0 0 0,13-2 0 0 0,-18 4 0 0 0,0 0 0 0 0,0 0 0 0 0,-1 0 0 0 0,1 0 0 0 0,0 0 0 0 0,0 0 0 0 0,0 1 0 0 0,-1-1 0 0 0,1 0 0 0 0,0 1 0 0 0,0-1 0 0 0,-1 0 0 0 0,1 1 0 0 0,0-1 0 0 0,-1 1 0 0 0,1-1 0 0 0,0 1 0 0 0,-1-1 0 0 0,1 1 0 0 0,-1 0 0 0 0,1-1 0 0 0,-1 1 0 0 0,1 0 0 0 0,-1-1 0 0 0,1 1 0 0 0,-1 0 0 0 0,0-1 0 0 0,1 1 0 0 0,-1 0 0 0 0,0 0 0 0 0,0 0 0 0 0,1-1 0 0 0,-1 1 0 0 0,0 0 0 0 0,0 0 0 0 0,0 0 0 0 0,0 0 0 0 0,0 1 0 0 0,0-1 0 0 0,0 7 0 0 0,-1-1 0 0 0,1 0 0 0 0,-1 0 0 0 0,0 0 0 0 0,-1 0 0 0 0,0 0 0 0 0,0 0 0 0 0,0-1 0 0 0,-5 10 0 0 0,2-5 0 0 0,-4 8 0 0 0,-20 33 0 0 0,3-7 0 0 0,20-33 0 0 0,0 0 0 0 0,-4 16 0 0 0,10-27 2 0 0,0-1-1 0 0,0 1 1 0 0,0 0-1 0 0,0-1 1 0 0,0 1 0 0 0,0-1-1 0 0,1 1 1 0 0,-1-1 0 0 0,0 1-1 0 0,1-1 1 0 0,-1 1-1 0 0,0-1 1 0 0,1 1 0 0 0,-1-1-1 0 0,0 1 1 0 0,1-1-1 0 0,-1 1 1 0 0,1-1 0 0 0,-1 0-1 0 0,1 1 1 0 0,-1-1 0 0 0,1 0-1 0 0,-1 1 1 0 0,1-1-1 0 0,-1 0 1 0 0,1 0 0 0 0,0 0-1 0 0,-1 1 1 0 0,1-1-1 0 0,-1 0 1 0 0,1 0 0 0 0,0 0-1 0 0,2 0 2 0 0,-1 0-1 0 0,0 0 1 0 0,0-1-1 0 0,0 1 1 0 0,1-1-1 0 0,-1 1 1 0 0,0-1 0 0 0,0 0-1 0 0,0 0 1 0 0,0 0-1 0 0,0 0 1 0 0,0 0-1 0 0,0 0 1 0 0,0 0-1 0 0,-1-1 1 0 0,1 1-1 0 0,3-4 1 0 0,3-3 6 0 0,-1 0 1 0 0,8-11 0 0 0,-8 10-2 0 0,-3 3 3 0 0,0 1 0 0 0,0-1 1 0 0,-1 1-1 0 0,4-7 0 0 0,-7 11-11 0 0,0 1 0 0 0,0 0 0 0 0,0 0 0 0 0,0 0 0 0 0,0 0 0 0 0,0-1 0 0 0,0 1 0 0 0,0 0 0 0 0,1 0 0 0 0,-1 0 0 0 0,0-1 0 0 0,0 1 0 0 0,0 0 0 0 0,0 0 0 0 0,0 0 0 0 0,0 0 0 0 0,0-1 0 0 0,0 1 0 0 0,0 0 0 0 0,0 0 0 0 0,0 0 0 0 0,0-1 0 0 0,-1 1 0 0 0,1 0 0 0 0,0 0 0 0 0,0 0 0 0 0,0-1 0 0 0,0 1 0 0 0,0 0 0 0 0,0 0 0 0 0,0 0 0 0 0,0 0 0 0 0,-1 0 0 0 0,1-1 0 0 0,0 1 0 0 0,0 0 0 0 0,0 0 0 0 0,0 0 0 0 0,0 0 0 0 0,-1 0 0 0 0,1 0 0 0 0,0 0 0 0 0,0-1 0 0 0,0 1 0 0 0,0 0 0 0 0,-1 0 0 0 0,1 0 0 0 0,0 0 0 0 0,0 0 0 0 0,0 0 0 0 0,-1 0 0 0 0,1 0 0 0 0,0 0 0 0 0,0 0 0 0 0,0 0 0 0 0,-1 0 0 0 0,1 0 0 0 0,0 0 0 0 0,0 0 0 0 0,0 0 0 0 0,-1 1 0 0 0,1-1 0 0 0,0 0 0 0 0,0 0 0 0 0,0 0 0 0 0,0 0 0 0 0,0 0 0 0 0,-1 0 0 0 0,-10 5 0 0 0,-29 19 0 0 0,-52 39 0 0 0,-22 15 0 0 0,100-69-72 0 0,12-8 0 0 0,6-8 195 0 0,1 4-122 0 0,-1 0 0 0 0,1 0 0 0 0,0 1 0 0 0,-1 0 0 0 0,1 0 0 0 0,0 0 1 0 0,0 0-1 0 0,1 1 0 0 0,-1 0 0 0 0,7-1 0 0 0,3-1 0 0 0,11-2-9 0 0,0 1 0 0 0,0 1 0 0 0,49 1 0 0 0,-32 4-8 0 0,68 13 0 0 0,-101-12 16 0 0,0-1 0 0 0,-1 2 0 0 0,12 5 0 0 0,19 6 0 0 0,-38-15-2 0 0,-1 0 3 0 0,-1 0 0 0 0,1 0-1 0 0,-1 0 1 0 0,1 0 0 0 0,-1 0-1 0 0,1 0 1 0 0,-1 1 0 0 0,1-1-1 0 0,-1 0 1 0 0,1 0 0 0 0,-1 1-1 0 0,1-1 1 0 0,-1 0 0 0 0,1 1 0 0 0,-1-1-1 0 0,1 0 1 0 0,-1 1 0 0 0,0-1-1 0 0,1 1 1 0 0,-1-1 0 0 0,1 1-1 0 0,-23 3 147 0 0,1-2-68 0 0,-1-1 0 0 0,0-1 0 0 0,1-1 0 0 0,-27-5 0 0 0,-84-21-77 0 0,77 14 60 0 0,33 8-15 0 0,-33-13 0 0 0,45 14-34 0 0,1 0 1 0 0,-1-1-1 0 0,1 0 0 0 0,0-1 0 0 0,-13-9 0 0 0,22 14-13 0 0,-1 1-1 0 0,0 0 1 0 0,1-1-1 0 0,-1 1 1 0 0,1-1-1 0 0,0 1 1 0 0,-1-1-1 0 0,1 1 1 0 0,-1-1 0 0 0,1 1-1 0 0,0-1 1 0 0,-1 1-1 0 0,1-1 1 0 0,0 0-1 0 0,-1 1 1 0 0,1-1-1 0 0,0 0 1 0 0,0 1 0 0 0,0-1-1 0 0,0 0 1 0 0,0 1-1 0 0,-1-1 1 0 0,1 0-1 0 0,0 1 1 0 0,0-1-1 0 0,1 0 1 0 0,-1 0 0 0 0,0 0-2 0 0,1 0 0 0 0,0 0 0 0 0,-1 0 0 0 0,1 0 0 0 0,0 0 0 0 0,0 0 0 0 0,0 0 0 0 0,0 0 0 0 0,0 0 0 0 0,0 1 0 0 0,0-1 0 0 0,0 0 0 0 0,2 0 0 0 0,3-2-6 0 0,0 1 0 0 0,0 0 0 0 0,1 0 0 0 0,6-1 0 0 0,22-2-496 0 0,1 2 0 0 0,57 2 0 0 0,-43 2-3568 0 0,-39 0-2681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9:07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82 3224 0 0,'0'-16'7590'0'0,"1"9"-6866"0"0,-1 1 1 0 0,1-1-1 0 0,0 1 0 0 0,0-1 0 0 0,0 1 0 0 0,1 0 0 0 0,0 0 0 0 0,4-9 2521 0 0,-7 20-1739 0 0,-7 16-628 0 0,-14 28-1277 0 0,16-38 231 0 0,-20 36 1874 0 0,-35 47 1417 0 0,67-99-2177 0 0,11-16-892 0 0,15-23-1 0 0,0-1-21 0 0,-27 38-161 0 0,-5 6 10 0 0,1 0 0 0 0,-1 0 0 0 0,0 1-1 0 0,1-1 1 0 0,-1 0 0 0 0,1 1 0 0 0,-1-1 0 0 0,1 0 0 0 0,-1 1-1 0 0,1-1 1 0 0,0 1 0 0 0,-1-1 0 0 0,2 0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9:10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21 460 2304 0 0,'-4'14'4722'0'0,"4"-13"-4430"0"0,-1 2 491 0 0,0 1 0 0 0,0-1 1 0 0,0 1-1 0 0,-11 12 12053 0 0,12-24-12599 0 0,1-1 1 0 0,0 1-1 0 0,1-1 0 0 0,0 1 0 0 0,5-14 0 0 0,21-43 1908 0 0,-6 16-1385 0 0,27-62-760 0 0,-20 47 0 0 0,-12 29 0 0 0,27-39 0 0 0,-34 59 0 0 0,8-12 12 0 0,-17 26 47 0 0,8 19 6 0 0,-4-11-65 0 0,-1 2 0 0 0,-1 0 0 0 0,-1 0 0 0 0,1 0 0 0 0,-1 0 0 0 0,1 18 0 0 0,3 14 0 0 0,27 149 0 0 0,-21-127 0 0 0,12 46 0 0 0,-22-101 6 0 0,-1 0 1 0 0,0 0-1 0 0,0 0 0 0 0,-1 0 1 0 0,0 0-1 0 0,-1 0 0 0 0,1 0 1 0 0,-2 0-1 0 0,1 0 0 0 0,-1 0 1 0 0,-5 12-1 0 0,7-19 7 0 0,-1 1 0 0 0,1-1 0 0 0,-1 0 0 0 0,1 1 0 0 0,-1-1-1 0 0,0 0 1 0 0,0 0 0 0 0,0 0 0 0 0,0 0 0 0 0,0 0 0 0 0,0 0 0 0 0,0 0-1 0 0,0 0 1 0 0,0 0 0 0 0,0 0 0 0 0,-1 0 0 0 0,1-1 0 0 0,0 1 0 0 0,-1 0 0 0 0,1-1-1 0 0,0 1 1 0 0,-1-1 0 0 0,1 0 0 0 0,-1 1 0 0 0,1-1 0 0 0,-1 0 0 0 0,1 0 0 0 0,0 0-1 0 0,-1 0 1 0 0,1 0 0 0 0,-1 0 0 0 0,-2-1 0 0 0,-4-1 78 0 0,0 0 1 0 0,0 0 0 0 0,0-1-1 0 0,-12-6 1 0 0,10 5-11 0 0,-24-11 132 0 0,14 5-83 0 0,0 2-1 0 0,0 0 1 0 0,-1 1 0 0 0,-27-5-1 0 0,22 12 151 0 0,16 0-2878 0 0,20 3 1239 0 0,-7-3 830 0 0,-1 1 0 0 0,1 0 0 0 0,0 0 0 0 0,-1-1 0 0 0,1 0-1 0 0,0 1 1 0 0,0-1 0 0 0,-1 0 0 0 0,1 0 0 0 0,0-1 0 0 0,-1 1 0 0 0,4-1 0 0 0,2-1-1881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9:12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151 391 2760 0 0,'3'2'520'0'0,"13"-6"12015"0"0,-9-9-9984 0 0,-4 7-2036 0 0,0 0 0 0 0,1 0-1 0 0,0 1 1 0 0,0-1 0 0 0,0 1 0 0 0,0 0 0 0 0,1 0-1 0 0,0 0 1 0 0,6-5 0 0 0,-12 26-446 0 0,-2-4 73 0 0,0 0 0 0 0,-1-1 0 0 0,0 0 0 0 0,-10 19 0 0 0,7-16-69 0 0,4-5-143 0 0,-3 3 809 0 0,7-22-119 0 0,1 4-587 0 0,0 0-1 0 0,0 1 1 0 0,7-11-1 0 0,4-11 50 0 0,-2 8-70 0 0,-11 19-12 0 0,0 0 0 0 0,0 0 0 0 0,0 0 0 0 0,0 0 0 0 0,0 0 0 0 0,0 0 0 0 0,0 1 1 0 0,0-1-1 0 0,0 0 0 0 0,0 0 0 0 0,0 0 0 0 0,0 0 0 0 0,0 0 0 0 0,0 0 0 0 0,0 0 0 0 0,0 1 0 0 0,0-1 0 0 0,0 0 0 0 0,0 0 0 0 0,0 0 0 0 0,1 0 0 0 0,-1 0 0 0 0,0 0 0 0 0,0 0 0 0 0,0 0 0 0 0,0 0 0 0 0,0 1 0 0 0,0-1 0 0 0,0 0 0 0 0,0 0 0 0 0,0 0 0 0 0,1 0 0 0 0,-1 0 0 0 0,0 0 1 0 0,0 0-1 0 0,0 0 0 0 0,0 0 0 0 0,0 0 0 0 0,0 0 0 0 0,1 0 0 0 0,-1 0 0 0 0,0 0 0 0 0,0 0 0 0 0,0 0 0 0 0,0 0 0 0 0,0 0 0 0 0,0 0 0 0 0,0 0 0 0 0,1 0 0 0 0,-1 0 0 0 0,0 0 0 0 0,0 0 0 0 0,0 0 0 0 0,0 0 0 0 0,0 0 0 0 0,0-1 0 0 0,0 1 0 0 0,0 0 0 0 0,1 0 0 0 0,-1 0 0 0 0,0 0 1 0 0,0 0-1 0 0,0 0 0 0 0,0 0 0 0 0,0 0 0 0 0,0 0 0 0 0,0-1 0 0 0,0 2 8 0 0,0 5 8 0 0,-1 0 1 0 0,0 1 0 0 0,0-1-1 0 0,-1 0 1 0 0,1 0-1 0 0,-1 0 1 0 0,-3 6-1 0 0,-1 1 83 0 0,-1 0 0 0 0,-9 13 0 0 0,16-26-96 0 0,0 0 1 0 0,0 1-1 0 0,0-1 0 0 0,0 0 0 0 0,-1 1 0 0 0,1-1 0 0 0,0 0 1 0 0,0 1-1 0 0,0-1 0 0 0,-1 0 0 0 0,1 1 0 0 0,0-1 0 0 0,0 0 1 0 0,-1 0-1 0 0,1 1 0 0 0,0-1 0 0 0,-1 0 0 0 0,1 0 0 0 0,0 0 1 0 0,-1 0-1 0 0,1 1 0 0 0,0-1 0 0 0,-1 0 0 0 0,1 0 0 0 0,0 0 1 0 0,-1 0-1 0 0,1 0 0 0 0,-1 0 0 0 0,1 0 0 0 0,0 0 0 0 0,-1 0 1 0 0,1 0-1 0 0,0 0 0 0 0,-1 0 0 0 0,0 0 0 0 0,1-1 13 0 0,-1 0 0 0 0,0 1-1 0 0,1-1 1 0 0,-1 0 0 0 0,1 0-1 0 0,-1 0 1 0 0,1 1 0 0 0,-1-1-1 0 0,1 0 1 0 0,-1 0 0 0 0,1 0 0 0 0,-1-2-1 0 0,-3-30 267 0 0,10-2-228 0 0,2-85-44 0 0,-8 119-10 0 0,0 1 0 0 0,0-1 0 0 0,0 1 0 0 0,0-1 0 0 0,0 0 0 0 0,0 1 0 0 0,0-1 0 0 0,0 1 0 0 0,0-1 0 0 0,-1 0 0 0 0,1 1 0 0 0,0-1 0 0 0,0 1 0 0 0,-1-1 0 0 0,1 1 0 0 0,0-1 0 0 0,-1 1 0 0 0,1-1 0 0 0,0 1 0 0 0,-1 0 0 0 0,1-1 0 0 0,-1 1 0 0 0,1-1 0 0 0,-1 1 0 0 0,1 0 0 0 0,-1-1 0 0 0,1 1 0 0 0,-1 0 0 0 0,0-1 0 0 0,0 1 0 0 0,0 0 0 0 0,0 0 0 0 0,1 0 0 0 0,-1 0 0 0 0,0 0 0 0 0,1 1 0 0 0,-1-1 0 0 0,0 0 0 0 0,1 0 0 0 0,-1 0 0 0 0,0 1 0 0 0,1-1 0 0 0,-1 0 0 0 0,0 1 0 0 0,1-1 0 0 0,-1 0 0 0 0,1 1 0 0 0,-1-1 0 0 0,1 1 0 0 0,-1-1 0 0 0,1 1 0 0 0,-1-1 0 0 0,1 1 0 0 0,-1-1 0 0 0,1 1 0 0 0,0 0 0 0 0,-1 0 0 0 0,-57 104 0 0 0,39-78 0 0 0,25-42 25 0 0,1 0-1 0 0,6-29 0 0 0,-5 20 8 0 0,10-27-1 0 0,-15 46 16 0 0,-2 0 0 0 0,1 0-1 0 0,0 0 1 0 0,-1-1 0 0 0,0 1-1 0 0,0 0 1 0 0,0-6-1 0 0,-1 10-42 0 0,-1 1-1 0 0,1 0 1 0 0,0-1-1 0 0,0 1 1 0 0,0 0-1 0 0,-1 0 1 0 0,1 0-1 0 0,0-1 1 0 0,0 1-1 0 0,-1 0 1 0 0,1 0-1 0 0,0 0 0 0 0,0-1 1 0 0,-1 1-1 0 0,1 0 1 0 0,0 0-1 0 0,-1 0 1 0 0,1 0-1 0 0,0 0 1 0 0,-1 0-1 0 0,1 0 1 0 0,0 0-1 0 0,0 0 0 0 0,-1 0 1 0 0,1 0-1 0 0,0 0 1 0 0,-1 0-1 0 0,1 0 1 0 0,0 0-1 0 0,-1 0 1 0 0,1 0-1 0 0,0 0 1 0 0,-1 0-1 0 0,1 0 0 0 0,0 0 1 0 0,0 0-1 0 0,-1 1 1 0 0,-11 3 91 0 0,5 0-87 0 0,-1 1 1 0 0,1 0-1 0 0,0 1 0 0 0,0 0 1 0 0,1 0-1 0 0,0 0 0 0 0,0 1 1 0 0,-7 10-1 0 0,16-39 117 0 0,8-5-100 0 0,-8 20-15 0 0,-1 1-1 0 0,1 0 1 0 0,2-13 0 0 0,-6 23-4 0 0,-1 0 0 0 0,0 0 0 0 0,0 0-1 0 0,0 0 1 0 0,-5 7 0 0 0,4-6-5 0 0,0 0 0 0 0,0 0 0 0 0,0 1-1 0 0,1-1 1 0 0,-4 11 0 0 0,5-10-67 0 0,-1-1 0 0 0,0 1 0 0 0,0 0 0 0 0,-4 7-1 0 0,-6 12 62 0 0,12-24 488 0 0,-5-8-406 0 0,3 3-107 0 0,1 0 1 0 0,0 0-1 0 0,1 0 0 0 0,-1-1 0 0 0,1 1 1 0 0,-1 0-1 0 0,1 0 0 0 0,1 0 0 0 0,-1 0 1 0 0,2-7-1 0 0,12-42 384 0 0,-12 46-344 0 0,14-49-599 0 0,-14 51 606 0 0,1-2 83 0 0,-1 1 0 0 0,0 0 0 0 0,-1-1-1 0 0,1-7 1 0 0,-2 13 216 0 0,1 1-39 0 0,-2 2-213 0 0,1 1-1 0 0,-1-1 1 0 0,1 1-1 0 0,0-1 0 0 0,0 1 1 0 0,0 0-1 0 0,0-1 0 0 0,0 1 1 0 0,1-1-1 0 0,0 4 0 0 0,1 19-38 0 0,-5-7-151 0 0,-7 28 0 0 0,6-32 57 0 0,0-1 1 0 0,2 1-1 0 0,-3 28 0 0 0,6-34 69 0 0,4-5 0 0 0,-5-3 0 0 0,1 0 0 0 0,0 1 0 0 0,0-1 0 0 0,0 0 0 0 0,-1 0 0 0 0,1 0 0 0 0,0 0 0 0 0,0 0 0 0 0,0 0 0 0 0,0 0 0 0 0,-1 0 0 0 0,1 0 0 0 0,0 0 0 0 0,0 0 0 0 0,0 0 0 0 0,0-1 0 0 0,-1 1 0 0 0,1 0 0 0 0,0-1 0 0 0,0 1 0 0 0,-1 0 0 0 0,1-1 0 0 0,0 1 0 0 0,1-2 0 0 0,11-17 0 0 0,-3 4 0 0 0,16-22 74 0 0,-2 1-9 0 0,-43 69-12 0 0,-13 25-42 0 0,9-18 28 0 0,6-11-25 0 0,-3 6 6 0 0,20-34 339 0 0,1-9-410 0 0,0 1 49 0 0,1-1 0 0 0,0 1 0 0 0,0-1-1 0 0,0 1 1 0 0,1 0 0 0 0,6-11-1 0 0,5-15 11 0 0,-5 13-8 0 0,0-1 0 0 0,24-35 0 0 0,-14 23 0 0 0,-16 29 4 0 0,-3 5 7 0 0,-4 11 25 0 0,-9 19 30 0 0,-19 36-55 0 0,14-25-11 0 0,15-34 0 0 0,0 0 0 0 0,-1 0 0 0 0,1 0 0 0 0,-9 12 0 0 0,9-14 11 0 0,7-13 14 0 0,-3 6-22 0 0,0 0 0 0 0,-1-1-1 0 0,1 1 1 0 0,0 0-1 0 0,-1 0 1 0 0,1 0-1 0 0,-1-1 1 0 0,1 1-1 0 0,-1 0 1 0 0,0-2-1 0 0,3-10-2 0 0,0-1 0 0 0,1 1 0 0 0,1 1 0 0 0,0-1 0 0 0,8-15 0 0 0,-5 9 0 0 0,59-124 0 0 0,-59 113 0 0 0,-8 30 0 0 0,0-1 0 0 0,0 1 0 0 0,0 0 0 0 0,0 0 0 0 0,0 0 0 0 0,0 0 0 0 0,0-1 0 0 0,0 1 0 0 0,0 0 0 0 0,0 0 0 0 0,0 0 0 0 0,0 0 0 0 0,0-1 0 0 0,0 1 0 0 0,0 0 0 0 0,0 0 0 0 0,0 0 0 0 0,0 0 0 0 0,0-1 0 0 0,0 1 0 0 0,0 0 0 0 0,0 0 0 0 0,0 0 0 0 0,0 0 0 0 0,0 0 0 0 0,0-1 0 0 0,0 1 0 0 0,-1 0 0 0 0,1 0 0 0 0,0 0 0 0 0,0 0 0 0 0,0 0 0 0 0,0 0 0 0 0,0-1 0 0 0,0 1 0 0 0,-1 0 0 0 0,1 0 0 0 0,0 0 0 0 0,0 0 0 0 0,0 0 0 0 0,0 0 0 0 0,-1 0 0 0 0,1 0 0 0 0,0 0 0 0 0,0 0 0 0 0,0 0 0 0 0,0 0 0 0 0,-1 0 0 0 0,1 0 0 0 0,0 0 0 0 0,0 0 0 0 0,0 0 0 0 0,0 0 0 0 0,-1 0 0 0 0,1 0 0 0 0,0 0 0 0 0,0 0 0 0 0,-1 0 0 0 0,-7 4 0 0 0,8-4 0 0 0,-8 4 0 0 0,0 1 0 0 0,0 1 0 0 0,1-1 0 0 0,0 1 0 0 0,0 1 0 0 0,0-1 0 0 0,0 1 0 0 0,1 0 0 0 0,1 1 0 0 0,-1 0 0 0 0,-7 14 0 0 0,12-19-1 0 0,1-3 1 0 0,0 1 1 0 0,0 0-1 0 0,-1-1 1 0 0,1 1-1 0 0,0-1 1 0 0,0 1 0 0 0,0-1-1 0 0,-1 1 1 0 0,1-1-1 0 0,0 1 1 0 0,-1-1 0 0 0,1 0-1 0 0,0 1 1 0 0,-1-1-1 0 0,1 1 1 0 0,-1-1-1 0 0,1 0 1 0 0,-1 1 0 0 0,1-1-1 0 0,-1 0 1 0 0,1 0 0 0 0,0 0 1 0 0,-1 0-1 0 0,1 0 1 0 0,0 0-1 0 0,0 0 0 0 0,0 0 1 0 0,0 0-1 0 0,0 0 1 0 0,0 0-1 0 0,-1 0 1 0 0,1 0-1 0 0,0 0 1 0 0,0 0-1 0 0,0-1 0 0 0,0 1 1 0 0,0 0-1 0 0,0 0 1 0 0,0 0-1 0 0,0 0 1 0 0,0 0-1 0 0,-1 0 0 0 0,1 0 1 0 0,0-1-1 0 0,0 1 1 0 0,0 0-1 0 0,0 0 1 0 0,0 0-1 0 0,0 0 1 0 0,0 0-1 0 0,0-1 0 0 0,0 1 1 0 0,0 0-1 0 0,0 0 1 0 0,0 0-1 0 0,0 0 1 0 0,0 0-1 0 0,0-1 1 0 0,0 1-1 0 0,0 0 0 0 0,0 0 1 0 0,0 0-1 0 0,0 0 1 0 0,1 0-1 0 0,-1 0 1 0 0,0-1-1 0 0,0 1 1 0 0,0 0-1 0 0,0 0 0 0 0,1-8 54 0 0,10-12-63 0 0,1 1 0 0 0,1 0 0 0 0,0 1-1 0 0,2 1 1 0 0,0 0 0 0 0,17-15 0 0 0,-31 31-103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2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3680 0 0,'7'14'673'0'0,"-4"3"8676"0"0,1 0-3653 0 0,-1-6-4728 0 0,0 0 1 0 0,-1 0-1 0 0,0 1 1 0 0,0-1-1 0 0,-1 15 0 0 0,2 15-153 0 0,-4-10-292 0 0,0-10 1474 0 0,9-43-1445 0 0,20-58-213 0 0,-22 65-334 0 0,-3 6-471 0 0,11-23 50 0 0,-5 19-2760 0 0,4 3-4867 0 0</inkml:trace>
  <inkml:trace contextRef="#ctx0" brushRef="#br0" timeOffset="1">229 55 4144 0 0,'3'13'440'0'0,"0"-4"3598"0"0,-1 0 1 0 0,1 0 0 0 0,8 15-1 0 0,3-5-2198 0 0,-12-16-1784 0 0,0-1 0 0 0,1 1-1 0 0,-1-1 1 0 0,1 1 0 0 0,0-1 0 0 0,-1 0 0 0 0,1 0 0 0 0,0 0 0 0 0,1 0-1 0 0,-1 0 1 0 0,0-1 0 0 0,0 0 0 0 0,1 1 0 0 0,-1-1 0 0 0,1 0-1 0 0,6 0 1 0 0,-3 0-505 0 0,0-1 1 0 0,0-1-1 0 0,-1 1 0 0 0,1-1 0 0 0,0 0 0 0 0,0-1 1 0 0,-1 1-1 0 0,1-1 0 0 0,-1-1 0 0 0,0 1 0 0 0,1-1 1 0 0,9-6-1 0 0,-3 1-1972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39:13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647 205 3224 0 0,'0'0'143'0'0,"10"-13"26"0"0,-7 9 1512 0 0,1-1 0 0 0,-2 0 1 0 0,1 0-1 0 0,4-11 0 0 0,-1 6 139 0 0,-6 9-1648 0 0,1 0-1 0 0,0 1 1 0 0,-1-1 0 0 0,1 0 0 0 0,0 0 0 0 0,-1 0 0 0 0,1 0-1 0 0,-1 0 1 0 0,0 0 0 0 0,1 0 0 0 0,-1 0 0 0 0,0 0 0 0 0,1-1 0 0 0,-1 1 354 0 0,-9-7 819 0 0,-19-9 2310 0 0,-20-9-1294 0 0,12 6-1607 0 0,26 14-583 0 0,0 1 0 0 0,-13-6 0 0 0,0 2 14 0 0,13 4-87 0 0,-1 1 0 0 0,0 1 1 0 0,0-1-1 0 0,0 2 0 0 0,-15-3 1 0 0,-19 2 265 0 0,26 1-158 0 0,-1 1 1 0 0,1 0-1 0 0,-1 2 0 0 0,-32 5 0 0 0,39-3-70 0 0,1 0 0 0 0,0 2-1 0 0,0-1 1 0 0,0 2 0 0 0,1 0-1 0 0,-1 0 1 0 0,2 1 0 0 0,-1 0-1 0 0,1 0 1 0 0,0 2 0 0 0,0-1-1 0 0,1 1 1 0 0,0 0 0 0 0,1 1-1 0 0,-15 21 1 0 0,14-14-136 0 0,0-1 0 0 0,1 1 0 0 0,1 1 0 0 0,0-1 0 0 0,1 1 0 0 0,-4 24 0 0 0,7-21-1 0 0,1 1 0 0 0,1 0-1 0 0,0 0 1 0 0,2 1 0 0 0,1-1-1 0 0,0-1 1 0 0,2 1 0 0 0,0 0 0 0 0,2-1-1 0 0,0 0 1 0 0,2 0 0 0 0,0 0 0 0 0,1-1-1 0 0,1-1 1 0 0,1 1 0 0 0,0-2 0 0 0,2 1-1 0 0,0-2 1 0 0,1 0 0 0 0,30 29-1 0 0,-27-34-40 0 0,1 0-1 0 0,0-1 0 0 0,0 0 1 0 0,1-2-1 0 0,31 12 0 0 0,-27-14 116 0 0,0 0 0 0 0,0-1-1 0 0,0-2 1 0 0,48 4-1 0 0,-48-8 79 0 0,-1-1 0 0 0,0-1 0 0 0,1 0 0 0 0,-1-2-1 0 0,0-1 1 0 0,0 0 0 0 0,-1-2 0 0 0,0-1 0 0 0,0 0 0 0 0,-1-1 0 0 0,0-2-1 0 0,27-17 1 0 0,-34 18-137 0 0,0 0-1 0 0,0-1 1 0 0,-1-1 0 0 0,0 0-1 0 0,-1 0 1 0 0,0-1-1 0 0,-1-1 1 0 0,-1 0-1 0 0,0 0 1 0 0,-1-1-1 0 0,0 0 1 0 0,-2 0 0 0 0,1-1-1 0 0,-2 0 1 0 0,0 0-1 0 0,-1 0 1 0 0,4-32-1 0 0,-6 29 15 0 0,-1 1 0 0 0,-1 0 0 0 0,0-1 0 0 0,-1 1 0 0 0,-1 0 1 0 0,-5-22-1 0 0,5 31-38 0 0,-1 0 1 0 0,0 1 0 0 0,0-1 0 0 0,0 0-1 0 0,-1 1 1 0 0,-1 0 0 0 0,0 0 0 0 0,0 0-1 0 0,0 0 1 0 0,-1 1 0 0 0,0 0 0 0 0,0 0-1 0 0,-14-11 1 0 0,11 11-104 0 0,2 2 97 0 0,0 0 0 0 0,0 0 0 0 0,0 0 0 0 0,-1 1 1 0 0,1 0-1 0 0,-12-4 0 0 0,1 3-333 0 0,0 1 0 0 0,0 1 0 0 0,0 0 1 0 0,-1 1-1 0 0,-23 1 0 0 0,26 1-2530 0 0,1 0-6933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0:56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281 100 2760 0 0,'2'0'279'0'0,"9"6"8393"0"0,-8-5-7321 0 0,-2-1-1233 0 0,0-1 0 0 0,0 1-1 0 0,0 0 1 0 0,0-1 0 0 0,0 1-1 0 0,0 0 1 0 0,0-1 0 0 0,0 1-1 0 0,0-1 1 0 0,0 0 0 0 0,0 1-1 0 0,-1-1 1 0 0,1 0 0 0 0,0 0-1 0 0,0 1 1 0 0,0-1-1 0 0,-1 0 1 0 0,1 0 0 0 0,-1 0-1 0 0,1 0 1 0 0,0-2 0 0 0,0 2 360 0 0,0 0-40 0 0,6-13 1882 0 0,-7 12-2149 0 0,0 0-1 0 0,0 1 0 0 0,-1-1 0 0 0,1 1 0 0 0,0-1 0 0 0,0 0 0 0 0,-1 1 0 0 0,1-1 0 0 0,-1 1 0 0 0,1-1 0 0 0,-1 1 0 0 0,0-1 1 0 0,0 1-1 0 0,-1-3 0 0 0,-16-21 2581 0 0,15 23-2522 0 0,0 0 0 0 0,0-1 0 0 0,0 1 0 0 0,0 0 0 0 0,-1 0 0 0 0,1 1 0 0 0,-1-1 0 0 0,1 1 0 0 0,-1 0 0 0 0,-7-2 0 0 0,9 2-175 0 0,-1 1-1 0 0,0-1 1 0 0,0 1 0 0 0,0 0 0 0 0,0 0 0 0 0,0 0 0 0 0,0 0 0 0 0,0 1-1 0 0,0-1 1 0 0,1 1 0 0 0,-1 0 0 0 0,0-1 0 0 0,0 1 0 0 0,-4 3-1 0 0,-35 19 310 0 0,29-13-276 0 0,-1 1-1 0 0,2 0 1 0 0,0 1 0 0 0,0 0-1 0 0,-12 17 1 0 0,16-18-8 0 0,1-1-1 0 0,0 2 1 0 0,1-1-1 0 0,0 1 1 0 0,0 0-1 0 0,-5 20 1 0 0,1 3 210 0 0,-5 40 0 0 0,13-65-257 0 0,2 0 0 0 0,-1 0 0 0 0,2 0 1 0 0,-1 0-1 0 0,1 0 0 0 0,1 0 0 0 0,0 0 0 0 0,0 0 0 0 0,1-1 0 0 0,0 1 0 0 0,6 11 0 0 0,-5-15-57 0 0,0 0 0 0 0,1 0-1 0 0,-1 0 1 0 0,1 0-1 0 0,0-1 1 0 0,1 0-1 0 0,9 7 1 0 0,4 4 27 0 0,-14-11 79 0 0,0-1-1 0 0,0 0 0 0 0,1 0 1 0 0,-1 0-1 0 0,1-1 1 0 0,0 0-1 0 0,0 0 1 0 0,1 0-1 0 0,-1-1 1 0 0,0 0-1 0 0,1 0 0 0 0,-1-1 1 0 0,1 1-1 0 0,0-2 1 0 0,-1 1-1 0 0,1-1 1 0 0,0 0-1 0 0,0 0 1 0 0,-1 0-1 0 0,1-1 0 0 0,0 0 1 0 0,-1-1-1 0 0,9-2 1 0 0,-8 0-70 0 0,0 1 0 0 0,0-1-1 0 0,-1-1 1 0 0,0 1 0 0 0,0-1 0 0 0,0 0 0 0 0,0-1 0 0 0,-1 1 0 0 0,7-10 0 0 0,4-6 252 0 0,17-32 1 0 0,-26 38-211 0 0,-1 1 0 0 0,0-1 0 0 0,-1 0 0 0 0,-1 0 1 0 0,3-21-1 0 0,-4 21 50 0 0,-1-7-67 0 0,-2 18-30 0 0,0-1 0 0 0,0 1 1 0 0,1-1-1 0 0,1-6 0 0 0,-1 8-6 0 0,-1-1 0 0 0,0 0 0 0 0,0 0 0 0 0,0 1 0 0 0,0-1 0 0 0,0 0 0 0 0,-2-5 0 0 0,0-4 0 0 0,0-5 0 0 0,-4-27 0 0 0,5 41 0 0 0,0 1 0 0 0,0-1 0 0 0,0 0 0 0 0,0 1 0 0 0,-1-1 0 0 0,0 1 0 0 0,1 0 0 0 0,-1-1 0 0 0,-3-2 0 0 0,4 3 4 0 0,0 1-8 0 0,1 1 0 0 0,-1-1 1 0 0,0 0-1 0 0,0 1 0 0 0,0-1 0 0 0,0 0 1 0 0,0 1-1 0 0,0-1 0 0 0,0 1 0 0 0,-3-3 1 0 0,4 4-188 0 0,-7-4 102 0 0,-5-7 406 0 0,9 8-317 0 0,-1 1 0 0 0,0-1 0 0 0,0 1 0 0 0,-1-1 0 0 0,0 0-63 0 0,4 3-42 0 0,-16 1-198 0 0,16-1 185 0 0,1 0-1 0 0,-1 0 1 0 0,1 0-1 0 0,-1 0 1 0 0,1 0-1 0 0,-1 0 1 0 0,1 0-1 0 0,-1 1 1 0 0,1-1-1 0 0,-1 0 1 0 0,1 0-1 0 0,-1 1 1 0 0,1-1-1 0 0,-1 0 1 0 0,1 1-1 0 0,0-1 1 0 0,-1 0-1 0 0,1 1 1 0 0,-1-1-1 0 0,1 0 1 0 0,0 1-1 0 0,-1-1 0 0 0,1 1 1 0 0,0-1-1 0 0,0 1 1 0 0,-1 0-1 0 0,-1 3-1538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00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135 153 3680 0 0,'4'-5'12968'0'0,"-1"-8"-8457"0"0,-2 9-4266 0 0,0 1 1 0 0,-1-1-1 0 0,1 1 1 0 0,1 0 0 0 0,-1 0-1 0 0,0 0 1 0 0,1-1-1 0 0,2-3 1 0 0,35-31 2462 0 0,-15 17-1449 0 0,-17 14-1144 0 0,0 0-1 0 0,12-8 0 0 0,-16 13 36 0 0,0 1 1 0 0,0-1-1 0 0,0 1 0 0 0,0 0 0 0 0,0-1 0 0 0,0 1 1 0 0,0 0-1 0 0,0 1 0 0 0,1-1 0 0 0,-1 1 1 0 0,5-1-1 0 0,-6 1-164 0 0,0 1 1 0 0,0-1 0 0 0,0 1-1 0 0,0-1 1 0 0,0 1 0 0 0,0 0-1 0 0,0 0 1 0 0,0 0 0 0 0,0 0-1 0 0,0 0 1 0 0,0 0 0 0 0,-1 0-1 0 0,1 0 1 0 0,-1 1 0 0 0,1-1-1 0 0,-1 1 1 0 0,1-1 0 0 0,-1 1-1 0 0,0 0 1 0 0,0 0 0 0 0,1-1-1 0 0,-1 1 1 0 0,-1 0 0 0 0,1 0-1 0 0,0 0 1 0 0,0 3 0 0 0,2 2 14 0 0,-1 0 1 0 0,0 0 0 0 0,-1 1 0 0 0,1-1-1 0 0,-1 1 1 0 0,-1 7 0 0 0,-1 22 53 0 0,-1-1 1 0 0,-2 0-1 0 0,-2 0 0 0 0,-1 0 1 0 0,-2-1-1 0 0,-15 41 1 0 0,19-63-37 0 0,-1 1 0 0 0,0-1 0 0 0,-1-1-1 0 0,0 1 1 0 0,-1-1 0 0 0,-1-1 0 0 0,-15 18 0 0 0,20-25-3 0 0,0 0 1 0 0,-1 0-1 0 0,1 0 0 0 0,-1-1 1 0 0,0 1-1 0 0,0-1 0 0 0,-1 0 0 0 0,1-1 1 0 0,0 0-1 0 0,-1 1 0 0 0,0-2 0 0 0,1 1 1 0 0,-1-1-1 0 0,0 1 0 0 0,0-2 0 0 0,0 1 1 0 0,0-1-1 0 0,1 0 0 0 0,-1 0 1 0 0,0 0-1 0 0,-7-2 0 0 0,3 0-2 0 0,1 0 0 0 0,-1-1 0 0 0,0 0 0 0 0,-14-7 0 0 0,22 9-10 0 0,0 1 0 0 0,0-1 0 0 0,0 0 0 0 0,1-1 0 0 0,-1 1 0 0 0,0 0 0 0 0,0 0 0 0 0,1-1 0 0 0,-1 1 0 0 0,1-1 1 0 0,-1 0-1 0 0,1 1 0 0 0,0-1 0 0 0,0 0 0 0 0,-1 0 0 0 0,1 0 0 0 0,0 0 0 0 0,1 0 0 0 0,-1 0 0 0 0,0 0 0 0 0,1 0 1 0 0,-1 0-1 0 0,1 0 0 0 0,-1 0 0 0 0,1 0 0 0 0,0 0 0 0 0,0-4 0 0 0,0 5 16 0 0,1-1 0 0 0,-1 1 0 0 0,1-1 0 0 0,-1 1 0 0 0,1 0 0 0 0,-1 0 0 0 0,1-1 0 0 0,0 1 0 0 0,0 0 0 0 0,0 0 0 0 0,0 0 0 0 0,0 0 1 0 0,0 0-1 0 0,0 0 0 0 0,0 0 0 0 0,0 0 0 0 0,0 0 0 0 0,0 0 0 0 0,0 1 0 0 0,1-1 0 0 0,-1 0 0 0 0,3 0 0 0 0,3-1 133 0 0,-1 0 0 0 0,1 0 1 0 0,10-1-1 0 0,-11 2-100 0 0,11 0 101 0 0,1 0 0 0 0,-1 1 1 0 0,1 1-1 0 0,-1 1 0 0 0,25 5 0 0 0,-13-2-327 0 0,9 1 74 0 0,-25-2 62 0 0,1-2 0 0 0,1 0 1 0 0,-1-1-1 0 0,0 0 1 0 0,19-2-1 0 0,-8-1 14 0 0,42 2-1 0 0,-24 2-9 0 0,-11 2-1738 0 0,-19-3-106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01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93 5472 0 0,'-3'-14'11977'0'0,"4"12"-10635"0"0,1-3-675 0 0,0 1-1 0 0,0 0 0 0 0,1 0 0 0 0,0 0 0 0 0,0 0 0 0 0,0 1 0 0 0,0-1 0 0 0,7-4 0 0 0,-5 4-305 0 0,0 0 0 0 0,1 0 1 0 0,0 0-1 0 0,0 1 0 0 0,0 0 0 0 0,7-2 0 0 0,-8 3-306 0 0,0 0-1 0 0,0 1 1 0 0,-1 0 0 0 0,1 0 0 0 0,0 0 0 0 0,0 0-1 0 0,0 1 1 0 0,0 0 0 0 0,0 0 0 0 0,1 0 0 0 0,-1 1-1 0 0,0-1 1 0 0,-1 1 0 0 0,1 0 0 0 0,0 1 0 0 0,0-1-1 0 0,0 1 1 0 0,-1 0 0 0 0,7 4 0 0 0,-7-3-52 0 0,0 0 0 0 0,0 0 1 0 0,0 1-1 0 0,0-1 0 0 0,-1 1 0 0 0,1 0 0 0 0,-1 0 1 0 0,0 1-1 0 0,-1-1 0 0 0,1 0 0 0 0,0 1 1 0 0,1 5-1 0 0,-2-3 12 0 0,1 1 0 0 0,-2-1 1 0 0,1 1-1 0 0,-1-1 0 0 0,0 1 0 0 0,-1 0 1 0 0,0 10-1 0 0,-3 6 35 0 0,0 1 0 0 0,-2-2 0 0 0,-1 1 0 0 0,-9 25 0 0 0,1-10 37 0 0,-23 49-1 0 0,30-73-65 0 0,-1-1 1 0 0,0-1-1 0 0,-1 1 1 0 0,-1-1-1 0 0,0-1 1 0 0,-17 18-1 0 0,21-25-1 0 0,0-1 0 0 0,-1 1 0 0 0,1-1 1 0 0,-1 0-1 0 0,0-1 0 0 0,0 1 0 0 0,0-1 0 0 0,-11 3 0 0 0,14-5-6 0 0,0 0 0 0 0,0 0 0 0 0,0-1 0 0 0,-1 1 0 0 0,1-1 0 0 0,0 0-1 0 0,0 0 1 0 0,-1 0 0 0 0,1-1 0 0 0,0 1 0 0 0,0-1 0 0 0,0 0 0 0 0,0 0 0 0 0,0 0 0 0 0,0-1 0 0 0,-7-3-1 0 0,10 5 4 0 0,0-1 0 0 0,1 1 0 0 0,-1-1 0 0 0,0 1 0 0 0,0-1-1 0 0,1 1 1 0 0,-1-1 0 0 0,0 0 0 0 0,1 1 0 0 0,-1-1 0 0 0,0 0-1 0 0,1 0 1 0 0,-1 1 0 0 0,1-1 0 0 0,-1 0 0 0 0,1 0 0 0 0,0 0-1 0 0,-1 0 1 0 0,1 1 0 0 0,0-1 0 0 0,0 0 0 0 0,-1 0 0 0 0,1 0-1 0 0,0 0 1 0 0,0 0 0 0 0,0 0 0 0 0,0 0 0 0 0,0 0 0 0 0,0 0-1 0 0,0 0 1 0 0,1 1 0 0 0,-1-1 0 0 0,0 0 0 0 0,0 0 0 0 0,1 0-1 0 0,-1 0 1 0 0,1 0 0 0 0,-1 1 0 0 0,1-1 0 0 0,-1 0 0 0 0,1 0-1 0 0,0 0 1 0 0,1-1 27 0 0,-1 0-1 0 0,1 0 0 0 0,0 1 1 0 0,0-1-1 0 0,-1 1 1 0 0,1-1-1 0 0,0 1 0 0 0,1 0 1 0 0,-1 0-1 0 0,0 0 0 0 0,0 0 1 0 0,0 0-1 0 0,1 0 1 0 0,3 0-1 0 0,8 0 26 0 0,-1 2 0 0 0,1 0 0 0 0,-1 0 1 0 0,0 2-1 0 0,19 4 0 0 0,13 3 104 0 0,70 17 312 0 0,-26-5-74 0 0,-42-10-240 0 0,71 28 0 0 0,-110-37-169 0 0,82 34-714 0 0,-87-35 541 0 0,-1-1 0 0 0,1-1 0 0 0,0 1 0 0 0,-1 0 0 0 0,1-1 0 0 0,0 1 0 0 0,0-1 0 0 0,3 0 0 0 0,5 0-8160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4144 0 0,'0'0'10393'0'0,"2"0"-8921"0"0,9 0-449 0 0,72-1 4415 0 0,1-6-3413 0 0,-69 5-1811 0 0,9-2-58 0 0,1 0 0 0 0,0 2 0 0 0,-1 1 1 0 0,46 4-1 0 0,-38 2-1740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4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1 6912 0 0,'0'0'528'0'0,"-1"1"-342"0"0,-2 3 533 0 0,1 0-1 0 0,0 0 0 0 0,0 0 1 0 0,0 0-1 0 0,0 0 0 0 0,1 0 0 0 0,0 0 1 0 0,0 1-1 0 0,-1 6 0 0 0,0 6 1509 0 0,1 21-1 0 0,0 4-2153 0 0,-13 85 284 0 0,-5 0 0 0 0,-55 191 0 0 0,4-70 6 0 0,48-149-48 0 0,10-43 134 0 0,8-40-13 0 0,1 1 1 0 0,0 0-1 0 0,2 0 0 0 0,0 0 1 0 0,2 29-1 0 0,-1-45-381 0 0,0 1-1 0 0,0-1 0 0 0,0 1 1 0 0,1-1-1 0 0,-1 0 1 0 0,1 0-1 0 0,-1 1 1 0 0,1-1-1 0 0,-1 0 0 0 0,1 0 1 0 0,0 1-1 0 0,0-1 1 0 0,0 0-1 0 0,-1 0 0 0 0,1 0 1 0 0,0 0-1 0 0,0 0 1 0 0,0 0-1 0 0,1-1 0 0 0,-1 1 1 0 0,0 0-1 0 0,0 0 1 0 0,0-1-1 0 0,0 1 0 0 0,1-1 1 0 0,-1 1-1 0 0,0-1 1 0 0,1 1-1 0 0,-1-1 1 0 0,0 0-1 0 0,1 0 0 0 0,-1 0 1 0 0,1 0-1 0 0,-1 0 1 0 0,0 0-1 0 0,3 0 0 0 0,5-1 61 0 0,-1 0 0 0 0,1-1 0 0 0,0 0 0 0 0,12-5 0 0 0,-13 4-19 0 0,21-4-9 0 0,34-6-1 0 0,-28 7-312 0 0,1 1-1476 0 0,56-1 0 0 0,-82 5 909 0 0,21 0-929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4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0 4144 0 0,'-19'12'2588'0'0,"18"-11"-1846"0"0,-1 1 1 0 0,1 0 0 0 0,-1 0 0 0 0,1-1-1 0 0,0 1 1 0 0,0 0 0 0 0,0 0-1 0 0,0 1 1 0 0,0-1 0 0 0,-1 4-1 0 0,1-3-199 0 0,1 0 0 0 0,0 1-1 0 0,-1-1 1 0 0,1 0 0 0 0,0 1-1 0 0,1 5 1 0 0,2 3-196 0 0,0-1 1 0 0,1 1-1 0 0,7 14 1 0 0,-1 1 625 0 0,91 249-171 0 0,-6 13-537 0 0,-91-276-239 0 0,2 7-678 0 0,0-1 0 0 0,13 26-1 0 0,-11-29-483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5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10 282 6448 0 0,'-2'0'93'0'0,"1"0"-74"0"0,1 0 1 0 0,0 1 0 0 0,0-1-1 0 0,-1 0 1 0 0,1 0 0 0 0,0 0-1 0 0,-1 0 1 0 0,1 0 0 0 0,0-1 0 0 0,0 1-1 0 0,-1 0 1 0 0,1 0 0 0 0,0 0-1 0 0,0 0 1 0 0,-1 0 0 0 0,1 0-1 0 0,0 0 1 0 0,0 0 0 0 0,-1-1 0 0 0,1 1-1 0 0,0 0 1 0 0,0 0 0 0 0,-1 0-1 0 0,1-1 1 0 0,0 1 72 0 0,0 0 0 0 0,0-1 1 0 0,0 1-1 0 0,0 0 0 0 0,0-1 0 0 0,0 1 0 0 0,0 0 0 0 0,0 0 1 0 0,0-1-1 0 0,0 1 0 0 0,0 0 0 0 0,0 0 0 0 0,0-1 0 0 0,0 1 0 0 0,0 0 1 0 0,1 0-1 0 0,-1-1 0 0 0,0 1 0 0 0,0 0 0 0 0,0 0 0 0 0,0-1 1 0 0,1 1-1 0 0,-1 0 0 0 0,0 0 0 0 0,0 0 0 0 0,0-1 0 0 0,1 1 1 0 0,-1 0-1 0 0,0 0 0 0 0,1 0 0 0 0,9-7 1961 0 0,-9 6-1396 0 0,74-45 7070 0 0,2 5-5480 0 0,83-30-2552 0 0,-143 64 614 0 0,-2-1-784 0 0,0 0 1 0 0,-1 0-1 0 0,0-2 0 0 0,0 0 1 0 0,-1 0-1 0 0,15-16 0 0 0,-9 6-1245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5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3680 0 0,'-2'2'468'0'0,"0"0"-1"0"0,0 1 1 0 0,1-1 0 0 0,-1 1-1 0 0,1-1 1 0 0,-1 1 0 0 0,1 0-1 0 0,0 0 1 0 0,0-1 0 0 0,0 1-1 0 0,0 0 1 0 0,1 0 0 0 0,-1 0-1 0 0,1 0 1 0 0,0 5 0 0 0,0 5 668 0 0,1 0 0 0 0,4 19 0 0 0,-1-8-1097 0 0,3 25 766 0 0,25 82 0 0 0,27 44 238 0 0,-53-158-928 0 0,53 114 1168 0 0,-51-114-1057 0 0,-5-13-149 0 0,-1 0 0 0 0,1 0 0 0 0,0 0 0 0 0,0 0 0 0 0,0 0 0 0 0,1 0-1 0 0,-1-1 1 0 0,1 0 0 0 0,0 0 0 0 0,6 4 0 0 0,-10-7-64 0 0,1 1 1 0 0,-1-1 0 0 0,1 0-1 0 0,0 0 1 0 0,-1 0 0 0 0,1 1 0 0 0,-1-1-1 0 0,1 0 1 0 0,-1 0 0 0 0,1 0-1 0 0,-1 0 1 0 0,1 0 0 0 0,0 0-1 0 0,-1 0 1 0 0,1 0 0 0 0,-1 0-1 0 0,1 0 1 0 0,-1-1 0 0 0,1 1-1 0 0,-1 0 1 0 0,1 0 0 0 0,0 0-1 0 0,-1-1 1 0 0,0 1 0 0 0,1 0 0 0 0,-1-1-1 0 0,1 1 1 0 0,-1 0 0 0 0,1-1-1 0 0,-1 1 1 0 0,1-1 0 0 0,-1 1-1 0 0,0 0 1 0 0,1-1 0 0 0,-1 1-1 0 0,0-1 1 0 0,0 1 0 0 0,1-2-1 0 0,8-19 553 0 0,-9 21-525 0 0,4-14 488 0 0,3-26-1 0 0,-1 5-27 0 0,1-2 66 0 0,-7 28-353 0 0,2 0 1 0 0,-1 1-1 0 0,1-1 1 0 0,1 1-1 0 0,4-13 1 0 0,-5 9 99 0 0,-1 5 214 0 0,-1 7-521 0 0,1 0 0 0 0,-1 0-1 0 0,0 0 1 0 0,0 0 0 0 0,0 0 0 0 0,1 0 0 0 0,-1 0 0 0 0,0 0 0 0 0,0 0-1 0 0,1 0 1 0 0,-1 0 0 0 0,0 0 0 0 0,0 0 0 0 0,0 0 0 0 0,1 0 0 0 0,-1 0-1 0 0,0 0 1 0 0,0 0 0 0 0,1 0 0 0 0,-1 0 0 0 0,0 0 0 0 0,0 0-1 0 0,0 0 1 0 0,1 0 0 0 0,-1 0 0 0 0,0 1 0 0 0,0-1 0 0 0,0 0 0 0 0,1 0-1 0 0,-1 0 1 0 0,5 4 13 0 0,-1 0 1 0 0,1 0-1 0 0,-1 1 0 0 0,0-1 0 0 0,0 1 0 0 0,-1 0 0 0 0,1 0 1 0 0,-1 0-1 0 0,0 0 0 0 0,-1 1 0 0 0,3 6 0 0 0,17 27 68 0 0,-18-33-271 0 0,1 1 260 0 0,0 0-1 0 0,0-1 0 0 0,1 1 0 0 0,0-1 1 0 0,9 7-1 0 0,-14-12-239 0 0,1 0 0 0 0,-1 0 0 0 0,1 0 1 0 0,-1 0-1 0 0,1 0 0 0 0,0 0 0 0 0,-1-1 1 0 0,1 1-1 0 0,0-1 0 0 0,-1 0 0 0 0,1 1 1 0 0,0-1-1 0 0,0 0 0 0 0,-1 0 0 0 0,1 0 1 0 0,0 0-1 0 0,0 0 0 0 0,0 0 0 0 0,-1-1 1 0 0,1 1-1 0 0,0 0 0 0 0,-1-1 0 0 0,1 0 0 0 0,0 1 1 0 0,-1-1-1 0 0,1 0 0 0 0,-1 0 0 0 0,1 0 1 0 0,-1 0-1 0 0,1 0 0 0 0,2-2 0 0 0,7-9-5155 0 0,-3-4-1355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16:41:26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10 208 14800 0 0,'0'0'678'0'0,"-3"8"225"0"0,0 19 256 0 0,0-1-1 0 0,2 52 1 0 0,14 53 429 0 0,-13-125-1711 0 0,1-1 1 0 0,0 0-1 0 0,0 1 1 0 0,0-1-1 0 0,1 0 1 0 0,0 1-1 0 0,0-1 0 0 0,0 0 1 0 0,5 7-1 0 0,-1-6-625 0 0</inkml:trace>
  <inkml:trace contextRef="#ctx0" brushRef="#br0" timeOffset="1">246 0 8320 0 0,'9'11'889'0'0,"-5"9"-94"0"0,-4-16 179 0 0,0 0 1 0 0,-1 0 0 0 0,0 0-1 0 0,0 0 1 0 0,-2 5-1 0 0,3-8-820 0 0,-9 31 3223 0 0,8-29-3116 0 0,0 0-1 0 0,1 0 0 0 0,0 0 1 0 0,0 0-1 0 0,0 0 1 0 0,0 0-1 0 0,0 0 1 0 0,0 0-1 0 0,1 0 0 0 0,0 0 1 0 0,1 3-1 0 0,-1-4-171 0 0,1-1 0 0 0,-1 1 0 0 0,1-1 0 0 0,0 0 0 0 0,-1 0 0 0 0,1 1 0 0 0,0-1 0 0 0,0 0 0 0 0,0 0 0 0 0,0-1 0 0 0,0 1 0 0 0,0 0 0 0 0,0-1 0 0 0,0 1 0 0 0,3-1 0 0 0,79 8 1451 0 0,-83-8-1518 0 0,0 0 0 0 0,1 1-1 0 0,-1-1 1 0 0,1 0 0 0 0,-1 1 0 0 0,0 0-1 0 0,1-1 1 0 0,-1 1 0 0 0,0 0 0 0 0,0-1-1 0 0,1 1 1 0 0,-1 0 0 0 0,0 0-1 0 0,0 0 1 0 0,0 0 0 0 0,0 0 0 0 0,0 0-1 0 0,0 0 1 0 0,0 0 0 0 0,-1 1 0 0 0,1-1-1 0 0,0 0 1 0 0,-1 1 0 0 0,1-1-1 0 0,0 0 1 0 0,-1 1 0 0 0,0-1 0 0 0,1 0-1 0 0,-1 1 1 0 0,0-1 0 0 0,0 1 0 0 0,0-1-1 0 0,0 3 1 0 0,-4 23-1327 0 0,-6-1-5277 0 0,0-5-1293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9" Type="http://schemas.openxmlformats.org/officeDocument/2006/relationships/image" Target="../media/image154.png"/><Relationship Id="rId21" Type="http://schemas.openxmlformats.org/officeDocument/2006/relationships/image" Target="../media/image145.png"/><Relationship Id="rId34" Type="http://schemas.openxmlformats.org/officeDocument/2006/relationships/customXml" Target="../ink/ink203.xml"/><Relationship Id="rId7" Type="http://schemas.openxmlformats.org/officeDocument/2006/relationships/image" Target="../media/image138.png"/><Relationship Id="rId12" Type="http://schemas.openxmlformats.org/officeDocument/2006/relationships/customXml" Target="../ink/ink192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38" Type="http://schemas.openxmlformats.org/officeDocument/2006/relationships/customXml" Target="../ink/ink205.xml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.xml"/><Relationship Id="rId11" Type="http://schemas.openxmlformats.org/officeDocument/2006/relationships/image" Target="../media/image140.png"/><Relationship Id="rId24" Type="http://schemas.openxmlformats.org/officeDocument/2006/relationships/customXml" Target="../ink/ink198.xml"/><Relationship Id="rId32" Type="http://schemas.openxmlformats.org/officeDocument/2006/relationships/customXml" Target="../ink/ink202.xml"/><Relationship Id="rId37" Type="http://schemas.openxmlformats.org/officeDocument/2006/relationships/image" Target="../media/image153.png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200.xml"/><Relationship Id="rId36" Type="http://schemas.openxmlformats.org/officeDocument/2006/relationships/customXml" Target="../ink/ink204.xml"/><Relationship Id="rId10" Type="http://schemas.openxmlformats.org/officeDocument/2006/relationships/customXml" Target="../ink/ink191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" Type="http://schemas.openxmlformats.org/officeDocument/2006/relationships/customXml" Target="../ink/ink188.xml"/><Relationship Id="rId9" Type="http://schemas.openxmlformats.org/officeDocument/2006/relationships/image" Target="../media/image139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48.png"/><Relationship Id="rId30" Type="http://schemas.openxmlformats.org/officeDocument/2006/relationships/customXml" Target="../ink/ink201.xml"/><Relationship Id="rId35" Type="http://schemas.openxmlformats.org/officeDocument/2006/relationships/image" Target="../media/image152.png"/><Relationship Id="rId8" Type="http://schemas.openxmlformats.org/officeDocument/2006/relationships/customXml" Target="../ink/ink190.xml"/><Relationship Id="rId3" Type="http://schemas.openxmlformats.org/officeDocument/2006/relationships/image" Target="../media/image1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0.png"/><Relationship Id="rId21" Type="http://schemas.openxmlformats.org/officeDocument/2006/relationships/image" Target="../media/image166.png"/><Relationship Id="rId42" Type="http://schemas.openxmlformats.org/officeDocument/2006/relationships/customXml" Target="../ink/ink226.xml"/><Relationship Id="rId63" Type="http://schemas.openxmlformats.org/officeDocument/2006/relationships/image" Target="../media/image187.png"/><Relationship Id="rId84" Type="http://schemas.openxmlformats.org/officeDocument/2006/relationships/customXml" Target="../ink/ink247.xml"/><Relationship Id="rId16" Type="http://schemas.openxmlformats.org/officeDocument/2006/relationships/customXml" Target="../ink/ink213.xml"/><Relationship Id="rId107" Type="http://schemas.openxmlformats.org/officeDocument/2006/relationships/image" Target="../media/image265.png"/><Relationship Id="rId11" Type="http://schemas.openxmlformats.org/officeDocument/2006/relationships/image" Target="../media/image161.png"/><Relationship Id="rId32" Type="http://schemas.openxmlformats.org/officeDocument/2006/relationships/customXml" Target="../ink/ink221.xml"/><Relationship Id="rId37" Type="http://schemas.openxmlformats.org/officeDocument/2006/relationships/image" Target="../media/image174.png"/><Relationship Id="rId53" Type="http://schemas.openxmlformats.org/officeDocument/2006/relationships/image" Target="../media/image182.png"/><Relationship Id="rId58" Type="http://schemas.openxmlformats.org/officeDocument/2006/relationships/customXml" Target="../ink/ink234.xml"/><Relationship Id="rId74" Type="http://schemas.openxmlformats.org/officeDocument/2006/relationships/customXml" Target="../ink/ink242.xml"/><Relationship Id="rId79" Type="http://schemas.openxmlformats.org/officeDocument/2006/relationships/image" Target="../media/image195.png"/><Relationship Id="rId102" Type="http://schemas.openxmlformats.org/officeDocument/2006/relationships/customXml" Target="../ink/ink256.xml"/><Relationship Id="rId123" Type="http://schemas.openxmlformats.org/officeDocument/2006/relationships/image" Target="../media/image273.png"/><Relationship Id="rId128" Type="http://schemas.openxmlformats.org/officeDocument/2006/relationships/customXml" Target="../ink/ink269.xml"/><Relationship Id="rId5" Type="http://schemas.openxmlformats.org/officeDocument/2006/relationships/image" Target="../media/image158.png"/><Relationship Id="rId90" Type="http://schemas.openxmlformats.org/officeDocument/2006/relationships/customXml" Target="../ink/ink250.xml"/><Relationship Id="rId95" Type="http://schemas.openxmlformats.org/officeDocument/2006/relationships/image" Target="../media/image203.png"/><Relationship Id="rId22" Type="http://schemas.openxmlformats.org/officeDocument/2006/relationships/customXml" Target="../ink/ink216.xml"/><Relationship Id="rId27" Type="http://schemas.openxmlformats.org/officeDocument/2006/relationships/image" Target="../media/image169.png"/><Relationship Id="rId43" Type="http://schemas.openxmlformats.org/officeDocument/2006/relationships/image" Target="../media/image177.png"/><Relationship Id="rId48" Type="http://schemas.openxmlformats.org/officeDocument/2006/relationships/customXml" Target="../ink/ink229.xml"/><Relationship Id="rId64" Type="http://schemas.openxmlformats.org/officeDocument/2006/relationships/customXml" Target="../ink/ink237.xml"/><Relationship Id="rId69" Type="http://schemas.openxmlformats.org/officeDocument/2006/relationships/image" Target="../media/image190.png"/><Relationship Id="rId113" Type="http://schemas.openxmlformats.org/officeDocument/2006/relationships/image" Target="../media/image268.png"/><Relationship Id="rId118" Type="http://schemas.openxmlformats.org/officeDocument/2006/relationships/customXml" Target="../ink/ink264.xml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85" Type="http://schemas.openxmlformats.org/officeDocument/2006/relationships/image" Target="../media/image198.png"/><Relationship Id="rId12" Type="http://schemas.openxmlformats.org/officeDocument/2006/relationships/customXml" Target="../ink/ink211.xml"/><Relationship Id="rId17" Type="http://schemas.openxmlformats.org/officeDocument/2006/relationships/image" Target="../media/image164.png"/><Relationship Id="rId33" Type="http://schemas.openxmlformats.org/officeDocument/2006/relationships/image" Target="../media/image172.png"/><Relationship Id="rId38" Type="http://schemas.openxmlformats.org/officeDocument/2006/relationships/customXml" Target="../ink/ink224.xml"/><Relationship Id="rId59" Type="http://schemas.openxmlformats.org/officeDocument/2006/relationships/image" Target="../media/image185.png"/><Relationship Id="rId103" Type="http://schemas.openxmlformats.org/officeDocument/2006/relationships/image" Target="../media/image263.png"/><Relationship Id="rId108" Type="http://schemas.openxmlformats.org/officeDocument/2006/relationships/customXml" Target="../ink/ink259.xml"/><Relationship Id="rId124" Type="http://schemas.openxmlformats.org/officeDocument/2006/relationships/customXml" Target="../ink/ink267.xml"/><Relationship Id="rId129" Type="http://schemas.openxmlformats.org/officeDocument/2006/relationships/image" Target="../media/image276.png"/><Relationship Id="rId54" Type="http://schemas.openxmlformats.org/officeDocument/2006/relationships/customXml" Target="../ink/ink232.xml"/><Relationship Id="rId70" Type="http://schemas.openxmlformats.org/officeDocument/2006/relationships/customXml" Target="../ink/ink240.xml"/><Relationship Id="rId75" Type="http://schemas.openxmlformats.org/officeDocument/2006/relationships/image" Target="../media/image193.png"/><Relationship Id="rId91" Type="http://schemas.openxmlformats.org/officeDocument/2006/relationships/image" Target="../media/image201.png"/><Relationship Id="rId96" Type="http://schemas.openxmlformats.org/officeDocument/2006/relationships/customXml" Target="../ink/ink2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8.xml"/><Relationship Id="rId23" Type="http://schemas.openxmlformats.org/officeDocument/2006/relationships/image" Target="../media/image167.png"/><Relationship Id="rId28" Type="http://schemas.openxmlformats.org/officeDocument/2006/relationships/customXml" Target="../ink/ink219.xml"/><Relationship Id="rId49" Type="http://schemas.openxmlformats.org/officeDocument/2006/relationships/image" Target="../media/image180.png"/><Relationship Id="rId114" Type="http://schemas.openxmlformats.org/officeDocument/2006/relationships/customXml" Target="../ink/ink262.xml"/><Relationship Id="rId119" Type="http://schemas.openxmlformats.org/officeDocument/2006/relationships/image" Target="../media/image271.png"/><Relationship Id="rId44" Type="http://schemas.openxmlformats.org/officeDocument/2006/relationships/customXml" Target="../ink/ink227.xml"/><Relationship Id="rId60" Type="http://schemas.openxmlformats.org/officeDocument/2006/relationships/customXml" Target="../ink/ink235.xml"/><Relationship Id="rId65" Type="http://schemas.openxmlformats.org/officeDocument/2006/relationships/image" Target="../media/image188.png"/><Relationship Id="rId81" Type="http://schemas.openxmlformats.org/officeDocument/2006/relationships/image" Target="../media/image196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35" Type="http://schemas.openxmlformats.org/officeDocument/2006/relationships/image" Target="../media/image279.png"/><Relationship Id="rId13" Type="http://schemas.openxmlformats.org/officeDocument/2006/relationships/image" Target="../media/image162.png"/><Relationship Id="rId18" Type="http://schemas.openxmlformats.org/officeDocument/2006/relationships/customXml" Target="../ink/ink214.xml"/><Relationship Id="rId39" Type="http://schemas.openxmlformats.org/officeDocument/2006/relationships/image" Target="../media/image175.png"/><Relationship Id="rId109" Type="http://schemas.openxmlformats.org/officeDocument/2006/relationships/image" Target="../media/image266.png"/><Relationship Id="rId34" Type="http://schemas.openxmlformats.org/officeDocument/2006/relationships/customXml" Target="../ink/ink222.xml"/><Relationship Id="rId50" Type="http://schemas.openxmlformats.org/officeDocument/2006/relationships/customXml" Target="../ink/ink230.xml"/><Relationship Id="rId55" Type="http://schemas.openxmlformats.org/officeDocument/2006/relationships/image" Target="../media/image183.png"/><Relationship Id="rId76" Type="http://schemas.openxmlformats.org/officeDocument/2006/relationships/customXml" Target="../ink/ink243.xml"/><Relationship Id="rId97" Type="http://schemas.openxmlformats.org/officeDocument/2006/relationships/image" Target="../media/image204.png"/><Relationship Id="rId104" Type="http://schemas.openxmlformats.org/officeDocument/2006/relationships/customXml" Target="../ink/ink257.xml"/><Relationship Id="rId120" Type="http://schemas.openxmlformats.org/officeDocument/2006/relationships/customXml" Target="../ink/ink265.xml"/><Relationship Id="rId125" Type="http://schemas.openxmlformats.org/officeDocument/2006/relationships/image" Target="../media/image274.png"/><Relationship Id="rId7" Type="http://schemas.openxmlformats.org/officeDocument/2006/relationships/image" Target="../media/image159.png"/><Relationship Id="rId71" Type="http://schemas.openxmlformats.org/officeDocument/2006/relationships/image" Target="../media/image191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170.png"/><Relationship Id="rId24" Type="http://schemas.openxmlformats.org/officeDocument/2006/relationships/customXml" Target="../ink/ink217.xml"/><Relationship Id="rId40" Type="http://schemas.openxmlformats.org/officeDocument/2006/relationships/customXml" Target="../ink/ink225.xml"/><Relationship Id="rId45" Type="http://schemas.openxmlformats.org/officeDocument/2006/relationships/image" Target="../media/image178.png"/><Relationship Id="rId66" Type="http://schemas.openxmlformats.org/officeDocument/2006/relationships/customXml" Target="../ink/ink238.xml"/><Relationship Id="rId87" Type="http://schemas.openxmlformats.org/officeDocument/2006/relationships/image" Target="../media/image199.png"/><Relationship Id="rId110" Type="http://schemas.openxmlformats.org/officeDocument/2006/relationships/customXml" Target="../ink/ink260.xml"/><Relationship Id="rId115" Type="http://schemas.openxmlformats.org/officeDocument/2006/relationships/image" Target="../media/image269.png"/><Relationship Id="rId131" Type="http://schemas.openxmlformats.org/officeDocument/2006/relationships/image" Target="../media/image277.png"/><Relationship Id="rId136" Type="http://schemas.openxmlformats.org/officeDocument/2006/relationships/customXml" Target="../ink/ink273.xml"/><Relationship Id="rId61" Type="http://schemas.openxmlformats.org/officeDocument/2006/relationships/image" Target="../media/image186.png"/><Relationship Id="rId82" Type="http://schemas.openxmlformats.org/officeDocument/2006/relationships/customXml" Target="../ink/ink246.xml"/><Relationship Id="rId19" Type="http://schemas.openxmlformats.org/officeDocument/2006/relationships/image" Target="../media/image165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173.png"/><Relationship Id="rId56" Type="http://schemas.openxmlformats.org/officeDocument/2006/relationships/customXml" Target="../ink/ink233.xml"/><Relationship Id="rId77" Type="http://schemas.openxmlformats.org/officeDocument/2006/relationships/image" Target="../media/image194.png"/><Relationship Id="rId100" Type="http://schemas.openxmlformats.org/officeDocument/2006/relationships/customXml" Target="../ink/ink255.xml"/><Relationship Id="rId105" Type="http://schemas.openxmlformats.org/officeDocument/2006/relationships/image" Target="../media/image264.png"/><Relationship Id="rId126" Type="http://schemas.openxmlformats.org/officeDocument/2006/relationships/customXml" Target="../ink/ink268.xml"/><Relationship Id="rId8" Type="http://schemas.openxmlformats.org/officeDocument/2006/relationships/customXml" Target="../ink/ink209.xml"/><Relationship Id="rId51" Type="http://schemas.openxmlformats.org/officeDocument/2006/relationships/image" Target="../media/image181.png"/><Relationship Id="rId72" Type="http://schemas.openxmlformats.org/officeDocument/2006/relationships/customXml" Target="../ink/ink241.xml"/><Relationship Id="rId93" Type="http://schemas.openxmlformats.org/officeDocument/2006/relationships/image" Target="../media/image202.png"/><Relationship Id="rId98" Type="http://schemas.openxmlformats.org/officeDocument/2006/relationships/customXml" Target="../ink/ink254.xml"/><Relationship Id="rId121" Type="http://schemas.openxmlformats.org/officeDocument/2006/relationships/image" Target="../media/image272.png"/><Relationship Id="rId3" Type="http://schemas.openxmlformats.org/officeDocument/2006/relationships/image" Target="../media/image157.png"/><Relationship Id="rId25" Type="http://schemas.openxmlformats.org/officeDocument/2006/relationships/image" Target="../media/image168.png"/><Relationship Id="rId46" Type="http://schemas.openxmlformats.org/officeDocument/2006/relationships/customXml" Target="../ink/ink228.xml"/><Relationship Id="rId67" Type="http://schemas.openxmlformats.org/officeDocument/2006/relationships/image" Target="../media/image189.png"/><Relationship Id="rId116" Type="http://schemas.openxmlformats.org/officeDocument/2006/relationships/customXml" Target="../ink/ink263.xml"/><Relationship Id="rId137" Type="http://schemas.openxmlformats.org/officeDocument/2006/relationships/image" Target="../media/image280.png"/><Relationship Id="rId20" Type="http://schemas.openxmlformats.org/officeDocument/2006/relationships/customXml" Target="../ink/ink215.xml"/><Relationship Id="rId41" Type="http://schemas.openxmlformats.org/officeDocument/2006/relationships/image" Target="../media/image176.png"/><Relationship Id="rId62" Type="http://schemas.openxmlformats.org/officeDocument/2006/relationships/customXml" Target="../ink/ink236.xml"/><Relationship Id="rId83" Type="http://schemas.openxmlformats.org/officeDocument/2006/relationships/image" Target="../media/image197.png"/><Relationship Id="rId88" Type="http://schemas.openxmlformats.org/officeDocument/2006/relationships/customXml" Target="../ink/ink249.xml"/><Relationship Id="rId111" Type="http://schemas.openxmlformats.org/officeDocument/2006/relationships/image" Target="../media/image267.png"/><Relationship Id="rId132" Type="http://schemas.openxmlformats.org/officeDocument/2006/relationships/customXml" Target="../ink/ink271.xml"/><Relationship Id="rId15" Type="http://schemas.openxmlformats.org/officeDocument/2006/relationships/image" Target="../media/image163.png"/><Relationship Id="rId36" Type="http://schemas.openxmlformats.org/officeDocument/2006/relationships/customXml" Target="../ink/ink223.xml"/><Relationship Id="rId57" Type="http://schemas.openxmlformats.org/officeDocument/2006/relationships/image" Target="../media/image184.png"/><Relationship Id="rId106" Type="http://schemas.openxmlformats.org/officeDocument/2006/relationships/customXml" Target="../ink/ink258.xml"/><Relationship Id="rId127" Type="http://schemas.openxmlformats.org/officeDocument/2006/relationships/image" Target="../media/image275.png"/><Relationship Id="rId10" Type="http://schemas.openxmlformats.org/officeDocument/2006/relationships/customXml" Target="../ink/ink210.xml"/><Relationship Id="rId31" Type="http://schemas.openxmlformats.org/officeDocument/2006/relationships/image" Target="../media/image171.png"/><Relationship Id="rId52" Type="http://schemas.openxmlformats.org/officeDocument/2006/relationships/customXml" Target="../ink/ink231.xml"/><Relationship Id="rId73" Type="http://schemas.openxmlformats.org/officeDocument/2006/relationships/image" Target="../media/image192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60.png"/><Relationship Id="rId101" Type="http://schemas.openxmlformats.org/officeDocument/2006/relationships/image" Target="../media/image261.png"/><Relationship Id="rId122" Type="http://schemas.openxmlformats.org/officeDocument/2006/relationships/customXml" Target="../ink/ink266.xml"/><Relationship Id="rId4" Type="http://schemas.openxmlformats.org/officeDocument/2006/relationships/customXml" Target="../ink/ink207.xml"/><Relationship Id="rId9" Type="http://schemas.openxmlformats.org/officeDocument/2006/relationships/image" Target="../media/image160.png"/><Relationship Id="rId26" Type="http://schemas.openxmlformats.org/officeDocument/2006/relationships/customXml" Target="../ink/ink218.xml"/><Relationship Id="rId47" Type="http://schemas.openxmlformats.org/officeDocument/2006/relationships/image" Target="../media/image179.png"/><Relationship Id="rId68" Type="http://schemas.openxmlformats.org/officeDocument/2006/relationships/customXml" Target="../ink/ink239.xml"/><Relationship Id="rId89" Type="http://schemas.openxmlformats.org/officeDocument/2006/relationships/image" Target="../media/image200.png"/><Relationship Id="rId112" Type="http://schemas.openxmlformats.org/officeDocument/2006/relationships/customXml" Target="../ink/ink261.xml"/><Relationship Id="rId133" Type="http://schemas.openxmlformats.org/officeDocument/2006/relationships/image" Target="../media/image278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6.xml"/><Relationship Id="rId21" Type="http://schemas.openxmlformats.org/officeDocument/2006/relationships/image" Target="../media/image290.png"/><Relationship Id="rId42" Type="http://schemas.openxmlformats.org/officeDocument/2006/relationships/customXml" Target="../ink/ink294.xml"/><Relationship Id="rId47" Type="http://schemas.openxmlformats.org/officeDocument/2006/relationships/image" Target="../media/image303.png"/><Relationship Id="rId63" Type="http://schemas.openxmlformats.org/officeDocument/2006/relationships/image" Target="../media/image311.png"/><Relationship Id="rId68" Type="http://schemas.openxmlformats.org/officeDocument/2006/relationships/customXml" Target="../ink/ink307.xml"/><Relationship Id="rId84" Type="http://schemas.openxmlformats.org/officeDocument/2006/relationships/customXml" Target="../ink/ink315.xml"/><Relationship Id="rId89" Type="http://schemas.openxmlformats.org/officeDocument/2006/relationships/image" Target="../media/image324.png"/><Relationship Id="rId16" Type="http://schemas.openxmlformats.org/officeDocument/2006/relationships/customXml" Target="../ink/ink281.xml"/><Relationship Id="rId11" Type="http://schemas.openxmlformats.org/officeDocument/2006/relationships/image" Target="../media/image285.png"/><Relationship Id="rId32" Type="http://schemas.openxmlformats.org/officeDocument/2006/relationships/customXml" Target="../ink/ink289.xml"/><Relationship Id="rId37" Type="http://schemas.openxmlformats.org/officeDocument/2006/relationships/image" Target="../media/image298.png"/><Relationship Id="rId53" Type="http://schemas.openxmlformats.org/officeDocument/2006/relationships/image" Target="../media/image306.png"/><Relationship Id="rId58" Type="http://schemas.openxmlformats.org/officeDocument/2006/relationships/customXml" Target="../ink/ink302.xml"/><Relationship Id="rId74" Type="http://schemas.openxmlformats.org/officeDocument/2006/relationships/customXml" Target="../ink/ink310.xml"/><Relationship Id="rId79" Type="http://schemas.openxmlformats.org/officeDocument/2006/relationships/image" Target="../media/image319.png"/><Relationship Id="rId5" Type="http://schemas.openxmlformats.org/officeDocument/2006/relationships/image" Target="../media/image282.png"/><Relationship Id="rId90" Type="http://schemas.openxmlformats.org/officeDocument/2006/relationships/customXml" Target="../ink/ink318.xml"/><Relationship Id="rId14" Type="http://schemas.openxmlformats.org/officeDocument/2006/relationships/customXml" Target="../ink/ink280.xml"/><Relationship Id="rId22" Type="http://schemas.openxmlformats.org/officeDocument/2006/relationships/customXml" Target="../ink/ink284.xml"/><Relationship Id="rId27" Type="http://schemas.openxmlformats.org/officeDocument/2006/relationships/image" Target="../media/image293.png"/><Relationship Id="rId30" Type="http://schemas.openxmlformats.org/officeDocument/2006/relationships/customXml" Target="../ink/ink288.xml"/><Relationship Id="rId35" Type="http://schemas.openxmlformats.org/officeDocument/2006/relationships/image" Target="../media/image297.png"/><Relationship Id="rId43" Type="http://schemas.openxmlformats.org/officeDocument/2006/relationships/image" Target="../media/image301.png"/><Relationship Id="rId48" Type="http://schemas.openxmlformats.org/officeDocument/2006/relationships/customXml" Target="../ink/ink297.xml"/><Relationship Id="rId56" Type="http://schemas.openxmlformats.org/officeDocument/2006/relationships/customXml" Target="../ink/ink301.xml"/><Relationship Id="rId64" Type="http://schemas.openxmlformats.org/officeDocument/2006/relationships/customXml" Target="../ink/ink305.xml"/><Relationship Id="rId69" Type="http://schemas.openxmlformats.org/officeDocument/2006/relationships/image" Target="../media/image314.png"/><Relationship Id="rId77" Type="http://schemas.openxmlformats.org/officeDocument/2006/relationships/image" Target="../media/image318.png"/><Relationship Id="rId8" Type="http://schemas.openxmlformats.org/officeDocument/2006/relationships/customXml" Target="../ink/ink277.xml"/><Relationship Id="rId51" Type="http://schemas.openxmlformats.org/officeDocument/2006/relationships/image" Target="../media/image305.png"/><Relationship Id="rId72" Type="http://schemas.openxmlformats.org/officeDocument/2006/relationships/customXml" Target="../ink/ink309.xml"/><Relationship Id="rId80" Type="http://schemas.openxmlformats.org/officeDocument/2006/relationships/customXml" Target="../ink/ink313.xml"/><Relationship Id="rId85" Type="http://schemas.openxmlformats.org/officeDocument/2006/relationships/image" Target="../media/image322.png"/><Relationship Id="rId3" Type="http://schemas.openxmlformats.org/officeDocument/2006/relationships/image" Target="../media/image281.png"/><Relationship Id="rId12" Type="http://schemas.openxmlformats.org/officeDocument/2006/relationships/customXml" Target="../ink/ink279.xml"/><Relationship Id="rId17" Type="http://schemas.openxmlformats.org/officeDocument/2006/relationships/image" Target="../media/image288.png"/><Relationship Id="rId25" Type="http://schemas.openxmlformats.org/officeDocument/2006/relationships/image" Target="../media/image292.png"/><Relationship Id="rId33" Type="http://schemas.openxmlformats.org/officeDocument/2006/relationships/image" Target="../media/image296.png"/><Relationship Id="rId38" Type="http://schemas.openxmlformats.org/officeDocument/2006/relationships/customXml" Target="../ink/ink292.xml"/><Relationship Id="rId46" Type="http://schemas.openxmlformats.org/officeDocument/2006/relationships/customXml" Target="../ink/ink296.xml"/><Relationship Id="rId59" Type="http://schemas.openxmlformats.org/officeDocument/2006/relationships/image" Target="../media/image309.png"/><Relationship Id="rId67" Type="http://schemas.openxmlformats.org/officeDocument/2006/relationships/image" Target="../media/image313.png"/><Relationship Id="rId20" Type="http://schemas.openxmlformats.org/officeDocument/2006/relationships/customXml" Target="../ink/ink283.xml"/><Relationship Id="rId41" Type="http://schemas.openxmlformats.org/officeDocument/2006/relationships/image" Target="../media/image300.png"/><Relationship Id="rId54" Type="http://schemas.openxmlformats.org/officeDocument/2006/relationships/customXml" Target="../ink/ink300.xml"/><Relationship Id="rId62" Type="http://schemas.openxmlformats.org/officeDocument/2006/relationships/customXml" Target="../ink/ink304.xml"/><Relationship Id="rId70" Type="http://schemas.openxmlformats.org/officeDocument/2006/relationships/customXml" Target="../ink/ink308.xml"/><Relationship Id="rId75" Type="http://schemas.openxmlformats.org/officeDocument/2006/relationships/image" Target="../media/image317.png"/><Relationship Id="rId83" Type="http://schemas.openxmlformats.org/officeDocument/2006/relationships/image" Target="../media/image321.png"/><Relationship Id="rId88" Type="http://schemas.openxmlformats.org/officeDocument/2006/relationships/customXml" Target="../ink/ink317.xml"/><Relationship Id="rId91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5" Type="http://schemas.openxmlformats.org/officeDocument/2006/relationships/image" Target="../media/image287.png"/><Relationship Id="rId23" Type="http://schemas.openxmlformats.org/officeDocument/2006/relationships/image" Target="../media/image291.png"/><Relationship Id="rId28" Type="http://schemas.openxmlformats.org/officeDocument/2006/relationships/customXml" Target="../ink/ink287.xml"/><Relationship Id="rId36" Type="http://schemas.openxmlformats.org/officeDocument/2006/relationships/customXml" Target="../ink/ink291.xml"/><Relationship Id="rId49" Type="http://schemas.openxmlformats.org/officeDocument/2006/relationships/image" Target="../media/image304.png"/><Relationship Id="rId57" Type="http://schemas.openxmlformats.org/officeDocument/2006/relationships/image" Target="../media/image308.png"/><Relationship Id="rId10" Type="http://schemas.openxmlformats.org/officeDocument/2006/relationships/customXml" Target="../ink/ink278.xml"/><Relationship Id="rId31" Type="http://schemas.openxmlformats.org/officeDocument/2006/relationships/image" Target="../media/image295.png"/><Relationship Id="rId44" Type="http://schemas.openxmlformats.org/officeDocument/2006/relationships/customXml" Target="../ink/ink295.xml"/><Relationship Id="rId52" Type="http://schemas.openxmlformats.org/officeDocument/2006/relationships/customXml" Target="../ink/ink299.xml"/><Relationship Id="rId60" Type="http://schemas.openxmlformats.org/officeDocument/2006/relationships/customXml" Target="../ink/ink303.xml"/><Relationship Id="rId65" Type="http://schemas.openxmlformats.org/officeDocument/2006/relationships/image" Target="../media/image312.png"/><Relationship Id="rId73" Type="http://schemas.openxmlformats.org/officeDocument/2006/relationships/image" Target="../media/image316.png"/><Relationship Id="rId78" Type="http://schemas.openxmlformats.org/officeDocument/2006/relationships/customXml" Target="../ink/ink312.xml"/><Relationship Id="rId81" Type="http://schemas.openxmlformats.org/officeDocument/2006/relationships/image" Target="../media/image320.png"/><Relationship Id="rId86" Type="http://schemas.openxmlformats.org/officeDocument/2006/relationships/customXml" Target="../ink/ink316.xml"/><Relationship Id="rId4" Type="http://schemas.openxmlformats.org/officeDocument/2006/relationships/customXml" Target="../ink/ink275.xml"/><Relationship Id="rId9" Type="http://schemas.openxmlformats.org/officeDocument/2006/relationships/image" Target="../media/image284.png"/><Relationship Id="rId13" Type="http://schemas.openxmlformats.org/officeDocument/2006/relationships/image" Target="../media/image286.png"/><Relationship Id="rId18" Type="http://schemas.openxmlformats.org/officeDocument/2006/relationships/customXml" Target="../ink/ink282.xml"/><Relationship Id="rId39" Type="http://schemas.openxmlformats.org/officeDocument/2006/relationships/image" Target="../media/image299.png"/><Relationship Id="rId34" Type="http://schemas.openxmlformats.org/officeDocument/2006/relationships/customXml" Target="../ink/ink290.xml"/><Relationship Id="rId50" Type="http://schemas.openxmlformats.org/officeDocument/2006/relationships/customXml" Target="../ink/ink298.xml"/><Relationship Id="rId55" Type="http://schemas.openxmlformats.org/officeDocument/2006/relationships/image" Target="../media/image307.png"/><Relationship Id="rId76" Type="http://schemas.openxmlformats.org/officeDocument/2006/relationships/customXml" Target="../ink/ink311.xml"/><Relationship Id="rId7" Type="http://schemas.openxmlformats.org/officeDocument/2006/relationships/image" Target="../media/image283.png"/><Relationship Id="rId71" Type="http://schemas.openxmlformats.org/officeDocument/2006/relationships/image" Target="../media/image315.png"/><Relationship Id="rId2" Type="http://schemas.openxmlformats.org/officeDocument/2006/relationships/customXml" Target="../ink/ink274.xml"/><Relationship Id="rId29" Type="http://schemas.openxmlformats.org/officeDocument/2006/relationships/image" Target="../media/image294.png"/><Relationship Id="rId24" Type="http://schemas.openxmlformats.org/officeDocument/2006/relationships/customXml" Target="../ink/ink285.xml"/><Relationship Id="rId40" Type="http://schemas.openxmlformats.org/officeDocument/2006/relationships/customXml" Target="../ink/ink293.xml"/><Relationship Id="rId45" Type="http://schemas.openxmlformats.org/officeDocument/2006/relationships/image" Target="../media/image302.png"/><Relationship Id="rId66" Type="http://schemas.openxmlformats.org/officeDocument/2006/relationships/customXml" Target="../ink/ink306.xml"/><Relationship Id="rId87" Type="http://schemas.openxmlformats.org/officeDocument/2006/relationships/image" Target="../media/image323.png"/><Relationship Id="rId61" Type="http://schemas.openxmlformats.org/officeDocument/2006/relationships/image" Target="../media/image310.png"/><Relationship Id="rId82" Type="http://schemas.openxmlformats.org/officeDocument/2006/relationships/customXml" Target="../ink/ink314.xml"/><Relationship Id="rId19" Type="http://schemas.openxmlformats.org/officeDocument/2006/relationships/image" Target="../media/image2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image" Target="../media/image214.png"/><Relationship Id="rId42" Type="http://schemas.openxmlformats.org/officeDocument/2006/relationships/customXml" Target="../ink/ink25.xml"/><Relationship Id="rId47" Type="http://schemas.openxmlformats.org/officeDocument/2006/relationships/image" Target="../media/image227.png"/><Relationship Id="rId63" Type="http://schemas.openxmlformats.org/officeDocument/2006/relationships/image" Target="../media/image235.png"/><Relationship Id="rId68" Type="http://schemas.openxmlformats.org/officeDocument/2006/relationships/customXml" Target="../ink/ink38.xml"/><Relationship Id="rId84" Type="http://schemas.openxmlformats.org/officeDocument/2006/relationships/customXml" Target="../ink/ink46.xml"/><Relationship Id="rId89" Type="http://schemas.openxmlformats.org/officeDocument/2006/relationships/image" Target="../media/image248.png"/><Relationship Id="rId16" Type="http://schemas.openxmlformats.org/officeDocument/2006/relationships/customXml" Target="../ink/ink12.xml"/><Relationship Id="rId107" Type="http://schemas.openxmlformats.org/officeDocument/2006/relationships/image" Target="../media/image257.png"/><Relationship Id="rId11" Type="http://schemas.openxmlformats.org/officeDocument/2006/relationships/image" Target="../media/image209.png"/><Relationship Id="rId32" Type="http://schemas.openxmlformats.org/officeDocument/2006/relationships/customXml" Target="../ink/ink20.xml"/><Relationship Id="rId37" Type="http://schemas.openxmlformats.org/officeDocument/2006/relationships/image" Target="../media/image222.png"/><Relationship Id="rId53" Type="http://schemas.openxmlformats.org/officeDocument/2006/relationships/image" Target="../media/image230.png"/><Relationship Id="rId58" Type="http://schemas.openxmlformats.org/officeDocument/2006/relationships/customXml" Target="../ink/ink33.xml"/><Relationship Id="rId74" Type="http://schemas.openxmlformats.org/officeDocument/2006/relationships/customXml" Target="../ink/ink41.xml"/><Relationship Id="rId79" Type="http://schemas.openxmlformats.org/officeDocument/2006/relationships/image" Target="../media/image243.png"/><Relationship Id="rId102" Type="http://schemas.openxmlformats.org/officeDocument/2006/relationships/customXml" Target="../ink/ink55.xml"/><Relationship Id="rId5" Type="http://schemas.openxmlformats.org/officeDocument/2006/relationships/image" Target="../media/image206.png"/><Relationship Id="rId90" Type="http://schemas.openxmlformats.org/officeDocument/2006/relationships/customXml" Target="../ink/ink49.xml"/><Relationship Id="rId95" Type="http://schemas.openxmlformats.org/officeDocument/2006/relationships/image" Target="../media/image251.png"/><Relationship Id="rId22" Type="http://schemas.openxmlformats.org/officeDocument/2006/relationships/customXml" Target="../ink/ink15.xml"/><Relationship Id="rId27" Type="http://schemas.openxmlformats.org/officeDocument/2006/relationships/image" Target="../media/image217.png"/><Relationship Id="rId43" Type="http://schemas.openxmlformats.org/officeDocument/2006/relationships/image" Target="../media/image225.png"/><Relationship Id="rId48" Type="http://schemas.openxmlformats.org/officeDocument/2006/relationships/customXml" Target="../ink/ink28.xml"/><Relationship Id="rId64" Type="http://schemas.openxmlformats.org/officeDocument/2006/relationships/customXml" Target="../ink/ink36.xml"/><Relationship Id="rId69" Type="http://schemas.openxmlformats.org/officeDocument/2006/relationships/image" Target="../media/image238.png"/><Relationship Id="rId80" Type="http://schemas.openxmlformats.org/officeDocument/2006/relationships/customXml" Target="../ink/ink44.xml"/><Relationship Id="rId85" Type="http://schemas.openxmlformats.org/officeDocument/2006/relationships/image" Target="../media/image246.png"/><Relationship Id="rId12" Type="http://schemas.openxmlformats.org/officeDocument/2006/relationships/customXml" Target="../ink/ink10.xml"/><Relationship Id="rId17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customXml" Target="../ink/ink23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08" Type="http://schemas.openxmlformats.org/officeDocument/2006/relationships/customXml" Target="../ink/ink58.xml"/><Relationship Id="rId54" Type="http://schemas.openxmlformats.org/officeDocument/2006/relationships/customXml" Target="../ink/ink31.xml"/><Relationship Id="rId70" Type="http://schemas.openxmlformats.org/officeDocument/2006/relationships/customXml" Target="../ink/ink39.xml"/><Relationship Id="rId75" Type="http://schemas.openxmlformats.org/officeDocument/2006/relationships/image" Target="../media/image241.png"/><Relationship Id="rId91" Type="http://schemas.openxmlformats.org/officeDocument/2006/relationships/image" Target="../media/image249.png"/><Relationship Id="rId9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28.png"/><Relationship Id="rId57" Type="http://schemas.openxmlformats.org/officeDocument/2006/relationships/image" Target="../media/image232.png"/><Relationship Id="rId106" Type="http://schemas.openxmlformats.org/officeDocument/2006/relationships/customXml" Target="../ink/ink57.xml"/><Relationship Id="rId10" Type="http://schemas.openxmlformats.org/officeDocument/2006/relationships/customXml" Target="../ink/ink9.xml"/><Relationship Id="rId31" Type="http://schemas.openxmlformats.org/officeDocument/2006/relationships/image" Target="../media/image219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236.png"/><Relationship Id="rId73" Type="http://schemas.openxmlformats.org/officeDocument/2006/relationships/image" Target="../media/image240.png"/><Relationship Id="rId78" Type="http://schemas.openxmlformats.org/officeDocument/2006/relationships/customXml" Target="../ink/ink43.xml"/><Relationship Id="rId81" Type="http://schemas.openxmlformats.org/officeDocument/2006/relationships/image" Target="../media/image244.png"/><Relationship Id="rId86" Type="http://schemas.openxmlformats.org/officeDocument/2006/relationships/customXml" Target="../ink/ink47.xml"/><Relationship Id="rId94" Type="http://schemas.openxmlformats.org/officeDocument/2006/relationships/customXml" Target="../ink/ink51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4" Type="http://schemas.openxmlformats.org/officeDocument/2006/relationships/customXml" Target="../ink/ink6.xml"/><Relationship Id="rId9" Type="http://schemas.openxmlformats.org/officeDocument/2006/relationships/image" Target="../media/image208.png"/><Relationship Id="rId13" Type="http://schemas.openxmlformats.org/officeDocument/2006/relationships/image" Target="../media/image210.png"/><Relationship Id="rId18" Type="http://schemas.openxmlformats.org/officeDocument/2006/relationships/customXml" Target="../ink/ink13.xml"/><Relationship Id="rId39" Type="http://schemas.openxmlformats.org/officeDocument/2006/relationships/image" Target="../media/image223.png"/><Relationship Id="rId109" Type="http://schemas.openxmlformats.org/officeDocument/2006/relationships/image" Target="../media/image258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31.png"/><Relationship Id="rId76" Type="http://schemas.openxmlformats.org/officeDocument/2006/relationships/customXml" Target="../ink/ink42.xml"/><Relationship Id="rId97" Type="http://schemas.openxmlformats.org/officeDocument/2006/relationships/image" Target="../media/image252.png"/><Relationship Id="rId104" Type="http://schemas.openxmlformats.org/officeDocument/2006/relationships/customXml" Target="../ink/ink56.xml"/><Relationship Id="rId7" Type="http://schemas.openxmlformats.org/officeDocument/2006/relationships/image" Target="../media/image207.png"/><Relationship Id="rId71" Type="http://schemas.openxmlformats.org/officeDocument/2006/relationships/image" Target="../media/image239.png"/><Relationship Id="rId92" Type="http://schemas.openxmlformats.org/officeDocument/2006/relationships/customXml" Target="../ink/ink50.xml"/><Relationship Id="rId2" Type="http://schemas.openxmlformats.org/officeDocument/2006/relationships/customXml" Target="../ink/ink5.xml"/><Relationship Id="rId29" Type="http://schemas.openxmlformats.org/officeDocument/2006/relationships/image" Target="../media/image218.png"/><Relationship Id="rId24" Type="http://schemas.openxmlformats.org/officeDocument/2006/relationships/customXml" Target="../ink/ink16.xml"/><Relationship Id="rId40" Type="http://schemas.openxmlformats.org/officeDocument/2006/relationships/customXml" Target="../ink/ink24.xml"/><Relationship Id="rId45" Type="http://schemas.openxmlformats.org/officeDocument/2006/relationships/image" Target="../media/image226.png"/><Relationship Id="rId66" Type="http://schemas.openxmlformats.org/officeDocument/2006/relationships/customXml" Target="../ink/ink37.xml"/><Relationship Id="rId87" Type="http://schemas.openxmlformats.org/officeDocument/2006/relationships/image" Target="../media/image247.png"/><Relationship Id="rId110" Type="http://schemas.openxmlformats.org/officeDocument/2006/relationships/customXml" Target="../ink/ink59.xml"/><Relationship Id="rId61" Type="http://schemas.openxmlformats.org/officeDocument/2006/relationships/image" Target="../media/image234.png"/><Relationship Id="rId82" Type="http://schemas.openxmlformats.org/officeDocument/2006/relationships/customXml" Target="../ink/ink45.xml"/><Relationship Id="rId19" Type="http://schemas.openxmlformats.org/officeDocument/2006/relationships/image" Target="../media/image213.png"/><Relationship Id="rId14" Type="http://schemas.openxmlformats.org/officeDocument/2006/relationships/customXml" Target="../ink/ink11.xml"/><Relationship Id="rId30" Type="http://schemas.openxmlformats.org/officeDocument/2006/relationships/customXml" Target="../ink/ink19.xml"/><Relationship Id="rId35" Type="http://schemas.openxmlformats.org/officeDocument/2006/relationships/image" Target="../media/image221.png"/><Relationship Id="rId56" Type="http://schemas.openxmlformats.org/officeDocument/2006/relationships/customXml" Target="../ink/ink32.xml"/><Relationship Id="rId77" Type="http://schemas.openxmlformats.org/officeDocument/2006/relationships/image" Target="../media/image242.png"/><Relationship Id="rId100" Type="http://schemas.openxmlformats.org/officeDocument/2006/relationships/customXml" Target="../ink/ink54.xml"/><Relationship Id="rId105" Type="http://schemas.openxmlformats.org/officeDocument/2006/relationships/image" Target="../media/image256.png"/><Relationship Id="rId8" Type="http://schemas.openxmlformats.org/officeDocument/2006/relationships/customXml" Target="../ink/ink8.xml"/><Relationship Id="rId51" Type="http://schemas.openxmlformats.org/officeDocument/2006/relationships/image" Target="../media/image229.png"/><Relationship Id="rId72" Type="http://schemas.openxmlformats.org/officeDocument/2006/relationships/customXml" Target="../ink/ink40.xml"/><Relationship Id="rId93" Type="http://schemas.openxmlformats.org/officeDocument/2006/relationships/image" Target="../media/image250.png"/><Relationship Id="rId98" Type="http://schemas.openxmlformats.org/officeDocument/2006/relationships/customXml" Target="../ink/ink53.xml"/><Relationship Id="rId3" Type="http://schemas.openxmlformats.org/officeDocument/2006/relationships/image" Target="../media/image205.png"/><Relationship Id="rId25" Type="http://schemas.openxmlformats.org/officeDocument/2006/relationships/image" Target="../media/image216.png"/><Relationship Id="rId46" Type="http://schemas.openxmlformats.org/officeDocument/2006/relationships/customXml" Target="../ink/ink27.xml"/><Relationship Id="rId67" Type="http://schemas.openxmlformats.org/officeDocument/2006/relationships/image" Target="../media/image237.png"/><Relationship Id="rId20" Type="http://schemas.openxmlformats.org/officeDocument/2006/relationships/customXml" Target="../ink/ink14.xml"/><Relationship Id="rId41" Type="http://schemas.openxmlformats.org/officeDocument/2006/relationships/image" Target="../media/image224.png"/><Relationship Id="rId62" Type="http://schemas.openxmlformats.org/officeDocument/2006/relationships/customXml" Target="../ink/ink35.xml"/><Relationship Id="rId83" Type="http://schemas.openxmlformats.org/officeDocument/2006/relationships/image" Target="../media/image245.png"/><Relationship Id="rId88" Type="http://schemas.openxmlformats.org/officeDocument/2006/relationships/customXml" Target="../ink/ink48.xml"/><Relationship Id="rId111" Type="http://schemas.openxmlformats.org/officeDocument/2006/relationships/image" Target="../media/image2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79.xml"/><Relationship Id="rId21" Type="http://schemas.openxmlformats.org/officeDocument/2006/relationships/customXml" Target="../ink/ink70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83.xml"/><Relationship Id="rId50" Type="http://schemas.openxmlformats.org/officeDocument/2006/relationships/image" Target="../media/image31.png"/><Relationship Id="rId55" Type="http://schemas.openxmlformats.org/officeDocument/2006/relationships/customXml" Target="../ink/ink87.xml"/><Relationship Id="rId7" Type="http://schemas.openxmlformats.org/officeDocument/2006/relationships/customXml" Target="../ink/ink63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9" Type="http://schemas.openxmlformats.org/officeDocument/2006/relationships/customXml" Target="../ink/ink74.xml"/><Relationship Id="rId11" Type="http://schemas.openxmlformats.org/officeDocument/2006/relationships/customXml" Target="../ink/ink6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78.xml"/><Relationship Id="rId40" Type="http://schemas.openxmlformats.org/officeDocument/2006/relationships/image" Target="../media/image26.png"/><Relationship Id="rId45" Type="http://schemas.openxmlformats.org/officeDocument/2006/relationships/customXml" Target="../ink/ink82.xml"/><Relationship Id="rId53" Type="http://schemas.openxmlformats.org/officeDocument/2006/relationships/customXml" Target="../ink/ink86.xml"/><Relationship Id="rId58" Type="http://schemas.openxmlformats.org/officeDocument/2006/relationships/image" Target="../media/image35.png"/><Relationship Id="rId5" Type="http://schemas.openxmlformats.org/officeDocument/2006/relationships/customXml" Target="../ink/ink62.xml"/><Relationship Id="rId61" Type="http://schemas.openxmlformats.org/officeDocument/2006/relationships/customXml" Target="../ink/ink90.xml"/><Relationship Id="rId19" Type="http://schemas.openxmlformats.org/officeDocument/2006/relationships/customXml" Target="../ink/ink69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73.xml"/><Relationship Id="rId30" Type="http://schemas.openxmlformats.org/officeDocument/2006/relationships/image" Target="../media/image21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8" Type="http://schemas.openxmlformats.org/officeDocument/2006/relationships/image" Target="../media/image10.png"/><Relationship Id="rId51" Type="http://schemas.openxmlformats.org/officeDocument/2006/relationships/customXml" Target="../ink/ink85.xml"/><Relationship Id="rId3" Type="http://schemas.openxmlformats.org/officeDocument/2006/relationships/customXml" Target="../ink/ink61.xml"/><Relationship Id="rId12" Type="http://schemas.openxmlformats.org/officeDocument/2006/relationships/image" Target="../media/image12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89.xml"/><Relationship Id="rId20" Type="http://schemas.openxmlformats.org/officeDocument/2006/relationships/image" Target="../media/image16.png"/><Relationship Id="rId41" Type="http://schemas.openxmlformats.org/officeDocument/2006/relationships/customXml" Target="../ink/ink80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84.xml"/><Relationship Id="rId57" Type="http://schemas.openxmlformats.org/officeDocument/2006/relationships/customXml" Target="../ink/ink88.xml"/><Relationship Id="rId10" Type="http://schemas.openxmlformats.org/officeDocument/2006/relationships/image" Target="../media/image11.png"/><Relationship Id="rId31" Type="http://schemas.openxmlformats.org/officeDocument/2006/relationships/customXml" Target="../ink/ink75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customXml" Target="../ink/ink6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.png"/><Relationship Id="rId21" Type="http://schemas.openxmlformats.org/officeDocument/2006/relationships/customXml" Target="../ink/ink100.xml"/><Relationship Id="rId42" Type="http://schemas.openxmlformats.org/officeDocument/2006/relationships/image" Target="../media/image58.png"/><Relationship Id="rId47" Type="http://schemas.openxmlformats.org/officeDocument/2006/relationships/customXml" Target="../ink/ink113.xml"/><Relationship Id="rId63" Type="http://schemas.openxmlformats.org/officeDocument/2006/relationships/customXml" Target="../ink/ink121.xml"/><Relationship Id="rId68" Type="http://schemas.openxmlformats.org/officeDocument/2006/relationships/image" Target="../media/image71.png"/><Relationship Id="rId16" Type="http://schemas.openxmlformats.org/officeDocument/2006/relationships/image" Target="../media/image45.png"/><Relationship Id="rId11" Type="http://schemas.openxmlformats.org/officeDocument/2006/relationships/customXml" Target="../ink/ink95.xml"/><Relationship Id="rId24" Type="http://schemas.openxmlformats.org/officeDocument/2006/relationships/image" Target="../media/image49.png"/><Relationship Id="rId32" Type="http://schemas.openxmlformats.org/officeDocument/2006/relationships/image" Target="../media/image53.png"/><Relationship Id="rId37" Type="http://schemas.openxmlformats.org/officeDocument/2006/relationships/customXml" Target="../ink/ink108.xml"/><Relationship Id="rId40" Type="http://schemas.openxmlformats.org/officeDocument/2006/relationships/image" Target="../media/image57.png"/><Relationship Id="rId45" Type="http://schemas.openxmlformats.org/officeDocument/2006/relationships/customXml" Target="../ink/ink112.xml"/><Relationship Id="rId53" Type="http://schemas.openxmlformats.org/officeDocument/2006/relationships/customXml" Target="../ink/ink116.xml"/><Relationship Id="rId58" Type="http://schemas.openxmlformats.org/officeDocument/2006/relationships/image" Target="../media/image66.png"/><Relationship Id="rId66" Type="http://schemas.openxmlformats.org/officeDocument/2006/relationships/image" Target="../media/image70.png"/><Relationship Id="rId74" Type="http://schemas.openxmlformats.org/officeDocument/2006/relationships/image" Target="../media/image74.png"/><Relationship Id="rId79" Type="http://schemas.openxmlformats.org/officeDocument/2006/relationships/customXml" Target="../ink/ink129.xml"/><Relationship Id="rId5" Type="http://schemas.openxmlformats.org/officeDocument/2006/relationships/customXml" Target="../ink/ink92.xml"/><Relationship Id="rId61" Type="http://schemas.openxmlformats.org/officeDocument/2006/relationships/customXml" Target="../ink/ink120.xml"/><Relationship Id="rId19" Type="http://schemas.openxmlformats.org/officeDocument/2006/relationships/customXml" Target="../ink/ink99.xm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customXml" Target="../ink/ink103.xml"/><Relationship Id="rId30" Type="http://schemas.openxmlformats.org/officeDocument/2006/relationships/image" Target="../media/image52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48" Type="http://schemas.openxmlformats.org/officeDocument/2006/relationships/image" Target="../media/image61.png"/><Relationship Id="rId56" Type="http://schemas.openxmlformats.org/officeDocument/2006/relationships/image" Target="../media/image65.png"/><Relationship Id="rId64" Type="http://schemas.openxmlformats.org/officeDocument/2006/relationships/image" Target="../media/image69.png"/><Relationship Id="rId69" Type="http://schemas.openxmlformats.org/officeDocument/2006/relationships/customXml" Target="../ink/ink124.xml"/><Relationship Id="rId77" Type="http://schemas.openxmlformats.org/officeDocument/2006/relationships/customXml" Target="../ink/ink128.xml"/><Relationship Id="rId8" Type="http://schemas.openxmlformats.org/officeDocument/2006/relationships/image" Target="../media/image41.png"/><Relationship Id="rId51" Type="http://schemas.openxmlformats.org/officeDocument/2006/relationships/customXml" Target="../ink/ink115.xml"/><Relationship Id="rId72" Type="http://schemas.openxmlformats.org/officeDocument/2006/relationships/image" Target="../media/image73.png"/><Relationship Id="rId80" Type="http://schemas.openxmlformats.org/officeDocument/2006/relationships/image" Target="../media/image77.png"/><Relationship Id="rId3" Type="http://schemas.openxmlformats.org/officeDocument/2006/relationships/customXml" Target="../ink/ink91.xml"/><Relationship Id="rId12" Type="http://schemas.openxmlformats.org/officeDocument/2006/relationships/image" Target="../media/image43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56.png"/><Relationship Id="rId46" Type="http://schemas.openxmlformats.org/officeDocument/2006/relationships/image" Target="../media/image60.png"/><Relationship Id="rId59" Type="http://schemas.openxmlformats.org/officeDocument/2006/relationships/customXml" Target="../ink/ink119.xml"/><Relationship Id="rId67" Type="http://schemas.openxmlformats.org/officeDocument/2006/relationships/customXml" Target="../ink/ink123.xml"/><Relationship Id="rId20" Type="http://schemas.openxmlformats.org/officeDocument/2006/relationships/image" Target="../media/image47.png"/><Relationship Id="rId41" Type="http://schemas.openxmlformats.org/officeDocument/2006/relationships/customXml" Target="../ink/ink110.xml"/><Relationship Id="rId54" Type="http://schemas.openxmlformats.org/officeDocument/2006/relationships/image" Target="../media/image64.png"/><Relationship Id="rId62" Type="http://schemas.openxmlformats.org/officeDocument/2006/relationships/image" Target="../media/image68.png"/><Relationship Id="rId70" Type="http://schemas.openxmlformats.org/officeDocument/2006/relationships/image" Target="../media/image72.png"/><Relationship Id="rId75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51.png"/><Relationship Id="rId36" Type="http://schemas.openxmlformats.org/officeDocument/2006/relationships/image" Target="../media/image55.png"/><Relationship Id="rId49" Type="http://schemas.openxmlformats.org/officeDocument/2006/relationships/customXml" Target="../ink/ink114.xml"/><Relationship Id="rId57" Type="http://schemas.openxmlformats.org/officeDocument/2006/relationships/customXml" Target="../ink/ink118.xml"/><Relationship Id="rId10" Type="http://schemas.openxmlformats.org/officeDocument/2006/relationships/image" Target="../media/image42.png"/><Relationship Id="rId31" Type="http://schemas.openxmlformats.org/officeDocument/2006/relationships/customXml" Target="../ink/ink105.xml"/><Relationship Id="rId44" Type="http://schemas.openxmlformats.org/officeDocument/2006/relationships/image" Target="../media/image59.png"/><Relationship Id="rId52" Type="http://schemas.openxmlformats.org/officeDocument/2006/relationships/image" Target="../media/image63.png"/><Relationship Id="rId60" Type="http://schemas.openxmlformats.org/officeDocument/2006/relationships/image" Target="../media/image67.png"/><Relationship Id="rId65" Type="http://schemas.openxmlformats.org/officeDocument/2006/relationships/customXml" Target="../ink/ink122.xml"/><Relationship Id="rId73" Type="http://schemas.openxmlformats.org/officeDocument/2006/relationships/customXml" Target="../ink/ink126.xml"/><Relationship Id="rId78" Type="http://schemas.openxmlformats.org/officeDocument/2006/relationships/image" Target="../media/image76.png"/><Relationship Id="rId4" Type="http://schemas.openxmlformats.org/officeDocument/2006/relationships/image" Target="../media/image39.png"/><Relationship Id="rId9" Type="http://schemas.openxmlformats.org/officeDocument/2006/relationships/customXml" Target="../ink/ink94.xml"/><Relationship Id="rId13" Type="http://schemas.openxmlformats.org/officeDocument/2006/relationships/customXml" Target="../ink/ink96.xml"/><Relationship Id="rId18" Type="http://schemas.openxmlformats.org/officeDocument/2006/relationships/image" Target="../media/image46.png"/><Relationship Id="rId39" Type="http://schemas.openxmlformats.org/officeDocument/2006/relationships/customXml" Target="../ink/ink109.xml"/><Relationship Id="rId34" Type="http://schemas.openxmlformats.org/officeDocument/2006/relationships/image" Target="../media/image54.png"/><Relationship Id="rId50" Type="http://schemas.openxmlformats.org/officeDocument/2006/relationships/image" Target="../media/image62.png"/><Relationship Id="rId55" Type="http://schemas.openxmlformats.org/officeDocument/2006/relationships/customXml" Target="../ink/ink117.xml"/><Relationship Id="rId76" Type="http://schemas.openxmlformats.org/officeDocument/2006/relationships/image" Target="../media/image75.png"/><Relationship Id="rId7" Type="http://schemas.openxmlformats.org/officeDocument/2006/relationships/customXml" Target="../ink/ink93.xml"/><Relationship Id="rId71" Type="http://schemas.openxmlformats.org/officeDocument/2006/relationships/customXml" Target="../ink/ink125.xml"/><Relationship Id="rId2" Type="http://schemas.openxmlformats.org/officeDocument/2006/relationships/image" Target="../media/image38.png"/><Relationship Id="rId29" Type="http://schemas.openxmlformats.org/officeDocument/2006/relationships/customXml" Target="../ink/ink10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21" Type="http://schemas.openxmlformats.org/officeDocument/2006/relationships/image" Target="../media/image87.png"/><Relationship Id="rId42" Type="http://schemas.openxmlformats.org/officeDocument/2006/relationships/customXml" Target="../ink/ink150.xml"/><Relationship Id="rId47" Type="http://schemas.openxmlformats.org/officeDocument/2006/relationships/image" Target="../media/image100.png"/><Relationship Id="rId63" Type="http://schemas.openxmlformats.org/officeDocument/2006/relationships/image" Target="../media/image108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21.png"/><Relationship Id="rId112" Type="http://schemas.openxmlformats.org/officeDocument/2006/relationships/customXml" Target="../ink/ink185.xml"/><Relationship Id="rId16" Type="http://schemas.openxmlformats.org/officeDocument/2006/relationships/customXml" Target="../ink/ink137.xml"/><Relationship Id="rId107" Type="http://schemas.openxmlformats.org/officeDocument/2006/relationships/image" Target="../media/image130.png"/><Relationship Id="rId11" Type="http://schemas.openxmlformats.org/officeDocument/2006/relationships/image" Target="../media/image82.png"/><Relationship Id="rId32" Type="http://schemas.openxmlformats.org/officeDocument/2006/relationships/customXml" Target="../ink/ink145.xml"/><Relationship Id="rId37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16.png"/><Relationship Id="rId102" Type="http://schemas.openxmlformats.org/officeDocument/2006/relationships/customXml" Target="../ink/ink180.xml"/><Relationship Id="rId5" Type="http://schemas.openxmlformats.org/officeDocument/2006/relationships/image" Target="../media/image79.png"/><Relationship Id="rId90" Type="http://schemas.openxmlformats.org/officeDocument/2006/relationships/customXml" Target="../ink/ink174.xml"/><Relationship Id="rId95" Type="http://schemas.openxmlformats.org/officeDocument/2006/relationships/image" Target="../media/image124.png"/><Relationship Id="rId22" Type="http://schemas.openxmlformats.org/officeDocument/2006/relationships/customXml" Target="../ink/ink140.xml"/><Relationship Id="rId27" Type="http://schemas.openxmlformats.org/officeDocument/2006/relationships/image" Target="../media/image90.png"/><Relationship Id="rId43" Type="http://schemas.openxmlformats.org/officeDocument/2006/relationships/image" Target="../media/image98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111.png"/><Relationship Id="rId113" Type="http://schemas.openxmlformats.org/officeDocument/2006/relationships/image" Target="../media/image133.png"/><Relationship Id="rId80" Type="http://schemas.openxmlformats.org/officeDocument/2006/relationships/customXml" Target="../ink/ink169.xml"/><Relationship Id="rId85" Type="http://schemas.openxmlformats.org/officeDocument/2006/relationships/image" Target="../media/image119.png"/><Relationship Id="rId12" Type="http://schemas.openxmlformats.org/officeDocument/2006/relationships/customXml" Target="../ink/ink135.xml"/><Relationship Id="rId17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customXml" Target="../ink/ink148.xml"/><Relationship Id="rId59" Type="http://schemas.openxmlformats.org/officeDocument/2006/relationships/image" Target="../media/image106.png"/><Relationship Id="rId103" Type="http://schemas.openxmlformats.org/officeDocument/2006/relationships/image" Target="../media/image128.png"/><Relationship Id="rId108" Type="http://schemas.openxmlformats.org/officeDocument/2006/relationships/customXml" Target="../ink/ink183.xml"/><Relationship Id="rId54" Type="http://schemas.openxmlformats.org/officeDocument/2006/relationships/customXml" Target="../ink/ink156.xml"/><Relationship Id="rId70" Type="http://schemas.openxmlformats.org/officeDocument/2006/relationships/customXml" Target="../ink/ink164.xml"/><Relationship Id="rId75" Type="http://schemas.openxmlformats.org/officeDocument/2006/relationships/image" Target="../media/image114.png"/><Relationship Id="rId91" Type="http://schemas.openxmlformats.org/officeDocument/2006/relationships/image" Target="../media/image122.png"/><Relationship Id="rId9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28" Type="http://schemas.openxmlformats.org/officeDocument/2006/relationships/customXml" Target="../ink/ink143.xml"/><Relationship Id="rId36" Type="http://schemas.openxmlformats.org/officeDocument/2006/relationships/customXml" Target="../ink/ink147.xml"/><Relationship Id="rId49" Type="http://schemas.openxmlformats.org/officeDocument/2006/relationships/image" Target="../media/image101.png"/><Relationship Id="rId57" Type="http://schemas.openxmlformats.org/officeDocument/2006/relationships/image" Target="../media/image105.png"/><Relationship Id="rId106" Type="http://schemas.openxmlformats.org/officeDocument/2006/relationships/customXml" Target="../ink/ink182.xml"/><Relationship Id="rId114" Type="http://schemas.openxmlformats.org/officeDocument/2006/relationships/customXml" Target="../ink/ink186.xml"/><Relationship Id="rId10" Type="http://schemas.openxmlformats.org/officeDocument/2006/relationships/customXml" Target="../ink/ink134.xml"/><Relationship Id="rId31" Type="http://schemas.openxmlformats.org/officeDocument/2006/relationships/image" Target="../media/image92.png"/><Relationship Id="rId44" Type="http://schemas.openxmlformats.org/officeDocument/2006/relationships/customXml" Target="../ink/ink151.xml"/><Relationship Id="rId52" Type="http://schemas.openxmlformats.org/officeDocument/2006/relationships/customXml" Target="../ink/ink155.xml"/><Relationship Id="rId60" Type="http://schemas.openxmlformats.org/officeDocument/2006/relationships/customXml" Target="../ink/ink159.xml"/><Relationship Id="rId65" Type="http://schemas.openxmlformats.org/officeDocument/2006/relationships/image" Target="../media/image109.png"/><Relationship Id="rId73" Type="http://schemas.openxmlformats.org/officeDocument/2006/relationships/image" Target="../media/image113.png"/><Relationship Id="rId78" Type="http://schemas.openxmlformats.org/officeDocument/2006/relationships/customXml" Target="../ink/ink168.xml"/><Relationship Id="rId81" Type="http://schemas.openxmlformats.org/officeDocument/2006/relationships/image" Target="../media/image117.png"/><Relationship Id="rId86" Type="http://schemas.openxmlformats.org/officeDocument/2006/relationships/customXml" Target="../ink/ink172.xml"/><Relationship Id="rId94" Type="http://schemas.openxmlformats.org/officeDocument/2006/relationships/customXml" Target="../ink/ink176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4" Type="http://schemas.openxmlformats.org/officeDocument/2006/relationships/customXml" Target="../ink/ink131.xml"/><Relationship Id="rId9" Type="http://schemas.openxmlformats.org/officeDocument/2006/relationships/image" Target="../media/image81.png"/><Relationship Id="rId13" Type="http://schemas.openxmlformats.org/officeDocument/2006/relationships/image" Target="../media/image83.png"/><Relationship Id="rId18" Type="http://schemas.openxmlformats.org/officeDocument/2006/relationships/customXml" Target="../ink/ink138.xml"/><Relationship Id="rId39" Type="http://schemas.openxmlformats.org/officeDocument/2006/relationships/image" Target="../media/image96.png"/><Relationship Id="rId109" Type="http://schemas.openxmlformats.org/officeDocument/2006/relationships/image" Target="../media/image131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104.png"/><Relationship Id="rId76" Type="http://schemas.openxmlformats.org/officeDocument/2006/relationships/customXml" Target="../ink/ink167.xml"/><Relationship Id="rId97" Type="http://schemas.openxmlformats.org/officeDocument/2006/relationships/image" Target="../media/image125.png"/><Relationship Id="rId104" Type="http://schemas.openxmlformats.org/officeDocument/2006/relationships/customXml" Target="../ink/ink181.xml"/><Relationship Id="rId7" Type="http://schemas.openxmlformats.org/officeDocument/2006/relationships/image" Target="../media/image80.png"/><Relationship Id="rId71" Type="http://schemas.openxmlformats.org/officeDocument/2006/relationships/image" Target="../media/image112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91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99.png"/><Relationship Id="rId66" Type="http://schemas.openxmlformats.org/officeDocument/2006/relationships/customXml" Target="../ink/ink162.xml"/><Relationship Id="rId87" Type="http://schemas.openxmlformats.org/officeDocument/2006/relationships/image" Target="../media/image120.png"/><Relationship Id="rId110" Type="http://schemas.openxmlformats.org/officeDocument/2006/relationships/customXml" Target="../ink/ink184.xml"/><Relationship Id="rId115" Type="http://schemas.openxmlformats.org/officeDocument/2006/relationships/image" Target="../media/image134.png"/><Relationship Id="rId61" Type="http://schemas.openxmlformats.org/officeDocument/2006/relationships/image" Target="../media/image107.png"/><Relationship Id="rId82" Type="http://schemas.openxmlformats.org/officeDocument/2006/relationships/customXml" Target="../ink/ink170.xml"/><Relationship Id="rId19" Type="http://schemas.openxmlformats.org/officeDocument/2006/relationships/image" Target="../media/image86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94.png"/><Relationship Id="rId56" Type="http://schemas.openxmlformats.org/officeDocument/2006/relationships/customXml" Target="../ink/ink157.xml"/><Relationship Id="rId77" Type="http://schemas.openxmlformats.org/officeDocument/2006/relationships/image" Target="../media/image115.png"/><Relationship Id="rId100" Type="http://schemas.openxmlformats.org/officeDocument/2006/relationships/customXml" Target="../ink/ink179.xml"/><Relationship Id="rId105" Type="http://schemas.openxmlformats.org/officeDocument/2006/relationships/image" Target="../media/image129.png"/><Relationship Id="rId8" Type="http://schemas.openxmlformats.org/officeDocument/2006/relationships/customXml" Target="../ink/ink133.xml"/><Relationship Id="rId51" Type="http://schemas.openxmlformats.org/officeDocument/2006/relationships/image" Target="../media/image102.png"/><Relationship Id="rId72" Type="http://schemas.openxmlformats.org/officeDocument/2006/relationships/customXml" Target="../ink/ink165.xml"/><Relationship Id="rId93" Type="http://schemas.openxmlformats.org/officeDocument/2006/relationships/image" Target="../media/image123.png"/><Relationship Id="rId98" Type="http://schemas.openxmlformats.org/officeDocument/2006/relationships/customXml" Target="../ink/ink178.xml"/><Relationship Id="rId3" Type="http://schemas.openxmlformats.org/officeDocument/2006/relationships/image" Target="../media/image78.png"/><Relationship Id="rId25" Type="http://schemas.openxmlformats.org/officeDocument/2006/relationships/image" Target="../media/image89.png"/><Relationship Id="rId46" Type="http://schemas.openxmlformats.org/officeDocument/2006/relationships/customXml" Target="../ink/ink152.xml"/><Relationship Id="rId67" Type="http://schemas.openxmlformats.org/officeDocument/2006/relationships/image" Target="../media/image110.png"/><Relationship Id="rId20" Type="http://schemas.openxmlformats.org/officeDocument/2006/relationships/customXml" Target="../ink/ink139.xml"/><Relationship Id="rId41" Type="http://schemas.openxmlformats.org/officeDocument/2006/relationships/image" Target="../media/image97.png"/><Relationship Id="rId62" Type="http://schemas.openxmlformats.org/officeDocument/2006/relationships/customXml" Target="../ink/ink160.xml"/><Relationship Id="rId83" Type="http://schemas.openxmlformats.org/officeDocument/2006/relationships/image" Target="../media/image118.png"/><Relationship Id="rId88" Type="http://schemas.openxmlformats.org/officeDocument/2006/relationships/customXml" Target="../ink/ink173.xml"/><Relationship Id="rId111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69A174-65FC-49E7-B2EE-C7B18A200245}"/>
                  </a:ext>
                </a:extLst>
              </p14:cNvPr>
              <p14:cNvContentPartPr/>
              <p14:nvPr/>
            </p14:nvContentPartPr>
            <p14:xfrm>
              <a:off x="4368889" y="2090059"/>
              <a:ext cx="42408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69A174-65FC-49E7-B2EE-C7B18A2002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889" y="2081419"/>
                <a:ext cx="44172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3FB2F38-03A4-4910-B84F-2B86970E77AF}"/>
              </a:ext>
            </a:extLst>
          </p:cNvPr>
          <p:cNvGrpSpPr/>
          <p:nvPr/>
        </p:nvGrpSpPr>
        <p:grpSpPr>
          <a:xfrm>
            <a:off x="2684449" y="2368339"/>
            <a:ext cx="2942280" cy="37080"/>
            <a:chOff x="2684449" y="2368339"/>
            <a:chExt cx="2942280" cy="3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85A121-D6FE-4957-AA17-4161FE13564A}"/>
                    </a:ext>
                  </a:extLst>
                </p14:cNvPr>
                <p14:cNvContentPartPr/>
                <p14:nvPr/>
              </p14:nvContentPartPr>
              <p14:xfrm>
                <a:off x="2684449" y="2368339"/>
                <a:ext cx="2220120" cy="3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85A121-D6FE-4957-AA17-4161FE1356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5449" y="2359699"/>
                  <a:ext cx="2237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B32062-29DD-4C56-AB70-1C0572B85C7A}"/>
                    </a:ext>
                  </a:extLst>
                </p14:cNvPr>
                <p14:cNvContentPartPr/>
                <p14:nvPr/>
              </p14:nvContentPartPr>
              <p14:xfrm>
                <a:off x="5313169" y="2391739"/>
                <a:ext cx="313560" cy="1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B32062-29DD-4C56-AB70-1C0572B85C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04169" y="2383099"/>
                  <a:ext cx="3312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AFBB90-BD0D-4773-ABD9-9A2F9E85A46D}"/>
                  </a:ext>
                </a:extLst>
              </p14:cNvPr>
              <p14:cNvContentPartPr/>
              <p14:nvPr/>
            </p14:nvContentPartPr>
            <p14:xfrm>
              <a:off x="4849489" y="2731939"/>
              <a:ext cx="1610280" cy="4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AFBB90-BD0D-4773-ABD9-9A2F9E85A4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0489" y="2722939"/>
                <a:ext cx="16279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A7352D-F62C-4D0B-8386-9435EA695D5A}"/>
                  </a:ext>
                </a:extLst>
              </p14:cNvPr>
              <p14:cNvContentPartPr/>
              <p14:nvPr/>
            </p14:nvContentPartPr>
            <p14:xfrm>
              <a:off x="3226969" y="3468139"/>
              <a:ext cx="1172520" cy="55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A7352D-F62C-4D0B-8386-9435EA695D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8329" y="3459139"/>
                <a:ext cx="11901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DF9C96-E3B5-4960-8E14-54EC1D71B1D5}"/>
                  </a:ext>
                </a:extLst>
              </p14:cNvPr>
              <p14:cNvContentPartPr/>
              <p14:nvPr/>
            </p14:nvContentPartPr>
            <p14:xfrm>
              <a:off x="6072409" y="3468499"/>
              <a:ext cx="1757160" cy="44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DF9C96-E3B5-4960-8E14-54EC1D71B1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3769" y="3459859"/>
                <a:ext cx="177480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FA18082-5639-4128-A0AF-4C218DE79BED}"/>
              </a:ext>
            </a:extLst>
          </p:cNvPr>
          <p:cNvGrpSpPr/>
          <p:nvPr/>
        </p:nvGrpSpPr>
        <p:grpSpPr>
          <a:xfrm>
            <a:off x="744409" y="3113179"/>
            <a:ext cx="1694880" cy="645840"/>
            <a:chOff x="744409" y="3113179"/>
            <a:chExt cx="1694880" cy="6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22764E-304E-4E61-AEA5-B5F100A12DAF}"/>
                    </a:ext>
                  </a:extLst>
                </p14:cNvPr>
                <p14:cNvContentPartPr/>
                <p14:nvPr/>
              </p14:nvContentPartPr>
              <p14:xfrm>
                <a:off x="1586449" y="3113179"/>
                <a:ext cx="460800" cy="3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22764E-304E-4E61-AEA5-B5F100A12D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7809" y="3104179"/>
                  <a:ext cx="478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3A9456-11E3-4C32-AEBE-CAFC992EF900}"/>
                    </a:ext>
                  </a:extLst>
                </p14:cNvPr>
                <p14:cNvContentPartPr/>
                <p14:nvPr/>
              </p14:nvContentPartPr>
              <p14:xfrm>
                <a:off x="1209889" y="3464539"/>
                <a:ext cx="1229400" cy="3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3A9456-11E3-4C32-AEBE-CAFC992EF9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1249" y="3455539"/>
                  <a:ext cx="1247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C6F46D-95A8-440F-AE83-B0C9FD58DAA0}"/>
                    </a:ext>
                  </a:extLst>
                </p14:cNvPr>
                <p14:cNvContentPartPr/>
                <p14:nvPr/>
              </p14:nvContentPartPr>
              <p14:xfrm>
                <a:off x="901729" y="3239539"/>
                <a:ext cx="19440" cy="14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C6F46D-95A8-440F-AE83-B0C9FD58DA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3089" y="3230539"/>
                  <a:ext cx="37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EB7072-8503-4C9C-BD07-C54D66B0AE78}"/>
                    </a:ext>
                  </a:extLst>
                </p14:cNvPr>
                <p14:cNvContentPartPr/>
                <p14:nvPr/>
              </p14:nvContentPartPr>
              <p14:xfrm>
                <a:off x="806329" y="3148819"/>
                <a:ext cx="280800" cy="27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EB7072-8503-4C9C-BD07-C54D66B0AE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329" y="3140179"/>
                  <a:ext cx="298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A26A30-80CB-449B-879C-F6BAC08D723E}"/>
                    </a:ext>
                  </a:extLst>
                </p14:cNvPr>
                <p14:cNvContentPartPr/>
                <p14:nvPr/>
              </p14:nvContentPartPr>
              <p14:xfrm>
                <a:off x="863209" y="3573619"/>
                <a:ext cx="126720" cy="10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A26A30-80CB-449B-879C-F6BAC08D72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4209" y="3564619"/>
                  <a:ext cx="144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1680F4-1EA4-4250-8811-1EBA573F97EF}"/>
                    </a:ext>
                  </a:extLst>
                </p14:cNvPr>
                <p14:cNvContentPartPr/>
                <p14:nvPr/>
              </p14:nvContentPartPr>
              <p14:xfrm>
                <a:off x="744409" y="3505939"/>
                <a:ext cx="280800" cy="25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1680F4-1EA4-4250-8811-1EBA573F97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5769" y="3497299"/>
                  <a:ext cx="29844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3A2EC4-57F8-4372-B2A6-17FD712CA13F}"/>
                  </a:ext>
                </a:extLst>
              </p14:cNvPr>
              <p14:cNvContentPartPr/>
              <p14:nvPr/>
            </p14:nvContentPartPr>
            <p14:xfrm>
              <a:off x="3155329" y="3797899"/>
              <a:ext cx="924120" cy="12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3A2EC4-57F8-4372-B2A6-17FD712CA1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6329" y="3789259"/>
                <a:ext cx="9417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1667C8-FC90-4F56-9DF3-F1B17ACF51BD}"/>
                  </a:ext>
                </a:extLst>
              </p14:cNvPr>
              <p14:cNvContentPartPr/>
              <p14:nvPr/>
            </p14:nvContentPartPr>
            <p14:xfrm>
              <a:off x="5688289" y="3782779"/>
              <a:ext cx="1026000" cy="47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1667C8-FC90-4F56-9DF3-F1B17ACF51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79649" y="3774139"/>
                <a:ext cx="104364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3D0A9CF-B27E-4510-969B-BC019F16B307}"/>
              </a:ext>
            </a:extLst>
          </p:cNvPr>
          <p:cNvGrpSpPr/>
          <p:nvPr/>
        </p:nvGrpSpPr>
        <p:grpSpPr>
          <a:xfrm>
            <a:off x="669889" y="3852979"/>
            <a:ext cx="290880" cy="268200"/>
            <a:chOff x="669889" y="3852979"/>
            <a:chExt cx="29088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6F5ED2-0A03-4E3E-B1D3-15A972409434}"/>
                    </a:ext>
                  </a:extLst>
                </p14:cNvPr>
                <p14:cNvContentPartPr/>
                <p14:nvPr/>
              </p14:nvContentPartPr>
              <p14:xfrm>
                <a:off x="787969" y="3942619"/>
                <a:ext cx="79920" cy="8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6F5ED2-0A03-4E3E-B1D3-15A9724094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969" y="3933979"/>
                  <a:ext cx="97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AF53C5-E0D8-4614-82C7-53109F030893}"/>
                    </a:ext>
                  </a:extLst>
                </p14:cNvPr>
                <p14:cNvContentPartPr/>
                <p14:nvPr/>
              </p14:nvContentPartPr>
              <p14:xfrm>
                <a:off x="669889" y="3852979"/>
                <a:ext cx="290880" cy="268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AF53C5-E0D8-4614-82C7-53109F0308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0889" y="3844339"/>
                  <a:ext cx="30852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C21D19-35D0-4735-87A8-A2E6671B030C}"/>
              </a:ext>
            </a:extLst>
          </p:cNvPr>
          <p:cNvGrpSpPr/>
          <p:nvPr/>
        </p:nvGrpSpPr>
        <p:grpSpPr>
          <a:xfrm>
            <a:off x="2267929" y="4116139"/>
            <a:ext cx="4406760" cy="56520"/>
            <a:chOff x="2267929" y="4116139"/>
            <a:chExt cx="440676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CB56CC-B243-4921-AE4E-4562E8DA1C0C}"/>
                    </a:ext>
                  </a:extLst>
                </p14:cNvPr>
                <p14:cNvContentPartPr/>
                <p14:nvPr/>
              </p14:nvContentPartPr>
              <p14:xfrm>
                <a:off x="2267929" y="4129819"/>
                <a:ext cx="1298160" cy="3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CB56CC-B243-4921-AE4E-4562E8DA1C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8929" y="4120819"/>
                  <a:ext cx="1315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0BF490-0446-4F95-8D1B-9B09F51CD22C}"/>
                    </a:ext>
                  </a:extLst>
                </p14:cNvPr>
                <p14:cNvContentPartPr/>
                <p14:nvPr/>
              </p14:nvContentPartPr>
              <p14:xfrm>
                <a:off x="3795409" y="4116139"/>
                <a:ext cx="826560" cy="5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0BF490-0446-4F95-8D1B-9B09F51CD2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86769" y="4107139"/>
                  <a:ext cx="844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E803A3-4241-48E4-8BE8-339A4B619FDD}"/>
                    </a:ext>
                  </a:extLst>
                </p14:cNvPr>
                <p14:cNvContentPartPr/>
                <p14:nvPr/>
              </p14:nvContentPartPr>
              <p14:xfrm>
                <a:off x="5332609" y="4143499"/>
                <a:ext cx="1342080" cy="2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E803A3-4241-48E4-8BE8-339A4B619F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23609" y="4134859"/>
                  <a:ext cx="135972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AA866-990A-4925-BDFF-7EC5726A3286}"/>
                  </a:ext>
                </a:extLst>
              </p14:cNvPr>
              <p14:cNvContentPartPr/>
              <p14:nvPr/>
            </p14:nvContentPartPr>
            <p14:xfrm>
              <a:off x="2218249" y="2039659"/>
              <a:ext cx="1164600" cy="6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AA866-990A-4925-BDFF-7EC5726A3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249" y="2030659"/>
                <a:ext cx="1182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DF0CA4-DBDC-4B0A-938F-84AF8C1B95C7}"/>
                  </a:ext>
                </a:extLst>
              </p14:cNvPr>
              <p14:cNvContentPartPr/>
              <p14:nvPr/>
            </p14:nvContentPartPr>
            <p14:xfrm>
              <a:off x="1551169" y="2358619"/>
              <a:ext cx="4545000" cy="4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DF0CA4-DBDC-4B0A-938F-84AF8C1B95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2169" y="2349979"/>
                <a:ext cx="4562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610FA3-4C04-4258-BAA3-0A9823127228}"/>
                  </a:ext>
                </a:extLst>
              </p14:cNvPr>
              <p14:cNvContentPartPr/>
              <p14:nvPr/>
            </p14:nvContentPartPr>
            <p14:xfrm>
              <a:off x="1834849" y="2636179"/>
              <a:ext cx="561240" cy="3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610FA3-4C04-4258-BAA3-0A98231272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5849" y="2627179"/>
                <a:ext cx="578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9A57AA-0E99-44DF-8EDF-975C442F0F99}"/>
                  </a:ext>
                </a:extLst>
              </p14:cNvPr>
              <p14:cNvContentPartPr/>
              <p14:nvPr/>
            </p14:nvContentPartPr>
            <p14:xfrm>
              <a:off x="2382409" y="972619"/>
              <a:ext cx="112320" cy="35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9A57AA-0E99-44DF-8EDF-975C442F0F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3409" y="963619"/>
                <a:ext cx="1299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DA675-8A59-4A24-8459-AFA4DBCB6085}"/>
                  </a:ext>
                </a:extLst>
              </p14:cNvPr>
              <p14:cNvContentPartPr/>
              <p14:nvPr/>
            </p14:nvContentPartPr>
            <p14:xfrm>
              <a:off x="2531449" y="931939"/>
              <a:ext cx="278640" cy="12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DA675-8A59-4A24-8459-AFA4DBCB60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2449" y="922939"/>
                <a:ext cx="296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4ECCB3-275F-4376-A9B8-5A71D9E12522}"/>
                  </a:ext>
                </a:extLst>
              </p14:cNvPr>
              <p14:cNvContentPartPr/>
              <p14:nvPr/>
            </p14:nvContentPartPr>
            <p14:xfrm>
              <a:off x="2936809" y="850579"/>
              <a:ext cx="148320" cy="14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4ECCB3-275F-4376-A9B8-5A71D9E125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8169" y="841939"/>
                <a:ext cx="1659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7C22DD-293C-40B5-8066-60E6B495CE81}"/>
                  </a:ext>
                </a:extLst>
              </p14:cNvPr>
              <p14:cNvContentPartPr/>
              <p14:nvPr/>
            </p14:nvContentPartPr>
            <p14:xfrm>
              <a:off x="3131929" y="748699"/>
              <a:ext cx="25200" cy="24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7C22DD-293C-40B5-8066-60E6B495CE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3289" y="740059"/>
                <a:ext cx="428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73C10B-7158-4F49-9121-32F611EC0573}"/>
                  </a:ext>
                </a:extLst>
              </p14:cNvPr>
              <p14:cNvContentPartPr/>
              <p14:nvPr/>
            </p14:nvContentPartPr>
            <p14:xfrm>
              <a:off x="3219049" y="728539"/>
              <a:ext cx="43920" cy="239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73C10B-7158-4F49-9121-32F611EC0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0409" y="719899"/>
                <a:ext cx="61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5083C0-EB9B-4AA9-AEAC-652A2B998537}"/>
                  </a:ext>
                </a:extLst>
              </p14:cNvPr>
              <p14:cNvContentPartPr/>
              <p14:nvPr/>
            </p14:nvContentPartPr>
            <p14:xfrm>
              <a:off x="3457729" y="828979"/>
              <a:ext cx="149040" cy="16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5083C0-EB9B-4AA9-AEAC-652A2B9985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8729" y="819979"/>
                <a:ext cx="166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08183A-E688-4220-8E5C-F71B4F532F3F}"/>
                  </a:ext>
                </a:extLst>
              </p14:cNvPr>
              <p14:cNvContentPartPr/>
              <p14:nvPr/>
            </p14:nvContentPartPr>
            <p14:xfrm>
              <a:off x="3672649" y="723859"/>
              <a:ext cx="29160" cy="222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08183A-E688-4220-8E5C-F71B4F532F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3649" y="714859"/>
                <a:ext cx="468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56D58A-2E91-4477-8E31-B3BE0339D1E1}"/>
                  </a:ext>
                </a:extLst>
              </p14:cNvPr>
              <p14:cNvContentPartPr/>
              <p14:nvPr/>
            </p14:nvContentPartPr>
            <p14:xfrm>
              <a:off x="3739249" y="830059"/>
              <a:ext cx="195120" cy="129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56D58A-2E91-4477-8E31-B3BE0339D1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0249" y="821419"/>
                <a:ext cx="2127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BB78D6-7ECF-4194-BF4F-27078EFF92A3}"/>
                  </a:ext>
                </a:extLst>
              </p14:cNvPr>
              <p14:cNvContentPartPr/>
              <p14:nvPr/>
            </p14:nvContentPartPr>
            <p14:xfrm>
              <a:off x="3981529" y="812059"/>
              <a:ext cx="73800" cy="13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BB78D6-7ECF-4194-BF4F-27078EFF92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72889" y="803419"/>
                <a:ext cx="91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44DF95-CA87-4896-8C47-293B79D931F3}"/>
                  </a:ext>
                </a:extLst>
              </p14:cNvPr>
              <p14:cNvContentPartPr/>
              <p14:nvPr/>
            </p14:nvContentPartPr>
            <p14:xfrm>
              <a:off x="4089889" y="819979"/>
              <a:ext cx="178560" cy="90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44DF95-CA87-4896-8C47-293B79D931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81249" y="811339"/>
                <a:ext cx="196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863D8F-B4C8-4E98-ACE8-1C92EBEF4EFA}"/>
                  </a:ext>
                </a:extLst>
              </p14:cNvPr>
              <p14:cNvContentPartPr/>
              <p14:nvPr/>
            </p14:nvContentPartPr>
            <p14:xfrm>
              <a:off x="4533049" y="791179"/>
              <a:ext cx="65520" cy="132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863D8F-B4C8-4E98-ACE8-1C92EBEF4E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24049" y="782539"/>
                <a:ext cx="83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07D8D4-AECD-4D74-A6B6-77E49B567F0C}"/>
                  </a:ext>
                </a:extLst>
              </p14:cNvPr>
              <p14:cNvContentPartPr/>
              <p14:nvPr/>
            </p14:nvContentPartPr>
            <p14:xfrm>
              <a:off x="4591729" y="641779"/>
              <a:ext cx="24840" cy="1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07D8D4-AECD-4D74-A6B6-77E49B567F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82729" y="632779"/>
                <a:ext cx="42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C4ECDE-E1F1-48B9-A1F1-942743B8C4B3}"/>
                  </a:ext>
                </a:extLst>
              </p14:cNvPr>
              <p14:cNvContentPartPr/>
              <p14:nvPr/>
            </p14:nvContentPartPr>
            <p14:xfrm>
              <a:off x="4627729" y="791179"/>
              <a:ext cx="127800" cy="123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C4ECDE-E1F1-48B9-A1F1-942743B8C4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18729" y="782539"/>
                <a:ext cx="1454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53116D-F63B-4628-80A0-907A7E0B9B9B}"/>
                  </a:ext>
                </a:extLst>
              </p14:cNvPr>
              <p14:cNvContentPartPr/>
              <p14:nvPr/>
            </p14:nvContentPartPr>
            <p14:xfrm>
              <a:off x="5078449" y="569779"/>
              <a:ext cx="255240" cy="321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53116D-F63B-4628-80A0-907A7E0B9B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69449" y="560779"/>
                <a:ext cx="272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226F5E-8B7F-4E98-BC30-8FE239B0ED5E}"/>
                  </a:ext>
                </a:extLst>
              </p14:cNvPr>
              <p14:cNvContentPartPr/>
              <p14:nvPr/>
            </p14:nvContentPartPr>
            <p14:xfrm>
              <a:off x="5331889" y="533779"/>
              <a:ext cx="181800" cy="325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226F5E-8B7F-4E98-BC30-8FE239B0ED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23249" y="525139"/>
                <a:ext cx="199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D668FC-060E-40AA-B8A4-57E64D302392}"/>
                  </a:ext>
                </a:extLst>
              </p14:cNvPr>
              <p14:cNvContentPartPr/>
              <p14:nvPr/>
            </p14:nvContentPartPr>
            <p14:xfrm>
              <a:off x="5521969" y="704779"/>
              <a:ext cx="83880" cy="141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D668FC-060E-40AA-B8A4-57E64D3023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13329" y="696139"/>
                <a:ext cx="10152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C7D9680-AA73-45DE-8D64-0DD52AC13796}"/>
              </a:ext>
            </a:extLst>
          </p:cNvPr>
          <p:cNvGrpSpPr/>
          <p:nvPr/>
        </p:nvGrpSpPr>
        <p:grpSpPr>
          <a:xfrm>
            <a:off x="5860729" y="418579"/>
            <a:ext cx="1118160" cy="423360"/>
            <a:chOff x="5860729" y="418579"/>
            <a:chExt cx="111816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9CAC75-4EC2-4714-8F0D-1F873536BC17}"/>
                    </a:ext>
                  </a:extLst>
                </p14:cNvPr>
                <p14:cNvContentPartPr/>
                <p14:nvPr/>
              </p14:nvContentPartPr>
              <p14:xfrm>
                <a:off x="5860729" y="673459"/>
                <a:ext cx="142920" cy="168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9CAC75-4EC2-4714-8F0D-1F873536BC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51729" y="664459"/>
                  <a:ext cx="16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79B640-E997-4272-94E4-66D4C179A42A}"/>
                    </a:ext>
                  </a:extLst>
                </p14:cNvPr>
                <p14:cNvContentPartPr/>
                <p14:nvPr/>
              </p14:nvContentPartPr>
              <p14:xfrm>
                <a:off x="6070969" y="688579"/>
                <a:ext cx="119160" cy="13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79B640-E997-4272-94E4-66D4C179A4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2329" y="679579"/>
                  <a:ext cx="136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2DC6E0-AC1A-4D81-A1F7-CD9B0D5A74BF}"/>
                    </a:ext>
                  </a:extLst>
                </p14:cNvPr>
                <p14:cNvContentPartPr/>
                <p14:nvPr/>
              </p14:nvContentPartPr>
              <p14:xfrm>
                <a:off x="6221809" y="685339"/>
                <a:ext cx="126360" cy="13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2DC6E0-AC1A-4D81-A1F7-CD9B0D5A74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3169" y="676339"/>
                  <a:ext cx="14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3E9F0E-AFCF-4D15-87A5-36B9C688C77F}"/>
                    </a:ext>
                  </a:extLst>
                </p14:cNvPr>
                <p14:cNvContentPartPr/>
                <p14:nvPr/>
              </p14:nvContentPartPr>
              <p14:xfrm>
                <a:off x="6445369" y="476539"/>
                <a:ext cx="247680" cy="324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3E9F0E-AFCF-4D15-87A5-36B9C688C7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36369" y="467539"/>
                  <a:ext cx="265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EB1440-A320-4295-83BA-49C3352D4B04}"/>
                    </a:ext>
                  </a:extLst>
                </p14:cNvPr>
                <p14:cNvContentPartPr/>
                <p14:nvPr/>
              </p14:nvContentPartPr>
              <p14:xfrm>
                <a:off x="6657409" y="418579"/>
                <a:ext cx="48960" cy="4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EB1440-A320-4295-83BA-49C3352D4B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48409" y="409579"/>
                  <a:ext cx="66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5252C3-958A-4679-AD56-4DB8E0E425A6}"/>
                    </a:ext>
                  </a:extLst>
                </p14:cNvPr>
                <p14:cNvContentPartPr/>
                <p14:nvPr/>
              </p14:nvContentPartPr>
              <p14:xfrm>
                <a:off x="6753169" y="572299"/>
                <a:ext cx="225720" cy="16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5252C3-958A-4679-AD56-4DB8E0E425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4169" y="563299"/>
                  <a:ext cx="243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D3AA96-8862-4688-842B-0EDE3AAF3DEE}"/>
                    </a:ext>
                  </a:extLst>
                </p14:cNvPr>
                <p14:cNvContentPartPr/>
                <p14:nvPr/>
              </p14:nvContentPartPr>
              <p14:xfrm>
                <a:off x="6733369" y="576259"/>
                <a:ext cx="32760" cy="13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D3AA96-8862-4688-842B-0EDE3AAF3D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24729" y="567259"/>
                  <a:ext cx="5040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FC9D5D-EF6A-4E3D-B1A4-DA50902762E2}"/>
                  </a:ext>
                </a:extLst>
              </p14:cNvPr>
              <p14:cNvContentPartPr/>
              <p14:nvPr/>
            </p14:nvContentPartPr>
            <p14:xfrm>
              <a:off x="3485809" y="2976739"/>
              <a:ext cx="1738080" cy="91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FC9D5D-EF6A-4E3D-B1A4-DA50902762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76809" y="2967739"/>
                <a:ext cx="1755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289DD09-A8BE-4C8D-BFED-532A555E16CD}"/>
                  </a:ext>
                </a:extLst>
              </p14:cNvPr>
              <p14:cNvContentPartPr/>
              <p14:nvPr/>
            </p14:nvContentPartPr>
            <p14:xfrm>
              <a:off x="5556529" y="3022819"/>
              <a:ext cx="932040" cy="52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289DD09-A8BE-4C8D-BFED-532A555E16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47529" y="3013819"/>
                <a:ext cx="949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0DDDF49-8F26-46F4-9163-939B6902EDF0}"/>
                  </a:ext>
                </a:extLst>
              </p14:cNvPr>
              <p14:cNvContentPartPr/>
              <p14:nvPr/>
            </p14:nvContentPartPr>
            <p14:xfrm>
              <a:off x="3384289" y="3329179"/>
              <a:ext cx="1104480" cy="51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0DDDF49-8F26-46F4-9163-939B6902ED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75289" y="3320539"/>
                <a:ext cx="1122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9AE47A5-1A5D-4C62-BB79-C0994024BF86}"/>
                  </a:ext>
                </a:extLst>
              </p14:cNvPr>
              <p14:cNvContentPartPr/>
              <p14:nvPr/>
            </p14:nvContentPartPr>
            <p14:xfrm>
              <a:off x="5266729" y="3358339"/>
              <a:ext cx="1483200" cy="51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9AE47A5-1A5D-4C62-BB79-C0994024BF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58089" y="3349339"/>
                <a:ext cx="15008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3D0321-8FC9-46A8-AE28-AF108EAD6116}"/>
                  </a:ext>
                </a:extLst>
              </p14:cNvPr>
              <p14:cNvContentPartPr/>
              <p14:nvPr/>
            </p14:nvContentPartPr>
            <p14:xfrm>
              <a:off x="421129" y="3150979"/>
              <a:ext cx="653760" cy="1724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3D0321-8FC9-46A8-AE28-AF108EAD61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2129" y="3141979"/>
                <a:ext cx="671400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96DD55-F4C9-4723-BD1C-07ABBA8D4968}"/>
                  </a:ext>
                </a:extLst>
              </p14:cNvPr>
              <p14:cNvContentPartPr/>
              <p14:nvPr/>
            </p14:nvContentPartPr>
            <p14:xfrm>
              <a:off x="1527049" y="4789339"/>
              <a:ext cx="15480" cy="144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96DD55-F4C9-4723-BD1C-07ABBA8D49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18049" y="4780699"/>
                <a:ext cx="33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1FD1FD-E22E-476F-A4F1-5878D0B07F88}"/>
                  </a:ext>
                </a:extLst>
              </p14:cNvPr>
              <p14:cNvContentPartPr/>
              <p14:nvPr/>
            </p14:nvContentPartPr>
            <p14:xfrm>
              <a:off x="1512649" y="4641379"/>
              <a:ext cx="25920" cy="20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1FD1FD-E22E-476F-A4F1-5878D0B07F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3649" y="4632379"/>
                <a:ext cx="43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AFA553-D11E-4276-836E-38B0BDEE8435}"/>
                  </a:ext>
                </a:extLst>
              </p14:cNvPr>
              <p14:cNvContentPartPr/>
              <p14:nvPr/>
            </p14:nvContentPartPr>
            <p14:xfrm>
              <a:off x="1596889" y="4825339"/>
              <a:ext cx="95400" cy="113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AFA553-D11E-4276-836E-38B0BDEE84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87889" y="4816339"/>
                <a:ext cx="113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7BEBCF6-D4B4-4C7D-BC31-ADA4623C45E5}"/>
                  </a:ext>
                </a:extLst>
              </p14:cNvPr>
              <p14:cNvContentPartPr/>
              <p14:nvPr/>
            </p14:nvContentPartPr>
            <p14:xfrm>
              <a:off x="1710289" y="4722739"/>
              <a:ext cx="93600" cy="178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7BEBCF6-D4B4-4C7D-BC31-ADA4623C45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01649" y="4713739"/>
                <a:ext cx="1112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D9C963-27B0-4A2E-A340-9C13835A11A4}"/>
                  </a:ext>
                </a:extLst>
              </p14:cNvPr>
              <p14:cNvContentPartPr/>
              <p14:nvPr/>
            </p14:nvContentPartPr>
            <p14:xfrm>
              <a:off x="2050849" y="4674499"/>
              <a:ext cx="143640" cy="287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D9C963-27B0-4A2E-A340-9C13835A11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42209" y="4665859"/>
                <a:ext cx="161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F079BD0-676C-4C8D-871D-9EA20E879776}"/>
                  </a:ext>
                </a:extLst>
              </p14:cNvPr>
              <p14:cNvContentPartPr/>
              <p14:nvPr/>
            </p14:nvContentPartPr>
            <p14:xfrm>
              <a:off x="2043289" y="4831819"/>
              <a:ext cx="214920" cy="115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F079BD0-676C-4C8D-871D-9EA20E8797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34289" y="4822819"/>
                <a:ext cx="232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14AC05C-C1DB-4619-820D-62761D17277B}"/>
                  </a:ext>
                </a:extLst>
              </p14:cNvPr>
              <p14:cNvContentPartPr/>
              <p14:nvPr/>
            </p14:nvContentPartPr>
            <p14:xfrm>
              <a:off x="2290249" y="4695739"/>
              <a:ext cx="15480" cy="1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14AC05C-C1DB-4619-820D-62761D1727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1609" y="4686739"/>
                <a:ext cx="331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B96797-58C4-4AAB-8854-B1D87EAE865C}"/>
                  </a:ext>
                </a:extLst>
              </p14:cNvPr>
              <p14:cNvContentPartPr/>
              <p14:nvPr/>
            </p14:nvContentPartPr>
            <p14:xfrm>
              <a:off x="2341729" y="4680979"/>
              <a:ext cx="158760" cy="256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B96797-58C4-4AAB-8854-B1D87EAE86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33089" y="4672339"/>
                <a:ext cx="176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C9C54D-15E1-4F3E-ABA8-1FFADEC7D1FD}"/>
                  </a:ext>
                </a:extLst>
              </p14:cNvPr>
              <p14:cNvContentPartPr/>
              <p14:nvPr/>
            </p14:nvContentPartPr>
            <p14:xfrm>
              <a:off x="2529649" y="4707259"/>
              <a:ext cx="106560" cy="22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C9C54D-15E1-4F3E-ABA8-1FFADEC7D1F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21009" y="4698619"/>
                <a:ext cx="124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5FD2CE4-AB3A-46B0-8E49-661EB77F7920}"/>
                  </a:ext>
                </a:extLst>
              </p14:cNvPr>
              <p14:cNvContentPartPr/>
              <p14:nvPr/>
            </p14:nvContentPartPr>
            <p14:xfrm>
              <a:off x="2697049" y="4689979"/>
              <a:ext cx="191880" cy="261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5FD2CE4-AB3A-46B0-8E49-661EB77F792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88049" y="4681339"/>
                <a:ext cx="2095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0334FD-1E28-4245-923A-20FFD4909191}"/>
                  </a:ext>
                </a:extLst>
              </p14:cNvPr>
              <p14:cNvContentPartPr/>
              <p14:nvPr/>
            </p14:nvContentPartPr>
            <p14:xfrm>
              <a:off x="2922409" y="4825339"/>
              <a:ext cx="458280" cy="136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0334FD-1E28-4245-923A-20FFD49091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13769" y="4816339"/>
                <a:ext cx="475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CB8665B-0AC7-4AEA-B5A6-B981AE2AA87B}"/>
                  </a:ext>
                </a:extLst>
              </p14:cNvPr>
              <p14:cNvContentPartPr/>
              <p14:nvPr/>
            </p14:nvContentPartPr>
            <p14:xfrm>
              <a:off x="3630529" y="4758739"/>
              <a:ext cx="108000" cy="15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CB8665B-0AC7-4AEA-B5A6-B981AE2AA8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21889" y="4749739"/>
                <a:ext cx="1256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1A73D6E-959F-4F4D-9082-C75CC2335161}"/>
                  </a:ext>
                </a:extLst>
              </p14:cNvPr>
              <p14:cNvContentPartPr/>
              <p14:nvPr/>
            </p14:nvContentPartPr>
            <p14:xfrm>
              <a:off x="3705409" y="4814539"/>
              <a:ext cx="98280" cy="10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A73D6E-959F-4F4D-9082-C75CC233516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96409" y="4805539"/>
                <a:ext cx="115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5827847-C633-4A68-A3F1-DE4722CB9F8E}"/>
                  </a:ext>
                </a:extLst>
              </p14:cNvPr>
              <p14:cNvContentPartPr/>
              <p14:nvPr/>
            </p14:nvContentPartPr>
            <p14:xfrm>
              <a:off x="4080169" y="4658659"/>
              <a:ext cx="146880" cy="242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5827847-C633-4A68-A3F1-DE4722CB9F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71529" y="4649659"/>
                <a:ext cx="16452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F63CB-3C73-4038-8CA8-1A9BFCFBA333}"/>
              </a:ext>
            </a:extLst>
          </p:cNvPr>
          <p:cNvGrpSpPr/>
          <p:nvPr/>
        </p:nvGrpSpPr>
        <p:grpSpPr>
          <a:xfrm>
            <a:off x="4299409" y="4559299"/>
            <a:ext cx="2400840" cy="395280"/>
            <a:chOff x="4299409" y="4559299"/>
            <a:chExt cx="240084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2C6C55-2B33-4799-ACC2-95EF017588BB}"/>
                    </a:ext>
                  </a:extLst>
                </p14:cNvPr>
                <p14:cNvContentPartPr/>
                <p14:nvPr/>
              </p14:nvContentPartPr>
              <p14:xfrm>
                <a:off x="4299409" y="4647139"/>
                <a:ext cx="121320" cy="255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2C6C55-2B33-4799-ACC2-95EF017588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90409" y="4638499"/>
                  <a:ext cx="138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CF3335-7572-4F59-A0F4-3EEA75B964EB}"/>
                    </a:ext>
                  </a:extLst>
                </p14:cNvPr>
                <p14:cNvContentPartPr/>
                <p14:nvPr/>
              </p14:nvContentPartPr>
              <p14:xfrm>
                <a:off x="4458889" y="4778539"/>
                <a:ext cx="18720" cy="11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CF3335-7572-4F59-A0F4-3EEA75B964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50249" y="4769539"/>
                  <a:ext cx="36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42E599-DB0D-4E84-847E-14BA1EF25857}"/>
                    </a:ext>
                  </a:extLst>
                </p14:cNvPr>
                <p14:cNvContentPartPr/>
                <p14:nvPr/>
              </p14:nvContentPartPr>
              <p14:xfrm>
                <a:off x="4512889" y="4732819"/>
                <a:ext cx="132120" cy="18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42E599-DB0D-4E84-847E-14BA1EF258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04249" y="4723819"/>
                  <a:ext cx="149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6A2874-22C8-40BE-95C8-C62F31E3058F}"/>
                    </a:ext>
                  </a:extLst>
                </p14:cNvPr>
                <p14:cNvContentPartPr/>
                <p14:nvPr/>
              </p14:nvContentPartPr>
              <p14:xfrm>
                <a:off x="4645729" y="4859539"/>
                <a:ext cx="37800" cy="4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6A2874-22C8-40BE-95C8-C62F31E305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37089" y="4850539"/>
                  <a:ext cx="55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7E4158-2E3A-4C7F-9B50-FAB86EDF308D}"/>
                    </a:ext>
                  </a:extLst>
                </p14:cNvPr>
                <p14:cNvContentPartPr/>
                <p14:nvPr/>
              </p14:nvContentPartPr>
              <p14:xfrm>
                <a:off x="4776409" y="4791859"/>
                <a:ext cx="212040" cy="13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7E4158-2E3A-4C7F-9B50-FAB86EDF30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67769" y="4783219"/>
                  <a:ext cx="22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117FCB-B99F-4A7F-8EAD-237C1E85DFB6}"/>
                    </a:ext>
                  </a:extLst>
                </p14:cNvPr>
                <p14:cNvContentPartPr/>
                <p14:nvPr/>
              </p14:nvContentPartPr>
              <p14:xfrm>
                <a:off x="4997449" y="4761619"/>
                <a:ext cx="171720" cy="13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117FCB-B99F-4A7F-8EAD-237C1E85DF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88809" y="4752619"/>
                  <a:ext cx="189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12EB4F-47E4-415D-919C-680E45572E1D}"/>
                    </a:ext>
                  </a:extLst>
                </p14:cNvPr>
                <p14:cNvContentPartPr/>
                <p14:nvPr/>
              </p14:nvContentPartPr>
              <p14:xfrm>
                <a:off x="5185729" y="4643539"/>
                <a:ext cx="134280" cy="20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12EB4F-47E4-415D-919C-680E45572E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77089" y="4634899"/>
                  <a:ext cx="151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B6C0F2-4A0B-4834-9EF6-57347A092516}"/>
                    </a:ext>
                  </a:extLst>
                </p14:cNvPr>
                <p14:cNvContentPartPr/>
                <p14:nvPr/>
              </p14:nvContentPartPr>
              <p14:xfrm>
                <a:off x="5368609" y="4601059"/>
                <a:ext cx="209520" cy="245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B6C0F2-4A0B-4834-9EF6-57347A0925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9609" y="4592059"/>
                  <a:ext cx="227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FA78DD-E7B7-4BD4-9220-99FF6E515299}"/>
                    </a:ext>
                  </a:extLst>
                </p14:cNvPr>
                <p14:cNvContentPartPr/>
                <p14:nvPr/>
              </p14:nvContentPartPr>
              <p14:xfrm>
                <a:off x="5572009" y="4665859"/>
                <a:ext cx="146520" cy="232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FA78DD-E7B7-4BD4-9220-99FF6E5152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63369" y="4656859"/>
                  <a:ext cx="164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A1FE5D-059C-4765-9F3B-30DC53CD1CA8}"/>
                    </a:ext>
                  </a:extLst>
                </p14:cNvPr>
                <p14:cNvContentPartPr/>
                <p14:nvPr/>
              </p14:nvContentPartPr>
              <p14:xfrm>
                <a:off x="5748769" y="4612579"/>
                <a:ext cx="208440" cy="299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A1FE5D-059C-4765-9F3B-30DC53CD1C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39769" y="4603579"/>
                  <a:ext cx="22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DE636F-1A46-4A46-8487-D20AC3A36737}"/>
                    </a:ext>
                  </a:extLst>
                </p14:cNvPr>
                <p14:cNvContentPartPr/>
                <p14:nvPr/>
              </p14:nvContentPartPr>
              <p14:xfrm>
                <a:off x="6005449" y="4780339"/>
                <a:ext cx="372600" cy="130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DE636F-1A46-4A46-8487-D20AC3A367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96449" y="4771339"/>
                  <a:ext cx="39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0A465B1-9045-4C62-9432-395C529B599F}"/>
                    </a:ext>
                  </a:extLst>
                </p14:cNvPr>
                <p14:cNvContentPartPr/>
                <p14:nvPr/>
              </p14:nvContentPartPr>
              <p14:xfrm>
                <a:off x="6582889" y="4559299"/>
                <a:ext cx="117360" cy="39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0A465B1-9045-4C62-9432-395C529B59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73889" y="4550299"/>
                  <a:ext cx="13500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446E2D-A8A1-4721-88F3-9EC2E3DD8E47}"/>
              </a:ext>
            </a:extLst>
          </p:cNvPr>
          <p:cNvGrpSpPr/>
          <p:nvPr/>
        </p:nvGrpSpPr>
        <p:grpSpPr>
          <a:xfrm>
            <a:off x="6976009" y="4822819"/>
            <a:ext cx="371160" cy="38880"/>
            <a:chOff x="6976009" y="4822819"/>
            <a:chExt cx="371160" cy="3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0F4688-E012-4409-9D8A-6D637DDF3783}"/>
                    </a:ext>
                  </a:extLst>
                </p14:cNvPr>
                <p14:cNvContentPartPr/>
                <p14:nvPr/>
              </p14:nvContentPartPr>
              <p14:xfrm>
                <a:off x="6976009" y="4822819"/>
                <a:ext cx="74880" cy="38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0F4688-E012-4409-9D8A-6D637DDF37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67369" y="4813819"/>
                  <a:ext cx="92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C220B6-9ECD-4BF8-860D-BD5E1FF08E58}"/>
                    </a:ext>
                  </a:extLst>
                </p14:cNvPr>
                <p14:cNvContentPartPr/>
                <p14:nvPr/>
              </p14:nvContentPartPr>
              <p14:xfrm>
                <a:off x="7172209" y="4827859"/>
                <a:ext cx="174960" cy="19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C220B6-9ECD-4BF8-860D-BD5E1FF08E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63209" y="4819219"/>
                  <a:ext cx="192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50A65F-D165-4168-854A-60AAE796C405}"/>
              </a:ext>
            </a:extLst>
          </p:cNvPr>
          <p:cNvGrpSpPr/>
          <p:nvPr/>
        </p:nvGrpSpPr>
        <p:grpSpPr>
          <a:xfrm>
            <a:off x="7621129" y="4487659"/>
            <a:ext cx="327240" cy="453960"/>
            <a:chOff x="7621129" y="4487659"/>
            <a:chExt cx="32724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7538DD-89D3-4FAE-A87A-5CAF3749E202}"/>
                    </a:ext>
                  </a:extLst>
                </p14:cNvPr>
                <p14:cNvContentPartPr/>
                <p14:nvPr/>
              </p14:nvContentPartPr>
              <p14:xfrm>
                <a:off x="7621129" y="4487659"/>
                <a:ext cx="89640" cy="426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7538DD-89D3-4FAE-A87A-5CAF3749E2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12489" y="4478659"/>
                  <a:ext cx="1072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97D394-B35E-4CBA-AA96-BAB2F1CE508D}"/>
                    </a:ext>
                  </a:extLst>
                </p14:cNvPr>
                <p14:cNvContentPartPr/>
                <p14:nvPr/>
              </p14:nvContentPartPr>
              <p14:xfrm>
                <a:off x="7877089" y="4610779"/>
                <a:ext cx="12600" cy="1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97D394-B35E-4CBA-AA96-BAB2F1CE50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8089" y="4601779"/>
                  <a:ext cx="30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B21955-D29D-445F-9B0B-DC5F9B7A2D7B}"/>
                    </a:ext>
                  </a:extLst>
                </p14:cNvPr>
                <p14:cNvContentPartPr/>
                <p14:nvPr/>
              </p14:nvContentPartPr>
              <p14:xfrm>
                <a:off x="7835329" y="4764859"/>
                <a:ext cx="113040" cy="176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B21955-D29D-445F-9B0B-DC5F9B7A2D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26689" y="4756219"/>
                  <a:ext cx="1306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70D2E0-4FDB-4863-B2FE-EFDF77A484EB}"/>
              </a:ext>
            </a:extLst>
          </p:cNvPr>
          <p:cNvGrpSpPr/>
          <p:nvPr/>
        </p:nvGrpSpPr>
        <p:grpSpPr>
          <a:xfrm>
            <a:off x="1545049" y="3627619"/>
            <a:ext cx="2036160" cy="55440"/>
            <a:chOff x="1545049" y="3627619"/>
            <a:chExt cx="2036160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54308D-8AD2-45D5-AB54-898B87CC6ECB}"/>
                    </a:ext>
                  </a:extLst>
                </p14:cNvPr>
                <p14:cNvContentPartPr/>
                <p14:nvPr/>
              </p14:nvContentPartPr>
              <p14:xfrm>
                <a:off x="1545049" y="3639499"/>
                <a:ext cx="1086480" cy="4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54308D-8AD2-45D5-AB54-898B87CC6E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36049" y="3630499"/>
                  <a:ext cx="1104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E1F57C-2EA3-4BD2-98CF-43CBD21305DA}"/>
                    </a:ext>
                  </a:extLst>
                </p14:cNvPr>
                <p14:cNvContentPartPr/>
                <p14:nvPr/>
              </p14:nvContentPartPr>
              <p14:xfrm>
                <a:off x="2794969" y="3627619"/>
                <a:ext cx="786240" cy="41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E1F57C-2EA3-4BD2-98CF-43CBD2130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86329" y="3618619"/>
                  <a:ext cx="80388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4B3F404-74CA-4FCB-B415-9B23280D913F}"/>
                  </a:ext>
                </a:extLst>
              </p14:cNvPr>
              <p14:cNvContentPartPr/>
              <p14:nvPr/>
            </p14:nvContentPartPr>
            <p14:xfrm>
              <a:off x="3993769" y="3647419"/>
              <a:ext cx="1141200" cy="33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4B3F404-74CA-4FCB-B415-9B23280D913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85129" y="3638419"/>
                <a:ext cx="1158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D336A82-CC96-48A3-B9DC-6491DD4CC3D9}"/>
                  </a:ext>
                </a:extLst>
              </p14:cNvPr>
              <p14:cNvContentPartPr/>
              <p14:nvPr/>
            </p14:nvContentPartPr>
            <p14:xfrm>
              <a:off x="1760329" y="3929659"/>
              <a:ext cx="1758600" cy="78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D336A82-CC96-48A3-B9DC-6491DD4CC3D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751689" y="3920659"/>
                <a:ext cx="1776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46DB79C-4249-442C-8EFC-CA5487FE8B8B}"/>
                  </a:ext>
                </a:extLst>
              </p14:cNvPr>
              <p14:cNvContentPartPr/>
              <p14:nvPr/>
            </p14:nvContentPartPr>
            <p14:xfrm>
              <a:off x="1570249" y="4231339"/>
              <a:ext cx="775800" cy="56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46DB79C-4249-442C-8EFC-CA5487FE8B8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561609" y="4222699"/>
                <a:ext cx="793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5A9E4CD-BA2B-41DB-8A1F-D3BF97A7E7B0}"/>
                  </a:ext>
                </a:extLst>
              </p14:cNvPr>
              <p14:cNvContentPartPr/>
              <p14:nvPr/>
            </p14:nvContentPartPr>
            <p14:xfrm>
              <a:off x="3211129" y="4225939"/>
              <a:ext cx="1048680" cy="41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5A9E4CD-BA2B-41DB-8A1F-D3BF97A7E7B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02129" y="4216939"/>
                <a:ext cx="106632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BE5BA5-6199-46A1-87AF-9B34F07E9509}"/>
              </a:ext>
            </a:extLst>
          </p:cNvPr>
          <p:cNvGrpSpPr/>
          <p:nvPr/>
        </p:nvGrpSpPr>
        <p:grpSpPr>
          <a:xfrm>
            <a:off x="2967409" y="1714939"/>
            <a:ext cx="3849480" cy="66600"/>
            <a:chOff x="2967409" y="1714939"/>
            <a:chExt cx="3849480" cy="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BDC0E3-29A5-419D-AA8C-DB5DE20861B0}"/>
                    </a:ext>
                  </a:extLst>
                </p14:cNvPr>
                <p14:cNvContentPartPr/>
                <p14:nvPr/>
              </p14:nvContentPartPr>
              <p14:xfrm>
                <a:off x="2967409" y="1714939"/>
                <a:ext cx="1301400" cy="4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BDC0E3-29A5-419D-AA8C-DB5DE20861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8769" y="1706299"/>
                  <a:ext cx="1319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52CCA3-0796-4176-B700-003D4727FD49}"/>
                    </a:ext>
                  </a:extLst>
                </p14:cNvPr>
                <p14:cNvContentPartPr/>
                <p14:nvPr/>
              </p14:nvContentPartPr>
              <p14:xfrm>
                <a:off x="4886929" y="1734379"/>
                <a:ext cx="592560" cy="4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52CCA3-0796-4176-B700-003D4727FD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77929" y="1725739"/>
                  <a:ext cx="610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22D86-C81F-449E-BC27-FA2E50C5BF6F}"/>
                    </a:ext>
                  </a:extLst>
                </p14:cNvPr>
                <p14:cNvContentPartPr/>
                <p14:nvPr/>
              </p14:nvContentPartPr>
              <p14:xfrm>
                <a:off x="5982049" y="1720699"/>
                <a:ext cx="834840" cy="32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22D86-C81F-449E-BC27-FA2E50C5BF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3409" y="1711699"/>
                  <a:ext cx="85248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E4B3FE-81F2-43B2-A52C-737B041A8B72}"/>
                  </a:ext>
                </a:extLst>
              </p14:cNvPr>
              <p14:cNvContentPartPr/>
              <p14:nvPr/>
            </p14:nvContentPartPr>
            <p14:xfrm>
              <a:off x="2034289" y="2074939"/>
              <a:ext cx="622440" cy="2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E4B3FE-81F2-43B2-A52C-737B041A8B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5289" y="2066299"/>
                <a:ext cx="640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CBF9EF-E832-453E-B4F1-70AC5B61BDC8}"/>
                  </a:ext>
                </a:extLst>
              </p14:cNvPr>
              <p14:cNvContentPartPr/>
              <p14:nvPr/>
            </p14:nvContentPartPr>
            <p14:xfrm>
              <a:off x="3269809" y="2082859"/>
              <a:ext cx="700920" cy="3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CBF9EF-E832-453E-B4F1-70AC5B61BD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1169" y="2073859"/>
                <a:ext cx="7185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B9E9611-C556-4DFD-8F3A-2B7DC8CD3C45}"/>
              </a:ext>
            </a:extLst>
          </p:cNvPr>
          <p:cNvGrpSpPr/>
          <p:nvPr/>
        </p:nvGrpSpPr>
        <p:grpSpPr>
          <a:xfrm>
            <a:off x="1449649" y="2427019"/>
            <a:ext cx="4402800" cy="113400"/>
            <a:chOff x="1449649" y="2427019"/>
            <a:chExt cx="44028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D4F42F-D629-4E7F-BDD5-86A1628F5FAD}"/>
                    </a:ext>
                  </a:extLst>
                </p14:cNvPr>
                <p14:cNvContentPartPr/>
                <p14:nvPr/>
              </p14:nvContentPartPr>
              <p14:xfrm>
                <a:off x="1449649" y="2427019"/>
                <a:ext cx="1322640" cy="11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D4F42F-D629-4E7F-BDD5-86A1628F5F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0649" y="2418379"/>
                  <a:ext cx="1340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28D563-84D2-42E7-8A1F-E70A69B86D01}"/>
                    </a:ext>
                  </a:extLst>
                </p14:cNvPr>
                <p14:cNvContentPartPr/>
                <p14:nvPr/>
              </p14:nvContentPartPr>
              <p14:xfrm>
                <a:off x="3914569" y="2471299"/>
                <a:ext cx="1937880" cy="47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28D563-84D2-42E7-8A1F-E70A69B86D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05929" y="2462299"/>
                  <a:ext cx="195552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83D7D-2864-4041-99C3-FC258F6E8DDE}"/>
                  </a:ext>
                </a:extLst>
              </p14:cNvPr>
              <p14:cNvContentPartPr/>
              <p14:nvPr/>
            </p14:nvContentPartPr>
            <p14:xfrm>
              <a:off x="6930649" y="2425219"/>
              <a:ext cx="1018440" cy="75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83D7D-2864-4041-99C3-FC258F6E8D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21649" y="2416579"/>
                <a:ext cx="1036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C6AA2-4550-4490-B758-7A05B90C54A7}"/>
                  </a:ext>
                </a:extLst>
              </p14:cNvPr>
              <p14:cNvContentPartPr/>
              <p14:nvPr/>
            </p14:nvContentPartPr>
            <p14:xfrm>
              <a:off x="812809" y="2632579"/>
              <a:ext cx="272520" cy="147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C6AA2-4550-4490-B758-7A05B90C54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3809" y="2623939"/>
                <a:ext cx="2901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C7D956-84A0-40BC-85EF-C14BEF2E98F7}"/>
                  </a:ext>
                </a:extLst>
              </p14:cNvPr>
              <p14:cNvContentPartPr/>
              <p14:nvPr/>
            </p14:nvContentPartPr>
            <p14:xfrm>
              <a:off x="2459089" y="3162139"/>
              <a:ext cx="1101600" cy="69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C7D956-84A0-40BC-85EF-C14BEF2E98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50449" y="3153499"/>
                <a:ext cx="1119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F60962-D287-423F-AB98-A657CB3B0473}"/>
                  </a:ext>
                </a:extLst>
              </p14:cNvPr>
              <p14:cNvContentPartPr/>
              <p14:nvPr/>
            </p14:nvContentPartPr>
            <p14:xfrm>
              <a:off x="917929" y="3565339"/>
              <a:ext cx="1782000" cy="2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F60962-D287-423F-AB98-A657CB3B04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9289" y="3556339"/>
                <a:ext cx="179964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3EFA1F-5EB7-43E5-8836-7D713F5C1FA5}"/>
              </a:ext>
            </a:extLst>
          </p:cNvPr>
          <p:cNvGrpSpPr/>
          <p:nvPr/>
        </p:nvGrpSpPr>
        <p:grpSpPr>
          <a:xfrm>
            <a:off x="2025649" y="3851179"/>
            <a:ext cx="3574440" cy="110520"/>
            <a:chOff x="2025649" y="3851179"/>
            <a:chExt cx="357444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CA5EAC-3DDE-444B-96AE-C908F810225A}"/>
                    </a:ext>
                  </a:extLst>
                </p14:cNvPr>
                <p14:cNvContentPartPr/>
                <p14:nvPr/>
              </p14:nvContentPartPr>
              <p14:xfrm>
                <a:off x="2025649" y="3887179"/>
                <a:ext cx="1348560" cy="7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CA5EAC-3DDE-444B-96AE-C908F81022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17009" y="3878179"/>
                  <a:ext cx="1366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345065-747A-4FD8-8ECA-62DA4AEAF78C}"/>
                    </a:ext>
                  </a:extLst>
                </p14:cNvPr>
                <p14:cNvContentPartPr/>
                <p14:nvPr/>
              </p14:nvContentPartPr>
              <p14:xfrm>
                <a:off x="3601369" y="3894379"/>
                <a:ext cx="625680" cy="1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345065-747A-4FD8-8ECA-62DA4AEAF7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92729" y="3885379"/>
                  <a:ext cx="64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487649-15C3-4978-8EA3-9CEF03A48A73}"/>
                    </a:ext>
                  </a:extLst>
                </p14:cNvPr>
                <p14:cNvContentPartPr/>
                <p14:nvPr/>
              </p14:nvContentPartPr>
              <p14:xfrm>
                <a:off x="4591729" y="3851179"/>
                <a:ext cx="1008360" cy="6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487649-15C3-4978-8EA3-9CEF03A48A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82729" y="3842179"/>
                  <a:ext cx="10260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C21F68-E96C-4B4D-AAE8-6136AAF14DB0}"/>
              </a:ext>
            </a:extLst>
          </p:cNvPr>
          <p:cNvGrpSpPr/>
          <p:nvPr/>
        </p:nvGrpSpPr>
        <p:grpSpPr>
          <a:xfrm>
            <a:off x="1616329" y="4181659"/>
            <a:ext cx="5663520" cy="902880"/>
            <a:chOff x="1616329" y="4181659"/>
            <a:chExt cx="5663520" cy="90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5117DE-C807-4602-BCD8-1DDC6CCE5EF3}"/>
                    </a:ext>
                  </a:extLst>
                </p14:cNvPr>
                <p14:cNvContentPartPr/>
                <p14:nvPr/>
              </p14:nvContentPartPr>
              <p14:xfrm>
                <a:off x="2711089" y="4181659"/>
                <a:ext cx="891360" cy="2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5117DE-C807-4602-BCD8-1DDC6CCE5E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02449" y="4173019"/>
                  <a:ext cx="90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18B6E7-D1C4-4B8A-BBC3-13F41B6F1B6B}"/>
                    </a:ext>
                  </a:extLst>
                </p14:cNvPr>
                <p14:cNvContentPartPr/>
                <p14:nvPr/>
              </p14:nvContentPartPr>
              <p14:xfrm>
                <a:off x="2957689" y="4435099"/>
                <a:ext cx="28440" cy="15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18B6E7-D1C4-4B8A-BBC3-13F41B6F1B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9049" y="4426099"/>
                  <a:ext cx="46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CD48A2-E091-4EC8-9DCE-E6A122F255CB}"/>
                    </a:ext>
                  </a:extLst>
                </p14:cNvPr>
                <p14:cNvContentPartPr/>
                <p14:nvPr/>
              </p14:nvContentPartPr>
              <p14:xfrm>
                <a:off x="3011329" y="4317019"/>
                <a:ext cx="20520" cy="1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CD48A2-E091-4EC8-9DCE-E6A122F255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2329" y="4308019"/>
                  <a:ext cx="38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14AA8D-D80B-44E4-8B10-A3AC246EF246}"/>
                    </a:ext>
                  </a:extLst>
                </p14:cNvPr>
                <p14:cNvContentPartPr/>
                <p14:nvPr/>
              </p14:nvContentPartPr>
              <p14:xfrm>
                <a:off x="3063169" y="4337899"/>
                <a:ext cx="238680" cy="21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14AA8D-D80B-44E4-8B10-A3AC246EF2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4169" y="4328899"/>
                  <a:ext cx="256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DDAC50-31D3-4779-8786-CF76C1D4909C}"/>
                    </a:ext>
                  </a:extLst>
                </p14:cNvPr>
                <p14:cNvContentPartPr/>
                <p14:nvPr/>
              </p14:nvContentPartPr>
              <p14:xfrm>
                <a:off x="3633769" y="4431499"/>
                <a:ext cx="42480" cy="164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DDAC50-31D3-4779-8786-CF76C1D490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4769" y="4422859"/>
                  <a:ext cx="60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45FC8C-D80A-472E-B867-D46F470B8C48}"/>
                    </a:ext>
                  </a:extLst>
                </p14:cNvPr>
                <p14:cNvContentPartPr/>
                <p14:nvPr/>
              </p14:nvContentPartPr>
              <p14:xfrm>
                <a:off x="3678409" y="4265539"/>
                <a:ext cx="40680" cy="2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45FC8C-D80A-472E-B867-D46F470B8C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9409" y="4256899"/>
                  <a:ext cx="58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A55642-DC34-487F-9BAB-AC7A1C88D313}"/>
                    </a:ext>
                  </a:extLst>
                </p14:cNvPr>
                <p14:cNvContentPartPr/>
                <p14:nvPr/>
              </p14:nvContentPartPr>
              <p14:xfrm>
                <a:off x="3767329" y="4376779"/>
                <a:ext cx="86400" cy="25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A55642-DC34-487F-9BAB-AC7A1C88D3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58689" y="4368139"/>
                  <a:ext cx="104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694276-96A9-4E62-BDBF-6C9C17636051}"/>
                    </a:ext>
                  </a:extLst>
                </p14:cNvPr>
                <p14:cNvContentPartPr/>
                <p14:nvPr/>
              </p14:nvContentPartPr>
              <p14:xfrm>
                <a:off x="2969569" y="4868539"/>
                <a:ext cx="62640" cy="19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694276-96A9-4E62-BDBF-6C9C176360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60569" y="4859539"/>
                  <a:ext cx="80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A78282-73D5-4990-B7FA-C2E571220DC3}"/>
                    </a:ext>
                  </a:extLst>
                </p14:cNvPr>
                <p14:cNvContentPartPr/>
                <p14:nvPr/>
              </p14:nvContentPartPr>
              <p14:xfrm>
                <a:off x="3070009" y="4676659"/>
                <a:ext cx="46800" cy="43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A78282-73D5-4990-B7FA-C2E571220D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61369" y="4667659"/>
                  <a:ext cx="64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1EA174-A967-4081-9DBE-8DF83C389A75}"/>
                    </a:ext>
                  </a:extLst>
                </p14:cNvPr>
                <p14:cNvContentPartPr/>
                <p14:nvPr/>
              </p14:nvContentPartPr>
              <p14:xfrm>
                <a:off x="3117889" y="4779259"/>
                <a:ext cx="277200" cy="27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1EA174-A967-4081-9DBE-8DF83C389A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08889" y="4770259"/>
                  <a:ext cx="294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D22997-6520-4302-80CC-83ED4D52CFEE}"/>
                    </a:ext>
                  </a:extLst>
                </p14:cNvPr>
                <p14:cNvContentPartPr/>
                <p14:nvPr/>
              </p14:nvContentPartPr>
              <p14:xfrm>
                <a:off x="3363049" y="4917139"/>
                <a:ext cx="99720" cy="3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D22997-6520-4302-80CC-83ED4D52CF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54409" y="4908139"/>
                  <a:ext cx="117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BC772C-2EEF-4A72-871A-191281A72579}"/>
                    </a:ext>
                  </a:extLst>
                </p14:cNvPr>
                <p14:cNvContentPartPr/>
                <p14:nvPr/>
              </p14:nvContentPartPr>
              <p14:xfrm>
                <a:off x="3696769" y="4880059"/>
                <a:ext cx="122400" cy="20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BC772C-2EEF-4A72-871A-191281A725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87769" y="4871419"/>
                  <a:ext cx="140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49154D-EF84-47A0-BA28-D35F94FEA46E}"/>
                    </a:ext>
                  </a:extLst>
                </p14:cNvPr>
                <p14:cNvContentPartPr/>
                <p14:nvPr/>
              </p14:nvContentPartPr>
              <p14:xfrm>
                <a:off x="3798289" y="4745059"/>
                <a:ext cx="25560" cy="13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49154D-EF84-47A0-BA28-D35F94FEA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89289" y="4736419"/>
                  <a:ext cx="43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57A4B2-0727-480D-B6D8-2DDD9A9721A4}"/>
                    </a:ext>
                  </a:extLst>
                </p14:cNvPr>
                <p14:cNvContentPartPr/>
                <p14:nvPr/>
              </p14:nvContentPartPr>
              <p14:xfrm>
                <a:off x="3986569" y="4855579"/>
                <a:ext cx="162360" cy="11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57A4B2-0727-480D-B6D8-2DDD9A9721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7929" y="4846939"/>
                  <a:ext cx="180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234E0F-39AA-4C34-AF11-74DA5B9C2419}"/>
                    </a:ext>
                  </a:extLst>
                </p14:cNvPr>
                <p14:cNvContentPartPr/>
                <p14:nvPr/>
              </p14:nvContentPartPr>
              <p14:xfrm>
                <a:off x="4425769" y="4652899"/>
                <a:ext cx="86400" cy="28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234E0F-39AA-4C34-AF11-74DA5B9C24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16769" y="4644259"/>
                  <a:ext cx="104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103617-54CF-4088-8485-60FE402CFAE4}"/>
                    </a:ext>
                  </a:extLst>
                </p14:cNvPr>
                <p14:cNvContentPartPr/>
                <p14:nvPr/>
              </p14:nvContentPartPr>
              <p14:xfrm>
                <a:off x="4674529" y="4730299"/>
                <a:ext cx="19080" cy="21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103617-54CF-4088-8485-60FE402CFA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65529" y="4721659"/>
                  <a:ext cx="36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A788BC-6A40-45EA-AC68-5507A4BB1A60}"/>
                    </a:ext>
                  </a:extLst>
                </p14:cNvPr>
                <p14:cNvContentPartPr/>
                <p14:nvPr/>
              </p14:nvContentPartPr>
              <p14:xfrm>
                <a:off x="4585609" y="4882939"/>
                <a:ext cx="120960" cy="173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A788BC-6A40-45EA-AC68-5507A4BB1A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76969" y="4874299"/>
                  <a:ext cx="138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3445DD-29C8-49C7-9E5F-F36B4BCC7B7A}"/>
                    </a:ext>
                  </a:extLst>
                </p14:cNvPr>
                <p14:cNvContentPartPr/>
                <p14:nvPr/>
              </p14:nvContentPartPr>
              <p14:xfrm>
                <a:off x="4985209" y="4803019"/>
                <a:ext cx="419760" cy="47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3445DD-29C8-49C7-9E5F-F36B4BCC7B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76209" y="4794019"/>
                  <a:ext cx="437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30F458-E827-4608-9922-E8CF8D9276D2}"/>
                    </a:ext>
                  </a:extLst>
                </p14:cNvPr>
                <p14:cNvContentPartPr/>
                <p14:nvPr/>
              </p14:nvContentPartPr>
              <p14:xfrm>
                <a:off x="5001409" y="4758739"/>
                <a:ext cx="150480" cy="177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30F458-E827-4608-9922-E8CF8D9276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92409" y="4749739"/>
                  <a:ext cx="16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9F1BE8-4E81-4DD6-AA86-7E3D4B63857D}"/>
                    </a:ext>
                  </a:extLst>
                </p14:cNvPr>
                <p14:cNvContentPartPr/>
                <p14:nvPr/>
              </p14:nvContentPartPr>
              <p14:xfrm>
                <a:off x="5553289" y="4769179"/>
                <a:ext cx="114840" cy="176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9F1BE8-4E81-4DD6-AA86-7E3D4B6385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4649" y="4760539"/>
                  <a:ext cx="13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D7FA60-EBF0-475E-A59F-51332F7583F9}"/>
                    </a:ext>
                  </a:extLst>
                </p14:cNvPr>
                <p14:cNvContentPartPr/>
                <p14:nvPr/>
              </p14:nvContentPartPr>
              <p14:xfrm>
                <a:off x="5707009" y="4796899"/>
                <a:ext cx="110880" cy="14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D7FA60-EBF0-475E-A59F-51332F7583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98369" y="4788259"/>
                  <a:ext cx="128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BC71E5-ABAA-4EB5-8417-C763890A17DC}"/>
                    </a:ext>
                  </a:extLst>
                </p14:cNvPr>
                <p14:cNvContentPartPr/>
                <p14:nvPr/>
              </p14:nvContentPartPr>
              <p14:xfrm>
                <a:off x="5827969" y="4825339"/>
                <a:ext cx="228600" cy="224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BC71E5-ABAA-4EB5-8417-C763890A17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8969" y="4816339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749AC1-7303-4046-95DE-946783ECE5A9}"/>
                    </a:ext>
                  </a:extLst>
                </p14:cNvPr>
                <p14:cNvContentPartPr/>
                <p14:nvPr/>
              </p14:nvContentPartPr>
              <p14:xfrm>
                <a:off x="6122449" y="4800139"/>
                <a:ext cx="11520" cy="131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749AC1-7303-4046-95DE-946783ECE5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13449" y="4791499"/>
                  <a:ext cx="29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00ADFF-E716-49B5-842B-D6FC76C81C00}"/>
                    </a:ext>
                  </a:extLst>
                </p14:cNvPr>
                <p14:cNvContentPartPr/>
                <p14:nvPr/>
              </p14:nvContentPartPr>
              <p14:xfrm>
                <a:off x="6227209" y="4634899"/>
                <a:ext cx="251640" cy="282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00ADFF-E716-49B5-842B-D6FC76C81C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8209" y="4626259"/>
                  <a:ext cx="269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FA1219-9574-47BC-82D6-20360AF8298C}"/>
                    </a:ext>
                  </a:extLst>
                </p14:cNvPr>
                <p14:cNvContentPartPr/>
                <p14:nvPr/>
              </p14:nvContentPartPr>
              <p14:xfrm>
                <a:off x="6697369" y="4777819"/>
                <a:ext cx="428400" cy="107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FA1219-9574-47BC-82D6-20360AF829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8729" y="4768819"/>
                  <a:ext cx="446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A71993-63A2-4ECE-9D3D-D240B385EBDE}"/>
                    </a:ext>
                  </a:extLst>
                </p14:cNvPr>
                <p14:cNvContentPartPr/>
                <p14:nvPr/>
              </p14:nvContentPartPr>
              <p14:xfrm>
                <a:off x="7175089" y="4739659"/>
                <a:ext cx="104760" cy="11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A71993-63A2-4ECE-9D3D-D240B385EB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66449" y="4730659"/>
                  <a:ext cx="122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C30A71-A78D-4673-B539-DDCD4CD94FD2}"/>
                    </a:ext>
                  </a:extLst>
                </p14:cNvPr>
                <p14:cNvContentPartPr/>
                <p14:nvPr/>
              </p14:nvContentPartPr>
              <p14:xfrm>
                <a:off x="2553049" y="4311619"/>
                <a:ext cx="151200" cy="55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C30A71-A78D-4673-B539-DDCD4CD94F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44049" y="4302979"/>
                  <a:ext cx="168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D9424F-FC41-4EE1-A670-3B778C3D6E8F}"/>
                    </a:ext>
                  </a:extLst>
                </p14:cNvPr>
                <p14:cNvContentPartPr/>
                <p14:nvPr/>
              </p14:nvContentPartPr>
              <p14:xfrm>
                <a:off x="2459809" y="4396219"/>
                <a:ext cx="214920" cy="586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D9424F-FC41-4EE1-A670-3B778C3D6E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50809" y="4387579"/>
                  <a:ext cx="2325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39309A-9D24-42D0-B67C-BD41DEE41065}"/>
                    </a:ext>
                  </a:extLst>
                </p14:cNvPr>
                <p14:cNvContentPartPr/>
                <p14:nvPr/>
              </p14:nvContentPartPr>
              <p14:xfrm>
                <a:off x="1616329" y="4460299"/>
                <a:ext cx="55800" cy="19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39309A-9D24-42D0-B67C-BD41DEE410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07689" y="4451659"/>
                  <a:ext cx="73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350DEB-5FA3-45BC-AE68-5E4198F5D1B4}"/>
                    </a:ext>
                  </a:extLst>
                </p14:cNvPr>
                <p14:cNvContentPartPr/>
                <p14:nvPr/>
              </p14:nvContentPartPr>
              <p14:xfrm>
                <a:off x="1704169" y="4506019"/>
                <a:ext cx="167760" cy="11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350DEB-5FA3-45BC-AE68-5E4198F5D1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95169" y="4497379"/>
                  <a:ext cx="185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75DC5F-E8F8-4BAF-8E47-DD74281448A3}"/>
                    </a:ext>
                  </a:extLst>
                </p14:cNvPr>
                <p14:cNvContentPartPr/>
                <p14:nvPr/>
              </p14:nvContentPartPr>
              <p14:xfrm>
                <a:off x="1925209" y="4360939"/>
                <a:ext cx="168840" cy="19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75DC5F-E8F8-4BAF-8E47-DD74281448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16209" y="4352299"/>
                  <a:ext cx="186480" cy="2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3 released today @ </a:t>
            </a:r>
            <a:r>
              <a:rPr lang="en-US" dirty="0" err="1"/>
              <a:t>11am</a:t>
            </a:r>
            <a:endParaRPr lang="en-US" dirty="0"/>
          </a:p>
          <a:p>
            <a:pPr lvl="1"/>
            <a:r>
              <a:rPr lang="en-US" dirty="0"/>
              <a:t>Due Friday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760929-5190-4405-B610-C4F4FA0FD76D}"/>
                  </a:ext>
                </a:extLst>
              </p14:cNvPr>
              <p14:cNvContentPartPr/>
              <p14:nvPr/>
            </p14:nvContentPartPr>
            <p14:xfrm>
              <a:off x="865369" y="1712419"/>
              <a:ext cx="443880" cy="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760929-5190-4405-B610-C4F4FA0FD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369" y="1703419"/>
                <a:ext cx="461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FD15DD-DB12-4FDF-8835-3F686382F03C}"/>
                  </a:ext>
                </a:extLst>
              </p14:cNvPr>
              <p14:cNvContentPartPr/>
              <p14:nvPr/>
            </p14:nvContentPartPr>
            <p14:xfrm>
              <a:off x="862849" y="2148739"/>
              <a:ext cx="751680" cy="3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FD15DD-DB12-4FDF-8835-3F686382F0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209" y="2139739"/>
                <a:ext cx="7693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FD2CA5-367A-4363-8661-0C73B2EF0F1F}"/>
                  </a:ext>
                </a:extLst>
              </p14:cNvPr>
              <p14:cNvContentPartPr/>
              <p14:nvPr/>
            </p14:nvContentPartPr>
            <p14:xfrm>
              <a:off x="3594169" y="2152699"/>
              <a:ext cx="657360" cy="4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FD2CA5-367A-4363-8661-0C73B2EF0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5169" y="2143699"/>
                <a:ext cx="675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4F86D0-8DA1-4114-BECC-067178BC3E95}"/>
                  </a:ext>
                </a:extLst>
              </p14:cNvPr>
              <p14:cNvContentPartPr/>
              <p14:nvPr/>
            </p14:nvContentPartPr>
            <p14:xfrm>
              <a:off x="1643329" y="2500099"/>
              <a:ext cx="549000" cy="2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4F86D0-8DA1-4114-BECC-067178BC3E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4689" y="2491459"/>
                <a:ext cx="56664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C1DAB-95C4-45BB-8B23-DF783529F535}"/>
                  </a:ext>
                </a:extLst>
              </p14:cNvPr>
              <p14:cNvContentPartPr/>
              <p14:nvPr/>
            </p14:nvContentPartPr>
            <p14:xfrm>
              <a:off x="1189729" y="3278059"/>
              <a:ext cx="204480" cy="20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C1DAB-95C4-45BB-8B23-DF783529F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729" y="3269419"/>
                <a:ext cx="2221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CC5F8B-48E4-4DD6-B980-999B8323ADB1}"/>
                  </a:ext>
                </a:extLst>
              </p14:cNvPr>
              <p14:cNvContentPartPr/>
              <p14:nvPr/>
            </p14:nvContentPartPr>
            <p14:xfrm>
              <a:off x="1431649" y="3375259"/>
              <a:ext cx="37800" cy="9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CC5F8B-48E4-4DD6-B980-999B8323AD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649" y="3366259"/>
                <a:ext cx="554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199ED-AF87-409C-BE36-20DE95D6A976}"/>
                  </a:ext>
                </a:extLst>
              </p14:cNvPr>
              <p14:cNvContentPartPr/>
              <p14:nvPr/>
            </p14:nvContentPartPr>
            <p14:xfrm>
              <a:off x="1506169" y="3378859"/>
              <a:ext cx="135360" cy="7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199ED-AF87-409C-BE36-20DE95D6A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529" y="3370219"/>
                <a:ext cx="1530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3673AE-6068-4937-9887-CEC0F39C5292}"/>
                  </a:ext>
                </a:extLst>
              </p14:cNvPr>
              <p14:cNvContentPartPr/>
              <p14:nvPr/>
            </p14:nvContentPartPr>
            <p14:xfrm>
              <a:off x="1661689" y="3361219"/>
              <a:ext cx="48240" cy="7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3673AE-6068-4937-9887-CEC0F39C52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2689" y="3352219"/>
                <a:ext cx="658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F89CC8-70E3-4D52-AF93-CBCBAF021468}"/>
                  </a:ext>
                </a:extLst>
              </p14:cNvPr>
              <p14:cNvContentPartPr/>
              <p14:nvPr/>
            </p14:nvContentPartPr>
            <p14:xfrm>
              <a:off x="1726489" y="3351859"/>
              <a:ext cx="155520" cy="8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F89CC8-70E3-4D52-AF93-CBCBAF021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7849" y="3342859"/>
                <a:ext cx="1731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59DB54-AB02-480C-9F68-26D95E8E9AD0}"/>
                  </a:ext>
                </a:extLst>
              </p14:cNvPr>
              <p14:cNvContentPartPr/>
              <p14:nvPr/>
            </p14:nvContentPartPr>
            <p14:xfrm>
              <a:off x="1809649" y="3375259"/>
              <a:ext cx="98640" cy="11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59DB54-AB02-480C-9F68-26D95E8E9A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1009" y="3366619"/>
                <a:ext cx="1162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73BC08-ED38-4EA9-AE1D-B824190C8193}"/>
                  </a:ext>
                </a:extLst>
              </p14:cNvPr>
              <p14:cNvContentPartPr/>
              <p14:nvPr/>
            </p14:nvContentPartPr>
            <p14:xfrm>
              <a:off x="2020609" y="3328819"/>
              <a:ext cx="151200" cy="11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73BC08-ED38-4EA9-AE1D-B824190C81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1969" y="3319819"/>
                <a:ext cx="1688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2728F0-EE01-4C19-9752-4EEB06E08927}"/>
                  </a:ext>
                </a:extLst>
              </p14:cNvPr>
              <p14:cNvContentPartPr/>
              <p14:nvPr/>
            </p14:nvContentPartPr>
            <p14:xfrm>
              <a:off x="2388169" y="3242059"/>
              <a:ext cx="148680" cy="18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2728F0-EE01-4C19-9752-4EEB06E089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9169" y="3233059"/>
                <a:ext cx="16632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59D1C-2541-4558-9E40-C4B43051CB0F}"/>
              </a:ext>
            </a:extLst>
          </p:cNvPr>
          <p:cNvGrpSpPr/>
          <p:nvPr/>
        </p:nvGrpSpPr>
        <p:grpSpPr>
          <a:xfrm>
            <a:off x="2717929" y="3154219"/>
            <a:ext cx="573840" cy="361800"/>
            <a:chOff x="2717929" y="3154219"/>
            <a:chExt cx="57384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9E1FFC-37E5-440B-A33A-ED78BA4A9508}"/>
                    </a:ext>
                  </a:extLst>
                </p14:cNvPr>
                <p14:cNvContentPartPr/>
                <p14:nvPr/>
              </p14:nvContentPartPr>
              <p14:xfrm>
                <a:off x="2717929" y="3317299"/>
                <a:ext cx="95400" cy="19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9E1FFC-37E5-440B-A33A-ED78BA4A95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9289" y="3308659"/>
                  <a:ext cx="113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7FDF29-6C50-42A8-9A06-40707193213B}"/>
                    </a:ext>
                  </a:extLst>
                </p14:cNvPr>
                <p14:cNvContentPartPr/>
                <p14:nvPr/>
              </p14:nvContentPartPr>
              <p14:xfrm>
                <a:off x="2863729" y="3280579"/>
                <a:ext cx="75960" cy="10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7FDF29-6C50-42A8-9A06-407071932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54729" y="3271579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ADD23-8E35-4092-B467-63BFC8FCC29F}"/>
                    </a:ext>
                  </a:extLst>
                </p14:cNvPr>
                <p14:cNvContentPartPr/>
                <p14:nvPr/>
              </p14:nvContentPartPr>
              <p14:xfrm>
                <a:off x="2949409" y="3298579"/>
                <a:ext cx="113760" cy="84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ADD23-8E35-4092-B467-63BFC8FCC2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0769" y="3289579"/>
                  <a:ext cx="131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DF24F2-C263-465D-8BA3-0403D67E6430}"/>
                    </a:ext>
                  </a:extLst>
                </p14:cNvPr>
                <p14:cNvContentPartPr/>
                <p14:nvPr/>
              </p14:nvContentPartPr>
              <p14:xfrm>
                <a:off x="3131929" y="3154219"/>
                <a:ext cx="23040" cy="198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DF24F2-C263-465D-8BA3-0403D67E64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3289" y="3145219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4FC9EC-BAC7-4CB7-B060-F47A82011201}"/>
                    </a:ext>
                  </a:extLst>
                </p14:cNvPr>
                <p14:cNvContentPartPr/>
                <p14:nvPr/>
              </p14:nvContentPartPr>
              <p14:xfrm>
                <a:off x="3096289" y="3231979"/>
                <a:ext cx="127080" cy="1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4FC9EC-BAC7-4CB7-B060-F47A820112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649" y="3223339"/>
                  <a:ext cx="144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6E2291-140C-46E4-A5F5-300E559FF1E3}"/>
                    </a:ext>
                  </a:extLst>
                </p14:cNvPr>
                <p14:cNvContentPartPr/>
                <p14:nvPr/>
              </p14:nvContentPartPr>
              <p14:xfrm>
                <a:off x="3210049" y="3208939"/>
                <a:ext cx="81720" cy="10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6E2291-140C-46E4-A5F5-300E559FF1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01049" y="3199939"/>
                  <a:ext cx="9936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C790D7-DE0D-498E-A563-999AA72A2811}"/>
              </a:ext>
            </a:extLst>
          </p:cNvPr>
          <p:cNvGrpSpPr/>
          <p:nvPr/>
        </p:nvGrpSpPr>
        <p:grpSpPr>
          <a:xfrm>
            <a:off x="1882729" y="3825619"/>
            <a:ext cx="843120" cy="285480"/>
            <a:chOff x="1882729" y="3825619"/>
            <a:chExt cx="84312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6306E7-F6F1-4275-8223-BDA88B0B58EE}"/>
                    </a:ext>
                  </a:extLst>
                </p14:cNvPr>
                <p14:cNvContentPartPr/>
                <p14:nvPr/>
              </p14:nvContentPartPr>
              <p14:xfrm>
                <a:off x="1882729" y="3892939"/>
                <a:ext cx="97560" cy="183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6306E7-F6F1-4275-8223-BDA88B0B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3729" y="3883939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F2A57D-E3CE-4AB9-A27C-374F6AB06EC7}"/>
                    </a:ext>
                  </a:extLst>
                </p14:cNvPr>
                <p14:cNvContentPartPr/>
                <p14:nvPr/>
              </p14:nvContentPartPr>
              <p14:xfrm>
                <a:off x="2096209" y="3825619"/>
                <a:ext cx="39240" cy="28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F2A57D-E3CE-4AB9-A27C-374F6AB06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7209" y="3816979"/>
                  <a:ext cx="56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1D574E-6782-4058-9516-90E7534D7006}"/>
                    </a:ext>
                  </a:extLst>
                </p14:cNvPr>
                <p14:cNvContentPartPr/>
                <p14:nvPr/>
              </p14:nvContentPartPr>
              <p14:xfrm>
                <a:off x="2031409" y="3981499"/>
                <a:ext cx="12852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1D574E-6782-4058-9516-90E7534D7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2769" y="3972859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77411D-2FB0-4EA3-A2E0-F230FD636A18}"/>
                    </a:ext>
                  </a:extLst>
                </p14:cNvPr>
                <p14:cNvContentPartPr/>
                <p14:nvPr/>
              </p14:nvContentPartPr>
              <p14:xfrm>
                <a:off x="2252449" y="3966019"/>
                <a:ext cx="172080" cy="14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77411D-2FB0-4EA3-A2E0-F230FD636A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3449" y="3957019"/>
                  <a:ext cx="189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5EE13D-5F9D-4330-9A5A-650554E50261}"/>
                    </a:ext>
                  </a:extLst>
                </p14:cNvPr>
                <p14:cNvContentPartPr/>
                <p14:nvPr/>
              </p14:nvContentPartPr>
              <p14:xfrm>
                <a:off x="2447569" y="3933259"/>
                <a:ext cx="114840" cy="15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5EE13D-5F9D-4330-9A5A-650554E502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8929" y="3924259"/>
                  <a:ext cx="132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F65A5B-1D40-49A8-AFD9-585ACB9F3480}"/>
                    </a:ext>
                  </a:extLst>
                </p14:cNvPr>
                <p14:cNvContentPartPr/>
                <p14:nvPr/>
              </p14:nvContentPartPr>
              <p14:xfrm>
                <a:off x="2609929" y="3866659"/>
                <a:ext cx="115920" cy="22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F65A5B-1D40-49A8-AFD9-585ACB9F34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1289" y="3857659"/>
                  <a:ext cx="13356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EDD048-6916-4F99-A511-DFBBBB404073}"/>
              </a:ext>
            </a:extLst>
          </p:cNvPr>
          <p:cNvGrpSpPr/>
          <p:nvPr/>
        </p:nvGrpSpPr>
        <p:grpSpPr>
          <a:xfrm>
            <a:off x="1969489" y="4455979"/>
            <a:ext cx="547920" cy="368640"/>
            <a:chOff x="1969489" y="4455979"/>
            <a:chExt cx="54792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341563-1BD3-4F20-824E-360259CFE09A}"/>
                    </a:ext>
                  </a:extLst>
                </p14:cNvPr>
                <p14:cNvContentPartPr/>
                <p14:nvPr/>
              </p14:nvContentPartPr>
              <p14:xfrm>
                <a:off x="1969489" y="4455979"/>
                <a:ext cx="178200" cy="27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341563-1BD3-4F20-824E-360259CFE0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0849" y="4446979"/>
                  <a:ext cx="195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FCA9CA-AD23-40F4-ACCA-D616E6E5E3B2}"/>
                    </a:ext>
                  </a:extLst>
                </p14:cNvPr>
                <p14:cNvContentPartPr/>
                <p14:nvPr/>
              </p14:nvContentPartPr>
              <p14:xfrm>
                <a:off x="2167489" y="4587739"/>
                <a:ext cx="8784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FCA9CA-AD23-40F4-ACCA-D616E6E5E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58489" y="4579099"/>
                  <a:ext cx="105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56DD21-E30E-4923-9328-B79282C986F8}"/>
                    </a:ext>
                  </a:extLst>
                </p14:cNvPr>
                <p14:cNvContentPartPr/>
                <p14:nvPr/>
              </p14:nvContentPartPr>
              <p14:xfrm>
                <a:off x="2256049" y="4599619"/>
                <a:ext cx="99720" cy="10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56DD21-E30E-4923-9328-B79282C986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47049" y="4590619"/>
                  <a:ext cx="117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1147EF-DD99-479C-B4B7-F2F7996D12C6}"/>
                    </a:ext>
                  </a:extLst>
                </p14:cNvPr>
                <p14:cNvContentPartPr/>
                <p14:nvPr/>
              </p14:nvContentPartPr>
              <p14:xfrm>
                <a:off x="2398609" y="4585219"/>
                <a:ext cx="118800" cy="239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1147EF-DD99-479C-B4B7-F2F7996D12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89969" y="4576219"/>
                  <a:ext cx="13644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77FC43C-BC02-4AAC-A50D-1F0CD931ABD5}"/>
                  </a:ext>
                </a:extLst>
              </p14:cNvPr>
              <p14:cNvContentPartPr/>
              <p14:nvPr/>
            </p14:nvContentPartPr>
            <p14:xfrm>
              <a:off x="2671129" y="4578379"/>
              <a:ext cx="177480" cy="11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77FC43C-BC02-4AAC-A50D-1F0CD931AB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62489" y="4569739"/>
                <a:ext cx="19512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930384-172A-4116-8A5C-3E61916D4711}"/>
              </a:ext>
            </a:extLst>
          </p:cNvPr>
          <p:cNvGrpSpPr/>
          <p:nvPr/>
        </p:nvGrpSpPr>
        <p:grpSpPr>
          <a:xfrm>
            <a:off x="3160369" y="4447699"/>
            <a:ext cx="1015200" cy="349200"/>
            <a:chOff x="3160369" y="4447699"/>
            <a:chExt cx="10152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B4A843-C94B-4F6D-A26A-9262EC10029C}"/>
                    </a:ext>
                  </a:extLst>
                </p14:cNvPr>
                <p14:cNvContentPartPr/>
                <p14:nvPr/>
              </p14:nvContentPartPr>
              <p14:xfrm>
                <a:off x="3160369" y="4594939"/>
                <a:ext cx="103680" cy="13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B4A843-C94B-4F6D-A26A-9262EC1002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1729" y="4586299"/>
                  <a:ext cx="121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E62CF1-8DD8-4DF0-9D97-990BC2221CA2}"/>
                    </a:ext>
                  </a:extLst>
                </p14:cNvPr>
                <p14:cNvContentPartPr/>
                <p14:nvPr/>
              </p14:nvContentPartPr>
              <p14:xfrm>
                <a:off x="3348289" y="4483699"/>
                <a:ext cx="129600" cy="23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E62CF1-8DD8-4DF0-9D97-990BC2221C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9289" y="4474699"/>
                  <a:ext cx="147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7C8ED0-A064-482D-97C6-8C9E5F3FFE36}"/>
                    </a:ext>
                  </a:extLst>
                </p14:cNvPr>
                <p14:cNvContentPartPr/>
                <p14:nvPr/>
              </p14:nvContentPartPr>
              <p14:xfrm>
                <a:off x="3534409" y="4515019"/>
                <a:ext cx="36000" cy="28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7C8ED0-A064-482D-97C6-8C9E5F3FFE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25409" y="4506379"/>
                  <a:ext cx="53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0AABF7-53D5-4B7E-959E-B332AC717A96}"/>
                    </a:ext>
                  </a:extLst>
                </p14:cNvPr>
                <p14:cNvContentPartPr/>
                <p14:nvPr/>
              </p14:nvContentPartPr>
              <p14:xfrm>
                <a:off x="3672289" y="4596739"/>
                <a:ext cx="102600" cy="9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0AABF7-53D5-4B7E-959E-B332AC717A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63289" y="4587739"/>
                  <a:ext cx="120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637215-0BF8-43CA-9FB9-9FF80CFB3A56}"/>
                    </a:ext>
                  </a:extLst>
                </p14:cNvPr>
                <p14:cNvContentPartPr/>
                <p14:nvPr/>
              </p14:nvContentPartPr>
              <p14:xfrm>
                <a:off x="3830689" y="4447699"/>
                <a:ext cx="219240" cy="24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637215-0BF8-43CA-9FB9-9FF80CFB3A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2049" y="4438699"/>
                  <a:ext cx="236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563C19-209B-46EF-ACAB-1D7379208F2E}"/>
                    </a:ext>
                  </a:extLst>
                </p14:cNvPr>
                <p14:cNvContentPartPr/>
                <p14:nvPr/>
              </p14:nvContentPartPr>
              <p14:xfrm>
                <a:off x="3991609" y="4574779"/>
                <a:ext cx="111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563C19-209B-46EF-ACAB-1D7379208F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82609" y="4565779"/>
                  <a:ext cx="12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AE217A-79AC-4ABD-8E4A-ABEC2E9EDA40}"/>
                    </a:ext>
                  </a:extLst>
                </p14:cNvPr>
                <p14:cNvContentPartPr/>
                <p14:nvPr/>
              </p14:nvContentPartPr>
              <p14:xfrm>
                <a:off x="4112209" y="4536259"/>
                <a:ext cx="6336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AE217A-79AC-4ABD-8E4A-ABEC2E9EDA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3209" y="4527259"/>
                  <a:ext cx="8100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E7116E5-700C-4548-B228-98DAB6577931}"/>
                  </a:ext>
                </a:extLst>
              </p14:cNvPr>
              <p14:cNvContentPartPr/>
              <p14:nvPr/>
            </p14:nvContentPartPr>
            <p14:xfrm>
              <a:off x="2839609" y="3898699"/>
              <a:ext cx="182160" cy="111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E7116E5-700C-4548-B228-98DAB65779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0969" y="3890059"/>
                <a:ext cx="19980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B4E3E60-EE45-45BD-9C15-45F3CAEB4AA8}"/>
              </a:ext>
            </a:extLst>
          </p:cNvPr>
          <p:cNvGrpSpPr/>
          <p:nvPr/>
        </p:nvGrpSpPr>
        <p:grpSpPr>
          <a:xfrm>
            <a:off x="3267649" y="3605659"/>
            <a:ext cx="2424600" cy="399240"/>
            <a:chOff x="3267649" y="3605659"/>
            <a:chExt cx="242460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8F4C46-1E39-481F-AD92-8B9FD3CA12DE}"/>
                    </a:ext>
                  </a:extLst>
                </p14:cNvPr>
                <p14:cNvContentPartPr/>
                <p14:nvPr/>
              </p14:nvContentPartPr>
              <p14:xfrm>
                <a:off x="3267649" y="3770899"/>
                <a:ext cx="97200" cy="234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8F4C46-1E39-481F-AD92-8B9FD3CA12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58649" y="3761899"/>
                  <a:ext cx="114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349E63-AFE1-4CC7-BEBB-F920C9CE4E57}"/>
                    </a:ext>
                  </a:extLst>
                </p14:cNvPr>
                <p14:cNvContentPartPr/>
                <p14:nvPr/>
              </p14:nvContentPartPr>
              <p14:xfrm>
                <a:off x="3421009" y="3798619"/>
                <a:ext cx="60840" cy="8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349E63-AFE1-4CC7-BEBB-F920C9CE4E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12009" y="3789979"/>
                  <a:ext cx="78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2325B6-30FB-42F9-BF47-10CAB29040C6}"/>
                    </a:ext>
                  </a:extLst>
                </p14:cNvPr>
                <p14:cNvContentPartPr/>
                <p14:nvPr/>
              </p14:nvContentPartPr>
              <p14:xfrm>
                <a:off x="3525409" y="3778459"/>
                <a:ext cx="115920" cy="98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2325B6-30FB-42F9-BF47-10CAB29040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6409" y="3769459"/>
                  <a:ext cx="133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11B813-C9E4-4491-A2F7-50424AEFEA2E}"/>
                    </a:ext>
                  </a:extLst>
                </p14:cNvPr>
                <p14:cNvContentPartPr/>
                <p14:nvPr/>
              </p14:nvContentPartPr>
              <p14:xfrm>
                <a:off x="3718009" y="3768379"/>
                <a:ext cx="111240" cy="11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11B813-C9E4-4491-A2F7-50424AEFEA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09369" y="3759739"/>
                  <a:ext cx="128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B8862B-F5E1-4F49-A668-71AEB027599A}"/>
                    </a:ext>
                  </a:extLst>
                </p14:cNvPr>
                <p14:cNvContentPartPr/>
                <p14:nvPr/>
              </p14:nvContentPartPr>
              <p14:xfrm>
                <a:off x="3858769" y="3764419"/>
                <a:ext cx="248760" cy="9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B8862B-F5E1-4F49-A668-71AEB02759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0129" y="3755779"/>
                  <a:ext cx="266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D86F47-8AC5-4163-A2C6-295201EFED28}"/>
                    </a:ext>
                  </a:extLst>
                </p14:cNvPr>
                <p14:cNvContentPartPr/>
                <p14:nvPr/>
              </p14:nvContentPartPr>
              <p14:xfrm>
                <a:off x="4152889" y="3613219"/>
                <a:ext cx="142200" cy="23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D86F47-8AC5-4163-A2C6-295201EFED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44249" y="3604579"/>
                  <a:ext cx="159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711221-51A1-4476-A243-5344D782833C}"/>
                    </a:ext>
                  </a:extLst>
                </p14:cNvPr>
                <p14:cNvContentPartPr/>
                <p14:nvPr/>
              </p14:nvContentPartPr>
              <p14:xfrm>
                <a:off x="4297249" y="3733099"/>
                <a:ext cx="110520" cy="11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711221-51A1-4476-A243-5344D78283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88249" y="3724459"/>
                  <a:ext cx="128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52F977-C51E-4A8F-AC49-62D0388D79D6}"/>
                    </a:ext>
                  </a:extLst>
                </p14:cNvPr>
                <p14:cNvContentPartPr/>
                <p14:nvPr/>
              </p14:nvContentPartPr>
              <p14:xfrm>
                <a:off x="4441969" y="3735619"/>
                <a:ext cx="68040" cy="9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52F977-C51E-4A8F-AC49-62D0388D79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2969" y="3726979"/>
                  <a:ext cx="85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20FB0E-CADE-4B11-B558-325E209A4A16}"/>
                    </a:ext>
                  </a:extLst>
                </p14:cNvPr>
                <p14:cNvContentPartPr/>
                <p14:nvPr/>
              </p14:nvContentPartPr>
              <p14:xfrm>
                <a:off x="4534129" y="3707539"/>
                <a:ext cx="88560" cy="18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20FB0E-CADE-4B11-B558-325E209A4A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25489" y="3698899"/>
                  <a:ext cx="106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E36078-34F5-4BEB-A0FB-0DF3A7A68E7E}"/>
                    </a:ext>
                  </a:extLst>
                </p14:cNvPr>
                <p14:cNvContentPartPr/>
                <p14:nvPr/>
              </p14:nvContentPartPr>
              <p14:xfrm>
                <a:off x="4758409" y="3723019"/>
                <a:ext cx="132840" cy="11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E36078-34F5-4BEB-A0FB-0DF3A7A68E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9769" y="3714379"/>
                  <a:ext cx="150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1A6700-3137-4971-8A06-8A61A5673C42}"/>
                    </a:ext>
                  </a:extLst>
                </p14:cNvPr>
                <p14:cNvContentPartPr/>
                <p14:nvPr/>
              </p14:nvContentPartPr>
              <p14:xfrm>
                <a:off x="4902409" y="3742819"/>
                <a:ext cx="95400" cy="10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1A6700-3137-4971-8A06-8A61A5673C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93409" y="3734179"/>
                  <a:ext cx="113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D747CD-B9E5-4B54-B69C-A903969BF677}"/>
                    </a:ext>
                  </a:extLst>
                </p14:cNvPr>
                <p14:cNvContentPartPr/>
                <p14:nvPr/>
              </p14:nvContentPartPr>
              <p14:xfrm>
                <a:off x="5025889" y="3727699"/>
                <a:ext cx="139320" cy="11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D747CD-B9E5-4B54-B69C-A903969BF6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17249" y="3718699"/>
                  <a:ext cx="15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97871B-A3DD-4456-A68F-152136C14B51}"/>
                    </a:ext>
                  </a:extLst>
                </p14:cNvPr>
                <p14:cNvContentPartPr/>
                <p14:nvPr/>
              </p14:nvContentPartPr>
              <p14:xfrm>
                <a:off x="5201209" y="3648139"/>
                <a:ext cx="119520" cy="150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97871B-A3DD-4456-A68F-152136C14B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2569" y="3639139"/>
                  <a:ext cx="137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71A09F-3FB4-4106-8553-B749A3F47EB6}"/>
                    </a:ext>
                  </a:extLst>
                </p14:cNvPr>
                <p14:cNvContentPartPr/>
                <p14:nvPr/>
              </p14:nvContentPartPr>
              <p14:xfrm>
                <a:off x="5345209" y="3628699"/>
                <a:ext cx="109080" cy="159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71A09F-3FB4-4106-8553-B749A3F47E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36209" y="3619699"/>
                  <a:ext cx="126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3E93D0-43D1-4EFC-9B51-5BD05F120E21}"/>
                    </a:ext>
                  </a:extLst>
                </p14:cNvPr>
                <p14:cNvContentPartPr/>
                <p14:nvPr/>
              </p14:nvContentPartPr>
              <p14:xfrm>
                <a:off x="5462209" y="3605659"/>
                <a:ext cx="122760" cy="21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3E93D0-43D1-4EFC-9B51-5BD05F120E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3209" y="3597019"/>
                  <a:ext cx="140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87CCEB-C498-4C04-BBBE-92DA8D8FE4EC}"/>
                    </a:ext>
                  </a:extLst>
                </p14:cNvPr>
                <p14:cNvContentPartPr/>
                <p14:nvPr/>
              </p14:nvContentPartPr>
              <p14:xfrm>
                <a:off x="5647249" y="3681979"/>
                <a:ext cx="45000" cy="11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87CCEB-C498-4C04-BBBE-92DA8D8FE4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38249" y="3672979"/>
                  <a:ext cx="626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006552-0C78-4E0F-AA17-FE3BB32EA772}"/>
              </a:ext>
            </a:extLst>
          </p:cNvPr>
          <p:cNvGrpSpPr/>
          <p:nvPr/>
        </p:nvGrpSpPr>
        <p:grpSpPr>
          <a:xfrm>
            <a:off x="5807809" y="3569659"/>
            <a:ext cx="740160" cy="273600"/>
            <a:chOff x="5807809" y="3569659"/>
            <a:chExt cx="7401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435B61-8D16-4F80-8DDE-6DCE23D2E60B}"/>
                    </a:ext>
                  </a:extLst>
                </p14:cNvPr>
                <p14:cNvContentPartPr/>
                <p14:nvPr/>
              </p14:nvContentPartPr>
              <p14:xfrm>
                <a:off x="5807809" y="3760459"/>
                <a:ext cx="41760" cy="72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435B61-8D16-4F80-8DDE-6DCE23D2E6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98809" y="3751459"/>
                  <a:ext cx="59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4F5DBD-6384-46C4-BC71-DAC2FABD8577}"/>
                    </a:ext>
                  </a:extLst>
                </p14:cNvPr>
                <p14:cNvContentPartPr/>
                <p14:nvPr/>
              </p14:nvContentPartPr>
              <p14:xfrm>
                <a:off x="5975569" y="3569659"/>
                <a:ext cx="80640" cy="27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4F5DBD-6384-46C4-BC71-DAC2FABD85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66929" y="3560659"/>
                  <a:ext cx="98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47D88B-4F1D-4E28-B3F8-26AECD8FF296}"/>
                    </a:ext>
                  </a:extLst>
                </p14:cNvPr>
                <p14:cNvContentPartPr/>
                <p14:nvPr/>
              </p14:nvContentPartPr>
              <p14:xfrm>
                <a:off x="5971609" y="3602419"/>
                <a:ext cx="182880" cy="18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47D88B-4F1D-4E28-B3F8-26AECD8FF2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62969" y="3593419"/>
                  <a:ext cx="200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626202-4328-48DA-9F3A-E6942B5695DB}"/>
                    </a:ext>
                  </a:extLst>
                </p14:cNvPr>
                <p14:cNvContentPartPr/>
                <p14:nvPr/>
              </p14:nvContentPartPr>
              <p14:xfrm>
                <a:off x="6191929" y="3579739"/>
                <a:ext cx="134280" cy="209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626202-4328-48DA-9F3A-E6942B5695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83289" y="3571099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6A6D3D-49E7-4FA1-A9F4-0D12DA61DECE}"/>
                    </a:ext>
                  </a:extLst>
                </p14:cNvPr>
                <p14:cNvContentPartPr/>
                <p14:nvPr/>
              </p14:nvContentPartPr>
              <p14:xfrm>
                <a:off x="6362929" y="3589099"/>
                <a:ext cx="82800" cy="180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6A6D3D-49E7-4FA1-A9F4-0D12DA61DE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53929" y="3580459"/>
                  <a:ext cx="100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0267B1-13A6-443C-ABA7-7EAB54366E33}"/>
                    </a:ext>
                  </a:extLst>
                </p14:cNvPr>
                <p14:cNvContentPartPr/>
                <p14:nvPr/>
              </p14:nvContentPartPr>
              <p14:xfrm>
                <a:off x="6513049" y="3655699"/>
                <a:ext cx="34920" cy="9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0267B1-13A6-443C-ABA7-7EAB54366E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4409" y="3646699"/>
                  <a:ext cx="5256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5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E04EA3-AFB3-47F4-B04D-81DAC93717A4}"/>
                  </a:ext>
                </a:extLst>
              </p14:cNvPr>
              <p14:cNvContentPartPr/>
              <p14:nvPr/>
            </p14:nvContentPartPr>
            <p14:xfrm>
              <a:off x="7580809" y="2562379"/>
              <a:ext cx="42120" cy="9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E04EA3-AFB3-47F4-B04D-81DAC9371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2169" y="2553379"/>
                <a:ext cx="5976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46D36-D155-48C0-9828-9FAFB55ECF48}"/>
                  </a:ext>
                </a:extLst>
              </p14:cNvPr>
              <p14:cNvContentPartPr/>
              <p14:nvPr/>
            </p14:nvContentPartPr>
            <p14:xfrm>
              <a:off x="1465129" y="3600619"/>
              <a:ext cx="207720" cy="210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46D36-D155-48C0-9828-9FAFB55EC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6489" y="3591979"/>
                <a:ext cx="225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E7128C-F289-489D-A632-D2C6AFECAABF}"/>
                  </a:ext>
                </a:extLst>
              </p14:cNvPr>
              <p14:cNvContentPartPr/>
              <p14:nvPr/>
            </p14:nvContentPartPr>
            <p14:xfrm>
              <a:off x="2703169" y="3589459"/>
              <a:ext cx="140760" cy="154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E7128C-F289-489D-A632-D2C6AFECAA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4529" y="3580819"/>
                <a:ext cx="158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D46E49-E2AC-49F5-BF96-4C35F742D4F6}"/>
                  </a:ext>
                </a:extLst>
              </p14:cNvPr>
              <p14:cNvContentPartPr/>
              <p14:nvPr/>
            </p14:nvContentPartPr>
            <p14:xfrm>
              <a:off x="4005649" y="3628699"/>
              <a:ext cx="30600" cy="150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D46E49-E2AC-49F5-BF96-4C35F742D4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7009" y="3619699"/>
                <a:ext cx="4824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6C41187-A4FD-49D1-8965-89D2DFDFD685}"/>
              </a:ext>
            </a:extLst>
          </p:cNvPr>
          <p:cNvGrpSpPr/>
          <p:nvPr/>
        </p:nvGrpSpPr>
        <p:grpSpPr>
          <a:xfrm>
            <a:off x="5043169" y="3378139"/>
            <a:ext cx="796320" cy="486720"/>
            <a:chOff x="5043169" y="3378139"/>
            <a:chExt cx="79632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964D0B-05BE-42A4-AEF3-762A1F238C6A}"/>
                    </a:ext>
                  </a:extLst>
                </p14:cNvPr>
                <p14:cNvContentPartPr/>
                <p14:nvPr/>
              </p14:nvContentPartPr>
              <p14:xfrm>
                <a:off x="5212729" y="3542659"/>
                <a:ext cx="40320" cy="23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964D0B-05BE-42A4-AEF3-762A1F238C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4089" y="3533659"/>
                  <a:ext cx="57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259545-DB08-4724-BB4A-A290BC345695}"/>
                    </a:ext>
                  </a:extLst>
                </p14:cNvPr>
                <p14:cNvContentPartPr/>
                <p14:nvPr/>
              </p14:nvContentPartPr>
              <p14:xfrm>
                <a:off x="5318929" y="3571459"/>
                <a:ext cx="91440" cy="17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259545-DB08-4724-BB4A-A290BC3456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10289" y="3562459"/>
                  <a:ext cx="109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789D4D-0550-4998-9CE2-43F69BCA97DE}"/>
                    </a:ext>
                  </a:extLst>
                </p14:cNvPr>
                <p14:cNvContentPartPr/>
                <p14:nvPr/>
              </p14:nvContentPartPr>
              <p14:xfrm>
                <a:off x="5043169" y="3378139"/>
                <a:ext cx="796320" cy="48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789D4D-0550-4998-9CE2-43F69BCA97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34169" y="3369139"/>
                  <a:ext cx="81396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FF9461-F8F9-45B2-8B2B-77C0CBE5D878}"/>
                  </a:ext>
                </a:extLst>
              </p14:cNvPr>
              <p14:cNvContentPartPr/>
              <p14:nvPr/>
            </p14:nvContentPartPr>
            <p14:xfrm>
              <a:off x="2693809" y="4417099"/>
              <a:ext cx="1080" cy="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FF9461-F8F9-45B2-8B2B-77C0CBE5D8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5169" y="4408099"/>
                <a:ext cx="187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762B326-18A9-4A1A-A28F-F2333A8C7EB0}"/>
              </a:ext>
            </a:extLst>
          </p:cNvPr>
          <p:cNvGrpSpPr/>
          <p:nvPr/>
        </p:nvGrpSpPr>
        <p:grpSpPr>
          <a:xfrm>
            <a:off x="2940049" y="2528179"/>
            <a:ext cx="230400" cy="310680"/>
            <a:chOff x="2940049" y="2528179"/>
            <a:chExt cx="23040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FA6920-16E7-4A1B-B6E9-72ED96CA9F1F}"/>
                    </a:ext>
                  </a:extLst>
                </p14:cNvPr>
                <p14:cNvContentPartPr/>
                <p14:nvPr/>
              </p14:nvContentPartPr>
              <p14:xfrm>
                <a:off x="2940049" y="2528179"/>
                <a:ext cx="127080" cy="16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FA6920-16E7-4A1B-B6E9-72ED96CA9F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31409" y="2519539"/>
                  <a:ext cx="144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B396A1-3B9B-4F43-8776-C3D82211D0E3}"/>
                    </a:ext>
                  </a:extLst>
                </p14:cNvPr>
                <p14:cNvContentPartPr/>
                <p14:nvPr/>
              </p14:nvContentPartPr>
              <p14:xfrm>
                <a:off x="3066769" y="2532859"/>
                <a:ext cx="95760" cy="165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B396A1-3B9B-4F43-8776-C3D82211D0E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57769" y="2523859"/>
                  <a:ext cx="113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4CD4C5-35A5-45B6-82BD-D04620F2A579}"/>
                    </a:ext>
                  </a:extLst>
                </p14:cNvPr>
                <p14:cNvContentPartPr/>
                <p14:nvPr/>
              </p14:nvContentPartPr>
              <p14:xfrm>
                <a:off x="2959489" y="2700259"/>
                <a:ext cx="110160" cy="13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4CD4C5-35A5-45B6-82BD-D04620F2A5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50849" y="2691259"/>
                  <a:ext cx="12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2C5F54-E5E4-460E-B405-AC67BA4EF305}"/>
                    </a:ext>
                  </a:extLst>
                </p14:cNvPr>
                <p14:cNvContentPartPr/>
                <p14:nvPr/>
              </p14:nvContentPartPr>
              <p14:xfrm>
                <a:off x="3071089" y="2717539"/>
                <a:ext cx="99360" cy="11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2C5F54-E5E4-460E-B405-AC67BA4EF3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2089" y="2708539"/>
                  <a:ext cx="117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F04B91-F8BD-4332-8B5C-C998652D22C9}"/>
                    </a:ext>
                  </a:extLst>
                </p14:cNvPr>
                <p14:cNvContentPartPr/>
                <p14:nvPr/>
              </p14:nvContentPartPr>
              <p14:xfrm>
                <a:off x="2999089" y="2576419"/>
                <a:ext cx="131040" cy="229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F04B91-F8BD-4332-8B5C-C998652D22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90089" y="2567419"/>
                  <a:ext cx="1486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6C66D4-1F61-43FF-A3D3-F6101FF66337}"/>
              </a:ext>
            </a:extLst>
          </p:cNvPr>
          <p:cNvGrpSpPr/>
          <p:nvPr/>
        </p:nvGrpSpPr>
        <p:grpSpPr>
          <a:xfrm>
            <a:off x="537409" y="807739"/>
            <a:ext cx="708120" cy="795240"/>
            <a:chOff x="537409" y="807739"/>
            <a:chExt cx="70812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36AF9E-2E71-49C5-9A8E-C4AB1CD7A6B2}"/>
                    </a:ext>
                  </a:extLst>
                </p14:cNvPr>
                <p14:cNvContentPartPr/>
                <p14:nvPr/>
              </p14:nvContentPartPr>
              <p14:xfrm>
                <a:off x="1176409" y="1136419"/>
                <a:ext cx="69120" cy="47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36AF9E-2E71-49C5-9A8E-C4AB1CD7A6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7409" y="1127419"/>
                  <a:ext cx="86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309D88-C5CC-47B0-A8F8-4CE39C6E1B12}"/>
                    </a:ext>
                  </a:extLst>
                </p14:cNvPr>
                <p14:cNvContentPartPr/>
                <p14:nvPr/>
              </p14:nvContentPartPr>
              <p14:xfrm>
                <a:off x="1105849" y="1171699"/>
                <a:ext cx="125280" cy="431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309D88-C5CC-47B0-A8F8-4CE39C6E1B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7209" y="1163059"/>
                  <a:ext cx="1429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122FAE-8B7B-45BC-B5B1-1B2B3FCF640E}"/>
                    </a:ext>
                  </a:extLst>
                </p14:cNvPr>
                <p14:cNvContentPartPr/>
                <p14:nvPr/>
              </p14:nvContentPartPr>
              <p14:xfrm>
                <a:off x="822169" y="1163779"/>
                <a:ext cx="68400" cy="137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122FAE-8B7B-45BC-B5B1-1B2B3FCF64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169" y="1155139"/>
                  <a:ext cx="86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A20607-9C42-4158-9FA5-DE05F49DD283}"/>
                    </a:ext>
                  </a:extLst>
                </p14:cNvPr>
                <p14:cNvContentPartPr/>
                <p14:nvPr/>
              </p14:nvContentPartPr>
              <p14:xfrm>
                <a:off x="892009" y="1153339"/>
                <a:ext cx="106920" cy="159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A20607-9C42-4158-9FA5-DE05F49DD2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3369" y="1144699"/>
                  <a:ext cx="124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46FBE7-A67F-4257-8663-116120026CB8}"/>
                    </a:ext>
                  </a:extLst>
                </p14:cNvPr>
                <p14:cNvContentPartPr/>
                <p14:nvPr/>
              </p14:nvContentPartPr>
              <p14:xfrm>
                <a:off x="839449" y="1313899"/>
                <a:ext cx="97920" cy="10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46FBE7-A67F-4257-8663-116120026C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0449" y="1305259"/>
                  <a:ext cx="115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6FE386-4055-4B6F-88DA-050CA73224F3}"/>
                    </a:ext>
                  </a:extLst>
                </p14:cNvPr>
                <p14:cNvContentPartPr/>
                <p14:nvPr/>
              </p14:nvContentPartPr>
              <p14:xfrm>
                <a:off x="921169" y="1311019"/>
                <a:ext cx="75600" cy="10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6FE386-4055-4B6F-88DA-050CA73224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2529" y="1302379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6842CE-5202-4965-9A84-30B832BB639D}"/>
                    </a:ext>
                  </a:extLst>
                </p14:cNvPr>
                <p14:cNvContentPartPr/>
                <p14:nvPr/>
              </p14:nvContentPartPr>
              <p14:xfrm>
                <a:off x="841249" y="1196539"/>
                <a:ext cx="135720" cy="19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6842CE-5202-4965-9A84-30B832BB63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2249" y="1187899"/>
                  <a:ext cx="15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7E84AE-CDF7-43E7-89BF-1ECD1710D684}"/>
                    </a:ext>
                  </a:extLst>
                </p14:cNvPr>
                <p14:cNvContentPartPr/>
                <p14:nvPr/>
              </p14:nvContentPartPr>
              <p14:xfrm>
                <a:off x="537409" y="886579"/>
                <a:ext cx="132120" cy="25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7E84AE-CDF7-43E7-89BF-1ECD1710D6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8769" y="877939"/>
                  <a:ext cx="149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4BB490-F4E2-4162-95E6-E7CEA621EDBF}"/>
                    </a:ext>
                  </a:extLst>
                </p14:cNvPr>
                <p14:cNvContentPartPr/>
                <p14:nvPr/>
              </p14:nvContentPartPr>
              <p14:xfrm>
                <a:off x="552169" y="1003939"/>
                <a:ext cx="143640" cy="63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4BB490-F4E2-4162-95E6-E7CEA621EDB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529" y="995299"/>
                  <a:ext cx="161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D4AD02-DE16-4A1F-A2E7-4FE017623FD5}"/>
                    </a:ext>
                  </a:extLst>
                </p14:cNvPr>
                <p14:cNvContentPartPr/>
                <p14:nvPr/>
              </p14:nvContentPartPr>
              <p14:xfrm>
                <a:off x="621649" y="807739"/>
                <a:ext cx="262080" cy="23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D4AD02-DE16-4A1F-A2E7-4FE017623F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2649" y="798739"/>
                  <a:ext cx="279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BD955DE-6117-4DD2-AC28-248EA7686C45}"/>
                    </a:ext>
                  </a:extLst>
                </p14:cNvPr>
                <p14:cNvContentPartPr/>
                <p14:nvPr/>
              </p14:nvContentPartPr>
              <p14:xfrm>
                <a:off x="836209" y="826459"/>
                <a:ext cx="146520" cy="145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BD955DE-6117-4DD2-AC28-248EA7686C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7569" y="817459"/>
                  <a:ext cx="16416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329DABF-686A-44FA-A81B-EDA96B6E2D02}"/>
                  </a:ext>
                </a:extLst>
              </p14:cNvPr>
              <p14:cNvContentPartPr/>
              <p14:nvPr/>
            </p14:nvContentPartPr>
            <p14:xfrm>
              <a:off x="5846329" y="4352659"/>
              <a:ext cx="328680" cy="286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329DABF-686A-44FA-A81B-EDA96B6E2D0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37329" y="4343659"/>
                <a:ext cx="346320" cy="3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980ECD3-1605-40B1-A517-4CA991C9D592}"/>
              </a:ext>
            </a:extLst>
          </p:cNvPr>
          <p:cNvGrpSpPr/>
          <p:nvPr/>
        </p:nvGrpSpPr>
        <p:grpSpPr>
          <a:xfrm>
            <a:off x="4663009" y="2556619"/>
            <a:ext cx="264240" cy="204480"/>
            <a:chOff x="4663009" y="2556619"/>
            <a:chExt cx="26424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D95632-8D5A-42F4-8AAC-637EB3452DD6}"/>
                    </a:ext>
                  </a:extLst>
                </p14:cNvPr>
                <p14:cNvContentPartPr/>
                <p14:nvPr/>
              </p14:nvContentPartPr>
              <p14:xfrm>
                <a:off x="4696129" y="2556619"/>
                <a:ext cx="231120" cy="203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D95632-8D5A-42F4-8AAC-637EB3452DD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87129" y="2547619"/>
                  <a:ext cx="248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A53DF4-F7A7-4A08-BAF9-9D19A128608E}"/>
                    </a:ext>
                  </a:extLst>
                </p14:cNvPr>
                <p14:cNvContentPartPr/>
                <p14:nvPr/>
              </p14:nvContentPartPr>
              <p14:xfrm>
                <a:off x="4693249" y="2607019"/>
                <a:ext cx="223200" cy="154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A53DF4-F7A7-4A08-BAF9-9D19A12860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84609" y="2598379"/>
                  <a:ext cx="240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448BE3-F63C-403B-8C08-0A0F78AA46E0}"/>
                    </a:ext>
                  </a:extLst>
                </p14:cNvPr>
                <p14:cNvContentPartPr/>
                <p14:nvPr/>
              </p14:nvContentPartPr>
              <p14:xfrm>
                <a:off x="4663009" y="2677219"/>
                <a:ext cx="45000" cy="81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448BE3-F63C-403B-8C08-0A0F78AA46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54009" y="2668219"/>
                  <a:ext cx="626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D69A2D-B82B-4FA3-84FC-D03CC677D88D}"/>
              </a:ext>
            </a:extLst>
          </p:cNvPr>
          <p:cNvGrpSpPr/>
          <p:nvPr/>
        </p:nvGrpSpPr>
        <p:grpSpPr>
          <a:xfrm>
            <a:off x="3023209" y="823219"/>
            <a:ext cx="123480" cy="227520"/>
            <a:chOff x="3023209" y="823219"/>
            <a:chExt cx="1234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F611D68-BA12-4EEA-B0FF-FDCD59775D0E}"/>
                    </a:ext>
                  </a:extLst>
                </p14:cNvPr>
                <p14:cNvContentPartPr/>
                <p14:nvPr/>
              </p14:nvContentPartPr>
              <p14:xfrm>
                <a:off x="3023209" y="823219"/>
                <a:ext cx="123480" cy="227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611D68-BA12-4EEA-B0FF-FDCD59775D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14569" y="814219"/>
                  <a:ext cx="141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851B98-B82A-47DF-8568-129177823251}"/>
                    </a:ext>
                  </a:extLst>
                </p14:cNvPr>
                <p14:cNvContentPartPr/>
                <p14:nvPr/>
              </p14:nvContentPartPr>
              <p14:xfrm>
                <a:off x="3048049" y="858859"/>
                <a:ext cx="81000" cy="16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851B98-B82A-47DF-8568-1291778232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39049" y="850219"/>
                  <a:ext cx="9864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CF6F81-FD14-48F6-AF78-C92E9B095892}"/>
                  </a:ext>
                </a:extLst>
              </p14:cNvPr>
              <p14:cNvContentPartPr/>
              <p14:nvPr/>
            </p14:nvContentPartPr>
            <p14:xfrm>
              <a:off x="5880169" y="4587019"/>
              <a:ext cx="339480" cy="305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CF6F81-FD14-48F6-AF78-C92E9B09589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871169" y="4578019"/>
                <a:ext cx="357120" cy="3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A0285F-355C-4A36-9F48-700F825E152C}"/>
                  </a:ext>
                </a:extLst>
              </p14:cNvPr>
              <p14:cNvContentPartPr/>
              <p14:nvPr/>
            </p14:nvContentPartPr>
            <p14:xfrm>
              <a:off x="1503649" y="3586579"/>
              <a:ext cx="147600" cy="20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A0285F-355C-4A36-9F48-700F825E1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649" y="3577939"/>
                <a:ext cx="165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EC8A5A-21AF-41DC-BA4F-BC2637F214FA}"/>
                  </a:ext>
                </a:extLst>
              </p14:cNvPr>
              <p14:cNvContentPartPr/>
              <p14:nvPr/>
            </p14:nvContentPartPr>
            <p14:xfrm>
              <a:off x="3960289" y="3572539"/>
              <a:ext cx="196560" cy="19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EC8A5A-21AF-41DC-BA4F-BC2637F214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1649" y="3563539"/>
                <a:ext cx="214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E01794-8B36-4D53-80B5-61A09BAC1FC4}"/>
                  </a:ext>
                </a:extLst>
              </p14:cNvPr>
              <p14:cNvContentPartPr/>
              <p14:nvPr/>
            </p14:nvContentPartPr>
            <p14:xfrm>
              <a:off x="5255929" y="3576859"/>
              <a:ext cx="248760" cy="242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E01794-8B36-4D53-80B5-61A09BAC1F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6929" y="3568219"/>
                <a:ext cx="26640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E2891BF-AE57-40DF-BE47-ACBDAA0AD0DE}"/>
              </a:ext>
            </a:extLst>
          </p:cNvPr>
          <p:cNvGrpSpPr/>
          <p:nvPr/>
        </p:nvGrpSpPr>
        <p:grpSpPr>
          <a:xfrm>
            <a:off x="494209" y="736459"/>
            <a:ext cx="772920" cy="793800"/>
            <a:chOff x="494209" y="736459"/>
            <a:chExt cx="77292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ADCB86-B9F0-4FE0-A07D-6C4EDDF788C9}"/>
                    </a:ext>
                  </a:extLst>
                </p14:cNvPr>
                <p14:cNvContentPartPr/>
                <p14:nvPr/>
              </p14:nvContentPartPr>
              <p14:xfrm>
                <a:off x="1124569" y="1024819"/>
                <a:ext cx="142560" cy="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ADCB86-B9F0-4FE0-A07D-6C4EDDF788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5569" y="1015819"/>
                  <a:ext cx="160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BA5C6D-A349-4FEE-84F0-3893C5A51676}"/>
                    </a:ext>
                  </a:extLst>
                </p14:cNvPr>
                <p14:cNvContentPartPr/>
                <p14:nvPr/>
              </p14:nvContentPartPr>
              <p14:xfrm>
                <a:off x="1041769" y="1068739"/>
                <a:ext cx="143640" cy="461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BA5C6D-A349-4FEE-84F0-3893C5A516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3129" y="1060099"/>
                  <a:ext cx="1612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D51B90-2EB9-4DC4-B1A8-0C568018E7F3}"/>
                    </a:ext>
                  </a:extLst>
                </p14:cNvPr>
                <p14:cNvContentPartPr/>
                <p14:nvPr/>
              </p14:nvContentPartPr>
              <p14:xfrm>
                <a:off x="494569" y="817459"/>
                <a:ext cx="97920" cy="29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D51B90-2EB9-4DC4-B1A8-0C568018E7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5569" y="808459"/>
                  <a:ext cx="115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E1CD6A-9EF7-4664-AFA6-4D8DBDD5D4C9}"/>
                    </a:ext>
                  </a:extLst>
                </p14:cNvPr>
                <p14:cNvContentPartPr/>
                <p14:nvPr/>
              </p14:nvContentPartPr>
              <p14:xfrm>
                <a:off x="494209" y="971899"/>
                <a:ext cx="171720" cy="10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E1CD6A-9EF7-4664-AFA6-4D8DBDD5D4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569" y="962899"/>
                  <a:ext cx="189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7EB0B3-3D82-4EA7-A9DE-694480330054}"/>
                    </a:ext>
                  </a:extLst>
                </p14:cNvPr>
                <p14:cNvContentPartPr/>
                <p14:nvPr/>
              </p14:nvContentPartPr>
              <p14:xfrm>
                <a:off x="629929" y="736459"/>
                <a:ext cx="176400" cy="25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7EB0B3-3D82-4EA7-A9DE-6944803300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1289" y="727819"/>
                  <a:ext cx="194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652871-4139-4C1F-B5E8-8FFC443ADC50}"/>
                    </a:ext>
                  </a:extLst>
                </p14:cNvPr>
                <p14:cNvContentPartPr/>
                <p14:nvPr/>
              </p14:nvContentPartPr>
              <p14:xfrm>
                <a:off x="834049" y="779659"/>
                <a:ext cx="141120" cy="19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652871-4139-4C1F-B5E8-8FFC443ADC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5049" y="770659"/>
                  <a:ext cx="158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71B960-9F0D-4D4C-8DFA-5C874598DDA3}"/>
                    </a:ext>
                  </a:extLst>
                </p14:cNvPr>
                <p14:cNvContentPartPr/>
                <p14:nvPr/>
              </p14:nvContentPartPr>
              <p14:xfrm>
                <a:off x="661969" y="1130299"/>
                <a:ext cx="100800" cy="15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71B960-9F0D-4D4C-8DFA-5C874598DD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3329" y="1121299"/>
                  <a:ext cx="118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D2C792-58D4-4176-A216-E91B1E9FD9CB}"/>
                    </a:ext>
                  </a:extLst>
                </p14:cNvPr>
                <p14:cNvContentPartPr/>
                <p14:nvPr/>
              </p14:nvContentPartPr>
              <p14:xfrm>
                <a:off x="732889" y="1146499"/>
                <a:ext cx="128880" cy="16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D2C792-58D4-4176-A216-E91B1E9FD9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3889" y="1137499"/>
                  <a:ext cx="146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A14D57-966D-4323-988E-ADDAE36F72E4}"/>
                    </a:ext>
                  </a:extLst>
                </p14:cNvPr>
                <p14:cNvContentPartPr/>
                <p14:nvPr/>
              </p14:nvContentPartPr>
              <p14:xfrm>
                <a:off x="652969" y="1298059"/>
                <a:ext cx="112680" cy="11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A14D57-966D-4323-988E-ADDAE36F72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4329" y="1289059"/>
                  <a:ext cx="130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7A7BD3-7F9D-4C38-A343-77FA8E2B76EF}"/>
                    </a:ext>
                  </a:extLst>
                </p14:cNvPr>
                <p14:cNvContentPartPr/>
                <p14:nvPr/>
              </p14:nvContentPartPr>
              <p14:xfrm>
                <a:off x="707689" y="1201219"/>
                <a:ext cx="147600" cy="200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7A7BD3-7F9D-4C38-A343-77FA8E2B76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8689" y="1192579"/>
                  <a:ext cx="165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2DDF69-B4F4-4AD6-9AD1-DAB159C5E81F}"/>
                    </a:ext>
                  </a:extLst>
                </p14:cNvPr>
                <p14:cNvContentPartPr/>
                <p14:nvPr/>
              </p14:nvContentPartPr>
              <p14:xfrm>
                <a:off x="739729" y="1104379"/>
                <a:ext cx="159840" cy="23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2DDF69-B4F4-4AD6-9AD1-DAB159C5E8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1089" y="1095379"/>
                  <a:ext cx="177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724B5B-4DAA-4B20-9B2A-A018A8CC9578}"/>
                    </a:ext>
                  </a:extLst>
                </p14:cNvPr>
                <p14:cNvContentPartPr/>
                <p14:nvPr/>
              </p14:nvContentPartPr>
              <p14:xfrm>
                <a:off x="628849" y="1170259"/>
                <a:ext cx="165240" cy="157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724B5B-4DAA-4B20-9B2A-A018A8CC95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9849" y="1161619"/>
                  <a:ext cx="182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401E19-4BC3-4A05-81E9-71F2FA5FEB67}"/>
                    </a:ext>
                  </a:extLst>
                </p14:cNvPr>
                <p14:cNvContentPartPr/>
                <p14:nvPr/>
              </p14:nvContentPartPr>
              <p14:xfrm>
                <a:off x="778969" y="1324339"/>
                <a:ext cx="99360" cy="137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401E19-4BC3-4A05-81E9-71F2FA5FEB6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329" y="1315339"/>
                  <a:ext cx="117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1EB825-DF1A-41BC-A00D-3B6057C7A508}"/>
                    </a:ext>
                  </a:extLst>
                </p14:cNvPr>
                <p14:cNvContentPartPr/>
                <p14:nvPr/>
              </p14:nvContentPartPr>
              <p14:xfrm>
                <a:off x="649729" y="1327579"/>
                <a:ext cx="137160" cy="13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1EB825-DF1A-41BC-A00D-3B6057C7A5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0729" y="1318939"/>
                  <a:ext cx="15480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617D0F5-90EB-476B-B650-735F80130A1B}"/>
                  </a:ext>
                </a:extLst>
              </p14:cNvPr>
              <p14:cNvContentPartPr/>
              <p14:nvPr/>
            </p14:nvContentPartPr>
            <p14:xfrm>
              <a:off x="1574569" y="3418459"/>
              <a:ext cx="536040" cy="55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17D0F5-90EB-476B-B650-735F80130A1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65569" y="3409819"/>
                <a:ext cx="5536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DDB417-3AEA-46AF-855A-8C895D858F14}"/>
                  </a:ext>
                </a:extLst>
              </p14:cNvPr>
              <p14:cNvContentPartPr/>
              <p14:nvPr/>
            </p14:nvContentPartPr>
            <p14:xfrm>
              <a:off x="4132009" y="3467779"/>
              <a:ext cx="387360" cy="459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DDB417-3AEA-46AF-855A-8C895D858F1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3369" y="3459139"/>
                <a:ext cx="405000" cy="47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A7D2E33-C535-4C37-A9E3-EFBDA4A0DF1A}"/>
              </a:ext>
            </a:extLst>
          </p:cNvPr>
          <p:cNvGrpSpPr/>
          <p:nvPr/>
        </p:nvGrpSpPr>
        <p:grpSpPr>
          <a:xfrm>
            <a:off x="4408489" y="2586859"/>
            <a:ext cx="225360" cy="247320"/>
            <a:chOff x="4408489" y="2586859"/>
            <a:chExt cx="22536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C95735-51A4-4635-98F8-1B82FA06391D}"/>
                    </a:ext>
                  </a:extLst>
                </p14:cNvPr>
                <p14:cNvContentPartPr/>
                <p14:nvPr/>
              </p14:nvContentPartPr>
              <p14:xfrm>
                <a:off x="4411369" y="2586859"/>
                <a:ext cx="222480" cy="131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C95735-51A4-4635-98F8-1B82FA0639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02369" y="2578219"/>
                  <a:ext cx="240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D98325-D67A-4C24-85E2-0B9EE57E3C4F}"/>
                    </a:ext>
                  </a:extLst>
                </p14:cNvPr>
                <p14:cNvContentPartPr/>
                <p14:nvPr/>
              </p14:nvContentPartPr>
              <p14:xfrm>
                <a:off x="4408489" y="2716459"/>
                <a:ext cx="98280" cy="10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D98325-D67A-4C24-85E2-0B9EE57E3C4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99489" y="2707459"/>
                  <a:ext cx="115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FE65A5-55F9-480B-939F-D6C52AA80FC6}"/>
                    </a:ext>
                  </a:extLst>
                </p14:cNvPr>
                <p14:cNvContentPartPr/>
                <p14:nvPr/>
              </p14:nvContentPartPr>
              <p14:xfrm>
                <a:off x="4453849" y="2652379"/>
                <a:ext cx="156600" cy="15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FE65A5-55F9-480B-939F-D6C52AA80F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44849" y="2643739"/>
                  <a:ext cx="174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A82A63-A49F-4F05-BC55-778CE6BC03B6}"/>
                    </a:ext>
                  </a:extLst>
                </p14:cNvPr>
                <p14:cNvContentPartPr/>
                <p14:nvPr/>
              </p14:nvContentPartPr>
              <p14:xfrm>
                <a:off x="4513609" y="2729419"/>
                <a:ext cx="96480" cy="104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A82A63-A49F-4F05-BC55-778CE6BC03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04969" y="2720419"/>
                  <a:ext cx="114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7587C6-21CD-41F2-9E2E-D72A405F6344}"/>
                    </a:ext>
                  </a:extLst>
                </p14:cNvPr>
                <p14:cNvContentPartPr/>
                <p14:nvPr/>
              </p14:nvContentPartPr>
              <p14:xfrm>
                <a:off x="4492729" y="2664259"/>
                <a:ext cx="31680" cy="23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7587C6-21CD-41F2-9E2E-D72A405F634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83729" y="2655259"/>
                  <a:ext cx="493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B886EE0-AB92-4D97-85E4-9EED824B854A}"/>
              </a:ext>
            </a:extLst>
          </p:cNvPr>
          <p:cNvGrpSpPr/>
          <p:nvPr/>
        </p:nvGrpSpPr>
        <p:grpSpPr>
          <a:xfrm>
            <a:off x="2960569" y="2594059"/>
            <a:ext cx="276120" cy="264240"/>
            <a:chOff x="2960569" y="2594059"/>
            <a:chExt cx="27612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D4787E-1F88-40A2-8115-3A26BF5464A2}"/>
                    </a:ext>
                  </a:extLst>
                </p14:cNvPr>
                <p14:cNvContentPartPr/>
                <p14:nvPr/>
              </p14:nvContentPartPr>
              <p14:xfrm>
                <a:off x="2960569" y="2607019"/>
                <a:ext cx="199440" cy="19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D4787E-1F88-40A2-8115-3A26BF5464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51929" y="2598379"/>
                  <a:ext cx="217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52EB03-11FE-4D99-8209-84F4818C9786}"/>
                    </a:ext>
                  </a:extLst>
                </p14:cNvPr>
                <p14:cNvContentPartPr/>
                <p14:nvPr/>
              </p14:nvContentPartPr>
              <p14:xfrm>
                <a:off x="2998729" y="2749579"/>
                <a:ext cx="10692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52EB03-11FE-4D99-8209-84F4818C97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9729" y="2740939"/>
                  <a:ext cx="124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F0C2BA-8E4D-4839-9ABA-F34441B2B20C}"/>
                    </a:ext>
                  </a:extLst>
                </p14:cNvPr>
                <p14:cNvContentPartPr/>
                <p14:nvPr/>
              </p14:nvContentPartPr>
              <p14:xfrm>
                <a:off x="3012409" y="2664979"/>
                <a:ext cx="150480" cy="19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F0C2BA-8E4D-4839-9ABA-F34441B2B2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03409" y="2656339"/>
                  <a:ext cx="168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ED8614-8116-4999-8CBF-A4AE1F97FF34}"/>
                    </a:ext>
                  </a:extLst>
                </p14:cNvPr>
                <p14:cNvContentPartPr/>
                <p14:nvPr/>
              </p14:nvContentPartPr>
              <p14:xfrm>
                <a:off x="2968849" y="2748859"/>
                <a:ext cx="126000" cy="10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ED8614-8116-4999-8CBF-A4AE1F97FF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60209" y="2740219"/>
                  <a:ext cx="143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62C2B13-55F7-453E-81D6-B8EF99F63B2F}"/>
                    </a:ext>
                  </a:extLst>
                </p14:cNvPr>
                <p14:cNvContentPartPr/>
                <p14:nvPr/>
              </p14:nvContentPartPr>
              <p14:xfrm>
                <a:off x="3066409" y="2594059"/>
                <a:ext cx="170280" cy="172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2C2B13-55F7-453E-81D6-B8EF99F63B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57409" y="2585419"/>
                  <a:ext cx="187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A5CE1D-1C9A-408F-865E-FDE9A9C4C13B}"/>
                    </a:ext>
                  </a:extLst>
                </p14:cNvPr>
                <p14:cNvContentPartPr/>
                <p14:nvPr/>
              </p14:nvContentPartPr>
              <p14:xfrm>
                <a:off x="3142369" y="2696299"/>
                <a:ext cx="73800" cy="146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A5CE1D-1C9A-408F-865E-FDE9A9C4C1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3369" y="2687659"/>
                  <a:ext cx="914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2A40568-1E7C-4B4D-B540-BC2410334527}"/>
              </a:ext>
            </a:extLst>
          </p:cNvPr>
          <p:cNvGrpSpPr/>
          <p:nvPr/>
        </p:nvGrpSpPr>
        <p:grpSpPr>
          <a:xfrm>
            <a:off x="3010969" y="717379"/>
            <a:ext cx="259200" cy="256320"/>
            <a:chOff x="3010969" y="717379"/>
            <a:chExt cx="25920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343303-D5A5-45EA-A729-00176D673F20}"/>
                    </a:ext>
                  </a:extLst>
                </p14:cNvPr>
                <p14:cNvContentPartPr/>
                <p14:nvPr/>
              </p14:nvContentPartPr>
              <p14:xfrm>
                <a:off x="3010969" y="718459"/>
                <a:ext cx="214560" cy="171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343303-D5A5-45EA-A729-00176D673F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02329" y="709819"/>
                  <a:ext cx="232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C60194-E295-4CA2-B9D9-6A77BA6D9A25}"/>
                    </a:ext>
                  </a:extLst>
                </p14:cNvPr>
                <p14:cNvContentPartPr/>
                <p14:nvPr/>
              </p14:nvContentPartPr>
              <p14:xfrm>
                <a:off x="3045889" y="885499"/>
                <a:ext cx="83160" cy="8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C60194-E295-4CA2-B9D9-6A77BA6D9A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37249" y="876499"/>
                  <a:ext cx="100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A5FCEC-BD0F-4CE5-A159-9D2D3D3AF5C5}"/>
                    </a:ext>
                  </a:extLst>
                </p14:cNvPr>
                <p14:cNvContentPartPr/>
                <p14:nvPr/>
              </p14:nvContentPartPr>
              <p14:xfrm>
                <a:off x="3049489" y="783979"/>
                <a:ext cx="165240" cy="18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A5FCEC-BD0F-4CE5-A159-9D2D3D3AF5C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40849" y="774979"/>
                  <a:ext cx="182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78325D-BFF8-4F47-B5F0-25506F2D5E39}"/>
                    </a:ext>
                  </a:extLst>
                </p14:cNvPr>
                <p14:cNvContentPartPr/>
                <p14:nvPr/>
              </p14:nvContentPartPr>
              <p14:xfrm>
                <a:off x="3149209" y="717379"/>
                <a:ext cx="117720" cy="158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78325D-BFF8-4F47-B5F0-25506F2D5E3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40569" y="708379"/>
                  <a:ext cx="135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1E899D-0A12-4A57-86E4-EF329B845771}"/>
                    </a:ext>
                  </a:extLst>
                </p14:cNvPr>
                <p14:cNvContentPartPr/>
                <p14:nvPr/>
              </p14:nvContentPartPr>
              <p14:xfrm>
                <a:off x="3208609" y="854539"/>
                <a:ext cx="61560" cy="34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1E899D-0A12-4A57-86E4-EF329B8457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99969" y="845539"/>
                  <a:ext cx="792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FA27A4B-2534-4C4A-AC30-2D0F40FD3358}"/>
              </a:ext>
            </a:extLst>
          </p:cNvPr>
          <p:cNvGrpSpPr/>
          <p:nvPr/>
        </p:nvGrpSpPr>
        <p:grpSpPr>
          <a:xfrm>
            <a:off x="2510209" y="3400099"/>
            <a:ext cx="785880" cy="473040"/>
            <a:chOff x="2510209" y="3400099"/>
            <a:chExt cx="7858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AD3C0F-B899-41A7-8E8C-C98207AC5498}"/>
                    </a:ext>
                  </a:extLst>
                </p14:cNvPr>
                <p14:cNvContentPartPr/>
                <p14:nvPr/>
              </p14:nvContentPartPr>
              <p14:xfrm>
                <a:off x="2620009" y="3556699"/>
                <a:ext cx="26640" cy="24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AD3C0F-B899-41A7-8E8C-C98207AC549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11369" y="3547699"/>
                  <a:ext cx="44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190158-687B-4575-81D1-B930EC25E2E3}"/>
                    </a:ext>
                  </a:extLst>
                </p14:cNvPr>
                <p14:cNvContentPartPr/>
                <p14:nvPr/>
              </p14:nvContentPartPr>
              <p14:xfrm>
                <a:off x="2751409" y="3586939"/>
                <a:ext cx="88920" cy="205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190158-687B-4575-81D1-B930EC25E2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42409" y="3578299"/>
                  <a:ext cx="106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4F8D01-8469-4CB7-BA65-65D16BE03CA4}"/>
                    </a:ext>
                  </a:extLst>
                </p14:cNvPr>
                <p14:cNvContentPartPr/>
                <p14:nvPr/>
              </p14:nvContentPartPr>
              <p14:xfrm>
                <a:off x="2510209" y="3400099"/>
                <a:ext cx="785880" cy="47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4F8D01-8469-4CB7-BA65-65D16BE03C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01569" y="3391099"/>
                  <a:ext cx="803520" cy="49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5E2DD77-C65B-4A9C-87DB-F33D44DED24D}"/>
                  </a:ext>
                </a:extLst>
              </p14:cNvPr>
              <p14:cNvContentPartPr/>
              <p14:nvPr/>
            </p14:nvContentPartPr>
            <p14:xfrm>
              <a:off x="6021649" y="4614019"/>
              <a:ext cx="44640" cy="6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5E2DD77-C65B-4A9C-87DB-F33D44DED24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13009" y="4605019"/>
                <a:ext cx="6228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70E28C-4FE8-4107-AD34-DEEF24DE3EDD}"/>
                  </a:ext>
                </a:extLst>
              </p14:cNvPr>
              <p14:cNvContentPartPr/>
              <p14:nvPr/>
            </p14:nvContentPartPr>
            <p14:xfrm>
              <a:off x="77689" y="916819"/>
              <a:ext cx="1102320" cy="23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70E28C-4FE8-4107-AD34-DEEF24DE3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9" y="908179"/>
                <a:ext cx="1119960" cy="235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71E09-674E-435C-933B-1BF511700CBC}"/>
              </a:ext>
            </a:extLst>
          </p:cNvPr>
          <p:cNvGrpSpPr/>
          <p:nvPr/>
        </p:nvGrpSpPr>
        <p:grpSpPr>
          <a:xfrm>
            <a:off x="1607689" y="2681539"/>
            <a:ext cx="5162400" cy="1455120"/>
            <a:chOff x="1607689" y="2681539"/>
            <a:chExt cx="5162400" cy="14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911868-C71A-41DD-B101-B59A974FB8FA}"/>
                    </a:ext>
                  </a:extLst>
                </p14:cNvPr>
                <p14:cNvContentPartPr/>
                <p14:nvPr/>
              </p14:nvContentPartPr>
              <p14:xfrm>
                <a:off x="1607689" y="2960899"/>
                <a:ext cx="148680" cy="24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911868-C71A-41DD-B101-B59A974FB8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49" y="2951899"/>
                  <a:ext cx="166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015981-7278-43D5-B49C-8CBBDFF68460}"/>
                    </a:ext>
                  </a:extLst>
                </p14:cNvPr>
                <p14:cNvContentPartPr/>
                <p14:nvPr/>
              </p14:nvContentPartPr>
              <p14:xfrm>
                <a:off x="1874089" y="3030019"/>
                <a:ext cx="95400" cy="21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015981-7278-43D5-B49C-8CBBDFF684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5089" y="3021379"/>
                  <a:ext cx="113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3372FA-1CD4-4B3C-893B-AD0CA73E04CF}"/>
                    </a:ext>
                  </a:extLst>
                </p14:cNvPr>
                <p14:cNvContentPartPr/>
                <p14:nvPr/>
              </p14:nvContentPartPr>
              <p14:xfrm>
                <a:off x="2066329" y="3022099"/>
                <a:ext cx="208080" cy="177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3372FA-1CD4-4B3C-893B-AD0CA73E04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7689" y="3013099"/>
                  <a:ext cx="225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A0EE06-647B-4C8D-AF4F-DE0884AE15A2}"/>
                    </a:ext>
                  </a:extLst>
                </p14:cNvPr>
                <p14:cNvContentPartPr/>
                <p14:nvPr/>
              </p14:nvContentPartPr>
              <p14:xfrm>
                <a:off x="2891809" y="2918059"/>
                <a:ext cx="198360" cy="30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A0EE06-647B-4C8D-AF4F-DE0884AE15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2809" y="2909419"/>
                  <a:ext cx="216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EC13D9-0DC8-4C7C-BA19-4B3A58D68FFA}"/>
                    </a:ext>
                  </a:extLst>
                </p14:cNvPr>
                <p14:cNvContentPartPr/>
                <p14:nvPr/>
              </p14:nvContentPartPr>
              <p14:xfrm>
                <a:off x="3094489" y="3063139"/>
                <a:ext cx="124920" cy="15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EC13D9-0DC8-4C7C-BA19-4B3A58D68F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5489" y="3054499"/>
                  <a:ext cx="142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0613FB-94A6-4399-950F-557A800D39DD}"/>
                    </a:ext>
                  </a:extLst>
                </p14:cNvPr>
                <p14:cNvContentPartPr/>
                <p14:nvPr/>
              </p14:nvContentPartPr>
              <p14:xfrm>
                <a:off x="3289249" y="2933539"/>
                <a:ext cx="50040" cy="26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0613FB-94A6-4399-950F-557A800D39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0249" y="2924899"/>
                  <a:ext cx="67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A439E8-75CC-48A4-A674-3D3A39019D03}"/>
                    </a:ext>
                  </a:extLst>
                </p14:cNvPr>
                <p14:cNvContentPartPr/>
                <p14:nvPr/>
              </p14:nvContentPartPr>
              <p14:xfrm>
                <a:off x="3381049" y="2948299"/>
                <a:ext cx="186840" cy="27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A439E8-75CC-48A4-A674-3D3A39019D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2409" y="2939299"/>
                  <a:ext cx="20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A03C3E-D411-4C85-8F85-4D4313E22D0D}"/>
                    </a:ext>
                  </a:extLst>
                </p14:cNvPr>
                <p14:cNvContentPartPr/>
                <p14:nvPr/>
              </p14:nvContentPartPr>
              <p14:xfrm>
                <a:off x="3498769" y="3053419"/>
                <a:ext cx="89640" cy="1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A03C3E-D411-4C85-8F85-4D4313E22D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9769" y="3044779"/>
                  <a:ext cx="107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DCC107-3C26-4CCC-92C7-0860045BF214}"/>
                    </a:ext>
                  </a:extLst>
                </p14:cNvPr>
                <p14:cNvContentPartPr/>
                <p14:nvPr/>
              </p14:nvContentPartPr>
              <p14:xfrm>
                <a:off x="3922849" y="2782339"/>
                <a:ext cx="111960" cy="43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DCC107-3C26-4CCC-92C7-0860045BF2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13849" y="2773339"/>
                  <a:ext cx="129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94F479-78C6-4FD4-BDF0-71E0020B4396}"/>
                    </a:ext>
                  </a:extLst>
                </p14:cNvPr>
                <p14:cNvContentPartPr/>
                <p14:nvPr/>
              </p14:nvContentPartPr>
              <p14:xfrm>
                <a:off x="6055849" y="2681539"/>
                <a:ext cx="90360" cy="41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94F479-78C6-4FD4-BDF0-71E0020B43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47209" y="2672899"/>
                  <a:ext cx="1080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2E7156-DB99-4D05-9F07-E085C15D57B2}"/>
                    </a:ext>
                  </a:extLst>
                </p14:cNvPr>
                <p14:cNvContentPartPr/>
                <p14:nvPr/>
              </p14:nvContentPartPr>
              <p14:xfrm>
                <a:off x="4185289" y="3100219"/>
                <a:ext cx="1761480" cy="6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2E7156-DB99-4D05-9F07-E085C15D57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76289" y="3091579"/>
                  <a:ext cx="1779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C0C4AC-E731-4550-970B-F68E5E0B7A14}"/>
                    </a:ext>
                  </a:extLst>
                </p14:cNvPr>
                <p14:cNvContentPartPr/>
                <p14:nvPr/>
              </p14:nvContentPartPr>
              <p14:xfrm>
                <a:off x="1874809" y="3444739"/>
                <a:ext cx="25560" cy="32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C0C4AC-E731-4550-970B-F68E5E0B7A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5809" y="3435739"/>
                  <a:ext cx="43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659470-7752-4AE0-843E-AA1E7ECC2284}"/>
                    </a:ext>
                  </a:extLst>
                </p14:cNvPr>
                <p14:cNvContentPartPr/>
                <p14:nvPr/>
              </p14:nvContentPartPr>
              <p14:xfrm>
                <a:off x="1829089" y="3433579"/>
                <a:ext cx="141120" cy="16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659470-7752-4AE0-843E-AA1E7ECC22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20089" y="3424939"/>
                  <a:ext cx="158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D9C4E0-B170-4ABF-87EB-0481A41EA49B}"/>
                    </a:ext>
                  </a:extLst>
                </p14:cNvPr>
                <p14:cNvContentPartPr/>
                <p14:nvPr/>
              </p14:nvContentPartPr>
              <p14:xfrm>
                <a:off x="1668169" y="3969259"/>
                <a:ext cx="112320" cy="16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D9C4E0-B170-4ABF-87EB-0481A41EA4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9169" y="3960259"/>
                  <a:ext cx="129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9E740D-A0E7-4C5C-A409-3AD372F13408}"/>
                    </a:ext>
                  </a:extLst>
                </p14:cNvPr>
                <p14:cNvContentPartPr/>
                <p14:nvPr/>
              </p14:nvContentPartPr>
              <p14:xfrm>
                <a:off x="1873729" y="3955939"/>
                <a:ext cx="97200" cy="15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9E740D-A0E7-4C5C-A409-3AD372F134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5089" y="3946939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342649-06C8-4B22-8E51-CF54864B4FA5}"/>
                    </a:ext>
                  </a:extLst>
                </p14:cNvPr>
                <p14:cNvContentPartPr/>
                <p14:nvPr/>
              </p14:nvContentPartPr>
              <p14:xfrm>
                <a:off x="1998289" y="3982579"/>
                <a:ext cx="91800" cy="118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342649-06C8-4B22-8E51-CF54864B4F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89289" y="3973579"/>
                  <a:ext cx="109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D914C7-B9DD-4B75-83B0-5BE45B266E0F}"/>
                    </a:ext>
                  </a:extLst>
                </p14:cNvPr>
                <p14:cNvContentPartPr/>
                <p14:nvPr/>
              </p14:nvContentPartPr>
              <p14:xfrm>
                <a:off x="2133649" y="3833179"/>
                <a:ext cx="188640" cy="272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D914C7-B9DD-4B75-83B0-5BE45B266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4649" y="3824179"/>
                  <a:ext cx="206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33E028-8968-4B68-8AB7-4BB79563E9B7}"/>
                    </a:ext>
                  </a:extLst>
                </p14:cNvPr>
                <p14:cNvContentPartPr/>
                <p14:nvPr/>
              </p14:nvContentPartPr>
              <p14:xfrm>
                <a:off x="2266129" y="3986179"/>
                <a:ext cx="146160" cy="1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33E028-8968-4B68-8AB7-4BB79563E9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57129" y="3977179"/>
                  <a:ext cx="16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0F7C46-5913-4176-8B0E-A18AB8B63DCC}"/>
                    </a:ext>
                  </a:extLst>
                </p14:cNvPr>
                <p14:cNvContentPartPr/>
                <p14:nvPr/>
              </p14:nvContentPartPr>
              <p14:xfrm>
                <a:off x="2450089" y="3944779"/>
                <a:ext cx="207720" cy="142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0F7C46-5913-4176-8B0E-A18AB8B63D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1449" y="3936139"/>
                  <a:ext cx="225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4A5E4E-FFF2-473A-B1EE-88433B25D6A0}"/>
                    </a:ext>
                  </a:extLst>
                </p14:cNvPr>
                <p14:cNvContentPartPr/>
                <p14:nvPr/>
              </p14:nvContentPartPr>
              <p14:xfrm>
                <a:off x="3057049" y="3950539"/>
                <a:ext cx="122760" cy="12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4A5E4E-FFF2-473A-B1EE-88433B25D6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48049" y="3941539"/>
                  <a:ext cx="140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D068F7-8535-41A8-B2A7-911097915451}"/>
                    </a:ext>
                  </a:extLst>
                </p14:cNvPr>
                <p14:cNvContentPartPr/>
                <p14:nvPr/>
              </p14:nvContentPartPr>
              <p14:xfrm>
                <a:off x="3639889" y="3873499"/>
                <a:ext cx="110880" cy="196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D068F7-8535-41A8-B2A7-9110979154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0889" y="3864859"/>
                  <a:ext cx="12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9EEBCA-BEF1-49BF-8832-10D9FC320FD3}"/>
                    </a:ext>
                  </a:extLst>
                </p14:cNvPr>
                <p14:cNvContentPartPr/>
                <p14:nvPr/>
              </p14:nvContentPartPr>
              <p14:xfrm>
                <a:off x="3781009" y="3891499"/>
                <a:ext cx="124200" cy="156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9EEBCA-BEF1-49BF-8832-10D9FC320F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72009" y="3882859"/>
                  <a:ext cx="141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B11C31-8CBF-4D89-892A-237F51200684}"/>
                    </a:ext>
                  </a:extLst>
                </p14:cNvPr>
                <p14:cNvContentPartPr/>
                <p14:nvPr/>
              </p14:nvContentPartPr>
              <p14:xfrm>
                <a:off x="3994849" y="3665059"/>
                <a:ext cx="156240" cy="372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B11C31-8CBF-4D89-892A-237F512006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5849" y="3656059"/>
                  <a:ext cx="173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6F5E70-FC99-4966-A0AB-165A624AEE2A}"/>
                    </a:ext>
                  </a:extLst>
                </p14:cNvPr>
                <p14:cNvContentPartPr/>
                <p14:nvPr/>
              </p14:nvContentPartPr>
              <p14:xfrm>
                <a:off x="4219489" y="3846499"/>
                <a:ext cx="103680" cy="153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6F5E70-FC99-4966-A0AB-165A624AEE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10849" y="3837859"/>
                  <a:ext cx="121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6D8924-D5E4-4FC1-A9F6-52136F6AC1E7}"/>
                    </a:ext>
                  </a:extLst>
                </p14:cNvPr>
                <p14:cNvContentPartPr/>
                <p14:nvPr/>
              </p14:nvContentPartPr>
              <p14:xfrm>
                <a:off x="4432969" y="3854779"/>
                <a:ext cx="91080" cy="16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6D8924-D5E4-4FC1-A9F6-52136F6AC1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4329" y="3845779"/>
                  <a:ext cx="108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5401D4-7C04-4FA1-8295-A8D0D7584611}"/>
                    </a:ext>
                  </a:extLst>
                </p14:cNvPr>
                <p14:cNvContentPartPr/>
                <p14:nvPr/>
              </p14:nvContentPartPr>
              <p14:xfrm>
                <a:off x="4576609" y="3880339"/>
                <a:ext cx="96840" cy="125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5401D4-7C04-4FA1-8295-A8D0D75846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7969" y="3871339"/>
                  <a:ext cx="114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6CAE68-CEB9-45A5-B887-1FC96AC227C8}"/>
                    </a:ext>
                  </a:extLst>
                </p14:cNvPr>
                <p14:cNvContentPartPr/>
                <p14:nvPr/>
              </p14:nvContentPartPr>
              <p14:xfrm>
                <a:off x="4700449" y="3862699"/>
                <a:ext cx="329040" cy="15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6CAE68-CEB9-45A5-B887-1FC96AC227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91449" y="3854059"/>
                  <a:ext cx="346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F341CF-2487-4324-B32D-21C4EF5BBAC8}"/>
                    </a:ext>
                  </a:extLst>
                </p14:cNvPr>
                <p14:cNvContentPartPr/>
                <p14:nvPr/>
              </p14:nvContentPartPr>
              <p14:xfrm>
                <a:off x="1920169" y="3330619"/>
                <a:ext cx="813240" cy="438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F341CF-2487-4324-B32D-21C4EF5BBA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11529" y="3321979"/>
                  <a:ext cx="8308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A563AF-2C69-4455-A9EF-E07A6626959F}"/>
                    </a:ext>
                  </a:extLst>
                </p14:cNvPr>
                <p14:cNvContentPartPr/>
                <p14:nvPr/>
              </p14:nvContentPartPr>
              <p14:xfrm>
                <a:off x="5386609" y="3905899"/>
                <a:ext cx="99720" cy="7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A563AF-2C69-4455-A9EF-E07A662695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77969" y="3897259"/>
                  <a:ext cx="117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F11E42-6A46-4C06-9759-B6B7A19366C0}"/>
                    </a:ext>
                  </a:extLst>
                </p14:cNvPr>
                <p14:cNvContentPartPr/>
                <p14:nvPr/>
              </p14:nvContentPartPr>
              <p14:xfrm>
                <a:off x="5599009" y="3751099"/>
                <a:ext cx="131760" cy="28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F11E42-6A46-4C06-9759-B6B7A19366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0009" y="3742099"/>
                  <a:ext cx="149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2B7B42-3A9C-427D-A63E-122A10296FC9}"/>
                    </a:ext>
                  </a:extLst>
                </p14:cNvPr>
                <p14:cNvContentPartPr/>
                <p14:nvPr/>
              </p14:nvContentPartPr>
              <p14:xfrm>
                <a:off x="6134329" y="3647779"/>
                <a:ext cx="30600" cy="356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2B7B42-3A9C-427D-A63E-122A10296F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25329" y="3638779"/>
                  <a:ext cx="48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82DA4B-3E2F-4C98-BB83-2423D5A998F0}"/>
                    </a:ext>
                  </a:extLst>
                </p14:cNvPr>
                <p14:cNvContentPartPr/>
                <p14:nvPr/>
              </p14:nvContentPartPr>
              <p14:xfrm>
                <a:off x="6052969" y="3864499"/>
                <a:ext cx="205920" cy="53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82DA4B-3E2F-4C98-BB83-2423D5A998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44329" y="3855859"/>
                  <a:ext cx="223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11ED74-61E9-48F7-94B9-C0495F351429}"/>
                    </a:ext>
                  </a:extLst>
                </p14:cNvPr>
                <p14:cNvContentPartPr/>
                <p14:nvPr/>
              </p14:nvContentPartPr>
              <p14:xfrm>
                <a:off x="6261769" y="3887179"/>
                <a:ext cx="134640" cy="18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11ED74-61E9-48F7-94B9-C0495F3514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52769" y="3878179"/>
                  <a:ext cx="15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5133B1-D074-420B-A47A-8FA761EFFB10}"/>
                    </a:ext>
                  </a:extLst>
                </p14:cNvPr>
                <p14:cNvContentPartPr/>
                <p14:nvPr/>
              </p14:nvContentPartPr>
              <p14:xfrm>
                <a:off x="6391009" y="3832099"/>
                <a:ext cx="379080" cy="219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5133B1-D074-420B-A47A-8FA761EFFB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2009" y="3823099"/>
                  <a:ext cx="3967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4950B5-A2C4-4744-8BDD-830691D2E905}"/>
              </a:ext>
            </a:extLst>
          </p:cNvPr>
          <p:cNvGrpSpPr/>
          <p:nvPr/>
        </p:nvGrpSpPr>
        <p:grpSpPr>
          <a:xfrm>
            <a:off x="7043689" y="3608539"/>
            <a:ext cx="721800" cy="367920"/>
            <a:chOff x="7043689" y="3608539"/>
            <a:chExt cx="72180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8DDFAC-4AEB-418A-BF9C-D6019E33D9E3}"/>
                    </a:ext>
                  </a:extLst>
                </p14:cNvPr>
                <p14:cNvContentPartPr/>
                <p14:nvPr/>
              </p14:nvContentPartPr>
              <p14:xfrm>
                <a:off x="7043689" y="3608539"/>
                <a:ext cx="229680" cy="367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8DDFAC-4AEB-418A-BF9C-D6019E33D9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34689" y="3599899"/>
                  <a:ext cx="247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D700AC-D7C2-4FB2-B7CD-F0987CD98A00}"/>
                    </a:ext>
                  </a:extLst>
                </p14:cNvPr>
                <p14:cNvContentPartPr/>
                <p14:nvPr/>
              </p14:nvContentPartPr>
              <p14:xfrm>
                <a:off x="7264009" y="3756499"/>
                <a:ext cx="127440" cy="10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D700AC-D7C2-4FB2-B7CD-F0987CD98A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55369" y="3747499"/>
                  <a:ext cx="145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A70FB8-328B-43FA-98B5-BFEDAF225153}"/>
                    </a:ext>
                  </a:extLst>
                </p14:cNvPr>
                <p14:cNvContentPartPr/>
                <p14:nvPr/>
              </p14:nvContentPartPr>
              <p14:xfrm>
                <a:off x="7388929" y="3762619"/>
                <a:ext cx="254160" cy="14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A70FB8-328B-43FA-98B5-BFEDAF2251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80289" y="3753979"/>
                  <a:ext cx="271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1F59D6-D007-4557-8AAB-8C7ABACEAEF4}"/>
                    </a:ext>
                  </a:extLst>
                </p14:cNvPr>
                <p14:cNvContentPartPr/>
                <p14:nvPr/>
              </p14:nvContentPartPr>
              <p14:xfrm>
                <a:off x="7681249" y="3667939"/>
                <a:ext cx="84240" cy="232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1F59D6-D007-4557-8AAB-8C7ABACEAE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72609" y="3659299"/>
                  <a:ext cx="1018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9E5B6A-D21C-4C0C-9D01-45DD37056DE0}"/>
              </a:ext>
            </a:extLst>
          </p:cNvPr>
          <p:cNvGrpSpPr/>
          <p:nvPr/>
        </p:nvGrpSpPr>
        <p:grpSpPr>
          <a:xfrm>
            <a:off x="1743049" y="4354819"/>
            <a:ext cx="678240" cy="336960"/>
            <a:chOff x="1743049" y="4354819"/>
            <a:chExt cx="67824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E89208-01CF-45B6-9136-426BC1D20333}"/>
                    </a:ext>
                  </a:extLst>
                </p14:cNvPr>
                <p14:cNvContentPartPr/>
                <p14:nvPr/>
              </p14:nvContentPartPr>
              <p14:xfrm>
                <a:off x="1743049" y="4453819"/>
                <a:ext cx="199800" cy="23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E89208-01CF-45B6-9136-426BC1D203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4049" y="4445179"/>
                  <a:ext cx="217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614BA2-E7A4-4419-A15C-197223B894E6}"/>
                    </a:ext>
                  </a:extLst>
                </p14:cNvPr>
                <p14:cNvContentPartPr/>
                <p14:nvPr/>
              </p14:nvContentPartPr>
              <p14:xfrm>
                <a:off x="1952569" y="4500259"/>
                <a:ext cx="115200" cy="19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614BA2-E7A4-4419-A15C-197223B894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43569" y="4491259"/>
                  <a:ext cx="13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C026BD-D958-4D2C-8622-4636EEFAE773}"/>
                    </a:ext>
                  </a:extLst>
                </p14:cNvPr>
                <p14:cNvContentPartPr/>
                <p14:nvPr/>
              </p14:nvContentPartPr>
              <p14:xfrm>
                <a:off x="2158489" y="4354819"/>
                <a:ext cx="157680" cy="312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C026BD-D958-4D2C-8622-4636EEFAE7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49489" y="4345819"/>
                  <a:ext cx="175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AC26BB-0086-406E-9AE7-F6E4F072409F}"/>
                    </a:ext>
                  </a:extLst>
                </p14:cNvPr>
                <p14:cNvContentPartPr/>
                <p14:nvPr/>
              </p14:nvContentPartPr>
              <p14:xfrm>
                <a:off x="2341009" y="4509979"/>
                <a:ext cx="80280" cy="132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AC26BB-0086-406E-9AE7-F6E4F07240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32009" y="4500979"/>
                  <a:ext cx="979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F7C2F1-0930-4CE9-92B9-FAB2307B54FB}"/>
              </a:ext>
            </a:extLst>
          </p:cNvPr>
          <p:cNvGrpSpPr/>
          <p:nvPr/>
        </p:nvGrpSpPr>
        <p:grpSpPr>
          <a:xfrm>
            <a:off x="2825569" y="4368139"/>
            <a:ext cx="756720" cy="353160"/>
            <a:chOff x="2825569" y="4368139"/>
            <a:chExt cx="75672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98E8B3-FBB5-4ECD-96A9-CFE4060CD28B}"/>
                    </a:ext>
                  </a:extLst>
                </p14:cNvPr>
                <p14:cNvContentPartPr/>
                <p14:nvPr/>
              </p14:nvContentPartPr>
              <p14:xfrm>
                <a:off x="2825569" y="4368139"/>
                <a:ext cx="193680" cy="35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98E8B3-FBB5-4ECD-96A9-CFE4060CD2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16929" y="4359499"/>
                  <a:ext cx="2113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57EAF6-89CB-41B6-BF2D-ACB653816A26}"/>
                    </a:ext>
                  </a:extLst>
                </p14:cNvPr>
                <p14:cNvContentPartPr/>
                <p14:nvPr/>
              </p14:nvContentPartPr>
              <p14:xfrm>
                <a:off x="3017449" y="4557499"/>
                <a:ext cx="131040" cy="120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57EAF6-89CB-41B6-BF2D-ACB653816A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8809" y="4548499"/>
                  <a:ext cx="148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5AECF0-6F74-4020-A30E-EEDE2AB60670}"/>
                    </a:ext>
                  </a:extLst>
                </p14:cNvPr>
                <p14:cNvContentPartPr/>
                <p14:nvPr/>
              </p14:nvContentPartPr>
              <p14:xfrm>
                <a:off x="3237409" y="4401619"/>
                <a:ext cx="48960" cy="31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5AECF0-6F74-4020-A30E-EEDE2AB606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8409" y="4392619"/>
                  <a:ext cx="66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DA34F3-4ABB-43B4-9AC2-D9B4E07D0807}"/>
                    </a:ext>
                  </a:extLst>
                </p14:cNvPr>
                <p14:cNvContentPartPr/>
                <p14:nvPr/>
              </p14:nvContentPartPr>
              <p14:xfrm>
                <a:off x="3327769" y="4410979"/>
                <a:ext cx="254520" cy="29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DA34F3-4ABB-43B4-9AC2-D9B4E07D080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8769" y="4401979"/>
                  <a:ext cx="27216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ED55543-E2D4-4AC5-9579-8482D1A431DE}"/>
              </a:ext>
            </a:extLst>
          </p:cNvPr>
          <p:cNvGrpSpPr/>
          <p:nvPr/>
        </p:nvGrpSpPr>
        <p:grpSpPr>
          <a:xfrm>
            <a:off x="3931849" y="4387939"/>
            <a:ext cx="2052360" cy="401400"/>
            <a:chOff x="3931849" y="4387939"/>
            <a:chExt cx="205236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F94603A-B8B7-4E9D-A82D-9A4C76C256B3}"/>
                    </a:ext>
                  </a:extLst>
                </p14:cNvPr>
                <p14:cNvContentPartPr/>
                <p14:nvPr/>
              </p14:nvContentPartPr>
              <p14:xfrm>
                <a:off x="3931849" y="4492699"/>
                <a:ext cx="204120" cy="216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F94603A-B8B7-4E9D-A82D-9A4C76C256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22849" y="4484059"/>
                  <a:ext cx="221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180CDF-02F8-43C6-9487-096996B40532}"/>
                    </a:ext>
                  </a:extLst>
                </p14:cNvPr>
                <p14:cNvContentPartPr/>
                <p14:nvPr/>
              </p14:nvContentPartPr>
              <p14:xfrm>
                <a:off x="4152169" y="4534099"/>
                <a:ext cx="126360" cy="16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180CDF-02F8-43C6-9487-096996B405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3169" y="4525459"/>
                  <a:ext cx="144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F242CC-E2AE-4761-8FD8-52A416C4906B}"/>
                    </a:ext>
                  </a:extLst>
                </p14:cNvPr>
                <p14:cNvContentPartPr/>
                <p14:nvPr/>
              </p14:nvContentPartPr>
              <p14:xfrm>
                <a:off x="4303369" y="4518979"/>
                <a:ext cx="292680" cy="270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F242CC-E2AE-4761-8FD8-52A416C490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94729" y="4509979"/>
                  <a:ext cx="310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2BA073-F0D2-4EF6-9812-DC9B32A5B8F3}"/>
                    </a:ext>
                  </a:extLst>
                </p14:cNvPr>
                <p14:cNvContentPartPr/>
                <p14:nvPr/>
              </p14:nvContentPartPr>
              <p14:xfrm>
                <a:off x="4577329" y="4434019"/>
                <a:ext cx="290520" cy="283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2BA073-F0D2-4EF6-9812-DC9B32A5B8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68329" y="4425379"/>
                  <a:ext cx="308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9078195-2318-4D37-BBF7-8A5F03AFDE34}"/>
                    </a:ext>
                  </a:extLst>
                </p14:cNvPr>
                <p14:cNvContentPartPr/>
                <p14:nvPr/>
              </p14:nvContentPartPr>
              <p14:xfrm>
                <a:off x="4941289" y="4557499"/>
                <a:ext cx="145800" cy="177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9078195-2318-4D37-BBF7-8A5F03AFDE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2289" y="4548859"/>
                  <a:ext cx="16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79CF5E-9B51-47A3-8026-21EEEE635BA5}"/>
                    </a:ext>
                  </a:extLst>
                </p14:cNvPr>
                <p14:cNvContentPartPr/>
                <p14:nvPr/>
              </p14:nvContentPartPr>
              <p14:xfrm>
                <a:off x="5127769" y="4600699"/>
                <a:ext cx="191520" cy="10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79CF5E-9B51-47A3-8026-21EEEE635B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18769" y="4592059"/>
                  <a:ext cx="209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FC1AAD-D404-42FF-9681-668B807009CB}"/>
                    </a:ext>
                  </a:extLst>
                </p14:cNvPr>
                <p14:cNvContentPartPr/>
                <p14:nvPr/>
              </p14:nvContentPartPr>
              <p14:xfrm>
                <a:off x="5359969" y="4387939"/>
                <a:ext cx="243360" cy="350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FC1AAD-D404-42FF-9681-668B807009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51329" y="4379299"/>
                  <a:ext cx="2610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E0DA22-5C83-4D11-906E-3C2E76B6D57A}"/>
                    </a:ext>
                  </a:extLst>
                </p14:cNvPr>
                <p14:cNvContentPartPr/>
                <p14:nvPr/>
              </p14:nvContentPartPr>
              <p14:xfrm>
                <a:off x="5499289" y="4523659"/>
                <a:ext cx="320040" cy="136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E0DA22-5C83-4D11-906E-3C2E76B6D5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90289" y="4514659"/>
                  <a:ext cx="337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943F6A-2B26-497B-AC4F-5B09AE339B16}"/>
                    </a:ext>
                  </a:extLst>
                </p14:cNvPr>
                <p14:cNvContentPartPr/>
                <p14:nvPr/>
              </p14:nvContentPartPr>
              <p14:xfrm>
                <a:off x="5875489" y="4540579"/>
                <a:ext cx="108720" cy="167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943F6A-2B26-497B-AC4F-5B09AE339B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66849" y="4531939"/>
                  <a:ext cx="12636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AE8CA46-5A80-4A75-A754-72B43F855970}"/>
                  </a:ext>
                </a:extLst>
              </p14:cNvPr>
              <p14:cNvContentPartPr/>
              <p14:nvPr/>
            </p14:nvContentPartPr>
            <p14:xfrm>
              <a:off x="4881889" y="1985659"/>
              <a:ext cx="215280" cy="607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AE8CA46-5A80-4A75-A754-72B43F85597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72889" y="1977019"/>
                <a:ext cx="232920" cy="6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</TotalTime>
  <Words>295</Words>
  <Application>Microsoft Office PowerPoint</Application>
  <PresentationFormat>On-screen Show (16:9)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Calibri Light</vt:lpstr>
      <vt:lpstr>Office Theme</vt:lpstr>
      <vt:lpstr>CSE 11  Accelerated Intro to Programming Lecture 6</vt:lpstr>
      <vt:lpstr>Announcements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257</cp:revision>
  <dcterms:modified xsi:type="dcterms:W3CDTF">2021-07-07T17:53:58Z</dcterms:modified>
</cp:coreProperties>
</file>