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5" r:id="rId23"/>
    <p:sldId id="33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0:44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97 5008 0 0,'-4'0'833'0'0,"1"0"0"0"0,-1-1 1 0 0,1 0-1 0 0,-1 0 0 0 0,-6-2 1 0 0,5-4 1081 0 0,1-5 2801 0 0,15 10-892 0 0,37 3-2841 0 0,-26 1-678 0 0,0-1 1 0 0,0-1-1 0 0,0 0 0 0 0,0-2 1 0 0,35-7-1 0 0,-41 6-147 0 0,1 0 0 0 0,32 0 0 0 0,0-1 0 0 0,68-5 155 0 0,6-2 175 0 0,78-9 560 0 0,-140 21-1020 0 0,-18 1 51 0 0,32 2 266 0 0,-45-2-297 0 0,48-1 0 0 0,5-9 189 0 0,62-3 234 0 0,-108 11-289 0 0,-1 3-1 0 0,59 10 1 0 0,-39-5-107 0 0,117 24 188 0 0,-80-14 53 0 0,-43-10 146 0 0,0-2 0 0 0,64 0 0 0 0,-104-6-371 0 0,96 2 724 0 0,-37 4-121 0 0,-29-2-271 0 0,-19-3-439 0 0,37 9 0 0 0,-43-7 113 0 0,0-1 0 0 0,29 1 0 0 0,8 1 164 0 0,-37-3-136 0 0,1-1 0 0 0,-1 0 0 0 0,23-4 0 0 0,-24 3-68 0 0,-7 0-124 0 0,-4 1 23 0 0,-1 0 0 0 0,1 0 0 0 0,0 0 1 0 0,-1-1-1 0 0,1 1 0 0 0,-1-1 0 0 0,1 0 1 0 0,0 0-1 0 0,3-2 0 0 0,20-5 616 0 0,-19 6-572 0 0,-7 3 0 0 0,1-1 0 0 0,-1 0 0 0 0,0 0 0 0 0,0 0 0 0 0,1 0 0 0 0,-1 0 0 0 0,0 0 0 0 0,0 0 0 0 0,1 0 0 0 0,-1 0 0 0 0,0 0 0 0 0,0 0 0 0 0,0-1 0 0 0,1 1 0 0 0,-1 0 0 0 0,0 0 0 0 0,0 0 0 0 0,1 0 0 0 0,-1 0 0 0 0,0 0 0 0 0,0 0 0 0 0,0-1 0 0 0,1 1 0 0 0,-1 0 0 0 0,0 0 0 0 0,0 0 0 0 0,0 0 0 0 0,0-1 0 0 0,0 1 0 0 0,1 0 0 0 0,-1 0 0 0 0,0-1 0 0 0,1 0-179 0 0,-1 0 0 0 0,1 0 0 0 0,-1 0 0 0 0,1 0 0 0 0,-1 0 0 0 0,0 0 1 0 0,1-1-1 0 0,-1 1 0 0 0,0 0 0 0 0,0 0 0 0 0,0 0 0 0 0,0 0 0 0 0,0-1 0 0 0,0 1 0 0 0,0 0 0 0 0,0 0 0 0 0,0 0 0 0 0,0-1 0 0 0,-1 0 1 0 0,1 1 39 0 0,-3-11-3217 0 0,3 7 1637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1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7832 0 0,'-5'0'11339'0'0,"18"9"-10393"0"0,-9-6-653 0 0,0 0 0 0 0,0 0 0 0 0,1 0 0 0 0,-1-1 0 0 0,1 0 1 0 0,6 3-1 0 0,14 4 1009 0 0,-18-6-1254 0 0,1 0 1 0 0,-1-1-1 0 0,1 1 0 0 0,10 0 1 0 0,-8-1 145 0 0,0 0 1 0 0,12 4-1 0 0,10 3 5 0 0,30 3 145 0 0,-26-4-197 0 0,1-1 0 0 0,70 3 1 0 0,51-20 464 0 0,-79 4-426 0 0,264-7-122 0 0,-341 13-62 0 0,539 12 660 0 0,-263 8-344 0 0,-166-15-196 0 0,34 4-44 0 0,67 7-40 0 0,-75-7 52 0 0,249 2 214 0 0,-205-9-150 0 0,-179-2-151 0 0,530 15 570 0 0,78-15 94 0 0,-468-5-560 0 0,195-14 175 0 0,-116 1-122 0 0,-217 17-155 0 0,47-7 165 0 0,-48 7-196 0 0,1 0 0 0 0,-1 0 0 0 0,0-1-1 0 0,1 1 1 0 0,-1-1 0 0 0,0 0 0 0 0,0 0 0 0 0,7-5 0 0 0,-11 6-89 0 0,1 1-1 0 0,-1-1 1 0 0,1 0-1 0 0,-1 1 1 0 0,1-1-1 0 0,-1 0 1 0 0,0 1-1 0 0,1-1 1 0 0,-1 0-1 0 0,0 1 1 0 0,0-1-1 0 0,1 0 1 0 0,-1 1-1 0 0,0-1 1 0 0,0-1-1 0 0,-2-3-968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1:10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3224 0 0,'-16'3'9610'0'0,"16"-2"-9552"0"0,-1-1-1 0 0,1 0 0 0 0,0 0 0 0 0,-1 1 1 0 0,1-1-1 0 0,-1 0 0 0 0,1 1 0 0 0,0-1 1 0 0,-1 1-1 0 0,1-1 0 0 0,0 0 0 0 0,-1 1 1 0 0,1-1-1 0 0,0 1 0 0 0,-1-1 1 0 0,1 1-1 0 0,0-1 0 0 0,0 1 0 0 0,0-1 1 0 0,0 1-1 0 0,-1-1 0 0 0,1 1 0 0 0,0-1 1 0 0,0 1-1 0 0,0-1 0 0 0,0 1 0 0 0,0-1 1 0 0,0 1-1 0 0,0-1 0 0 0,0 1 1 0 0,1 0-1 0 0,-1-1 0 0 0,0 1 0 0 0,0-1 1 0 0,0 1-1 0 0,1 0 0 0 0,0 7 511 0 0,12 5 718 0 0,-9-10-1014 0 0,-2-1-150 0 0,1 1-1 0 0,-1-1 0 0 0,1 0 0 0 0,0 0 1 0 0,0-1-1 0 0,0 1 0 0 0,0-1 0 0 0,0 1 1 0 0,0-1-1 0 0,0 0 0 0 0,0 0 0 0 0,4 1 1 0 0,6 0 423 0 0,25 1 0 0 0,0 0 140 0 0,-19 0-111 0 0,28 0-1 0 0,-4-1-144 0 0,31-1-376 0 0,-49-2 133 0 0,32 3-1 0 0,69 6 241 0 0,11-2 267 0 0,-38-2-300 0 0,-14-3 27 0 0,-50-1-227 0 0,37 4 0 0 0,-15 1 498 0 0,66-4 0 0 0,-67-2-679 0 0,282 6 668 0 0,-257-6-546 0 0,-14-1 315 0 0,113 13 0 0 0,-121-6-344 0 0,0-2 0 0 0,76-7 0 0 0,-9 0-44 0 0,-45 5 44 0 0,120-5 382 0 0,-165 0-159 0 0,-19 1-41 0 0,23 0 1 0 0,19-5 174 0 0,-31 5-205 0 0,1-1 0 0 0,46-13 0 0 0,-62 16-208 0 0,-9 1-54 0 0,-1 0 1 0 0,0 0-1 0 0,0 0 1 0 0,1-1-1 0 0,-1 1 1 0 0,0-1-1 0 0,0 1 1 0 0,4-3-1 0 0,3 3-66 0 0,-10 0 3 0 0,12 0 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4:19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23 3224 0 0,'-11'-5'1156'0'0,"5"2"4418"0"0,6 3-5375 0 0,-1-1 1 0 0,1 1-1 0 0,0 0 0 0 0,0 0 0 0 0,-1-1 0 0 0,1 1 0 0 0,0 0 0 0 0,0 0 0 0 0,0-1 1 0 0,-1 1-1 0 0,1 0 0 0 0,0-1 0 0 0,0 1 0 0 0,0 0 0 0 0,0-1 0 0 0,0 1 0 0 0,0 0 0 0 0,0-1 1 0 0,0 1-1 0 0,0 0 0 0 0,0-1 0 0 0,0 1 0 0 0,0 0 0 0 0,0-1 0 0 0,0 1 0 0 0,0 0 0 0 0,0-1 1 0 0,0 1-1 0 0,0 0 0 0 0,0-1 0 0 0,0 1 0 0 0,0 0 0 0 0,1-1 0 0 0,-1 1 0 0 0,0 0 1 0 0,0-1-1 0 0,0 1 0 0 0,1 0 0 0 0,-1 0 0 0 0,0-1 0 0 0,0 1 0 0 0,1 0 0 0 0,-1 0 0 0 0,0 0 1 0 0,1-1-1 0 0,-1 1 0 0 0,0 0 0 0 0,0 0 0 0 0,1 0 0 0 0,-1 0 0 0 0,0 0 0 0 0,1 0 0 0 0,0-1 1 0 0,1 1-3 0 0,0 0 0 0 0,1 0 1 0 0,-1 0-1 0 0,0 1 1 0 0,0-1-1 0 0,1 0 0 0 0,-1 1 1 0 0,4 1-1 0 0,10 3 157 0 0,1-1-1 0 0,-1 0 1 0 0,1-1 0 0 0,26 1-1 0 0,72-4 390 0 0,-17-1-162 0 0,96-6 609 0 0,-88 1-605 0 0,-77 5-388 0 0,52 0 388 0 0,251 11 185 0 0,-200-1-266 0 0,-2-1 233 0 0,-53-1-311 0 0,-2-1-239 0 0,1 0-33 0 0,-39-2-97 0 0,22-6 226 0 0,-50 1-247 0 0,-1-1-19 0 0,-8 2-109 0 0,1 0 0 0 0,-1 0 1 0 0,0 0-1 0 0,1 0 0 0 0,-1 0 0 0 0,1 0 0 0 0,-1 0 0 0 0,0 0 1 0 0,1 0-1 0 0,-1 0 0 0 0,0 0 0 0 0,1 0 0 0 0,-1-1 0 0 0,0 1 1 0 0,1 0-1 0 0,-1 0 0 0 0,0 0 0 0 0,1 0 0 0 0,-1-1 1 0 0,0 1-1 0 0,0 0 0 0 0,1 0 0 0 0,-1 0 0 0 0,0-1 0 0 0,0 1 1 0 0,1 0-1 0 0,-1-1 0 0 0,2 0-1686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4:25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16 5152 0 0,'0'0'233'0'0,"-13"1"9902"0"0,14-1-9960 0 0,0 1 1 0 0,1 0 0 0 0,-1-1-1 0 0,0 1 1 0 0,0-1 0 0 0,1 1 0 0 0,-1-1-1 0 0,0 1 1 0 0,1-1 0 0 0,-1 0 0 0 0,0 0-1 0 0,1 0 1 0 0,0 0 0 0 0,26 0 1599 0 0,-13-1-893 0 0,144-6 2184 0 0,53-1-2161 0 0,92 3-582 0 0,31 25 111 0 0,-299-19-438 0 0,148 5 1026 0 0,-138-1-1144 0 0,-36-3 146 0 0,-1-1 0 0 0,1 0 0 0 0,0 0 0 0 0,12-2 0 0 0,36-3-14 0 0,-48 1 192 0 0,-3 0-1156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4:32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36 2304 0 0,'0'0'5285'0'0,"-12"-10"2030"0"0,12 11-7190 0 0,0-1 0 0 0,-1 1 0 0 0,1-1 1 0 0,0 0-1 0 0,0 1 0 0 0,-1-1 1 0 0,1 1-1 0 0,0-1 0 0 0,0 1 0 0 0,0-1 1 0 0,0 1-1 0 0,0-1 0 0 0,0 0 0 0 0,0 1 1 0 0,0-1-1 0 0,0 1 0 0 0,0-1 1 0 0,0 1-1 0 0,0-1 0 0 0,0 1 0 0 0,0-1 1 0 0,0 1-1 0 0,0-1 0 0 0,1 0 1 0 0,-1 1-1 0 0,0-1 0 0 0,0 1 0 0 0,0-1 1 0 0,1 0-1 0 0,-1 1 0 0 0,0-1 1 0 0,1 1-1 0 0,-1-1 0 0 0,2 1 18 0 0,-1 0-1 0 0,1 0 1 0 0,0 0-1 0 0,-1 0 1 0 0,1 0 0 0 0,0-1-1 0 0,0 1 1 0 0,-1-1-1 0 0,4 1 1 0 0,5 1 183 0 0,1-1 0 0 0,12 0 0 0 0,139-13 1696 0 0,-87 4-1504 0 0,116 0-106 0 0,-53 4 6 0 0,-1 4 19 0 0,0 0 236 0 0,119-10 475 0 0,-129 18-693 0 0,-89-4-230 0 0,0-2 0 0 0,1-1 1 0 0,49-6-1 0 0,-41-1-44 0 0,-27 4-121 0 0,-18 2-51 0 0,0 0 1 0 0,1 0 0 0 0,-1 0-1 0 0,1 0 1 0 0,-1 0-1 0 0,0-1 1 0 0,1 0 0 0 0,-1 1-1 0 0,0-1 1 0 0,0 0 0 0 0,1 0-1 0 0,-1 0 1 0 0,0 0 0 0 0,0 0-1 0 0,3-3 1 0 0,3 4-226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8:58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43 5408 0 0,'0'0'248'0'0,"-1"0"-6"0"0,-2-1 162 0 0,0 0-1 0 0,0 0 1 0 0,0 0-1 0 0,-1 0 0 0 0,1 0 1 0 0,1-1-1 0 0,-1 0 1 0 0,0 1-1 0 0,0-1 0 0 0,0 0 1 0 0,1 0-1 0 0,-1-1 1 0 0,1 1-1 0 0,0 0 0 0 0,-3-4 1 0 0,1 1-253 0 0,3 4 299 0 0,-30-6 3018 0 0,30 7-3217 0 0,-1 0-1 0 0,1 0 0 0 0,-1 1 1 0 0,1-1-1 0 0,0 0 1 0 0,0 1-1 0 0,-1-1 0 0 0,1 0 1 0 0,0 1-1 0 0,0 0 0 0 0,-1-1 1 0 0,1 1-1 0 0,0 0 1 0 0,0-1-1 0 0,0 1 0 0 0,-2 2 1 0 0,3-3-192 0 0,-1 1-1 0 0,1-1 1 0 0,0 1 0 0 0,0-1 0 0 0,-1 1 0 0 0,1-1-1 0 0,0 1 1 0 0,0-1 0 0 0,0 1 0 0 0,-1-1 0 0 0,1 1-1 0 0,0-1 1 0 0,0 1 0 0 0,0 0 0 0 0,0-1 0 0 0,0 1-1 0 0,0-1 1 0 0,0 1 0 0 0,0-1 0 0 0,1 1 0 0 0,-1-1-1 0 0,0 1 1 0 0,0-1 0 0 0,0 1 0 0 0,1-1 0 0 0,-1 1-1 0 0,0-1 1 0 0,0 1 0 0 0,1-1 0 0 0,-1 1 0 0 0,0-1-1 0 0,1 1 1 0 0,-1-1 0 0 0,1 0 0 0 0,-1 1 0 0 0,0-1-1 0 0,1 0 1 0 0,-1 1 0 0 0,1-1 0 0 0,-1 0 0 0 0,1 0-1 0 0,0 1 1 0 0,5 2 64 0 0,1 1 0 0 0,0-1-1 0 0,-1 0 1 0 0,1-1-1 0 0,0 0 1 0 0,0 0 0 0 0,0-1-1 0 0,1 1 1 0 0,7-1 0 0 0,11 0 761 0 0,33-3 0 0 0,-9 0-215 0 0,200-16-1 0 0,3 1 1275 0 0,-92 27-2291 0 0,44 10 992 0 0,-123-13-363 0 0,45 2 319 0 0,64-10 372 0 0,34 5-564 0 0,-93 2-113 0 0,-43-8 23 0 0,8 3-887 0 0,-37 0 285 0 0,3-8 284 0 0,-59 7 7 0 0,27 2 276 0 0,-29-2-262 0 0,-1 0 0 0 0,1 1 0 0 0,-1-1 0 0 0,1 1 0 0 0,0-1 0 0 0,-1 1 0 0 0,1 0 0 0 0,-1 0 0 0 0,0-1 0 0 0,1 1 0 0 0,-1 0 1 0 0,0 0-1 0 0,1 1 0 0 0,-1-1 0 0 0,0 0 0 0 0,1 2 0 0 0,-1-3 104 0 0,1 9-3859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9:04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 9416 0 0,'0'0'208'0'0,"-11"2"560"0"0,0-5 1054 0 0,1 2 2190 0 0,10 1-3920 0 0,-1 1 1 0 0,1-1 0 0 0,0 0-1 0 0,-1 1 1 0 0,1-1 0 0 0,0 0 0 0 0,-1 1-1 0 0,1-1 1 0 0,0 1 0 0 0,0-1-1 0 0,-1 0 1 0 0,1 1 0 0 0,0-1 0 0 0,0 1-1 0 0,0-1 1 0 0,0 1 0 0 0,0-1-1 0 0,0 1 1 0 0,0-1 0 0 0,0 1 0 0 0,0-1-1 0 0,0 1 1 0 0,0-1 0 0 0,0 1-1 0 0,0 0 472 0 0,0 11 462 0 0,1-10-919 0 0,-1 0-1 0 0,1-1 1 0 0,0 1 0 0 0,-1 0 0 0 0,1 0 0 0 0,0-1 0 0 0,0 1-1 0 0,0 0 1 0 0,0-1 0 0 0,1 1 0 0 0,-1-1 0 0 0,0 0 0 0 0,1 1-1 0 0,-1-1 1 0 0,1 0 0 0 0,-1 0 0 0 0,1 0 0 0 0,-1 0 0 0 0,1 0 0 0 0,0 0-1 0 0,0 0 1 0 0,-1 0 0 0 0,4 0 0 0 0,6 2 91 0 0,-1-1 0 0 0,1 0 0 0 0,13 1 0 0 0,-3 0 182 0 0,42 4 496 0 0,108 0 1 0 0,-3-14 335 0 0,-33 1-431 0 0,73-2-781 0 0,60-1 0 0 0,191 5 2032 0 0,-343 0-2024 0 0,125-20 0 0 0,-223 21-8 0 0,0 2 0 0 0,0 0 0 0 0,0 1 0 0 0,0 1 0 0 0,0 0 0 0 0,27 7 0 0 0,-40-7-380 0 0,0 1 0 0 0,-1 0 0 0 0,1 0 0 0 0,0 1-1 0 0,6 5 1 0 0,-3-4-1223 0 0,3 1-2809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9:05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28 203 14600 0 0,'0'0'330'0'0,"-3"1"259"0"0,-6 0-244 0 0,6-1-24 0 0,-8-3-52 0 0,11 3-173 0 0,0 0-1 0 0,-1 0 0 0 0,1 0 1 0 0,0-1-1 0 0,0 1 0 0 0,0 0 1 0 0,0 0-1 0 0,0-1 0 0 0,0 1 1 0 0,-1 0-1 0 0,1 0 0 0 0,0-1 1 0 0,0 1-1 0 0,0 0 0 0 0,0 0 0 0 0,0-1 1 0 0,0 1-1 0 0,0 0 0 0 0,0-1 1 0 0,0 1-1 0 0,0 0 0 0 0,0 0 1 0 0,0-1-1 0 0,1 1 0 0 0,-1-1 1 0 0,1 0 132 0 0,-1 0 1 0 0,1-1 0 0 0,0 1-1 0 0,0 0 1 0 0,0 0 0 0 0,0-1-1 0 0,1 1 1 0 0,-1 0 0 0 0,0 0-1 0 0,0 0 1 0 0,1 0 0 0 0,-1 1-1 0 0,3-2 1 0 0,19-8 405 0 0,1 1 0 0 0,1 1 0 0 0,29-5 0 0 0,-27 6-363 0 0,35-5 529 0 0,1 3 1 0 0,71-1 0 0 0,-32 2-494 0 0,190-7 497 0 0,-142 9 37 0 0,-78 3-609 0 0,322-11-67 0 0,-154 17 697 0 0,-6-1 282 0 0,-173-4-771 0 0,89-13 0 0 0,-76-2-167 0 0,-15 3-89 0 0,-46 10-117 0 0,11-3 0 0 0,-19 7 0 0 0,11 3-2891 0 0,-6-2-5630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9:17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13 192 3224 0 0,'-13'-18'22949'0'0,"21"15"-21381"0"0,12-1-1502 0 0,-13 5 218 0 0,0-1 0 0 0,1 1 0 0 0,13 3 0 0 0,26 6 159 0 0,-46-9-432 0 0,2 1-11 0 0,10-3 79 0 0,27-4 67 0 0,77 0-1 0 0,-22 3-38 0 0,-24-3 82 0 0,33-3 112 0 0,108 0 121 0 0,-161 8-328 0 0,1-2-1 0 0,73-13 1 0 0,-48 3-7 0 0,13-2-2 0 0,-7-2-67 0 0,52-13 39 0 0,-68 11-48 0 0,1 2 1 0 0,82-9 0 0 0,56 20-10 0 0,-6 18-11 0 0,-140-6-43 0 0,-13-1 108 0 0,29 0-44 0 0,162 9-9 0 0,-207-14 15 0 0,0 3 0 0 0,53 11 1 0 0,-17-2-2 0 0,-26-6-17 0 0,198 26 16 0 0,-157-25 68 0 0,55 3-13 0 0,-33-8 14 0 0,78-3 162 0 0,-151-4-132 0 0,1 0 1 0 0,49-15 0 0 0,-76 17-128 0 0,-3 1-14 0 0,0 0 0 0 0,0 1 0 0 0,0-1 0 0 0,0 1 0 0 0,0-1 0 0 0,0 1 0 0 0,0 0 1 0 0,4 0-1 0 0,-5 0-1010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9:18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83 3224 0 0,'-11'-3'152'0'0,"10"3"35"0"0,0 0 0 0 0,0 0 0 0 0,0 0-1 0 0,0 0 1 0 0,0-1 0 0 0,0 1 0 0 0,0 0 0 0 0,0-1 0 0 0,0 1-1 0 0,0 0 1 0 0,0-1 0 0 0,1 1 0 0 0,-3-2 0 0 0,-22-10 18200 0 0,37 10-16767 0 0,-6 1-1293 0 0,-1 1 1 0 0,1-1-1 0 0,-1 2 0 0 0,1-1 0 0 0,-1 1 0 0 0,9 1 1 0 0,3 1 45 0 0,11 0 116 0 0,-1 0-125 0 0,26 1-1 0 0,263-17 573 0 0,73 4 289 0 0,-315 12-1227 0 0,120 2-177 0 0,-64-4 103 0 0,-72-11 487 0 0,-56 10 29 0 0,15-43-4022 0 0,-12 33-3557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1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61 9384 0 0,'0'0'55'0'0,"1"0"0"0"0,-1 0 0 0 0,1 0 0 0 0,-1-1 1 0 0,1 1-1 0 0,-1 0 0 0 0,1 0 0 0 0,-1 0 0 0 0,1-1 1 0 0,-1 1-1 0 0,1 0 0 0 0,-1 0 0 0 0,1-1 0 0 0,-1 1 0 0 0,0 0 1 0 0,1-1-1 0 0,-1 1 0 0 0,0 0 0 0 0,1-1 0 0 0,-1 1 1 0 0,0-1-1 0 0,1 1 0 0 0,-1-1 0 0 0,0 1 0 0 0,0-1 1 0 0,0 1-1 0 0,1-1 0 0 0,-1 1 0 0 0,0-1 0 0 0,0 1 0 0 0,0-1 1 0 0,0 0-1 0 0,1-22 3171 0 0,0 3 584 0 0,1 15 354 0 0,1 15-3280 0 0,1 19-894 0 0,-6 3 199 0 0,1 15-170 0 0,1-35-19 0 0,0 0 0 0 0,-2 16 0 0 0,-2 13 0 0 0,5 15 7 0 0,-7 158 50 0 0,1-94-3 0 0,3-70-44 0 0,-2 10 2 0 0,4-43 156 0 0,0-16 0 0 0,-1-3-18 0 0,-1-6-64 0 0,-1-5 13 0 0,0 1 1 0 0,-1-18-1 0 0,3 16-310 0 0,-1 0 0 0 0,-5-16-1 0 0,-8-17-177 0 0,8 27-6008 0 0,4 9-944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2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94 1840 0 0,'-26'1'80'0'0,"19"0"1248"0"0,0-1-1 0 0,0 0 0 0 0,-1 0 1 0 0,-9-2-1 0 0,-18-2 316 0 0,-12-4 109 0 0,43 7-1599 0 0,1 0 0 0 0,0 1 1 0 0,0-1-1 0 0,-1 1 0 0 0,1-1 1 0 0,0 1-1 0 0,-5 1 0 0 0,-2-4 3259 0 0,13-5-2405 0 0,-3 6-880 0 0,1 1 0 0 0,-1 0-1 0 0,0 0 1 0 0,1 0 0 0 0,-1 0 0 0 0,1 0-1 0 0,-1 1 1 0 0,1-1 0 0 0,-1 0-1 0 0,1 0 1 0 0,0 0 0 0 0,0 0 0 0 0,-1 0-1 0 0,1 1 1 0 0,0-1 0 0 0,0 0-1 0 0,1 0 1 0 0,11-11 1069 0 0,-12 11-1116 0 0,0-1 1 0 0,1 1-1 0 0,-1-1 1 0 0,1 1-1 0 0,-1 0 1 0 0,1 0-1 0 0,-1 0 1 0 0,1-1-1 0 0,0 1 1 0 0,2 0-1 0 0,11-5 710 0 0,22-11-1 0 0,-36 16-656 0 0,1 1 41 0 0,-2 0-159 0 0,1 0-1 0 0,0 0 1 0 0,0 0-1 0 0,-1 0 1 0 0,1 0-1 0 0,0 0 1 0 0,0 0-1 0 0,-1 0 1 0 0,1 1-1 0 0,0-1 1 0 0,-1 0-1 0 0,1 0 1 0 0,0 0-1 0 0,-1 1 1 0 0,1-1-1 0 0,0 1 1 0 0,-1-1-1 0 0,1 0 1 0 0,0 2-1 0 0,-1 1 14 0 0,1-1-4 0 0,-1 0-1 0 0,0 0 1 0 0,0 0 0 0 0,0 0-1 0 0,-1-1 1 0 0,1 1-1 0 0,0 0 1 0 0,-1 0-1 0 0,1 0 1 0 0,-1-1 0 0 0,0 1-1 0 0,1 0 1 0 0,-1-1-1 0 0,0 1 1 0 0,0 0 0 0 0,0-1-1 0 0,0 1 1 0 0,-2 1-1 0 0,-1 2 45 0 0,0 1-1 0 0,0-1 0 0 0,-1 0 0 0 0,0 0 1 0 0,0-1-1 0 0,0 1 0 0 0,-1-1 1 0 0,1 0-1 0 0,-1-1 0 0 0,0 1 0 0 0,0-1 1 0 0,0 0-1 0 0,-1-1 0 0 0,-6 3 1 0 0,9-3-54 0 0,4-2-9 0 0,-1 0-1 0 0,1 1 1 0 0,-1-1 0 0 0,0 0-1 0 0,1 1 1 0 0,-1-1 0 0 0,0 0 0 0 0,1 0-1 0 0,-1 0 1 0 0,0 1 0 0 0,1-1 0 0 0,-1 0-1 0 0,0 0 1 0 0,1 0 0 0 0,-1 0-1 0 0,-1-1 1 0 0,2 2-2 0 0,0-1 1 0 0,-1 0-1 0 0,1 0 0 0 0,0 0 0 0 0,0 0 1 0 0,0-1-1 0 0,0 1 0 0 0,0 0 0 0 0,0 0 1 0 0,-1 0-1 0 0,1 0 0 0 0,0 0 0 0 0,0 0 1 0 0,0 0-1 0 0,0 0 0 0 0,0 0 0 0 0,0 0 1 0 0,-1 0-1 0 0,1 0 0 0 0,0 0 0 0 0,0 0 1 0 0,0-1-1 0 0,0 1 0 0 0,0 0 0 0 0,0 0 1 0 0,0 0-1 0 0,0 0 0 0 0,0 0 0 0 0,0 0 1 0 0,0-1-1 0 0,-1 1 0 0 0,1 0 0 0 0,0 0 1 0 0,0 0-1 0 0,0 0 0 0 0,0 0 0 0 0,0 0 1 0 0,0-1-1 0 0,0 1 0 0 0,0 0 0 0 0,0 0 1 0 0,0 0-1 0 0,0 0 0 0 0,0 0 0 0 0,0-1 1 0 0,1 1-1 0 0,-1 0 0 0 0,0 0 0 0 0,0 0 1 0 0,0 0-1 0 0,0 0 0 0 0,0 0 0 0 0,0 0 1 0 0,0-1-1 0 0,0 1 0 0 0,0 0 0 0 0,0 0 1 0 0,0 0-1 0 0,1 0 0 0 0,-1 0 0 0 0,0 0 1 0 0,0 0-1 0 0,0 0 0 0 0,0 0 0 0 0,0 0 1 0 0,1-1-1 0 0,5-5 270 0 0,13-6-160 0 0,-13 8-61 0 0,-1 1 0 0 0,1-1 0 0 0,0 1 0 0 0,0 0 0 0 0,0 0 0 0 0,0 1 0 0 0,0 0 0 0 0,1 0 0 0 0,-1 0 0 0 0,10-1 0 0 0,-14 3 39 0 0,2 1 493 0 0,-8 4-399 0 0,2-3-180 0 0,-1 0 0 0 0,1 0 1 0 0,0 0-1 0 0,-1 0 0 0 0,0-1 0 0 0,-3 2 0 0 0,-10 2-3153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3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6680 0 0,'10'-7'10835'0'0,"7"9"-10103"0"0,-6-1 162 0 0,291-9 1228 0 0,-178 3-1925 0 0,37-3-178 0 0,-97 4-14 0 0,-24 1 47 0 0,1-1 0 0 0,39-10-1 0 0,-38 7 55 0 0,57-5 0 0 0,-20 4-86 0 0,-36 2-108 0 0,0 3-1 0 0,51 1 1 0 0,-46 3 329 0 0,39 4-541 0 0,37 0 311 0 0,-110-6 350 0 0,-1 0 0 0 0,15-4 0 0 0,-24 4-284 0 0,-2 0-31 0 0,0 1 1 0 0,0-1-1 0 0,0-1 1 0 0,0 1-1 0 0,0 0 1 0 0,0 0-1 0 0,0-1 1 0 0,-1 1-1 0 0,1-1 1 0 0,-1 1-1 0 0,3-3 1 0 0,-3 2 32 0 0,0 1 0 0 0,0-1 0 0 0,1 1 0 0 0,-1 0 0 0 0,0-1 0 0 0,1 1 1 0 0,-1 0-1 0 0,1 0 0 0 0,0 0 0 0 0,-1 0 0 0 0,1 0 0 0 0,0 0 0 0 0,3-1 0 0 0,3-2 351 0 0,-6 4-345 0 0,7 4-15 0 0,7 7 30 0 0,-11-7-53 0 0,3 4 88 0 0,15 9 158 0 0,-19-13-250 0 0,14 9 1977 0 0,-17-12-1806 0 0,1 17 496 0 0,4 27-593 0 0,-5-32-274 0 0,1-1 0 0 0,0 0 0 0 0,1 0 0 0 0,8 22 0 0 0,1 5 646 0 0,22 65-287 0 0,-3-15-148 0 0,-24-67-47 0 0,-2-6 16 0 0,5 28 0 0 0,6 26-13 0 0,-12-52-9 0 0,5 17 33 0 0,16 55 60 0 0,-23-87-91 0 0,-2-2 1 0 0,1 0 0 0 0,-1 0 0 0 0,1 0 1 0 0,-1 0-1 0 0,0 0 0 0 0,1-1 0 0 0,-1 1 1 0 0,0 0-1 0 0,0 0 0 0 0,0 0 0 0 0,0 0 1 0 0,1 0-1 0 0,-1 0 0 0 0,0 0 0 0 0,-1 0 1 0 0,1 1-1 0 0,6 15 238 0 0,-6-17-234 0 0,0 1 0 0 0,-1 0-1 0 0,1 0 1 0 0,0 0-1 0 0,-1 0 1 0 0,1-1-1 0 0,-1 1 1 0 0,1 0-1 0 0,-1 0 1 0 0,0-1-1 0 0,1 1 1 0 0,-1 0-1 0 0,0-1 1 0 0,1 1-1 0 0,-1-1 1 0 0,-1 2-1 0 0,-19 10 170 0 0,12-7-143 0 0,-6 3-15 0 0,0-1-1 0 0,-1-1 0 0 0,0 0 1 0 0,-1-2-1 0 0,-22 5 1 0 0,-7 2 17 0 0,-40 9-9 0 0,-122 14 1 0 0,-92-8-91 0 0,228-21 48 0 0,-47 3-16 0 0,-230 24-70 0 0,296-24 191 0 0,2 1 258 0 0,-90 4-1 0 0,110-14-223 0 0,18 0-54 0 0,0 1 1 0 0,-19 1-1 0 0,32-1-79 0 0,0 0-1 0 0,-1 0 1 0 0,1 0-1 0 0,0 1 1 0 0,-1-1-1 0 0,1 0 0 0 0,0 0 1 0 0,-1 0-1 0 0,1 0 1 0 0,0 0-1 0 0,0 0 1 0 0,-1 1-1 0 0,1-1 1 0 0,0 0-1 0 0,0 0 1 0 0,-1 0-1 0 0,1 1 1 0 0,0-1-1 0 0,0 0 1 0 0,-1 0-1 0 0,1 1 1 0 0,0-1-1 0 0,0 0 1 0 0,0 0-1 0 0,0 1 1 0 0,0-1-1 0 0,-1 0 1 0 0,1 1-1 0 0,0-1 1 0 0,0 0-1 0 0,0 1 1 0 0,0-1-1 0 0,0 0 1 0 0,0 1-1 0 0,0-1 1 0 0,0 1-1 0 0,3 9-439 0 0,-3-10 443 0 0,0 1-13 0 0,1 0 0 0 0,-1 0-1 0 0,1 0 1 0 0,-1 0-1 0 0,1 0 1 0 0,-1 0 0 0 0,0 0-1 0 0,0 0 1 0 0,1 0 0 0 0,-1 0-1 0 0,0 0 1 0 0,0 0 0 0 0,0 0-1 0 0,0 0 1 0 0,0 0-1 0 0,-1 2 1 0 0,14 8-2547 0 0,-11-5-297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4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0 144 2760 0 0,'7'8'13815'0'0,"13"-6"-12071"0"0,2-3-733 0 0,34-6-1 0 0,-28 3-623 0 0,-20 3-284 0 0,0-1 1 0 0,0 0-1 0 0,-1 0 0 0 0,1 0 0 0 0,0-1 0 0 0,-1 0 0 0 0,0-1 0 0 0,0 1 0 0 0,0-1 0 0 0,0-1 1 0 0,-1 1-1 0 0,1-1 0 0 0,-1 0 0 0 0,0-1 0 0 0,-1 0 0 0 0,1 0 0 0 0,6-9 0 0 0,-11 13-81 0 0,0 1-1 0 0,-1-1 0 0 0,1 1 0 0 0,0-1 0 0 0,-1 0 1 0 0,1 1-1 0 0,-1-1 0 0 0,1 0 0 0 0,-1 1 1 0 0,0-1-1 0 0,1 0 0 0 0,-1 0 0 0 0,0 1 0 0 0,0-1 1 0 0,-1 0-1 0 0,1 0 0 0 0,0 1 0 0 0,0-1 0 0 0,-1 0 1 0 0,1 0-1 0 0,-1 1 0 0 0,0-1 0 0 0,1 1 1 0 0,-1-1-1 0 0,0 0 0 0 0,0 1 0 0 0,0 0 0 0 0,0-1 1 0 0,0 1-1 0 0,0-1 0 0 0,-1 1 0 0 0,1 0 1 0 0,0 0-1 0 0,-1 0 0 0 0,1 0 0 0 0,-1 0 0 0 0,1 0 1 0 0,-1 0-1 0 0,1 0 0 0 0,-1 1 0 0 0,0-1 1 0 0,1 1-1 0 0,-1-1 0 0 0,0 1 0 0 0,1-1 0 0 0,-3 1 1 0 0,-4 0 26 0 0,1 0-1 0 0,0 0 1 0 0,0 1 0 0 0,-1 0 0 0 0,1 0 0 0 0,0 0 0 0 0,0 1 0 0 0,0 1 0 0 0,1-1-1 0 0,-1 1 1 0 0,0 0 0 0 0,1 0 0 0 0,0 1 0 0 0,0 0 0 0 0,-11 9 0 0 0,11-8 78 0 0,0 0 0 0 0,0 1 0 0 0,1 0 0 0 0,0 0 0 0 0,0 1 0 0 0,1-1 0 0 0,-1 1 0 0 0,1 0 0 0 0,1 0 1 0 0,-1 0-1 0 0,1 1 0 0 0,1-1 0 0 0,-1 1 0 0 0,-1 10 0 0 0,4-13-57 0 0,-1 0 0 0 0,1 0-1 0 0,1 0 1 0 0,-1 0 0 0 0,1-1 0 0 0,0 1 0 0 0,0 0 0 0 0,0 0-1 0 0,0 0 1 0 0,1-1 0 0 0,0 1 0 0 0,0-1 0 0 0,0 1 0 0 0,1-1 0 0 0,-1 0-1 0 0,1 0 1 0 0,0 0 0 0 0,4 4 0 0 0,1 1-3 0 0,1-1 0 0 0,1 1 1 0 0,-1-1-1 0 0,1-1 0 0 0,22 13 0 0 0,-25-17-58 0 0,0 0 0 0 0,1-1-1 0 0,-1 1 1 0 0,0-2 0 0 0,1 1 0 0 0,0-1-1 0 0,-1 0 1 0 0,1 0 0 0 0,0-1 0 0 0,-1 0 0 0 0,1-1-1 0 0,0 0 1 0 0,-1 0 0 0 0,1 0 0 0 0,0-1-1 0 0,10-4 1 0 0,-5 0-761 0 0,0-1 0 0 0,-1 0-1 0 0,0-1 1 0 0,0 0 0 0 0,12-11-1 0 0,-10 5-1266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4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7832 0 0,'0'2'3504'0'0,"4"2"-1213"0"0,0 1 0 0 0,0 0 0 0 0,7 5 0 0 0,18 11 2283 0 0,37 12-3058 0 0,-15-7-875 0 0,-33-16-781 0 0,28 11 1 0 0,-40-18-617 0 0,1-1 1 0 0,-1 0 0 0 0,0-1 0 0 0,1 0-1 0 0,-1 0 1 0 0,1 0 0 0 0,0-1-1 0 0,11 0 1 0 0,-9-2-6743 0 0</inkml:trace>
  <inkml:trace contextRef="#ctx0" brushRef="#br0" timeOffset="1">214 70 4144 0 0,'0'0'408'0'0,"-5"5"-408"0"0,-4 1 0 0 0,1-1 0 0 0,0 0 0 0 0,-1 2 3008 0 0,0 1 568 0 0,1-1 104 0 0,-1 3 31 0 0,4-2-2751 0 0,-1 2-544 0 0,4-1-104 0 0,-4 0-24 0 0,6-5-1280 0 0,0 1-248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5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122 163 15120 0 0,'-6'11'409'0'0,"0"1"-1"0"0,0-1 1 0 0,-4 17 0 0 0,-1 1-318 0 0,11-29-72 0 0,-54 117 3459 0 0,42-88-2549 0 0,11-24-713 0 0,-1 0 0 0 0,0 0 0 0 0,0 0 0 0 0,-1 0-1 0 0,-3 6 697 0 0,6-13-889 0 0,1 1 0 0 0,0-1 0 0 0,-1 1 0 0 0,0-1 0 0 0,1 0 0 0 0,-1 1 0 0 0,0-1 0 0 0,0-2 0 0 0,1 1-6 0 0,18-72-17 0 0,-11 45 6 0 0,2 1-1 0 0,1 1 0 0 0,28-53 0 0 0,-23 51 50 0 0,-7 12 634 0 0,1 1 0 0 0,22-31 0 0 0,-28 43-442 0 0,1-1 0 0 0,0 1-1 0 0,0 0 1 0 0,0 0 0 0 0,1 0 0 0 0,-1 1-1 0 0,1 0 1 0 0,0 0 0 0 0,1 0 0 0 0,-1 1-1 0 0,10-4 1 0 0,-15 7-172 0 0,1-1 1 0 0,0 1-1 0 0,-1-1 0 0 0,1 1 1 0 0,0 0-1 0 0,-1 0 0 0 0,1 0 1 0 0,-1 0-1 0 0,1 0 0 0 0,0 0 0 0 0,2 1 1 0 0,-3-1-57 0 0,-1 0 0 0 0,1 0 0 0 0,0 1 0 0 0,0-1-1 0 0,-1 1 1 0 0,1-1 0 0 0,0 0 0 0 0,-1 1 0 0 0,1-1 0 0 0,0 1 0 0 0,-1 0 0 0 0,1-1 0 0 0,-1 1 0 0 0,1-1 0 0 0,-1 1 0 0 0,1 0 0 0 0,0 1 0 0 0,-1 0-1 0 0,1 0 1 0 0,0 1-1 0 0,-1-1 1 0 0,0 1-1 0 0,1-1 1 0 0,-1 1-1 0 0,0-1 1 0 0,0 1-1 0 0,0-1 1 0 0,-1 1 0 0 0,1-1-1 0 0,-1 1 1 0 0,-1 4-1 0 0,-2 3 29 0 0,-1 0 0 0 0,0 0 1 0 0,-1-1-1 0 0,-1 1 0 0 0,1-1 0 0 0,-16 16 0 0 0,18-21-48 0 0,-2 3-109 0 0,0-1-1 0 0,0 0 1 0 0,-1 0-1 0 0,0-1 1 0 0,0 0-1 0 0,-15 7 1 0 0,-2-1-2962 0 0,0-4-4044 0 0,7-4-1283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5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2760 0 0,'0'0'248'0'0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5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8 362 2760 0 0,'0'0'125'0'0,"-7"31"16031"0"0,9-40-13454 0 0,15-37-712 0 0,61-164 364 0 0,-71 191-2527 0 0,-4 11-276 0 0,0 0 0 0 0,0 1 0 0 0,1-1 0 0 0,0 1-1 0 0,6-9 1 0 0,17-25-4971 0 0,-17 27 3469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6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3680 0 0,'5'1'8504'0'0,"7"0"-5387"0"0,-11 0-2934 0 0,1-1 1 0 0,-1 0 0 0 0,1 1-1 0 0,-1-1 1 0 0,1 1 0 0 0,-1-1-1 0 0,1 1 1 0 0,-1 0 0 0 0,0 0-1 0 0,1-1 1 0 0,-1 1-1 0 0,0 0 1 0 0,1 0 0 0 0,-1 0-1 0 0,0 1 1 0 0,0-1 0 0 0,0 0-1 0 0,1 3 1 0 0,18 28 1408 0 0,-14-19-976 0 0,1 0-323 0 0,-2 0 0 0 0,0 1-1 0 0,-1-1 1 0 0,0 1 0 0 0,-1 0 0 0 0,0 0-1 0 0,0 16 1 0 0,0-9-114 0 0,-3-11 517 0 0,-2-16 868 0 0,-3-17-440 0 0,5 8-965 0 0,2-1-1 0 0,0 1 0 0 0,0-1 1 0 0,1 1-1 0 0,6-17 0 0 0,4-3 54 0 0,17-33-1 0 0,-28 63-359 0 0,-2 3-4 0 0,0 1 0 0 0,1 0 0 0 0,-1-1 0 0 0,1 1 0 0 0,-1 0 0 0 0,1 0 0 0 0,-1-1 0 0 0,1 1 0 0 0,0 0 0 0 0,0 0 0 0 0,-1 0 1 0 0,1 0-1 0 0,0 0 0 0 0,0 0 0 0 0,2-1 0 0 0,-2 3-290 0 0,1 0 1 0 0,-1 0 0 0 0,1 0 0 0 0,-1 1 0 0 0,0-1 0 0 0,0 0-1 0 0,0 1 1 0 0,0-1 0 0 0,0 1 0 0 0,0 0 0 0 0,0-1-1 0 0,1 3 1 0 0,-1-2-742 0 0,2 6-1084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6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13016 0 0,'0'0'1178'0'0,"2"1"-971"0"0,2 1 55 0 0,0-1 0 0 0,0 1 0 0 0,0-1 0 0 0,0 1 0 0 0,0-1 0 0 0,1-1 0 0 0,-1 1 0 0 0,0 0 0 0 0,0-1 0 0 0,1 0 0 0 0,-1 0 0 0 0,1 0 0 0 0,-1-1 0 0 0,0 1-1 0 0,0-1 1 0 0,1 0 0 0 0,-1-1 0 0 0,0 1 0 0 0,0-1 0 0 0,0 1 0 0 0,4-4 0 0 0,0 1 116 0 0,0 0 0 0 0,0-1 0 0 0,-1 0 0 0 0,0 0 0 0 0,0-1 0 0 0,0 0 0 0 0,-1 0 1 0 0,0-1-1 0 0,9-11 0 0 0,-14 17-319 0 0,-1 0 1 0 0,1 0-1 0 0,-1-1 1 0 0,1 1-1 0 0,-1 0 1 0 0,1 0-1 0 0,-1 0 1 0 0,0-1 0 0 0,1 1-1 0 0,-1 0 1 0 0,0-1-1 0 0,0 1 1 0 0,0 0-1 0 0,0 0 1 0 0,0-1-1 0 0,0 1 1 0 0,-1-2 0 0 0,0 2 434 0 0,-10 2 266 0 0,9 0-725 0 0,0 1-1 0 0,-1-1 1 0 0,1 0 0 0 0,0 1-1 0 0,0 0 1 0 0,0-1-1 0 0,0 1 1 0 0,0 0-1 0 0,0 0 1 0 0,1 0 0 0 0,-1 1-1 0 0,0-1 1 0 0,1 0-1 0 0,0 0 1 0 0,-1 1 0 0 0,0 3-1 0 0,0-1 32 0 0,0 1 0 0 0,1-1-1 0 0,-1 1 1 0 0,1-1 0 0 0,0 1-1 0 0,0 10 1 0 0,1-16-116 0 0,0 1 0 0 0,0 0 0 0 0,0 0-1 0 0,0 0 1 0 0,0 0 0 0 0,0 0 0 0 0,0 0 0 0 0,0 0 0 0 0,0-1-1 0 0,1 1 1 0 0,-1 0 0 0 0,0 0 0 0 0,1 0 0 0 0,-1 0 0 0 0,0 0-1 0 0,1-1 1 0 0,-1 1 0 0 0,1 0 0 0 0,-1 0 0 0 0,1-1 0 0 0,-1 1-1 0 0,1 0 1 0 0,0-1 0 0 0,-1 1 0 0 0,1-1 0 0 0,0 1 0 0 0,0-1-1 0 0,-1 1 1 0 0,1-1 0 0 0,0 1 0 0 0,0-1 0 0 0,0 0-1 0 0,-1 1 1 0 0,1-1 0 0 0,0 0 0 0 0,0 0 0 0 0,0 0 0 0 0,0 0-1 0 0,0 0 1 0 0,0 0 0 0 0,1 0 0 0 0,3 0-427 0 0,0-1 1 0 0,0-1 0 0 0,0 1-1 0 0,0 0 1 0 0,0-1-1 0 0,5-3 1 0 0,5 0-2082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7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33 3680 0 0,'-15'3'392'0'0,"9"-1"863"0"0,2 0 1230 0 0,1-1 0 0 0,-1 0 1 0 0,0 0-1 0 0,-8 1 5212 0 0,12-1-7613 0 0,1 0-1 0 0,-1-1 1 0 0,1 1 0 0 0,-1-1 0 0 0,1 1 0 0 0,-1-1 0 0 0,1 1 0 0 0,0-1 0 0 0,-1 1-1 0 0,1-1 1 0 0,-1 1 0 0 0,1-1 0 0 0,0 0 0 0 0,-1 1 0 0 0,1-1 0 0 0,0 0 0 0 0,0 0-1 0 0,-1 1 1 0 0,1-1 0 0 0,1 0 0 0 0,14 3 395 0 0,-13-2-378 0 0,0-1 1 0 0,1 1-1 0 0,-1-1 1 0 0,0 1-1 0 0,0 0 1 0 0,0 0-1 0 0,-1 1 1 0 0,1-1 0 0 0,0 0-1 0 0,0 1 1 0 0,-1 0-1 0 0,1 0 1 0 0,0-1-1 0 0,2 5 1 0 0,-4-5-75 0 0,0 0 1 0 0,0 1-1 0 0,0-1 0 0 0,0 1 1 0 0,0-1-1 0 0,-1 1 1 0 0,1 0-1 0 0,-1-1 0 0 0,1 1 1 0 0,-1 0-1 0 0,0-1 1 0 0,1 1-1 0 0,-1 0 0 0 0,0-1 1 0 0,0 1-1 0 0,0 0 1 0 0,0 0-1 0 0,-1-1 1 0 0,1 1-1 0 0,0 0 0 0 0,-1-1 1 0 0,1 1-1 0 0,-1 0 1 0 0,1-1-1 0 0,-1 1 0 0 0,0-1 1 0 0,-1 3-1 0 0,-3 4-1 0 0,-1 1 0 0 0,0-1 0 0 0,0 0-1 0 0,-1 0 1 0 0,-14 13 0 0 0,14-16-593 0 0,0 1 0 0 0,0-1-1 0 0,0-1 1 0 0,-9 5 0 0 0,14-8 38 0 0,-1 0 0 0 0,0 0-1 0 0,1 0 1 0 0,-1 0 0 0 0,0-1 0 0 0,1 1 0 0 0,-5-1 0 0 0</inkml:trace>
  <inkml:trace contextRef="#ctx0" brushRef="#br0" timeOffset="1">267 1 3680 0 0,'-1'2'5714'0'0,"-6"8"-688"0"0,4-5-2511 0 0,-1 0-1022 0 0,1 1 0 0 0,0-1 1 0 0,0 0-1 0 0,-5 12 0 0 0,8-16-1422 0 0,0 0 1 0 0,-1 0-1 0 0,1 0 0 0 0,0 0 0 0 0,0 0 1 0 0,-1 0-1 0 0,1 0 0 0 0,0 0 1 0 0,0 0-1 0 0,0 0 0 0 0,1 0 0 0 0,-1 0 1 0 0,0 0-1 0 0,0 0 0 0 0,0 0 1 0 0,1 0-1 0 0,-1 0 0 0 0,0 0 0 0 0,1 0 1 0 0,-1 0-1 0 0,1 0 0 0 0,-1 0 1 0 0,1-1-1 0 0,0 1 0 0 0,-1 0 0 0 0,1 0 1 0 0,0 0-1 0 0,0-1 0 0 0,-1 1 1 0 0,1 0-1 0 0,0-1 0 0 0,0 1 0 0 0,0-1 1 0 0,0 1-1 0 0,0-1 0 0 0,0 0 1 0 0,1 1-1 0 0,7 2 77 0 0,0-1 1 0 0,0-1 0 0 0,0 1-1 0 0,0-1 1 0 0,0-1-1 0 0,16-1 1 0 0,-12 1-101 0 0,0 0 1 0 0,19 3-1 0 0,-28-2-85 0 0,0 0-1 0 0,0 0 1 0 0,0 0 0 0 0,-1 0-1 0 0,1 1 1 0 0,-1-1-1 0 0,1 1 1 0 0,4 3 0 0 0,-7-4 64 0 0,0-1 0 0 0,0 1 0 0 0,0 0 1 0 0,0 0-1 0 0,0 0 0 0 0,-1 0 0 0 0,1 0 0 0 0,0 0 1 0 0,-1 1-1 0 0,1-1 0 0 0,0 0 0 0 0,-1 0 0 0 0,1 0 1 0 0,-1 1-1 0 0,0-1 0 0 0,1 0 0 0 0,-1 1 1 0 0,0-1-1 0 0,0 0 0 0 0,0 0 0 0 0,0 1 0 0 0,0-1 1 0 0,0 0-1 0 0,0 1 0 0 0,0-1 0 0 0,-1 0 0 0 0,1 1 1 0 0,0-1-1 0 0,-1 1 0 0 0,-2 5-4 0 0,0-1 1 0 0,0 0-1 0 0,0 0 0 0 0,-1 0 0 0 0,1 0 0 0 0,-1-1 1 0 0,-1 0-1 0 0,-8 9 0 0 0,5-7-227 0 0,0 0 1 0 0,0-1-1 0 0,0 0 0 0 0,-1 0 1 0 0,-10 4-1 0 0,-8-1-1142 0 0,13-9-1228 0 0,13 0 2093 0 0,1 0 0 0 0,-1 0 0 0 0,0-1 0 0 0,1 1-1 0 0,-1 0 1 0 0,0-1 0 0 0,1 1 0 0 0,-1 0 0 0 0,1-1 0 0 0,-1 1-1 0 0,0-1 1 0 0,-1-2-1443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7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47 123 16703 0 0,'-1'2'173'0'0,"0"1"-1"0"0,0-1 0 0 0,1 0 0 0 0,-1 0 1 0 0,0 1-1 0 0,1-1 0 0 0,-1 1 0 0 0,1-1 1 0 0,0 0-1 0 0,0 4 0 0 0,-2 8 620 0 0,-3 9 850 0 0,-6 19 509 0 0,8-34-1746 0 0,1 0 0 0 0,1-1-1 0 0,-2 13 1 0 0,-3 15 327 0 0,3-2-637 0 0,3-28-503 0 0,0-1 0 0 0,0 1 1 0 0,-1 0-1 0 0,0 0 0 0 0,-2 9 0 0 0</inkml:trace>
  <inkml:trace contextRef="#ctx0" brushRef="#br0" timeOffset="0.98">70 0 17647 0 0,'0'0'1920'0'0,"5"3"-1840"0"0,2 3-16 0 0,-5-1-64 0 0,4 2 96 0 0,4 2-1288 0 0,-3 0-264 0 0,1-2-47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2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32 125 3680 0 0,'0'0'663'0'0,"-3"-12"4835"0"0,2 5-4859 0 0,1 1 0 0 0,-1-1-1 0 0,1 0 1 0 0,0 1 0 0 0,1-1 0 0 0,0 1 0 0 0,2-10 0 0 0,2-2 13 0 0,-4 13-306 0 0,1 0-1 0 0,-1 0 1 0 0,0 0 0 0 0,0-8 7562 0 0,-1 21-7461 0 0,4 64 1312 0 0,-2-48-1601 0 0,-1 0 0 0 0,-3 40 0 0 0,-26 101 1765 0 0,23-147-1758 0 0,0-12-172 0 0,2-9 25 0 0,0-5-162 0 0,0-7-2786 0 0,2 5-4305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07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43 15464 0 0,'-8'13'1645'0'0,"5"-9"-1240"0"0,0 1 0 0 0,1 0 0 0 0,-1 0 0 0 0,1 0 0 0 0,0 0-1 0 0,1 0 1 0 0,-2 8 0 0 0,2-11-157 0 0,1 0 0 0 0,-1 0-1 0 0,1 0 1 0 0,0 1 0 0 0,0-1-1 0 0,0 0 1 0 0,1 0 0 0 0,-1 0-1 0 0,0 0 1 0 0,1 0-1 0 0,-1 0 1 0 0,1 1 0 0 0,0-1-1 0 0,0 0 1 0 0,0-1 0 0 0,0 1-1 0 0,0 0 1 0 0,0 0 0 0 0,0 0-1 0 0,0-1 1 0 0,3 4 0 0 0,-3-4-177 0 0,0 0 0 0 0,0 0 0 0 0,1-1 0 0 0,-1 1 0 0 0,0 0 0 0 0,0 0 0 0 0,1 0 0 0 0,-1-1 0 0 0,0 1 0 0 0,1-1 0 0 0,-1 1 0 0 0,1-1 0 0 0,-1 1 0 0 0,1-1 0 0 0,-1 0 0 0 0,1 0 0 0 0,-1 0 0 0 0,1 0 0 0 0,-1 0 1 0 0,2 0-1 0 0,-1-1-26 0 0,1 1-1 0 0,-1-1 1 0 0,0 0 0 0 0,0 0 0 0 0,0 0 0 0 0,0 0 0 0 0,-1 0 0 0 0,1-1 0 0 0,0 1 0 0 0,0 0 0 0 0,-1-1 0 0 0,3-1 0 0 0,1-4-15 0 0,0 1 0 0 0,-1-1 0 0 0,1 0 0 0 0,-1 0 0 0 0,6-14-1 0 0,-8 14-601 0 0,1-2-359 0 0</inkml:trace>
  <inkml:trace contextRef="#ctx0" brushRef="#br0" timeOffset="1">226 218 8752 0 0,'3'-5'6069'0'0,"3"-7"-1544"0"0,-2 4-3034 0 0,1-1 1 0 0,3-12 0 0 0,-1 2-330 0 0,0 1 0 0 0,18-30 0 0 0,-1 12 139 0 0,-23 35-925 0 0,24 13-73 0 0,-23-10-299 0 0,0-1 0 0 0,0 1-1 0 0,0 0 1 0 0,-1 0 0 0 0,1 0-1 0 0,0 0 1 0 0,-1 0 0 0 0,2 3 0 0 0,-2-3 4 0 0,1 0 0 0 0,-1 1 1 0 0,1-2-1 0 0,-1 1 1 0 0,1 0-1 0 0,-1 0 0 0 0,1 0 1 0 0,0-1-1 0 0,2 2 0 0 0,-3-2-2 0 0,0-1 0 0 0,0 1-1 0 0,0-1 1 0 0,0 0 0 0 0,0 1-1 0 0,0-1 1 0 0,0 0 0 0 0,0 0-1 0 0,0 0 1 0 0,0 0 0 0 0,0 0-1 0 0,0 0 1 0 0,0 0 0 0 0,0 0-1 0 0,0 0 1 0 0,0-1 0 0 0,0 1-1 0 0,0 0 1 0 0,0-1 0 0 0,0 1-1 0 0,0 0 1 0 0,0-1 0 0 0,0 1-1 0 0,1-2 1 0 0,0 1 5 0 0,0 0 0 0 0,-1-1 1 0 0,1 1-1 0 0,-1-1 0 0 0,1 1 0 0 0,-1-1 1 0 0,1 0-1 0 0,0-2 0 0 0,16-37-937 0 0,-13 22-6845 0 0,-2 4-1235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18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14 2760 0 0,'21'-14'20242'0'0,"-20"15"-20010"0"0,0 0-1 0 0,-1 0 1 0 0,1-1 0 0 0,0 1 0 0 0,-1 0 0 0 0,1 0-1 0 0,-1 0 1 0 0,0 0 0 0 0,1 0 0 0 0,-1 0 0 0 0,0 0 0 0 0,1 0-1 0 0,-1 2 1 0 0,1 5-222 0 0,0 1 0 0 0,-1 13 0 0 0,-17 93 917 0 0,9-71-860 0 0,5-27-158 0 0,-1 5-113 0 0,1 0 0 0 0,0 1 0 0 0,2 42 1 0 0,4-52-1235 0 0,0-4-74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18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21047 0 0,'0'0'928'0'0,"-5"3"200"0"0,2-1-904 0 0,-2-2-224 0 0,2 3 0 0 0,-3-3 88 0 0,0 5-88 0 0,1-2 96 0 0,0 4-96 0 0,-2 3-864 0 0,4 5-224 0 0,-2 0-40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19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0 665 5064 0 0,'0'0'389'0'0,"1"-5"2351"0"0,5-20 5374 0 0,2-1-4007 0 0,21-51 53 0 0,6-13-1244 0 0,-24 63-2018 0 0,13-44 0 0 0,-14 37-345 0 0,-6 12 24 0 0,-5 20-490 0 0,-8 19-23 0 0,5 7-64 0 0,-2 35 0 0 0,6-51 0 0 0,0-1 0 0 0,0 0 0 0 0,1 0 0 0 0,0 0 0 0 0,0 0 0 0 0,0 0 0 0 0,1 0 0 0 0,0 0 0 0 0,5 10 0 0 0,-6-16 9 0 0,-1 0-1 0 0,1 0 1 0 0,-1 0-1 0 0,1-1 1 0 0,-1 1-1 0 0,1 0 1 0 0,0 0-1 0 0,-1-1 1 0 0,1 1-1 0 0,0 0 1 0 0,-1-1-1 0 0,1 1 1 0 0,0-1-1 0 0,0 1 1 0 0,0-1-1 0 0,0 1 1 0 0,-1-1-1 0 0,1 0 1 0 0,0 1-1 0 0,0-1 1 0 0,0 0-1 0 0,0 0 1 0 0,0 1-1 0 0,0-1 1 0 0,0 0-1 0 0,0 0 1 0 0,0 0-1 0 0,0 0 1 0 0,0-1-1 0 0,0 1 1 0 0,1 0-1 0 0,0-1 16 0 0,1 1 11 0 0,0-1 0 0 0,0 0 0 0 0,0 0 0 0 0,0-1 0 0 0,0 1 0 0 0,-1-1 0 0 0,1 1 0 0 0,0-1 0 0 0,-1 0 0 0 0,1 0 0 0 0,2-3 0 0 0,2-2 27 0 0,0 0 0 0 0,8-13 1 0 0,49-80-487 0 0,-1 2-5643 0 0,-50 78 3095 0 0,-2 2-5219 0 0</inkml:trace>
  <inkml:trace contextRef="#ctx0" brushRef="#br0" timeOffset="1">515 0 14192 0 0,'0'0'1290'0'0,"1"2"-866"0"0,9 19 1680 0 0,-1 1 0 0 0,-1 0-1 0 0,7 27 1 0 0,1 6-487 0 0,31 138-242 0 0,-18-60-777 0 0,-24-114-1746 0 0,10 25 0 0 0,-9-28-156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19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15664 0 0,'0'0'1695'0'0,"10"0"-1695"0"0,-2 0 0 0 0,0 0 2080 0 0,4 0 384 0 0,1 0 80 0 0,7 0 16 0 0,3-3-2048 0 0,2 3-416 0 0,0-2-96 0 0,3 2 0 0 0,-2 0-832 0 0,2 0-184 0 0,0 2-40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0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3224 0 0,'0'0'13608'0'0,"3"7"-12578"0"0,-3-2-636 0 0,0 0 0 0 0,-1 0 0 0 0,1 0-1 0 0,-1 0 1 0 0,0 0 0 0 0,0 0 0 0 0,-1 0 0 0 0,-3 8 0 0 0,2-3-42 0 0,-31 77 1546 0 0,-60 111-1 0 0,78-166-1654 0 0,-121 231 1023 0 0,113-222-1510 0 0,-31 42 0 0 0,54-81-116 0 0,-5 4-2618 0 0</inkml:trace>
  <inkml:trace contextRef="#ctx0" brushRef="#br0" timeOffset="1">637 306 23039 0 0,'-1'1'1058'0'0,"-4"6"-835"0"0,0 1 0 0 0,1 0 0 0 0,0 0 0 0 0,0 0 0 0 0,-5 15 0 0 0,2-3-123 0 0,-48 135 924 0 0,48-130-867 0 0,1 0 0 0 0,1 1 0 0 0,1 0-1 0 0,0 34 1 0 0,5-43-2885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0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28 5984 0 0,'-3'-13'264'0'0,"1"9"56"0"0,-1-4-256 0 0,-3 6 3408 0 0,0 4 680 0 0,1 6 135 0 0,-1-1 25 0 0,-2 3-4120 0 0,2 5-816 0 0,0 3-168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0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0 657 12896 0 0,'0'0'997'0'0,"7"-12"3248"0"0,9-21 625 0 0,5-19-2352 0 0,3-7-1278 0 0,-19 47-1031 0 0,37-78 655 0 0,-41 90-858 0 0,-1 0 0 0 0,0-1 0 0 0,0 1 0 0 0,0 0 0 0 0,0-1 1 0 0,0 1-1 0 0,0 0 0 0 0,0-1 0 0 0,1 1 0 0 0,-1 0 0 0 0,0 0 0 0 0,0-1 0 0 0,1 1 0 0 0,-1 0 0 0 0,0 0 0 0 0,0-1 0 0 0,1 1 0 0 0,-1 0 0 0 0,0 0 0 0 0,0 0 1 0 0,1-1-1 0 0,-1 1 0 0 0,0 0 0 0 0,1 0 0 0 0,-1 0 0 0 0,0 0 0 0 0,1 0 0 0 0,-1 0 0 0 0,0 0 0 0 0,1 0 0 0 0,-1-1 0 0 0,0 1 0 0 0,1 0 0 0 0,-1 1 0 0 0,0-1 0 0 0,1 0 1 0 0,-1 0-1 0 0,0 0 0 0 0,1 0 0 0 0,-1 0 0 0 0,0 0 0 0 0,1 0 0 0 0,-1 0 0 0 0,0 1 0 0 0,1-1 0 0 0,-1 0 0 0 0,1 0 0 0 0,7 13-72 0 0,-6-11 42 0 0,22 38-229 0 0,-17-28 502 0 0,14 20 1 0 0,-18-28-286 0 0,0-1 1 0 0,-1 0-1 0 0,1 0 1 0 0,0 0-1 0 0,1-1 1 0 0,-1 1-1 0 0,0-1 1 0 0,1 0-1 0 0,0 1 1 0 0,-1-2 0 0 0,1 1-1 0 0,0 0 1 0 0,0-1-1 0 0,0 1 1 0 0,6 0-1 0 0,-7-2 38 0 0,1 0 0 0 0,-1 0-1 0 0,1 0 1 0 0,-1 0 0 0 0,1 0 0 0 0,-1-1-1 0 0,1 0 1 0 0,-1 1 0 0 0,1-2 0 0 0,-1 1-1 0 0,0 0 1 0 0,0 0 0 0 0,1-1-1 0 0,-1 0 1 0 0,0 0 0 0 0,0 0 0 0 0,0 0-1 0 0,4-4 1 0 0,7-8-897 0 0,0-1 0 0 0,-2 0 0 0 0,18-26 0 0 0,-13 14-1189 0 0</inkml:trace>
  <inkml:trace contextRef="#ctx0" brushRef="#br0" timeOffset="1">578 1 15664 0 0,'0'0'356'0'0,"0"5"475"0"0,-8 192 4760 0 0,11 18-2301 0 0,7-73-5384 0 0,-7-120-6376 0 0</inkml:trace>
  <inkml:trace contextRef="#ctx0" brushRef="#br0" timeOffset="2">380 308 20735 0 0,'0'0'1840'0'0,"6"-2"-1472"0"0,3 0-296 0 0,2 2-72 0 0,9-3 864 0 0,0 1 160 0 0,2-2 32 0 0,1 2 8 0 0,1 0-872 0 0,3 2-192 0 0,1-3 0 0 0,2 3 0 0 0,-1-2-1584 0 0,1 2-272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1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47 6448 0 0,'-1'0'98'0'0,"0"0"1"0"0,0 0 0 0 0,0 0 0 0 0,0 0-1 0 0,0 0 1 0 0,0 0 0 0 0,0 0-1 0 0,0 1 1 0 0,0-1 0 0 0,0 0-1 0 0,0 1 1 0 0,0-1 0 0 0,0 1-1 0 0,0-1 1 0 0,0 1 0 0 0,0-1-1 0 0,1 1 1 0 0,-1 0 0 0 0,0-1-1 0 0,0 1 1 0 0,0 0 0 0 0,1 0-1 0 0,-1-1 1 0 0,0 1 0 0 0,1 0-1 0 0,-1 0 1 0 0,1 0 0 0 0,-1 0-1 0 0,1 0 1 0 0,-1 2 0 0 0,1-3 402 0 0,-1 1 0 0 0,1 0 0 0 0,0 0 1 0 0,0 0-1 0 0,0 0 0 0 0,0 0 0 0 0,0 0 0 0 0,0 0 1 0 0,0 0-1 0 0,0 0 0 0 0,0 0 0 0 0,0 0 0 0 0,0 0 0 0 0,0 0 1 0 0,1 0-1 0 0,-1-1 0 0 0,0 1 0 0 0,1 0 0 0 0,-1 0 1 0 0,1 0-1 0 0,-1 0 0 0 0,1-1 0 0 0,0 2 0 0 0,3 2-50 0 0,1 0-1 0 0,-1-1 0 0 0,1 0 0 0 0,0 1 0 0 0,-1-2 1 0 0,1 1-1 0 0,1-1 0 0 0,-1 1 0 0 0,0-1 1 0 0,9 2-1 0 0,7 1-179 0 0,29 2-1 0 0,-43-6-100 0 0,59 7-3 0 0,0-4 0 0 0,0-3 0 0 0,110-11 0 0 0,-162 8-129 0 0,-1 0 0 0 0,16-6-1 0 0,-28 8-36 0 0,-1 0 0 0 0,0 0-1 0 0,1 0 1 0 0,-1-1 0 0 0,1 1-1 0 0,-1 0 1 0 0,0 0-1 0 0,1 0 1 0 0,-1-1 0 0 0,0 1-1 0 0,1 0 1 0 0,-1 0 0 0 0,0-1-1 0 0,1 1 1 0 0,-1 0-1 0 0,0 0 1 0 0,0-1 0 0 0,1 1-1 0 0,-1 0 1 0 0,0-1 0 0 0,0 1-1 0 0,1-1 1 0 0,-1 1-1 0 0,0 0 1 0 0,0-1 0 0 0,0 1-1 0 0,0 0 1 0 0,0-1-1 0 0,0 1 1 0 0,0-2 0 0 0,0 1 9 0 0,0 0 1 0 0,0 0-1 0 0,-1 0 1 0 0,1 0-1 0 0,0 0 1 0 0,-1 0-1 0 0,0 0 1 0 0,1 0-1 0 0,-1 0 1 0 0,1 0 0 0 0,-2-1-1 0 0,-1-2 34 0 0,-1 0 0 0 0,0 0 0 0 0,1 1 0 0 0,-6-4 0 0 0,-7-3-17 0 0,-1 0 1 0 0,0 2-1 0 0,0-1 1 0 0,0 2-1 0 0,-1 1 1 0 0,-27-7-1 0 0,15 7-155 0 0,0 1-1 0 0,0 2 1 0 0,-40 0-1 0 0,62 4 489 0 0,18 2 195 0 0,19 3 177 0 0,29-1-584 0 0,98-4 0 0 0,-81-2-73 0 0,-60 2-60 0 0,0-1 0 0 0,24 6 0 0 0,-33-5 4 0 0,-1 0 0 0 0,0 0 0 0 0,0 1-1 0 0,0 0 1 0 0,0 0 0 0 0,0 0 0 0 0,-1 0 0 0 0,1 1 0 0 0,-1 0 0 0 0,9 6 0 0 0,-12-7-7 0 0,1 0 0 0 0,-1-1 0 0 0,0 1 1 0 0,0 0-1 0 0,0 0 0 0 0,1 0 0 0 0,-2 0 0 0 0,1 0 0 0 0,0 0 0 0 0,0 0 1 0 0,-1 0-1 0 0,1 0 0 0 0,-1 0 0 0 0,1 4 0 0 0,-1-1 19 0 0,0-1 0 0 0,0 1 0 0 0,-1-1 0 0 0,1 1 0 0 0,-1-1 0 0 0,-3 8 0 0 0,-1 0 28 0 0,0 0 0 0 0,-1 0 0 0 0,0-1 1 0 0,-9 12-1 0 0,-8 7 6 0 0,-1-1 1 0 0,-34 30 0 0 0,29-29-46 0 0,-10 6-3034 0 0,-1-3-4269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1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6912 0 0,'0'0'528'0'0,"-8"4"-320"0"0,3-2 1420 0 0,0 0 0 0 0,0 0 0 0 0,1 1 1 0 0,-8 5-1 0 0,11-7-1030 0 0,-1 1 0 0 0,1 0 0 0 0,-1-1 0 0 0,1 1 0 0 0,-1 0 0 0 0,1 0 0 0 0,0-1 0 0 0,0 1 1 0 0,0 0-1 0 0,0 0 0 0 0,0 0 0 0 0,1 0 0 0 0,-2 4 0 0 0,-20 62 566 0 0,16-39-820 0 0,-11 80 1481 0 0,13-90-1965 0 0,3-17 30 0 0,1 0 0 0 0,-1 0-1 0 0,1 0 1 0 0,-1 0 0 0 0,1 0-1 0 0,0 0 1 0 0,0 0 0 0 0,0 0 0 0 0,0 0-1 0 0,0 0 1 0 0,0 0 0 0 0,1 0 0 0 0,-1 0-1 0 0,0 0 1 0 0,1 0 0 0 0,1 2 0 0 0,1 2-1668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5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3 6912 0 0,'-4'-2'12344'0'0,"0"3"-12827"0"0,-1 3 731 0 0,0 0 1 0 0,1 0 0 0 0,-1 1 0 0 0,1 0-1 0 0,0 0 1 0 0,0 0 0 0 0,1 0 0 0 0,-1 0-1 0 0,-3 11 1 0 0,3-9-1539 0 0,1-1 1 0 0,1 1-1 0 0,-1 1 0 0 0,-1 9 1 0 0,4-9-5083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2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4608 0 0,'-5'7'408'0'0</inkml:trace>
  <inkml:trace contextRef="#ctx0" brushRef="#br0" timeOffset="1">90 794 19375 0 0,'0'0'439'0'0,"1"1"-313"0"0,-1 0-1 0 0,1-1 1 0 0,-1 1 0 0 0,1-1 0 0 0,-1 1-1 0 0,1 0 1 0 0,-1-1 0 0 0,1 1-1 0 0,-1-1 1 0 0,1 1 0 0 0,-1-1 0 0 0,1 1-1 0 0,1 0 1 0 0,-1-1-60 0 0,0-1 0 0 0,0 1 0 0 0,0 0 0 0 0,0-1 0 0 0,0 1 0 0 0,0-1 1 0 0,0 1-1 0 0,0-1 0 0 0,0 1 0 0 0,0-1 0 0 0,-1 1 0 0 0,1-1 0 0 0,0 0 0 0 0,0 0 0 0 0,-1 1 0 0 0,1-1 0 0 0,0 0 0 0 0,-1 0 0 0 0,1 0 0 0 0,-1 0 1 0 0,1-1-1 0 0,12-25 964 0 0,-9 17-641 0 0,27-62 1307 0 0,-3 7-47 0 0,39-65-1 0 0,-67 129-1537 0 0,4 12-116 0 0,0 1 0 0 0,-1 0 0 0 0,0-1 0 0 0,-1 1-1 0 0,1 20 1 0 0,0-5-111 0 0,-2-17 143 0 0,1 1 0 0 0,0-1-1 0 0,1 0 1 0 0,0 0 0 0 0,0 0-1 0 0,1-1 1 0 0,0 1 0 0 0,1-1-1 0 0,8 12 1 0 0,-12-19-32 0 0,0 0 0 0 0,0-1 1 0 0,1 1-1 0 0,-1-1 0 0 0,1 1 0 0 0,-1-1 0 0 0,1 0 1 0 0,0 0-1 0 0,0 1 0 0 0,-1-1 0 0 0,1 0 0 0 0,0-1 1 0 0,0 1-1 0 0,0 0 0 0 0,0 0 0 0 0,0-1 0 0 0,0 1 1 0 0,4-1-1 0 0,-3 0-11 0 0,-1 0 0 0 0,1 0-1 0 0,-1-1 1 0 0,1 0 0 0 0,-1 1 0 0 0,0-1 0 0 0,1 0 0 0 0,-1 0 0 0 0,0 0 0 0 0,1 0-1 0 0,-1-1 1 0 0,0 1 0 0 0,3-3 0 0 0,4-4-97 0 0,0-1-1 0 0,-1-1 1 0 0,0 1 0 0 0,13-21-1 0 0,0-3-1711 0 0,28-61 0 0 0,-24 35-5719 0 0,-10 18-49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0:22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32 6912 0 0,'0'-2'89'0'0,"0"0"0"0"0,1-1 0 0 0,-1 1 0 0 0,1-1 0 0 0,-1 1 0 0 0,1-1 0 0 0,1-2 0 0 0,1-4 6063 0 0,-9 42 2342 0 0,2 23-5975 0 0,4-50-2019 0 0,2 180 2708 0 0,1-66-2686 0 0,3 29-95 0 0,0-3-494 0 0,-4-83-4122 0 0,-2-53-5001 0 0</inkml:trace>
  <inkml:trace contextRef="#ctx0" brushRef="#br0" timeOffset="1">1 435 24847 0 0,'6'0'2255'0'0,"56"-15"-1603"0"0,-17 3 121 0 0,136-22 506 0 0,-59 20-3988 0 0,-91 11-3953 0 0,1 1-2125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07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86 3680 0 0,'0'0'167'0'0,"-20"-3"848"0"0,19 2-568 0 0,-1 1-1 0 0,1-1 1 0 0,-1 0-1 0 0,1 0 1 0 0,-1 1-1 0 0,1-1 1 0 0,-1 0-1 0 0,1-1 1 0 0,0 1-1 0 0,0 0 1 0 0,-1 0-1 0 0,1 0 1 0 0,0-1-1 0 0,0 1 1 0 0,0-1-1 0 0,0 1 0 0 0,1 0 1 0 0,-1-1-1 0 0,0 0 1 0 0,1 1-1 0 0,-2-4 1 0 0,1 2-252 0 0,0-1 0 0 0,0 1 0 0 0,-1 0 0 0 0,0-1 0 0 0,1 1 0 0 0,-1 0 0 0 0,-4-5 0 0 0,-2 0 5684 0 0,11 27-4948 0 0,5 2-72 0 0,-7-17-694 0 0,1 0 1 0 0,-1 0 0 0 0,1 0 0 0 0,0-1 0 0 0,0 1-1 0 0,0 0 1 0 0,0-1 0 0 0,4 4 0 0 0,0-1 23 0 0,0-1-1 0 0,0 0 1 0 0,1 0 0 0 0,0 0 0 0 0,0 0 0 0 0,0-1-1 0 0,0-1 1 0 0,1 1 0 0 0,-1-1 0 0 0,9 2-1 0 0,10 2 350 0 0,47 5-1 0 0,-54-9-310 0 0,-1-2-52 0 0,0 0-1 0 0,0-1 1 0 0,26-4-1 0 0,-4 1-33 0 0,440-49 871 0 0,-403 41-937 0 0,114-13 453 0 0,208 1 1 0 0,-220 29-487 0 0,-1 0-52 0 0,17-20 10 0 0,-137 6 0 0 0,1 4 0 0 0,68 3 0 0 0,-92 3 18 0 0,197 15 548 0 0,-79-4-410 0 0,-42 3-669 0 0,-34-4 286 0 0,-65-11 227 0 0,1-1 0 0 0,-1 0 0 0 0,0-1 0 0 0,23-5 0 0 0,10-1 0 0 0,-20 6 0 0 0,-11 0 0 0 0,0 0 0 0 0,1-1 0 0 0,-1-1 0 0 0,20-6 0 0 0,-32 8 46 0 0,1 0 0 0 0,-1-1 0 0 0,0 1 0 0 0,0-1-1 0 0,-1 0 1 0 0,1 1 0 0 0,0-1 0 0 0,0 0 0 0 0,-1 0 0 0 0,1 0 0 0 0,-1 0 0 0 0,0 0 0 0 0,0 0 0 0 0,1-1-1 0 0,-1 1 1 0 0,-1 0 0 0 0,1-1 0 0 0,1-3 0 0 0,-2 5-60 0 0,0 0 1 0 0,0 0-1 0 0,0 0 0 0 0,0 0 1 0 0,0 0-1 0 0,0 1 0 0 0,0-1 0 0 0,-1 0 1 0 0,1 0-1 0 0,0 0 0 0 0,-1 0 1 0 0,1 1-1 0 0,0-1 0 0 0,-1 0 1 0 0,1 0-1 0 0,-1 0 0 0 0,1 1 1 0 0,-1-1-1 0 0,1 0 0 0 0,-1 1 0 0 0,0-1 1 0 0,1 1-1 0 0,-1-1 0 0 0,0 0 1 0 0,1 1-1 0 0,-1 0 0 0 0,0-1 1 0 0,0 1-1 0 0,1-1 0 0 0,-1 1 1 0 0,0 0-1 0 0,0-1 0 0 0,0 1 1 0 0,0 0-1 0 0,0 0 0 0 0,-1 0 0 0 0,-1 0-420 0 0,-1 0-1 0 0,0 0 0 0 0,0 0 1 0 0,1 1-1 0 0,-1 0 0 0 0,0 0 1 0 0,-3 1-1 0 0,-6 3-1037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7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 3224 0 0,'-1'1'15380'0'0,"-3"10"-14185"0"0,0-2-576 0 0,2 0-1 0 0,-1 1 0 0 0,1-1 0 0 0,0 11 1 0 0,-2 3 233 0 0,-35 217 1524 0 0,37-230-2594 0 0,0 0 1 0 0,1 0-1 0 0,1 0 0 0 0,-1 0 1 0 0,2-1-1 0 0,1 15 0 0 0,0-20-1362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7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49 13360 0 0,'-3'-13'592'0'0,"3"8"120"0"0,0-2-568 0 0,-3 1-144 0 0,3-1 0 0 0,-2 2 0 0 0,-1 0 2879 0 0,0 5-1279 0 0,-3 0 16 0 0,3 0-1168 0 0,1 5-448 0 0,-1 2-5663 0 0,3 1-1185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7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0 579 17503 0 0,'0'0'803'0'0,"3"-11"298"0"0,47-192 5641 0 0,-38 157-5896 0 0,-9 36-669 0 0,-1 1-20 0 0,0 1 1 0 0,0 0-1 0 0,0-14 1 0 0,-2 22 255 0 0,0 1-229 0 0,0 37 18 0 0,-1-5-248 0 0,2 1-1 0 0,1-1 1 0 0,8 47-1 0 0,-8-74 120 0 0,-1-1 0 0 0,1 0 0 0 0,0 0 0 0 0,0 0-1 0 0,0 0 1 0 0,1-1 0 0 0,0 1 0 0 0,-1 0 0 0 0,8 6 0 0 0,-9-9-48 0 0,1-1 1 0 0,-1 1 0 0 0,1-1 0 0 0,0 1-1 0 0,0-1 1 0 0,-1 0 0 0 0,1 0-1 0 0,0 0 1 0 0,0 0 0 0 0,0 0 0 0 0,1 0-1 0 0,-1 0 1 0 0,0-1 0 0 0,0 1-1 0 0,0-1 1 0 0,1 1 0 0 0,-1-1 0 0 0,0 0-1 0 0,0 0 1 0 0,1 0 0 0 0,-1 0 0 0 0,0-1-1 0 0,0 1 1 0 0,0 0 0 0 0,4-2-1 0 0,0 0 16 0 0,-1-1 0 0 0,1 0 0 0 0,-1 0 0 0 0,1 0-1 0 0,-1-1 1 0 0,0 1 0 0 0,-1-1 0 0 0,1 0 0 0 0,0-1 0 0 0,-1 1-1 0 0,4-6 1 0 0,6-9-249 0 0,18-34 0 0 0,-14 22-982 0 0,17-37-2545 0 0,-22 44 1749 0 0</inkml:trace>
  <inkml:trace contextRef="#ctx0" brushRef="#br0" timeOffset="1">527 0 21191 0 0,'-1'2'168'0'0,"1"-1"-1"0"0,-1 1 0 0 0,0-1 0 0 0,1 1 0 0 0,-1-1 0 0 0,1 1 1 0 0,-1-1-1 0 0,1 1 0 0 0,0 0 0 0 0,0-1 0 0 0,0 1 1 0 0,0 3-1 0 0,2 19-13 0 0,7 16 10 0 0,5 26 1112 0 0,8 137 1889 0 0,-19-172-3158 0 0,21 133-3008 0 0,-23-160 2777 0 0,2 9-1595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8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 14280 0 0,'1'-7'1297'0'0,"-1"6"-1284"0"0,0 1-1 0 0,0-1 1 0 0,0 0 0 0 0,0 0 0 0 0,1 0 0 0 0,-1 1 0 0 0,0-1-1 0 0,1 0 1 0 0,-1 0 0 0 0,0 1 0 0 0,1-1 0 0 0,-1 0-1 0 0,1 1 1 0 0,-1-1 0 0 0,1 0 0 0 0,-1 1 0 0 0,1-1-1 0 0,0 1 1 0 0,-1-1 0 0 0,1 1 0 0 0,0-1 0 0 0,-1 1-1 0 0,1 0 1 0 0,0-1 0 0 0,0 1 0 0 0,0-1 0 0 0,2 0 290 0 0,14-10 2739 0 0,34-19 4405 0 0,-15 12-6562 0 0,8 2-1762 0 0,61-14-1 0 0,-79 23-520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8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25 5064 0 0,'0'-25'16156'0'0,"-1"33"-15295"0"0,-6 26 161 0 0,-2 0 1 0 0,-17 41-1 0 0,9-26-469 0 0,-63 158 103 0 0,-8 23-94 0 0,81-209-604 0 0,2-6-521 0 0,0-1 0 0 0,1 1 0 0 0,0 1 0 0 0,-2 29 0 0 0,9-31-5406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9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301 355 13824 0 0,'-1'-2'151'0'0,"1"-1"0"0"0,-1 1 0 0 0,0-1 0 0 0,0 1 0 0 0,0 0 0 0 0,0 0 0 0 0,0-1 0 0 0,0 1 0 0 0,-1 0 0 0 0,1 0 0 0 0,-1 0 0 0 0,1 0 0 0 0,-1 0 0 0 0,0 1 0 0 0,0-1 0 0 0,0 0 1 0 0,0 1-1 0 0,-3-2 0 0 0,2 1 81 0 0,0 1 1 0 0,-1 0 0 0 0,1 0-1 0 0,0 1 1 0 0,0-1 0 0 0,-1 1-1 0 0,1-1 1 0 0,0 1 0 0 0,-1 0 0 0 0,1 0-1 0 0,0 1 1 0 0,-5 0 0 0 0,-2 1-39 0 0,1 1 1 0 0,0 0-1 0 0,0 0 1 0 0,1 1-1 0 0,-1 0 0 0 0,1 1 1 0 0,-1 0-1 0 0,2 0 1 0 0,-9 7-1 0 0,3 0-195 0 0,0 0-1 0 0,0 1 0 0 0,2 0 1 0 0,-1 1-1 0 0,2 1 0 0 0,0-1 1 0 0,-11 24-1 0 0,16-28 104 0 0,1-1 0 0 0,0 1 0 0 0,0 0 0 0 0,2 1 0 0 0,-1-1-1 0 0,1 0 1 0 0,0 1 0 0 0,1 0 0 0 0,1-1 0 0 0,-1 1 0 0 0,2 0 0 0 0,-1-1 0 0 0,5 19 0 0 0,-5-27-92 0 0,1 1 0 0 0,-1-1 0 0 0,1 0 0 0 0,0 1 0 0 0,0-1 0 0 0,0 0 0 0 0,0 0 0 0 0,0 1 0 0 0,0-1 0 0 0,1 0 0 0 0,-1 0 0 0 0,1 0 0 0 0,-1-1 0 0 0,1 1 0 0 0,0 0 0 0 0,0 0 0 0 0,-1-1 0 0 0,1 1 0 0 0,1-1 0 0 0,-1 0 0 0 0,0 0 0 0 0,0 0 0 0 0,0 0 0 0 0,1 0 0 0 0,-1 0 0 0 0,0 0 0 0 0,1-1 0 0 0,-1 1 0 0 0,1-1 0 0 0,-1 0 0 0 0,0 1 0 0 0,1-1 0 0 0,-1 0 0 0 0,1-1 0 0 0,-1 1 0 0 0,1 0 0 0 0,-1-1 0 0 0,1 1 0 0 0,-1-1 0 0 0,0 0 0 0 0,0 0 0 0 0,1 0 0 0 0,-1 0 0 0 0,3-2 0 0 0,5-3-11 0 0,0-1-1 0 0,-1-1 1 0 0,0 0-1 0 0,0 0 1 0 0,0 0-1 0 0,12-18 1 0 0,-2 0 27 0 0,19-35 1 0 0,-18 22 360 0 0,-2 0 1 0 0,-1-1-1 0 0,-3 0 1 0 0,19-80-1 0 0,-15 47-403 0 0,20-102 3068 0 0,-37 170-2379 0 0,-1 7-293 0 0,0 17-215 0 0,-4 28-263 0 0,-8 39 781 0 0,4 0-1 0 0,4 104 1 0 0,4-175-1081 0 0,1-1 0 0 0,1 0 0 0 0,0 1 0 0 0,1-1 0 0 0,6 16 0 0 0,-8-27 271 0 0,0 1 1 0 0,1-1 0 0 0,-1 0 0 0 0,1 0-1 0 0,0 1 1 0 0,0-1 0 0 0,0 0-1 0 0,0 0 1 0 0,0-1 0 0 0,1 1-1 0 0,-1 0 1 0 0,1-1 0 0 0,0 0 0 0 0,0 0-1 0 0,-1 1 1 0 0,2-1 0 0 0,-1-1-1 0 0,0 1 1 0 0,0 0 0 0 0,0-1-1 0 0,1 0 1 0 0,-1 0 0 0 0,1 0-1 0 0,-1 0 1 0 0,1 0 0 0 0,4-1 0 0 0,-4 1-410 0 0,0-2 1 0 0,0 1 0 0 0,0 0 0 0 0,0-1 0 0 0,0 0 0 0 0,0 0-1 0 0,6-2 1 0 0,6-6-1641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9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0 2304 0 0,'-14'2'557'0'0,"1"1"-1"0"0,-17 4 1 0 0,23-4 1353 0 0,0 0 1 0 0,0 0-1 0 0,1 1 1 0 0,-1-1-1 0 0,-10 9 1 0 0,-23 22 3301 0 0,26-22-4160 0 0,2 1-1 0 0,-15 19 1 0 0,20-23-634 0 0,0 0 0 0 0,1 1 0 0 0,1 0 0 0 0,0 0 0 0 0,0 1 0 0 0,1-1 0 0 0,0 1 0 0 0,1 0 0 0 0,-3 17 0 0 0,5-24-298 0 0,1-1-1 0 0,0 0 0 0 0,0 1 1 0 0,0-1-1 0 0,0 1 0 0 0,1-1 1 0 0,-1 0-1 0 0,1 1 0 0 0,0-1 1 0 0,0 0-1 0 0,0 1 0 0 0,3 4 0 0 0,-4-7-52 0 0,1 1 0 0 0,0-1 0 0 0,0 0-1 0 0,0 0 1 0 0,0 0 0 0 0,0 1 0 0 0,0-1-1 0 0,0 0 1 0 0,1 0 0 0 0,-1 0 0 0 0,0 0-1 0 0,0-1 1 0 0,1 1 0 0 0,-1 0 0 0 0,1-1-1 0 0,-1 1 1 0 0,1-1 0 0 0,-1 1 0 0 0,1-1-1 0 0,-1 1 1 0 0,1-1 0 0 0,-1 0-1 0 0,1 0 1 0 0,-1 0 0 0 0,1 0 0 0 0,0 0-1 0 0,-1 0 1 0 0,1 0 0 0 0,2-2 0 0 0,1 1-50 0 0,0-1 1 0 0,-1 0 0 0 0,1 0 0 0 0,-1 0 0 0 0,0-1-1 0 0,1 1 1 0 0,-1-1 0 0 0,4-4 0 0 0,30-29-4 0 0,-33 30-15 0 0,18-20-1076 0 0,-2 0 0 0 0,28-46 0 0 0,6-9-1125 0 0,-48 71 963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6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11312 0 0,'0'0'504'0'0,"-5"3"104"0"0,0 2-488 0 0,-1-1-120 0 0,2-1 0 0 0,-1 3 0 0 0,2 1 168 0 0,1-2 16 0 0,-1 2 0 0 0,3 1-5400 0 0</inkml:trace>
  <inkml:trace contextRef="#ctx0" brushRef="#br0" timeOffset="1">607 29 19087 0 0,'0'0'3154'0'0,"-1"12"-1896"0"0,1-11-1380 0 0,-1 1 49 0 0,0 0 0 0 0,1 0 1 0 0,-1 0-1 0 0,1 0 0 0 0,0 0 0 0 0,-1 0 0 0 0,1-1 0 0 0,0 1 0 0 0,0 0 0 0 0,0 0 0 0 0,1 0 0 0 0,-1 0 0 0 0,0 0 0 0 0,1 0 1 0 0,-1 0-1 0 0,1 0 0 0 0,-1-1 0 0 0,1 1 0 0 0,0 0 0 0 0,1 2 0 0 0,4 0-1842 0 0,-1-3-105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19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85 13824 0 0,'0'-2'5047'0'0,"-4"-8"-429"0"0,-4 27-4316 0 0,0 0 0 0 0,1 0 0 0 0,0 1 0 0 0,-6 31 0 0 0,10-36-266 0 0,0 1-1 0 0,2 0 1 0 0,-1 0-1 0 0,2 26 1 0 0,0-35-15 0 0,1 1-1 0 0,0-1 1 0 0,0 0 0 0 0,0 0 0 0 0,0 1 0 0 0,1-1 0 0 0,0 0-1 0 0,0 0 1 0 0,0-1 0 0 0,1 1 0 0 0,-1 0 0 0 0,1-1-1 0 0,0 1 1 0 0,1-1 0 0 0,5 6 0 0 0,-7-8-19 0 0,1-1-1 0 0,-1 1 1 0 0,0-1 0 0 0,1 0 0 0 0,-1 0-1 0 0,1 0 1 0 0,-1 0 0 0 0,1-1-1 0 0,0 1 1 0 0,-1-1 0 0 0,1 1 0 0 0,-1-1-1 0 0,1 0 1 0 0,0 0 0 0 0,0 0 0 0 0,-1 0-1 0 0,1-1 1 0 0,0 1 0 0 0,-1-1-1 0 0,6-1 1 0 0,4-2-3 0 0,1-1 0 0 0,21-11 0 0 0,-33 16 1 0 0,8-6 43 0 0,0 0 0 0 0,0 0 0 0 0,0 0 1 0 0,-1-1-1 0 0,0-1 0 0 0,-1 1 0 0 0,1-1 0 0 0,10-16 0 0 0,3-7 103 0 0,19-40 1 0 0,-20 33-24 0 0,-13 28 50 0 0,-1-1 0 0 0,-1-1-1 0 0,0 1 1 0 0,0-1 0 0 0,-1 0-1 0 0,-1 0 1 0 0,0 0-1 0 0,0 0 1 0 0,0-18 0 0 0,-3 29 448 0 0,-1 2-329 0 0,-1 1-246 0 0,0-1 1 0 0,1 1-1 0 0,-1 0 0 0 0,0 0 0 0 0,1 0 0 0 0,-1 0 1 0 0,1 0-1 0 0,0 0 0 0 0,0 0 0 0 0,-1 0 0 0 0,0 4 1 0 0,-10 33 103 0 0,5-16-103 0 0,-5 14-28 0 0,2 1 0 0 0,2-1 0 0 0,-5 46 0 0 0,13-82-25 0 0,-1 11 2 0 0,0 0-1 0 0,2 22 1 0 0,-1-32-130 0 0,0 0 0 0 0,0 1-1 0 0,0-1 1 0 0,0 0 0 0 0,1 0 0 0 0,-1 0 0 0 0,1 0 0 0 0,0 0 0 0 0,-1 0 0 0 0,1 0 0 0 0,0-1 0 0 0,0 1 0 0 0,0 0 0 0 0,0 0 0 0 0,1 0 0 0 0,-1-1 0 0 0,0 1 0 0 0,1-1 0 0 0,-1 1 0 0 0,1-1 0 0 0,-1 0 0 0 0,1 1 0 0 0,0-1 0 0 0,3 2 0 0 0,-4-3-30 0 0,0 0 1 0 0,1 0-1 0 0,-1 0 1 0 0,0 0-1 0 0,0 0 1 0 0,0 0-1 0 0,0 0 1 0 0,0 0-1 0 0,0-1 1 0 0,0 1-1 0 0,0 0 1 0 0,0-1-1 0 0,0 1 1 0 0,0-1-1 0 0,0 1 1 0 0,0-1-1 0 0,1 0 1 0 0,12-8-1340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0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80 16727 0 0,'-2'-2'148'0'0,"0"0"-1"0"0,0 0 0 0 0,0 0 0 0 0,0 0 0 0 0,0 0 0 0 0,0-1 0 0 0,1 1 0 0 0,0-1 0 0 0,-1 1 0 0 0,1-1 0 0 0,-2-5 0 0 0,-6-12 504 0 0,8 18-357 0 0,0 0 1 0 0,0 0-1 0 0,1 0 0 0 0,-1 0 0 0 0,1 0 0 0 0,-1 0 0 0 0,1 0 0 0 0,0-5 1297 0 0,12 4 2256 0 0,-11 4-3804 0 0,0 0-1 0 0,0 1 1 0 0,0-1 0 0 0,0 1 0 0 0,-1-1-1 0 0,1 1 1 0 0,0-1 0 0 0,-1 1 0 0 0,1 0 0 0 0,-1-1-1 0 0,1 1 1 0 0,-1 0 0 0 0,0-1 0 0 0,0 1-1 0 0,0 0 1 0 0,0-1 0 0 0,0 1 0 0 0,0 2-1 0 0,-7 36 29 0 0,6-33-9 0 0,-3 11-18 0 0,-6 41 67 0 0,4-10-93 0 0,2-31-149 0 0,0 32 1 0 0,2-13 27 0 0,1-21 115 0 0,1 1-1 0 0,2 24 1 0 0,-2-37 33 0 0,1 0-1 0 0,0 1 0 0 0,0-1 1 0 0,0 0-1 0 0,1 0 0 0 0,-1 0 1 0 0,1 0-1 0 0,0 0 0 0 0,0 0 1 0 0,0 0-1 0 0,1 0 0 0 0,0-1 1 0 0,-1 0-1 0 0,5 4 0 0 0,-6-6-39 0 0,0 0 0 0 0,0 0 0 0 0,0 0 0 0 0,0-1 0 0 0,0 1-1 0 0,0 0 1 0 0,1-1 0 0 0,-1 1 0 0 0,0-1 0 0 0,0 1 0 0 0,1-1-1 0 0,-1 0 1 0 0,0 1 0 0 0,1-1 0 0 0,-1 0 0 0 0,0 0 0 0 0,3 0-1 0 0,-1-1 8 0 0,0 1 0 0 0,-1-1 0 0 0,1 0 0 0 0,0 0 0 0 0,-1 0 0 0 0,1 0 0 0 0,-1 0 0 0 0,4-2 0 0 0,3-4 65 0 0,0 1 1 0 0,-1-1-1 0 0,11-12 0 0 0,-14 15-21 0 0,-1 0 53 0 0,7-8 73 0 0,-9 10 139 0 0,-6 5 326 0 0,-10 16-566 0 0,3-3-18 0 0,2-6-121 0 0,-5 6-297 0 0,1-1-1 0 0,-2 0 1 0 0,0-1-1 0 0,-1-1 1 0 0,-23 16-1 0 0,38-29 169 0 0,0 0-1 0 0,1 1 0 0 0,-1-1 0 0 0,0 0 0 0 0,0 0 0 0 0,0 1 0 0 0,0-1 0 0 0,0 0 0 0 0,0 0 0 0 0,0 0 0 0 0,0 0 0 0 0,0 0 0 0 0,0 0 1 0 0,0-1-1 0 0,0 1 0 0 0,-1-1 0 0 0,-8-5-6564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0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10592 0 0,'0'0'1396'0'0,"3"6"2170"0"0,-2-3-2867 0 0,0 0 0 0 0,0 1 0 0 0,0-1-1 0 0,-1 0 1 0 0,1 1 0 0 0,-1 4 0 0 0,0 1-73 0 0,-1-1 0 0 0,-4 17 0 0 0,0 3 249 0 0,-8 77 1173 0 0,13-90-1818 0 0,1 0 0 0 0,0 0 0 0 0,1 0 0 0 0,7 23 1 0 0,-8-32-150 0 0,1 4-29 0 0,1 0 0 0 0,1 0 1 0 0,-1 0-1 0 0,2 0 0 0 0,-1-1 0 0 0,1 0 0 0 0,1 0 0 0 0,0 0 0 0 0,0-1 0 0 0,0 0 0 0 0,1 0 1 0 0,0 0-1 0 0,1-1 0 0 0,0 0 0 0 0,0 0 0 0 0,15 9 0 0 0,-15-12-41 0 0,1 0 1 0 0,-1 0-1 0 0,0 0 0 0 0,1-1 0 0 0,0 0 1 0 0,0-1-1 0 0,0 0 0 0 0,0 0 0 0 0,0-1 1 0 0,0 0-1 0 0,1-1 0 0 0,-1 0 1 0 0,0 0-1 0 0,0-1 0 0 0,1 0 0 0 0,-1-1 1 0 0,0 0-1 0 0,17-6 0 0 0,-11 2-57 0 0,1 0 0 0 0,-1-2 0 0 0,21-13 0 0 0,-31 18 59 0 0,0-1-1 0 0,-1 1 0 0 0,0-1 1 0 0,0 0-1 0 0,0 0 0 0 0,0 0 1 0 0,-1 0-1 0 0,1-1 0 0 0,-1 1 1 0 0,0-1-1 0 0,0 0 0 0 0,-1 0 1 0 0,0 0-1 0 0,3-8 0 0 0,-4 11 46 0 0,-1 1-1 0 0,0-1 0 0 0,1 1 1 0 0,-1 0-1 0 0,0-1 0 0 0,0 1 0 0 0,0-1 1 0 0,0 1-1 0 0,0-1 0 0 0,0 1 0 0 0,0-1 1 0 0,0 1-1 0 0,-1-1 0 0 0,1 1 0 0 0,0-1 1 0 0,-1 1-1 0 0,1 0 0 0 0,-1-1 0 0 0,0 1 1 0 0,0 0-1 0 0,1 0 0 0 0,-1-1 0 0 0,0 1 1 0 0,0 0-1 0 0,0 0 0 0 0,0 0 0 0 0,0 0 1 0 0,0 0-1 0 0,0 0 0 0 0,-1 0 0 0 0,-1-1 1 0 0,0 1-13 0 0,0 0-1 0 0,0 0 1 0 0,0 0 0 0 0,0 1 0 0 0,0-1 0 0 0,0 1-1 0 0,0 0 1 0 0,0 0 0 0 0,1 0 0 0 0,-1 0 0 0 0,0 0-1 0 0,0 1 1 0 0,0-1 0 0 0,0 1 0 0 0,-4 1 0 0 0,3 0 24 0 0,1 0 0 0 0,-1 0 0 0 0,0 0 0 0 0,1 1 0 0 0,-1-1 0 0 0,1 1 0 0 0,0 0 0 0 0,0 0-1 0 0,0 0 1 0 0,0 1 0 0 0,0-1 0 0 0,-3 6 0 0 0,1 0 68 0 0,0 0 0 0 0,0 0 0 0 0,1 0 0 0 0,-4 13 0 0 0,5-10-299 0 0,0 0-1 0 0,0-1 0 0 0,1 2 1 0 0,0 14-1 0 0,2-22 89 0 0,0 0 0 0 0,0 0 0 0 0,0-1 0 0 0,1 1 0 0 0,0 0-1 0 0,0-1 1 0 0,0 1 0 0 0,1 0 0 0 0,-1-1 0 0 0,1 0-1 0 0,0 1 1 0 0,0-1 0 0 0,1 0 0 0 0,3 4 0 0 0,-5-6-76 0 0,1 0 0 0 0,0 0 0 0 0,0-1 0 0 0,0 1 0 0 0,0-1 1 0 0,0 0-1 0 0,1 1 0 0 0,-1-1 0 0 0,0 0 0 0 0,1 0 0 0 0,-1-1 0 0 0,0 1 0 0 0,1 0 0 0 0,-1-1 1 0 0,1 0-1 0 0,-1 1 0 0 0,4-1 0 0 0,6 0-763 0 0,-1-1 0 0 0,19-2-1 0 0,-18 1-407 0 0,20-2-7058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1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29 214 19351 0 0,'-4'0'-53'0'0,"3"-1"200"0"0,-1 1 1 0 0,0 0-1 0 0,0 0 0 0 0,1-1 1 0 0,-1 1-1 0 0,0-1 1 0 0,0 1-1 0 0,-2-2 0 0 0,3 1-116 0 0,0 1 0 0 0,1-1 0 0 0,-1 1 0 0 0,1-1 0 0 0,0 0-1 0 0,-1 1 1 0 0,1-1 0 0 0,-1 1 0 0 0,1-1 0 0 0,0 0 0 0 0,-1 1-1 0 0,1-1 1 0 0,0 0 0 0 0,0 0 0 0 0,0 1 0 0 0,0-1 0 0 0,0 0 0 0 0,-1 1-1 0 0,1-1 1 0 0,0 0 0 0 0,0 0 0 0 0,1 1 0 0 0,-1-1 0 0 0,0 0-1 0 0,0 1 1 0 0,0-1 0 0 0,0 0 0 0 0,1 0 0 0 0,-1 1 0 0 0,0-1 0 0 0,1 0-1 0 0,0-2 247 0 0,1 1-1 0 0,-1-1 0 0 0,1 0 0 0 0,-1 1 0 0 0,1 0 1 0 0,0-1-1 0 0,0 1 0 0 0,0 0 0 0 0,0 0 0 0 0,0 0 0 0 0,1 0 1 0 0,-1 1-1 0 0,0-1 0 0 0,5-2 0 0 0,5-1 283 0 0,-1 0-1 0 0,15-4 1 0 0,-9 3-23 0 0,20-6 8 0 0,1 2-1 0 0,42-6 1 0 0,-55 11-470 0 0,-8 5-74 0 0,-10-2 0 0 0,-8-1 0 0 0,-5-1 0 0 0,-3 0 0 0 0,1 1 0 0 0,-19-4 0 0 0,1 0 0 0 0,-14-3 0 0 0,40 10 0 0 0,-1 0 0 0 0,1-1 0 0 0,0 1 0 0 0,0 0 0 0 0,-1 0 0 0 0,1 0 0 0 0,0 0 0 0 0,0 0 0 0 0,-1 0 0 0 0,1 0 0 0 0,0-1 0 0 0,0 1 0 0 0,0 0 0 0 0,-1 0 0 0 0,1 0 0 0 0,0-1 0 0 0,0 1 0 0 0,0 0 0 0 0,0 0 0 0 0,-1-1 0 0 0,1 1 0 0 0,0 0 0 0 0,0 0 0 0 0,0-1 0 0 0,0 1 0 0 0,0 0 0 0 0,0 0 0 0 0,0-1 0 0 0,0 1 0 0 0,0 0 0 0 0,0 0 0 0 0,0-1 0 0 0,0 1 0 0 0,0 0 0 0 0,0 0 0 0 0,0-1 0 0 0,0 1 0 0 0,0 0 0 0 0,0 0 0 0 0,0-1 0 0 0,0 1 0 0 0,0 0 0 0 0,1 0 0 0 0,-1-1 0 0 0,0 1 0 0 0,0 0 0 0 0,0 0 0 0 0,0-1 0 0 0,1 1 0 0 0,-1 0 0 0 0,0 0 0 0 0,0 0 0 0 0,0 0 0 0 0,1-1 0 0 0,-1 1 0 0 0,0 0 0 0 0,0 0 0 0 0,1 0 0 0 0,-1 0 0 0 0,0 0 0 0 0,0 0 0 0 0,1 0 0 0 0,-1 0 0 0 0,0 0 0 0 0,12-6 146 0 0,0 1 0 0 0,1 0-1 0 0,-1 1 1 0 0,1 1 0 0 0,0 0-1 0 0,14-1 1 0 0,-19 3-61 0 0,-1 1 0 0 0,1-1 0 0 0,0 2 0 0 0,-1-1 0 0 0,1 1 0 0 0,-1 0 0 0 0,1 0 0 0 0,-1 1 0 0 0,1 0 0 0 0,-1 1 0 0 0,14 6 0 0 0,-19-8-85 0 0,0 1 0 0 0,0-1 0 0 0,0 1 0 0 0,0 0 0 0 0,0-1 0 0 0,0 1 0 0 0,-1 0 0 0 0,1 0 0 0 0,-1 1 0 0 0,1-1 0 0 0,-1 0 0 0 0,0 0 0 0 0,0 1 0 0 0,0-1 0 0 0,0 1 0 0 0,0-1 0 0 0,0 1 0 0 0,-1-1 0 0 0,1 1 0 0 0,-1-1 0 0 0,0 1 0 0 0,0 0 0 0 0,0-1 0 0 0,0 1 0 0 0,-1 3 0 0 0,0 3 0 0 0,-1-1 0 0 0,0 0 0 0 0,0 1 0 0 0,-1-1 0 0 0,0 0 0 0 0,-6 12 0 0 0,-12 16-986 0 0,-43 56 0 0 0,46-66-337 0 0,6-12-5712 0 0,0-2-2178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1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246 324 17503 0 0,'-2'-1'106'0'0,"1"0"-1"0"0,0 0 0 0 0,0 0 1 0 0,-1 0-1 0 0,1 1 0 0 0,-1-1 0 0 0,1 0 1 0 0,-1 1-1 0 0,1-1 0 0 0,-1 1 1 0 0,1 0-1 0 0,-1-1 0 0 0,1 1 0 0 0,-1 0 1 0 0,1 0-1 0 0,-1 0 0 0 0,1 0 1 0 0,-1 0-1 0 0,-3 1 0 0 0,-1 0 59 0 0,-1 0 1 0 0,1 0-1 0 0,-10 4 0 0 0,2 0 82 0 0,0 2 0 0 0,0 0-1 0 0,0 0 1 0 0,1 1 0 0 0,1 1 0 0 0,-21 17 0 0 0,27-21-147 0 0,0 1 1 0 0,1-1-1 0 0,0 1 1 0 0,0 0-1 0 0,0 1 1 0 0,1-1-1 0 0,0 1 1 0 0,0 0-1 0 0,1 0 1 0 0,0 0-1 0 0,0 0 1 0 0,0 1-1 0 0,1-1 1 0 0,-3 16-1 0 0,5-18-68 0 0,0 0 0 0 0,0-1-1 0 0,0 1 1 0 0,1 0 0 0 0,-1-1 0 0 0,1 1-1 0 0,0 0 1 0 0,1-1 0 0 0,-1 1 0 0 0,1-1-1 0 0,0 0 1 0 0,0 1 0 0 0,0-1 0 0 0,0 0-1 0 0,1 0 1 0 0,0 0 0 0 0,0-1 0 0 0,3 5-1 0 0,-4-7 0 0 0,-1 0 0 0 0,1 0-1 0 0,-1-1 1 0 0,1 1 0 0 0,0 0-1 0 0,-1 0 1 0 0,1-1 0 0 0,0 1 0 0 0,0-1-1 0 0,-1 1 1 0 0,1-1 0 0 0,0 0-1 0 0,0 0 1 0 0,0 0 0 0 0,-1 0-1 0 0,1 0 1 0 0,0 0 0 0 0,0 0 0 0 0,0-1-1 0 0,0 1 1 0 0,-1-1 0 0 0,1 1-1 0 0,0-1 1 0 0,-1 0 0 0 0,1 1-1 0 0,0-1 1 0 0,-1 0 0 0 0,3-2 0 0 0,5-3 19 0 0,0 0 0 0 0,0-1 0 0 0,10-10 0 0 0,-18 16-43 0 0,25-25 163 0 0,-1 0 0 0 0,-2-2 0 0 0,0-1 0 0 0,-2-1 0 0 0,-1-1 0 0 0,-1 0 0 0 0,-2-2 0 0 0,-1 0 0 0 0,-2 0 0 0 0,-1-2 0 0 0,-2 0 0 0 0,-1 0 0 0 0,8-57-1 0 0,-17 83 162 0 0,0-1 0 0 0,0 0-1 0 0,-2-16 1 0 0,1 27-314 0 0,0-1 1 0 0,-1 0-1 0 0,1 0 0 0 0,0 0 0 0 0,0 1 0 0 0,0-1 1 0 0,0 0-1 0 0,0 0 0 0 0,-1 0 0 0 0,1 1 0 0 0,0-1 1 0 0,0 0-1 0 0,0 0 0 0 0,-1 0 0 0 0,1 0 1 0 0,0 0-1 0 0,0 1 0 0 0,-1-1 0 0 0,1 0 0 0 0,0 0 1 0 0,0 0-1 0 0,0 0 0 0 0,-1 0 0 0 0,1 0 0 0 0,0 0 1 0 0,-1 0-1 0 0,1 0 0 0 0,0 0 0 0 0,0 0 0 0 0,-1 0 1 0 0,1 0-1 0 0,0 0 0 0 0,0 0 0 0 0,-1 0 1 0 0,1 0-1 0 0,0 0 0 0 0,0 0 0 0 0,-1-1 0 0 0,1 1 1 0 0,0 0-1 0 0,0 0 0 0 0,0 0 0 0 0,-1 0 0 0 0,1 0 1 0 0,0-1-1 0 0,0 1 0 0 0,0 0 0 0 0,0 0 1 0 0,-1 0-1 0 0,1-1 0 0 0,0 1 0 0 0,0 0 0 0 0,0 0 1 0 0,0-1-1 0 0,0 1 0 0 0,0 0 0 0 0,0 0 0 0 0,-1-1 1 0 0,1 1-1 0 0,0 0 0 0 0,0 0 0 0 0,0-1 1 0 0,0 1-1 0 0,0 0 0 0 0,0 0 0 0 0,0-1 0 0 0,0 1 1 0 0,0 0-1 0 0,1-1 0 0 0,-12 17 332 0 0,5-3-203 0 0,2 0 1 0 0,-1 0 0 0 0,2 0 0 0 0,-4 22-1 0 0,-3 57 477 0 0,9-69-595 0 0,0-10-65 0 0,-2 16 85 0 0,2 42 0 0 0,2-64-100 0 0,-1 1 0 0 0,1-1 0 0 0,1 0 0 0 0,-1 0 0 0 0,1 0 0 0 0,0 0 0 0 0,1 0 0 0 0,0-1 0 0 0,0 1 0 0 0,0-1 0 0 0,5 8 0 0 0,-3-8-278 0 0,-1 0 1 0 0,1-1-1 0 0,0 1 1 0 0,1-1-1 0 0,0 0 0 0 0,9 7 1 0 0,-12-10-90 0 0,1 0 1 0 0,-1-1-1 0 0,0 0 1 0 0,1 1-1 0 0,-1-1 1 0 0,5 1-1 0 0,-4-2-686 0 0,0 1-1 0 0,1-1 0 0 0,-1 0 0 0 0,0 0 0 0 0,0 0 1 0 0,5-2-1 0 0,11-2-6706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2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0 17503 0 0,'-11'6'572'0'0,"-1"1"-1"0"0,1 0 0 0 0,1 0 0 0 0,0 1 0 0 0,0 0 0 0 0,0 1 0 0 0,-10 12 0 0 0,17-16-283 0 0,-1 0 1 0 0,1-1-1 0 0,0 1 1 0 0,1 0-1 0 0,-1 0 1 0 0,1 0 0 0 0,0 1-1 0 0,0-1 1 0 0,0 1-1 0 0,1-1 1 0 0,0 1-1 0 0,0-1 1 0 0,1 1-1 0 0,-1 0 1 0 0,1-1-1 0 0,0 1 1 0 0,1 0-1 0 0,1 10 1 0 0,-1-14-239 0 0,-1 0 0 0 0,0 0-1 0 0,1 0 1 0 0,-1 0 0 0 0,1 0 0 0 0,0-1 0 0 0,0 1 0 0 0,-1 0-1 0 0,1 0 1 0 0,0-1 0 0 0,0 1 0 0 0,1-1 0 0 0,-1 1 0 0 0,0-1-1 0 0,1 1 1 0 0,-1-1 0 0 0,0 0 0 0 0,1 1 0 0 0,-1-1 0 0 0,1 0-1 0 0,0 0 1 0 0,0 0 0 0 0,-1 0 0 0 0,1-1 0 0 0,0 1 0 0 0,0 0 0 0 0,0-1-1 0 0,-1 1 1 0 0,1-1 0 0 0,0 0 0 0 0,0 0 0 0 0,0 1 0 0 0,0-1-1 0 0,0 0 1 0 0,0-1 0 0 0,0 1 0 0 0,0 0 0 0 0,0-1 0 0 0,0 1-1 0 0,0-1 1 0 0,1 0 0 0 0,10-4-48 0 0,-2-1 0 0 0,1 0 0 0 0,-1-1 0 0 0,0 0 1 0 0,0 0-1 0 0,17-17 0 0 0,-10 9-1 0 0,-9 7-1047 0 0,1-1 1 0 0,14-19-1 0 0,-13 15-721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2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 13824 0 0,'-11'12'1496'0'0,"7"-8"-1095"0"0,0 0 0 0 0,1 1 1 0 0,-1-1-1 0 0,1 1 0 0 0,0-1 1 0 0,0 1-1 0 0,1 0 1 0 0,-1 0-1 0 0,1 0 0 0 0,0 1 1 0 0,1-1-1 0 0,-1 0 1 0 0,1 1-1 0 0,0-1 0 0 0,0 1 1 0 0,1-1-1 0 0,-1 1 1 0 0,1-1-1 0 0,1 8 0 0 0,0-9-341 0 0,0 0 0 0 0,0 1-1 0 0,0-1 1 0 0,1 0 0 0 0,0 0-1 0 0,-1 0 1 0 0,2 0 0 0 0,-1 0-1 0 0,0-1 1 0 0,1 1 0 0 0,-1-1-1 0 0,1 1 1 0 0,0-1 0 0 0,4 4-1 0 0,-4-5-4 0 0,-1-1 0 0 0,1 1 0 0 0,-1-1 0 0 0,1 1-1 0 0,-1-1 1 0 0,1 0 0 0 0,0 0 0 0 0,0 0 0 0 0,-1-1 0 0 0,1 1-1 0 0,0-1 1 0 0,0 1 0 0 0,0-1 0 0 0,0 0 0 0 0,0 0-1 0 0,0 0 1 0 0,-1 0 0 0 0,1-1 0 0 0,0 1 0 0 0,0-1 0 0 0,0 0-1 0 0,3-1 1 0 0,4-2 78 0 0,-1-1-1 0 0,-1 1 1 0 0,1-2-1 0 0,-1 1 1 0 0,0-1-1 0 0,0-1 1 0 0,0 1-1 0 0,8-11 1 0 0,-2 1 125 0 0,-1 0 1 0 0,22-36-1 0 0,-20 26 1769 0 0,-15 43-1862 0 0,-3 19-165 0 0,2-27-2 0 0,0-1 1 0 0,1 1-1 0 0,0-1 1 0 0,0 1 0 0 0,1 0-1 0 0,0-1 1 0 0,3 11-1 0 0,-4-18-62 0 0,0 0 1 0 0,0-1-1 0 0,0 1 1 0 0,0 0-1 0 0,1 0 0 0 0,-1-1 1 0 0,0 1-1 0 0,1 0 0 0 0,-1 0 1 0 0,0-1-1 0 0,1 1 0 0 0,-1 0 1 0 0,1-1-1 0 0,-1 1 0 0 0,1-1 1 0 0,-1 1-1 0 0,1-1 1 0 0,0 1-1 0 0,-1-1 0 0 0,1 1 1 0 0,0-1-1 0 0,-1 1 0 0 0,1-1 1 0 0,0 0-1 0 0,0 1 0 0 0,-1-1 1 0 0,1 0-1 0 0,0 0 1 0 0,0 0-1 0 0,-1 1 0 0 0,1-1 1 0 0,0 0-1 0 0,0 0 0 0 0,0 0 1 0 0,-1 0-1 0 0,1 0 0 0 0,0-1 1 0 0,0 1-1 0 0,-1 0 0 0 0,2 0 1 0 0,2-2-535 0 0,-1 0 1 0 0,1 0-1 0 0,0-1 1 0 0,-1 1-1 0 0,0-1 1 0 0,5-4-1 0 0,5-5-958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2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15 113 8752 0 0,'-1'0'14215'0'0,"-4"5"-13377"0"0,4-3-692 0 0,0 0 0 0 0,0 0 0 0 0,0 0 1 0 0,0 0-1 0 0,0 0 0 0 0,0 0 1 0 0,1 0-1 0 0,-1 0 0 0 0,1 0 1 0 0,0 0-1 0 0,-1 0 0 0 0,1 0 0 0 0,0 4 1 0 0,4 28 446 0 0,-4-33-590 0 0,3 21 220 0 0,2-1 0 0 0,13 39 0 0 0,-15-53-181 0 0,0-1 0 0 0,0 1 0 0 0,1-1 0 0 0,0 0 0 0 0,0 0 0 0 0,0 0 0 0 0,1-1-1 0 0,0 1 1 0 0,0-1 0 0 0,0 0 0 0 0,1-1 0 0 0,9 7 0 0 0,84 44 1390 0 0,-98-54-1409 0 0,0-1 0 0 0,0 1 0 0 0,0-1 0 0 0,0 1-1 0 0,0 0 1 0 0,0-1 0 0 0,0 1 0 0 0,0 0 0 0 0,0 0 0 0 0,0 0 0 0 0,0 0 0 0 0,-1 0-1 0 0,1 0 1 0 0,0 0 0 0 0,-1 0 0 0 0,1 0 0 0 0,0 0 0 0 0,-1 0 0 0 0,0 0 0 0 0,1 0-1 0 0,-1 0 1 0 0,0 1 0 0 0,1-1 0 0 0,-1 0 0 0 0,0 0 0 0 0,0 0 0 0 0,0 1-1 0 0,0-1 1 0 0,0 0 0 0 0,0 0 0 0 0,-1 2 0 0 0,0-1 4 0 0,0 0 0 0 0,0 0 0 0 0,0 0 0 0 0,0 0 0 0 0,0 0-1 0 0,-1 0 1 0 0,1 0 0 0 0,-1 0 0 0 0,0-1 0 0 0,1 1 0 0 0,-1-1 0 0 0,0 1 0 0 0,0-1 0 0 0,0 0 0 0 0,0 1 0 0 0,-3 0-1 0 0,-6 3-162 0 0,0 0 0 0 0,-1 0 0 0 0,0-1 0 0 0,1 0 0 0 0,-1-1 0 0 0,-1-1 0 0 0,1 0 0 0 0,0-1 0 0 0,-1 0 0 0 0,-15-1 0 0 0,26 0 17 0 0,0 0-1 0 0,1 0 0 0 0,-1 0 1 0 0,1-1-1 0 0,-1 1 0 0 0,1-1 0 0 0,-1 1 1 0 0,1-1-1 0 0,0 0 0 0 0,-1 1 0 0 0,1-1 1 0 0,0 0-1 0 0,-2-1 0 0 0,2 1-48 0 0,0 0 0 0 0,1 0 0 0 0,-1 0 0 0 0,1 1 0 0 0,-1-1 0 0 0,1 0 0 0 0,0 0-1 0 0,-1 0 1 0 0,1 0 0 0 0,0 0 0 0 0,-1 0 0 0 0,1 0 0 0 0,0 0 0 0 0,0 0 0 0 0,0 0 0 0 0,0 0-1 0 0,0 0 1 0 0,0 0 0 0 0,0 0 0 0 0,0 0 0 0 0,1-1 0 0 0,2-12-1367 0 0</inkml:trace>
  <inkml:trace contextRef="#ctx0" brushRef="#br0" timeOffset="1">311 1 21191 0 0,'0'0'1920'0'0,"-4"15"-1456"0"0,-3 10 493 0 0,2 1-1 0 0,0-1 0 0 0,-2 32 1 0 0,6-48-820 0 0,-3 41 369 0 0,1 51 0 0 0,3-78-660 0 0,2-1 0 0 0,1 0-1 0 0,1 0 1 0 0,11 38 0 0 0,-13-55-265 0 0,1 0 0 0 0,0 0-1 0 0,0 0 1 0 0,0-1 0 0 0,0 1-1 0 0,1-1 1 0 0,0 1 0 0 0,0-1-1 0 0,0-1 1 0 0,1 1 0 0 0,-1 0-1 0 0,1-1 1 0 0,0 0 0 0 0,0 0-1 0 0,7 3 1 0 0,7-1-1596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3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92 23039 0 0,'0'0'528'0'0,"7"-11"1259"0"0,1-8-1252 0 0,-6 16-419 0 0,0 0 0 0 0,0-1 1 0 0,-1 1-1 0 0,0-1 1 0 0,1 1-1 0 0,-1-1 1 0 0,0 1-1 0 0,-1-1 1 0 0,1 0-1 0 0,-1 1 1 0 0,0-1-1 0 0,1 0 1 0 0,-2-3-1 0 0,1 6-118 0 0,0 1 0 0 0,0-1 0 0 0,-1 1 0 0 0,1-1 0 0 0,0 1 0 0 0,-1-1 0 0 0,1 1 0 0 0,0-1 0 0 0,-1 1 1 0 0,1 0-1 0 0,0-1 0 0 0,-1 1 0 0 0,1 0 0 0 0,-1-1 0 0 0,1 1 0 0 0,-1 0 0 0 0,1 0 0 0 0,-1-1 0 0 0,1 1 0 0 0,-1 0 0 0 0,1 0 0 0 0,-1 0 0 0 0,1 0 0 0 0,-1-1 0 0 0,1 1 0 0 0,-1 0 0 0 0,0 0 0 0 0,1 0 0 0 0,-1 0 0 0 0,1 0 0 0 0,-1 1 0 0 0,1-1 0 0 0,-1 0 0 0 0,1 0 0 0 0,-2 1 0 0 0,-20 6-12 0 0,16-4 140 0 0,0 1-1 0 0,0-1 1 0 0,1 1 0 0 0,-1 1 0 0 0,1-1 0 0 0,0 1-1 0 0,0-1 1 0 0,1 1 0 0 0,-1 1 0 0 0,1-1-1 0 0,0 1 1 0 0,-3 6 0 0 0,3-5 72 0 0,0 0 1 0 0,1 1-1 0 0,0-1 1 0 0,0 1-1 0 0,0 0 1 0 0,1 0-1 0 0,1 0 1 0 0,-1 0-1 0 0,0 15 1 0 0,2-20-149 0 0,0 0 1 0 0,1 1 0 0 0,-1-1-1 0 0,0 0 1 0 0,1 0 0 0 0,0 0-1 0 0,0 0 1 0 0,0 0-1 0 0,0 0 1 0 0,0 0 0 0 0,1 0-1 0 0,-1 0 1 0 0,1-1 0 0 0,0 1-1 0 0,0-1 1 0 0,0 1-1 0 0,0-1 1 0 0,0 1 0 0 0,0-1-1 0 0,1 0 1 0 0,-1 0 0 0 0,1 0-1 0 0,-1-1 1 0 0,5 3 0 0 0,-1-1-418 0 0,0 0 1 0 0,0-1-1 0 0,1 0 1 0 0,8 2-1 0 0,28 1-8207 0 0,-23-3-859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3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294 316 15520 0 0,'0'0'1185'0'0,"-13"-3"-667"0"0,8 3-401 0 0,1-1 0 0 0,-1 1 0 0 0,1 0 0 0 0,-1 0 0 0 0,1 1 0 0 0,-1 0 0 0 0,1-1 0 0 0,-1 1-1 0 0,-5 3 1 0 0,-40 18 1932 0 0,43-19-1817 0 0,-3 2 8 0 0,0 1 0 0 0,0 1 0 0 0,1 0 0 0 0,0 0 1 0 0,0 1-1 0 0,1 0 0 0 0,0 0 0 0 0,0 1 0 0 0,-10 14 0 0 0,2 2 28 0 0,2 0 0 0 0,-19 43 0 0 0,31-64-192 0 0,0 1 0 0 0,1-1 0 0 0,-1 1-1 0 0,1-1 1 0 0,0 1 0 0 0,1 0 0 0 0,-1-1 0 0 0,1 1 0 0 0,0 0 0 0 0,0-1-1 0 0,0 1 1 0 0,2 8 0 0 0,-1-12-48 0 0,-1 1 1 0 0,1 0-1 0 0,-1 0 0 0 0,1-1 0 0 0,0 1 0 0 0,0-1 0 0 0,0 1 0 0 0,0-1 1 0 0,0 1-1 0 0,0-1 0 0 0,0 0 0 0 0,1 1 0 0 0,-1-1 0 0 0,0 0 1 0 0,1 0-1 0 0,-1 0 0 0 0,1 0 0 0 0,-1 0 0 0 0,1 0 0 0 0,-1 0 1 0 0,1 0-1 0 0,0-1 0 0 0,-1 1 0 0 0,1-1 0 0 0,0 1 0 0 0,0-1 0 0 0,-1 0 1 0 0,1 0-1 0 0,0 0 0 0 0,0 0 0 0 0,0 0 0 0 0,-1 0 0 0 0,1 0 1 0 0,0 0-1 0 0,2-1 0 0 0,5-1 45 0 0,0 0 0 0 0,-1-1 1 0 0,1 0-1 0 0,-1 0 0 0 0,1-1 0 0 0,-1 0 0 0 0,0 0 1 0 0,12-10-1 0 0,5-5 56 0 0,26-26-1 0 0,-23 19-83 0 0,-1 0 21 0 0,0 0 1 0 0,-2-1-1 0 0,23-33 0 0 0,-35 41-27 0 0,-1-1 0 0 0,0 0 0 0 0,-1-1 0 0 0,-1-1 0 0 0,13-43 0 0 0,7-73 491 0 0,-16 63 1819 0 0,-17 86-2012 0 0,-4 17-228 0 0,-3 117 78 0 0,9-124-179 0 0,1 119 64 0 0,1-111-79 0 0,2-1-1 0 0,13 53 1 0 0,-15-76-132 0 0,1 1 0 0 0,0 0 0 0 0,1-1-1 0 0,-1 1 1 0 0,1-1 0 0 0,0 0 0 0 0,0 0-1 0 0,6 7 1 0 0,-7-10-108 0 0,-1-1 1 0 0,1 1-1 0 0,0 0 0 0 0,0-1 0 0 0,0 1 1 0 0,0-1-1 0 0,0 0 0 0 0,0 1 0 0 0,0-1 0 0 0,0 0 1 0 0,0 0-1 0 0,1 0 0 0 0,-1-1 0 0 0,0 1 1 0 0,1-1-1 0 0,-1 1 0 0 0,0-1 0 0 0,1 0 0 0 0,-1 0 1 0 0,1 0-1 0 0,-1 0 0 0 0,1 0 0 0 0,3-1 1 0 0,11-5-8495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6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10136 0 0,'-5'15'224'0'0,"0"-7"40"0"0,2-1 16 0 0,-5 3 8 0 0,1 0-288 0 0,-1 0 0 0 0,0 3 0 0 0,-1-1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4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0 20759 0 0,'-5'3'202'0'0,"1"0"-1"0"0,-1 1 1 0 0,0-1 0 0 0,1 1-1 0 0,0 0 1 0 0,0 0-1 0 0,0 0 1 0 0,0 0-1 0 0,1 1 1 0 0,-5 6-1 0 0,4-3 140 0 0,0 0 1 0 0,0 1-1 0 0,1-1 0 0 0,0 1 0 0 0,-4 18 0 0 0,5-11 173 0 0,0 1 0 0 0,1-1-1 0 0,0 1 1 0 0,2-1 0 0 0,0 1-1 0 0,5 28 1 0 0,-5-40-363 0 0,1 1-1 0 0,-1-1 1 0 0,1 0-1 0 0,0 0 1 0 0,0 0-1 0 0,1 0 1 0 0,-1 0-1 0 0,1 0 1 0 0,0-1-1 0 0,1 1 1 0 0,-1-1-1 0 0,5 5 1 0 0,-6-7-107 0 0,1 0-1 0 0,-1-1 1 0 0,0 1 0 0 0,1-1 0 0 0,-1 1 0 0 0,1-1-1 0 0,-1 0 1 0 0,1 0 0 0 0,-1 0 0 0 0,1 0 0 0 0,0-1 0 0 0,0 1-1 0 0,-1-1 1 0 0,1 0 0 0 0,0 1 0 0 0,0-1 0 0 0,-1 0-1 0 0,1-1 1 0 0,0 1 0 0 0,0 0 0 0 0,-1-1 0 0 0,1 0 0 0 0,0 1-1 0 0,-1-1 1 0 0,5-2 0 0 0,3-2-5 0 0,0 0 0 0 0,-1-1 0 0 0,0 0 0 0 0,0 0 0 0 0,0-1 0 0 0,9-9 0 0 0,43-53-419 0 0,-42 47-206 0 0,-12 13-342 0 0,-1 0 0 0 0,0 0 0 0 0,6-11 0 0 0,-1-4-9023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4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48 5064 0 0,'0'0'389'0'0,"0"-18"1706"0"0,0 18-1954 0 0,-2-18 8514 0 0,-2 11-6570 0 0,1 15-707 0 0,-5 19-660 0 0,0 0-1 0 0,-6 47 1 0 0,9 12-137 0 0,5-72-488 0 0,1 0 0 0 0,1 0-1 0 0,0-1 1 0 0,1 1 0 0 0,1-1 0 0 0,5 15 0 0 0,-8-26-87 0 0,-1 0-1 0 0,1-1 1 0 0,0 1-1 0 0,0-1 1 0 0,0 1-1 0 0,0-1 0 0 0,0 1 1 0 0,0-1-1 0 0,1 0 1 0 0,-1 1-1 0 0,0-1 1 0 0,1 0-1 0 0,-1 0 1 0 0,1 0-1 0 0,-1 0 1 0 0,1 0-1 0 0,0 0 0 0 0,-1-1 1 0 0,1 1-1 0 0,0 0 1 0 0,-1-1-1 0 0,1 0 1 0 0,0 1-1 0 0,0-1 1 0 0,-1 0-1 0 0,1 0 1 0 0,0 0-1 0 0,0 0 0 0 0,0 0 1 0 0,0 0-1 0 0,-1 0 1 0 0,4-1-1 0 0,0-1 6 0 0,1 1 0 0 0,-1-1 0 0 0,0 0-1 0 0,1 0 1 0 0,-1-1 0 0 0,0 0 0 0 0,0 0 0 0 0,-1 0-1 0 0,6-4 1 0 0,5-7 158 0 0,-1-2 1 0 0,-1 1-1 0 0,0-2 0 0 0,16-27 0 0 0,-20 30-87 0 0,12-21 319 0 0,32-75 0 0 0,-26 49 901 0 0,-24 54-1010 0 0,-2 5-32 0 0,-1 4-4 0 0,2 11-215 0 0,-1 0-1 0 0,0-1 0 0 0,-1 2 1 0 0,-1-1-1 0 0,-2 17 1 0 0,0 3-28 0 0,1-1-30 0 0,-1 83 767 0 0,3-113-791 0 0,0 1 0 0 0,0-1 0 0 0,0 0 0 0 0,1 1 0 0 0,-1-1 0 0 0,1 0 0 0 0,0 0-1 0 0,0 1 1 0 0,0-1 0 0 0,0 0 0 0 0,0 0 0 0 0,0 0 0 0 0,0 0 0 0 0,1 0 0 0 0,-1 0-1 0 0,1-1 1 0 0,1 3 0 0 0,-1-3-166 0 0,-1 0 0 0 0,0 0 0 0 0,1 0-1 0 0,-1-1 1 0 0,1 1 0 0 0,0-1 0 0 0,-1 1 0 0 0,1-1-1 0 0,-1 1 1 0 0,1-1 0 0 0,0 0 0 0 0,-1 0 0 0 0,1 1-1 0 0,0-1 1 0 0,-1-1 0 0 0,1 1 0 0 0,0 0 0 0 0,-1 0-1 0 0,1-1 1 0 0,0 1 0 0 0,-1-1 0 0 0,1 1-1 0 0,2-2 1 0 0,14-8-5585 0 0,1-4-1475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5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15 13360 0 0,'0'-14'11222'0'0,"-1"15"-10566"0"0,-2 11-472 0 0,0-1 0 0 0,1 1 1 0 0,0 0-1 0 0,1 0 0 0 0,0 0 0 0 0,2 14 1 0 0,1 4 298 0 0,8 39 1 0 0,-8-58-475 0 0,1-1 0 0 0,0 1 1 0 0,0-1-1 0 0,1 0 0 0 0,0 0 0 0 0,10 16 0 0 0,-12-22-6 0 0,1 0 0 0 0,-1-1 0 0 0,1 0 0 0 0,0 1 0 0 0,0-1 0 0 0,0 0 0 0 0,0-1 1 0 0,0 1-1 0 0,1 0 0 0 0,-1-1 0 0 0,1 0 0 0 0,-1 0 0 0 0,1 0 0 0 0,0 0 0 0 0,0 0 0 0 0,0-1 0 0 0,0 0 0 0 0,0 0 0 0 0,0 0 0 0 0,5 0 0 0 0,39-2-3 0 0,-34 0 0 0 0,-1 1 0 0 0,19 1 0 0 0,-31-1 16 0 0,0 0 0 0 0,1 0 0 0 0,-1 0 0 0 0,0 1 0 0 0,0-1 0 0 0,0 0 0 0 0,0 1 0 0 0,0-1 0 0 0,0 0 0 0 0,0 1 0 0 0,0-1 0 0 0,0 1 0 0 0,0 0 0 0 0,0-1 0 0 0,0 1 0 0 0,-1 0 0 0 0,1-1 0 0 0,1 2 0 0 0,-2-1 19 0 0,0 0 0 0 0,1-1 0 0 0,-1 1 1 0 0,0 0-1 0 0,0 0 0 0 0,1-1 0 0 0,-1 1 0 0 0,0 0 0 0 0,0 0 1 0 0,0 0-1 0 0,0-1 0 0 0,0 1 0 0 0,0 0 0 0 0,0 0 0 0 0,-1 0 1 0 0,1-1-1 0 0,0 1 0 0 0,-1 1 0 0 0,-1 2 87 0 0,0 0-1 0 0,0 0 1 0 0,0 0-1 0 0,-1 0 1 0 0,1-1-1 0 0,-1 1 1 0 0,-4 3-1 0 0,-2 1-95 0 0,1-1 0 0 0,-1 0 0 0 0,0 0 0 0 0,-1-1 0 0 0,-11 6 0 0 0,15-9-96 0 0,1 0 0 0 0,-1-1 0 0 0,0 0 0 0 0,0 0 0 0 0,0 0 0 0 0,0-1 0 0 0,-1 0 0 0 0,1 0 1 0 0,0 0-1 0 0,-11-1 0 0 0,15 0-129 0 0,0-1 1 0 0,-1 1-1 0 0,1-1 1 0 0,0 1 0 0 0,0-1-1 0 0,0 0 1 0 0,0 0-1 0 0,0 0 1 0 0,0 0-1 0 0,0 0 1 0 0,0 0-1 0 0,-3-4 1 0 0,3 4-526 0 0,1 0 0 0 0,0-1-1 0 0,0 1 1 0 0,0 0 0 0 0,0-1 0 0 0,0 0-1 0 0,0 1 1 0 0,0-1 0 0 0,1 1 0 0 0,-2-4-1 0 0,-1-11-7226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5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18399 0 0,'-10'35'1112'0'0,"1"1"0"0"0,-5 40 0 0 0,11-56-270 0 0,-13 108 1532 0 0,15-115-2166 0 0,1-1 0 0 0,0 1-1 0 0,1-1 1 0 0,0 1 0 0 0,1-1 0 0 0,0 0-1 0 0,1 1 1 0 0,0-1 0 0 0,1 0 0 0 0,1-1-1 0 0,11 23 1 0 0,-12-27-207 0 0,1 0 0 0 0,0 0 0 0 0,0 0 0 0 0,1-1 0 0 0,-1 0 1 0 0,1 0-1 0 0,1 0 0 0 0,-1-1 0 0 0,1 0 0 0 0,0 0 0 0 0,0-1 0 0 0,0 0 0 0 0,1 0 0 0 0,-1-1 0 0 0,1 1 0 0 0,0-2 0 0 0,0 1 0 0 0,15 2 1 0 0,-4-3 8 0 0,1-1 1 0 0,0-1 0 0 0,-1 0 0 0 0,1-1 0 0 0,-1-2 0 0 0,0 0 0 0 0,1-1 0 0 0,-1 0 0 0 0,-1-2 0 0 0,1 0 0 0 0,-1-1 0 0 0,26-15 0 0 0,-34 17-13 0 0,-1-1-1 0 0,13-12 1 0 0,-19 16 123 0 0,0 0 1 0 0,-1-1-1 0 0,0 1 0 0 0,1-1 0 0 0,-1 0 1 0 0,0 0-1 0 0,0 0 0 0 0,-1 0 0 0 0,1 0 1 0 0,-1 0-1 0 0,3-7 0 0 0,-4 9-98 0 0,0 1-1 0 0,0-1 1 0 0,0 0-1 0 0,0 1 1 0 0,0-1-1 0 0,0 1 1 0 0,0-1-1 0 0,0 1 1 0 0,0-1-1 0 0,0 0 1 0 0,0 1-1 0 0,-1-1 1 0 0,1 1-1 0 0,0-1 1 0 0,0 1-1 0 0,-1-1 1 0 0,1 1-1 0 0,0-1 1 0 0,-1 1-1 0 0,1-1 0 0 0,0 1 1 0 0,-1 0-1 0 0,1-1 1 0 0,-1 1-1 0 0,1-1 1 0 0,-1 1-1 0 0,1 0 1 0 0,-1-1-1 0 0,1 1 1 0 0,-1 0-1 0 0,1 0 1 0 0,-1 0-1 0 0,1-1 1 0 0,-1 1-1 0 0,1 0 1 0 0,-1 0-1 0 0,-1 0 1 0 0,-23-2 170 0 0,21 2-117 0 0,-3 0 12 0 0,1 1 1 0 0,-1 0-1 0 0,1 0 0 0 0,-1 1 1 0 0,1 0-1 0 0,0 0 0 0 0,-1 0 0 0 0,1 1 1 0 0,0 0-1 0 0,1 0 0 0 0,-1 1 1 0 0,1-1-1 0 0,-1 1 0 0 0,1 0 0 0 0,0 1 1 0 0,-6 6-1 0 0,3-3-84 0 0,1 1 1 0 0,0-1-1 0 0,1 2 0 0 0,0-1 1 0 0,0 1-1 0 0,1 0 0 0 0,0 0 1 0 0,-6 20-1 0 0,10-26-75 0 0,0-1 0 0 0,0 1 0 0 0,1-1 0 0 0,-1 1 0 0 0,1-1 0 0 0,0 1 0 0 0,0 0 0 0 0,0-1 0 0 0,0 1 0 0 0,1 0 0 0 0,0-1 0 0 0,-1 1 0 0 0,3 3 0 0 0,-2-5-95 0 0,-1 0 1 0 0,2 0-1 0 0,-1 0 0 0 0,0 0 1 0 0,0-1-1 0 0,1 1 0 0 0,-1 0 1 0 0,0-1-1 0 0,1 1 0 0 0,0-1 1 0 0,-1 0-1 0 0,1 1 1 0 0,0-1-1 0 0,0 0 0 0 0,0 0 1 0 0,0 0-1 0 0,0 0 0 0 0,0 0 1 0 0,0-1-1 0 0,0 1 0 0 0,0 0 1 0 0,4 0-1 0 0,12-1-2080 0 0,2-2-3382 0 0,-18 2 4905 0 0,25-3-7195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5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1 21191 0 0,'0'0'480'0'0,"0"8"646"0"0,-1 3-1011 0 0,-1 0 0 0 0,0-1 0 0 0,-1 0 0 0 0,1 1 0 0 0,-2-1 0 0 0,0 0 0 0 0,0-1 0 0 0,-9 16 1 0 0,-5 12 501 0 0,-66 135 1109 0 0,4-11-383 0 0,56-110-1621 0 0,13-30-123 0 0,1 1 1 0 0,1 0 0 0 0,-7 25-1 0 0,16-42-524 0 0</inkml:trace>
  <inkml:trace contextRef="#ctx0" brushRef="#br0" timeOffset="1">476 234 17047 0 0,'-1'1'1311'0'0,"-11"19"-577"0"0,1 0-1 0 0,1 1 0 0 0,0 0 1 0 0,-6 24-1 0 0,-17 35 685 0 0,19-50-1642 0 0,1 1 0 0 0,2 0 0 0 0,-11 46 0 0 0,21-67-937 0 0,3-4-50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3 18719 0 0,'-12'-2'2024'0'0,"7"7"-2024"0"0,-3 2 0 0 0,0 3 0 0 0,-1 0-112 0 0,3 0-64 0 0,-2 5-16 0 0,-1 0-5239 0 0,-2 3-1049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6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1 501 16703 0 0,'3'-10'1779'0'0,"6"0"-1752"0"0,-6 7 73 0 0,-1 1 0 0 0,0-1 0 0 0,0 1 0 0 0,0-1 0 0 0,0 1 0 0 0,2-6 0 0 0,5-12 1503 0 0,7-25 0 0 0,-13 37-1018 0 0,0 1-1 0 0,8-15 1 0 0,5-10 808 0 0,-4 6-157 0 0,-11 24-1161 0 0,0 1 1 0 0,0-1 0 0 0,0 1 0 0 0,0-1-1 0 0,0 1 1 0 0,0-1 0 0 0,1 1-1 0 0,-1 0 1 0 0,0 0 0 0 0,1-1-1 0 0,-1 1 1 0 0,3-1 0 0 0,-3 2-66 0 0,0 0 1 0 0,-1-1-1 0 0,1 1 0 0 0,0 0 1 0 0,-1 0-1 0 0,1 0 0 0 0,0 0 1 0 0,-1 0-1 0 0,1 0 0 0 0,0 0 1 0 0,0 0-1 0 0,-1 0 0 0 0,1 0 1 0 0,0 1-1 0 0,-1-1 0 0 0,1 0 1 0 0,0 0-1 0 0,-1 1 0 0 0,1-1 1 0 0,-1 0-1 0 0,1 1 0 0 0,0-1 1 0 0,-1 1-1 0 0,1-1 0 0 0,0 1 1 0 0,10 16-71 0 0,-2-3-85 0 0,-6-11-74 0 0,-1 0 0 0 0,1 0 0 0 0,0-1 0 0 0,0 1 1 0 0,1-1-1 0 0,-1 0 0 0 0,0 0 0 0 0,1 0 0 0 0,-1 0 0 0 0,1 0 0 0 0,7 2 1 0 0,-8-4-67 0 0,0 0 1 0 0,-1 0 0 0 0,1 0-1 0 0,-1 0 1 0 0,1 0 0 0 0,0 0 0 0 0,-1 0-1 0 0,1-1 1 0 0,-1 0 0 0 0,1 1 0 0 0,-1-1-1 0 0,1 0 1 0 0,-1 0 0 0 0,0 0-1 0 0,1-1 1 0 0,-1 1 0 0 0,0 0 0 0 0,0-1-1 0 0,3-2 1 0 0,9-8-1419 0 0</inkml:trace>
  <inkml:trace contextRef="#ctx0" brushRef="#br0" timeOffset="1">454 1 12440 0 0,'0'0'957'0'0,"1"1"-624"0"0,3 7 1313 0 0,0 0 0 0 0,-1 0 0 0 0,0 1 1 0 0,-1-1-1 0 0,0 1 0 0 0,2 15 0 0 0,-1-10-1108 0 0,4 21 410 0 0,5 35-89 0 0,11 90-466 0 0,-6-57-2967 0 0,-15-85 1172 0 0</inkml:trace>
  <inkml:trace contextRef="#ctx0" brushRef="#br0" timeOffset="2">359 336 23039 0 0,'0'0'1760'0'0,"8"5"-1120"0"0,6 0-512 0 0,2 0-128 0 0,7-2 0 0 0,0 4 0 0 0,2 8-800 0 0,-8-7-176 0 0,6-3-40 0 0,-1-5-8199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7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1 172 12896 0 0,'0'0'1172'0'0,"12"-4"662"0"0,-3 3 285 0 0,0 1 0 0 0,14-1 0 0 0,40 9 161 0 0,-4-1-1257 0 0,-46-6-1018 0 0,4 0-2 0 0,0-1 1 0 0,21-1 0 0 0,-34 1-5 0 0,0-1-1 0 0,0 0 0 0 0,0 0 1 0 0,0 0-1 0 0,0 0 0 0 0,0 0 1 0 0,0-1-1 0 0,0 0 1 0 0,0 0-1 0 0,-1 0 0 0 0,1 0 1 0 0,-1 0-1 0 0,1-1 1 0 0,3-4-1 0 0,-6 6-20 0 0,0 0 0 0 0,0 0 0 0 0,-1 0 0 0 0,1 0 1 0 0,-1 0-1 0 0,1 0 0 0 0,-1 0 0 0 0,1 0 0 0 0,-1-1 0 0 0,1 1 0 0 0,-1 0 1 0 0,0 0-1 0 0,0-1 0 0 0,0 1 0 0 0,0 0 0 0 0,0 0 0 0 0,0-1 0 0 0,0 1 1 0 0,0 0-1 0 0,0 0 0 0 0,0-1 0 0 0,-1 1 0 0 0,1 0 0 0 0,-1 0 0 0 0,1 0 1 0 0,-1-1-1 0 0,1 1 0 0 0,-1 0 0 0 0,0 0 0 0 0,1 0 0 0 0,-2-1 0 0 0,-1-2-5 0 0,-1 0 0 0 0,1 0 0 0 0,-1 0 0 0 0,0 0 0 0 0,0 1 0 0 0,-5-4 0 0 0,-7-3 201 0 0,1 1 0 0 0,-1 1 0 0 0,0 0 0 0 0,-33-10 0 0 0,10 4 74 0 0,38 14 248 0 0,15-7 272 0 0,-8 5-717 0 0,1 0-1 0 0,0 0 0 0 0,0 0 1 0 0,0 1-1 0 0,0 0 1 0 0,0 1-1 0 0,11 0 0 0 0,-2-1-101 0 0,5 1 124 0 0,1 0 0 0 0,25 3-1 0 0,-40-2-5 0 0,-1 0-1 0 0,1 0 1 0 0,0 1-1 0 0,-1 0 0 0 0,0 0 1 0 0,1 1-1 0 0,-1-1 0 0 0,0 1 1 0 0,0 0-1 0 0,0 1 0 0 0,5 4 1 0 0,-9-6-24 0 0,0 0 1 0 0,0 0-1 0 0,-1 1 1 0 0,1-1-1 0 0,-1 0 1 0 0,0 1-1 0 0,1-1 1 0 0,-1 1-1 0 0,0-1 1 0 0,0 1-1 0 0,-1-1 1 0 0,1 1-1 0 0,-1 0 1 0 0,1 0-1 0 0,-1-1 1 0 0,0 1-1 0 0,0 0 1 0 0,0 0-1 0 0,0-1 1 0 0,0 1-1 0 0,-1 3 1 0 0,-2 6 80 0 0,0 1 1 0 0,-1-1-1 0 0,-5 14 1 0 0,6-18-72 0 0,-5 13 95 0 0,-1-1 0 0 0,-16 28 0 0 0,20-41-474 0 0,0 0-1 0 0,0 0 1 0 0,0 0 0 0 0,-1-1 0 0 0,0 0-1 0 0,0 0 1 0 0,0 0 0 0 0,-1-1-1 0 0,-10 7 1 0 0,9-7-1162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7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256 238 2760 0 0,'-4'3'14837'0'0,"-6"3"-12613"0"0,-2-5-1974 0 0,-1-1 0 0 0,0 1-1 0 0,1 1 1 0 0,0 1 0 0 0,-1-1 0 0 0,1 2 0 0 0,-23 9 0 0 0,28-9-128 0 0,0-1 0 0 0,0 1 0 0 0,0 1 0 0 0,1-1 0 0 0,-1 1 0 0 0,1 1 0 0 0,0-1 0 0 0,1 1 0 0 0,-1 0-1 0 0,1 0 1 0 0,0 0 0 0 0,1 1 0 0 0,-7 12 0 0 0,5-9-57 0 0,2 1 0 0 0,-1 0 0 0 0,1 1 0 0 0,1-1 0 0 0,0 1 0 0 0,-2 23 0 0 0,4-30-37 0 0,1-1-1 0 0,0 1 1 0 0,0 0-1 0 0,1-1 1 0 0,-1 1-1 0 0,1-1 1 0 0,0 1-1 0 0,1-1 1 0 0,-1 0-1 0 0,1 1 1 0 0,-1-1-1 0 0,1 0 1 0 0,1 0-1 0 0,-1 0 1 0 0,0 0-1 0 0,1 0 1 0 0,0-1-1 0 0,0 1 1 0 0,0-1-1 0 0,0 0 1 0 0,6 4-1 0 0,-6-5 7 0 0,-1-1 0 0 0,2 1-1 0 0,-1-1 1 0 0,0 0 0 0 0,0 1-1 0 0,0-2 1 0 0,1 1 0 0 0,-1 0 0 0 0,0-1-1 0 0,1 1 1 0 0,-1-1 0 0 0,1 0-1 0 0,-1 0 1 0 0,0 0 0 0 0,1-1 0 0 0,5-1-1 0 0,-1 1 38 0 0,1-2-1 0 0,-1 1 1 0 0,1-1-1 0 0,-1-1 1 0 0,9-4-1 0 0,-8 3-57 0 0,-2-1-1 0 0,1 1 1 0 0,-1-1-1 0 0,0-1 1 0 0,0 1 0 0 0,0-1-1 0 0,5-8 1 0 0,35-57 133 0 0,-41 63-137 0 0,15-32 194 0 0,24-63 0 0 0,-45 104-201 0 0,13-30 419 0 0,-2-1 0 0 0,-2 0 0 0 0,0-1 0 0 0,6-51 0 0 0,-15 80-331 0 0,1-25 605 0 0,-1 27-645 0 0,0 0 1 0 0,0 0-1 0 0,-1 0 1 0 0,1 0 0 0 0,0 0-1 0 0,0 0 1 0 0,-1 0-1 0 0,1-1 1 0 0,-1 1 0 0 0,1 0-1 0 0,-1 0 1 0 0,1 0-1 0 0,-1 0 1 0 0,1 1 0 0 0,-1-1-1 0 0,0 0 1 0 0,0 0-1 0 0,0 0 1 0 0,1 0-1 0 0,-3 0 1 0 0,3 0-26 0 0,-1 1 0 0 0,0 0 1 0 0,1 0-1 0 0,-1 0 0 0 0,0 0 0 0 0,1 0 0 0 0,-1 0 1 0 0,1 0-1 0 0,-1 0 0 0 0,0 0 0 0 0,1 0 0 0 0,-1 1 1 0 0,1-1-1 0 0,-1 0 0 0 0,0 0 0 0 0,1 1 0 0 0,-1-1 1 0 0,1 0-1 0 0,-1 1 0 0 0,1-1 0 0 0,-1 0 0 0 0,1 1 0 0 0,-1-1 1 0 0,1 1-1 0 0,-1-1 0 0 0,1 0 0 0 0,0 1 0 0 0,-1 0 1 0 0,-11 17 402 0 0,12-17-411 0 0,-6 10-15 0 0,1 0 1 0 0,1 1-1 0 0,0 0 0 0 0,0 0 0 0 0,-3 24 0 0 0,-2 64-228 0 0,9-92 263 0 0,-1 8-52 0 0,1 0 1 0 0,1 1-1 0 0,1-1 0 0 0,4 24 0 0 0,-4-32-176 0 0,0 0 0 0 0,1 0 0 0 0,0 0-1 0 0,0-1 1 0 0,1 1 0 0 0,0-1 0 0 0,0 0 0 0 0,0 0-1 0 0,1 0 1 0 0,9 9 0 0 0,-11-13-61 0 0,-1-1 0 0 0,1 0 0 0 0,0 0 0 0 0,0 0 0 0 0,0 0 1 0 0,0-1-1 0 0,0 1 0 0 0,0-1 0 0 0,0 0 0 0 0,0 1 0 0 0,1-2 0 0 0,-1 1 0 0 0,0 0 1 0 0,1-1-1 0 0,-1 1 0 0 0,1-1 0 0 0,-1 0 0 0 0,0 0 0 0 0,1 0 0 0 0,-1-1 0 0 0,4 0 1 0 0,12-3-8366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8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1 5528 0 0,'-14'0'-77'0'0,"-16"1"3507"0"0,26-1-2008 0 0,-1 1 0 0 0,1 0 0 0 0,0 0 0 0 0,0 0 0 0 0,-7 4 0 0 0,4-1-289 0 0,-1 0 0 0 0,1 0 1 0 0,0 1-1 0 0,0 0 0 0 0,0 0 1 0 0,-8 9-1 0 0,12-11-973 0 0,0 1 1 0 0,1-1-1 0 0,-1 1 0 0 0,1-1 1 0 0,-1 1-1 0 0,1 0 0 0 0,0 0 1 0 0,1 0-1 0 0,-1 0 0 0 0,1 0 1 0 0,0 0-1 0 0,-1 0 0 0 0,2 0 1 0 0,-2 6-1 0 0,2-2 66 0 0,0 0 0 0 0,0-1-1 0 0,0 1 1 0 0,1 0 0 0 0,0-1 0 0 0,1 1 0 0 0,0-1-1 0 0,5 13 1 0 0,-6-18-167 0 0,0 1 0 0 0,0-1 0 0 0,0 0 0 0 0,1 0 0 0 0,-1 0 0 0 0,1 0 0 0 0,0 0 0 0 0,-1 0 0 0 0,1 0 0 0 0,0-1 0 0 0,0 1 0 0 0,0-1 0 0 0,0 1 0 0 0,1-1 0 0 0,-1 0 0 0 0,0 0 0 0 0,0 0 0 0 0,1 0 0 0 0,-1 0 0 0 0,1 0 0 0 0,-1-1 0 0 0,1 1 0 0 0,-1-1-1 0 0,1 0 1 0 0,-1 1 0 0 0,1-1 0 0 0,-1 0 0 0 0,1-1 0 0 0,4 0 0 0 0,2-1-133 0 0,-1 0 0 0 0,1 0-1 0 0,-1-1 1 0 0,0 0-1 0 0,0-1 1 0 0,0 0-1 0 0,0 0 1 0 0,0-1-1 0 0,7-5 1 0 0,10-10-532 0 0,25-25-1 0 0,-43 38 458 0 0,11-10-986 0 0,11-11-1439 0 0,-9 11-4509 0 0,-8 6-971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3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 4608 0 0,'9'-5'10109'0'0,"27"-14"-3268"0"0,-28 14-6443 0 0,0 0 1 0 0,1 1-1 0 0,8-3 0 0 0,24-13 916 0 0,-35 17-1089 0 0,0-1-1 0 0,0 1 0 0 0,0 0 0 0 0,1 0 0 0 0,-1 1 1 0 0,1 0-1 0 0,0 0 0 0 0,13-1 0 0 0,-19 3-213 0 0,0 0 1 0 0,0 0-1 0 0,0 0 0 0 0,0 0 0 0 0,0 0 0 0 0,0 0 0 0 0,0 0 1 0 0,-1 0-1 0 0,1 1 0 0 0,0-1 0 0 0,0 0 0 0 0,0 1 0 0 0,0-1 1 0 0,0 0-1 0 0,-1 1 0 0 0,1-1 0 0 0,0 1 0 0 0,0 0 0 0 0,-1-1 1 0 0,1 1-1 0 0,0 0 0 0 0,-1-1 0 0 0,1 1 0 0 0,0 0 1 0 0,-1 0-1 0 0,1-1 0 0 0,-1 1 0 0 0,0 0 0 0 0,1 0 0 0 0,-1 0 1 0 0,0 0-1 0 0,1 0 0 0 0,-1-1 0 0 0,0 1 0 0 0,0 0 0 0 0,0 0 1 0 0,0 0-1 0 0,0 0 0 0 0,0 0 0 0 0,0 0 0 0 0,0 0 0 0 0,0 0 1 0 0,0 0-1 0 0,0 0 0 0 0,-1 0 0 0 0,1 1 0 0 0,-2 5 13 0 0,0 0 0 0 0,-1 0 0 0 0,0 0-1 0 0,-4 8 1 0 0,-13 23 90 0 0,-41 83 239 0 0,57-112-269 0 0,1-1-1 0 0,-1 0 1 0 0,1 1 0 0 0,1 0-1 0 0,0 0 1 0 0,0 0 0 0 0,1 0 0 0 0,0 0-1 0 0,0 10 1 0 0,2-17-72 0 0,-1 1 0 0 0,0-1-1 0 0,1 0 1 0 0,0 1 0 0 0,0-1-1 0 0,-1 0 1 0 0,1 0 0 0 0,1 0-1 0 0,-1 0 1 0 0,0 0 0 0 0,0 0-1 0 0,1 0 1 0 0,-1 0 0 0 0,1-1-1 0 0,-1 1 1 0 0,1 0 0 0 0,0-1 0 0 0,0 0-1 0 0,0 1 1 0 0,0-1 0 0 0,0 0-1 0 0,0 0 1 0 0,0 0 0 0 0,0 0-1 0 0,0 0 1 0 0,0 0 0 0 0,1-1-1 0 0,-1 1 1 0 0,0-1 0 0 0,3 1-1 0 0,7 0-36 0 0,0-1 0 0 0,-1 0 0 0 0,1-1 0 0 0,19-3 0 0 0,-23 3-24 0 0,107-16-3435 0 0,-84 14 1724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8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18831 0 0,'0'0'1888'0'0,"-9"11"-1621"0"0,7-8-25 0 0,0 0 0 0 0,0 0 0 0 0,0 0 0 0 0,1 1 0 0 0,0-1 0 0 0,-1 1 0 0 0,1-1 0 0 0,1 1 0 0 0,-1 0 1 0 0,0-1-1 0 0,1 1 0 0 0,0 0 0 0 0,0 5 0 0 0,1 8 261 0 0,5 27 0 0 0,-3-29-422 0 0,-2-7 75 0 0,0 0 0 0 0,1 1 1 0 0,1-1-1 0 0,-1 0 0 0 0,1 0 0 0 0,6 10 1 0 0,-8-16-126 0 0,0 0 0 0 0,0 0 0 0 0,0-1 0 0 0,0 1 0 0 0,0-1 1 0 0,1 1-1 0 0,-1-1 0 0 0,0 0 0 0 0,1 1 0 0 0,0-1 0 0 0,-1 0 1 0 0,1 0-1 0 0,0 0 0 0 0,-1 0 0 0 0,1 0 0 0 0,0 0 0 0 0,0-1 0 0 0,0 1 1 0 0,0 0-1 0 0,0-1 0 0 0,0 0 0 0 0,-1 1 0 0 0,1-1 0 0 0,0 0 1 0 0,0 0-1 0 0,0 0 0 0 0,0 0 0 0 0,0-1 0 0 0,0 1 0 0 0,0 0 1 0 0,0-1-1 0 0,0 0 0 0 0,3-1 0 0 0,1 0 20 0 0,0-1 0 0 0,0 0 0 0 0,0-1 0 0 0,0 1-1 0 0,-1-1 1 0 0,1 0 0 0 0,-1 0 0 0 0,0-1 0 0 0,0 0 0 0 0,6-8-1 0 0,2-5 460 0 0,20-37-1 0 0,-21 34-263 0 0,15-23-1 0 0,-26 44-169 0 0,-4 7-18 0 0,-3 23-124 0 0,-6 36 76 0 0,12-59-32 0 0,-1 0 0 0 0,1 1 0 0 0,0-1-1 0 0,1 1 1 0 0,0-1 0 0 0,2 13 0 0 0,2-10-1013 0 0,-1-6-1884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8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21 23039 0 0,'0'0'1126'0'0,"-11"7"255"0"0,7-1-1195 0 0,1 0-1 0 0,0 1 1 0 0,0-1 0 0 0,1 1-1 0 0,-1 0 1 0 0,2-1 0 0 0,-1 1-1 0 0,1 0 1 0 0,-1 13 0 0 0,1 4 940 0 0,4 36 1 0 0,-3-58-1092 0 0,1 3-32 0 0,0-1 0 0 0,0 0 1 0 0,0 0-1 0 0,0 1 0 0 0,1-1 0 0 0,0 0 0 0 0,0 0 0 0 0,0-1 0 0 0,0 1 1 0 0,1 0-1 0 0,-1-1 0 0 0,1 1 0 0 0,0-1 0 0 0,0 0 0 0 0,0 0 0 0 0,1 0 1 0 0,-1 0-1 0 0,1 0 0 0 0,5 2 0 0 0,0 1-1 0 0,0-1 0 0 0,1-1 0 0 0,0 0 0 0 0,0 0-1 0 0,0 0 1 0 0,20 3 0 0 0,-5-2 170 0 0,-16-3-42 0 0,0 0 1 0 0,-1-1 0 0 0,10 1 0 0 0,-16-2 442 0 0,-3 2-526 0 0,1 0 1 0 0,-1 0-1 0 0,1 0 1 0 0,-1 0-1 0 0,0-1 0 0 0,0 1 1 0 0,0 0-1 0 0,0-1 1 0 0,0 1-1 0 0,0 0 1 0 0,0-1-1 0 0,0 0 0 0 0,-1 1 1 0 0,1-1-1 0 0,-3 3 1 0 0,-27 17-16 0 0,-28 9-372 0 0,55-27 158 0 0,-1-1-1 0 0,0 0 1 0 0,1 0 0 0 0,-1-1 0 0 0,0 1 0 0 0,-5 0 0 0 0,7-2-244 0 0,1 1 0 0 0,-1-1 0 0 0,0 0 0 0 0,1 0 0 0 0,-1 0 0 0 0,1 0 0 0 0,-1 0 0 0 0,0-1 0 0 0,1 1 0 0 0,-1-1 0 0 0,1 1 0 0 0,-1-1 0 0 0,-3-2 0 0 0</inkml:trace>
  <inkml:trace contextRef="#ctx0" brushRef="#br0" timeOffset="1">288 1 24879 0 0,'0'0'2498'0'0,"4"7"-2268"0"0,-2 3 17 0 0,0-1-1 0 0,-1 1 1 0 0,0-1-1 0 0,-1 1 1 0 0,0 0-1 0 0,-2 17 1 0 0,1-16-82 0 0,-20 206 12 0 0,21-210-374 0 0,0 1 1 0 0,0-1-1 0 0,1 1 1 0 0,0-1-1 0 0,1 1 0 0 0,4 12 1 0 0,-5-17-151 0 0,-1-2 134 0 0,1 0-1 0 0,-1-1 0 0 0,1 1 0 0 0,-1 0 0 0 0,1 0 1 0 0,-1 0-1 0 0,1 0 0 0 0,0 0 0 0 0,-1-1 0 0 0,1 1 0 0 0,0 0 1 0 0,0-1-1 0 0,0 1 0 0 0,-1 0 0 0 0,1-1 0 0 0,0 1 1 0 0,0-1-1 0 0,0 0 0 0 0,0 1 0 0 0,0-1 0 0 0,0 0 0 0 0,0 1 1 0 0,0-1-1 0 0,0 0 0 0 0,0 0 0 0 0,0 0 0 0 0,0 0 1 0 0,0 0-1 0 0,0 0 0 0 0,0 0 0 0 0,0 0 0 0 0,0 0 0 0 0,0-1 1 0 0,0 1-1 0 0,0 0 0 0 0,0-1 0 0 0,1 0 0 0 0,7-1-7197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1:29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0 201 6912 0 0,'14'-6'490'0'0,"-2"-5"4758"0"0,5-4 4268 0 0,15-7-5456 0 0,-18 11-3177 0 0,20-19 1 0 0,-28 24-754 0 0,-1 1 1 0 0,0-1-1 0 0,0 0 0 0 0,-1 0 1 0 0,1-1-1 0 0,-1 1 1 0 0,-1-1-1 0 0,1 0 0 0 0,-1 0 1 0 0,0 0-1 0 0,2-9 1 0 0,-5 15-130 0 0,0 0 0 0 0,0 1 0 0 0,0-1 0 0 0,1 0 0 0 0,-1 1 0 0 0,0-1 0 0 0,0 0 0 0 0,0 1 1 0 0,0-1-1 0 0,0 1 0 0 0,0-1 0 0 0,-1 0 0 0 0,1 1 0 0 0,0-1 0 0 0,0 0 0 0 0,0 1 0 0 0,-1-1 0 0 0,1 1 0 0 0,0-1 1 0 0,0 0-1 0 0,-1 1 0 0 0,1-1 0 0 0,-1 1 0 0 0,1-1 0 0 0,0 1 0 0 0,-1-1 0 0 0,0 0 0 0 0,0 1 1 0 0,0 0-1 0 0,0-1 0 0 0,0 1 0 0 0,0 0 1 0 0,0 0-1 0 0,0 0 0 0 0,0 0 1 0 0,0 0-1 0 0,0 0 0 0 0,0 0 0 0 0,1 0 1 0 0,-1 0-1 0 0,0 0 0 0 0,-2 1 0 0 0,-2 0 2 0 0,1 1 0 0 0,-1 0-1 0 0,0 0 1 0 0,1 0-1 0 0,-5 4 1 0 0,4-2 67 0 0,0 0 0 0 0,0 0 0 0 0,1 0 0 0 0,-1 1 0 0 0,1 0-1 0 0,0 0 1 0 0,1 0 0 0 0,-1 1 0 0 0,1-1 0 0 0,0 1 0 0 0,1-1 0 0 0,-1 1 0 0 0,1 0 0 0 0,0 0 0 0 0,-1 8-1 0 0,2-10-22 0 0,0 0 0 0 0,1 0-1 0 0,-1 1 1 0 0,1-1 0 0 0,0 1-1 0 0,0-1 1 0 0,0 0-1 0 0,1 0 1 0 0,-1 1 0 0 0,1-1-1 0 0,0 0 1 0 0,1 0-1 0 0,-1 1 1 0 0,1-1 0 0 0,-1 0-1 0 0,1-1 1 0 0,0 1 0 0 0,1 0-1 0 0,-1 0 1 0 0,1-1-1 0 0,-1 0 1 0 0,6 5 0 0 0,-2-2-88 0 0,0-1 0 0 0,0-1 1 0 0,1 1-1 0 0,0-1 0 0 0,0 0 1 0 0,0-1-1 0 0,0 1 0 0 0,0-1 1 0 0,1-1-1 0 0,9 3 0 0 0,-12-4-410 0 0,1-1-1 0 0,0 1 0 0 0,0-1 1 0 0,0 0-1 0 0,7-1 0 0 0,-3 0-902 0 0,-3-1-13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3:37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105 114 7832 0 0,'-14'5'208'0'0,"7"-2"307"0"0,-1 0 0 0 0,-13 3 0 0 0,18-6 119 0 0,1 1 0 0 0,-1-1 0 0 0,1 0 0 0 0,-1 0 0 0 0,1 0 0 0 0,-1 0 0 0 0,1 0 1 0 0,-1-1-1 0 0,1 1 0 0 0,-1-1 0 0 0,1 0 0 0 0,0 0 0 0 0,-3-1 0 0 0,4 2-458 0 0,-1-1 1 0 0,1 0-1 0 0,0 0 0 0 0,0 0 0 0 0,0 0 0 0 0,0 0 1 0 0,0 0-1 0 0,0 0 0 0 0,0-1 0 0 0,0 1 1 0 0,0 0-1 0 0,0 0 0 0 0,1-1 0 0 0,-1 1 0 0 0,0 0 1 0 0,1-1-1 0 0,0 1 0 0 0,-1-1 0 0 0,1 1 1 0 0,0-1-1 0 0,-1 1 0 0 0,1-1 0 0 0,0 1 0 0 0,0-1 1 0 0,0 1-1 0 0,1-3 0 0 0,-1 1-29 0 0,1 0 0 0 0,-1 0 0 0 0,1 0 1 0 0,0 0-1 0 0,0 1 0 0 0,0-1 0 0 0,0 0 0 0 0,0 0 0 0 0,1 0 0 0 0,-1 1 0 0 0,1-1 0 0 0,2-2 1 0 0,3-3 199 0 0,-6 6-271 0 0,1 0 1 0 0,-1 1 0 0 0,1-1 0 0 0,-1 0 0 0 0,1 1-1 0 0,0 0 1 0 0,2-3 0 0 0,0 2-45 0 0,0 0 90 0 0,0-1 0 0 0,0 1 0 0 0,0-1 0 0 0,1 1 0 0 0,-1 1 0 0 0,0-1 0 0 0,1 1 1 0 0,0-1-1 0 0,-1 1 0 0 0,1 1 0 0 0,9-2 0 0 0,20 1 161 0 0,14 0 370 0 0,14-1 106 0 0,286 24 1565 0 0,-247-17-2219 0 0,148 3 54 0 0,137-10 6 0 0,-144 10 80 0 0,0 16 187 0 0,-155-15-381 0 0,-14 1-51 0 0,0 2 0 0 0,74 24 0 0 0,-99-26 0 0 0,-46-9 0 0 0,1-1 0 0 0,0 0 0 0 0,0 0 0 0 0,0 1 0 0 0,-1-1 0 0 0,1-1 0 0 0,0 1 0 0 0,0 0 0 0 0,-1-1 0 0 0,1 0 0 0 0,4-1 0 0 0,-7 2-18 0 0,0 0-1 0 0,0 0 1 0 0,0 0 0 0 0,0 0 0 0 0,0 0-1 0 0,1 0 1 0 0,-1-1 0 0 0,0 1-1 0 0,0 0 1 0 0,0 0 0 0 0,0 0-1 0 0,0 0 1 0 0,0 0 0 0 0,0-1 0 0 0,0 1-1 0 0,0 0 1 0 0,0 0 0 0 0,1 0-1 0 0,-1 0 1 0 0,0-1 0 0 0,0 1 0 0 0,0 0-1 0 0,0 0 1 0 0,0 0 0 0 0,0-1-1 0 0,0 1 1 0 0,0 0 0 0 0,0 0 0 0 0,0 0-1 0 0,-1 0 1 0 0,1-1 0 0 0,0 1-1 0 0,0 0 1 0 0,0 0 0 0 0,0 0-1 0 0,0 0 1 0 0,0-1 0 0 0,0 1 0 0 0,0 0-1 0 0,0 0 1 0 0,-1 0 0 0 0,-3-7-3997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3:40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44 3680 0 0,'-48'-3'1344'0'0,"32"0"2280"0"0,0 0-1 0 0,-20-6 0 0 0,16 2 1025 0 0,34 12 336 0 0,5 1-4328 0 0,0-1 1 0 0,23 5-1 0 0,-14-5-195 0 0,20 3 221 0 0,1-2 0 0 0,-1-2-1 0 0,74-4 1 0 0,-28-6-79 0 0,101-21-1 0 0,11-2-192 0 0,-202 28-404 0 0,28-2 23 0 0,0 1 0 0 0,35 3 0 0 0,-62 0-260 0 0,0 0 0 0 0,0 0 0 0 0,0 1 0 0 0,9 3 1 0 0,-3 0-3127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3:41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44 5064 0 0,'-3'0'-596'0'0,"-21"-7"1928"0"0,18 6 483 0 0,0-1 1 0 0,0 0-1 0 0,0 0 0 0 0,0-1 1 0 0,0 0-1 0 0,-9-6 0 0 0,14 8-1420 0 0,-4-2 838 0 0,1 1 1068 0 0,11 0-1252 0 0,34-2-185 0 0,0 2 1 0 0,1 2 0 0 0,49 5-1 0 0,32 1 736 0 0,-1-6-564 0 0,328-3 424 0 0,-279 5-1080 0 0,-52-1-176 0 0,387 18 460 0 0,-345-11-400 0 0,-86-3-213 0 0,4 0 32 0 0,113-7-1 0 0,-161-1-82 0 0,78-7 0 0 0,-36 1 0 0 0,-57 9-10730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4:14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3 3224 0 0,'-11'8'516'0'0,"-7"0"5019"0"0,11-5-4438 0 0,-1 0 0 0 0,1 1-1 0 0,0 0 1 0 0,-7 5-1 0 0,13-8-680 0 0,1-1-215 0 0,1 1 1 0 0,-1-1-1 0 0,0 0 0 0 0,0 0 0 0 0,0 1 0 0 0,0-1 1 0 0,1 0-1 0 0,-1 1 0 0 0,0-1 0 0 0,0 0 1 0 0,1 0-1 0 0,-1 1 0 0 0,0-1 0 0 0,1 0 0 0 0,-1 0 1 0 0,0 0-1 0 0,0 0 0 0 0,1 1 0 0 0,-1-1 0 0 0,0 0 1 0 0,1 0-1 0 0,-1 0 0 0 0,0 0 0 0 0,1 0 0 0 0,-1 0 1 0 0,1 0-1 0 0,17 2 904 0 0,19-4-994 0 0,-29 2-54 0 0,-1 0-1 0 0,1 0 0 0 0,0 1 1 0 0,-1 0-1 0 0,14 4 0 0 0,16 1 126 0 0,43 6-115 0 0,-22-3 72 0 0,-31-5-17 0 0,48 3 1 0 0,1-6-8 0 0,63-2 167 0 0,-81-1-127 0 0,155-14 442 0 0,64-9-313 0 0,-121 13-184 0 0,34 7-100 0 0,-62 3 0 0 0,184 8 114 0 0,-230-3-100 0 0,12-4-14 0 0,-32 0 0 0 0,295-13 128 0 0,-95 2-48 0 0,85 1-80 0 0,-194 12 0 0 0,-52 0 0 0 0,231 20 0 0 0,-236-12 0 0 0,301 16 72 0 0,-164-12-72 0 0,-173-10 35 0 0,241 9 253 0 0,-266-12-264 0 0,260-5 445 0 0,211-38 842 0 0,-492 41-1319 0 0,45-5-57 0 0,1 2-1 0 0,100 4 1 0 0,-149 2-602 0 0,-4 0-1278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4:15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108 330 13824 0 0,'-104'0'3073'0'0,"103"0"-2563"0"0,0-1-432 0 0,1 0 0 0 0,-1 0-1 0 0,1 0 1 0 0,0 0 0 0 0,0 0-1 0 0,0-1 1 0 0,-1 1 0 0 0,1 0-1 0 0,0 0 1 0 0,0 0 0 0 0,1-2-1 0 0,1 0-10 0 0,1 1 0 0 0,-1 0-1 0 0,1 0 1 0 0,0 0 0 0 0,0 0-1 0 0,0 0 1 0 0,0 1 0 0 0,4-2-1 0 0,28-10 108 0 0,-31 12-176 0 0,50-16 73 0 0,1 2-1 0 0,80-10 0 0 0,-101 21-33 0 0,276-25-66 0 0,-249 24 124 0 0,126-2 199 0 0,71 8 268 0 0,-15 0 131 0 0,331-8 1236 0 0,238-55 347 0 0,-708 51-2032 0 0,472-55 952 0 0,-524 60-1176 0 0,130-14 122 0 0,-122 14-117 0 0,0 3 1 0 0,65 4 0 0 0,-115 0-475 0 0,0 0 1 0 0,18 5-1 0 0,-8 1-6504 0 0,-5-2-1038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4:22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7832 0 0,'0'0'1009'0'0,"4"0"1150"0"0,6-3-430 0 0,-1 0-1230 0 0,-1 1-1 0 0,1 0 1 0 0,0 0 0 0 0,-1 1 0 0 0,1 0-1 0 0,18 1 1 0 0,2-1 346 0 0,329 2 4157 0 0,-263 2-4104 0 0,-58-1-606 0 0,96-1 690 0 0,31-6 71 0 0,51-2 637 0 0,17 2-668 0 0,-194 5-479 0 0,-26-2 350 0 0,9-1-682 0 0,-20 3-278 0 0,0-1-158 0 0,3-1 138 0 0,-3 2-85 0 0,-1 0 0 0 0,0 0 0 0 0,1-1 0 0 0,-1 1 0 0 0,1 0 0 0 0,-1-1 0 0 0,0 1 0 0 0,1 0 0 0 0,-1-1 0 0 0,0 1 0 0 0,1-1 1 0 0,-1 1-1 0 0,0-1 0 0 0,0 1 0 0 0,1 0 0 0 0,-1-1 0 0 0,0 1 0 0 0,0-1 0 0 0,0 1 0 0 0,0-1 0 0 0,0-4-1818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14:36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60 133 3680 0 0,'-20'-2'5346'0'0,"20"2"-5240"0"0,-1 0-1 0 0,1 1 1 0 0,0-1-1 0 0,0 0 1 0 0,0 0-1 0 0,0 0 1 0 0,-1 0-1 0 0,1 0 1 0 0,0 0-1 0 0,0 1 0 0 0,0-1 1 0 0,-1 0-1 0 0,1 0 1 0 0,0 0-1 0 0,0 0 1 0 0,0 0-1 0 0,-1 0 1 0 0,1 0-1 0 0,0 0 1 0 0,0 0-1 0 0,-1 0 1 0 0,1 0-1 0 0,0 0 0 0 0,0 0 1 0 0,-1 0-1 0 0,1 0 1 0 0,0 0-1 0 0,0 0 1 0 0,0 0-1 0 0,-1 0 1 0 0,1-1-1 0 0,-12-2 1988 0 0,6 2 180 0 0,-8-9 6295 0 0,14 9-8508 0 0,1 1 0 0 0,0-1 0 0 0,0 1 0 0 0,0 0 0 0 0,-1-1 0 0 0,1 1 0 0 0,0 0 0 0 0,0 0 0 0 0,0 0 0 0 0,0-1 0 0 0,-1 1 0 0 0,1 0 0 0 0,0 0 0 0 0,0 0 0 0 0,0 0 0 0 0,0 0 0 0 0,0 1 0 0 0,0-1 0 0 0,-1 0 0 0 0,1 0-1 0 0,0 1 1 0 0,0-1 0 0 0,0 0 0 0 0,-1 1 0 0 0,2 0 0 0 0,-1-1-11 0 0,0 1-1 0 0,0-1 1 0 0,0 1-1 0 0,0-1 1 0 0,0 0-1 0 0,0 0 1 0 0,-1 1-1 0 0,1-1 1 0 0,0 0-1 0 0,0 0 0 0 0,0 0 1 0 0,0 0-1 0 0,0 0 1 0 0,0 0-1 0 0,2-1 1 0 0,14 9 283 0 0,2-13-199 0 0,-17 4-120 0 0,0 0 1 0 0,0 1 0 0 0,1-1 0 0 0,-1 0 0 0 0,0 1-1 0 0,5-1 1 0 0,50-2 50 0 0,-36 3 4 0 0,1 1 1 0 0,-1 1-1 0 0,1 1 0 0 0,22 7 0 0 0,-30-7-25 0 0,1-1 0 0 0,-1 0 0 0 0,1 0 0 0 0,0-2 0 0 0,0 0 0 0 0,23-3 0 0 0,89-20 229 0 0,-113 20-269 0 0,36-9 62 0 0,-27 6-17 0 0,0 0 0 0 0,1 2 0 0 0,-1 1 0 0 0,1 0 0 0 0,36 2-1 0 0,-56 2-45 0 0,1 0-1 0 0,-1 0 0 0 0,0 0 0 0 0,0 0 1 0 0,0 1-1 0 0,0 0 0 0 0,7 4 1 0 0,14 5 9 0 0,-6-6 25 0 0,1-1 0 0 0,-1-1 0 0 0,32 2 1 0 0,-30-4 28 0 0,-16-1-47 0 0,-1-1-1 0 0,1 1 0 0 0,0-1 0 0 0,-1 0 1 0 0,1 0-1 0 0,-1-1 0 0 0,1 1 0 0 0,-1-1 1 0 0,0 0-1 0 0,0 0 0 0 0,6-5 1 0 0,-4 4 3 0 0,0 0 0 0 0,0 0 0 0 0,0 0 0 0 0,0 0 0 0 0,10-1 0 0 0,15-1 73 0 0,0 1-1 0 0,0 2 1 0 0,0 1 0 0 0,55 5 0 0 0,-25-2-36 0 0,-45-2-35 0 0,0 1 1 0 0,29 4-1 0 0,32 17-12 0 0,-2 1 117 0 0,-59-21-58 0 0,29 1 1 0 0,4 1 30 0 0,-35-2-83 0 0,0-1-1 0 0,0-1 0 0 0,16-2 1 0 0,-14 1 5 0 0,0 0 0 0 0,15 2 0 0 0,104 4 218 0 0,-115-5-173 0 0,87-9 116 0 0,-53 3-48 0 0,89-11 3 0 0,-41 12-22 0 0,-41 6-21 0 0,-26 1 18 0 0,52-5-1 0 0,12-9-102 0 0,36 7 283 0 0,-121 5-287 0 0,-11 0-7 0 0,1-1 0 0 0,-1 1 0 0 0,0-1 0 0 0,0 0 0 0 0,0 0 0 0 0,0 0 0 0 0,4-2 0 0 0,10-4 0 0 0,22-8 0 0 0,-12 2 0 0 0,21-10 0 0 0,-2 4 0 0 0,-38 19-5414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37 6912 0 0,'-11'-10'1016'0'0,"9"7"-83"0"0,0 1 0 0 0,0 0-1 0 0,0-1 1 0 0,-1 1 0 0 0,1 0 0 0 0,-1 1 0 0 0,1-1 0 0 0,-1 0 0 0 0,0 1 0 0 0,0 0 0 0 0,0-1-1 0 0,-4 0 1 0 0,6 1-799 0 0,-1 1 0 0 0,1 0 0 0 0,-1 0-1 0 0,1-1 1 0 0,0 1 0 0 0,-1 0 0 0 0,1 0-1 0 0,-1 0 1 0 0,1 1 0 0 0,0-1 0 0 0,-1 0-1 0 0,1 0 1 0 0,0 1 0 0 0,-1-1 0 0 0,1 1-1 0 0,0-1 1 0 0,0 1 0 0 0,-1-1 0 0 0,1 1-1 0 0,0 0 1 0 0,0 0 0 0 0,0 0 0 0 0,0-1-1 0 0,0 1 1 0 0,0 0 0 0 0,0 0 0 0 0,0 1-1 0 0,0-1 1 0 0,0 0 0 0 0,0 0 0 0 0,0 3-1 0 0,0-3-137 0 0,0-1-2 0 0,1 1-1 0 0,-1 0 1 0 0,1-1 0 0 0,0 1 0 0 0,-1-1 0 0 0,1 1 0 0 0,0 0 0 0 0,0-1 0 0 0,-1 1-1 0 0,1 0 1 0 0,0-1 0 0 0,0 1 0 0 0,0 0 0 0 0,0-1 0 0 0,0 1 0 0 0,0 0-1 0 0,0 0 1 0 0,0-1 0 0 0,0 1 0 0 0,0 0 0 0 0,0-1 0 0 0,1 1 0 0 0,-1 0 0 0 0,0-1-1 0 0,1 2 1 0 0,-1-1-152 0 0,1 0-1 0 0,-1 0 1 0 0,0-1 0 0 0,1 1-1 0 0,-1 0 1 0 0,1 0-1 0 0,-1 0 1 0 0,1-1 0 0 0,-1 1-1 0 0,1 0 1 0 0,-1-1-1 0 0,1 1 1 0 0,0 0 0 0 0,0-1-1 0 0,-1 1 1 0 0,1-1-1 0 0,0 1 1 0 0,0-1-1 0 0,-1 0 1 0 0,1 1 0 0 0,0-1-1 0 0,0 0 1 0 0,2 1-1 0 0,-1 0-692 0 0,7 3-6379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0:13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 5984 0 0,'0'0'6553'0'0,"8"-16"-3554"0"0,4 7-1284 0 0,-9 7-1491 0 0,1 0 0 0 0,-1 0 0 0 0,1 1 0 0 0,-1-1 0 0 0,1 1 0 0 0,-1-1 0 0 0,1 1-1 0 0,0 0 1 0 0,0 0 0 0 0,-1 1 0 0 0,1-1 0 0 0,0 1 0 0 0,0 0 0 0 0,5 0-1 0 0,8 1 742 0 0,33 8 0 0 0,-25-5-489 0 0,82 19 1190 0 0,28-5-770 0 0,-115-16-930 0 0,65 3 473 0 0,27 4 810 0 0,-71-5-1223 0 0,0-3-1 0 0,53-4 1 0 0,-1-1 274 0 0,195 22 198 0 0,-184-8-275 0 0,32 5 311 0 0,-87-9-282 0 0,0-2 0 0 0,0-3 0 0 0,55-5 0 0 0,42-11 300 0 0,-44-3-257 0 0,-74 12-238 0 0,82-21 236 0 0,-69 16-170 0 0,-28 8-73 0 0,-5 1 29 0 0,0 0-1 0 0,-1 0 0 0 0,1-1 0 0 0,0 0 1 0 0,11-7-1 0 0,8-3-32 0 0,-22 11-33 0 0,1-1 1 0 0,-1 0 0 0 0,0 0 0 0 0,0 0-1 0 0,7-5 1 0 0,8-15 69 0 0,-16 19-53 0 0,-2-1-35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35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3 121 1840 0 0,'-1'-3'9179'0'0,"0"-17"-1433"0"0,1 20-7538 0 0,0 0 0 0 0,1 0 0 0 0,-1 0 0 0 0,0 0 1 0 0,0 0-1 0 0,1 0 0 0 0,-1-1 0 0 0,0 1 1 0 0,1 0-1 0 0,-1 0 0 0 0,0 0 0 0 0,0 0 0 0 0,1 0 1 0 0,-1 0-1 0 0,0 0 0 0 0,1 0 0 0 0,-1 1 1 0 0,0-1-1 0 0,0 0 0 0 0,1 0 0 0 0,-1 0 1 0 0,3 0-1388 0 0,-2 0 1517 0 0,17 0 459 0 0,-9 0-635 0 0,0-1-1 0 0,0-1 1 0 0,1 0-1 0 0,13-4 1 0 0,-11 2-9 0 0,23-3-1 0 0,-26 5-48 0 0,0 0 1 0 0,13-5-1 0 0,-14 4 18 0 0,1 0-1 0 0,-1 1 1 0 0,14-2 0 0 0,38-5 199 0 0,-40 5-150 0 0,-1 1-1 0 0,25 0 0 0 0,70-3 310 0 0,-48 5-257 0 0,0-2 0 0 0,75-15 1 0 0,-116 15-34 0 0,1 0 0 0 0,36 3 0 0 0,-31 0-131 0 0,-6 2-18 0 0,39 6-1 0 0,-5 0-4 0 0,115 10 401 0 0,-103-13-181 0 0,154 20 395 0 0,-184-23-547 0 0,0 0 0 0 0,72-9 0 0 0,13-5-104 0 0,-60 6 109 0 0,87 2-1 0 0,-126 4-101 0 0,-18 0-7 0 0,109 5 0 0 0,-42-2 0 0 0,-6-1 0 0 0,110 13 64 0 0,-50-14-64 0 0,-68-2 0 0 0,213-4 349 0 0,-13-2 94 0 0,-190 9-376 0 0,-17 1 21 0 0,-4-1-4 0 0,-34-1 4 0 0,0 0-1 0 0,0-1 1 0 0,0-1 0 0 0,20-3-1 0 0,-36 4-118 0 0,0 0 36 0 0,0-1 0 0 0,0 1 0 0 0,0-1 1 0 0,0 1-1 0 0,0 0 0 0 0,-1-1 0 0 0,1 1 0 0 0,0-1 0 0 0,0 0 1 0 0,0 1-1 0 0,0-1 0 0 0,-1 0 0 0 0,1 0 0 0 0,0 1 0 0 0,-1-1 1 0 0,1 0-1 0 0,-1 0 0 0 0,2-1 0 0 0,-6-18-2048 0 0,1 13 366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36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8 8752 0 0,'-12'-2'384'0'0,"6"2"88"0"0,-2 0-376 0 0,-1 0-96 0 0,1 0 0 0 0,3 0 0 0 0,-5-3 0 0 0,5 3-96 0 0,0 0 16 0 0,-1-2-408 0 0,1 2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37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92 3224 0 0,'-1'1'169'0'0,"1"0"1"0"0,0 0-1 0 0,-1 0 1 0 0,1 0-1 0 0,-1 0 1 0 0,1 0-1 0 0,-1 0 0 0 0,0 0 1 0 0,1 0-1 0 0,-1 0 1 0 0,0-1-1 0 0,1 1 1 0 0,-1 0-1 0 0,0-1 1 0 0,0 1-1 0 0,0 0 0 0 0,0-1 1 0 0,0 1-1 0 0,0-1 1 0 0,0 1-1 0 0,1-1 1 0 0,-3 1-1 0 0,-2 1 1876 0 0,2 0-1679 0 0,0 0-1 0 0,0-1 1 0 0,0 0 0 0 0,0 0-1 0 0,0 0 1 0 0,0 0-1 0 0,0-1 1 0 0,-1 1-1 0 0,1-1 1 0 0,0 1-1 0 0,0-1 1 0 0,0 0-1 0 0,-1 0 1 0 0,1-1-1 0 0,0 1 1 0 0,0-1-1 0 0,0 0 1 0 0,-6-1 0 0 0,-21-6 1431 0 0,30 8-1699 0 0,-1 0 0 0 0,1 0 1 0 0,0 0-1 0 0,-1 0 0 0 0,1 0 1 0 0,0 0-1 0 0,-1 0 0 0 0,1 0 1 0 0,-1 0-1 0 0,1 0 0 0 0,0 0 1 0 0,-1 0-1 0 0,1 0 0 0 0,0 0 1 0 0,-1 0-1 0 0,1-1 0 0 0,0 1 0 0 0,0 0 1 0 0,-1 0-1 0 0,1 0 0 0 0,0-1 1 0 0,-1 1-1 0 0,1 0 0 0 0,0 0 1 0 0,0-1-1 0 0,-1 1 0 0 0,1 0 1 0 0,0 0-1 0 0,0-1 0 0 0,0 1 1 0 0,0 0-1 0 0,-1-1 0 0 0,1 1 1 0 0,0 0-1 0 0,0-1 0 0 0,0 1 0 0 0,0 0 1 0 0,0-1-1 0 0,0 1 0 0 0,0-1 1 0 0,0 1-20 0 0,0-1 0 0 0,0 1 0 0 0,0-1 0 0 0,1 1 0 0 0,-1-1 0 0 0,0 1 1 0 0,0-1-1 0 0,1 1 0 0 0,-1 0 0 0 0,0-1 0 0 0,0 1 0 0 0,1-1 0 0 0,-1 1 0 0 0,1 0 1 0 0,-1-1-1 0 0,0 1 0 0 0,1 0 0 0 0,-1-1 0 0 0,1 1 0 0 0,-1 0 0 0 0,1-1 1 0 0,-1 1-1 0 0,1 0 0 0 0,0 0 0 0 0,29-7 476 0 0,14-4-69 0 0,-28 6-290 0 0,27-4 0 0 0,41-4 12 0 0,150-3 0 0 0,-212 17-208 0 0,0 1 0 0 0,24 6 0 0 0,-17-3 0 0 0,190 27 568 0 0,-154-27-422 0 0,1-3-1 0 0,82-7 0 0 0,-77 1-93 0 0,165-12 87 0 0,40 9 282 0 0,413 7 343 0 0,-260-7-640 0 0,201 24 220 0 0,-418-8-97 0 0,-58-3-99 0 0,117-8 111 0 0,-203-1-145 0 0,6 1 41 0 0,127-21-1 0 0,58-21-26 0 0,-254 43-418 0 0,20-2 145 0 0,38 1 0 0 0,-25 7-9236 0 0,-27-3 826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41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21 103 2760 0 0,'0'0'688'0'0,"-21"-5"11709"0"0,34 17-10724 0 0,-6-9-1439 0 0,-1-1 0 0 0,1 1-1 0 0,-1-2 1 0 0,1 1 0 0 0,0-1-1 0 0,0 0 1 0 0,9 0 0 0 0,50-2 659 0 0,-43-1-568 0 0,218-17 964 0 0,-127 8-1081 0 0,-14 2-115 0 0,296-13 1246 0 0,-272 23-659 0 0,64-8 241 0 0,-39 1-98 0 0,-70 0-40 0 0,91-19-1 0 0,-160 24-715 0 0,-2-1-15 0 0,15-2 94 0 0,1 1 1 0 0,26 0 0 0 0,-35 3-76 0 0,-13-1-29 0 0,3-1-44 0 0,-4 1-73 0 0,-2 5-529 0 0,1-1 122 0 0,-1 0 0 0 0,0 0 0 0 0,0 0 0 0 0,0 0 1 0 0,0 0-1 0 0,-1 0 0 0 0,1 0 0 0 0,-1 0 0 0 0,-2 4 1 0 0,-4 3-7880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43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45 13824 0 0,'-2'2'94'0'0,"0"-1"1"0"0,-1 0 0 0 0,1 0 0 0 0,-1 0 0 0 0,0-1 0 0 0,1 1 0 0 0,-1 0-1 0 0,0-1 1 0 0,1 0 0 0 0,-1 0 0 0 0,0 0 0 0 0,-4 0 0 0 0,4 0 217 0 0,0-1 0 0 0,0 1 0 0 0,0 1 0 0 0,0-1 0 0 0,0 0 0 0 0,0 1 0 0 0,0-1 0 0 0,0 1 0 0 0,-5 2 2678 0 0,26 6-942 0 0,-2-4-1463 0 0,0-2-1 0 0,0 0 0 0 0,0-1 0 0 0,0-1 1 0 0,27-1-1 0 0,84-12 462 0 0,-59 3-569 0 0,81 1 168 0 0,-19 1-172 0 0,-58 3-96 0 0,1 2 0 0 0,105 13 1 0 0,-70-3 1015 0 0,-66-6-1249 0 0,-32-2-144 0 0,-1 1 0 0 0,1-1 0 0 0,0-1 0 0 0,0 0 0 0 0,0 0 0 0 0,0-1 0 0 0,13-4 0 0 0,-22 6 1 0 0,0 0 0 0 0,0 0-1 0 0,0-1 1 0 0,0 1 0 0 0,0-1-1 0 0,0 1 1 0 0,0 0 0 0 0,0-1 0 0 0,-1 0-1 0 0,1 1 1 0 0,0-1 0 0 0,0 0 0 0 0,-1 1-1 0 0,1-1 1 0 0,0 0 0 0 0,-1 0 0 0 0,1 1-1 0 0,0-1 1 0 0,-1 0 0 0 0,1 0 0 0 0,-1 0-1 0 0,0 0 1 0 0,1 0 0 0 0,-1 0 0 0 0,0 0-1 0 0,1-1 1 0 0,-1 0 26 0 0,-1 0 0 0 0,1 0-1 0 0,-1-1 1 0 0,1 1 0 0 0,-1 0 0 0 0,0 0 0 0 0,1 0-1 0 0,-1 0 1 0 0,0 1 0 0 0,-2-4 0 0 0,2 4-102 0 0,1 1 0 0 0,-1-1 1 0 0,1 1-1 0 0,-1-1 0 0 0,1 1 0 0 0,-1 0 1 0 0,1-1-1 0 0,-1 1 0 0 0,0 0 0 0 0,1 0 1 0 0,-1-1-1 0 0,1 1 0 0 0,-1 0 1 0 0,0 0-1 0 0,1 0 0 0 0,-1 0 0 0 0,0-1 1 0 0,1 1-1 0 0,-1 0 0 0 0,1 0 0 0 0,-1 0 1 0 0,-1 1-1 0 0,-12 2-3995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51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64 3224 0 0,'-23'-5'10972'0'0,"9"4"-2870"0"0,19 4-5401 0 0,3 1-2365 0 0,0-1 0 0 0,1 0 0 0 0,-1-1 0 0 0,1 0 0 0 0,-1-1 0 0 0,1 1 0 0 0,13-1 0 0 0,10 2 136 0 0,22 3 639 0 0,92-2 1 0 0,54-15 357 0 0,-105 4-1617 0 0,75-9 132 0 0,81-3 544 0 0,-127 22-736 0 0,-123-3 199 0 0,1 0-1 0 0,0 0 1 0 0,-1 0-1 0 0,1-1 1 0 0,0 1-1 0 0,-1-1 1 0 0,1 1-1 0 0,-1-1 1 0 0,1 0-1 0 0,-1 1 1 0 0,1-1-1 0 0,-1 0 1 0 0,1 0-1 0 0,-1 0 1 0 0,0 0 0 0 0,1 0-1 0 0,-1 0 1 0 0,0-1-1 0 0,1 0 1 0 0,-1 1 39 0 0,-1 0 0 0 0,1 0 0 0 0,-1 1 0 0 0,0-1 0 0 0,1 0 0 0 0,-1 0 0 0 0,0 1 0 0 0,0-1 0 0 0,0 0 0 0 0,0 0 0 0 0,1 0 0 0 0,-1 0 0 0 0,0 1 0 0 0,0-1 0 0 0,-1 0 0 0 0,1 0 0 0 0,0 0 0 0 0,0 0 0 0 0,0 1 0 0 0,0-1 0 0 0,-1 0 0 0 0,0-1 0 0 0,-3-4-2920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1:56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9416 0 0,'-22'2'20757'0'0,"28"2"-21531"0"0,-3-2 920 0 0,-1-1 0 0 0,1 1 1 0 0,0-1-1 0 0,0 0 0 0 0,0 0 0 0 0,0 0 0 0 0,0 0 1 0 0,0 0-1 0 0,0-1 0 0 0,6 1 0 0 0,34 4-98 0 0,-29-4 58 0 0,-5 0-6 0 0,1-1 1 0 0,13-1 0 0 0,-18 0-72 0 0,-1 1-1 0 0,1 0 1 0 0,-1 0 0 0 0,9 1-1 0 0,4 0 37 0 0,0 1-33 0 0,-14-2-23 0 0,0 0 1 0 0,0 1 0 0 0,0-1-1 0 0,0 0 1 0 0,0-1 0 0 0,0 1-1 0 0,0 0 1 0 0,0-1-1 0 0,4-1 1 0 0,-4 2-10 0 0,-1 0 0 0 0,1 0 0 0 0,0 0 0 0 0,-1 1 0 0 0,1-1 0 0 0,0 1 0 0 0,3 1 0 0 0,4 0 0 0 0,1-1 24 0 0,-1 0 0 0 0,0-1 0 0 0,0-1 0 0 0,0 0 0 0 0,14-3 0 0 0,10 0 29 0 0,-11 1-31 0 0,1 2-1 0 0,46 4 0 0 0,20 9-10 0 0,-60-9 111 0 0,0-1 0 0 0,36-3 0 0 0,-20 0-56 0 0,31 11-82 0 0,-26-8 16 0 0,-30 0 0 0 0,-1-2 0 0 0,23-1 0 0 0,100-10 128 0 0,-109 8-144 0 0,7 1-264 0 0,57 2 0 0 0,42 3 635 0 0,-22-1 18 0 0,-35-4-373 0 0,-52 1 0 0 0,30 2 0 0 0,28-2 0 0 0,-35 0 0 0 0,234-4 0 0 0,-212 4 0 0 0,47-4 0 0 0,195-9 0 0 0,-285 15 0 0 0,-22 0 0 0 0,0 0 0 0 0,0-1 0 0 0,11-2 0 0 0,-22 3-8 0 0,0-1 0 0 0,0 0 0 0 0,0 0 0 0 0,0 0 0 0 0,1 0 1 0 0,-1 0-1 0 0,0 0 0 0 0,0 0 0 0 0,0 0 0 0 0,0 0 0 0 0,0 0 0 0 0,1 0 0 0 0,-1 0 0 0 0,0 0 0 0 0,0 0 1 0 0,0 0-1 0 0,0 0 0 0 0,1 0 0 0 0,-1 0 0 0 0,0 0 0 0 0,0 0 0 0 0,0 0 0 0 0,0 0 0 0 0,0 0 0 0 0,0 0 1 0 0,1 0-1 0 0,-1-1 0 0 0,0 1 0 0 0,0 0 0 0 0,0 0 0 0 0,0 0 0 0 0,0 0 0 0 0,0 0 0 0 0,0 0 0 0 0,1 0 1 0 0,-1-1-1 0 0,0 1 0 0 0,0 0 0 0 0,0 0 0 0 0,0 0 0 0 0,0 0 0 0 0,0 0 0 0 0,0 0 0 0 0,0-1 0 0 0,0 1 1 0 0,0 0-1 0 0,0 0 0 0 0,0 0 0 0 0,0 0 0 0 0,0-1 0 0 0,-2 0-1305 0 0,-4-1-611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07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1 680 8496 0 0,'0'0'4438'0'0,"24"6"-1262"0"0,59-11 1104 0 0,42-15-3001 0 0,18-1-1174 0 0,49-9 479 0 0,-23 2-207 0 0,124-32-785 0 0,-184 34 298 0 0,478-136-99 0 0,-495 135 230 0 0,82-14 670 0 0,-24 7 31 0 0,43-21 290 0 0,-148 44-735 0 0,-32 9-164 0 0,0-1-1 0 0,0-1 1 0 0,0 0 0 0 0,0 0-1 0 0,-1-2 1 0 0,19-10-1 0 0,-22 11-41 0 0,-6 3-39 0 0,1 0 1 0 0,-1 0-1 0 0,1-1 1 0 0,-1 1 0 0 0,3-4-1 0 0,-5 5-22 0 0,-1 1 0 0 0,1-1 0 0 0,-1 1 0 0 0,0-1 0 0 0,1 1-1 0 0,-1-1 1 0 0,0 0 0 0 0,1 1 0 0 0,-1-1 0 0 0,0 1 0 0 0,0-1 0 0 0,1 0-1 0 0,-1 1 1 0 0,0-1 0 0 0,0 0 0 0 0,0 1 0 0 0,0-1 0 0 0,0 0 0 0 0,0 1-1 0 0,0-1 1 0 0,0 0 0 0 0,0 1 0 0 0,0-1 0 0 0,-1 0 0 0 0,1 1 0 0 0,0-1-1 0 0,0 0 1 0 0,-1 1 0 0 0,1-1 0 0 0,0 0 0 0 0,-1 1 0 0 0,1-1 0 0 0,0 1-1 0 0,-1-1 1 0 0,1 1 0 0 0,-2-1 0 0 0,-1-3-53 0 0,-1 0 1 0 0,0 1 0 0 0,-1 0-1 0 0,1 0 1 0 0,-1 0-1 0 0,1 1 1 0 0,-7-3 0 0 0,-38-13 640 0 0,20 8-338 0 0,9 3-197 0 0,-1 1 0 0 0,0 1 0 0 0,-24-4 0 0 0,30 10 322 0 0,13 1-109 0 0,12 2-259 0 0,22 4 115 0 0,1-1 0 0 0,44 2 0 0 0,-15-1 168 0 0,-25-4-111 0 0,-21-2-71 0 0,0 0 1 0 0,0 0-1 0 0,-1 2 1 0 0,19 6-1 0 0,-28-8-77 0 0,-1 0 0 0 0,1 0 0 0 0,-1 1 0 0 0,0 0 0 0 0,0 0 0 0 0,6 4 0 0 0,-10-5-30 0 0,0-1 0 0 0,0 0 0 0 0,0 1 0 0 0,0-1 0 0 0,0 0 0 0 0,0 1 0 0 0,0-1 0 0 0,-1 1 0 0 0,1-1 0 0 0,0 1 0 0 0,-1 0 0 0 0,1-1 0 0 0,-1 1 0 0 0,0 0 0 0 0,1-1 0 0 0,-1 1 0 0 0,0 0 0 0 0,0-1 0 0 0,0 1 0 0 0,0 0 0 0 0,0-1 0 0 0,-1 1 0 0 0,1 0 0 0 0,-1-1 0 0 0,1 1 0 0 0,-2 2 0 0 0,0 2 3 0 0,-1-1 0 0 0,0 1 0 0 0,0 0-1 0 0,0-1 1 0 0,-1 0 0 0 0,0 0-1 0 0,0 0 1 0 0,0 0 0 0 0,-1-1-1 0 0,0 0 1 0 0,0 0 0 0 0,-8 6-1 0 0,-10 4-362 0 0,-41 19-1 0 0,38-21-118 0 0,-47 26-2978 0 0,50-25 1796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08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4 2760 0 0,'-1'-2'1131'0'0,"1"2"-905"0"0,0 0 1 0 0,-1 0-1 0 0,1 0 0 0 0,0 0 0 0 0,0-1 0 0 0,-1 1 1 0 0,1 0-1 0 0,0 0 0 0 0,-1 0 0 0 0,1 0 1 0 0,0 0-1 0 0,-1 0 0 0 0,1 0 0 0 0,0 0 1 0 0,-1 0-1 0 0,1 0 0 0 0,0 0 0 0 0,-1 0 1 0 0,1 0-1 0 0,0 0 0 0 0,-1 0 0 0 0,1 0 0 0 0,0 0 1 0 0,-1 0-1 0 0,-13 3 8026 0 0,13-3-8245 0 0,-20 5 1179 0 0,1 1 0 0 0,0 0 0 0 0,0 2 0 0 0,-34 17-1 0 0,44-19-920 0 0,-1 1 0 0 0,1 0 0 0 0,0 0 0 0 0,0 1-1 0 0,1 0 1 0 0,0 1 0 0 0,0 0 0 0 0,1 0-1 0 0,-10 17 1 0 0,15-21-120 0 0,0 0 0 0 0,0 0 1 0 0,1 0-1 0 0,0 0 0 0 0,0 0 0 0 0,1 1 0 0 0,-2 5 0 0 0,3-8-111 0 0,0-1 0 0 0,-1 0 0 0 0,1 0 0 0 0,0 0 0 0 0,0 0 0 0 0,1 1 0 0 0,-1-1-1 0 0,0 0 1 0 0,1 0 0 0 0,-1 0 0 0 0,1 0 0 0 0,0 0 0 0 0,-1 0 0 0 0,1 0 0 0 0,0 0-1 0 0,0 0 1 0 0,1 0 0 0 0,-1 0 0 0 0,0-1 0 0 0,1 1 0 0 0,2 2 0 0 0,1 0-16 0 0,0 0 0 0 0,1-1 0 0 0,-1 0 0 0 0,1 0 0 0 0,-1-1 0 0 0,1 0-1 0 0,0 0 1 0 0,0 0 0 0 0,0 0 0 0 0,0-1 0 0 0,1 0 0 0 0,-1 0 0 0 0,0-1 0 0 0,0 0 0 0 0,12-1 0 0 0,-2 0-70 0 0,0-2 0 0 0,0 0 0 0 0,0-1 1 0 0,-1 0-1 0 0,17-7 0 0 0,-20 5-730 0 0,0 1 1 0 0,18-13-1 0 0,2-6-6800 0 0,-11 6-333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7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0 12672 0 0,'-10'11'560'0'0,"3"-4"112"0"0,2 0-536 0 0,-3 4-136 0 0,-2 1 0 0 0,2 1 0 0 0,0-1 408 0 0,3 1 48 0 0,-2-4 16 0 0,5 2 0 0 0,-1-1-368 0 0,3-3-104 0 0,3 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08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21191 0 0,'0'0'1606'0'0,"2"1"-1085"0"0,0 1-491 0 0,-1-1 0 0 0,1 1 0 0 0,-1-1 1 0 0,0 1-1 0 0,1-1 0 0 0,-1 1 0 0 0,0 0 0 0 0,0 0 0 0 0,0 0 1 0 0,0-1-1 0 0,-1 1 0 0 0,1 0 0 0 0,0 0 0 0 0,-1 0 0 0 0,1 0 1 0 0,-1 0-1 0 0,0 0 0 0 0,1 0 0 0 0,-1 1 0 0 0,0 2 0 0 0,-1 8 458 0 0,0 0-1 0 0,-3 15 1 0 0,1-9-84 0 0,0 3 76 0 0,-14 41-1 0 0,10-40-360 0 0,-6 31 0 0 0,3-4-55 0 0,5-30-64 0 0,-2 22 0 0 0,4-16-482 0 0,-2 22-757 0 0,8-17-6354 0 0,0-18-68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09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0 3224 0 0,'-34'18'-275'0'0,"26"-12"2876"0"0,0 0 0 0 0,0 0-1 0 0,0 1 1 0 0,1 0 0 0 0,0 1-1 0 0,-9 12 1 0 0,5-6-2143 0 0,6-8-297 0 0,1 0 1 0 0,-1 1-1 0 0,1-1 1 0 0,0 1-1 0 0,1 0 1 0 0,-4 10-1 0 0,4-8 41 0 0,0-1-1 0 0,1 1 1 0 0,0 0-1 0 0,1 0 1 0 0,-1 17-1 0 0,2-26-178 0 0,-1 0-1 0 0,1 1 1 0 0,0-1-1 0 0,0 0 0 0 0,0 0 1 0 0,0 1-1 0 0,0-1 1 0 0,0 0-1 0 0,0 0 0 0 0,1 1 1 0 0,-1-1-1 0 0,0 0 1 0 0,0 1-1 0 0,0-1 0 0 0,0 0 1 0 0,0 0-1 0 0,0 1 1 0 0,0-1-1 0 0,1 0 0 0 0,-1 0 1 0 0,0 0-1 0 0,0 1 1 0 0,0-1-1 0 0,0 0 1 0 0,1 0-1 0 0,-1 0 0 0 0,0 1 1 0 0,0-1-1 0 0,0 0 1 0 0,1 0-1 0 0,-1 0 0 0 0,0 0 1 0 0,1 0-1 0 0,9-3 226 0 0,7-11 30 0 0,-12 7-149 0 0,-1 1-1 0 0,0-1 0 0 0,0 0 1 0 0,6-14-1 0 0,4-8 406 0 0,-7 15-247 0 0,-6 12-193 0 0,0-1-1 0 0,0 1 0 0 0,1 0 0 0 0,-1-1 0 0 0,0 1 0 0 0,1 0 1 0 0,0 0-1 0 0,-1 0 0 0 0,1 0 0 0 0,3-2 0 0 0,-5 3-55 0 0,1 1-1 0 0,-1-1 1 0 0,1 1-1 0 0,-1 0 1 0 0,1-1-1 0 0,-1 1 1 0 0,1 0-1 0 0,0 0 0 0 0,-1-1 1 0 0,1 1-1 0 0,-1 0 1 0 0,1 0-1 0 0,0 0 1 0 0,-1 0-1 0 0,1 0 1 0 0,0 0-1 0 0,-1 0 1 0 0,1 0-1 0 0,-1 0 1 0 0,1 0-1 0 0,0 0 1 0 0,-1 0-1 0 0,1 0 1 0 0,-1 0-1 0 0,1 1 1 0 0,0-1-1 0 0,-1 0 1 0 0,2 1-1 0 0,-1 0-17 0 0,0 0 0 0 0,0 0-1 0 0,0 0 1 0 0,0 1 0 0 0,0-1-1 0 0,0 0 1 0 0,0 0 0 0 0,-1 1-1 0 0,1-1 1 0 0,0 1 0 0 0,0 1-1 0 0,1 3-19 0 0,0 1 0 0 0,-1-1 0 0 0,0 0 0 0 0,0 0 0 0 0,0 7 0 0 0,4 60 52 0 0,-4-62-51 0 0,-1-4-473 0 0,1 0-1 0 0,1 0 1 0 0,3 10 0 0 0,-5-15 368 0 0,0-1 1 0 0,0 0 0 0 0,1 1 0 0 0,-1-1 0 0 0,1 0 0 0 0,0 0 0 0 0,-1 1 0 0 0,1-1 0 0 0,0 0 0 0 0,0 0-1 0 0,-1 0 1 0 0,1 0 0 0 0,0 0 0 0 0,0 0 0 0 0,0 0 0 0 0,0 0 0 0 0,0 0 0 0 0,1-1 0 0 0,-1 1 0 0 0,0 0-1 0 0,0-1 1 0 0,0 1 0 0 0,1-1 0 0 0,-1 1 0 0 0,0-1 0 0 0,2 1 0 0 0,6-3-1704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09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21103 0 0,'0'0'480'0'0,"-8"3"644"0"0,0 1-761 0 0,0 0 1 0 0,0 0-1 0 0,1 1 0 0 0,-1 0 0 0 0,1 1 0 0 0,0 0 0 0 0,1 0 0 0 0,-11 11 0 0 0,17-16-259 0 0,-1 1 0 0 0,0-1-1 0 0,1 0 1 0 0,-1 0 0 0 0,1 0 0 0 0,-1 1-1 0 0,1-1 1 0 0,-1 0 0 0 0,1 0-1 0 0,0 1 1 0 0,0-1 0 0 0,0 0 0 0 0,-1 1-1 0 0,1-1 1 0 0,1 0 0 0 0,-1 1-1 0 0,0-1 1 0 0,0 0 0 0 0,0 0 0 0 0,1 1-1 0 0,-1-1 1 0 0,1 0 0 0 0,-1 0-1 0 0,1 1 1 0 0,-1-1 0 0 0,1 0 0 0 0,0 1-1 0 0,3 3 87 0 0,0 0 1 0 0,0-1-1 0 0,0 0 0 0 0,9 7 0 0 0,-1-1-384 0 0,-9-7 237 0 0,-1 0 0 0 0,0 0 0 0 0,0 0 0 0 0,-1 0 0 0 0,1 1 0 0 0,0-1-1 0 0,-1 0 1 0 0,0 1 0 0 0,0-1 0 0 0,0 1 0 0 0,0-1 0 0 0,-1 1 0 0 0,1 3-1 0 0,-2-3-27 0 0,1 1-1 0 0,-1-1 1 0 0,-1 0-1 0 0,1-1 1 0 0,-1 1-1 0 0,1 0 1 0 0,-1 0-1 0 0,0-1 1 0 0,0 1-1 0 0,-1-1 1 0 0,1 1-1 0 0,-1-1 1 0 0,0 0-1 0 0,1 0 1 0 0,-7 5-1 0 0,3-4-114 0 0,0 0 0 0 0,0 0-1 0 0,0 0 1 0 0,-1-1 0 0 0,1 0 0 0 0,-1 0-1 0 0,0-1 1 0 0,-10 3 0 0 0,14-5-396 0 0,0 1-1 0 0,0-1 1 0 0,0 1 0 0 0,0-1 0 0 0,0 0 0 0 0,0 0 0 0 0,0-1-1 0 0,0 1 1 0 0,-6-2 0 0 0,8 2 192 0 0,-1-1 0 0 0,1 0-1 0 0,0 1 1 0 0,-1-1 0 0 0,1 0 0 0 0,0 1 0 0 0,-1-1-1 0 0,1 0 1 0 0,0 0 0 0 0,0 0 0 0 0,0 0 0 0 0,0 0-1 0 0,0 0 1 0 0,0-1 0 0 0,0 1 0 0 0,0 0 0 0 0,0 0-1 0 0,1-1 1 0 0,-1 1 0 0 0,1 0 0 0 0,-2-3-1 0 0,1-13-1742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09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4144 0 0,'-2'11'18118'0'0,"1"-3"-15337"0"0,0-4-2208 0 0,0 0 0 0 0,1 0 0 0 0,0-1 0 0 0,0 1 0 0 0,0 0 0 0 0,1 4 0 0 0,-1-6-495 0 0,0-1 0 0 0,1 1 1 0 0,-1-1-1 0 0,1 1 1 0 0,0-1-1 0 0,-1 1 0 0 0,1-1 1 0 0,0 0-1 0 0,0 1 1 0 0,0-1-1 0 0,0 0 0 0 0,0 0 1 0 0,0 0-1 0 0,0 0 1 0 0,0 0-1 0 0,1 0 0 0 0,-1 0 1 0 0,2 1-1 0 0,34 23 1042 0 0,-29-21-1067 0 0,0 0 0 0 0,-1 0 1 0 0,1 1-1 0 0,-1 0 0 0 0,0 0 0 0 0,8 7 0 0 0,-14-10-60 0 0,0-1-1 0 0,0 1 0 0 0,1-1 1 0 0,-1 1-1 0 0,0-1 0 0 0,0 1 1 0 0,0 0-1 0 0,-1 0 0 0 0,1-1 1 0 0,0 1-1 0 0,-1 0 0 0 0,1 0 1 0 0,-1 0-1 0 0,1 0 0 0 0,-1 0 1 0 0,0-1-1 0 0,0 1 0 0 0,0 0 1 0 0,0 0-1 0 0,0 0 0 0 0,0 0 1 0 0,0 0-1 0 0,-1 0 0 0 0,1 0 1 0 0,-1 0-1 0 0,0-1 0 0 0,1 1 1 0 0,-1 0-1 0 0,0 0 0 0 0,0-1 1 0 0,0 1-1 0 0,0 0 0 0 0,0-1 1 0 0,-2 3-1 0 0,-3 2-10 0 0,0 0 1 0 0,0-1-1 0 0,0 1 0 0 0,-8 4 0 0 0,-7 7-1180 0 0,16-13 604 0 0,-1-1 0 0 0,1 1 0 0 0,-1-1 0 0 0,-11 6 0 0 0,-5 0-941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0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1 333 2760 0 0,'-1'4'15895'0'0,"5"-7"-15615"0"0,0 0 0 0 0,-1 0-1 0 0,1 0 1 0 0,-1-1-1 0 0,0 0 1 0 0,0 1-1 0 0,0-1 1 0 0,2-4-1 0 0,19-39 1292 0 0,-17 32-1106 0 0,11-19 447 0 0,18-40 776 0 0,-30 62-1477 0 0,1 1 0 0 0,0-1 0 0 0,1 1-1 0 0,0 1 1 0 0,1 0 0 0 0,0 0 0 0 0,11-9-1 0 0,4-5 208 0 0,-22 22-385 0 0,-1 1 0 0 0,0-1 0 0 0,1 1 1 0 0,-1 0-1 0 0,1 0 0 0 0,-1-1 0 0 0,4 0 0 0 0,-4 2-28 0 0,-1 0 1 0 0,0-1-1 0 0,1 1 0 0 0,-1 0 1 0 0,0 0-1 0 0,1 0 1 0 0,-1 0-1 0 0,1 1 0 0 0,-1-1 1 0 0,0 0-1 0 0,1 0 0 0 0,-1 0 1 0 0,0 0-1 0 0,1 0 1 0 0,-1 0-1 0 0,0 1 0 0 0,1-1 1 0 0,-1 0-1 0 0,0 0 0 0 0,1 0 1 0 0,-1 1-1 0 0,0-1 1 0 0,0 0-1 0 0,1 0 0 0 0,-1 1 1 0 0,0-1-1 0 0,0 0 0 0 0,0 1 1 0 0,1-1-1 0 0,-1 0 1 0 0,0 1-1 0 0,0-1 0 0 0,0 0 1 0 0,0 1-1 0 0,0-1 0 0 0,0 0 1 0 0,1 1-1 0 0,-1-1 1 0 0,0 1-1 0 0,0-1 0 0 0,0 1 1 0 0,0 5-1 0 0,1 1-1 0 0,-1 0 1 0 0,0-1 0 0 0,0 1 0 0 0,0 0 0 0 0,-1-1-1 0 0,0 1 1 0 0,-1 0 0 0 0,0-1 0 0 0,-4 11 0 0 0,-4 20-72 0 0,10-34 64 0 0,-12 68-90 0 0,11-61 82 0 0,1-1 1 0 0,0 1-1 0 0,0-1 1 0 0,1 1-1 0 0,2 13 0 0 0,-3-22 5 0 0,1 1 0 0 0,-1-1 0 0 0,0 0 0 0 0,1 1 0 0 0,-1-1 0 0 0,1 0 0 0 0,-1 1 0 0 0,1-1 0 0 0,0 0 0 0 0,0 0 0 0 0,-1 0 0 0 0,1 0 0 0 0,0 0 0 0 0,0 0 0 0 0,0 0 0 0 0,0 0-1 0 0,0 0 1 0 0,1 0 0 0 0,1 1 0 0 0,-2-2-8 0 0,0 1 1 0 0,0-1-1 0 0,0 0 0 0 0,1 0 0 0 0,-1 0 0 0 0,0 0 0 0 0,0 0 1 0 0,0 0-1 0 0,0 0 0 0 0,0 0 0 0 0,0-1 0 0 0,1 1 0 0 0,-1 0 1 0 0,0-1-1 0 0,0 1 0 0 0,0-1 0 0 0,0 1 0 0 0,0-1 0 0 0,0 1 1 0 0,0-1-1 0 0,0 0 0 0 0,0 1 0 0 0,1-3 0 0 0,8-7 98 0 0,0-1 1 0 0,0-1-1 0 0,-1 0 0 0 0,-1 0 0 0 0,8-15 1 0 0,-6 10 134 0 0,24-31 0 0 0,-11 21 148 0 0,-10 10 20 0 0,18-17 0 0 0,-18 22-220 0 0,-8 6-71 0 0,1 0-1 0 0,0 0 1 0 0,1 1 0 0 0,-1 0-1 0 0,1 0 1 0 0,0 1-1 0 0,0 0 1 0 0,11-5-1 0 0,-18 9-83 0 0,1-1 0 0 0,-1 1 0 0 0,1 0 0 0 0,0 0-1 0 0,-1 0 1 0 0,1 0 0 0 0,-1 0 0 0 0,1 0 0 0 0,-1 0 0 0 0,1 0 0 0 0,-1 0-1 0 0,1 0 1 0 0,-1 0 0 0 0,1 0 0 0 0,-1 0 0 0 0,1 0 0 0 0,-1 0 0 0 0,1 0-1 0 0,-1 1 1 0 0,1-1 0 0 0,-1 0 0 0 0,1 0 0 0 0,-1 1 0 0 0,1-1 0 0 0,-1 0-1 0 0,1 1 1 0 0,-1-1 0 0 0,1 1 0 0 0,0 0 14 0 0,-1 1-1 0 0,1-1 1 0 0,-1 0 0 0 0,1 0-1 0 0,-1 1 1 0 0,1-1-1 0 0,-1 0 1 0 0,0 1 0 0 0,0-1-1 0 0,0 0 1 0 0,0 3-1 0 0,0 3-17 0 0,-1 1 0 0 0,0-1 0 0 0,-2 11 0 0 0,-7 22-176 0 0,1-7-23 0 0,1 0 0 0 0,2 0 1 0 0,-3 56-1 0 0,9-82-278 0 0,0 0 0 0 0,1 0-1 0 0,2 12 1 0 0,7 5-4254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0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0 244 6912 0 0,'0'0'528'0'0,"7"-1"2322"0"0,-2 1-1438 0 0,-1-1 1 0 0,1-1-1 0 0,0 1 0 0 0,-1-1 0 0 0,0 0 0 0 0,7-3 0 0 0,-4 0-332 0 0,1 0 0 0 0,12-10 0 0 0,-2-3-659 0 0,21-26 0 0 0,-38 43-352 0 0,7-8 50 0 0,0 0-1 0 0,-1 0 1 0 0,0-1 0 0 0,-1 0-1 0 0,0 0 1 0 0,-1 0 0 0 0,0-1-1 0 0,0 0 1 0 0,-1 0 0 0 0,3-14-1 0 0,-7 25-114 0 0,1-1-1 0 0,-1 1 1 0 0,0-1-1 0 0,0 1 1 0 0,0-1-1 0 0,0 0 1 0 0,0 1-1 0 0,0-1 0 0 0,1 1 1 0 0,-1-1-1 0 0,0 1 1 0 0,-1-1-1 0 0,1 1 1 0 0,0-1-1 0 0,0 1 1 0 0,0-1-1 0 0,0 0 1 0 0,0 1-1 0 0,0-1 1 0 0,-1 1-1 0 0,1-1 1 0 0,0 1-1 0 0,0-1 1 0 0,-1 1-1 0 0,1 0 1 0 0,0-1-1 0 0,-1 1 1 0 0,1-1-1 0 0,-1 1 0 0 0,1 0 1 0 0,-1-1-1 0 0,0 1-4 0 0,0 0 0 0 0,0 0 0 0 0,0 0 0 0 0,0 0 0 0 0,0 0 0 0 0,0 0 0 0 0,0 0 0 0 0,0 1 0 0 0,0-1 0 0 0,0 0 0 0 0,0 1 0 0 0,0-1 0 0 0,0 1 0 0 0,-2 1 0 0 0,-3 2 152 0 0,-1 1 0 0 0,1-1 0 0 0,-7 8 0 0 0,4-2 82 0 0,1 0 1 0 0,0 1-1 0 0,0 0 0 0 0,1 0 0 0 0,-8 18 1 0 0,12-21-229 0 0,-1 0 1 0 0,1 1 0 0 0,1-1-1 0 0,-1 0 1 0 0,1 1 0 0 0,1 0-1 0 0,0-1 1 0 0,0 1-1 0 0,1 11 1 0 0,0-18 8 0 0,0 0-1 0 0,0 0 1 0 0,0-1 0 0 0,1 1 0 0 0,-1 0-1 0 0,1 0 1 0 0,-1 0 0 0 0,1 0-1 0 0,0-1 1 0 0,-1 1 0 0 0,1 0-1 0 0,0-1 1 0 0,0 1 0 0 0,0-1-1 0 0,0 1 1 0 0,1-1 0 0 0,-1 1-1 0 0,0-1 1 0 0,1 0 0 0 0,-1 1-1 0 0,1-1 1 0 0,1 1 0 0 0,-1-1-76 0 0,0-1 0 0 0,0 1 0 0 0,0-1 0 0 0,0 1 1 0 0,0-1-1 0 0,0 0 0 0 0,0 0 0 0 0,0 0 0 0 0,-1 0 1 0 0,1 0-1 0 0,0 0 0 0 0,0 0 0 0 0,0-1 0 0 0,0 1 1 0 0,0-1-1 0 0,0 0 0 0 0,0 1 0 0 0,-1-1 0 0 0,1 0 0 0 0,0 0 1 0 0,2-2-1 0 0,29-21-3549 0 0,-14 9-4864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1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21 10136 0 0,'0'-2'1283'0'0,"5"-16"13976"0"0,0 128-12853 0 0,0-25-1803 0 0,5 80-187 0 0,6-15-1149 0 0,-7-87-7408 0 0,-8-57 6911 0 0,1 11-7377 0 0</inkml:trace>
  <inkml:trace contextRef="#ctx0" brushRef="#br0" timeOffset="0.99">1 400 24879 0 0,'0'0'1104'0'0,"8"-4"224"0"0,2 2-1064 0 0,0-1-264 0 0,8-1 0 0 0,1-1 0 0 0,3-2 0 0 0,1-2-72 0 0,0 0-8 0 0,2 1 0 0 0,0-2 80 0 0,1 3 0 0 0,-1-3 0 0 0,0 2-64 0 0,3-2-1920 0 0,0 0-384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1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18143 0 0,'0'0'1384'0'0,"0"-1"-948"0"0,0-1-382 0 0,0 1 0 0 0,0-1 0 0 0,0 1 0 0 0,0-1 0 0 0,1 1 0 0 0,-1-1 0 0 0,1 0 0 0 0,-1 1 0 0 0,1-1 0 0 0,-1 1 0 0 0,1 0 0 0 0,0-1 0 0 0,0 1 0 0 0,0-1 0 0 0,0 1 0 0 0,2-2 0 0 0,2-4 1026 0 0,-5 7-1037 0 0,0 0 1 0 0,1 0-1 0 0,-1 0 1 0 0,0-1 0 0 0,1 1-1 0 0,-1 0 1 0 0,0 0 0 0 0,1 0-1 0 0,-1 0 1 0 0,0 0-1 0 0,1-1 1 0 0,-1 1 0 0 0,0 0-1 0 0,1 0 1 0 0,-1 0-1 0 0,0 0 1 0 0,1 0 0 0 0,-1 0-1 0 0,0 0 1 0 0,1 0-1 0 0,-1 1 1 0 0,0-1 0 0 0,1 0-1 0 0,-1 0 1 0 0,0 0-1 0 0,1 0 1 0 0,-1 0 0 0 0,0 0-1 0 0,1 1 1 0 0,-1-1-1 0 0,0 0 1 0 0,1 0 0 0 0,-1 1-1 0 0,0-1 1 0 0,0 0-1 0 0,1 0 1 0 0,-1 1 0 0 0,0-1-1 0 0,0 0 1 0 0,0 1 0 0 0,1-1-1 0 0,-1 0 1 0 0,0 0-1 0 0,0 1 1 0 0,10 15 1592 0 0,-7 17-1636 0 0,-2 0 0 0 0,-1-1 0 0 0,-4 38 0 0 0,1-18 0 0 0,0-10 63 0 0,-1 42 249 0 0,4-74-283 0 0,1 0 0 0 0,0 0-1 0 0,1-1 1 0 0,0 1 0 0 0,0 0 0 0 0,6 12-1 0 0,-8-20-17 0 0,1-1-1 0 0,-1 0 0 0 0,1 0 1 0 0,0 0-1 0 0,0 1 0 0 0,-1-1 1 0 0,1 0-1 0 0,0 0 0 0 0,0 0 1 0 0,0 0-1 0 0,0 0 1 0 0,0-1-1 0 0,0 1 0 0 0,0 0 1 0 0,1 0-1 0 0,-1-1 0 0 0,0 1 1 0 0,0-1-1 0 0,1 1 1 0 0,-1-1-1 0 0,0 1 0 0 0,1-1 1 0 0,-1 0-1 0 0,0 1 0 0 0,1-1 1 0 0,-1 0-1 0 0,0 0 0 0 0,1 0 1 0 0,-1 0-1 0 0,0-1 1 0 0,1 1-1 0 0,-1 0 0 0 0,2-1 1 0 0,5-1 93 0 0,0-1 0 0 0,0 0 1 0 0,-1 0-1 0 0,11-7 0 0 0,-8 5-42 0 0,7-5 484 0 0,20-15 1 0 0,-4 2 240 0 0,-25 17-559 0 0,16-9 379 0 0,-24 14-578 0 0,1 1 0 0 0,0-1 0 0 0,-1 1 0 0 0,1 0 0 0 0,0-1 1 0 0,0 1-1 0 0,0 0 0 0 0,-1 0 0 0 0,1-1 0 0 0,0 1 0 0 0,0 0 0 0 0,0 0 0 0 0,0 0 0 0 0,0 0 0 0 0,-1 0 0 0 0,1 0 0 0 0,0 0 0 0 0,0 1 0 0 0,0-1 0 0 0,0 0 0 0 0,-1 0 1 0 0,1 1-1 0 0,0-1 0 0 0,0 0 0 0 0,0 1 0 0 0,0 0 11 0 0,0 0 0 0 0,-1 0 1 0 0,1 0-1 0 0,-1 0 0 0 0,0 0 1 0 0,1-1-1 0 0,-1 1 0 0 0,0 0 0 0 0,1 0 1 0 0,-1 0-1 0 0,0 0 0 0 0,0 1 1 0 0,0-1-1 0 0,0 0 0 0 0,0 0 1 0 0,0 0-1 0 0,0 0 0 0 0,0 0 0 0 0,-1 1 1 0 0,-4 22 225 0 0,3-19-317 0 0,-2 6 57 0 0,-1 1 0 0 0,0-1-1 0 0,0 0 1 0 0,-1-1 0 0 0,-9 12 0 0 0,6-9-812 0 0,1 0 1 0 0,-7 16 0 0 0,15-28-227 0 0,11-6-3823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2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19175 0 0,'-8'3'1736'0'0,"-2"2"-1251"0"0,1 0 0 0 0,0 1-1 0 0,0 0 1 0 0,1 1 0 0 0,0-1 0 0 0,0 2-1 0 0,0-1 1 0 0,1 1 0 0 0,0 0-1 0 0,1 0 1 0 0,-1 1 0 0 0,2 0-1 0 0,-1 0 1 0 0,-5 15 0 0 0,10-23-461 0 0,0 0-1 0 0,1 1 1 0 0,-1-1 0 0 0,1 1-1 0 0,-1 0 1 0 0,1-1 0 0 0,0 1 0 0 0,-1-1-1 0 0,1 1 1 0 0,0-1 0 0 0,0 1 0 0 0,0 0-1 0 0,0-1 1 0 0,0 1 0 0 0,1-1-1 0 0,-1 1 1 0 0,0 0 0 0 0,1-1 0 0 0,-1 1-1 0 0,1-1 1 0 0,0 1 0 0 0,-1-1 0 0 0,1 0-1 0 0,0 1 1 0 0,0-1 0 0 0,0 0-1 0 0,0 1 1 0 0,0-1 0 0 0,0 0 0 0 0,0 0-1 0 0,0 0 1 0 0,1 0 0 0 0,-1 0 0 0 0,0 0-1 0 0,1 0 1 0 0,-1 0 0 0 0,3 0-1 0 0,-1 0 21 0 0,0 1-1 0 0,0-1 1 0 0,1-1-1 0 0,-1 1 1 0 0,0 0-1 0 0,1-1 1 0 0,-1 0 0 0 0,0 1-1 0 0,1-1 1 0 0,-1-1-1 0 0,1 1 1 0 0,-1 0-1 0 0,0-1 1 0 0,1 0-1 0 0,-1 0 1 0 0,6-2-1 0 0,7-5-1203 0 0,0-2-1 0 0,16-12 1 0 0,2-3-1165 0 0,-16 16 307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2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145 230 19351 0 0,'-7'0'940'0'0,"2"1"-806"0"0,-1-1 0 0 0,1 1 0 0 0,0 0 0 0 0,-1 1 0 0 0,1-1 0 0 0,0 1 0 0 0,0 0 0 0 0,0 1 0 0 0,0-1 0 0 0,0 1 0 0 0,0 0 0 0 0,1 0 0 0 0,-1 0 0 0 0,1 1 0 0 0,0-1 0 0 0,0 1 0 0 0,-4 5 0 0 0,3-3 120 0 0,0 1 0 0 0,0-1 0 0 0,0 1 1 0 0,1 0-1 0 0,0 0 0 0 0,1 0 0 0 0,0 1 1 0 0,0-1-1 0 0,0 1 0 0 0,1 0 1 0 0,-2 10-1 0 0,4-16-218 0 0,0 0 0 0 0,0 0 0 0 0,0 0-1 0 0,0 0 1 0 0,0 0 0 0 0,1 0 0 0 0,-1 0 0 0 0,0 0 0 0 0,1 0 0 0 0,-1 0 0 0 0,1 0 0 0 0,0 0-1 0 0,0 0 1 0 0,0-1 0 0 0,0 1 0 0 0,0 0 0 0 0,0-1 0 0 0,0 1 0 0 0,1 0 0 0 0,-1-1 0 0 0,0 1 0 0 0,1-1-1 0 0,-1 0 1 0 0,1 0 0 0 0,0 1 0 0 0,3 0 0 0 0,-2 0-9 0 0,0 0-1 0 0,1-1 1 0 0,-1 0-1 0 0,1 0 1 0 0,0 0 0 0 0,-1 0-1 0 0,1 0 1 0 0,0-1-1 0 0,-1 0 1 0 0,1 1-1 0 0,0-2 1 0 0,0 1 0 0 0,5-1-1 0 0,0-1 5 0 0,-1-1 0 0 0,0 0 0 0 0,0 0 0 0 0,0-1 0 0 0,0 0-1 0 0,-1 0 1 0 0,1-1 0 0 0,-1 0 0 0 0,0 0 0 0 0,0-1 0 0 0,-1 0 0 0 0,0 0 0 0 0,0 0-1 0 0,0-1 1 0 0,9-14 0 0 0,2-8 58 0 0,-1 0 0 0 0,22-56 0 0 0,-36 81-82 0 0,48-134 1217 0 0,-33 84 123 0 0,-41 126-701 0 0,-20 103 1 0 0,22-34-2761 0 0,19-112 720 0 0,2 0 1 0 0,3 54 0 0 0,0-75-4987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7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7368 0 0,'1'3'6262'0'0,"1"4"-4636"0"0,-3-2-1035 0 0,0 1 0 0 0,-1 0 1 0 0,1-1-1 0 0,-1 0 0 0 0,0 1 1 0 0,0-1-1 0 0,-5 7 0 0 0,-1 5-83 0 0,1-1-154 0 0,4-11-327 0 0,1 0 0 0 0,0 1 0 0 0,0-1 0 0 0,0 0 0 0 0,1 1 0 0 0,0 0 0 0 0,0-1 0 0 0,0 9 0 0 0,1-14-295 0 0,0 1 0 0 0,0-1 0 0 0,0 1 0 0 0,0-1-1 0 0,0 1 1 0 0,0-1 0 0 0,0 0 0 0 0,1 1 0 0 0,-1-1 0 0 0,0 1-1 0 0,0-1 1 0 0,0 1 0 0 0,1-1 0 0 0,-1 0 0 0 0,0 1 0 0 0,0-1-1 0 0,1 1 1 0 0,-1-1 0 0 0,0 0 0 0 0,1 1 0 0 0,0-1 0 0 0</inkml:trace>
  <inkml:trace contextRef="#ctx0" brushRef="#br0" timeOffset="1">118 58 3680 0 0,'-5'8'328'0'0,"2"-4"-264"0"0,-2 7-64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6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127 889 4720 0 0,'0'0'216'0'0,"-11"7"966"0"0,8-4-1067 0 0,3-3-47 0 0,-1 1 1 0 0,1-1-1 0 0,-1 1 0 0 0,1-1 0 0 0,-1 0 0 0 0,1 1 1 0 0,-1-1-1 0 0,1 0 0 0 0,-1 1 0 0 0,1-1 0 0 0,-1 0 1 0 0,1 0-1 0 0,-1 0 0 0 0,1 1 0 0 0,-1-1 0 0 0,0 0 1 0 0,1 0-1 0 0,-1 0 0 0 0,1 0 0 0 0,-1 0 0 0 0,1 0 1 0 0,-1 0-1 0 0,0 0 0 0 0,1 0 0 0 0,-1-1 0 0 0,1 1 1 0 0,-1 0-1 0 0,0 0 0 0 0,0-1-21 0 0,1 1 0 0 0,-1 0 0 0 0,1 0 0 0 0,0 0 0 0 0,-1 0 1 0 0,1 0-1 0 0,-1-1 0 0 0,1 1 0 0 0,-1 0 0 0 0,1 0 0 0 0,0 0 0 0 0,-1 0 0 0 0,1 0 0 0 0,-1 0 1 0 0,1 1-1 0 0,-1-1 0 0 0,1 0 0 0 0,0 0 0 0 0,-1 0 0 0 0,1 0 0 0 0,-1 0 0 0 0,1 1 0 0 0,0-1 1 0 0,-1 0-1 0 0,1 0 0 0 0,0 1 0 0 0,-1-1 0 0 0,1 0 0 0 0,-11 6 4528 0 0,10-6-4458 0 0,1 0 1 0 0,-1 0 0 0 0,0 0-1 0 0,0 1 1 0 0,1-1-1 0 0,-1 0 1 0 0,0 1 0 0 0,1-1-1 0 0,-1 0 1 0 0,0 1-1 0 0,1-1 1 0 0,-1 1 0 0 0,1-1-1 0 0,-1 1 1 0 0,0-1-1 0 0,1 1 1 0 0,-1 0 0 0 0,1-1-1 0 0,0 1 1 0 0,-1 0-1 0 0,1-1 1 0 0,0 1 0 0 0,-1 0-1 0 0,-3 15 701 0 0,0 0-1 0 0,-1 17 1 0 0,1-7 618 0 0,4-23-1115 0 0,-8 30 1980 0 0,7-32-1939 0 0,-11 6 2605 0 0,11-8-2911 0 0,0 0 0 0 0,-1 0 0 0 0,1 0 0 0 0,0-1 0 0 0,-1 1 0 0 0,1-1 0 0 0,0 1 0 0 0,0-1-1 0 0,0 1 1 0 0,0-1 0 0 0,0 1 0 0 0,1-1 0 0 0,-1 0 0 0 0,0 1 0 0 0,0-4 0 0 0,-2-28 167 0 0,2 10 28 0 0,0 18-167 0 0,1 0 0 0 0,0 0 0 0 0,1-1-1 0 0,0 1 1 0 0,2-10 0 0 0,1-7 141 0 0,2-50 302 0 0,8-44-17 0 0,-3 57-406 0 0,3-1-1 0 0,23-58 0 0 0,52-112 14 0 0,-21 96 26 0 0,-21 43-62 0 0,-45 87-81 0 0,1 1 0 0 0,-1-1 0 0 0,1 0 0 0 0,-1 1 0 0 0,6-5 0 0 0,-7 7 0 0 0,-1 0 0 0 0,0 1 0 0 0,0 0 0 0 0,0 0 0 0 0,0 0 0 0 0,0-1 0 0 0,0 1 0 0 0,1 0 0 0 0,-1 0 0 0 0,0 0 0 0 0,0-1 0 0 0,0 1 0 0 0,1 0 0 0 0,-1 0 0 0 0,0 0 0 0 0,0 0 0 0 0,0 0 0 0 0,1 0 0 0 0,-1-1 0 0 0,0 1 0 0 0,0 0 0 0 0,1 0 0 0 0,-1 0 0 0 0,0 0 0 0 0,0 0 0 0 0,1 0 0 0 0,-1 0 0 0 0,0 0 0 0 0,0 0 0 0 0,1 0 0 0 0,-1 0 0 0 0,0 0 0 0 0,0 0 0 0 0,0 0 0 0 0,1 0 0 0 0,-1 0 0 0 0,0 1 0 0 0,0-1 0 0 0,1 0 0 0 0,-1 0 0 0 0,0 0 0 0 0,0 0 0 0 0,0 0 0 0 0,1 1 0 0 0,-1-1 0 0 0,0 0 0 0 0,0 0 0 0 0,0 0 0 0 0,0 0 0 0 0,1 1 0 0 0,-1-1 0 0 0,0 0 0 0 0,0 0 0 0 0,0 0 0 0 0,0 1 0 0 0,0-1 0 0 0,0 0 0 0 0,0 0 0 0 0,0 1 0 0 0,0-1 0 0 0,0 0 0 0 0,1 0 0 0 0,-1 1 0 0 0,4 9-3 0 0,0 1 1 0 0,-1-1-1 0 0,0 1 1 0 0,-1 0-1 0 0,2 19 1 0 0,-1 59 168 0 0,-3-74-58 0 0,-10 201 291 0 0,0 2-1001 0 0,21 43 602 0 0,-11-257 0 0 0,1 0 0 0 0,-1 0 0 0 0,1 0 0 0 0,0 0 0 0 0,0 0 0 0 0,1 0 0 0 0,-1 0 0 0 0,1 0 0 0 0,-1 0 0 0 0,1-1 0 0 0,3 5 0 0 0,-5-8 0 0 0,1 0 0 0 0,-1 1 0 0 0,0-1 0 0 0,1 1 0 0 0,-1-1 0 0 0,0 0 0 0 0,1 0 0 0 0,-1 1 0 0 0,1-1 0 0 0,-1 0 0 0 0,1 0 0 0 0,-1 1 0 0 0,1-1 0 0 0,-1 0 0 0 0,1 0 0 0 0,-1 0 0 0 0,1 0 0 0 0,-1 0 0 0 0,1 0 0 0 0,-1 0 0 0 0,1 0 0 0 0,-1 0 0 0 0,1 0 0 0 0,-1 0 0 0 0,1 0 0 0 0,-1 0 0 0 0,1 0 0 0 0,-1 0 0 0 0,1 0 0 0 0,-1-1 0 0 0,1 1 0 0 0,-1 0 0 0 0,1 0 0 0 0,-1-1 0 0 0,1 1 0 0 0,-1 0 0 0 0,0-1 0 0 0,1 1 0 0 0,-1 0 0 0 0,0-1 0 0 0,1 1 0 0 0,-1 0 0 0 0,0-1 0 0 0,1 1 0 0 0,-1-1 0 0 0,0 1 0 0 0,0-1 0 0 0,1 1 0 0 0,-1-1 0 0 0,0 1 0 0 0,0-1 0 0 0,0 1 0 0 0,0-2 0 0 0,1 1 0 0 0,7-14-2 0 0,-1 0 1 0 0,-1 0-1 0 0,0-1 0 0 0,4-18 1 0 0,11-70 83 0 0,-8 36 333 0 0,32-125 155 0 0,-31 145-600 0 0,39-91 0 0 0,-43 118-53 0 0,2-4-207 0 0,20-34 0 0 0,-31 58 291 0 0,-1 0 0 0 0,1 0 1 0 0,0 0-1 0 0,-1 0 0 0 0,1 0 0 0 0,0 0 0 0 0,0 0 0 0 0,0 0 1 0 0,0 0-1 0 0,0 1 0 0 0,0-1 0 0 0,0 0 0 0 0,0 1 0 0 0,0-1 1 0 0,0 1-1 0 0,0-1 0 0 0,0 1 0 0 0,0-1 0 0 0,0 1 1 0 0,1 0-1 0 0,-1 0 0 0 0,0-1 0 0 0,0 1 0 0 0,2 0 0 0 0,-2 1 1 0 0,0-1 1 0 0,1 1-1 0 0,-1-1 0 0 0,0 1 0 0 0,0-1 0 0 0,0 1 0 0 0,1 0 0 0 0,-1 0 0 0 0,0-1 0 0 0,0 1 0 0 0,0 0 0 0 0,0 0 0 0 0,0 0 0 0 0,-1 0 0 0 0,1 0 0 0 0,0 1 0 0 0,0-1 0 0 0,-1 0 1 0 0,1 0-1 0 0,-1 0 0 0 0,2 3 0 0 0,3 10 12 0 0,-1 0 1 0 0,0 1 0 0 0,-1 0 0 0 0,-1 0 0 0 0,0 0-1 0 0,-1 0 1 0 0,0 20 0 0 0,-14 108 63 0 0,9-118-74 0 0,-19 120 47 0 0,15-98-49 0 0,5-25-139 0 0,1 0 0 0 0,0 0 1 0 0,2 0-1 0 0,3 32 0 0 0,-3-52 20 0 0,0-1-1 0 0,0 1 1 0 0,0 0-1 0 0,1-1 1 0 0,-1 1-1 0 0,0-1 1 0 0,1 1-1 0 0,-1-1 1 0 0,1 1-1 0 0,0-1 1 0 0,0 1-1 0 0,-1-1 1 0 0,1 0-1 0 0,0 1 1 0 0,0-1-1 0 0,0 0 1 0 0,0 0-1 0 0,0 0 1 0 0,1 0-1 0 0,-1 0 1 0 0,0 0 0 0 0,1 0-1 0 0,-1 0 1 0 0,0 0-1 0 0,1 0 1 0 0,-1-1-1 0 0,1 1 1 0 0,-1-1-1 0 0,1 1 1 0 0,-1-1-1 0 0,1 0 1 0 0,-1 1-1 0 0,1-1 1 0 0,0 0-1 0 0,-1 0 1 0 0,1 0-1 0 0,-1 0 1 0 0,1 0-1 0 0,0 0 1 0 0,-1-1-1 0 0,1 1 1 0 0,-1-1-1 0 0,1 1 1 0 0,2-2 0 0 0,18-7-6273 0 0,3-3-1793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320 7 11056 0 0,'-1'-1'119'0'0,"-1"1"1"0"0,1-1 0 0 0,0 0 0 0 0,0 1 0 0 0,-1-1-1 0 0,1 0 1 0 0,-1 1 0 0 0,1 0 0 0 0,0-1 0 0 0,-1 1-1 0 0,1 0 1 0 0,-1 0 0 0 0,1 0 0 0 0,-1 0 0 0 0,1 0-1 0 0,-1 0 1 0 0,1 0 0 0 0,-1 1 0 0 0,1-1 0 0 0,-3 1 0 0 0,-3 2 1047 0 0,1-1 0 0 0,-1 2 0 0 0,-6 3 0 0 0,-2 2 595 0 0,-2 0-1210 0 0,2 1-1 0 0,-1 0 1 0 0,1 1-1 0 0,1 1 1 0 0,0 0-1 0 0,1 1 1 0 0,-17 20 0 0 0,16-15-351 0 0,1 1 0 0 0,0 0 0 0 0,2 0 0 0 0,0 1 0 0 0,-14 37 0 0 0,21-46-47 0 0,0 0 0 0 0,1 1 0 0 0,0-1 1 0 0,1 1-1 0 0,1-1 0 0 0,0 1 1 0 0,0-1-1 0 0,1 1 0 0 0,1 0 1 0 0,2 18-1 0 0,-2-28-135 0 0,-1-1-1 0 0,1 1 1 0 0,0 0 0 0 0,-1 0 0 0 0,1-1-1 0 0,0 1 1 0 0,0 0 0 0 0,0-1-1 0 0,1 1 1 0 0,-1-1 0 0 0,0 1 0 0 0,0-1-1 0 0,1 0 1 0 0,-1 1 0 0 0,1-1 0 0 0,-1 0-1 0 0,1 0 1 0 0,0 0 0 0 0,-1 0 0 0 0,1 0-1 0 0,0-1 1 0 0,0 1 0 0 0,0 0-1 0 0,0-1 1 0 0,-1 1 0 0 0,1-1 0 0 0,0 0-1 0 0,0 0 1 0 0,2 1 0 0 0,0-1 7 0 0,1-1 0 0 0,-1 1-1 0 0,0 0 1 0 0,0-1 0 0 0,0 0 0 0 0,1 0-1 0 0,-1 0 1 0 0,0-1 0 0 0,0 1 0 0 0,-1-1 0 0 0,1 0-1 0 0,4-2 1 0 0,8-8 77 0 0,-1 0 0 0 0,-1-1 0 0 0,1 0-1 0 0,21-29 1 0 0,-15 14 267 0 0,31-55 1 0 0,-41 64 41 0 0,18-24 1 0 0,-29 43-403 0 0,1-1 1 0 0,-1 1-1 0 0,0-1 0 0 0,0 1 1 0 0,1 0-1 0 0,-1-1 0 0 0,0 1 0 0 0,1-1 1 0 0,-1 1-1 0 0,0 0 0 0 0,1-1 1 0 0,-1 1-1 0 0,0 0 0 0 0,1-1 1 0 0,-1 1-1 0 0,1 0 0 0 0,-1 0 0 0 0,1-1 1 0 0,-1 1-1 0 0,1 0 0 0 0,-1 0 1 0 0,1 0-1 0 0,-1 0 0 0 0,1-1 1 0 0,-1 1-1 0 0,1 0 0 0 0,-1 0 0 0 0,1 0 1 0 0,-1 0-1 0 0,1 0 0 0 0,-1 0 1 0 0,1 1-1 0 0,0-1 0 0 0,-1 0 1 0 0,1 0-1 0 0,0 1-4 0 0,0 0 0 0 0,0 0-1 0 0,0 1 1 0 0,0-1 0 0 0,0 0 0 0 0,-1 0 0 0 0,1 1 0 0 0,0-1 0 0 0,-1 0-1 0 0,1 1 1 0 0,-1-1 0 0 0,1 3 0 0 0,2 7-10 0 0,-1 0 0 0 0,0 15 0 0 0,-2 48 54 0 0,0 7-28 0 0,1-71-80 0 0,0 0 0 0 0,1 1 0 0 0,0-1 0 0 0,1-1 0 0 0,6 18 0 0 0,-9-25-6 0 0,1-1 0 0 0,0 1-1 0 0,-1-1 1 0 0,1 1 0 0 0,0-1 0 0 0,0 1 0 0 0,-1-1 0 0 0,1 0 0 0 0,0 0 0 0 0,0 1 0 0 0,1-1-1 0 0,-1 0 1 0 0,0 0 0 0 0,0 0 0 0 0,1 0 0 0 0,-1 0 0 0 0,0 0 0 0 0,1-1 0 0 0,-1 1 0 0 0,1 0 0 0 0,-1-1-1 0 0,1 1 1 0 0,-1-1 0 0 0,1 1 0 0 0,-1-1 0 0 0,1 0 0 0 0,0 0 0 0 0,-1 1 0 0 0,1-1 0 0 0,-1 0-1 0 0,1-1 1 0 0,0 1 0 0 0,-1 0 0 0 0,1 0 0 0 0,-1-1 0 0 0,1 1 0 0 0,-1-1 0 0 0,3 0 0 0 0,4-3-1259 0 0,-1 0 0 0 0,0 0 1 0 0,0-1-1 0 0,0 0 1 0 0,-1 0-1 0 0,7-6 0 0 0,12-14-6748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7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82 14280 0 0,'-2'-5'356'0'0,"-1"1"0"0"0,2 0 0 0 0,-1-1 1 0 0,0 0-1 0 0,1 1 0 0 0,0-1 0 0 0,0 0 1 0 0,0 1-1 0 0,1-1 0 0 0,-1 0 0 0 0,1 0 1 0 0,1-7-1 0 0,2-2 6308 0 0,6 17-5874 0 0,-7-1-683 0 0,1 1 1 0 0,-1 0 0 0 0,0 0 0 0 0,0 1 0 0 0,0-1 0 0 0,0 0 0 0 0,-1 1 0 0 0,1-1 0 0 0,-1 1-1 0 0,0-1 1 0 0,1 6 0 0 0,6 46 238 0 0,-5-32-156 0 0,22 269 713 0 0,-11-99-758 0 0,-10-147-113 0 0,15 118-77 0 0,-16-147-693 0 0,0-1 0 0 0,1 1-1 0 0,1-1 1 0 0,9 22 0 0 0,-10-32-984 0 0</inkml:trace>
  <inkml:trace contextRef="#ctx0" brushRef="#br0" timeOffset="1">32 630 11976 0 0,'-4'-2'433'0'0,"2"0"-152"0"0,-1 0-1 0 0,1 1 1 0 0,0-1 0 0 0,-1 0 0 0 0,1 0-1 0 0,0-1 1 0 0,0 1 0 0 0,0 0 0 0 0,0-1 0 0 0,1 1-1 0 0,-3-5 1 0 0,4 6-2 0 0,0 1-1 0 0,0-1 0 0 0,0 0 1 0 0,0 1-1 0 0,0-1 1 0 0,0 1-1 0 0,1-1 1 0 0,-1 0-1 0 0,0 1 0 0 0,0-1 1 0 0,0 1-1 0 0,1-1 1 0 0,-1 1-1 0 0,0-1 0 0 0,1 0 1 0 0,-1 1-1 0 0,1 0 1 0 0,-1-1-1 0 0,0 1 1 0 0,1-1-1 0 0,-1 1 0 0 0,1-1 1 0 0,-1 1-1 0 0,1-1 1 0 0,15-8 2464 0 0,-1 4-2432 0 0,-1 1 0 0 0,1 0 0 0 0,0 1 0 0 0,0 0 0 0 0,22 0 0 0 0,-31 3-268 0 0,10-1 19 0 0,61-6-1477 0 0,0-2 1 0 0,86-23-1 0 0,-109 16-373 0 0,-7 1-18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7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40 155 11144 0 0,'0'0'248'0'0,"-11"-13"613"0"0,-3-21-653 0 0,12 26 554 0 0,-1 0 0 0 0,1 0 0 0 0,1 0 0 0 0,0-1 0 0 0,-1-9 0 0 0,-1-13 2798 0 0,5 13-954 0 0,4 42-1355 0 0,2 215-221 0 0,-8-204-943 0 0,-2 35-87 0 0,4 70-16 0 0,4-66-81 0 0,-2-20 80 0 0,14 70 1 0 0,-13-98 37 0 0,0-4 192 0 0,10 31 0 0 0,-13-46-138 0 0,1 0 0 0 0,0-1 1 0 0,0 0-1 0 0,0 0 0 0 0,1 0 0 0 0,0 0 0 0 0,0-1 0 0 0,1 1 0 0 0,5 4 0 0 0,-8-8-63 0 0,0-1-1 0 0,-1 1 1 0 0,1-1-1 0 0,1 1 1 0 0,-1-1 0 0 0,0 0-1 0 0,0 0 1 0 0,0 0-1 0 0,1 0 1 0 0,-1 0-1 0 0,0 0 1 0 0,1-1 0 0 0,-1 1-1 0 0,1-1 1 0 0,-1 0-1 0 0,1 1 1 0 0,-1-1-1 0 0,4-1 1 0 0,-2 1 20 0 0,0-1 1 0 0,0 0-1 0 0,0-1 1 0 0,0 1-1 0 0,0-1 1 0 0,-1 1-1 0 0,1-1 1 0 0,0-1-1 0 0,-1 1 1 0 0,5-3-1 0 0,2-4 94 0 0,-1 0 0 0 0,0-1 0 0 0,0 1 1 0 0,-1-2-1 0 0,0 1 0 0 0,7-14 0 0 0,17-44 551 0 0,-25 50-336 0 0,1 0-1 0 0,0 1 1 0 0,16-22 0 0 0,-24 38-334 0 0,0 1-1 0 0,0 0 1 0 0,0-1-1 0 0,0 1 1 0 0,0 0-1 0 0,1 0 1 0 0,-1-1-1 0 0,0 1 1 0 0,0 0-1 0 0,0 0 1 0 0,0 0-1 0 0,1-1 1 0 0,-1 1-1 0 0,0 0 1 0 0,0 0-1 0 0,0 0 1 0 0,1 0-1 0 0,-1-1 0 0 0,0 1 1 0 0,0 0-1 0 0,1 0 1 0 0,-1 0-1 0 0,0 0 1 0 0,1 0-1 0 0,-1 0 1 0 0,0 0-1 0 0,0 0 1 0 0,1 0-1 0 0,-1 0 1 0 0,0 0-1 0 0,1 0 1 0 0,-1 0-1 0 0,0 0 1 0 0,0 0-1 0 0,1 0 1 0 0,-1 0-1 0 0,0 0 1 0 0,0 0-1 0 0,1 0 1 0 0,-1 0-1 0 0,0 0 1 0 0,0 1-1 0 0,1-1 1 0 0,-1 0-1 0 0,0 0 1 0 0,0 0-1 0 0,1 0 1 0 0,-1 1-1 0 0,0-1 1 0 0,0 0-1 0 0,0 0 1 0 0,0 1-1 0 0,1-1 1 0 0,-1 0-1 0 0,0 0 1 0 0,0 1-1 0 0,0-1 1 0 0,0 0-1 0 0,0 0 1 0 0,0 1-1 0 0,1-1 1 0 0,3 19 49 0 0,-7 93 85 0 0,1-77-128 0 0,2 49 0 0 0,1-72-387 0 0,0-1 0 0 0,1 0 0 0 0,0 1 0 0 0,1-1 1 0 0,1 0-1 0 0,-1-1 0 0 0,2 1 0 0 0,7 13 0 0 0,0-6-1619 0 0,4-5-395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8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27 102 19839 0 0,'0'0'910'0'0,"-6"-15"332"0"0,7 10-742 0 0,-1-1 0 0 0,1 1-1 0 0,0-1 1 0 0,1 1 0 0 0,-1-1 0 0 0,1 1-1 0 0,0 0 1 0 0,0-1 0 0 0,0 1-1 0 0,6-7 1 0 0,2-7 346 0 0,-10 19-839 0 0,0 0 0 0 0,0 0 0 0 0,0 0-1 0 0,0 0 1 0 0,0 0 0 0 0,0 0 0 0 0,0 0 0 0 0,0 0 0 0 0,0 0 0 0 0,0 0 0 0 0,0 0 0 0 0,0-1 0 0 0,0 1 0 0 0,0 0 0 0 0,0 0 0 0 0,0 0 0 0 0,0 0-1 0 0,0 0 1 0 0,0 0 0 0 0,0 0 0 0 0,0 0 0 0 0,0 0 0 0 0,0 0 0 0 0,1 0 0 0 0,-1 0 0 0 0,0 0 0 0 0,0 0 0 0 0,0 0 0 0 0,0 0 0 0 0,0 0-1 0 0,0 0 1 0 0,0 0 0 0 0,0 0 0 0 0,0 0 0 0 0,0 0 0 0 0,0 0 0 0 0,1 0 0 0 0,-1 0 0 0 0,0 0 0 0 0,0 0 0 0 0,0 0 0 0 0,0 0 0 0 0,0 0-1 0 0,0 0 1 0 0,0 0 0 0 0,0 0 0 0 0,0 0 0 0 0,0 0 0 0 0,0 0 0 0 0,1 0 0 0 0,-1 0 0 0 0,0 0 0 0 0,0 0 0 0 0,3 7 89 0 0,-1 10-29 0 0,-5-7 7 0 0,0-1 0 0 0,0 1-1 0 0,0-1 1 0 0,-1 0 0 0 0,0 0 0 0 0,-1-1 0 0 0,0 1-1 0 0,-12 14 1 0 0,16-22 326 0 0,-2-10 5 0 0,3 9-398 0 0,0-1 0 0 0,-1 1-1 0 0,1-1 1 0 0,0 1 0 0 0,0 0-1 0 0,0-1 1 0 0,-1 1 0 0 0,1-1-1 0 0,0 1 1 0 0,0-1 0 0 0,0 1-1 0 0,0-1 1 0 0,0 1 0 0 0,0-1-1 0 0,0 1 1 0 0,0 0 0 0 0,0-1-1 0 0,0 1 1 0 0,0-1 0 0 0,0 1-1 0 0,0-1 1 0 0,1 1 0 0 0,-1-1-1 0 0,0 1 1 0 0,0 0 0 0 0,0-1-1 0 0,1 0 1 0 0,19-29 201 0 0,-18 27-192 0 0,-1 1 0 0 0,1 0 0 0 0,0 0 0 0 0,0 0 0 0 0,1 0 0 0 0,-1 1 0 0 0,0-1 0 0 0,1 0 0 0 0,-1 1 0 0 0,5-2 0 0 0,-7 2-14 0 0,1 1 1 0 0,0 0-1 0 0,-1 0 1 0 0,1-1-1 0 0,-1 1 0 0 0,1 0 1 0 0,-1 0-1 0 0,1 0 1 0 0,0-1-1 0 0,-1 1 0 0 0,1 0 1 0 0,-1 0-1 0 0,1 0 0 0 0,0 0 1 0 0,-1 0-1 0 0,1 0 1 0 0,0 1-1 0 0,-1-1 0 0 0,1 0 1 0 0,-1 0-1 0 0,1 0 1 0 0,-1 0-1 0 0,1 1 0 0 0,0-1 1 0 0,-1 0-1 0 0,1 1 1 0 0,-1-1-1 0 0,1 0 0 0 0,-1 1 1 0 0,1-1-1 0 0,-1 1 0 0 0,0-1 1 0 0,1 1-1 0 0,-1-1 1 0 0,1 1-1 0 0,-1-1 0 0 0,0 1 1 0 0,0-1-1 0 0,1 1 1 0 0,-1-1-1 0 0,0 1 0 0 0,0-1 1 0 0,1 1-1 0 0,-1 0 1 0 0,0-1-1 0 0,0 1 0 0 0,0-1 1 0 0,0 1-1 0 0,0 0 0 0 0,0-1 1 0 0,0 1-1 0 0,0 0 1 0 0,0 0-1 0 0,-1 1 11 0 0,1 1 1 0 0,0 0-1 0 0,-1-1 1 0 0,0 1-1 0 0,0-1 0 0 0,1 0 1 0 0,-1 1-1 0 0,0-1 0 0 0,-1 0 1 0 0,-1 3-1 0 0,0-1 19 0 0,2-3-19 0 0,0 1 1 0 0,-1-1-1 0 0,1 1 1 0 0,0-1-1 0 0,-1 0 1 0 0,1 1-1 0 0,-1-1 1 0 0,1 0-1 0 0,-1 0 1 0 0,0 0-1 0 0,0 0 1 0 0,1 0 0 0 0,-1-1-1 0 0,0 1 1 0 0,0-1-1 0 0,0 1 1 0 0,0-1-1 0 0,1 1 1 0 0,-1-1-1 0 0,0 0 1 0 0,-4 0-1 0 0,6 0-8 0 0,-1 0 0 0 0,0 0 0 0 0,0-1-1 0 0,1 1 1 0 0,-1 0 0 0 0,0 0-1 0 0,1-1 1 0 0,-1 1 0 0 0,0 0 0 0 0,1-1-1 0 0,-1 1 1 0 0,1-1 0 0 0,-1 1-1 0 0,1-1 1 0 0,-1 1 0 0 0,1-1 0 0 0,-1 1-1 0 0,1-1 1 0 0,-1 1 0 0 0,1-1 0 0 0,-1 0-1 0 0,1 1 1 0 0,-1-2 0 0 0,-5-15 140 0 0,5 13 8 0 0,0 6-463 0 0,0-1-1 0 0,0 1 1 0 0,1 0-1 0 0,-1 0 1 0 0,1 1 0 0 0,-1-1-1 0 0,1 0 1 0 0,0 0-1 0 0,0 0 1 0 0,0 0-1 0 0,0 0 1 0 0,0 0-1 0 0,1 3 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9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59 7656 0 0,'0'0'696'0'0,"6"-4"-560"0"0,21-17 3030 0 0,-21 16-1805 0 0,0-1-1 0 0,13-7 1 0 0,-2 3 4276 0 0,-17 12-5509 0 0,-1-1 1 0 0,0 0 0 0 0,0 1-1 0 0,0-1 1 0 0,0 0 0 0 0,0 0-1 0 0,0 0 1 0 0,-1 0-1 0 0,1 0 1 0 0,0 0 0 0 0,-1 0-1 0 0,1 0 1 0 0,-2 0 0 0 0,-3 4 186 0 0,-148 122 1598 0 0,129-103-1821 0 0,4-3 259 0 0,-2-1 0 0 0,1-1-1 0 0,-2-1 1 0 0,-27 15-1 0 0,50-32-331 0 0,0-1 1 0 0,1 0-1 0 0,-1 1 0 0 0,0-1 0 0 0,0 1 0 0 0,0-1 0 0 0,0 1 1 0 0,1 0-1 0 0,-1-1 0 0 0,0 1 0 0 0,0 0 0 0 0,1-1 1 0 0,-1 1-1 0 0,1 0 0 0 0,-1 0 0 0 0,0 0 0 0 0,1 0 1 0 0,0-1-1 0 0,-1 3 0 0 0,1-3 7 0 0,0 1 1 0 0,0 0-1 0 0,0-1 1 0 0,0 1-1 0 0,0-1 1 0 0,1 1-1 0 0,-1-1 1 0 0,0 1-1 0 0,0-1 1 0 0,1 1 0 0 0,-1-1-1 0 0,0 1 1 0 0,1-1-1 0 0,-1 1 1 0 0,1-1-1 0 0,-1 1 1 0 0,0-1-1 0 0,1 0 1 0 0,-1 1-1 0 0,1-1 1 0 0,-1 0-1 0 0,1 1 1 0 0,0-1-1 0 0,4 2 97 0 0,-1 0 0 0 0,0 0 0 0 0,1-1 0 0 0,0 1-1 0 0,-1-1 1 0 0,9 0 0 0 0,21 3-131 0 0,-1 2 0 0 0,35 10 0 0 0,-13-5-972 0 0,-27-5-1522 0 0,-2-1-3892 0 0,-3 1-1889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19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28 414 4144 0 0,'0'0'319'0'0,"-3"12"37"0"0,-6 3 2834 0 0,1-2 7664 0 0,7-14-10615 0 0,0 0-1 0 0,1 0 1 0 0,-1 0 0 0 0,0 1-1 0 0,1-1 1 0 0,-1-1-1 0 0,0 1 1 0 0,1 0-1 0 0,-1 0 1 0 0,0-1-1 0 0,2-11 484 0 0,0 1 0 0 0,1 0 0 0 0,0 0 0 0 0,5-18 0 0 0,21-48 575 0 0,-16 47-780 0 0,10-21 419 0 0,34-57 0 0 0,-41 83-673 0 0,4-6 79 0 0,-17 30-326 0 0,-1 0 0 0 0,1-1 0 0 0,0 1 0 0 0,0 0 0 0 0,0 0 0 0 0,0 0 0 0 0,0 0 0 0 0,1 1 0 0 0,-1-1 0 0 0,5-1 0 0 0,0 3-5 0 0,-6 2-11 0 0,0-1 0 0 0,0 0 0 0 0,0 1 0 0 0,-1-1 0 0 0,1 1 0 0 0,0-1 0 0 0,0 1 0 0 0,-1-1 0 0 0,1 1 0 0 0,-1-1 0 0 0,0 1 0 0 0,1 0 0 0 0,-1 3 0 0 0,0 25 0 0 0,0-19 0 0 0,-1 20-14 0 0,-7 32 1 0 0,5-38 1 0 0,0-1-1 0 0,2 41 1 0 0,1-62 12 0 0,0 1 0 0 0,1-1 0 0 0,-1 0 0 0 0,1 1 0 0 0,0-1 0 0 0,0 0 0 0 0,0 1 0 0 0,0-1 0 0 0,1 0 0 0 0,-1 0 0 0 0,1 0 0 0 0,0 0 0 0 0,4 5 0 0 0,-6-7 0 0 0,1-1 0 0 0,-1 1 0 0 0,1-1 0 0 0,-1 1 0 0 0,1-1 0 0 0,0 1 0 0 0,-1-1 0 0 0,1 0 0 0 0,-1 1 0 0 0,1-1 0 0 0,0 0 0 0 0,-1 1 0 0 0,1-1 0 0 0,0 0 0 0 0,0 0 0 0 0,-1 0 0 0 0,1 1 0 0 0,0-1 0 0 0,-1 0 0 0 0,1 0 0 0 0,0 0 0 0 0,0 0 0 0 0,-1 0 0 0 0,1 0 0 0 0,0-1 0 0 0,-1 1 0 0 0,1 0 0 0 0,0 0 0 0 0,0 0 0 0 0,-1-1 0 0 0,1 1 0 0 0,0 0 0 0 0,0-1 0 0 0,1 0 0 0 0,2-1 0 0 0,-1 1 0 0 0,1-1 0 0 0,-1 0 0 0 0,1 0 0 0 0,-1 0 0 0 0,0-1 0 0 0,1 1 0 0 0,-1-1 0 0 0,-1 1 0 0 0,1-1 0 0 0,0 0 0 0 0,-1 0 0 0 0,1 0 0 0 0,-1-1 0 0 0,2-3 0 0 0,4-8 1 0 0,-2 1 0 0 0,8-24-1 0 0,-4 11 9 0 0,-9 25-6 0 0,38-90 138 0 0,-32 78-65 0 0,1 0 0 0 0,1 0 1 0 0,0 1-1 0 0,13-15 0 0 0,-20 25-55 0 0,0 1-1 0 0,0 0 0 0 0,0 0 1 0 0,1 0-1 0 0,-1 0 1 0 0,1 0-1 0 0,-1 1 1 0 0,1-1-1 0 0,0 1 1 0 0,0-1-1 0 0,3 0 0 0 0,-5 2-18 0 0,0 0 0 0 0,0 0 0 0 0,-1-1-1 0 0,1 1 1 0 0,0 0 0 0 0,0 0-1 0 0,-1 0 1 0 0,1 1 0 0 0,0-1-1 0 0,0 0 1 0 0,-1 0 0 0 0,1 0-1 0 0,0 1 1 0 0,0-1 0 0 0,-1 0-1 0 0,1 1 1 0 0,0-1 0 0 0,1 1-1 0 0,-1 0 0 0 0,0 0 0 0 0,0 0 0 0 0,-1 1 0 0 0,1-1-1 0 0,0 0 1 0 0,0 0 0 0 0,-1 1 0 0 0,1-1-1 0 0,0 0 1 0 0,-1 1 0 0 0,0-1 0 0 0,1 0-1 0 0,0 3 1 0 0,1 11-1 0 0,0-1 0 0 0,-1 1 0 0 0,-1 26 0 0 0,-9 46 0 0 0,2-22-12 0 0,6-62-59 0 0,0 38-109 0 0,1-37-235 0 0,0-1-1 0 0,1 0 1 0 0,0 1 0 0 0,-1-1-1 0 0,1 0 1 0 0,0 0-1 0 0,0 0 1 0 0,1 0-1 0 0,1 4 1 0 0,6-10-4977 0 0,-1-1 3481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0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0 257 5528 0 0,'27'2'1720'0'0,"-20"-3"-282"0"0,-1 0 0 0 0,1 0 0 0 0,-1-1 0 0 0,9-2 0 0 0,24-14 5468 0 0,-15 5-5690 0 0,-20 11-1474 0 0,6-4 669 0 0,-1 0 0 0 0,0-1 0 0 0,0 0 1 0 0,-1-1-1 0 0,11-11 0 0 0,-6 3 46 0 0,0-1 1 0 0,11-17 0 0 0,-21 28-336 0 0,17-30 408 0 0,-19 33-504 0 0,1 0 0 0 0,-1 0 1 0 0,-1 0-1 0 0,1 0 0 0 0,0 0 0 0 0,-1 0 0 0 0,1 0 0 0 0,-1 0 1 0 0,0-1-1 0 0,0-4 0 0 0,0 8-18 0 0,0-1-1 0 0,0 0 1 0 0,-1 1 0 0 0,1-1-1 0 0,0 0 1 0 0,0 1 0 0 0,0-1 0 0 0,-1 0-1 0 0,1 1 1 0 0,0-1 0 0 0,-1 0 0 0 0,1 1-1 0 0,0-1 1 0 0,-1 1 0 0 0,1-1 0 0 0,-1 1-1 0 0,1-1 1 0 0,-1 1 0 0 0,1-1-1 0 0,-1 1 1 0 0,0-1 0 0 0,1 1 0 0 0,-1 0-1 0 0,1-1 1 0 0,-2 0 0 0 0,0 1 5 0 0,1 0-1 0 0,-1 0 1 0 0,1 0 0 0 0,0 0 0 0 0,-1 0-1 0 0,1 0 1 0 0,-1 0 0 0 0,1 0 0 0 0,-1 0 0 0 0,1 1-1 0 0,-3 0 1 0 0,-1 1 16 0 0,0 0 0 0 0,0 0 0 0 0,1 1 0 0 0,-1 0 0 0 0,1 0 0 0 0,-5 3 0 0 0,-4 7 82 0 0,1 1-1 0 0,0 0 1 0 0,1 1-1 0 0,1 0 1 0 0,0 0 0 0 0,1 1-1 0 0,1 1 1 0 0,0 0-1 0 0,2 0 1 0 0,-1 0-1 0 0,2 0 1 0 0,1 1 0 0 0,-3 19-1 0 0,6-31-100 0 0,1 1-1 0 0,-1-1 1 0 0,2 0-1 0 0,-1 1 1 0 0,1-1-1 0 0,0 0 1 0 0,0 0-1 0 0,0 0 1 0 0,1 0-1 0 0,0 0 1 0 0,1 0-1 0 0,-1 0 1 0 0,4 5 0 0 0,-4-8-29 0 0,0 0 1 0 0,0 1 0 0 0,1-1-1 0 0,-1-1 1 0 0,1 1 0 0 0,-1 0-1 0 0,1-1 1 0 0,0 1 0 0 0,0-1-1 0 0,1 0 1 0 0,-1 0 0 0 0,0 0-1 0 0,1 0 1 0 0,-1 0 0 0 0,1-1-1 0 0,-1 0 1 0 0,1 0 0 0 0,0 0-1 0 0,-1 0 1 0 0,1 0 0 0 0,0-1-1 0 0,5 0 1 0 0,-1 0-260 0 0,0 0 1 0 0,0-1-1 0 0,-1-1 0 0 0,1 1 0 0 0,0-1 0 0 0,-1 0 0 0 0,1-1 1 0 0,-1 0-1 0 0,0 0 0 0 0,13-8 0 0 0,7-7-1438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0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30 22607 0 0,'-4'-22'1526'0'0,"2"14"-505"0"0,-2 32 680 0 0,3 30-283 0 0,9 89 0 0 0,1-32-1446 0 0,-5-7-863 0 0,19 111-1 0 0,-18-193-1755 0 0,-2-6-6562 0 0</inkml:trace>
  <inkml:trace contextRef="#ctx0" brushRef="#br0" timeOffset="0.99">0 456 14280 0 0,'0'0'1528'0'0,"5"0"871"0"0,4-2 441 0 0,5 2 80 0 0,3-3 24 0 0,1 3-2360 0 0,0 3-464 0 0,0-3-120 0 0,2 2 0 0 0,0 3-432 0 0,2-3-112 0 0,0 1-16 0 0,1 5-9935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1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5064 0 0,'-10'5'14483'0'0,"7"8"-11357"0"0,1 17-5122 0 0,2-27 2941 0 0,-1 118-806 0 0,3 125 169 0 0,0-213-154 0 0,7 75 324 0 0,-7-95-372 0 0,1 0-1 0 0,0 0 1 0 0,0 0 0 0 0,2-1 0 0 0,10 23-1 0 0,-14-33-78 0 0,0 0 0 0 0,0 0 0 0 0,0 0 0 0 0,1 0 0 0 0,-1 0 0 0 0,1 0 0 0 0,-1-1 0 0 0,1 1 0 0 0,-1 0 0 0 0,1-1 0 0 0,0 0-1 0 0,0 1 1 0 0,0-1 0 0 0,0 0 0 0 0,0 0 0 0 0,0 0 0 0 0,0 0 0 0 0,0 0 0 0 0,4 1 0 0 0,-3-2 11 0 0,-1 0 1 0 0,1 0 0 0 0,-1-1-1 0 0,1 1 1 0 0,0 0-1 0 0,-1-1 1 0 0,1 0 0 0 0,-1 1-1 0 0,1-1 1 0 0,-1 0-1 0 0,0 0 1 0 0,1-1 0 0 0,-1 1-1 0 0,0 0 1 0 0,0-1-1 0 0,4-2 1 0 0,5-6 216 0 0,0-1 0 0 0,-1 1 0 0 0,11-17-1 0 0,-8 11 115 0 0,17-17 0 0 0,1 2 169 0 0,-16 15 27 0 0,0 2 1 0 0,27-22 0 0 0,-41 36-559 0 0,0-1-1 0 0,-1 0 1 0 0,1 1 0 0 0,0-1 0 0 0,0 0 0 0 0,0 1 0 0 0,0-1 0 0 0,0 1-1 0 0,0 0 1 0 0,0-1 0 0 0,0 1 0 0 0,0 0 0 0 0,0-1 0 0 0,0 1 0 0 0,0 0-1 0 0,0 0 1 0 0,0 0 0 0 0,0 0 0 0 0,0 0 0 0 0,0 0 0 0 0,0 0-1 0 0,0 0 1 0 0,2 1 0 0 0,-2 0 5 0 0,0 0 0 0 0,-1-1 0 0 0,1 1 0 0 0,0 0 0 0 0,-1 0 0 0 0,1 0 0 0 0,-1 0-1 0 0,1 0 1 0 0,-1-1 0 0 0,1 1 0 0 0,-1 0 0 0 0,0 0 0 0 0,0 0 0 0 0,1 0 0 0 0,-1 1 0 0 0,0-1 0 0 0,0 0 0 0 0,0 2-1 0 0,0 6 61 0 0,-1 1 0 0 0,0-1-1 0 0,-4 17 1 0 0,-7 24-35 0 0,-11 53-143 0 0,22-100-13 0 0,0 0 1 0 0,1 0-1 0 0,0 0 1 0 0,0 0 0 0 0,0-1-1 0 0,0 1 1 0 0,0 0-1 0 0,1 0 1 0 0,0 3-1 0 0,-1-5-54 0 0,1 0 0 0 0,-1 0 0 0 0,1-1 0 0 0,-1 1 0 0 0,0 0 0 0 0,1-1 0 0 0,-1 1 0 0 0,1 0 0 0 0,0-1 0 0 0,-1 1-1 0 0,1-1 1 0 0,-1 1 0 0 0,1-1 0 0 0,0 1 0 0 0,0-1 0 0 0,-1 1 0 0 0,1-1 0 0 0,0 0 0 0 0,0 1 0 0 0,-1-1 0 0 0,1 0 0 0 0,0 0 0 0 0,0 1-1 0 0,0-1 1 0 0,-1 0 0 0 0,1 0 0 0 0,0 0 0 0 0,0 0 0 0 0,0 0 0 0 0,0 0 0 0 0,-1 0 0 0 0,1-1 0 0 0,1 1 0 0 0,12-2-8016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0:48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59 249 3680 0 0,'0'0'167'0'0,"-8"0"26"0"0,4-1 832 0 0,0 1 1 0 0,0 0-1 0 0,0-1 1 0 0,0 0-1 0 0,-8-2 0 0 0,11 3-789 0 0,0 0 0 0 0,0-1 0 0 0,0 1-1 0 0,0-1 1 0 0,1 1 0 0 0,-1-1-1 0 0,0 1 1 0 0,0-1 0 0 0,0 1 0 0 0,0-1-1 0 0,0 0 1 0 0,1 1 0 0 0,-1-1-1 0 0,0 0 1 0 0,1 0 0 0 0,-1 0 0 0 0,0 0-1 0 0,1 1 1 0 0,-1-1 0 0 0,1 0 0 0 0,0 0-1 0 0,-1 0 1 0 0,1 0 0 0 0,0 0-1 0 0,-1 0 1 0 0,1-2 0 0 0,0 1-134 0 0,1 1 1 0 0,-1 0 0 0 0,1 0-1 0 0,0-1 1 0 0,-1 1 0 0 0,1 0-1 0 0,0 0 1 0 0,0 0 0 0 0,-1 0-1 0 0,1 0 1 0 0,0 0 0 0 0,0 0-1 0 0,0 0 1 0 0,0 0-1 0 0,3-1 1 0 0,18-12 859 0 0,-16 12-789 0 0,1-1 0 0 0,0 1 0 0 0,0 1 0 0 0,0-1 0 0 0,0 1 1 0 0,8 0-1 0 0,8-2 131 0 0,14-1 8 0 0,1 2 1 0 0,56 5 0 0 0,-67-2-23 0 0,85 9 1537 0 0,27 1-512 0 0,-108-10-983 0 0,1-3 0 0 0,-1 0-1 0 0,1-2 1 0 0,34-9 0 0 0,-3-1 113 0 0,-57 10-391 0 0,-6 4-29 0 0,1-1 0 0 0,-1 1 0 0 0,1 0-1 0 0,-1-1 1 0 0,1 1 0 0 0,0-1 0 0 0,-1 1 0 0 0,1 0 0 0 0,0 0 0 0 0,-1-1 0 0 0,1 1 0 0 0,0 0 0 0 0,0 0 0 0 0,-1 0 0 0 0,1 0 0 0 0,1 0 0 0 0,-14-10 129 0 0,-4-2-214 0 0,8 6 55 0 0,0 0 0 0 0,0 1 0 0 0,-13-7 0 0 0,-47-25 5 0 0,-32-14 632 0 0,71 40-632 0 0,26 11-11 0 0,30 0-50 0 0,-1 1 0 0 0,1 2-1 0 0,25 5 1 0 0,-11 0 61 0 0,-17-4 0 0 0,39 12 0 0 0,-34-8-5 0 0,-18-5 2 0 0,0 0 1 0 0,0 1 0 0 0,-1 0-1 0 0,12 7 1 0 0,-20-10 42 0 0,-1 0 0 0 0,1 0 0 0 0,-1 0 0 0 0,0 0 0 0 0,1 0 0 0 0,-1 0 0 0 0,0 0 0 0 0,0 0 0 0 0,0 1 0 0 0,0-1 0 0 0,0 0 0 0 0,0 1 0 0 0,0-1 0 0 0,0 1 0 0 0,-1-1 0 0 0,1 1 0 0 0,0-1 0 0 0,-1 1 0 0 0,0 0 0 0 0,1-1 0 0 0,-1 1 1 0 0,0 0-1 0 0,0-1 0 0 0,0 1 0 0 0,0 0 0 0 0,0-1 0 0 0,0 1 0 0 0,0 0 0 0 0,0-1 0 0 0,-1 1 0 0 0,1 0 0 0 0,-1-1 0 0 0,1 1 0 0 0,-1-1 0 0 0,0 1 0 0 0,0-1 0 0 0,0 1 0 0 0,1-1 0 0 0,-3 3 0 0 0,-89 83-40 0 0,18-19 0 0 0,67-61 0 0 0,0 0 0 0 0,0-1 0 0 0,-1 0 0 0 0,0-1 0 0 0,0 0 0 0 0,0 0 0 0 0,-1 0 0 0 0,1-1 0 0 0,-13 3 0 0 0,21-6 7 0 0,-1-1-1 0 0,0 0 1 0 0,0 0-1 0 0,0 0 1 0 0,1 0-1 0 0,-1 0 1 0 0,0 0-1 0 0,0 0 1 0 0,0 0-1 0 0,1 0 1 0 0,-1 0-1 0 0,0 0 1 0 0,0 0-1 0 0,1 0 1 0 0,-1-1-1 0 0,0 1 1 0 0,0 0-1 0 0,1-1 1 0 0,-1 1-1 0 0,0-1 1 0 0,1 1-1 0 0,-1 0 1 0 0,0-1-1 0 0,1 1 1 0 0,-1-1-1 0 0,1 0 1 0 0,-1 1-1 0 0,1-1 1 0 0,-1 1-1 0 0,1-1 1 0 0,-1 0-1 0 0,1 0 1 0 0,0 1-1 0 0,-1-1 1 0 0,1 0-1 0 0,0 1 1 0 0,0-1-1 0 0,-1 0 1 0 0,1 0-1 0 0,0 0 1 0 0,0 1-1 0 0,0-1 1 0 0,0 0 0 0 0,0-1-1 0 0,0 0-178 0 0,0 0 1 0 0,0 0-1 0 0,0 1 1 0 0,0-1-1 0 0,1 0 1 0 0,-1 0-1 0 0,1 0 1 0 0,-1 0-1 0 0,1 0 0 0 0,-1 1 1 0 0,1-1-1 0 0,0 0 1 0 0,0 0-1 0 0,0 1 1 0 0,0-1-1 0 0,0 1 1 0 0,0-1-1 0 0,3-1 1 0 0,6-3-2700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4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58 10136 0 0,'-5'-2'219'0'0,"1"1"0"0"0,-1 0 1 0 0,0 0-1 0 0,1 0 1 0 0,-1 0-1 0 0,-6 0 0 0 0,-18-3 3214 0 0,28 4-3329 0 0,0 0 121 0 0,0 0 1 0 0,0 0 0 0 0,0-1 0 0 0,0 1 0 0 0,0 0 0 0 0,0-1-1 0 0,0 1 1 0 0,1 0 0 0 0,-1-1 0 0 0,0 1 0 0 0,0-1 0 0 0,0 0-1 0 0,0 1 1 0 0,1-1 0 0 0,-1 0 0 0 0,0 1 0 0 0,1-1 0 0 0,-1 0-1 0 0,0 0 1 0 0,-1-2 1416 0 0,8-9-259 0 0,-3 9-1274 0 0,1 1 0 0 0,0-1 1 0 0,-1 1-1 0 0,1 0 0 0 0,0 1 1 0 0,0-1-1 0 0,1 1 0 0 0,-1-1 1 0 0,0 1-1 0 0,0 1 0 0 0,1-1 1 0 0,-1 0-1 0 0,0 1 0 0 0,1 0 1 0 0,-1 0-1 0 0,7 1 0 0 0,-10-1-91 0 0,0 1 1 0 0,0-1-1 0 0,1 0 0 0 0,-1 1 0 0 0,0-1 0 0 0,0 1 0 0 0,0-1 0 0 0,0 1 0 0 0,0-1 0 0 0,0 1 1 0 0,0 0-1 0 0,0-1 0 0 0,0 1 0 0 0,0 0 0 0 0,0 0 0 0 0,0 0 0 0 0,0 0 0 0 0,0 0 1 0 0,-1 0-1 0 0,1 0 0 0 0,0 0 0 0 0,-1 0 0 0 0,1 0 0 0 0,-1 0 0 0 0,1 0 0 0 0,-1 1 1 0 0,0-1-1 0 0,1 0 0 0 0,-1 0 0 0 0,0 1 0 0 0,0-1 0 0 0,0 0 0 0 0,0 0 0 0 0,0 3 1 0 0,-1 3-1 0 0,1 1 0 0 0,-1-1 0 0 0,-1 0 0 0 0,-2 11 0 0 0,3-16 5 0 0,-3 9 9 0 0,0-1 0 0 0,0-1 0 0 0,-9 16-1 0 0,6-14 0 0 0,-8 22-1 0 0,14-32-30 0 0,1-1 0 0 0,0 1 0 0 0,0-1 0 0 0,0 1 0 0 0,0-1 0 0 0,-1 1 0 0 0,1-1 0 0 0,0 1 0 0 0,0-1 0 0 0,0 0 0 0 0,0 1 0 0 0,0-1 0 0 0,0 1 0 0 0,0-1 0 0 0,0 1 0 0 0,0-1 0 0 0,1 1 0 0 0,-1-1 0 0 0,0 1 0 0 0,0-1 0 0 0,0 1 0 0 0,0-1 0 0 0,1 1 0 0 0,-1-1 0 0 0,0 0 0 0 0,1 1 0 0 0,-1-1 0 0 0,0 0 0 0 0,1 1 0 0 0,-1-1 0 0 0,0 0 0 0 0,1 1 0 0 0,-1-1 0 0 0,0 0 0 0 0,1 1 0 0 0,-1-1 0 0 0,1 0 0 0 0,-1 0 0 0 0,1 1 0 0 0,16 1 0 0 0,-17-2 0 0 0,19-1 13 0 0,-1-1 0 0 0,26-6 0 0 0,6-1 358 0 0,-31 6-184 0 0,18-1 345 0 0,-34 4-484 0 0,-1 0 1 0 0,1 0-1 0 0,-1 0 1 0 0,1 1 0 0 0,-1-1-1 0 0,1 1 1 0 0,-1 0-1 0 0,1-1 1 0 0,-1 1-1 0 0,1 0 1 0 0,-1 1 0 0 0,3 0-1 0 0,-5-1-38 0 0,1 0 0 0 0,-1 0 0 0 0,1-1 0 0 0,0 1 0 0 0,-1 0 0 0 0,0 0-1 0 0,1 0 1 0 0,-1 0 0 0 0,1 0 0 0 0,-1 0 0 0 0,0 0 0 0 0,0 0 0 0 0,1 0 0 0 0,-1 0 0 0 0,0 0-1 0 0,0 0 1 0 0,0 0 0 0 0,0 0 0 0 0,0 0 0 0 0,-1 0 0 0 0,1 0 0 0 0,0 0 0 0 0,0 0 0 0 0,-1 0-1 0 0,1 0 1 0 0,0 0 0 0 0,-1 0 0 0 0,1 0 0 0 0,-2 1 0 0 0,-16 30-55 0 0,15-28 65 0 0,-13 19-467 0 0,-1-1 0 0 0,-1-1 0 0 0,0 0 0 0 0,-39 32 1 0 0,34-33-5774 0 0,4 0-2005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1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0 15952 0 0,'-9'2'382'0'0,"-1"0"1"0"0,1 1 0 0 0,-1 0 0 0 0,1 0 0 0 0,0 1 0 0 0,0 0 0 0 0,0 1 0 0 0,1 0 0 0 0,-16 12 0 0 0,12-6 247 0 0,0 1 0 0 0,0 0-1 0 0,1 1 1 0 0,1 0 0 0 0,0 1 0 0 0,1 0 0 0 0,0 0 0 0 0,2 1 0 0 0,-1 0 0 0 0,-6 23 0 0 0,13-35-576 0 0,0 0 1 0 0,0-1-1 0 0,1 1 0 0 0,-1-1 1 0 0,1 1-1 0 0,0 0 1 0 0,0-1-1 0 0,0 1 0 0 0,0 0 1 0 0,0 0-1 0 0,1-1 0 0 0,-1 1 1 0 0,1-1-1 0 0,1 5 1 0 0,-2-6-37 0 0,1 0 0 0 0,-1 0 0 0 0,1 0 0 0 0,0 0 0 0 0,0-1 1 0 0,-1 1-1 0 0,1 0 0 0 0,0 0 0 0 0,0 0 0 0 0,0-1 0 0 0,0 1 1 0 0,0 0-1 0 0,0-1 0 0 0,0 1 0 0 0,0-1 0 0 0,0 1 0 0 0,0-1 0 0 0,0 0 1 0 0,0 1-1 0 0,0-1 0 0 0,0 0 0 0 0,0 0 0 0 0,1 0 0 0 0,-1 1 1 0 0,0-1-1 0 0,0-1 0 0 0,0 1 0 0 0,0 0 0 0 0,1 0 0 0 0,-1 0 1 0 0,0 0-1 0 0,0-1 0 0 0,2 0 0 0 0,9-4-186 0 0,0 0 1 0 0,-1 0-1 0 0,0-1 0 0 0,0-1 1 0 0,0 0-1 0 0,-1 0 0 0 0,0-1 1 0 0,18-17-1 0 0,-6 2-1523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1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212 344 17911 0 0,'-21'11'909'0'0,"9"-5"-650"0"0,1 0 0 0 0,0 1 0 0 0,-16 13-1 0 0,14-8-66 0 0,-8 6 763 0 0,-32 36 0 0 0,48-48-736 0 0,1 0 1 0 0,-1 0 0 0 0,1 1-1 0 0,0-1 1 0 0,1 1 0 0 0,0 0-1 0 0,0 0 1 0 0,0 0 0 0 0,1 0-1 0 0,0 0 1 0 0,-2 11 0 0 0,4-16-182 0 0,-1-1 1 0 0,1 1-1 0 0,0 0 1 0 0,0 0 0 0 0,0 0-1 0 0,0 0 1 0 0,1-1-1 0 0,-1 1 1 0 0,0 0 0 0 0,1 0-1 0 0,-1-1 1 0 0,1 1-1 0 0,0 0 1 0 0,0 0 0 0 0,-1-1-1 0 0,1 1 1 0 0,0-1-1 0 0,0 1 1 0 0,0-1 0 0 0,1 1-1 0 0,-1-1 1 0 0,0 0-1 0 0,0 1 1 0 0,1-1 0 0 0,-1 0-1 0 0,1 0 1 0 0,2 1-1 0 0,-2-1-13 0 0,1 0 0 0 0,0 0 0 0 0,0 0 0 0 0,0 0 0 0 0,0-1 0 0 0,1 1 0 0 0,-1-1 0 0 0,0 0 0 0 0,0 0 0 0 0,0 0 0 0 0,0 0 0 0 0,0-1 0 0 0,0 1 0 0 0,0-1 0 0 0,6-2 0 0 0,6-3 25 0 0,0-1 0 0 0,-1 0 0 0 0,0-1 1 0 0,-1 0-1 0 0,1-1 0 0 0,-1-1 0 0 0,-1 0 1 0 0,0-1-1 0 0,-1 0 0 0 0,0-1 1 0 0,15-20-1 0 0,-4 1 2 0 0,-1-2 0 0 0,-2-1 0 0 0,25-58 1 0 0,-30 56 282 0 0,-1-1 1 0 0,-3 0 0 0 0,0-1 0 0 0,-3 0 0 0 0,3-39 0 0 0,-10 77-333 0 0,1-2 25 0 0,-1 1 0 0 0,0-1 0 0 0,1 1 0 0 0,-1-1 0 0 0,0 1 0 0 0,0-1 0 0 0,0 1 0 0 0,0-1 0 0 0,-1 0 0 0 0,1 1 0 0 0,0-1 0 0 0,-1 1 0 0 0,1-1 0 0 0,-1 1 0 0 0,1 0 0 0 0,-1-1 0 0 0,-1-2 0 0 0,1 3 112 0 0,-14 33-72 0 0,2-1-1 0 0,-13 52 1 0 0,-6 69 77 0 0,14-23-337 0 0,17-110 122 0 0,1 1-1 0 0,0-1 0 0 0,1 0 1 0 0,7 33-1 0 0,-7-47-151 0 0,0 0 0 0 0,1 0 1 0 0,-1-1-1 0 0,1 1 0 0 0,0 0 1 0 0,0-1-1 0 0,1 1 0 0 0,-1-1 1 0 0,1 0-1 0 0,0 0 0 0 0,0 0 1 0 0,0 0-1 0 0,1-1 0 0 0,5 5 1 0 0,7-2-1229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2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66 5984 0 0,'-1'-1'317'0'0,"0"1"0"0"0,0-1 0 0 0,1 0 0 0 0,-1 0 0 0 0,0 0 0 0 0,1 1 1 0 0,-1-1-1 0 0,1 0 0 0 0,-1 0 0 0 0,1 0 0 0 0,-1 0 0 0 0,1 0 0 0 0,0 0 0 0 0,-1 0 0 0 0,1 0 0 0 0,0 0 0 0 0,0 0 1 0 0,0 0-1 0 0,0 0 0 0 0,0-1 0 0 0,0 1 0 0 0,0-1 0 0 0,1 0 343 0 0,-1 1 0 0 0,1-1 0 0 0,-1 1 1 0 0,1-1-1 0 0,0 1 0 0 0,0 0 0 0 0,0-1 0 0 0,0 1 0 0 0,0 0 0 0 0,0 0 0 0 0,0 0 1 0 0,1 0-1 0 0,0-2 0 0 0,2 1 521 0 0,0-1 1 0 0,0 1 0 0 0,0 0-1 0 0,1-1 1 0 0,5 0-1 0 0,8-2-2614 0 0,11 3 1724 0 0,1 1 0 0 0,0 2 0 0 0,0 1 0 0 0,-1 1 0 0 0,1 1 0 0 0,31 10 0 0 0,-59-14-287 0 0,0 1-1 0 0,0-1 0 0 0,0 1 0 0 0,-1 0 0 0 0,1 0 0 0 0,0 0 0 0 0,0 0 0 0 0,0 0 0 0 0,-1 0 0 0 0,1 0 1 0 0,0 1-1 0 0,-1-1 0 0 0,1 1 0 0 0,-1-1 0 0 0,0 1 0 0 0,1-1 0 0 0,-1 1 0 0 0,2 3 0 0 0,-2-3 11 0 0,-1 0-1 0 0,0-1 0 0 0,1 1 0 0 0,-1 0 0 0 0,0 0 1 0 0,0-1-1 0 0,0 1 0 0 0,0 0 0 0 0,0 0 0 0 0,0-1 1 0 0,-1 1-1 0 0,1 0 0 0 0,-1-1 0 0 0,1 1 0 0 0,-1 0 1 0 0,0-1-1 0 0,1 1 0 0 0,-1-1 0 0 0,0 1 0 0 0,0-1 1 0 0,0 1-1 0 0,-2 1 0 0 0,-22 27 306 0 0,-56 49 1 0 0,-8 9-239 0 0,6-5 742 0 0,36-38-961 0 0,46-44-246 0 0,5-2-58 0 0,0 0-1 0 0,-1 0 0 0 0,1 0 0 0 0,0-1 0 0 0,-1 1 1 0 0,1-1-1 0 0,-1 0 0 0 0,0 0 0 0 0,0 0 0 0 0,0-1 0 0 0,0 1 1 0 0,4-4-1 0 0,-4 4 233 0 0,17-16-1613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4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1 6912 0 0,'-8'2'219'0'0,"0"1"0"0"0,1 0 1 0 0,-1 1-1 0 0,1 0 0 0 0,0 0 0 0 0,0 0 1 0 0,0 1-1 0 0,1 0 0 0 0,-1 1 0 0 0,-8 9 1 0 0,1 2 371 0 0,1 0-1 0 0,0 1 1 0 0,1 1 0 0 0,1 0 0 0 0,1 0 0 0 0,0 1-1 0 0,2 1 1 0 0,0 0 0 0 0,-9 42 0 0 0,8-12 196 0 0,1 0 0 0 0,3 0 0 0 0,2 60-1 0 0,4-40-436 0 0,15 98 0 0 0,-8-121-290 0 0,2-1 1 0 0,31 90 0 0 0,-35-122-58 0 0,1 0 0 0 0,0-1 0 0 0,1 0 0 0 0,0 0-1 0 0,1-1 1 0 0,19 22 0 0 0,-20-27-169 0 0,0 0 1 0 0,1 0-1 0 0,0-1 0 0 0,0 0 0 0 0,1-1 0 0 0,0 0 0 0 0,0 0 0 0 0,0-1 1 0 0,0-1-1 0 0,13 4 0 0 0,19 5-859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2:24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0 15608 0 0,'0'0'32'0'0,"0"0"0"0"0,0 1 0 0 0,0-1 1 0 0,0 0-1 0 0,0 0 0 0 0,0 0 0 0 0,0 0 1 0 0,0 0-1 0 0,0 0 0 0 0,0 0 0 0 0,0 0 1 0 0,0 0-1 0 0,0 0 0 0 0,0 0 0 0 0,0 0 1 0 0,-1 0-1 0 0,1 0 0 0 0,0 0 0 0 0,0 0 1 0 0,0 0-1 0 0,0 0 0 0 0,0 0 0 0 0,0 1 1 0 0,0-1-1 0 0,0 0 0 0 0,0 0 1 0 0,0 0-1 0 0,0 0 0 0 0,0 0 0 0 0,0 0 1 0 0,0 0-1 0 0,0 0 0 0 0,0 0 0 0 0,0 0 1 0 0,0 0-1 0 0,0 0 0 0 0,0 0 0 0 0,-1 0 1 0 0,1 0-1 0 0,0 0 0 0 0,0 0 0 0 0,0 0 1 0 0,0 0-1 0 0,0 0 0 0 0,0 0 0 0 0,0 0 1 0 0,0 0-1 0 0,3 12 760 0 0,9 23-107 0 0,-8-24-303 0 0,94 335 4137 0 0,-82-268-4015 0 0,-3 0-1 0 0,4 110 1 0 0,-17-140-423 0 0,-1 0-1 0 0,-2 0 1 0 0,-3 0 0 0 0,-1 0 0 0 0,-17 53 0 0 0,10-55 192 0 0,-2-1 0 0 0,-37 73 1 0 0,36-87-1173 0 0,-38 50 0 0 0,-4-13-5072 0 0,29-38-2018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0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36 563 2760 0 0,'-17'0'12656'0'0,"2"-15"-7073"0"0,14 11-5449 0 0,0 0-1 0 0,0 0 0 0 0,1 0 0 0 0,0 0 1 0 0,-1 0-1 0 0,1 0 0 0 0,1 1 1 0 0,-1-1-1 0 0,0 0 0 0 0,1 0 0 0 0,0 0 1 0 0,2-5-1 0 0,2-20 710 0 0,-4 22-591 0 0,0 0 0 0 0,1-1 0 0 0,3-8 0 0 0,-2 9-33 0 0,-1-1-1 0 0,0 1 0 0 0,1-11 1 0 0,0-14 364 0 0,1 1 1 0 0,15-56-1 0 0,-15 72-557 0 0,31-95 620 0 0,-27 90-326 0 0,1 0 0 0 0,1 0 0 0 0,14-22 0 0 0,-24 41-314 0 0,0 1 0 0 0,1 0 0 0 0,-1-1 0 0 0,0 1-1 0 0,0 0 1 0 0,0-1 0 0 0,0 1 0 0 0,1 0 0 0 0,-1-1 0 0 0,0 1 0 0 0,0 0-1 0 0,0 0 1 0 0,1-1 0 0 0,-1 1 0 0 0,0 0 0 0 0,1 0 0 0 0,-1-1 0 0 0,0 1-1 0 0,1 0 1 0 0,-1 0 0 0 0,0 0 0 0 0,1-1 0 0 0,-1 1 0 0 0,0 0 0 0 0,1 0-1 0 0,-1 0 1 0 0,0 0 0 0 0,1 0 0 0 0,-1 0 0 0 0,1 0 0 0 0,-1 0-1 0 0,0 0 1 0 0,1 0 0 0 0,-1 0 0 0 0,0 0 0 0 0,1 0 0 0 0,-1 0 0 0 0,0 0-1 0 0,1 1 1 0 0,-1-1 0 0 0,0 0 0 0 0,1 0 0 0 0,-1 0 0 0 0,0 0 0 0 0,1 1-1 0 0,-1-1 1 0 0,0 0 0 0 0,1 0 0 0 0,-1 1 0 0 0,0-1 0 0 0,0 0 0 0 0,1 1-1 0 0,-1-1 1 0 0,0 0 0 0 0,0 0 0 0 0,0 1 0 0 0,0-1 0 0 0,1 1 0 0 0,-1-1-1 0 0,0 0 1 0 0,0 1 0 0 0,0-1 0 0 0,0 0 0 0 0,0 1 0 0 0,0 0 0 0 0,7 28-28 0 0,-6-27 33 0 0,1 18 1 0 0,-1 0 0 0 0,0 0 0 0 0,-3 25-1 0 0,0 9 6 0 0,2-10-17 0 0,-1 0 0 0 0,2 0 0 0 0,7 46 0 0 0,-6-78 0 0 0,5 24 0 0 0,-7-34 0 0 0,1 0 0 0 0,0 0 0 0 0,0 0 0 0 0,0 1 0 0 0,0-1 0 0 0,0 0 0 0 0,0 0 0 0 0,1 0 0 0 0,-1 0 0 0 0,0-1 0 0 0,1 1 0 0 0,2 2 0 0 0,-3-4 0 0 0,0 0 0 0 0,0 1 0 0 0,0-1 0 0 0,0 0 0 0 0,0 1 0 0 0,0-1 0 0 0,0 0 0 0 0,0 0 0 0 0,0 0 0 0 0,0 0 0 0 0,0 0 0 0 0,0 0 0 0 0,0 0 0 0 0,0 0 0 0 0,0 0 0 0 0,0-1 0 0 0,0 1 0 0 0,0 0 0 0 0,0-1 0 0 0,0 1 0 0 0,0-1 0 0 0,0 1 0 0 0,0-1 0 0 0,0 1 0 0 0,0-1 0 0 0,0 0 0 0 0,-1 1 0 0 0,1-1 0 0 0,0 0 0 0 0,0 0 0 0 0,0-1 0 0 0,3-2 0 0 0,0 0 0 0 0,0-1 0 0 0,-1 1 0 0 0,4-8 0 0 0,50-101 51 0 0,18-31 45 0 0,-61 120-59 0 0,32-47 442 0 0,-46 70-473 0 0,1 0 0 0 0,0 0 0 0 0,-1 0 1 0 0,1 0-1 0 0,0 0 0 0 0,-1 0 0 0 0,1 0 0 0 0,0 1 1 0 0,0-1-1 0 0,0 0 0 0 0,0 1 0 0 0,0-1 0 0 0,0 0 1 0 0,0 1-1 0 0,0-1 0 0 0,0 1 0 0 0,0 0 0 0 0,0-1 1 0 0,0 1-1 0 0,1 0 0 0 0,-1 0 0 0 0,0-1 0 0 0,0 1 1 0 0,0 0-1 0 0,0 0 0 0 0,2 1 0 0 0,-2-1-1 0 0,0 1 0 0 0,0-1 0 0 0,0 1 0 0 0,0 0 1 0 0,0 0-1 0 0,-1 0 0 0 0,1-1 0 0 0,0 1 0 0 0,0 0 0 0 0,-1 0 0 0 0,1 0 0 0 0,0 0 0 0 0,-1 0 0 0 0,1 0 1 0 0,-1 1-1 0 0,1-1 0 0 0,-1 0 0 0 0,0 0 0 0 0,1 0 0 0 0,-1 0 0 0 0,0 0 0 0 0,0 1 0 0 0,0-1 0 0 0,0 2 0 0 0,1 13 17 0 0,-1 0-1 0 0,0-1 0 0 0,-5 29 1 0 0,3-31-5 0 0,1 0 1 0 0,1 14-1 0 0,0-13 14 0 0,-3 26-1 0 0,1-26-29 0 0,-3 19 37 0 0,-3 52-1 0 0,9-80-34 0 0,-1 0-1 0 0,1 0 0 0 0,0 0 1 0 0,0 0-1 0 0,2 6 1 0 0,2 10-475 0 0,-4-20 379 0 0,-1 1 0 0 0,0-1 1 0 0,0 0-1 0 0,1 0 0 0 0,-1 0 1 0 0,1 0-1 0 0,-1 0 0 0 0,1 0 1 0 0,-1 0-1 0 0,1 0 0 0 0,0 0 1 0 0,-1 0-1 0 0,1 0 0 0 0,0 0 0 0 0,0 0 1 0 0,0 0-1 0 0,0 0 0 0 0,0-1 1 0 0,0 1-1 0 0,0 0 0 0 0,0-1 1 0 0,0 1-1 0 0,0-1 0 0 0,0 1 1 0 0,0-1-1 0 0,0 1 0 0 0,0-1 1 0 0,1 0-1 0 0,-1 0 0 0 0,0 1 0 0 0,0-1 1 0 0,0 0-1 0 0,1 0 0 0 0,1-1 1 0 0,2 1-643 0 0,1-1 0 0 0,-1 0 1 0 0,0 0-1 0 0,0 0 1 0 0,0-1-1 0 0,8-3 0 0 0,0-2-1925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0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17 145 7832 0 0,'0'0'8498'0'0,"8"-2"-6750"0"0,-3-2-1270 0 0,0 0 0 0 0,0 0 0 0 0,-1-1 0 0 0,1 1 0 0 0,-1-1 1 0 0,0 0-1 0 0,0 0 0 0 0,-1-1 0 0 0,1 1 0 0 0,2-8 0 0 0,8-9 320 0 0,-12 18-666 0 0,0 0 0 0 0,0 0 0 0 0,0 0 0 0 0,0-1 0 0 0,-1 1 0 0 0,1 0-1 0 0,-1 0 1 0 0,0-1 0 0 0,-1 1 0 0 0,1-1 0 0 0,0-5 0 0 0,-2 10-104 0 0,1-1 0 0 0,0 1 1 0 0,0 0-1 0 0,0 0 0 0 0,0-1 0 0 0,-1 1 1 0 0,1 0-1 0 0,0 0 0 0 0,0 0 1 0 0,-1-1-1 0 0,1 1 0 0 0,0 0 0 0 0,0 0 1 0 0,-1 0-1 0 0,1 0 0 0 0,0 0 0 0 0,-1-1 1 0 0,1 1-1 0 0,0 0 0 0 0,0 0 0 0 0,-1 0 1 0 0,1 0-1 0 0,0 0 0 0 0,-1 0 0 0 0,1 0 1 0 0,0 0-1 0 0,-1 0 0 0 0,1 0 1 0 0,0 0-1 0 0,-1 0 0 0 0,1 0 0 0 0,0 0 1 0 0,-1 1-1 0 0,1-1 0 0 0,0 0 0 0 0,-1 0 1 0 0,-12 5 486 0 0,9-1-398 0 0,0-1 0 0 0,0 2-1 0 0,1-1 1 0 0,-1 0 0 0 0,1 1-1 0 0,0-1 1 0 0,0 1 0 0 0,-2 5-1 0 0,-17 44 499 0 0,21-50-569 0 0,-2 4 40 0 0,-4 11 142 0 0,-4 19 0 0 0,10-33-208 0 0,0 0 0 0 0,0 0 1 0 0,1-1-1 0 0,-1 1 0 0 0,1 0 1 0 0,0 0-1 0 0,1 0 0 0 0,-1 0 1 0 0,3 8-1 0 0,-3-12-17 0 0,1 0 0 0 0,-1 1-1 0 0,1-1 1 0 0,-1 0 0 0 0,1 0 0 0 0,0 1-1 0 0,0-1 1 0 0,-1 0 0 0 0,1 0 0 0 0,0 0 0 0 0,0 0-1 0 0,0 0 1 0 0,0 0 0 0 0,0 0 0 0 0,0-1-1 0 0,1 1 1 0 0,-1 0 0 0 0,0-1 0 0 0,0 1-1 0 0,1 0 1 0 0,-1-1 0 0 0,0 0 0 0 0,1 1 0 0 0,-1-1-1 0 0,0 0 1 0 0,1 1 0 0 0,-1-1 0 0 0,0 0-1 0 0,1 0 1 0 0,-1 0 0 0 0,1 0 0 0 0,-1-1-1 0 0,0 1 1 0 0,1 0 0 0 0,1-1 0 0 0,23-8-2374 0 0,-4-5-5736 0 0,-10 4-242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1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5 173 2760 0 0,'-4'28'17254'0'0,"13"-34"-15823"0"0,-6 2-617 0 0,1 0 0 0 0,-1-1 1 0 0,0 1-1 0 0,4-8 0 0 0,-4 7-523 0 0,13-23 583 0 0,-1-1-65 0 0,2 1 1 0 0,24-29 0 0 0,-19 39-521 0 0,-21 18-285 0 0,-1 0-1 0 0,1 0 1 0 0,0 1-1 0 0,-1-1 0 0 0,1 0 1 0 0,-1 0-1 0 0,1 1 1 0 0,0-1-1 0 0,-1 0 1 0 0,1 1-1 0 0,-1-1 1 0 0,1 1-1 0 0,-1-1 1 0 0,1 1-1 0 0,-1-1 1 0 0,1 1-1 0 0,-1-1 1 0 0,1 1-1 0 0,-1-1 1 0 0,0 1-1 0 0,1-1 0 0 0,-1 2 1 0 0,1-2-4 0 0,1 4 2 0 0,0 0-1 0 0,0 0 1 0 0,-1 0-1 0 0,1 0 1 0 0,-1 0 0 0 0,0 0-1 0 0,0 0 1 0 0,0 0-1 0 0,0 6 1 0 0,-1 41 28 0 0,-1-38-21 0 0,2 26 0 0 0,0-32-9 0 0,0 21 11 0 0,10-38 42 0 0,-6-1-42 0 0,0 0 0 0 0,6-18 0 0 0,-7 16 0 0 0,0 1-1 0 0,7-12 0 0 0,-7 16 13 0 0,0-1 77 0 0,1 0 1 0 0,0 0 0 0 0,1 1-1 0 0,7-9 1 0 0,-12 16-89 0 0,0 0 0 0 0,0 0 0 0 0,0 0-1 0 0,0 0 1 0 0,0-1 0 0 0,0 1 0 0 0,0 1 0 0 0,1-1 0 0 0,-1 0-1 0 0,0 0 1 0 0,0 0 0 0 0,1 1 0 0 0,-1-1 0 0 0,1 1 0 0 0,-1-1-1 0 0,1 1 1 0 0,-1-1 0 0 0,1 1 0 0 0,-1 0 0 0 0,1 0-1 0 0,-1 0 1 0 0,1 0 0 0 0,-1 0 0 0 0,1 0 0 0 0,-1 0 0 0 0,1 0-1 0 0,-1 1 1 0 0,1-1 0 0 0,-1 1 0 0 0,1-1 0 0 0,-1 1 0 0 0,0-1-1 0 0,1 1 1 0 0,1 1 0 0 0,0 1-2 0 0,-1-1-1 0 0,0 1 1 0 0,1 0 0 0 0,-1-1-1 0 0,0 1 1 0 0,-1 0 0 0 0,1 0-1 0 0,-1 0 1 0 0,1 1 0 0 0,1 5-1 0 0,8 35 20 0 0,1 25-728 0 0,-11-60 326 0 0,-2-8 277 0 0,1-1 1 0 0,0 1-1 0 0,0-1 1 0 0,0 1-1 0 0,0-1 0 0 0,0 1 1 0 0,0-1-1 0 0,0 1 1 0 0,0-1-1 0 0,0 1 1 0 0,0-1-1 0 0,1 1 1 0 0,-1-1-1 0 0,0 1 0 0 0,0-1 1 0 0,0 0-1 0 0,1 1 1 0 0,-1-1-1 0 0,0 1 1 0 0,0-1-1 0 0,1 1 1 0 0,-1-1-1 0 0,0 0 1 0 0,1 1-1 0 0,-1-1 0 0 0,1 0 1 0 0,-1 1-1 0 0,0-1 1 0 0,1 0-1 0 0,-1 0 1 0 0,1 1-1 0 0,0-1 1 0 0,4-5-3916 0 0,2 0 1748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1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12 4144 0 0,'-2'-2'-1010'0'0,"-6"-3"1688"0"0,-3 0 7140 0 0,-1 7 649 0 0,2 3-6633 0 0,7-2-1580 0 0,-1 0 0 0 0,1 0 0 0 0,0 1 0 0 0,0-1 0 0 0,0 1 0 0 0,1-1 0 0 0,-1 1 0 0 0,-3 7 0 0 0,-10 33 809 0 0,10-24-897 0 0,5-15-44 0 0,0-1 1 0 0,0 0-1 0 0,1 1 1 0 0,-1-1-1 0 0,1 0 1 0 0,0 1-1 0 0,0-1 1 0 0,1 5-1 0 0,0-6-19 0 0,-1 0-1 0 0,1-1 1 0 0,-1 1-1 0 0,1-1 1 0 0,0 1-1 0 0,0-1 1 0 0,0 0-1 0 0,0 1 1 0 0,0-1-1 0 0,0 0 1 0 0,1 0-1 0 0,-1 0 1 0 0,1 1-1 0 0,3 2 1 0 0,-4-5-85 0 0,1 1 1 0 0,-1-1 0 0 0,1 1-1 0 0,-1-1 1 0 0,1 1 0 0 0,-1-1-1 0 0,1 0 1 0 0,-1 1-1 0 0,1-1 1 0 0,-1 0 0 0 0,1 0-1 0 0,-1 0 1 0 0,1 0 0 0 0,0-1-1 0 0,-1 1 1 0 0,1 0 0 0 0,-1-1-1 0 0,1 1 1 0 0,-1-1-1 0 0,1 1 1 0 0,-1-1 0 0 0,0 0-1 0 0,3-1 1 0 0,0 0 5 0 0,0 0 0 0 0,0-1 0 0 0,0 0 0 0 0,-1 0 0 0 0,1 0 0 0 0,4-5-1 0 0,-3 2-117 0 0,-1-1 0 0 0,0 1 0 0 0,0-1 0 0 0,-1 1 0 0 0,0-1 0 0 0,0 0 0 0 0,2-8 0 0 0,0-7-3069 0 0,0-1-3959 0 0,-2 8-509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2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3680 0 0,'7'14'673'0'0,"-4"3"8676"0"0,1 0-3653 0 0,-1-6-4728 0 0,0 0 1 0 0,-1 0-1 0 0,0 1 1 0 0,0-1-1 0 0,-1 15 0 0 0,2 15-153 0 0,-4-10-292 0 0,0-10 1474 0 0,9-43-1445 0 0,20-58-213 0 0,-22 65-334 0 0,-3 6-471 0 0,11-23 50 0 0,-5 19-2760 0 0,4 3-4867 0 0</inkml:trace>
  <inkml:trace contextRef="#ctx0" brushRef="#br0" timeOffset="1">229 55 4144 0 0,'3'13'440'0'0,"0"-4"3598"0"0,-1 0 1 0 0,1 0 0 0 0,8 15-1 0 0,3-5-2198 0 0,-12-16-1784 0 0,0-1 0 0 0,1 1-1 0 0,-1-1 1 0 0,1 1 0 0 0,0-1 0 0 0,-1 0 0 0 0,1 0 0 0 0,0 0 0 0 0,1 0-1 0 0,-1 0 1 0 0,0-1 0 0 0,0 0 0 0 0,1 1 0 0 0,-1-1 0 0 0,1 0-1 0 0,6 0 1 0 0,-3 0-505 0 0,0-1 1 0 0,0-1-1 0 0,-1 1 0 0 0,1-1 0 0 0,0 0 0 0 0,0-1 1 0 0,-1 1-1 0 0,1-1 0 0 0,-1-1 0 0 0,0 1 0 0 0,1-1 1 0 0,9-6-1 0 0,-3 1-1972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8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20 8088 0 0,'-1'-11'-204'0'0,"0"2"3020"0"0,0 19-1044 0 0,5 14-1294 0 0,-2-18-444 0 0,-1 1-34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2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1 4608 0 0,'0'0'353'0'0,"-10"2"6240"0"0,-15 16 990 0 0,2 3-3451 0 0,-41 49-1804 0 0,46-49-1503 0 0,-5 9-486 0 0,-30 50 0 0 0,16-23-1457 0 0,18-28-145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14 160 15664 0 0,'0'0'1417'0'0,"-6"-3"-1139"0"0,-1 1 1430 0 0,11-2 855 0 0,-4 4-2497 0 0,1-1 1 0 0,-1 0-1 0 0,1 1 0 0 0,-1-1 1 0 0,1 1-1 0 0,-1-1 1 0 0,1 1-1 0 0,-1 0 1 0 0,1-1-1 0 0,-1 1 1 0 0,1-1-1 0 0,0 1 1 0 0,-1 0-1 0 0,1 0 0 0 0,0-1 1 0 0,0 1-1 0 0,137-10 1870 0 0,35-10-1038 0 0,-87 7-156 0 0,-86 13-724 0 0,0 0-1 0 0,1 0 0 0 0,-1 0 0 0 0,0 0 1 0 0,0 0-1 0 0,1 0 0 0 0,-1 0 1 0 0,0 0-1 0 0,1 0 0 0 0,-1 0 1 0 0,0 0-1 0 0,0 0 0 0 0,1 0 0 0 0,-1 0 1 0 0,0-1-1 0 0,0 1 0 0 0,1 0 1 0 0,-1 0-1 0 0,0 0 0 0 0,0-1 1 0 0,1 1-1 0 0,-1 0 0 0 0,0 0 1 0 0,0 0-1 0 0,0-1 0 0 0,0 1 0 0 0,1 0 1 0 0,-1 0-1 0 0,0-1 0 0 0,0 1 1 0 0,0 0-1 0 0,0 0 0 0 0,0-1 1 0 0,-5-9 199 0 0,3 8-203 0 0,-1-1 0 0 0,1 1-1 0 0,-1-1 1 0 0,0 1 0 0 0,-4-2-1 0 0,-31-15 91 0 0,-67-22 0 0 0,100 39-113 0 0,0 0 301 0 0,9 2 43 0 0,5-2-340 0 0,10 0 234 0 0,0 1 0 0 0,-1 0-1 0 0,29 3 1 0 0,-45-2-202 0 0,-1 0 0 0 0,1 0 0 0 0,-1 0 0 0 0,1 0 0 0 0,-1 1 0 0 0,1-1 0 0 0,-1 1 0 0 0,0-1 0 0 0,1 0 0 0 0,-1 1 0 0 0,0 0 0 0 0,1-1-1 0 0,-1 1 1 0 0,0 0 0 0 0,0 0 0 0 0,0 0 0 0 0,0 0 0 0 0,1 0 0 0 0,-1 0 0 0 0,0 0 0 0 0,-1 0 0 0 0,1 0 0 0 0,0 0 0 0 0,0 1 0 0 0,0-1 0 0 0,0 3 0 0 0,0-2 7 0 0,-1 1 1 0 0,0 0 0 0 0,0-1 0 0 0,0 1-1 0 0,0-1 1 0 0,0 1 0 0 0,-1 0-1 0 0,1-1 1 0 0,-1 1 0 0 0,0-1-1 0 0,1 1 1 0 0,-1-1 0 0 0,0 1-1 0 0,-2 2 1 0 0,-4 9 74 0 0,-15 19-1 0 0,14-22-75 0 0,1 1 1 0 0,-11 20-1 0 0,-18 36-182 0 0,23-45-2371 0 0,-11 26 0 0 0,16-29-6767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3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58 100 2760 0 0,'0'0'7844'0'0,"8"-10"-4943"0"0,7-4-744 0 0,1 2 0 0 0,0 0 0 0 0,30-17 0 0 0,-40 25-1929 0 0,0 1 0 0 0,1 0-1 0 0,-1 1 1 0 0,0-1-1 0 0,1 1 1 0 0,0 1 0 0 0,-1-1-1 0 0,1 1 1 0 0,0 0-1 0 0,0 0 1 0 0,0 1-1 0 0,-1 0 1 0 0,1 1 0 0 0,11 1-1 0 0,-14-1-224 0 0,-1 0 0 0 0,1 1-1 0 0,-1-1 1 0 0,0 1-1 0 0,1 0 1 0 0,-1 0 0 0 0,0 0-1 0 0,0 0 1 0 0,0 1 0 0 0,-1-1-1 0 0,1 1 1 0 0,0 0 0 0 0,-1 0-1 0 0,0 0 1 0 0,0 0 0 0 0,0 0-1 0 0,0 0 1 0 0,0 1 0 0 0,-1-1-1 0 0,1 0 1 0 0,-1 1-1 0 0,0-1 1 0 0,0 1 0 0 0,0 0-1 0 0,0 4 1 0 0,1 2 152 0 0,-2 0-1 0 0,1 1 1 0 0,-1-1-1 0 0,0 0 1 0 0,-1 0-1 0 0,-1 0 1 0 0,1 0 0 0 0,-5 13-1 0 0,-1 0-84 0 0,-2 0 0 0 0,0 0 0 0 0,-2 0 0 0 0,0-1 0 0 0,-18 25 0 0 0,19-33-53 0 0,0-2-1 0 0,0 1 0 0 0,-1-2 1 0 0,-1 1-1 0 0,0-2 1 0 0,-1 1-1 0 0,0-2 0 0 0,0 1 1 0 0,-15 6-1 0 0,16-10-151 0 0,1 0-1 0 0,-1 0 1 0 0,0-2-1 0 0,0 0 0 0 0,-24 6 1 0 0,23-7 241 0 0,6-2 417 0 0,16-6-347 0 0,2-1-65 0 0,0 1 0 0 0,1 1 1 0 0,0 0-1 0 0,0 0 0 0 0,0 1 0 0 0,14-1 0 0 0,-5 1 323 0 0,-1 1 0 0 0,41 3 0 0 0,-39 2-455 0 0,-1 1-1 0 0,0 0 1 0 0,-1 2-1 0 0,25 10 1 0 0,-15-6-2899 0 0,0-1-3281 0 0,-13-3-2586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4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82 7368 0 0,'-1'1'7889'0'0,"-6"31"-4141"0"0,5-8-3566 0 0,0 31 1 0 0,2-55-182 0 0,1 34 55 0 0,0-14-54 0 0,-3 29 0 0 0,-3 39 1039 0 0,4-58-398 0 0,-1 0 1 0 0,-12 58-1 0 0,13-84-464 0 0,1-3-128 0 0,0 0 1 0 0,0 0 0 0 0,-1 0-1 0 0,1 0 1 0 0,-1-1-1 0 0,1 1 1 0 0,-1 0-1 0 0,1 0 1 0 0,-1 0 0 0 0,1 0-1 0 0,-1-1 1 0 0,0 1-1 0 0,1 0 1 0 0,-1-1-1 0 0,-1 2 1 0 0,2-2-54 0 0,-1 0 0 0 0,1 0 0 0 0,0 0 0 0 0,0 0 0 0 0,0 0 0 0 0,0 0 0 0 0,0 0 1 0 0,-1 0-1 0 0,1 0 0 0 0,0 0 0 0 0,0 0 0 0 0,0 0 0 0 0,0 0 0 0 0,0 0 0 0 0,-1 0 0 0 0,1 0 0 0 0,0 0 0 0 0,0 0 0 0 0,0 0 0 0 0,0 0 1 0 0,0 0-1 0 0,0 0 0 0 0,-1 0 0 0 0,1 0 0 0 0,0 0 0 0 0,0 0 0 0 0,0 0 0 0 0,0-1 0 0 0,0 1 0 0 0,0 0 0 0 0,0 0 0 0 0,-1 0 0 0 0,1 0 1 0 0,0 0-1 0 0,0 0 0 0 0,0-1 0 0 0,0 1 0 0 0,0 0 0 0 0,0 0 0 0 0,0 0 0 0 0,0 0 0 0 0,0 0 0 0 0,0-1 0 0 0,-2-7 78 0 0,0-20 175 0 0,1 18 46 0 0,1 0-1 0 0,0-18 0 0 0,6-44 529 0 0,-4 38-402 0 0,7-38-1 0 0,-3 44-148 0 0,2 0 0 0 0,1 1 0 0 0,1 0 0 0 0,1 1 0 0 0,1 0 0 0 0,1 0 0 0 0,17-23 0 0 0,-27 45-218 0 0,0 0-1 0 0,0 0 1 0 0,0 1-1 0 0,1-1 1 0 0,-1 1 0 0 0,1 0-1 0 0,0 0 1 0 0,0 0-1 0 0,0 0 1 0 0,0 1-1 0 0,1-1 1 0 0,-1 1-1 0 0,9-2 1 0 0,-11 3-39 0 0,1 0-1 0 0,-1 1 1 0 0,0-1 0 0 0,1 1-1 0 0,-1 0 1 0 0,1 0 0 0 0,-1 0-1 0 0,1 0 1 0 0,-1 0 0 0 0,1 1-1 0 0,-1-1 1 0 0,0 1 0 0 0,1 0-1 0 0,-1-1 1 0 0,0 1 0 0 0,1 0-1 0 0,-1 0 1 0 0,0 1 0 0 0,0-1-1 0 0,0 0 1 0 0,0 1 0 0 0,0-1-1 0 0,0 1 1 0 0,-1-1 0 0 0,1 1-1 0 0,0 0 1 0 0,-1 0 0 0 0,3 4-1 0 0,-1-1 9 0 0,0 2 0 0 0,0-1 0 0 0,0 0 0 0 0,-1 1 0 0 0,0-1 0 0 0,0 1-1 0 0,-1 0 1 0 0,0-1 0 0 0,0 1 0 0 0,-1 0 0 0 0,1 0 0 0 0,-1 0 0 0 0,-2 9-1 0 0,1-7 12 0 0,0 1 0 0 0,-1 0 0 0 0,-1-1 0 0 0,1 1 0 0 0,-2-1 0 0 0,1 0 0 0 0,-1 0 0 0 0,-10 15 0 0 0,12-20-18 0 0,-2 0-1 0 0,1-1 1 0 0,0 1-1 0 0,-1-1 0 0 0,1 0 1 0 0,-1 0-1 0 0,0 0 1 0 0,0 0-1 0 0,0-1 1 0 0,-1 0-1 0 0,1 0 0 0 0,-1 0 1 0 0,-5 1-1 0 0,8-2-119 0 0,-1 0-1 0 0,0 0 0 0 0,0-1 1 0 0,1 1-1 0 0,-1-1 1 0 0,0 0-1 0 0,0 1 0 0 0,1-2 1 0 0,-1 1-1 0 0,0 0 1 0 0,0 0-1 0 0,0-1 0 0 0,1 0 1 0 0,-1 1-1 0 0,0-1 1 0 0,1 0-1 0 0,-1 0 0 0 0,1 0 1 0 0,-1-1-1 0 0,1 1 1 0 0,-1-1-1 0 0,1 1 0 0 0,-4-5 1 0 0,4 4-283 0 0,1 0 0 0 0,-1-1 0 0 0,1 1 0 0 0,0-1 0 0 0,0 0-1 0 0,0 1 1 0 0,0-1 0 0 0,0 0 0 0 0,1 0 0 0 0,-1 1 0 0 0,1-1 0 0 0,0 0 0 0 0,0 0 0 0 0,0-4 0 0 0,0-9-1466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4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0 4608 0 0,'-6'13'448'0'0,"-5"9"2299"0"0,-22 25 11381 0 0,21-33-12257 0 0,3-1-1277 0 0,0 0 0 0 0,0 0 0 0 0,-8 19 0 0 0,15-27-557 0 0,-1 0-1 0 0,1 1 1 0 0,1 0 0 0 0,-1 0-1 0 0,1-1 1 0 0,0 1 0 0 0,0 0-1 0 0,1 0 1 0 0,-1 0 0 0 0,1 0-1 0 0,2 12 1 0 0,-2-17-23 0 0,0 0-1 0 0,1 0 1 0 0,-1 0 0 0 0,0-1 0 0 0,1 1 0 0 0,-1 0 0 0 0,1 0-1 0 0,-1 0 1 0 0,1 0 0 0 0,-1 0 0 0 0,1-1 0 0 0,0 1-1 0 0,-1 0 1 0 0,1-1 0 0 0,0 1 0 0 0,0 0 0 0 0,-1-1-1 0 0,1 1 1 0 0,0-1 0 0 0,0 1 0 0 0,0-1 0 0 0,0 0 0 0 0,0 1-1 0 0,1-1 1 0 0,2-1 14 0 0,0 0-1 0 0,0 0 1 0 0,0-1 0 0 0,0 1-1 0 0,0-1 1 0 0,0 0-1 0 0,-1-1 1 0 0,1 1 0 0 0,0-1-1 0 0,-1 1 1 0 0,0-1 0 0 0,5-6-1 0 0,-3 5 7 0 0,-1-1-1 0 0,0 0 1 0 0,-1 0-1 0 0,1-1 0 0 0,-1 1 1 0 0,0-1-1 0 0,0 1 1 0 0,2-9-1 0 0,-1 4 296 0 0,0-1 1 0 0,1 1-1 0 0,8-13 0 0 0,-13 22-305 0 0,0 1 0 0 0,0 0-1 0 0,1-1 1 0 0,-1 1-1 0 0,0 0 1 0 0,0-1-1 0 0,0 1 1 0 0,1 0-1 0 0,-1 0 1 0 0,0-1-1 0 0,0 1 1 0 0,1 0-1 0 0,-1 0 1 0 0,0 0-1 0 0,1-1 1 0 0,-1 1 0 0 0,0 0-1 0 0,1 0 1 0 0,-1 0-1 0 0,0 0 1 0 0,1 0-1 0 0,-1-1 1 0 0,0 1-1 0 0,1 0 1 0 0,-1 0-1 0 0,0 0 1 0 0,1 0-1 0 0,-1 0 1 0 0,1 0 0 0 0,-1 0-1 0 0,0 0 1 0 0,1 1-1 0 0,0-1-6 0 0,0 1-1 0 0,0-1 1 0 0,-1 1-1 0 0,1 0 1 0 0,0-1-1 0 0,0 1 1 0 0,-1 0-1 0 0,1 0 1 0 0,0-1 0 0 0,-1 1-1 0 0,2 2 1 0 0,0 1-7 0 0,0 0 0 0 0,0 0 0 0 0,-1 0 0 0 0,3 6 0 0 0,-3 0 22 0 0,0-1 1 0 0,-1 0-1 0 0,0 14 1 0 0,-1-14-32 0 0,1-1 1 0 0,0 0-1 0 0,1 1 1 0 0,2 12-1 0 0,-1-11 2 0 0,-2-8-66 0 0,0 0-1 0 0,1 0 0 0 0,-1 0 1 0 0,1 0-1 0 0,-1 0 1 0 0,1 0-1 0 0,1 3 1 0 0,-1-4-515 0 0,0-1 421 0 0,0 0 1 0 0,0 0 0 0 0,-1 0 0 0 0,1 0 0 0 0,0 0 0 0 0,0 0 0 0 0,0 0 0 0 0,-1 0 1 0 0,1 0-1 0 0,0 0 0 0 0,0 0 0 0 0,-1 0 0 0 0,1-1 0 0 0,0 1 0 0 0,0 0 0 0 0,-1 0 0 0 0,1-1 0 0 0,0 1 0 0 0,-1-1 0 0 0,1 1 1 0 0,0 0-1 0 0,-1-1 0 0 0,1 1 0 0 0,0-1 0 0 0,-1 0 0 0 0,1 1 0 0 0,-1-1 0 0 0,1 1 0 0 0,-1-1 0 0 0,0 0 0 0 0,1 1 0 0 0,-1-1 1 0 0,0 0-1 0 0,1 0 0 0 0,-1 1 0 0 0,0-1 0 0 0,1-1 0 0 0,4-9-5713 0 0,1-1-1572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5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14336 0 0,'0'0'205'0'0,"1"0"1"0"0,0-1-1 0 0,0 1 1 0 0,0 0 0 0 0,-1-1-1 0 0,1 1 1 0 0,0 0 0 0 0,0 0-1 0 0,0 0 1 0 0,0-1-1 0 0,-1 1 1 0 0,1 0 0 0 0,0 0-1 0 0,0 0 1 0 0,0 1-1 0 0,0-1 1 0 0,-1 0 0 0 0,1 0-1 0 0,0 0 1 0 0,0 1 0 0 0,0-1-1 0 0,0 0 1 0 0,-1 1-1 0 0,2 0 1 0 0,1 0 98 0 0,-1 1-1 0 0,0 0 1 0 0,0 0-1 0 0,1 0 1 0 0,-1 0-1 0 0,-1 0 1 0 0,4 4-1 0 0,1 5 107 0 0,0-1 0 0 0,8 20 0 0 0,-4-6 463 0 0,-2 1 0 0 0,8 37 0 0 0,-8-41-449 0 0,-7-19-128 0 0,0 1 0 0 0,1 0 0 0 0,-1 0 0 0 0,0-1 0 0 0,-1 1 0 0 0,1 0 0 0 0,0 5-1 0 0,6-31 824 0 0,-4 6-826 0 0,0 1-1 0 0,2-1 1 0 0,0 1-1 0 0,1 0 1 0 0,0 0-1 0 0,11-17 1 0 0,-15 28-446 0 0,0 0 0 0 0,1 1 1 0 0,0-1-1 0 0,-1 1 0 0 0,2-1 0 0 0,-1 1 0 0 0,0 0 1 0 0,1 0-1 0 0,0 1 0 0 0,0-1 0 0 0,0 1 0 0 0,0 0 1 0 0,1 0-1 0 0,-1 0 0 0 0,1 0 0 0 0,-1 1 1 0 0,1 0-1 0 0,0 0 0 0 0,0 0 0 0 0,0 1 0 0 0,1-1 1 0 0,-1 1-1 0 0,0 1 0 0 0,8-2 0 0 0,2 2-2457 0 0,-4 0-3306 0 0,0 0-2433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7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2760 0 0,'0'-1'179'0'0,"1"1"1"0"0,0-1-1 0 0,0 1 0 0 0,-1-1 0 0 0,1 1 1 0 0,0-1-1 0 0,0 1 0 0 0,-1-1 1 0 0,1 1-1 0 0,-1-1 0 0 0,1 0 1 0 0,0 1-1 0 0,-1-1 0 0 0,1 0 0 0 0,-1 0 1 0 0,0 1-1 0 0,1-1 0 0 0,-1 0 1 0 0,0 0-1 0 0,1 0 0 0 0,-1 0 1 0 0,0 0-1 0 0,0 1 0 0 0,0-1 1 0 0,0 0-1 0 0,0 0 0 0 0,0-1 0 0 0,1-2 1083 0 0,-1 0-431 0 0,1-1-1 0 0,-1 1 1 0 0,1 0-1 0 0,-1 0 0 0 0,0 0 1 0 0,-1-4-1 0 0,1 4-215 0 0,-1 0 1 0 0,1 1-1 0 0,0-1 1 0 0,1 0-1 0 0,-1 0 1 0 0,2-5-1 0 0,2 0 1406 0 0,0 9 710 0 0,-3 1-2602 0 0,0 1 0 0 0,-1-1 0 0 0,1 0 0 0 0,-1 1 0 0 0,1-1-1 0 0,-1 0 1 0 0,1 1 0 0 0,-1-1 0 0 0,0 1 0 0 0,0-1 0 0 0,0 2 0 0 0,6 134 690 0 0,-2-35-397 0 0,4 83 210 0 0,-7-164-488 0 0,-1-10-214 0 0,1 1 0 0 0,0 0-1 0 0,1-1 1 0 0,0 1 0 0 0,5 13 0 0 0,-5-21-298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8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5064 0 0,'0'0'389'0'0,"5"-2"3366"0"0,24-8 6232 0 0,1 1-4538 0 0,9 1-4158 0 0,69-5 1 0 0,-46 14-1924 0 0,-20 0-457 0 0,-25 0-362 0 0,2 0-357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8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9 11976 0 0,'-18'-4'2271'0'0,"16"3"-1664"0"0,1 0 0 0 0,-1 1 1 0 0,0-1-1 0 0,1 1 0 0 0,-1-1 1 0 0,0 1-1 0 0,0 0 0 0 0,1-1 1 0 0,-1 1-1 0 0,0 0 0 0 0,1 0 1 0 0,-1 1-1 0 0,0-1 0 0 0,-2 1 1 0 0,-1 0-299 0 0,1 1 1 0 0,-1 0-1 0 0,1 0 1 0 0,-1 1 0 0 0,1-1-1 0 0,0 1 1 0 0,0 0-1 0 0,0 0 1 0 0,1 0-1 0 0,-1 1 1 0 0,1-1 0 0 0,-1 1-1 0 0,1 0 1 0 0,-4 7-1 0 0,5-9-240 0 0,1 0 0 0 0,0 1-1 0 0,-1-1 1 0 0,1 1-1 0 0,0 0 1 0 0,0-1 0 0 0,1 1-1 0 0,-1 0 1 0 0,0 0-1 0 0,1-1 1 0 0,0 1 0 0 0,0 0-1 0 0,0 0 1 0 0,0 0-1 0 0,0-1 1 0 0,0 1-1 0 0,1 0 1 0 0,-1 0 0 0 0,1-1-1 0 0,0 1 1 0 0,0 0-1 0 0,0-1 1 0 0,0 1 0 0 0,0 0-1 0 0,1-1 1 0 0,1 3-1 0 0,3 2 122 0 0,0-1 0 0 0,1 1-1 0 0,0-2 1 0 0,0 1 0 0 0,0-1 0 0 0,1 0-1 0 0,-1 0 1 0 0,1-1 0 0 0,0 0-1 0 0,16 5 1 0 0,-23-9 22 0 0,0 1-115 0 0,-1 0-89 0 0,0 0 0 0 0,0 0-1 0 0,0 1 1 0 0,0-1 0 0 0,0 0-1 0 0,0 0 1 0 0,0 0 0 0 0,0 1-1 0 0,-1-1 1 0 0,1 0 0 0 0,0 0-1 0 0,-1 0 1 0 0,1 0 0 0 0,-1 0 0 0 0,1 0-1 0 0,-1 0 1 0 0,0 0 0 0 0,1 0-1 0 0,-1 0 1 0 0,0 0 0 0 0,0 0-1 0 0,0 0 1 0 0,1 0 0 0 0,-1 0-1 0 0,0-1 1 0 0,0 1 0 0 0,0 0-1 0 0,-2 0 1 0 0,-8 6-628 0 0,0 0-1 0 0,-24 9 1 0 0,-59 16-6778 0 0,69-25 5029 0 0,2-1-6618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0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61 8376 0 0,'0'0'3206'0'0,"11"-9"221"0"0,-10 7-3097 0 0,-1 0-1 0 0,1 0 1 0 0,0 1 0 0 0,-1-1 0 0 0,1 0-1 0 0,-1 0 1 0 0,1 0 0 0 0,-1 0 0 0 0,0-1 0 0 0,0 1-1 0 0,0 0 1 0 0,0 0 0 0 0,0 0 0 0 0,0 0-1 0 0,-1 0 1 0 0,1 0 0 0 0,-1 0 0 0 0,1 0-1 0 0,-1 0 1 0 0,-1-3 0 0 0,0 4-178 0 0,0 0 0 0 0,-1 0 0 0 0,1 1-1 0 0,0-1 1 0 0,0 0 0 0 0,0 1 0 0 0,0-1 0 0 0,-1 1 0 0 0,1-1 0 0 0,0 1-1 0 0,-1 0 1 0 0,1 0 0 0 0,0 0 0 0 0,0 1 0 0 0,-4 0 0 0 0,-1 0 63 0 0,1 0 1 0 0,-1 0 0 0 0,1 1-1 0 0,-8 3 1 0 0,-1 2 134 0 0,0 0 0 0 0,1 0 0 0 0,0 2-1 0 0,0 0 1 0 0,1 0 0 0 0,-19 18 0 0 0,17-12-50 0 0,6-7-50 0 0,0 1-1 0 0,1-1 1 0 0,1 1-1 0 0,-10 14 1 0 0,16-21-235 0 0,1-1 1 0 0,-1 0-1 0 0,1 0 0 0 0,-1 0 1 0 0,1 0-1 0 0,0 0 0 0 0,0 1 0 0 0,-1-1 1 0 0,1 0-1 0 0,0 0 0 0 0,0 0 0 0 0,0 1 1 0 0,0-1-1 0 0,0 0 0 0 0,1 0 1 0 0,-1 0-1 0 0,0 1 0 0 0,1-1 0 0 0,-1 0 1 0 0,0 0-1 0 0,1 0 0 0 0,-1 0 1 0 0,1 0-1 0 0,0 0 0 0 0,-1 0 0 0 0,2 2 1 0 0,0-1-5 0 0,0 1 0 0 0,1-1 0 0 0,-1 0 0 0 0,1 1 0 0 0,-1-1 0 0 0,1 0 0 0 0,5 2 0 0 0,4 1 43 0 0,0 0 0 0 0,0-1 0 0 0,0-1-1 0 0,22 3 1 0 0,-19-4 51 0 0,-1 1 0 0 0,0 1 0 0 0,24 8 0 0 0,-35-10-84 0 0,1 0 1 0 0,0 0-1 0 0,-1 0 1 0 0,1 1-1 0 0,-1-1 1 0 0,0 1-1 0 0,0 0 0 0 0,0 0 1 0 0,0 0-1 0 0,0 0 1 0 0,0 0-1 0 0,-1 0 1 0 0,0 1-1 0 0,0-1 1 0 0,0 1-1 0 0,0 0 1 0 0,2 5-1 0 0,-3-5-5 0 0,0 0 1 0 0,-1 0-1 0 0,1 0 0 0 0,-1 0 1 0 0,1 1-1 0 0,-1-1 0 0 0,-1 0 1 0 0,1 0-1 0 0,0 0 0 0 0,-1 0 1 0 0,0 0-1 0 0,0 0 0 0 0,0 0 1 0 0,-1 0-1 0 0,1 0 0 0 0,-1 0 1 0 0,0-1-1 0 0,0 1 0 0 0,0-1 1 0 0,-1 1-1 0 0,1-1 0 0 0,-4 4 0 0 0,-6 6 28 0 0,-1 0 0 0 0,-1-1 0 0 0,-23 17 0 0 0,28-22-210 0 0,0-2 1 0 0,-15 9 0 0 0,21-13-78 0 0,-1 1 1 0 0,1-1-1 0 0,-1 1 1 0 0,0-1 0 0 0,1 0-1 0 0,-1-1 1 0 0,0 1-1 0 0,0-1 1 0 0,0 1 0 0 0,-5-1-1 0 0,8 0-21 0 0,1 0-1 0 0,-1-1 1 0 0,1 1-1 0 0,-1 0 1 0 0,1 0-1 0 0,0 0 1 0 0,-1 0-1 0 0,1 0 1 0 0,-1-1-1 0 0,1 1 1 0 0,0 0-1 0 0,-1 0 1 0 0,1-1-1 0 0,0 1 1 0 0,-1 0 0 0 0,1-1-1 0 0,0 1 1 0 0,-1 0-1 0 0,1-1 1 0 0,0 1-1 0 0,0 0 1 0 0,-1-1-1 0 0,1 1 1 0 0,0-1-1 0 0,0 1 1 0 0,0 0-1 0 0,-1-1 1 0 0,1 1-1 0 0,0-1 1 0 0,0 1-1 0 0,0-1 1 0 0,0 0-1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8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 3224 0 0,'-9'12'136'0'0,"4"-5"40"0"0,2 1-176 0 0,-2-1 0 0 0,-1 3 0 0 0,1 3 0 0 0,-2-3 648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18431 0 0,'-2'1'331'0'0,"0"1"-1"0"0,0 0 0 0 0,0-1 1 0 0,0 1-1 0 0,1 0 0 0 0,-1 0 1 0 0,1 0-1 0 0,-1 0 0 0 0,1 1 1 0 0,0-1-1 0 0,0 0 1 0 0,-1 0-1 0 0,2 1 0 0 0,-1-1 1 0 0,0 1-1 0 0,0-1 0 0 0,1 1 1 0 0,-1 3-1 0 0,0 7 615 0 0,0 0-1 0 0,2 19 1 0 0,0-11-673 0 0,7 135 1214 0 0,0-66-1224 0 0,7 52 79 0 0,-3-82-312 0 0,24 69-1 0 0,-27-94-37 0 0,0-2-1037 0 0,1-13-3864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74 17047 0 0,'0'0'779'0'0,"-1"-1"-15"0"0,1 1-733 0 0,0 0 0 0 0,0 0-1 0 0,0 0 1 0 0,0 0 0 0 0,1 0-1 0 0,-1 0 1 0 0,0 0 0 0 0,0 0 0 0 0,0 0-1 0 0,0 0 1 0 0,0 0 0 0 0,0 0-1 0 0,0 0 1 0 0,1 0 0 0 0,-1 0 0 0 0,0 0-1 0 0,0 0 1 0 0,0 0 0 0 0,0-1-1 0 0,0 1 1 0 0,0 0 0 0 0,0 0 0 0 0,0 0-1 0 0,0 0 1 0 0,0 0 0 0 0,1 0-1 0 0,-1 0 1 0 0,0 0 0 0 0,0-1 0 0 0,0 1-1 0 0,0 0 1 0 0,0 0 0 0 0,0 0-1 0 0,0 0 1 0 0,0 0 0 0 0,0 0 0 0 0,0 0-1 0 0,0-1 1 0 0,0 1 0 0 0,0 0-1 0 0,0 0 1 0 0,0 0 0 0 0,0 0 0 0 0,0 0-1 0 0,0 0 1 0 0,0-1 0 0 0,0 1-1 0 0,0 0 1 0 0,0 0 0 0 0,-1 0 0 0 0,1 0-1 0 0,0 0 1 0 0,0 0 0 0 0,0 0-1 0 0,0 0 1 0 0,0-1 0 0 0,0 1 0 0 0,0 0-1 0 0,0 0 1 0 0,0 0 0 0 0,0 0-1 0 0,-1 0 1 0 0,1 0 0 0 0,0 0 0 0 0,0 0-1 0 0,0 0 1 0 0,0 0 0 0 0,0 0-1 0 0,-1 0 1 0 0,10-4 1836 0 0,-8 4-1696 0 0,32-12 1208 0 0,0 1-1 0 0,1 2 1 0 0,0 1-1 0 0,40-3 1 0 0,27 4-2638 0 0,-64 2-170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56 2760 0 0,'0'0'125'0'0,"-8"-14"7424"0"0,-2 1-5351 0 0,8 10-1283 0 0,-1 0-1 0 0,1-1 0 0 0,-1 1 1 0 0,0 0-1 0 0,-4-3 0 0 0,6 5-755 0 0,-1 0 1 0 0,1 1-1 0 0,0-1 0 0 0,-1 0 0 0 0,1 1 0 0 0,-1-1 0 0 0,1 1 0 0 0,-1-1 1 0 0,1 1-1 0 0,-1 0 0 0 0,1 0 0 0 0,-1 0 0 0 0,1-1 0 0 0,-1 2 0 0 0,1-1 1 0 0,-1 0-1 0 0,1 0 0 0 0,-3 1 0 0 0,-11 2 364 0 0,9-2-373 0 0,0 0 0 0 0,0 0 0 0 0,0 1 0 0 0,0 0 0 0 0,1 0 0 0 0,-1 1 0 0 0,1-1 0 0 0,-1 1 0 0 0,1 0 0 0 0,0 0 0 0 0,0 1 0 0 0,-7 6 0 0 0,-10 12 242 0 0,1 1 0 0 0,1 0 0 0 0,2 2 0 0 0,-27 44 0 0 0,40-59-443 0 0,0 0 0 0 0,1 1 1 0 0,0 0-1 0 0,1 0 0 0 0,0 0 0 0 0,1 0 0 0 0,0 0 0 0 0,0 0 0 0 0,2 1 0 0 0,-1-1 0 0 0,2 14 1 0 0,-1-22 51 0 0,1-1 1 0 0,-1 1 0 0 0,1 0-1 0 0,-1-1 1 0 0,1 1-1 0 0,0-1 1 0 0,0 0 0 0 0,0 1-1 0 0,0-1 1 0 0,1 0 0 0 0,-1 1-1 0 0,1-1 1 0 0,-1 0 0 0 0,1 0-1 0 0,0 0 1 0 0,0-1 0 0 0,0 1-1 0 0,0 0 1 0 0,0-1-1 0 0,4 3 1 0 0,-4-3 5 0 0,1 0 1 0 0,0 0-1 0 0,-1 0 0 0 0,1-1 1 0 0,0 1-1 0 0,0-1 0 0 0,-1 1 1 0 0,1-1-1 0 0,0 0 1 0 0,0-1-1 0 0,0 1 0 0 0,-1 0 1 0 0,1-1-1 0 0,0 1 0 0 0,0-1 1 0 0,-1 0-1 0 0,1 0 0 0 0,-1 0 1 0 0,4-2-1 0 0,8-5 41 0 0,0-1 1 0 0,-1 0-1 0 0,0-1 1 0 0,-1 0-1 0 0,0-1 0 0 0,-1 0 1 0 0,0-1-1 0 0,0 0 1 0 0,-2-1-1 0 0,10-16 1 0 0,6-12 843 0 0,-2-2 1 0 0,18-48-1 0 0,-37 83-76 0 0,0 7-307 0 0,-3 2-479 0 0,-1 0-1 0 0,1 0 1 0 0,-1-1-1 0 0,1 1 1 0 0,-1 0-1 0 0,1 0 1 0 0,-1 0-1 0 0,1 0 1 0 0,-1 0-1 0 0,0 0 1 0 0,0 0-1 0 0,0 1 1 0 0,4 36 168 0 0,-5 2 18 0 0,0 34-39 0 0,2-66-168 0 0,0 1 0 0 0,0-1-1 0 0,1 0 1 0 0,0 1 0 0 0,0-1 0 0 0,5 10 0 0 0,-7-16-50 0 0,1 0-1 0 0,0-1 1 0 0,0 1 0 0 0,0 0 0 0 0,0-1-1 0 0,0 1 1 0 0,0-1 0 0 0,0 1 0 0 0,0-1-1 0 0,1 0 1 0 0,-1 1 0 0 0,1-1 0 0 0,-1 0-1 0 0,1 0 1 0 0,-1 0 0 0 0,1 0 0 0 0,0 0-1 0 0,2 1 1 0 0,-1-2-180 0 0,0 1-1 0 0,0-1 1 0 0,0 0 0 0 0,0 0-1 0 0,0 0 1 0 0,0-1 0 0 0,0 1-1 0 0,0-1 1 0 0,0 1 0 0 0,0-1-1 0 0,3-1 1 0 0,2-1-656 0 0,0 0-1 0 0,-1-1 1 0 0,12-6 0 0 0,4-5-1645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0 4608 0 0,'-13'3'455'0'0,"11"-3"-397"0"0,1 0 1 0 0,-1 0-1 0 0,0 0 0 0 0,1 1 0 0 0,-1-1 0 0 0,0 1 1 0 0,1-1-1 0 0,-1 1 0 0 0,-2 1 0 0 0,-8 6 4650 0 0,0 1 0 0 0,-12 12-1 0 0,-19 23 255 0 0,-31 56-2693 0 0,67-89-2150 0 0,0 0 0 0 0,1 0 0 0 0,0 0 0 0 0,1 1 0 0 0,0 0 0 0 0,1 0 0 0 0,1 0 0 0 0,0 1 0 0 0,0-1 0 0 0,1 1 0 0 0,1-1 0 0 0,0 21 0 0 0,1-30-60 0 0,0 0 1 0 0,1 0-1 0 0,-1 0 0 0 0,1-1 1 0 0,0 1-1 0 0,-1 0 1 0 0,2-1-1 0 0,-1 1 0 0 0,0 0 1 0 0,0-1-1 0 0,1 0 1 0 0,-1 1-1 0 0,1-1 1 0 0,0 0-1 0 0,0 0 0 0 0,0 0 1 0 0,0 0-1 0 0,4 3 1 0 0,-3-3-61 0 0,0 0 0 0 0,0-1 0 0 0,0 1 1 0 0,0-1-1 0 0,1 0 0 0 0,-1 0 0 0 0,1 0 0 0 0,-1 0 1 0 0,1 0-1 0 0,-1-1 0 0 0,1 0 0 0 0,-1 0 1 0 0,1 0-1 0 0,6-1 0 0 0,1-1-55 0 0,1 0 0 0 0,-1-1 0 0 0,0-1 0 0 0,0 0 0 0 0,0 0 0 0 0,17-11 0 0 0,56-40-1629 0 0,-56 34 229 0 0,-1-3-331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2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0 9216 0 0,'-20'2'13979'0'0,"19"-2"-13928"0"0,1 0 0 0 0,-1 1 0 0 0,1-1 0 0 0,-1 0 0 0 0,1 0 0 0 0,-1 0 0 0 0,1 0 0 0 0,-1 1 0 0 0,1-1 0 0 0,-1 0 0 0 0,1 1 0 0 0,-1-1 0 0 0,1 0 0 0 0,-1 1 0 0 0,1-1 0 0 0,0 0 0 0 0,-1 1 0 0 0,1-1 0 0 0,0 1 0 0 0,-1-1-1 0 0,1 1 1 0 0,0-1 0 0 0,0 1 0 0 0,-1-1 0 0 0,1 1 0 0 0,0 0 0 0 0,-5 17 362 0 0,3-8-246 0 0,-9 24 174 0 0,-2 2-284 0 0,1 2-1 0 0,-10 63 1 0 0,21-93 43 0 0,0 0 0 0 0,1 0 1 0 0,0 0-1 0 0,0-1 0 0 0,1 1 0 0 0,0 0 1 0 0,0 0-1 0 0,1-1 0 0 0,4 11 0 0 0,-5-15-71 0 0,0-1-1 0 0,0 1 0 0 0,0-1 1 0 0,1 1-1 0 0,-1-1 0 0 0,1 0 1 0 0,0 0-1 0 0,-1 0 0 0 0,1 0 1 0 0,0 0-1 0 0,0 0 1 0 0,0 0-1 0 0,1-1 0 0 0,-1 1 1 0 0,0-1-1 0 0,1 0 0 0 0,-1 1 1 0 0,1-1-1 0 0,-1 0 0 0 0,1 0 1 0 0,-1-1-1 0 0,1 1 0 0 0,0 0 1 0 0,-1-1-1 0 0,1 0 0 0 0,0 0 1 0 0,0 0-1 0 0,-1 0 0 0 0,1 0 1 0 0,3-1-1 0 0,-1 1 33 0 0,1-2 0 0 0,0 1 0 0 0,-1-1 0 0 0,1 1 1 0 0,-1-2-1 0 0,0 1 0 0 0,0 0 0 0 0,0-1 0 0 0,9-7 0 0 0,1-2 147 0 0,22-22-1 0 0,-17 14-105 0 0,-5 5-88 0 0,-1-1 0 0 0,18-25 0 0 0,3-11-5108 0 0,-29 41-934 0 0,-3-1-1579 0 0</inkml:trace>
  <inkml:trace contextRef="#ctx0" brushRef="#br0" timeOffset="1">251 212 17503 0 0,'-8'14'625'0'0,"0"1"0"0"0,2-1-1 0 0,0 1 1 0 0,0 1 0 0 0,2-1-1 0 0,-4 17 1 0 0,0 2 2157 0 0,-2 6-1067 0 0,2 1 0 0 0,-2 46 0 0 0,9-78-1633 0 0,1-1-1 0 0,0 1 1 0 0,1 0 0 0 0,1 9-1 0 0,-1-15-344 0 0,-1 0 0 0 0,1 0 1 0 0,0 0-1 0 0,0 0 0 0 0,0 0 0 0 0,0 0 0 0 0,1 0 0 0 0,-1 0 1 0 0,1 0-1 0 0,0-1 0 0 0,-1 1 0 0 0,1-1 0 0 0,0 1 0 0 0,3 2 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3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58 105 3680 0 0,'-6'-12'360'0'0,"2"3"2052"0"0,0-1-1 0 0,0 0 1 0 0,1 0 0 0 0,0 0-1 0 0,-2-21 1 0 0,0 18 3122 0 0,5 21-4516 0 0,2 6-867 0 0,0 0-1 0 0,-2 1 1 0 0,0-1 0 0 0,-2 17-1 0 0,-19 310 83 0 0,18-263-186 0 0,2-30-47 0 0,10 87 0 0 0,-8-130 7 0 0,0 0 0 0 0,0 1 0 0 0,0-1 0 0 0,1 0 0 0 0,0 0 0 0 0,0 0 0 0 0,4 7 0 0 0,-5-10-4 0 0,-1-1 1 0 0,1 0 0 0 0,0-1 0 0 0,-1 1 0 0 0,1 0 0 0 0,0 0 0 0 0,0 0 0 0 0,-1 0 0 0 0,1 0 0 0 0,0-1 0 0 0,0 1 0 0 0,0 0-1 0 0,0-1 1 0 0,0 1 0 0 0,0-1 0 0 0,0 1 0 0 0,0-1 0 0 0,1 0 0 0 0,-1 1 0 0 0,0-1 0 0 0,0 0 0 0 0,0 0 0 0 0,0 0 0 0 0,0 1-1 0 0,1-1 1 0 0,-1 0 0 0 0,0-1 0 0 0,0 1 0 0 0,0 0 0 0 0,0 0 0 0 0,1 0 0 0 0,-1-1 0 0 0,0 1 0 0 0,0-1 0 0 0,0 1 0 0 0,0-1-1 0 0,0 1 1 0 0,0-1 0 0 0,1 0 0 0 0,3-3 35 0 0,-1 1 1 0 0,0 0-1 0 0,0-1 0 0 0,0 0 0 0 0,-1 0 0 0 0,1 0 0 0 0,-1 0 1 0 0,3-5-1 0 0,20-41 289 0 0,-22 41-245 0 0,41-99 725 0 0,-31 72-356 0 0,1 0 0 0 0,1 1 0 0 0,26-39 0 0 0,-42 73-442 0 0,1 0 0 0 0,-1 0 0 0 0,1 0 0 0 0,0 0 0 0 0,-1 0 0 0 0,1 0 0 0 0,0 1 0 0 0,-1-1 0 0 0,1 0 0 0 0,0 0 0 0 0,0 1 0 0 0,0-1 0 0 0,0 1 0 0 0,0-1 0 0 0,0 1 0 0 0,0-1 0 0 0,0 1 0 0 0,0-1 0 0 0,0 1 0 0 0,0 0 1 0 0,0 0-1 0 0,0-1 0 0 0,0 1 0 0 0,0 0 0 0 0,0 0 0 0 0,0 0 0 0 0,0 0 0 0 0,0 0 0 0 0,0 1 0 0 0,0-1 0 0 0,0 0 0 0 0,0 0 0 0 0,0 1 0 0 0,0-1 0 0 0,0 0 0 0 0,0 1 0 0 0,0-1 0 0 0,0 1 0 0 0,0-1 0 0 0,0 1 0 0 0,0 0 0 0 0,-1-1 0 0 0,2 2 0 0 0,2 1 22 0 0,-1 1 0 0 0,0-1 0 0 0,0 1 0 0 0,-1 0-1 0 0,1 0 1 0 0,-1 0 0 0 0,0 0 0 0 0,4 7 0 0 0,7 34 172 0 0,-1 0 1 0 0,7 60-1 0 0,-15-79-174 0 0,-1-10 70 0 0,0 1 0 0 0,2-1 0 0 0,-1 0 0 0 0,15 30 0 0 0,-17-43-156 0 0,-1 0 1 0 0,1-1-1 0 0,1 1 1 0 0,-1-1-1 0 0,4 4 1 0 0,6 6-1096 0 0,-11-11 1046 0 0,-1 0 0 0 0,1-1 1 0 0,0 1-1 0 0,0-1 1 0 0,-1 1-1 0 0,1-1 0 0 0,0 0 1 0 0,0 1-1 0 0,0-1 0 0 0,0 0 1 0 0,-1 1-1 0 0,1-1 0 0 0,0 0 1 0 0,0 0-1 0 0,0 0 0 0 0,0 0 1 0 0,0 0-1 0 0,0 0 0 0 0,0 0 1 0 0,1 0-1 0 0,0 0-332 0 0,0-1 0 0 0,1 1 0 0 0,-1-1 0 0 0,0 1 0 0 0,1-1 0 0 0,3-2 0 0 0,5-4-1965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3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12 224 11056 0 0,'0'0'852'0'0,"-11"13"1916"0"0,11-12-2499 0 0,0-1 0 0 0,0 0 0 0 0,0 1-1 0 0,0-1 1 0 0,0 0 0 0 0,-1 1 0 0 0,1-1 0 0 0,0 0 0 0 0,0 1 0 0 0,0-1 0 0 0,0 0 0 0 0,0 1-1 0 0,0-1 1 0 0,0 0 0 0 0,0 1 0 0 0,0-1 0 0 0,0 0 0 0 0,1 1 0 0 0,-1-1 0 0 0,0 1-1 0 0,10 3 1950 0 0,-7-4-2113 0 0,0-1 1 0 0,0 1 0 0 0,0 0-1 0 0,0-1 1 0 0,0 1 0 0 0,6-3-1 0 0,-2-1 117 0 0,1 0 0 0 0,-1 0 0 0 0,0-1 0 0 0,0 0 0 0 0,-1 0 0 0 0,1-1 0 0 0,-1 0 0 0 0,-1 0 0 0 0,1 0 0 0 0,9-14 0 0 0,-7 6-16 0 0,1-1 0 0 0,-1 1 0 0 0,-1-1 0 0 0,9-28 0 0 0,-15 38-143 0 0,0 0 0 0 0,0 0 0 0 0,0 0-1 0 0,-1 0 1 0 0,0 0 0 0 0,0-6 0 0 0,0 10-51 0 0,0 0 1 0 0,0-1 0 0 0,0 1-1 0 0,0 0 1 0 0,0 0 0 0 0,0-1-1 0 0,-1 1 1 0 0,1 0 0 0 0,0 0-1 0 0,-1 0 1 0 0,1-1 0 0 0,-1 1-1 0 0,0 0 1 0 0,1 0 0 0 0,-1 0 0 0 0,0 0-1 0 0,0 0 1 0 0,1 0 0 0 0,-1 0-1 0 0,0 0 1 0 0,0 0 0 0 0,0 1-1 0 0,0-1 1 0 0,0 0 0 0 0,0 1-1 0 0,0-1 1 0 0,-1 0 0 0 0,1 1-1 0 0,-2-1 1 0 0,2 1 28 0 0,-1 0-1 0 0,1 0 1 0 0,-1 0 0 0 0,1 1-1 0 0,0-1 1 0 0,-1 0 0 0 0,1 1-1 0 0,-1-1 1 0 0,1 1-1 0 0,0 0 1 0 0,-1-1 0 0 0,1 1-1 0 0,0 0 1 0 0,0 0-1 0 0,0 0 1 0 0,-1 0 0 0 0,1 0-1 0 0,0 0 1 0 0,0 0 0 0 0,0 0-1 0 0,-1 2 1 0 0,-17 28 832 0 0,6-5-707 0 0,0 0 0 0 0,-14 47 0 0 0,23-61-79 0 0,1 0-1 0 0,1 0 0 0 0,0 0 0 0 0,1 1 0 0 0,0-1 1 0 0,1 0-1 0 0,0 1 0 0 0,4 23 0 0 0,-3-33-98 0 0,-1-1 0 0 0,1 1 0 0 0,0-1 0 0 0,-1 1 0 0 0,1-1-1 0 0,0 0 1 0 0,1 1 0 0 0,-1-1 0 0 0,0 0 0 0 0,1 0-1 0 0,-1 0 1 0 0,1 0 0 0 0,0 0 0 0 0,-1 0 0 0 0,1 0 0 0 0,0-1-1 0 0,0 1 1 0 0,0-1 0 0 0,1 1 0 0 0,-1-1 0 0 0,0 0-1 0 0,0 0 1 0 0,1 0 0 0 0,-1 0 0 0 0,1 0 0 0 0,-1 0 0 0 0,1-1-1 0 0,-1 1 1 0 0,1-1 0 0 0,-1 0 0 0 0,1 1 0 0 0,4-2 0 0 0,-1 1-154 0 0,1-1 1 0 0,-1 1 0 0 0,0-2 0 0 0,1 1 0 0 0,-1-1-1 0 0,0 0 1 0 0,0 0 0 0 0,0 0 0 0 0,0-1 0 0 0,-1 0 0 0 0,1 0-1 0 0,6-6 1 0 0,25-23-2904 0 0,-20 14 346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4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2 16040 0 0,'-13'5'559'0'0,"0"1"1"0"0,0 0 0 0 0,0 1 0 0 0,1 0 0 0 0,0 1 0 0 0,1 0 0 0 0,0 1 0 0 0,0 0 0 0 0,1 1 0 0 0,0 1 0 0 0,0-1 0 0 0,1 1 0 0 0,1 1 0 0 0,-13 21 0 0 0,17-26-444 0 0,1 0 0 0 0,0 0 0 0 0,0 1-1 0 0,0-1 1 0 0,1 1 0 0 0,0 0 0 0 0,0 0-1 0 0,1-1 1 0 0,0 1 0 0 0,0 12 0 0 0,1-19-103 0 0,0-1 0 0 0,0 1 1 0 0,0-1-1 0 0,0 1 0 0 0,0-1 1 0 0,0 1-1 0 0,0 0 1 0 0,0-1-1 0 0,1 1 0 0 0,-1-1 1 0 0,0 1-1 0 0,0-1 0 0 0,0 1 1 0 0,1-1-1 0 0,-1 1 1 0 0,0-1-1 0 0,1 0 0 0 0,-1 1 1 0 0,0-1-1 0 0,1 1 0 0 0,-1-1 1 0 0,1 0-1 0 0,-1 1 1 0 0,0-1-1 0 0,1 0 0 0 0,0 1 1 0 0,0-1-19 0 0,0 1 0 0 0,0-1 0 0 0,0 0 0 0 0,0 0 0 0 0,1 0 0 0 0,-1 0 0 0 0,0 0 0 0 0,0 0 0 0 0,0 0 0 0 0,0 0 0 0 0,0 0 0 0 0,2-1 0 0 0,2 0-71 0 0,1-1 0 0 0,0-1 0 0 0,7-3 0 0 0,-8 2 218 0 0,0 1 0 0 0,-1-1 1 0 0,0 0-1 0 0,0 0 0 0 0,0 0 0 0 0,0-1 1 0 0,-1 0-1 0 0,1 1 0 0 0,-1-1 1 0 0,-1 0-1 0 0,5-9 0 0 0,0 1-52 0 0,0-3 175 0 0,0-1 0 0 0,0 0-1 0 0,5-27 1 0 0,6-16 861 0 0,-15 50-875 0 0,1-2 741 0 0,-2 24-371 0 0,-2 50-545 0 0,14 95 0 0 0,-13-152-218 0 0,0 0 0 0 0,1-1-1 0 0,-1 1 1 0 0,1-1 0 0 0,0 1 0 0 0,0-1 0 0 0,4 7-1 0 0,-5-10 92 0 0,0 0-1 0 0,-1 0 1 0 0,1 0-1 0 0,0 0 1 0 0,0 0-1 0 0,0 0 1 0 0,0 0-1 0 0,0 0 1 0 0,0 0 0 0 0,0 0-1 0 0,0-1 1 0 0,0 1-1 0 0,0 0 1 0 0,0-1-1 0 0,0 1 1 0 0,0-1-1 0 0,1 1 1 0 0,-1-1-1 0 0,0 1 1 0 0,0-1-1 0 0,1 0 1 0 0,-1 0-1 0 0,0 0 1 0 0,1 0-1 0 0,-1 0 1 0 0,0 0-1 0 0,1 0 1 0 0,-1 0-1 0 0,0 0 1 0 0,0 0-1 0 0,2-1 1 0 0,1-1-762 0 0,0 0 1 0 0,0-1-1 0 0,0 1 0 0 0,0-1 1 0 0,6-5-1 0 0,-1-4-1222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15632 0 0,'3'15'1187'0'0,"-3"-8"-1010"0"0,1 1-1 0 0,3 14 0 0 0,-2-14 125 0 0,0 0-1 0 0,0 17 1 0 0,3 71 3622 0 0,-2-50-3138 0 0,-3-10-147 0 0,1 9 213 0 0,6 91 531 0 0,-6-123-1173 0 0,0 1 733 0 0,1-23-443 0 0,3-39-417 0 0,-3-72 0 0 0,-3 81 399 0 0,2-1 0 0 0,1 1 0 0 0,9-45 0 0 0,-4 53 173 0 0,1 1 1 0 0,24-57-1 0 0,-27 75-601 0 0,1 1 0 0 0,0 0 0 0 0,1 0-1 0 0,0 1 1 0 0,0-1 0 0 0,1 2 0 0 0,0-1 0 0 0,1 1-1 0 0,0 0 1 0 0,12-8 0 0 0,-18 15-25 0 0,1 0 1 0 0,-1 0-1 0 0,0 0 1 0 0,1 0-1 0 0,-1 1 0 0 0,1 0 1 0 0,-1 0-1 0 0,1 0 0 0 0,-1 0 1 0 0,1 0-1 0 0,0 1 1 0 0,-1 0-1 0 0,1-1 0 0 0,0 1 1 0 0,6 1-1 0 0,-7 0-18 0 0,-1 0 0 0 0,1-1 0 0 0,0 1-1 0 0,0 0 1 0 0,0 1 0 0 0,-1-1 0 0 0,1 0 0 0 0,0 1 0 0 0,-1 0-1 0 0,1-1 1 0 0,-1 1 0 0 0,0 0 0 0 0,0 0 0 0 0,0 0 0 0 0,0 1-1 0 0,0-1 1 0 0,0 1 0 0 0,0-1 0 0 0,2 5 0 0 0,0 1-10 0 0,-1 1 1 0 0,0-1 0 0 0,0 0 0 0 0,-1 1-1 0 0,0 0 1 0 0,0-1 0 0 0,-1 1 0 0 0,0 10-1 0 0,-1 0 0 0 0,0 0-1 0 0,-7 33 1 0 0,5-43 0 0 0,0-1 0 0 0,-1 0 0 0 0,0 0 0 0 0,0-1 0 0 0,0 1 0 0 0,-1 0 0 0 0,0-1 0 0 0,-1 0 0 0 0,1 0 0 0 0,-2-1 0 0 0,1 1 0 0 0,-1-1 0 0 0,1 0 0 0 0,-2 0 0 0 0,1-1 0 0 0,-8 5 0 0 0,11-7-122 0 0,-1-1 1 0 0,0 0-1 0 0,0 0 0 0 0,0-1 0 0 0,0 1 1 0 0,0-1-1 0 0,0 0 0 0 0,0 0 0 0 0,-1 0 1 0 0,1-1-1 0 0,0 1 0 0 0,0-1 0 0 0,-1 0 1 0 0,1 0-1 0 0,0-1 0 0 0,-1 1 0 0 0,1-1 1 0 0,0 0-1 0 0,0 0 0 0 0,0-1 0 0 0,0 1 1 0 0,0-1-1 0 0,0 0 0 0 0,0 0 0 0 0,-4-2 1 0 0,-11-11-1810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7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11520 0 0,'0'10'13215'0'0,"12"-7"-14047"0"0,7 0 1249 0 0,-1-1 0 0 0,1 0 0 0 0,0-1 0 0 0,27-3 0 0 0,-1 1-696 0 0,104-7 2033 0 0,-20 0-1479 0 0,-118 6-175 0 0,-11 2-92 0 0,1 0 1 0 0,-1 0-1 0 0,0-1 0 0 0,0 1 0 0 0,0 0 0 0 0,0 0 0 0 0,0 0 0 0 0,0 0 1 0 0,0-1-1 0 0,0 1 0 0 0,0 0 0 0 0,0 0 0 0 0,0 0 0 0 0,0 0 0 0 0,0 0 1 0 0,0-1-1 0 0,0 1 0 0 0,0 0 0 0 0,0 0 0 0 0,0 0 0 0 0,-1 0 0 0 0,1-1 0 0 0,0 1 1 0 0,0 0-1 0 0,0 0 0 0 0,0 0 0 0 0,0 0 0 0 0,0 0 0 0 0,0 0 0 0 0,0-1 1 0 0,-1 1-1 0 0,1 0 0 0 0,0 0 0 0 0,0 0 0 0 0,0 0 0 0 0,-21-14 482 0 0,13 10-581 0 0,-20-12-99 0 0,-1 1-1 0 0,-54-19 1 0 0,61 24-86 0 0,18 8 392 0 0,0 0 1 0 0,0 0 0 0 0,0 0-1 0 0,0 1 1 0 0,-1-1 0 0 0,1 1-1 0 0,0 0 1 0 0,-7 0 898 0 0,13 1-980 0 0,0 0 1 0 0,0 0-1 0 0,0 0 0 0 0,0 1 0 0 0,0-1 1 0 0,0 1-1 0 0,3 0 0 0 0,-1 1 11 0 0,4-1 35 0 0,19 5 200 0 0,39 3 0 0 0,33 0 364 0 0,-97-9-625 0 0,0 0-1 0 0,-1 0 1 0 0,1 1-1 0 0,0-1 1 0 0,-1 0-1 0 0,1 1 1 0 0,0-1-1 0 0,-1 1 1 0 0,1-1-1 0 0,-1 1 1 0 0,1 0-1 0 0,-1 0 1 0 0,1 0-1 0 0,-1 0 1 0 0,0 0-1 0 0,1 0 1 0 0,-1 0 0 0 0,0 0-1 0 0,0 0 1 0 0,0 0-1 0 0,1 2 1 0 0,-1-1-3 0 0,0 0 0 0 0,0 0-1 0 0,-1 0 1 0 0,0 0 0 0 0,1 0 0 0 0,-1 0 0 0 0,0 0 0 0 0,0 0 0 0 0,0 1 0 0 0,0-1 0 0 0,0 0 0 0 0,0 0 0 0 0,-1 0 0 0 0,1 0 0 0 0,-1 0-1 0 0,-1 3 1 0 0,-1 4 9 0 0,-1 0 0 0 0,0-1-1 0 0,-1 1 1 0 0,0-1-1 0 0,0 0 1 0 0,-1-1 0 0 0,-11 12-1 0 0,-52 46-177 0 0,39-39-285 0 0,-2-3-100 0 0,24-18-29 0 0,1 1 1 0 0,0-1 0 0 0,0 1 0 0 0,-7 8-1 0 0,4-1-875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8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13 13760 0 0,'-2'-3'212'0'0,"1"3"-134"0"0,1 0 1 0 0,0-1-1 0 0,-1 1 1 0 0,1-1-1 0 0,-1 1 1 0 0,1-1-1 0 0,0 1 0 0 0,0-1 1 0 0,-1 1-1 0 0,1-1 1 0 0,-1-4 4088 0 0,-1 7-4115 0 0,0-1-1 0 0,1 1 0 0 0,-1 0 1 0 0,0 0-1 0 0,1 0 1 0 0,-1 0-1 0 0,-1 4 1 0 0,2-5-43 0 0,-11 23 75 0 0,11-22-270 0 0,0-1 0 0 0,0 1-1 0 0,1-1 1 0 0,-1 1-1 0 0,1 0 1 0 0,0-1 0 0 0,-1 1-1 0 0,1 0 1 0 0,0 0 0 0 0,0-1-1 0 0,0 1 1 0 0,0 0 0 0 0,1 3-1 0 0,3 2-5951 0 0</inkml:trace>
  <inkml:trace contextRef="#ctx0" brushRef="#br0" timeOffset="1">104 53 11976 0 0,'0'0'256'0'0,"-5"2"64"0"0,-1 3 0 0 0,0 5 32 0 0,3 0-288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7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12 14048 0 0,'-2'-1'306'0'0,"0"-1"1"0"0,0 1 0 0 0,0 0 0 0 0,0 0 0 0 0,0 0 0 0 0,0 0-1 0 0,0 0 1 0 0,0 1 0 0 0,0-1 0 0 0,-1 1 0 0 0,1-1 0 0 0,0 1-1 0 0,0 0 1 0 0,0 0 0 0 0,-1 0 0 0 0,1 0 0 0 0,0 0-1 0 0,0 1 1 0 0,-1-1 0 0 0,1 1 0 0 0,-3 0 0 0 0,1 0-44 0 0,0 0 0 0 0,0 1 0 0 0,0-1 0 0 0,0 1 1 0 0,1 0-1 0 0,-1 0 0 0 0,1 0 0 0 0,-1 1 0 0 0,1-1 0 0 0,-6 6 1 0 0,3 0-79 0 0,0 0 0 0 0,0 1 0 0 0,0 0 0 0 0,1 0 0 0 0,0 0 1 0 0,1 1-1 0 0,0-1 0 0 0,1 1 0 0 0,-5 20 0 0 0,6-16 25 0 0,0 1 0 0 0,1 0 0 0 0,1 0-1 0 0,0-1 1 0 0,1 1 0 0 0,3 20 0 0 0,-3-29-106 0 0,1 0 0 0 0,-1-1 1 0 0,1 1-1 0 0,0-1 0 0 0,0 1 1 0 0,1-1-1 0 0,0 0 0 0 0,0 0 1 0 0,0 0-1 0 0,0 0 0 0 0,1-1 1 0 0,0 1-1 0 0,0-1 0 0 0,0 0 1 0 0,0 0-1 0 0,6 4 0 0 0,-6-6-66 0 0,-1 0 1 0 0,1 0-1 0 0,0 0 0 0 0,-1 0 0 0 0,1-1 0 0 0,0 0 0 0 0,0 1 0 0 0,0-1 0 0 0,0-1 0 0 0,0 1 0 0 0,0-1 0 0 0,0 1 1 0 0,1-1-1 0 0,-1 0 0 0 0,0-1 0 0 0,0 1 0 0 0,0-1 0 0 0,0 0 0 0 0,0 0 0 0 0,0 0 0 0 0,0 0 0 0 0,0-1 0 0 0,5-2 0 0 0,0-2 56 0 0,-1 1-1 0 0,-1-1 1 0 0,1 0-1 0 0,-1 0 0 0 0,0-1 1 0 0,0 0-1 0 0,-1-1 1 0 0,0 1-1 0 0,0-1 0 0 0,8-16 1 0 0,-7 11 42 0 0,-1 0 0 0 0,0-1-1 0 0,-1 0 1 0 0,0 0 0 0 0,-1 0 0 0 0,3-23 0 0 0,-5-1-2490 0 0,-8-17-6549 0 0,6 44 89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8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66 13824 0 0,'0'0'1056'0'0,"-8"-18"-491"0"0,8 16-121 0 0,-1-1 1 0 0,1 0-1 0 0,0 1 0 0 0,-1-1 1 0 0,1 1-1 0 0,0-1 1 0 0,1 0-1 0 0,-1 1 0 0 0,0-1 1 0 0,1 1-1 0 0,0-1 0 0 0,-1 1 1 0 0,1-1-1 0 0,0 1 1 0 0,0-1-1 0 0,3-4 3632 0 0,-1 13-3522 0 0,-1-1-501 0 0,-1 0 1 0 0,-1 0 0 0 0,1 0-1 0 0,0-1 1 0 0,-1 1 0 0 0,0 0-1 0 0,-1 7 1 0 0,-8 37-73 0 0,3-16 31 0 0,-5 50-12 0 0,0 93 0 0 0,12-155 0 0 0,1 0 0 0 0,5 22 0 0 0,-1-11 0 0 0,-5-28 0 0 0,-1-1 0 0 0,1 0 0 0 0,0 0 0 0 0,0 0 0 0 0,1 0 0 0 0,-1 0 0 0 0,1-1 0 0 0,-1 1 0 0 0,1 0 0 0 0,0-1 0 0 0,0 1 0 0 0,0-1 0 0 0,0 0 0 0 0,1 1 0 0 0,-1-1 0 0 0,0 0 0 0 0,1 0 0 0 0,0-1 0 0 0,-1 1 0 0 0,1 0 0 0 0,4 1 0 0 0,-6-3 0 0 0,0 0 0 0 0,0 0 0 0 0,0 0 0 0 0,0 0 0 0 0,0 0 0 0 0,0 0 0 0 0,0 0 0 0 0,0 0 0 0 0,0 0 0 0 0,0 0 0 0 0,-1-1 0 0 0,1 1 0 0 0,0 0 0 0 0,0-1 0 0 0,0 1 0 0 0,0-1 0 0 0,0 1 0 0 0,0-1 0 0 0,0 0 0 0 0,17-14 0 0 0,-13 10 0 0 0,55-40 168 0 0,-35 29 672 0 0,48-23 0 0 0,-67 37-683 0 0,-1 0-1 0 0,1 0 1 0 0,-1 1-1 0 0,1-1 1 0 0,0 1-1 0 0,-1 1 1 0 0,1-1-1 0 0,0 1 0 0 0,6 0 1 0 0,-11 0-140 0 0,1 0 1 0 0,-1 0-1 0 0,1 0 1 0 0,-1 1-1 0 0,1-1 1 0 0,-1 0-1 0 0,1 1 1 0 0,-1-1-1 0 0,1 1 1 0 0,-1-1-1 0 0,0 1 1 0 0,1 0-1 0 0,-1 0 1 0 0,0-1-1 0 0,0 1 1 0 0,0 0-1 0 0,1 0 1 0 0,-1 0-1 0 0,0 0 0 0 0,0 1 1 0 0,0-1-1 0 0,-1 0 1 0 0,1 0-1 0 0,0 1 1 0 0,0-1-1 0 0,-1 0 1 0 0,1 1-1 0 0,0-1 1 0 0,-1 0-1 0 0,0 1 1 0 0,1-1-1 0 0,-1 1 1 0 0,0-1-1 0 0,0 1 1 0 0,0-1-1 0 0,0 1 1 0 0,0-1-1 0 0,0 1 1 0 0,0 1-1 0 0,-1 5-12 0 0,-1-1 1 0 0,0 1-1 0 0,0-1 0 0 0,0 0 1 0 0,-1 0-1 0 0,0 0 0 0 0,-1 0 1 0 0,0 0-1 0 0,0 0 0 0 0,0-1 1 0 0,0 0-1 0 0,-1 0 0 0 0,-8 8 1 0 0,6-7 25 0 0,-1 0 1 0 0,0-1 0 0 0,0 0 0 0 0,-1 0 0 0 0,1 0 0 0 0,-1-1 0 0 0,0-1 0 0 0,-1 1-1 0 0,-15 4 1 0 0,12-6-163 0 0,-1 1 0 0 0,-21 1-1 0 0,30-5-168 0 0,1 0-1 0 0,-1 0 1 0 0,1 0-1 0 0,-1 0 1 0 0,1-1-1 0 0,0 1 1 0 0,-1-1-1 0 0,1 0 0 0 0,0-1 1 0 0,0 1-1 0 0,-1-1 1 0 0,-4-2-1 0 0,9 4 173 0 0,-1-1 1 0 0,1 1-1 0 0,-1 0 0 0 0,0-1 1 0 0,1 1-1 0 0,-1 0 0 0 0,1-1 0 0 0,-1 1 1 0 0,1-1-1 0 0,-1 1 0 0 0,1-1 1 0 0,-1 1-1 0 0,1-1 0 0 0,-1 0 1 0 0,1 1-1 0 0,0-1 0 0 0,-1 1 0 0 0,1-1 1 0 0,0 0-1 0 0,0 1 0 0 0,0-1 1 0 0,-1 0-1 0 0,1 1 0 0 0,0-1 0 0 0,0 0 1 0 0,0 1-1 0 0,0-1 0 0 0,0 0 1 0 0,0 1-1 0 0,0-1 0 0 0,0 0 1 0 0,0 1-1 0 0,0-1 0 0 0,1 0 0 0 0,-1 1 1 0 0,1-2-1 0 0,4-8-1527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73 289 17503 0 0,'-10'-2'1115'0'0,"5"1"2554"0"0,7 4-2229 0 0,0 0-1315 0 0,0 0 1 0 0,0 0-1 0 0,0 0 0 0 0,-1 0 0 0 0,1 1 0 0 0,-1-1 0 0 0,1 0 1 0 0,-1 1-1 0 0,0-1 0 0 0,0 1 0 0 0,-1-1 0 0 0,1 8 0 0 0,0 4-23 0 0,-3 27 0 0 0,1-24 135 0 0,-7 57 63 0 0,-3-1-1 0 0,-24 81 0 0 0,33-146-297 0 0,-12 33-1946 0 0,8-29-224 0 0</inkml:trace>
  <inkml:trace contextRef="#ctx0" brushRef="#br0" timeOffset="0.99">99 4 18887 0 0,'0'0'832'0'0,"-11"-3"184"0"0,-4 3-816 0 0,5 0-200 0 0,-5 3 0 0 0,7 2 0 0 0,0-3 1176 0 0,1 3-536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9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7368 0 0,'0'0'568'0'0,"10"7"-44"0"0,-6-6 636 0 0,0 0 0 0 0,0 0 1 0 0,0 0-1 0 0,0-1 1 0 0,0 1-1 0 0,8-1 0 0 0,-4-1-522 0 0,-1 0 1 0 0,1 0-1 0 0,8-2 0 0 0,1-3-123 0 0,-1 1 0 0 0,24-13-1 0 0,-30 12-259 0 0,0 0 0 0 0,0-1-1 0 0,0 0 1 0 0,-1 0 0 0 0,0-1-1 0 0,-1 0 1 0 0,1 0 0 0 0,-2-1-1 0 0,1 0 1 0 0,-1-1 0 0 0,9-15-1 0 0,-15 23-252 0 0,-1 1 0 0 0,1 0-1 0 0,0 0 1 0 0,-1 0 0 0 0,1-1-1 0 0,-1 1 1 0 0,0 0 0 0 0,1-1-1 0 0,-1 1 1 0 0,0 0-1 0 0,0-1 1 0 0,0 1 0 0 0,0 0-1 0 0,0-1 1 0 0,0 1 0 0 0,0-1-1 0 0,0 1 1 0 0,0 0 0 0 0,-1-1-1 0 0,1 1 1 0 0,0 0 0 0 0,-1 0-1 0 0,0-1 1 0 0,0-1 0 0 0,0 3 53 0 0,0-1 1 0 0,0 0-1 0 0,1 0 0 0 0,-1 0 1 0 0,0 0-1 0 0,0 1 1 0 0,-1-1-1 0 0,1 0 0 0 0,0 1 1 0 0,0-1-1 0 0,0 1 1 0 0,0-1-1 0 0,0 1 1 0 0,-1 0-1 0 0,1 0 0 0 0,0-1 1 0 0,0 1-1 0 0,-1 0 1 0 0,1 0-1 0 0,0 0 1 0 0,0 0-1 0 0,-1 0 0 0 0,1 0 1 0 0,0 1-1 0 0,0-1 1 0 0,0 0-1 0 0,-2 1 1 0 0,-4 2 141 0 0,0 0 1 0 0,-1 0 0 0 0,1 1 0 0 0,1 0-1 0 0,-1 0 1 0 0,0 0 0 0 0,1 1-1 0 0,-6 6 1 0 0,-44 47 605 0 0,54-56-763 0 0,-5 6 60 0 0,0-1 0 0 0,1 2 1 0 0,0-1-1 0 0,1 1 0 0 0,-1 0 0 0 0,2 0 0 0 0,-1 0 0 0 0,1 1 0 0 0,1-1 0 0 0,-4 16 0 0 0,7-24-96 0 0,0 1-1 0 0,-1-1 0 0 0,1 0 0 0 0,0 0 0 0 0,0 1 0 0 0,0-1 0 0 0,0 0 0 0 0,1 0 0 0 0,-1 1 0 0 0,0-1 0 0 0,1 0 0 0 0,-1 0 0 0 0,0 1 1 0 0,1-1-1 0 0,-1 0 0 0 0,1 0 0 0 0,0 0 0 0 0,-1 0 0 0 0,1 0 0 0 0,0 0 0 0 0,0 0 0 0 0,1 1 0 0 0,-1-1-4 0 0,1 0 1 0 0,0 0-1 0 0,0 0 0 0 0,0 0 0 0 0,0 0 0 0 0,-1-1 0 0 0,1 1 0 0 0,0 0 1 0 0,0-1-1 0 0,0 0 0 0 0,0 1 0 0 0,4-1 0 0 0,2 0-165 0 0,1-1 0 0 0,0 0 0 0 0,0 0-1 0 0,-1-1 1 0 0,11-3 0 0 0,2-2-1073 0 0,0-2 0 0 0,-1 0 0 0 0,21-13 0 0 0,-12 5-801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9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160 364 21191 0 0,'-7'0'198'0'0,"1"0"-1"0"0,-1 1 0 0 0,0 0 1 0 0,1 1-1 0 0,-1 0 0 0 0,1 0 0 0 0,0 0 1 0 0,0 0-1 0 0,0 1 0 0 0,0 0 1 0 0,0 1-1 0 0,0-1 0 0 0,1 1 1 0 0,-1 0-1 0 0,1 0 0 0 0,0 1 0 0 0,-5 6 1 0 0,5-5 3 0 0,0 0 0 0 0,1 0 0 0 0,-1 0 0 0 0,1 1 0 0 0,1 0 0 0 0,-1 0 0 0 0,1 0 0 0 0,0 0 0 0 0,1 0 0 0 0,0 1 0 0 0,0-1 0 0 0,0 1 0 0 0,1 0 0 0 0,0 12 0 0 0,1-16-228 0 0,0-1 0 0 0,0 1 1 0 0,1 0-1 0 0,0 0 0 0 0,0-1 0 0 0,0 1 0 0 0,0 0 1 0 0,0-1-1 0 0,1 1 0 0 0,-1-1 0 0 0,1 1 1 0 0,0-1-1 0 0,0 0 0 0 0,0 0 0 0 0,1 0 0 0 0,-1 0 1 0 0,1 0-1 0 0,0 0 0 0 0,0-1 0 0 0,0 0 1 0 0,0 1-1 0 0,0-1 0 0 0,0 0 0 0 0,0 0 1 0 0,1-1-1 0 0,-1 1 0 0 0,1-1 0 0 0,0 1 0 0 0,-1-1 1 0 0,1 0-1 0 0,0-1 0 0 0,-1 1 0 0 0,1-1 1 0 0,0 1-1 0 0,0-1 0 0 0,0 0 0 0 0,5-1 1 0 0,1-1-399 0 0,-1 1 1 0 0,0-2 0 0 0,0 1-1 0 0,0-1 1 0 0,0-1 0 0 0,0 0 0 0 0,-1 0-1 0 0,13-8 1 0 0,2-3-1083 0 0</inkml:trace>
  <inkml:trace contextRef="#ctx0" brushRef="#br0" timeOffset="1">552 0 15664 0 0,'0'0'1206'0'0,"0"8"-458"0"0,-1 40 5377 0 0,-3 0-3635 0 0,0 26-1212 0 0,3-45-841 0 0,-1 80 1103 0 0,4-68-1297 0 0,5 83 289 0 0,-4-102-604 0 0,0 0-1 0 0,2-1 0 0 0,11 34 0 0 0,-5-25-487 0 0,9 24-3691 0 0,-19-48 2337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0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6912 0 0,'1'0'11421'0'0,"5"-3"-7941"0"0,27-4 3067 0 0,20 1-5766 0 0,-11 2-499 0 0,58-11-559 0 0,-48 7-2799 0 0,-29 3 1237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0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15664 0 0,'-20'10'1227'0'0,"16"-8"-1168"0"0,0 0-1 0 0,0 0 1 0 0,0 0-1 0 0,1 1 1 0 0,-1-1-1 0 0,1 1 1 0 0,-5 4-1 0 0,-1 2 432 0 0,0 0 2751 0 0,1 0 0 0 0,-14 19-1 0 0,13-6-1711 0 0,8-20-1441 0 0,1-1-1 0 0,0 1 0 0 0,0 0 0 0 0,0-1 0 0 0,0 1 1 0 0,0 0-1 0 0,0-1 0 0 0,1 1 0 0 0,-1-1 0 0 0,0 1 1 0 0,1-1-1 0 0,-1 1 0 0 0,1 0 0 0 0,0-1 0 0 0,-1 0 1 0 0,1 1-1 0 0,0-1 0 0 0,0 1 0 0 0,0-1 0 0 0,0 0 1 0 0,0 0-1 0 0,0 0 0 0 0,1 1 0 0 0,-1-1 1 0 0,2 1-1 0 0,4 3 135 0 0,1 1 1 0 0,0-1 0 0 0,12 5-1 0 0,-2 0-25 0 0,-15-8-173 0 0,0-1 0 0 0,0 1-1 0 0,0 1 1 0 0,-1-1 0 0 0,1 0 0 0 0,-1 0-1 0 0,5 6 1 0 0,-7-7-20 0 0,1 0 0 0 0,-1 0 1 0 0,1 0-1 0 0,-1 0 0 0 0,0 0 0 0 0,1 0 0 0 0,-1 0 1 0 0,0 0-1 0 0,0 0 0 0 0,0 0 0 0 0,0 0 0 0 0,0 0 1 0 0,0 0-1 0 0,0 1 0 0 0,0-1 0 0 0,0 0 1 0 0,0 0-1 0 0,-1 0 0 0 0,1 0 0 0 0,0 0 0 0 0,-1 0 1 0 0,1 0-1 0 0,-1 0 0 0 0,1 0 0 0 0,-1-1 0 0 0,0 1 1 0 0,1 0-1 0 0,-2 1 0 0 0,-2 3-4 0 0,1-1 0 0 0,-1 1 0 0 0,0-1 0 0 0,0 0 0 0 0,-1 0 0 0 0,1 0 0 0 0,-1-1 0 0 0,1 0 0 0 0,-8 4 0 0 0,-4 0-298 0 0,4-2-1556 0 0,1 0 0 0 0,-1-1 1 0 0,0 0-1 0 0,-19 3 1 0 0,11-4-8116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1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 15664 0 0,'0'0'2426'0'0,"9"0"-779"0"0,69-7 1369 0 0,50-6-1978 0 0,-36 1-795 0 0,-41 3-364 0 0,5 0-55 0 0,-51 9 185 0 0,0-1 1 0 0,0 0 0 0 0,0 0 0 0 0,0 0 0 0 0,-1-1 0 0 0,1 1-1 0 0,6-4 1 0 0,-10 4-4 0 0,-1 1-1 0 0,1 0 0 0 0,-1-1 1 0 0,0 1-1 0 0,1 0 1 0 0,-1-1-1 0 0,1 1 0 0 0,-1 0 1 0 0,0-1-1 0 0,1 1 1 0 0,-1-1-1 0 0,0 1 0 0 0,0-1 1 0 0,1 1-1 0 0,-1-1 1 0 0,0 1-1 0 0,0-1 0 0 0,0 1 1 0 0,0-1-1 0 0,0 1 1 0 0,1-1-1 0 0,-1 1 0 0 0,0-1 1 0 0,0 1-1 0 0,0-1 1 0 0,-1-1 35 0 0,1 1 0 0 0,0 0 0 0 0,-1 0 0 0 0,1 0 0 0 0,-1 0 0 0 0,0-1 0 0 0,1 1 0 0 0,-1 0 1 0 0,0 0-1 0 0,-1-1 0 0 0,-2-3 158 0 0,-1 0 0 0 0,0 1 0 0 0,-7-5 1 0 0,11 8-190 0 0,-11-7 137 0 0,0 1 0 0 0,-17-8 1 0 0,17 9 19 0 0,1 1 1 0 0,0-2 0 0 0,-15-10-1 0 0,25 16-97 0 0,0 1 0 0 0,0-1 1 0 0,-1 0-1 0 0,1 0 0 0 0,0-1 0 0 0,0 1 0 0 0,0 0 0 0 0,0 0 0 0 0,0 0 0 0 0,1-1 0 0 0,-1 1 1 0 0,0 0-1 0 0,0-1 0 0 0,1 1 0 0 0,-1-1 0 0 0,1 1 0 0 0,-1-1 0 0 0,1 1 0 0 0,0-1 1 0 0,0 1-1 0 0,0-1 0 0 0,-1 1 0 0 0,1-1 0 0 0,1 1 0 0 0,-1-1 0 0 0,0 1 0 0 0,0-1 0 0 0,1 1 1 0 0,0-3-1 0 0,0 2-35 0 0,0 0 1 0 0,0 0 0 0 0,1 0-1 0 0,-1 0 1 0 0,1 0 0 0 0,0 1 0 0 0,-1-1-1 0 0,1 1 1 0 0,0-1 0 0 0,0 1-1 0 0,0 0 1 0 0,0-1 0 0 0,0 1-1 0 0,0 0 1 0 0,0 0 0 0 0,0 1-1 0 0,0-1 1 0 0,1 0 0 0 0,2 0-1 0 0,2 1 55 0 0,0 0 0 0 0,0 0 0 0 0,0 1 0 0 0,0 0 0 0 0,0 1-1 0 0,0-1 1 0 0,0 1 0 0 0,12 5 0 0 0,-9-3 4 0 0,-4-2 26 0 0,-1 0 1 0 0,1 0-1 0 0,-1 0 0 0 0,0 1 1 0 0,0 0-1 0 0,0 0 0 0 0,-1 0 0 0 0,1 1 1 0 0,-1 0-1 0 0,7 6 0 0 0,-9-8-116 0 0,-1 1 0 0 0,1-1 0 0 0,0 1 0 0 0,-1-1 0 0 0,0 1-1 0 0,1 0 1 0 0,-1-1 0 0 0,0 1 0 0 0,0 0 0 0 0,-1 0 0 0 0,1 0 0 0 0,-1 0-1 0 0,1 0 1 0 0,-1 0 0 0 0,0 0 0 0 0,0 0 0 0 0,0 0 0 0 0,-1 0-1 0 0,1 0 1 0 0,-1 0 0 0 0,-1 5 0 0 0,-4 11 93 0 0,-1 0 0 0 0,-1 0 0 0 0,-17 30 0 0 0,20-42-462 0 0,1 0 1 0 0,-1 0-1 0 0,0-1 1 0 0,-1 0-1 0 0,1 1 1 0 0,-1-2-1 0 0,0 1 1 0 0,-1-1-1 0 0,0 0 1 0 0,1 0-1 0 0,-15 7 0 0 0,10-9-1520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2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28 231 10800 0 0,'0'0'520'0'0,"-2"-18"144"0"0,4-37 6927 0 0,-1 56-7303 0 0,2 2-191 0 0,-2 0-1 0 0,1 0 0 0 0,0 0 0 0 0,-1 1 1 0 0,1-1-1 0 0,-1 0 0 0 0,0 1 0 0 0,0-1 1 0 0,0 5-1 0 0,3 35 419 0 0,-9 56 302 0 0,-26 152 0 0 0,29-236-650 0 0,2-9-85 0 0,-1 0-1 0 0,0-1 1 0 0,0 1-1 0 0,0 0 1 0 0,-4 9-1 0 0,4-14 207 0 0,1-22 24 0 0,7-128 219 0 0,-8 96-228 0 0,3 1-1 0 0,3 0 1 0 0,2-1 0 0 0,24-94-1 0 0,-28 138-237 0 0,0 0 1 0 0,1 1-1 0 0,0 0 0 0 0,0 0 0 0 0,1 0 1 0 0,0 0-1 0 0,0 1 0 0 0,1 0 0 0 0,-1 0 1 0 0,2 0-1 0 0,6-6 0 0 0,-10 11-40 0 0,1-1-1 0 0,-1 1 1 0 0,0 0-1 0 0,1 0 1 0 0,-1 0-1 0 0,1 0 1 0 0,0 0-1 0 0,-1 1 1 0 0,1 0-1 0 0,0 0 0 0 0,0 0 1 0 0,0 0-1 0 0,0 1 1 0 0,0-1-1 0 0,0 1 1 0 0,0 0-1 0 0,0 0 1 0 0,0 1-1 0 0,0-1 1 0 0,0 1-1 0 0,0 0 1 0 0,-1 0-1 0 0,1 0 1 0 0,0 0-1 0 0,0 1 1 0 0,6 3-1 0 0,-7-3-18 0 0,1 0 0 0 0,-1 0 0 0 0,0 0-1 0 0,0 0 1 0 0,-1 0 0 0 0,1 1 0 0 0,0 0 0 0 0,-1-1-1 0 0,0 1 1 0 0,0 0 0 0 0,1 0 0 0 0,-2 0 0 0 0,1 0-1 0 0,0 1 1 0 0,2 5 0 0 0,-3-4 13 0 0,0 0 0 0 0,0 0 0 0 0,0 0 0 0 0,-1 0-1 0 0,0 0 1 0 0,0 0 0 0 0,0 0 0 0 0,-1 1 0 0 0,1-1 0 0 0,-2 5 0 0 0,-3 5 29 0 0,0-1 0 0 0,0 0 0 0 0,-1 0 0 0 0,-1-1 0 0 0,0 1 0 0 0,-14 18 0 0 0,17-26-40 0 0,0-1-1 0 0,0 1 0 0 0,0-1 0 0 0,-1 0 0 0 0,0-1 0 0 0,0 1 0 0 0,0-1 1 0 0,-1 0-1 0 0,1 0 0 0 0,-1 0 0 0 0,0-1 0 0 0,0 0 0 0 0,0 0 0 0 0,0-1 0 0 0,-1 1 1 0 0,1-1-1 0 0,-1-1 0 0 0,1 1 0 0 0,-13 0 0 0 0,14-2-372 0 0,-19-2-713 0 0,23 2 949 0 0,0 0 1 0 0,1 0-1 0 0,-1-1 0 0 0,0 1 0 0 0,1 0 1 0 0,-1 0-1 0 0,1-1 0 0 0,-1 1 0 0 0,0-1 1 0 0,1 1-1 0 0,-1 0 0 0 0,1-1 0 0 0,-1 1 0 0 0,1-1 1 0 0,-1 1-1 0 0,1-1 0 0 0,0 0 0 0 0,-1 1 1 0 0,1-1-1 0 0,0 1 0 0 0,-1-1 0 0 0,1 0 1 0 0,0 1-1 0 0,0-1 0 0 0,0 0 0 0 0,-1 1 1 0 0,1-1-1 0 0,0 0 0 0 0,0 1 0 0 0,0-2 1 0 0,0-5-2178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3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6 4608 0 0,'-25'4'838'0'0,"13"-2"1513"0"0,-1-1 3424 0 0,7-1-4496 0 0,0-1 0 0 0,0 0 1 0 0,0 0-1 0 0,-7-2 1 0 0,8 1-786 0 0,0 1 0 0 0,-1 0 0 0 0,1 0 0 0 0,-8 0 0 0 0,12 1-449 0 0,0 1-1 0 0,0-1 1 0 0,0 1 0 0 0,0-1-1 0 0,0 1 1 0 0,0-1-1 0 0,0 1 1 0 0,1 0-1 0 0,-1 0 1 0 0,0-1-1 0 0,0 1 1 0 0,0 0-1 0 0,1 0 1 0 0,-1 0 0 0 0,0 0-1 0 0,1 0 1 0 0,-1 0-1 0 0,1 0 1 0 0,-1 0-1 0 0,1 1 1 0 0,-9 24 195 0 0,-9 56 270 0 0,18-82-510 0 0,-1 6 36 0 0,0 1 0 0 0,0-1-1 0 0,0 1 1 0 0,0-1 0 0 0,1 1-1 0 0,0-1 1 0 0,1 0 0 0 0,0 1-1 0 0,2 10 1 0 0,-3-16 124 0 0,9-2-11 0 0,-8 1-138 0 0,1-1-1 0 0,0 0 1 0 0,-1 1-1 0 0,1-1 1 0 0,-1 0-1 0 0,1 0 1 0 0,-1 0-1 0 0,1 0 1 0 0,-1 0-1 0 0,1 0 1 0 0,-1 0-1 0 0,0 0 1 0 0,0-1-1 0 0,0 1 1 0 0,0 0-1 0 0,0-1 1 0 0,0 1-1 0 0,0-1 1 0 0,1-2-1 0 0,1-4 75 0 0,1 0-1 0 0,3-14 1 0 0,-3 9-53 0 0,-1 4-4 0 0,-1 2 57 0 0,0 0 0 0 0,1 0 0 0 0,3-7 0 0 0,-5 13 59 0 0,3-3 256 0 0,-2 6-377 0 0,0 1 1 0 0,0 0-1 0 0,0 0 0 0 0,0 0 0 0 0,-1 0 1 0 0,1 1-1 0 0,-1-1 0 0 0,1 5 0 0 0,8 31 162 0 0,-9-33-179 0 0,0 0-33 0 0,1 4-209 0 0,0-1 0 0 0,6 16-1 0 0,-8-24 204 0 0,1 0 0 0 0,-1 0 0 0 0,0 1-1 0 0,1-1 1 0 0,-1 0 0 0 0,1 0 0 0 0,0 0 0 0 0,-1 0 0 0 0,1 0 0 0 0,0 0-1 0 0,-1 0 1 0 0,1 0 0 0 0,0-1 0 0 0,0 1 0 0 0,0 0 0 0 0,0 0-1 0 0,0-1 1 0 0,0 1 0 0 0,0 0 0 0 0,0-1 0 0 0,0 1 0 0 0,0-1 0 0 0,0 1-1 0 0,0-1 1 0 0,0 0 0 0 0,0 1 0 0 0,1-1 0 0 0,-1 0 0 0 0,0 0-1 0 0,2 0 1 0 0,-2 0-185 0 0,0-1-1 0 0,0 1 1 0 0,0 0-1 0 0,0-1 1 0 0,0 1-1 0 0,0-1 1 0 0,0 1-1 0 0,-1-1 1 0 0,1 0 0 0 0,0 1-1 0 0,0-1 1 0 0,-1 0-1 0 0,2 0 1 0 0,6-8-1536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5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9760 0 0,'0'0'882'0'0,"11"-9"-708"0"0,28-34 6280 0 0,-19 21-3758 0 0,-5 8 772 0 0,-15 14-3432 0 0,0 0 0 0 0,0 1 0 0 0,0-1 0 0 0,0 0 0 0 0,0 0 0 0 0,0 0 0 0 0,0 0 0 0 0,0 0 0 0 0,0 0 0 0 0,0 0 0 0 0,0 0 0 0 0,0 0 0 0 0,0 0 0 0 0,0 0 0 0 0,0 0 0 0 0,1 1 503 0 0,-1-1-503 0 0,0 0 0 0 0,0 0 0 0 0,0 0 0 0 0,0 0 0 0 0,0 0 0 0 0,0 0 0 0 0,0 0 0 0 0,0 0 0 0 0,0 0 0 0 0,0 0 0 0 0,0 0 0 0 0,0 0 0 0 0,0 0 0 0 0,0 0 0 0 0,0 0 0 0 0,0 0 0 0 0,0 0 0 0 0,0 0 0 0 0,0 0 0 0 0,1 0 0 0 0,-1 0 504 0 0,0-1-504 0 0,-6 12 353 0 0,1-2-232 0 0,0 0 0 0 0,-5 12 0 0 0,-3 7-43 0 0,7-18-17 0 0,1 1 0 0 0,-6 19 1 0 0,9-26-54 0 0,1 0 1 0 0,0 0 0 0 0,0 0 0 0 0,1 0-1 0 0,-1 0 1 0 0,1 0 0 0 0,0 1 0 0 0,0-1 0 0 0,0 0-1 0 0,2 8 1 0 0,-1-10-37 0 0,0 0 0 0 0,0 0-1 0 0,0-1 1 0 0,0 1 0 0 0,0 0 0 0 0,1-1-1 0 0,-1 1 1 0 0,0-1 0 0 0,1 0 0 0 0,-1 1-1 0 0,1-1 1 0 0,0 0 0 0 0,-1 0-1 0 0,1 0 1 0 0,0 0 0 0 0,0 0 0 0 0,0 0-1 0 0,-1-1 1 0 0,1 1 0 0 0,0 0 0 0 0,0-1-1 0 0,0 0 1 0 0,0 1 0 0 0,3-1 0 0 0,1 1-57 0 0,1-1 0 0 0,0 0 0 0 0,-1 0 0 0 0,1 0 0 0 0,-1-1 0 0 0,9-2 0 0 0,-5 0-968 0 0,0-1 1 0 0,-1 0-1 0 0,0-1 1 0 0,13-8-1 0 0,-8 5-3760 0 0,5-4-2837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3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5064 0 0,'1'0'4758'0'0,"1"6"-2264"0"0,12 22 5437 0 0,4 0-5615 0 0,-11-19-2154 0 0,-1 0-1 0 0,-1 1 1 0 0,0-1 0 0 0,8 20-1 0 0,7 50 556 0 0,-18-65-358 0 0,1 27 0 0 0,-3-40 322 0 0,0-16 183 0 0,1 3-657 0 0,0 1 0 0 0,0-1 0 0 0,1 1-1 0 0,1 0 1 0 0,0-1 0 0 0,0 1 0 0 0,1 1 0 0 0,6-12 0 0 0,-4 9-124 0 0,2 0 1 0 0,-1 1 0 0 0,1 0 0 0 0,1 0 0 0 0,0 1-1 0 0,12-11 1 0 0,-15 16-77 0 0,1 0 0 0 0,0 0-1 0 0,1 1 1 0 0,-1 0 0 0 0,12-5-1 0 0,-15 8-361 0 0,0 0 0 0 0,0 0-1 0 0,0 1 1 0 0,0 0 0 0 0,0 0 0 0 0,1 0-1 0 0,-1 0 1 0 0,0 1 0 0 0,1-1-1 0 0,-1 1 1 0 0,1 0 0 0 0,7 2 0 0 0,0 1-1259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4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10 5984 0 0,'0'0'456'0'0,"0"0"-316"0"0,0 1-127 0 0,-1-1 0 0 0,1 0-1 0 0,-1 1 1 0 0,1-1 0 0 0,-1 1 0 0 0,1-1 0 0 0,-1 0 0 0 0,1 1-1 0 0,-1-1 1 0 0,1 0 0 0 0,-1 0 0 0 0,1 0 0 0 0,-1 1 0 0 0,0-1 0 0 0,1 0-1 0 0,-5 0 4161 0 0,-15-9 925 0 0,17 7-4890 0 0,-1 1 0 0 0,1 1 1 0 0,-1-1-1 0 0,1 0 0 0 0,-1 1 1 0 0,1 0-1 0 0,-1 0 0 0 0,1 0 1 0 0,-1 0-1 0 0,0 0 1 0 0,1 1-1 0 0,-1-1 0 0 0,1 1 1 0 0,0 0-1 0 0,-7 3 0 0 0,3-2-66 0 0,1 2 0 0 0,-1-1 0 0 0,0 1 0 0 0,1 0 0 0 0,0 0 0 0 0,-8 7 0 0 0,-4 6-65 0 0,1 0-1 0 0,1 0 0 0 0,-27 40 0 0 0,38-49-73 0 0,0 0 1 0 0,0 1-1 0 0,1-1 1 0 0,0 1-1 0 0,1 0 1 0 0,0 0-1 0 0,0 0 1 0 0,1 0-1 0 0,0 1 0 0 0,1-1 1 0 0,0 1-1 0 0,1 18 1 0 0,0-26 14 0 0,0 1 0 0 0,1 0 0 0 0,-1 0 0 0 0,1-1 0 0 0,0 1 0 0 0,0 0 0 0 0,0 0 0 0 0,1 2 0 0 0,-1-5-1 0 0,0 1-1 0 0,0-1 0 0 0,0 1 0 0 0,0-1 1 0 0,0 0-1 0 0,0 1 0 0 0,1-1 0 0 0,-1 0 0 0 0,0 0 1 0 0,0 0-1 0 0,0 0 0 0 0,0 0 0 0 0,0 0 1 0 0,0 0-1 0 0,0 0 0 0 0,2-1 0 0 0,2-1 45 0 0,-1 1-1 0 0,1-1 1 0 0,-1 0 0 0 0,0 0-1 0 0,0-1 1 0 0,0 1-1 0 0,0-1 1 0 0,0 0-1 0 0,0 0 1 0 0,-1 0 0 0 0,1-1-1 0 0,-1 1 1 0 0,4-7-1 0 0,4-6 230 0 0,18-33 1 0 0,-27 45-250 0 0,55-98 1223 0 0,-54 95-1030 0 0,1 0 0 0 0,0 0 0 0 0,1 0 0 0 0,-1 1 0 0 0,1 0 0 0 0,6-6 0 0 0,-10 11-220 0 0,-1 1 0 0 0,0 0 0 0 0,0 0-1 0 0,1 0 1 0 0,-1 0 0 0 0,0 0 0 0 0,0-1-1 0 0,1 1 1 0 0,-1 0 0 0 0,0 0 0 0 0,0 0 0 0 0,1 0-1 0 0,-1 0 1 0 0,0 0 0 0 0,0 0 0 0 0,1 0-1 0 0,-1 0 1 0 0,0 0 0 0 0,1 0 0 0 0,-1 0 0 0 0,0 0-1 0 0,0 0 1 0 0,1 0 0 0 0,-1 0 0 0 0,0 0-1 0 0,0 1 1 0 0,1-1 0 0 0,-1 0 0 0 0,0 0 0 0 0,0 0-1 0 0,1 0 1 0 0,-1 0 0 0 0,0 1 0 0 0,0-1-1 0 0,0 0 1 0 0,1 0 0 0 0,-1 0 0 0 0,0 1 0 0 0,0-1-1 0 0,0 0 1 0 0,0 0 0 0 0,0 1 0 0 0,1-1-1 0 0,-1 0 1 0 0,0 0 0 0 0,0 1 0 0 0,7 16 74 0 0,-5-12-2 0 0,2 6-5 0 0,-1 1 0 0 0,0 0 0 0 0,-1 0 0 0 0,0 0 0 0 0,0 23 0 0 0,-2-25-76 0 0,1 1-1 0 0,0-1 0 0 0,0 0 1 0 0,1 1-1 0 0,0-1 1 0 0,1 0-1 0 0,0 0 1 0 0,8 16-1 0 0,4-6-1461 0 0,-3-11-6212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1 274 4144 0 0,'0'0'10790'0'0,"5"-12"-9356"0"0,26-79 4648 0 0,-19 61-4867 0 0,11-25 395 0 0,-20 48-1413 0 0,0 1 0 0 0,1 0 1 0 0,0 0-1 0 0,0 1 0 0 0,1-1 0 0 0,5-5 0 0 0,-9 10-184 0 0,-1 1 0 0 0,1-1 1 0 0,-1 0-1 0 0,1 1 0 0 0,0-1 0 0 0,-1 1 0 0 0,1-1 0 0 0,0 1 0 0 0,-1-1 0 0 0,1 1 1 0 0,0 0-1 0 0,0-1 0 0 0,-1 1 0 0 0,1 0 0 0 0,0 0 0 0 0,0-1 0 0 0,0 1 0 0 0,-1 0 1 0 0,1 0-1 0 0,0 0 0 0 0,0 0 0 0 0,0 0 0 0 0,0 0 0 0 0,-1 0 0 0 0,1 0 0 0 0,0 1 0 0 0,1-1 1 0 0,-1 1-11 0 0,0 0 1 0 0,0 0 0 0 0,0 0 0 0 0,0 0-1 0 0,0 0 1 0 0,0 0 0 0 0,0 0 0 0 0,0 0 0 0 0,-1 0-1 0 0,1 1 1 0 0,0-1 0 0 0,-1 0 0 0 0,1 1-1 0 0,0 1 1 0 0,2 7 1 0 0,-1 0 1 0 0,0 1-1 0 0,0 12 0 0 0,-2-22 6 0 0,1 7-6 0 0,-1 2 4 0 0,1 0 1 0 0,1 1 0 0 0,0-1 0 0 0,4 14 0 0 0,-3-18 0 0 0,-3-5-9 0 0,1-1 1 0 0,-1 0-1 0 0,1 1 0 0 0,-1-1 0 0 0,0 0 0 0 0,1 0 0 0 0,-1 0 1 0 0,1 1-1 0 0,-1-1 0 0 0,1 0 0 0 0,-1 0 0 0 0,1 0 0 0 0,-1 0 1 0 0,0 0-1 0 0,1 0 0 0 0,-1 0 0 0 0,1 0 0 0 0,-1 0 0 0 0,1 0 1 0 0,-1 0-1 0 0,1 0 0 0 0,-1 0 0 0 0,1-1 0 0 0,-1 1 0 0 0,0 0 1 0 0,1 0-1 0 0,-1 0 0 0 0,1-1 0 0 0,-1 1 0 0 0,0 0 0 0 0,1 0 1 0 0,-1-1-1 0 0,0 1 0 0 0,1 0 0 0 0,-1-1 0 0 0,0 1 0 0 0,1 0 1 0 0,-1-1-1 0 0,0 1 0 0 0,1-1 0 0 0,-1 1 5 0 0,4-4 5 0 0,0 0 1 0 0,0 0 0 0 0,-1 0 0 0 0,0 0 0 0 0,1 0 0 0 0,-1-1 0 0 0,-1 1-1 0 0,4-8 1 0 0,8-11 20 0 0,-2 6 45 0 0,1 1 0 0 0,17-16 0 0 0,-23 26-49 0 0,1-1 0 0 0,-1 1 0 0 0,1 1 0 0 0,0-1 0 0 0,1 1 0 0 0,13-5 0 0 0,-22 9-24 0 0,1 1 0 0 0,0 0 0 0 0,0-1 0 0 0,0 1 0 0 0,0 0 0 0 0,0 0 0 0 0,0 0 0 0 0,0 0 0 0 0,0 0 0 0 0,0 0-1 0 0,0 0 1 0 0,0 0 0 0 0,-1 0 0 0 0,1 0 0 0 0,0 1 0 0 0,0-1 0 0 0,0 0 0 0 0,0 1 0 0 0,0-1 0 0 0,0 0 0 0 0,-1 1 0 0 0,1-1 0 0 0,0 1 0 0 0,0 0 0 0 0,-1-1 0 0 0,1 1 0 0 0,0-1 0 0 0,-1 1 0 0 0,1 0 0 0 0,1 1 0 0 0,1 3 45 0 0,0 0-1 0 0,-1 0 1 0 0,1 0-1 0 0,2 7 1 0 0,1 2 6 0 0,0-2-50 0 0,0-1 24 0 0,0 1 0 0 0,1-1 0 0 0,0 0 0 0 0,0-1 0 0 0,12 12 0 0 0,-17-20-24 0 0,-1 0 0 0 0,1-1-1 0 0,0 1 1 0 0,0-1 0 0 0,0 1 0 0 0,0-1 0 0 0,0 0-1 0 0,0 0 1 0 0,0 0 0 0 0,0 0 0 0 0,1 0 0 0 0,-1 0-1 0 0,0-1 1 0 0,1 1 0 0 0,-1-1 0 0 0,0 0 0 0 0,1 1 0 0 0,-1-1-1 0 0,0 0 1 0 0,1 0 0 0 0,-1-1 0 0 0,1 1 0 0 0,-1 0-1 0 0,0-1 1 0 0,1 0 0 0 0,-1 1 0 0 0,0-1 0 0 0,0 0-1 0 0,0 0 1 0 0,1 0 0 0 0,-1 0 0 0 0,0-1 0 0 0,0 1-1 0 0,-1-1 1 0 0,3-1 0 0 0,2-2 25 0 0,-1 0 0 0 0,0 0 0 0 0,0-1 0 0 0,0 0 0 0 0,-1 0 1 0 0,0 0-1 0 0,0-1 0 0 0,4-7 0 0 0,-6 8-5 0 0,0 1 0 0 0,0 0 0 0 0,0-1 0 0 0,0 1 0 0 0,-1-1 0 0 0,0 0 0 0 0,0 1 0 0 0,0-1 0 0 0,-1 0 0 0 0,0 0 0 0 0,0-5 0 0 0,0 10-20 0 0,0 0 1 0 0,0 0-1 0 0,-1 1 1 0 0,1-1 0 0 0,0 0-1 0 0,0 1 1 0 0,0-1-1 0 0,0 0 1 0 0,-1 1-1 0 0,1-1 1 0 0,0 0-1 0 0,-1 1 1 0 0,1-1 0 0 0,0 0-1 0 0,-1 1 1 0 0,1-1-1 0 0,-1 1 1 0 0,1-1-1 0 0,-1 1 1 0 0,1-1 0 0 0,-1 1-1 0 0,1-1 1 0 0,-1 1-1 0 0,1 0 1 0 0,-2-1-1 0 0,1 1 0 0 0,1 0 1 0 0,-1 0-1 0 0,0 0 0 0 0,0 0 0 0 0,0 0 1 0 0,0 0-1 0 0,0 1 0 0 0,1-1 0 0 0,-1 0 1 0 0,0 0-1 0 0,0 1 0 0 0,0-1 0 0 0,1 1 0 0 0,-1-1 1 0 0,0 0-1 0 0,1 1 0 0 0,-2 0 0 0 0,-3 3 3 0 0,1 1 0 0 0,0-1 0 0 0,-1 1-1 0 0,-2 5 1 0 0,0 0-8 0 0,0 0 0 0 0,1 1 0 0 0,0 0 0 0 0,1 0 0 0 0,0 1 0 0 0,1-1 0 0 0,0 1 0 0 0,1 0 0 0 0,1 0 0 0 0,0 0 0 0 0,0 1 0 0 0,1-1 0 0 0,1 13 0 0 0,0-21-5 0 0,0-1 0 0 0,1 0 0 0 0,-1 0 0 0 0,1 0 0 0 0,0 0 1 0 0,0 0-1 0 0,0 0 0 0 0,1 0 0 0 0,-1 0 0 0 0,1 0 0 0 0,-1-1 0 0 0,1 1 0 0 0,3 2 0 0 0,-4-3-14 0 0,0-1 0 0 0,1 0 0 0 0,-1 1 0 0 0,1-1 0 0 0,0 0 0 0 0,-1 0-1 0 0,1 0 1 0 0,0 0 0 0 0,0 0 0 0 0,0-1 0 0 0,0 1 0 0 0,-1 0 0 0 0,1-1 0 0 0,0 0 0 0 0,0 1 0 0 0,0-1 0 0 0,0 0 0 0 0,0 0-1 0 0,0 0 1 0 0,0 0 0 0 0,0 0 0 0 0,3-1 0 0 0,4-1-490 0 0,1-1 0 0 0,-1 0 0 0 0,0-1 0 0 0,0 0-1 0 0,9-5 1 0 0,22-16-6601 0 0,-9 3-976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1 3680 0 0,'-4'5'381'0'0,"-11"26"2241"0"0,8-11 2357 0 0,2 0 0 0 0,-4 21 0 0 0,1-3-2574 0 0,-9 53-1526 0 0,-9 121 0 0 0,24-177-1223 0 0,1 0 0 0 0,7 56 0 0 0,-4-70-696 0 0</inkml:trace>
  <inkml:trace contextRef="#ctx0" brushRef="#br0" timeOffset="0.98">1 403 23039 0 0,'0'0'1760'0'0,"1"0"-1205"0"0,163-7 1706 0 0,-123 6-2722 0 0,-1-2 0 0 0,43-8-1 0 0,-30 4-3779 0 0,-41 6 2210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68 17503 0 0,'0'0'1338'0'0,"-1"1"-917"0"0,-5 0 2590 0 0,23-14 590 0 0,-15 12-3465 0 0,1 0 0 0 0,-1 0 0 0 0,1 0 0 0 0,-1 0 0 0 0,1 0 0 0 0,-1 1 0 0 0,1-1 0 0 0,-1 1 0 0 0,1-1 0 0 0,0 1 0 0 0,2 0 0 0 0,33 4 176 0 0,-30-3-79 0 0,-1 0 0 0 0,0 0-1 0 0,1 0 1 0 0,9-2 0 0 0,-15 2-153 0 0,1-1-41 0 0,7-5 463 0 0,-9 5-497 0 0,0-1 1 0 0,0 0-1 0 0,0 0 0 0 0,0 0 0 0 0,0 0 1 0 0,0 0-1 0 0,-1 0 0 0 0,1 0 0 0 0,0 0 1 0 0,0 0-1 0 0,-1 0 0 0 0,1 0 1 0 0,-1-1-1 0 0,1 1 0 0 0,-1 0 0 0 0,1 0 1 0 0,-1-1-1 0 0,1-1 0 0 0,-2 1 32 0 0,0 1 0 0 0,1 0-1 0 0,-1-1 1 0 0,0 1 0 0 0,0-1 0 0 0,1 1-1 0 0,-1 0 1 0 0,0 0 0 0 0,0-1 0 0 0,0 1-1 0 0,-1 0 1 0 0,1 0 0 0 0,0 0 0 0 0,0 0-1 0 0,-1 0 1 0 0,1 1 0 0 0,0-1 0 0 0,-1 0-1 0 0,1 1 1 0 0,-1-1 0 0 0,1 0 0 0 0,-4 0-1 0 0,-1 0 164 0 0,0 0-1 0 0,0 0 1 0 0,0 0-1 0 0,-9 1 1 0 0,10 0-192 0 0,0 1 0 0 0,0 0 0 0 0,0 0-1 0 0,-1 0 1 0 0,1 1 0 0 0,0-1 0 0 0,0 1 0 0 0,1 0 0 0 0,-1 1 0 0 0,0-1 0 0 0,1 1 0 0 0,0 0 0 0 0,-1 0 0 0 0,1 1 0 0 0,0-1 0 0 0,1 1 0 0 0,-1 0-1 0 0,1 0 1 0 0,-4 5 0 0 0,0 0-7 0 0,1 1 0 0 0,0 0 0 0 0,0 0 0 0 0,1 0 0 0 0,1 1-1 0 0,0 0 1 0 0,-5 19 0 0 0,7-24-1 0 0,0 1 0 0 0,1-1 0 0 0,0 0 0 0 0,0 1 0 0 0,1-1 0 0 0,0 1 0 0 0,0-1 0 0 0,0 1 0 0 0,1-1 0 0 0,2 11 0 0 0,-1-10 0 0 0,0 0 0 0 0,0-1 0 0 0,1 1 0 0 0,0-1 0 0 0,4 6 0 0 0,-6-9 0 0 0,1-1 0 0 0,0 0 0 0 0,0 0 0 0 0,0 0 0 0 0,0 0 0 0 0,1 0 0 0 0,-1-1 0 0 0,0 1 0 0 0,1 0 0 0 0,0-1 0 0 0,-1 0 0 0 0,1 0 0 0 0,0 0 0 0 0,-1 0 0 0 0,4 1 0 0 0,2-1-286 0 0,-1 1 0 0 0,0-1-1 0 0,0-1 1 0 0,1 1 0 0 0,-1-1 0 0 0,0 0-1 0 0,1-1 1 0 0,-1 0 0 0 0,0 0 0 0 0,0-1-1 0 0,1 0 1 0 0,8-3 0 0 0,-7 1-172 0 0,-1 0 1 0 0,1-1-1 0 0,-1 1 1 0 0,-1-1-1 0 0,1-1 0 0 0,-1 0 1 0 0,0 0-1 0 0,0 0 1 0 0,-1-1-1 0 0,7-7 1 0 0,13-23-2189 0 0,-3 3-10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6912 0 0,'1'2'13885'0'0,"4"10"-12664"0"0,-1-1-611 0 0,0-1 0 0 0,0 1 0 0 0,-1 0 0 0 0,0 0 0 0 0,2 19 0 0 0,-3-3-364 0 0,1-4 77 0 0,-1 0 0 0 0,-2 0 0 0 0,-2 32 1 0 0,1-37 1322 0 0,1-30-921 0 0,2 0-718 0 0,0 0-1 0 0,1 0 0 0 0,0 1 0 0 0,1 0 0 0 0,0-1 0 0 0,7-13 0 0 0,-4 12-884 0 0,0 1-1 0 0,1 0 1 0 0,0 0-1 0 0,1 1 1 0 0,0 0-1 0 0,1 1 1 0 0,0 0-1 0 0,0 0 1 0 0,19-12-1 0 0,-9 7-6967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6912 0 0,'0'0'528'0'0,"-9"6"2496"0"0,-11 11 6012 0 0,6 4-4291 0 0,13-18-4516 0 0,0 0-1 0 0,0 0 1 0 0,0 0 0 0 0,0 0-1 0 0,0 0 1 0 0,0 1 0 0 0,1-1-1 0 0,0 0 1 0 0,0 1 0 0 0,0-1-1 0 0,0 0 1 0 0,0 0 0 0 0,0 1-1 0 0,1-1 1 0 0,0 0 0 0 0,0 0-1 0 0,0 1 1 0 0,0-1 0 0 0,0 0-1 0 0,3 5 1 0 0,-1-4-156 0 0,0 0 0 0 0,0-1 0 0 0,0 1 0 0 0,0-1 0 0 0,1 1 0 0 0,-1-1 0 0 0,1 0-1 0 0,5 3 1 0 0,9 8 818 0 0,-17-13-843 0 0,1 0 0 0 0,-1 0 0 0 0,0 0 0 0 0,0 1 0 0 0,0-1 0 0 0,0 0 0 0 0,0 1 0 0 0,0-1 0 0 0,0 1 0 0 0,0-1 0 0 0,-1 1 0 0 0,1-1 0 0 0,-1 1 0 0 0,1 0 0 0 0,-1-1 0 0 0,1 1 0 0 0,-1 0 0 0 0,0-1 0 0 0,0 1 0 0 0,0 1 0 0 0,0 1-24 0 0,-1-1 1 0 0,0 0 0 0 0,1 0-1 0 0,-1 0 1 0 0,-1 0-1 0 0,1 0 1 0 0,0 0 0 0 0,-1 0-1 0 0,1 0 1 0 0,-3 2 0 0 0,-2 3-198 0 0,-1 1 0 0 0,0-2 0 0 0,0 1 0 0 0,-1-1 0 0 0,-14 10 0 0 0,-7 1-963 0 0,0-1-2186 0 0,12-2-4766 0 0</inkml:trace>
  <inkml:trace contextRef="#ctx0" brushRef="#br0" timeOffset="1">246 332 21191 0 0,'0'0'936'0'0,"-3"7"200"0"0,-4 0-912 0 0,-1 4-224 0 0,-2 1 0 0 0,0 1 0 0 0,-3-1 592 0 0,1 1 72 0 0,1 1 8 0 0,-1 2 8 0 0,-1-1-472 0 0,1-5-96 0 0,4 2-16 0 0,0 1-7160 0 0,0-1-1423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7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38 12240 0 0,'0'0'1105'0'0,"-3"-3"-912"0"0,-10-12 7897 0 0,12 28-7081 0 0,0 1-926 0 0,1-1 0 0 0,0 1 1 0 0,1-1-1 0 0,4 21 1 0 0,-1-4 37 0 0,-1-9-41 0 0,0 0-1 0 0,8 22 1 0 0,-8-34 11 0 0,0 0 0 0 0,0 0 0 0 0,1 0 1 0 0,0-1-1 0 0,1 0 0 0 0,0 0 0 0 0,7 9 0 0 0,-11-16-51 0 0,1 1 1 0 0,-1-1-1 0 0,0 0 0 0 0,1 1 0 0 0,-1-1 0 0 0,1 0 0 0 0,-1 0 1 0 0,1 0-1 0 0,-1 0 0 0 0,1-1 0 0 0,0 1 0 0 0,-1 0 1 0 0,1-1-1 0 0,0 1 0 0 0,0-1 0 0 0,-1 1 0 0 0,1-1 0 0 0,0 0 1 0 0,0 0-1 0 0,0 0 0 0 0,0 0 0 0 0,-1 0 0 0 0,1 0 0 0 0,0-1 1 0 0,0 1-1 0 0,0 0 0 0 0,-1-1 0 0 0,1 1 0 0 0,0-1 1 0 0,-1 0-1 0 0,1 0 0 0 0,0 0 0 0 0,-1 0 0 0 0,1 0 0 0 0,-1 0 1 0 0,2-1-1 0 0,4-4 120 0 0,0 1-1 0 0,-1-1 1 0 0,0-1 0 0 0,0 1 0 0 0,-1-1 0 0 0,6-9 0 0 0,4-8 153 0 0,11-27 0 0 0,-2 4-100 0 0,-8 13-353 0 0,-10 21-60 0 0,1 1 0 0 0,15-23-1 0 0,-18 30-502 0 0,-1 1 0 0 0,1 0 1 0 0,0 0-1 0 0,0 1 0 0 0,0-1 0 0 0,1 1 0 0 0,-1 0 0 0 0,1 0 0 0 0,0 0 0 0 0,0 1 1 0 0,7-3-1 0 0,5 0-1742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7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 8752 0 0,'-9'5'936'0'0,"0"-1"203"0"0,-1 1 1 0 0,1 0-1 0 0,0 0 0 0 0,0 1 1 0 0,1 0-1 0 0,0 1 1 0 0,0 0-1 0 0,1 0 0 0 0,-12 14 1 0 0,14-13-917 0 0,-1 0 0 0 0,1 1 0 0 0,-6 13 0 0 0,6-10 203 0 0,1 0 1 0 0,-5 24-1 0 0,7-30-392 0 0,1 1 0 0 0,1-1 0 0 0,-1 1 0 0 0,1-1 0 0 0,0 1 0 0 0,1-1 0 0 0,1 11 0 0 0,-1-15-32 0 0,-1 0 1 0 0,0-1 0 0 0,1 1-1 0 0,-1-1 1 0 0,1 1 0 0 0,0-1 0 0 0,0 1-1 0 0,-1-1 1 0 0,1 0 0 0 0,0 1 0 0 0,0-1-1 0 0,0 0 1 0 0,0 1 0 0 0,0-1-1 0 0,1 0 1 0 0,-1 0 0 0 0,0 0 0 0 0,0 0-1 0 0,1 0 1 0 0,-1-1 0 0 0,2 2-1 0 0,0-1 54 0 0,-1-1-1 0 0,0 1 0 0 0,1-1 0 0 0,-1 0 1 0 0,0 0-1 0 0,1 0 0 0 0,-1 0 0 0 0,1 0 1 0 0,-1 0-1 0 0,0-1 0 0 0,1 1 0 0 0,-1-1 0 0 0,2 0 1 0 0,5-3 138 0 0,-1 1 1 0 0,0-1-1 0 0,0-1 1 0 0,0 1-1 0 0,-1-2 1 0 0,12-8-1 0 0,-7 2 4 0 0,1-1 0 0 0,-2 0 0 0 0,0-1-1 0 0,0 0 1 0 0,9-17 0 0 0,-16 25-35 0 0,0 0 1 0 0,0 1-1 0 0,0 0 1 0 0,0-1 0 0 0,6-4-1 0 0,-8 10 534 0 0,2 6-491 0 0,-2-1-190 0 0,0 0 0 0 0,-1 0 0 0 0,0 0 1 0 0,0 1-1 0 0,0-1 0 0 0,-1 0 0 0 0,0 0 0 0 0,0 1 1 0 0,0-1-1 0 0,0 1 0 0 0,-2 4 0 0 0,0 18 19 0 0,-1 33-1761 0 0,15-65-2788 0 0,-5-3-1278 0 0,-3-5-1547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8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0,'0'1'9005'0'0,"5"4"-6229"0"0,-1-2-1935 0 0,-1 1-1 0 0,0 0 1 0 0,0 0 0 0 0,0 0 0 0 0,-1 0-1 0 0,1 1 1 0 0,2 7 0 0 0,11 38-374 0 0,-7-20 190 0 0,8 23 52 0 0,-11-29-146 0 0,2-1 0 0 0,17 39 0 0 0,-24-62-546 0 0,-1 1 0 0 0,0-1 0 0 0,0 0 0 0 0,0 1 0 0 0,0-1 0 0 0,0 0 0 0 0,1 1 0 0 0,-1-1 0 0 0,0 0 0 0 0,0 1 0 0 0,0-1 0 0 0,1 0 0 0 0,-1 1 0 0 0,0-1 0 0 0,0 0 0 0 0,1 0 0 0 0,-1 1 0 0 0,0-1 0 0 0,1 0 0 0 0,-1 0 0 0 0,0 0 0 0 0,1 1 0 0 0,-1-1 0 0 0,1 0 0 0 0,-1 0 0 0 0,0 0 0 0 0,1 0 0 0 0,-1 0 0 0 0,0 0 0 0 0,1 0 0 0 0,-1 0 0 0 0,1 0 0 0 0,-1 0 0 0 0,0 0 0 0 0,1 0-1 0 0,0-1 9 0 0,0 1 0 0 0,0-1 0 0 0,0 0 0 0 0,-1 0 0 0 0,1 1-1 0 0,0-1 1 0 0,-1 0 0 0 0,1 0 0 0 0,0 0 0 0 0,-1 0 0 0 0,1 0-1 0 0,0-2 1 0 0,10-37 111 0 0,-10 37-140 0 0,9-44-1 0 0,-5 21-73 0 0,2-1 0 0 0,14-39 0 0 0,-14 50-572 0 0,16-28 0 0 0,-9 25-2442 0 0,1 3-3478 0 0,-3 6-572 0 0</inkml:trace>
  <inkml:trace contextRef="#ctx0" brushRef="#br0" timeOffset="1">384 75 4608 0 0,'1'6'195'0'0,"0"2"-18"0"0,-1 0-1 0 0,1 0 0 0 0,-2 12 0 0 0,-1 3 4646 0 0,1-12-3177 0 0,0-1-1 0 0,0 0 0 0 0,-1 0 1 0 0,-1 0-1 0 0,-3 10 1 0 0,5-18-1125 0 0,1-18-952 0 0,1 6-1883 0 0,-1 0 1 0 0,5-17-1 0 0,-3 4-3442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5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0 11976 0 0,'-8'5'535'0'0,"2"0"0"0"0,-1 1 0 0 0,0 0 0 0 0,1 0 0 0 0,0 0 0 0 0,1 1 0 0 0,-7 9 0 0 0,-30 56 5385 0 0,30-50-5937 0 0,-1 5 343 0 0,0 0 0 0 0,2 0 0 0 0,1 1-1 0 0,-13 55 1 0 0,19-60-1123 0 0,1 0 0 0 0,1 1 1 0 0,2 41-1 0 0,0-50-6676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8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16 920 0 0,'2'-5'80'0'0,"1"0"-80"0"0,0-1 3200 0 0,2 6 616 0 0,2 4 128 0 0,1 1 24 0 0,-3 0-3488 0 0,1 2-696 0 0,0 0-136 0 0,2 6-32 0 0</inkml:trace>
  <inkml:trace contextRef="#ctx0" brushRef="#br0" timeOffset="1">319 151 4608 0 0,'-6'5'407'0'0,"-26"16"-822"0"0,6-2 8890 0 0,-32 29 1 0 0,26-15-6614 0 0,28-28-1499 0 0,0 1 0 0 0,0 0 1 0 0,1 0-1 0 0,0 0 1 0 0,-3 10-1 0 0,-5 8 723 0 0,9-21-998 0 0,1 0-1 0 0,0 1 1 0 0,0-1-1 0 0,0 0 1 0 0,0 1-1 0 0,0-1 1 0 0,1 1-1 0 0,-1-1 1 0 0,1 1-1 0 0,0 4 1 0 0,0-7-89 0 0,0 0 0 0 0,0 0 0 0 0,0 0 0 0 0,1 0 0 0 0,-1 0 0 0 0,0 0 0 0 0,0 0 1 0 0,1 0-1 0 0,-1 0 0 0 0,1 0 0 0 0,-1 0 0 0 0,1 0 0 0 0,-1 0 0 0 0,1 0 0 0 0,0-1 0 0 0,-1 1 1 0 0,1 0-1 0 0,0 0 0 0 0,0-1 0 0 0,-1 1 0 0 0,1-1 0 0 0,0 1 0 0 0,0 0 0 0 0,0-1 1 0 0,0 1-1 0 0,0-1 0 0 0,0 0 0 0 0,0 1 0 0 0,0-1 0 0 0,0 0 0 0 0,0 0 0 0 0,0 1 0 0 0,0-1 1 0 0,0 0-1 0 0,0 0 0 0 0,0 0 0 0 0,0 0 0 0 0,2-1 0 0 0,4 0 82 0 0,0 0 1 0 0,0-1-1 0 0,0 0 0 0 0,-1-1 0 0 0,1 1 1 0 0,0-1-1 0 0,-1 0 0 0 0,0-1 0 0 0,0 0 1 0 0,9-6-1 0 0,1-4 22 0 0,-1 1 0 0 0,19-22 0 0 0,-5 5 3 0 0,-25 28-84 0 0,-4 2-20 0 0,0 0 0 0 0,1 0 0 0 0,-1 0 0 0 0,0 1 0 0 0,0-1 0 0 0,0 0 0 0 0,1 0 0 0 0,-1 1 0 0 0,0-1 0 0 0,0 0 0 0 0,0 0 0 0 0,1 1 0 0 0,-1-1 0 0 0,0 0 0 0 0,0 0 0 0 0,0 1 0 0 0,0-1 0 0 0,0 0 0 0 0,0 0 0 0 0,0 1 0 0 0,0-1 0 0 0,0 0 0 0 0,0 1 0 0 0,0-1 0 0 0,0 0 0 0 0,0 1 0 0 0,0-1 0 0 0,0 1 0 0 0,0 8-7 0 0,-5 17 38 0 0,-12 33-1 0 0,7-25-652 0 0,10-33-42 0 0,4-11-6997 0 0,0-2 120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18631 0 0,'0'0'1684'0'0,"0"-3"-1284"0"0,0 2 155 0 0,8 36 2214 0 0,-4 8-1238 0 0,-3-13-852 0 0,8 32 1 0 0,-7-52-623 0 0,0-1 0 0 0,0 0-1 0 0,1-1 1 0 0,1 1 0 0 0,0 0 0 0 0,0-1-1 0 0,10 15 1 0 0,-12-20-43 0 0,0 0 0 0 0,1-1 0 0 0,0 1 0 0 0,-1-1-1 0 0,1 1 1 0 0,0-1 0 0 0,0 0 0 0 0,0 0 0 0 0,1-1 0 0 0,-1 1 0 0 0,0 0 0 0 0,1-1-1 0 0,-1 0 1 0 0,1 0 0 0 0,-1 0 0 0 0,1 0 0 0 0,6 0 0 0 0,6 0-14 0 0,-1-1 1 0 0,0-1 0 0 0,17-3 0 0 0,16 0 422 0 0,-44 4-247 0 0,1 0 0 0 0,-1 0-1 0 0,0 1 1 0 0,1-1 0 0 0,-1 1 0 0 0,0 0-1 0 0,8 3 1 0 0,-11-4-168 0 0,0 1 0 0 0,0 0 1 0 0,0-1-1 0 0,0 1 0 0 0,0 0 0 0 0,0 0 0 0 0,0-1 0 0 0,0 1 0 0 0,-1 0 1 0 0,1 0-1 0 0,0 0 0 0 0,-1 0 0 0 0,1 0 0 0 0,0 1 0 0 0,-1-1 0 0 0,0 0 0 0 0,1 0 1 0 0,-1 0-1 0 0,0 0 0 0 0,1 0 0 0 0,-1 1 0 0 0,0-1 0 0 0,0 0 0 0 0,0 0 1 0 0,0 0-1 0 0,0 1 0 0 0,0-1 0 0 0,0 0 0 0 0,-1 0 0 0 0,1 0 0 0 0,0 0 1 0 0,-1 1-1 0 0,0 0 0 0 0,-2 6-51 0 0,0 0 1 0 0,-1 0 0 0 0,0 0-1 0 0,0-1 1 0 0,-1 0 0 0 0,0 1-1 0 0,0-2 1 0 0,-1 1 0 0 0,1-1-1 0 0,-1 0 1 0 0,-1 0 0 0 0,1 0-1 0 0,-1-1 1 0 0,0 0 0 0 0,-11 5-1 0 0,15-8-424 0 0,0-1-1 0 0,0 0 1 0 0,0 0 0 0 0,0 0-1 0 0,0 0 1 0 0,0-1-1 0 0,-5 1 1 0 0,-6 0-8794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 17967 0 0,'-1'7'423'0'0,"0"1"0"0"0,0 0 1 0 0,0-1-1 0 0,-4 10 0 0 0,-2 12 592 0 0,-13 70 3307 0 0,8-45-3296 0 0,-8 92-1 0 0,20-144-1022 0 0,-2 23 80 0 0,4 40-1 0 0,-2-57-72 0 0,2-1-1 0 0,-1 1 1 0 0,1-1-1 0 0,0 1 1 0 0,0-1 0 0 0,1 0-1 0 0,0 0 1 0 0,0 0 0 0 0,8 11-1 0 0,-8-15-9 0 0,-1 0 0 0 0,1 0 0 0 0,0 0 0 0 0,1-1 0 0 0,-1 1 0 0 0,0-1 0 0 0,1 0 0 0 0,-1 0 0 0 0,1 0 0 0 0,0-1 0 0 0,0 1 0 0 0,-1-1 0 0 0,1 0 0 0 0,0 0 0 0 0,0 0 0 0 0,0 0 0 0 0,1-1 0 0 0,5 1 0 0 0,4-1 0 0 0,0 0 0 0 0,-1-1 0 0 0,1-1 0 0 0,16-4 0 0 0,-22 4 20 0 0,-1 0 0 0 0,0-1 1 0 0,0 0-1 0 0,0 0 0 0 0,-1-1 0 0 0,1 1 0 0 0,-1-2 0 0 0,0 1 1 0 0,0-1-1 0 0,0 0 0 0 0,8-9 0 0 0,-7 7 22 0 0,-1-1 0 0 0,0-1-1 0 0,0 1 1 0 0,0-1 0 0 0,-1 0 0 0 0,-1 0-1 0 0,8-19 1 0 0,-11 24 43 0 0,-1 1 0 0 0,1-1 1 0 0,0 0-1 0 0,-1 1 0 0 0,0-1 0 0 0,0 0 0 0 0,0 0 0 0 0,0 1 1 0 0,-2-8-1 0 0,2 10-63 0 0,0 0 1 0 0,0 0 0 0 0,0 0-1 0 0,-1 0 1 0 0,1 0-1 0 0,-1 0 1 0 0,1 1 0 0 0,0-1-1 0 0,-1 0 1 0 0,0 0-1 0 0,1 0 1 0 0,-1 1 0 0 0,1-1-1 0 0,-1 0 1 0 0,0 1 0 0 0,1-1-1 0 0,-1 0 1 0 0,0 1-1 0 0,0-1 1 0 0,0 1 0 0 0,0-1-1 0 0,1 1 1 0 0,-1 0-1 0 0,0-1 1 0 0,0 1 0 0 0,0 0-1 0 0,0-1 1 0 0,0 1-1 0 0,0 0 1 0 0,0 0 0 0 0,0 0-1 0 0,0 0 1 0 0,0 0 0 0 0,0 0-1 0 0,0 0 1 0 0,0 0-1 0 0,0 1 1 0 0,1-1 0 0 0,-1 0-1 0 0,0 0 1 0 0,0 1-1 0 0,-2 0 1 0 0,0 0 13 0 0,0 1 1 0 0,0 0-1 0 0,0-1 0 0 0,0 1 0 0 0,0 0 1 0 0,0 0-1 0 0,1 1 0 0 0,-1-1 0 0 0,1 1 1 0 0,0-1-1 0 0,-1 1 0 0 0,1 0 0 0 0,0-1 1 0 0,-2 6-1 0 0,1-3-98 0 0,1 0 0 0 0,0 0 0 0 0,1 0 0 0 0,-1 0 0 0 0,1 0 0 0 0,0 0 0 0 0,0 0 0 0 0,0 0 0 0 0,1 6 0 0 0,0-10 8 0 0,0 0-1 0 0,0-1 1 0 0,0 1-1 0 0,1 0 1 0 0,-1 0-1 0 0,0-1 1 0 0,1 1-1 0 0,-1 0 0 0 0,1-1 1 0 0,-1 1-1 0 0,0-1 1 0 0,1 1-1 0 0,0-1 1 0 0,-1 1-1 0 0,1 0 1 0 0,-1-1-1 0 0,1 0 1 0 0,-1 1-1 0 0,1-1 1 0 0,0 1-1 0 0,-1-1 1 0 0,1 0-1 0 0,0 1 1 0 0,0-1-1 0 0,-1 0 1 0 0,1 0-1 0 0,0 0 1 0 0,0 0-1 0 0,-1 1 1 0 0,1-1-1 0 0,0 0 1 0 0,0 0-1 0 0,-1 0 1 0 0,1-1-1 0 0,1 1 1 0 0,29-4-2661 0 0,-30 4 2484 0 0,22-5-6095 0 0,0-2-1795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 12896 0 0,'-6'-2'1172'0'0,"4"2"-1061"0"0,-1 0 0 0 0,0 1 0 0 0,0-1 1 0 0,1 1-1 0 0,-1-1 0 0 0,0 1 0 0 0,1 0 1 0 0,-1 0-1 0 0,-3 2 0 0 0,3-1 641 0 0,0 0-1 0 0,0 0 0 0 0,0 0 0 0 0,1 0 1 0 0,-1 1-1 0 0,1-1 0 0 0,-1 1 1 0 0,1-1-1 0 0,0 1 0 0 0,0 0 1 0 0,-3 5-1 0 0,4-5-182 0 0,0 0 0 0 0,0-1 0 0 0,0 1 0 0 0,0 0 0 0 0,0 0 1 0 0,1 0-1 0 0,-1-1 0 0 0,1 1 0 0 0,0 0 0 0 0,0 0 0 0 0,0 0 0 0 0,0 0 0 0 0,1 5 1 0 0,0-5-633 0 0,0-1 1 0 0,-1 0-1 0 0,1 0 1 0 0,0 0-1 0 0,0 0 1 0 0,1 0-1 0 0,-1 0 1 0 0,0 0-1 0 0,1 0 1 0 0,-1 0-1 0 0,3 2 1 0 0,14 11 342 0 0,-13-11-175 0 0,-1 0 0 0 0,1 0 0 0 0,0 0 0 0 0,-1 1 0 0 0,5 6 0 0 0,-8-9-86 0 0,0 0-1 0 0,0-1 0 0 0,0 1 1 0 0,-1 1-1 0 0,1-1 0 0 0,0 0 1 0 0,-1 0-1 0 0,0 0 0 0 0,1 0 1 0 0,-1 0-1 0 0,0 0 0 0 0,0 1 1 0 0,0-1-1 0 0,0 0 0 0 0,0 0 1 0 0,-1 0-1 0 0,1 0 0 0 0,-1 0 1 0 0,0 3-1 0 0,-1 1-23 0 0,-1 0 0 0 0,0 0-1 0 0,0 0 1 0 0,-1 0 0 0 0,0-1 0 0 0,0 1 0 0 0,0-1-1 0 0,0 0 1 0 0,-1 0 0 0 0,0-1 0 0 0,-9 7 0 0 0,8-6-481 0 0,0-1 1 0 0,-1 0-1 0 0,0 0 1 0 0,0 0 0 0 0,-12 3-1 0 0,7-4-1623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3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2 11976 0 0,'-18'-1'902'0'0,"12"0"1239"0"0,-1 1-1 0 0,1 0 0 0 0,-9 1 0 0 0,13 0-1792 0 0,0-1 0 0 0,0 1 0 0 0,0 0 0 0 0,-1-1-1 0 0,1 1 1 0 0,0 0 0 0 0,0 0 0 0 0,1 0 0 0 0,-1 0-1 0 0,0 1 1 0 0,0-1 0 0 0,0 1 0 0 0,-2 2 0 0 0,1 0-188 0 0,-1 1 0 0 0,1 0 0 0 0,0 0 1 0 0,0 0-1 0 0,0 0 0 0 0,1 0 0 0 0,-1 1 1 0 0,-1 9-1 0 0,2-11-224 0 0,1 1 1 0 0,1-1 0 0 0,-1 1-1 0 0,1-1 1 0 0,-1 1-1 0 0,1-1 1 0 0,0 1-1 0 0,1-1 1 0 0,-1 1 0 0 0,1-1-1 0 0,2 9 1 0 0,-3-13 66 0 0,1 4-451 0 0,1 0 0 0 0,-1 0 0 0 0,1 0 1 0 0,-1 0-1 0 0,1-1 0 0 0,0 1 1 0 0,1-1-1 0 0,-1 1 0 0 0,0-1 0 0 0,1 0 1 0 0,0 1-1 0 0,0-1 0 0 0,0-1 0 0 0,4 4 1 0 0,13 3-1855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3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7 760 5064 0 0,'0'0'232'0'0,"-6"-11"8906"0"0,6-6-1808 0 0,0 0-3435 0 0,1-59-1883 0 0,0 44-1778 0 0,5-41 89 0 0,-3 41-284 0 0,-1-42-1 0 0,-1 15 13 0 0,-1 14-35 0 0,-7-52 0 0 0,3 58 275 0 0,1-1 0 0 0,4-47-1 0 0,-1 83-216 0 0,0 0-1 0 0,1 1 0 0 0,0-1 0 0 0,0 0 1 0 0,0 0-1 0 0,0 0 0 0 0,0 1 0 0 0,1-1 1 0 0,0 1-1 0 0,2-5 0 0 0,-3 7-53 0 0,0 0 0 0 0,0-1 0 0 0,0 1 0 0 0,1 0 0 0 0,-1 0 0 0 0,0 0 0 0 0,1 0 0 0 0,-1 0-1 0 0,1 0 1 0 0,-1 0 0 0 0,1 1 0 0 0,-1-1 0 0 0,1 0 0 0 0,0 1 0 0 0,-1 0 0 0 0,1-1 0 0 0,0 1 0 0 0,-1 0 0 0 0,1-1 0 0 0,0 1 0 0 0,-1 0 0 0 0,1 1 0 0 0,0-1-1 0 0,-1 0 1 0 0,4 1 0 0 0,2 1-19 0 0,0 0 0 0 0,1 0-1 0 0,-1 1 1 0 0,0 0-1 0 0,0 0 1 0 0,-1 1-1 0 0,1 0 1 0 0,-1 0 0 0 0,0 0-1 0 0,0 1 1 0 0,0 0-1 0 0,0 0 1 0 0,-1 1-1 0 0,0-1 1 0 0,0 1-1 0 0,0 0 1 0 0,-1 1 0 0 0,4 6-1 0 0,-1 1-472 0 0,0 1 0 0 0,-1-1 0 0 0,0 1 0 0 0,-1 0-1 0 0,-1 0 1 0 0,0 1 0 0 0,2 29 0 0 0,-3-16-1027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1 364 11976 0 0,'0'0'1082'0'0,"12"9"-383"0"0,-9-8 30 0 0,0 1 1 0 0,-1-1-1 0 0,1 0 1 0 0,0-1-1 0 0,0 1 0 0 0,0 0 1 0 0,0-1-1 0 0,0 1 1 0 0,4-1-1 0 0,31-2 4924 0 0,-30 2-4703 0 0,36-3-394 0 0,36-3 653 0 0,-68 4-2385 0 0,1 0-1 0 0,14-6 1 0 0,-9 1-947 0 0</inkml:trace>
  <inkml:trace contextRef="#ctx0" brushRef="#br0" timeOffset="1">421 271 5064 0 0,'-6'4'448'0'0,"-2"7"-352"0"0,2 1-96 0 0,0 3 0 0 0,-5 2 4096 0 0,2 4 800 0 0,1-1 159 0 0,3 0 33 0 0,-1-1-4040 0 0,0 4-808 0 0,-2-3-160 0 0,2-2-80 0 0,6-4 64 0 0,0 2-64 0 0,-2-6 0 0 0</inkml:trace>
  <inkml:trace contextRef="#ctx0" brushRef="#br0" timeOffset="2">508 0 21743 0 0,'0'0'960'0'0,"-3"3"200"0"0,0 2-928 0 0,-2 2-232 0 0,2 3 0 0 0,0 3 0 0 0,1-1-448 0 0,2 1-128 0 0,0 1-32 0 0,-3 2-8447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1 498 21191 0 0,'0'0'2127'0'0,"5"-4"-1926"0"0,0-1 19 0 0,-1 0 0 0 0,-1 0 0 0 0,1 0 1 0 0,3-8-1 0 0,9-11 562 0 0,-9 14-767 0 0,-1 1 0 0 0,0 0 0 0 0,0-1 0 0 0,-1 0 0 0 0,-1-1 0 0 0,1 1 0 0 0,-2-1 0 0 0,0 0 0 0 0,0 0 0 0 0,2-18 0 0 0,-5 29-15 0 0,0 0 0 0 0,0-1 0 0 0,0 1 0 0 0,1 0 0 0 0,-1 0 0 0 0,0 0 0 0 0,0 0 0 0 0,0-1 0 0 0,0 1 0 0 0,0 0 0 0 0,0 0 0 0 0,0 0 0 0 0,0 0 0 0 0,0-1 0 0 0,0 1 0 0 0,0 0 0 0 0,0 0 0 0 0,0 0 0 0 0,0 0 0 0 0,0-1 0 0 0,-1 1 0 0 0,1 0 0 0 0,0 0 0 0 0,0 0 0 0 0,0 0 0 0 0,0-1 0 0 0,0 1 0 0 0,0 0 0 0 0,0 0 0 0 0,0 0 0 0 0,-1 0 0 0 0,1 0 0 0 0,0 0 0 0 0,0-1 0 0 0,-6 5 0 0 0,-6 10 0 0 0,12-13 0 0 0,-8 11 222 0 0,0 0-1 0 0,2 1 0 0 0,-1 0 1 0 0,2 0-1 0 0,0 1 0 0 0,-5 19 1 0 0,6-17-30 0 0,2 0 0 0 0,0 1 0 0 0,1 19 1 0 0,1-33-164 0 0,1 1 0 0 0,-1-1 0 0 0,1 1-1 0 0,0-1 1 0 0,-1 1 0 0 0,2-1 0 0 0,-1 0 0 0 0,0 1 0 0 0,1-1 0 0 0,-1 0 0 0 0,1 0 0 0 0,0 0 0 0 0,0 0 0 0 0,0-1 0 0 0,4 5 0 0 0,-5-6-72 0 0,0 0 0 0 0,0 0 0 0 0,1 0 0 0 0,-1 1 1 0 0,1-2-1 0 0,-1 1 0 0 0,0 0 0 0 0,1 0 0 0 0,0 0 1 0 0,-1-1-1 0 0,1 1 0 0 0,-1-1 0 0 0,1 1 0 0 0,0-1 1 0 0,-1 1-1 0 0,1-1 0 0 0,0 0 0 0 0,0 0 1 0 0,-1 0-1 0 0,1 0 0 0 0,0 0 0 0 0,-1 0 0 0 0,1-1 1 0 0,0 1-1 0 0,-1-1 0 0 0,1 1 0 0 0,0-1 0 0 0,-1 1 1 0 0,1-1-1 0 0,-1 0 0 0 0,1 0 0 0 0,1-1 1 0 0,1-1-1577 0 0,1-1 1 0 0,-1 0 0 0 0,-1 0 0 0 0,7-7 0 0 0,1-5-6508 0 0</inkml:trace>
  <inkml:trace contextRef="#ctx0" brushRef="#br0" timeOffset="1">372 1 9672 0 0,'-3'7'874'0'0,"-4"6"-477"0"0,1-1-1 0 0,-8 24 1 0 0,-10 64 10561 0 0,14-52-8342 0 0,5-25-2502 0 0,0 1 1 0 0,-1 33-1 0 0,6-49-190 0 0,0 0-1 0 0,0 0 1 0 0,0 0-1 0 0,1 0 1 0 0,1 0 0 0 0,-1-1-1 0 0,1 1 1 0 0,0 0 0 0 0,1-1-1 0 0,0 1 1 0 0,4 7 0 0 0,-5-12-142 0 0,0 0-1 0 0,0-1 1 0 0,0 1 0 0 0,1-1 0 0 0,-1 0 0 0 0,0 0 0 0 0,1 0 0 0 0,4 3 0 0 0,7 3-805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92 248 18287 0 0,'-5'2'226'0'0,"1"1"1"0"0,-1 0-1 0 0,1 1 0 0 0,0-1 0 0 0,0 1 0 0 0,0-1 0 0 0,0 1 0 0 0,1 0 0 0 0,0 1 0 0 0,-5 6 0 0 0,2-1 389 0 0,0 1 1 0 0,0 1-1 0 0,-5 16 0 0 0,7-17-516 0 0,1 1 0 0 0,0 0 0 0 0,-1 17 0 0 0,4-24 62 0 0,-1 0 0 0 0,1 0 0 0 0,0 1 0 0 0,0-1 0 0 0,1 0 0 0 0,0 0 0 0 0,0 0 0 0 0,0 0 0 0 0,0 0 0 0 0,4 7 0 0 0,-5-11-153 0 0,1 1-1 0 0,-1-1 1 0 0,1 0 0 0 0,0 0-1 0 0,-1 0 1 0 0,1 0 0 0 0,0 0 0 0 0,0 0-1 0 0,0 0 1 0 0,0 0 0 0 0,0 0-1 0 0,0 0 1 0 0,0 0 0 0 0,0 0-1 0 0,0-1 1 0 0,0 1 0 0 0,0 0 0 0 0,1-1-1 0 0,-1 1 1 0 0,0-1 0 0 0,3 1-1 0 0,-3-1-7 0 0,0 0-1 0 0,1 0 1 0 0,-1-1-1 0 0,1 1 1 0 0,-1 0-1 0 0,0-1 0 0 0,1 1 1 0 0,-1-1-1 0 0,0 1 1 0 0,0-1-1 0 0,1 0 1 0 0,-1 0-1 0 0,0 1 0 0 0,0-1 1 0 0,0 0-1 0 0,0 0 1 0 0,1-1-1 0 0,3-4 109 0 0,0 0-1 0 0,-1 0 1 0 0,1 0-1 0 0,-2-1 1 0 0,1 0-1 0 0,3-8 1 0 0,7-23 431 0 0,12-59 0 0 0,-10 34-447 0 0,-1 5 58 0 0,-6 22 701 0 0,1-1 1 0 0,29-66-1 0 0,-36 98-203 0 0,0 5-242 0 0,-2 12-99 0 0,-2 18-178 0 0,-3 2-222 0 0,-8 80 176 0 0,12-94-594 0 0,0 1 1 0 0,1-1-1 0 0,0 0 1 0 0,5 19-1 0 0,-1-19-2273 0 0,3-3-6836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5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23039 0 0,'-4'4'418'0'0,"0"0"-1"0"0,1 0 1 0 0,-1 0-1 0 0,1 0 1 0 0,-1 1-1 0 0,1-1 1 0 0,0 1-1 0 0,1 0 1 0 0,-4 9 0 0 0,5-11-268 0 0,0-1 0 0 0,0 0 1 0 0,1 0-1 0 0,0 1 0 0 0,-1-1 1 0 0,1 0-1 0 0,0 1 1 0 0,0-1-1 0 0,0 0 0 0 0,0 1 1 0 0,1-1-1 0 0,-1 0 0 0 0,1 1 1 0 0,-1-1-1 0 0,1 0 1 0 0,0 0-1 0 0,0 1 0 0 0,0-1 1 0 0,0 0-1 0 0,0 0 0 0 0,0 0 1 0 0,1 0-1 0 0,-1 0 1 0 0,0-1-1 0 0,4 4 0 0 0,22 13 410 0 0,2 0-536 0 0,-28-16-17 0 0,1-1 0 0 0,-1 0 0 0 0,0 1 0 0 0,1-1 1 0 0,-1 0-1 0 0,0 1 0 0 0,0 0 0 0 0,0-1 0 0 0,0 1 0 0 0,0 0 0 0 0,0-1 1 0 0,-1 1-1 0 0,1 0 0 0 0,0 2 0 0 0,-1-2-29 0 0,0 0 0 0 0,0-1 0 0 0,0 1-1 0 0,0 0 1 0 0,-1-1 0 0 0,1 1 0 0 0,0 0 0 0 0,-1-1-1 0 0,1 1 1 0 0,-1-1 0 0 0,0 1 0 0 0,1-1 0 0 0,-1 1 0 0 0,0-1-1 0 0,0 0 1 0 0,0 1 0 0 0,0-1 0 0 0,0 0 0 0 0,0 0 0 0 0,-1 1-1 0 0,1-1 1 0 0,-2 1 0 0 0,-4 3-519 0 0,0 0 0 0 0,-16 8 0 0 0,15-9-81 0 0,-8 4-732 0 0,-1 0-49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9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33 3224 0 0,'-1'-21'12900'0'0,"1"21"-12761"0"0,0-1 1 0 0,0 1 0 0 0,1-1 0 0 0,-1 1 0 0 0,0 0 0 0 0,0-1-1 0 0,0 1 1 0 0,0-1 0 0 0,0 1 0 0 0,0-1 0 0 0,0 1 0 0 0,0-1 0 0 0,0 1-1 0 0,0-1 1 0 0,0 1 0 0 0,0-1 0 0 0,0 1 0 0 0,0 0 0 0 0,0-1-1 0 0,-1 1 1 0 0,1-1 0 0 0,0 1 0 0 0,0-1 0 0 0,-1 1 0 0 0,1-1-1 0 0,-1 1-96 0 0,1 0-1 0 0,-1 0 0 0 0,1 0 0 0 0,-1 0 0 0 0,1 1 0 0 0,0-1 0 0 0,-1 0 0 0 0,1 0 1 0 0,-1 0-1 0 0,1 0 0 0 0,-1 1 0 0 0,1-1 0 0 0,-1 0 0 0 0,1 0 0 0 0,0 1 0 0 0,-1-1 1 0 0,1 0-1 0 0,-1 1 0 0 0,-17 19-232 0 0,10-6-273 0 0,0 0-1 0 0,1 0 1 0 0,-10 28 0 0 0,14-30-1151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33:5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1840 0 0,'0'0'17275'0'0,"-1"0"-17217"0"0,0 1 0 0 0,-1-1 0 0 0,1 0 0 0 0,0 1 0 0 0,-1-1 0 0 0,1 1 0 0 0,0 0 0 0 0,0-1 0 0 0,-2 2 0 0 0,-1 8 115 0 0,1 0-1 0 0,0 1 0 0 0,1-1 0 0 0,0 1 1 0 0,1-1-1 0 0,0 1 0 0 0,1 11 0 0 0,-3 20 286 0 0,2 7 482 0 0,2-43-597 0 0,1-8 95 0 0,2-10-137 0 0,4-114 1569 0 0,-15 76-1284 0 0,6 45-204 0 0,-2 12 156 0 0,-3 14 148 0 0,-1 12-686 0 0,-4 57 0 0 0,10-83-21 0 0,0 1 0 0 0,-1-1 0 0 0,0 0 0 0 0,-4 11 0 0 0,4-11 3 0 0,-1 0 0 0 0,1 1 1 0 0,0 0-1 0 0,1-1 0 0 0,0 1 1 0 0,-1 9-1 0 0,2-16 138 0 0,1-3-104 0 0,-1 1-1 0 0,1 0 1 0 0,-1-1 0 0 0,1 1 0 0 0,-1-1-1 0 0,0 1 1 0 0,0-1 0 0 0,1 1 0 0 0,-1-3-1 0 0,0 3-2 0 0,3-19-12 0 0,1 0-1 0 0,7-19 0 0 0,4-20-14 0 0,-1 10 1040 0 0,-3 12-217 0 0,-10 27-644 0 0,-3 38-158 0 0,2-21-43 0 0,-1 0-1 0 0,1 1 1 0 0,-4 12-1 0 0,-11 34-66 0 0,-14 40-15 0 0,28-91 116 0 0,-4 6 19 0 0,5-11 0 0 0,0 1-1 0 0,0-1 1 0 0,-1 0 0 0 0,1 1 0 0 0,0-1 0 0 0,-1 0-1 0 0,1 1 1 0 0,-2-3 0 0 0,0 0-4 0 0,0-5 21 0 0,1-1-1 0 0,0 1 1 0 0,0 0 0 0 0,1 0 0 0 0,0-1-1 0 0,3-16 1 0 0,-1-13 100 0 0,4-34-160 0 0,-3 49-89 0 0,-14 213 380 0 0,8-134 66 0 0,3-54-200 0 0,-1-4-58 0 0,0 0 1 0 0,0 0 0 0 0,1 0-1 0 0,-1 0 1 0 0,1 1-1 0 0,-1-1 1 0 0,1-6-1 0 0,-1-10 308 0 0,-1 5-309 0 0,1 0 0 0 0,1 0-1 0 0,1-19 1 0 0,-1 19-78 0 0,1 1 1 0 0,-2-1-1 0 0,-2-19 0 0 0,2 25 6 0 0,-2-2 0 0 0,1 14 0 0 0,0 1 0 0 0,0 0 0 0 0,1 0 0 0 0,-1 0 0 0 0,0 6 0 0 0,-3 134-1489 0 0,5-145 1318 0 0,0 0 0 0 0,0 0 0 0 0,0 1 0 0 0,0-1 0 0 0,0 0 0 0 0,0 0 0 0 0,1 1 0 0 0,-1-1 0 0 0,0 0 0 0 0,0 0 0 0 0,0 1 0 0 0,0-1 1 0 0,1 0-1 0 0,-1 0 0 0 0,0 1 0 0 0,0-1 0 0 0,1 0 0 0 0,-1 0 0 0 0,0 0 0 0 0,0 0 0 0 0,1 0 0 0 0,-1 1 0 0 0,0-1 0 0 0,7 0-1853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51:48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174 297 1840 0 0,'-3'-15'411'0'0,"2"11"510"0"0,0 0 0 0 0,0 0 1 0 0,0 0-1 0 0,0 0 0 0 0,0-5 1 0 0,1-39 1941 0 0,1 23-2459 0 0,0-15-160 0 0,0 15-13 0 0,-1 1 1 0 0,-5-38-1 0 0,4 59-61 0 0,0 0 1 0 0,1 0 0 0 0,-1 0 0 0 0,0-1 0 0 0,0 1 0 0 0,-2-3 0 0 0,2 6-156 0 0,1-1 1 0 0,0 1-1 0 0,-1 0 1 0 0,1-1 0 0 0,-1 1-1 0 0,1 0 1 0 0,-1 0 0 0 0,1-1-1 0 0,-1 1 1 0 0,1 0-1 0 0,-1 0 1 0 0,1 0 0 0 0,-1-1-1 0 0,1 1 1 0 0,-1 0-1 0 0,0 0 1 0 0,1 0 0 0 0,-1 0-1 0 0,1 0 1 0 0,-1 0 0 0 0,1 0-1 0 0,-1 0 1 0 0,1 0-1 0 0,-1 1 1 0 0,1-1 0 0 0,-2 0-1 0 0,-10 7 645 0 0,11-6-601 0 0,-7 4 430 0 0,0 1 0 0 0,1 0 0 0 0,0 1 0 0 0,0 0 0 0 0,1 0 0 0 0,0 0 0 0 0,-10 16 0 0 0,6-6 390 0 0,0 1 1 0 0,-12 32-1 0 0,22-49-864 0 0,-5 10 258 0 0,1 1-1 0 0,-5 22 0 0 0,9-32-241 0 0,-1 1 0 0 0,1 0-1 0 0,0 0 1 0 0,0-1 0 0 0,0 1-1 0 0,0 0 1 0 0,0 0 0 0 0,0-1-1 0 0,1 1 1 0 0,-1 0 0 0 0,1-1-1 0 0,0 1 1 0 0,0 0-1 0 0,0-1 1 0 0,0 1 0 0 0,0-1-1 0 0,1 1 1 0 0,2 3 0 0 0,-2-5-24 0 0,-1 1 0 0 0,1-1 0 0 0,0 0 0 0 0,0 0-1 0 0,0 0 1 0 0,0 0 0 0 0,0-1 0 0 0,0 1 0 0 0,0 0 0 0 0,0-1 0 0 0,0 1 0 0 0,0-1 0 0 0,0 0 0 0 0,0 0 0 0 0,0 0 0 0 0,0 0 0 0 0,3 0 0 0 0,3 0 29 0 0,0-1 1 0 0,17-4-1 0 0,29-13 151 0 0,16-3 164 0 0,-62 20-288 0 0,0-1 0 0 0,0 1 0 0 0,0 1 1 0 0,0-1-1 0 0,0 1 0 0 0,16 3 0 0 0,-22-3-62 0 0,0 0-1 0 0,-1 1 0 0 0,1-1 0 0 0,0 1 1 0 0,-1 0-1 0 0,1 0 0 0 0,0-1 0 0 0,-1 1 1 0 0,1 0-1 0 0,-1 0 0 0 0,1 1 0 0 0,-1-1 1 0 0,0 0-1 0 0,1 0 0 0 0,-1 1 1 0 0,0-1-1 0 0,2 4 0 0 0,-1-2 96 0 0,0 1-1 0 0,-1-1 1 0 0,1 1-1 0 0,-1 0 1 0 0,0-1-1 0 0,0 1 1 0 0,1 8-1 0 0,-2 2 226 0 0,1 0 0 0 0,-2 0-1 0 0,-3 21 1 0 0,1-8-304 0 0,-11 63-322 0 0,13-87 114 0 0,0 1 0 0 0,-1-1-1 0 0,1 0 1 0 0,-1 0 0 0 0,1 0-1 0 0,-1 0 1 0 0,-4 5 0 0 0,5-7-584 0 0,0-3 180 0 0,1-1 0 0 0,0 1 0 0 0,-1 0 1 0 0,1 0-1 0 0,0-1 0 0 0,0-3 0 0 0,0 5 378 0 0,0-16-1705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51:49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10592 0 0,'0'6'1104'0'0,"0"1"-733"0"0,1 1 1 0 0,1-1-1 0 0,-1 0 1 0 0,6 13-1 0 0,0 5 949 0 0,3 12 804 0 0,25 60-1 0 0,25 34-199 0 0,-5-14-1489 0 0,-48-99-883 0 0,41 89 1342 0 0,-11-39-7253 0 0,-22-48-327 0 0</inkml:trace>
  <inkml:trace contextRef="#ctx0" brushRef="#br0" timeOffset="1">195 491 13360 0 0,'-8'0'3199'0'0,"13"5"-2231"0"0,1-2 8 0 0,3-1-784 0 0,2 0-192 0 0,0-4 0 0 0,3 0 0 0 0,-2-3-144 0 0,1 0-72 0 0,2-5-8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51:49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52 197 6912 0 0,'-4'9'284'0'0,"0"-1"1"0"0,0 1-1 0 0,-3 13 0 0 0,-9 56 6734 0 0,7-24-3991 0 0,3-1-803 0 0,6-53-2202 0 0,0 1 0 0 0,-1-1 0 0 0,1 0 0 0 0,0 1 0 0 0,0-1 0 0 0,0 1 0 0 0,0-1 0 0 0,0 1 0 0 0,0-1 0 0 0,0 0 0 0 0,0 1 0 0 0,0-1-1 0 0,0 1 1 0 0,0-1 0 0 0,0 1 0 0 0,0-1 0 0 0,0 0 0 0 0,0 1 0 0 0,1-1 0 0 0,-1 1 0 0 0,0-1 0 0 0,0 0 0 0 0,0 1 0 0 0,1-1 0 0 0,-1 1 0 0 0,1-1-5 0 0,-1 0-1 0 0,1 0 1 0 0,-1 0 0 0 0,1 0-1 0 0,-1 0 1 0 0,1 0 0 0 0,-1 0-1 0 0,1-1 1 0 0,-1 1 0 0 0,0 0-1 0 0,1 0 1 0 0,-1 0 0 0 0,1-1-1 0 0,-1 1 1 0 0,0 0 0 0 0,1-1-1 0 0,-1 1 1 0 0,1-1 0 0 0,17-19 179 0 0,-8 4-121 0 0,1 1-8 0 0,16-22 1 0 0,-24 34-67 0 0,0 0 0 0 0,0-1 0 0 0,1 1 0 0 0,-1 1 0 0 0,0-1 0 0 0,1 0 0 0 0,0 1 0 0 0,0 0-1 0 0,-1 0 1 0 0,1 0 0 0 0,8-2 0 0 0,-9 3-9 0 0,-1 1-1 0 0,0-1 0 0 0,0 1 1 0 0,0 0-1 0 0,1 0 1 0 0,-1 0-1 0 0,0 0 0 0 0,0 0 1 0 0,1 0-1 0 0,-1 1 1 0 0,0-1-1 0 0,0 1 0 0 0,0 0 1 0 0,0-1-1 0 0,0 1 0 0 0,0 0 1 0 0,3 2-1 0 0,-2-1 4 0 0,-1 0 0 0 0,1 0-1 0 0,-1 0 1 0 0,0 1 0 0 0,0-1 0 0 0,0 1-1 0 0,0 0 1 0 0,0-1 0 0 0,-1 1 0 0 0,3 6-1 0 0,0 3 50 0 0,0 0-1 0 0,-1 0 0 0 0,0 1 0 0 0,1 23 0 0 0,-3-12 215 0 0,0 1-1 0 0,-1-1 1 0 0,-2 1 0 0 0,-1-1-1 0 0,0 1 1 0 0,-2-1 0 0 0,-13 37-1 0 0,18-59-233 0 0,-1-1 0 0 0,1 1 0 0 0,-1-1 0 0 0,1 1 0 0 0,-1-1-1 0 0,0 0 1 0 0,0 1 0 0 0,0-1 0 0 0,0 0 0 0 0,0 0 0 0 0,0 0 0 0 0,0 0-1 0 0,0 0 1 0 0,-2 2 0 0 0,2-3-13 0 0,0 0 1 0 0,1 0-1 0 0,-1 0 0 0 0,0 1 0 0 0,0-1 0 0 0,0 0 1 0 0,1 0-1 0 0,-1 0 0 0 0,0 0 0 0 0,0-1 1 0 0,0 1-1 0 0,1 0 0 0 0,-1 0 0 0 0,0 0 0 0 0,0-1 1 0 0,1 1-1 0 0,-1 0 0 0 0,0-1 0 0 0,0 1 1 0 0,1 0-1 0 0,-1-1 0 0 0,0 1 0 0 0,1-1 1 0 0,-1 1-1 0 0,1-1 0 0 0,-1 0 0 0 0,1 1 0 0 0,-1-1 1 0 0,0 0-1 0 0,-6-8 42 0 0,1 1-1 0 0,0-1 1 0 0,0 0 0 0 0,0 0-1 0 0,2-1 1 0 0,-7-15 0 0 0,2 0-18 0 0,-8-38 0 0 0,11 29-84 0 0,1 0 0 0 0,2 0 0 0 0,1 0 1 0 0,2-1-1 0 0,1 1 0 0 0,11-62 0 0 0,-10 83 46 0 0,1 0 0 0 0,1 0 1 0 0,0 0-1 0 0,0 1 0 0 0,1-1 0 0 0,1 1 0 0 0,0 0 0 0 0,1 0 0 0 0,1 1 0 0 0,-1 0 0 0 0,2 0 0 0 0,-1 1 1 0 0,1 0-1 0 0,1 0 0 0 0,0 1 0 0 0,12-8 0 0 0,-20 15 22 0 0,0 1 1 0 0,1-1-1 0 0,-1 1 1 0 0,1-1-1 0 0,0 1 1 0 0,0 0-1 0 0,-1 0 1 0 0,1 0-1 0 0,0 0 1 0 0,0 1-1 0 0,0-1 1 0 0,0 1-1 0 0,0 0 1 0 0,0 0-1 0 0,0 0 1 0 0,-1 0-1 0 0,1 0 1 0 0,0 1-1 0 0,5 0 1 0 0,-5 0 6 0 0,0 1 1 0 0,-1-1-1 0 0,1 1 0 0 0,0 0 1 0 0,0-1-1 0 0,-1 1 1 0 0,1 1-1 0 0,-1-1 0 0 0,0 0 1 0 0,0 0-1 0 0,1 1 1 0 0,-1-1-1 0 0,-1 1 1 0 0,1 0-1 0 0,0 0 0 0 0,-1-1 1 0 0,3 7-1 0 0,-1 0 22 0 0,-1-1-1 0 0,0 1 1 0 0,0 0 0 0 0,-1 0-1 0 0,0 0 1 0 0,0 0 0 0 0,-2 15-1 0 0,0 0 103 0 0,-9 39-1 0 0,8-55-186 0 0,0 0 0 0 0,0 0 0 0 0,0-1 0 0 0,-1 1-1 0 0,-1-1 1 0 0,1 0 0 0 0,-10 13 0 0 0,13-19-28 0 0,0 0-1 0 0,-1-1 1 0 0,1 1 0 0 0,0-1-1 0 0,-1 1 1 0 0,1-1 0 0 0,-1 0-1 0 0,1 1 1 0 0,-1-1 0 0 0,1 1-1 0 0,-1-1 1 0 0,1 0 0 0 0,-1 1-1 0 0,1-1 1 0 0,-1 0 0 0 0,1 0-1 0 0,-1 1 1 0 0,0-1 0 0 0,1 0-1 0 0,-1 0 1 0 0,1 0 0 0 0,-1 0-1 0 0,0 0 1 0 0,1 0 0 0 0,-2 0-1 0 0,-6 0-1642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51:50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1101 58 2760 0 0,'-43'-11'25'0'0,"-43"-12"1807"0"0,29 10 2169 0 0,39 9-3217 0 0,1 1-1 0 0,0 1 1 0 0,-1 1 0 0 0,1 0-1 0 0,-1 1 1 0 0,1 1-1 0 0,-32 6 1 0 0,34-3-579 0 0,1 0 1 0 0,-1 0 0 0 0,1 2-1 0 0,1-1 1 0 0,-1 2 0 0 0,1 0-1 0 0,0 1 1 0 0,1 0 0 0 0,-18 15-1 0 0,-5 7-84 0 0,1 2 0 0 0,2 1-1 0 0,-45 59 1 0 0,-69 129-68 0 0,94-132-53 0 0,-39 73 0 0 0,28-27 59 0 0,49-101 78 0 0,1 1 0 0 0,-8 38 1 0 0,17-55-65 0 0,0 1 0 0 0,2 0 1 0 0,0 1-1 0 0,1-1 1 0 0,3 29-1 0 0,0-33-57 0 0,0-1 1 0 0,1 0-1 0 0,1 0 0 0 0,0 0 0 0 0,1 0 0 0 0,0 0 0 0 0,1-1 0 0 0,10 16 0 0 0,-3-9-4 0 0,1-1 0 0 0,1-1 0 0 0,1 0 0 0 0,0-1 0 0 0,33 27-1 0 0,105 61-10 0 0,-93-69 1 0 0,1-4 0 0 0,2-2 0 0 0,0-3 0 0 0,3-3 0 0 0,0-3 0 0 0,100 19 0 0 0,-130-34 36 0 0,0-2 0 0 0,1-1 0 0 0,-1-2 0 0 0,1-1 0 0 0,-1-2 0 0 0,1-2 0 0 0,-1-1 0 0 0,0-2 0 0 0,37-12 0 0 0,-48 11 26 0 0,-1-1 0 0 0,0-1 1 0 0,-1-2-1 0 0,0 0 0 0 0,-1-2 1 0 0,0 0-1 0 0,-1-2 0 0 0,-1 0 0 0 0,0-1 1 0 0,-1-2-1 0 0,-1 0 0 0 0,-1 0 0 0 0,21-31 1 0 0,-20 19 207 0 0,-1-1 1 0 0,-2 0 0 0 0,-1-1-1 0 0,-1 0 1 0 0,-2-1 0 0 0,-2-1-1 0 0,-1 0 1 0 0,-1 0 0 0 0,-3-1-1 0 0,3-49 1 0 0,-6 37 64 0 0,-3-1-1 0 0,-1 0 1 0 0,-3 1-1 0 0,-2 0 1 0 0,-2 0-1 0 0,-2 1 1 0 0,-20-55 0 0 0,13 58-276 0 0,-2 1 0 0 0,-1 1 0 0 0,-3 0 0 0 0,-1 2 1 0 0,-2 1-1 0 0,-1 1 0 0 0,-3 2 0 0 0,0 1 1 0 0,-3 1-1 0 0,0 2 0 0 0,-57-41 0 0 0,63 54-178 0 0,-2 0-1 0 0,-36-16 1 0 0,48 27-400 0 0,0 1 0 0 0,0 0 0 0 0,0 2 0 0 0,-1 0 0 0 0,-28-3 0 0 0,15 5-941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39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 7832 0 0,'0'0'696'0'0,"-6"2"-560"0"0,0 0-136 0 0,-2 3 0 0 0,0 2 1360 0 0,2 2 240 0 0,-3-2 56 0 0,1 2 8 0 0,0-3-1168 0 0,-4 1-232 0 0,4 1-40 0 0,3 0-16 0 0,-4-3-744 0 0,3 0-144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40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 5064 0 0,'0'0'389'0'0,"-11"-2"5078"0"0,-4 3 571 0 0,12 0-5649 0 0,0 0 0 0 0,0 0 0 0 0,0 0 0 0 0,0 1 0 0 0,0 0 0 0 0,-3 2 0 0 0,0 0-94 0 0,0 1 1 0 0,1 0 0 0 0,-9 11-1 0 0,9-10-211 0 0,0 0 118 0 0,0 0 0 0 0,1 0 0 0 0,-6 11 0 0 0,9-15-410 0 0,0 0 0 0 0,0 0 0 0 0,1 0 0 0 0,-1 0 0 0 0,0 0 0 0 0,1 0 0 0 0,0 0 0 0 0,-1 0 0 0 0,1 0-1 0 0,0 0 1 0 0,0 0 0 0 0,0 0 0 0 0,1 0 0 0 0,-1 0 0 0 0,0 0 0 0 0,1 1 0 0 0,0 2 0 0 0</inkml:trace>
  <inkml:trace contextRef="#ctx0" brushRef="#br0" timeOffset="1">268 42 12440 0 0,'0'0'1104'0'0,"-5"5"-880"0"0,-4 3-224 0 0,1 1 0 0 0,0-1 672 0 0,-1 2 96 0 0,-2 0 24 0 0,5 3-4952 0 0,0-4-992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43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53 275 5064 0 0,'-5'0'476'0'0,"-21"-3"-579"0"0,25 3 359 0 0,0 0-1 0 0,0 0 1 0 0,0 0 0 0 0,0 0 0 0 0,0 0-1 0 0,1 0 1 0 0,-1 1 0 0 0,0-1-1 0 0,0 0 1 0 0,-12-4 10836 0 0,13 3-10796 0 0,0 1 0 0 0,0-1 0 0 0,3-1-8 0 0,0-1-105 0 0,0 0 0 0 0,1 0 0 0 0,0 1-1 0 0,-1-1 1 0 0,1 1 0 0 0,0 0 0 0 0,0 0-1 0 0,0 0 1 0 0,0 0 0 0 0,1 1 0 0 0,4-2-1 0 0,16-2 304 0 0,7-2 109 0 0,66-5 0 0 0,75 9 641 0 0,30-1-652 0 0,-189 3-439 0 0,14 0 279 0 0,45-8-1 0 0,-71 9-381 0 0,0 0 1 0 0,-1-1-1 0 0,1 1 0 0 0,0-1 0 0 0,0 1 1 0 0,-1-1-1 0 0,1 0 0 0 0,0 0 0 0 0,-1 0 1 0 0,1 0-1 0 0,1-1 0 0 0,-2 1-21 0 0,-1 1 0 0 0,0-1 0 0 0,1 0 0 0 0,-1 1 1 0 0,0-1-1 0 0,0 0 0 0 0,0 1 0 0 0,1-1 0 0 0,-1 0 0 0 0,0 1 0 0 0,0-1 0 0 0,0 0 0 0 0,0 1 0 0 0,0-1 0 0 0,0 0 0 0 0,0 1 0 0 0,0-1 0 0 0,0 0 0 0 0,-1 1 0 0 0,1-1 1 0 0,0 0-1 0 0,0 1 0 0 0,-1-1 0 0 0,1 0 0 0 0,0 1 0 0 0,-1-1 0 0 0,1 1 0 0 0,0-1 0 0 0,-1 1 0 0 0,0-2 0 0 0,-5-6 55 0 0,0 1 0 0 0,-1-1 0 0 0,0 1 0 0 0,0 0 0 0 0,-1 0 0 0 0,0 1 0 0 0,-10-7 0 0 0,-65-32 12 0 0,45 26-20 0 0,26 12-65 0 0,0 1-1 0 0,0 1 0 0 0,0 0 1 0 0,-26-7-1 0 0,28 11 12 0 0,-2-1 56 0 0,22 7-26 0 0,-1-2-10 0 0,0 0 0 0 0,0-1 0 0 0,0-1 0 0 0,0 0 0 0 0,14 1 0 0 0,49-5 257 0 0,-35 1-267 0 0,2 0-118 0 0,-15 0 7 0 0,0 1 1 0 0,0 1-1 0 0,-1 1 1 0 0,36 6-1 0 0,-58-7 91 0 0,1 0-1 0 0,-1 1 1 0 0,1-1 0 0 0,-1 1-1 0 0,1-1 1 0 0,-1 1 0 0 0,1-1-1 0 0,-1 1 1 0 0,0 0-1 0 0,1 0 1 0 0,-1 0 0 0 0,0-1-1 0 0,0 1 1 0 0,1 1 0 0 0,-1-1-1 0 0,0 0 1 0 0,0 0 0 0 0,0 0-1 0 0,0 0 1 0 0,0 1-1 0 0,1 1 1 0 0,-2-1 2 0 0,0 0 0 0 0,0 0 0 0 0,0 0 0 0 0,0 0 0 0 0,0 0-1 0 0,0-1 1 0 0,0 1 0 0 0,0 0 0 0 0,-1 0 0 0 0,1 0 0 0 0,-1-1 0 0 0,0 1 0 0 0,1 0 0 0 0,-1 0 0 0 0,0-1-1 0 0,0 1 1 0 0,0-1 0 0 0,-1 3 0 0 0,-22 27 132 0 0,0-1 0 0 0,-2-1 0 0 0,-54 47 0 0 0,52-50-61 0 0,-6 7-19 0 0,-45 54-1 0 0,49-50-58 0 0,30-37-47 0 0,0 0 1 0 0,0 0 0 0 0,0 0-1 0 0,0 0 1 0 0,0 0 0 0 0,0 1-1 0 0,1-1 1 0 0,-1 0-1 0 0,0 0 1 0 0,0 0 0 0 0,0 0-1 0 0,0 0 1 0 0,0 0 0 0 0,0 0-1 0 0,0 0 1 0 0,0 0-1 0 0,1 0 1 0 0,-1 0 0 0 0,0 0-1 0 0,0 0 1 0 0,0 0 0 0 0,0 1-1 0 0,0-1 1 0 0,0 0-1 0 0,0 0 1 0 0,0 0 0 0 0,0 0-1 0 0,0 0 1 0 0,0 0 0 0 0,0 0-1 0 0,0 0 1 0 0,0 1-1 0 0,0-1 1 0 0,0 0 0 0 0,0 0-1 0 0,0 0 1 0 0,0 0 0 0 0,0 0-1 0 0,0 0 1 0 0,0 0 0 0 0,0 1-1 0 0,0-1 1 0 0,0 0-1 0 0,0 0 1 0 0,0 0 0 0 0,0 0-1 0 0,0 0 1 0 0,0 0 0 0 0,0 0-1 0 0,0 1 1 0 0,0-1-1 0 0,0 0 1 0 0,0 0 0 0 0,0 0-1 0 0,0 0 1 0 0,-1 0 0 0 0,1 0-1 0 0,0 0 1 0 0,0 0-1 0 0,0 0 1 0 0,0 0 0 0 0,10-2-7311 0 0,1-3-1113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0:55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49 3224 0 0,'-8'-6'4452'0'0,"5"4"-4079"0"0,1 1-23 0 0,0 0-1 0 0,1 1 1 0 0,-1-1 0 0 0,0 0 0 0 0,0 0-1 0 0,0 1 1 0 0,0-1 0 0 0,0 1-1 0 0,0 0 1 0 0,0 0 0 0 0,0 0-1 0 0,0 0 1 0 0,0 0 0 0 0,0 0-1 0 0,0 0 1 0 0,0 0 0 0 0,-2 1 0 0 0,-47 19 3308 0 0,50-20-3491 0 0,-11 4 1458 0 0,9 4 2788 0 0,3-8-4125 0 0,11 13 551 0 0,-6-10-672 0 0,1 0-1 0 0,-1-1 1 0 0,1 0 0 0 0,0 0 0 0 0,0 0-1 0 0,0 0 1 0 0,8 0 0 0 0,46 3 284 0 0,-36-4-189 0 0,114 2 861 0 0,-105-3-948 0 0,77-9 120 0 0,-16 0 18 0 0,15 0-25 0 0,-53 6-75 0 0,93 1 126 0 0,-129 2-282 0 0,37-3-1 0 0,5-2 47 0 0,41 8-8 0 0,52-1 82 0 0,-110-5-122 0 0,127 0 450 0 0,-162 3-481 0 0,1-1 0 0 0,16-2-1 0 0,-19 2-13 0 0,0 0-1 0 0,0 0 1 0 0,1 1-1 0 0,-1 0 1 0 0,11 1-1 0 0,-10 0 55 0 0,1 0-1 0 0,-1-1 1 0 0,18-2-1 0 0,-19 1-11 0 0,0 1-1 0 0,0-1 0 0 0,0 1 1 0 0,0 1-1 0 0,0-1 0 0 0,12 4 0 0 0,-14-2-34 0 0,0-1 0 0 0,0 0 0 0 0,0-1-1 0 0,0 1 1 0 0,-1-1 0 0 0,1 0 0 0 0,9-1-1 0 0,1-2 89 0 0,23-6 0 0 0,-14-1 1 0 0,-21 7-83 0 0,0 1-1 0 0,0 1 1 0 0,0-1-1 0 0,8-2 1 0 0,-5 4-19 0 0,-4-1-13 0 0,0-1-2 0 0,-2 2-70 0 0,15-20-8359 0 0,-15 10 6537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48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1 2760 0 0,'-54'7'1091'0'0,"28"-4"5009"0"0,-31 2 1 0 0,34-3-4747 0 0,2 1 4587 0 0,699 21-1629 0 0,-74-4-3011 0 0,-190-7 97 0 0,-276-7-173 0 0,66-4-1077 0 0,-146-5-154 0 0,86-14 0 0 0,-111 11 107 0 0,-1 1 215 0 0,1-2 0 0 0,35-12-1 0 0,-60 16-429 0 0,0 1 1 0 0,0 0-1 0 0,0 1 0 0 0,0 0 0 0 0,0 0 1 0 0,8 1-1 0 0,-15 0 338 0 0,2 0 338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50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63 1840 0 0,'-9'5'1247'0'0,"7"-5"-804"0"0,0 0 0 0 0,-1-1 0 0 0,1 1 0 0 0,0 0 0 0 0,0-1 0 0 0,0 0 0 0 0,-1 1 0 0 0,1-1 0 0 0,0 0 0 0 0,0 0 0 0 0,0 0 0 0 0,0 0 0 0 0,0-1 0 0 0,1 1 0 0 0,-1 0 0 0 0,0-1 0 0 0,1 0 0 0 0,-1 1 0 0 0,0-1 0 0 0,1 0 0 0 0,0 0 1 0 0,0 1-1 0 0,-2-4 0 0 0,2 4-206 0 0,1 0 1 0 0,-1 0 0 0 0,1 1 0 0 0,-1-1 0 0 0,1 0 0 0 0,-1 0-1 0 0,1 0 1 0 0,0 1 0 0 0,-1-1 0 0 0,1 0 0 0 0,0 0 0 0 0,0 0 0 0 0,0 0-1 0 0,0 0 1 0 0,-1 0 0 0 0,1 1 0 0 0,0-1 0 0 0,1 0 0 0 0,-1-2-1 0 0,1 2-161 0 0,-1 1-1 0 0,1-1 1 0 0,0 0-1 0 0,0 0 0 0 0,0 1 1 0 0,0-1-1 0 0,0 0 1 0 0,0 1-1 0 0,0-1 0 0 0,0 1 1 0 0,0-1-1 0 0,0 1 0 0 0,0-1 1 0 0,0 1-1 0 0,1 0 1 0 0,0-1-1 0 0,20-3 242 0 0,1 1 1 0 0,-1 1-1 0 0,41 1 1 0 0,-46 1-225 0 0,198 11 806 0 0,-79-1 23 0 0,193-6 1385 0 0,-271-4-1694 0 0,-33 0-346 0 0,1 2 1 0 0,-1 0-1 0 0,1 2 1 0 0,-1 0-1 0 0,0 2 0 0 0,25 9 1 0 0,-35-5-33 0 0,-14-8-132 0 0,1-1 0 0 0,-1 0-1 0 0,0 0 1 0 0,1 0-1 0 0,-1 0 1 0 0,1 0 0 0 0,-1 0-1 0 0,1 0 1 0 0,-1-1-1 0 0,1 1 1 0 0,0-1 0 0 0,2 1-1 0 0,-3-1-132 0 0,0 0 0 0 0,0-1 0 0 0,0 1 0 0 0,0-1-1 0 0,0 1 1 0 0,0-1 0 0 0,0 0 0 0 0,0 1 0 0 0,0-1 0 0 0,1-1 0 0 0,6-4-475 0 0,9-3-2475 0 0,-6 6 1220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52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55 149 9416 0 0,'0'0'208'0'0,"-9"-6"514"0"0,-4-2-700 0 0,9 6 329 0 0,0 0 0 0 0,0-1-1 0 0,0 0 1 0 0,1 1 0 0 0,-5-5-1 0 0,8 7-311 0 0,-1-1-1 0 0,1 0 0 0 0,-1 1 0 0 0,1-1 0 0 0,-1 0 1 0 0,1 0-1 0 0,-1 0 0 0 0,1 1 0 0 0,0-1 0 0 0,-1 0 1 0 0,1 0-1 0 0,0 0 0 0 0,0 0 0 0 0,-1 0 1 0 0,1 0-1 0 0,0 1 0 0 0,0-1 0 0 0,0 0 0 0 0,0 0 1 0 0,0 0-1 0 0,1 0 0 0 0,-1 0 0 0 0,0 0 0 0 0,0 0 1 0 0,0 1-1 0 0,1-1 0 0 0,-1 0 0 0 0,0 0 0 0 0,1 0 1 0 0,0-1-1 0 0,0 2 371 0 0,5-7 729 0 0,-5 5-1013 0 0,0 1 0 0 0,0 0 0 0 0,0 0 0 0 0,1-1 0 0 0,-1 1 0 0 0,0 0 0 0 0,1 0 0 0 0,-1 0 0 0 0,1 0 0 0 0,-1 1 0 0 0,1-1 0 0 0,-1 0 0 0 0,1 1 0 0 0,1-1 0 0 0,36-8 1722 0 0,65-7-1 0 0,42 7 513 0 0,-41 3-1488 0 0,47-3 24 0 0,20 0-145 0 0,-80 3-271 0 0,-1 4 0 0 0,161 18 1 0 0,-214-12-424 0 0,103 16 185 0 0,-48 3 349 0 0,-92-23-606 0 0,-1 1 2 0 0,1-1-1 0 0,0 0 1 0 0,0 1 0 0 0,-1-1 0 0 0,1 0 0 0 0,0 0 0 0 0,0 0 0 0 0,-1 1-1 0 0,1-1 1 0 0,0 0 0 0 0,0 0 0 0 0,-1 0 0 0 0,1 0 0 0 0,0 0-1 0 0,0 0 1 0 0,0-1 0 0 0,0 1 32 0 0,-1 0-1 0 0,0 0 1 0 0,0-1 0 0 0,0 1-1 0 0,0 0 1 0 0,0 0-1 0 0,0 0 1 0 0,0-1 0 0 0,0 1-1 0 0,1 0 1 0 0,-1 0 0 0 0,0-1-1 0 0,0 1 1 0 0,0 0-1 0 0,0 0 1 0 0,0 0 0 0 0,0-1-1 0 0,0 1 1 0 0,0 0 0 0 0,-1 0-1 0 0,1-1 1 0 0,0 1-1 0 0,0 0 1 0 0,0 0 0 0 0,0 0-1 0 0,0-1 1 0 0,0 1-1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56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48 2304 0 0,'0'0'1151'0'0,"7"4"4210"0"0,5-2-2977 0 0,3-1 4507 0 0,-3-1 160 0 0,-20 3-4444 0 0,-4 1-2417 0 0,1-1 1 0 0,-24 2 806 0 0,47-15-600 0 0,-9 6-363 0 0,1 0-1 0 0,0 1 1 0 0,0-1-1 0 0,0 1 1 0 0,0 0-1 0 0,1 0 0 0 0,0 0 1 0 0,-1 1-1 0 0,1-1 1 0 0,0 1-1 0 0,0 1 1 0 0,10-4-1 0 0,-6 4-30 0 0,-8 0-2 0 0,-1 1 0 0 0,0 0-1 0 0,1 0 1 0 0,-1 0 0 0 0,0 0-1 0 0,1 0 1 0 0,-1 0 0 0 0,1 0-1 0 0,-1 0 1 0 0,0 0 0 0 0,1 0-1 0 0,-1 0 1 0 0,1 0 0 0 0,-1 0-1 0 0,0 0 1 0 0,1 0 0 0 0,-1 1-1 0 0,0-1 1 0 0,1 0 0 0 0,-1 0-1 0 0,1 0 1 0 0,-1 0 0 0 0,0 1-1 0 0,0-1 1 0 0,1 0 0 0 0,-1 1-1 0 0,1-1 1 0 0,2 3 30 0 0,-2-3-27 0 0,0 1-1 0 0,-1-1 0 0 0,1 1 0 0 0,-1 0 1 0 0,1-1-1 0 0,-1 1 0 0 0,1 0 0 0 0,-1-1 1 0 0,1 1-1 0 0,-1 0 0 0 0,0 0 0 0 0,1-1 1 0 0,-1 1-1 0 0,0 0 0 0 0,0 0 0 0 0,1 0 1 0 0,-1-1-1 0 0,0 1 0 0 0,0 0 0 0 0,0 0 1 0 0,0 0-1 0 0,0 0 0 0 0,-1 1 0 0 0,1-1 5 0 0,0 3 43 0 0,-1-1 0 0 0,0 0 0 0 0,0 0 0 0 0,0 0 0 0 0,0 0 0 0 0,0 0 0 0 0,-4 4 0 0 0,3-3 31 0 0,1-2-49 0 0,0 0-1 0 0,-1 0 0 0 0,1-1 1 0 0,0 1-1 0 0,-1-1 0 0 0,0 1 1 0 0,1-1-1 0 0,-1 0 0 0 0,0 0 0 0 0,0 0 1 0 0,1 1-1 0 0,-1-2 0 0 0,0 1 1 0 0,0 0-1 0 0,0 0 0 0 0,0-1 1 0 0,0 1-1 0 0,-1-1 0 0 0,1 1 0 0 0,0-1 1 0 0,-2 0-1 0 0,-2 1 53 0 0,1 0 0 0 0,0 0 0 0 0,-8 4 0 0 0,8-1-10 0 0,2-2-2 0 0,3-5 79 0 0,6-9 264 0 0,2-7-4 0 0,-6 11-412 0 0,-1 7 0 0 0,0 0 0 0 0,-1 0 0 0 0,1 0 0 0 0,0 0 0 0 0,-1-1 0 0 0,1 1 0 0 0,-1 0 0 0 0,0 0 0 0 0,1 0 0 0 0,-1-3 0 0 0,1 4 1 0 0,0 3 1 0 0,-1 7-16 0 0,-20 63-510 0 0,18-62 478 0 0,1-7 22 0 0,1 1 1 0 0,-1-1 0 0 0,-1 1 0 0 0,1-1-1 0 0,-1 0 1 0 0,-2 6 0 0 0,4-10 23 0 0,-1 0 0 0 0,1 0 0 0 0,0 0 0 0 0,0 0 0 0 0,0 1 0 0 0,0-1 0 0 0,-1 0 0 0 0,1 0 0 0 0,0 0 0 0 0,0 0 0 0 0,0 0 0 0 0,0 0 0 0 0,-1 0 0 0 0,1 0 0 0 0,0 0 0 0 0,0 0 0 0 0,0 0 0 0 0,0 0 0 0 0,-1 0 0 0 0,1 0 0 0 0,0 0 0 0 0,0-1 0 0 0,0 1 0 0 0,-1 0 0 0 0,1 0 0 0 0,0 0 0 0 0,0 0 0 0 0,0 0 0 0 0,0 0 0 0 0,0 0 0 0 0,-1 0 0 0 0,1-1 0 0 0,0 1 0 0 0,0 0 0 0 0,0 0 0 0 0,0 0 0 0 0,0 0 0 0 0,0 0 0 0 0,0-1 0 0 0,0 1 0 0 0,0 0 0 0 0,-1 0 0 0 0,-3-8 0 0 0,4 8 0 0 0,-6-37 141 0 0,5 34-123 0 0,1 0-1 0 0,-1 0 0 0 0,1-1 0 0 0,0 1 0 0 0,0 0 0 0 0,0 0 1 0 0,0-1-1 0 0,0 1 0 0 0,1 0 0 0 0,0 0 0 0 0,-1 0 1 0 0,1 0-1 0 0,0-1 0 0 0,1 1 0 0 0,-1 0 0 0 0,0 1 0 0 0,4-6 1 0 0,-5 8-17 0 0,1 0 1 0 0,-1-1-1 0 0,1 1 1 0 0,0-1 0 0 0,-1 1-1 0 0,1 0 1 0 0,-1 0-1 0 0,1-1 1 0 0,0 1-1 0 0,-1 0 1 0 0,1 0-1 0 0,0 0 1 0 0,0 0 0 0 0,-1-1-1 0 0,1 1 1 0 0,0 0-1 0 0,-1 0 1 0 0,1 0-1 0 0,0 1 1 0 0,-1-1 0 0 0,1 0-1 0 0,0 0 1 0 0,-1 0-1 0 0,1 0 1 0 0,0 1-1 0 0,-1-1 1 0 0,1 0 0 0 0,0 1-1 0 0,-1-1 1 0 0,1 0-1 0 0,-1 1 1 0 0,1-1-1 0 0,0 1 1 0 0,-1 0-2 0 0,1-1 0 0 0,-1 0 0 0 0,0 0 0 0 0,1 1 0 0 0,-1-1 0 0 0,0 0 0 0 0,1 1 0 0 0,-1-1 0 0 0,0 0 0 0 0,0 1 0 0 0,1-1 0 0 0,-1 0 0 0 0,0 1 0 0 0,0-1 0 0 0,0 1 0 0 0,1-1 0 0 0,-1 0 0 0 0,0 1 0 0 0,0-1 0 0 0,0 1 0 0 0,0-1 0 0 0,0 1 0 0 0,0-1 0 0 0,0 1 0 0 0,0-1 0 0 0,0 0 0 0 0,0 1 0 0 0,0-1 0 0 0,0 1 0 0 0,-1-1 0 0 0,1 0 0 0 0,0 1 0 0 0,0-1 0 0 0,0 1 0 0 0,-1 0 0 0 0,1-1 0 0 0,-1 2 0 0 0,0 1 0 0 0,0-1 0 0 0,0 1 0 0 0,0-1 0 0 0,-1 0 0 0 0,1 0 0 0 0,-1 1 0 0 0,0-1 0 0 0,1 0 0 0 0,-1-1 0 0 0,0 1 0 0 0,0 0 0 0 0,0 0 0 0 0,0-1 0 0 0,-1 1 0 0 0,1-1 0 0 0,0 0 0 0 0,-3 2 0 0 0,3-2 0 0 0,-1 0 0 0 0,1 0 0 0 0,0 0 0 0 0,0-1 0 0 0,-1 1 0 0 0,1-1 0 0 0,-1 1 0 0 0,1-1 0 0 0,0 0 0 0 0,-1 1 0 0 0,1-1 0 0 0,-1-1 0 0 0,1 1 0 0 0,-1 0 0 0 0,1 0 0 0 0,0-1 0 0 0,-1 0 0 0 0,1 1 0 0 0,-4-3 0 0 0,4 2 5 0 0,1 0-1 0 0,0 0 1 0 0,0 0 0 0 0,0 0-1 0 0,0 0 1 0 0,1 0 0 0 0,-1 0 0 0 0,0 0-1 0 0,0 0 1 0 0,1-1 0 0 0,-1 1-1 0 0,1 0 1 0 0,-1 0 0 0 0,1-1-1 0 0,-1 1 1 0 0,1 0 0 0 0,0-1 0 0 0,-1 1-1 0 0,1-1 1 0 0,0 1 0 0 0,0-2-1 0 0,4-32 127 0 0,-3 29-125 0 0,1 2-26 0 0,0-1-1 0 0,0 0 1 0 0,1 1 0 0 0,-1 0 0 0 0,1-1-1 0 0,0 1 1 0 0,0 0 0 0 0,7-6-1 0 0,-7 7 19 0 0,0 1 1 0 0,-1 0-1 0 0,1 0 0 0 0,0 0 0 0 0,0 1 0 0 0,0-1 0 0 0,0 0 1 0 0,1 1-1 0 0,-1 0 0 0 0,0 0 0 0 0,1 0 0 0 0,-1 0 0 0 0,0 1 0 0 0,1-1 1 0 0,-1 1-1 0 0,1 0 0 0 0,-1 0 0 0 0,1 0 0 0 0,-1 0 0 0 0,1 1 1 0 0,-1-1-1 0 0,0 1 0 0 0,1 0 0 0 0,-1 0 0 0 0,0 0 0 0 0,1 1 0 0 0,-1-1 1 0 0,0 1-1 0 0,0-1 0 0 0,0 1 0 0 0,0 0 0 0 0,-1 0 0 0 0,1 1 1 0 0,0-1-1 0 0,-1 0 0 0 0,0 1 0 0 0,1 0 0 0 0,-1-1 0 0 0,0 1 0 0 0,0 0 1 0 0,-1 0-1 0 0,1 0 0 0 0,1 4 0 0 0,-2-3 2 0 0,0 0 0 0 0,-1-1 0 0 0,1 1 0 0 0,-1 0 0 0 0,0 0 0 0 0,0-1 0 0 0,0 1 0 0 0,0 0 0 0 0,-1 0 0 0 0,1-1 0 0 0,-1 1 0 0 0,0 0 0 0 0,0-1 0 0 0,0 1 0 0 0,-1-1 0 0 0,1 1 0 0 0,-1-1 0 0 0,0 0 0 0 0,0 0 0 0 0,0 1 0 0 0,-1-1 0 0 0,-2 3 0 0 0,1-2 0 0 0,1-1 0 0 0,-1 0 0 0 0,0 1 0 0 0,0-1 0 0 0,0-1 0 0 0,0 1 0 0 0,-1-1 0 0 0,1 1 0 0 0,-1-1 0 0 0,1 0 0 0 0,-1-1 0 0 0,0 1 0 0 0,1-1 0 0 0,-1 0 0 0 0,0 0 0 0 0,-9 0 0 0 0,9-1 11 0 0,0 0-1 0 0,-1 0 1 0 0,1-1 0 0 0,0 1-1 0 0,0-1 1 0 0,-1 0 0 0 0,1-1-1 0 0,0 1 1 0 0,0-1 0 0 0,-5-3-1 0 0,10 5-9 0 0,0 0-1 0 0,0 0 0 0 0,-1 0 0 0 0,1 0 0 0 0,0 0 1 0 0,0 0-1 0 0,-1 0 0 0 0,1 0 0 0 0,0 0 0 0 0,0 0 1 0 0,0-1-1 0 0,-1 1 0 0 0,1 0 0 0 0,0 0 0 0 0,0 0 1 0 0,0 0-1 0 0,-1-1 0 0 0,1 1 0 0 0,0 0 0 0 0,0 0 1 0 0,0 0-1 0 0,0-1 0 0 0,0 1 0 0 0,-1 0 0 0 0,1 0 1 0 0,0 0-1 0 0,0-1 0 0 0,0 1 0 0 0,0 0 0 0 0,0 0 1 0 0,0-1-1 0 0,0 1 0 0 0,0 0 0 0 0,0 0 0 0 0,0-1 1 0 0,0 1-1 0 0,0 0 0 0 0,0 0 0 0 0,0 0 0 0 0,0-1 1 0 0,0 1-1 0 0,0 0 0 0 0,0 0 0 0 0,1-1 0 0 0,-1 1 1 0 0,0 0-1 0 0,0 0 0 0 0,0 0 0 0 0,0-1 0 0 0,0 1 1 0 0,0 0-1 0 0,1 0 0 0 0,-1-2 0 0 0,1 0 0 0 0,-1 0 0 0 0,0 0 0 0 0,1 0 0 0 0,-1 0 0 0 0,1 0 0 0 0,0 0 0 0 0,-1 0 0 0 0,1 0 0 0 0,0 1 0 0 0,0-1 0 0 0,0 0 0 0 0,1 0 0 0 0,-1 1 0 0 0,0-1 0 0 0,1 1 0 0 0,-1-1 0 0 0,1 1 0 0 0,-1 0 0 0 0,3-2 0 0 0,3-2 0 0 0,0 1 0 0 0,0 0 0 0 0,1 0 0 0 0,-1 1 0 0 0,1-1 0 0 0,10-2 0 0 0,-13 5 0 0 0,0 0 0 0 0,0 0 0 0 0,0 0 0 0 0,-1 1 0 0 0,1-1 0 0 0,0 1 0 0 0,0 0 0 0 0,0 1 0 0 0,0-1 0 0 0,0 1 0 0 0,9 2 0 0 0,-13-3 0 0 0,0 1 0 0 0,0-1 0 0 0,0 0 0 0 0,0 0 0 0 0,0 1 0 0 0,0-1 0 0 0,-1 1 0 0 0,1-1 0 0 0,0 1 0 0 0,0-1 0 0 0,0 1 0 0 0,0 0 0 0 0,-1-1 0 0 0,1 1 0 0 0,0 0 0 0 0,-1-1 0 0 0,1 1 0 0 0,0 0 0 0 0,-1 0 0 0 0,1 0 0 0 0,-1 0 0 0 0,1-1 0 0 0,-1 1 0 0 0,0 0 0 0 0,1 0 0 0 0,-1 0 0 0 0,0 0 0 0 0,0 0 0 0 0,0 0 0 0 0,1 0 0 0 0,-1 0 0 0 0,0 0 0 0 0,0 0 0 0 0,0 0 0 0 0,-1 0 0 0 0,1 0 0 0 0,0 0 0 0 0,0 0 0 0 0,-1 0 0 0 0,1 0 0 0 0,0 0 0 0 0,-1 0 0 0 0,1 0 0 0 0,-1 0 0 0 0,1-1 0 0 0,-1 1 0 0 0,1 0 0 0 0,-1 0 0 0 0,0 0 0 0 0,1-1 0 0 0,-1 1 0 0 0,0 0 0 0 0,1-1 0 0 0,-1 1 0 0 0,0-1 0 0 0,0 1 0 0 0,0-1 0 0 0,0 1 0 0 0,-1 0 0 0 0,-3 1 14 0 0,0 0-1 0 0,1 1 1 0 0,-1-2-1 0 0,-8 3 1 0 0,2-2 9 0 0,0-1-1 0 0,-14-1 1 0 0,22 0-23 0 0,0 0 0 0 0,-1-1 0 0 0,1 1 0 0 0,0-1 0 0 0,0 1 0 0 0,0-1 0 0 0,0 0 0 0 0,0 0 0 0 0,0 0 0 0 0,0-1 0 0 0,1 1 0 0 0,-1-1 0 0 0,0 1 0 0 0,-4-4 0 0 0,2 1-80 0 0,4 3-336 0 0,8-2-2854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02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36 4144 0 0,'0'0'1826'0'0,"-8"0"4519"0"0,3-2-4300 0 0,5 1-1972 0 0,0 0 1 0 0,0 1 0 0 0,0-1 0 0 0,-1 0 0 0 0,1 1 0 0 0,0-1 0 0 0,0 0 0 0 0,0 1 0 0 0,0-1 0 0 0,0 0-1 0 0,0 0 1 0 0,0 1 0 0 0,1-1 0 0 0,-1 0 0 0 0,0 1 0 0 0,0-1 0 0 0,1 0 0 0 0,-1 1 0 0 0,0-1 0 0 0,0 0-1 0 0,1 1 1 0 0,-1-1 0 0 0,1 1 0 0 0,-1-1 0 0 0,1 1 0 0 0,-1-1 0 0 0,1 1 0 0 0,-1-1 0 0 0,1 1 0 0 0,0-1-1 0 0,1-1 127 0 0,0 1 0 0 0,0 0 0 0 0,0 0 0 0 0,1 0 0 0 0,-1 0 0 0 0,5-2 0 0 0,-6 3 356 0 0,19 0 133 0 0,147 9 1703 0 0,-44-15-1088 0 0,1 0-745 0 0,116 16 1017 0 0,-104-1-1038 0 0,-67-6-307 0 0,553 6 2119 0 0,-411-10-1324 0 0,-44-6-354 0 0,-45 10-144 0 0,96-4 704 0 0,-169-3-982 0 0,86-5-257 0 0,-63 17 508 0 0,-71-8-304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05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16 2760 0 0,'0'0'6714'0'0,"-12"-13"-439"0"0,12 13-6190 0 0,-1-1 1 0 0,0 1-1 0 0,1 0 1 0 0,-1-1-1 0 0,0 1 1 0 0,1 0-1 0 0,-1 0 1 0 0,0 0-1 0 0,0 0 1 0 0,1 0-1 0 0,-1 0 1 0 0,0 0-1 0 0,0 0 0 0 0,1 0 1 0 0,-1 0-1 0 0,0 0 1 0 0,1 0-1 0 0,-1 0 1 0 0,0 1-1 0 0,1-1 1 0 0,-1 0-1 0 0,-1 1 1 0 0,-11 2 2053 0 0,11-3-1802 0 0,1 0-1 0 0,-1 1 1 0 0,1-1-1 0 0,-1 0 1 0 0,1 1 0 0 0,-1-1-1 0 0,1 1 1 0 0,0 0-1 0 0,-1-1 1 0 0,0 2 0 0 0,1-1-232 0 0,1-1 0 0 0,-1 1 1 0 0,1-1-1 0 0,0 1 0 0 0,0 0 1 0 0,-1-1-1 0 0,1 1 0 0 0,0 0 1 0 0,0-1-1 0 0,0 1 0 0 0,0 0 1 0 0,0-1-1 0 0,0 1 0 0 0,0 0 1 0 0,0-1-1 0 0,0 1 0 0 0,0 0 1 0 0,0-1-1 0 0,0 1 1 0 0,1 0-1 0 0,-1-1 0 0 0,1 2 1 0 0,-1 0-17 0 0,1-1 1 0 0,0 0 0 0 0,0 0 0 0 0,0 1 0 0 0,1-1 0 0 0,-1 0 0 0 0,0 0-1 0 0,0 0 1 0 0,3 1 0 0 0,2 2-22 0 0,1-1 1 0 0,-1 0-1 0 0,11 2 0 0 0,9 2 143 0 0,-1-2 0 0 0,45 4 1 0 0,-16-2-38 0 0,185 30 415 0 0,-213-33-176 0 0,1-2-1 0 0,29-1 1 0 0,-41-2-204 0 0,0 0 0 0 0,0-1 0 0 0,0-1 0 0 0,0 0 0 0 0,17-7 0 0 0,0 1 188 0 0,40-8 0 0 0,-57 14-252 0 0,-6 1-24 0 0,0 0 0 0 0,0 1-1 0 0,0 1 1 0 0,14 0 0 0 0,-19 1 689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11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0 10336 0 0,'0'0'505'0'0,"-4"7"22"0"0,-2-3-161 0 0,0 0 1 0 0,0 0 0 0 0,-1 0-1 0 0,-9 3 1 0 0,9-4 717 0 0,-17 9 4942 0 0,21-6-3794 0 0,5-4-2123 0 0,0 1-1 0 0,0-1 0 0 0,0 0 1 0 0,0 0-1 0 0,0 0 0 0 0,1-1 0 0 0,-1 1 1 0 0,0 0-1 0 0,1-1 0 0 0,-1 0 1 0 0,1 0-1 0 0,0 1 0 0 0,-1-1 1 0 0,1-1-1 0 0,0 1 0 0 0,0 0 1 0 0,4 0-1 0 0,8 0 466 0 0,0 1 0 0 0,17-2 0 0 0,-18 0-294 0 0,80 0 766 0 0,170-5-47 0 0,17-11-137 0 0,-230 14-898 0 0,295 12 1302 0 0,-334-10-1159 0 0,-1-1-1 0 0,0 0 0 0 0,0 0 0 0 0,0-1 1 0 0,0-1-1 0 0,0 0 0 0 0,0 0 1 0 0,0-1-1 0 0,11-6 0 0 0,-3-6-1447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17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2304 0 0,'3'0'13406'0'0,"13"0"-12747"0"0,-4 1-370 0 0,0 0 0 0 0,0-1 0 0 0,1-1 0 0 0,-1 0 0 0 0,17-4 0 0 0,18-1 176 0 0,0 1-1 0 0,83 3 0 0 0,-78 3-283 0 0,-50-1-174 0 0,27 0-38 0 0,0-1 0 0 0,29-5 0 0 0,34-4 669 0 0,-12 2-84 0 0,-12 3-170 0 0,-1 0-16 0 0,-9 0-225 0 0,12-3-191 0 0,-38 3 522 0 0,0 2 0 0 0,57 0-1 0 0,13 9-909 0 0,-20 2 852 0 0,-47-6-198 0 0,1-1-1 0 0,54-6 0 0 0,10 0 551 0 0,-56 4-491 0 0,-17 0-98 0 0,52 5 1 0 0,-36 2-107 0 0,95 11 388 0 0,-72-8-357 0 0,3 0-206 0 0,37-2 1046 0 0,145-5 992 0 0,-127 6-632 0 0,-78-8-417 0 0,-44 0-574 0 0,11 0-289 0 0,-7-1-237 0 0,1-3 170 0 0,-3 1-21 0 0,-3 3-275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19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3224 0 0,'0'0'9548'0'0,"5"20"-4937"0"0,1-13-3529 0 0,-6-6-1043 0 0,0-1 0 0 0,1 1 0 0 0,-1-1-1 0 0,0 0 1 0 0,0 1 0 0 0,0-1 0 0 0,1 0-1 0 0,-1 1 1 0 0,0-1 0 0 0,0 0 0 0 0,1 0-1 0 0,-1 1 1 0 0,0-1 0 0 0,1 0 0 0 0,-1 0-1 0 0,0 1 1 0 0,1-1 0 0 0,-1 0 0 0 0,0 0-1 0 0,1 0 1 0 0,-1 1 0 0 0,1-1 0 0 0,-1 0-1 0 0,0 0 1 0 0,1 0 0 0 0,-1 0 0 0 0,1 0-1 0 0,-1 0 1 0 0,0 0 0 0 0,1 0 0 0 0,-1 0-1 0 0,1 0 1 0 0,-1 0 0 0 0,0 0 0 0 0,1 0-1 0 0,-1 0 1 0 0,1-1 0 0 0,-1 1 0 0 0,1 0-1 0 0,2-1 118 0 0,0 1 0 0 0,0-1 0 0 0,1 1-1 0 0,-1 0 1 0 0,0 0 0 0 0,0 0 0 0 0,1 1-1 0 0,-1-1 1 0 0,5 2 0 0 0,17 2 157 0 0,98-11 431 0 0,2 1-211 0 0,133-4-141 0 0,-190 5-385 0 0,0 3 0 0 0,86 9-1 0 0,-34-1 72 0 0,-37-2-74 0 0,77 3 1864 0 0,109-15-1759 0 0,-56-1 756 0 0,-61-1-101 0 0,-2 0-460 0 0,-107 10-280 0 0,116-3-328 0 0,-78-1 250 0 0,182-17 1289 0 0,-221 14-752 0 0,-42 7-275 0 0,2-2-55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21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24 3224 0 0,'0'-1'27'0'0,"-1"0"0"0"0,1 1 0 0 0,-1-1 1 0 0,1 1-1 0 0,-1-1 0 0 0,1 1 0 0 0,-1-1 0 0 0,0 1 1 0 0,0-1-1 0 0,1 1 0 0 0,-1-1 0 0 0,0 1 0 0 0,1 0 1 0 0,-1-1-1 0 0,0 1 0 0 0,0 0 0 0 0,0 0 0 0 0,1 0 1 0 0,-1-1-1 0 0,0 1 0 0 0,0 0 0 0 0,0 0 0 0 0,0 0 0 0 0,1 0 1 0 0,-2 1-1 0 0,-24 2 20353 0 0,41 4-18208 0 0,1-2-1393 0 0,1-1-1 0 0,-1-1 1 0 0,1-1-1 0 0,32 0 1 0 0,-26-1-460 0 0,3 0-50 0 0,1-1 1 0 0,0-2-1 0 0,38-6 0 0 0,-53 5-329 0 0,107-22-1004 0 0,-111 24 168 0 0,0-1 0 0 0,14 0-1 0 0,-1 2-479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0:57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266 163 1840 0 0,'-1'-1'61'0'0,"-1"0"0"0"0,0 0 1 0 0,0 1-1 0 0,0-1 0 0 0,0 0 0 0 0,1 1 0 0 0,-1 0 0 0 0,0-1 1 0 0,0 1-1 0 0,0 0 0 0 0,-4 0 0 0 0,-9-2 1666 0 0,-29-13 1883 0 0,22 7-1880 0 0,-44-11-1 0 0,48 17 798 0 0,0 0 0 0 0,-21 1 0 0 0,28 5-312 0 0,4-1 3496 0 0,73-3-4176 0 0,149 3-44 0 0,-60-2-888 0 0,-36 0-263 0 0,-119-1-338 0 0,357 1 877 0 0,-267-3-656 0 0,70-6 178 0 0,-8-5-969 0 0,-118 10 568 0 0,40-6 0 0 0,-32 4 339 0 0,11-3 210 0 0,0-5-453 0 0,-51 13-96 0 0,-1-1 0 0 0,1 1 0 0 0,0-1 0 0 0,-1 0 0 0 0,1 0 0 0 0,-1 0 0 0 0,1 0 0 0 0,-1 0 0 0 0,0 0 0 0 0,0 0 0 0 0,1 0 0 0 0,-1-1 0 0 0,0 1 0 0 0,0 0 0 0 0,0-1 0 0 0,0 1 0 0 0,0-1 0 0 0,0 1 0 0 0,-1-1 0 0 0,1 0 0 0 0,-1 1 0 0 0,1-1 0 0 0,-1 0 0 0 0,1 1 0 0 0,-1-3 0 0 0,0 4 0 0 0,1-2 0 0 0,-1 0 0 0 0,0 1 0 0 0,0-1 0 0 0,0 0 0 0 0,0 1 0 0 0,0-1 0 0 0,0 0 0 0 0,-1 1 0 0 0,1-1 0 0 0,-2-3 0 0 0,2 5 0 0 0,-2-3-16 0 0,1 3-68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22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15664 0 0,'0'0'7378'0'0,"9"0"-4135"0"0,93-11 1102 0 0,178-15-4141 0 0,-243 26-5025 0 0,-25 0 721 0 0,13 0-5333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2:25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48 2760 0 0,'0'0'125'0'0,"-20"0"22"0"0,17 0 459 0 0,1 0 1 0 0,-1 0 0 0 0,0-1-1 0 0,1 1 1 0 0,-1-1-1 0 0,0 0 1 0 0,-3-1 0 0 0,5 1-428 0 0,0 1 1 0 0,1 0-1 0 0,-1-1 1 0 0,0 1-1 0 0,0-1 1 0 0,0 1-1 0 0,1-1 1 0 0,-1 0-1 0 0,0 1 1 0 0,0-1-1 0 0,1 0 1 0 0,-1 1 0 0 0,1-1-1 0 0,-1 0 1 0 0,1 0-1 0 0,-1 1 1 0 0,1-1-1 0 0,-1 0 1 0 0,1 0-1 0 0,0 0 1 0 0,-1 0-1 0 0,1 0 1 0 0,0 0-1 0 0,0-1 1 0 0,-3-8 851 0 0,0 0 5878 0 0,25 15-5545 0 0,27 2-714 0 0,9-2-58 0 0,66-4 0 0 0,-6 0 511 0 0,-109 0-1059 0 0,152 13 616 0 0,-144-14-595 0 0,7 2 128 0 0,45-4 0 0 0,60-10-211 0 0,34 4 1577 0 0,-39 8-918 0 0,-51 3-195 0 0,40-2 188 0 0,-70-2-340 0 0,-29 2-149 0 0,0-1 0 0 0,22-4-1 0 0,-18 2-15 0 0,29 0 0 0 0,-29 1-92 0 0,29-3 0 0 0,-12-1 3 0 0,0 2-1 0 0,43 2 1 0 0,-54 2-35 0 0,10-1 0 0 0,56 8 1 0 0,-55-2-115 0 0,75 10 382 0 0,-86-14 45 0 0,0-1-1 0 0,43-4 1 0 0,-20-1 94 0 0,48-7 57 0 0,-93 10-467 0 0,12-1 72 0 0,1 1-1 0 0,-1 0 0 0 0,19 1 0 0 0,-32 0-300 0 0,7 0 697 0 0,-3 0-478 0 0,-3 0-62 0 0,2 0 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0:55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51 1376 0 0,'0'0'65'0'0,"-25"5"5376"0"0,-5 12-2962 0 0,29-17-2328 0 0,1 0-122 0 0,0 1 1 0 0,0-1 0 0 0,0 0 0 0 0,-1 1-1 0 0,1-1 1 0 0,0 0 0 0 0,0 1-1 0 0,0-1 1 0 0,0 0 0 0 0,-1 0-1 0 0,1 1 1 0 0,0-1 0 0 0,0 0 0 0 0,-1 0-1 0 0,1 1 1 0 0,0-1 0 0 0,0 0-1 0 0,-1 0 1 0 0,1 0 0 0 0,0 0 0 0 0,0 1-1 0 0,-1-1 1 0 0,1 0 0 0 0,0 0-1 0 0,-1 0 1 0 0,1 0 0 0 0,0 0 0 0 0,-1 0-1 0 0,-13 2 919 0 0,4 1 620 0 0,5-6-305 0 0,4 2-916 0 0,0 1 0 0 0,0-1-1 0 0,0 1 1 0 0,-1-1-1 0 0,1 1 1 0 0,-9-3 8599 0 0,10 5-7931 0 0,4 6-1241 0 0,-2-5 278 0 0,1-1-1 0 0,-1 0 0 0 0,1-1 1 0 0,0 1-1 0 0,-1 0 1 0 0,1-1-1 0 0,0 1 0 0 0,0-1 1 0 0,0 0-1 0 0,0 0 1 0 0,1 0-1 0 0,3 1 0 0 0,7 0 108 0 0,21 0 0 0 0,-22-2-71 0 0,102 0 796 0 0,160-20 0 0 0,-232 16-678 0 0,-17 2-122 0 0,275-18 920 0 0,-120 20 141 0 0,-61 0-965 0 0,-64 0 31 0 0,-43 0-93 0 0,22 2 1 0 0,-1 0 8 0 0,3-6 20 0 0,-32 3-93 0 0,-4 1-53 0 0,-1 0-1 0 0,0 0 0 0 0,0-1 1 0 0,1 1-1 0 0,-1 0 0 0 0,0 0 0 0 0,0 0 1 0 0,1 0-1 0 0,-1-1 0 0 0,0 1 1 0 0,0 0-1 0 0,1 0 0 0 0,-1-1 0 0 0,0 1 1 0 0,0 0-1 0 0,0 0 0 0 0,0-1 1 0 0,0 1-1 0 0,1 0 0 0 0,-1 0 0 0 0,0-1 1 0 0,0 1-1 0 0,0 0 0 0 0,0-1 1 0 0,0 1-1 0 0,0 0 0 0 0,0-1 0 0 0,0 1 1 0 0,0 0-1 0 0,0 0 0 0 0,0-1 1 0 0,0 1-1 0 0,0 0 0 0 0,0-1 0 0 0,0 1 1 0 0,-1-1-1 0 0,2-3-234 0 0,0-1 1 0 0,-1 1-1 0 0,1-1 0 0 0,-1 0 0 0 0,-1-4 1 0 0,1-4-3175 0 0,0 5 2154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1:09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16 170 2304 0 0,'-16'-6'17563'0'0,"22"8"-15968"0"0,9 2-1095 0 0,0-2 1 0 0,0 1-1 0 0,1-2 0 0 0,-1 0 0 0 0,20-2 1 0 0,78-11 431 0 0,-72 6-859 0 0,328-53 2216 0 0,-281 43-2153 0 0,-33 6 28 0 0,131-25 376 0 0,-121 23-238 0 0,101-7 1 0 0,67 13 442 0 0,-173 9-236 0 0,1 3-1 0 0,107 24 0 0 0,-153-26-513 0 0,33 4-29 0 0,84 4-1 0 0,49-10 503 0 0,-105-3-360 0 0,-21 1 11 0 0,-21-2-10 0 0,0 2 0 0 0,0 2 0 0 0,64 11 0 0 0,47 12-11 0 0,-134-24-224 0 0,0-1-1 0 0,0 0 1 0 0,0 0-1 0 0,0-2 1 0 0,18-3-1 0 0,-23 4 221 0 0,-1 0 82 0 0,-3 1-132 0 0,1 0 1 0 0,-1-1-1 0 0,0 1 1 0 0,0-1-1 0 0,0 1 1 0 0,1-1-1 0 0,-1 0 1 0 0,0 0-1 0 0,0 0 1 0 0,0 0-1 0 0,0 0 1 0 0,-1-1-1 0 0,3-1 1 0 0,-1 0-75 0 0,-3 2-150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1:12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24 151 3680 0 0,'0'0'167'0'0,"-12"-7"4607"0"0,11 7-4210 0 0,0-1-1 0 0,0 0 1 0 0,0 0 0 0 0,0 0 0 0 0,0 0-1 0 0,0 0 1 0 0,1 0 0 0 0,-1 0-1 0 0,0 0 1 0 0,1 0 0 0 0,-1 0 0 0 0,1 0-1 0 0,0-1 1 0 0,-1 1 0 0 0,1 0-1 0 0,0 0 1 0 0,-1 0 0 0 0,1-1-1 0 0,0 1 1 0 0,0 0 0 0 0,0 0 0 0 0,0-1-1 0 0,1-1 1 0 0,-1 2-27 0 0,9-9 1615 0 0,-6 9-1971 0 0,-1 0-1 0 0,1 0 0 0 0,0 1 0 0 0,-1-1 1 0 0,1 1-1 0 0,0-1 0 0 0,0 1 1 0 0,-1 0-1 0 0,1 0 0 0 0,4 1 0 0 0,31 5 1028 0 0,-3 0-535 0 0,91 1 515 0 0,154-13 0 0 0,-179-1-922 0 0,234-22 237 0 0,-78-1-621 0 0,-25 3 872 0 0,-195 27-576 0 0,-15-1-257 0 0,-18 1-671 0 0,-8-2-764 0 0,-27-8-1282 0 0,15 3 560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1:12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56 634 3856 0 0,'0'0'175'0'0,"-14"5"186"0"0,-10-6 1517 0 0,10-3 6524 0 0,10-12-3771 0 0,19-27-1742 0 0,1-3-1674 0 0,-2 0-1 0 0,8-49 0 0 0,2-83 358 0 0,-23 168-1509 0 0,1-1 0 0 0,0 1 0 0 0,0 0 0 0 0,1 0 0 0 0,1 0 0 0 0,-1 0 0 0 0,8-12 0 0 0,-9 19-70 0 0,0 1 1 0 0,1-1-1 0 0,0 1 0 0 0,-1 0 1 0 0,1-1-1 0 0,0 1 0 0 0,0 0 1 0 0,0 1-1 0 0,0-1 0 0 0,1 1 0 0 0,-1-1 1 0 0,0 1-1 0 0,1 0 0 0 0,-1 0 1 0 0,1 0-1 0 0,-1 1 0 0 0,5-1 0 0 0,8-1-35 0 0,1 1 0 0 0,21 2-1 0 0,-36 0 43 0 0,72 2 39 0 0,176 6 298 0 0,96-30 679 0 0,-176-4-794 0 0,-87 10-91 0 0,-66 13-32 0 0,20-4 127 0 0,65-17 0 0 0,-101 22-212 0 0,1 0 0 0 0,0 0 0 0 0,0 1-1 0 0,-1-1 1 0 0,1 1 0 0 0,0 0 0 0 0,0-1 0 0 0,0 1-1 0 0,-1 0 1 0 0,1 0 0 0 0,0 0 0 0 0,0 0 0 0 0,0 0-1 0 0,0 1 1 0 0,-1-1 0 0 0,1 0 0 0 0,0 1 0 0 0,0 0-1 0 0,-1-1 1 0 0,1 1 0 0 0,0 0 0 0 0,-1 0 0 0 0,1 0 0 0 0,-1 0-1 0 0,1 0 1 0 0,-1 0 0 0 0,1 0 0 0 0,-1 1 0 0 0,0-1-1 0 0,0 0 1 0 0,1 1 0 0 0,-1-1 0 0 0,0 1 0 0 0,0-1-1 0 0,0 1 1 0 0,-1 0 0 0 0,1-1 0 0 0,0 1 0 0 0,-1 0-1 0 0,1 2 1 0 0,2 7 2 0 0,-1 0 1 0 0,0 1-1 0 0,-1-1 0 0 0,0 1 0 0 0,-1 13 0 0 0,0-18-7 0 0,-4 70 136 0 0,-13 80 0 0 0,2-40 148 0 0,12-83-162 0 0,-5 86 455 0 0,8-118-477 0 0,8-34-2070 0 0,-8 22 417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00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 3224 0 0,'-1'2'16086'0'0,"-4"-2"-15977"0"0,10 0-45 0 0,-4 0 203 0 0,8 1 446 0 0,2 2-220 0 0,1-1-1 0 0,12 5 1 0 0,7 2 149 0 0,9-1 56 0 0,0-2 0 0 0,1-2 0 0 0,57-2 0 0 0,16-5-194 0 0,-65 0-143 0 0,0 2 1 0 0,91 11-1 0 0,-9 1-42 0 0,-68-7-82 0 0,23-4 27 0 0,-64 2-288 0 0,-2-1-4 0 0,33-1 0 0 0,-39-1 275 0 0,-1 1-1 0 0,17 2 1 0 0,19 0 957 0 0,191-15-1188 0 0,-192 13-16 0 0,-29 0 5 0 0,36-3 1 0 0,-24 0 109 0 0,0 1 1 0 0,38 3-1 0 0,-15 1-37 0 0,43 4 32 0 0,1 0 54 0 0,-29-9 137 0 0,71-12 0 0 0,-45 3 268 0 0,35 0-425 0 0,-98 8 14 0 0,24 0 127 0 0,35 1 37 0 0,-89 3-369 0 0,18-2 232 0 0,-19 2-225 0 0,-1 0-1 0 0,1 0 1 0 0,0-1-1 0 0,0 1 0 0 0,0 0 1 0 0,0-1-1 0 0,-1 1 1 0 0,1-1-1 0 0,0 1 1 0 0,0-1-1 0 0,-1 1 1 0 0,1-1-1 0 0,0 1 1 0 0,-1-1-1 0 0,1 0 1 0 0,0 1-1 0 0,-1-1 1 0 0,1 0-1 0 0,-1 0 1 0 0,1-1-1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04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8 3224 0 0,'0'0'240'0'0,"-4"0"-64"0"0,3 0 481 0 0,-22-7 5918 0 0,17 7-6722 0 0,-6-1 5062 0 0,13 1-4876 0 0,-1 0-1 0 0,0 0 0 0 0,0 0 0 0 0,0 0 1 0 0,0 0-1 0 0,0 0 0 0 0,0 1 1 0 0,0-1-1 0 0,1 0 0 0 0,-1 0 0 0 0,0 0 1 0 0,0 0-1 0 0,0 0 0 0 0,0 0 0 0 0,0 0 1 0 0,0 0-1 0 0,0 0 0 0 0,0 0 1 0 0,0 0-1 0 0,0 0 0 0 0,0 1 0 0 0,1-1 1 0 0,-1 0-1 0 0,0 0 0 0 0,0 0 1 0 0,0 0-1 0 0,0 0 0 0 0,0 0 0 0 0,0 0 1 0 0,0 0-1 0 0,0 1 0 0 0,0-1 0 0 0,0 0 1 0 0,0 0-1 0 0,0 0 0 0 0,0 0 1 0 0,0 0-1 0 0,0 0 0 0 0,0 0 0 0 0,0 1 1 0 0,0-1-1 0 0,0 0 0 0 0,0 0 0 0 0,0 0 1 0 0,0 0-1 0 0,0 0 0 0 0,0 0 1 0 0,-1 0-1 0 0,1 0 0 0 0,0 1 0 0 0,0-1 1 0 0,0 0-1 0 0,0 0 0 0 0,0 0 0 0 0,0 0 1 0 0,0 0-1 0 0,0 0 0 0 0,0 0 1 0 0,0 0-1 0 0,-1 0 0 0 0,1 0 0 0 0,0 0 1 0 0,0 0-1 0 0,0 0 0 0 0,0 0 0 0 0,0 0 1 0 0,1 1 571 0 0,15 14 1454 0 0,-7-11-1846 0 0,-1 0-1 0 0,1 0 0 0 0,-1 0 0 0 0,1-1 0 0 0,0-1 1 0 0,0 0-1 0 0,0 0 0 0 0,15 1 0 0 0,80-2 1387 0 0,-57-2-1379 0 0,309 1 1359 0 0,-188-13-1086 0 0,-81 3-345 0 0,-36 5-95 0 0,-3 0 76 0 0,1 2 0 0 0,-1 1-1 0 0,53 7 1 0 0,34 3 45 0 0,-14-1 263 0 0,-105-7-477 0 0,27-1-1 0 0,-3-1 1050 0 0,294 5-46 0 0,-206-6-280 0 0,-104 3-616 0 0,0-1 39 0 0,33 5-1 0 0,-38-2 79 0 0,37-2 0 0 0,-39-1-77 0 0,-1 1 1 0 0,30 4-1 0 0,-43-4-109 0 0,1 1-1 0 0,-1-1 1 0 0,1 0 0 0 0,0 0-1 0 0,-1 0 1 0 0,1-1-1 0 0,4 0 1 0 0,22-3 187 0 0,-26-1-794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06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 2760 0 0,'-4'0'480'0'0,"-5"1"593"0"0,-35-7 14900 0 0,48 7-14348 0 0,13 4-449 0 0,0-1-1 0 0,31 3 1 0 0,185 3 1006 0 0,-86-7-1918 0 0,76-2 815 0 0,-118-2-835 0 0,186-6 1412 0 0,-15 7-424 0 0,-258-1-1294 0 0,25-5 1 0 0,-31 4 51 0 0,17-2 815 0 0,-10-1-805 0 0,-14 5 0 0 0,-1 0 0 0 0,10-4-284 0 0,-14 4 150 0 0,1 0 0 0 0,-1 0 0 0 0,0-1 0 0 0,1 1 0 0 0,-1 0 0 0 0,0 0 0 0 0,1 0 0 0 0,-1 0 0 0 0,1-1 0 0 0,-1 1 0 0 0,0 0 0 0 0,1 0 0 0 0,-1 0 0 0 0,1 0 0 0 0,-1 0-1 0 0,0 0 1 0 0,1 0 0 0 0,-1 0 0 0 0,1 0 0 0 0,-1 0 0 0 0,1 0 0 0 0,-1 0 0 0 0,0 1 0 0 0,1-1 0 0 0,-1 0 0 0 0,0 0 0 0 0,1 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08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0 7456 0 0,'-14'2'1113'0'0,"-1"1"-1"0"0,-25 9 10988 0 0,50-12-11240 0 0,11 1 597 0 0,25 4 0 0 0,8 1-749 0 0,0-3-104 0 0,225 5 1047 0 0,-155-10-1227 0 0,87-3 153 0 0,-12 5-33 0 0,-113 5-279 0 0,29 0 251 0 0,-66-3 21 0 0,-30 0-392 0 0,32-2 0 0 0,52-1-3 0 0,-55 2 28 0 0,-42-1-138 0 0,-1 1-1 0 0,1 0 1 0 0,0 0 0 0 0,-1 0-1 0 0,1 1 1 0 0,8 3 0 0 0,18 5 58 0 0,-27-9-90 0 0,-3 0-43 0 0,1-1 0 0 0,-1 0 0 0 0,1 0 0 0 0,-1 0 1 0 0,1 0-1 0 0,0 0 0 0 0,-1-1 0 0 0,1 1 0 0 0,-1-1 0 0 0,1 0 0 0 0,-1 0 0 0 0,0 0 0 0 0,5-2 0 0 0,4-2-180 0 0,-6 4-382 0 0,-1-1-1 0 0,1 0 1 0 0,-1-1 0 0 0,7-4-1 0 0,2-1-1928 0 0,-7 3 511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01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4608 0 0,'-20'1'-61'0'0,"-10"4"4297"0"0,18-3-2056 0 0,0 0 0 0 0,-15 0-1 0 0,20-1-738 0 0,12 3 953 0 0,14 1-624 0 0,3-3-964 0 0,0-1 0 0 0,38-4 0 0 0,0 0-88 0 0,342 11 2321 0 0,-238 0-2079 0 0,-33 0-423 0 0,44 1 195 0 0,-133-6-568 0 0,48 4 224 0 0,65 3 408 0 0,-153-10-802 0 0,-1 0-1 0 0,1 0 1 0 0,-1 0 0 0 0,0 0-1 0 0,1 0 1 0 0,-1-1 0 0 0,0 1-1 0 0,1-1 1 0 0,-1 1 0 0 0,0-1-1 0 0,1 1 1 0 0,-1-1 0 0 0,1-1-1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6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1205 9584 0 0,'1'4'433'0'0,"-1"1"1"0"0,1-1 0 0 0,-1 0-1 0 0,1 1 1 0 0,1-1 0 0 0,-1 0-1 0 0,5 9 2664 0 0,-6-13-3005 0 0,0 0 1 0 0,0 0-1 0 0,0 0 1 0 0,0 0-1 0 0,0 0 1 0 0,0 1-1 0 0,0-1 1 0 0,0 0-1 0 0,1 0 1 0 0,-1 0 0 0 0,0 0-1 0 0,0 0 1 0 0,0 0-1 0 0,0 0 1 0 0,0 0-1 0 0,0 0 1 0 0,1 1-1 0 0,-1-1 1 0 0,0 0-1 0 0,0 0 1 0 0,0 0-1 0 0,0 0 1 0 0,0 0 0 0 0,1 0-1 0 0,-1 0 1 0 0,0 0-1 0 0,0 0 1 0 0,0 0-1 0 0,0 0 1 0 0,0 0-1 0 0,1 0 1 0 0,-1 0-1 0 0,0 0 1 0 0,0 0 0 0 0,0 0-1 0 0,0 0 1 0 0,0 0-1 0 0,1-1 1 0 0,-1 1-1 0 0,0 0 1 0 0,0 0-1 0 0,0 0 1 0 0,0 0-1 0 0,0 0 1 0 0,0 0 0 0 0,1 0-1 0 0,-1 0 1 0 0,0-1-1 0 0,0 1 1 0 0,0 0-1 0 0,0 0 1 0 0,0 0-1 0 0,0 0 1 0 0,7-6 1481 0 0,-6 5-1412 0 0,-1 0 0 0 0,1-1 0 0 0,0 0 0 0 0,-1 1 0 0 0,1-1 0 0 0,-1 1 0 0 0,1-1 0 0 0,-1 1 0 0 0,0-1 0 0 0,0 0 0 0 0,0 1 1 0 0,0-4-1 0 0,-3-23 1021 0 0,2 17-795 0 0,-28-254 3443 0 0,-11-74-3881 0 0,5 50 15 0 0,32 265 64 0 0,1 1-1 0 0,1-1 1 0 0,1 0-1 0 0,1 1 1 0 0,1-1 0 0 0,7-29-1 0 0,-7 48 16 0 0,-1 0 0 0 0,1 1 0 0 0,-1-1 0 0 0,1 1 0 0 0,1-1 1 0 0,-1 1-1 0 0,1 0 0 0 0,-1 0 0 0 0,1 0 0 0 0,0 0 0 0 0,1 1 0 0 0,-1-1 0 0 0,1 1 0 0 0,-1 0 0 0 0,5-3 0 0 0,-2 2-20 0 0,0 1 0 0 0,1 0 0 0 0,-1 0-1 0 0,0 1 1 0 0,1 0 0 0 0,0 0 0 0 0,-1 1-1 0 0,1-1 1 0 0,0 1 0 0 0,8 0 0 0 0,1 1 11 0 0,-1 0 1 0 0,1 1-1 0 0,-1 1 1 0 0,1 0-1 0 0,-1 1 1 0 0,0 1-1 0 0,0 0 1 0 0,18 8-1 0 0,-20-7-98 0 0,-1 1-1 0 0,0 1 0 0 0,0 0 0 0 0,0 1 0 0 0,-1 0 0 0 0,0 0 1 0 0,0 1-1 0 0,-1 1 0 0 0,13 15 0 0 0,-15-15-47 0 0,-1 1 1 0 0,-1-1-1 0 0,0 1 1 0 0,0 0-1 0 0,-1 1 1 0 0,-1-1-1 0 0,0 1 0 0 0,0 0 1 0 0,-1 0-1 0 0,-1 0 1 0 0,0 0-1 0 0,1 22 0 0 0,-3-21-331 0 0,-1 1-1 0 0,0 0 1 0 0,0 0-1 0 0,-2-1 1 0 0,1 1-1 0 0,-2-1 1 0 0,0 0-1 0 0,-1 0 1 0 0,0 0-1 0 0,0 0 1 0 0,-10 14-1 0 0,-7 1-953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7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0 5528 0 0,'-22'8'545'0'0,"-10"5"857"0"0,13 5 13253 0 0,23-12-12984 0 0,7 2-573 0 0,-2-3-748 0 0,1-1-1 0 0,0 0 0 0 0,0-1 0 0 0,0 0 1 0 0,0-1-1 0 0,1 0 0 0 0,-1 0 0 0 0,12-1 1 0 0,87-3 469 0 0,-53-1-553 0 0,30 2-181 0 0,36-1-1392 0 0,-80-1 528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7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50 3224 0 0,'2'-3'23'0'0,"0"-1"1"0"0,-1 0-1 0 0,0 1 1 0 0,0-1-1 0 0,0 0 1 0 0,0 0-1 0 0,-1-5 1 0 0,-1-5 11568 0 0,-6 21-9657 0 0,1-1-1363 0 0,-3 10-232 0 0,0 0-1 0 0,0 1 0 0 0,2 0 0 0 0,0 0 0 0 0,-5 21 0 0 0,6-20 101 0 0,-15 54 1042 0 0,3 0 0 0 0,-16 131-1 0 0,23-76-165 0 0,9 222 0 0 0,4-313-1111 0 0,8 40-1 0 0,-8-65-179 0 0,0-1 0 0 0,1 1 1 0 0,0 0-1 0 0,1-1 0 0 0,1 0 0 0 0,-1 0 0 0 0,1 0 0 0 0,7 10 0 0 0,-10-18-49 0 0,0 0 1 0 0,-1 0-1 0 0,1 0 1 0 0,0 0-1 0 0,0 0 1 0 0,0 0-1 0 0,0-1 0 0 0,0 1 1 0 0,0-1-1 0 0,1 1 1 0 0,-1-1-1 0 0,0 0 1 0 0,1 0-1 0 0,-1 0 1 0 0,1 0-1 0 0,-1 0 0 0 0,1-1 1 0 0,0 1-1 0 0,-1-1 1 0 0,1 1-1 0 0,4-1 1 0 0,-3-1-298 0 0,0 0 1 0 0,0 1 0 0 0,1-2 0 0 0,-1 1 0 0 0,0 0-1 0 0,-1-1 1 0 0,1 0 0 0 0,0 0 0 0 0,0 0-1 0 0,-1 0 1 0 0,1-1 0 0 0,4-4 0 0 0,10-10-8113 0 0</inkml:trace>
  <inkml:trace contextRef="#ctx0" brushRef="#br0" timeOffset="1">462 435 21135 0 0,'-2'-2'173'0'0,"1"2"-23"0"0,1-1-1 0 0,-1 0 1 0 0,1 0-1 0 0,-1 0 1 0 0,0 1-1 0 0,1-1 1 0 0,-1 0 0 0 0,1 0-1 0 0,0 0 1 0 0,-1 0-1 0 0,1 0 1 0 0,0 0-1 0 0,0 0 1 0 0,-1-2 1509 0 0,7 13 89 0 0,6 8-504 0 0,11 26 1 0 0,9 14-232 0 0,-18-36-739 0 0,0-1 5 0 0,21 26 0 0 0,-23-32-168 0 0,0 0-49 0 0,1-1 1 0 0,29 25 0 0 0,7 2 67 0 0,21 16-279 0 0,-61-51-285 0 0,0-1 1 0 0,0 0-1 0 0,0 0 0 0 0,1-1 0 0 0,0 0 0 0 0,16 4 0 0 0,-16-6-2306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7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522 12 23383 0 0,'-2'-2'122'0'0,"0"1"-1"0"0,0 0 0 0 0,0-1 0 0 0,0 1 0 0 0,0 0 1 0 0,0 1-1 0 0,-1-1 0 0 0,1 0 0 0 0,0 1 0 0 0,-1-1 1 0 0,1 1-1 0 0,-1-1 0 0 0,1 1 0 0 0,0 0 1 0 0,-1 0-1 0 0,1 0 0 0 0,-1 1 0 0 0,1-1 0 0 0,0 1 1 0 0,-1-1-1 0 0,1 1 0 0 0,-4 1 0 0 0,-3 2-63 0 0,-1 1 1 0 0,1 0-1 0 0,0 1 0 0 0,-8 6 0 0 0,8-5 431 0 0,-26 19 173 0 0,1 2-1 0 0,-57 59 0 0 0,-85 120-144 0 0,171-201-531 0 0,-11 16-141 0 0,-25 43-1 0 0,41-65 111 0 0,-1 1 0 0 0,0 0-1 0 0,1 0 1 0 0,0 0 0 0 0,-1-1 0 0 0,1 1 0 0 0,-1 0-1 0 0,1 0 1 0 0,0 0 0 0 0,0 0 0 0 0,-1 0 0 0 0,1 0-1 0 0,0 0 1 0 0,0 0 0 0 0,0 0 0 0 0,0-1 0 0 0,0 1-1 0 0,0 0 1 0 0,0 0 0 0 0,1 0 0 0 0,-1 0 0 0 0,0 0-1 0 0,0 0 1 0 0,1 0 0 0 0,-1 0 0 0 0,1-1 0 0 0,0 3-1 0 0,0-3-86 0 0,0 1-1 0 0,0-1 1 0 0,0 0-1 0 0,0 1 1 0 0,0-1-1 0 0,0 0 1 0 0,0 0-1 0 0,0 1 1 0 0,0-1-1 0 0,0 0 1 0 0,0 0-1 0 0,1 0 0 0 0,-1 0 1 0 0,0-1-1 0 0,0 1 1 0 0,0 0-1 0 0,0 0 1 0 0,0-1-1 0 0,0 1 1 0 0,0 0-1 0 0,0-1 1 0 0,0 1-1 0 0,1-2 1 0 0,15-7-1590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8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95 100 5984 0 0,'2'-41'1003'0'0,"0"19"3239"0"0,-1 0 6539 0 0,-1 22-10551 0 0,0-1 0 0 0,0 0 1 0 0,0 1-1 0 0,0-1 0 0 0,0 1 0 0 0,0-1 0 0 0,0 0 1 0 0,0 1-1 0 0,0-1 0 0 0,0 1 0 0 0,0-1 0 0 0,0 1 1 0 0,1-1-1 0 0,-1 0 0 0 0,0 1 0 0 0,0-1 1 0 0,1 1-1 0 0,-1-1 0 0 0,1 1 0 0 0,-1-1 0 0 0,0 1 1 0 0,1 0-1 0 0,-1-1 0 0 0,1 1 0 0 0,0-1 0 0 0,0 1-150 0 0,-1 0-1 0 0,1 0 0 0 0,0 0 1 0 0,0 0-1 0 0,0 0 0 0 0,0 0 1 0 0,0 0-1 0 0,-1 0 0 0 0,1 1 1 0 0,0-1-1 0 0,0 0 0 0 0,0 0 1 0 0,-1 1-1 0 0,1-1 0 0 0,0 1 1 0 0,0-1-1 0 0,-1 1 0 0 0,1-1 0 0 0,1 2 1 0 0,10 8 67 0 0,0 1 1 0 0,0 1-1 0 0,-2 0 1 0 0,1 0-1 0 0,-1 1 1 0 0,-1 0-1 0 0,0 1 1 0 0,-1 0-1 0 0,-1 1 1 0 0,0-1 0 0 0,-1 1-1 0 0,5 18 1 0 0,-3-4-105 0 0,-1 0 1 0 0,-1 0 0 0 0,-2 1 0 0 0,0 0 0 0 0,-3 52 0 0 0,-4-33 90 0 0,-15 78 0 0 0,-23 46 50 0 0,28-125-99 0 0,-27 62-1 0 0,32-90-71 0 0,-2-1 1 0 0,0 0-1 0 0,-1-1 0 0 0,-1 0 0 0 0,-24 28 0 0 0,33-43 15 0 0,0 1 0 0 0,-1-1 1 0 0,1 0-1 0 0,-1-1 0 0 0,-7 6 0 0 0,-6-3-2239 0 0,15-5 1343 0 0,1 0 0 0 0,-1 0-1 0 0,1 0 1 0 0,-1 0 0 0 0,0 0 0 0 0,1-1 0 0 0,-1 1 0 0 0,1-1-1 0 0,-3 0 1 0 0,-7-6-8495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9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4 107 6448 0 0,'-3'-11'688'0'0,"3"8"134"0"0,0 0 1 0 0,0 0-1 0 0,0 0 1 0 0,0 1-1 0 0,1-1 0 0 0,0 0 1 0 0,-1 0-1 0 0,1 0 1 0 0,0 1-1 0 0,0-1 1 0 0,0 1-1 0 0,1-1 1 0 0,-1 1-1 0 0,3-4 1 0 0,12-9 847 0 0,-10 10-1532 0 0,1 1 0 0 0,0 0 0 0 0,0 0 0 0 0,1 0 0 0 0,-1 1 0 0 0,1 1 0 0 0,-1-1 0 0 0,1 1 0 0 0,0 0-1 0 0,0 1 1 0 0,0 0 0 0 0,0 0 0 0 0,0 1 0 0 0,0 0 0 0 0,10 1 0 0 0,-16-1-172 0 0,-1 0-1 0 0,1 0 1 0 0,0 1 0 0 0,-1-1-1 0 0,1 0 1 0 0,0 1-1 0 0,-1-1 1 0 0,1 1 0 0 0,-1 0-1 0 0,1-1 1 0 0,-1 1 0 0 0,1 0-1 0 0,-1 0 1 0 0,1 0-1 0 0,-1 0 1 0 0,0 0 0 0 0,1 1-1 0 0,-1-1 1 0 0,0 0 0 0 0,0 1-1 0 0,0-1 1 0 0,0 0 0 0 0,0 1-1 0 0,0-1 1 0 0,-1 1-1 0 0,1-1 1 0 0,0 1 0 0 0,-1 0-1 0 0,1-1 1 0 0,-1 1 0 0 0,0 0-1 0 0,1-1 1 0 0,-1 1 0 0 0,0 2-1 0 0,0 2-641 0 0,0 1 0 0 0,-1-1-1 0 0,0 0 1 0 0,0 1 0 0 0,0-1-1 0 0,-1 0 1 0 0,-2 8 0 0 0,-5 10-5661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19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18863 0 0,'0'0'1888'0'0,"1"0"-1640"0"0,12-2 196 0 0,0 1 0 0 0,0-2 0 0 0,-1 0 0 0 0,1 0 0 0 0,17-8 0 0 0,6-2-285 0 0,65-19-1864 0 0,-77 27-6220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0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12 478 11144 0 0,'0'0'506'0'0,"-3"6"176"0"0,-3 6 2838 0 0,4-25-973 0 0,8-6-1696 0 0,0 0 0 0 0,2 0-1 0 0,0 1 1 0 0,1 0 0 0 0,20-29-1 0 0,-2 2 94 0 0,46-70 176 0 0,-56 87-871 0 0,1 0 0 0 0,1 1 0 0 0,36-39 0 0 0,-54 65-239 0 0,0 0 0 0 0,0 0 0 0 0,0 0 0 0 0,0 0-1 0 0,0 0 1 0 0,0 0 0 0 0,0 0 0 0 0,0 1 0 0 0,0-1 0 0 0,0 0-1 0 0,0 1 1 0 0,1-1 0 0 0,-1 1 0 0 0,0-1 0 0 0,0 1 0 0 0,0 0-1 0 0,1 0 1 0 0,1-1 0 0 0,-2 2-5 0 0,0-1 0 0 0,-1 1 0 0 0,1-1-1 0 0,0 1 1 0 0,-1-1 0 0 0,1 1 0 0 0,0-1-1 0 0,-1 1 1 0 0,1 0 0 0 0,-1-1 0 0 0,1 1 0 0 0,-1 0-1 0 0,1 0 1 0 0,-1-1 0 0 0,0 1 0 0 0,1 0-1 0 0,-1 0 1 0 0,0 0 0 0 0,0-1 0 0 0,1 1 0 0 0,-1 0-1 0 0,0 0 1 0 0,0 0 0 0 0,0 0 0 0 0,0 0-1 0 0,0 1 1 0 0,0 11-5 0 0,0 1 0 0 0,-1-1 0 0 0,-1 0 0 0 0,-4 19 0 0 0,2-11 0 0 0,-1 9 0 0 0,0-8 0 0 0,1 1 0 0 0,0 30 0 0 0,7-36 19 0 0,-3-16-18 0 0,0 0 1 0 0,0 0 0 0 0,1-1-1 0 0,-1 1 1 0 0,0 0-1 0 0,1 0 1 0 0,-1 0-1 0 0,1-1 1 0 0,-1 1 0 0 0,1 0-1 0 0,-1-1 1 0 0,1 1-1 0 0,-1 0 1 0 0,1-1-1 0 0,-1 1 1 0 0,1-1 0 0 0,0 1-1 0 0,0-1 1 0 0,-1 1-1 0 0,1-1 1 0 0,1 1 0 0 0,-1-1 10 0 0,1 0 0 0 0,-1 0 0 0 0,1 0 0 0 0,-1 0 0 0 0,1-1 0 0 0,-1 1 0 0 0,0 0 0 0 0,1-1 0 0 0,-1 1 0 0 0,0-1 0 0 0,1 1 0 0 0,-1-1 0 0 0,0 0 0 0 0,0 0 0 0 0,1 0 0 0 0,-1 1 0 0 0,1-3 0 0 0,20-18 292 0 0,-21 20-286 0 0,11-14 86 0 0,-1 0 1 0 0,-1-1-1 0 0,9-17 0 0 0,1-3 72 0 0,-7 15 30 0 0,1 0 0 0 0,29-31-1 0 0,-36 45-138 0 0,0 0-1 0 0,0 0 0 0 0,0 1 1 0 0,1 0-1 0 0,0 1 0 0 0,0 0 1 0 0,0 0-1 0 0,1 1 0 0 0,0 0 1 0 0,9-3-1 0 0,-15 6-58 0 0,0 0 0 0 0,0 1 0 0 0,-1-1 0 0 0,1 1 0 0 0,0 0 0 0 0,0 0 0 0 0,0 0 0 0 0,0 0 0 0 0,-1 0 0 0 0,1 1 0 0 0,0-1 0 0 0,0 1-1 0 0,-1 0 1 0 0,1 0 0 0 0,0 0 0 0 0,-1 0 0 0 0,1 0 0 0 0,-1 0 0 0 0,1 1 0 0 0,-1 0 0 0 0,0-1 0 0 0,1 1 0 0 0,2 3 0 0 0,2 3 1 0 0,0 1-1 0 0,0 0 1 0 0,-1 0 0 0 0,9 16 0 0 0,-8-11 39 0 0,6 10 228 0 0,-1 1 0 0 0,14 40 0 0 0,9 53 758 0 0,-8-21-919 0 0,-25-92-116 0 0,0 0 0 0 0,0 0 1 0 0,0 0-1 0 0,1 0 0 0 0,-1 0 0 0 0,1-1 1 0 0,5 7-1 0 0,-7-10-53 0 0,-1 0 1 0 0,1 0-1 0 0,0 0 1 0 0,1 0-1 0 0,-1 0 1 0 0,0-1-1 0 0,0 1 1 0 0,0 0-1 0 0,0 0 1 0 0,1-1-1 0 0,-1 1 1 0 0,0-1-1 0 0,1 1 1 0 0,-1-1-1 0 0,0 0 1 0 0,1 1-1 0 0,-1-1 1 0 0,0 0-1 0 0,1 0 1 0 0,-1 0-1 0 0,1 0 1 0 0,-1 0-1 0 0,0 0 1 0 0,1 0-1 0 0,-1-1 1 0 0,1 1-1 0 0,-1 0 1 0 0,0-1-1 0 0,1 1 1 0 0,-1-1-1 0 0,0 1 1 0 0,0-1-1 0 0,2-1 1 0 0,3-2-419 0 0,0 0-1 0 0,-1-1 1 0 0,1 1 0 0 0,-1-1 0 0 0,0-1 0 0 0,7-8 0 0 0,5-7-910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1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 14744 0 0,'0'0'1136'0'0,"16"2"1369"0"0,-11 1-1449 0 0,0-1 1 0 0,0 1 0 0 0,-1 0-1 0 0,1 0 1 0 0,0 0-1 0 0,6 8 1 0 0,-5-5-312 0 0,0 0-1 0 0,0 1 1 0 0,7 13 0 0 0,-1 3-495 0 0,-1 0 0 0 0,9 25 1 0 0,-8-18 640 0 0,0-2-543 0 0,1 0 1 0 0,26 38-1 0 0,-26-44-270 0 0,-3-7-19 0 0,0-1 1 0 0,12 15-1 0 0,-20-26-145 0 0,0-1 1 0 0,0 0-1 0 0,-1 1 1 0 0,1-1-1 0 0,-1 1 0 0 0,0-1 1 0 0,0 1-1 0 0,2 4 0 0 0,-3-7 2 0 0,0 0 0 0 0,0 1 0 0 0,0-1 0 0 0,0 0 0 0 0,0 0 0 0 0,0 0 0 0 0,0 0 0 0 0,0 1 0 0 0,0-1 0 0 0,0 0-1 0 0,0 0 1 0 0,0 0 0 0 0,0 0 0 0 0,0 1 0 0 0,0-1 0 0 0,0 0 0 0 0,0 0 0 0 0,0 0 0 0 0,0 0 0 0 0,1 0 0 0 0,-1 1 0 0 0,0-1-1 0 0,0 0 1 0 0,0 0 0 0 0,0 0 0 0 0,0 0 0 0 0,1 0 0 0 0,-1 0 0 0 0,0 0 0 0 0,0 0 0 0 0,0 0 0 0 0,0 1 0 0 0,0-1 0 0 0,1 0-1 0 0,-1 0 1 0 0,0 0 0 0 0,0 0 0 0 0,0 0 0 0 0,0 0 0 0 0,1 0 0 0 0,-1 0 0 0 0,0 0 0 0 0,0 0 0 0 0,0 0 0 0 0,1 0 0 0 0,-1 0-1 0 0,0 0 1 0 0,0-1 0 0 0,0 1 0 0 0,0 0 0 0 0,0 0 0 0 0,1 0 0 0 0,-1 0 0 0 0,0 0 0 0 0</inkml:trace>
  <inkml:trace contextRef="#ctx0" brushRef="#br0" timeOffset="1">437 71 5064 0 0,'0'0'389'0'0,"-2"0"-250"0"0,-15-1 232 0 0,8 1 1397 0 0,1-1 0 0 0,0 2 0 0 0,0-1-1 0 0,0 1 1 0 0,0 0 0 0 0,0 1 0 0 0,-12 3 0 0 0,4 3-795 0 0,0 0 0 0 0,1 1-1 0 0,0 0 1 0 0,-25 21 0 0 0,-49 53-484 0 0,69-63-387 0 0,-89 98-562 0 0,95-101-92 0 0,8-2-30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2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2304 0 0,'3'-6'1549'0'0,"-2"5"-725"0"0,1 0-1 0 0,-1 0 1 0 0,0-1-1 0 0,0 1 1 0 0,0 0-1 0 0,0-1 1 0 0,0 1-1 0 0,0-1 1 0 0,0 1-1 0 0,0-1 1 0 0,6-11 10446 0 0,-7 15-10705 0 0,3 125 605 0 0,-6 296-104 0 0,3-414-1416 0 0,1-1-1 0 0,0 1 1 0 0,0 0 0 0 0,4 9-1 0 0,-5-17-389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03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11 5760 0 0,'-12'7'613'0'0,"7"-7"-66"0"0,0 1 1 0 0,0-1-1 0 0,0 0 0 0 0,-1-1 0 0 0,1 1 0 0 0,-6-2 1 0 0,10 1-215 0 0,0 1 1 0 0,0-1-1 0 0,-1 1 1 0 0,1-1-1 0 0,0 0 1 0 0,0 0-1 0 0,0 1 1 0 0,0-1-1 0 0,0 0 1 0 0,0 0-1 0 0,0 0 1 0 0,0 0-1 0 0,0 0 1 0 0,-1-3 1238 0 0,-3 4 303 0 0,-5 0 1624 0 0,17 15-2887 0 0,-6-13-561 0 0,0-1 0 0 0,1 1 0 0 0,-1-1-1 0 0,1 1 1 0 0,-1-1 0 0 0,1 1 0 0 0,-1-1-1 0 0,1 0 1 0 0,0 0 0 0 0,-1 0 0 0 0,1 0-1 0 0,0 0 1 0 0,0 0 0 0 0,0-1 0 0 0,3 2-1 0 0,35 4 585 0 0,-29-5-480 0 0,152 12 1499 0 0,67-9-913 0 0,-95-5-538 0 0,298 2 640 0 0,-14-1 266 0 0,-210 1-614 0 0,140 4 73 0 0,-198 0-285 0 0,96 5 267 0 0,217 20 642 0 0,-366-25-1192 0 0,-21-1 365 0 0,-19-1-1401 0 0,-15-3-4138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2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35 107 16783 0 0,'-1'1'134'0'0,"0"-1"-1"0"0,0 1 1 0 0,0-1-1 0 0,0 0 1 0 0,0 1-1 0 0,0-1 0 0 0,0 0 1 0 0,0 0-1 0 0,-1 1 1 0 0,1-1-1 0 0,0 0 1 0 0,0 0-1 0 0,0 0 0 0 0,0-1 1 0 0,-1 1-1 0 0,1 0 1 0 0,0 0-1 0 0,0-1 1 0 0,0 1-1 0 0,0 0 0 0 0,0-1 1 0 0,0 1-1 0 0,0-1 1 0 0,0 0-1 0 0,0 1 0 0 0,0-1 1 0 0,0 0-1 0 0,-1-1 1 0 0,1 1 147 0 0,1-1 1 0 0,0 0-1 0 0,-1 1 1 0 0,1-1 0 0 0,0 0-1 0 0,0 1 1 0 0,0-1-1 0 0,0 0 1 0 0,0 1-1 0 0,1-1 1 0 0,-1 0-1 0 0,0 1 1 0 0,1-1 0 0 0,-1 1-1 0 0,1-1 1 0 0,1-2-1 0 0,3-2-85 0 0,0 1-1 0 0,0 0 1 0 0,0 1-1 0 0,0-1 1 0 0,1 1-1 0 0,0 0 1 0 0,0 0-1 0 0,0 1 1 0 0,0 0-1 0 0,1 0 1 0 0,-1 1-1 0 0,1-1 1 0 0,0 1-1 0 0,7-1 1 0 0,12-1-316 0 0,0 1 1 0 0,40 0-1 0 0,-33 2 306 0 0,221-4-417 0 0,-222 6-579 0 0,0 1 0 0 0,36 7 0 0 0,-30-3-1979 0 0,-12-2-2997 0 0,-3 4-1545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3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4144 0 0,'-14'3'408'0'0,"5"-2"438"0"0,6-1-217 0 0,0 0 0 0 0,1 0 1 0 0,-1 0-1 0 0,-20-1 18628 0 0,28 4-18638 0 0,0 0-597 0 0,0 0 0 0 0,0 1 0 0 0,0 0 0 0 0,0 0 0 0 0,-1 0 0 0 0,1 0 0 0 0,-1 1 0 0 0,0 0 0 0 0,-1 0 0 0 0,1 0 0 0 0,2 6 0 0 0,7 10-22 0 0,14 28 0 0 0,-3 8 0 0 0,-7-15 0 0 0,38 66 0 0 0,-53-104-37 0 0,1-1 0 0 0,-1 1-1 0 0,1-1 1 0 0,0 0 0 0 0,0 0-1 0 0,0 0 1 0 0,0 0 0 0 0,1-1 0 0 0,7 5-1 0 0,-10-6-140 0 0,1 0 0 0 0,0 0-1 0 0,0 0 1 0 0,0-1 0 0 0,-1 1-1 0 0,1-1 1 0 0,0 1 0 0 0,0-1-1 0 0,0 0 1 0 0,0 0 0 0 0,0 1-1 0 0,0-1 1 0 0,0-1 0 0 0,0 1-1 0 0,0 0 1 0 0,0 0 0 0 0,0-1-1 0 0,0 1 1 0 0,0-1 0 0 0,0 0-1 0 0,0 0 1 0 0,3-1 0 0 0,6-7-1980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3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640 1 19839 0 0,'0'0'910'0'0,"-6"5"296"0"0,-9 4-617 0 0,1 1 0 0 0,0 0 0 0 0,1 1 0 0 0,0 0 0 0 0,1 2 0 0 0,-13 15 0 0 0,-59 89 1207 0 0,30-38-1360 0 0,-56 64 286 0 0,-23 31 108 0 0,96-121-440 0 0,-42 80 0 0 0,49-67-1762 0 0,29-64 741 0 0,10-10-1613 0 0,0 1 1000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4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112 111 8520 0 0,'4'-4'347'0'0,"0"-1"0"0"0,-1 0 1 0 0,1 0-1 0 0,-1-1 1 0 0,0 1-1 0 0,4-10 0 0 0,-2 3 1278 0 0,-4 10-1292 0 0,-1-1 1 0 0,1 1 0 0 0,0-1 0 0 0,-1 0 0 0 0,0 1-1 0 0,1-1 1 0 0,-1 0 0 0 0,0 1 0 0 0,-1-1 0 0 0,1 0-1 0 0,0 0 1 0 0,-1 1 0 0 0,0-4 0 0 0,0 6-247 0 0,1-1 0 0 0,-1 1 0 0 0,1 0 0 0 0,0-1 1 0 0,-1 1-1 0 0,1 0 0 0 0,-1-1 0 0 0,1 1 0 0 0,-1 0 1 0 0,1 0-1 0 0,-1 0 0 0 0,1-1 0 0 0,-1 1 0 0 0,1 0 0 0 0,-1 0 1 0 0,0 0-1 0 0,1 0 0 0 0,-1 0 0 0 0,1 0 0 0 0,-1 0 0 0 0,1 0 1 0 0,-1 0-1 0 0,1 0 0 0 0,-1 0 0 0 0,1 1 0 0 0,-2-1 0 0 0,-15 6 666 0 0,14-4-493 0 0,-4 1 6 0 0,0 1-1 0 0,1 0 1 0 0,-1 0-1 0 0,1 0 1 0 0,0 1-1 0 0,0 0 1 0 0,0 1-1 0 0,0-1 0 0 0,1 1 1 0 0,0 0-1 0 0,0 0 1 0 0,1 1-1 0 0,-5 8 1 0 0,5-8-79 0 0,0 1 0 0 0,1-1 0 0 0,0 0 0 0 0,1 1 0 0 0,-1-1 0 0 0,1 1 0 0 0,1 0 1 0 0,0 0-1 0 0,0 0 0 0 0,0 0 0 0 0,1 0 0 0 0,0 0 0 0 0,2 9 0 0 0,-2-14-121 0 0,0 0 0 0 0,1-1 1 0 0,0 1-1 0 0,-1-1 0 0 0,1 1 0 0 0,0-1 0 0 0,1 1 0 0 0,-1-1 0 0 0,0 1 1 0 0,1-1-1 0 0,-1 0 0 0 0,1 0 0 0 0,0 0 0 0 0,-1 0 0 0 0,1 0 0 0 0,0 0 0 0 0,0 0 1 0 0,1-1-1 0 0,-1 1 0 0 0,0-1 0 0 0,4 3 0 0 0,-3-3 2 0 0,0 0 0 0 0,1-1 0 0 0,-1 1 0 0 0,0 0 0 0 0,1-1 0 0 0,-1 0 0 0 0,0 0 1 0 0,1 0-1 0 0,-1 0 0 0 0,1 0 0 0 0,-1-1 0 0 0,0 0 0 0 0,1 1 0 0 0,-1-1 0 0 0,0 0 0 0 0,0-1 0 0 0,4-1 0 0 0,5-3 38 0 0,0-1-1 0 0,0-1 1 0 0,-1 0-1 0 0,0-1 1 0 0,-1 0-1 0 0,0 0 1 0 0,0-1 0 0 0,-1 0-1 0 0,0-1 1 0 0,-1 0-1 0 0,12-20 1 0 0,-17 25-198 0 0,-1 0-1 0 0,1 0 1 0 0,-1 0 0 0 0,0 0 0 0 0,-1-1 0 0 0,1 1-1 0 0,-1 0 1 0 0,-1-1 0 0 0,1 1 0 0 0,-1-1 0 0 0,-1-7 0 0 0,1 8-2135 0 0,-1-1-1 0 0,0 1 1 0 0,-4-10 0 0 0,0 3-6768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7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49 160 5064 0 0,'-6'-17'534'0'0,"1"6"2160"0"0,3-2 4419 0 0,2-19 4095 0 0,5 39-10702 0 0,-2 0-430 0 0,-1-1-1 0 0,1 1 1 0 0,-1 0-1 0 0,0 0 1 0 0,-1 0-1 0 0,0 0 1 0 0,0 0-1 0 0,0 11 1 0 0,-1 7-50 0 0,-4 27 0 0 0,1-19 53 0 0,-11 105 24 0 0,-3 91 799 0 0,17-227-643 0 0,0-16 146 0 0,-6-126 211 0 0,-1-35-337 0 0,3 38-170 0 0,3 1 601 0 0,1 92-355 0 0,3 92-348 0 0,8 54 0 0 0,1 5-10 0 0,-12-106 3 0 0,9 326-176 0 0,-9-244-4449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8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18143 0 0,'0'0'1639'0'0,"18"-3"2194"0"0,10-4-1110 0 0,27-12-1 0 0,13-3-2100 0 0,-54 15-713 0 0,-13 6-164 0 0,1 0-1 0 0,-1 0 1 0 0,1 0-1 0 0,-1 0 1 0 0,0 1-1 0 0,1-1 1 0 0,-1 1-1 0 0,1-1 1 0 0,2 0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29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6912 0 0,'-19'12'16793'0'0,"17"-9"-15475"0"0,-3 4-3959 0 0,1 3 2966 0 0,-1-1 1 0 0,1 0-1 0 0,0 1 0 0 0,1 0 1 0 0,-2 10-1 0 0,0 4 1676 0 0,5-23-1966 0 0,0-1 1 0 0,0 1-1 0 0,0-1 0 0 0,0 1 0 0 0,0-1 0 0 0,0 0 1 0 0,0 1-1 0 0,0-1 0 0 0,0 1 0 0 0,1-1 1 0 0,-1 0-1 0 0,0 1 0 0 0,0-1 0 0 0,0 0 0 0 0,1 1 1 0 0,-1-1-1 0 0,0 0 0 0 0,0 1 0 0 0,1-1 1 0 0,-1 0-1 0 0,0 1 0 0 0,1-1 0 0 0,-1 0 0 0 0,0 0 1 0 0,1 1-1 0 0,-1-1 0 0 0,0 0 0 0 0,1 0 0 0 0,-1 0 1 0 0,1 1-1 0 0,11 4 670 0 0,-6-4-593 0 0,0 0 0 0 0,1 0 0 0 0,-1 0 0 0 0,0-1-1 0 0,9 0 1 0 0,-8 0 14 0 0,0 0-1 0 0,0 0 1 0 0,0 0 0 0 0,12 4-1 0 0,-14-3-76 0 0,0 1 0 0 0,0-1 0 0 0,0 1 0 0 0,-1 0 0 0 0,1 1 1 0 0,-1-1-1 0 0,0 1 0 0 0,1 0 0 0 0,-1 0 0 0 0,4 4 0 0 0,-6-4-38 0 0,1 0 1 0 0,-1-1 0 0 0,0 1-1 0 0,-1 0 1 0 0,1 0-1 0 0,0 0 1 0 0,-1 1-1 0 0,1-1 1 0 0,-1 0-1 0 0,0 0 1 0 0,0 1-1 0 0,-1-1 1 0 0,1 1-1 0 0,-1-1 1 0 0,1 1 0 0 0,-1 3-1 0 0,-1-1 12 0 0,1 0 0 0 0,-1 0 1 0 0,0 0-1 0 0,0-1 0 0 0,-1 1 0 0 0,0 0 0 0 0,0 0 0 0 0,0-1 0 0 0,-1 1 1 0 0,1-1-1 0 0,-1 0 0 0 0,-1 0 0 0 0,1 0 0 0 0,-1 0 0 0 0,0-1 1 0 0,-4 5-1 0 0,0-2-6 0 0,1 0 0 0 0,-2-1 1 0 0,1 0-1 0 0,0 0 0 0 0,-1-1 1 0 0,0 0-1 0 0,-1 0 0 0 0,-14 4 0 0 0,16-7-137 0 0,0-1-1 0 0,0 0 1 0 0,-1 0-1 0 0,1-1 1 0 0,0 0-1 0 0,-1 0 1 0 0,1-1-1 0 0,0 0 1 0 0,-15-4-1 0 0,7 2-1163 0 0,14 2 1155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0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23 10592 0 0,'-7'-22'15775'0'0,"10"28"-15683"0"0,-1 0-1 0 0,1 0 1 0 0,-1 0-1 0 0,0 0 1 0 0,0 0-1 0 0,-1 1 0 0 0,1 6 1 0 0,3 13-40 0 0,6 27 162 0 0,6 82-1 0 0,-10-65-208 0 0,-3-12-5 0 0,-7 113 0 0 0,2-156-555 0 0,-1 0 0 0 0,-6 22 0 0 0,7-35 275 0 0,1 0 0 0 0,-1 0 0 0 0,0 0 0 0 0,0 0-1 0 0,0-1 1 0 0,0 1 0 0 0,0 0 0 0 0,0 0 0 0 0,0-1 0 0 0,0 1 0 0 0,-1-1 0 0 0,1 1 0 0 0,-3 1 0 0 0,-8 2-1758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0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11056 0 0,'0'0'1001'0'0,"7"0"-310"0"0,27-1 7685 0 0,0-1-3459 0 0,35-8-2726 0 0,-53 7-2312 0 0,2 1 0 0 0,-1 0-1 0 0,0 1 1 0 0,0 0 0 0 0,26 4-1 0 0,-33-1-6556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4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55 4608 0 0,'-3'-2'115'0'0,"0"-1"0"0"0,-1 0 1 0 0,1 0-1 0 0,0-1 0 0 0,0 1 1 0 0,0 0-1 0 0,-2-6 0 0 0,4 7 331 0 0,-1 0-1 0 0,1 0 0 0 0,0 0 1 0 0,1 0-1 0 0,-1 0 0 0 0,-2-11 10355 0 0,20 29-7615 0 0,-7-6-2494 0 0,0 0 0 0 0,-1 0 0 0 0,10 15 0 0 0,32 51 641 0 0,72 145 0 0 0,-107-184-1343 0 0,36 72-119 0 0,-43-93 91 0 0,1 0 0 0 0,0-1 0 0 0,2 0 0 0 0,17 19 0 0 0,-26-31-134 0 0,1 0 0 0 0,-1 0 0 0 0,1 0-1 0 0,0-1 1 0 0,0 0 0 0 0,0 1 0 0 0,0-2-1 0 0,0 1 1 0 0,1 0 0 0 0,-1-1 0 0 0,0 0 0 0 0,1 0-1 0 0,-1 0 1 0 0,1 0 0 0 0,-1-1 0 0 0,1 0 0 0 0,0 0-1 0 0,-1 0 1 0 0,1 0 0 0 0,-1-1 0 0 0,1 1 0 0 0,7-4-1 0 0,13-7-1586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24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23 3368 0 0,'0'0'6222'0'0,"-8"0"-4172"0"0,-27 9 32 0 0,33-8-1594 0 0,-13 7 1342 0 0,7-4-1708 0 0,0 0 3961 0 0,8-4-4013 0 0,0 1-1 0 0,0-1 1 0 0,0 0-1 0 0,1 0 1 0 0,-1 0 0 0 0,0 1-1 0 0,0-1 1 0 0,0 0-1 0 0,1 0 1 0 0,-1 0-1 0 0,0 0 1 0 0,0 0-1 0 0,0 0 1 0 0,1 1-1 0 0,-1-1 1 0 0,0 0 0 0 0,0 0-1 0 0,1 0 1 0 0,-1 0-1 0 0,0 0 1 0 0,0 0-1 0 0,1 0 1 0 0,-1 0-1 0 0,0 0 1 0 0,0 0-1 0 0,1 0 1 0 0,-1 0 0 0 0,0 0-1 0 0,0 0 1 0 0,1 0-1 0 0,-1-1 1 0 0,0 1-1 0 0,0 0 1 0 0,1 0-1 0 0,46 0 887 0 0,3-1-278 0 0,57 7 0 0 0,90 8 399 0 0,-122-11-723 0 0,19-3 31 0 0,1 0 87 0 0,-64 1-196 0 0,39-5 0 0 0,6 0 124 0 0,7 2 18 0 0,79 3 580 0 0,-146 0-898 0 0,-1 0 0 0 0,1-2 0 0 0,-1 0 0 0 0,1-1 0 0 0,22-5 0 0 0,-11 2 46 0 0,8-2 485 0 0,4-2-509 0 0,-30 7-129 0 0,0 0 0 0 0,1 0 0 0 0,-1-1 0 0 0,11-4 0 0 0,2 0 80 0 0,-19 7-63 0 0,0-1 1 0 0,0 1-1 0 0,-1-1 1 0 0,1 0 0 0 0,0 0-1 0 0,-1 0 1 0 0,1 0-1 0 0,0 0 1 0 0,2-3 0 0 0,5 4-264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4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595 31 18863 0 0,'-1'-3'237'0'0,"0"1"-1"0"0,0-1 0 0 0,0 0 0 0 0,0 0 0 0 0,-1 0 0 0 0,-2-4 0 0 0,3 7-194 0 0,0-1 0 0 0,1 0 0 0 0,-1 1-1 0 0,1-1 1 0 0,-1 1 0 0 0,0 0 0 0 0,1-1 0 0 0,-1 1 0 0 0,0-1-1 0 0,0 1 1 0 0,1 0 0 0 0,-1 0 0 0 0,0-1 0 0 0,0 1 0 0 0,0 0-1 0 0,1 0 1 0 0,-1 0 0 0 0,0 0 0 0 0,0 0 0 0 0,0 0 0 0 0,1 0-1 0 0,-1 0 1 0 0,0 0 0 0 0,0 0 0 0 0,0 0 0 0 0,1 1 0 0 0,-1-1-1 0 0,0 0 1 0 0,0 1 0 0 0,1-1 0 0 0,-1 0 0 0 0,-1 1 0 0 0,-7 6 579 0 0,0 0 0 0 0,0 0 0 0 0,0 1 0 0 0,1 0 0 0 0,0 1 0 0 0,-13 17 0 0 0,10-12-383 0 0,-32 42 374 0 0,-45 76-1 0 0,-24 68-305 0 0,52-90 311 0 0,-84 192-518 0 0,137-283-508 0 0,-6 23 0 0 0,11-35 201 0 0,0 1 1 0 0,1-1-1 0 0,0 1 1 0 0,1 0-1 0 0,-1-1 1 0 0,2 11 0 0 0,2 1-1075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4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21191 0 0,'0'0'1920'0'0,"6"7"-1492"0"0,1-4-210 0 0,-1-1-1 0 0,1 0 0 0 0,0 0 0 0 0,0-1 1 0 0,0 0-1 0 0,10 0 0 0 0,45-2 229 0 0,-50 1-401 0 0,12-2-287 0 0,0 2 1 0 0,0 0-1 0 0,0 2 0 0 0,38 7 0 0 0,-48-4-1445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5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21191 0 0,'0'0'2072'0'0,"-2"8"-1848"0"0,2-3-224 0 0,5 0 0 0 0,4-3 0 0 0,2 3 456 0 0,3-1 48 0 0,9-2 8 0 0,2-2 0 0 0,9-2-512 0 0,-1-2-80 0 0,5-1-24 0 0,3 3-6656 0 0,-1-3-1335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5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5984 0 0,'0'-6'897'0'0,"8"-17"11139"0"0,-7 23-11768 0 0,-1 0 1 0 0,1-1-1 0 0,-1 1 1 0 0,1 0-1 0 0,-1 0 1 0 0,1 0-1 0 0,-1 0 1 0 0,1 0-1 0 0,-1 0 1 0 0,1 0-1 0 0,0 0 1 0 0,-1 0-1 0 0,1 0 1 0 0,-1 0-1 0 0,1 0 1 0 0,-1 0-1 0 0,1 0 1 0 0,0 0-1 0 0,-1 0 1 0 0,2 1-1 0 0,12 9 934 0 0,7 15-1218 0 0,20 51 600 0 0,-12-19-390 0 0,10 17-65 0 0,-28-50-678 0 0,1 0 1 0 0,1-1 0 0 0,1-1-1 0 0,18 22 1 0 0,-16-28-5377 0 0,0-3-1824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6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1 22543 0 0,'-2'0'168'0'0,"-1"0"0"0"0,0 0 1 0 0,1-1-1 0 0,-1 2 0 0 0,1-1 0 0 0,-1 0 0 0 0,1 0 0 0 0,-1 1 0 0 0,1-1 0 0 0,-1 1 0 0 0,1 0 0 0 0,-1 0 0 0 0,1 0 1 0 0,0 0-1 0 0,-4 3 0 0 0,0 0-110 0 0,1 1-1 0 0,-1-1 1 0 0,1 1 0 0 0,-5 7 0 0 0,-5 6 571 0 0,-4 3-459 0 0,2 1 0 0 0,0 1 0 0 0,2 1 0 0 0,1 0 0 0 0,0 1 0 0 0,2 1 0 0 0,-12 34 0 0 0,21-50-144 0 0,-1 0 1 0 0,1 0-1 0 0,-1 12 0 0 0,4-20-134 0 0,-1 0-1 0 0,1 1 1 0 0,0-1 0 0 0,0 0 0 0 0,0 1 0 0 0,0-1-1 0 0,0 0 1 0 0,0 0 0 0 0,0 1 0 0 0,1-1-1 0 0,0 0 1 0 0,-1 0 0 0 0,1 0 0 0 0,0 0 0 0 0,0 0-1 0 0,0 0 1 0 0,0 0 0 0 0,0 0 0 0 0,0 0-1 0 0,3 3 1 0 0,9 3-1132 0 0</inkml:trace>
  <inkml:trace contextRef="#ctx0" brushRef="#br0" timeOffset="1">477 57 23039 0 0,'0'0'36'0'0,"0"0"0"0"0,0 0 0 0 0,0 0-1 0 0,0 0 1 0 0,0 0 0 0 0,0 0-1 0 0,-1 0 1 0 0,1 0 0 0 0,0 0 0 0 0,0 0-1 0 0,0 0 1 0 0,0 0 0 0 0,0 0 0 0 0,0 0-1 0 0,0 0 1 0 0,0 0 0 0 0,-1 0 0 0 0,1 0-1 0 0,0 0 1 0 0,0 1 0 0 0,0-1 0 0 0,0 0-1 0 0,0 0 1 0 0,0 0 0 0 0,0 0 0 0 0,0 0-1 0 0,0 0 1 0 0,0 0 0 0 0,0 0-1 0 0,0 1 1 0 0,0-1 0 0 0,0 0 0 0 0,0 0-1 0 0,0 0 1 0 0,0 0 0 0 0,0 0 0 0 0,0 0-1 0 0,0 0 1 0 0,0 1 0 0 0,0-1 0 0 0,0 0-1 0 0,0 0 1 0 0,0 0 0 0 0,0 0 0 0 0,0 0-1 0 0,0 0 1 0 0,0 1 0 0 0,0-1 0 0 0,0 0-1 0 0,0 0 1 0 0,0 0 0 0 0,0 0-1 0 0,0 0 1 0 0,0 0 0 0 0,0 0 0 0 0,0 0-1 0 0,1 0 1 0 0,-1 1 0 0 0,0-1 0 0 0,0 0-1 0 0,12-1 747 0 0,24-8-343 0 0,-29 7 128 0 0,3-1-413 0 0,1 1 0 0 0,-1 0 0 0 0,1 1 0 0 0,-1 0 0 0 0,19 1 0 0 0,-25 0-351 0 0,1 1 1 0 0,-1-1-1 0 0,0 1 1 0 0,1 0-1 0 0,-1 0 1 0 0,0 1-1 0 0,0-1 1 0 0,0 1-1 0 0,0 0 1 0 0,0 0-1 0 0,0 0 0 0 0,0 1 1 0 0,-1-1-1 0 0,1 1 1 0 0,-1 0-1 0 0,5 4 1 0 0,0 3-1507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6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21191 0 0,'-12'9'1606'0'0,"12"-9"-1588"0"0,0 0 1 0 0,0 0-1 0 0,0 0 1 0 0,-1 0-1 0 0,1 0 1 0 0,0 0-1 0 0,0 0 1 0 0,0 1-1 0 0,0-1 1 0 0,0 0-1 0 0,0 0 1 0 0,0 0-1 0 0,0 0 0 0 0,0 0 1 0 0,0 1-1 0 0,-1-1 1 0 0,1 0-1 0 0,0 0 1 0 0,0 0-1 0 0,0 0 1 0 0,0 1-1 0 0,0-1 1 0 0,0 0-1 0 0,0 0 1 0 0,0 0-1 0 0,0 0 1 0 0,0 1-1 0 0,0-1 1 0 0,0 0-1 0 0,1 0 1 0 0,-1 0-1 0 0,0 0 1 0 0,0 0-1 0 0,0 1 1 0 0,0-1-1 0 0,0 0 1 0 0,0 0-1 0 0,0 0 1 0 0,0 0-1 0 0,0 0 1 0 0,1 1-1 0 0,-1-1 1 0 0,0 0-1 0 0,0 0 1 0 0,0 0-1 0 0,0 0 1 0 0,0 0-1 0 0,0 0 1 0 0,1 0-1 0 0,-1 0 1 0 0,0 0-1 0 0,0 0 1 0 0,0 0-1 0 0,0 0 1 0 0,1 1-1 0 0,16 3 856 0 0,21-1-29 0 0,101-20-2213 0 0,-115 15 856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7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3224 0 0,'0'0'288'0'0,"-8"2"3160"0"0,2-2-1544 0 0,2 3 16 0 0,-1-3-1328 0 0,0 0 280 0 0,2 0-1032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7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26 11400 0 0,'0'0'1032'0'0,"3"-11"1293"0"0,-1-3 6608 0 0,-7 19-5248 0 0,-30 63-2248 0 0,20-35-1286 0 0,-89 203 549 0 0,101-230-730 0 0,-1 4-88 0 0,0 0 0 0 0,1 0 0 0 0,0 0 0 0 0,0 0 1 0 0,-2 19-1 0 0,5-28 85 0 0,0-1 1 0 0,0 1-1 0 0,0-1 1 0 0,0 0-1 0 0,0 1 1 0 0,0-1-1 0 0,0 1 1 0 0,0-1-1 0 0,0 0 1 0 0,0 1-1 0 0,0-1 1 0 0,0 0-1 0 0,0 1 1 0 0,0-1-1 0 0,1 1 1 0 0,-1-1-1 0 0,0 0 0 0 0,0 1 1 0 0,0-1-1 0 0,1 0 1 0 0,-1 1-1 0 0,0-1 1 0 0,0 0-1 0 0,1 0 1 0 0,-1 1-1 0 0,0-1 1 0 0,1 0-1 0 0,-1 0 1 0 0,0 1-1 0 0,1-1 1 0 0,-1 0-1 0 0,0 0 1 0 0,1 0-1 0 0,-1 0 1 0 0,0 1-1 0 0,1-1 1 0 0,-1 0-1 0 0,0 0 1 0 0,1 0-1 0 0,-1 0 1 0 0,1 0-1 0 0,-1 0 1 0 0,0 0-1 0 0,1 0 1 0 0,-1 0-1 0 0,1 0 1 0 0,18-8-1998 0 0,-18 7 1920 0 0,15-8-1413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7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0 18431 0 0,'-16'8'680'0'0,"0"1"-1"0"0,1 0 1 0 0,1 1-1 0 0,-22 19 1 0 0,18-14 52 0 0,1 1 1 0 0,-18 21-1 0 0,27-28-492 0 0,1 1-1 0 0,0 0 1 0 0,0 1-1 0 0,1 0 1 0 0,-9 21-1 0 0,8-14 162 0 0,1 1 0 0 0,1 0-1 0 0,-4 24 1 0 0,8-37-269 0 0,0 0 0 0 0,0 1 0 0 0,1-1 0 0 0,0 0 0 0 0,1 0 0 0 0,-1 1 0 0 0,1-1 1 0 0,0 0-1 0 0,1 0 0 0 0,-1 0 0 0 0,1 0 0 0 0,0 0 0 0 0,1 0 0 0 0,3 6 0 0 0,-4-9-40 0 0,0 0 1 0 0,0 0-1 0 0,0 0 0 0 0,1-1 1 0 0,-1 1-1 0 0,1-1 0 0 0,0 1 1 0 0,-1-1-1 0 0,1 0 0 0 0,0 0 0 0 0,1 0 1 0 0,-1-1-1 0 0,0 1 0 0 0,0-1 1 0 0,1 1-1 0 0,4 0 0 0 0,-3-1 5 0 0,0-1 0 0 0,0 1 1 0 0,0-1-1 0 0,0 0 0 0 0,0 0 0 0 0,0-1 0 0 0,0 0 0 0 0,0 1 0 0 0,0-2 0 0 0,7-2 0 0 0,0 0-8 0 0,0-2 0 0 0,-1 0 0 0 0,0 0-1 0 0,0-1 1 0 0,0-1 0 0 0,-1 1 0 0 0,0-2-1 0 0,11-10 1 0 0,-6 3-44 0 0,0-1 0 0 0,-1 0 1 0 0,15-25-1 0 0,-24 33-41 0 0,0-1 0 0 0,0-1 0 0 0,-1 1 0 0 0,0-1 0 0 0,0 1 0 0 0,-2-1 0 0 0,1 0 0 0 0,1-17 0 0 0,-3 14-257 0 0,-1 0-1 0 0,0-1 0 0 0,-1 1 1 0 0,-1 0-1 0 0,0 1 1 0 0,-1-1-1 0 0,-1 0 0 0 0,-5-16 1 0 0,-2 8-1278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0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28 106 21191 0 0,'-3'-1'165'0'0,"1"-1"-1"0"0,0 1 0 0 0,0-1 0 0 0,-1 0 0 0 0,1 0 1 0 0,0 0-1 0 0,1 0 0 0 0,-3-2 0 0 0,3 3-127 0 0,0 0 0 0 0,1 0 0 0 0,-1 0 0 0 0,1 0 0 0 0,-1 0 0 0 0,1 0 0 0 0,-1 0 0 0 0,1 0 0 0 0,0-1 0 0 0,-1 1 0 0 0,1 0 0 0 0,0 0 0 0 0,0 0 0 0 0,0 0 0 0 0,0 0 0 0 0,0-1 0 0 0,0 1-1 0 0,0 0 1 0 0,0 0 0 0 0,1 0 0 0 0,-1 0 0 0 0,1-2 0 0 0,1-2 450 0 0,0 0-1 0 0,1 0 0 0 0,0 1 1 0 0,0-1-1 0 0,0 1 0 0 0,0 0 1 0 0,1-1-1 0 0,7-6 0 0 0,-9 10-382 0 0,0 0-1 0 0,0-1 0 0 0,0 1 1 0 0,-1 0-1 0 0,1 0 0 0 0,0 0 1 0 0,0 0-1 0 0,0 0 0 0 0,1 1 1 0 0,-1-1-1 0 0,0 1 0 0 0,0-1 1 0 0,0 1-1 0 0,0 0 0 0 0,1 0 1 0 0,-1 0-1 0 0,0 0 0 0 0,0 0 1 0 0,0 0-1 0 0,0 1 0 0 0,1-1 1 0 0,-1 1-1 0 0,0-1 0 0 0,0 1 1 0 0,2 1-1 0 0,5 2-41 0 0,-1 1-1 0 0,0 0 1 0 0,0 1 0 0 0,0-1 0 0 0,0 1-1 0 0,-1 1 1 0 0,0 0 0 0 0,-1 0-1 0 0,0 0 1 0 0,0 1 0 0 0,0-1-1 0 0,4 10 1 0 0,3 8-73 0 0,-1 1 1 0 0,15 47-1 0 0,-6-15 289 0 0,2 11-189 0 0,-13-37-150 0 0,2-1 0 0 0,22 45-1 0 0,-29-69-180 0 0,11 24-1850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28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45 6624 0 0,'0'0'593'0'0,"-9"1"60"0"0,-2-6 4896 0 0,17 4-1537 0 0,22 4-2005 0 0,48 6-651 0 0,-25-4-815 0 0,107 11 1048 0 0,161-6 0 0 0,-236-10-1161 0 0,66 0 326 0 0,2-2-121 0 0,132-9 38 0 0,-209 3-436 0 0,150-21 603 0 0,-143 16-6 0 0,151-6-1 0 0,-209 20-663 0 0,1 0 0 0 0,25 6-1 0 0,-7 2 105 0 0,54 19 0 0 0,-77-22-174 0 0,1-1 1 0 0,-1-1 0 0 0,22 1 0 0 0,25-2 460 0 0,-61-3-537 0 0,-1-1 0 0 0,1 0 0 0 0,-1 0 0 0 0,0 0 0 0 0,0-1 0 0 0,0 1 0 0 0,0-1 0 0 0,0 0 0 0 0,0 0 0 0 0,0-1 0 0 0,0 1 0 0 0,-1-1 0 0 0,1 0 0 0 0,-1 0 0 0 0,0 0 0 0 0,0 0 0 0 0,0 0 0 0 0,4-6 0 0 0,-3-1-3305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1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415 0 23039 0 0,'-5'0'147'0'0,"1"1"0"0"0,-1-1 0 0 0,1 1 0 0 0,0 0-1 0 0,0 0 1 0 0,-1 0 0 0 0,1 1 0 0 0,0-1 0 0 0,0 1-1 0 0,0 0 1 0 0,0 0 0 0 0,1 0 0 0 0,-1 1 0 0 0,0 0 0 0 0,1-1-1 0 0,-3 4 1 0 0,-9 7 58 0 0,1 0-1 0 0,1 1 0 0 0,-20 26 1 0 0,-30 53 1049 0 0,35-50-1025 0 0,-79 103-407 0 0,60-84-129 0 0,44-58-96 0 0,0 0-1 0 0,1 1 1 0 0,-1 0-1 0 0,1-1 0 0 0,-3 8 1 0 0,-1 4-8575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39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 9440 0 0,'0'0'858'0'0,"1"-20"2101"0"0,3 9-1011 0 0,-4 9-1612 0 0,1 0 0 0 0,0 0 1 0 0,0-1-1 0 0,0 1 0 0 0,0 0 1 0 0,0 0-1 0 0,2-2 0 0 0,4-6 1064 0 0,10-11 396 0 0,-16 20-1668 0 0,0 0 1 0 0,0 1 0 0 0,0-1-1 0 0,0 0 1 0 0,0 0 0 0 0,0 0 0 0 0,1 1-1 0 0,-1-1 1 0 0,0 1 0 0 0,0-1-1 0 0,1 1 1 0 0,-1-1 0 0 0,0 1 0 0 0,1 0-1 0 0,2-1 1 0 0,-4 1-117 0 0,1 1 0 0 0,-1-1 0 0 0,1 0 0 0 0,-1 0 0 0 0,0 1 0 0 0,1-1 0 0 0,-1 0 0 0 0,1 1 0 0 0,-1-1 0 0 0,0 1 1 0 0,1-1-1 0 0,-1 0 0 0 0,0 1 0 0 0,0-1 0 0 0,1 1 0 0 0,-1-1 0 0 0,0 1 0 0 0,0-1 0 0 0,1 1 0 0 0,-1-1 0 0 0,0 1 0 0 0,0-1 0 0 0,0 1 0 0 0,0-1 0 0 0,0 1 0 0 0,0-1 0 0 0,0 2 0 0 0,1 15-37 0 0,-1-16 34 0 0,-1 3 122 0 0,0 1 0 0 0,0 0 0 0 0,0-1-1 0 0,0 0 1 0 0,-1 1 0 0 0,0-1 0 0 0,0 0-1 0 0,0 0 1 0 0,0 0 0 0 0,-1 0 0 0 0,-4 5 0 0 0,7-9-70 0 0,0 1 0 0 0,-1-1 0 0 0,1 1 0 0 0,0-1 0 0 0,-1 1 1 0 0,1-1-1 0 0,0 1 0 0 0,-1-1 0 0 0,1 0 0 0 0,-1 1 1 0 0,1-1-1 0 0,-1 0 0 0 0,1 1 0 0 0,-1-1 0 0 0,1 0 1 0 0,-1 0-1 0 0,1 1 0 0 0,-1-1 0 0 0,0 0 0 0 0,1 0 0 0 0,-2 0 1 0 0,2 0-34 0 0,0 0 0 0 0,-1 0 1 0 0,1-1-1 0 0,0 1 0 0 0,-1 0 1 0 0,1 0-1 0 0,0-1 0 0 0,-1 1 1 0 0,1 0-1 0 0,0-1 0 0 0,0 1 1 0 0,-1 0-1 0 0,1-1 0 0 0,0 1 1 0 0,0 0-1 0 0,0-1 0 0 0,-1 1 1 0 0,1 0-1 0 0,0-1 0 0 0,0 1 1 0 0,0-1-1 0 0,-2-23 272 0 0,6 3-137 0 0,-1 12-1961 0 0,-2 0-4080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61 14744 0 0,'0'-6'641'0'0,"1"1"1"0"0,-1 0 0 0 0,1 0 0 0 0,-1-1 0 0 0,4-6 0 0 0,-4 10-12 0 0,1 0 0 0 0,0 0 1 0 0,0 0-1 0 0,0 1 0 0 0,0-1 1 0 0,0 0-1 0 0,0 1 1 0 0,0-1-1 0 0,1 1 0 0 0,2-4 1041 0 0,4 21 784 0 0,-6-11-2316 0 0,0 0-1 0 0,0 1 0 0 0,-1-1 0 0 0,1 0 0 0 0,-1 1 1 0 0,-1-1-1 0 0,1 1 0 0 0,-1 6 0 0 0,-4 47 265 0 0,2-42-292 0 0,-28 167 570 0 0,-3 28-461 0 0,31-183-267 0 0,2 1 1 0 0,4 36-1 0 0,-4-64-27 0 0,0 0 0 0 0,1 0 0 0 0,-1 0 1 0 0,1 1-1 0 0,-1-1 0 0 0,1 0 0 0 0,0 0 0 0 0,-1 0 0 0 0,1 0 1 0 0,0-1-1 0 0,0 1 0 0 0,1 0 0 0 0,-1 0 0 0 0,0 0 0 0 0,1-1 0 0 0,1 3 1 0 0,-1-3-60 0 0,0 0 0 0 0,-1-1 1 0 0,1 1-1 0 0,-1 0 0 0 0,1-1 1 0 0,0 1-1 0 0,0-1 0 0 0,-1 0 1 0 0,1 1-1 0 0,0-1 0 0 0,0 0 1 0 0,0 0-1 0 0,-1 0 0 0 0,1 0 1 0 0,0 0-1 0 0,0-1 0 0 0,-1 1 1 0 0,1-1-1 0 0,0 1 0 0 0,1-2 1 0 0,20-8-1916 0 0,1-6-367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1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55 23039 0 0,'1'-2'104'0'0,"-1"0"0"0"0,0 0 0 0 0,0 0 0 0 0,0 0 0 0 0,0 0 0 0 0,-1 0 0 0 0,1 0 0 0 0,0 0 0 0 0,-1 0 0 0 0,0 0 0 0 0,1 0 0 0 0,-1 1 0 0 0,0-1 0 0 0,0 0 0 0 0,0 0 0 0 0,0 1 0 0 0,0-1 0 0 0,0 0 0 0 0,-1 1 0 0 0,1-1 0 0 0,0 1 0 0 0,-1 0 0 0 0,-2-2 0 0 0,3 1-73 0 0,0 1-1 0 0,-1 0 0 0 0,1 0 1 0 0,-1 0-1 0 0,0 1 1 0 0,1-1-1 0 0,-1 0 1 0 0,0 1-1 0 0,1-1 0 0 0,-1 1 1 0 0,0-1-1 0 0,0 1 1 0 0,1 0-1 0 0,-1-1 0 0 0,0 1 1 0 0,0 0-1 0 0,-2 1 1 0 0,1-1 105 0 0,-1 1 0 0 0,1 0 1 0 0,0 0-1 0 0,-1 0 0 0 0,1 0 0 0 0,0 1 1 0 0,0-1-1 0 0,-5 4 0 0 0,1 0 113 0 0,1 0 1 0 0,0 0-1 0 0,0 1 0 0 0,1-1 0 0 0,0 1 1 0 0,0 0-1 0 0,-7 11 0 0 0,3 3 75 0 0,0 0 0 0 0,1 1 0 0 0,1 0-1 0 0,0 0 1 0 0,2 1 0 0 0,-3 27 0 0 0,6-31-216 0 0,0 0 0 0 0,1 23 1 0 0,2-34-75 0 0,-1 0 1 0 0,1 0 0 0 0,0 0-1 0 0,0-1 1 0 0,1 1 0 0 0,0 0 0 0 0,0-1-1 0 0,6 13 1 0 0,-6-17-22 0 0,-1 0-1 0 0,0 0 1 0 0,0-1-1 0 0,0 1 1 0 0,1 0 0 0 0,-1-1-1 0 0,1 1 1 0 0,0-1-1 0 0,-1 1 1 0 0,1-1 0 0 0,0 1-1 0 0,0-1 1 0 0,0 0 0 0 0,0 0-1 0 0,0 0 1 0 0,0 0-1 0 0,0-1 1 0 0,4 2 0 0 0,-3-2-5 0 0,0 0 0 0 0,0 0 1 0 0,0 0-1 0 0,0 0 1 0 0,0 0-1 0 0,0-1 1 0 0,0 0-1 0 0,0 1 1 0 0,0-1-1 0 0,0 0 1 0 0,-1-1-1 0 0,5-1 1 0 0,3-3-3 0 0,0 0 0 0 0,-1-1 0 0 0,0-1 0 0 0,0 1 1 0 0,15-19-1 0 0,-2 0-334 0 0,28-44 1 0 0,-23 25-2552 0 0,-2 6-4072 0 0,-2 3-2566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1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13 24879 0 0,'-1'-4'244'0'0,"-3"-4"1404"0"0,4 8-1628 0 0,0 0-1 0 0,0 0 1 0 0,-1 0 0 0 0,1 0-1 0 0,0-1 1 0 0,0 1 0 0 0,0 0-1 0 0,-1 0 1 0 0,1 0 0 0 0,0 0-1 0 0,0 0 1 0 0,0 0 0 0 0,0 0-1 0 0,-1 0 1 0 0,1 1 0 0 0,0-1-1 0 0,0 0 1 0 0,0 0-1 0 0,-1 0 1 0 0,1 0 0 0 0,0 0-1 0 0,0 0 1 0 0,0 0 0 0 0,0 0-1 0 0,-1 0 1 0 0,1 0 0 0 0,0 1-1 0 0,0-1 1 0 0,0 0 0 0 0,0 0-1 0 0,0 0 1 0 0,0 0 0 0 0,-1 0-1 0 0,1 1 1 0 0,0-1 0 0 0,0 0-1 0 0,0 0 1 0 0,0 0-1 0 0,0 0 1 0 0,0 1 0 0 0,0-1-1 0 0,0 0 1 0 0,0 0 0 0 0,0 0-1 0 0,0 1 1 0 0,-3 7-88 0 0,-5 25 470 0 0,-2 13 292 0 0,3 10-377 0 0,-4-1 1 0 0,-29 95-1 0 0,16-79-292 0 0,-54 144-106 0 0,76-209-379 0 0,0 0-1 0 0,-1 0 1 0 0,1 0-1 0 0,-1 0 1 0 0,-1-1 0 0 0,1 1-1 0 0,-1-1 1 0 0,-7 7-1 0 0,-2-6-8818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1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2 431 23407 0 0,'-1'-3'172'0'0,"1"0"0"0"0,0 1 0 0 0,0-1 1 0 0,0 0-1 0 0,0 0 0 0 0,0 1 0 0 0,1-1 0 0 0,-1 0 0 0 0,1 1 0 0 0,0-1 0 0 0,0 0 0 0 0,0 1 0 0 0,0-1 0 0 0,2-2 0 0 0,0-1-22 0 0,1 1 0 0 0,1 0 0 0 0,-1 0 0 0 0,11-9 0 0 0,-4 5 290 0 0,0 1 0 0 0,1 0 0 0 0,0 0 0 0 0,1 1 0 0 0,0 1 0 0 0,0 0 0 0 0,0 1 0 0 0,27-7 0 0 0,-10 5-194 0 0,1 1 0 0 0,0 2 0 0 0,32 0 0 0 0,-28 2-478 0 0,0-2 0 0 0,42-10 1 0 0,-29 3-2862 0 0,0-3-4250 0 0,-14 4-1520 0 0</inkml:trace>
  <inkml:trace contextRef="#ctx0" brushRef="#br0" timeOffset="1">890 48 19607 0 0,'0'0'2128'0'0,"5"-7"-2128"0"0,-2 1 0 0 0,2 1 0 0 0,-2 1 528 0 0,4-1 64 0 0,-5 0 16 0 0,4-1 0 0 0,-4 1-800 0 0,4 3-160 0 0,-4-1-32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2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0 16583 0 0,'-12'5'1822'0'0,"10"-4"-1389"0"0,-1 1 0 0 0,1-1 1 0 0,0 1-1 0 0,0 0 0 0 0,0-1 1 0 0,0 1-1 0 0,0 0 0 0 0,0 0 1 0 0,0 0-1 0 0,1 1 0 0 0,-1-1 1 0 0,1 0-1 0 0,-1 1 0 0 0,1-1 1 0 0,0 1-1 0 0,0-1 0 0 0,0 1 1 0 0,-1 5-1 0 0,2-5-260 0 0,0 0-1 0 0,0 0 0 0 0,0 0 1 0 0,1 0-1 0 0,-1 0 1 0 0,1 0-1 0 0,-1 0 1 0 0,1 0-1 0 0,0 0 1 0 0,3 6-1 0 0,-1-3 60 0 0,0 0 0 0 0,1 0 0 0 0,0 0-1 0 0,1 0 1 0 0,-1-1 0 0 0,1 1 0 0 0,8 6 0 0 0,43 29 619 0 0,-46-34-782 0 0,47 27 258 0 0,-14-10-66 0 0,-40-22-258 0 0,-1-1 1 0 0,0 0 0 0 0,0 1-1 0 0,-1-1 1 0 0,1 1 0 0 0,0 0-1 0 0,0-1 1 0 0,-1 1 0 0 0,1 0-1 0 0,-1 0 1 0 0,0 0 0 0 0,1 0-1 0 0,-1 1 1 0 0,0-1 0 0 0,0 0-1 0 0,0 0 1 0 0,-1 1 0 0 0,2 3-1 0 0,-2-3 6 0 0,0 1-1 0 0,0-1 1 0 0,0 1-1 0 0,0-1 0 0 0,-1 0 1 0 0,0 1-1 0 0,1-1 1 0 0,-1 0-1 0 0,0 1 1 0 0,-1-1-1 0 0,-2 6 0 0 0,-2 1 14 0 0,-1 1 0 0 0,-1-1 0 0 0,1 0-1 0 0,-2 0 1 0 0,-17 16 0 0 0,-17 9-726 0 0,0-1 1 0 0,-2-2-1 0 0,-62 32 0 0 0,69-43-1025 0 0</inkml:trace>
  <inkml:trace contextRef="#ctx0" brushRef="#br0" timeOffset="1">989 251 9216 0 0,'-50'22'992'0'0,"49"-22"-899"0"0,1 1-1 0 0,0-1 1 0 0,-1 0 0 0 0,1 0 0 0 0,-1 0 0 0 0,1 0 0 0 0,0 1 0 0 0,-1-1-1 0 0,1 0 1 0 0,-1 0 0 0 0,1 1 0 0 0,0-1 0 0 0,-1 0 0 0 0,1 0 0 0 0,0 1 0 0 0,-1-1-1 0 0,1 0 1 0 0,0 1 0 0 0,0-1 0 0 0,0 1 0 0 0,-1-1 0 0 0,1 1 0 0 0,6 4 4793 0 0,19 0 4013 0 0,-22-4-8517 0 0,12 0-56 0 0,1-1 0 0 0,-1 0 0 0 0,1-1 0 0 0,-1-1 0 0 0,21-4 0 0 0,24-3-47 0 0,-36 7-271 0 0,75-4-362 0 0,-96 6 192 0 0,-1 0 0 0 0,1 0 0 0 0,-1 1 0 0 0,1-1-1 0 0,-1 1 1 0 0,1 0 0 0 0,-1 0 0 0 0,1 0 0 0 0,2 1-1 0 0,-4-1-215 0 0,0-1 0 0 0,0 1 0 0 0,0 0 0 0 0,-1-1 0 0 0,1 1 0 0 0,0 0 0 0 0,0 0-1 0 0,0 0 1 0 0,0 0 0 0 0,-1-1 0 0 0,1 1 0 0 0,0 0 0 0 0,0 2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2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32 373 17191 0 0,'-20'25'1513'0'0,"19"-24"-1374"0"0,0 2 0 0 0,-1-1 0 0 0,1 0-1 0 0,0 0 1 0 0,0 0 0 0 0,0 1 0 0 0,0-1 0 0 0,0 0 0 0 0,0 1 0 0 0,0 3-1 0 0,1-5 4 0 0,1 0 1 0 0,-1 0-1 0 0,0 0 0 0 0,0 0 0 0 0,1 0 0 0 0,-1 0 0 0 0,1 0 0 0 0,-1-1 0 0 0,1 1 0 0 0,-1 0 0 0 0,1 0 0 0 0,0-1 0 0 0,-1 1 0 0 0,1 0 0 0 0,0-1 1 0 0,-1 1-1 0 0,1 0 0 0 0,0-1 0 0 0,0 1 0 0 0,0-1 0 0 0,-1 1 0 0 0,1-1 0 0 0,0 0 0 0 0,0 1 0 0 0,0-1 0 0 0,0 0 0 0 0,0 0 0 0 0,0 1 0 0 0,0-1 0 0 0,0 0 1 0 0,1 0-1 0 0,34 1 690 0 0,-33-1-732 0 0,16-2-3 0 0,0-1 0 0 0,1 0 0 0 0,25-9 0 0 0,23-10-7448 0 0,-26 9-708 0 0</inkml:trace>
  <inkml:trace contextRef="#ctx0" brushRef="#br0" timeOffset="1">846 51 10592 0 0,'-1'1'818'0'0,"-21"36"995"0"0,-6 24 9211 0 0,6-15-7093 0 0,-3 13-3073 0 0,-27 89 1 0 0,34-91-731 0 0,13-42-36 0 0,-4 27 0 0 0,8-37-238 0 0,0-1 1 0 0,1 1 0 0 0,0 0 0 0 0,0 0-1 0 0,0 0 1 0 0,0-1 0 0 0,1 1-1 0 0,0 0 1 0 0,2 8 0 0 0,3-4-2313 0 0</inkml:trace>
  <inkml:trace contextRef="#ctx0" brushRef="#br0" timeOffset="2">1041 108 17503 0 0,'0'0'1831'0'0,"2"0"-1416"0"0,3 1 512 0 0,0 0 0 0 0,-1-1 1 0 0,1 0-1 0 0,0 0 0 0 0,0 0 0 0 0,0-1 1 0 0,0 1-1 0 0,8-3 0 0 0,42-14 1448 0 0,-45 13-2292 0 0,26-9 594 0 0,37-19 0 0 0,-2-7-3836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8:43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0 23815 0 0,'-11'3'804'0'0,"0"0"-1"0"0,-18 8 0 0 0,25-9-775 0 0,0 0-1 0 0,0 0 1 0 0,0 1-1 0 0,1 0 0 0 0,-1-1 1 0 0,1 1-1 0 0,0 1 0 0 0,-1-1 1 0 0,-3 6-1 0 0,-1 1 323 0 0,5-8-195 0 0,1 1 0 0 0,1-1 1 0 0,-1 0-1 0 0,0 1 0 0 0,0-1 0 0 0,-1 6 0 0 0,1-6-24 0 0,1 1-1 0 0,0-1 1 0 0,0 0 0 0 0,1 1-1 0 0,-1-1 1 0 0,0 1 0 0 0,1-1-1 0 0,-1 1 1 0 0,1-1 0 0 0,0 1-1 0 0,0-1 1 0 0,0 1 0 0 0,0-1-1 0 0,1 1 1 0 0,-1-1 0 0 0,0 1-1 0 0,1-1 1 0 0,0 1 0 0 0,0-1-1 0 0,2 5 1 0 0,-2-4-88 0 0,1 1 1 0 0,0-1-1 0 0,0 1 0 0 0,1-1 1 0 0,-1 0-1 0 0,1 0 0 0 0,0 0 1 0 0,0 0-1 0 0,0-1 0 0 0,0 1 0 0 0,0-1 1 0 0,0 0-1 0 0,1 0 0 0 0,-1 0 1 0 0,1 0-1 0 0,4 1 0 0 0,7 3 7 0 0,1-1-1 0 0,27 4 1 0 0,-7-1 69 0 0,-5-2 10 0 0,-23-5-58 0 0,-1 0 0 0 0,0 0 0 0 0,0 1 0 0 0,-1 0 0 0 0,1 0 0 0 0,0 1 0 0 0,-1 0 0 0 0,1 0 0 0 0,8 6 0 0 0,-14-9-68 0 0,-1 1 0 0 0,1 0 0 0 0,0-1-1 0 0,0 1 1 0 0,-1 0 0 0 0,1 0 0 0 0,-1 0 0 0 0,1-1 0 0 0,-1 1 0 0 0,1 0 0 0 0,-1 0 0 0 0,1 0 0 0 0,-1 0 0 0 0,0 0 0 0 0,1 0 0 0 0,-1 0 0 0 0,0 0 0 0 0,0 0 0 0 0,0 0 0 0 0,0 0 0 0 0,0 2 0 0 0,0-1 4 0 0,-1 0 1 0 0,1 0 0 0 0,-1 0 0 0 0,0 0 0 0 0,0 0 0 0 0,1 1-1 0 0,-2-1 1 0 0,1-1 0 0 0,-2 4 0 0 0,-3 3 17 0 0,0-1 1 0 0,-1 1-1 0 0,-11 8 0 0 0,16-15-24 0 0,-12 11-1 0 0,0-1 0 0 0,-2-1 0 0 0,-32 17 0 0 0,-53 14 0 0 0,-28-3-3116 0 0,80-25 1693 0 0,-8 4-222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9:09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84 120 10736 0 0,'-9'-4'812'0'0,"7"2"-770"0"0,0 0 1 0 0,-1 1 0 0 0,1 0-1 0 0,-1-1 1 0 0,1 1-1 0 0,-1 0 1 0 0,-3 0 0 0 0,3 0 117 0 0,0 0 1 0 0,0 0-1 0 0,1 0 1 0 0,-1 0-1 0 0,1-1 1 0 0,-1 1-1 0 0,-2-3 1 0 0,-4-2 763 0 0,8 5-558 0 0,-1 0-1 0 0,0 0 0 0 0,1-1 1 0 0,-1 1-1 0 0,1 0 1 0 0,-1-1-1 0 0,1 1 0 0 0,0-1 1 0 0,0 1-1 0 0,0-1 1 0 0,0 0-1 0 0,-2-3 1703 0 0,18-4-83 0 0,-7 6-1853 0 0,1 1-1 0 0,0 0 0 0 0,0 1 0 0 0,0 0 0 0 0,0 1 1 0 0,0 0-1 0 0,0 0 0 0 0,0 1 0 0 0,16 3 0 0 0,19 0 981 0 0,40 0-80 0 0,128 4 368 0 0,263-16 328 0 0,-38 7-514 0 0,-230 2-925 0 0,-80 1-23 0 0,82-2 245 0 0,-186-1-422 0 0,131-10 137 0 0,-1-4-21 0 0,-32 8 643 0 0,-120 7-848 0 0,15-1 0 0 0,25 2 0 0 0,-35-2 0 0 0,-1 0 5 0 0,-4 1-7 0 0,-1 0-1 0 0,1 0 0 0 0,-1 0 1 0 0,1 0-1 0 0,-1 0 0 0 0,1 0 1 0 0,-1-1-1 0 0,1 1 0 0 0,-1 0 0 0 0,1 0 1 0 0,-1-1-1 0 0,1 1 0 0 0,-1 0 1 0 0,0-1-1 0 0,1 1 0 0 0,-1 0 1 0 0,1-1-1 0 0,-1 1 0 0 0,0-1 1 0 0,1 1-1 0 0,-1-1 0 0 0,0 1 0 0 0,0-1 1 0 0,1 1-1 0 0,-1-1 0 0 0,0 1 1 0 0,0-1-276 0 0,1 1-1 0 0,-1-1 1 0 0,0 1-1 0 0,0-1 1 0 0,0 1-1 0 0,0-1 1 0 0,0 0-1 0 0,0 1 0 0 0,0-1 1 0 0,0 1-1 0 0,0-1 1 0 0,0 1-1 0 0,0-1 1 0 0,0 1-1 0 0,0-1 1 0 0,0 1-1 0 0,-1-1 1 0 0,1 0-1 0 0,0 1 1 0 0,0-1-1 0 0,-1 1 0 0 0,1-1 1 0 0,-3-3-1385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31:29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71 173 1840 0 0,'0'0'83'0'0,"8"-20"270"0"0,-7 14 1274 0 0,0 0-1 0 0,0-1 1 0 0,-1 1 0 0 0,1 0 0 0 0,-2-1-1 0 0,0-7 1 0 0,0-12 1823 0 0,1 18-2556 0 0,-1-1-1 0 0,1 1 1 0 0,-3-8 0 0 0,3 14-703 0 0,-1 0 1 0 0,1-1 0 0 0,-1 1 0 0 0,0 0-1 0 0,1 0 1 0 0,-1 0 0 0 0,0 1 0 0 0,0-1-1 0 0,-1 0 1 0 0,1 0 0 0 0,0 0 0 0 0,0 1-1 0 0,-1-1 1 0 0,1 1 0 0 0,-1-1 0 0 0,-3-2 1011 0 0,-6 8 2381 0 0,9 0-3514 0 0,0 0 0 0 0,1 0 0 0 0,0 1-1 0 0,0-1 1 0 0,0 1 0 0 0,1-1 0 0 0,-1 8 0 0 0,1-10-37 0 0,-1 26 65 0 0,4 35-1 0 0,0-1 216 0 0,-14 283-349 0 0,2 136 548 0 0,6-366-462 0 0,1-68-36 0 0,-13 314 50 0 0,26 43 978 0 0,-2-230-723 0 0,-6-9-884 0 0,6 90 534 0 0,2 70 722 0 0,-10-268-691 0 0,10 65 0 0 0,-8-86 0 0 0,-1 36 0 0 0,-5-11 0 0 0,1-38 0 0 0,2 0 0 0 0,2 35 0 0 0,-1-44 40 0 0,-1 0 0 0 0,-1 21 0 0 0,-1 4 29 0 0,2-34-62 0 0,0-4-8 0 0,0 1 1 0 0,0 0-1 0 0,0 0 0 0 0,0-1 1 0 0,0 1-1 0 0,-1-1 0 0 0,1 1 1 0 0,0 0-1 0 0,-1-1 0 0 0,0 1 1 0 0,1-1-1 0 0,-1 1 0 0 0,-1 2 1 0 0,1-3-64 0 0,0-2-80 0 0,0 0-1 0 0,0 0 1 0 0,0 0 0 0 0,0 0 0 0 0,1 0 0 0 0,-1 0 0 0 0,0 0 0 0 0,0-1 0 0 0,1 1 0 0 0,-1 0 0 0 0,0-2-1 0 0,0 2-5 0 0,-5-13-2631 0 0,-2-4-7121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9:11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95 1840 0 0,'-1'0'258'0'0,"-4"1"30"0"0,-9-2 1098 0 0,9-1-394 0 0,1 0 1 0 0,-1 0 0 0 0,1 0-1 0 0,-8 0 1 0 0,-10-5 7702 0 0,21 7-8545 0 0,1 0 0 0 0,0 0 0 0 0,-1 0 0 0 0,1 0 0 0 0,0 0 0 0 0,-1 0 0 0 0,1 0 0 0 0,0 0 0 0 0,-1 0 0 0 0,1 0 0 0 0,0 0 0 0 0,-1 0 0 0 0,1 0 0 0 0,0 0 0 0 0,-1 0 0 0 0,1 0 0 0 0,0 0 0 0 0,-1-1 0 0 0,1 1 0 0 0,0 0 0 0 0,0 0 0 0 0,-1 0 0 0 0,1 0 0 0 0,0-1 0 0 0,-1 1 0 0 0,1 0 0 0 0,0 0 0 0 0,0-1 0 0 0,0 1 0 0 0,-1 0 0 0 0,1-1 0 0 0,6-7 2718 0 0,18-5-1431 0 0,-9 10-1176 0 0,-1 1 0 0 0,0 0-1 0 0,1 1 1 0 0,-1 1 0 0 0,29 2 0 0 0,5 1 157 0 0,41-1 53 0 0,44-1 431 0 0,-116-2-826 0 0,82-6 327 0 0,-83 5-306 0 0,-1-1 0 0 0,-1 0 0 0 0,1-1 0 0 0,20-8 0 0 0,-13-2-85 0 0,-22 14-22 0 0,0 0 0 0 0,0 0 0 0 0,0 0 0 0 0,0 0 0 0 0,0 0 0 0 0,0 0 0 0 0,0 0 0 0 0,0-1 0 0 0,0 1 0 0 0,0 0 0 0 0,0 0 0 0 0,1 0 0 0 0,-1 0 0 0 0,0 0 0 0 0,0 0 0 0 0,0-1 0 0 0,0 1 0 0 0,0 0 0 0 0,0 0 0 0 0,-1 0 0 0 0,1 0 0 0 0,0 0 0 0 0,0 0 0 0 0,0-1-1 0 0,0 1 1 0 0,0 0 0 0 0,0 0 0 0 0,0 0 0 0 0,0 0 0 0 0,0 0 0 0 0,0 0 0 0 0,0 0 0 0 0,0-1 0 0 0,0 1 0 0 0,0 0 0 0 0,-1 0 0 0 0,1 0 0 0 0,0 0 0 0 0,0 0 0 0 0,0 0 0 0 0,0 0 0 0 0,0 0 0 0 0,0 0 0 0 0,0 0 0 0 0,-1 0 0 0 0,1 0 0 0 0,0 0 0 0 0,0 0 0 0 0,0 0 0 0 0,-7-3-709 0 0,4 4 260 0 0,1 0 1 0 0,0 0-1 0 0,0 0 0 0 0,0 1 1 0 0,0-1-1 0 0,0 0 1 0 0,-2 3-1 0 0,-4 1-1264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49:12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32 9528 0 0,'-10'2'620'0'0,"-1"0"0"0"0,-18 2 0 0 0,-20-3 4731 0 0,41-1-2907 0 0,2 0 1828 0 0,69-8-2184 0 0,260 2 856 0 0,-64 3-1784 0 0,123-5 27 0 0,-126 1-742 0 0,-89 1-69 0 0,-154 5-290 0 0,25-1 248 0 0,69 5 1 0 0,-79-1-279 0 0,-18-2-28 0 0,1 1 1 0 0,14 3-1 0 0,7-1-28 0 0,-31-2 3 0 0,1-1 0 0 0,-1 0 0 0 0,0 0 0 0 0,0 0-1 0 0,0 0 1 0 0,0 0 0 0 0,1 0 0 0 0,-1 0 0 0 0,0 0 0 0 0,0 0 0 0 0,0 0 0 0 0,2-1 0 0 0,18-1-18 0 0,-21 2-95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58:58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34 3224 0 0,'-5'-11'21873'0'0,"19"9"-19037"0"0,17 3-2986 0 0,75 16 1622 0 0,-19-5-1072 0 0,-63-10-396 0 0,46 3 219 0 0,93-4-1 0 0,32-21 915 0 0,66-3-1235 0 0,-201 20 189 0 0,92 1 53 0 0,-55 6-58 0 0,-30-3 1 0 0,89 14 1 0 0,142 22-103 0 0,-196-26 14 0 0,227 3 89 0 0,-158-11-80 0 0,14-8-9 0 0,-42 1 13 0 0,42-3 237 0 0,64 1-16 0 0,-162 13-53 0 0,32 1 115 0 0,-95-12-300 0 0,-23 4 9 0 0,0 0-1 0 0,1-1 0 0 0,-1 1 0 0 0,0-1 0 0 0,0 1 1 0 0,0-1-1 0 0,0 0 0 0 0,0 1 0 0 0,0-1 1 0 0,0 0-1 0 0,0 0 0 0 0,0 0 0 0 0,-1 1 0 0 0,1-1 1 0 0,0 0-1 0 0,0 0 0 0 0,0-2 0 0 0,0 1-56 0 0,-1 0-1 0 0,1 0 0 0 0,-1 0 1 0 0,1 0-1 0 0,-1-1 0 0 0,0 1 1 0 0,0 0-1 0 0,0 0 0 0 0,0 0 0 0 0,0 0 1 0 0,-1 0-1 0 0,1 0 0 0 0,0-1 1 0 0,-2-1-1 0 0,1-21-2861 0 0,2 14-5456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59:05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84 248 2760 0 0,'-3'2'259'0'0,"0"0"1"0"0,0-1-1 0 0,-1 0 1 0 0,1 0-1 0 0,-1 0 0 0 0,1 0 1 0 0,-7 1-1 0 0,6-2 1403 0 0,-1 1-1 0 0,1 0 1 0 0,-1 0-1 0 0,-5 3 0 0 0,9-4-1451 0 0,0 1-1 0 0,0-1 1 0 0,0 0 0 0 0,-1 0-1 0 0,1 0 1 0 0,0 1-1 0 0,0-1 1 0 0,0 0-1 0 0,0-1 1 0 0,0 1 0 0 0,-10-1 7437 0 0,13 1-7420 0 0,-1 0-1 0 0,1-1 0 0 0,-1 1 1 0 0,1-1-1 0 0,0 1 0 0 0,-1-1 1 0 0,1 0-1 0 0,-1 1 0 0 0,0-1 0 0 0,3-1 1 0 0,-3 1-140 0 0,1 0 1 0 0,-1 0 0 0 0,1 0-1 0 0,0 0 1 0 0,-1 0-1 0 0,1 1 1 0 0,0-1 0 0 0,-1 1-1 0 0,1-1 1 0 0,3 0 0 0 0,79-6 1266 0 0,-34 2-770 0 0,-30 2-520 0 0,19-4 0 0 0,16-3 67 0 0,8 4-109 0 0,172-11 73 0 0,39 8-49 0 0,-128 2-28 0 0,14-2 57 0 0,10 10 51 0 0,-58 0 86 0 0,105-9-249 0 0,-65 1 5 0 0,62-5 32 0 0,6 0 0 0 0,-7 0 154 0 0,-36 1-36 0 0,82-5-1 0 0,-131 7-14 0 0,49-6 25 0 0,23 1-57 0 0,-76 7-13 0 0,-62 2-46 0 0,276-17 51 0 0,-214 16-25 0 0,169-4 129 0 0,31 5 24 0 0,-9 12-47 0 0,29 19 252 0 0,61 25 492 0 0,-186-33-732 0 0,-85-10-79 0 0,62 8-190 0 0,-184-15-599 0 0,24 2 583 0 0,-13 4-8748 0 0,-11 0-724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6:59:33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56 5064 0 0,'-6'-1'107'0'0,"0"1"0"0"0,0 0 0 0 0,0 0 0 0 0,0 1 0 0 0,-7 1 1 0 0,-2 0 2315 0 0,0-1 3735 0 0,0-2-1795 0 0,14-2-2015 0 0,8-3-1413 0 0,-1 3-660 0 0,1 0-1 0 0,0 1 1 0 0,0 0-1 0 0,0 1 1 0 0,0-1-1 0 0,0 1 1 0 0,0 0-1 0 0,14 1 1 0 0,314 19 2764 0 0,-196-8-2332 0 0,135-8 360 0 0,-158-4-677 0 0,72-2-139 0 0,81 1 164 0 0,-148 2-271 0 0,53 3 806 0 0,-19-1-1248 0 0,-100-2 198 0 0,103-7 376 0 0,1 0 116 0 0,-34 1-158 0 0,-67 3-127 0 0,77 4 1 0 0,39 14 180 0 0,-116-12-54 0 0,102-7 0 0 0,-34 0-1209 0 0,-12 7 1874 0 0,-107-3-899 0 0,0 0 0 0 0,0-1 0 0 0,0 0 0 0 0,0 0 0 0 0,0 0 0 0 0,0-1 0 0 0,0 0 0 0 0,0-1 0 0 0,0 1 0 0 0,-1-1 0 0 0,1 0 0 0 0,11-9 0 0 0,-17 11-8 0 0,-1 0 0 0 0,1 0 0 0 0,0 0 1 0 0,-1 0-1 0 0,1 0 0 0 0,-1-1 0 0 0,0 1 0 0 0,1 0 0 0 0,-1 0 1 0 0,0-1-1 0 0,1 1 0 0 0,-1 0 0 0 0,0 0 0 0 0,0-1 0 0 0,0 1 0 0 0,0 0 1 0 0,0-1-1 0 0,-1 0 0 0 0,1 0-18 0 0,0 0-140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0:34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96 3680 0 0,'-13'-4'1268'0'0,"12"4"-1009"0"0,0 0-1 0 0,0-1 0 0 0,0 1 1 0 0,0 0-1 0 0,0 0 0 0 0,0-1 1 0 0,0 1-1 0 0,1-1 0 0 0,-1 1 1 0 0,0-1-1 0 0,0 1 0 0 0,0-1 1 0 0,0 1-1 0 0,1-1 0 0 0,-1 0 0 0 0,0 1 1 0 0,1-1-1 0 0,-1 0 0 0 0,0 0 1 0 0,0-1-1 0 0,-3-5 542 0 0,3 5-307 0 0,0-1-1 0 0,-1 0 1 0 0,1 1-1 0 0,-1-1 1 0 0,0 1-1 0 0,0 0 1 0 0,0-1 0 0 0,-3-1 483 0 0,-10-4 4285 0 0,6 5-5217 0 0,8 3 82 0 0,1 0 0 0 0,0 0 0 0 0,0 0 0 0 0,0 0-1 0 0,-1 0 1 0 0,1-1 0 0 0,0 1 0 0 0,0 0 0 0 0,0 0 0 0 0,-1 0 0 0 0,1 0 0 0 0,0 0-1 0 0,0 0 1 0 0,0 0 0 0 0,-1 0 0 0 0,1 0 0 0 0,0 1 0 0 0,0-1 0 0 0,0 0 0 0 0,-1 0-1 0 0,1 0 1 0 0,0 0 0 0 0,0 0 0 0 0,0 0 0 0 0,-1 0 0 0 0,1 0 0 0 0,0 1 0 0 0,0-1-1 0 0,0 0 1 0 0,0 0 0 0 0,0 0 0 0 0,-1 0 0 0 0,1 0 0 0 0,0 1 0 0 0,0-1 0 0 0,0 0-1 0 0,0 0 1 0 0,0 0 0 0 0,0 1 0 0 0,0-1 0 0 0,-1 0 0 0 0,3 1-53 0 0,0-1 0 0 0,0 0-1 0 0,0 0 1 0 0,0 1 0 0 0,0-1 0 0 0,0-1 0 0 0,0 1 0 0 0,3-1 0 0 0,-4 1 48 0 0,40-5 971 0 0,-28 5-932 0 0,0 0 0 0 0,-1 1 0 0 0,1 0 0 0 0,0 1 0 0 0,12 4 0 0 0,-16-3-73 0 0,-1-1-1 0 0,1 0 0 0 0,-1 0 1 0 0,1-1-1 0 0,-1 0 0 0 0,1-1 1 0 0,0 0-1 0 0,-1 0 1 0 0,15-3-1 0 0,-10 2 10 0 0,0 0-1 0 0,16 2 1 0 0,-16-1-54 0 0,0 0 0 0 0,17-2 0 0 0,-18 1-9 0 0,1 0-1 0 0,-1 1 1 0 0,0 1-1 0 0,17 2 1 0 0,-22-2-29 0 0,27 6 116 0 0,2-2-36 0 0,-19-3-30 0 0,-16-1-43 0 0,1-1-1 0 0,0 1 1 0 0,-1-1-1 0 0,1 0 0 0 0,0 0 1 0 0,-1 0-1 0 0,1 0 0 0 0,0 0 1 0 0,-1 0-1 0 0,1 0 0 0 0,3-2 1 0 0,2 1 20 0 0,0 0 1 0 0,0 0-1 0 0,0 0 1 0 0,0 1-1 0 0,0 0 1 0 0,13 1-1 0 0,3 0 18 0 0,195-8 276 0 0,-101 4-314 0 0,-43 3 42 0 0,-54-2-50 0 0,0 0 0 0 0,0-1 0 0 0,20-6 0 0 0,8-1 71 0 0,-10 1 11 0 0,-23 6-76 0 0,26-4-1 0 0,-9 2-85 0 0,-24 3 45 0 0,0 1 1 0 0,0 0-1 0 0,1 0 1 0 0,-1 0-1 0 0,0 1 1 0 0,1 1 0 0 0,13 2-1 0 0,21 4 233 0 0,-22-2-617 0 0,-20-5 300 0 0,-1 0 0 0 0,0 0-1 0 0,0 0 1 0 0,0 0-1 0 0,0 0 1 0 0,1 0-1 0 0,-1 0 1 0 0,0 0 0 0 0,0 0-1 0 0,0 0 1 0 0,0 0-1 0 0,1 0 1 0 0,-1 0-1 0 0,0 0 1 0 0,0 0 0 0 0,0 0-1 0 0,0 0 1 0 0,1 0-1 0 0,-1 0 1 0 0,0 0 0 0 0,0-1-1 0 0,0 1 1 0 0,0 0-1 0 0,1 0 1 0 0,0-1-932 0 0,-1 0 932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0:36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45 8288 0 0,'-4'8'381'0'0,"3"-7"858"0"0,-8-13 8128 0 0,9 12-9218 0 0,-1-1 0 0 0,1 1 1 0 0,-1 0-1 0 0,1 0 0 0 0,0-1 0 0 0,-1 1 0 0 0,1 0 0 0 0,-1 0 0 0 0,1 0 0 0 0,-1-1 0 0 0,1 1 0 0 0,-1 0 0 0 0,1 0 0 0 0,-1 0 0 0 0,1 0 0 0 0,-1 0 0 0 0,1 0 0 0 0,-1 0 0 0 0,1 0 0 0 0,-1 0 0 0 0,1 0 0 0 0,-1 0 0 0 0,1 0 0 0 0,0 0 0 0 0,-2 1 0 0 0,2-1-36 0 0,0 1-1 0 0,0-1 1 0 0,0 1 0 0 0,-1-1-1 0 0,1 1 1 0 0,0-1-1 0 0,0 1 1 0 0,0-1 0 0 0,0 1-1 0 0,0-1 1 0 0,0 1-1 0 0,0-1 1 0 0,0 1 0 0 0,0-1-1 0 0,0 1 1 0 0,0-1-1 0 0,0 1 1 0 0,1 0 0 0 0,9 23 908 0 0,-10-22-987 0 0,1-1 1 0 0,0 1-1 0 0,0-1 0 0 0,0 0 0 0 0,0 1 1 0 0,0-1-1 0 0,0 0 0 0 0,0 0 0 0 0,0 0 0 0 0,0 0 1 0 0,0 0-1 0 0,1 0 0 0 0,-1 0 0 0 0,0 0 1 0 0,1 0-1 0 0,-1-1 0 0 0,3 2 0 0 0,-3-2 78 0 0,0 1-76 0 0,0 0 0 0 0,0-1 1 0 0,1 1-1 0 0,-1 0 0 0 0,0-1 0 0 0,0 1 0 0 0,0-1 0 0 0,1 1 0 0 0,-1-1 0 0 0,0 0 1 0 0,0 1-1 0 0,1-1 0 0 0,-1 0 0 0 0,2 0 0 0 0,3 1 134 0 0,2 0-1 0 0,0 0 0 0 0,0-1 0 0 0,1 0 0 0 0,-1 0 0 0 0,11-2 0 0 0,16-1 4 0 0,-21 3-120 0 0,29 2 124 0 0,165 16 397 0 0,-185-18-445 0 0,1 0 0 0 0,23-3 1 0 0,20-1 38 0 0,56-1-23 0 0,-78 4-103 0 0,87-11 0 0 0,15-13 121 0 0,-84 14 208 0 0,-36 6-66 0 0,44-4 0 0 0,38 1-611 0 0,52-2-135 0 0,-83 7 984 0 0,25 1-755 0 0,229 0 660 0 0,-82-2-496 0 0,-19 1 40 0 0,-172 4 6 0 0,62 8-1 0 0,32 1-16 0 0,49-8 547 0 0,-155-1-547 0 0,-23 0 18 0 0,44-3 0 0 0,-44 0-161 0 0,-9 2 62 0 0,24-6-1 0 0,-34 4 101 0 0,-2-2-40 0 0,-2 3-164 0 0,-1-14-2077 0 0,0 10 654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0:4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90 2760 0 0,'-14'-5'272'0'0,"11"3"354"0"0,0 0 1 0 0,1 0-1 0 0,-1-1 0 0 0,1 1 0 0 0,0-1 1 0 0,-1 0-1 0 0,1 1 0 0 0,0-1 1 0 0,1 0-1 0 0,-1 0 0 0 0,-2-6 1 0 0,4 9-395 0 0,-1-1 0 0 0,1 1 0 0 0,0-1 0 0 0,0 1 1 0 0,-1-1-1 0 0,1 0 0 0 0,0 1 0 0 0,0-1 0 0 0,0 1 1 0 0,0-1-1 0 0,0 0 0 0 0,0 1 0 0 0,0-1 0 0 0,0 1 1 0 0,0-1-1 0 0,0 0 0 0 0,0 1 0 0 0,0-1 0 0 0,0 1 1 0 0,0-1-1 0 0,0 0 0 0 0,1 1 0 0 0,-1-1 0 0 0,0 1 1 0 0,0-1-1 0 0,1 0 0 0 0,0 0-156 0 0,0 1 0 0 0,0-1 0 0 0,1 0 0 0 0,-1 1 0 0 0,0-1 1 0 0,0 1-1 0 0,0-1 0 0 0,1 1 0 0 0,-1 0 0 0 0,0 0 0 0 0,3-1 0 0 0,42 1 1777 0 0,52-3-14 0 0,125 6-130 0 0,65-4-80 0 0,-109-1-1008 0 0,45-3 331 0 0,198 7-231 0 0,-168 27-145 0 0,-227-26-535 0 0,19 1 223 0 0,0-2 0 0 0,1-2 0 0 0,-1-3 0 0 0,84-14 0 0 0,-84 9-71 0 0,88-5-1 0 0,-49 9 642 0 0,-70 2-852 0 0,-14 2 4 0 0,-1 0 1 0 0,0 0-1 0 0,1 0 1 0 0,-1 0-1 0 0,0 0 1 0 0,1 0-1 0 0,-1 0 1 0 0,0 0-1 0 0,1 0 1 0 0,-1 0-1 0 0,1 0 1 0 0,-1 0 0 0 0,0 0-1 0 0,1 0 1 0 0,-1 0-1 0 0,0 0 1 0 0,1 0-1 0 0,-1 0 1 0 0,0 1-1 0 0,1-1 1 0 0,-1 0-1 0 0,0 0 1 0 0,1 1-1 0 0,0-1-77 0 0,1 1 0 0 0,-1-1 0 0 0,0 0 0 0 0,1 1 0 0 0,-1-1 0 0 0,0 0 0 0 0,1 0 0 0 0,-1 0 0 0 0,0 0-1 0 0,1 0 1 0 0,-1 0 0 0 0,0 0 0 0 0,1-1 0 0 0,-1 1 0 0 0,0 0 0 0 0,3-2 0 0 0,18-9-5323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0:59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4 116 8264 0 0,'-3'-22'1489'0'0,"2"19"-1246"0"0,1 1 0 0 0,0-1 1 0 0,0 0-1 0 0,0 1 0 0 0,1-1 0 0 0,-1 1 0 0 0,0-1 0 0 0,1 1 0 0 0,0-1 1 0 0,0 1-1 0 0,0-1 0 0 0,0 1 0 0 0,0 0 0 0 0,0-1 0 0 0,0 1 1 0 0,1 0-1 0 0,-1 0 0 0 0,1 0 0 0 0,0 0 0 0 0,0 0 0 0 0,-1 0 1 0 0,1 0-1 0 0,3-1 0 0 0,0 2-25 0 0,-1 0 1 0 0,1 1-1 0 0,0-1 0 0 0,-1 1 0 0 0,1 0 1 0 0,-1 1-1 0 0,10 1 0 0 0,95 25 2598 0 0,-9-13-1496 0 0,1-5-1 0 0,0-4 0 0 0,121-9 1 0 0,-39-5-168 0 0,154-21 367 0 0,19 12-649 0 0,-232 20-180 0 0,-29 1-507 0 0,-69-4-132 0 0,35-6 1 0 0,-1-1 13 0 0,-44 6-2 0 0,-1 0 0 0 0,1-2 0 0 0,18-5 0 0 0,-11 6-2720 0 0,0 5-3873 0 0,-21-2 5768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01:0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4144 0 0,'0'0'8378'0'0,"1"8"-3165"0"0,-1-8-5211 0 0,1 1 237 0 0,-1 0 1 0 0,1 1 0 0 0,0-1 0 0 0,-1 0 0 0 0,1 0-1 0 0,0 0 1 0 0,0-1 0 0 0,0 1 0 0 0,0 0 0 0 0,0 0 0 0 0,0 0-1 0 0,0-1 1 0 0,0 1 0 0 0,0 0 0 0 0,0-1 0 0 0,1 1 0 0 0,-1-1-1 0 0,0 0 1 0 0,0 1 0 0 0,0-1 0 0 0,2 0 0 0 0,-2 0 122 0 0,19 7 1828 0 0,-19-6-2148 0 0,0 0 0 0 0,0 0 0 0 0,0-1 0 0 0,0 1 0 0 0,1-1 0 0 0,-1 1 0 0 0,0-1 0 0 0,0 1 1 0 0,1-1-1 0 0,-1 0 0 0 0,0 1 0 0 0,0-1 0 0 0,1 0 0 0 0,-1 0 0 0 0,0 0 0 0 0,1 0 0 0 0,-1 0 0 0 0,0 0 1 0 0,1-1-1 0 0,-1 1 0 0 0,0 0 0 0 0,0-1 0 0 0,1 1 0 0 0,-1-1 0 0 0,0 1 0 0 0,0-1 0 0 0,0 0 1 0 0,0 1-1 0 0,1-1 0 0 0,0-1 0 0 0,1-2-9 0 0,1 1 0 0 0,-1-1 0 0 0,1 1 0 0 0,0 0 0 0 0,0 0 1 0 0,0 1-1 0 0,0-1 0 0 0,1 1 0 0 0,-1 0 0 0 0,1 0 0 0 0,-1 0 0 0 0,1 1 0 0 0,0-1 0 0 0,5 0 0 0 0,-1 1 27 0 0,1-1 0 0 0,-1 2 0 0 0,1-1 0 0 0,-1 1 0 0 0,1 1 0 0 0,12 2 0 0 0,-2-1 154 0 0,1 0 1 0 0,33-3-1 0 0,-17 0-79 0 0,-16 0-32 0 0,31-5 0 0 0,-32 3-101 0 0,34-1 1 0 0,-36 4 17 0 0,1 0 0 0 0,0 1 0 0 0,0 2 0 0 0,-1 0 0 0 0,1 1 0 0 0,29 10 0 0 0,81 36-56 0 0,-88-35 73 0 0,48 12 1 0 0,-59-21 255 0 0,41 3 0 0 0,-48-6-197 0 0,183 2-53 0 0,-136-6 64 0 0,74-10 203 0 0,-92 5-171 0 0,149-12 321 0 0,-131 8-385 0 0,21 0 42 0 0,75 6-53 0 0,-58-4 42 0 0,-53 3-84 0 0,-16 2-3 0 0,116-6 138 0 0,9 1 83 0 0,11-10 101 0 0,-169 17-324 0 0,1 1 0 0 0,-1 0-1 0 0,1-1 1 0 0,-1 2-1 0 0,1-1 1 0 0,-1 1 0 0 0,1 0-1 0 0,11 4 1 0 0,-10-3 16 0 0,0-1 0 0 0,1 0 0 0 0,-1 0 0 0 0,1-1 0 0 0,-1 1 0 0 0,1-2-1 0 0,-1 1 1 0 0,1-1 0 0 0,-1-1 0 0 0,12-3 0 0 0,-15 4-17 0 0,-1-1 0 0 0,0 1 1 0 0,0-1-1 0 0,6-4 0 0 0,5-2 42 0 0,-13 7-55 0 0,0 0 0 0 0,0 0 1 0 0,0 0-1 0 0,-1-1 0 0 0,1 1 0 0 0,-1 0 0 0 0,1-1 0 0 0,-1 0 1 0 0,1 1-1 0 0,-1-1 0 0 0,0 0 0 0 0,0 1 0 0 0,0-1 1 0 0,0 0-1 0 0,0 0 0 0 0,0 0 0 0 0,0 0 0 0 0,-1 0 0 0 0,1-2 1 0 0,0 2-4 0 0,-1-3-165 0 0,1 0 0 0 0,0 0-1 0 0,-1 0 1 0 0,-1-5 0 0 0,1 2-84 0 0,3 4-1036 0 0,0 0-777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3" Type="http://schemas.openxmlformats.org/officeDocument/2006/relationships/image" Target="../media/image166.png"/><Relationship Id="rId7" Type="http://schemas.openxmlformats.org/officeDocument/2006/relationships/image" Target="../media/image168.png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5" Type="http://schemas.openxmlformats.org/officeDocument/2006/relationships/image" Target="../media/image167.png"/><Relationship Id="rId4" Type="http://schemas.openxmlformats.org/officeDocument/2006/relationships/customXml" Target="../ink/ink167.xml"/><Relationship Id="rId9" Type="http://schemas.openxmlformats.org/officeDocument/2006/relationships/image" Target="../media/image16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21" Type="http://schemas.openxmlformats.org/officeDocument/2006/relationships/image" Target="../media/image179.png"/><Relationship Id="rId42" Type="http://schemas.openxmlformats.org/officeDocument/2006/relationships/customXml" Target="../ink/ink190.xml"/><Relationship Id="rId47" Type="http://schemas.openxmlformats.org/officeDocument/2006/relationships/image" Target="../media/image192.png"/><Relationship Id="rId63" Type="http://schemas.openxmlformats.org/officeDocument/2006/relationships/image" Target="../media/image200.png"/><Relationship Id="rId68" Type="http://schemas.openxmlformats.org/officeDocument/2006/relationships/customXml" Target="../ink/ink203.xml"/><Relationship Id="rId7" Type="http://schemas.openxmlformats.org/officeDocument/2006/relationships/image" Target="../media/image172.png"/><Relationship Id="rId71" Type="http://schemas.openxmlformats.org/officeDocument/2006/relationships/image" Target="../media/image204.png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9" Type="http://schemas.openxmlformats.org/officeDocument/2006/relationships/image" Target="../media/image183.png"/><Relationship Id="rId11" Type="http://schemas.openxmlformats.org/officeDocument/2006/relationships/image" Target="../media/image174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87.png"/><Relationship Id="rId40" Type="http://schemas.openxmlformats.org/officeDocument/2006/relationships/customXml" Target="../ink/ink189.xml"/><Relationship Id="rId45" Type="http://schemas.openxmlformats.org/officeDocument/2006/relationships/image" Target="../media/image191.png"/><Relationship Id="rId53" Type="http://schemas.openxmlformats.org/officeDocument/2006/relationships/image" Target="../media/image195.png"/><Relationship Id="rId58" Type="http://schemas.openxmlformats.org/officeDocument/2006/relationships/customXml" Target="../ink/ink198.xml"/><Relationship Id="rId66" Type="http://schemas.openxmlformats.org/officeDocument/2006/relationships/customXml" Target="../ink/ink202.xml"/><Relationship Id="rId5" Type="http://schemas.openxmlformats.org/officeDocument/2006/relationships/image" Target="../media/image171.png"/><Relationship Id="rId61" Type="http://schemas.openxmlformats.org/officeDocument/2006/relationships/image" Target="../media/image199.png"/><Relationship Id="rId19" Type="http://schemas.openxmlformats.org/officeDocument/2006/relationships/image" Target="../media/image178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82.png"/><Relationship Id="rId30" Type="http://schemas.openxmlformats.org/officeDocument/2006/relationships/customXml" Target="../ink/ink184.xml"/><Relationship Id="rId35" Type="http://schemas.openxmlformats.org/officeDocument/2006/relationships/image" Target="../media/image186.png"/><Relationship Id="rId43" Type="http://schemas.openxmlformats.org/officeDocument/2006/relationships/image" Target="../media/image190.png"/><Relationship Id="rId48" Type="http://schemas.openxmlformats.org/officeDocument/2006/relationships/customXml" Target="../ink/ink193.xml"/><Relationship Id="rId56" Type="http://schemas.openxmlformats.org/officeDocument/2006/relationships/customXml" Target="../ink/ink197.xml"/><Relationship Id="rId64" Type="http://schemas.openxmlformats.org/officeDocument/2006/relationships/customXml" Target="../ink/ink201.xml"/><Relationship Id="rId69" Type="http://schemas.openxmlformats.org/officeDocument/2006/relationships/image" Target="../media/image203.png"/><Relationship Id="rId8" Type="http://schemas.openxmlformats.org/officeDocument/2006/relationships/customXml" Target="../ink/ink173.xml"/><Relationship Id="rId51" Type="http://schemas.openxmlformats.org/officeDocument/2006/relationships/image" Target="../media/image194.png"/><Relationship Id="rId3" Type="http://schemas.openxmlformats.org/officeDocument/2006/relationships/image" Target="../media/image170.png"/><Relationship Id="rId12" Type="http://schemas.openxmlformats.org/officeDocument/2006/relationships/customXml" Target="../ink/ink175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59" Type="http://schemas.openxmlformats.org/officeDocument/2006/relationships/image" Target="../media/image198.png"/><Relationship Id="rId67" Type="http://schemas.openxmlformats.org/officeDocument/2006/relationships/image" Target="../media/image202.png"/><Relationship Id="rId20" Type="http://schemas.openxmlformats.org/officeDocument/2006/relationships/customXml" Target="../ink/ink179.xml"/><Relationship Id="rId41" Type="http://schemas.openxmlformats.org/officeDocument/2006/relationships/image" Target="../media/image189.png"/><Relationship Id="rId54" Type="http://schemas.openxmlformats.org/officeDocument/2006/relationships/customXml" Target="../ink/ink196.xml"/><Relationship Id="rId62" Type="http://schemas.openxmlformats.org/officeDocument/2006/relationships/customXml" Target="../ink/ink200.xml"/><Relationship Id="rId70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193.png"/><Relationship Id="rId57" Type="http://schemas.openxmlformats.org/officeDocument/2006/relationships/image" Target="../media/image197.png"/><Relationship Id="rId10" Type="http://schemas.openxmlformats.org/officeDocument/2006/relationships/customXml" Target="../ink/ink174.xml"/><Relationship Id="rId31" Type="http://schemas.openxmlformats.org/officeDocument/2006/relationships/image" Target="../media/image184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image" Target="../media/image201.png"/><Relationship Id="rId4" Type="http://schemas.openxmlformats.org/officeDocument/2006/relationships/customXml" Target="../ink/ink171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178.xml"/><Relationship Id="rId39" Type="http://schemas.openxmlformats.org/officeDocument/2006/relationships/image" Target="../media/image188.png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19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7.xml"/><Relationship Id="rId21" Type="http://schemas.openxmlformats.org/officeDocument/2006/relationships/image" Target="../media/image214.png"/><Relationship Id="rId42" Type="http://schemas.openxmlformats.org/officeDocument/2006/relationships/customXml" Target="../ink/ink225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238.xml"/><Relationship Id="rId84" Type="http://schemas.openxmlformats.org/officeDocument/2006/relationships/customXml" Target="../ink/ink246.xml"/><Relationship Id="rId89" Type="http://schemas.openxmlformats.org/officeDocument/2006/relationships/image" Target="../media/image248.png"/><Relationship Id="rId16" Type="http://schemas.openxmlformats.org/officeDocument/2006/relationships/customXml" Target="../ink/ink212.xml"/><Relationship Id="rId107" Type="http://schemas.openxmlformats.org/officeDocument/2006/relationships/image" Target="../media/image257.png"/><Relationship Id="rId11" Type="http://schemas.openxmlformats.org/officeDocument/2006/relationships/image" Target="../media/image209.png"/><Relationship Id="rId32" Type="http://schemas.openxmlformats.org/officeDocument/2006/relationships/customXml" Target="../ink/ink220.xml"/><Relationship Id="rId37" Type="http://schemas.openxmlformats.org/officeDocument/2006/relationships/image" Target="../media/image222.png"/><Relationship Id="rId53" Type="http://schemas.openxmlformats.org/officeDocument/2006/relationships/image" Target="../media/image230.png"/><Relationship Id="rId58" Type="http://schemas.openxmlformats.org/officeDocument/2006/relationships/customXml" Target="../ink/ink233.xml"/><Relationship Id="rId74" Type="http://schemas.openxmlformats.org/officeDocument/2006/relationships/customXml" Target="../ink/ink241.xml"/><Relationship Id="rId79" Type="http://schemas.openxmlformats.org/officeDocument/2006/relationships/image" Target="../media/image243.png"/><Relationship Id="rId102" Type="http://schemas.openxmlformats.org/officeDocument/2006/relationships/customXml" Target="../ink/ink255.xml"/><Relationship Id="rId5" Type="http://schemas.openxmlformats.org/officeDocument/2006/relationships/image" Target="../media/image206.png"/><Relationship Id="rId90" Type="http://schemas.openxmlformats.org/officeDocument/2006/relationships/customXml" Target="../ink/ink249.xml"/><Relationship Id="rId95" Type="http://schemas.openxmlformats.org/officeDocument/2006/relationships/image" Target="../media/image251.png"/><Relationship Id="rId22" Type="http://schemas.openxmlformats.org/officeDocument/2006/relationships/customXml" Target="../ink/ink215.xml"/><Relationship Id="rId27" Type="http://schemas.openxmlformats.org/officeDocument/2006/relationships/image" Target="../media/image217.png"/><Relationship Id="rId43" Type="http://schemas.openxmlformats.org/officeDocument/2006/relationships/image" Target="../media/image225.png"/><Relationship Id="rId48" Type="http://schemas.openxmlformats.org/officeDocument/2006/relationships/customXml" Target="../ink/ink228.xml"/><Relationship Id="rId64" Type="http://schemas.openxmlformats.org/officeDocument/2006/relationships/customXml" Target="../ink/ink236.xml"/><Relationship Id="rId69" Type="http://schemas.openxmlformats.org/officeDocument/2006/relationships/image" Target="../media/image238.png"/><Relationship Id="rId80" Type="http://schemas.openxmlformats.org/officeDocument/2006/relationships/customXml" Target="../ink/ink244.xml"/><Relationship Id="rId85" Type="http://schemas.openxmlformats.org/officeDocument/2006/relationships/image" Target="../media/image246.png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223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08" Type="http://schemas.openxmlformats.org/officeDocument/2006/relationships/customXml" Target="../ink/ink258.xml"/><Relationship Id="rId54" Type="http://schemas.openxmlformats.org/officeDocument/2006/relationships/customXml" Target="../ink/ink231.xml"/><Relationship Id="rId70" Type="http://schemas.openxmlformats.org/officeDocument/2006/relationships/customXml" Target="../ink/ink239.xml"/><Relationship Id="rId75" Type="http://schemas.openxmlformats.org/officeDocument/2006/relationships/image" Target="../media/image241.png"/><Relationship Id="rId91" Type="http://schemas.openxmlformats.org/officeDocument/2006/relationships/image" Target="../media/image249.png"/><Relationship Id="rId96" Type="http://schemas.openxmlformats.org/officeDocument/2006/relationships/customXml" Target="../ink/ink2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28" Type="http://schemas.openxmlformats.org/officeDocument/2006/relationships/customXml" Target="../ink/ink218.xml"/><Relationship Id="rId36" Type="http://schemas.openxmlformats.org/officeDocument/2006/relationships/customXml" Target="../ink/ink222.xml"/><Relationship Id="rId49" Type="http://schemas.openxmlformats.org/officeDocument/2006/relationships/image" Target="../media/image228.png"/><Relationship Id="rId57" Type="http://schemas.openxmlformats.org/officeDocument/2006/relationships/image" Target="../media/image232.png"/><Relationship Id="rId106" Type="http://schemas.openxmlformats.org/officeDocument/2006/relationships/customXml" Target="../ink/ink257.xml"/><Relationship Id="rId10" Type="http://schemas.openxmlformats.org/officeDocument/2006/relationships/customXml" Target="../ink/ink209.xml"/><Relationship Id="rId31" Type="http://schemas.openxmlformats.org/officeDocument/2006/relationships/image" Target="../media/image219.png"/><Relationship Id="rId44" Type="http://schemas.openxmlformats.org/officeDocument/2006/relationships/customXml" Target="../ink/ink226.xml"/><Relationship Id="rId52" Type="http://schemas.openxmlformats.org/officeDocument/2006/relationships/customXml" Target="../ink/ink230.xml"/><Relationship Id="rId60" Type="http://schemas.openxmlformats.org/officeDocument/2006/relationships/customXml" Target="../ink/ink234.xml"/><Relationship Id="rId65" Type="http://schemas.openxmlformats.org/officeDocument/2006/relationships/image" Target="../media/image236.png"/><Relationship Id="rId73" Type="http://schemas.openxmlformats.org/officeDocument/2006/relationships/image" Target="../media/image240.png"/><Relationship Id="rId78" Type="http://schemas.openxmlformats.org/officeDocument/2006/relationships/customXml" Target="../ink/ink243.xml"/><Relationship Id="rId81" Type="http://schemas.openxmlformats.org/officeDocument/2006/relationships/image" Target="../media/image244.png"/><Relationship Id="rId86" Type="http://schemas.openxmlformats.org/officeDocument/2006/relationships/customXml" Target="../ink/ink247.xml"/><Relationship Id="rId94" Type="http://schemas.openxmlformats.org/officeDocument/2006/relationships/customXml" Target="../ink/ink251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4" Type="http://schemas.openxmlformats.org/officeDocument/2006/relationships/customXml" Target="../ink/ink206.xml"/><Relationship Id="rId9" Type="http://schemas.openxmlformats.org/officeDocument/2006/relationships/image" Target="../media/image208.png"/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39" Type="http://schemas.openxmlformats.org/officeDocument/2006/relationships/image" Target="../media/image223.png"/><Relationship Id="rId109" Type="http://schemas.openxmlformats.org/officeDocument/2006/relationships/image" Target="../media/image258.png"/><Relationship Id="rId34" Type="http://schemas.openxmlformats.org/officeDocument/2006/relationships/customXml" Target="../ink/ink221.xml"/><Relationship Id="rId50" Type="http://schemas.openxmlformats.org/officeDocument/2006/relationships/customXml" Target="../ink/ink229.xml"/><Relationship Id="rId55" Type="http://schemas.openxmlformats.org/officeDocument/2006/relationships/image" Target="../media/image231.png"/><Relationship Id="rId76" Type="http://schemas.openxmlformats.org/officeDocument/2006/relationships/customXml" Target="../ink/ink242.xml"/><Relationship Id="rId97" Type="http://schemas.openxmlformats.org/officeDocument/2006/relationships/image" Target="../media/image252.png"/><Relationship Id="rId104" Type="http://schemas.openxmlformats.org/officeDocument/2006/relationships/customXml" Target="../ink/ink256.xml"/><Relationship Id="rId7" Type="http://schemas.openxmlformats.org/officeDocument/2006/relationships/image" Target="../media/image207.png"/><Relationship Id="rId71" Type="http://schemas.openxmlformats.org/officeDocument/2006/relationships/image" Target="../media/image239.png"/><Relationship Id="rId92" Type="http://schemas.openxmlformats.org/officeDocument/2006/relationships/customXml" Target="../ink/ink250.xml"/><Relationship Id="rId2" Type="http://schemas.openxmlformats.org/officeDocument/2006/relationships/customXml" Target="../ink/ink205.xml"/><Relationship Id="rId29" Type="http://schemas.openxmlformats.org/officeDocument/2006/relationships/image" Target="../media/image218.png"/><Relationship Id="rId24" Type="http://schemas.openxmlformats.org/officeDocument/2006/relationships/customXml" Target="../ink/ink216.xml"/><Relationship Id="rId40" Type="http://schemas.openxmlformats.org/officeDocument/2006/relationships/customXml" Target="../ink/ink224.xml"/><Relationship Id="rId45" Type="http://schemas.openxmlformats.org/officeDocument/2006/relationships/image" Target="../media/image226.png"/><Relationship Id="rId66" Type="http://schemas.openxmlformats.org/officeDocument/2006/relationships/customXml" Target="../ink/ink237.xml"/><Relationship Id="rId87" Type="http://schemas.openxmlformats.org/officeDocument/2006/relationships/image" Target="../media/image247.png"/><Relationship Id="rId110" Type="http://schemas.openxmlformats.org/officeDocument/2006/relationships/customXml" Target="../ink/ink259.xml"/><Relationship Id="rId61" Type="http://schemas.openxmlformats.org/officeDocument/2006/relationships/image" Target="../media/image234.png"/><Relationship Id="rId82" Type="http://schemas.openxmlformats.org/officeDocument/2006/relationships/customXml" Target="../ink/ink245.xml"/><Relationship Id="rId19" Type="http://schemas.openxmlformats.org/officeDocument/2006/relationships/image" Target="../media/image213.png"/><Relationship Id="rId14" Type="http://schemas.openxmlformats.org/officeDocument/2006/relationships/customXml" Target="../ink/ink211.xml"/><Relationship Id="rId30" Type="http://schemas.openxmlformats.org/officeDocument/2006/relationships/customXml" Target="../ink/ink219.xml"/><Relationship Id="rId35" Type="http://schemas.openxmlformats.org/officeDocument/2006/relationships/image" Target="../media/image221.png"/><Relationship Id="rId56" Type="http://schemas.openxmlformats.org/officeDocument/2006/relationships/customXml" Target="../ink/ink232.xml"/><Relationship Id="rId77" Type="http://schemas.openxmlformats.org/officeDocument/2006/relationships/image" Target="../media/image242.png"/><Relationship Id="rId100" Type="http://schemas.openxmlformats.org/officeDocument/2006/relationships/customXml" Target="../ink/ink254.xml"/><Relationship Id="rId105" Type="http://schemas.openxmlformats.org/officeDocument/2006/relationships/image" Target="../media/image256.png"/><Relationship Id="rId8" Type="http://schemas.openxmlformats.org/officeDocument/2006/relationships/customXml" Target="../ink/ink208.xml"/><Relationship Id="rId51" Type="http://schemas.openxmlformats.org/officeDocument/2006/relationships/image" Target="../media/image229.png"/><Relationship Id="rId72" Type="http://schemas.openxmlformats.org/officeDocument/2006/relationships/customXml" Target="../ink/ink240.xml"/><Relationship Id="rId93" Type="http://schemas.openxmlformats.org/officeDocument/2006/relationships/image" Target="../media/image250.png"/><Relationship Id="rId98" Type="http://schemas.openxmlformats.org/officeDocument/2006/relationships/customXml" Target="../ink/ink253.xml"/><Relationship Id="rId3" Type="http://schemas.openxmlformats.org/officeDocument/2006/relationships/image" Target="../media/image205.png"/><Relationship Id="rId25" Type="http://schemas.openxmlformats.org/officeDocument/2006/relationships/image" Target="../media/image216.png"/><Relationship Id="rId46" Type="http://schemas.openxmlformats.org/officeDocument/2006/relationships/customXml" Target="../ink/ink227.xml"/><Relationship Id="rId67" Type="http://schemas.openxmlformats.org/officeDocument/2006/relationships/image" Target="../media/image237.png"/><Relationship Id="rId20" Type="http://schemas.openxmlformats.org/officeDocument/2006/relationships/customXml" Target="../ink/ink214.xml"/><Relationship Id="rId41" Type="http://schemas.openxmlformats.org/officeDocument/2006/relationships/image" Target="../media/image224.png"/><Relationship Id="rId62" Type="http://schemas.openxmlformats.org/officeDocument/2006/relationships/customXml" Target="../ink/ink235.xml"/><Relationship Id="rId83" Type="http://schemas.openxmlformats.org/officeDocument/2006/relationships/image" Target="../media/image245.png"/><Relationship Id="rId88" Type="http://schemas.openxmlformats.org/officeDocument/2006/relationships/customXml" Target="../ink/ink248.xml"/><Relationship Id="rId111" Type="http://schemas.openxmlformats.org/officeDocument/2006/relationships/image" Target="../media/image2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0.xml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3" Type="http://schemas.openxmlformats.org/officeDocument/2006/relationships/customXml" Target="../ink/ink261.xml"/><Relationship Id="rId7" Type="http://schemas.openxmlformats.org/officeDocument/2006/relationships/customXml" Target="../ink/ink263.xml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5" Type="http://schemas.openxmlformats.org/officeDocument/2006/relationships/customXml" Target="../ink/ink262.xml"/><Relationship Id="rId10" Type="http://schemas.openxmlformats.org/officeDocument/2006/relationships/image" Target="../media/image267.png"/><Relationship Id="rId4" Type="http://schemas.openxmlformats.org/officeDocument/2006/relationships/image" Target="../media/image264.png"/><Relationship Id="rId9" Type="http://schemas.openxmlformats.org/officeDocument/2006/relationships/customXml" Target="../ink/ink26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21" Type="http://schemas.openxmlformats.org/officeDocument/2006/relationships/image" Target="../media/image16.png"/><Relationship Id="rId42" Type="http://schemas.openxmlformats.org/officeDocument/2006/relationships/customXml" Target="../ink/ink27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40.xml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4.png"/><Relationship Id="rId40" Type="http://schemas.openxmlformats.org/officeDocument/2006/relationships/customXml" Target="../ink/ink26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35.xml"/><Relationship Id="rId66" Type="http://schemas.openxmlformats.org/officeDocument/2006/relationships/customXml" Target="../ink/ink39.xml"/><Relationship Id="rId5" Type="http://schemas.openxmlformats.org/officeDocument/2006/relationships/image" Target="../media/image8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19.png"/><Relationship Id="rId30" Type="http://schemas.openxmlformats.org/officeDocument/2006/relationships/customXml" Target="../ink/ink21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30.xml"/><Relationship Id="rId56" Type="http://schemas.openxmlformats.org/officeDocument/2006/relationships/customXml" Target="../ink/ink34.xml"/><Relationship Id="rId64" Type="http://schemas.openxmlformats.org/officeDocument/2006/relationships/customXml" Target="../ink/ink38.xml"/><Relationship Id="rId69" Type="http://schemas.openxmlformats.org/officeDocument/2006/relationships/image" Target="../media/image40.png"/><Relationship Id="rId8" Type="http://schemas.openxmlformats.org/officeDocument/2006/relationships/customXml" Target="../ink/ink10.xml"/><Relationship Id="rId51" Type="http://schemas.openxmlformats.org/officeDocument/2006/relationships/image" Target="../media/image31.png"/><Relationship Id="rId3" Type="http://schemas.openxmlformats.org/officeDocument/2006/relationships/image" Target="../media/image7.png"/><Relationship Id="rId12" Type="http://schemas.openxmlformats.org/officeDocument/2006/relationships/customXml" Target="../ink/ink12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25.xml"/><Relationship Id="rId46" Type="http://schemas.openxmlformats.org/officeDocument/2006/relationships/customXml" Target="../ink/ink29.xml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20" Type="http://schemas.openxmlformats.org/officeDocument/2006/relationships/customXml" Target="../ink/ink16.xml"/><Relationship Id="rId41" Type="http://schemas.openxmlformats.org/officeDocument/2006/relationships/image" Target="../media/image26.png"/><Relationship Id="rId54" Type="http://schemas.openxmlformats.org/officeDocument/2006/relationships/customXml" Target="../ink/ink33.xml"/><Relationship Id="rId62" Type="http://schemas.openxmlformats.org/officeDocument/2006/relationships/customXml" Target="../ink/ink37.xml"/><Relationship Id="rId7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11.xml"/><Relationship Id="rId31" Type="http://schemas.openxmlformats.org/officeDocument/2006/relationships/image" Target="../media/image21.png"/><Relationship Id="rId44" Type="http://schemas.openxmlformats.org/officeDocument/2006/relationships/customXml" Target="../ink/ink28.xml"/><Relationship Id="rId52" Type="http://schemas.openxmlformats.org/officeDocument/2006/relationships/customXml" Target="../ink/ink32.xml"/><Relationship Id="rId60" Type="http://schemas.openxmlformats.org/officeDocument/2006/relationships/customXml" Target="../ink/ink36.xml"/><Relationship Id="rId65" Type="http://schemas.openxmlformats.org/officeDocument/2006/relationships/image" Target="../media/image3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15.xml"/><Relationship Id="rId39" Type="http://schemas.openxmlformats.org/officeDocument/2006/relationships/image" Target="../media/image25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43.png"/><Relationship Id="rId4" Type="http://schemas.openxmlformats.org/officeDocument/2006/relationships/customXml" Target="../ink/ink43.xml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55.png"/><Relationship Id="rId42" Type="http://schemas.openxmlformats.org/officeDocument/2006/relationships/customXml" Target="../ink/ink66.xml"/><Relationship Id="rId47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customXml" Target="../ink/ink79.xml"/><Relationship Id="rId84" Type="http://schemas.openxmlformats.org/officeDocument/2006/relationships/customXml" Target="../ink/ink87.xml"/><Relationship Id="rId89" Type="http://schemas.openxmlformats.org/officeDocument/2006/relationships/image" Target="../media/image89.png"/><Relationship Id="rId16" Type="http://schemas.openxmlformats.org/officeDocument/2006/relationships/customXml" Target="../ink/ink53.xml"/><Relationship Id="rId11" Type="http://schemas.openxmlformats.org/officeDocument/2006/relationships/image" Target="../media/image50.png"/><Relationship Id="rId32" Type="http://schemas.openxmlformats.org/officeDocument/2006/relationships/customXml" Target="../ink/ink61.xml"/><Relationship Id="rId37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customXml" Target="../ink/ink74.xml"/><Relationship Id="rId74" Type="http://schemas.openxmlformats.org/officeDocument/2006/relationships/customXml" Target="../ink/ink82.xml"/><Relationship Id="rId79" Type="http://schemas.openxmlformats.org/officeDocument/2006/relationships/image" Target="../media/image84.png"/><Relationship Id="rId5" Type="http://schemas.openxmlformats.org/officeDocument/2006/relationships/image" Target="../media/image47.png"/><Relationship Id="rId90" Type="http://schemas.openxmlformats.org/officeDocument/2006/relationships/customXml" Target="../ink/ink90.xml"/><Relationship Id="rId22" Type="http://schemas.openxmlformats.org/officeDocument/2006/relationships/customXml" Target="../ink/ink56.xml"/><Relationship Id="rId27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customXml" Target="../ink/ink69.xml"/><Relationship Id="rId64" Type="http://schemas.openxmlformats.org/officeDocument/2006/relationships/customXml" Target="../ink/ink77.xml"/><Relationship Id="rId69" Type="http://schemas.openxmlformats.org/officeDocument/2006/relationships/image" Target="../media/image79.png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72" Type="http://schemas.openxmlformats.org/officeDocument/2006/relationships/customXml" Target="../ink/ink81.xml"/><Relationship Id="rId80" Type="http://schemas.openxmlformats.org/officeDocument/2006/relationships/customXml" Target="../ink/ink85.xml"/><Relationship Id="rId85" Type="http://schemas.openxmlformats.org/officeDocument/2006/relationships/image" Target="../media/image87.png"/><Relationship Id="rId93" Type="http://schemas.openxmlformats.org/officeDocument/2006/relationships/image" Target="../media/image91.png"/><Relationship Id="rId3" Type="http://schemas.openxmlformats.org/officeDocument/2006/relationships/image" Target="../media/image46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74.png"/><Relationship Id="rId67" Type="http://schemas.openxmlformats.org/officeDocument/2006/relationships/image" Target="../media/image78.png"/><Relationship Id="rId20" Type="http://schemas.openxmlformats.org/officeDocument/2006/relationships/customXml" Target="../ink/ink55.xml"/><Relationship Id="rId41" Type="http://schemas.openxmlformats.org/officeDocument/2006/relationships/image" Target="../media/image65.png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customXml" Target="../ink/ink80.xml"/><Relationship Id="rId75" Type="http://schemas.openxmlformats.org/officeDocument/2006/relationships/image" Target="../media/image82.png"/><Relationship Id="rId83" Type="http://schemas.openxmlformats.org/officeDocument/2006/relationships/image" Target="../media/image86.png"/><Relationship Id="rId88" Type="http://schemas.openxmlformats.org/officeDocument/2006/relationships/customXml" Target="../ink/ink89.xml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" Type="http://schemas.openxmlformats.org/officeDocument/2006/relationships/customXml" Target="../ink/ink50.xml"/><Relationship Id="rId31" Type="http://schemas.openxmlformats.org/officeDocument/2006/relationships/image" Target="../media/image60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78" Type="http://schemas.openxmlformats.org/officeDocument/2006/relationships/customXml" Target="../ink/ink84.xml"/><Relationship Id="rId81" Type="http://schemas.openxmlformats.org/officeDocument/2006/relationships/image" Target="../media/image85.png"/><Relationship Id="rId86" Type="http://schemas.openxmlformats.org/officeDocument/2006/relationships/customXml" Target="../ink/ink88.xml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39" Type="http://schemas.openxmlformats.org/officeDocument/2006/relationships/image" Target="../media/image64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2.png"/><Relationship Id="rId76" Type="http://schemas.openxmlformats.org/officeDocument/2006/relationships/customXml" Target="../ink/ink83.xml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91.xml"/><Relationship Id="rId2" Type="http://schemas.openxmlformats.org/officeDocument/2006/relationships/customXml" Target="../ink/ink46.xml"/><Relationship Id="rId29" Type="http://schemas.openxmlformats.org/officeDocument/2006/relationships/image" Target="../media/image59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67.png"/><Relationship Id="rId66" Type="http://schemas.openxmlformats.org/officeDocument/2006/relationships/customXml" Target="../ink/ink78.xml"/><Relationship Id="rId87" Type="http://schemas.openxmlformats.org/officeDocument/2006/relationships/image" Target="../media/image88.png"/><Relationship Id="rId61" Type="http://schemas.openxmlformats.org/officeDocument/2006/relationships/image" Target="../media/image75.png"/><Relationship Id="rId82" Type="http://schemas.openxmlformats.org/officeDocument/2006/relationships/customXml" Target="../ink/ink86.xml"/><Relationship Id="rId19" Type="http://schemas.openxmlformats.org/officeDocument/2006/relationships/image" Target="../media/image54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56" Type="http://schemas.openxmlformats.org/officeDocument/2006/relationships/customXml" Target="../ink/ink73.xml"/><Relationship Id="rId77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image" Target="../media/image96.png"/><Relationship Id="rId5" Type="http://schemas.openxmlformats.org/officeDocument/2006/relationships/image" Target="../media/image93.png"/><Relationship Id="rId10" Type="http://schemas.openxmlformats.org/officeDocument/2006/relationships/customXml" Target="../ink/ink96.xml"/><Relationship Id="rId4" Type="http://schemas.openxmlformats.org/officeDocument/2006/relationships/customXml" Target="../ink/ink93.xml"/><Relationship Id="rId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12" Type="http://schemas.openxmlformats.org/officeDocument/2006/relationships/customXml" Target="../ink/ink102.xml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5" Type="http://schemas.openxmlformats.org/officeDocument/2006/relationships/image" Target="../media/image103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4" Type="http://schemas.openxmlformats.org/officeDocument/2006/relationships/customXml" Target="../ink/ink10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.xml"/><Relationship Id="rId117" Type="http://schemas.openxmlformats.org/officeDocument/2006/relationships/image" Target="../media/image161.png"/><Relationship Id="rId21" Type="http://schemas.openxmlformats.org/officeDocument/2006/relationships/image" Target="../media/image113.png"/><Relationship Id="rId42" Type="http://schemas.openxmlformats.org/officeDocument/2006/relationships/customXml" Target="../ink/ink124.xml"/><Relationship Id="rId47" Type="http://schemas.openxmlformats.org/officeDocument/2006/relationships/image" Target="../media/image126.png"/><Relationship Id="rId63" Type="http://schemas.openxmlformats.org/officeDocument/2006/relationships/image" Target="../media/image134.png"/><Relationship Id="rId68" Type="http://schemas.openxmlformats.org/officeDocument/2006/relationships/customXml" Target="../ink/ink137.xml"/><Relationship Id="rId84" Type="http://schemas.openxmlformats.org/officeDocument/2006/relationships/customXml" Target="../ink/ink145.xml"/><Relationship Id="rId89" Type="http://schemas.openxmlformats.org/officeDocument/2006/relationships/image" Target="../media/image147.png"/><Relationship Id="rId112" Type="http://schemas.openxmlformats.org/officeDocument/2006/relationships/customXml" Target="../ink/ink159.xml"/><Relationship Id="rId16" Type="http://schemas.openxmlformats.org/officeDocument/2006/relationships/customXml" Target="../ink/ink111.xml"/><Relationship Id="rId107" Type="http://schemas.openxmlformats.org/officeDocument/2006/relationships/image" Target="../media/image156.png"/><Relationship Id="rId11" Type="http://schemas.openxmlformats.org/officeDocument/2006/relationships/image" Target="../media/image108.png"/><Relationship Id="rId32" Type="http://schemas.openxmlformats.org/officeDocument/2006/relationships/customXml" Target="../ink/ink119.xml"/><Relationship Id="rId37" Type="http://schemas.openxmlformats.org/officeDocument/2006/relationships/image" Target="../media/image121.png"/><Relationship Id="rId53" Type="http://schemas.openxmlformats.org/officeDocument/2006/relationships/image" Target="../media/image129.png"/><Relationship Id="rId58" Type="http://schemas.openxmlformats.org/officeDocument/2006/relationships/customXml" Target="../ink/ink132.xml"/><Relationship Id="rId74" Type="http://schemas.openxmlformats.org/officeDocument/2006/relationships/customXml" Target="../ink/ink140.xml"/><Relationship Id="rId79" Type="http://schemas.openxmlformats.org/officeDocument/2006/relationships/image" Target="../media/image142.png"/><Relationship Id="rId102" Type="http://schemas.openxmlformats.org/officeDocument/2006/relationships/customXml" Target="../ink/ink154.xml"/><Relationship Id="rId123" Type="http://schemas.openxmlformats.org/officeDocument/2006/relationships/image" Target="../media/image164.png"/><Relationship Id="rId5" Type="http://schemas.openxmlformats.org/officeDocument/2006/relationships/image" Target="../media/image105.png"/><Relationship Id="rId90" Type="http://schemas.openxmlformats.org/officeDocument/2006/relationships/customXml" Target="../ink/ink148.xml"/><Relationship Id="rId95" Type="http://schemas.openxmlformats.org/officeDocument/2006/relationships/image" Target="../media/image150.png"/><Relationship Id="rId22" Type="http://schemas.openxmlformats.org/officeDocument/2006/relationships/customXml" Target="../ink/ink114.xml"/><Relationship Id="rId27" Type="http://schemas.openxmlformats.org/officeDocument/2006/relationships/image" Target="../media/image116.png"/><Relationship Id="rId43" Type="http://schemas.openxmlformats.org/officeDocument/2006/relationships/image" Target="../media/image124.png"/><Relationship Id="rId48" Type="http://schemas.openxmlformats.org/officeDocument/2006/relationships/customXml" Target="../ink/ink127.xml"/><Relationship Id="rId64" Type="http://schemas.openxmlformats.org/officeDocument/2006/relationships/customXml" Target="../ink/ink135.xml"/><Relationship Id="rId69" Type="http://schemas.openxmlformats.org/officeDocument/2006/relationships/image" Target="../media/image137.png"/><Relationship Id="rId113" Type="http://schemas.openxmlformats.org/officeDocument/2006/relationships/image" Target="../media/image159.png"/><Relationship Id="rId118" Type="http://schemas.openxmlformats.org/officeDocument/2006/relationships/customXml" Target="../ink/ink162.xml"/><Relationship Id="rId80" Type="http://schemas.openxmlformats.org/officeDocument/2006/relationships/customXml" Target="../ink/ink143.xml"/><Relationship Id="rId85" Type="http://schemas.openxmlformats.org/officeDocument/2006/relationships/image" Target="../media/image145.png"/><Relationship Id="rId12" Type="http://schemas.openxmlformats.org/officeDocument/2006/relationships/customXml" Target="../ink/ink109.xml"/><Relationship Id="rId17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customXml" Target="../ink/ink122.xml"/><Relationship Id="rId59" Type="http://schemas.openxmlformats.org/officeDocument/2006/relationships/image" Target="../media/image132.png"/><Relationship Id="rId103" Type="http://schemas.openxmlformats.org/officeDocument/2006/relationships/image" Target="../media/image154.png"/><Relationship Id="rId108" Type="http://schemas.openxmlformats.org/officeDocument/2006/relationships/customXml" Target="../ink/ink157.xml"/><Relationship Id="rId124" Type="http://schemas.openxmlformats.org/officeDocument/2006/relationships/customXml" Target="../ink/ink165.xml"/><Relationship Id="rId54" Type="http://schemas.openxmlformats.org/officeDocument/2006/relationships/customXml" Target="../ink/ink130.xml"/><Relationship Id="rId70" Type="http://schemas.openxmlformats.org/officeDocument/2006/relationships/customXml" Target="../ink/ink138.xml"/><Relationship Id="rId75" Type="http://schemas.openxmlformats.org/officeDocument/2006/relationships/image" Target="../media/image140.png"/><Relationship Id="rId91" Type="http://schemas.openxmlformats.org/officeDocument/2006/relationships/image" Target="../media/image148.png"/><Relationship Id="rId96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23" Type="http://schemas.openxmlformats.org/officeDocument/2006/relationships/image" Target="../media/image114.png"/><Relationship Id="rId28" Type="http://schemas.openxmlformats.org/officeDocument/2006/relationships/customXml" Target="../ink/ink117.xml"/><Relationship Id="rId49" Type="http://schemas.openxmlformats.org/officeDocument/2006/relationships/image" Target="../media/image127.png"/><Relationship Id="rId114" Type="http://schemas.openxmlformats.org/officeDocument/2006/relationships/customXml" Target="../ink/ink160.xml"/><Relationship Id="rId119" Type="http://schemas.openxmlformats.org/officeDocument/2006/relationships/image" Target="../media/image162.png"/><Relationship Id="rId44" Type="http://schemas.openxmlformats.org/officeDocument/2006/relationships/customXml" Target="../ink/ink125.xml"/><Relationship Id="rId60" Type="http://schemas.openxmlformats.org/officeDocument/2006/relationships/customXml" Target="../ink/ink133.xml"/><Relationship Id="rId65" Type="http://schemas.openxmlformats.org/officeDocument/2006/relationships/image" Target="../media/image135.png"/><Relationship Id="rId81" Type="http://schemas.openxmlformats.org/officeDocument/2006/relationships/image" Target="../media/image143.png"/><Relationship Id="rId86" Type="http://schemas.openxmlformats.org/officeDocument/2006/relationships/customXml" Target="../ink/ink146.xml"/><Relationship Id="rId13" Type="http://schemas.openxmlformats.org/officeDocument/2006/relationships/image" Target="../media/image109.png"/><Relationship Id="rId18" Type="http://schemas.openxmlformats.org/officeDocument/2006/relationships/customXml" Target="../ink/ink112.xml"/><Relationship Id="rId39" Type="http://schemas.openxmlformats.org/officeDocument/2006/relationships/image" Target="../media/image122.png"/><Relationship Id="rId109" Type="http://schemas.openxmlformats.org/officeDocument/2006/relationships/image" Target="../media/image157.png"/><Relationship Id="rId34" Type="http://schemas.openxmlformats.org/officeDocument/2006/relationships/customXml" Target="../ink/ink120.xml"/><Relationship Id="rId50" Type="http://schemas.openxmlformats.org/officeDocument/2006/relationships/customXml" Target="../ink/ink128.xml"/><Relationship Id="rId55" Type="http://schemas.openxmlformats.org/officeDocument/2006/relationships/image" Target="../media/image130.png"/><Relationship Id="rId76" Type="http://schemas.openxmlformats.org/officeDocument/2006/relationships/customXml" Target="../ink/ink141.xml"/><Relationship Id="rId97" Type="http://schemas.openxmlformats.org/officeDocument/2006/relationships/image" Target="../media/image151.png"/><Relationship Id="rId104" Type="http://schemas.openxmlformats.org/officeDocument/2006/relationships/customXml" Target="../ink/ink155.xml"/><Relationship Id="rId120" Type="http://schemas.openxmlformats.org/officeDocument/2006/relationships/customXml" Target="../ink/ink163.xml"/><Relationship Id="rId125" Type="http://schemas.openxmlformats.org/officeDocument/2006/relationships/image" Target="../media/image165.png"/><Relationship Id="rId7" Type="http://schemas.openxmlformats.org/officeDocument/2006/relationships/image" Target="../media/image106.png"/><Relationship Id="rId71" Type="http://schemas.openxmlformats.org/officeDocument/2006/relationships/image" Target="../media/image138.png"/><Relationship Id="rId92" Type="http://schemas.openxmlformats.org/officeDocument/2006/relationships/customXml" Target="../ink/ink149.xml"/><Relationship Id="rId2" Type="http://schemas.openxmlformats.org/officeDocument/2006/relationships/customXml" Target="../ink/ink104.xml"/><Relationship Id="rId29" Type="http://schemas.openxmlformats.org/officeDocument/2006/relationships/image" Target="../media/image117.png"/><Relationship Id="rId24" Type="http://schemas.openxmlformats.org/officeDocument/2006/relationships/customXml" Target="../ink/ink115.xml"/><Relationship Id="rId40" Type="http://schemas.openxmlformats.org/officeDocument/2006/relationships/customXml" Target="../ink/ink123.xml"/><Relationship Id="rId45" Type="http://schemas.openxmlformats.org/officeDocument/2006/relationships/image" Target="../media/image125.png"/><Relationship Id="rId66" Type="http://schemas.openxmlformats.org/officeDocument/2006/relationships/customXml" Target="../ink/ink136.xml"/><Relationship Id="rId87" Type="http://schemas.openxmlformats.org/officeDocument/2006/relationships/image" Target="../media/image146.png"/><Relationship Id="rId110" Type="http://schemas.openxmlformats.org/officeDocument/2006/relationships/customXml" Target="../ink/ink158.xml"/><Relationship Id="rId115" Type="http://schemas.openxmlformats.org/officeDocument/2006/relationships/image" Target="../media/image160.png"/><Relationship Id="rId61" Type="http://schemas.openxmlformats.org/officeDocument/2006/relationships/image" Target="../media/image133.png"/><Relationship Id="rId82" Type="http://schemas.openxmlformats.org/officeDocument/2006/relationships/customXml" Target="../ink/ink144.xml"/><Relationship Id="rId19" Type="http://schemas.openxmlformats.org/officeDocument/2006/relationships/image" Target="../media/image112.png"/><Relationship Id="rId14" Type="http://schemas.openxmlformats.org/officeDocument/2006/relationships/customXml" Target="../ink/ink110.xml"/><Relationship Id="rId30" Type="http://schemas.openxmlformats.org/officeDocument/2006/relationships/customXml" Target="../ink/ink118.xml"/><Relationship Id="rId35" Type="http://schemas.openxmlformats.org/officeDocument/2006/relationships/image" Target="../media/image120.png"/><Relationship Id="rId56" Type="http://schemas.openxmlformats.org/officeDocument/2006/relationships/customXml" Target="../ink/ink131.xml"/><Relationship Id="rId77" Type="http://schemas.openxmlformats.org/officeDocument/2006/relationships/image" Target="../media/image141.png"/><Relationship Id="rId100" Type="http://schemas.openxmlformats.org/officeDocument/2006/relationships/customXml" Target="../ink/ink153.xml"/><Relationship Id="rId105" Type="http://schemas.openxmlformats.org/officeDocument/2006/relationships/image" Target="../media/image155.png"/><Relationship Id="rId8" Type="http://schemas.openxmlformats.org/officeDocument/2006/relationships/customXml" Target="../ink/ink107.xml"/><Relationship Id="rId51" Type="http://schemas.openxmlformats.org/officeDocument/2006/relationships/image" Target="../media/image128.png"/><Relationship Id="rId72" Type="http://schemas.openxmlformats.org/officeDocument/2006/relationships/customXml" Target="../ink/ink139.xml"/><Relationship Id="rId93" Type="http://schemas.openxmlformats.org/officeDocument/2006/relationships/image" Target="../media/image149.png"/><Relationship Id="rId98" Type="http://schemas.openxmlformats.org/officeDocument/2006/relationships/customXml" Target="../ink/ink152.xml"/><Relationship Id="rId121" Type="http://schemas.openxmlformats.org/officeDocument/2006/relationships/image" Target="../media/image163.png"/><Relationship Id="rId3" Type="http://schemas.openxmlformats.org/officeDocument/2006/relationships/image" Target="../media/image104.png"/><Relationship Id="rId25" Type="http://schemas.openxmlformats.org/officeDocument/2006/relationships/image" Target="../media/image115.png"/><Relationship Id="rId46" Type="http://schemas.openxmlformats.org/officeDocument/2006/relationships/customXml" Target="../ink/ink126.xml"/><Relationship Id="rId67" Type="http://schemas.openxmlformats.org/officeDocument/2006/relationships/image" Target="../media/image136.png"/><Relationship Id="rId116" Type="http://schemas.openxmlformats.org/officeDocument/2006/relationships/customXml" Target="../ink/ink161.xml"/><Relationship Id="rId20" Type="http://schemas.openxmlformats.org/officeDocument/2006/relationships/customXml" Target="../ink/ink113.xml"/><Relationship Id="rId41" Type="http://schemas.openxmlformats.org/officeDocument/2006/relationships/image" Target="../media/image123.png"/><Relationship Id="rId62" Type="http://schemas.openxmlformats.org/officeDocument/2006/relationships/customXml" Target="../ink/ink134.xml"/><Relationship Id="rId83" Type="http://schemas.openxmlformats.org/officeDocument/2006/relationships/image" Target="../media/image144.png"/><Relationship Id="rId88" Type="http://schemas.openxmlformats.org/officeDocument/2006/relationships/customXml" Target="../ink/ink147.xml"/><Relationship Id="rId111" Type="http://schemas.openxmlformats.org/officeDocument/2006/relationships/image" Target="../media/image158.png"/><Relationship Id="rId15" Type="http://schemas.openxmlformats.org/officeDocument/2006/relationships/image" Target="../media/image110.png"/><Relationship Id="rId36" Type="http://schemas.openxmlformats.org/officeDocument/2006/relationships/customXml" Target="../ink/ink121.xml"/><Relationship Id="rId57" Type="http://schemas.openxmlformats.org/officeDocument/2006/relationships/image" Target="../media/image131.png"/><Relationship Id="rId106" Type="http://schemas.openxmlformats.org/officeDocument/2006/relationships/customXml" Target="../ink/ink156.xml"/><Relationship Id="rId10" Type="http://schemas.openxmlformats.org/officeDocument/2006/relationships/customXml" Target="../ink/ink108.xml"/><Relationship Id="rId31" Type="http://schemas.openxmlformats.org/officeDocument/2006/relationships/image" Target="../media/image118.png"/><Relationship Id="rId52" Type="http://schemas.openxmlformats.org/officeDocument/2006/relationships/customXml" Target="../ink/ink129.xml"/><Relationship Id="rId73" Type="http://schemas.openxmlformats.org/officeDocument/2006/relationships/image" Target="../media/image139.png"/><Relationship Id="rId78" Type="http://schemas.openxmlformats.org/officeDocument/2006/relationships/customXml" Target="../ink/ink142.xml"/><Relationship Id="rId94" Type="http://schemas.openxmlformats.org/officeDocument/2006/relationships/customXml" Target="../ink/ink150.xml"/><Relationship Id="rId99" Type="http://schemas.openxmlformats.org/officeDocument/2006/relationships/image" Target="../media/image152.png"/><Relationship Id="rId101" Type="http://schemas.openxmlformats.org/officeDocument/2006/relationships/image" Target="../media/image153.png"/><Relationship Id="rId122" Type="http://schemas.openxmlformats.org/officeDocument/2006/relationships/customXml" Target="../ink/ink164.xml"/><Relationship Id="rId4" Type="http://schemas.openxmlformats.org/officeDocument/2006/relationships/customXml" Target="../ink/ink105.xml"/><Relationship Id="rId9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CAB6E2-5AF0-4EF5-93D8-1D61D6CF3863}"/>
                  </a:ext>
                </a:extLst>
              </p14:cNvPr>
              <p14:cNvContentPartPr/>
              <p14:nvPr/>
            </p14:nvContentPartPr>
            <p14:xfrm>
              <a:off x="3478609" y="1698019"/>
              <a:ext cx="2150280" cy="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CAB6E2-5AF0-4EF5-93D8-1D61D6CF3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9609" y="1689379"/>
                <a:ext cx="2167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B3575A-E385-49A6-8CAD-0C5256350814}"/>
                  </a:ext>
                </a:extLst>
              </p14:cNvPr>
              <p14:cNvContentPartPr/>
              <p14:nvPr/>
            </p14:nvContentPartPr>
            <p14:xfrm>
              <a:off x="458209" y="999979"/>
              <a:ext cx="1452240" cy="11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B3575A-E385-49A6-8CAD-0C52563508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209" y="991339"/>
                <a:ext cx="1469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36177C-024E-4680-87E2-6E90A4ADFFB1}"/>
                  </a:ext>
                </a:extLst>
              </p14:cNvPr>
              <p14:cNvContentPartPr/>
              <p14:nvPr/>
            </p14:nvContentPartPr>
            <p14:xfrm>
              <a:off x="2280889" y="2231539"/>
              <a:ext cx="518400" cy="1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36177C-024E-4680-87E2-6E90A4ADFF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2249" y="2222539"/>
                <a:ext cx="536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228964-3338-42C7-BA94-5F5E80966391}"/>
                  </a:ext>
                </a:extLst>
              </p14:cNvPr>
              <p14:cNvContentPartPr/>
              <p14:nvPr/>
            </p14:nvContentPartPr>
            <p14:xfrm>
              <a:off x="877969" y="2583979"/>
              <a:ext cx="1090080" cy="5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228964-3338-42C7-BA94-5F5E809663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329" y="2575339"/>
                <a:ext cx="11077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4D5888-BC77-4CFD-8819-10A755724F29}"/>
                  </a:ext>
                </a:extLst>
              </p14:cNvPr>
              <p14:cNvContentPartPr/>
              <p14:nvPr/>
            </p14:nvContentPartPr>
            <p14:xfrm>
              <a:off x="3067849" y="1325059"/>
              <a:ext cx="816840" cy="6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4D5888-BC77-4CFD-8819-10A755724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209" y="1316419"/>
                <a:ext cx="834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117F0E-80D5-41AA-9767-49ABBC33375B}"/>
                  </a:ext>
                </a:extLst>
              </p14:cNvPr>
              <p14:cNvContentPartPr/>
              <p14:nvPr/>
            </p14:nvContentPartPr>
            <p14:xfrm>
              <a:off x="1903969" y="3868099"/>
              <a:ext cx="1283040" cy="43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117F0E-80D5-41AA-9767-49ABBC333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329" y="3859099"/>
                <a:ext cx="13006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EAEF20A-9DC5-4A9D-AB49-5881F9F6C825}"/>
              </a:ext>
            </a:extLst>
          </p:cNvPr>
          <p:cNvGrpSpPr/>
          <p:nvPr/>
        </p:nvGrpSpPr>
        <p:grpSpPr>
          <a:xfrm>
            <a:off x="3746809" y="3861259"/>
            <a:ext cx="1724400" cy="44640"/>
            <a:chOff x="3746809" y="3861259"/>
            <a:chExt cx="1724400" cy="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2B4868-3B8D-487A-BA4E-7342069C8815}"/>
                    </a:ext>
                  </a:extLst>
                </p14:cNvPr>
                <p14:cNvContentPartPr/>
                <p14:nvPr/>
              </p14:nvContentPartPr>
              <p14:xfrm>
                <a:off x="3821329" y="3897979"/>
                <a:ext cx="28800" cy="2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2B4868-3B8D-487A-BA4E-7342069C88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2689" y="3889339"/>
                  <a:ext cx="46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B0038C-6483-4133-8E70-0DA6EAC76AAB}"/>
                    </a:ext>
                  </a:extLst>
                </p14:cNvPr>
                <p14:cNvContentPartPr/>
                <p14:nvPr/>
              </p14:nvContentPartPr>
              <p14:xfrm>
                <a:off x="3746809" y="3861259"/>
                <a:ext cx="1724400" cy="4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B0038C-6483-4133-8E70-0DA6EAC76A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8169" y="3852259"/>
                  <a:ext cx="17420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9E29B5-E771-475A-9ECA-3A81C1A7F0E2}"/>
                  </a:ext>
                </a:extLst>
              </p14:cNvPr>
              <p14:cNvContentPartPr/>
              <p14:nvPr/>
            </p14:nvContentPartPr>
            <p14:xfrm>
              <a:off x="3802609" y="4107859"/>
              <a:ext cx="671040" cy="4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9E29B5-E771-475A-9ECA-3A81C1A7F0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3609" y="4098859"/>
                <a:ext cx="688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968365-D9B1-4D03-B2A2-004BAEC1D159}"/>
                  </a:ext>
                </a:extLst>
              </p14:cNvPr>
              <p14:cNvContentPartPr/>
              <p14:nvPr/>
            </p14:nvContentPartPr>
            <p14:xfrm>
              <a:off x="3709729" y="4348699"/>
              <a:ext cx="431640" cy="2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968365-D9B1-4D03-B2A2-004BAEC1D1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0729" y="4339699"/>
                <a:ext cx="449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B781D3-04FB-412F-8A60-E5523C3F67A4}"/>
                  </a:ext>
                </a:extLst>
              </p14:cNvPr>
              <p14:cNvContentPartPr/>
              <p14:nvPr/>
            </p14:nvContentPartPr>
            <p14:xfrm>
              <a:off x="1566289" y="4669819"/>
              <a:ext cx="429480" cy="33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B781D3-04FB-412F-8A60-E5523C3F67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7649" y="4661179"/>
                <a:ext cx="447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AF6F7E1-0ED1-4838-A3AD-ACECE17713CC}"/>
                  </a:ext>
                </a:extLst>
              </p14:cNvPr>
              <p14:cNvContentPartPr/>
              <p14:nvPr/>
            </p14:nvContentPartPr>
            <p14:xfrm>
              <a:off x="3539809" y="4944139"/>
              <a:ext cx="996480" cy="18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AF6F7E1-0ED1-4838-A3AD-ACECE17713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0809" y="4935139"/>
                <a:ext cx="10141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3FE1983-ED7D-4776-BDA1-81A5503534A6}"/>
              </a:ext>
            </a:extLst>
          </p:cNvPr>
          <p:cNvGrpSpPr/>
          <p:nvPr/>
        </p:nvGrpSpPr>
        <p:grpSpPr>
          <a:xfrm>
            <a:off x="4522609" y="4189219"/>
            <a:ext cx="2844360" cy="500760"/>
            <a:chOff x="4522609" y="4189219"/>
            <a:chExt cx="284436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4E6495-CC8F-41F9-B1C7-434CEDC78D11}"/>
                    </a:ext>
                  </a:extLst>
                </p14:cNvPr>
                <p14:cNvContentPartPr/>
                <p14:nvPr/>
              </p14:nvContentPartPr>
              <p14:xfrm>
                <a:off x="4522609" y="4442659"/>
                <a:ext cx="96480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4E6495-CC8F-41F9-B1C7-434CEDC78D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3969" y="4433659"/>
                  <a:ext cx="982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B4254-8249-49C5-B4B7-0F036C940A27}"/>
                    </a:ext>
                  </a:extLst>
                </p14:cNvPr>
                <p14:cNvContentPartPr/>
                <p14:nvPr/>
              </p14:nvContentPartPr>
              <p14:xfrm>
                <a:off x="5674249" y="4385059"/>
                <a:ext cx="122400" cy="9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B4254-8249-49C5-B4B7-0F036C940A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65249" y="4376419"/>
                  <a:ext cx="140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E2C4EB-149A-4A64-8B44-FCB3FE73A7A7}"/>
                    </a:ext>
                  </a:extLst>
                </p14:cNvPr>
                <p14:cNvContentPartPr/>
                <p14:nvPr/>
              </p14:nvContentPartPr>
              <p14:xfrm>
                <a:off x="5862529" y="4281019"/>
                <a:ext cx="28440" cy="18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E2C4EB-149A-4A64-8B44-FCB3FE73A7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53529" y="4272019"/>
                  <a:ext cx="46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B8E2DC-6914-4D9C-8553-F5219A8D3F5C}"/>
                    </a:ext>
                  </a:extLst>
                </p14:cNvPr>
                <p14:cNvContentPartPr/>
                <p14:nvPr/>
              </p14:nvContentPartPr>
              <p14:xfrm>
                <a:off x="5925169" y="4353019"/>
                <a:ext cx="66240" cy="10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B8E2DC-6914-4D9C-8553-F5219A8D3F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16169" y="4344019"/>
                  <a:ext cx="8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8F7543-2405-4A81-8327-9659017C93F1}"/>
                    </a:ext>
                  </a:extLst>
                </p14:cNvPr>
                <p14:cNvContentPartPr/>
                <p14:nvPr/>
              </p14:nvContentPartPr>
              <p14:xfrm>
                <a:off x="6019489" y="4339339"/>
                <a:ext cx="68040" cy="10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8F7543-2405-4A81-8327-9659017C93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0849" y="4330699"/>
                  <a:ext cx="85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E6A107-0E6B-43CB-AEFF-511882CBCFC2}"/>
                    </a:ext>
                  </a:extLst>
                </p14:cNvPr>
                <p14:cNvContentPartPr/>
                <p14:nvPr/>
              </p14:nvContentPartPr>
              <p14:xfrm>
                <a:off x="6128929" y="4351939"/>
                <a:ext cx="48240" cy="10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E6A107-0E6B-43CB-AEFF-511882CBCF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20289" y="4343299"/>
                  <a:ext cx="65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E2C12F-6B26-4650-92ED-DE7E95BB9DAD}"/>
                    </a:ext>
                  </a:extLst>
                </p14:cNvPr>
                <p14:cNvContentPartPr/>
                <p14:nvPr/>
              </p14:nvContentPartPr>
              <p14:xfrm>
                <a:off x="6433849" y="4329979"/>
                <a:ext cx="191160" cy="12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E2C12F-6B26-4650-92ED-DE7E95BB9D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4849" y="4320979"/>
                  <a:ext cx="208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1EBC3B-8AC1-46BB-89C5-AC1E879C8643}"/>
                    </a:ext>
                  </a:extLst>
                </p14:cNvPr>
                <p14:cNvContentPartPr/>
                <p14:nvPr/>
              </p14:nvContentPartPr>
              <p14:xfrm>
                <a:off x="6668209" y="4327459"/>
                <a:ext cx="74880" cy="90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1EBC3B-8AC1-46BB-89C5-AC1E879C86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9209" y="4318819"/>
                  <a:ext cx="92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63688B-DD58-43C8-B6F3-1D1C9A080F15}"/>
                    </a:ext>
                  </a:extLst>
                </p14:cNvPr>
                <p14:cNvContentPartPr/>
                <p14:nvPr/>
              </p14:nvContentPartPr>
              <p14:xfrm>
                <a:off x="6837409" y="4223059"/>
                <a:ext cx="113760" cy="21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63688B-DD58-43C8-B6F3-1D1C9A080F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8769" y="4214419"/>
                  <a:ext cx="131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69B957-CAF9-41AA-871A-00A0D8D1B431}"/>
                    </a:ext>
                  </a:extLst>
                </p14:cNvPr>
                <p14:cNvContentPartPr/>
                <p14:nvPr/>
              </p14:nvContentPartPr>
              <p14:xfrm>
                <a:off x="7009129" y="4191379"/>
                <a:ext cx="104400" cy="19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69B957-CAF9-41AA-871A-00A0D8D1B4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00489" y="4182379"/>
                  <a:ext cx="122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97A31E-8F67-4686-BAAD-00ACFF93F9D2}"/>
                    </a:ext>
                  </a:extLst>
                </p14:cNvPr>
                <p14:cNvContentPartPr/>
                <p14:nvPr/>
              </p14:nvContentPartPr>
              <p14:xfrm>
                <a:off x="7160689" y="4273819"/>
                <a:ext cx="73080" cy="6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97A31E-8F67-4686-BAAD-00ACFF93F9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51689" y="4264819"/>
                  <a:ext cx="90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E7CD4C4-5E19-41A5-B676-0D1381C6DCF2}"/>
                    </a:ext>
                  </a:extLst>
                </p14:cNvPr>
                <p14:cNvContentPartPr/>
                <p14:nvPr/>
              </p14:nvContentPartPr>
              <p14:xfrm>
                <a:off x="7242049" y="4189219"/>
                <a:ext cx="124920" cy="19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E7CD4C4-5E19-41A5-B676-0D1381C6DC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33409" y="4180579"/>
                  <a:ext cx="1425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333C23-EAF3-4B08-B429-480C66C5BB92}"/>
              </a:ext>
            </a:extLst>
          </p:cNvPr>
          <p:cNvGrpSpPr/>
          <p:nvPr/>
        </p:nvGrpSpPr>
        <p:grpSpPr>
          <a:xfrm>
            <a:off x="5313889" y="2818339"/>
            <a:ext cx="1109520" cy="436320"/>
            <a:chOff x="5313889" y="2818339"/>
            <a:chExt cx="110952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A64935-9A11-465A-B9DF-2A8E93CEF63A}"/>
                    </a:ext>
                  </a:extLst>
                </p14:cNvPr>
                <p14:cNvContentPartPr/>
                <p14:nvPr/>
              </p14:nvContentPartPr>
              <p14:xfrm>
                <a:off x="5313889" y="2874139"/>
                <a:ext cx="264960" cy="38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A64935-9A11-465A-B9DF-2A8E93CEF6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4889" y="2865139"/>
                  <a:ext cx="282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4F7A7B-7893-4E47-BAF6-E899348BC165}"/>
                    </a:ext>
                  </a:extLst>
                </p14:cNvPr>
                <p14:cNvContentPartPr/>
                <p14:nvPr/>
              </p14:nvContentPartPr>
              <p14:xfrm>
                <a:off x="5656249" y="3036499"/>
                <a:ext cx="179280" cy="18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4F7A7B-7893-4E47-BAF6-E899348BC1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7249" y="3027859"/>
                  <a:ext cx="196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D3742E-FCBD-4FB1-B73C-2237805A55FF}"/>
                    </a:ext>
                  </a:extLst>
                </p14:cNvPr>
                <p14:cNvContentPartPr/>
                <p14:nvPr/>
              </p14:nvContentPartPr>
              <p14:xfrm>
                <a:off x="5859289" y="2867299"/>
                <a:ext cx="207000" cy="33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D3742E-FCBD-4FB1-B73C-2237805A55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0649" y="2858299"/>
                  <a:ext cx="2246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75153C4-F2A5-4870-B6CD-8A73EDD34933}"/>
                    </a:ext>
                  </a:extLst>
                </p14:cNvPr>
                <p14:cNvContentPartPr/>
                <p14:nvPr/>
              </p14:nvContentPartPr>
              <p14:xfrm>
                <a:off x="6142249" y="2818339"/>
                <a:ext cx="152280" cy="38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75153C4-F2A5-4870-B6CD-8A73EDD349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33609" y="2809339"/>
                  <a:ext cx="169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ED86D4-EBDF-4F40-AD82-7B328E7C7D45}"/>
                    </a:ext>
                  </a:extLst>
                </p14:cNvPr>
                <p14:cNvContentPartPr/>
                <p14:nvPr/>
              </p14:nvContentPartPr>
              <p14:xfrm>
                <a:off x="6394249" y="3114979"/>
                <a:ext cx="29160" cy="44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ED86D4-EBDF-4F40-AD82-7B328E7C7D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5249" y="3106339"/>
                  <a:ext cx="468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A69287-5153-4DB1-833E-BD9ED4EB967E}"/>
              </a:ext>
            </a:extLst>
          </p:cNvPr>
          <p:cNvGrpSpPr/>
          <p:nvPr/>
        </p:nvGrpSpPr>
        <p:grpSpPr>
          <a:xfrm>
            <a:off x="6675409" y="2865139"/>
            <a:ext cx="1370520" cy="311400"/>
            <a:chOff x="6675409" y="2865139"/>
            <a:chExt cx="13705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E41EE2-E6A5-4632-A695-8BE94AFFC38F}"/>
                    </a:ext>
                  </a:extLst>
                </p14:cNvPr>
                <p14:cNvContentPartPr/>
                <p14:nvPr/>
              </p14:nvContentPartPr>
              <p14:xfrm>
                <a:off x="6675409" y="2994019"/>
                <a:ext cx="129240" cy="135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E41EE2-E6A5-4632-A695-8BE94AFFC3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66769" y="2985019"/>
                  <a:ext cx="146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54A4C7-3B1C-4787-BE1E-AFD11FF8DF64}"/>
                    </a:ext>
                  </a:extLst>
                </p14:cNvPr>
                <p14:cNvContentPartPr/>
                <p14:nvPr/>
              </p14:nvContentPartPr>
              <p14:xfrm>
                <a:off x="6891769" y="3012739"/>
                <a:ext cx="177480" cy="16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54A4C7-3B1C-4787-BE1E-AFD11FF8DF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2769" y="3003739"/>
                  <a:ext cx="195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01B77B8-0EC7-4B9D-A21C-2261C36B4AED}"/>
                    </a:ext>
                  </a:extLst>
                </p14:cNvPr>
                <p14:cNvContentPartPr/>
                <p14:nvPr/>
              </p14:nvContentPartPr>
              <p14:xfrm>
                <a:off x="7106329" y="3008059"/>
                <a:ext cx="110880" cy="144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01B77B8-0EC7-4B9D-A21C-2261C36B4A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7329" y="2999419"/>
                  <a:ext cx="128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1C66B5-7100-4DC4-B639-041FDBBF46A1}"/>
                    </a:ext>
                  </a:extLst>
                </p14:cNvPr>
                <p14:cNvContentPartPr/>
                <p14:nvPr/>
              </p14:nvContentPartPr>
              <p14:xfrm>
                <a:off x="7291009" y="2865139"/>
                <a:ext cx="74520" cy="24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1C66B5-7100-4DC4-B639-041FDBBF46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82009" y="2856139"/>
                  <a:ext cx="92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0B339B-2994-4C36-BBA3-99B0BA941CA6}"/>
                    </a:ext>
                  </a:extLst>
                </p14:cNvPr>
                <p14:cNvContentPartPr/>
                <p14:nvPr/>
              </p14:nvContentPartPr>
              <p14:xfrm>
                <a:off x="7447249" y="2865139"/>
                <a:ext cx="129240" cy="264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0B339B-2994-4C36-BBA3-99B0BA941C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8609" y="2856139"/>
                  <a:ext cx="146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B316BD-D811-4B14-96BF-2ED024267EBD}"/>
                    </a:ext>
                  </a:extLst>
                </p14:cNvPr>
                <p14:cNvContentPartPr/>
                <p14:nvPr/>
              </p14:nvContentPartPr>
              <p14:xfrm>
                <a:off x="7615369" y="3023899"/>
                <a:ext cx="81360" cy="10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B316BD-D811-4B14-96BF-2ED024267E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6729" y="3014899"/>
                  <a:ext cx="99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9A27CE-6BFF-42B3-9873-B68DB599607F}"/>
                    </a:ext>
                  </a:extLst>
                </p14:cNvPr>
                <p14:cNvContentPartPr/>
                <p14:nvPr/>
              </p14:nvContentPartPr>
              <p14:xfrm>
                <a:off x="7679089" y="2902939"/>
                <a:ext cx="151200" cy="22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9A27CE-6BFF-42B3-9873-B68DB59960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70089" y="2893939"/>
                  <a:ext cx="168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F192B0-4E1A-40CA-AEA4-0CACD415F111}"/>
                    </a:ext>
                  </a:extLst>
                </p14:cNvPr>
                <p14:cNvContentPartPr/>
                <p14:nvPr/>
              </p14:nvContentPartPr>
              <p14:xfrm>
                <a:off x="7924249" y="2968459"/>
                <a:ext cx="121680" cy="149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F192B0-4E1A-40CA-AEA4-0CACD415F1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15609" y="2959459"/>
                  <a:ext cx="1393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AB9071C-247A-421C-A161-A39E202E00F3}"/>
                  </a:ext>
                </a:extLst>
              </p14:cNvPr>
              <p14:cNvContentPartPr/>
              <p14:nvPr/>
            </p14:nvContentPartPr>
            <p14:xfrm>
              <a:off x="8214409" y="2750659"/>
              <a:ext cx="110880" cy="443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AB9071C-247A-421C-A161-A39E202E00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05769" y="2742019"/>
                <a:ext cx="1285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322CE08-0386-4D3C-B672-52D1A201FB0C}"/>
                  </a:ext>
                </a:extLst>
              </p14:cNvPr>
              <p14:cNvContentPartPr/>
              <p14:nvPr/>
            </p14:nvContentPartPr>
            <p14:xfrm>
              <a:off x="8802649" y="2700979"/>
              <a:ext cx="103320" cy="54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322CE08-0386-4D3C-B672-52D1A201FB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94009" y="2691979"/>
                <a:ext cx="120960" cy="5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5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C1DAB-95C4-45BB-8B23-DF783529F535}"/>
                  </a:ext>
                </a:extLst>
              </p14:cNvPr>
              <p14:cNvContentPartPr/>
              <p14:nvPr/>
            </p14:nvContentPartPr>
            <p14:xfrm>
              <a:off x="1189729" y="3278059"/>
              <a:ext cx="204480" cy="2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C1DAB-95C4-45BB-8B23-DF783529F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729" y="3269419"/>
                <a:ext cx="222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CC5F8B-48E4-4DD6-B980-999B8323ADB1}"/>
                  </a:ext>
                </a:extLst>
              </p14:cNvPr>
              <p14:cNvContentPartPr/>
              <p14:nvPr/>
            </p14:nvContentPartPr>
            <p14:xfrm>
              <a:off x="1431649" y="3375259"/>
              <a:ext cx="37800" cy="9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CC5F8B-48E4-4DD6-B980-999B8323AD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649" y="3366259"/>
                <a:ext cx="554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199ED-AF87-409C-BE36-20DE95D6A976}"/>
                  </a:ext>
                </a:extLst>
              </p14:cNvPr>
              <p14:cNvContentPartPr/>
              <p14:nvPr/>
            </p14:nvContentPartPr>
            <p14:xfrm>
              <a:off x="1506169" y="3378859"/>
              <a:ext cx="135360" cy="7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199ED-AF87-409C-BE36-20DE95D6A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529" y="3370219"/>
                <a:ext cx="153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3673AE-6068-4937-9887-CEC0F39C5292}"/>
                  </a:ext>
                </a:extLst>
              </p14:cNvPr>
              <p14:cNvContentPartPr/>
              <p14:nvPr/>
            </p14:nvContentPartPr>
            <p14:xfrm>
              <a:off x="1661689" y="3361219"/>
              <a:ext cx="48240" cy="70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3673AE-6068-4937-9887-CEC0F39C5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2689" y="3352219"/>
                <a:ext cx="65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F89CC8-70E3-4D52-AF93-CBCBAF021468}"/>
                  </a:ext>
                </a:extLst>
              </p14:cNvPr>
              <p14:cNvContentPartPr/>
              <p14:nvPr/>
            </p14:nvContentPartPr>
            <p14:xfrm>
              <a:off x="1726489" y="3351859"/>
              <a:ext cx="155520" cy="8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F89CC8-70E3-4D52-AF93-CBCBAF021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7849" y="3342859"/>
                <a:ext cx="1731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59DB54-AB02-480C-9F68-26D95E8E9AD0}"/>
                  </a:ext>
                </a:extLst>
              </p14:cNvPr>
              <p14:cNvContentPartPr/>
              <p14:nvPr/>
            </p14:nvContentPartPr>
            <p14:xfrm>
              <a:off x="1809649" y="3375259"/>
              <a:ext cx="98640" cy="11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59DB54-AB02-480C-9F68-26D95E8E9A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1009" y="3366619"/>
                <a:ext cx="1162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73BC08-ED38-4EA9-AE1D-B824190C8193}"/>
                  </a:ext>
                </a:extLst>
              </p14:cNvPr>
              <p14:cNvContentPartPr/>
              <p14:nvPr/>
            </p14:nvContentPartPr>
            <p14:xfrm>
              <a:off x="2020609" y="3328819"/>
              <a:ext cx="151200" cy="118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73BC08-ED38-4EA9-AE1D-B824190C81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1969" y="3319819"/>
                <a:ext cx="168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2728F0-EE01-4C19-9752-4EEB06E08927}"/>
                  </a:ext>
                </a:extLst>
              </p14:cNvPr>
              <p14:cNvContentPartPr/>
              <p14:nvPr/>
            </p14:nvContentPartPr>
            <p14:xfrm>
              <a:off x="2388169" y="3242059"/>
              <a:ext cx="148680" cy="18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2728F0-EE01-4C19-9752-4EEB06E089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9169" y="3233059"/>
                <a:ext cx="16632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9D1C-2541-4558-9E40-C4B43051CB0F}"/>
              </a:ext>
            </a:extLst>
          </p:cNvPr>
          <p:cNvGrpSpPr/>
          <p:nvPr/>
        </p:nvGrpSpPr>
        <p:grpSpPr>
          <a:xfrm>
            <a:off x="2717929" y="3154219"/>
            <a:ext cx="573840" cy="361800"/>
            <a:chOff x="2717929" y="3154219"/>
            <a:chExt cx="57384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9E1FFC-37E5-440B-A33A-ED78BA4A9508}"/>
                    </a:ext>
                  </a:extLst>
                </p14:cNvPr>
                <p14:cNvContentPartPr/>
                <p14:nvPr/>
              </p14:nvContentPartPr>
              <p14:xfrm>
                <a:off x="2717929" y="3317299"/>
                <a:ext cx="9540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9E1FFC-37E5-440B-A33A-ED78BA4A9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9289" y="3308659"/>
                  <a:ext cx="113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7FDF29-6C50-42A8-9A06-40707193213B}"/>
                    </a:ext>
                  </a:extLst>
                </p14:cNvPr>
                <p14:cNvContentPartPr/>
                <p14:nvPr/>
              </p14:nvContentPartPr>
              <p14:xfrm>
                <a:off x="2863729" y="3280579"/>
                <a:ext cx="75960" cy="10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7FDF29-6C50-42A8-9A06-407071932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4729" y="3271579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ADD23-8E35-4092-B467-63BFC8FCC29F}"/>
                    </a:ext>
                  </a:extLst>
                </p14:cNvPr>
                <p14:cNvContentPartPr/>
                <p14:nvPr/>
              </p14:nvContentPartPr>
              <p14:xfrm>
                <a:off x="2949409" y="3298579"/>
                <a:ext cx="113760" cy="8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ADD23-8E35-4092-B467-63BFC8FCC2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0769" y="3289579"/>
                  <a:ext cx="131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DF24F2-C263-465D-8BA3-0403D67E6430}"/>
                    </a:ext>
                  </a:extLst>
                </p14:cNvPr>
                <p14:cNvContentPartPr/>
                <p14:nvPr/>
              </p14:nvContentPartPr>
              <p14:xfrm>
                <a:off x="3131929" y="3154219"/>
                <a:ext cx="23040" cy="19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DF24F2-C263-465D-8BA3-0403D67E64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289" y="3145219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4FC9EC-BAC7-4CB7-B060-F47A82011201}"/>
                    </a:ext>
                  </a:extLst>
                </p14:cNvPr>
                <p14:cNvContentPartPr/>
                <p14:nvPr/>
              </p14:nvContentPartPr>
              <p14:xfrm>
                <a:off x="3096289" y="3231979"/>
                <a:ext cx="127080" cy="1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4FC9EC-BAC7-4CB7-B060-F47A820112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649" y="3223339"/>
                  <a:ext cx="144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6E2291-140C-46E4-A5F5-300E559FF1E3}"/>
                    </a:ext>
                  </a:extLst>
                </p14:cNvPr>
                <p14:cNvContentPartPr/>
                <p14:nvPr/>
              </p14:nvContentPartPr>
              <p14:xfrm>
                <a:off x="3210049" y="3208939"/>
                <a:ext cx="81720" cy="10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6E2291-140C-46E4-A5F5-300E559FF1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01049" y="3199939"/>
                  <a:ext cx="993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C790D7-DE0D-498E-A563-999AA72A2811}"/>
              </a:ext>
            </a:extLst>
          </p:cNvPr>
          <p:cNvGrpSpPr/>
          <p:nvPr/>
        </p:nvGrpSpPr>
        <p:grpSpPr>
          <a:xfrm>
            <a:off x="1882729" y="3825619"/>
            <a:ext cx="843120" cy="285480"/>
            <a:chOff x="1882729" y="3825619"/>
            <a:chExt cx="84312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6306E7-F6F1-4275-8223-BDA88B0B58EE}"/>
                    </a:ext>
                  </a:extLst>
                </p14:cNvPr>
                <p14:cNvContentPartPr/>
                <p14:nvPr/>
              </p14:nvContentPartPr>
              <p14:xfrm>
                <a:off x="1882729" y="3892939"/>
                <a:ext cx="97560" cy="18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6306E7-F6F1-4275-8223-BDA88B0B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3729" y="3883939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F2A57D-E3CE-4AB9-A27C-374F6AB06EC7}"/>
                    </a:ext>
                  </a:extLst>
                </p14:cNvPr>
                <p14:cNvContentPartPr/>
                <p14:nvPr/>
              </p14:nvContentPartPr>
              <p14:xfrm>
                <a:off x="2096209" y="3825619"/>
                <a:ext cx="39240" cy="28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F2A57D-E3CE-4AB9-A27C-374F6AB06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7209" y="3816979"/>
                  <a:ext cx="56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1D574E-6782-4058-9516-90E7534D7006}"/>
                    </a:ext>
                  </a:extLst>
                </p14:cNvPr>
                <p14:cNvContentPartPr/>
                <p14:nvPr/>
              </p14:nvContentPartPr>
              <p14:xfrm>
                <a:off x="2031409" y="3981499"/>
                <a:ext cx="128520" cy="2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1D574E-6782-4058-9516-90E7534D7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2769" y="3972859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77411D-2FB0-4EA3-A2E0-F230FD636A18}"/>
                    </a:ext>
                  </a:extLst>
                </p14:cNvPr>
                <p14:cNvContentPartPr/>
                <p14:nvPr/>
              </p14:nvContentPartPr>
              <p14:xfrm>
                <a:off x="2252449" y="3966019"/>
                <a:ext cx="172080" cy="14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77411D-2FB0-4EA3-A2E0-F230FD636A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3449" y="3957019"/>
                  <a:ext cx="189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5EE13D-5F9D-4330-9A5A-650554E50261}"/>
                    </a:ext>
                  </a:extLst>
                </p14:cNvPr>
                <p14:cNvContentPartPr/>
                <p14:nvPr/>
              </p14:nvContentPartPr>
              <p14:xfrm>
                <a:off x="2447569" y="3933259"/>
                <a:ext cx="114840" cy="15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5EE13D-5F9D-4330-9A5A-650554E502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8929" y="3924259"/>
                  <a:ext cx="13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F65A5B-1D40-49A8-AFD9-585ACB9F3480}"/>
                    </a:ext>
                  </a:extLst>
                </p14:cNvPr>
                <p14:cNvContentPartPr/>
                <p14:nvPr/>
              </p14:nvContentPartPr>
              <p14:xfrm>
                <a:off x="2609929" y="3866659"/>
                <a:ext cx="115920" cy="22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F65A5B-1D40-49A8-AFD9-585ACB9F34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1289" y="3857659"/>
                  <a:ext cx="13356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EDD048-6916-4F99-A511-DFBBBB404073}"/>
              </a:ext>
            </a:extLst>
          </p:cNvPr>
          <p:cNvGrpSpPr/>
          <p:nvPr/>
        </p:nvGrpSpPr>
        <p:grpSpPr>
          <a:xfrm>
            <a:off x="1969489" y="4455979"/>
            <a:ext cx="547920" cy="368640"/>
            <a:chOff x="1969489" y="4455979"/>
            <a:chExt cx="5479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341563-1BD3-4F20-824E-360259CFE09A}"/>
                    </a:ext>
                  </a:extLst>
                </p14:cNvPr>
                <p14:cNvContentPartPr/>
                <p14:nvPr/>
              </p14:nvContentPartPr>
              <p14:xfrm>
                <a:off x="1969489" y="4455979"/>
                <a:ext cx="178200" cy="27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341563-1BD3-4F20-824E-360259CFE0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0849" y="4446979"/>
                  <a:ext cx="195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FCA9CA-AD23-40F4-ACCA-D616E6E5E3B2}"/>
                    </a:ext>
                  </a:extLst>
                </p14:cNvPr>
                <p14:cNvContentPartPr/>
                <p14:nvPr/>
              </p14:nvContentPartPr>
              <p14:xfrm>
                <a:off x="2167489" y="4587739"/>
                <a:ext cx="87840" cy="128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FCA9CA-AD23-40F4-ACCA-D616E6E5E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8489" y="4579099"/>
                  <a:ext cx="105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56DD21-E30E-4923-9328-B79282C986F8}"/>
                    </a:ext>
                  </a:extLst>
                </p14:cNvPr>
                <p14:cNvContentPartPr/>
                <p14:nvPr/>
              </p14:nvContentPartPr>
              <p14:xfrm>
                <a:off x="2256049" y="4599619"/>
                <a:ext cx="99720" cy="10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56DD21-E30E-4923-9328-B79282C986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47049" y="4590619"/>
                  <a:ext cx="117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1147EF-DD99-479C-B4B7-F2F7996D12C6}"/>
                    </a:ext>
                  </a:extLst>
                </p14:cNvPr>
                <p14:cNvContentPartPr/>
                <p14:nvPr/>
              </p14:nvContentPartPr>
              <p14:xfrm>
                <a:off x="2398609" y="4585219"/>
                <a:ext cx="118800" cy="23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1147EF-DD99-479C-B4B7-F2F7996D12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9969" y="4576219"/>
                  <a:ext cx="13644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77FC43C-BC02-4AAC-A50D-1F0CD931ABD5}"/>
                  </a:ext>
                </a:extLst>
              </p14:cNvPr>
              <p14:cNvContentPartPr/>
              <p14:nvPr/>
            </p14:nvContentPartPr>
            <p14:xfrm>
              <a:off x="2671129" y="4578379"/>
              <a:ext cx="177480" cy="11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77FC43C-BC02-4AAC-A50D-1F0CD931AB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62489" y="4569739"/>
                <a:ext cx="19512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930384-172A-4116-8A5C-3E61916D4711}"/>
              </a:ext>
            </a:extLst>
          </p:cNvPr>
          <p:cNvGrpSpPr/>
          <p:nvPr/>
        </p:nvGrpSpPr>
        <p:grpSpPr>
          <a:xfrm>
            <a:off x="3160369" y="4447699"/>
            <a:ext cx="1015200" cy="349200"/>
            <a:chOff x="3160369" y="4447699"/>
            <a:chExt cx="10152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B4A843-C94B-4F6D-A26A-9262EC10029C}"/>
                    </a:ext>
                  </a:extLst>
                </p14:cNvPr>
                <p14:cNvContentPartPr/>
                <p14:nvPr/>
              </p14:nvContentPartPr>
              <p14:xfrm>
                <a:off x="3160369" y="4594939"/>
                <a:ext cx="103680" cy="13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B4A843-C94B-4F6D-A26A-9262EC1002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1729" y="4586299"/>
                  <a:ext cx="121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E62CF1-8DD8-4DF0-9D97-990BC2221CA2}"/>
                    </a:ext>
                  </a:extLst>
                </p14:cNvPr>
                <p14:cNvContentPartPr/>
                <p14:nvPr/>
              </p14:nvContentPartPr>
              <p14:xfrm>
                <a:off x="3348289" y="4483699"/>
                <a:ext cx="129600" cy="23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E62CF1-8DD8-4DF0-9D97-990BC2221C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9289" y="4474699"/>
                  <a:ext cx="147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7C8ED0-A064-482D-97C6-8C9E5F3FFE36}"/>
                    </a:ext>
                  </a:extLst>
                </p14:cNvPr>
                <p14:cNvContentPartPr/>
                <p14:nvPr/>
              </p14:nvContentPartPr>
              <p14:xfrm>
                <a:off x="3534409" y="4515019"/>
                <a:ext cx="36000" cy="28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7C8ED0-A064-482D-97C6-8C9E5F3FFE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5409" y="4506379"/>
                  <a:ext cx="53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0AABF7-53D5-4B7E-959E-B332AC717A96}"/>
                    </a:ext>
                  </a:extLst>
                </p14:cNvPr>
                <p14:cNvContentPartPr/>
                <p14:nvPr/>
              </p14:nvContentPartPr>
              <p14:xfrm>
                <a:off x="3672289" y="4596739"/>
                <a:ext cx="102600" cy="9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0AABF7-53D5-4B7E-959E-B332AC717A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3289" y="4587739"/>
                  <a:ext cx="120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637215-0BF8-43CA-9FB9-9FF80CFB3A56}"/>
                    </a:ext>
                  </a:extLst>
                </p14:cNvPr>
                <p14:cNvContentPartPr/>
                <p14:nvPr/>
              </p14:nvContentPartPr>
              <p14:xfrm>
                <a:off x="3830689" y="4447699"/>
                <a:ext cx="219240" cy="24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637215-0BF8-43CA-9FB9-9FF80CFB3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2049" y="4438699"/>
                  <a:ext cx="236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563C19-209B-46EF-ACAB-1D7379208F2E}"/>
                    </a:ext>
                  </a:extLst>
                </p14:cNvPr>
                <p14:cNvContentPartPr/>
                <p14:nvPr/>
              </p14:nvContentPartPr>
              <p14:xfrm>
                <a:off x="3991609" y="4574779"/>
                <a:ext cx="111960" cy="1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563C19-209B-46EF-ACAB-1D7379208F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2609" y="4565779"/>
                  <a:ext cx="12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AE217A-79AC-4ABD-8E4A-ABEC2E9EDA40}"/>
                    </a:ext>
                  </a:extLst>
                </p14:cNvPr>
                <p14:cNvContentPartPr/>
                <p14:nvPr/>
              </p14:nvContentPartPr>
              <p14:xfrm>
                <a:off x="4112209" y="4536259"/>
                <a:ext cx="63360" cy="11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AE217A-79AC-4ABD-8E4A-ABEC2E9EDA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3209" y="4527259"/>
                  <a:ext cx="810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E7116E5-700C-4548-B228-98DAB6577931}"/>
                  </a:ext>
                </a:extLst>
              </p14:cNvPr>
              <p14:cNvContentPartPr/>
              <p14:nvPr/>
            </p14:nvContentPartPr>
            <p14:xfrm>
              <a:off x="2839609" y="3898699"/>
              <a:ext cx="182160" cy="111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E7116E5-700C-4548-B228-98DAB65779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0969" y="3890059"/>
                <a:ext cx="19980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B4E3E60-EE45-45BD-9C15-45F3CAEB4AA8}"/>
              </a:ext>
            </a:extLst>
          </p:cNvPr>
          <p:cNvGrpSpPr/>
          <p:nvPr/>
        </p:nvGrpSpPr>
        <p:grpSpPr>
          <a:xfrm>
            <a:off x="3267649" y="3605659"/>
            <a:ext cx="2424600" cy="399240"/>
            <a:chOff x="3267649" y="3605659"/>
            <a:chExt cx="242460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8F4C46-1E39-481F-AD92-8B9FD3CA12DE}"/>
                    </a:ext>
                  </a:extLst>
                </p14:cNvPr>
                <p14:cNvContentPartPr/>
                <p14:nvPr/>
              </p14:nvContentPartPr>
              <p14:xfrm>
                <a:off x="3267649" y="3770899"/>
                <a:ext cx="97200" cy="23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8F4C46-1E39-481F-AD92-8B9FD3CA12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8649" y="3761899"/>
                  <a:ext cx="114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349E63-AFE1-4CC7-BEBB-F920C9CE4E57}"/>
                    </a:ext>
                  </a:extLst>
                </p14:cNvPr>
                <p14:cNvContentPartPr/>
                <p14:nvPr/>
              </p14:nvContentPartPr>
              <p14:xfrm>
                <a:off x="3421009" y="3798619"/>
                <a:ext cx="60840" cy="81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349E63-AFE1-4CC7-BEBB-F920C9CE4E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12009" y="3789979"/>
                  <a:ext cx="78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2325B6-30FB-42F9-BF47-10CAB29040C6}"/>
                    </a:ext>
                  </a:extLst>
                </p14:cNvPr>
                <p14:cNvContentPartPr/>
                <p14:nvPr/>
              </p14:nvContentPartPr>
              <p14:xfrm>
                <a:off x="3525409" y="3778459"/>
                <a:ext cx="115920" cy="9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2325B6-30FB-42F9-BF47-10CAB29040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6409" y="3769459"/>
                  <a:ext cx="13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11B813-C9E4-4491-A2F7-50424AEFEA2E}"/>
                    </a:ext>
                  </a:extLst>
                </p14:cNvPr>
                <p14:cNvContentPartPr/>
                <p14:nvPr/>
              </p14:nvContentPartPr>
              <p14:xfrm>
                <a:off x="3718009" y="3768379"/>
                <a:ext cx="111240" cy="11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11B813-C9E4-4491-A2F7-50424AEFEA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09369" y="3759739"/>
                  <a:ext cx="128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B8862B-F5E1-4F49-A668-71AEB027599A}"/>
                    </a:ext>
                  </a:extLst>
                </p14:cNvPr>
                <p14:cNvContentPartPr/>
                <p14:nvPr/>
              </p14:nvContentPartPr>
              <p14:xfrm>
                <a:off x="3858769" y="3764419"/>
                <a:ext cx="248760" cy="9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B8862B-F5E1-4F49-A668-71AEB02759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0129" y="3755779"/>
                  <a:ext cx="266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D86F47-8AC5-4163-A2C6-295201EFED28}"/>
                    </a:ext>
                  </a:extLst>
                </p14:cNvPr>
                <p14:cNvContentPartPr/>
                <p14:nvPr/>
              </p14:nvContentPartPr>
              <p14:xfrm>
                <a:off x="4152889" y="3613219"/>
                <a:ext cx="142200" cy="23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D86F47-8AC5-4163-A2C6-295201EFED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44249" y="3604579"/>
                  <a:ext cx="159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711221-51A1-4476-A243-5344D782833C}"/>
                    </a:ext>
                  </a:extLst>
                </p14:cNvPr>
                <p14:cNvContentPartPr/>
                <p14:nvPr/>
              </p14:nvContentPartPr>
              <p14:xfrm>
                <a:off x="4297249" y="3733099"/>
                <a:ext cx="110520" cy="11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711221-51A1-4476-A243-5344D78283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88249" y="3724459"/>
                  <a:ext cx="12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52F977-C51E-4A8F-AC49-62D0388D79D6}"/>
                    </a:ext>
                  </a:extLst>
                </p14:cNvPr>
                <p14:cNvContentPartPr/>
                <p14:nvPr/>
              </p14:nvContentPartPr>
              <p14:xfrm>
                <a:off x="4441969" y="3735619"/>
                <a:ext cx="68040" cy="96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52F977-C51E-4A8F-AC49-62D0388D79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2969" y="3726979"/>
                  <a:ext cx="8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20FB0E-CADE-4B11-B558-325E209A4A16}"/>
                    </a:ext>
                  </a:extLst>
                </p14:cNvPr>
                <p14:cNvContentPartPr/>
                <p14:nvPr/>
              </p14:nvContentPartPr>
              <p14:xfrm>
                <a:off x="4534129" y="3707539"/>
                <a:ext cx="88560" cy="18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20FB0E-CADE-4B11-B558-325E209A4A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25489" y="3698899"/>
                  <a:ext cx="106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E36078-34F5-4BEB-A0FB-0DF3A7A68E7E}"/>
                    </a:ext>
                  </a:extLst>
                </p14:cNvPr>
                <p14:cNvContentPartPr/>
                <p14:nvPr/>
              </p14:nvContentPartPr>
              <p14:xfrm>
                <a:off x="4758409" y="3723019"/>
                <a:ext cx="132840" cy="11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E36078-34F5-4BEB-A0FB-0DF3A7A68E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9769" y="3714379"/>
                  <a:ext cx="15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1A6700-3137-4971-8A06-8A61A5673C42}"/>
                    </a:ext>
                  </a:extLst>
                </p14:cNvPr>
                <p14:cNvContentPartPr/>
                <p14:nvPr/>
              </p14:nvContentPartPr>
              <p14:xfrm>
                <a:off x="4902409" y="3742819"/>
                <a:ext cx="95400" cy="10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1A6700-3137-4971-8A06-8A61A5673C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93409" y="3734179"/>
                  <a:ext cx="113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D747CD-B9E5-4B54-B69C-A903969BF677}"/>
                    </a:ext>
                  </a:extLst>
                </p14:cNvPr>
                <p14:cNvContentPartPr/>
                <p14:nvPr/>
              </p14:nvContentPartPr>
              <p14:xfrm>
                <a:off x="5025889" y="3727699"/>
                <a:ext cx="139320" cy="11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D747CD-B9E5-4B54-B69C-A903969BF6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7249" y="3718699"/>
                  <a:ext cx="15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97871B-A3DD-4456-A68F-152136C14B51}"/>
                    </a:ext>
                  </a:extLst>
                </p14:cNvPr>
                <p14:cNvContentPartPr/>
                <p14:nvPr/>
              </p14:nvContentPartPr>
              <p14:xfrm>
                <a:off x="5201209" y="3648139"/>
                <a:ext cx="119520" cy="150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97871B-A3DD-4456-A68F-152136C14B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2569" y="3639139"/>
                  <a:ext cx="137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71A09F-3FB4-4106-8553-B749A3F47EB6}"/>
                    </a:ext>
                  </a:extLst>
                </p14:cNvPr>
                <p14:cNvContentPartPr/>
                <p14:nvPr/>
              </p14:nvContentPartPr>
              <p14:xfrm>
                <a:off x="5345209" y="3628699"/>
                <a:ext cx="109080" cy="159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71A09F-3FB4-4106-8553-B749A3F47E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36209" y="3619699"/>
                  <a:ext cx="126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3E93D0-43D1-4EFC-9B51-5BD05F120E21}"/>
                    </a:ext>
                  </a:extLst>
                </p14:cNvPr>
                <p14:cNvContentPartPr/>
                <p14:nvPr/>
              </p14:nvContentPartPr>
              <p14:xfrm>
                <a:off x="5462209" y="3605659"/>
                <a:ext cx="122760" cy="21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3E93D0-43D1-4EFC-9B51-5BD05F120E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3209" y="3597019"/>
                  <a:ext cx="140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87CCEB-C498-4C04-BBBE-92DA8D8FE4EC}"/>
                    </a:ext>
                  </a:extLst>
                </p14:cNvPr>
                <p14:cNvContentPartPr/>
                <p14:nvPr/>
              </p14:nvContentPartPr>
              <p14:xfrm>
                <a:off x="5647249" y="3681979"/>
                <a:ext cx="45000" cy="110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87CCEB-C498-4C04-BBBE-92DA8D8FE4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8249" y="3672979"/>
                  <a:ext cx="626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006552-0C78-4E0F-AA17-FE3BB32EA772}"/>
              </a:ext>
            </a:extLst>
          </p:cNvPr>
          <p:cNvGrpSpPr/>
          <p:nvPr/>
        </p:nvGrpSpPr>
        <p:grpSpPr>
          <a:xfrm>
            <a:off x="5807809" y="3569659"/>
            <a:ext cx="740160" cy="273600"/>
            <a:chOff x="5807809" y="3569659"/>
            <a:chExt cx="7401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435B61-8D16-4F80-8DDE-6DCE23D2E60B}"/>
                    </a:ext>
                  </a:extLst>
                </p14:cNvPr>
                <p14:cNvContentPartPr/>
                <p14:nvPr/>
              </p14:nvContentPartPr>
              <p14:xfrm>
                <a:off x="5807809" y="3760459"/>
                <a:ext cx="41760" cy="72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435B61-8D16-4F80-8DDE-6DCE23D2E6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98809" y="3751459"/>
                  <a:ext cx="59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4F5DBD-6384-46C4-BC71-DAC2FABD8577}"/>
                    </a:ext>
                  </a:extLst>
                </p14:cNvPr>
                <p14:cNvContentPartPr/>
                <p14:nvPr/>
              </p14:nvContentPartPr>
              <p14:xfrm>
                <a:off x="5975569" y="3569659"/>
                <a:ext cx="80640" cy="27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4F5DBD-6384-46C4-BC71-DAC2FABD85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66929" y="3560659"/>
                  <a:ext cx="98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47D88B-4F1D-4E28-B3F8-26AECD8FF296}"/>
                    </a:ext>
                  </a:extLst>
                </p14:cNvPr>
                <p14:cNvContentPartPr/>
                <p14:nvPr/>
              </p14:nvContentPartPr>
              <p14:xfrm>
                <a:off x="5971609" y="3602419"/>
                <a:ext cx="182880" cy="184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47D88B-4F1D-4E28-B3F8-26AECD8FF2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62969" y="3593419"/>
                  <a:ext cx="200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626202-4328-48DA-9F3A-E6942B5695DB}"/>
                    </a:ext>
                  </a:extLst>
                </p14:cNvPr>
                <p14:cNvContentPartPr/>
                <p14:nvPr/>
              </p14:nvContentPartPr>
              <p14:xfrm>
                <a:off x="6191929" y="3579739"/>
                <a:ext cx="134280" cy="20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626202-4328-48DA-9F3A-E6942B5695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3289" y="3571099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6A6D3D-49E7-4FA1-A9F4-0D12DA61DECE}"/>
                    </a:ext>
                  </a:extLst>
                </p14:cNvPr>
                <p14:cNvContentPartPr/>
                <p14:nvPr/>
              </p14:nvContentPartPr>
              <p14:xfrm>
                <a:off x="6362929" y="3589099"/>
                <a:ext cx="82800" cy="180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6A6D3D-49E7-4FA1-A9F4-0D12DA61DE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53929" y="3580459"/>
                  <a:ext cx="100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0267B1-13A6-443C-ABA7-7EAB54366E33}"/>
                    </a:ext>
                  </a:extLst>
                </p14:cNvPr>
                <p14:cNvContentPartPr/>
                <p14:nvPr/>
              </p14:nvContentPartPr>
              <p14:xfrm>
                <a:off x="6513049" y="3655699"/>
                <a:ext cx="34920" cy="9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0267B1-13A6-443C-ABA7-7EAB54366E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4409" y="3646699"/>
                  <a:ext cx="5256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E04EA3-AFB3-47F4-B04D-81DAC93717A4}"/>
                  </a:ext>
                </a:extLst>
              </p14:cNvPr>
              <p14:cNvContentPartPr/>
              <p14:nvPr/>
            </p14:nvContentPartPr>
            <p14:xfrm>
              <a:off x="7580809" y="2562379"/>
              <a:ext cx="42120" cy="9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E04EA3-AFB3-47F4-B04D-81DAC9371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2169" y="2553379"/>
                <a:ext cx="5976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242BC7E-0EFF-49F8-BC24-D6F97303AFD5}"/>
              </a:ext>
            </a:extLst>
          </p:cNvPr>
          <p:cNvGrpSpPr/>
          <p:nvPr/>
        </p:nvGrpSpPr>
        <p:grpSpPr>
          <a:xfrm>
            <a:off x="37729" y="186739"/>
            <a:ext cx="631440" cy="637200"/>
            <a:chOff x="37729" y="186739"/>
            <a:chExt cx="63144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80840C-2FFB-4943-ADA0-686FBC2F2727}"/>
                    </a:ext>
                  </a:extLst>
                </p14:cNvPr>
                <p14:cNvContentPartPr/>
                <p14:nvPr/>
              </p14:nvContentPartPr>
              <p14:xfrm>
                <a:off x="147169" y="478339"/>
                <a:ext cx="119160" cy="18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80840C-2FFB-4943-ADA0-686FBC2F27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8529" y="469339"/>
                  <a:ext cx="136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B316B1-05C7-4EFC-B631-1F6B01FED622}"/>
                    </a:ext>
                  </a:extLst>
                </p14:cNvPr>
                <p14:cNvContentPartPr/>
                <p14:nvPr/>
              </p14:nvContentPartPr>
              <p14:xfrm>
                <a:off x="266329" y="416419"/>
                <a:ext cx="102960" cy="243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B316B1-05C7-4EFC-B631-1F6B01FED6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689" y="407779"/>
                  <a:ext cx="120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F3291E-0E45-485D-BF51-4FE77736E273}"/>
                    </a:ext>
                  </a:extLst>
                </p14:cNvPr>
                <p14:cNvContentPartPr/>
                <p14:nvPr/>
              </p14:nvContentPartPr>
              <p14:xfrm>
                <a:off x="411049" y="450259"/>
                <a:ext cx="112320" cy="24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F3291E-0E45-485D-BF51-4FE77736E2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409" y="441619"/>
                  <a:ext cx="129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469DCE-2D8D-4382-9BC7-3D0F6D268EB2}"/>
                    </a:ext>
                  </a:extLst>
                </p14:cNvPr>
                <p14:cNvContentPartPr/>
                <p14:nvPr/>
              </p14:nvContentPartPr>
              <p14:xfrm>
                <a:off x="37729" y="186739"/>
                <a:ext cx="631440" cy="63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469DCE-2D8D-4382-9BC7-3D0F6D268E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29" y="177739"/>
                  <a:ext cx="649080" cy="65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 err="1"/>
              <a:t>PA0.5</a:t>
            </a:r>
            <a:r>
              <a:rPr lang="en-US" dirty="0"/>
              <a:t> – can also show a tutor your code running to get it checked 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8E5911-0985-47C8-9240-29AEDAB050BF}"/>
                  </a:ext>
                </a:extLst>
              </p14:cNvPr>
              <p14:cNvContentPartPr/>
              <p14:nvPr/>
            </p14:nvContentPartPr>
            <p14:xfrm>
              <a:off x="1824049" y="1718899"/>
              <a:ext cx="945720" cy="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8E5911-0985-47C8-9240-29AEDAB05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5049" y="1710259"/>
                <a:ext cx="9633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BA0DFE-F713-40F5-ACCB-EEC2B0B0E64C}"/>
                  </a:ext>
                </a:extLst>
              </p14:cNvPr>
              <p14:cNvContentPartPr/>
              <p14:nvPr/>
            </p14:nvContentPartPr>
            <p14:xfrm>
              <a:off x="462169" y="1942099"/>
              <a:ext cx="338040" cy="12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BA0DFE-F713-40F5-ACCB-EEC2B0B0E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29" y="1933459"/>
                <a:ext cx="355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11D251-46C9-4440-9564-F2A2DCD25195}"/>
                  </a:ext>
                </a:extLst>
              </p14:cNvPr>
              <p14:cNvContentPartPr/>
              <p14:nvPr/>
            </p14:nvContentPartPr>
            <p14:xfrm>
              <a:off x="4555369" y="2115979"/>
              <a:ext cx="676800" cy="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1D251-46C9-4440-9564-F2A2DCD251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6729" y="2107339"/>
                <a:ext cx="6944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161F9A-1F7D-4254-B917-A8F5F433688B}"/>
                  </a:ext>
                </a:extLst>
              </p14:cNvPr>
              <p14:cNvContentPartPr/>
              <p14:nvPr/>
            </p14:nvContentPartPr>
            <p14:xfrm>
              <a:off x="1170289" y="2455099"/>
              <a:ext cx="576000" cy="5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161F9A-1F7D-4254-B917-A8F5F43368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1289" y="2446459"/>
                <a:ext cx="593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85094B-3C66-41D3-9AAE-DD29B85959B9}"/>
                  </a:ext>
                </a:extLst>
              </p14:cNvPr>
              <p14:cNvContentPartPr/>
              <p14:nvPr/>
            </p14:nvContentPartPr>
            <p14:xfrm>
              <a:off x="4383289" y="2491099"/>
              <a:ext cx="492840" cy="2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85094B-3C66-41D3-9AAE-DD29B85959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4649" y="2482459"/>
                <a:ext cx="510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E30C3-9C78-4404-95D3-0F065CA53EC7}"/>
                  </a:ext>
                </a:extLst>
              </p14:cNvPr>
              <p14:cNvContentPartPr/>
              <p14:nvPr/>
            </p14:nvContentPartPr>
            <p14:xfrm>
              <a:off x="6557689" y="2490019"/>
              <a:ext cx="1139040" cy="4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E30C3-9C78-4404-95D3-0F065CA53E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48689" y="2481379"/>
                <a:ext cx="115668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(for you 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E808F-BAE1-4476-A00A-77CBFD2E7D47}"/>
                  </a:ext>
                </a:extLst>
              </p14:cNvPr>
              <p14:cNvContentPartPr/>
              <p14:nvPr/>
            </p14:nvContentPartPr>
            <p14:xfrm>
              <a:off x="2106649" y="2054779"/>
              <a:ext cx="515520" cy="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E808F-BAE1-4476-A00A-77CBFD2E7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09" y="2046139"/>
                <a:ext cx="533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C48BAB-93D5-4B31-BDAC-661AE9723159}"/>
                  </a:ext>
                </a:extLst>
              </p14:cNvPr>
              <p14:cNvContentPartPr/>
              <p14:nvPr/>
            </p14:nvContentPartPr>
            <p14:xfrm>
              <a:off x="3317329" y="2415499"/>
              <a:ext cx="862200" cy="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C48BAB-93D5-4B31-BDAC-661AE97231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8689" y="2406859"/>
                <a:ext cx="87984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A16AFF9-9293-4DAA-A794-0F072D878E27}"/>
              </a:ext>
            </a:extLst>
          </p:cNvPr>
          <p:cNvGrpSpPr/>
          <p:nvPr/>
        </p:nvGrpSpPr>
        <p:grpSpPr>
          <a:xfrm>
            <a:off x="4782889" y="1172419"/>
            <a:ext cx="1791360" cy="1338840"/>
            <a:chOff x="4782889" y="1172419"/>
            <a:chExt cx="1791360" cy="13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822360-6E37-4E2C-A23D-F07A39352076}"/>
                    </a:ext>
                  </a:extLst>
                </p14:cNvPr>
                <p14:cNvContentPartPr/>
                <p14:nvPr/>
              </p14:nvContentPartPr>
              <p14:xfrm>
                <a:off x="5685769" y="1266379"/>
                <a:ext cx="29880" cy="124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822360-6E37-4E2C-A23D-F07A39352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76769" y="1257379"/>
                  <a:ext cx="47520" cy="12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B29CA7-F612-4F0B-80F5-ED9AAE8C5FDE}"/>
                    </a:ext>
                  </a:extLst>
                </p14:cNvPr>
                <p14:cNvContentPartPr/>
                <p14:nvPr/>
              </p14:nvContentPartPr>
              <p14:xfrm>
                <a:off x="4782889" y="1847779"/>
                <a:ext cx="1791360" cy="6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B29CA7-F612-4F0B-80F5-ED9AAE8C5F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73889" y="1839139"/>
                  <a:ext cx="1809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872E9B-DC8F-494A-971D-C97CFB9B3E8C}"/>
                    </a:ext>
                  </a:extLst>
                </p14:cNvPr>
                <p14:cNvContentPartPr/>
                <p14:nvPr/>
              </p14:nvContentPartPr>
              <p14:xfrm>
                <a:off x="6036769" y="1577779"/>
                <a:ext cx="71280" cy="4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872E9B-DC8F-494A-971D-C97CFB9B3E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7769" y="1569139"/>
                  <a:ext cx="88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FBA5E4-8C8B-4AC5-9506-8502E671BECC}"/>
                    </a:ext>
                  </a:extLst>
                </p14:cNvPr>
                <p14:cNvContentPartPr/>
                <p14:nvPr/>
              </p14:nvContentPartPr>
              <p14:xfrm>
                <a:off x="6409729" y="1229659"/>
                <a:ext cx="18360" cy="13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FBA5E4-8C8B-4AC5-9506-8502E671BE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00729" y="1220659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937972-F613-4FB5-93BD-B28874E01090}"/>
                    </a:ext>
                  </a:extLst>
                </p14:cNvPr>
                <p14:cNvContentPartPr/>
                <p14:nvPr/>
              </p14:nvContentPartPr>
              <p14:xfrm>
                <a:off x="6284089" y="1172419"/>
                <a:ext cx="25560" cy="4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937972-F613-4FB5-93BD-B28874E010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5449" y="1163779"/>
                  <a:ext cx="43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7F4881-09D5-4CFB-9D93-AA678DDEEEC6}"/>
                    </a:ext>
                  </a:extLst>
                </p14:cNvPr>
                <p14:cNvContentPartPr/>
                <p14:nvPr/>
              </p14:nvContentPartPr>
              <p14:xfrm>
                <a:off x="6304249" y="1197619"/>
                <a:ext cx="223200" cy="3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7F4881-09D5-4CFB-9D93-AA678DDEEE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95609" y="1188979"/>
                  <a:ext cx="240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71E241-E38A-41B2-9F4D-1D97D33EAE03}"/>
                    </a:ext>
                  </a:extLst>
                </p14:cNvPr>
                <p14:cNvContentPartPr/>
                <p14:nvPr/>
              </p14:nvContentPartPr>
              <p14:xfrm>
                <a:off x="6538609" y="1206619"/>
                <a:ext cx="19440" cy="3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71E241-E38A-41B2-9F4D-1D97D33EAE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9609" y="1197979"/>
                  <a:ext cx="37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756207-EA43-4F25-86D2-D61D83543903}"/>
                    </a:ext>
                  </a:extLst>
                </p14:cNvPr>
                <p14:cNvContentPartPr/>
                <p14:nvPr/>
              </p14:nvContentPartPr>
              <p14:xfrm>
                <a:off x="5090689" y="1279699"/>
                <a:ext cx="138240" cy="13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756207-EA43-4F25-86D2-D61D835439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2049" y="1271059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4AD26A-0933-47F4-94B6-F84DB8EC275F}"/>
                    </a:ext>
                  </a:extLst>
                </p14:cNvPr>
                <p14:cNvContentPartPr/>
                <p14:nvPr/>
              </p14:nvContentPartPr>
              <p14:xfrm>
                <a:off x="4949929" y="1246939"/>
                <a:ext cx="33480" cy="2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4AD26A-0933-47F4-94B6-F84DB8EC27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41289" y="1237939"/>
                  <a:ext cx="51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1E5F46-BB0A-4E06-B47D-15538CE2C723}"/>
                    </a:ext>
                  </a:extLst>
                </p14:cNvPr>
                <p14:cNvContentPartPr/>
                <p14:nvPr/>
              </p14:nvContentPartPr>
              <p14:xfrm>
                <a:off x="4993489" y="1268179"/>
                <a:ext cx="26640" cy="47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1E5F46-BB0A-4E06-B47D-15538CE2C7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4489" y="1259179"/>
                  <a:ext cx="44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A655F8-B2C3-47E9-AFA2-44BB98A3A8F6}"/>
                    </a:ext>
                  </a:extLst>
                </p14:cNvPr>
                <p14:cNvContentPartPr/>
                <p14:nvPr/>
              </p14:nvContentPartPr>
              <p14:xfrm>
                <a:off x="5246929" y="1223899"/>
                <a:ext cx="42840" cy="5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A655F8-B2C3-47E9-AFA2-44BB98A3A8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8289" y="1215259"/>
                  <a:ext cx="60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80D316-A28A-441F-8964-562372D2F654}"/>
                    </a:ext>
                  </a:extLst>
                </p14:cNvPr>
                <p14:cNvContentPartPr/>
                <p14:nvPr/>
              </p14:nvContentPartPr>
              <p14:xfrm>
                <a:off x="5087809" y="2163859"/>
                <a:ext cx="108720" cy="15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80D316-A28A-441F-8964-562372D2F6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78809" y="2154859"/>
                  <a:ext cx="126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A0A6F0-B19B-490F-A387-456B0C843D9B}"/>
                    </a:ext>
                  </a:extLst>
                </p14:cNvPr>
                <p14:cNvContentPartPr/>
                <p14:nvPr/>
              </p14:nvContentPartPr>
              <p14:xfrm>
                <a:off x="4985209" y="2150539"/>
                <a:ext cx="2520" cy="1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A0A6F0-B19B-490F-A387-456B0C843D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76209" y="2141539"/>
                  <a:ext cx="20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C0E3A6-453F-47DD-8C34-E153E35A6266}"/>
                    </a:ext>
                  </a:extLst>
                </p14:cNvPr>
                <p14:cNvContentPartPr/>
                <p14:nvPr/>
              </p14:nvContentPartPr>
              <p14:xfrm>
                <a:off x="5012569" y="2161339"/>
                <a:ext cx="14760" cy="2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C0E3A6-453F-47DD-8C34-E153E35A6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03569" y="2152699"/>
                  <a:ext cx="32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47AE7F-E514-4EBD-9A07-4F57E2B58F87}"/>
                    </a:ext>
                  </a:extLst>
                </p14:cNvPr>
                <p14:cNvContentPartPr/>
                <p14:nvPr/>
              </p14:nvContentPartPr>
              <p14:xfrm>
                <a:off x="5221729" y="2119939"/>
                <a:ext cx="37800" cy="2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47AE7F-E514-4EBD-9A07-4F57E2B58F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2729" y="2110939"/>
                  <a:ext cx="55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50B3C1-F862-49B0-A09B-9990D7EEC74D}"/>
                    </a:ext>
                  </a:extLst>
                </p14:cNvPr>
                <p14:cNvContentPartPr/>
                <p14:nvPr/>
              </p14:nvContentPartPr>
              <p14:xfrm>
                <a:off x="6288409" y="2226859"/>
                <a:ext cx="7632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50B3C1-F862-49B0-A09B-9990D7EEC7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79409" y="2217859"/>
                  <a:ext cx="93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FB59F9-5B3F-47CD-8910-4B05522CDF1D}"/>
                    </a:ext>
                  </a:extLst>
                </p14:cNvPr>
                <p14:cNvContentPartPr/>
                <p14:nvPr/>
              </p14:nvContentPartPr>
              <p14:xfrm>
                <a:off x="6343489" y="2202739"/>
                <a:ext cx="68760" cy="17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FB59F9-5B3F-47CD-8910-4B05522CDF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34849" y="2193739"/>
                  <a:ext cx="86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568F6B-14FD-4FE5-867B-D4FA77746911}"/>
                    </a:ext>
                  </a:extLst>
                </p14:cNvPr>
                <p14:cNvContentPartPr/>
                <p14:nvPr/>
              </p14:nvContentPartPr>
              <p14:xfrm>
                <a:off x="6200929" y="2178619"/>
                <a:ext cx="26640" cy="4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568F6B-14FD-4FE5-867B-D4FA777469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92289" y="2169619"/>
                  <a:ext cx="44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3C5694-8546-4271-8980-90F2A174B4B2}"/>
                    </a:ext>
                  </a:extLst>
                </p14:cNvPr>
                <p14:cNvContentPartPr/>
                <p14:nvPr/>
              </p14:nvContentPartPr>
              <p14:xfrm>
                <a:off x="6241609" y="2181139"/>
                <a:ext cx="36000" cy="2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3C5694-8546-4271-8980-90F2A174B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2609" y="2172499"/>
                  <a:ext cx="53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7E1505-DF87-4545-B41B-EB75FB7FB1D8}"/>
                    </a:ext>
                  </a:extLst>
                </p14:cNvPr>
                <p14:cNvContentPartPr/>
                <p14:nvPr/>
              </p14:nvContentPartPr>
              <p14:xfrm>
                <a:off x="6427009" y="2190499"/>
                <a:ext cx="96840" cy="4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7E1505-DF87-4545-B41B-EB75FB7FB1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18009" y="2181499"/>
                  <a:ext cx="1144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1AC3B6-C9BA-46B2-88DB-E32696275309}"/>
                  </a:ext>
                </a:extLst>
              </p14:cNvPr>
              <p14:cNvContentPartPr/>
              <p14:nvPr/>
            </p14:nvContentPartPr>
            <p14:xfrm>
              <a:off x="1153009" y="2492179"/>
              <a:ext cx="300240" cy="153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1AC3B6-C9BA-46B2-88DB-E326962753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4009" y="2483179"/>
                <a:ext cx="317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14B0E2-31E0-4C0E-B4B8-74FB76E1AD27}"/>
                  </a:ext>
                </a:extLst>
              </p14:cNvPr>
              <p14:cNvContentPartPr/>
              <p14:nvPr/>
            </p14:nvContentPartPr>
            <p14:xfrm>
              <a:off x="2284489" y="2982139"/>
              <a:ext cx="891000" cy="30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14B0E2-31E0-4C0E-B4B8-74FB76E1AD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75849" y="2973499"/>
                <a:ext cx="908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5CE4C5-3961-421B-AEAE-2EC20A4AEED3}"/>
                  </a:ext>
                </a:extLst>
              </p14:cNvPr>
              <p14:cNvContentPartPr/>
              <p14:nvPr/>
            </p14:nvContentPartPr>
            <p14:xfrm>
              <a:off x="4063969" y="2985019"/>
              <a:ext cx="428760" cy="29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5CE4C5-3961-421B-AEAE-2EC20A4AEE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4969" y="2976019"/>
                <a:ext cx="446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1DE5016-0291-467A-8985-BF0477BC1226}"/>
                  </a:ext>
                </a:extLst>
              </p14:cNvPr>
              <p14:cNvContentPartPr/>
              <p14:nvPr/>
            </p14:nvContentPartPr>
            <p14:xfrm>
              <a:off x="5344849" y="2946859"/>
              <a:ext cx="530640" cy="53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1DE5016-0291-467A-8985-BF0477BC12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35849" y="2938219"/>
                <a:ext cx="548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344C9B-4486-432C-902E-B630BA732D10}"/>
                  </a:ext>
                </a:extLst>
              </p14:cNvPr>
              <p14:cNvContentPartPr/>
              <p14:nvPr/>
            </p14:nvContentPartPr>
            <p14:xfrm>
              <a:off x="6014449" y="1577419"/>
              <a:ext cx="68040" cy="68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344C9B-4486-432C-902E-B630BA732D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05809" y="1568779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2F77756-F28E-4BAA-82E6-CB19A9DD1738}"/>
                  </a:ext>
                </a:extLst>
              </p14:cNvPr>
              <p14:cNvContentPartPr/>
              <p14:nvPr/>
            </p14:nvContentPartPr>
            <p14:xfrm>
              <a:off x="874729" y="3607459"/>
              <a:ext cx="902160" cy="12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2F77756-F28E-4BAA-82E6-CB19A9DD17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5729" y="3598819"/>
                <a:ext cx="919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4C73035-48EF-44DA-89E1-59BF0BD38CE5}"/>
                  </a:ext>
                </a:extLst>
              </p14:cNvPr>
              <p14:cNvContentPartPr/>
              <p14:nvPr/>
            </p14:nvContentPartPr>
            <p14:xfrm>
              <a:off x="3998449" y="3567859"/>
              <a:ext cx="311040" cy="46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4C73035-48EF-44DA-89E1-59BF0BD38C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89809" y="3559219"/>
                <a:ext cx="328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97CDF77-BE7C-468D-AAA7-B466EA2927C0}"/>
                  </a:ext>
                </a:extLst>
              </p14:cNvPr>
              <p14:cNvContentPartPr/>
              <p14:nvPr/>
            </p14:nvContentPartPr>
            <p14:xfrm>
              <a:off x="3346849" y="3896179"/>
              <a:ext cx="468720" cy="29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97CDF77-BE7C-468D-AAA7-B466EA2927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37849" y="3887179"/>
                <a:ext cx="486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28B9F0-3B43-440D-A258-F4E92A007334}"/>
                  </a:ext>
                </a:extLst>
              </p14:cNvPr>
              <p14:cNvContentPartPr/>
              <p14:nvPr/>
            </p14:nvContentPartPr>
            <p14:xfrm>
              <a:off x="2204209" y="4180579"/>
              <a:ext cx="922680" cy="28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28B9F0-3B43-440D-A258-F4E92A0073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5569" y="4171579"/>
                <a:ext cx="940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FB1F18D-0749-438F-9930-AA4A2EF50FCB}"/>
                  </a:ext>
                </a:extLst>
              </p14:cNvPr>
              <p14:cNvContentPartPr/>
              <p14:nvPr/>
            </p14:nvContentPartPr>
            <p14:xfrm>
              <a:off x="3574009" y="4191739"/>
              <a:ext cx="943560" cy="29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FB1F18D-0749-438F-9930-AA4A2EF50F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65369" y="4183099"/>
                <a:ext cx="9612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60A4637-5112-4EC6-A417-50A4EC6C8E55}"/>
              </a:ext>
            </a:extLst>
          </p:cNvPr>
          <p:cNvGrpSpPr/>
          <p:nvPr/>
        </p:nvGrpSpPr>
        <p:grpSpPr>
          <a:xfrm>
            <a:off x="5750569" y="4185259"/>
            <a:ext cx="624960" cy="33840"/>
            <a:chOff x="5750569" y="4185259"/>
            <a:chExt cx="62496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988F68-1122-4550-B752-845B540EE01C}"/>
                    </a:ext>
                  </a:extLst>
                </p14:cNvPr>
                <p14:cNvContentPartPr/>
                <p14:nvPr/>
              </p14:nvContentPartPr>
              <p14:xfrm>
                <a:off x="5750569" y="4185259"/>
                <a:ext cx="176040" cy="1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988F68-1122-4550-B752-845B540EE0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41929" y="4176619"/>
                  <a:ext cx="193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FE324B-EBFE-481B-BEFB-8F4A3D4C2211}"/>
                    </a:ext>
                  </a:extLst>
                </p14:cNvPr>
                <p14:cNvContentPartPr/>
                <p14:nvPr/>
              </p14:nvContentPartPr>
              <p14:xfrm>
                <a:off x="6208129" y="4205059"/>
                <a:ext cx="167400" cy="1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FE324B-EBFE-481B-BEFB-8F4A3D4C22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99129" y="4196419"/>
                  <a:ext cx="1850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7DBF96D-292D-4999-BDDE-B0ABCF4F2461}"/>
                  </a:ext>
                </a:extLst>
              </p14:cNvPr>
              <p14:cNvContentPartPr/>
              <p14:nvPr/>
            </p14:nvContentPartPr>
            <p14:xfrm>
              <a:off x="1531009" y="4430419"/>
              <a:ext cx="822960" cy="17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7DBF96D-292D-4999-BDDE-B0ABCF4F24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22009" y="4421419"/>
                <a:ext cx="84060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47A16C-08F5-4AF2-ACAA-E1AA1B820E7C}"/>
                  </a:ext>
                </a:extLst>
              </p14:cNvPr>
              <p14:cNvContentPartPr/>
              <p14:nvPr/>
            </p14:nvContentPartPr>
            <p14:xfrm>
              <a:off x="2372329" y="2029579"/>
              <a:ext cx="48816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47A16C-08F5-4AF2-ACAA-E1AA1B82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3689" y="2020579"/>
                <a:ext cx="50580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69A0C9-0877-4DD6-8721-D8032C8E237A}"/>
              </a:ext>
            </a:extLst>
          </p:cNvPr>
          <p:cNvGrpSpPr/>
          <p:nvPr/>
        </p:nvGrpSpPr>
        <p:grpSpPr>
          <a:xfrm>
            <a:off x="3130129" y="3082219"/>
            <a:ext cx="1771560" cy="356400"/>
            <a:chOff x="3130129" y="3082219"/>
            <a:chExt cx="177156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82F4E3-6B60-49A8-B125-9FC41A0CDA79}"/>
                    </a:ext>
                  </a:extLst>
                </p14:cNvPr>
                <p14:cNvContentPartPr/>
                <p14:nvPr/>
              </p14:nvContentPartPr>
              <p14:xfrm>
                <a:off x="3130129" y="3082219"/>
                <a:ext cx="973440" cy="6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82F4E3-6B60-49A8-B125-9FC41A0CDA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21129" y="3073579"/>
                  <a:ext cx="991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A084AE-E41A-4B7E-81CF-98DDD3E35421}"/>
                    </a:ext>
                  </a:extLst>
                </p14:cNvPr>
                <p14:cNvContentPartPr/>
                <p14:nvPr/>
              </p14:nvContentPartPr>
              <p14:xfrm>
                <a:off x="4357369" y="3384259"/>
                <a:ext cx="544320" cy="5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A084AE-E41A-4B7E-81CF-98DDD3E354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8369" y="3375619"/>
                  <a:ext cx="561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ED2FAA-F7BD-4660-B5A8-6D4E493AA95C}"/>
                    </a:ext>
                  </a:extLst>
                </p14:cNvPr>
                <p14:cNvContentPartPr/>
                <p14:nvPr/>
              </p14:nvContentPartPr>
              <p14:xfrm>
                <a:off x="4364929" y="3174379"/>
                <a:ext cx="504000" cy="23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ED2FAA-F7BD-4660-B5A8-6D4E493AA9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5929" y="3165739"/>
                  <a:ext cx="521640" cy="24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EE693C-61B4-4A39-A7C9-CDFBD80CD1B8}"/>
                  </a:ext>
                </a:extLst>
              </p14:cNvPr>
              <p14:cNvContentPartPr/>
              <p14:nvPr/>
            </p14:nvContentPartPr>
            <p14:xfrm>
              <a:off x="2602369" y="717019"/>
              <a:ext cx="913680" cy="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EE693C-61B4-4A39-A7C9-CDFBD80CD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729" y="708019"/>
                <a:ext cx="9313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775721-E40F-4D0B-8CA9-01C7D5F24AE8}"/>
                  </a:ext>
                </a:extLst>
              </p14:cNvPr>
              <p14:cNvContentPartPr/>
              <p14:nvPr/>
            </p14:nvContentPartPr>
            <p14:xfrm>
              <a:off x="2765449" y="1025539"/>
              <a:ext cx="833400" cy="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775721-E40F-4D0B-8CA9-01C7D5F24A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6449" y="1016539"/>
                <a:ext cx="85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610603-BF89-4E3C-AF7E-69424C13962E}"/>
                  </a:ext>
                </a:extLst>
              </p14:cNvPr>
              <p14:cNvContentPartPr/>
              <p14:nvPr/>
            </p14:nvContentPartPr>
            <p14:xfrm>
              <a:off x="3260089" y="1330099"/>
              <a:ext cx="546480" cy="1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610603-BF89-4E3C-AF7E-69424C139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1449" y="1321099"/>
                <a:ext cx="564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FAD420-9172-43E3-85F0-EC55EEAE4BFB}"/>
                  </a:ext>
                </a:extLst>
              </p14:cNvPr>
              <p14:cNvContentPartPr/>
              <p14:nvPr/>
            </p14:nvContentPartPr>
            <p14:xfrm>
              <a:off x="4758769" y="1347739"/>
              <a:ext cx="595080" cy="2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FAD420-9172-43E3-85F0-EC55EEAE4B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9769" y="1338739"/>
                <a:ext cx="6127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84DCA5D-7A79-4AEF-BBC6-4F63D6706333}"/>
              </a:ext>
            </a:extLst>
          </p:cNvPr>
          <p:cNvGrpSpPr/>
          <p:nvPr/>
        </p:nvGrpSpPr>
        <p:grpSpPr>
          <a:xfrm>
            <a:off x="5093569" y="1799179"/>
            <a:ext cx="1301400" cy="455040"/>
            <a:chOff x="5093569" y="1799179"/>
            <a:chExt cx="130140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45E824-0D45-44BE-A97C-449F3258EA23}"/>
                    </a:ext>
                  </a:extLst>
                </p14:cNvPr>
                <p14:cNvContentPartPr/>
                <p14:nvPr/>
              </p14:nvContentPartPr>
              <p14:xfrm>
                <a:off x="5156569" y="1804219"/>
                <a:ext cx="173520" cy="45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45E824-0D45-44BE-A97C-449F3258EA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7929" y="1795579"/>
                  <a:ext cx="191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80581A-E2DB-4CEC-BB27-70AF48ABB343}"/>
                    </a:ext>
                  </a:extLst>
                </p14:cNvPr>
                <p14:cNvContentPartPr/>
                <p14:nvPr/>
              </p14:nvContentPartPr>
              <p14:xfrm>
                <a:off x="5093569" y="2040379"/>
                <a:ext cx="191880" cy="2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80581A-E2DB-4CEC-BB27-70AF48ABB3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4929" y="2031379"/>
                  <a:ext cx="20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DBA4B1-BF84-4782-9916-3016210ED30D}"/>
                    </a:ext>
                  </a:extLst>
                </p14:cNvPr>
                <p14:cNvContentPartPr/>
                <p14:nvPr/>
              </p14:nvContentPartPr>
              <p14:xfrm>
                <a:off x="5575609" y="1799179"/>
                <a:ext cx="316440" cy="43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DBA4B1-BF84-4782-9916-3016210ED3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6969" y="1790539"/>
                  <a:ext cx="3340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A52FD4-D3E3-43B7-9721-8FEA48E40FCD}"/>
                    </a:ext>
                  </a:extLst>
                </p14:cNvPr>
                <p14:cNvContentPartPr/>
                <p14:nvPr/>
              </p14:nvContentPartPr>
              <p14:xfrm>
                <a:off x="5726089" y="1973419"/>
                <a:ext cx="188280" cy="18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A52FD4-D3E3-43B7-9721-8FEA48E40F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17089" y="1964419"/>
                  <a:ext cx="20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3B3179-DD59-4410-89D8-DAEFEBEFDACA}"/>
                    </a:ext>
                  </a:extLst>
                </p14:cNvPr>
                <p14:cNvContentPartPr/>
                <p14:nvPr/>
              </p14:nvContentPartPr>
              <p14:xfrm>
                <a:off x="5937049" y="1810699"/>
                <a:ext cx="99720" cy="39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3B3179-DD59-4410-89D8-DAEFEBEFDA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28409" y="1802059"/>
                  <a:ext cx="117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C22B02-C103-4E28-868D-E88D226BF74B}"/>
                    </a:ext>
                  </a:extLst>
                </p14:cNvPr>
                <p14:cNvContentPartPr/>
                <p14:nvPr/>
              </p14:nvContentPartPr>
              <p14:xfrm>
                <a:off x="6304249" y="1939219"/>
                <a:ext cx="72000" cy="4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C22B02-C103-4E28-868D-E88D226BF7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5609" y="1930579"/>
                  <a:ext cx="89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3F192D-C78A-4C72-97B0-E53D8B380D7C}"/>
                    </a:ext>
                  </a:extLst>
                </p14:cNvPr>
                <p14:cNvContentPartPr/>
                <p14:nvPr/>
              </p14:nvContentPartPr>
              <p14:xfrm>
                <a:off x="6302449" y="2015899"/>
                <a:ext cx="92520" cy="2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3F192D-C78A-4C72-97B0-E53D8B380D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3809" y="2007259"/>
                  <a:ext cx="11016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75D200-B089-41A4-A403-7F3940EA3E5E}"/>
              </a:ext>
            </a:extLst>
          </p:cNvPr>
          <p:cNvGrpSpPr/>
          <p:nvPr/>
        </p:nvGrpSpPr>
        <p:grpSpPr>
          <a:xfrm>
            <a:off x="6720049" y="1924099"/>
            <a:ext cx="543600" cy="212040"/>
            <a:chOff x="6720049" y="1924099"/>
            <a:chExt cx="54360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462AE8-F3D2-4014-9135-4D1B64DFB3DD}"/>
                    </a:ext>
                  </a:extLst>
                </p14:cNvPr>
                <p14:cNvContentPartPr/>
                <p14:nvPr/>
              </p14:nvContentPartPr>
              <p14:xfrm>
                <a:off x="6720049" y="1957579"/>
                <a:ext cx="338040" cy="17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462AE8-F3D2-4014-9135-4D1B64DFB3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1409" y="1948939"/>
                  <a:ext cx="355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E21F2F-03D7-491B-A497-8114DA1162C9}"/>
                    </a:ext>
                  </a:extLst>
                </p14:cNvPr>
                <p14:cNvContentPartPr/>
                <p14:nvPr/>
              </p14:nvContentPartPr>
              <p14:xfrm>
                <a:off x="7101289" y="1924099"/>
                <a:ext cx="162360" cy="15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E21F2F-03D7-491B-A497-8114DA1162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2649" y="1915459"/>
                  <a:ext cx="1800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FE63F8-CF4C-41DC-9803-A3E9AA4EDF54}"/>
              </a:ext>
            </a:extLst>
          </p:cNvPr>
          <p:cNvGrpSpPr/>
          <p:nvPr/>
        </p:nvGrpSpPr>
        <p:grpSpPr>
          <a:xfrm>
            <a:off x="7555969" y="1878019"/>
            <a:ext cx="672840" cy="311400"/>
            <a:chOff x="7555969" y="1878019"/>
            <a:chExt cx="6728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F320A4-B439-42BD-8DD5-BAE63CD22849}"/>
                    </a:ext>
                  </a:extLst>
                </p14:cNvPr>
                <p14:cNvContentPartPr/>
                <p14:nvPr/>
              </p14:nvContentPartPr>
              <p14:xfrm>
                <a:off x="7616449" y="1911499"/>
                <a:ext cx="11160" cy="21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F320A4-B439-42BD-8DD5-BAE63CD228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07809" y="1902499"/>
                  <a:ext cx="28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70EA35-7C61-49A7-AE39-C87AFB97A187}"/>
                    </a:ext>
                  </a:extLst>
                </p14:cNvPr>
                <p14:cNvContentPartPr/>
                <p14:nvPr/>
              </p14:nvContentPartPr>
              <p14:xfrm>
                <a:off x="7555969" y="1988539"/>
                <a:ext cx="261360" cy="3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70EA35-7C61-49A7-AE39-C87AFB97A1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47329" y="1979539"/>
                  <a:ext cx="279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AEA73C-8F3A-4424-9792-601A93BCAEEC}"/>
                    </a:ext>
                  </a:extLst>
                </p14:cNvPr>
                <p14:cNvContentPartPr/>
                <p14:nvPr/>
              </p14:nvContentPartPr>
              <p14:xfrm>
                <a:off x="7984009" y="1887019"/>
                <a:ext cx="105120" cy="13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AEA73C-8F3A-4424-9792-601A93BCAE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5369" y="1878379"/>
                  <a:ext cx="122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153949-12B7-47FA-ABA3-DED9D1D3B074}"/>
                    </a:ext>
                  </a:extLst>
                </p14:cNvPr>
                <p14:cNvContentPartPr/>
                <p14:nvPr/>
              </p14:nvContentPartPr>
              <p14:xfrm>
                <a:off x="7951969" y="1878019"/>
                <a:ext cx="230760" cy="31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153949-12B7-47FA-ABA3-DED9D1D3B0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2969" y="1869379"/>
                  <a:ext cx="2484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84DFFF-608D-4E31-9511-E5C4DFE56266}"/>
                    </a:ext>
                  </a:extLst>
                </p14:cNvPr>
                <p14:cNvContentPartPr/>
                <p14:nvPr/>
              </p14:nvContentPartPr>
              <p14:xfrm>
                <a:off x="8138089" y="2024899"/>
                <a:ext cx="90720" cy="9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84DFFF-608D-4E31-9511-E5C4DFE562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29449" y="2016259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6D5E07-A0AF-4DB5-8FE3-5C226041A3AD}"/>
                  </a:ext>
                </a:extLst>
              </p14:cNvPr>
              <p14:cNvContentPartPr/>
              <p14:nvPr/>
            </p14:nvContentPartPr>
            <p14:xfrm>
              <a:off x="6878809" y="2482459"/>
              <a:ext cx="20520" cy="240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6D5E07-A0AF-4DB5-8FE3-5C226041A3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70169" y="2473459"/>
                <a:ext cx="381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0F549A-3767-458F-B21C-70E1335DD37A}"/>
              </a:ext>
            </a:extLst>
          </p:cNvPr>
          <p:cNvGrpSpPr/>
          <p:nvPr/>
        </p:nvGrpSpPr>
        <p:grpSpPr>
          <a:xfrm>
            <a:off x="8014249" y="2524579"/>
            <a:ext cx="93240" cy="171360"/>
            <a:chOff x="8014249" y="2524579"/>
            <a:chExt cx="9324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F66785-658E-422A-A5E6-7ACA49825049}"/>
                    </a:ext>
                  </a:extLst>
                </p14:cNvPr>
                <p14:cNvContentPartPr/>
                <p14:nvPr/>
              </p14:nvContentPartPr>
              <p14:xfrm>
                <a:off x="8035129" y="2524579"/>
                <a:ext cx="72360" cy="2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F66785-658E-422A-A5E6-7ACA498250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26129" y="2515579"/>
                  <a:ext cx="90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0049F7-55B6-4123-8890-91D707E13C73}"/>
                    </a:ext>
                  </a:extLst>
                </p14:cNvPr>
                <p14:cNvContentPartPr/>
                <p14:nvPr/>
              </p14:nvContentPartPr>
              <p14:xfrm>
                <a:off x="8014249" y="2557699"/>
                <a:ext cx="9036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0049F7-55B6-4123-8890-91D707E13C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05249" y="2549059"/>
                  <a:ext cx="1080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C87AC4-1D50-4C85-845B-7E8FBB2A2C78}"/>
              </a:ext>
            </a:extLst>
          </p:cNvPr>
          <p:cNvGrpSpPr/>
          <p:nvPr/>
        </p:nvGrpSpPr>
        <p:grpSpPr>
          <a:xfrm>
            <a:off x="7539409" y="2502259"/>
            <a:ext cx="101520" cy="240480"/>
            <a:chOff x="7539409" y="2502259"/>
            <a:chExt cx="1015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222977-2A98-4902-A236-AB4DCE6BFFAF}"/>
                    </a:ext>
                  </a:extLst>
                </p14:cNvPr>
                <p14:cNvContentPartPr/>
                <p14:nvPr/>
              </p14:nvContentPartPr>
              <p14:xfrm>
                <a:off x="7598449" y="2502259"/>
                <a:ext cx="22680" cy="24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222977-2A98-4902-A236-AB4DCE6BFF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9809" y="2493619"/>
                  <a:ext cx="40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7AAD90-2639-45C7-A0FC-10AAFBEA37D9}"/>
                    </a:ext>
                  </a:extLst>
                </p14:cNvPr>
                <p14:cNvContentPartPr/>
                <p14:nvPr/>
              </p14:nvContentPartPr>
              <p14:xfrm>
                <a:off x="7539409" y="2619259"/>
                <a:ext cx="101520" cy="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7AAD90-2639-45C7-A0FC-10AAFBEA37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30409" y="2610259"/>
                  <a:ext cx="1191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189073-15A9-457B-A773-CC3CC42A39AD}"/>
              </a:ext>
            </a:extLst>
          </p:cNvPr>
          <p:cNvGrpSpPr/>
          <p:nvPr/>
        </p:nvGrpSpPr>
        <p:grpSpPr>
          <a:xfrm>
            <a:off x="5470129" y="3296059"/>
            <a:ext cx="641160" cy="400320"/>
            <a:chOff x="5470129" y="3296059"/>
            <a:chExt cx="64116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DE22CC-B7EF-4DD3-8EB4-59C5AC668E4A}"/>
                    </a:ext>
                  </a:extLst>
                </p14:cNvPr>
                <p14:cNvContentPartPr/>
                <p14:nvPr/>
              </p14:nvContentPartPr>
              <p14:xfrm>
                <a:off x="5470129" y="3296059"/>
                <a:ext cx="182880" cy="23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DE22CC-B7EF-4DD3-8EB4-59C5AC668E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1129" y="3287059"/>
                  <a:ext cx="200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2958C0-EC66-4887-BCEA-495949E10EE3}"/>
                    </a:ext>
                  </a:extLst>
                </p14:cNvPr>
                <p14:cNvContentPartPr/>
                <p14:nvPr/>
              </p14:nvContentPartPr>
              <p14:xfrm>
                <a:off x="5533489" y="3324499"/>
                <a:ext cx="214560" cy="37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2958C0-EC66-4887-BCEA-495949E10E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24489" y="3315859"/>
                  <a:ext cx="232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670CE2-E841-49C1-87E3-2C4C9148EBAC}"/>
                    </a:ext>
                  </a:extLst>
                </p14:cNvPr>
                <p14:cNvContentPartPr/>
                <p14:nvPr/>
              </p14:nvContentPartPr>
              <p14:xfrm>
                <a:off x="5974849" y="3329179"/>
                <a:ext cx="111960" cy="1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670CE2-E841-49C1-87E3-2C4C9148EB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5849" y="3320539"/>
                  <a:ext cx="129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B40195-4FEF-459F-86F4-D0E39728E733}"/>
                    </a:ext>
                  </a:extLst>
                </p14:cNvPr>
                <p14:cNvContentPartPr/>
                <p14:nvPr/>
              </p14:nvContentPartPr>
              <p14:xfrm>
                <a:off x="6012649" y="3409459"/>
                <a:ext cx="98640" cy="1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B40195-4FEF-459F-86F4-D0E39728E7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3649" y="3400459"/>
                  <a:ext cx="1162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1A59C9-F76A-463F-8AF7-182DEE835205}"/>
              </a:ext>
            </a:extLst>
          </p:cNvPr>
          <p:cNvGrpSpPr/>
          <p:nvPr/>
        </p:nvGrpSpPr>
        <p:grpSpPr>
          <a:xfrm>
            <a:off x="5827609" y="2931019"/>
            <a:ext cx="631800" cy="205560"/>
            <a:chOff x="5827609" y="2931019"/>
            <a:chExt cx="63180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5B0CE0-74E8-40E7-A203-557035FFB2C6}"/>
                    </a:ext>
                  </a:extLst>
                </p14:cNvPr>
                <p14:cNvContentPartPr/>
                <p14:nvPr/>
              </p14:nvContentPartPr>
              <p14:xfrm>
                <a:off x="5827609" y="2965579"/>
                <a:ext cx="100800" cy="14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5B0CE0-74E8-40E7-A203-557035FFB2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18969" y="2956579"/>
                  <a:ext cx="118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0D47AF-3872-4973-A551-15BF6D78C9C3}"/>
                    </a:ext>
                  </a:extLst>
                </p14:cNvPr>
                <p14:cNvContentPartPr/>
                <p14:nvPr/>
              </p14:nvContentPartPr>
              <p14:xfrm>
                <a:off x="5852809" y="2995459"/>
                <a:ext cx="249120" cy="141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0D47AF-3872-4973-A551-15BF6D78C9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4169" y="2986459"/>
                  <a:ext cx="266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EDB677-6A5B-43A1-9524-DAC6830CDD77}"/>
                    </a:ext>
                  </a:extLst>
                </p14:cNvPr>
                <p14:cNvContentPartPr/>
                <p14:nvPr/>
              </p14:nvContentPartPr>
              <p14:xfrm>
                <a:off x="6059449" y="3078619"/>
                <a:ext cx="8028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EDB677-6A5B-43A1-9524-DAC6830CDD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50449" y="3069619"/>
                  <a:ext cx="9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968EB0-F3D0-43F9-999C-F878B8840460}"/>
                    </a:ext>
                  </a:extLst>
                </p14:cNvPr>
                <p14:cNvContentPartPr/>
                <p14:nvPr/>
              </p14:nvContentPartPr>
              <p14:xfrm>
                <a:off x="6276889" y="2986099"/>
                <a:ext cx="11520" cy="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968EB0-F3D0-43F9-999C-F878B88404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68249" y="2977099"/>
                  <a:ext cx="29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EA6ED4-D905-4644-8823-1C2EE28D4114}"/>
                    </a:ext>
                  </a:extLst>
                </p14:cNvPr>
                <p14:cNvContentPartPr/>
                <p14:nvPr/>
              </p14:nvContentPartPr>
              <p14:xfrm>
                <a:off x="6215329" y="2956939"/>
                <a:ext cx="66600" cy="15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EA6ED4-D905-4644-8823-1C2EE28D41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06689" y="2948299"/>
                  <a:ext cx="84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F45870-7160-46F4-99A7-4F152807BED7}"/>
                    </a:ext>
                  </a:extLst>
                </p14:cNvPr>
                <p14:cNvContentPartPr/>
                <p14:nvPr/>
              </p14:nvContentPartPr>
              <p14:xfrm>
                <a:off x="6332329" y="2931019"/>
                <a:ext cx="127080" cy="16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F45870-7160-46F4-99A7-4F152807BE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23329" y="2922019"/>
                  <a:ext cx="1447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91A873-A4D9-47EF-A6E8-AE8D0BDCB0AF}"/>
              </a:ext>
            </a:extLst>
          </p:cNvPr>
          <p:cNvGrpSpPr/>
          <p:nvPr/>
        </p:nvGrpSpPr>
        <p:grpSpPr>
          <a:xfrm>
            <a:off x="7025329" y="2511619"/>
            <a:ext cx="241560" cy="195480"/>
            <a:chOff x="7025329" y="2511619"/>
            <a:chExt cx="24156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BECBA3-089F-437C-99A2-61980C5DF5A4}"/>
                    </a:ext>
                  </a:extLst>
                </p14:cNvPr>
                <p14:cNvContentPartPr/>
                <p14:nvPr/>
              </p14:nvContentPartPr>
              <p14:xfrm>
                <a:off x="7120729" y="2511619"/>
                <a:ext cx="130680" cy="18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BECBA3-089F-437C-99A2-61980C5DF5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12089" y="2502979"/>
                  <a:ext cx="148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8FD585-C371-4778-8047-C592AC89C31A}"/>
                    </a:ext>
                  </a:extLst>
                </p14:cNvPr>
                <p14:cNvContentPartPr/>
                <p14:nvPr/>
              </p14:nvContentPartPr>
              <p14:xfrm>
                <a:off x="7117489" y="2525299"/>
                <a:ext cx="149400" cy="18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8FD585-C371-4778-8047-C592AC89C3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08489" y="2516299"/>
                  <a:ext cx="167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24C075-230A-40E6-A2B0-1922371F8724}"/>
                    </a:ext>
                  </a:extLst>
                </p14:cNvPr>
                <p14:cNvContentPartPr/>
                <p14:nvPr/>
              </p14:nvContentPartPr>
              <p14:xfrm>
                <a:off x="7025329" y="2598379"/>
                <a:ext cx="24840" cy="3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24C075-230A-40E6-A2B0-1922371F87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16329" y="2589379"/>
                  <a:ext cx="424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AF212A-EBC8-4B07-B35E-3A5969AF24B8}"/>
              </a:ext>
            </a:extLst>
          </p:cNvPr>
          <p:cNvGrpSpPr/>
          <p:nvPr/>
        </p:nvGrpSpPr>
        <p:grpSpPr>
          <a:xfrm>
            <a:off x="6572809" y="3287779"/>
            <a:ext cx="239040" cy="255600"/>
            <a:chOff x="6572809" y="3287779"/>
            <a:chExt cx="2390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1D0D6F-FC40-4D76-8FCF-5CAB706A144B}"/>
                    </a:ext>
                  </a:extLst>
                </p14:cNvPr>
                <p14:cNvContentPartPr/>
                <p14:nvPr/>
              </p14:nvContentPartPr>
              <p14:xfrm>
                <a:off x="6572809" y="3287779"/>
                <a:ext cx="38160" cy="25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1D0D6F-FC40-4D76-8FCF-5CAB706A14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63809" y="3278779"/>
                  <a:ext cx="55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E8E753-9260-40E3-BB5A-0E5E770E67A4}"/>
                    </a:ext>
                  </a:extLst>
                </p14:cNvPr>
                <p14:cNvContentPartPr/>
                <p14:nvPr/>
              </p14:nvContentPartPr>
              <p14:xfrm>
                <a:off x="6698449" y="3294259"/>
                <a:ext cx="113400" cy="15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E8E753-9260-40E3-BB5A-0E5E770E67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89449" y="3285259"/>
                  <a:ext cx="1310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85977F-A659-4436-87A3-A35663C19C4A}"/>
              </a:ext>
            </a:extLst>
          </p:cNvPr>
          <p:cNvGrpSpPr/>
          <p:nvPr/>
        </p:nvGrpSpPr>
        <p:grpSpPr>
          <a:xfrm>
            <a:off x="7002289" y="3276979"/>
            <a:ext cx="1132920" cy="267120"/>
            <a:chOff x="7002289" y="3276979"/>
            <a:chExt cx="11329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6E04B4-7979-400E-98A5-E96C306E4138}"/>
                    </a:ext>
                  </a:extLst>
                </p14:cNvPr>
                <p14:cNvContentPartPr/>
                <p14:nvPr/>
              </p14:nvContentPartPr>
              <p14:xfrm>
                <a:off x="7045489" y="3290659"/>
                <a:ext cx="86400" cy="25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6E04B4-7979-400E-98A5-E96C306E41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6849" y="3281659"/>
                  <a:ext cx="104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9E1A14-7C38-46D9-A21C-B5CDB073652E}"/>
                    </a:ext>
                  </a:extLst>
                </p14:cNvPr>
                <p14:cNvContentPartPr/>
                <p14:nvPr/>
              </p14:nvContentPartPr>
              <p14:xfrm>
                <a:off x="7002289" y="3276979"/>
                <a:ext cx="335160" cy="155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9E1A14-7C38-46D9-A21C-B5CDB07365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93649" y="3267979"/>
                  <a:ext cx="352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C5F073-85A5-4EF5-A853-7AF075CCE36A}"/>
                    </a:ext>
                  </a:extLst>
                </p14:cNvPr>
                <p14:cNvContentPartPr/>
                <p14:nvPr/>
              </p14:nvContentPartPr>
              <p14:xfrm>
                <a:off x="7252489" y="3287779"/>
                <a:ext cx="46872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C5F073-85A5-4EF5-A853-7AF075CCE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43489" y="3278779"/>
                  <a:ext cx="48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34BAF9-D1B3-4D85-8FC6-0992FDA46259}"/>
                    </a:ext>
                  </a:extLst>
                </p14:cNvPr>
                <p14:cNvContentPartPr/>
                <p14:nvPr/>
              </p14:nvContentPartPr>
              <p14:xfrm>
                <a:off x="7630129" y="3282379"/>
                <a:ext cx="482400" cy="209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34BAF9-D1B3-4D85-8FC6-0992FDA462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21129" y="3273739"/>
                  <a:ext cx="500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295646-B0FA-41A6-BF57-B00CA8A0A59C}"/>
                    </a:ext>
                  </a:extLst>
                </p14:cNvPr>
                <p14:cNvContentPartPr/>
                <p14:nvPr/>
              </p14:nvContentPartPr>
              <p14:xfrm>
                <a:off x="7963129" y="3315859"/>
                <a:ext cx="172080" cy="18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295646-B0FA-41A6-BF57-B00CA8A0A5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54129" y="3306859"/>
                  <a:ext cx="1897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D2F59E-1C1D-4494-AD82-F75F74B5A112}"/>
                  </a:ext>
                </a:extLst>
              </p14:cNvPr>
              <p14:cNvContentPartPr/>
              <p14:nvPr/>
            </p14:nvContentPartPr>
            <p14:xfrm>
              <a:off x="2411209" y="2666059"/>
              <a:ext cx="881280" cy="43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D2F59E-1C1D-4494-AD82-F75F74B5A1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02209" y="2657419"/>
                <a:ext cx="898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E677A4-1261-4078-A7FA-1A8F0B2F0AC4}"/>
                  </a:ext>
                </a:extLst>
              </p14:cNvPr>
              <p14:cNvContentPartPr/>
              <p14:nvPr/>
            </p14:nvContentPartPr>
            <p14:xfrm>
              <a:off x="2247049" y="3007699"/>
              <a:ext cx="234000" cy="34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E677A4-1261-4078-A7FA-1A8F0B2F0AC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38409" y="2998699"/>
                <a:ext cx="251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14748C-C495-42B3-97DB-6D67B1FF0734}"/>
                  </a:ext>
                </a:extLst>
              </p14:cNvPr>
              <p14:cNvContentPartPr/>
              <p14:nvPr/>
            </p14:nvContentPartPr>
            <p14:xfrm>
              <a:off x="3819529" y="3003739"/>
              <a:ext cx="631080" cy="15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14748C-C495-42B3-97DB-6D67B1FF07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10529" y="2994739"/>
                <a:ext cx="64872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F840E-F227-4F22-92FF-2A879C697803}"/>
                  </a:ext>
                </a:extLst>
              </p14:cNvPr>
              <p14:cNvContentPartPr/>
              <p14:nvPr/>
            </p14:nvContentPartPr>
            <p14:xfrm>
              <a:off x="707689" y="981259"/>
              <a:ext cx="122292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F840E-F227-4F22-92FF-2A879C697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49" y="972619"/>
                <a:ext cx="1240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E7D4A9-E433-46B9-9E71-7BCD301F89C3}"/>
                  </a:ext>
                </a:extLst>
              </p14:cNvPr>
              <p14:cNvContentPartPr/>
              <p14:nvPr/>
            </p14:nvContentPartPr>
            <p14:xfrm>
              <a:off x="4937689" y="1683619"/>
              <a:ext cx="2291760" cy="9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E7D4A9-E433-46B9-9E71-7BCD301F89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8689" y="1674979"/>
                <a:ext cx="2309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45706B-941E-4726-89C4-3EEE808BD4AF}"/>
                  </a:ext>
                </a:extLst>
              </p14:cNvPr>
              <p14:cNvContentPartPr/>
              <p14:nvPr/>
            </p14:nvContentPartPr>
            <p14:xfrm>
              <a:off x="1678609" y="3069619"/>
              <a:ext cx="1182240" cy="2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45706B-941E-4726-89C4-3EEE808BD4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9609" y="3060619"/>
                <a:ext cx="119988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4D2C833-70DA-44FD-84C1-EE006E36272F}"/>
              </a:ext>
            </a:extLst>
          </p:cNvPr>
          <p:cNvGrpSpPr/>
          <p:nvPr/>
        </p:nvGrpSpPr>
        <p:grpSpPr>
          <a:xfrm>
            <a:off x="2295289" y="4300099"/>
            <a:ext cx="1684440" cy="47160"/>
            <a:chOff x="2295289" y="4300099"/>
            <a:chExt cx="1684440" cy="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464F03-68D4-4FAF-915A-6DB26A3E1AB1}"/>
                    </a:ext>
                  </a:extLst>
                </p14:cNvPr>
                <p14:cNvContentPartPr/>
                <p14:nvPr/>
              </p14:nvContentPartPr>
              <p14:xfrm>
                <a:off x="2295289" y="4312339"/>
                <a:ext cx="531360" cy="3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464F03-68D4-4FAF-915A-6DB26A3E1A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289" y="4303339"/>
                  <a:ext cx="549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46B3CB-E7B9-4DEB-9479-DF424869F4FB}"/>
                    </a:ext>
                  </a:extLst>
                </p14:cNvPr>
                <p14:cNvContentPartPr/>
                <p14:nvPr/>
              </p14:nvContentPartPr>
              <p14:xfrm>
                <a:off x="2822329" y="4300099"/>
                <a:ext cx="1157400" cy="4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46B3CB-E7B9-4DEB-9479-DF424869F4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3689" y="4291099"/>
                  <a:ext cx="1175040" cy="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9EE7FD-CDCB-4639-9C9B-DB6770A9DE2E}"/>
                  </a:ext>
                </a:extLst>
              </p14:cNvPr>
              <p14:cNvContentPartPr/>
              <p14:nvPr/>
            </p14:nvContentPartPr>
            <p14:xfrm>
              <a:off x="5767849" y="738259"/>
              <a:ext cx="875520" cy="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9EE7FD-CDCB-4639-9C9B-DB6770A9D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9209" y="729619"/>
                <a:ext cx="893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2EB22-059B-4F05-B655-4C3C0302CE9B}"/>
                  </a:ext>
                </a:extLst>
              </p14:cNvPr>
              <p14:cNvContentPartPr/>
              <p14:nvPr/>
            </p14:nvContentPartPr>
            <p14:xfrm>
              <a:off x="3113569" y="1343779"/>
              <a:ext cx="747720" cy="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2EB22-059B-4F05-B655-4C3C0302CE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4569" y="1334779"/>
                <a:ext cx="765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B79E95-9F43-4D3D-BA6C-003EA5621A8D}"/>
                  </a:ext>
                </a:extLst>
              </p14:cNvPr>
              <p14:cNvContentPartPr/>
              <p14:nvPr/>
            </p14:nvContentPartPr>
            <p14:xfrm>
              <a:off x="1151929" y="1631779"/>
              <a:ext cx="1080000" cy="7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B79E95-9F43-4D3D-BA6C-003EA5621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929" y="1622779"/>
                <a:ext cx="1097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B9C72E-CCF5-449C-BDAF-9A80CFEF430B}"/>
                  </a:ext>
                </a:extLst>
              </p14:cNvPr>
              <p14:cNvContentPartPr/>
              <p14:nvPr/>
            </p14:nvContentPartPr>
            <p14:xfrm>
              <a:off x="3833569" y="1897819"/>
              <a:ext cx="1038600" cy="4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B9C72E-CCF5-449C-BDAF-9A80CFEF43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569" y="1889179"/>
                <a:ext cx="10562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B2AD0B-3C14-438C-A905-3770C1409F88}"/>
                  </a:ext>
                </a:extLst>
              </p14:cNvPr>
              <p14:cNvContentPartPr/>
              <p14:nvPr/>
            </p14:nvContentPartPr>
            <p14:xfrm>
              <a:off x="4828969" y="3203899"/>
              <a:ext cx="615960" cy="2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B2AD0B-3C14-438C-A905-3770C1409F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20329" y="3194899"/>
                <a:ext cx="633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E97BAF-CE5E-4899-B260-28F25198891E}"/>
                  </a:ext>
                </a:extLst>
              </p14:cNvPr>
              <p14:cNvContentPartPr/>
              <p14:nvPr/>
            </p14:nvContentPartPr>
            <p14:xfrm>
              <a:off x="6261409" y="3444379"/>
              <a:ext cx="531000" cy="1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E97BAF-CE5E-4899-B260-28F2519889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2409" y="3435739"/>
                <a:ext cx="548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40068C-8951-43C4-9546-956C6765B402}"/>
                  </a:ext>
                </a:extLst>
              </p14:cNvPr>
              <p14:cNvContentPartPr/>
              <p14:nvPr/>
            </p14:nvContentPartPr>
            <p14:xfrm>
              <a:off x="3260449" y="3696019"/>
              <a:ext cx="578880" cy="1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40068C-8951-43C4-9546-956C6765B4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1809" y="3687379"/>
                <a:ext cx="59652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261AA-F67F-4C01-AF2E-EAE0D734C8DB}"/>
                  </a:ext>
                </a:extLst>
              </p14:cNvPr>
              <p14:cNvContentPartPr/>
              <p14:nvPr/>
            </p14:nvContentPartPr>
            <p14:xfrm>
              <a:off x="2555929" y="723139"/>
              <a:ext cx="799200" cy="3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261AA-F67F-4C01-AF2E-EAE0D734C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6929" y="714139"/>
                <a:ext cx="816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EC3FFB-C91E-448E-98E8-8BC357E50B5C}"/>
                  </a:ext>
                </a:extLst>
              </p14:cNvPr>
              <p14:cNvContentPartPr/>
              <p14:nvPr/>
            </p14:nvContentPartPr>
            <p14:xfrm>
              <a:off x="7343569" y="1067299"/>
              <a:ext cx="772920" cy="3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EC3FFB-C91E-448E-98E8-8BC357E50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4929" y="1058659"/>
                <a:ext cx="7905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58473A-F918-4531-9D22-E725EF77D985}"/>
                  </a:ext>
                </a:extLst>
              </p14:cNvPr>
              <p14:cNvContentPartPr/>
              <p14:nvPr/>
            </p14:nvContentPartPr>
            <p14:xfrm>
              <a:off x="1187209" y="1303459"/>
              <a:ext cx="838080" cy="7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58473A-F918-4531-9D22-E725EF77D9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209" y="1294819"/>
                <a:ext cx="85572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F807FC4-9D51-492D-B3EC-6EBEE59C3D52}"/>
              </a:ext>
            </a:extLst>
          </p:cNvPr>
          <p:cNvGrpSpPr/>
          <p:nvPr/>
        </p:nvGrpSpPr>
        <p:grpSpPr>
          <a:xfrm>
            <a:off x="1707769" y="1685779"/>
            <a:ext cx="2353320" cy="715320"/>
            <a:chOff x="1707769" y="1685779"/>
            <a:chExt cx="235332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F32138-E227-4285-AC3F-CDD563499576}"/>
                    </a:ext>
                  </a:extLst>
                </p14:cNvPr>
                <p14:cNvContentPartPr/>
                <p14:nvPr/>
              </p14:nvContentPartPr>
              <p14:xfrm>
                <a:off x="1707769" y="1685779"/>
                <a:ext cx="1321200" cy="6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F32138-E227-4285-AC3F-CDD5634995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8769" y="1676779"/>
                  <a:ext cx="1338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39BE41-7351-49EF-B904-B6B4733807A5}"/>
                    </a:ext>
                  </a:extLst>
                </p14:cNvPr>
                <p14:cNvContentPartPr/>
                <p14:nvPr/>
              </p14:nvContentPartPr>
              <p14:xfrm>
                <a:off x="3567889" y="1729699"/>
                <a:ext cx="493200" cy="3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39BE41-7351-49EF-B904-B6B4733807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8889" y="1720699"/>
                  <a:ext cx="51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0C690C-418F-49A1-A0F7-D5F545BA5ECB}"/>
                    </a:ext>
                  </a:extLst>
                </p14:cNvPr>
                <p14:cNvContentPartPr/>
                <p14:nvPr/>
              </p14:nvContentPartPr>
              <p14:xfrm>
                <a:off x="2794969" y="1829419"/>
                <a:ext cx="26640" cy="26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0C690C-418F-49A1-A0F7-D5F545BA5E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6329" y="1820779"/>
                  <a:ext cx="44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19DEB2-00C2-48BB-9AF8-52D172787E7B}"/>
                    </a:ext>
                  </a:extLst>
                </p14:cNvPr>
                <p14:cNvContentPartPr/>
                <p14:nvPr/>
              </p14:nvContentPartPr>
              <p14:xfrm>
                <a:off x="2813329" y="1771099"/>
                <a:ext cx="685080" cy="38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19DEB2-00C2-48BB-9AF8-52D172787E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4689" y="1762459"/>
                  <a:ext cx="702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248614-7C67-4995-A5C3-7AA4BB3208AA}"/>
                    </a:ext>
                  </a:extLst>
                </p14:cNvPr>
                <p14:cNvContentPartPr/>
                <p14:nvPr/>
              </p14:nvContentPartPr>
              <p14:xfrm>
                <a:off x="2901529" y="2222179"/>
                <a:ext cx="142200" cy="11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248614-7C67-4995-A5C3-7AA4BB3208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2529" y="2213539"/>
                  <a:ext cx="159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F6731B-85E2-4ECF-8CAB-E66AEED42702}"/>
                    </a:ext>
                  </a:extLst>
                </p14:cNvPr>
                <p14:cNvContentPartPr/>
                <p14:nvPr/>
              </p14:nvContentPartPr>
              <p14:xfrm>
                <a:off x="3058849" y="2242339"/>
                <a:ext cx="112680" cy="60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F6731B-85E2-4ECF-8CAB-E66AEED427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0209" y="2233339"/>
                  <a:ext cx="130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3AE681-C804-43EE-AF80-BAC9F2F7CFBB}"/>
                    </a:ext>
                  </a:extLst>
                </p14:cNvPr>
                <p14:cNvContentPartPr/>
                <p14:nvPr/>
              </p14:nvContentPartPr>
              <p14:xfrm>
                <a:off x="3160009" y="2244139"/>
                <a:ext cx="97920" cy="15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3AE681-C804-43EE-AF80-BAC9F2F7CF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51369" y="2235499"/>
                  <a:ext cx="115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64E291-5275-4D63-93A0-A91D6F8FF9B9}"/>
                    </a:ext>
                  </a:extLst>
                </p14:cNvPr>
                <p14:cNvContentPartPr/>
                <p14:nvPr/>
              </p14:nvContentPartPr>
              <p14:xfrm>
                <a:off x="3124729" y="2326939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64E291-5275-4D63-93A0-A91D6F8FF9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6089" y="23182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C060E7-DC78-41B9-A789-081CD6EAB611}"/>
                    </a:ext>
                  </a:extLst>
                </p14:cNvPr>
                <p14:cNvContentPartPr/>
                <p14:nvPr/>
              </p14:nvContentPartPr>
              <p14:xfrm>
                <a:off x="3108889" y="2194819"/>
                <a:ext cx="60840" cy="14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C060E7-DC78-41B9-A789-081CD6EAB6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0249" y="2185819"/>
                  <a:ext cx="78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885BDD-E6DC-4AC6-AC5B-03038A9446BE}"/>
                    </a:ext>
                  </a:extLst>
                </p14:cNvPr>
                <p14:cNvContentPartPr/>
                <p14:nvPr/>
              </p14:nvContentPartPr>
              <p14:xfrm>
                <a:off x="3311569" y="2216059"/>
                <a:ext cx="70200" cy="9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885BDD-E6DC-4AC6-AC5B-03038A9446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2569" y="2207419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69FC8D-6C44-4C01-BBB5-8D6F997F2A87}"/>
                    </a:ext>
                  </a:extLst>
                </p14:cNvPr>
                <p14:cNvContentPartPr/>
                <p14:nvPr/>
              </p14:nvContentPartPr>
              <p14:xfrm>
                <a:off x="3396529" y="2249539"/>
                <a:ext cx="74160" cy="3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69FC8D-6C44-4C01-BBB5-8D6F997F2A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87529" y="2240539"/>
                  <a:ext cx="91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555A07-ACF4-42CE-90F7-EED5D728EA3C}"/>
                    </a:ext>
                  </a:extLst>
                </p14:cNvPr>
                <p14:cNvContentPartPr/>
                <p14:nvPr/>
              </p14:nvContentPartPr>
              <p14:xfrm>
                <a:off x="3516409" y="2206339"/>
                <a:ext cx="158040" cy="9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555A07-ACF4-42CE-90F7-EED5D728EA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7409" y="2197699"/>
                  <a:ext cx="175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4D4103-1DF5-4425-9B04-B8B99598560B}"/>
                    </a:ext>
                  </a:extLst>
                </p14:cNvPr>
                <p14:cNvContentPartPr/>
                <p14:nvPr/>
              </p14:nvContentPartPr>
              <p14:xfrm>
                <a:off x="3682729" y="2167459"/>
                <a:ext cx="41760" cy="13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4D4103-1DF5-4425-9B04-B8B9959856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3729" y="2158459"/>
                  <a:ext cx="59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C05D99-E8DE-4C8F-8FF4-685380AC789E}"/>
                    </a:ext>
                  </a:extLst>
                </p14:cNvPr>
                <p14:cNvContentPartPr/>
                <p14:nvPr/>
              </p14:nvContentPartPr>
              <p14:xfrm>
                <a:off x="3758329" y="2204539"/>
                <a:ext cx="159840" cy="78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C05D99-E8DE-4C8F-8FF4-685380AC78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49329" y="2195539"/>
                  <a:ext cx="1774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E6EE62-97B8-4D48-98E4-C196BAE9882F}"/>
              </a:ext>
            </a:extLst>
          </p:cNvPr>
          <p:cNvGrpSpPr/>
          <p:nvPr/>
        </p:nvGrpSpPr>
        <p:grpSpPr>
          <a:xfrm>
            <a:off x="4353769" y="1785499"/>
            <a:ext cx="1025280" cy="306720"/>
            <a:chOff x="4353769" y="1785499"/>
            <a:chExt cx="102528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2522C1-588B-493B-BF5A-E94658903ABE}"/>
                    </a:ext>
                  </a:extLst>
                </p14:cNvPr>
                <p14:cNvContentPartPr/>
                <p14:nvPr/>
              </p14:nvContentPartPr>
              <p14:xfrm>
                <a:off x="4353769" y="1947499"/>
                <a:ext cx="14400" cy="13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2522C1-588B-493B-BF5A-E94658903A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4769" y="1938499"/>
                  <a:ext cx="32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AD6248-A5E6-49AD-BA2A-802BE1D94B57}"/>
                    </a:ext>
                  </a:extLst>
                </p14:cNvPr>
                <p14:cNvContentPartPr/>
                <p14:nvPr/>
              </p14:nvContentPartPr>
              <p14:xfrm>
                <a:off x="4358809" y="1817899"/>
                <a:ext cx="19440" cy="2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AD6248-A5E6-49AD-BA2A-802BE1D94B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9809" y="1808899"/>
                  <a:ext cx="37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E69DFB-0C30-414A-A233-90DF6610FD71}"/>
                    </a:ext>
                  </a:extLst>
                </p14:cNvPr>
                <p14:cNvContentPartPr/>
                <p14:nvPr/>
              </p14:nvContentPartPr>
              <p14:xfrm>
                <a:off x="4431889" y="1852459"/>
                <a:ext cx="243360" cy="23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E69DFB-0C30-414A-A233-90DF6610FD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2889" y="1843459"/>
                  <a:ext cx="261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7AD610-4C5A-468A-B4D3-D86438E04C54}"/>
                    </a:ext>
                  </a:extLst>
                </p14:cNvPr>
                <p14:cNvContentPartPr/>
                <p14:nvPr/>
              </p14:nvContentPartPr>
              <p14:xfrm>
                <a:off x="4591729" y="1968379"/>
                <a:ext cx="91800" cy="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7AD610-4C5A-468A-B4D3-D86438E04C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2729" y="1959739"/>
                  <a:ext cx="10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8A34C0-16F7-4501-807A-0BC84653C974}"/>
                    </a:ext>
                  </a:extLst>
                </p14:cNvPr>
                <p14:cNvContentPartPr/>
                <p14:nvPr/>
              </p14:nvContentPartPr>
              <p14:xfrm>
                <a:off x="4847329" y="1785499"/>
                <a:ext cx="229680" cy="28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8A34C0-16F7-4501-807A-0BC84653C9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8329" y="1776859"/>
                  <a:ext cx="247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A6CB17-48FF-4F48-A76C-D46CAC6E5940}"/>
                    </a:ext>
                  </a:extLst>
                </p14:cNvPr>
                <p14:cNvContentPartPr/>
                <p14:nvPr/>
              </p14:nvContentPartPr>
              <p14:xfrm>
                <a:off x="5102929" y="1801699"/>
                <a:ext cx="18720" cy="2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A6CB17-48FF-4F48-A76C-D46CAC6E59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3929" y="1793059"/>
                  <a:ext cx="36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A3D3BA-F006-4C10-9F2F-4C3EABC7AB95}"/>
                    </a:ext>
                  </a:extLst>
                </p14:cNvPr>
                <p14:cNvContentPartPr/>
                <p14:nvPr/>
              </p14:nvContentPartPr>
              <p14:xfrm>
                <a:off x="5141449" y="1805299"/>
                <a:ext cx="237600" cy="23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A3D3BA-F006-4C10-9F2F-4C3EABC7AB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32449" y="1796659"/>
                  <a:ext cx="25524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DCC521-EE6E-4A72-A6E2-E811E7903E7E}"/>
                  </a:ext>
                </a:extLst>
              </p14:cNvPr>
              <p14:cNvContentPartPr/>
              <p14:nvPr/>
            </p14:nvContentPartPr>
            <p14:xfrm>
              <a:off x="5609089" y="1881259"/>
              <a:ext cx="257040" cy="14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DCC521-EE6E-4A72-A6E2-E811E7903E7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00449" y="1872259"/>
                <a:ext cx="27468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DCE97-943E-46ED-ABB7-D8389DD380B0}"/>
              </a:ext>
            </a:extLst>
          </p:cNvPr>
          <p:cNvGrpSpPr/>
          <p:nvPr/>
        </p:nvGrpSpPr>
        <p:grpSpPr>
          <a:xfrm>
            <a:off x="6129289" y="1716379"/>
            <a:ext cx="449280" cy="324360"/>
            <a:chOff x="6129289" y="1716379"/>
            <a:chExt cx="4492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62DB6C-01D0-43B1-BD95-64B69612A115}"/>
                    </a:ext>
                  </a:extLst>
                </p14:cNvPr>
                <p14:cNvContentPartPr/>
                <p14:nvPr/>
              </p14:nvContentPartPr>
              <p14:xfrm>
                <a:off x="6129289" y="1923379"/>
                <a:ext cx="39240" cy="11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62DB6C-01D0-43B1-BD95-64B69612A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20649" y="1914739"/>
                  <a:ext cx="5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5A622F-019E-432C-87AD-C77FB356496E}"/>
                    </a:ext>
                  </a:extLst>
                </p14:cNvPr>
                <p14:cNvContentPartPr/>
                <p14:nvPr/>
              </p14:nvContentPartPr>
              <p14:xfrm>
                <a:off x="6194809" y="1751299"/>
                <a:ext cx="201240" cy="28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5A622F-019E-432C-87AD-C77FB35649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6169" y="1742299"/>
                  <a:ext cx="21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F8AF44-8AA9-4229-B461-A76374855940}"/>
                    </a:ext>
                  </a:extLst>
                </p14:cNvPr>
                <p14:cNvContentPartPr/>
                <p14:nvPr/>
              </p14:nvContentPartPr>
              <p14:xfrm>
                <a:off x="6405769" y="1716379"/>
                <a:ext cx="172800" cy="27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F8AF44-8AA9-4229-B461-A763748559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97129" y="1707739"/>
                  <a:ext cx="19044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3F23A4-4C75-46F9-AE86-B3C29634A601}"/>
                  </a:ext>
                </a:extLst>
              </p14:cNvPr>
              <p14:cNvContentPartPr/>
              <p14:nvPr/>
            </p14:nvContentPartPr>
            <p14:xfrm>
              <a:off x="3057769" y="2981059"/>
              <a:ext cx="1151280" cy="59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3F23A4-4C75-46F9-AE86-B3C29634A60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49129" y="2972419"/>
                <a:ext cx="116892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E754C-54A1-4C68-ACB3-6683297B2865}"/>
              </a:ext>
            </a:extLst>
          </p:cNvPr>
          <p:cNvGrpSpPr/>
          <p:nvPr/>
        </p:nvGrpSpPr>
        <p:grpSpPr>
          <a:xfrm>
            <a:off x="4654009" y="2206339"/>
            <a:ext cx="2652840" cy="718920"/>
            <a:chOff x="4654009" y="2206339"/>
            <a:chExt cx="265284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3A01F2-BA04-480A-9E52-BD2095788129}"/>
                    </a:ext>
                  </a:extLst>
                </p14:cNvPr>
                <p14:cNvContentPartPr/>
                <p14:nvPr/>
              </p14:nvContentPartPr>
              <p14:xfrm>
                <a:off x="4654009" y="2409019"/>
                <a:ext cx="24120" cy="151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3A01F2-BA04-480A-9E52-BD20957881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5009" y="2400379"/>
                  <a:ext cx="41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6ABDBC-CA7E-4427-A7D5-540BA32A2AA8}"/>
                    </a:ext>
                  </a:extLst>
                </p14:cNvPr>
                <p14:cNvContentPartPr/>
                <p14:nvPr/>
              </p14:nvContentPartPr>
              <p14:xfrm>
                <a:off x="4680289" y="2335939"/>
                <a:ext cx="10440" cy="17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6ABDBC-CA7E-4427-A7D5-540BA32A2A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71289" y="2327299"/>
                  <a:ext cx="28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F96312-57A0-4B2C-9CEA-9D25DDC8E5BE}"/>
                    </a:ext>
                  </a:extLst>
                </p14:cNvPr>
                <p14:cNvContentPartPr/>
                <p14:nvPr/>
              </p14:nvContentPartPr>
              <p14:xfrm>
                <a:off x="4738969" y="2334139"/>
                <a:ext cx="216000" cy="208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F96312-57A0-4B2C-9CEA-9D25DDC8E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9969" y="2325139"/>
                  <a:ext cx="233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5F44D5-5D1C-4EE2-932C-CA9376E693B3}"/>
                    </a:ext>
                  </a:extLst>
                </p14:cNvPr>
                <p14:cNvContentPartPr/>
                <p14:nvPr/>
              </p14:nvContentPartPr>
              <p14:xfrm>
                <a:off x="4910329" y="2413699"/>
                <a:ext cx="106920" cy="4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5F44D5-5D1C-4EE2-932C-CA9376E693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01329" y="2404699"/>
                  <a:ext cx="124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6E50EB-C0D0-4DD8-A8E1-C3CA89CCEFCD}"/>
                    </a:ext>
                  </a:extLst>
                </p14:cNvPr>
                <p14:cNvContentPartPr/>
                <p14:nvPr/>
              </p14:nvContentPartPr>
              <p14:xfrm>
                <a:off x="5179249" y="2253499"/>
                <a:ext cx="93240" cy="27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6E50EB-C0D0-4DD8-A8E1-C3CA89CCEF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0249" y="2244499"/>
                  <a:ext cx="110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07EC3C-3CB2-47D2-ACB3-2009ACD5C51E}"/>
                    </a:ext>
                  </a:extLst>
                </p14:cNvPr>
                <p14:cNvContentPartPr/>
                <p14:nvPr/>
              </p14:nvContentPartPr>
              <p14:xfrm>
                <a:off x="5351689" y="2240899"/>
                <a:ext cx="181800" cy="25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07EC3C-3CB2-47D2-ACB3-2009ACD5C5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2689" y="2231899"/>
                  <a:ext cx="199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785E9F-F267-41E5-90E7-F2FB1BE51449}"/>
                    </a:ext>
                  </a:extLst>
                </p14:cNvPr>
                <p14:cNvContentPartPr/>
                <p14:nvPr/>
              </p14:nvContentPartPr>
              <p14:xfrm>
                <a:off x="5513329" y="2359699"/>
                <a:ext cx="105840" cy="11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785E9F-F267-41E5-90E7-F2FB1BE514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4689" y="2350699"/>
                  <a:ext cx="123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F18137-6FD6-4DF5-95D2-D5F8D7A8AD09}"/>
                    </a:ext>
                  </a:extLst>
                </p14:cNvPr>
                <p14:cNvContentPartPr/>
                <p14:nvPr/>
              </p14:nvContentPartPr>
              <p14:xfrm>
                <a:off x="5672809" y="2341699"/>
                <a:ext cx="132120" cy="14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F18137-6FD6-4DF5-95D2-D5F8D7A8AD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63809" y="2332699"/>
                  <a:ext cx="149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09446F-704A-4938-B4F8-6A88E35AD2EC}"/>
                    </a:ext>
                  </a:extLst>
                </p14:cNvPr>
                <p14:cNvContentPartPr/>
                <p14:nvPr/>
              </p14:nvContentPartPr>
              <p14:xfrm>
                <a:off x="5871529" y="2248099"/>
                <a:ext cx="64440" cy="19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09446F-704A-4938-B4F8-6A88E35AD2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2889" y="2239459"/>
                  <a:ext cx="82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C1923A-C84E-471E-B40A-820E80BC30E6}"/>
                    </a:ext>
                  </a:extLst>
                </p14:cNvPr>
                <p14:cNvContentPartPr/>
                <p14:nvPr/>
              </p14:nvContentPartPr>
              <p14:xfrm>
                <a:off x="5961169" y="2267539"/>
                <a:ext cx="165240" cy="213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C1923A-C84E-471E-B40A-820E80BC30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52169" y="2258539"/>
                  <a:ext cx="182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1B1BAE-FA58-49AF-AA6B-7732FE7919C7}"/>
                    </a:ext>
                  </a:extLst>
                </p14:cNvPr>
                <p14:cNvContentPartPr/>
                <p14:nvPr/>
              </p14:nvContentPartPr>
              <p14:xfrm>
                <a:off x="6339889" y="2343859"/>
                <a:ext cx="152640" cy="11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1B1BAE-FA58-49AF-AA6B-7732FE7919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30889" y="2334859"/>
                  <a:ext cx="170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71E4B1-23EA-4152-AD96-7B7371D9B4E7}"/>
                    </a:ext>
                  </a:extLst>
                </p14:cNvPr>
                <p14:cNvContentPartPr/>
                <p14:nvPr/>
              </p14:nvContentPartPr>
              <p14:xfrm>
                <a:off x="6690529" y="2248459"/>
                <a:ext cx="173880" cy="217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71E4B1-23EA-4152-AD96-7B7371D9B4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81889" y="2239459"/>
                  <a:ext cx="191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4D37FC-6539-478C-A8B3-8C115139EBA8}"/>
                    </a:ext>
                  </a:extLst>
                </p14:cNvPr>
                <p14:cNvContentPartPr/>
                <p14:nvPr/>
              </p14:nvContentPartPr>
              <p14:xfrm>
                <a:off x="6859009" y="2348899"/>
                <a:ext cx="84600" cy="8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4D37FC-6539-478C-A8B3-8C115139EB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50009" y="2339899"/>
                  <a:ext cx="102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436907-169B-45EC-B2F9-5800F1421A78}"/>
                    </a:ext>
                  </a:extLst>
                </p14:cNvPr>
                <p14:cNvContentPartPr/>
                <p14:nvPr/>
              </p14:nvContentPartPr>
              <p14:xfrm>
                <a:off x="6960169" y="2353939"/>
                <a:ext cx="119160" cy="70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436907-169B-45EC-B2F9-5800F1421A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1169" y="2345299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CDDD1A-B9D1-4B11-BF86-2D1F662936D6}"/>
                    </a:ext>
                  </a:extLst>
                </p14:cNvPr>
                <p14:cNvContentPartPr/>
                <p14:nvPr/>
              </p14:nvContentPartPr>
              <p14:xfrm>
                <a:off x="7117489" y="2206339"/>
                <a:ext cx="139320" cy="19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CDDD1A-B9D1-4B11-BF86-2D1F662936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8489" y="2197699"/>
                  <a:ext cx="156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D22C3F-E6D1-4127-BDDC-89C13BC92F15}"/>
                    </a:ext>
                  </a:extLst>
                </p14:cNvPr>
                <p14:cNvContentPartPr/>
                <p14:nvPr/>
              </p14:nvContentPartPr>
              <p14:xfrm>
                <a:off x="7254649" y="2313259"/>
                <a:ext cx="52200" cy="9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D22C3F-E6D1-4127-BDDC-89C13BC92F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45649" y="2304259"/>
                  <a:ext cx="69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3908B6-8F28-47E1-9BDE-E79CB157728E}"/>
                    </a:ext>
                  </a:extLst>
                </p14:cNvPr>
                <p14:cNvContentPartPr/>
                <p14:nvPr/>
              </p14:nvContentPartPr>
              <p14:xfrm>
                <a:off x="4658329" y="2691259"/>
                <a:ext cx="215640" cy="234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3908B6-8F28-47E1-9BDE-E79CB15772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49689" y="2682259"/>
                  <a:ext cx="233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3E88F6-63AA-497C-B550-30BAAFF3EDF5}"/>
                    </a:ext>
                  </a:extLst>
                </p14:cNvPr>
                <p14:cNvContentPartPr/>
                <p14:nvPr/>
              </p14:nvContentPartPr>
              <p14:xfrm>
                <a:off x="4845529" y="2793139"/>
                <a:ext cx="112680" cy="12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3E88F6-63AA-497C-B550-30BAAFF3ED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36529" y="2784139"/>
                  <a:ext cx="130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B90074-D55D-4B5C-A8D3-4D30B7D5DA96}"/>
                    </a:ext>
                  </a:extLst>
                </p14:cNvPr>
                <p14:cNvContentPartPr/>
                <p14:nvPr/>
              </p14:nvContentPartPr>
              <p14:xfrm>
                <a:off x="5063689" y="2783059"/>
                <a:ext cx="149400" cy="131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B90074-D55D-4B5C-A8D3-4D30B7D5DA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55049" y="2774059"/>
                  <a:ext cx="167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6DF09A-B6D1-4A7B-A026-01C450D123D0}"/>
                    </a:ext>
                  </a:extLst>
                </p14:cNvPr>
                <p14:cNvContentPartPr/>
                <p14:nvPr/>
              </p14:nvContentPartPr>
              <p14:xfrm>
                <a:off x="5297329" y="2666059"/>
                <a:ext cx="90360" cy="164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6DF09A-B6D1-4A7B-A026-01C450D123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88329" y="2657419"/>
                  <a:ext cx="108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6FAE53-3A49-43BE-ADBB-1F098EC34719}"/>
                    </a:ext>
                  </a:extLst>
                </p14:cNvPr>
                <p14:cNvContentPartPr/>
                <p14:nvPr/>
              </p14:nvContentPartPr>
              <p14:xfrm>
                <a:off x="5425129" y="2619979"/>
                <a:ext cx="186840" cy="238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6FAE53-3A49-43BE-ADBB-1F098EC347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6489" y="2611339"/>
                  <a:ext cx="204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BD7BBF-E1DF-40B8-8EB4-8F29756F7A12}"/>
                    </a:ext>
                  </a:extLst>
                </p14:cNvPr>
                <p14:cNvContentPartPr/>
                <p14:nvPr/>
              </p14:nvContentPartPr>
              <p14:xfrm>
                <a:off x="5786209" y="2605219"/>
                <a:ext cx="171720" cy="235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BD7BBF-E1DF-40B8-8EB4-8F29756F7A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77569" y="2596579"/>
                  <a:ext cx="189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72CF58-E261-41F6-8255-B90CB9E9D8D2}"/>
                    </a:ext>
                  </a:extLst>
                </p14:cNvPr>
                <p14:cNvContentPartPr/>
                <p14:nvPr/>
              </p14:nvContentPartPr>
              <p14:xfrm>
                <a:off x="5982769" y="2628979"/>
                <a:ext cx="27720" cy="3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72CF58-E261-41F6-8255-B90CB9E9D8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4129" y="2620339"/>
                  <a:ext cx="45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C21702-9470-419C-8311-C267353E4229}"/>
                    </a:ext>
                  </a:extLst>
                </p14:cNvPr>
                <p14:cNvContentPartPr/>
                <p14:nvPr/>
              </p14:nvContentPartPr>
              <p14:xfrm>
                <a:off x="6035689" y="2630779"/>
                <a:ext cx="194760" cy="18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C21702-9470-419C-8311-C267353E42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27049" y="2622139"/>
                  <a:ext cx="212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006BE4-D5F2-4A1F-823B-FA8ACFAA59EF}"/>
                    </a:ext>
                  </a:extLst>
                </p14:cNvPr>
                <p14:cNvContentPartPr/>
                <p14:nvPr/>
              </p14:nvContentPartPr>
              <p14:xfrm>
                <a:off x="6413689" y="2671099"/>
                <a:ext cx="152640" cy="11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006BE4-D5F2-4A1F-823B-FA8ACFAA59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05049" y="2662459"/>
                  <a:ext cx="1702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978A58-4D61-482A-B1D3-AE0C5BCD5133}"/>
              </a:ext>
            </a:extLst>
          </p:cNvPr>
          <p:cNvGrpSpPr/>
          <p:nvPr/>
        </p:nvGrpSpPr>
        <p:grpSpPr>
          <a:xfrm>
            <a:off x="6781249" y="2568499"/>
            <a:ext cx="705600" cy="239040"/>
            <a:chOff x="6781249" y="2568499"/>
            <a:chExt cx="7056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78783A-053D-452C-AE38-7607F50E0BE5}"/>
                    </a:ext>
                  </a:extLst>
                </p14:cNvPr>
                <p14:cNvContentPartPr/>
                <p14:nvPr/>
              </p14:nvContentPartPr>
              <p14:xfrm>
                <a:off x="6781249" y="2603059"/>
                <a:ext cx="170280" cy="204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78783A-053D-452C-AE38-7607F50E0B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2249" y="2594059"/>
                  <a:ext cx="187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1119BA-0901-4404-8A04-4EC6FDC8BA9B}"/>
                    </a:ext>
                  </a:extLst>
                </p14:cNvPr>
                <p14:cNvContentPartPr/>
                <p14:nvPr/>
              </p14:nvContentPartPr>
              <p14:xfrm>
                <a:off x="6967369" y="2670379"/>
                <a:ext cx="118800" cy="8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1119BA-0901-4404-8A04-4EC6FDC8BA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58729" y="2661739"/>
                  <a:ext cx="136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989237-FE6A-4D69-AC66-1A3A04585A6E}"/>
                    </a:ext>
                  </a:extLst>
                </p14:cNvPr>
                <p14:cNvContentPartPr/>
                <p14:nvPr/>
              </p14:nvContentPartPr>
              <p14:xfrm>
                <a:off x="7107769" y="2680459"/>
                <a:ext cx="88200" cy="84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989237-FE6A-4D69-AC66-1A3A04585A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99129" y="2671459"/>
                  <a:ext cx="105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CBACFA-44F9-4295-8FB4-42DEBE2B7D72}"/>
                    </a:ext>
                  </a:extLst>
                </p14:cNvPr>
                <p14:cNvContentPartPr/>
                <p14:nvPr/>
              </p14:nvContentPartPr>
              <p14:xfrm>
                <a:off x="7246369" y="2568499"/>
                <a:ext cx="117720" cy="14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CBACFA-44F9-4295-8FB4-42DEBE2B7D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37729" y="2559859"/>
                  <a:ext cx="135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E5D088-5DE5-406A-B5F5-2DA29D15285A}"/>
                    </a:ext>
                  </a:extLst>
                </p14:cNvPr>
                <p14:cNvContentPartPr/>
                <p14:nvPr/>
              </p14:nvContentPartPr>
              <p14:xfrm>
                <a:off x="7401529" y="2619619"/>
                <a:ext cx="85320" cy="9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E5D088-5DE5-406A-B5F5-2DA29D1528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2529" y="2610979"/>
                  <a:ext cx="1029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E459946-8C67-4063-8827-C212D8A92838}"/>
                  </a:ext>
                </a:extLst>
              </p14:cNvPr>
              <p14:cNvContentPartPr/>
              <p14:nvPr/>
            </p14:nvContentPartPr>
            <p14:xfrm>
              <a:off x="2821609" y="3683419"/>
              <a:ext cx="822240" cy="52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E459946-8C67-4063-8827-C212D8A9283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12609" y="3674779"/>
                <a:ext cx="8398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69F1146-C3EA-4F58-9CDE-9BAADA02F11E}"/>
                  </a:ext>
                </a:extLst>
              </p14:cNvPr>
              <p14:cNvContentPartPr/>
              <p14:nvPr/>
            </p14:nvContentPartPr>
            <p14:xfrm>
              <a:off x="2386729" y="4047379"/>
              <a:ext cx="383400" cy="24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69F1146-C3EA-4F58-9CDE-9BAADA02F11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77729" y="4038379"/>
                <a:ext cx="401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62EAEF8-33C3-48D2-9AE2-17B611FA9BA4}"/>
                  </a:ext>
                </a:extLst>
              </p14:cNvPr>
              <p14:cNvContentPartPr/>
              <p14:nvPr/>
            </p14:nvContentPartPr>
            <p14:xfrm>
              <a:off x="5799169" y="4036219"/>
              <a:ext cx="881640" cy="17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62EAEF8-33C3-48D2-9AE2-17B611FA9BA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90169" y="4027579"/>
                <a:ext cx="89928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995</Words>
  <Application>Microsoft Office PowerPoint</Application>
  <PresentationFormat>On-screen Show (16:9)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Calibri Light</vt:lpstr>
      <vt:lpstr>Office Theme</vt:lpstr>
      <vt:lpstr>CSE 11  Accelerated Intro to Programming Lecture 5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249</cp:revision>
  <dcterms:modified xsi:type="dcterms:W3CDTF">2021-07-06T17:51:55Z</dcterms:modified>
</cp:coreProperties>
</file>