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30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0:57.5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43 1840 0 0,'-10'0'235'0'0,"-21"-2"539"0"0,11-6 5818 0 0,17 6-6152 0 0,1 0 1 0 0,-1 0-1 0 0,1 0 0 0 0,0-1 0 0 0,0 1 1 0 0,0 0-1 0 0,-3-5 0 0 0,0 0 2421 0 0,5 6-2692 0 0,-1 1 0 0 0,1-1 1 0 0,-1 1-1 0 0,1 0 1 0 0,-1 0-1 0 0,1-1 1 0 0,-1 1-1 0 0,0 0 1 0 0,1 0-1 0 0,-1 0 1 0 0,1-1-1 0 0,-1 1 1 0 0,0 0-1 0 0,1 0 1 0 0,-1 0-1 0 0,1 0 1 0 0,-1 0-1 0 0,0 0 1 0 0,1 0-1 0 0,-1 0 1 0 0,1 1-1 0 0,-1-1 1 0 0,0 0-1 0 0,1 0 1 0 0,-1 0-1 0 0,1 1 0 0 0,-1-1 1 0 0,1 0-1 0 0,-1 0 1 0 0,1 1-1 0 0,-1-1 1 0 0,1 1-1 0 0,-1-1 1 0 0,1 0-1 0 0,0 1 1 0 0,-1-1-1 0 0,1 1 1 0 0,-1-1-1 0 0,1 1 1 0 0,0-1-1 0 0,0 1 1 0 0,-1-1-1 0 0,1 2 1 0 0,13 15 1967 0 0,-13-16-2111 0 0,1-1 0 0 0,-1 1 0 0 0,1-1 0 0 0,0 0 0 0 0,-1 1 0 0 0,1-1 0 0 0,-1 1 0 0 0,1-1 0 0 0,0 0 1 0 0,-1 0-1 0 0,1 1 0 0 0,0-1 0 0 0,-1 0 0 0 0,1 0 0 0 0,0 0 0 0 0,1 0 0 0 0,1 1 39 0 0,20 7 296 0 0,0-2 1 0 0,0-1-1 0 0,25 3 1 0 0,71 2 592 0 0,9-11-327 0 0,11 0-213 0 0,6 9 3 0 0,58 5-69 0 0,-96 4-163 0 0,0 0 113 0 0,-86-15-260 0 0,20 2 221 0 0,0-1-1 0 0,0-3 1 0 0,43-4-1 0 0,59-8-3 0 0,-78 5 23 0 0,-54 6-236 0 0,-7 0-19 0 0,1 1 0 0 0,-1-1 0 0 0,0 0 0 0 0,0 0 0 0 0,0 0 0 0 0,7-4 0 0 0,-10 5-20 0 0,4-6-37 0 0,-5 5-115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1:52.3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0 19695 0 0,'-3'8'1787'0'0,"0"-2"-1595"0"0,0 1 0 0 0,0-1 0 0 0,1 1-1 0 0,0 0 1 0 0,0 0 0 0 0,1 0 0 0 0,-1 10 0 0 0,0 52 2947 0 0,2-50-2717 0 0,26 409 2623 0 0,-25-416-3091 0 0,0 5-508 0 0,1 0 0 0 0,0 0-1 0 0,2 0 1 0 0,9 31 0 0 0,-9-42-1029 0 0</inkml:trace>
  <inkml:trace contextRef="#ctx0" brushRef="#br0" timeOffset="1">0 368 23039 0 0,'0'0'2960'0'0,"15"3"-896"0"0,4-5-1725 0 0,1-1 0 0 0,-1 0-1 0 0,1-1 1 0 0,31-12 0 0 0,-11 3-818 0 0,-39 13 457 0 0,45-14-1651 0 0,-15 3-5475 0 0,-6 2-1639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1:52.8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33 4144 0 0,'6'-7'428'0'0,"11"-18"15349"0"0,-21 41-12703 0 0,-17 38-1589 0 0,-11 29-820 0 0,0 18-163 0 0,-22 76 787 0 0,40-122-869 0 0,-9 71 0 0 0,21-112-343 0 0,1 1 0 0 0,1 24 0 0 0,1-34-96 0 0,-1-1-1 0 0,1 0 1 0 0,-1 0-1 0 0,1 0 1 0 0,1 0-1 0 0,-1 0 0 0 0,0 0 1 0 0,1 0-1 0 0,0 0 1 0 0,0 0-1 0 0,0-1 1 0 0,0 1-1 0 0,1-1 0 0 0,2 4 1 0 0,-4-6-23 0 0,1 0-1 0 0,-1 0 1 0 0,0 0 0 0 0,1 0-1 0 0,-1-1 1 0 0,1 1 0 0 0,-1 0 0 0 0,0-1-1 0 0,1 1 1 0 0,0-1 0 0 0,-1 0-1 0 0,1 1 1 0 0,-1-1 0 0 0,1 0 0 0 0,-1 0-1 0 0,1 0 1 0 0,0 0 0 0 0,-1 0-1 0 0,1 0 1 0 0,-1-1 0 0 0,1 1 0 0 0,-1 0-1 0 0,1-1 1 0 0,-1 1 0 0 0,2-2-1 0 0,2 0-446 0 0,0 0-1 0 0,0 0 1 0 0,-1-1-1 0 0,1 0 0 0 0,-1 0 1 0 0,5-5-1 0 0,13-11-8125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1:53.2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 8288 0 0,'0'0'8362'0'0,"-3"5"-5935"0"0,-3 3-540 0 0,1 0-1 0 0,-7 15 1 0 0,9-17-2172 0 0,0 1-1 0 0,1 0 1 0 0,0 0 0 0 0,0 0-1 0 0,1 0 1 0 0,-1 0-1 0 0,1 11 1 0 0,17-14-3398 0 0,-7-7 1226 0 0,2-3-3673 0 0</inkml:trace>
  <inkml:trace contextRef="#ctx0" brushRef="#br0" timeOffset="1">172 1 15664 0 0,'0'0'1695'0'0,"0"10"-1695"0"0,-3-3 0 0 0,1 6 0 0 0,-1-1 1120 0 0,-3 3 184 0 0,4 0 40 0 0,-4 5 0 0 0,-3 3-808 0 0,1-1-168 0 0,3 1-32 0 0,-2-3-8 0 0,-1 3-328 0 0,5-4-160 0 0,1-4 8 0 0,-1 1-9351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1:55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213 578 5472 0 0,'0'0'8128'0'0,"14"4"-2401"0"0,-14-22-4191 0 0,-1 1 0 0 0,-4-25 0 0 0,-23-146 96 0 0,-13 28-1310 0 0,33 129-37 0 0,5 21-196 0 0,0 0-1 0 0,1 0 0 0 0,0 0 1 0 0,1 0-1 0 0,0 0 0 0 0,1-14 1 0 0,0 22-72 0 0,0 0 1 0 0,0 0 0 0 0,1 0-1 0 0,-1 0 1 0 0,1 0 0 0 0,-1 0-1 0 0,1 1 1 0 0,0-1 0 0 0,0 0 0 0 0,-1 0-1 0 0,1 1 1 0 0,1-1 0 0 0,-1 0-1 0 0,0 1 1 0 0,0-1 0 0 0,0 1-1 0 0,1-1 1 0 0,1 0 0 0 0,-1 0 0 0 0,1 1 0 0 0,-1 0 0 0 0,0 1 0 0 0,0-1 0 0 0,1 0 0 0 0,-1 1 0 0 0,0-1 0 0 0,1 1 0 0 0,-1 0 0 0 0,1-1 0 0 0,-1 1 0 0 0,0 0 0 0 0,1 1 0 0 0,3-1 0 0 0,7 3-18 0 0,1 0 0 0 0,-1 0 0 0 0,0 2 0 0 0,1-1 0 0 0,-2 2 0 0 0,1-1 0 0 0,-1 2 0 0 0,0 0 0 0 0,0 0 0 0 0,-1 1 0 0 0,0 0 0 0 0,17 18 0 0 0,-23-22 4 0 0,-1 1 1 0 0,0 1-1 0 0,0-1 0 0 0,-1 0 1 0 0,0 1-1 0 0,0 0 0 0 0,0-1 0 0 0,-1 1 1 0 0,1 0-1 0 0,-1 1 0 0 0,-1-1 1 0 0,1 0-1 0 0,0 10 0 0 0,-2-8 9 0 0,0 0 1 0 0,0-1-1 0 0,-1 1 0 0 0,0 0 0 0 0,0 0 0 0 0,-1 0 1 0 0,0-1-1 0 0,0 1 0 0 0,-7 14 0 0 0,3-11 1 0 0,0 0 0 0 0,-1 0-1 0 0,0-1 1 0 0,-1 0 0 0 0,0 0-1 0 0,-1 0 1 0 0,0-1 0 0 0,0-1 0 0 0,-1 0-1 0 0,0 0 1 0 0,0 0 0 0 0,-1-2-1 0 0,-16 9 1 0 0,12-8-90 0 0,-1-1 0 0 0,0 0 0 0 0,-1-1 0 0 0,-27 4 0 0 0,33-7 34 0 0,0-2 0 0 0,0 1 0 0 0,0-1-1 0 0,0-1 1 0 0,1 0 0 0 0,-1 0 0 0 0,0-1-1 0 0,-13-5 1 0 0,5-3 88 0 0,7 3 42 0 0,12 6-70 0 0,0 1 1 0 0,0 0-1 0 0,0 0 1 0 0,0 0-1 0 0,0 0 1 0 0,-1-1-1 0 0,1 1 1 0 0,0 0 0 0 0,0 0-1 0 0,0 0 1 0 0,0-1-1 0 0,0 1 1 0 0,0 0-1 0 0,0 0 1 0 0,0 0-1 0 0,0-1 1 0 0,0 1 0 0 0,0 0-1 0 0,0 0 1 0 0,0 0-1 0 0,0-1 1 0 0,0 1-1 0 0,0 0 1 0 0,0 0-1 0 0,0-1 1 0 0,0 1 0 0 0,0 0-1 0 0,0 0 1 0 0,0 0-1 0 0,0-1 1 0 0,0 1-1 0 0,0 0 1 0 0,0 0-1 0 0,1 0 1 0 0,-1 0 0 0 0,0-1-1 0 0,0 1 1 0 0,0 0-1 0 0,0 0 1 0 0,1 0-1 0 0,-1 0 1 0 0,0 0 0 0 0,0-1-1 0 0,0 1 1 0 0,0 0-1 0 0,1 0 1 0 0,-1 0-1 0 0,0 0 1 0 0,9-6 418 0 0,-4 4-329 0 0,0 1-1 0 0,0-1 0 0 0,0 1 1 0 0,0 1-1 0 0,0-1 1 0 0,0 1-1 0 0,9 0 1 0 0,38 6 307 0 0,-30-3-315 0 0,13 3-133 0 0,-1 1 0 0 0,45 17 0 0 0,-66-21-158 0 0,-7 0-70 0 0,1-2 0 0 0,-1 1-1 0 0,1-1 1 0 0,0 0-1 0 0,13 0 1 0 0,-17-1-209 0 0,0 0 0 0 0,1-1 0 0 0,-1 1 0 0 0,0-1 0 0 0,0 0 0 0 0,0 0 0 0 0,0 0 0 0 0,6-3 0 0 0,6-6-8280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1:55.6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23 8288 0 0,'3'-23'14054'0'0,"-14"43"-13047"0"0,9-14-997 0 0,-1 0 0 0 0,1 0 1 0 0,0 1-1 0 0,-3 11 0 0 0,5-17-112 0 0,0 0 0 0 0,0 0 0 0 0,-1 1-1 0 0,1-1 1 0 0,0 0 0 0 0,0 0 0 0 0,0 1-1 0 0,1-1 1 0 0,-1 0 0 0 0,0 0 0 0 0,0 1-1 0 0,1-1 1 0 0,-1 0 0 0 0,0 0 0 0 0,1 0-1 0 0,0 0 1 0 0,-1 1 0 0 0,1-1 0 0 0,-1 0 0 0 0,1 0-1 0 0,0 0 1 0 0,0 0 0 0 0,0 0 0 0 0,0-1-1 0 0,0 1 1 0 0,0 0 0 0 0,0 0 0 0 0,0 0-1 0 0,0-1 1 0 0,0 1 0 0 0,1 0 0 0 0,0-1-169 0 0,-1 0 0 0 0,1 0 0 0 0,-1 0 0 0 0,0 0 0 0 0,1 0 0 0 0,-1 0 0 0 0,0 0 0 0 0,1-1 0 0 0,-1 1 1 0 0,1 0-1 0 0,-1-1 0 0 0,0 1 0 0 0,0-1 0 0 0,1 0 0 0 0,1-1 0 0 0,-2 2-29 0 0,8-6-1698 0 0</inkml:trace>
  <inkml:trace contextRef="#ctx0" brushRef="#br0" timeOffset="1">137 13 5064 0 0,'1'1'10640'0'0,"6"10"-8807"0"0,-5-6-1312 0 0,0 0 0 0 0,-1 0 0 0 0,0 0 0 0 0,0 1 0 0 0,0-1 0 0 0,0 0 0 0 0,-1 10 0 0 0,1-7-1059 0 0,-1-1-1 0 0,4 15 1 0 0,-2-12-6656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1:56.0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1 19583 0 0,'0'0'1772'0'0,"1"17"-1305"0"0,10 24 2787 0 0,-1-10-2339 0 0,1 18-152 0 0,-3 0-1 0 0,4 97 1 0 0,-13-69-500 0 0,-12 92 1 0 0,9-136-175 0 0,-12 42 1 0 0,11-59-26 0 0,0 1 1 0 0,-1-2-1 0 0,0 1 1 0 0,-14 21-1 0 0,18-32 23 0 0,-1-1 0 0 0,-1 0 0 0 0,1 0 0 0 0,0 0 0 0 0,-1 0 0 0 0,0-1 0 0 0,-6 5 0 0 0,8-6-358 0 0,-1 0 0 0 0,0-1 0 0 0,0 1 0 0 0,0-1 0 0 0,-5 2 0 0 0,6-3-748 0 0,-1 1 1 0 0,1-1 0 0 0,-1 1 0 0 0,0-1 0 0 0,1 0 0 0 0,-1 0 0 0 0,-4-1-1 0 0,-5-1-7692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1:58.4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224 7 11288 0 0,'0'0'514'0'0,"-9"-6"196"0"0,5 5-561 0 0,-3 1 307 0 0,0 1 0 0 0,1 0 0 0 0,-1 0 0 0 0,0 1 0 0 0,1-1 0 0 0,-1 1 0 0 0,1 1 0 0 0,0-1 0 0 0,0 1 0 0 0,0 0 0 0 0,0 1 0 0 0,0 0 1 0 0,1-1-1 0 0,0 2 0 0 0,-1-1 0 0 0,-7 9 0 0 0,0 2 27 0 0,0 1 1 0 0,1 0-1 0 0,1 1 1 0 0,-12 25-1 0 0,18-34-256 0 0,2 0 1 0 0,-1 0-1 0 0,1 1 0 0 0,0-1 0 0 0,1 1 0 0 0,-3 14 0 0 0,5-20-169 0 0,-1 0 0 0 0,1 0 0 0 0,0-1 1 0 0,0 1-1 0 0,0 0 0 0 0,0 0 0 0 0,1 0 0 0 0,-1-1 0 0 0,1 1 0 0 0,0 0 0 0 0,0 0 0 0 0,0-1 1 0 0,0 1-1 0 0,0-1 0 0 0,0 1 0 0 0,1-1 0 0 0,-1 1 0 0 0,1-1 0 0 0,-1 0 0 0 0,1 0 0 0 0,0 0 1 0 0,0 0-1 0 0,0 0 0 0 0,5 3 0 0 0,-1-1 0 0 0,0-1 0 0 0,1 0 0 0 0,0 0 0 0 0,0 0 0 0 0,0-1 0 0 0,0 0 0 0 0,11 1 0 0 0,3 0 184 0 0,26-1 0 0 0,-34-3-113 0 0,-1 2 1 0 0,1-1-1 0 0,0 2 0 0 0,-1 0 1 0 0,1 0-1 0 0,20 7 0 0 0,-32-8-115 0 0,1 0-1 0 0,0-1 1 0 0,-1 1-1 0 0,1 0 1 0 0,-1 0 0 0 0,1 0-1 0 0,-1 0 1 0 0,1 0-1 0 0,-1 1 1 0 0,1-1 0 0 0,-1 0-1 0 0,0 1 1 0 0,0-1-1 0 0,0 1 1 0 0,0-1-1 0 0,0 1 1 0 0,0-1 0 0 0,0 1-1 0 0,-1 0 1 0 0,1-1-1 0 0,0 1 1 0 0,-1 0-1 0 0,1 0 1 0 0,-1 0 0 0 0,0-1-1 0 0,0 1 1 0 0,0 0-1 0 0,0 0 1 0 0,0 0 0 0 0,0 0-1 0 0,0-1 1 0 0,0 1-1 0 0,-1 2 1 0 0,-2 6 26 0 0,0-1 0 0 0,-1 1 1 0 0,0-1-1 0 0,-10 18 0 0 0,8-16 9 0 0,-3 4-21 0 0,0 0 0 0 0,-2-1-1 0 0,-21 25 1 0 0,-43 33-359 0 0,67-65 34 0 0,-33 27-15 0 0,38-32-58 0 0,0 0 0 0 0,-1 0 0 0 0,1 0 0 0 0,0 0 0 0 0,-1 0 1 0 0,1-1-1 0 0,-1 0 0 0 0,0 0 0 0 0,1 0 0 0 0,-1 0 0 0 0,-5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1:58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11056 0 0,'3'19'6847'0'0,"2"10"-4610"0"0,7 37-1443 0 0,7 131 1313 0 0,-11-98-1873 0 0,0 21-85 0 0,6 46-1851 0 0,-10-149-487 0 0,-1-3-4976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1:59.2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9 136 9672 0 0,'-8'-7'13122'0'0,"19"6"-12850"0"0,0-1-1 0 0,0 0 1 0 0,0-1 0 0 0,19-6-1 0 0,19-5-32 0 0,31-4-154 0 0,-39 7-540 0 0,0 3-1 0 0,45-4 1 0 0,-83 12 276 0 0,0-1 0 0 0,0 1 0 0 0,0 0 0 0 0,0 1 0 0 0,0-1 0 0 0,0 1 0 0 0,0-1 0 0 0,-1 1 0 0 0,1 0 0 0 0,0 0 0 0 0,0 0 0 0 0,0 0 0 0 0,-1 1 0 0 0,1-1 0 0 0,0 1 0 0 0,-1-1 0 0 0,0 1 0 0 0,1 0 0 0 0,-1 0 0 0 0,0 0 0 0 0,0 0 0 0 0,0 1 0 0 0,0-1 0 0 0,0 0 0 0 0,-1 1 0 0 0,1-1 0 0 0,-1 1 0 0 0,1 0 0 0 0,-1 0 0 0 0,0-1 0 0 0,0 1 0 0 0,-1 0-1 0 0,2 3 1 0 0,0 5 18 0 0,-1 1 0 0 0,0-1-1 0 0,-1 0 1 0 0,0 0 0 0 0,0 1 0 0 0,-1-1-1 0 0,-1 0 1 0 0,0 0 0 0 0,0 0-1 0 0,-1 0 1 0 0,-8 18 0 0 0,3-12 357 0 0,6-12 105 0 0,0 0-1 0 0,0-1 1 0 0,-1 1-1 0 0,0-1 0 0 0,0 1 1 0 0,0-1-1 0 0,-8 8 0 0 0,11-12-250 0 0,0 0-1 0 0,0 1 0 0 0,-1-1 0 0 0,1 0 0 0 0,0 0 0 0 0,-1 1 0 0 0,1-1 0 0 0,0 0 0 0 0,-1 0 0 0 0,1 1 0 0 0,0-1 0 0 0,-1 0 0 0 0,1 0 0 0 0,-1 0 0 0 0,1 0 0 0 0,0 0 0 0 0,-1 1 0 0 0,1-1 0 0 0,-1 0 0 0 0,1 0 1 0 0,0 0-1 0 0,-1 0 0 0 0,1 0 0 0 0,-1 0 0 0 0,1 0 0 0 0,0-1 0 0 0,-1 1 0 0 0,1 0 0 0 0,-1 0 0 0 0,0-1 45 0 0,1 1 1 0 0,-1-1-1 0 0,1 1 0 0 0,-1-1 0 0 0,1 0 1 0 0,-1 1-1 0 0,1-1 0 0 0,0 0 0 0 0,-1 1 1 0 0,1-1-1 0 0,0 0 0 0 0,0 0 0 0 0,0 1 1 0 0,-1-2-1 0 0,1-2 295 0 0,-1 0 0 0 0,1-1 1 0 0,0 1-1 0 0,1-7 0 0 0,4-9-190 0 0,1 1-1 0 0,0 1 1 0 0,2-1 0 0 0,0 1-1 0 0,14-23 1 0 0,-2 9-2156 0 0,44-54 0 0 0,-36 57 503 0 0</inkml:trace>
  <inkml:trace contextRef="#ctx0" brushRef="#br0" timeOffset="1">813 93 9672 0 0,'-5'13'864'0'0,"-3"1"-696"0"0,-4-3-168 0 0,7 4 0 0 0,-3 0 2088 0 0,-2-1 384 0 0,2-1 79 0 0,3-3 9 0 0,2-2-1888 0 0,-3-3-376 0 0,-2-3 128 0 0,10-9-512 0 0,-2-6 8 0 0,6-1-5687 0 0,0-11-1145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1:59.5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0 180 4608 0 0,'0'0'847'0'0,"9"-16"12108"0"0,-2-1-10733 0 0,-6 15-2052 0 0,0-1 1 0 0,0 0-1 0 0,0 0 0 0 0,0 1 0 0 0,0-1 0 0 0,1 1 0 0 0,3-5 0 0 0,59-70 1692 0 0,-53 60-1568 0 0,-10 14-250 0 0,0 1 1 0 0,0 0-1 0 0,1 0 1 0 0,-1 0-1 0 0,1 0 1 0 0,-1 0-1 0 0,1 0 1 0 0,0 0-1 0 0,-1 0 1 0 0,1 0-1 0 0,0 1 1 0 0,3-2-1 0 0,-5 2 388 0 0,1 3-377 0 0,0 0-1 0 0,0-1 1 0 0,-1 1-1 0 0,1 0 1 0 0,0-1-1 0 0,-1 1 1 0 0,0 0-1 0 0,1 0 1 0 0,-1-1-1 0 0,0 5 1 0 0,0-4 25 0 0,1 24 294 0 0,-1-21-311 0 0,0 0 1 0 0,0 0-1 0 0,1 0 0 0 0,1 8 1 0 0,-2-13-64 0 0,1 5 12 0 0,0-1 1 0 0,0 0-1 0 0,1 1 0 0 0,-1-1 1 0 0,1 0-1 0 0,0 0 0 0 0,5 7 1 0 0,-6-10-11 0 0,0 0 0 0 0,0 0 0 0 0,0 0 1 0 0,1-1-1 0 0,-1 1 0 0 0,0 0 1 0 0,0 0-1 0 0,1-1 0 0 0,-1 1 1 0 0,1-1-1 0 0,-1 1 0 0 0,1-1 0 0 0,-1 0 1 0 0,1 0-1 0 0,-1 1 0 0 0,1-1 1 0 0,-1 0-1 0 0,1 0 0 0 0,-1 0 0 0 0,1-1 1 0 0,-1 1-1 0 0,1 0 0 0 0,-1-1 1 0 0,1 1-1 0 0,-1 0 0 0 0,0-1 1 0 0,1 0-1 0 0,1 0 0 0 0,3-2-514 0 0,0-1 0 0 0,0 0 0 0 0,0 0 1 0 0,0 0-1 0 0,-1 0 0 0 0,9-10 0 0 0,6-4-1347 0 0,-6 6-291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1:11.1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8088 0 0,'6'-2'5439'0'0,"11"6"-1862"0"0,2-1-667 0 0,-19-3-2792 0 0,1 1 1 0 0,0-1-1 0 0,0 0 1 0 0,-1 0-1 0 0,1 1 1 0 0,0-1-1 0 0,0 0 1 0 0,-1 1-1 0 0,1-1 0 0 0,-1 1 1 0 0,1-1-1 0 0,0 1 1 0 0,-1-1-1 0 0,1 1 1 0 0,-1 0-1 0 0,1-1 1 0 0,-1 1-1 0 0,1 1 0 0 0,0-1 53 0 0,0 0-1 0 0,0 0 0 0 0,-1 0 0 0 0,1 0 0 0 0,0 0 1 0 0,0 0-1 0 0,0-1 0 0 0,0 1 0 0 0,0 0 0 0 0,1 0 1 0 0,0 0-79 0 0,0-1-1 0 0,-1 0 1 0 0,1 1 0 0 0,-1-1 0 0 0,1 0 0 0 0,0 0 0 0 0,-1 0 0 0 0,1 0 0 0 0,0 0 0 0 0,-1-1 0 0 0,1 1 0 0 0,-1 0 0 0 0,1-1 0 0 0,0 1 0 0 0,-1-1 0 0 0,1 0-1 0 0,-1 1 1 0 0,0-1 0 0 0,2-1 0 0 0,20-6 788 0 0,4 2 807 0 0,-26 5-1350 0 0,8 4-117 0 0,-7-3-203 0 0,-1 1 0 0 0,1-1 1 0 0,0 1-1 0 0,-1-1 0 0 0,1 1 0 0 0,0-1 0 0 0,0 0 0 0 0,-1 0 0 0 0,1 0 1 0 0,0 0-1 0 0,-1 0 0 0 0,1 0 0 0 0,2-1 0 0 0,27-2 286 0 0,-23 3-238 0 0,-4 0-20 0 0,1 0 0 0 0,0 0 0 0 0,0 0 0 0 0,0 1 0 0 0,-1-1 0 0 0,1 1 0 0 0,5 2 0 0 0,-8-2-26 0 0,0-1 0 0 0,0 1 0 0 0,0-1-1 0 0,0 0 1 0 0,0 1 0 0 0,0-1 0 0 0,1 0 0 0 0,-1 0 0 0 0,3-1-1 0 0,14 2 113 0 0,11 3 65 0 0,-25-4-150 0 0,1 1 0 0 0,-1-1 0 0 0,1 1-1 0 0,7 2 1 0 0,13 0 230 0 0,-21-2-229 0 0,0 1 0 0 0,0-2 1 0 0,0 1-1 0 0,1-1 0 0 0,-1 0 0 0 0,0 0 0 0 0,0 0 0 0 0,0 0 0 0 0,0-1 1 0 0,6-1-1 0 0,-9 1-46 0 0,1 0 0 0 0,-1 1 0 0 0,1-1 0 0 0,-1 1 1 0 0,1 0-1 0 0,-1 0 0 0 0,1 0 0 0 0,3 0 0 0 0,21 2 129 0 0,-21-1-88 0 0,6 1-38 0 0,-1 1-1 0 0,1 1 0 0 0,13 5 0 0 0,0 2 59 0 0,-17-9-51 0 0,-3-3 44 0 0,5-4-45 0 0,-5 4 6 0 0,0 0 1 0 0,0 0-1 0 0,0 1 1 0 0,0 0-1 0 0,0 0 1 0 0,0 0-1 0 0,8 2 1 0 0,-11-1-17 0 0,39 4 252 0 0,49-1 0 0 0,-63-7-209 0 0,-14 1-38 0 0,12 3-111 0 0,30 6 0 0 0,4-1-210 0 0,-55-6 327 0 0,0 0-1 0 0,0 0 1 0 0,0-1 0 0 0,0 0-1 0 0,0 0 1 0 0,0 0 0 0 0,0 0-1 0 0,-1-1 1 0 0,6-2 0 0 0,-4 1 24 0 0,1 1 0 0 0,-1 0 0 0 0,1 0 0 0 0,9-2 1 0 0,2 2-2 0 0,0 1 0 0 0,0 1 0 0 0,1 0 0 0 0,31 6 0 0 0,-29-3 66 0 0,-13-3-73 0 0,35 9 65 0 0,-30-6-112 0 0,1-1 1 0 0,20 0-1 0 0,-2 0-1 0 0,-28-1 21 0 0,14-2 0 0 0,-4 0 7 0 0,8-1 29 0 0,29 2 1 0 0,18 6-37 0 0,-59-5 0 0 0,50-1 0 0 0,-25-3 0 0 0,-23 1 0 0 0,0 1 0 0 0,0 1 0 0 0,1-1 0 0 0,-1 2 0 0 0,14 1 0 0 0,52 2 0 0 0,-11-2 0 0 0,47-1 0 0 0,-59-2 0 0 0,-28-1 0 0 0,-18 1 0 0 0,0 1 0 0 0,0 0 0 0 0,10 1 0 0 0,2 0 0 0 0,-1-1 0 0 0,34-3 0 0 0,6 0 0 0 0,85-4 0 0 0,-129 7 0 0 0,-13 0 0 0 0,-1 0 0 0 0,1 1 0 0 0,-1-1 0 0 0,1 0 0 0 0,0 0 0 0 0,-1-1 0 0 0,1 1 0 0 0,0 0 0 0 0,-1 0 0 0 0,1-1 0 0 0,-1 1 0 0 0,1-1 0 0 0,-1 0 0 0 0,1 1 0 0 0,-1-1 0 0 0,2-1 0 0 0,2 0 0 0 0,1-1 0 0 0,0 1 0 0 0,0 0 0 0 0,-1 0 0 0 0,1 1 0 0 0,0-1 0 0 0,0 1 0 0 0,0 1 0 0 0,0-1 0 0 0,13 2 0 0 0,13-3 0 0 0,-10 1 0 0 0,0 0 0 0 0,32 4 0 0 0,-31-1 0 0 0,0-1 0 0 0,27-3 0 0 0,102-9 0 0 0,-56 7 0 0 0,-57 4 0 0 0,0 1 0 0 0,58 11 0 0 0,-67-7 0 0 0,2-1 0 0 0,44-1 0 0 0,-54-2 0 0 0,24 4 0 0 0,-24-2 0 0 0,26 1 0 0 0,43 3 0 0 0,-24-2 0 0 0,-50-2 0 0 0,1-1 0 0 0,0-1 0 0 0,21-2 0 0 0,-3-3 0 0 0,-1-2 0 0 0,47-14 0 0 0,-71 17 0 0 0,1 1 0 0 0,-1 0 0 0 0,14 0 0 0 0,19-4 0 0 0,-24 3 0 0 0,0 1 0 0 0,0 1 0 0 0,1 1 0 0 0,19 2 0 0 0,-17 0 0 0 0,-1-1 0 0 0,38-5 0 0 0,43-6 0 0 0,-43 5 0 0 0,-24 0 0 0 0,-25 2 0 0 0,1 1 0 0 0,17 0 0 0 0,125 2 0 0 0,-119 3 0 0 0,-22-1 0 0 0,23 0 0 0 0,-32-1 0 0 0,1 0-13 0 0,8 1-441 0 0,-6-2-2682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1:59.9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0 4608 0 0,'0'0'353'0'0,"-8"3"2334"0"0,-12 12 5477 0 0,3 6-4053 0 0,15-17-3853 0 0,-1 0 0 0 0,1 0-1 0 0,0 0 1 0 0,0 0 0 0 0,1 1-1 0 0,-1-1 1 0 0,1 0 0 0 0,0 1-1 0 0,0-1 1 0 0,1 1 0 0 0,-1-1-1 0 0,1 1 1 0 0,0-1 0 0 0,0 1-1 0 0,2 6 1 0 0,2 3 1 0 0,0-1-1 0 0,1 0 1 0 0,0 0 0 0 0,1 0-1 0 0,1-1 1 0 0,9 13 0 0 0,-11-17-190 0 0,-1-1 0 0 0,1 1 1 0 0,-2 0-1 0 0,1 1 1 0 0,-1-1-1 0 0,0 1 1 0 0,-1-1-1 0 0,0 1 1 0 0,0 0-1 0 0,-1 0 1 0 0,0 10-1 0 0,-1-13-36 0 0,0-1 1 0 0,0 1-1 0 0,-1 0 0 0 0,0 0 0 0 0,0 0 0 0 0,0-1 0 0 0,-1 1 1 0 0,0 0-1 0 0,0-1 0 0 0,0 0 0 0 0,-1 1 0 0 0,0-1 0 0 0,0 0 1 0 0,0 0-1 0 0,0-1 0 0 0,-1 1 0 0 0,-7 7 0 0 0,9-11-46 0 0,1 0 0 0 0,-1 1 0 0 0,1-1 0 0 0,-1 0 0 0 0,0 0 0 0 0,1-1 0 0 0,-1 1 0 0 0,0 0 0 0 0,0 0 0 0 0,1-1 0 0 0,-1 1 0 0 0,0-1 0 0 0,0 0 0 0 0,0 1 0 0 0,0-1 0 0 0,0 0 0 0 0,0 0 0 0 0,0 0 0 0 0,0-1 0 0 0,1 1 0 0 0,-1 0 0 0 0,-3-1 0 0 0,3 0-233 0 0,0 0 0 0 0,1 0-1 0 0,-1 0 1 0 0,0 0 0 0 0,1 0 0 0 0,-1 0 0 0 0,1 0 0 0 0,-1 0-1 0 0,1-1 1 0 0,-1 1 0 0 0,1-1 0 0 0,0 1 0 0 0,0-1-1 0 0,-2-2 1 0 0,-4-10-1650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00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31 21887 0 0,'0'0'75'0'0,"0"0"0"0"0,0 1 0 0 0,-1-1-1 0 0,1 0 1 0 0,0 0 0 0 0,-1 1-1 0 0,1-1 1 0 0,0 0 0 0 0,-1 0 0 0 0,1 0-1 0 0,0 0 1 0 0,-1 1 0 0 0,1-1 0 0 0,0 0-1 0 0,-1 0 1 0 0,1 0 0 0 0,-1 0-1 0 0,1 0 1 0 0,0 0 0 0 0,-1 0 0 0 0,0 0-1 0 0,1 0-48 0 0,1 0 0 0 0,-1-1-1 0 0,0 1 1 0 0,0 0-1 0 0,0 0 1 0 0,0-1 0 0 0,0 1-1 0 0,1 0 1 0 0,-1 0-1 0 0,0-1 1 0 0,0 1 0 0 0,0 0-1 0 0,1 0 1 0 0,-1 0-1 0 0,0 0 1 0 0,0-1 0 0 0,1 1-1 0 0,-1 0 1 0 0,0 0-1 0 0,0 0 1 0 0,1 0 0 0 0,-1 0-1 0 0,0 0 1 0 0,1 0-1 0 0,-1 0 1 0 0,0 0 0 0 0,0 0-1 0 0,1 0 1 0 0,-1 0 0 0 0,0 0-1 0 0,1 0 1 0 0,-1 0-1 0 0,0 0 1 0 0,85-22 3374 0 0,-72 20-3298 0 0,0 1 0 0 0,20-1 0 0 0,6 0-1060 0 0,-20 3-2707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00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0 19231 0 0,'-4'4'209'0'0,"0"-1"-1"0"0,0 0 0 0 0,0 1 0 0 0,1 0 0 0 0,0 0 0 0 0,0 0 0 0 0,0 0 1 0 0,0 1-1 0 0,1-1 0 0 0,-5 10 0 0 0,1 4 143 0 0,-8 31 0 0 0,2-8 836 0 0,4-16-586 0 0,-6 14-83 0 0,2 0 1 0 0,-10 65 0 0 0,19-59-519 0 0,3-41 0 0 0,0-1 0 0 0,1 1 0 0 0,-1-1 0 0 0,1 1 0 0 0,0-1 0 0 0,0 0 0 0 0,0 1 0 0 0,0-1 0 0 0,0 0 0 0 0,4 6 0 0 0,-4-8 0 0 0,0 0 0 0 0,0 0 0 0 0,0-1 0 0 0,0 1 0 0 0,0 0 0 0 0,0-1 0 0 0,1 1 0 0 0,-1-1 0 0 0,0 1 0 0 0,0-1 0 0 0,0 0 0 0 0,1 1 0 0 0,-1-1 0 0 0,0 0 0 0 0,0 0 0 0 0,0 0 0 0 0,1 0 0 0 0,-1 0 0 0 0,0 0 0 0 0,0 0 0 0 0,1 0 0 0 0,-1-1 0 0 0,0 1 0 0 0,0 0 0 0 0,1-1 0 0 0,-1 1 0 0 0,0-1 0 0 0,2 0 0 0 0,2-2 0 0 0,0 1 0 0 0,0-1 0 0 0,0 0 0 0 0,-1 0 0 0 0,7-5 0 0 0,83-89-911 0 0,-70 71-552 0 0,-2 2 125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01.1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50 19351 0 0,'0'0'1943'0'0,"13"-3"-1766"0"0,3 0 813 0 0,0 0 0 0 0,27-11 0 0 0,-28 9-715 0 0,0 0 1 0 0,0 1 0 0 0,17-2-1 0 0,-7 3-255 0 0,-17 1 166 0 0,0 1 1 0 0,1 1 0 0 0,-1-1 0 0 0,13 2 0 0 0,-19-1-167 0 0,0 1 0 0 0,-1-1 1 0 0,1 0-1 0 0,-1 1 1 0 0,1 0-1 0 0,0-1 1 0 0,-1 1-1 0 0,0 0 0 0 0,1 0 1 0 0,-1 0-1 0 0,1 0 1 0 0,-1 0-1 0 0,0 0 1 0 0,0 0-1 0 0,1 1 0 0 0,-1-1 1 0 0,0 0-1 0 0,0 1 1 0 0,0-1-1 0 0,-1 1 1 0 0,1-1-1 0 0,0 1 0 0 0,0-1 1 0 0,-1 1-1 0 0,1 0 1 0 0,-1-1-1 0 0,0 1 1 0 0,1 0-1 0 0,-1-1 1 0 0,0 1-1 0 0,0 0 0 0 0,0 2 1 0 0,0 6 63 0 0,0-1 0 0 0,-1 1 0 0 0,0 0 0 0 0,-4 14 0 0 0,0-4-18 0 0,-18 69 1272 0 0,17-73-1059 0 0,1-2 0 0 0,-2 1 0 0 0,-14 25 0 0 0,16-34-202 0 0,0 0 0 0 0,0 0 0 0 0,-1 0 1 0 0,1-1-1 0 0,-1 1 0 0 0,0-2 0 0 0,-1 1 0 0 0,-11 6 0 0 0,-20 16-3896 0 0,20-14 2295 0 0,-2-5-11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01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127 107 7600 0 0,'0'0'348'0'0,"0"-14"128"0"0,-2 7-53 0 0,1 1 0 0 0,1-1 0 0 0,-1 0 0 0 0,1 1 1 0 0,1-1-1 0 0,-1 1 0 0 0,1-1 0 0 0,0 1 0 0 0,3-9 1 0 0,-4 15-315 0 0,0-1 1 0 0,0 1 0 0 0,0-1 0 0 0,1 1 0 0 0,-1-1 0 0 0,0 0-1 0 0,0 1 1 0 0,0-1 0 0 0,0 1 0 0 0,0-1 0 0 0,0 1-1 0 0,0-1 1 0 0,0 0 0 0 0,0 1 0 0 0,0-1 0 0 0,-1 1 0 0 0,1-1-1 0 0,0 1 1 0 0,0-1 0 0 0,0 1 0 0 0,-1-1 0 0 0,1 1-1 0 0,0-1 1 0 0,-1 1 0 0 0,1-1 0 0 0,0 1 0 0 0,-1-1 0 0 0,1 1-1 0 0,-1-1 1 0 0,1 1 0 0 0,-1 0 0 0 0,1-1 0 0 0,-1 1-1 0 0,1 0 1 0 0,-1-1 0 0 0,1 1 0 0 0,-1 0 0 0 0,1 0 0 0 0,-1 0-1 0 0,1-1 1 0 0,-1 1 0 0 0,1 0 0 0 0,-1 0 0 0 0,0 0 0 0 0,1 0-1 0 0,-1 0 1 0 0,-1 0 0 0 0,0 0 187 0 0,-1 0 0 0 0,1 0 0 0 0,0 1 0 0 0,-1-1 0 0 0,1 1 0 0 0,-1-1 0 0 0,1 1 0 0 0,-1 0 0 0 0,1 0 0 0 0,-3 1 0 0 0,-2 4-59 0 0,-1 0-1 0 0,1 0 1 0 0,0 1 0 0 0,1 0-1 0 0,0 0 1 0 0,0 0 0 0 0,0 1-1 0 0,1 0 1 0 0,0 0 0 0 0,0 1 0 0 0,1-1-1 0 0,0 1 1 0 0,1 0 0 0 0,-3 10-1 0 0,6-16-186 0 0,-1-1 0 0 0,1 1-1 0 0,0 0 1 0 0,0-1 0 0 0,0 1-1 0 0,1-1 1 0 0,-1 1 0 0 0,1-1-1 0 0,-1 1 1 0 0,1-1 0 0 0,0 1-1 0 0,0-1 1 0 0,0 0 0 0 0,0 1-1 0 0,0-1 1 0 0,0 0 0 0 0,1 0-1 0 0,-1 0 1 0 0,1 0 0 0 0,0 0-1 0 0,-1 0 1 0 0,3 1 0 0 0,4 4 24 0 0,0-1 1 0 0,0 1 0 0 0,0-2-1 0 0,10 6 1 0 0,17 5 114 0 0,-24-11-118 0 0,0-1 0 0 0,0 2 0 0 0,15 10 0 0 0,-23-14-57 0 0,-1-1 0 0 0,0 1 0 0 0,0 0 0 0 0,0 0 0 0 0,0 0 0 0 0,0 0 0 0 0,-1 1 0 0 0,1-1-1 0 0,0 0 1 0 0,-1 1 0 0 0,0-1 0 0 0,0 1 0 0 0,0 0 0 0 0,0-1 0 0 0,0 1 0 0 0,0 0 0 0 0,-1-1 0 0 0,1 1 0 0 0,-1 0 0 0 0,1 3 0 0 0,-2-2 7 0 0,0 1 0 0 0,-1-1-1 0 0,1 1 1 0 0,-1-1 0 0 0,0 1 0 0 0,0-1-1 0 0,0 0 1 0 0,0 0 0 0 0,-1 0 0 0 0,-3 4-1 0 0,-1 2-20 0 0,2-3-207 0 0,-1 0 1 0 0,0 0-1 0 0,0-1 0 0 0,-1 1 0 0 0,0-2 0 0 0,0 1 1 0 0,0-1-1 0 0,-1 0 0 0 0,1 0 0 0 0,-1-1 0 0 0,-1 0 1 0 0,1 0-1 0 0,-13 3 0 0 0,21-7 119 0 0,0 0-1 0 0,0 0 1 0 0,0 1-1 0 0,0-1 1 0 0,0 0 0 0 0,-1 0-1 0 0,1 0 1 0 0,0 0-1 0 0,0 0 1 0 0,0 0 0 0 0,0 0-1 0 0,0 0 1 0 0,-1 0 0 0 0,1 0-1 0 0,0 0 1 0 0,0 0-1 0 0,0 0 1 0 0,0 0 0 0 0,0 0-1 0 0,-1 0 1 0 0,1 0-1 0 0,0 0 1 0 0,0 0 0 0 0,0 0-1 0 0,0 0 1 0 0,0 0 0 0 0,-1 0-1 0 0,1-1 1 0 0,0 1-1 0 0,0 0 1 0 0,0 0 0 0 0,0 0-1 0 0,0 0 1 0 0,0 0-1 0 0,0 0 1 0 0,-1 0 0 0 0,1 0-1 0 0,0-1 1 0 0,0 1 0 0 0,0 0-1 0 0,0 0 1 0 0,2-7-5144 0 0,4-2-1498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02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51 4144 0 0,'8'-7'179'0'0,"-1"0"-1"0"0,0-1 1 0 0,0 0 0 0 0,7-12 11803 0 0,-23 26-10327 0 0,6-4-976 0 0,-6 6-356 0 0,0 0-1 0 0,0 0 1 0 0,1 1-1 0 0,0 0 1 0 0,0 1-1 0 0,1 0 1 0 0,1 0-1 0 0,-1 0 1 0 0,2 1-1 0 0,-1 0 1 0 0,2 0-1 0 0,-1 1 1 0 0,1-1-1 0 0,1 1 1 0 0,-2 15-1 0 0,4-26-298 0 0,1-1-1 0 0,0 1 0 0 0,0 0 1 0 0,0-1-1 0 0,0 1 0 0 0,-1 0 1 0 0,1 0-1 0 0,0-1 0 0 0,0 1 1 0 0,0 0-1 0 0,1 0 0 0 0,-1-1 1 0 0,0 1-1 0 0,0 0 0 0 0,0 0 1 0 0,1-1-1 0 0,-1 1 0 0 0,0 0 1 0 0,0-1-1 0 0,1 1 0 0 0,-1 0 1 0 0,1-1-1 0 0,-1 1 0 0 0,2 1 1 0 0,-2-2-4 0 0,1 0 0 0 0,0 0 1 0 0,0 0-1 0 0,0 1 1 0 0,-1-1-1 0 0,1 0 0 0 0,0 0 1 0 0,0 0-1 0 0,0 0 1 0 0,0 0-1 0 0,-1 0 0 0 0,1-1 1 0 0,0 1-1 0 0,0 0 1 0 0,0 0-1 0 0,-1-1 0 0 0,1 1 1 0 0,1-1-1 0 0,4-2 55 0 0,-1 0-1 0 0,1 0 1 0 0,-1-1 0 0 0,7-5-1 0 0,-2-1 54 0 0,-1-1 0 0 0,14-18 0 0 0,-16 20 79 0 0,-1 1 1 0 0,1-1-1 0 0,1 1 0 0 0,0 0 0 0 0,0 1 1 0 0,11-9-1 0 0,-18 15-204 0 0,0 1 0 0 0,0-1 0 0 0,0 1-1 0 0,0-1 1 0 0,0 1 0 0 0,0-1 0 0 0,0 1 0 0 0,0 0 0 0 0,0-1 0 0 0,0 1 0 0 0,0 0 0 0 0,0 0 0 0 0,0 0-1 0 0,0 0 1 0 0,0 0 0 0 0,0 0 0 0 0,0 0 0 0 0,0 0 0 0 0,0 0 0 0 0,0 1 0 0 0,0-1 0 0 0,0 0-1 0 0,0 1 1 0 0,0-1 0 0 0,0 1 0 0 0,0-1 0 0 0,0 1 0 0 0,0-1 0 0 0,0 1 0 0 0,0-1 0 0 0,0 1 0 0 0,-1 0-1 0 0,1 0 1 0 0,0-1 0 0 0,0 1 0 0 0,-1 0 0 0 0,1 0 0 0 0,-1 0 0 0 0,1 0 0 0 0,-1 0 0 0 0,1 0 0 0 0,0 1-1 0 0,1 4-13 0 0,0-1-1 0 0,0 1 1 0 0,0 0-1 0 0,-1 0 1 0 0,0-1-1 0 0,1 10 1 0 0,-1 31-858 0 0,-1-30 602 0 0,1 1 1 0 0,0 0 0 0 0,5 22-1 0 0,-6-37 246 0 0,1 0 0 0 0,-1-1 0 0 0,1 1 0 0 0,0 0 0 0 0,0 0 0 0 0,0 0 0 0 0,0-1 0 0 0,2 4 0 0 0,-3-5-82 0 0,1 1 0 0 0,-1 0 0 0 0,1-1-1 0 0,0 1 1 0 0,-1-1 0 0 0,1 0 0 0 0,0 1-1 0 0,-1-1 1 0 0,1 1 0 0 0,0-1 0 0 0,-1 0 0 0 0,1 0-1 0 0,0 1 1 0 0,0-1 0 0 0,-1 0 0 0 0,1 0-1 0 0,0 0 1 0 0,0 0 0 0 0,-1 0 0 0 0,1 0 0 0 0,0 0-1 0 0,0 0 1 0 0,0 0 0 0 0,-1 0 0 0 0,1 0 0 0 0,1-1-1 0 0,11-4-8087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02.4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 5528 0 0,'0'0'600'0'0,"9"0"-600"0"0,-1-3 0 0 0,0 0 3360 0 0,1 1 656 0 0,-3 2 135 0 0,2-3 25 0 0,0 1-3168 0 0,1 2-632 0 0,-3 2-128 0 0,-1 1-24 0 0,4-3-752 0 0,-3 2-144 0 0,-4 4-32 0 0</inkml:trace>
  <inkml:trace contextRef="#ctx0" brushRef="#br0" timeOffset="1">73 118 10592 0 0,'0'0'944'0'0,"3"5"-752"0"0,6-3-192 0 0,2 3 2208 0 0,4-3 415 0 0,-2-2 73 0 0,7 0 24 0 0,-3-4-1912 0 0,2 1-376 0 0,-2 1-80 0 0,6 2-8 0 0,0-5-1000 0 0,-1 3-200 0 0,17-9-40 0 0,-16 1-7799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06.4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10 5528 0 0,'-12'-2'584'0'0,"11"3"90"0"0,0-1 0 0 0,-1 0 1 0 0,1 1-1 0 0,0-1 0 0 0,0 1 0 0 0,0-1 1 0 0,0 1-1 0 0,0 0 0 0 0,0-1 0 0 0,-2 3 1 0 0,2-3 5 0 0,0 1-1 0 0,0 0 1 0 0,0 0 0 0 0,-1-1 0 0 0,1 1 0 0 0,0 0 0 0 0,0-1 0 0 0,0 1 0 0 0,-1-1 0 0 0,1 0-1 0 0,-3 1 1768 0 0,4-2-2403 0 0,0 0 0 0 0,0 1 0 0 0,0-1 0 0 0,0 0 0 0 0,0 0 0 0 0,1 0 1 0 0,-1 1-1 0 0,0-1 0 0 0,0 0 0 0 0,1 0 0 0 0,-1 1 0 0 0,0-1 0 0 0,1 0 0 0 0,-1 1 0 0 0,0-1 0 0 0,1 0 0 0 0,-1 1 0 0 0,1-1 0 0 0,0 0 1 0 0,4-6-1363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06.8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1 12896 0 0,'0'0'1152'0'0,"-8"7"-928"0"0,2 3-224 0 0,0 0 0 0 0,1 0 1456 0 0,-1 1 239 0 0,0 3 57 0 0,-2 4 8 0 0,0 0-1240 0 0,2-1-240 0 0,-6 3-56 0 0,-1 0 0 0 0,1 3-1016 0 0,-4-3-200 0 0,4-1-32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07.8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79 17047 0 0,'-1'-13'711'0'0,"1"12"-617"0"0,0-1 0 0 0,-1 1 1 0 0,1-1-1 0 0,0 1 0 0 0,0 0 0 0 0,0-1 1 0 0,0 1-1 0 0,0-1 0 0 0,0 1 0 0 0,0 0 1 0 0,0-1-1 0 0,0 1 0 0 0,1-1 1 0 0,-1 1-1 0 0,1 0 0 0 0,-1-1 0 0 0,1 1 1 0 0,-1 0-1 0 0,1 0 0 0 0,0-1 0 0 0,0 1 1 0 0,-1 0-1 0 0,1 0 0 0 0,0 0 0 0 0,1-1 1 0 0,7-4 1083 0 0,-8 5-1039 0 0,1 0 1 0 0,-1 0 0 0 0,1 0-1 0 0,0 0 1 0 0,-1 0 0 0 0,1 0-1 0 0,0 0 1 0 0,0 1 0 0 0,3-1-1 0 0,21-6 142 0 0,-21 5-241 0 0,0 0 0 0 0,1 1 0 0 0,-1 0 0 0 0,1 0-1 0 0,6-1 1 0 0,9 2-1897 0 0,38 5 0 0 0,-59-5 1707 0 0,1 0 1 0 0,-1 1 0 0 0,1-1-1 0 0,-1 0 1 0 0,1 0 0 0 0,-1 0-1 0 0,1 1 1 0 0,-1-1 0 0 0,1 0-1 0 0,-1 0 1 0 0,1 1 0 0 0,-1-1-1 0 0,0 0 1 0 0,1 1 0 0 0,-1-1-1 0 0,1 0 1 0 0,-1 1 0 0 0,0-1-1 0 0,1 1 1 0 0,-1 0-1 0 0,2 1-1518 0 0,3 5-28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1:30.9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222 33 1840 0 0,'-5'1'614'0'0,"-8"0"1485"0"0,-4-2 956 0 0,1 0 1 0 0,-30-8-1 0 0,30 5-794 0 0,-1 1 0 0 0,-30-1 0 0 0,27 8 2259 0 0,28-1-3879 0 0,21 1-323 0 0,0-2 0 0 0,0-1 0 0 0,35-3 0 0 0,-43 2-147 0 0,207-15 1162 0 0,-11 10-837 0 0,-183 3-473 0 0,-14 0 31 0 0,26 1 0 0 0,-41 2-46 0 0,1-1 1 0 0,-1 1 0 0 0,1 0-1 0 0,-1 0 1 0 0,1 1 0 0 0,-1-1-1 0 0,0 1 1 0 0,0 1 0 0 0,7 3-1 0 0,-11-6-3 0 0,-1 0-1 0 0,1 0 1 0 0,-1 1-1 0 0,1-1 0 0 0,-1 0 1 0 0,1 1-1 0 0,-1-1 0 0 0,0 0 1 0 0,1 1-1 0 0,-1-1 0 0 0,1 0 1 0 0,-1 1-1 0 0,0-1 1 0 0,1 1-1 0 0,-1-1 0 0 0,0 1 1 0 0,0-1-1 0 0,0 1 0 0 0,1-1 1 0 0,-1 1-1 0 0,0-1 0 0 0,0 1 1 0 0,0-1-1 0 0,0 1 1 0 0,0-1-1 0 0,0 1 0 0 0,0-1 1 0 0,0 1-1 0 0,0-1 0 0 0,0 1 1 0 0,0-1-1 0 0,0 2 0 0 0,-1-1 11 0 0,0 1-1 0 0,0-1 0 0 0,0 0 0 0 0,0 0 0 0 0,0 1 0 0 0,0-1 0 0 0,0 0 0 0 0,0 0 0 0 0,0 0 0 0 0,-1 0 0 0 0,-1 1 0 0 0,-5 3 51 0 0,0-1 0 0 0,-17 6 0 0 0,9-4-40 0 0,0-2-1 0 0,-1 0 1 0 0,0-1-1 0 0,0 0 1 0 0,-28-1-1 0 0,-88-7 168 0 0,84 1-168 0 0,-273-38-123 0 0,225 30 35 0 0,66 9-1 0 0,31 3 64 0 0,1 0 0 0 0,-1 0 0 0 0,0 0-1 0 0,0 0 1 0 0,0-1 0 0 0,0 1 0 0 0,0 0 0 0 0,0 0 0 0 0,0 0 0 0 0,0 0-1 0 0,0 0 1 0 0,0 0 0 0 0,0 0 0 0 0,0-1 0 0 0,0 1 0 0 0,0 0-1 0 0,0 0 1 0 0,0 0 0 0 0,0 0 0 0 0,0 0 0 0 0,0 0 0 0 0,0 0-1 0 0,0-1 1 0 0,0 1 0 0 0,0 0 0 0 0,0 0 0 0 0,0 0 0 0 0,0 0 0 0 0,0 0-1 0 0,0 0 1 0 0,0 0 0 0 0,0-1 0 0 0,0 1 0 0 0,0 0 0 0 0,0 0-1 0 0,0 0 1 0 0,0 0 0 0 0,-1 0 0 0 0,1 0 0 0 0,0 0 0 0 0,0 0-1 0 0,0 0 1 0 0,0 0 0 0 0,0 0 0 0 0,0-1 0 0 0,0 1 0 0 0,0 0 0 0 0,-1 0-1 0 0,1 0 1 0 0,0 0 0 0 0,0 0 0 0 0,6-1 2 0 0,0-1-1 0 0,0 1 1 0 0,1 0 0 0 0,-1 0-1 0 0,0 1 1 0 0,11 0 0 0 0,-10 1 5 0 0,98-2 241 0 0,267 7 518 0 0,-124 14 4 0 0,-65 13-590 0 0,-162-29-128 0 0,10-1 174 0 0,-31-3-218 0 0,1 0 0 0 0,-1-1 0 0 0,1 1 0 0 0,-1 0 0 0 0,1 0 0 0 0,-1-1 0 0 0,1 1 0 0 0,-1-1 0 0 0,1 1 0 0 0,-1 0 0 0 0,1-1 0 0 0,-1 1 0 0 0,1-1 0 0 0,-1 1 1 0 0,0-1-1 0 0,1 1 0 0 0,-1-1 0 0 0,0 1 0 0 0,0-1 0 0 0,1 0 0 0 0,-1 1 0 0 0,0-1 0 0 0,0 1 0 0 0,0-1 0 0 0,0 0 0 0 0,0 1 0 0 0,0-1 0 0 0,0 1 0 0 0,0-1 0 0 0,0 0 0 0 0,0 1 0 0 0,0-1 1 0 0,0 1-1 0 0,0-1 0 0 0,0 0 0 0 0,-1 1 0 0 0,1-1 0 0 0,-5-20-235 0 0,3 18-494 0 0,0 0 0 0 0,0 0 0 0 0,1 0 0 0 0,-2 1 0 0 0,1-1 0 0 0,0 0 0 0 0,-1 1 0 0 0,1-1 0 0 0,-5-2 0 0 0,2 2-1209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08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16815 0 0,'0'0'1522'0'0,"1"1"-1250"0"0,2 1-13 0 0,0-1 0 0 0,0 1 0 0 0,1-1 0 0 0,-1 0 0 0 0,0 0 0 0 0,1 0 0 0 0,-1 0 0 0 0,1 0 0 0 0,-1-1 0 0 0,1 0 0 0 0,-1 0 0 0 0,6 0 0 0 0,3-1 273 0 0,0-1 0 0 0,16-4 0 0 0,7-2-249 0 0,-1 1-1168 0 0,-17 1-262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09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88 3224 0 0,'0'0'143'0'0,"3"-15"26"0"0,-3 5 603 0 0,1 3 1748 0 0,-1 0-1 0 0,-1-1 0 0 0,1 1 0 0 0,-3-9 0 0 0,-5 0 371 0 0,8 15-2838 0 0,0 1 0 0 0,-1 0-1 0 0,1 0 1 0 0,0 0 0 0 0,-1 0 0 0 0,1-1 0 0 0,0 1-1 0 0,-1 0 1 0 0,1 0 0 0 0,0 0 0 0 0,-1 0 0 0 0,1 0-1 0 0,-1 0 1 0 0,1 0 0 0 0,0 0 0 0 0,-1 0-1 0 0,1 0 1 0 0,0 0 0 0 0,-1 0 0 0 0,1 0 0 0 0,0 1-1 0 0,-1-1 1 0 0,1 0 0 0 0,-1 0 0 0 0,1 0-1 0 0,0 0 1 0 0,-1 1 0 0 0,-9 5 503 0 0,10-6-467 0 0,-4 4 102 0 0,0-1 0 0 0,0 1 0 0 0,0 0-1 0 0,1 0 1 0 0,0 0 0 0 0,0 0 0 0 0,0 0-1 0 0,0 1 1 0 0,-3 8 0 0 0,-2 6 144 0 0,-6 23 0 0 0,8-22-81 0 0,-4 14 204 0 0,1-1 0 0 0,2 1 0 0 0,1 1 1 0 0,2-1-1 0 0,1 1 0 0 0,2 0 0 0 0,5 63 0 0 0,-2-81-317 0 0,1 11 220 0 0,10 46 0 0 0,-12-67-322 0 0,1 0-1 0 0,1 0 1 0 0,-1 0 0 0 0,1 0 0 0 0,1 0 0 0 0,-1 0 0 0 0,1-1 0 0 0,0 0 0 0 0,1 0 0 0 0,-1 0 0 0 0,8 7 0 0 0,-9-10-236 0 0,0-1 1 0 0,0 0-1 0 0,0 0 0 0 0,0 0 1 0 0,1 0-1 0 0,-1 0 1 0 0,0-1-1 0 0,1 0 0 0 0,-1 1 1 0 0,1-1-1 0 0,0 0 1 0 0,-1-1-1 0 0,1 1 0 0 0,4-1 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10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0 11024 0 0,'-6'10'832'0'0,"1"-10"-448"0"0,-1 0-384 0 0,-3 0 0 0 0,4 3 0 0 0,-1-1 0 0 0,1 1 184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10.9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35 5064 0 0,'0'0'448'0'0,"-5"5"-352"0"0,2 2-96 0 0,-5 2 0 0 0,2 0 1136 0 0,0 1 208 0 0,1 0 48 0 0,-1-2 8 0 0,4 1-1096 0 0,-1-1-216 0 0,3 0-88 0 0,0-3 64 0 0</inkml:trace>
  <inkml:trace contextRef="#ctx0" brushRef="#br0" timeOffset="1">691 0 5528 0 0,'-3'2'488'0'0,"-3"1"-392"0"0,0 2-96 0 0,1 0 0 0 0,-3 2 1920 0 0,-1 2 352 0 0,1-2 80 0 0,2 0 16 0 0,-3 0-1952 0 0,4-1-416 0 0,-1-1 0 0 0,6-3 16 0 0,8-2-4128 0 0,4-2-840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11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877 1 11544 0 0,'0'0'256'0'0,"-3"7"48"0"0,-3 4 16 0 0,0 1 0 0 0,1-1-256 0 0,-1 3-64 0 0,-2 1 0 0 0</inkml:trace>
  <inkml:trace contextRef="#ctx0" brushRef="#br0" timeOffset="1">4 1018 5984 0 0,'0'0'7120'0'0,"0"7"-4784"0"0,-3 2-1920 0 0,3 0-416 0 0,0-2 0 0 0,0 0-4240 0 0,0 1-832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11.6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76 4144 0 0,'0'0'368'0'0,"-7"5"-296"0"0,5-1-72 0 0,-1 1 0 0 0,0 2 2944 0 0,1-1-1288 0 0</inkml:trace>
  <inkml:trace contextRef="#ctx0" brushRef="#br0" timeOffset="1">583 1 5528 0 0,'-6'4'240'0'0,"0"-1"56"0"0,0 2-232 0 0,-2 0-64 0 0,-4 3 0 0 0,4-1 0 0 0,0 0 1656 0 0,-1 4 320 0 0,-2-4 64 0 0,6 0 8 0 0,-1-2-1848 0 0,0 1-368 0 0</inkml:trace>
  <inkml:trace contextRef="#ctx0" brushRef="#br0" timeOffset="2">659 20 3968 0 0,'-8'18'176'0'0,"4"-11"40"0"0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12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 11808 0 0,'0'0'1152'0'0,"0"8"-1024"0"0,0-1-128 0 0,0 2 0 0 0,-3 2 0 0 0,3-1 136 0 0,-3 3 8 0 0,1 1 0 0 0,2 2 0 0 0,-3-4-144 0 0,0 1-128 0 0,3-1 32 0 0,-3 1 0 0 0,3-6 96 0 0,3 4-88 0 0,0-7 88 0 0,0 1-80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12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3 9216 0 0,'0'0'976'0'0,"-2"-3"-976"0"0,-5 3 2904 0 0,2 5-1296 0 0,-1 3 16 0 0,1-3-1249 0 0,0 2-247 0 0,1 4-56 0 0,-2-1-8 0 0,1 5-64 0 0,2-3 0 0 0,1 1 0 0 0,-1 1-4487 0 0,3 2-953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12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 3680 0 0,'9'-9'10713'0'0,"-8"9"-10633"0"0,0 1 0 0 0,0 0 0 0 0,0 0-1 0 0,0 0 1 0 0,0 0 0 0 0,0 0 0 0 0,0 0 0 0 0,-1 0 0 0 0,1 1 0 0 0,0-1 0 0 0,-1 0 0 0 0,1 0-1 0 0,-1 1 1 0 0,1-1 0 0 0,-1 0 0 0 0,0 0 0 0 0,1 1 0 0 0,-1-1 0 0 0,0 0 0 0 0,0 1 0 0 0,0-1-1 0 0,0 0 1 0 0,0 3 0 0 0,-1 4-93 0 0,0-1 1 0 0,-5 16-1 0 0,3-9 125 0 0,0 11-192 0 0,3-12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13.1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0 12896 0 0,'0'0'576'0'0,"-6"0"112"0"0,0 0-552 0 0,0 3-136 0 0,-2 5 0 0 0,3-1 0 0 0,2-2 1056 0 0,-3 3 175 0 0,0-3 41 0 0,1 2 8 0 0,2-2-1024 0 0,1-1-192 0 0,-5 5-64 0 0</inkml:trace>
  <inkml:trace contextRef="#ctx0" brushRef="#br0" timeOffset="1">80 52 13824 0 0,'-4'11'608'0'0,"1"-4"128"0"0,1 1-584 0 0,-1 0-152 0 0,0 4 0 0 0,1 1 0 0 0,-1-4 440 0 0,-2 7 56 0 0,-2-4 15 0 0,2-1 1 0 0,2 1-416 0 0,-2-5-96 0 0,-1 3 0 0 0,2 0-4615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1:43.5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 8720 0 0,'-12'9'13966'0'0,"17"-9"-15127"0"0,9 1 1836 0 0,13-1 76 0 0,-21-1-515 0 0,0 1-1 0 0,1-1 0 0 0,-1 1 0 0 0,0 1 1 0 0,9 0-1 0 0,13 1 192 0 0,-17 0-306 0 0,1-1-1 0 0,-1 1 1 0 0,0 1-1 0 0,0 0 1 0 0,11 4 0 0 0,6 3 83 0 0,14 2 64 0 0,-10-2-2 0 0,2-1-1 0 0,56 7 1 0 0,-40-12-14 0 0,0-2 0 0 0,0-3 0 0 0,85-11 0 0 0,-17-7 104 0 0,156-20 733 0 0,-257 39-963 0 0,27 3 1 0 0,-2-1-20 0 0,-19 1-16 0 0,-15-2-51 0 0,-14-1-97 0 0,0-1-618 0 0,0 1 0 0 0,1 0 1 0 0,-10 2-1 0 0,-10 0-3558 0 0,18-2 2574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32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190 105 1840 0 0,'-3'0'318'0'0,"0"0"1"0"0,0 0-1 0 0,0 0 0 0 0,0-1 0 0 0,0 1 1 0 0,-1-1-1 0 0,1 0 0 0 0,0 0 0 0 0,0 0 1 0 0,-4-2-1 0 0,5 2 98 0 0,1 0 0 0 0,-1-1 0 0 0,1 1 0 0 0,-1-1 0 0 0,1 1-1 0 0,0-1 1 0 0,-1 1 0 0 0,1-1 0 0 0,0 0 0 0 0,-1-2 0 0 0,-8-11 853 0 0,9 13-1020 0 0,0 1 0 0 0,0 0 1 0 0,0 0-1 0 0,0 0 0 0 0,0 0 0 0 0,-1 0 0 0 0,1 0 1 0 0,0 0-1 0 0,-1 1 0 0 0,1-1 0 0 0,-1 0 0 0 0,1 1 1 0 0,-1-1-1 0 0,1 1 0 0 0,-1-1 0 0 0,1 1 0 0 0,-1 0 1 0 0,1 0-1 0 0,-1 0 0 0 0,1 0 0 0 0,-1 0 0 0 0,0 0 1 0 0,-1 0-1 0 0,-4 2 448 0 0,0 0 1 0 0,0 0-1 0 0,0 0 1 0 0,-7 5-1 0 0,-16 4 1831 0 0,13-5-589 0 0,16-4-6 0 0,11-2-1235 0 0,49-7 123 0 0,-25 2-484 0 0,1 2 0 0 0,60 1 0 0 0,143 7 515 0 0,-182-6-651 0 0,92-7 319 0 0,700-52 568 0 0,-748 59-1077 0 0,241 12 392 0 0,-217 8-350 0 0,-90-18-145 0 0,2-1 227 0 0,-35 0-145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46.0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0 219 13824 0 0,'0'0'1056'0'0,"4"-14"-600"0"0,-3 10-222 0 0,1 0 1 0 0,-1 0 0 0 0,1 1 0 0 0,0-1 0 0 0,0 1 0 0 0,0-1-1 0 0,0 1 1 0 0,1 0 0 0 0,3-5 0 0 0,30-24 2674 0 0,-16 16-1995 0 0,-11 9-382 0 0,-1 0 0 0 0,1 1 0 0 0,1 1 0 0 0,-1-1-1 0 0,1 2 1 0 0,14-6 0 0 0,-22 9-59 0 0,-2 3-447 0 0,1-1-1 0 0,-1 0 1 0 0,1 1-1 0 0,-1-1 0 0 0,0 1 1 0 0,1-1-1 0 0,-1 0 1 0 0,0 1-1 0 0,0-1 1 0 0,0 3-1 0 0,0 0-9 0 0,-1 0 0 0 0,1 0 0 0 0,-1 1 0 0 0,0-1 0 0 0,0 0 0 0 0,-1 0 0 0 0,1-1 0 0 0,-1 1 0 0 0,-2 5 0 0 0,-24 32 67 0 0,13-20-34 0 0,7-8 0 0 0,-1-1-1 0 0,0 0 0 0 0,-15 15 1 0 0,91-103 1161 0 0,2-7-1038 0 0,-49 58-322 0 0,-13 16 443 0 0,-1 1 0 0 0,1 0 0 0 0,0 0 0 0 0,1 1 0 0 0,8-7 0 0 0,-15 13-417 0 0,-10 15-4 0 0,7-10 128 0 0,-3 11 0 0 0,-1-1 0 0 0,-1 0 0 0 0,-1 0 0 0 0,0-1 0 0 0,-13 17 0 0 0,-18 25 12 0 0,37-51 48 0 0,2-3 12 0 0,2-2-38 0 0,0 0 0 0 0,-1 0-1 0 0,1-1 1 0 0,0 1 0 0 0,-1-1 0 0 0,4-3-1 0 0,-1 1 7 0 0,26-23 94 0 0,41-33 107 0 0,-70 59-238 0 0,2-1 12 0 0,0 0-1 0 0,0 0 1 0 0,0 0 0 0 0,0 0 0 0 0,0 1 0 0 0,6-3-1 0 0,-9 4-13 0 0,0 0-1 0 0,1 0 0 0 0,-1 0 0 0 0,0 0 0 0 0,0-1 0 0 0,0 1 1 0 0,0 0-1 0 0,1 0 0 0 0,-1 0 0 0 0,0 0 0 0 0,0 0 0 0 0,0 0 1 0 0,1 0-1 0 0,-1 0 0 0 0,0 0 0 0 0,0 0 0 0 0,0 0 0 0 0,1 0 1 0 0,-1 0-1 0 0,0 0 0 0 0,0 0 0 0 0,0 0 0 0 0,0 0 0 0 0,1 0 1 0 0,-1 0-1 0 0,0 0 0 0 0,0 1 0 0 0,0-1 0 0 0,0 0 0 0 0,1 0 1 0 0,-1 0-1 0 0,0 0 0 0 0,0 0 0 0 0,0 0 0 0 0,0 1 0 0 0,0-1 1 0 0,1 0-1 0 0,-1 0 0 0 0,0 0 0 0 0,0 0 0 0 0,0 0 0 0 0,0 1 1 0 0,0-1-1 0 0,0 0 0 0 0,0 0 0 0 0,0 0 0 0 0,0 1 0 0 0,0-1 1 0 0,0 0-1 0 0,0 0 0 0 0,0 0 0 0 0,0 0 0 0 0,0 1 0 0 0,0-1 1 0 0,0 0-1 0 0,0 0 0 0 0,0 0 0 0 0,0 1 0 0 0,0-1 0 0 0,0 0 1 0 0,0 0-1 0 0,0 0 0 0 0,0 1 0 0 0,-2 6 5 0 0,0 1 0 0 0,0-1 0 0 0,0 1 0 0 0,-1-1 0 0 0,0 0 0 0 0,-1 0 0 0 0,1 0 0 0 0,-6 6 0 0 0,4-4 3 0 0,-76 142 67 0 0,80-148-74 0 0,-2 2 13 0 0,0 1 0 0 0,0-1 0 0 0,0 0 0 0 0,0 0 0 0 0,-6 6 0 0 0,8-11 53 0 0,3 0-53 0 0,-1-1-1 0 0,1 0 1 0 0,-1 1 0 0 0,1-1-1 0 0,-1 0 1 0 0,0 0 0 0 0,1 0-1 0 0,-1 0 1 0 0,0 0 0 0 0,0 0 0 0 0,0-1-1 0 0,0 1 1 0 0,0 0 0 0 0,1-2-1 0 0,5-5 6 0 0,52-42-19 0 0,-49 42 0 0 0,1 0 0 0 0,0 1 0 0 0,18-8 0 0 0,-29 15 0 0 0,0 0 0 0 0,1 0 0 0 0,-1 0 0 0 0,0 0 0 0 0,0 0 0 0 0,1 0 0 0 0,-1 0 0 0 0,0 0 0 0 0,0 1 0 0 0,0-1 0 0 0,1 0 0 0 0,-1 0 0 0 0,0 0 0 0 0,0 0 0 0 0,1 0 0 0 0,-1 0 0 0 0,0 0 0 0 0,0 1 0 0 0,0-1 0 0 0,0 0 0 0 0,1 0 0 0 0,-1 0 0 0 0,0 0 0 0 0,0 1 0 0 0,0-1 0 0 0,0 0 0 0 0,0 0 0 0 0,0 0 0 0 0,1 1 0 0 0,-1-1 0 0 0,0 0 0 0 0,0 0 0 0 0,0 1 0 0 0,0-1 0 0 0,0 0 0 0 0,0 0 0 0 0,0 0 0 0 0,0 1 0 0 0,0-1 0 0 0,0 0 0 0 0,0 0 0 0 0,0 1 0 0 0,0-1 0 0 0,0 0 0 0 0,0 0 0 0 0,-1 0 0 0 0,1 1 0 0 0,-1 12 0 0 0,-2-5 10 0 0,0 0 0 0 0,-1-1 0 0 0,0 1 1 0 0,0-1-1 0 0,-10 13 0 0 0,-9 13 46 0 0,21-28-58 0 0,-1 1 28 0 0,1-1 0 0 0,-1 0 0 0 0,-1 0 1 0 0,1-1-1 0 0,-7 8 0 0 0,9-11 238 0 0,10-16-77 0 0,0 0-176 0 0,2 1 1 0 0,-1 0 0 0 0,2 0 0 0 0,0 2-1 0 0,0-1 1 0 0,2 1 0 0 0,-1 1 0 0 0,1 0-1 0 0,24-13 1 0 0,-33 21 19 0 0,6-4 107 0 0,-9 7-77 0 0,-6 6-35 0 0,-87 87-227 0 0,25-28 154 0 0,61-59 47 0 0,-24 22 0 0 0,27-26 0 0 0,-1 0 0 0 0,1 0 0 0 0,-1-1 0 0 0,0 1 0 0 0,0 0 0 0 0,1-1 0 0 0,-1 0 0 0 0,0 0 0 0 0,-6 2 0 0 0,8-3 1 0 0,1 0 0 0 0,-1 0 0 0 0,0 0-1 0 0,1 0 1 0 0,-1 0 0 0 0,0-1 0 0 0,1 1 0 0 0,-1 0-1 0 0,0 0 1 0 0,0 0 0 0 0,1-1 0 0 0,-1 1 0 0 0,1 0 0 0 0,-1-1-1 0 0,0 1 1 0 0,1-1 0 0 0,-1 1 0 0 0,1-1 0 0 0,-1 1-1 0 0,1-1 1 0 0,-1 1 0 0 0,1-1 0 0 0,-1 1 0 0 0,1-1 0 0 0,0 0-1 0 0,-1 1 1 0 0,1-1 0 0 0,0 1 0 0 0,-1-1 0 0 0,1 0-1 0 0,0 0 1 0 0,0 1 0 0 0,0-1 0 0 0,0 0 0 0 0,0 1 0 0 0,0-1-1 0 0,0 0 1 0 0,0-1 0 0 0,-1-3 7 0 0,1-1 0 0 0,0 1 0 0 0,2-11 0 0 0,1-1-8 0 0,2-1 0 0 0,0 0 0 0 0,12-27 0 0 0,28-48 0 0 0,-12 34 0 0 0,21-44 0 0 0,-49 93 23 0 0,-4 8-9 0 0,0-1 1 0 0,1 1-1 0 0,-1 0 1 0 0,0-1-1 0 0,-1 1 1 0 0,1-1 0 0 0,0 0-1 0 0,-1 1 1 0 0,1-4-1 0 0,-1 5-14 0 0,0 1-1 0 0,0 0 1 0 0,0 0-1 0 0,0-1 1 0 0,0 1 0 0 0,0 0-1 0 0,-1 0 1 0 0,1-1 0 0 0,0 1-1 0 0,0 0 1 0 0,0 0-1 0 0,0-1 1 0 0,0 1 0 0 0,-1 0-1 0 0,1 0 1 0 0,0 0-1 0 0,0-1 1 0 0,0 1 0 0 0,-1 0-1 0 0,1 0 1 0 0,0 0 0 0 0,0 0-1 0 0,0 0 1 0 0,-1-1-1 0 0,1 1 1 0 0,0 0 0 0 0,0 0-1 0 0,-1 0 1 0 0,1 0-1 0 0,0 0 1 0 0,0 0 0 0 0,-1 0-1 0 0,1 0 1 0 0,0 0 0 0 0,-1 0-1 0 0,1 0 1 0 0,0 0-1 0 0,0 0 1 0 0,-1 0 0 0 0,1 0-1 0 0,0 0 1 0 0,0 0-1 0 0,-1 0 1 0 0,1 0 0 0 0,0 1-1 0 0,0-1 1 0 0,-1 0 0 0 0,1 0-1 0 0,0 0 1 0 0,0 0-1 0 0,-1 1 1 0 0,-10 5-44 0 0,-29 27 24 0 0,28-21 9 0 0,-1-1 0 0 0,-1-1 0 0 0,-15 9 0 0 0,25-17-4 0 0,3-2-57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46.8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35 3224 0 0,'-4'0'777'0'0,"-10"0"8585"0"0,10 0-7980 0 0,-22 0 7110 0 0,19-3-3330 0 0,8 2-5083 0 0,1 0 0 0 0,0 0 0 0 0,-1 0-1 0 0,1 0 1 0 0,-1 1 0 0 0,1-1 0 0 0,0 1 0 0 0,0-1 0 0 0,-1 1-1 0 0,1-1 1 0 0,0 1 0 0 0,0 0 0 0 0,2 0 0 0 0,31 1 423 0 0,-18-1-300 0 0,27-1 49 0 0,48-10 0 0 0,-49 5-178 0 0,51 0 0 0 0,-78 7 55 0 0,-16 0 139 0 0,0 0-118 0 0,-13 14-69 0 0,-1 0-1 0 0,0 0 1 0 0,-21 16 0 0 0,-15 14 80 0 0,16-7 39 0 0,1 0 1 0 0,-44 71-1 0 0,76-107-200 0 0,-1 1 8 0 0,0 0-1 0 0,0-1 1 0 0,0 1 0 0 0,0-1 0 0 0,0 1 0 0 0,0-1 0 0 0,-1 0 0 0 0,-4 3-1 0 0,7-4-187 0 0,6-6-1323 0 0,2 0-1252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2:59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15 5528 0 0,'0'0'497'0'0,"0"0"-405"0"0,-2 0-45 0 0,1 0 265 0 0,0 0 0 0 0,0 0 1 0 0,0 0-1 0 0,0-1 0 0 0,0 1 0 0 0,0 0 1 0 0,0-1-1 0 0,0 1 0 0 0,0-1 0 0 0,1 1 1 0 0,-1-1-1 0 0,0 1 0 0 0,0-1 0 0 0,-1-1 1 0 0,-9-5 2552 0 0,10 7-2793 0 0,1 0 0 0 0,-1 0 0 0 0,0 0 0 0 0,1 0 0 0 0,-1 0 0 0 0,0 0 0 0 0,1 0 0 0 0,-1 0 0 0 0,0 0 0 0 0,1 1 0 0 0,-1-1 0 0 0,0 0 0 0 0,1 0 0 0 0,-1 1 0 0 0,1-1 0 0 0,-1 0 0 0 0,0 1 0 0 0,1-1 0 0 0,-2 1 0 0 0,-10 4 8036 0 0,13-4-8061 0 0,0-1 1 0 0,0 1 0 0 0,0 0-1 0 0,-1-1 1 0 0,1 1 0 0 0,0 0-1 0 0,0-1 1 0 0,-1 1 0 0 0,1 0 0 0 0,0 0-1 0 0,-1 0 1 0 0,1 0 0 0 0,-1 0-1 0 0,1-1 1 0 0,0 3 0 0 0,4 6 207 0 0,1-4-131 0 0,0 1 0 0 0,1-2-1 0 0,-1 1 1 0 0,1-1 0 0 0,0 0-1 0 0,0-1 1 0 0,0 1 0 0 0,0-1 0 0 0,1-1-1 0 0,-1 1 1 0 0,1-1 0 0 0,0-1-1 0 0,0 1 1 0 0,10-1 0 0 0,12 0 25 0 0,0-1 1 0 0,45-6-1 0 0,-2-1 139 0 0,140-8 299 0 0,-137 8-422 0 0,261-3 388 0 0,-331 10-495 0 0,64-1 146 0 0,97 5 221 0 0,-125 2-179 0 0,-1 2 0 0 0,-1 2 0 0 0,54 20 0 0 0,-66-22-36 0 0,0-1 0 0 0,1-2 0 0 0,46 3 0 0 0,-39-7 313 0 0,55-5-1 0 0,-76 3-583 0 0,66-9 61 0 0,-76 10 0 0 0,-1 1 0 0 0,18-5 0 0 0,-16 4 0 0 0,-1 0 0 0 0,17-2-902 0 0,-20 2 210 0 0,-1 0-1 0 0,1 0 0 0 0,0 0 0 0 0,0 0 1 0 0,0 0-1 0 0,-1 0 0 0 0,1 0 0 0 0,0 0 1 0 0,2 2-1 0 0,2-2-1286 0 0,0 2-149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3:27.2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 88 10136 0 0,'-22'-5'364'0'0,"-1"-1"1"0"0,2-1-1 0 0,-34-14 1 0 0,7-5 3091 0 0,48 26-3375 0 0,-1 0-1 0 0,1 0 0 0 0,-1-1 1 0 0,1 1-1 0 0,0 0 0 0 0,-1-1 1 0 0,1 1-1 0 0,-1 0 0 0 0,1-1 1 0 0,0 1-1 0 0,-1 0 0 0 0,1-1 1 0 0,0 1-1 0 0,-1-1 0 0 0,1 1 1 0 0,0-1-1 0 0,-1 1 0 0 0,1-1 1 0 0,0 1-1 0 0,0-1 0 0 0,0 0-15 0 0,0 1-1 0 0,0 0 1 0 0,0-1-1 0 0,0 1 0 0 0,1 0 1 0 0,-1-1-1 0 0,0 1 1 0 0,0 0-1 0 0,0-1 0 0 0,1 1 1 0 0,-1 0-1 0 0,0 0 0 0 0,0-1 1 0 0,1 1-1 0 0,-1 0 1 0 0,0 0-1 0 0,1 0 0 0 0,-1 0 1 0 0,0-1-1 0 0,0 1 1 0 0,1 0-1 0 0,0 0 0 0 0,25-5 1596 0 0,-23 4-1628 0 0,27-1 997 0 0,-1 2 0 0 0,54 5 0 0 0,-26 0-99 0 0,13-2-271 0 0,-21-2-485 0 0,-1 2 1 0 0,0 2 0 0 0,54 13 0 0 0,-34 3-3870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3:27.5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325 0 10592 0 0,'-28'17'1105'0'0,"23"-15"-709"0"0,0 1-1 0 0,1-1 0 0 0,-1 1 0 0 0,1 0 0 0 0,0 0 0 0 0,0 0 0 0 0,0 0 1 0 0,0 1-1 0 0,-5 6 0 0 0,6-4 53 0 0,-1 0 0 0 0,1 0 1 0 0,1 0-1 0 0,-1 1 0 0 0,1-1 1 0 0,1 1-1 0 0,-1-1 0 0 0,1 1 1 0 0,-1 12-1 0 0,1 8-82 0 0,3 31 0 0 0,0-22-167 0 0,3 156-15 0 0,-23 202 0 0 0,18-386-183 0 0,-68 500 26 0 0,10-258 731 0 0,-19-26 1274 0 0,74-216-1782 0 0,1 1 0 0 0,0 0 0 0 0,0 0-1 0 0,-1 12 1 0 0,3-19-220 0 0,0 0 0 0 0,0 0 0 0 0,0 0 0 0 0,0-1 0 0 0,0 1 0 0 0,0 0 0 0 0,1 0-1 0 0,-1 0 1 0 0,1 0 0 0 0,-1-1 0 0 0,1 1 0 0 0,0 0 0 0 0,-1-1 0 0 0,1 1-1 0 0,0 0 1 0 0,0-1 0 0 0,0 1 0 0 0,0-1 0 0 0,1 1 0 0 0,-1-1 0 0 0,0 0-1 0 0,1 1 1 0 0,-1-1 0 0 0,0 0 0 0 0,1 0 0 0 0,0 0 0 0 0,-1 0 0 0 0,3 1 0 0 0,12 3 23 0 0,0 0 0 0 0,1-2 0 0 0,27 4 0 0 0,53-2 46 0 0,23 3-169 0 0,15 12-4058 0 0,-98-15-4078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3:43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1 8752 0 0,'-2'0'398'0'0,"-22"13"27"0"0,-1-1 3410 0 0,17-7-777 0 0,8-4-2898 0 0,-1-1-1 0 0,1 1 1 0 0,-1-1-1 0 0,1 1 0 0 0,-1-1 1 0 0,0 0-1 0 0,1 1 1 0 0,-1-1-1 0 0,1 0 0 0 0,-1 0 1 0 0,0 1-1 0 0,1-1 0 0 0,-1 0 1 0 0,0 0-1 0 0,1 0 1 0 0,-1 0-1 0 0,0 0 0 0 0,0 0 1 0 0,1 0-46 0 0,0 0 0 0 0,-1 0-1 0 0,1 0 1 0 0,0 0 0 0 0,0 0 0 0 0,0 0 0 0 0,0 0 0 0 0,-1 0 0 0 0,1 0 0 0 0,-3 2 2734 0 0,3-2-2734 0 0,0 0-1 0 0,0 0 1 0 0,0 0 0 0 0,0 0 0 0 0,0 0 0 0 0,0 1 0 0 0,0-1 0 0 0,0 0 0 0 0,0 0 0 0 0,0 0 0 0 0,0 1 0 0 0,6 6 1140 0 0,14 7-1042 0 0,11 0 409 0 0,0-2 0 0 0,1-1 0 0 0,62 12 0 0 0,-58-15-340 0 0,17 5 224 0 0,0-2 0 0 0,1-3 1 0 0,59 2-1 0 0,-47-11-305 0 0,0-3 0 0 0,0-3 0 0 0,100-23 0 0 0,-81 9-47 0 0,67-13-345 0 0,-130 32 313 0 0,0 0-1 0 0,35 3 1 0 0,-19 0 148 0 0,88 1-41 0 0,-125-2-399 0 0,-3-10-627 0 0,-7-3-821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3:44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96 10136 0 0,'-1'0'137'0'0,"0"1"1"0"0,0-1-1 0 0,0 1 1 0 0,0-1-1 0 0,-1 0 1 0 0,1 1 0 0 0,0-1-1 0 0,0 0 1 0 0,0 0-1 0 0,0 0 1 0 0,-1 0-1 0 0,1 0 1 0 0,0 0-1 0 0,0 0 1 0 0,0 0 0 0 0,0 0-1 0 0,-1-1 1 0 0,1 1-1 0 0,0 0 1 0 0,0-1-1 0 0,0 1 1 0 0,-2-2-1 0 0,3 2 106 0 0,-4-2 1900 0 0,-4-1 618 0 0,0 4 156 0 0,8-1-2792 0 0,0 0 0 0 0,0 0 0 0 0,-1 0 0 0 0,1 0 0 0 0,0-1 0 0 0,0 1 0 0 0,0 0 0 0 0,-1 0 0 0 0,1 0 0 0 0,0 0 0 0 0,0 0 0 0 0,0 0 0 0 0,0 0 0 0 0,0-1 0 0 0,-1 1 0 0 0,1 0 0 0 0,0 0 0 0 0,0 0 1 0 0,0 0-1 0 0,0-1 0 0 0,0 1 0 0 0,0 0 0 0 0,0 0 0 0 0,0 0 0 0 0,-1-1 0 0 0,1 1 0 0 0,0 0 0 0 0,0 0 0 0 0,0 0 0 0 0,0-1 0 0 0,0 1 0 0 0,0 0 0 0 0,0 0 0 0 0,0-1 0 0 0,6-4 1595 0 0,12-2-1532 0 0,-10 6-48 0 0,-1 1 0 0 0,1-1 0 0 0,0 1 0 0 0,-1 1 0 0 0,1 0 0 0 0,-1 0 1 0 0,12 3-1 0 0,-7-2-117 0 0,-1 0 1 0 0,19 1 0 0 0,340-30 112 0 0,-250 8-112 0 0,50-4 16 0 0,67 9 224 0 0,-195 13-133 0 0,0 1 0 0 0,45 7 0 0 0,15 0 123 0 0,46-3-163 0 0,164 5 83 0 0,51 11 127 0 0,108 30 203 0 0,-409-40-427 0 0,193 21 416 0 0,-212-29-416 0 0,-23 0-17 0 0,0-1 0 0 0,0-1 1 0 0,30-4-1 0 0,-45 3-51 0 0,0 1-1 0 0,1-1 0 0 0,-1 1 0 0 0,0 0 1 0 0,0 0-1 0 0,1 0 0 0 0,-1 1 0 0 0,0-1 1 0 0,9 4-1 0 0,-10-3 19 0 0,0 0 0 0 0,0 0 0 0 0,0 0 1 0 0,1-1-1 0 0,-1 1 0 0 0,8-1 0 0 0,-11 0-44 0 0,0 0-72 0 0,0 0 1 0 0,0 1-1 0 0,0-1 0 0 0,0 1 0 0 0,0-1 0 0 0,0 1 0 0 0,0 0 0 0 0,0-1 1 0 0,-1 1-1 0 0,1 0 0 0 0,0 0 0 0 0,0-1 0 0 0,-1 1 0 0 0,1 0 0 0 0,0 0 0 0 0,-1 0 1 0 0,1 0-1 0 0,0 1 0 0 0,-1-1-288 0 0,1 0-1 0 0,-1 0 1 0 0,1 0-1 0 0,-1 0 1 0 0,1 0 0 0 0,0 0-1 0 0,-1-1 1 0 0,1 1 0 0 0,0 0-1 0 0,0-1 1 0 0,-1 1-1 0 0,1 0 1 0 0,0-1 0 0 0,0 1-1 0 0,0-1 1 0 0,0 1 0 0 0,1 0-1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3:50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17 135 4144 0 0,'0'0'319'0'0,"-2"0"-210"0"0,-9-5 8319 0 0,8-1-3758 0 0,3 5-4511 0 0,0 1-1 0 0,0-1 0 0 0,0 1 1 0 0,0-1-1 0 0,0 1 0 0 0,0-1 1 0 0,0 1-1 0 0,0-1 0 0 0,0 1 0 0 0,0-1 1 0 0,1 1-1 0 0,-1-1 0 0 0,0 1 1 0 0,0-1-1 0 0,0 1 0 0 0,1-1 1 0 0,-1 1-1 0 0,0 0 0 0 0,1-1 0 0 0,-1 1 1 0 0,0-1-1 0 0,1 1 0 0 0,-1 0 1 0 0,1-1-1 0 0,-1 1 0 0 0,0 0 1 0 0,1 0-1 0 0,-1-1 0 0 0,1 1 0 0 0,-1 0 1 0 0,1 0-1 0 0,-1 0 0 0 0,2-1 1 0 0,8 0 170 0 0,-1 1 1 0 0,1 0-1 0 0,0 1 1 0 0,-1-1 0 0 0,1 2-1 0 0,0 0 1 0 0,-1 0 0 0 0,12 4-1 0 0,16 3 187 0 0,227 23 1067 0 0,-245-32-1438 0 0,32-3-1 0 0,-30 1 8 0 0,-17 2-109 0 0,0 0 1 0 0,-1-1-1 0 0,1 1 0 0 0,0-1 0 0 0,0 0 0 0 0,0 0 1 0 0,-1 0-1 0 0,1-1 0 0 0,5-2 0 0 0,-8 3-31 0 0,-1 1 1 0 0,0-1-1 0 0,1 1 1 0 0,-1-1-1 0 0,0 1 0 0 0,0-1 1 0 0,0 1-1 0 0,1-1 0 0 0,-1 1 1 0 0,0-1-1 0 0,0 1 1 0 0,0-1-1 0 0,0 1 0 0 0,0-1 1 0 0,0 1-1 0 0,0-1 0 0 0,0 0 1 0 0,0 1-1 0 0,0-1 0 0 0,0 1 1 0 0,0-1-1 0 0,-1 1 1 0 0,1-1-1 0 0,0 1 0 0 0,0-1 1 0 0,-1 1-1 0 0,1-1 0 0 0,0 1 1 0 0,0-1-1 0 0,-1 0 1 0 0,-12-14 165 0 0,11 13-156 0 0,-9-7 24 0 0,0 0 1 0 0,-1 0-1 0 0,0 1 0 0 0,0 1 0 0 0,-17-8 0 0 0,-3 0-74 0 0,0 2 0 0 0,-44-12-1 0 0,67 22 82 0 0,9 3-52 0 0,0 0-1 0 0,0 1 0 0 0,-1-1 1 0 0,1 0-1 0 0,0 0 0 0 0,0 0 0 0 0,0 0 1 0 0,0 1-1 0 0,0-1 0 0 0,0 0 0 0 0,1 0 1 0 0,-1 0-1 0 0,0 0 0 0 0,0 1 1 0 0,0-1-1 0 0,0 0 0 0 0,0 0 0 0 0,0 0 1 0 0,0 0-1 0 0,0 0 0 0 0,0 1 0 0 0,0-1 1 0 0,0 0-1 0 0,0 0 0 0 0,1 0 1 0 0,-1 0-1 0 0,0 0 0 0 0,0 0 0 0 0,0 0 1 0 0,0 1-1 0 0,0-1 0 0 0,0 0 1 0 0,1 0-1 0 0,-1 0 0 0 0,0 0 0 0 0,0 0 1 0 0,0 0-1 0 0,0 0 0 0 0,1 0 0 0 0,-1 0 1 0 0,0 0-1 0 0,8 6-1 0 0,2 0 1 0 0,0-1 0 0 0,1-1 0 0 0,-1 1 0 0 0,19 4 0 0 0,47 6 0 0 0,-35-9 201 0 0,0-3 1 0 0,68-2-1 0 0,-55-5 783 0 0,-68 15-725 0 0,10-7-230 0 0,-10 8 43 0 0,-1 0 0 0 0,2 1-1 0 0,-19 22 1 0 0,27-27-245 0 0,0-1 0 0 0,0 0 0 0 0,0 1 0 0 0,1 0 0 0 0,0 0 0 0 0,0 1 0 0 0,1-1 0 0 0,0 1 0 0 0,-2 11 0 0 0,5-19-19 0 0,0 0 0 0 0,0 0 0 0 0,0 0-1 0 0,0 0 1 0 0,0 0 0 0 0,0 0 0 0 0,0 0-1 0 0,1 0 1 0 0,-1 0 0 0 0,0-1 0 0 0,0 1-1 0 0,1 0 1 0 0,-1 0 0 0 0,1 0 0 0 0,0 1-1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3:54.0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22 189 9848 0 0,'-13'8'745'0'0,"9"-2"-513"0"0,4-5-138 0 0,-1-1 0 0 0,1 0 0 0 0,0 1 1 0 0,-1-1-1 0 0,1 0 0 0 0,0 1 0 0 0,0-1 0 0 0,-1 0 0 0 0,1 1 0 0 0,0-1 1 0 0,0 1-1 0 0,-1-1 0 0 0,1 1 0 0 0,0-1 0 0 0,0 1 0 0 0,0-1 0 0 0,0 0 1 0 0,0 1-1 0 0,0-1 0 0 0,0 1 0 0 0,0-1 0 0 0,0 1 0 0 0,0-1 0 0 0,0 1 1 0 0,0-1-1 0 0,0 1 0 0 0,0-1 0 0 0,0 1 0 0 0,1-1 0 0 0,-1 1 0 0 0,0 0 0 0 0,1 0-3 0 0,0-1 0 0 0,0 1 0 0 0,0-1 0 0 0,0 1 0 0 0,0 0 0 0 0,0-1-1 0 0,0 0 1 0 0,0 1 0 0 0,0-1 0 0 0,0 0 0 0 0,0 1 0 0 0,0-1-1 0 0,2 0 1 0 0,4 1 218 0 0,0-1-1 0 0,0 0 1 0 0,8-1 0 0 0,15-2 36 0 0,13-3 334 0 0,0 2 0 0 0,1 2 0 0 0,61 5 0 0 0,89 14 323 0 0,-170-18-795 0 0,28-2 1 0 0,-14-1 89 0 0,-35 4-241 0 0,0 0-1 0 0,0-1 0 0 0,0 1 1 0 0,0-1-1 0 0,0 0 0 0 0,0 0 1 0 0,0 0-1 0 0,0 0 0 0 0,0 0 0 0 0,-1-1 1 0 0,1 1-1 0 0,-1-1 0 0 0,1 0 1 0 0,-1 0-1 0 0,1 0 0 0 0,3-4 1 0 0,-5 5-3 0 0,0-1 0 0 0,0 0 0 0 0,0 1 0 0 0,0-1 0 0 0,0 0 0 0 0,0 0 0 0 0,-1 0 0 0 0,1 0 0 0 0,0 0 0 0 0,-1 0 0 0 0,0 0 0 0 0,1 0 0 0 0,-1 0 1 0 0,0 0-1 0 0,0 0 0 0 0,0 0 0 0 0,0 0 0 0 0,-1 0 0 0 0,1 0 0 0 0,-1 0 0 0 0,1 0 0 0 0,-1 0 0 0 0,1 1 0 0 0,-1-1 0 0 0,-2-4 0 0 0,0 2 22 0 0,0 0 0 0 0,0 0 1 0 0,0 0-1 0 0,0 1 0 0 0,-1-1 0 0 0,1 1 0 0 0,-7-4 0 0 0,-31-21 228 0 0,35 24-271 0 0,-14-9 20 0 0,-2 0 0 0 0,1 2-1 0 0,-2 0 1 0 0,-42-14 0 0 0,43 20 244 0 0,21 5 143 0 0,2 1-362 0 0,3 0-66 0 0,-1 1 0 0 0,1-1-1 0 0,0 0 1 0 0,0 0 0 0 0,-1 0 0 0 0,1 0 0 0 0,0 0 0 0 0,5-1-1 0 0,37 1 88 0 0,-31-2-52 0 0,40 1 236 0 0,-14-2 61 0 0,-1 3 0 0 0,41 6 0 0 0,-80-7-326 0 0,1 0 1 0 0,-1 0-1 0 0,1 0 1 0 0,-1 0-1 0 0,1 1 0 0 0,-1-1 1 0 0,0 1-1 0 0,1-1 1 0 0,-1 1-1 0 0,0 0 0 0 0,1-1 1 0 0,-1 1-1 0 0,0 0 1 0 0,0 0-1 0 0,0 0 1 0 0,0 0-1 0 0,0 0 0 0 0,0 0 1 0 0,0 0-1 0 0,0 0 1 0 0,0 0-1 0 0,0 0 0 0 0,0 1 1 0 0,-1-1-1 0 0,2 3 1 0 0,-2-2 13 0 0,0 0 0 0 0,0 1 0 0 0,0-1 1 0 0,0 0-1 0 0,0 1 0 0 0,0-1 0 0 0,0 1 1 0 0,-1-1-1 0 0,1 0 0 0 0,-1 0 0 0 0,0 1 0 0 0,0-1 1 0 0,0 0-1 0 0,-2 4 0 0 0,-13 21 103 0 0,0-1 0 0 0,-24 27 0 0 0,-44 44 3 0 0,40-47-76 0 0,37-42-81 0 0,2-1 11 0 0,-1 0 0 0 0,0 0 0 0 0,-1-1 0 0 0,1 0 0 0 0,-1 0 0 0 0,0-1 0 0 0,-11 7 0 0 0,17-12-130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1:44.4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358 22 5984 0 0,'-1'-1'99'0'0,"1"0"0"0"0,-1 0 1 0 0,0 0-1 0 0,1 0 0 0 0,-1 0 1 0 0,0 1-1 0 0,0-1 0 0 0,0 0 0 0 0,0 0 1 0 0,1 0-1 0 0,-1 1 0 0 0,0-1 1 0 0,0 0-1 0 0,0 1 0 0 0,0-1 1 0 0,-1 1-1 0 0,0-1 0 0 0,-1-1 1301 0 0,0 1-1 0 0,0 0 1 0 0,0 0 0 0 0,0 0-1 0 0,-6-1 1 0 0,7 2-1169 0 0,1 0 0 0 0,-1 1 1 0 0,0-1-1 0 0,0 0 0 0 0,0 1 1 0 0,1-1-1 0 0,-1 1 0 0 0,0-1 1 0 0,1 1-1 0 0,-1 0 0 0 0,0 0 1 0 0,1 0-1 0 0,-1 0 0 0 0,1 0 1 0 0,-1 0-1 0 0,1 0 0 0 0,0 0 1 0 0,0 1-1 0 0,-1-1 0 0 0,1 1 1 0 0,0-1-1 0 0,0 1 0 0 0,0-1 0 0 0,0 1 1 0 0,1-1-1 0 0,-2 4 0 0 0,-1 4-52 0 0,0 0-1 0 0,1 0 0 0 0,0 1 0 0 0,-1 9 0 0 0,-1 4 4 0 0,-18 108 121 0 0,13-75 2 0 0,-40 194-801 0 0,17-82 1856 0 0,30-162-1205 0 0,0 1 1 0 0,-1-1-1 0 0,-6 13 0 0 0,5-12-168 0 0,4-6 13 0 0,0-1 0 0 0,0 0 0 0 0,0 1 0 0 0,0-1 0 0 0,0 0 0 0 0,-1 0-1 0 0,1 1 1 0 0,0-1 0 0 0,0 0 0 0 0,0 0 0 0 0,-1 1 0 0 0,1-1 0 0 0,0 0 0 0 0,0 0 0 0 0,-1 1 0 0 0,1-1-1 0 0,0 0 1 0 0,-1 0 0 0 0,1 0 0 0 0,0 0 0 0 0,-1 1 0 0 0,1-1 0 0 0,0 0 0 0 0,-1 0 0 0 0,1 0-1 0 0,0 0 1 0 0,-1 0 0 0 0,1 0 0 0 0,0 0 0 0 0,-1 0 0 0 0,1 0 0 0 0,0 0 0 0 0,-1 0 0 0 0,1 0 0 0 0,0 0-1 0 0,-1 0 1 0 0,1-1 0 0 0,0 1 0 0 0,-1 0 0 0 0,1 0 0 0 0,-11-9 35 0 0,10 8 6 0 0,-4-5 259 0 0,0 1-1 0 0,0-1 1 0 0,1 0-1 0 0,-1-1 1 0 0,-6-12-1 0 0,-13-39-269 0 0,17 40-45 0 0,-15-48 117 0 0,10 23 192 0 0,12 43-290 0 0,0 0 0 0 0,0 0-1 0 0,0 0 1 0 0,-1 0 0 0 0,1 0-1 0 0,0 0 1 0 0,0 0 0 0 0,0 0 0 0 0,0 0-1 0 0,0 0 1 0 0,0 0 0 0 0,0 0-1 0 0,0 0 1 0 0,0 0 0 0 0,0 0-1 0 0,0 0 1 0 0,0 0 0 0 0,0 0 0 0 0,0 0-1 0 0,0 0 1 0 0,0 0 0 0 0,0 0-1 0 0,0 0 1 0 0,0 0 0 0 0,-1 0 0 0 0,1 0-1 0 0,0 0 1 0 0,0 0 0 0 0,0 0-1 0 0,0 0 1 0 0,0 0 0 0 0,0 0 0 0 0,0 0-1 0 0,0 0 1 0 0,0 0 0 0 0,0 0-1 0 0,0 0 1 0 0,0 0 0 0 0,0 0 0 0 0,0 0-1 0 0,0 0 1 0 0,0 0 0 0 0,0 0-1 0 0,0 0 1 0 0,-1 0 0 0 0,1 0-1 0 0,0 0 1 0 0,0 0 0 0 0,0 0 0 0 0,0 0-1 0 0,0 0 1 0 0,0 0 0 0 0,0 0-1 0 0,0-1 1 0 0,-2 12 268 0 0,1 13 68 0 0,5-3-343 0 0,0 0-1 0 0,1 0 1 0 0,13 29-1 0 0,-12-33-22 0 0,-5-11-23 0 0,2-1-1 0 0,-1 1 0 0 0,1-1 1 0 0,0 1-1 0 0,0-1 1 0 0,0 0-1 0 0,1 0 1 0 0,0 0-1 0 0,0 0 1 0 0,0-1-1 0 0,1 0 0 0 0,8 7 1 0 0,-10-9 115 0 0,1 0-1 0 0,-1 0 1 0 0,1 0 0 0 0,0-1 0 0 0,0 0-1 0 0,-1 1 1 0 0,1-1 0 0 0,0-1-1 0 0,0 1 1 0 0,0 0 0 0 0,0-1 0 0 0,0 0-1 0 0,0 0 1 0 0,0 0 0 0 0,0-1 0 0 0,0 1-1 0 0,0-1 1 0 0,0 0 0 0 0,0 0-1 0 0,5-2 1 0 0,3-3-38 0 0,1 0 0 0 0,-1-1 0 0 0,-1-1 0 0 0,0 0 0 0 0,0 0 0 0 0,0-1 0 0 0,-1 0 0 0 0,0-1 0 0 0,12-16 0 0 0,-1-3-268 0 0,-2-1 0 0 0,-1-1 0 0 0,-1-1 0 0 0,15-39 0 0 0,-27 54-1126 0 0,-1 1-348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3:56.5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99 13248 0 0,'-11'-17'543'0'0,"9"14"-389"0"0,0-1 1 0 0,0 1-1 0 0,0 0 0 0 0,-1-1 1 0 0,-3-2-1 0 0,6 6-106 0 0,1 0 0 0 0,-1 0 0 0 0,0 0-1 0 0,0 0 1 0 0,0 0 0 0 0,0 0 0 0 0,0 0 0 0 0,0 0 0 0 0,0-1 239 0 0,0 1-239 0 0,0 0 0 0 0,0 0 0 0 0,1 0 0 0 0,-1 0 0 0 0,0 0 0 0 0,0 0 0 0 0,0 0 0 0 0,0 0 0 0 0,0 0-1 0 0,0 0 1 0 0,0 0 0 0 0,0-1 0 0 0,0 1 0 0 0,0 0 0 0 0,0 0 0 0 0,0 0 0 0 0,0 0 0 0 0,0 0 0 0 0,0 0 0 0 0,0 0-1 0 0,0 0 1 0 0,0 0 0 0 0,0 0 0 0 0,0 0 0 0 0,0 0 0 0 0,0-1 0 0 0,0 1 0 0 0,0 0 0 0 0,-1 0 0 0 0,1 0 239 0 0,0 0-239 0 0,7 3 1123 0 0,8 10-733 0 0,0-2 0 0 0,0 0-1 0 0,1 0 1 0 0,0-2-1 0 0,1 0 1 0 0,0-1-1 0 0,30 10 1 0 0,-15-8-244 0 0,0-1 0 0 0,0-3-1 0 0,53 6 1 0 0,-29-9-125 0 0,0-2-1 0 0,0-3 0 0 0,0-2 0 0 0,66-13 0 0 0,-54 2 50 0 0,-1-3-1 0 0,0-2 1 0 0,63-30-1 0 0,-18 2-24 0 0,-104 45-88 0 0,-1 1-1 0 0,1-1 1 0 0,0 1 0 0 0,-1 0-1 0 0,1 1 1 0 0,15-1-1 0 0,-20 2-2 0 0,0 0-1 0 0,0 0 0 0 0,-1 0 1 0 0,1 0-1 0 0,0 1 0 0 0,-1 0 1 0 0,1-1-1 0 0,-1 1 0 0 0,1 0 1 0 0,-1 0-1 0 0,1 0 0 0 0,-1 1 1 0 0,1-1-1 0 0,-1 0 0 0 0,0 1 1 0 0,0 0-1 0 0,0-1 0 0 0,0 1 1 0 0,0 0-1 0 0,0 0 0 0 0,0 0 1 0 0,-1 0-1 0 0,3 4 0 0 0,3 8-1 0 0,0 1 0 0 0,-2-1 0 0 0,1 1 0 0 0,2 16 0 0 0,11 65 0 0 0,-15-69 0 0 0,35 331 0 0 0,-26-212 0 0 0,56 503 54 0 0,-45-477-55 0 0,28 237-56 0 0,-34 2 13 0 0,-20-360 518 0 0,-3 0 0 0 0,-1 0 0 0 0,-21 81 0 0 0,22-115-135 0 0,-1 1 0 0 0,0-1 0 0 0,-1-1-1 0 0,-11 19 1 0 0,15-30-302 0 0,0 0-1 0 0,0-1 0 0 0,0 1 1 0 0,0-1-1 0 0,-1 0 0 0 0,0 0 1 0 0,0 0-1 0 0,0-1 0 0 0,0 1 0 0 0,-1-1 1 0 0,1 0-1 0 0,-1 0 0 0 0,0 0 1 0 0,0-1-1 0 0,0 0 0 0 0,0 0 1 0 0,-10 2-1 0 0,12-3 1 0 0,0-1 0 0 0,0 0 0 0 0,0 0 0 0 0,0-1 0 0 0,0 1 0 0 0,0-1 0 0 0,0 1 0 0 0,0-1 0 0 0,0 0 0 0 0,-5-3-1 0 0,-25-15-2223 0 0,19 9 788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3:57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37 156 21191 0 0,'-4'0'304'0'0,"0"0"0"0"0,0 0 0 0 0,0-1 0 0 0,0 1-1 0 0,0-1 1 0 0,-8-2 0 0 0,12 1-121 0 0,4-1-146 0 0,7-1-67 0 0,-11 3 41 0 0,47-13 1141 0 0,55-11-1 0 0,-44 12-846 0 0,174-33 314 0 0,-157 32-539 0 0,71-7 37 0 0,-139 18-64 0 0,3-1 60 0 0,-16 25 298 0 0,-31 65 615 0 0,-92 156 0 0 0,86-168-1070 0 0,-99 158 403 0 0,56-94-96 0 0,72-112-314 0 0,1 1-1 0 0,1 0 0 0 0,-12 41 0 0 0,24-67 29 0 0,0 0 1 0 0,-1 0-1 0 0,1 0 0 0 0,0 0 0 0 0,0 0 1 0 0,-1 0-1 0 0,1 0 0 0 0,0 0 0 0 0,0 0 1 0 0,0 0-1 0 0,0 0 0 0 0,0 0 0 0 0,1 0 1 0 0,-1 0-1 0 0,0 0 0 0 0,0 0 0 0 0,1 0 1 0 0,-1 0-1 0 0,0 0 0 0 0,1 0 1 0 0,0 0-1 0 0,0 0-45 0 0,-1-1 0 0 0,1 1 1 0 0,0-1-1 0 0,-1 1 0 0 0,1-1 0 0 0,0 0 1 0 0,0 1-1 0 0,0-1 0 0 0,-1 0 0 0 0,1 0 1 0 0,0 0-1 0 0,0 1 0 0 0,0-1 0 0 0,0 0 1 0 0,-1 0-1 0 0,1 0 0 0 0,0 0 0 0 0,0-1 1 0 0,1 1-1 0 0,5-2-285 0 0,-1 1 0 0 0,0-2 0 0 0,1 1 0 0 0,-1-1 0 0 0,6-3 0 0 0,52-33-2719 0 0,-27 15 1413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3:5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0 214 17159 0 0,'6'-27'1335'0'0,"-5"22"-1239"0"0,-1 1-1 0 0,1-1 1 0 0,0 0-1 0 0,1 0 0 0 0,-1 1 1 0 0,4-8-1 0 0,1 3 446 0 0,1 1 0 0 0,-1-1-1 0 0,1 1 1 0 0,1 0 0 0 0,-1 1 0 0 0,2 0 0 0 0,-1 0-1 0 0,1 1 1 0 0,-1 0 0 0 0,2 0 0 0 0,-1 1 0 0 0,1 0-1 0 0,-1 1 1 0 0,18-5 0 0 0,8-1-148 0 0,0 1 1 0 0,1 2-1 0 0,36-2 0 0 0,-20 5-467 0 0,-5 1-3092 0 0,-33 2 1382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3:57.7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458 1 5064 0 0,'-8'6'99'0'0,"1"1"0"0"0,-1-1 0 0 0,0 0 1 0 0,-15 8-1 0 0,-2 3-1573 0 0,18-11 3824 0 0,0-1 0 0 0,1 1 0 0 0,-10 12 0 0 0,13-14-1095 0 0,0 0 1 0 0,1 0-1 0 0,-1 0 1 0 0,1 0-1 0 0,0 0 0 0 0,0 0 1 0 0,1 0-1 0 0,-3 7 1 0 0,4-8-1066 0 0,-1 0 0 0 0,1-1 0 0 0,0 1 0 0 0,0 0 0 0 0,0-1 0 0 0,0 1 0 0 0,1 0 1 0 0,-1 0-1 0 0,1 3 0 0 0,0-5-134 0 0,0 1 0 0 0,0-1 0 0 0,-1 1 0 0 0,1-1-1 0 0,0 1 1 0 0,0-1 0 0 0,1 1 0 0 0,-1-1 0 0 0,0 0 0 0 0,0 0 0 0 0,1 0 0 0 0,-1 0 0 0 0,0 1 0 0 0,1-2 0 0 0,2 3 0 0 0,28 9 490 0 0,-22-8-370 0 0,12 4 81 0 0,-8-3-23 0 0,0 0 1 0 0,25 13-1 0 0,-36-16-214 0 0,1 1 0 0 0,0-1-1 0 0,-1 1 1 0 0,0 0 0 0 0,1 0 0 0 0,-1 0-1 0 0,0 0 1 0 0,-1 0 0 0 0,1 1-1 0 0,-1-1 1 0 0,1 1 0 0 0,-1 0 0 0 0,0 0-1 0 0,2 5 1 0 0,-3-5-6 0 0,0 0 0 0 0,0 1-1 0 0,-1-1 1 0 0,0 0 0 0 0,0 0 0 0 0,0 0-1 0 0,0 1 1 0 0,0-1 0 0 0,-1 0 0 0 0,0 0 0 0 0,-2 8-1 0 0,0-3 19 0 0,-1 0 0 0 0,0 1 0 0 0,-9 15 0 0 0,-6 5-4 0 0,-2-2 0 0 0,0 0 0 0 0,-2-1 0 0 0,-1-2 0 0 0,-35 30 0 0 0,37-37-29 0 0,0-2 1 0 0,0 0-1 0 0,-2-1 0 0 0,0-2 0 0 0,-1 0 0 0 0,0-2 1 0 0,-33 11-1 0 0,56-22-20 0 0,-46 12-575 0 0,45-11 492 0 0,-1-1-1 0 0,1 0 1 0 0,0 0 0 0 0,0 0 0 0 0,-1 0 0 0 0,1 0 0 0 0,0 0 0 0 0,-1-1 0 0 0,1 0 0 0 0,0 0-1 0 0,0 1 1 0 0,-4-3 0 0 0,6 2 41 0 0,1 1 0 0 0,-1 0 1 0 0,1 0-1 0 0,-1-1 0 0 0,1 1 0 0 0,0-1 0 0 0,-1 1 0 0 0,1 0 1 0 0,-1-1-1 0 0,1 1 0 0 0,0-1 0 0 0,-1 1 0 0 0,1-1 0 0 0,0 1 1 0 0,0-1-1 0 0,-1 1 0 0 0,1-1 0 0 0,0 0 0 0 0,0 1 0 0 0,0-1 1 0 0,0 1-1 0 0,0-1 0 0 0,0 1 0 0 0,0-1 0 0 0,0 0 1 0 0,0 1-1 0 0,0-1 0 0 0,0 1 0 0 0,0-1 0 0 0,0 1 0 0 0,0-2 1 0 0,10-18-3157 0 0,6-2-5203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3:58.1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462 103 13824 0 0,'3'-4'674'0'0,"3"-1"-222"0"0,-1 1-344 0 0,0 1-1 0 0,-1-1 1 0 0,0 0 0 0 0,0 0 0 0 0,0-1 0 0 0,3-4 0 0 0,9-11 987 0 0,-14 18-996 0 0,0 0 1 0 0,0 0-1 0 0,0 0 0 0 0,0-1 1 0 0,0 1-1 0 0,0-1 1 0 0,-1 1-1 0 0,1-1 0 0 0,-1 0 1 0 0,0 1-1 0 0,0-1 1 0 0,0 0-1 0 0,1-5 416 0 0,-4 9-365 0 0,0 0-1 0 0,-1 0 1 0 0,1 0-1 0 0,0 0 1 0 0,0 0-1 0 0,0 1 1 0 0,0-1-1 0 0,0 0 1 0 0,0 1-1 0 0,1 0 1 0 0,-1 0-1 0 0,1-1 1 0 0,-3 5-1 0 0,-1-2 168 0 0,-149 151 3625 0 0,131-128-2946 0 0,21-25-872 0 0,1 1 1 0 0,-1-1 0 0 0,1 0-1 0 0,0 0 1 0 0,0 1-1 0 0,0-1 1 0 0,0 1 0 0 0,0-1-1 0 0,0 1 1 0 0,1-1-1 0 0,-1 5 1 0 0,1-6-116 0 0,0-1 1 0 0,0 1-1 0 0,0-1 0 0 0,0 1 1 0 0,0 0-1 0 0,1-1 1 0 0,-1 1-1 0 0,0 0 1 0 0,0-1-1 0 0,0 1 0 0 0,1-1 1 0 0,-1 1-1 0 0,0 0 1 0 0,1-1-1 0 0,-1 1 0 0 0,1-1 1 0 0,-1 1-1 0 0,0-1 1 0 0,1 0-1 0 0,-1 1 0 0 0,1-1 1 0 0,-1 1-1 0 0,1-1 1 0 0,0 1-1 0 0,1-1-39 0 0,0 1 1 0 0,-1 0-1 0 0,1-1 0 0 0,0 1 1 0 0,0-1-1 0 0,-1 0 0 0 0,1 1 1 0 0,3-1-1 0 0,1 0-366 0 0,1-1-1 0 0,-1 0 1 0 0,12-2 0 0 0,2-2-1592 0 0,2 0-3978 0 0,0-3-1745 0 0</inkml:trace>
  <inkml:trace contextRef="#ctx0" brushRef="#br0" timeOffset="1">667 171 5064 0 0,'-1'0'232'0'0,"-9"7"-171"0"0,0 0-1 0 0,-13 12 1 0 0,-14 22 4177 0 0,-27 50 7748 0 0,36-47-8659 0 0,-3-3-3970 0 0,-80 87 1786 0 0,-17 21-1105 0 0,-67 119 1402 0 0,193-265-1616 0 0,-3 3 345 0 0,0 1 1 0 0,-7 14-1 0 0,7-3-2436 0 0,5-17 1844 0 0,0 0 0 0 0,0 0 0 0 0,0 0 0 0 0,0-1-1 0 0,0 1 1 0 0,1 0 0 0 0,-1 0 0 0 0,0 0 0 0 0,1 0 0 0 0,-1 0 0 0 0,0 0 0 0 0,1-1 0 0 0,-1 1 0 0 0,1 0 0 0 0,-1 0 0 0 0,2 0-1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3:58.5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61 21191 0 0,'-7'2'233'0'0,"0"1"0"0"0,0 0 0 0 0,1 0 0 0 0,-1 1-1 0 0,1 0 1 0 0,0 0 0 0 0,0 0 0 0 0,0 1-1 0 0,-6 6 1 0 0,0 2 116 0 0,1 0-1 0 0,-17 29 1 0 0,24-36-55 0 0,1 0 1 0 0,0 0-1 0 0,0 1 1 0 0,0 0-1 0 0,1-1 1 0 0,0 1-1 0 0,0 0 1 0 0,1 0-1 0 0,-2 12 1 0 0,3-17-238 0 0,1-1 0 0 0,-1 1 0 0 0,0 0 1 0 0,1-1-1 0 0,-1 1 0 0 0,1 0 0 0 0,-1-1 0 0 0,1 1 1 0 0,0-1-1 0 0,-1 1 0 0 0,1-1 0 0 0,0 1 0 0 0,0-1 1 0 0,0 0-1 0 0,0 0 0 0 0,1 1 0 0 0,-1-1 0 0 0,0 0 1 0 0,0 0-1 0 0,1 0 0 0 0,-1 0 0 0 0,0 0 0 0 0,1 0 1 0 0,-1-1-1 0 0,1 1 0 0 0,0 0 0 0 0,-1-1 0 0 0,1 1 1 0 0,-1-1-1 0 0,1 0 0 0 0,0 1 0 0 0,2-1 0 0 0,2 1 15 0 0,1-1 0 0 0,-1 1 0 0 0,1-1 0 0 0,-1 0 0 0 0,1-1 0 0 0,-1 0 0 0 0,7-1-1 0 0,-6-1-36 0 0,1 1-1 0 0,-1-2 0 0 0,0 1 1 0 0,0-1-1 0 0,0 0 0 0 0,0 0 0 0 0,-1-1 1 0 0,1 0-1 0 0,-1 0 0 0 0,-1 0 1 0 0,1-1-1 0 0,-1 0 0 0 0,0 0 1 0 0,0-1-1 0 0,0 1 0 0 0,-1-1 0 0 0,4-8 1 0 0,1-3-549 0 0,-2 0 1 0 0,1 0-1 0 0,-2-1 1 0 0,-1 0-1 0 0,6-36 0 0 0,-8 34-937 0 0,-3 1-55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3:58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0 369 22663 0 0,'0'0'1716'0'0,"4"-13"-952"0"0,4-3-464 0 0,0 1 0 0 0,1 1-1 0 0,21-25 1 0 0,40-36 1622 0 0,-35 39-1474 0 0,50-49 206 0 0,-67 68-677 0 0,2 1-1 0 0,36-23 0 0 0,-56 39 24 0 0,1-1 0 0 0,-1 1 0 0 0,0 0 0 0 0,1-1 0 0 0,-1 1 0 0 0,1 0 0 0 0,-1-1 0 0 0,1 1 0 0 0,-1 0 0 0 0,1 0 0 0 0,-1 0 0 0 0,1 0-1 0 0,0-1 1 0 0,-1 1 0 0 0,1 0 0 0 0,-1 0 0 0 0,1 0 0 0 0,-1 0 0 0 0,1 0 0 0 0,-1 0 0 0 0,1 0 0 0 0,-1 1 0 0 0,1-1 0 0 0,0 0 0 0 0,-1 0 0 0 0,1 0 0 0 0,0 1 0 0 0,-1 0 1 0 0,1-1 1 0 0,-1 1-1 0 0,1 0 0 0 0,-1-1 1 0 0,0 1-1 0 0,0 0 1 0 0,1 0-1 0 0,-1-1 0 0 0,0 1 1 0 0,0 0-1 0 0,0 0 0 0 0,0-1 1 0 0,0 1-1 0 0,0 0 1 0 0,0 0-1 0 0,0 1 0 0 0,-1 3 22 0 0,0 0 0 0 0,0 0 0 0 0,0 0 0 0 0,-4 10 0 0 0,-73 154-224 0 0,78-168 201 0 0,0-1 0 0 0,1 0 0 0 0,-1 0 0 0 0,0 0 0 0 0,1 0 0 0 0,-1 0 0 0 0,0 0 0 0 0,1 0 0 0 0,-1 0 0 0 0,1 0 0 0 0,-1 0 0 0 0,0 0 0 0 0,1 0 0 0 0,-1 0 0 0 0,0 0 0 0 0,1 0 0 0 0,-1 0 0 0 0,0 0 0 0 0,1 0 0 0 0,-1-1 0 0 0,0 1 0 0 0,1 0 0 0 0,-1 0 0 0 0,0 0 0 0 0,1-1 0 0 0,-1 1 0 0 0,0 0 0 0 0,0 0 0 0 0,1-1 0 0 0,14-7 0 0 0,41-39 336 0 0,7-6 390 0 0,-55 48-665 0 0,0 0 1 0 0,0 0 0 0 0,1 1 0 0 0,-1 0 0 0 0,1 0 0 0 0,13-3 0 0 0,-20 6-54 0 0,0 0 0 0 0,1 1 0 0 0,-1 0 0 0 0,0-1 0 0 0,0 1 0 0 0,0 0 0 0 0,0 0 0 0 0,0 0 0 0 0,0 0 0 0 0,1 1 0 0 0,-1-1 0 0 0,0 1 0 0 0,0-1 0 0 0,0 1 1 0 0,0-1-1 0 0,0 1 0 0 0,0 0 0 0 0,3 2 0 0 0,-3-1-7 0 0,0 0 1 0 0,0 0-1 0 0,0 0 0 0 0,-1 0 1 0 0,1 0-1 0 0,0 0 1 0 0,-1 0-1 0 0,0 1 1 0 0,1-1-1 0 0,-1 1 0 0 0,0-1 1 0 0,1 5-1 0 0,1 7 7 0 0,0-1-1 0 0,-2 0 1 0 0,1 1-1 0 0,-2 22 1 0 0,0-31 8 0 0,0 4-225 0 0,0 1 0 0 0,1 0 0 0 0,-1 0-1 0 0,2 0 1 0 0,0 0 0 0 0,0-1 0 0 0,6 17 0 0 0,-7-25 29 0 0,0 0 1 0 0,0 0 0 0 0,-1 0-1 0 0,1 0 1 0 0,0 0-1 0 0,0 0 1 0 0,1 0 0 0 0,-1 0-1 0 0,0 0 1 0 0,0-1-1 0 0,0 1 1 0 0,0 0 0 0 0,1-1-1 0 0,-1 1 1 0 0,0-1 0 0 0,1 1-1 0 0,-1-1 1 0 0,0 0-1 0 0,3 1 1 0 0,16-1-6889 0 0,-4-5-970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3:59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175 0 4144 0 0,'-1'1'319'0'0,"-23"9"196"0"0,17-7 1459 0 0,-1 1 0 0 0,0 0-1 0 0,1 0 1 0 0,0 0 0 0 0,-8 6 0 0 0,4-1-943 0 0,-1 0-231 0 0,1 1-1 0 0,0 0 1 0 0,1 0-1 0 0,-12 16 0 0 0,19-22-672 0 0,1 0-1 0 0,0 0 0 0 0,0 0 0 0 0,0 0 1 0 0,0 0-1 0 0,0 1 0 0 0,1-1 1 0 0,0 1-1 0 0,0-1 0 0 0,0 1 0 0 0,0-1 1 0 0,1 1-1 0 0,0-1 0 0 0,0 1 1 0 0,0 0-1 0 0,1-1 0 0 0,-1 1 0 0 0,2 4 1 0 0,-1-7-100 0 0,-1-1 0 0 0,1 1 0 0 0,0-1 0 0 0,-1 1 0 0 0,1 0 0 0 0,0-1 1 0 0,0 0-1 0 0,0 1 0 0 0,0-1 0 0 0,1 0 0 0 0,-1 1 0 0 0,0-1 0 0 0,0 0 0 0 0,1 0 1 0 0,-1 0-1 0 0,1 0 0 0 0,-1 0 0 0 0,1 0 0 0 0,-1-1 0 0 0,1 1 0 0 0,0 0 0 0 0,-1-1 1 0 0,3 1-1 0 0,-1 0 27 0 0,0-1 0 0 0,0 1 0 0 0,0-1 0 0 0,0 0 1 0 0,-1 1-1 0 0,1-2 0 0 0,0 1 0 0 0,0 0 0 0 0,0 0 0 0 0,0-1 0 0 0,0 0 1 0 0,-1 1-1 0 0,5-3 0 0 0,4-3 131 0 0,0 0 1 0 0,-1-1-1 0 0,0-1 0 0 0,0 1 1 0 0,9-10-1 0 0,39-48 1415 0 0,-58 65-1579 0 0,3-4 315 0 0,0 1 0 0 0,1 0-1 0 0,-1 0 1 0 0,7-5 0 0 0,-9 8-332 0 0,-1 0 1 0 0,0 0-1 0 0,0 0 1 0 0,1 0-1 0 0,-1-1 1 0 0,0 1-1 0 0,1 0 1 0 0,-1 0 0 0 0,0 0-1 0 0,0 0 1 0 0,1 0-1 0 0,-1 0 1 0 0,0 0-1 0 0,0 0 1 0 0,1 0-1 0 0,-1 0 1 0 0,0 1-1 0 0,1-1 1 0 0,-1 0-1 0 0,0 0 1 0 0,0 0-1 0 0,1 0 1 0 0,-1 0-1 0 0,0 0 1 0 0,0 1 0 0 0,0-1-1 0 0,1 0 1 0 0,-1 0-1 0 0,0 0 1 0 0,0 0-1 0 0,0 1 1 0 0,1-1-1 0 0,-1 0 1 0 0,0 0-1 0 0,0 1 1 0 0,0-1-1 0 0,5 9 45 0 0,-5-8-48 0 0,6 17-180 0 0,-4-12-9 0 0,0 0 1 0 0,0 0-1 0 0,1 0 1 0 0,-1 0-1 0 0,5 6 0 0 0,-6-11 155 0 0,0 1-1 0 0,0-1 1 0 0,-1 0-1 0 0,1 0 0 0 0,0-1 1 0 0,0 1-1 0 0,0 0 1 0 0,0 0-1 0 0,0 0 1 0 0,1-1-1 0 0,-1 1 1 0 0,0 0-1 0 0,0-1 0 0 0,0 1 1 0 0,1-1-1 0 0,-1 0 1 0 0,0 1-1 0 0,0-1 1 0 0,1 0-1 0 0,-1 0 1 0 0,0 0-1 0 0,1 1 0 0 0,-1-2 1 0 0,0 1-1 0 0,1 0 1 0 0,-1 0-1 0 0,0 0 1 0 0,1 0-1 0 0,-1-1 1 0 0,0 1-1 0 0,2-1 0 0 0,7-4-1141 0 0,0 0 0 0 0,-1-1-1 0 0,1 0 1 0 0,-1 0 0 0 0,11-11-1 0 0,-16 14 474 0 0,13-11-6844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3:59.6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1 16559 0 0,'1'1'3067'0'0,"3"5"-2180"0"0,-1-1 0 0 0,0 1-1 0 0,0 1 1 0 0,0-1 0 0 0,-1 0 0 0 0,3 13-1 0 0,8 18 236 0 0,-4-19-1069 0 0,1 1-1 0 0,1-2 1 0 0,0 1-1 0 0,25 26 1 0 0,-34-41-211 0 0,0-2 0 0 0,0 1 0 0 0,0 0-1 0 0,1 0 1 0 0,-1-1 0 0 0,1 1 0 0 0,-1-1 0 0 0,1 0 0 0 0,-1 0 0 0 0,1 0 0 0 0,4 1 0 0 0,32 4-6534 0 0,-27-5-369 0 0</inkml:trace>
  <inkml:trace contextRef="#ctx0" brushRef="#br0" timeOffset="1">378 51 17279 0 0,'-11'-4'1842'0'0,"9"3"-1760"0"0,0 0 0 0 0,0 0 0 0 0,0 1 0 0 0,0-1 0 0 0,0 1-1 0 0,0-1 1 0 0,-1 1 0 0 0,1 0 0 0 0,0 0 0 0 0,0 0 0 0 0,0 0 0 0 0,-1 0 0 0 0,1 1 0 0 0,0-1 0 0 0,0 1 0 0 0,0-1 0 0 0,-2 2 0 0 0,-5 1 1242 0 0,1 0 0 0 0,-15 9 1 0 0,6-2-589 0 0,0 2 1 0 0,1 0 0 0 0,-26 24 0 0 0,-38 50-403 0 0,23-24-137 0 0,46-51-545 0 0,-16 23 0 0 0,23-29-326 0 0,1 1 0 0 0,0-1 1 0 0,0 1-1 0 0,-2 6 0 0 0,4-4-621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4:26.6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 37 10136 0 0,'-3'3'204'0'0,"-1"0"1"0"0,0-1 0 0 0,0 0-1 0 0,0 1 1 0 0,0-2 0 0 0,-1 1-1 0 0,1 0 1 0 0,0-1-1 0 0,-10 2 1 0 0,-23 0 5170 0 0,36-3-5246 0 0,1 0 0 0 0,-1 0 1 0 0,0 0-1 0 0,1 0 0 0 0,-1 0 0 0 0,1 0 1 0 0,-1 0-1 0 0,1 0 0 0 0,-1 0 1 0 0,1 0-1 0 0,-1-1 0 0 0,1 1 0 0 0,0 0 1 0 0,-1 0-1 0 0,1-1 0 0 0,-1 1 0 0 0,1 0 1 0 0,-1 0-1 0 0,1-1 0 0 0,0 1 1 0 0,-1 0-1 0 0,1-1 0 0 0,0 1 0 0 0,-1-1 1 0 0,1 1-1 0 0,0 0 0 0 0,-1-1 0 0 0,1 1 1 0 0,0-2-1 0 0,0 2-41 0 0,0-1 0 0 0,0 1 0 0 0,0-1 0 0 0,0 1 1 0 0,0 0-1 0 0,0-1 0 0 0,0 1 0 0 0,1-1 0 0 0,-1 1 0 0 0,0-1 0 0 0,0 1 0 0 0,0 0 1 0 0,1-1-1 0 0,-1 1 0 0 0,0 0 0 0 0,1-1 0 0 0,-1 1 0 0 0,0 0 0 0 0,1-1 0 0 0,-1 1 1 0 0,0 0-1 0 0,1 0 0 0 0,-1-1 0 0 0,0 1 0 0 0,1 0 0 0 0,-1 0 0 0 0,1 0 0 0 0,-1-1 1 0 0,1 1-1 0 0,-1 0 0 0 0,0 0 0 0 0,1 0 0 0 0,-1 0 0 0 0,2 0 0 0 0,7-1 360 0 0,1 1 0 0 0,0 0 0 0 0,0 0 0 0 0,-1 1-1 0 0,16 4 1 0 0,-5-2-79 0 0,104 5 720 0 0,-76-6-789 0 0,433-21 1963 0 0,-465 18-2139 0 0,164-19 204 0 0,-5 0-65 0 0,-144 18-138 0 0,1 2 1 0 0,-1 1-1 0 0,0 2 1 0 0,0 1-1 0 0,50 12 1 0 0,-64-12-104 0 0,-13-3-107 0 0,1 0 0 0 0,-1 0 0 0 0,1 1 0 0 0,5 2 0 0 0,-5-3 181 0 0,0-3 149 0 0,14 3-111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1:50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253 6 3680 0 0,'58'0'8456'0'0,"-57"0"-7736"0"0,10-2 6743 0 0,-16 1-7239 0 0,1 0-1 0 0,0 0 1 0 0,0 1-1 0 0,0-1 1 0 0,-1 1-1 0 0,1 0 1 0 0,0 0-1 0 0,-1 1 1 0 0,1 0-1 0 0,0-1 1 0 0,-7 3-1 0 0,-6 3 202 0 0,-25 12 1 0 0,13-6 215 0 0,24-10-557 0 0,-1 0 1 0 0,1 1 0 0 0,0-1 0 0 0,0 1 0 0 0,0 0 0 0 0,0 0 0 0 0,0 0 0 0 0,1 1 0 0 0,-1 0 0 0 0,1 0 0 0 0,0 0-1 0 0,0 0 1 0 0,0 1 0 0 0,1-1 0 0 0,0 1 0 0 0,0 0 0 0 0,0 0 0 0 0,0 0 0 0 0,1 1 0 0 0,0-1 0 0 0,-3 9 0 0 0,5-13-72 0 0,-1 1 0 0 0,0-1 0 0 0,1 1 0 0 0,0-1 0 0 0,-1 1 0 0 0,1-1 0 0 0,0 1 1 0 0,0-1-1 0 0,0 1 0 0 0,0 0 0 0 0,0-1 0 0 0,0 1 0 0 0,0-1 0 0 0,0 1 0 0 0,1-1 1 0 0,-1 1-1 0 0,1-1 0 0 0,-1 1 0 0 0,1-1 0 0 0,-1 1 0 0 0,1-1 0 0 0,0 0 1 0 0,0 1-1 0 0,0-1 0 0 0,0 0 0 0 0,0 0 0 0 0,0 0 0 0 0,0 0 0 0 0,0 1 0 0 0,0-1 1 0 0,1-1-1 0 0,0 2 0 0 0,4 2-1 0 0,0-1 0 0 0,0 0 0 0 0,1-1-1 0 0,-1 1 1 0 0,1-1 0 0 0,-1 0 0 0 0,13 1 0 0 0,2-1 102 0 0,26-1 0 0 0,-30-1 68 0 0,0 0 0 0 0,29 5 0 0 0,-44-5-113 0 0,1 1 0 0 0,-1-1 0 0 0,0 1 0 0 0,1 0 0 0 0,-1-1 0 0 0,0 1 0 0 0,0 0 0 0 0,0 0 0 0 0,0 1-1 0 0,0-1 1 0 0,0 0 0 0 0,0 1 0 0 0,0-1 0 0 0,2 3 0 0 0,-3-3-27 0 0,0 1 1 0 0,-1-1-1 0 0,1 1 1 0 0,-1-1-1 0 0,1 1 0 0 0,-1 0 1 0 0,0-1-1 0 0,1 1 0 0 0,-1-1 1 0 0,0 1-1 0 0,0 0 0 0 0,0-1 1 0 0,0 1-1 0 0,0-1 0 0 0,-1 1 1 0 0,1 0-1 0 0,0-1 0 0 0,-1 1 1 0 0,1-1-1 0 0,-1 1 0 0 0,0-1 1 0 0,-1 3-1 0 0,-4 8-36 0 0,-1 0 1 0 0,0-1-1 0 0,0 0 0 0 0,-1 0 0 0 0,-1-1 1 0 0,0 0-1 0 0,0-1 0 0 0,-1 0 0 0 0,0 0 1 0 0,-18 12-1 0 0,-11 3 0 0 0,-73 33 1 0 0,73-38-48 0 0,-5-2-1375 0 0,51-20-3675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4:28.6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17 130 17823 0 0,'-9'3'1904'0'0,"9"-3"-1813"0"0,0 0 0 0 0,-1 0 0 0 0,1 0 0 0 0,0-1 0 0 0,-1 1 0 0 0,1 0 0 0 0,-1 0 0 0 0,1 0 0 0 0,0-1 0 0 0,-1 1 0 0 0,1 0 0 0 0,0 0 0 0 0,-1-1 0 0 0,1 1 0 0 0,0 0 0 0 0,0-1 0 0 0,-1 1 0 0 0,1 0 0 0 0,0-1 0 0 0,0 1 0 0 0,0 0 0 0 0,-1-1 0 0 0,1 1 0 0 0,0-1 0 0 0,0 1 0 0 0,0 0 0 0 0,0-1 0 0 0,0 1 0 0 0,0-1 0 0 0,0 1 0 0 0,0 0 0 0 0,0-1 0 0 0,0 1 0 0 0,0-1 0 0 0,0 1 0 0 0,0 0 0 0 0,0-1 0 0 0,0 1 0 0 0,0-1 0 0 0,0 1 0 0 0,1 0 0 0 0,-1-1 0 0 0,0 1 0 0 0,1-1 0 0 0,-1 1-72 0 0,0-2 206 0 0,1 1 0 0 0,0-1 1 0 0,1 1-1 0 0,-1-1 0 0 0,0 1 0 0 0,0-1 1 0 0,0 1-1 0 0,1 0 0 0 0,-1 0 1 0 0,1 0-1 0 0,-1 0 0 0 0,1 0 1 0 0,0 0-1 0 0,-1 0 0 0 0,1 0 0 0 0,1 0 1 0 0,32-6 961 0 0,-29 6-1038 0 0,1 0 1 0 0,-1 0-1 0 0,11-4 0 0 0,-4 2-50 0 0,0-1-1 0 0,0 2 1 0 0,0 0 0 0 0,0 0-1 0 0,0 1 1 0 0,24 2 0 0 0,4-2 858 0 0,66 3-528 0 0,4 1-250 0 0,242-10 85 0 0,-175-6-12 0 0,-1 1-53 0 0,-70 10-75 0 0,54-6-4 0 0,-77 5-991 0 0,-58-2 871 0 0,-26 6-9 0 0,0-1 0 0 0,0-1 0 0 0,1 1 1 0 0,-1 0-1 0 0,0 0 0 0 0,0 0 0 0 0,0 0 0 0 0,0 0 0 0 0,0 0 1 0 0,1 0-1 0 0,-1 0 0 0 0,0 0 0 0 0,0 0 0 0 0,0 0 0 0 0,0 0 0 0 0,0 0 1 0 0,0 0-1 0 0,1 0 0 0 0,-1-1 0 0 0,0 1 0 0 0,0 0 0 0 0,0 0 0 0 0,0 0 1 0 0,0 0-1 0 0,0 0 0 0 0,0 0 0 0 0,0 0 0 0 0,0-1 0 0 0,0 1 1 0 0,0 0-1 0 0,0 0 0 0 0,1 0 0 0 0,-1 0 0 0 0,0 0 0 0 0,0-1 0 0 0,0 1 1 0 0,0 0-1 0 0,0 0 0 0 0,0 0 0 0 0,-5-6-821 0 0,-9-3-866 0 0,12 8 1405 0 0,-7-2-5843 0 0,3 2 4263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1:50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56 149 10592 0 0,'1'1'95'0'0,"-1"0"1"0"0,0 0 0 0 0,1 0 0 0 0,-1 0 0 0 0,0 0-1 0 0,0 0 1 0 0,0 0 0 0 0,1 0 0 0 0,-1 0 0 0 0,0 0-1 0 0,0 0 1 0 0,0 0 0 0 0,-1 0 0 0 0,1 1 0 0 0,-3 24 2726 0 0,2-17-946 0 0,-2 20 291 0 0,1-9-1837 0 0,-5 28-1 0 0,4-33-277 0 0,1 1 1 0 0,1 0 0 0 0,1 31 0 0 0,0-25 65 0 0,-2 28-1 0 0,-16 61 1202 0 0,18-110-1297 0 0,0-1 0 0 0,0 1 0 0 0,0-1 1 0 0,0 1-1 0 0,0-1 0 0 0,0 1 0 0 0,0-1 0 0 0,0 1 0 0 0,0-1 0 0 0,-1 1 0 0 0,1-1 1 0 0,0 1-1 0 0,0-1 0 0 0,-1 1 0 0 0,1-1 0 0 0,0 1 0 0 0,-1-1 0 0 0,1 1 0 0 0,0-1 1 0 0,-1 1-1 0 0,0-1 0 0 0,-3-9 1372 0 0,0-21 78 0 0,4 2-971 0 0,2-66-106 0 0,5 46-405 0 0,1-21 346 0 0,-6 46-45 0 0,2 1 0 0 0,0 0 0 0 0,1 0 0 0 0,1 0 0 0 0,15-35 0 0 0,-17 47-213 0 0,1 0-1 0 0,1 1 1 0 0,0-1-1 0 0,0 1 1 0 0,1 0-1 0 0,0 1 1 0 0,1 0-1 0 0,-1 0 1 0 0,2 0 0 0 0,-1 1-1 0 0,1 0 1 0 0,16-9-1 0 0,-20 13-47 0 0,0 1-1 0 0,0-1 1 0 0,0 1 0 0 0,0 0-1 0 0,0 0 1 0 0,1 1 0 0 0,-1-1-1 0 0,1 1 1 0 0,8 0 0 0 0,-11 1-5 0 0,0 0-1 0 0,1 0 1 0 0,-1 0 0 0 0,0 1 0 0 0,0-1 0 0 0,0 1 0 0 0,0 0 0 0 0,0 0 0 0 0,0 0 0 0 0,0 0-1 0 0,0 1 1 0 0,0-1 0 0 0,-1 1 0 0 0,1 0 0 0 0,0 0 0 0 0,-1 0 0 0 0,1 0 0 0 0,1 2-1 0 0,0 1 19 0 0,0-1 0 0 0,-1 1 0 0 0,1 0 0 0 0,-1 0 0 0 0,-1 0 0 0 0,1 0 0 0 0,-1 0 0 0 0,1 1 0 0 0,-2-1 0 0 0,1 1 0 0 0,1 8 0 0 0,-2-6 1 0 0,0 1 1 0 0,-1 0-1 0 0,0-1 1 0 0,0 1-1 0 0,-1 0 1 0 0,0-1-1 0 0,-3 9 0 0 0,-2 3 30 0 0,-1 0-1 0 0,0 0 0 0 0,-2-1 1 0 0,0 0-1 0 0,-20 28 0 0 0,23-39-70 0 0,0 0-1 0 0,-1-1 1 0 0,0 0-1 0 0,0-1 1 0 0,0 1-1 0 0,-1-1 1 0 0,0-1-1 0 0,0 1 1 0 0,-1-2-1 0 0,0 1 1 0 0,1-1-1 0 0,-1 0 1 0 0,-1-1-1 0 0,1 0 1 0 0,0 0-1 0 0,-18 1 1 0 0,21-3-93 0 0,1-1-1 0 0,-1 0 1 0 0,0 0 0 0 0,1 0 0 0 0,-1-1 0 0 0,0 0 0 0 0,1 0 0 0 0,-1-1-1 0 0,1 0 1 0 0,-1 0 0 0 0,1 0 0 0 0,-9-5 0 0 0,12 6-21 0 0,1-1 0 0 0,0 1 0 0 0,0-1 0 0 0,-1 1 1 0 0,1-1-1 0 0,0 1 0 0 0,1-1 0 0 0,-1 1 0 0 0,0-1 0 0 0,0 0 0 0 0,1 1 1 0 0,-1-1-1 0 0,1 0 0 0 0,-1 0 0 0 0,1 0 0 0 0,0 1 0 0 0,0-1 0 0 0,-1 0 1 0 0,1 0-1 0 0,1 0 0 0 0,-1 0 0 0 0,0-2 0 0 0,2-6-891 0 0,0 0-1 0 0,5-16 1 0 0,-7 24 783 0 0,9-16-1398 0 0,3 1-29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1:51.6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59 6680 0 0,'-1'-4'10867'0'0,"0"-13"-3716"0"0,2 13-7026 0 0,0 1 390 0 0,-1 1 0 0 0,1-1 1 0 0,0 0-1 0 0,0 0 0 0 0,1 0 1 0 0,2-3-1 0 0,0-1 27 0 0,-3 6-503 0 0,-1 1-1 0 0,0 0 0 0 0,0 0 0 0 0,0-1 0 0 0,0 1 1 0 0,1 0-1 0 0,-1 0 0 0 0,0 0 0 0 0,0-1 1 0 0,1 1-1 0 0,-1 0 0 0 0,0 0 0 0 0,0 0 0 0 0,1 0 1 0 0,-1 0-1 0 0,0-1 0 0 0,0 1 0 0 0,1 0 1 0 0,-1 0-1 0 0,0 0 0 0 0,0 0 0 0 0,1 0 0 0 0,-1 0 1 0 0,0 0-1 0 0,1 0 0 0 0,-1 0 0 0 0,0 0 1 0 0,0 0-1 0 0,1 0 0 0 0,-1 0 0 0 0,0 0 0 0 0,1 1 1 0 0,-1-1-1 0 0,0 0 0 0 0,0 0 0 0 0,1 0 1 0 0,-1 0-1 0 0,0 0 0 0 0,0 1 0 0 0,1-1 0 0 0,-1 0 1 0 0,0 0-1 0 0,0 0 0 0 0,0 1 0 0 0,1-1 1 0 0,-1 0-1 0 0,0 1 0 0 0,2 1-33 0 0,-1 1 0 0 0,1 0 0 0 0,-1 0 0 0 0,0-1 0 0 0,0 1 0 0 0,0 0 0 0 0,0 0 0 0 0,0 0 1 0 0,-1 0-1 0 0,1 0 0 0 0,-1 1 0 0 0,0-1 0 0 0,0 0 0 0 0,-1 4 0 0 0,1 3-1 0 0,-1 0 3 0 0,0 1-1 0 0,-1-1 1 0 0,0 1-1 0 0,-1-1 1 0 0,-4 11-1 0 0,3-7 7 0 0,-6 26-1 0 0,2 10-12 0 0,2-1 0 0 0,2 77 0 0 0,5-110 0 0 0,10 121 0 0 0,-9-125-172 0 0,0-1-1 0 0,1 1 1 0 0,7 20 0 0 0,-10-31-220 0 0,6-4-2500 0 0,1-5 39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1T16:31:51.9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78 216 21191 0 0,'0'0'970'0'0,"-5"15"356"0"0,-29 155 2727 0 0,29-149-3928 0 0,-7 25-31 0 0,-7 73-1 0 0,18-111-189 0 0,0-3-294 0 0,1 0 0 0 0,-1 1 0 0 0,1-1 0 0 0,0 0 0 0 0,2 10 1 0 0</inkml:trace>
  <inkml:trace contextRef="#ctx0" brushRef="#br0" timeOffset="0.99">149 6 17503 0 0,'-3'-5'1712'0'0,"-2"5"-1520"0"0,1 2-192 0 0,1-2 0 0 0,-2 3 0 0 0,2-3 1632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io/IOExcep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util/Lis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util/ArrayList.html" TargetMode="External"/><Relationship Id="rId2" Type="http://schemas.openxmlformats.org/officeDocument/2006/relationships/hyperlink" Target="https://docs.oracle.com/en/java/javase/13/docs/api/java.base/java/util/package-summary.html#CollectionsFramewo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nio/file/Paths.html#get(java.lang.String,java.lang.String...)" TargetMode="External"/><Relationship Id="rId2" Type="http://schemas.openxmlformats.org/officeDocument/2006/relationships/hyperlink" Target="https://docs.oracle.com/en/java/javase/13/docs/api/java.base/java/nio/file/Files.html#readString(java.nio.file.Path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7952-55F4-4F36-8A75-8E75B2BF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DF6E-7713-423B-8303-BF5705FC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IOException</a:t>
            </a:r>
            <a:r>
              <a:rPr lang="en-US" dirty="0"/>
              <a:t> documentation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https://docs.oracle.com/en/java/javase/13/docs/api/java.base/java/io/IOException.html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3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848F-3828-4AA5-99EF-3292C5DA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8779-F2C9-4220-9A4C-E4F24FDE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documentation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https://docs.oracle.com/en/java/javase/13/docs/api/java.base/java/util/List.html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7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D04-4F33-41A7-B876-1C846518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7856-1E28-4164-A516-37F2C118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AverageFile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Read in doubles from the path given as the first argument, and print out the mean of those numbers. Assume the file has one number per line.</a:t>
            </a:r>
          </a:p>
          <a:p>
            <a:pPr lvl="1"/>
            <a:r>
              <a:rPr lang="en-US" dirty="0"/>
              <a:t>What if the file had the numbers separated by spaces rather than by lines?</a:t>
            </a:r>
          </a:p>
          <a:p>
            <a:r>
              <a:rPr lang="en-US" dirty="0"/>
              <a:t>Region</a:t>
            </a:r>
          </a:p>
          <a:p>
            <a:pPr lvl="1"/>
            <a:r>
              <a:rPr lang="en-US" dirty="0"/>
              <a:t>Where could we add exceptions in the Regions examples?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PA7</a:t>
            </a:r>
            <a:r>
              <a:rPr lang="en-US" dirty="0"/>
              <a:t> due today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90% resubmission – due Friday of Week 10</a:t>
            </a:r>
          </a:p>
          <a:p>
            <a:pPr lvl="1"/>
            <a:r>
              <a:rPr lang="en-US" dirty="0"/>
              <a:t>Required for full points on </a:t>
            </a:r>
            <a:r>
              <a:rPr lang="en-US" dirty="0" err="1"/>
              <a:t>PA9</a:t>
            </a:r>
            <a:endParaRPr lang="en-US" dirty="0"/>
          </a:p>
          <a:p>
            <a:r>
              <a:rPr lang="en-US" dirty="0"/>
              <a:t>Lecture Quiz 6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 err="1"/>
              <a:t>PA5</a:t>
            </a:r>
            <a:r>
              <a:rPr lang="en-US" dirty="0"/>
              <a:t> resubmission due next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4pm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884BCD-775D-44C7-9560-543BD0244254}"/>
                  </a:ext>
                </a:extLst>
              </p14:cNvPr>
              <p14:cNvContentPartPr/>
              <p14:nvPr/>
            </p14:nvContentPartPr>
            <p14:xfrm>
              <a:off x="1814689" y="1699819"/>
              <a:ext cx="570240" cy="4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884BCD-775D-44C7-9560-543BD02442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6049" y="1690819"/>
                <a:ext cx="5878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588BCF-7E68-4EBF-B8AD-1B2DECF7C34D}"/>
                  </a:ext>
                </a:extLst>
              </p14:cNvPr>
              <p14:cNvContentPartPr/>
              <p14:nvPr/>
            </p14:nvContentPartPr>
            <p14:xfrm>
              <a:off x="1206289" y="2007619"/>
              <a:ext cx="1681200" cy="3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588BCF-7E68-4EBF-B8AD-1B2DECF7C3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649" y="1998619"/>
                <a:ext cx="16988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412C06-38F6-446C-B496-79A9874C79D4}"/>
                  </a:ext>
                </a:extLst>
              </p14:cNvPr>
              <p14:cNvContentPartPr/>
              <p14:nvPr/>
            </p14:nvContentPartPr>
            <p14:xfrm>
              <a:off x="3683809" y="2293819"/>
              <a:ext cx="371160" cy="32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412C06-38F6-446C-B496-79A9874C79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5169" y="2284819"/>
                <a:ext cx="3888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399658-4C5D-4362-92CD-46442EBE1977}"/>
                  </a:ext>
                </a:extLst>
              </p14:cNvPr>
              <p14:cNvContentPartPr/>
              <p14:nvPr/>
            </p14:nvContentPartPr>
            <p14:xfrm>
              <a:off x="866449" y="1723219"/>
              <a:ext cx="444600" cy="33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399658-4C5D-4362-92CD-46442EBE19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7449" y="1714579"/>
                <a:ext cx="4622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70A512A-4E98-4C26-8C9D-91CE34715464}"/>
                  </a:ext>
                </a:extLst>
              </p14:cNvPr>
              <p14:cNvContentPartPr/>
              <p14:nvPr/>
            </p14:nvContentPartPr>
            <p14:xfrm>
              <a:off x="991729" y="1057579"/>
              <a:ext cx="149400" cy="277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70A512A-4E98-4C26-8C9D-91CE347154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2729" y="1048579"/>
                <a:ext cx="1670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E77DB9-44B8-4301-8881-256117DF7DDC}"/>
                  </a:ext>
                </a:extLst>
              </p14:cNvPr>
              <p14:cNvContentPartPr/>
              <p14:nvPr/>
            </p14:nvContentPartPr>
            <p14:xfrm>
              <a:off x="4118689" y="224179"/>
              <a:ext cx="126360" cy="183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E77DB9-44B8-4301-8881-256117DF7D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10049" y="215179"/>
                <a:ext cx="1440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496975-5C19-44B9-A2CF-E4E14852E6A2}"/>
                  </a:ext>
                </a:extLst>
              </p14:cNvPr>
              <p14:cNvContentPartPr/>
              <p14:nvPr/>
            </p14:nvContentPartPr>
            <p14:xfrm>
              <a:off x="4294009" y="247579"/>
              <a:ext cx="116640" cy="210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496975-5C19-44B9-A2CF-E4E14852E6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85009" y="238939"/>
                <a:ext cx="1342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DB4638-1BA2-48DA-A9A5-9AC8E73F724E}"/>
                  </a:ext>
                </a:extLst>
              </p14:cNvPr>
              <p14:cNvContentPartPr/>
              <p14:nvPr/>
            </p14:nvContentPartPr>
            <p14:xfrm>
              <a:off x="4498129" y="124099"/>
              <a:ext cx="18000" cy="228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DB4638-1BA2-48DA-A9A5-9AC8E73F72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89489" y="115099"/>
                <a:ext cx="356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26AF06-3ACB-4D42-BC21-1555C656851A}"/>
                  </a:ext>
                </a:extLst>
              </p14:cNvPr>
              <p14:cNvContentPartPr/>
              <p14:nvPr/>
            </p14:nvContentPartPr>
            <p14:xfrm>
              <a:off x="4588129" y="151459"/>
              <a:ext cx="54000" cy="228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26AF06-3ACB-4D42-BC21-1555C656851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79129" y="142819"/>
                <a:ext cx="716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FE921E3-DE8D-4290-BA4F-5F9422D82CEF}"/>
                  </a:ext>
                </a:extLst>
              </p14:cNvPr>
              <p14:cNvContentPartPr/>
              <p14:nvPr/>
            </p14:nvContentPartPr>
            <p14:xfrm>
              <a:off x="4707649" y="118339"/>
              <a:ext cx="103680" cy="260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FE921E3-DE8D-4290-BA4F-5F9422D82CE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98649" y="109339"/>
                <a:ext cx="12132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F2DDC50-D492-4AB4-B6BF-9A470FFA3EC1}"/>
              </a:ext>
            </a:extLst>
          </p:cNvPr>
          <p:cNvGrpSpPr/>
          <p:nvPr/>
        </p:nvGrpSpPr>
        <p:grpSpPr>
          <a:xfrm>
            <a:off x="4962169" y="68299"/>
            <a:ext cx="831240" cy="301680"/>
            <a:chOff x="4962169" y="68299"/>
            <a:chExt cx="83124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68E35B-A46F-4E90-8F08-5E155143D008}"/>
                    </a:ext>
                  </a:extLst>
                </p14:cNvPr>
                <p14:cNvContentPartPr/>
                <p14:nvPr/>
              </p14:nvContentPartPr>
              <p14:xfrm>
                <a:off x="4962169" y="93859"/>
                <a:ext cx="66240" cy="270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68E35B-A46F-4E90-8F08-5E155143D0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53169" y="85219"/>
                  <a:ext cx="838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CA367CC-4483-4848-A290-CE018CB0DF5F}"/>
                    </a:ext>
                  </a:extLst>
                </p14:cNvPr>
                <p14:cNvContentPartPr/>
                <p14:nvPr/>
              </p14:nvContentPartPr>
              <p14:xfrm>
                <a:off x="5145409" y="120859"/>
                <a:ext cx="62280" cy="91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CA367CC-4483-4848-A290-CE018CB0DF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36769" y="112219"/>
                  <a:ext cx="799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E8636E8-86C6-4096-B275-BCFFB54D2E23}"/>
                    </a:ext>
                  </a:extLst>
                </p14:cNvPr>
                <p14:cNvContentPartPr/>
                <p14:nvPr/>
              </p14:nvContentPartPr>
              <p14:xfrm>
                <a:off x="5316409" y="159019"/>
                <a:ext cx="146880" cy="209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E8636E8-86C6-4096-B275-BCFFB54D2E2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07769" y="150019"/>
                  <a:ext cx="1645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CB2DB4F-2DFD-45AC-B64F-DDEDBFCEE17A}"/>
                    </a:ext>
                  </a:extLst>
                </p14:cNvPr>
                <p14:cNvContentPartPr/>
                <p14:nvPr/>
              </p14:nvContentPartPr>
              <p14:xfrm>
                <a:off x="5563009" y="125539"/>
                <a:ext cx="58320" cy="44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CB2DB4F-2DFD-45AC-B64F-DDEDBFCEE1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54009" y="116539"/>
                  <a:ext cx="75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612C65E-CDF0-43EE-96D4-7D63CA3284BD}"/>
                    </a:ext>
                  </a:extLst>
                </p14:cNvPr>
                <p14:cNvContentPartPr/>
                <p14:nvPr/>
              </p14:nvContentPartPr>
              <p14:xfrm>
                <a:off x="5732569" y="68299"/>
                <a:ext cx="60840" cy="301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612C65E-CDF0-43EE-96D4-7D63CA3284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23929" y="59659"/>
                  <a:ext cx="7848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42C861-0DAB-4DA4-8736-C713EDA91AC5}"/>
              </a:ext>
            </a:extLst>
          </p:cNvPr>
          <p:cNvGrpSpPr/>
          <p:nvPr/>
        </p:nvGrpSpPr>
        <p:grpSpPr>
          <a:xfrm>
            <a:off x="2517049" y="135259"/>
            <a:ext cx="1539000" cy="318960"/>
            <a:chOff x="2517049" y="135259"/>
            <a:chExt cx="153900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42CBD93-8365-4D35-8A45-4142F472A87C}"/>
                    </a:ext>
                  </a:extLst>
                </p14:cNvPr>
                <p14:cNvContentPartPr/>
                <p14:nvPr/>
              </p14:nvContentPartPr>
              <p14:xfrm>
                <a:off x="2517049" y="142819"/>
                <a:ext cx="108000" cy="245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42CBD93-8365-4D35-8A45-4142F472A8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08409" y="133819"/>
                  <a:ext cx="125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03C3B71-5046-4ACA-9934-3B1B033239F4}"/>
                    </a:ext>
                  </a:extLst>
                </p14:cNvPr>
                <p14:cNvContentPartPr/>
                <p14:nvPr/>
              </p14:nvContentPartPr>
              <p14:xfrm>
                <a:off x="2676889" y="135259"/>
                <a:ext cx="27720" cy="261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03C3B71-5046-4ACA-9934-3B1B033239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67889" y="126259"/>
                  <a:ext cx="45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BA93B8-0384-4172-968A-46C9A209C4A5}"/>
                    </a:ext>
                  </a:extLst>
                </p14:cNvPr>
                <p14:cNvContentPartPr/>
                <p14:nvPr/>
              </p14:nvContentPartPr>
              <p14:xfrm>
                <a:off x="2670769" y="276739"/>
                <a:ext cx="292680" cy="116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BA93B8-0384-4172-968A-46C9A209C4A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62129" y="268099"/>
                  <a:ext cx="310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FFFA7D-4EB1-4924-BEB8-CC8EE1D1ACFB}"/>
                    </a:ext>
                  </a:extLst>
                </p14:cNvPr>
                <p14:cNvContentPartPr/>
                <p14:nvPr/>
              </p14:nvContentPartPr>
              <p14:xfrm>
                <a:off x="2974609" y="329299"/>
                <a:ext cx="100800" cy="65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FFFA7D-4EB1-4924-BEB8-CC8EE1D1AC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65609" y="320299"/>
                  <a:ext cx="118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C4B5BC-A806-41FE-9B3A-A05734575F30}"/>
                    </a:ext>
                  </a:extLst>
                </p14:cNvPr>
                <p14:cNvContentPartPr/>
                <p14:nvPr/>
              </p14:nvContentPartPr>
              <p14:xfrm>
                <a:off x="3084049" y="294019"/>
                <a:ext cx="42480" cy="160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C4B5BC-A806-41FE-9B3A-A05734575F3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75049" y="285019"/>
                  <a:ext cx="60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16CA008-BE6F-423C-AAD3-081DEC89C03E}"/>
                    </a:ext>
                  </a:extLst>
                </p14:cNvPr>
                <p14:cNvContentPartPr/>
                <p14:nvPr/>
              </p14:nvContentPartPr>
              <p14:xfrm>
                <a:off x="3237409" y="147859"/>
                <a:ext cx="75960" cy="12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16CA008-BE6F-423C-AAD3-081DEC89C0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28409" y="139219"/>
                  <a:ext cx="93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0A0C7D-B2A5-49DC-A557-EE097C0447C4}"/>
                    </a:ext>
                  </a:extLst>
                </p14:cNvPr>
                <p14:cNvContentPartPr/>
                <p14:nvPr/>
              </p14:nvContentPartPr>
              <p14:xfrm>
                <a:off x="3224809" y="183139"/>
                <a:ext cx="80640" cy="167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0A0C7D-B2A5-49DC-A557-EE097C0447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15809" y="174139"/>
                  <a:ext cx="98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0B3B047-DF25-450F-882C-ACDEE267124B}"/>
                    </a:ext>
                  </a:extLst>
                </p14:cNvPr>
                <p14:cNvContentPartPr/>
                <p14:nvPr/>
              </p14:nvContentPartPr>
              <p14:xfrm>
                <a:off x="3361969" y="147139"/>
                <a:ext cx="100440" cy="145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0B3B047-DF25-450F-882C-ACDEE267124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53329" y="138139"/>
                  <a:ext cx="1180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EF60474-ED20-4A49-B6AE-3745F943E537}"/>
                    </a:ext>
                  </a:extLst>
                </p14:cNvPr>
                <p14:cNvContentPartPr/>
                <p14:nvPr/>
              </p14:nvContentPartPr>
              <p14:xfrm>
                <a:off x="3651049" y="185299"/>
                <a:ext cx="69840" cy="167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EF60474-ED20-4A49-B6AE-3745F943E53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42049" y="176299"/>
                  <a:ext cx="87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C8E5CE-90F5-48B7-930C-886BC2E09986}"/>
                    </a:ext>
                  </a:extLst>
                </p14:cNvPr>
                <p14:cNvContentPartPr/>
                <p14:nvPr/>
              </p14:nvContentPartPr>
              <p14:xfrm>
                <a:off x="3761209" y="228859"/>
                <a:ext cx="95040" cy="103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C8E5CE-90F5-48B7-930C-886BC2E0998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52209" y="220219"/>
                  <a:ext cx="112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CA86009-79A7-462F-9EB8-50E4BFD1F031}"/>
                    </a:ext>
                  </a:extLst>
                </p14:cNvPr>
                <p14:cNvContentPartPr/>
                <p14:nvPr/>
              </p14:nvContentPartPr>
              <p14:xfrm>
                <a:off x="3937969" y="225619"/>
                <a:ext cx="118080" cy="47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CA86009-79A7-462F-9EB8-50E4BFD1F03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28969" y="216619"/>
                  <a:ext cx="135720" cy="6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235CAF3-70E8-491D-870E-F68B53AAE18A}"/>
                  </a:ext>
                </a:extLst>
              </p14:cNvPr>
              <p14:cNvContentPartPr/>
              <p14:nvPr/>
            </p14:nvContentPartPr>
            <p14:xfrm>
              <a:off x="5914009" y="143539"/>
              <a:ext cx="15840" cy="8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235CAF3-70E8-491D-870E-F68B53AAE18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05009" y="134899"/>
                <a:ext cx="334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4DC1F53-DFE0-475E-8FCB-1B480ED7AAB3}"/>
                  </a:ext>
                </a:extLst>
              </p14:cNvPr>
              <p14:cNvContentPartPr/>
              <p14:nvPr/>
            </p14:nvContentPartPr>
            <p14:xfrm>
              <a:off x="5911129" y="287539"/>
              <a:ext cx="45000" cy="78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4DC1F53-DFE0-475E-8FCB-1B480ED7AAB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02129" y="278899"/>
                <a:ext cx="6264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55C552C8-53B6-410E-A0DE-5C53239C11AB}"/>
              </a:ext>
            </a:extLst>
          </p:cNvPr>
          <p:cNvGrpSpPr/>
          <p:nvPr/>
        </p:nvGrpSpPr>
        <p:grpSpPr>
          <a:xfrm>
            <a:off x="5162689" y="510019"/>
            <a:ext cx="343080" cy="639360"/>
            <a:chOff x="5162689" y="510019"/>
            <a:chExt cx="343080" cy="63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1160537-A05E-4A62-8A42-ABF8DCEF1C76}"/>
                    </a:ext>
                  </a:extLst>
                </p14:cNvPr>
                <p14:cNvContentPartPr/>
                <p14:nvPr/>
              </p14:nvContentPartPr>
              <p14:xfrm>
                <a:off x="5325769" y="606499"/>
                <a:ext cx="72720" cy="28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1160537-A05E-4A62-8A42-ABF8DCEF1C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17129" y="597499"/>
                  <a:ext cx="90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4AFECE-5832-4C7F-8DA5-E36C3EF0572F}"/>
                    </a:ext>
                  </a:extLst>
                </p14:cNvPr>
                <p14:cNvContentPartPr/>
                <p14:nvPr/>
              </p14:nvContentPartPr>
              <p14:xfrm>
                <a:off x="5336209" y="688579"/>
                <a:ext cx="68040" cy="11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4AFECE-5832-4C7F-8DA5-E36C3EF057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27569" y="679579"/>
                  <a:ext cx="85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F4F25A5-5BF2-4753-AD4C-D040A15D7B50}"/>
                    </a:ext>
                  </a:extLst>
                </p14:cNvPr>
                <p14:cNvContentPartPr/>
                <p14:nvPr/>
              </p14:nvContentPartPr>
              <p14:xfrm>
                <a:off x="5303089" y="895939"/>
                <a:ext cx="49680" cy="253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F4F25A5-5BF2-4753-AD4C-D040A15D7B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94449" y="886939"/>
                  <a:ext cx="67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61440F5-0D21-49E1-9F06-838BA70BA488}"/>
                    </a:ext>
                  </a:extLst>
                </p14:cNvPr>
                <p14:cNvContentPartPr/>
                <p14:nvPr/>
              </p14:nvContentPartPr>
              <p14:xfrm>
                <a:off x="5162689" y="540979"/>
                <a:ext cx="15840" cy="6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61440F5-0D21-49E1-9F06-838BA70BA48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54049" y="531979"/>
                  <a:ext cx="33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B4AC5B-CD73-40E4-902E-CABE624A4F01}"/>
                    </a:ext>
                  </a:extLst>
                </p14:cNvPr>
                <p14:cNvContentPartPr/>
                <p14:nvPr/>
              </p14:nvContentPartPr>
              <p14:xfrm>
                <a:off x="5190049" y="513979"/>
                <a:ext cx="248760" cy="44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B4AC5B-CD73-40E4-902E-CABE624A4F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81409" y="504979"/>
                  <a:ext cx="266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D0F1F5-E864-4076-A68E-5810F9A40404}"/>
                    </a:ext>
                  </a:extLst>
                </p14:cNvPr>
                <p14:cNvContentPartPr/>
                <p14:nvPr/>
              </p14:nvContentPartPr>
              <p14:xfrm>
                <a:off x="5190049" y="510019"/>
                <a:ext cx="315720" cy="383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D0F1F5-E864-4076-A68E-5810F9A4040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81409" y="501379"/>
                  <a:ext cx="3333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4B7DDAD-B68C-467D-9191-6B3E68B09900}"/>
                    </a:ext>
                  </a:extLst>
                </p14:cNvPr>
                <p14:cNvContentPartPr/>
                <p14:nvPr/>
              </p14:nvContentPartPr>
              <p14:xfrm>
                <a:off x="5212729" y="856339"/>
                <a:ext cx="237600" cy="37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4B7DDAD-B68C-467D-9191-6B3E68B099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03729" y="847699"/>
                  <a:ext cx="25524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7C25166-534B-4AAC-99AD-0CC8D7FFF6B5}"/>
              </a:ext>
            </a:extLst>
          </p:cNvPr>
          <p:cNvGrpSpPr/>
          <p:nvPr/>
        </p:nvGrpSpPr>
        <p:grpSpPr>
          <a:xfrm>
            <a:off x="5198329" y="1277179"/>
            <a:ext cx="340920" cy="159840"/>
            <a:chOff x="5198329" y="1277179"/>
            <a:chExt cx="340920" cy="15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9CBE1D3-7DA5-4527-9E70-2D7BC2F6D93D}"/>
                    </a:ext>
                  </a:extLst>
                </p14:cNvPr>
                <p14:cNvContentPartPr/>
                <p14:nvPr/>
              </p14:nvContentPartPr>
              <p14:xfrm>
                <a:off x="5198329" y="1286899"/>
                <a:ext cx="6480" cy="59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9CBE1D3-7DA5-4527-9E70-2D7BC2F6D93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9329" y="1278259"/>
                  <a:ext cx="24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BAE522-1A55-41C8-99F8-9CF434A07219}"/>
                    </a:ext>
                  </a:extLst>
                </p14:cNvPr>
                <p14:cNvContentPartPr/>
                <p14:nvPr/>
              </p14:nvContentPartPr>
              <p14:xfrm>
                <a:off x="5273209" y="1284379"/>
                <a:ext cx="19440" cy="42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BAE522-1A55-41C8-99F8-9CF434A072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4569" y="1275379"/>
                  <a:ext cx="37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B59EF37-06E6-495E-B8AF-BB803686EF64}"/>
                    </a:ext>
                  </a:extLst>
                </p14:cNvPr>
                <p14:cNvContentPartPr/>
                <p14:nvPr/>
              </p14:nvContentPartPr>
              <p14:xfrm>
                <a:off x="5388049" y="1393459"/>
                <a:ext cx="8280" cy="43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B59EF37-06E6-495E-B8AF-BB803686EF6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79049" y="1384819"/>
                  <a:ext cx="25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10877D-053C-407B-8320-C2B7DB3D8502}"/>
                    </a:ext>
                  </a:extLst>
                </p14:cNvPr>
                <p14:cNvContentPartPr/>
                <p14:nvPr/>
              </p14:nvContentPartPr>
              <p14:xfrm>
                <a:off x="5510449" y="1277179"/>
                <a:ext cx="28800" cy="71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10877D-053C-407B-8320-C2B7DB3D850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01449" y="1268179"/>
                  <a:ext cx="46440" cy="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71CDFD7-F402-4357-AC45-866848C8D27E}"/>
                  </a:ext>
                </a:extLst>
              </p14:cNvPr>
              <p14:cNvContentPartPr/>
              <p14:nvPr/>
            </p14:nvContentPartPr>
            <p14:xfrm>
              <a:off x="4082329" y="496339"/>
              <a:ext cx="777600" cy="37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71CDFD7-F402-4357-AC45-866848C8D27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073689" y="487699"/>
                <a:ext cx="79524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5364BCD8-7631-47AD-8C7A-3531CEEB9AFD}"/>
              </a:ext>
            </a:extLst>
          </p:cNvPr>
          <p:cNvGrpSpPr/>
          <p:nvPr/>
        </p:nvGrpSpPr>
        <p:grpSpPr>
          <a:xfrm>
            <a:off x="2294209" y="2463739"/>
            <a:ext cx="166680" cy="342000"/>
            <a:chOff x="2294209" y="2463739"/>
            <a:chExt cx="16668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4F88E69-09B7-4A60-BF7A-51378C95BE57}"/>
                    </a:ext>
                  </a:extLst>
                </p14:cNvPr>
                <p14:cNvContentPartPr/>
                <p14:nvPr/>
              </p14:nvContentPartPr>
              <p14:xfrm>
                <a:off x="2294209" y="2463739"/>
                <a:ext cx="149760" cy="161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4F88E69-09B7-4A60-BF7A-51378C95BE5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85209" y="2455099"/>
                  <a:ext cx="167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9CA5F5-FCA2-4373-ABB9-535D4400CD18}"/>
                    </a:ext>
                  </a:extLst>
                </p14:cNvPr>
                <p14:cNvContentPartPr/>
                <p14:nvPr/>
              </p14:nvContentPartPr>
              <p14:xfrm>
                <a:off x="2328049" y="2684059"/>
                <a:ext cx="132840" cy="121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9CA5F5-FCA2-4373-ABB9-535D4400CD1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19409" y="2675419"/>
                  <a:ext cx="150480" cy="13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D1282D6-D805-4779-828F-D67ECABEF66C}"/>
                  </a:ext>
                </a:extLst>
              </p14:cNvPr>
              <p14:cNvContentPartPr/>
              <p14:nvPr/>
            </p14:nvContentPartPr>
            <p14:xfrm>
              <a:off x="3402649" y="3055219"/>
              <a:ext cx="686880" cy="44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D1282D6-D805-4779-828F-D67ECABEF66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93649" y="3046579"/>
                <a:ext cx="70452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3959DFFA-B460-45AF-B5ED-EB7B37410007}"/>
              </a:ext>
            </a:extLst>
          </p:cNvPr>
          <p:cNvGrpSpPr/>
          <p:nvPr/>
        </p:nvGrpSpPr>
        <p:grpSpPr>
          <a:xfrm>
            <a:off x="615889" y="3987979"/>
            <a:ext cx="309240" cy="753120"/>
            <a:chOff x="615889" y="3987979"/>
            <a:chExt cx="309240" cy="75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6526640-4735-4327-8DE6-D43A65FD610E}"/>
                    </a:ext>
                  </a:extLst>
                </p14:cNvPr>
                <p14:cNvContentPartPr/>
                <p14:nvPr/>
              </p14:nvContentPartPr>
              <p14:xfrm>
                <a:off x="701929" y="3987979"/>
                <a:ext cx="223200" cy="31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6526640-4735-4327-8DE6-D43A65FD610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3289" y="3979339"/>
                  <a:ext cx="240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FF75CA2-2EEF-4F30-B4D7-43C002B8DA2C}"/>
                    </a:ext>
                  </a:extLst>
                </p14:cNvPr>
                <p14:cNvContentPartPr/>
                <p14:nvPr/>
              </p14:nvContentPartPr>
              <p14:xfrm>
                <a:off x="615889" y="4025779"/>
                <a:ext cx="183240" cy="715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FF75CA2-2EEF-4F30-B4D7-43C002B8DA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7249" y="4016779"/>
                  <a:ext cx="200880" cy="73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7215613-3838-4D33-8208-8EBB1AA98F90}"/>
                  </a:ext>
                </a:extLst>
              </p14:cNvPr>
              <p14:cNvContentPartPr/>
              <p14:nvPr/>
            </p14:nvContentPartPr>
            <p14:xfrm>
              <a:off x="838369" y="3772339"/>
              <a:ext cx="501120" cy="61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7215613-3838-4D33-8208-8EBB1AA98F9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29729" y="3763699"/>
                <a:ext cx="5187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A1BF1A6-A11C-4838-A2A5-E9716D05DD7F}"/>
                  </a:ext>
                </a:extLst>
              </p14:cNvPr>
              <p14:cNvContentPartPr/>
              <p14:nvPr/>
            </p14:nvContentPartPr>
            <p14:xfrm>
              <a:off x="3870649" y="3761899"/>
              <a:ext cx="1156680" cy="63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A1BF1A6-A11C-4838-A2A5-E9716D05DD7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861649" y="3753259"/>
                <a:ext cx="11743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270E398-5DBB-4347-8411-073FD6FD7F37}"/>
                  </a:ext>
                </a:extLst>
              </p14:cNvPr>
              <p14:cNvContentPartPr/>
              <p14:nvPr/>
            </p14:nvContentPartPr>
            <p14:xfrm>
              <a:off x="498169" y="3572539"/>
              <a:ext cx="250200" cy="92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270E398-5DBB-4347-8411-073FD6FD7F3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9529" y="3563539"/>
                <a:ext cx="2678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0B9884A-1BB9-48F5-911F-A43EAAA21203}"/>
                  </a:ext>
                </a:extLst>
              </p14:cNvPr>
              <p14:cNvContentPartPr/>
              <p14:nvPr/>
            </p14:nvContentPartPr>
            <p14:xfrm>
              <a:off x="492769" y="2871979"/>
              <a:ext cx="280080" cy="141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0B9884A-1BB9-48F5-911F-A43EAAA2120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84129" y="2863339"/>
                <a:ext cx="29772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597B51B3-F1AD-49DF-9F0D-BADB46F9BCAE}"/>
              </a:ext>
            </a:extLst>
          </p:cNvPr>
          <p:cNvGrpSpPr/>
          <p:nvPr/>
        </p:nvGrpSpPr>
        <p:grpSpPr>
          <a:xfrm>
            <a:off x="6166729" y="2753179"/>
            <a:ext cx="2035080" cy="1023120"/>
            <a:chOff x="6166729" y="2753179"/>
            <a:chExt cx="2035080" cy="102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243A976-F71C-4EF6-9476-4C3DF605E686}"/>
                    </a:ext>
                  </a:extLst>
                </p14:cNvPr>
                <p14:cNvContentPartPr/>
                <p14:nvPr/>
              </p14:nvContentPartPr>
              <p14:xfrm>
                <a:off x="6166729" y="2753179"/>
                <a:ext cx="552600" cy="1023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243A976-F71C-4EF6-9476-4C3DF605E68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57729" y="2744539"/>
                  <a:ext cx="570240" cy="10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28F202E-CB0F-4F31-8CD9-FDEC9D183CAF}"/>
                    </a:ext>
                  </a:extLst>
                </p14:cNvPr>
                <p14:cNvContentPartPr/>
                <p14:nvPr/>
              </p14:nvContentPartPr>
              <p14:xfrm>
                <a:off x="6845689" y="3009139"/>
                <a:ext cx="249840" cy="348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28F202E-CB0F-4F31-8CD9-FDEC9D183CA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37049" y="3000499"/>
                  <a:ext cx="2674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A69677D-8268-476F-8220-0C6A572D1DB2}"/>
                    </a:ext>
                  </a:extLst>
                </p14:cNvPr>
                <p14:cNvContentPartPr/>
                <p14:nvPr/>
              </p14:nvContentPartPr>
              <p14:xfrm>
                <a:off x="7200649" y="2985019"/>
                <a:ext cx="161640" cy="77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A69677D-8268-476F-8220-0C6A572D1DB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91649" y="2976019"/>
                  <a:ext cx="179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1E7E7E1-90E1-4882-B441-C2B5AA58B6C4}"/>
                    </a:ext>
                  </a:extLst>
                </p14:cNvPr>
                <p14:cNvContentPartPr/>
                <p14:nvPr/>
              </p14:nvContentPartPr>
              <p14:xfrm>
                <a:off x="7073569" y="3006619"/>
                <a:ext cx="188280" cy="264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1E7E7E1-90E1-4882-B441-C2B5AA58B6C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64929" y="2997979"/>
                  <a:ext cx="205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7D1E006-49C1-49AE-8DE7-A048E7632790}"/>
                    </a:ext>
                  </a:extLst>
                </p14:cNvPr>
                <p14:cNvContentPartPr/>
                <p14:nvPr/>
              </p14:nvContentPartPr>
              <p14:xfrm>
                <a:off x="7315489" y="2926339"/>
                <a:ext cx="240480" cy="373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7D1E006-49C1-49AE-8DE7-A048E763279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06489" y="2917699"/>
                  <a:ext cx="2581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F17E32F-1B13-4047-8495-FA5DD91FE4C1}"/>
                    </a:ext>
                  </a:extLst>
                </p14:cNvPr>
                <p14:cNvContentPartPr/>
                <p14:nvPr/>
              </p14:nvContentPartPr>
              <p14:xfrm>
                <a:off x="7420609" y="3160699"/>
                <a:ext cx="92880" cy="104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F17E32F-1B13-4047-8495-FA5DD91FE4C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11609" y="3151699"/>
                  <a:ext cx="110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29B85DC-56D2-404F-978E-0561F39F11C2}"/>
                    </a:ext>
                  </a:extLst>
                </p14:cNvPr>
                <p14:cNvContentPartPr/>
                <p14:nvPr/>
              </p14:nvContentPartPr>
              <p14:xfrm>
                <a:off x="7638769" y="3085099"/>
                <a:ext cx="230400" cy="132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29B85DC-56D2-404F-978E-0561F39F11C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29769" y="3076099"/>
                  <a:ext cx="248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F7FA501-50C9-46B9-BCE6-D0C23BC01E31}"/>
                    </a:ext>
                  </a:extLst>
                </p14:cNvPr>
                <p14:cNvContentPartPr/>
                <p14:nvPr/>
              </p14:nvContentPartPr>
              <p14:xfrm>
                <a:off x="7922809" y="3114979"/>
                <a:ext cx="142920" cy="83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F7FA501-50C9-46B9-BCE6-D0C23BC01E3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14169" y="3105979"/>
                  <a:ext cx="160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3C92145-92DD-40D6-8966-519913CE2041}"/>
                    </a:ext>
                  </a:extLst>
                </p14:cNvPr>
                <p14:cNvContentPartPr/>
                <p14:nvPr/>
              </p14:nvContentPartPr>
              <p14:xfrm>
                <a:off x="8065369" y="3098419"/>
                <a:ext cx="136440" cy="132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3C92145-92DD-40D6-8966-519913CE204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56729" y="3089779"/>
                  <a:ext cx="15408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30574B5-6667-4D01-9549-4E1969FF4FD1}"/>
                  </a:ext>
                </a:extLst>
              </p14:cNvPr>
              <p14:cNvContentPartPr/>
              <p14:nvPr/>
            </p14:nvContentPartPr>
            <p14:xfrm>
              <a:off x="3120769" y="4431859"/>
              <a:ext cx="518400" cy="22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30574B5-6667-4D01-9549-4E1969FF4FD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112129" y="4422859"/>
                <a:ext cx="5360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FA3B379-11D6-46D7-8DD3-FB8CA3E818ED}"/>
                  </a:ext>
                </a:extLst>
              </p14:cNvPr>
              <p14:cNvContentPartPr/>
              <p14:nvPr/>
            </p14:nvContentPartPr>
            <p14:xfrm>
              <a:off x="2679769" y="4694659"/>
              <a:ext cx="562320" cy="482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FA3B379-11D6-46D7-8DD3-FB8CA3E818E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671129" y="4685659"/>
                <a:ext cx="579960" cy="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679-FA46-4AE3-AF55-89D828B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Class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8275-AD2D-4DEB-BFBF-D06C1C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Name &lt;</a:t>
            </a:r>
            <a:r>
              <a:rPr lang="en-US" dirty="0" err="1"/>
              <a:t>TypeVar1</a:t>
            </a:r>
            <a:r>
              <a:rPr lang="en-US" dirty="0"/>
              <a:t>, </a:t>
            </a:r>
            <a:r>
              <a:rPr lang="en-US" dirty="0" err="1"/>
              <a:t>TypeVar2</a:t>
            </a:r>
            <a:r>
              <a:rPr lang="en-US" dirty="0"/>
              <a:t>, …&gt; {</a:t>
            </a:r>
          </a:p>
          <a:p>
            <a:pPr marL="342900" lvl="1" indent="0">
              <a:buNone/>
            </a:pPr>
            <a:r>
              <a:rPr lang="en-US" dirty="0"/>
              <a:t>…class body…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2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679-FA46-4AE3-AF55-89D828B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Method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8275-AD2D-4DEB-BFBF-D06C1C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TypeVar1</a:t>
            </a:r>
            <a:r>
              <a:rPr lang="en-US" dirty="0"/>
              <a:t>, </a:t>
            </a:r>
            <a:r>
              <a:rPr lang="en-US" dirty="0" err="1"/>
              <a:t>TypeVar2</a:t>
            </a:r>
            <a:r>
              <a:rPr lang="en-US" dirty="0"/>
              <a:t>, …&gt; Type name(Type name, …) {</a:t>
            </a:r>
          </a:p>
          <a:p>
            <a:pPr marL="342900" lvl="1" indent="0">
              <a:buNone/>
            </a:pPr>
            <a:r>
              <a:rPr lang="en-US" dirty="0"/>
              <a:t>…method body…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9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70D1-B301-499E-9AAA-D7AC2775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C092-106D-499D-BBC0-9DE598A7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185785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D5A5-8B3C-4E94-861E-A9786025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5060-3CF6-47E2-8494-AF66412F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import it from the Java util library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>
                <a:hlinkClick r:id="rId2"/>
              </a:rPr>
              <a:t>https://docs.oracle.com/en/java/javase/13/docs/api/java.base/java/util/package-summary.html#CollectionsFramework</a:t>
            </a:r>
            <a:endParaRPr lang="en-US" dirty="0"/>
          </a:p>
          <a:p>
            <a:r>
              <a:rPr lang="en-US" dirty="0">
                <a:hlinkClick r:id="rId3"/>
              </a:rPr>
              <a:t>https://docs.oracle.com/en/java/javase/13/docs/api/java.base/java/util/ArrayList.html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C476-1D29-4F2F-A7D5-08927414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B283-E9CA-417A-9D70-356A1ECF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method name has more than one signature in a class or interface</a:t>
            </a:r>
          </a:p>
        </p:txBody>
      </p:sp>
    </p:spTree>
    <p:extLst>
      <p:ext uri="{BB962C8B-B14F-4D97-AF65-F5344CB8AC3E}">
        <p14:creationId xmlns:p14="http://schemas.microsoft.com/office/powerpoint/2010/main" val="15871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FB93-B925-4FBA-93E9-2F94ADFC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9686-1B2C-492F-9D1F-297FC88E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Throwing errors in order to give more specific and informative error messages</a:t>
            </a:r>
          </a:p>
          <a:p>
            <a:pPr lvl="1"/>
            <a:r>
              <a:rPr lang="en-US" dirty="0"/>
              <a:t>throw new &lt;something throwable&gt;;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4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EFFB-8075-43BA-AF5C-2104AEE6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(input/output)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5600-09FD-435D-B24A-E3B4BEFD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File.readString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https://docs.oracle.com/en/java/javase/13/docs/api/java.base/java/nio/file/Files.html#readString(java.nio.file.Path)</a:t>
            </a:r>
            <a:endParaRPr lang="en-US" dirty="0"/>
          </a:p>
          <a:p>
            <a:r>
              <a:rPr lang="en-US" dirty="0" err="1"/>
              <a:t>Path.get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3"/>
              </a:rPr>
              <a:t>https://docs.oracle.com/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javase</a:t>
            </a:r>
            <a:r>
              <a:rPr lang="en-US" dirty="0">
                <a:hlinkClick r:id="rId3"/>
              </a:rPr>
              <a:t>/13/docs/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java.base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nio</a:t>
            </a:r>
            <a:r>
              <a:rPr lang="en-US" dirty="0">
                <a:hlinkClick r:id="rId3"/>
              </a:rPr>
              <a:t>/file/</a:t>
            </a:r>
            <a:r>
              <a:rPr lang="en-US" dirty="0" err="1">
                <a:hlinkClick r:id="rId3"/>
              </a:rPr>
              <a:t>Paths.html#get</a:t>
            </a:r>
            <a:r>
              <a:rPr lang="en-US" dirty="0">
                <a:hlinkClick r:id="rId3"/>
              </a:rPr>
              <a:t>(</a:t>
            </a:r>
            <a:r>
              <a:rPr lang="en-US" dirty="0" err="1">
                <a:hlinkClick r:id="rId3"/>
              </a:rPr>
              <a:t>java.lang.String,java.lang.String</a:t>
            </a:r>
            <a:r>
              <a:rPr lang="en-US" dirty="0">
                <a:hlinkClick r:id="rId3"/>
              </a:rPr>
              <a:t>...)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6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9823</TotalTime>
  <Words>471</Words>
  <Application>Microsoft Office PowerPoint</Application>
  <PresentationFormat>On-screen Show (16:9)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Calibri Light</vt:lpstr>
      <vt:lpstr>Office Theme</vt:lpstr>
      <vt:lpstr>CSE 11  Accelerated Intro to Programming Lecture 15</vt:lpstr>
      <vt:lpstr>Announcements</vt:lpstr>
      <vt:lpstr>Refined Class Definition</vt:lpstr>
      <vt:lpstr>Refined Method Definition</vt:lpstr>
      <vt:lpstr>Wrapper Classes</vt:lpstr>
      <vt:lpstr>ArrayList</vt:lpstr>
      <vt:lpstr>Method Overloading</vt:lpstr>
      <vt:lpstr>Exceptions</vt:lpstr>
      <vt:lpstr>File I/O (input/output)</vt:lpstr>
      <vt:lpstr>IOException</vt:lpstr>
      <vt:lpstr>List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415</cp:revision>
  <dcterms:modified xsi:type="dcterms:W3CDTF">2021-07-21T17:51:38Z</dcterms:modified>
</cp:coreProperties>
</file>