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73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5" r:id="rId41"/>
    <p:sldId id="306" r:id="rId42"/>
    <p:sldId id="307" r:id="rId43"/>
    <p:sldId id="308" r:id="rId44"/>
    <p:sldId id="309" r:id="rId45"/>
    <p:sldId id="300" r:id="rId46"/>
    <p:sldId id="310" r:id="rId47"/>
    <p:sldId id="311" r:id="rId48"/>
    <p:sldId id="312" r:id="rId49"/>
    <p:sldId id="313" r:id="rId50"/>
    <p:sldId id="314" r:id="rId51"/>
    <p:sldId id="301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0:48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11 121 13824 0 0,'-11'-2'6703'0'0,"25"3"-2020"0"0,-2-1-5471 0 0,1-3 1196 0 0,-1 0 1 0 0,1-1 0 0 0,-1-1-1 0 0,0 0 1 0 0,0 0-1 0 0,-1-1 1 0 0,1-1-1 0 0,13-10 1 0 0,24-12-245 0 0,-24 14-93 0 0,14-6-2578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19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9 4608 0 0,'-12'-6'448'0'0,"6"5"-72"0"0,-1 0 0 0 0,0 1 0 0 0,0-1 0 0 0,-1 1 0 0 0,-12 2 0 0 0,12 0 700 0 0,-1 0 0 0 0,1 0 0 0 0,0 0 1 0 0,0 1-1 0 0,0 1 0 0 0,1-1 1 0 0,-15 9-1 0 0,14-6 163 0 0,1 0 1 0 0,-1 0 0 0 0,1 1-1 0 0,0-1 1 0 0,0 1 0 0 0,-9 15-1 0 0,11-15-764 0 0,0 1 0 0 0,1-1 0 0 0,0 1 0 0 0,-4 12 0 0 0,5-10-294 0 0,0 0 0 0 0,0 1-1 0 0,1 0 1 0 0,0-1 0 0 0,1 1 0 0 0,0 0 0 0 0,1 17 0 0 0,0-25-166 0 0,0 0 1 0 0,1-1-1 0 0,-1 1 1 0 0,1 0-1 0 0,0-1 1 0 0,-1 1-1 0 0,1-1 1 0 0,0 1-1 0 0,1-1 1 0 0,-1 1-1 0 0,0-1 1 0 0,1 0-1 0 0,-1 1 1 0 0,1-1-1 0 0,0 0 1 0 0,0 0-1 0 0,-1 0 1 0 0,1 0-1 0 0,1-1 1 0 0,-1 1-1 0 0,0 0 1 0 0,0-1-1 0 0,1 0 1 0 0,-1 1-1 0 0,1-1 1 0 0,-1 0 0 0 0,1 0-1 0 0,-1 0 1 0 0,1-1-1 0 0,-1 1 1 0 0,1-1-1 0 0,0 1 1 0 0,0-1-1 0 0,-1 0 1 0 0,6 0-1 0 0,5-1 20 0 0,0 0-1 0 0,0-1 1 0 0,0 0-1 0 0,0-1 1 0 0,-1 0-1 0 0,1-1 1 0 0,-1 0-1 0 0,19-10 1 0 0,29-21-2288 0 0,-4-4-5993 0 0,-30 21 143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5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11976 0 0,'-5'13'1280'0'0,"4"-5"-704"0"0,1-1 0 0 0,0 0 0 0 0,1 0 1 0 0,-1 0-1 0 0,1 0 0 0 0,1 0 0 0 0,1 7 0 0 0,2 0 994 0 0,0 0 0 0 0,9 19 0 0 0,-11-27-1532 0 0,1 1 0 0 0,-1-1 0 0 0,1 0 0 0 0,1 0 0 0 0,-1 0 0 0 0,1-1-1 0 0,8 8 1 0 0,-9-10-39 0 0,-1-1-1 0 0,0 0 1 0 0,1 1-1 0 0,0-1 1 0 0,0 0-1 0 0,-1-1 1 0 0,1 1-1 0 0,0-1 0 0 0,0 0 1 0 0,1 0-1 0 0,-1 0 1 0 0,0 0-1 0 0,0-1 1 0 0,6 1-1 0 0,-3-1-543 0 0,0-1 0 0 0,0 1 0 0 0,-1-1 1 0 0,1-1-1 0 0,0 1 0 0 0,10-5 0 0 0,3-1-6456 0 0</inkml:trace>
  <inkml:trace contextRef="#ctx0" brushRef="#br0" timeOffset="0.99">408 25 4608 0 0,'-4'6'475'0'0,"-44"48"10704"0"0,1 1-5351 0 0,-87 117-2911 0 0,101-129-2824 0 0,22-29-241 0 0,0 0-1 0 0,1 0 1 0 0,0 1 0 0 0,1 0 0 0 0,-11 26 0 0 0,17-28-934 0 0,3-4-64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6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1 529 14280 0 0,'0'0'1102'0'0,"6"-5"-676"0"0,16-38 5336 0 0,-13 28-3877 0 0,13-31 0 0 0,-7 12-1058 0 0,32-84 1442 0 0,-39 97-2091 0 0,41-124 1335 0 0,-46 132-1266 0 0,5-7-75 0 0,-7 23-176 0 0,0-1 0 0 0,0 1 0 0 0,-1 0 0 0 0,1-1 0 0 0,0 1 1 0 0,-1 0-1 0 0,0-1 0 0 0,1 5 0 0 0,-2 57-94 0 0,4 1 1 0 0,14 90-1 0 0,-15-146 102 0 0,0 1 1 0 0,1-2-1 0 0,0 1 1 0 0,0 0-1 0 0,1 0 1 0 0,0-1-1 0 0,0 0 1 0 0,1 0-1 0 0,0 0 1 0 0,8 9-1 0 0,-12-16 3 0 0,1 0-1 0 0,-1 0 1 0 0,1 0-1 0 0,-1 0 1 0 0,1 0-1 0 0,-1 0 1 0 0,1-1 0 0 0,-1 1-1 0 0,1 0 1 0 0,-1-1-1 0 0,1 0 1 0 0,0 1-1 0 0,-1-1 1 0 0,1 0-1 0 0,0 0 1 0 0,0 0 0 0 0,-1 0-1 0 0,1 0 1 0 0,0 0-1 0 0,-1 0 1 0 0,1-1-1 0 0,0 1 1 0 0,-1-1 0 0 0,1 1-1 0 0,-1-1 1 0 0,3 0-1 0 0,0-1 26 0 0,0 0-1 0 0,0 0 1 0 0,0-1 0 0 0,0 1-1 0 0,0-1 1 0 0,-1 0-1 0 0,1 0 1 0 0,5-6-1 0 0,4-8 18 0 0,-1-1 0 0 0,-1 0-1 0 0,0-1 1 0 0,8-22 0 0 0,29-84 234 0 0,-27 67-235 0 0,21-66-1133 0 0,-30 84-150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7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0 10880 0 0,'-47'18'1213'0'0,"31"-13"-804"0"0,-25 13-1 0 0,23-9 659 0 0,1 1 1 0 0,0 1-1 0 0,-19 16 0 0 0,30-22-882 0 0,1 0 1 0 0,0 0 0 0 0,0 1-1 0 0,0-1 1 0 0,1 1-1 0 0,0 0 1 0 0,0 1 0 0 0,0-1-1 0 0,1 1 1 0 0,0-1-1 0 0,0 1 1 0 0,-1 8-1 0 0,3-15-110 0 0,1 1 0 0 0,0-1 0 0 0,0 1 0 0 0,0-1-1 0 0,0 1 1 0 0,0-1 0 0 0,-1 1 0 0 0,1-1-1 0 0,0 1 1 0 0,0-1 0 0 0,0 1 0 0 0,1-1 0 0 0,-1 1-1 0 0,0-1 1 0 0,0 1 0 0 0,0-1 0 0 0,0 1 0 0 0,0-1-1 0 0,1 1 1 0 0,-1-1 0 0 0,0 1 0 0 0,0-1 0 0 0,1 1-1 0 0,-1-1 1 0 0,0 0 0 0 0,0 1 0 0 0,1-1-1 0 0,-1 0 1 0 0,1 1 0 0 0,0 0 0 0 0,0-1 0 0 0,0 1 0 0 0,0-1 0 0 0,1 0 0 0 0,-1 0 0 0 0,0 1 0 0 0,1-1 0 0 0,-1 0 0 0 0,0 0 0 0 0,1 0 1 0 0,-1 0-1 0 0,3-1 0 0 0,2 0 124 0 0,1-1 0 0 0,-1 0 0 0 0,12-4 0 0 0,-6 0 49 0 0,1 0 0 0 0,-1 1 0 0 0,1 1 0 0 0,26-6 0 0 0,-14 5-125 0 0,-25 6-111 0 0,1-1 0 0 0,-1 1 0 0 0,1-1 0 0 0,0 1 0 0 0,-1-1 0 0 0,0 1 0 0 0,1 0-1 0 0,-1-1 1 0 0,1 1 0 0 0,-1 0 0 0 0,0-1 0 0 0,1 1 0 0 0,-1 0 0 0 0,0-1 0 0 0,0 1 0 0 0,0 0 0 0 0,0-1 0 0 0,1 1 0 0 0,-1 0 0 0 0,0 0 0 0 0,0-1 0 0 0,0 1 0 0 0,0 0 0 0 0,-1 0 0 0 0,1 0 0 0 0,-3 8 153 0 0,3-8-149 0 0,0 0 0 0 0,0-1 0 0 0,-1 1 0 0 0,1 0 1 0 0,0-1-1 0 0,0 1 0 0 0,-1 0 0 0 0,1-1 0 0 0,0 1 0 0 0,-1-1 1 0 0,1 1-1 0 0,-1 0 0 0 0,1-1 0 0 0,-1 1 0 0 0,1-1 0 0 0,-1 1 1 0 0,1-1-1 0 0,-1 0 0 0 0,1 1 0 0 0,-1-1 0 0 0,1 1 1 0 0,-1-1-1 0 0,0 0 0 0 0,-3 2 145 0 0,0 0-1 0 0,0 0 1 0 0,0 0 0 0 0,1 0 0 0 0,-1 1-1 0 0,-4 4 1 0 0,8-7-72 0 0,-1 1-66 0 0,1-1 0 0 0,-1 1-1 0 0,1-1 1 0 0,-1 1-1 0 0,1-1 1 0 0,-1 0 0 0 0,0 1-1 0 0,1-1 1 0 0,-1 0 0 0 0,1 0-1 0 0,-1 1 1 0 0,0-1-1 0 0,1 0 1 0 0,-1 0 0 0 0,0 0-1 0 0,1 0 1 0 0,-1 0-1 0 0,0 0 1 0 0,1 0 0 0 0,-2 0-1 0 0,1 0 46 0 0,0-3-50 0 0,0-1 0 0 0,1 1 0 0 0,0-1 0 0 0,0 1 0 0 0,0 0 0 0 0,0-1 0 0 0,0 1 0 0 0,1-1 0 0 0,-1 1 0 0 0,1 0 0 0 0,0-1 0 0 0,0 1 0 0 0,0 0 0 0 0,1 0 0 0 0,-1 0 0 0 0,1 0 0 0 0,-1 0 0 0 0,1 0 0 0 0,4-5 0 0 0,-3 5-9 0 0,0 0 0 0 0,-1 0 0 0 0,1 0-1 0 0,-1 0 1 0 0,0-1 0 0 0,0 1 0 0 0,0-1 0 0 0,-1 1-1 0 0,1-1 1 0 0,1-7 0 0 0,-1 7 28 0 0,-1-1 0 0 0,1 1 0 0 0,0 0 0 0 0,0-1 0 0 0,0 1-1 0 0,1 0 1 0 0,3-4 0 0 0,-3 4 43 0 0,-2 2 0 0 0,0-2-53 0 0,0 3 15 0 0,4 0-19 0 0,-3 1-19 0 0,-1 0 0 0 0,1 1 0 0 0,0-1 0 0 0,0 1 0 0 0,-1 0-1 0 0,1 0 1 0 0,-1-1 0 0 0,1 1 0 0 0,-1 0 0 0 0,1 0 0 0 0,-1 0 0 0 0,1 0 0 0 0,-1 1 0 0 0,2 1-1 0 0,-3-3-1 0 0,8 10-3 0 0,-1 0-1 0 0,0 1 1 0 0,-1 0 0 0 0,0 0-1 0 0,-1 1 1 0 0,0-1 0 0 0,5 21-1 0 0,-9-30-20 0 0,-1 1 12 0 0,1 0 0 0 0,0-1 0 0 0,1 1 0 0 0,-1 0 0 0 0,0-1 0 0 0,3 5 0 0 0,2 2-71 0 0,-6-9 25 0 0,0 0 0 0 0,1 0-1 0 0,-1 0 1 0 0,0 0 0 0 0,0 0-1 0 0,1 0 1 0 0,-1 0 0 0 0,0 0-1 0 0,0 0 1 0 0,1 0 0 0 0,-1 0-1 0 0,0 0 1 0 0,0 0 0 0 0,1 0 0 0 0,-1 0-1 0 0,0 0 1 0 0,0 0 0 0 0,1 0-1 0 0,-1-1 1 0 0,0 1 0 0 0,0 0-1 0 0,1 0 1 0 0,-1 0 0 0 0,0 0 0 0 0,0 0-1 0 0,0-1 1 0 0,1 1 0 0 0,-1 0-1 0 0,0 0 1 0 0,0 0 0 0 0,0-1-1 0 0,0 1 1 0 0,0 0 0 0 0,1-1 0 0 0,3-4-1970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8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5 207 3224 0 0,'0'1'143'0'0,"-5"23"15395"0"0,8-25-15000 0 0,0 0 1 0 0,-1 0-1 0 0,1-1 0 0 0,-1 1 1 0 0,4-3-1 0 0,1-3 174 0 0,0-1 0 0 0,0 1 0 0 0,-1-2 0 0 0,0 1 0 0 0,8-17 0 0 0,-7 12 47 0 0,16-20 1 0 0,-17 26-656 0 0,22-26 641 0 0,-26 31-702 0 0,1 0 0 0 0,-1 0 0 0 0,1 0 0 0 0,0 0 0 0 0,0 0-1 0 0,0 1 1 0 0,0-1 0 0 0,0 1 0 0 0,0 0 0 0 0,4-2 0 0 0,-6 3-44 0 0,-1 0-1 0 0,1 0 1 0 0,-1 0 0 0 0,1 0-1 0 0,-1 0 1 0 0,0 0 0 0 0,1 0-1 0 0,-1 0 1 0 0,1 0 0 0 0,-1 0-1 0 0,1 0 1 0 0,-1 0-1 0 0,1 0 1 0 0,-1 0 0 0 0,1 0-1 0 0,-1 0 1 0 0,0 0 0 0 0,1 1-1 0 0,-1-1 1 0 0,1 0 0 0 0,-1 0-1 0 0,0 1 1 0 0,1-1-1 0 0,-1 0 1 0 0,0 0 0 0 0,1 1-1 0 0,-1-1 1 0 0,0 1 0 0 0,1-1-1 0 0,-1 0 1 0 0,0 1 0 0 0,0-1-1 0 0,1 0 1 0 0,-1 1 0 0 0,0-1-1 0 0,0 1 1 0 0,0-1-2 0 0,2 3-9 0 0,-1 0-1 0 0,0 0 1 0 0,1 0 0 0 0,-1-1 0 0 0,-1 1 0 0 0,1 0-1 0 0,0 1 1 0 0,-1-1 0 0 0,1 0 0 0 0,-1 0 0 0 0,0 3-1 0 0,-3 35-79 0 0,3-22 79 0 0,1-16 14 0 0,-1 1 0 0 0,0-1 1 0 0,0 1-1 0 0,0-1 0 0 0,0 1 1 0 0,-1-1-1 0 0,1 1 0 0 0,-2 3 1 0 0,17-13 136 0 0,76-56 73 0 0,-86 59-211 0 0,0 0 0 0 0,0 0 0 0 0,0 0 0 0 0,0 1-1 0 0,1 0 1 0 0,-1 0 0 0 0,1 0 0 0 0,-1 0 0 0 0,1 1 0 0 0,6-1-1 0 0,-9 2 1 0 0,-1 0-1 0 0,1 0 0 0 0,0 0 0 0 0,-1 0 0 0 0,1 1 0 0 0,-1-1 0 0 0,1 1 0 0 0,-1-1 0 0 0,0 1 0 0 0,1 0 0 0 0,-1 0 1 0 0,1 0-1 0 0,-1 0 0 0 0,0 0 0 0 0,0 1 0 0 0,0-1 0 0 0,0 1 0 0 0,0-1 0 0 0,0 1 0 0 0,0 0 0 0 0,0-1 0 0 0,-1 1 1 0 0,1 0-1 0 0,-1 0 0 0 0,2 3 0 0 0,6 13 23 0 0,-8-15-11 0 0,0 1 0 0 0,0-1 1 0 0,1 0-1 0 0,-1 0 0 0 0,1-1 0 0 0,0 1 0 0 0,0 0 1 0 0,0 0-1 0 0,0-1 0 0 0,0 1 0 0 0,0-1 0 0 0,1 0 1 0 0,-1 0-1 0 0,1 0 0 0 0,3 2 0 0 0,-3-3-8 0 0,-1-1 0 0 0,1 1 1 0 0,0-1-1 0 0,0 0 0 0 0,-1 0 0 0 0,1 0 0 0 0,0-1 0 0 0,0 1 1 0 0,-1-1-1 0 0,1 1 0 0 0,-1-1 0 0 0,1 0 0 0 0,0 0 0 0 0,-1 0 0 0 0,1 0 1 0 0,-1 0-1 0 0,0-1 0 0 0,1 1 0 0 0,-1-1 0 0 0,4-3 0 0 0,6-5 21 0 0,0 0-1 0 0,12-15 0 0 0,-23 24-23 0 0,12-13 4 0 0,-1 2 8 0 0,0-1 0 0 0,-2 1 0 0 0,1-2 0 0 0,12-21 0 0 0,-17 15-12 0 0,-6 20 0 0 0,0-1 0 0 0,0 1 0 0 0,0 0 0 0 0,0-1 0 0 0,0 1 0 0 0,-1 0 0 0 0,1-1 0 0 0,0 1 0 0 0,0-1 0 0 0,0 1 0 0 0,0 0 0 0 0,0-1 0 0 0,0 1 0 0 0,-1 0 0 0 0,1-1 0 0 0,0 1 0 0 0,0 0 0 0 0,-1 0 0 0 0,1-1 0 0 0,0 1 0 0 0,0 0 0 0 0,-1 0 0 0 0,1-1 0 0 0,-1 1 0 0 0,-2-1 0 0 0,2 1 0 0 0,-1 0 0 0 0,1 0 0 0 0,0 0 0 0 0,-1 0 0 0 0,1 1 0 0 0,0-1 0 0 0,0 0 0 0 0,0 1 0 0 0,-1-1 0 0 0,1 1 0 0 0,0-1 0 0 0,0 1 0 0 0,0 0 0 0 0,-2 1 0 0 0,-16 12 0 0 0,16-11 0 0 0,-13 11 94 0 0,1 1 1 0 0,1 1-1 0 0,0 0 0 0 0,1 1 0 0 0,1 0 1 0 0,0 1-1 0 0,1 1 0 0 0,2 0 0 0 0,-10 22 1 0 0,17-35-36 0 0,0 0 0 0 0,0-1 0 0 0,0 1 0 0 0,1 0 0 0 0,-2 12 0 0 0,3-17-80 0 0,0 0 1 0 0,0 0-1 0 0,0 0 0 0 0,0 0 0 0 0,0 0 1 0 0,1 1-1 0 0,-1-1 0 0 0,0 0 1 0 0,1 0-1 0 0,-1 0 0 0 0,1 0 0 0 0,-1 0 1 0 0,1 0-1 0 0,-1 0 0 0 0,1 0 0 0 0,0 0 1 0 0,-1 0-1 0 0,1 0 0 0 0,0 0 1 0 0,0-1-1 0 0,0 1 0 0 0,0 0 0 0 0,0-1 1 0 0,0 1-1 0 0,0 0 0 0 0,0-1 0 0 0,0 1 1 0 0,0-1-1 0 0,0 1 0 0 0,0-1 0 0 0,0 0 1 0 0,0 0-1 0 0,0 1 0 0 0,0-1 1 0 0,0 0-1 0 0,1 0 0 0 0,1 0 0 0 0,10 0-1709 0 0,2-2-5266 0 0,2-1-2242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50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 12152 0 0,'-4'0'172'0'0,"0"1"0"0"0,0 0 1 0 0,1 0-1 0 0,-1 1 0 0 0,0-1 1 0 0,1 1-1 0 0,-4 2 0 0 0,-5-1 9836 0 0,12-3-9907 0 0,14 14 4036 0 0,-11-11-4854 0 0,0-1 771 0 0,0 0-1 0 0,1 0 1 0 0,-1 0-1 0 0,0 0 1 0 0,1-1-1 0 0,0 0 1 0 0,-1 1 0 0 0,1-1-1 0 0,0 0 1 0 0,7 0-1 0 0,40 2-136 0 0,-44-3 117 0 0,123-1 239 0 0,142 2 566 0 0,-88 13-779 0 0,-153-11-56 0 0,120 7 19 0 0,-73-6 181 0 0,90 15 1 0 0,37 8 284 0 0,-24-5-67 0 0,-134-17-286 0 0,1-2 0 0 0,0-2 1 0 0,56-6-1 0 0,24 0 35 0 0,108 0 159 0 0,-7 5 18 0 0,-98 2-66 0 0,-102-2-894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53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44 3224 0 0,'0'0'143'0'0,"-16"-7"26"0"0,14 6 481 0 0,1 0 0 0 0,-1 0 0 0 0,1-1 0 0 0,-1 1 0 0 0,1 0 0 0 0,0-1 0 0 0,-1 1 0 0 0,1-1 0 0 0,0 1 0 0 0,0-1 0 0 0,0 0 0 0 0,0 1 0 0 0,0-1 0 0 0,1 0 0 0 0,-1 0 0 0 0,1 0 0 0 0,-1-2 0 0 0,-4-2 4736 0 0,9 9-4185 0 0,1 0-1021 0 0,-1 0 0 0 0,0 0 0 0 0,1-1 1 0 0,0 0-1 0 0,-1 0 0 0 0,1 0 0 0 0,0 0 0 0 0,0-1 0 0 0,7 1 0 0 0,9 1 252 0 0,21 0-1 0 0,-9 0-87 0 0,303 13 1744 0 0,102 2-748 0 0,-184 12-1078 0 0,-2 20 331 0 0,-123-29 329 0 0,-114-19-735 0 0,13 1 109 0 0,35-1 0 0 0,-51-1-213 0 0,-8-2-59 0 0,-4 1-100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54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1 543 3224 0 0,'0'0'143'0'0,"0"20"26"0"0,0 60 17926 0 0,1-82-17449 0 0,0-1-455 0 0,1 0 1 0 0,-1 0 0 0 0,0-1-1 0 0,0 1 1 0 0,0-1 0 0 0,0 1 0 0 0,-1 0-1 0 0,1-1 1 0 0,-1 1 0 0 0,0-7-1 0 0,1-8 310 0 0,3-21 235 0 0,-3 1 0 0 0,-4-57 0 0 0,-1 4-327 0 0,-4-79 224 0 0,7 162-603 0 0,1-3 28 0 0,0 0 1 0 0,4-20-1 0 0,-1 9 24 0 0,-3 18-60 0 0,1 0-1 0 0,-1 0 1 0 0,1 0 0 0 0,0 0-1 0 0,1 0 1 0 0,-1 0-1 0 0,1 0 1 0 0,0 0 0 0 0,0 1-1 0 0,4-8 1 0 0,-5 10-42 0 0,0 0 0 0 0,0 0 0 0 0,0 0 0 0 0,0 0 0 0 0,0 0 0 0 0,0 0 0 0 0,1 0 0 0 0,-1 1 0 0 0,0-1 0 0 0,1 0 0 0 0,-1 1 0 0 0,0-1 0 0 0,1 1 0 0 0,-1-1 0 0 0,1 1 0 0 0,-1-1 0 0 0,1 1 0 0 0,-1 0 0 0 0,0 0 0 0 0,1 0 0 0 0,-1 0 0 0 0,1 0 0 0 0,-1 0 1 0 0,1 0-1 0 0,-1 1 0 0 0,1-1 0 0 0,-1 0 0 0 0,1 1 0 0 0,-1-1 0 0 0,0 1 0 0 0,1 0 0 0 0,-1-1 0 0 0,2 2 0 0 0,4 2 37 0 0,0 1 0 0 0,0 0 0 0 0,0 0 0 0 0,0 1 0 0 0,-1-1 0 0 0,0 1 0 0 0,0 1 0 0 0,0-1 0 0 0,-1 1 0 0 0,0 0-1 0 0,0 1 1 0 0,3 7 0 0 0,-2-4-316 0 0,-2 1-1 0 0,0 0 0 0 0,0 0 0 0 0,-1 0 0 0 0,0 0 0 0 0,-1 0 0 0 0,1 24 0 0 0,-3-18-773 0 0,0 0 0 0 0,-1 1-1 0 0,-3 17 1 0 0,-1-10-1382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55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19951 0 0,'0'0'1811'0'0,"6"2"-1391"0"0,39 4 600 0 0,42 5-96 0 0,-71-11-4399 0 0,27-1 1 0 0,-18-2-3911 0 0</inkml:trace>
  <inkml:trace contextRef="#ctx0" brushRef="#br0" timeOffset="1">512 20 18311 0 0,'-13'18'808'0'0,"6"-11"176"0"0,2 5-792 0 0,-6 1-192 0 0,-1 2 0 0 0,1 0 0 0 0,-1 3 272 0 0,4-4 16 0 0,-3 2 0 0 0,2-2 0 0 0,1 2 176 0 0,3-1 40 0 0,2-8 8 0 0,3 3 0 0 0,8-12-3208 0 0,7-1-5695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55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21 9216 0 0,'-6'-8'408'0'0,"4"6"80"0"0,-1-3-392 0 0,-3 3-96 0 0,4-2 0 0 0,-5 4 2064 0 0,2 6 392 0 0,-3-1 71 0 0,0 2 25 0 0,-1 4-2480 0 0,0-2-488 0 0,4 7-104 0 0,-1-2-7111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55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0 405 12440 0 0,'0'0'1490'0'0,"9"0"954"0"0,1-1-1699 0 0,-1 0-1 0 0,0 0 0 0 0,1 0 1 0 0,-1-2-1 0 0,0 1 1 0 0,15-7-1 0 0,50-28 791 0 0,-63 31-1156 0 0,-3 2-375 0 0,-1 0 0 0 0,-1 0-1 0 0,1-1 1 0 0,-1 0 0 0 0,0 0-1 0 0,0-1 1 0 0,0 0 0 0 0,-1 0 0 0 0,0 0-1 0 0,0 0 1 0 0,0-1 0 0 0,5-12-1 0 0,-9 17 45 0 0,0 0 0 0 0,-1 0 0 0 0,1 0 1 0 0,-1-1-1 0 0,1 1 0 0 0,-1 0 0 0 0,0 0 0 0 0,0 0 0 0 0,0-1 0 0 0,-1 1 0 0 0,1-3 0 0 0,-1 4-18 0 0,1 1-1 0 0,0-1 0 0 0,0 0 1 0 0,0 1-1 0 0,0-1 1 0 0,-1 0-1 0 0,1 1 0 0 0,0-1 1 0 0,-1 0-1 0 0,1 1 1 0 0,0-1-1 0 0,-1 0 1 0 0,1 1-1 0 0,-1-1 0 0 0,1 1 1 0 0,-1-1-1 0 0,1 1 1 0 0,-1-1-1 0 0,1 1 1 0 0,-1-1-1 0 0,0 1 0 0 0,1 0 1 0 0,-1-1-1 0 0,0 1 1 0 0,1 0-1 0 0,-1 0 0 0 0,0-1 1 0 0,1 1-1 0 0,-1 0 1 0 0,0 0-1 0 0,1 0 1 0 0,-1 0-1 0 0,0 0 0 0 0,0 0 1 0 0,-1 0-1 0 0,-2 1-21 0 0,-1 0 0 0 0,0 1 1 0 0,1-1-1 0 0,-1 1 0 0 0,1 0 0 0 0,0 0 0 0 0,-1 1 0 0 0,-4 3 0 0 0,-32 29-169 0 0,19-15 336 0 0,15-15-145 0 0,0 1 0 0 0,0 0 0 0 0,1 1-1 0 0,0 0 1 0 0,0 0 0 0 0,0 0 0 0 0,1 1 0 0 0,0-1 0 0 0,1 1 0 0 0,0 1 0 0 0,-4 10 0 0 0,7-18-35 0 0,1 0 1 0 0,0 0 0 0 0,-1 0 0 0 0,1-1 0 0 0,0 1 0 0 0,0 0 0 0 0,0 0 0 0 0,0 0 0 0 0,0 0 0 0 0,0-1 0 0 0,0 1 0 0 0,0 0 0 0 0,0 0 0 0 0,0 0 0 0 0,1 0 0 0 0,-1-1 0 0 0,0 1-1 0 0,1 0 1 0 0,-1 0 0 0 0,0-1 0 0 0,1 1 0 0 0,-1 0 0 0 0,1 0 0 0 0,-1-1 0 0 0,1 1 0 0 0,-1 0 0 0 0,1-1 0 0 0,-1 1 0 0 0,1-1 0 0 0,0 1 0 0 0,-1-1 0 0 0,1 1 0 0 0,0-1 0 0 0,0 1-1 0 0,-1-1 1 0 0,1 0 0 0 0,2 1 0 0 0,-1 0-182 0 0,1-1 0 0 0,0 0 0 0 0,0 1-1 0 0,-1-1 1 0 0,1 0 0 0 0,0 0 0 0 0,0-1 0 0 0,0 1-1 0 0,-1 0 1 0 0,6-3 0 0 0,11-3-1601 0 0</inkml:trace>
  <inkml:trace contextRef="#ctx0" brushRef="#br0" timeOffset="1">431 1 9672 0 0,'0'0'748'0'0,"-11"6"-32"0"0,9-4 50 0 0,0 0 1 0 0,-1 0-1 0 0,1 0 0 0 0,0 1 1 0 0,1-1-1 0 0,-1 1 1 0 0,0-1-1 0 0,1 1 1 0 0,-1-1-1 0 0,-1 5 0 0 0,-10 33 3538 0 0,8-23-4095 0 0,-23 96 957 0 0,18-36-652 0 0,10-71-669 0 0,-1 0 0 0 0,2 1 0 0 0,-1-1 0 0 0,1 0 0 0 0,0 0 0 0 0,0 0 1 0 0,2 7-1 0 0,-2-11 35 0 0,0 1 0 0 0,0 0 1 0 0,0-1-1 0 0,1 1 0 0 0,-1-1 1 0 0,0 1-1 0 0,1-1 0 0 0,0 0 1 0 0,0 1-1 0 0,0-1 0 0 0,0 0 1 0 0,0 0-1 0 0,0 0 1 0 0,0-1-1 0 0,0 1 0 0 0,1 0 1 0 0,3 1-1 0 0,6 0-1791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19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5 14280 0 0,'-5'-4'5635'0'0,"0"15"-412"0"0,3 13-4609 0 0,1-16-89 0 0,-22 344 2184 0 0,20-317-2545 0 0,3 50 1 0 0,1-67-793 0 0,1-1 1 0 0,1 0 0 0 0,0 1-1 0 0,11 30 1 0 0,-8-37-5848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56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211 238 8288 0 0,'-6'0'156'0'0,"0"1"1"0"0,-1-1-1 0 0,1 1 1 0 0,-7 3-1 0 0,2-1 1367 0 0,1 1-1 0 0,0 0 1 0 0,-17 10 0 0 0,13-5 1488 0 0,-24 20 0 0 0,10-3-2352 0 0,25-23-522 0 0,0 0 0 0 0,0 1 0 0 0,0-1 0 0 0,0 0 0 0 0,1 1-1 0 0,-1 0 1 0 0,1-1 0 0 0,0 1 0 0 0,0 0 0 0 0,0 0 0 0 0,1 0 0 0 0,-1 0 0 0 0,1 1 0 0 0,0-1 0 0 0,0 5 0 0 0,1-9-123 0 0,0 1 0 0 0,0 0-1 0 0,0 0 1 0 0,0-1 0 0 0,0 1 0 0 0,0 0 0 0 0,0-1 0 0 0,0 1 0 0 0,1 0 0 0 0,-1-1 0 0 0,0 1 0 0 0,0-1 0 0 0,1 1 0 0 0,-1 0 0 0 0,1-1 0 0 0,-1 1 0 0 0,0-1 0 0 0,1 1 0 0 0,-1-1 0 0 0,1 1 0 0 0,-1-1 0 0 0,1 1 0 0 0,-1-1 0 0 0,2 1 0 0 0,-1-1 14 0 0,1 1 0 0 0,-1-1 1 0 0,0 1-1 0 0,1-1 0 0 0,-1 0 1 0 0,1 1-1 0 0,-1-1 0 0 0,1 0 1 0 0,-1 0-1 0 0,4-1 0 0 0,1 0 71 0 0,1 0-1 0 0,-1-1 1 0 0,12-4-1 0 0,3-2-8 0 0,-1-1 0 0 0,-1 0 0 0 0,0-2-1 0 0,0-1 1 0 0,26-20 0 0 0,-32 20-58 0 0,0 0 0 0 0,-1 0 0 0 0,0-2 0 0 0,-1 1 0 0 0,-1-1 0 0 0,0-1 0 0 0,11-22 0 0 0,17-47 764 0 0,-32 70-212 0 0,-2-1 0 0 0,1 0 1 0 0,3-29-1 0 0,-8 43-507 0 0,0 0 1 0 0,0-1-1 0 0,1 1 0 0 0,-1 0 1 0 0,-1-1-1 0 0,1 1 0 0 0,0 0 1 0 0,0-1-1 0 0,0 1 0 0 0,-1 0 1 0 0,1-1-1 0 0,-1 0 0 0 0,1 1-53 0 0,-1 1 0 0 0,1 0 0 0 0,0-1 0 0 0,0 1 0 0 0,-1 0 0 0 0,1-1 0 0 0,0 1 0 0 0,-1 0 0 0 0,1 0 0 0 0,0-1 0 0 0,-1 1 0 0 0,1 0 0 0 0,0 0-1 0 0,-1 0 1 0 0,1 0 0 0 0,0 0 0 0 0,-1-1 0 0 0,1 1 0 0 0,0 0 0 0 0,-1 0 0 0 0,1 0 0 0 0,-1 0 0 0 0,1 0 0 0 0,0 0 0 0 0,-1 0 0 0 0,0 0 0 0 0,0 1 1 0 0,-1-1 1 0 0,0 1 0 0 0,1 0-1 0 0,-1 0 1 0 0,1 0 0 0 0,-1 0-1 0 0,1 0 1 0 0,0 0 0 0 0,-1 0-1 0 0,1 0 1 0 0,0 0 0 0 0,0 1-1 0 0,0-1 1 0 0,0 0 0 0 0,0 1-1 0 0,-2 2 1 0 0,-1 6 44 0 0,-1 0-1 0 0,1 1 1 0 0,1 0-1 0 0,0-1 1 0 0,0 1-1 0 0,-1 12 1 0 0,-2 68-290 0 0,5-71 60 0 0,0-6-49 0 0,1 0 0 0 0,1 0 1 0 0,0 0-1 0 0,1 0 0 0 0,6 21 0 0 0,-5-25-3068 0 0,1 0 0 0 0,6 12 0 0 0,-2-9-5401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0:23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14 8952 0 0,'-19'0'968'0'0,"17"0"-930"0"0,-4 0 1130 0 0,0 0-1 0 0,1 0 1 0 0,-1 1-1 0 0,0 0 1 0 0,-14 3 8509 0 0,24-6-6868 0 0,4 0-3700 0 0,30-4 1288 0 0,1 1 0 0 0,0 2 0 0 0,1 2 0 0 0,71 6 0 0 0,41 7 330 0 0,82 9 97 0 0,-35-7 23 0 0,300-16 1 0 0,-269-13-703 0 0,-189 12-145 0 0,-24 1 0 0 0,0 1 0 0 0,0 1 0 0 0,0 1 0 0 0,1 0 0 0 0,28 6 0 0 0,-23-5 0 0 0,-19-2 0 0 0,-1 1 0 0 0,1-1 0 0 0,0 0 0 0 0,-1 1 0 0 0,1 0 0 0 0,4 1 0 0 0,-6-1 0 0 0,-1 0 0 0 0,1-1 0 0 0,-1 1 0 0 0,1-1 0 0 0,-1 0 0 0 0,1 1 0 0 0,-1-1 0 0 0,1 0 0 0 0,0 0 0 0 0,-1 0 0 0 0,1 0 0 0 0,-1 0 0 0 0,1 0 0 0 0,-1-1 0 0 0,4 0 0 0 0,-4 1 0 0 0,0-1 0 0 0,0 1 0 0 0,0 0 0 0 0,0-1 0 0 0,0 1 0 0 0,0-1 0 0 0,0 0 0 0 0,0 1 0 0 0,0-1 0 0 0,0 0 0 0 0,0 0 0 0 0,0 1 0 0 0,1-2 0 0 0,0-3 0 0 0,3-11-1539 0 0,-4 15 1286 0 0,-1 1 1 0 0,0-1-1 0 0,0 0 1 0 0,0 0-1 0 0,1 1 1 0 0,-1-1-1 0 0,0 0 1 0 0,1 1-1 0 0,-1-1 1 0 0,1 0-1 0 0,-1 1 1 0 0,1-1-1 0 0,-1 1 1 0 0,1-1-1 0 0,-1 1 0 0 0,1-1 1 0 0,-1 1-1 0 0,2-2 1 0 0,4-2-1363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5:42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84 3224 0 0,'-3'-3'303'0'0,"-4"-4"43"0"0,6 6 439 0 0,0-1 0 0 0,0 1 0 0 0,0 0 0 0 0,1-1 0 0 0,-1 1 1 0 0,0-1-1 0 0,1 1 0 0 0,-1-1 0 0 0,1 1 0 0 0,-1-1 0 0 0,1-2 0 0 0,-1 1-214 0 0,1-1 0 0 0,1 1 0 0 0,-1 0 0 0 0,0-1 0 0 0,1 1 0 0 0,0 0 0 0 0,1-6 0 0 0,-2 8-483 0 0,1 0 1 0 0,-1 0-1 0 0,0 0 1 0 0,1 0-1 0 0,-1 0 0 0 0,0 0 1 0 0,1 0-1 0 0,-1 0 0 0 0,1 0 1 0 0,0 0-1 0 0,-1 0 0 0 0,1 1 1 0 0,0-1-1 0 0,-1 0 0 0 0,1 0 1 0 0,0 1-1 0 0,0-1 1 0 0,0 0-1 0 0,-1 1 0 0 0,1-1 1 0 0,0 1-1 0 0,0-1 0 0 0,0 1 1 0 0,0-1-1 0 0,0 1 0 0 0,0 0 1 0 0,0-1-1 0 0,0 1 0 0 0,0 0 1 0 0,0 0-1 0 0,0 0 1 0 0,1 0-1 0 0,-1 0 0 0 0,0 0 1 0 0,0 0-1 0 0,0 0 0 0 0,0 0 1 0 0,0 1-1 0 0,1 0 0 0 0,2 0 15 0 0,-1 1 0 0 0,0-1 0 0 0,0 1 0 0 0,0 0-1 0 0,0 0 1 0 0,0 0 0 0 0,0 1 0 0 0,0-1 0 0 0,-1 1 0 0 0,3 2-1 0 0,-1 1-2 0 0,1 0 0 0 0,-1 0-1 0 0,1-1 1 0 0,0 0 0 0 0,1 0-1 0 0,-1-1 1 0 0,1 1 0 0 0,0-1 0 0 0,0 0-1 0 0,0-1 1 0 0,0 1 0 0 0,9 2-1 0 0,21 4 317 0 0,0-1 0 0 0,74 7 0 0 0,-55-10 51 0 0,85-4 0 0 0,85-4-301 0 0,-45 2-58 0 0,-67 0 116 0 0,160 20 0 0 0,-132-7 257 0 0,274-9-1 0 0,38-14 558 0 0,-210 23-405 0 0,-196-9-478 0 0,-10 0 2 0 0,-35-4-141 0 0,-2 0-14 0 0,1 0 1 0 0,-1 0-1 0 0,1 0 1 0 0,-1 0-1 0 0,0 0 0 0 0,1 0 1 0 0,-1 0-1 0 0,1 0 1 0 0,-1 0-1 0 0,1 1 0 0 0,-1-1 1 0 0,1 0-1 0 0,-1 0 1 0 0,1 1-1 0 0,-1-1 0 0 0,0 0 1 0 0,1 0-1 0 0,-1 1 1 0 0,0-1-1 0 0,1 1 0 0 0,-1-1 1 0 0,0 0-1 0 0,1 1 1 0 0,-1 0-1 0 0,2-1 46 0 0,24-12-368 0 0,-1-1-3993 0 0,-11 5-4889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5:46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3680 0 0,'0'0'13478'0'0,"24"3"-7153"0"0,-23-3-5673 0 0,9 0 62 0 0,-1 1-1 0 0,17 4 1 0 0,-17-3-524 0 0,1 0 1 0 0,17 0-1 0 0,-20-2-139 0 0,0 1-1 0 0,0 0 1 0 0,9 3 0 0 0,12 1 22 0 0,-7-2-24 0 0,22 5 0 0 0,37 2 913 0 0,-66-7-919 0 0,0-2 1 0 0,16 1-1 0 0,7 0 38 0 0,73 5 300 0 0,-96-5-235 0 0,1-2 0 0 0,19-1 0 0 0,-18 0 50 0 0,22 2 1 0 0,10 2-186 0 0,0-3 0 0 0,76-7 0 0 0,-88 5-11 0 0,1 2 0 0 0,59 8 0 0 0,-61-4 0 0 0,100 12 0 0 0,-121-14 0 0 0,0 1 0 0 0,24 7 0 0 0,-29-7 0 0 0,1 0 0 0 0,0 0 0 0 0,0-1 0 0 0,-1-1 0 0 0,1 0 0 0 0,20 0 0 0 0,52-2 0 0 0,-54 1 0 0 0,34-3 0 0 0,-30 1 64 0 0,0 2-1 0 0,57 6 1 0 0,-3 0 8 0 0,-40-5-20 0 0,86 0 49 0 0,-33-15-101 0 0,-92 13 0 0 0,29-1 0 0 0,60 3 0 0 0,-68 1 43 0 0,-1-1-1 0 0,56-5 1 0 0,-82 4-42 0 0,34-5 131 0 0,0 1 0 0 0,0 2-1 0 0,67 5 1 0 0,-87 0-75 0 0,0-2 1 0 0,-1 0-1 0 0,1 0 0 0 0,0-1 1 0 0,15-3-1 0 0,8-4 77 0 0,63-8-28 0 0,-22 8-23 0 0,205-8 546 0 0,-243 12-565 0 0,-22 6-2578 0 0,-3 4-4565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5:46.9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62 10680 0 0,'-10'-1'336'0'0,"0"1"1"0"0,0-2 0 0 0,-13-3 0 0 0,0 0 1884 0 0,20 5-1587 0 0,1-1 1 0 0,-1 0 0 0 0,1 0-1 0 0,0 0 1 0 0,-1 0 0 0 0,-4-4 2372 0 0,7 5-2802 0 0,-1-1 0 0 0,1 0 0 0 0,0 1 0 0 0,0-1 1 0 0,0 0-1 0 0,0 1 0 0 0,0-1 0 0 0,-1 0 0 0 0,1 1 0 0 0,0-1 0 0 0,0 1 0 0 0,1-1 0 0 0,-1 0 0 0 0,0 1 0 0 0,0-1 0 0 0,0 0 0 0 0,1 0 0 0 0,-1 0-113 0 0,0 1 1 0 0,1-1-1 0 0,-1 0 1 0 0,0 1-1 0 0,1-1 1 0 0,-1 1-1 0 0,1-1 1 0 0,-1 1-1 0 0,1-1 1 0 0,-1 1-1 0 0,1 0 1 0 0,-1-1-1 0 0,1 1 1 0 0,0 0-1 0 0,-1-1 1 0 0,1 1-1 0 0,-1 0 1 0 0,1-1-1 0 0,0 1 1 0 0,-1 0-1 0 0,1 0 1 0 0,0 0-1 0 0,0 0 1 0 0,16 3 586 0 0,-15-2-636 0 0,-1-1 1 0 0,0 1-1 0 0,0-1 0 0 0,1 1 0 0 0,-1-1 1 0 0,0 0-1 0 0,1 0 0 0 0,-1 1 0 0 0,0-1 1 0 0,1 0-1 0 0,-1 0 0 0 0,0 0 1 0 0,1-1-1 0 0,-1 1 0 0 0,0 0 0 0 0,1 0 1 0 0,-1-1-1 0 0,1 0 0 0 0,1 0 16 0 0,0 0 1 0 0,0 0-1 0 0,0 0 0 0 0,1 0 1 0 0,-1 0-1 0 0,0 1 0 0 0,0-1 0 0 0,0 1 1 0 0,1 0-1 0 0,-1 0 0 0 0,0 0 1 0 0,0 1-1 0 0,0-1 0 0 0,0 1 0 0 0,1-1 1 0 0,-1 1-1 0 0,4 2 0 0 0,-1-2 75 0 0,0 1 1 0 0,1-1-1 0 0,9 1 0 0 0,143-12 871 0 0,0 0-797 0 0,-22 5-242 0 0,71 3 400 0 0,161 29 72 0 0,-125-3 132 0 0,-225-22-653 0 0,21 0-50 0 0,-37-2 148 0 0,-1 0 1 0 0,1-1-1 0 0,0 1 0 0 0,0-1 0 0 0,0 0 1 0 0,-1 0-1 0 0,1 0 0 0 0,0 0 0 0 0,-1 0 1 0 0,1-1-1 0 0,3-2 0 0 0,-5 3 7 0 0,1 0-15 0 0,-1-1 1 0 0,0 1 0 0 0,1 0 0 0 0,-1 0-1 0 0,1 0 1 0 0,0 0 0 0 0,-1 0-1 0 0,1 0 1 0 0,0 0 0 0 0,0 0-1 0 0,0 1 1 0 0,0-1 0 0 0,-1 1 0 0 0,1-1-1 0 0,0 1 1 0 0,0 0 0 0 0,0 0-1 0 0,3 0 1 0 0,3 0-8 0 0,-8-1-1 0 0,1 1 0 0 0,0 0 0 0 0,-1 0 0 0 0,1 0 0 0 0,0 0 0 0 0,-1 0-1 0 0,1 0 1 0 0,0 0 0 0 0,-1 0 0 0 0,1 0 0 0 0,-1 0 0 0 0,1 0 0 0 0,0 0 0 0 0,-1 1 0 0 0,1-1 0 0 0,0 0 0 0 0,-1 0 0 0 0,1 1-1 0 0,-1-1 1 0 0,1 0 0 0 0,-1 1 0 0 0,1-1 0 0 0,-1 0 0 0 0,1 1 0 0 0,-1-1 0 0 0,1 1 0 0 0,-1-1 0 0 0,1 1 0 0 0,-1-1 0 0 0,0 1-1 0 0,1-1 1 0 0,-1 1 0 0 0,0-1 0 0 0,1 2 0 0 0,4 8-28 0 0,-4-10-97 0 0,0 1-1 0 0,-1-1 1 0 0,1 1-1 0 0,0-1 1 0 0,-1 0-1 0 0,1 0 1 0 0,0 1-1 0 0,-1-1 1 0 0,1 0-1 0 0,0 0 1 0 0,-1 0-1 0 0,1 0 0 0 0,0 0 1 0 0,-1 0-1 0 0,1 0 1 0 0,0 0-1 0 0,0 0 1 0 0,-1 0-1 0 0,1 0 1 0 0,0 0-1 0 0,-1 0 1 0 0,1-1-1 0 0,0 1 1 0 0,-1 0-1 0 0,1-1 1 0 0,0 1-1 0 0,-1 0 1 0 0,1-1-1 0 0,-1 1 1 0 0,1-1-1 0 0,0 0 0 0 0,4-1-1125 0 0,1-1-964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5:52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56 5816 0 0,'0'0'526'0'0,"-1"0"-431"0"0,-3 0 76 0 0,-24-2 6289 0 0,28 2-5936 0 0,-7-11 642 0 0,7-4 595 0 0,0 14-1559 0 0,0 0 0 0 0,0-1 0 0 0,0 1 0 0 0,0 0 0 0 0,0 0 0 0 0,0 0 0 0 0,0-1 0 0 0,0 1 0 0 0,0 0-1 0 0,0 0 1 0 0,-1 0 0 0 0,1 0 0 0 0,0 0 0 0 0,-2-2 0 0 0,0-2 425 0 0,2 4 237 0 0,-5-2 1715 0 0,10 4-1015 0 0,6 2-1170 0 0,0 0 1 0 0,18 1-1 0 0,-20-2-310 0 0,0-1 1 0 0,0 1-1 0 0,0 0 0 0 0,0 1 1 0 0,11 4-1 0 0,-1 2 86 0 0,0 0-1 0 0,0-2 0 0 0,30 8 0 0 0,140 11 405 0 0,-111-20-457 0 0,-34-4-11 0 0,-33-2-62 0 0,0 1-1 0 0,0 0 1 0 0,14 2-1 0 0,12 1 93 0 0,1 0 5 0 0,0-2-1 0 0,50-4 1 0 0,-13 0 5 0 0,97 7 182 0 0,89-21-131 0 0,-83 2-71 0 0,-99 8-43 0 0,59 0 15 0 0,-54 6 34 0 0,142-18 0 0 0,-113 6-39 0 0,-45 7-50 0 0,67-7 75 0 0,39-3-39 0 0,-119 11-72 0 0,66 4-1 0 0,-49 1-8 0 0,5-2 13 0 0,139 7 42 0 0,150 9 135 0 0,-31 0 232 0 0,-283-8-247 0 0,94 26 1 0 0,-130-29-169 0 0,9 3 42 0 0,2-1 0 0 0,-1-2 0 0 0,45 2 0 0 0,-66-6 36 0 0,0 0 1 0 0,-1-1-1 0 0,1 0 0 0 0,-1 0 1 0 0,8-2-1 0 0,4-6-1074 0 0,-16 8 656 0 0,1 0-1 0 0,-1 1 1 0 0,1-1-1 0 0,-1 0 1 0 0,1 1-1 0 0,-1-1 1 0 0,1 0-1 0 0,-1 0 1 0 0,1 0-1 0 0,-1 1 1 0 0,0-1-1 0 0,0 0 1 0 0,1 0-1 0 0,-1 0 1 0 0,0 0-1 0 0,0-1 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5:57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53 3224 0 0,'-11'-4'-23'0'0,"-19"-6"1628"0"0,29 9-1228 0 0,0 1 0 0 0,0 0-1 0 0,0-1 1 0 0,0 1 0 0 0,1-1-1 0 0,-1 1 1 0 0,0-1 0 0 0,0 0-1 0 0,0 1 1 0 0,1-1 0 0 0,-1 0-1 0 0,0 0 1 0 0,1 1 0 0 0,-1-1-1 0 0,1 0 1 0 0,-1 0 0 0 0,1 0-1 0 0,-1 0 1 0 0,1 0 0 0 0,-1 0-1 0 0,1 0 1 0 0,0 0 0 0 0,-1-1-1 0 0,-10-12 10636 0 0,-2 9-4936 0 0,21 7-5739 0 0,7 2-288 0 0,1 0 0 0 0,0-1 0 0 0,28 2 0 0 0,51-5 413 0 0,-25 0-472 0 0,41 4-12 0 0,57 1-20 0 0,260 3 42 0 0,62 13 247 0 0,-263-7-142 0 0,-82-7-57 0 0,694 26 464 0 0,-743-31-512 0 0,317-2 0 0 0,-333-2 0 0 0,181-8 0 0 0,-225 7 22 0 0,32-2-157 0 0,-63 8-1252 0 0,-1 1 551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5:58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218 108 3224 0 0,'-45'-3'-110'0'0,"0"-5"3453"0"0,-9-1 2389 0 0,28 2-3857 0 0,22 5-1180 0 0,0 1-1 0 0,-1 0 1 0 0,1 0-1 0 0,-1 0 1 0 0,-5 0 1439 0 0,-6-2 3850 0 0,16 4-5921 0 0,0-1 1 0 0,0 0-1 0 0,0 0 0 0 0,0 0 1 0 0,0 0-1 0 0,0 0 0 0 0,0 0 0 0 0,0 0 1 0 0,0 1-1 0 0,0-1 0 0 0,0 0 0 0 0,0 0 1 0 0,0 0-1 0 0,0 0 0 0 0,0 0 0 0 0,0 0 1 0 0,0 0-1 0 0,0 0 0 0 0,0 1 1 0 0,1-1-1 0 0,-1 0 0 0 0,0 0 0 0 0,0 0 1 0 0,0 0-1 0 0,0 0 0 0 0,0 0 0 0 0,0 0 1 0 0,0 0-1 0 0,0 0 0 0 0,0 1 0 0 0,0-1 1 0 0,0 0-1 0 0,0 0 0 0 0,1 0 1 0 0,-1 0-1 0 0,0 0 0 0 0,0 0 0 0 0,0 0 1 0 0,0 0-1 0 0,0 0 0 0 0,0 0 0 0 0,0 0 1 0 0,0 0-1 0 0,1 0 0 0 0,-1 0 0 0 0,0 0 1 0 0,0 0-1 0 0,0 0 0 0 0,0 0 1 0 0,0 0-1 0 0,0 0 0 0 0,0 0 0 0 0,1 0 1 0 0,-1 0-1 0 0,0 0 0 0 0,0 0 0 0 0,0 0 1 0 0,0 0-1 0 0,15 0 816 0 0,19-2-659 0 0,1-1 136 0 0,59 2 0 0 0,243 4 165 0 0,-190-4-463 0 0,230-4 128 0 0,-179 5-71 0 0,344 5 208 0 0,-289 4-146 0 0,86 4-66 0 0,137-19-34 0 0,-431 2-77 0 0,-2-2 0 0 0,63-18 0 0 0,-96 22-8 0 0,0-1 0 0 0,0-1 0 0 0,0 1 1 0 0,0-2-1 0 0,-1 1 0 0 0,1-1 0 0 0,-1-1 0 0 0,-1 0 0 0 0,10-7 0 0 0,-17 12-400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03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368 13 6448 0 0,'-1'0'649'0'0,"-15"-11"12540"0"0,14 11-12575 0 0,-11-2 3747 0 0,11 4-4310 0 0,0-1 1 0 0,0 0 0 0 0,1 1 0 0 0,-1-1 0 0 0,0 1 0 0 0,0 0 0 0 0,1 0 0 0 0,-1-1-1 0 0,1 1 1 0 0,-1 0 0 0 0,1 0 0 0 0,0 1 0 0 0,0-1 0 0 0,0 0 0 0 0,0 0-1 0 0,0 0 1 0 0,0 5 0 0 0,-2 4 345 0 0,1 0 0 0 0,0 19 0 0 0,-1-1-111 0 0,-28 211 498 0 0,22-174-707 0 0,-21 122 102 0 0,-25 33 67 0 0,28-118-108 0 0,-10 18 15 0 0,30-111-108 0 0,7-9-31 0 0,0-1 0 0 0,-1 1 0 0 0,1-1 0 0 0,-1 1 0 0 0,1-1-1 0 0,-1 1 1 0 0,1-1 0 0 0,-1 1 0 0 0,1-1 0 0 0,-1 1 0 0 0,1-1 0 0 0,-1 0 0 0 0,0 1 0 0 0,1-1 0 0 0,-1 0 0 0 0,1 0 0 0 0,-1 1-1 0 0,0-1 1 0 0,0 0 0 0 0,1 0 0 0 0,-2 0 0 0 0,1-1-9 0 0,-1 0 0 0 0,0-1 0 0 0,1 1 0 0 0,-1-1 0 0 0,1 0 0 0 0,0 1 0 0 0,-1-1 0 0 0,1 0 0 0 0,0 0 0 0 0,0 0-1 0 0,0 0 1 0 0,-1-4 0 0 0,-5-7 3 0 0,-3-2 231 0 0,0-1 1 0 0,1 0-1 0 0,0-1 0 0 0,2 0 1 0 0,-9-27-1 0 0,14 38-157 0 0,1 1 1 0 0,0-1-1 0 0,1 1 1 0 0,-1-1-1 0 0,1 1 1 0 0,1-8-1 0 0,-1-8 78 0 0,2 21-154 0 0,-1 0 0 0 0,0 0 1 0 0,0 0-1 0 0,1 0 0 0 0,-1 0 0 0 0,0 0 0 0 0,0 0 0 0 0,0 1 0 0 0,1-1 0 0 0,0 1 0 0 0,6 3-6 0 0,-1-1 0 0 0,0 1 0 0 0,0 1 0 0 0,-1-1 0 0 0,1 1 0 0 0,-1 1 0 0 0,0-1 0 0 0,0 1 0 0 0,-1 0 0 0 0,10 13 0 0 0,1 1 0 0 0,-15-20 0 0 0,3 6 0 0 0,2 0 0 0 0,-1 0 0 0 0,1-1 0 0 0,0 0 0 0 0,8 6 0 0 0,-12-10 0 0 0,0 1 0 0 0,0-1 0 0 0,0-1 0 0 0,1 1 0 0 0,-1 0 0 0 0,0 0 0 0 0,0-1 0 0 0,1 0 0 0 0,-1 1 0 0 0,0-1 0 0 0,1 0 0 0 0,-1 0 0 0 0,1 0 0 0 0,-1 0 0 0 0,0-1 0 0 0,1 1 0 0 0,-1-1 0 0 0,0 1 0 0 0,0-1 0 0 0,1 0 0 0 0,3-2 0 0 0,0 0-3 0 0,0-1 0 0 0,-1 0 0 0 0,1 0 0 0 0,-1 0-1 0 0,0-1 1 0 0,0 0 0 0 0,-1 0 0 0 0,7-9 0 0 0,2-4-23 0 0,13-26 0 0 0,-9 16-55 0 0,-11 19-326 0 0,-1 0 1 0 0,1 0-1 0 0,-1-1 0 0 0,-1 0 0 0 0,0 0 1 0 0,3-12-1 0 0,-2-9-1057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1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33 164 6912 0 0,'0'0'314'0'0,"-5"-17"116"0"0,2 14-579 0 0,2 2 691 0 0,0 0 0 0 0,0 0 0 0 0,0-1 1 0 0,0 1-1 0 0,0 0 0 0 0,0 0 0 0 0,-1 0 0 0 0,1 0 1 0 0,-3-1 1292 0 0,-7-1 6641 0 0,16 2-7429 0 0,17-1-189 0 0,-20 2-799 0 0,0 0-1 0 0,0 0 1 0 0,0 0-1 0 0,0 0 1 0 0,0 0 0 0 0,0 0-1 0 0,0-1 1 0 0,-1 1-1 0 0,1-1 1 0 0,4-1-1 0 0,-5 2-23 0 0,0 0-1 0 0,0-1 1 0 0,0 1-1 0 0,0 0 1 0 0,0 0-1 0 0,0 0 0 0 0,0 0 1 0 0,1 0-1 0 0,-1 0 1 0 0,0 0-1 0 0,2 1 1 0 0,5-1 154 0 0,25-3 1007 0 0,-26 3-1004 0 0,0-1 1 0 0,0 0-1 0 0,8-1 0 0 0,-3-1 16 0 0,0 1 0 0 0,0 1 0 0 0,13 0-1 0 0,20-2 122 0 0,9-3-190 0 0,0 3 1 0 0,0 2-1 0 0,1 3 0 0 0,103 16 0 0 0,-107-12-8 0 0,1-1-1 0 0,76-3 1 0 0,-94-2-32 0 0,41 5-1 0 0,5 1-79 0 0,49-1 91 0 0,111 0 164 0 0,-96-1-160 0 0,-91-1-32 0 0,0-3 0 0 0,57-6 0 0 0,381-39 679 0 0,-151 18-346 0 0,-38 10 79 0 0,-234 15-444 0 0,-45 0-42 0 0,34-7-1 0 0,-3 0 2 0 0,-43 6-4 0 0,8-6-33 0 0,-18 9-85 0 0,-10-7-115 0 0,6 4 184 0 0,1 1-293 0 0,0 1 1 0 0,0-1-1 0 0,-1 1 0 0 0,1-1 0 0 0,-1 1 1 0 0,1 0-1 0 0,-1 0 0 0 0,0 0 1 0 0,1 0-1 0 0,-1 0 0 0 0,0 1 1 0 0,-3-1-1 0 0,-3-1-1190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20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0 16096 0 0,'-12'9'425'0'0,"0"0"1"0"0,0 1 0 0 0,1 0 0 0 0,0 0-1 0 0,1 1 1 0 0,1 1 0 0 0,-1-1 0 0 0,-12 24-1 0 0,16-25-66 0 0,1 0 0 0 0,0 0-1 0 0,0 1 1 0 0,1 0 0 0 0,1 0-1 0 0,-1 0 1 0 0,2 0 0 0 0,0 0-1 0 0,0 1 1 0 0,1-1 0 0 0,1 23-1 0 0,-1-33-324 0 0,1 0 0 0 0,0 0-1 0 0,1 0 1 0 0,-1 0 0 0 0,0 0 0 0 0,0 0-1 0 0,0 0 1 0 0,0 0 0 0 0,1 0-1 0 0,-1 0 1 0 0,1 0 0 0 0,-1 0 0 0 0,1 0-1 0 0,-1 0 1 0 0,1 0 0 0 0,-1 0-1 0 0,1 0 1 0 0,0 0 0 0 0,-1-1 0 0 0,1 1-1 0 0,0 0 1 0 0,0 0 0 0 0,0-1 0 0 0,0 1-1 0 0,-1-1 1 0 0,1 1 0 0 0,0 0-1 0 0,0-1 1 0 0,0 0 0 0 0,0 1 0 0 0,0-1-1 0 0,1 0 1 0 0,-1 1 0 0 0,0-1-1 0 0,0 0 1 0 0,0 0 0 0 0,0 0 0 0 0,0 0-1 0 0,0 0 1 0 0,0 0 0 0 0,0 0-1 0 0,0 0 1 0 0,0-1 0 0 0,2 0 0 0 0,1 0 77 0 0,0 0-1 0 0,0-1 1 0 0,-1 1 0 0 0,1-1 0 0 0,0 0 0 0 0,-1 0 0 0 0,0-1 0 0 0,1 1 0 0 0,-1-1 0 0 0,5-5 0 0 0,4-8 461 0 0,-1 0 1 0 0,0-1 0 0 0,14-33 0 0 0,-8 16 173 0 0,-13 26-78 0 0,-1 0 0 0 0,5-16 0 0 0,-2 49-439 0 0,6 36-182 0 0,-9-40-31 0 0,11 34 1 0 0,-13-52-143 0 0,0 0 0 0 0,0 0-1 0 0,1 0 1 0 0,-1-1 0 0 0,1 1 0 0 0,0 0 0 0 0,0-1 0 0 0,0 1-1 0 0,0-1 1 0 0,1 1 0 0 0,-1-1 0 0 0,0 0 0 0 0,4 2-1 0 0,-4-3 10 0 0,0 0 0 0 0,-1 0-1 0 0,1 0 1 0 0,0 0-1 0 0,0 0 1 0 0,0-1 0 0 0,0 1-1 0 0,0-1 1 0 0,0 1-1 0 0,0-1 1 0 0,0 0 0 0 0,0 1-1 0 0,0-1 1 0 0,0 0 0 0 0,1-1-1 0 0,-1 1 1 0 0,0 0-1 0 0,0-1 1 0 0,0 1 0 0 0,0-1-1 0 0,2 0 1 0 0,25-14-4698 0 0,-13 5-3796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0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41 2760 0 0,'-7'5'248'0'0,"-36"11"11569"0"0,32-12-11262 0 0,10-4-354 0 0,0 1 0 0 0,0-1 0 0 0,0 0 0 0 0,0 0 0 0 0,0 1 0 0 0,0-1 0 0 0,1 0 0 0 0,-1 0 0 0 0,0 0 1 0 0,0 0-1 0 0,0 0 0 0 0,0 0 0 0 0,0 0 0 0 0,0-1 0 0 0,-1 1 0 0 0,2 0-56 0 0,0-1 0 0 0,-1 1 0 0 0,1 0 0 0 0,0 0-1 0 0,-1 0 1 0 0,1-1 0 0 0,0 1 0 0 0,0 0 0 0 0,-1-1 0 0 0,1 1-1 0 0,0 0 1 0 0,0-1 0 0 0,0 1 0 0 0,0 0 0 0 0,-1-1 0 0 0,1 1 0 0 0,0 0-1 0 0,0-1 1 0 0,0 1 0 0 0,0 0 0 0 0,0-1 0 0 0,0 1 0 0 0,0 0 0 0 0,0-1-1 0 0,0-1 18 0 0,0 0 1 0 0,1 1-1 0 0,-1-1 0 0 0,0 1 0 0 0,1-1 0 0 0,-1 1 0 0 0,1 0 0 0 0,0-1 0 0 0,-1 1 0 0 0,1-1 0 0 0,0 1 0 0 0,0 0 0 0 0,1-2 0 0 0,-1 2 532 0 0,25 11 268 0 0,2 0-849 0 0,1-2 1 0 0,0 0-1 0 0,0-3 0 0 0,1 0 0 0 0,0-2 0 0 0,-1-1 0 0 0,43-2 1 0 0,59-7 400 0 0,112-8 126 0 0,-148 3-652 0 0,8 0 185 0 0,-86 11-62 0 0,1 0 1 0 0,-1 2-1 0 0,32 4 1 0 0,-1 7 58 0 0,-35-8-111 0 0,-1-1 1 0 0,1 0 0 0 0,0-1 0 0 0,-1 0-1 0 0,1-1 1 0 0,20-1 0 0 0,1-4 81 0 0,-19 1-52 0 0,0 1 1 0 0,27 1-1 0 0,170 13 495 0 0,-202-12-565 0 0,-1 0 0 0 0,0 0 0 0 0,1-1 0 0 0,-1 0 0 0 0,0-1 0 0 0,0 0 0 0 0,17-6 0 0 0,-22 7-5 0 0,0 0 0 0 0,0 1-1 0 0,0-1 1 0 0,1 1 0 0 0,-1 0-1 0 0,0 0 1 0 0,5 0 0 0 0,-5 1-3 0 0,0-1 0 0 0,0 0 0 0 0,0 0 0 0 0,0-1 0 0 0,0 1 0 0 0,0-1-1 0 0,5-1 1 0 0,30-17 80 0 0,-30 14-40 0 0,0 1 0 0 0,19-8 0 0 0,-16 8-36 0 0,8-3-16 0 0,-19 6 2 0 0,-1 1 0 0 0,1 0-1 0 0,0 0 1 0 0,-1 0 0 0 0,1 0 0 0 0,0 0 0 0 0,0 0-1 0 0,-1 0 1 0 0,1 0 0 0 0,0 0 0 0 0,-1 0 0 0 0,1 0-1 0 0,0 0 1 0 0,-1 0 0 0 0,1 1 0 0 0,0-1 0 0 0,-1 0-1 0 0,1 0 1 0 0,0 1 0 0 0,-1-1 0 0 0,1 1 0 0 0,0-1-1 0 0,2 5 29 0 0,2 1 67 0 0,-4-6-94 0 0,-1 0 0 0 0,0 0 1 0 0,0 0-1 0 0,0 0 0 0 0,0 0 0 0 0,1 0 1 0 0,-1 0-1 0 0,0 0 0 0 0,0 0 0 0 0,0 0 0 0 0,0 0 1 0 0,1 0-1 0 0,-1 0 0 0 0,0 0 0 0 0,0 0 1 0 0,0 0-1 0 0,0 0 0 0 0,1 0 0 0 0,-1 0 1 0 0,0 0-1 0 0,0 0 0 0 0,0 0 0 0 0,0-1 0 0 0,0 1 1 0 0,0 0-1 0 0,1 0 0 0 0,-1 0 0 0 0,0 0 1 0 0,0 0-1 0 0,0 0 0 0 0,0-1 0 0 0,0 1 1 0 0,0 0-1 0 0,0 0 0 0 0,0 0 0 0 0,0 0 0 0 0,1 0 1 0 0,-1-1-1 0 0,0 1 0 0 0,0 0 0 0 0,0 0 1 0 0,0 0-1 0 0,0-1 0 0 0,0 0 38 0 0,6-4-3032 0 0,0 0 1376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5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1266 39 6912 0 0,'-16'-5'1089'0'0,"7"-7"3457"0"0,-8-5 1153 0 0,17 16-5626 0 0,-1 1-1 0 0,0-1 1 0 0,1 1-1 0 0,-1 0 0 0 0,1-1 1 0 0,-1 1-1 0 0,0 0 1 0 0,0 0-1 0 0,1-1 0 0 0,-1 1 1 0 0,0 0-1 0 0,0 0 1 0 0,1 0-1 0 0,-1 0 1 0 0,0 0-1 0 0,1 0 0 0 0,-1 0 1 0 0,0 0-1 0 0,0 0 1 0 0,1 0-1 0 0,-1 1 1 0 0,0-1-1 0 0,0 0 0 0 0,1 0 1 0 0,-1 1-1 0 0,0-1 1 0 0,0 1-1 0 0,-4 2 83 0 0,1 0 0 0 0,0 1 0 0 0,0-1-1 0 0,0 1 1 0 0,1 0 0 0 0,-1 0 0 0 0,1 0 0 0 0,-5 8 0 0 0,-1 4 26 0 0,-8 21 0 0 0,-3 4-44 0 0,-36 51-14 0 0,-28 55 184 0 0,6 7 377 0 0,-39 90-1055 0 0,-8 47 125 0 0,-98 261 261 0 0,96-172 223 0 0,-52 188 87 0 0,119-340-234 0 0,48-182-55 0 0,-8 41 139 0 0,-11 106 0 0 0,27-148-114 0 0,1 0 1 0 0,3 0-1 0 0,2 1 1 0 0,9 56-1 0 0,-6-74-56 0 0,2 0 0 0 0,15 44-1 0 0,-15-55-4 0 0,1 0 0 0 0,0-1 0 0 0,1 0 0 0 0,1-1-1 0 0,15 18 1 0 0,-1-3 232 0 0,1-2 0 0 0,2-1 0 0 0,57 47 0 0 0,-69-64-72 0 0,1-1 1 0 0,0-1-1 0 0,0 0 0 0 0,1-1 0 0 0,0 0 1 0 0,22 5-1 0 0,111 16 686 0 0,-69-15-534 0 0,-25-2 65 0 0,0-3 1 0 0,1-2-1 0 0,109-3 0 0 0,-165-3-316 0 0,1 0 1 0 0,-1 0-1 0 0,1 0 0 0 0,-1-1 0 0 0,0 1 0 0 0,1 0 0 0 0,-1-1 0 0 0,0 1 0 0 0,0-1 0 0 0,1 1 0 0 0,-1-1 0 0 0,0 0 0 0 0,0 0 0 0 0,2-1 0 0 0,-3 2-31 0 0,1-1 1 0 0,-1 0-1 0 0,1 0 1 0 0,-1 1-1 0 0,1-1 1 0 0,-1 0-1 0 0,0 0 1 0 0,0 0-1 0 0,1 1 1 0 0,-1-1-1 0 0,0 0 1 0 0,0 0-1 0 0,0 0 1 0 0,0 0-1 0 0,0 0 1 0 0,0 1-1 0 0,0-1 1 0 0,0 0-1 0 0,0 0 1 0 0,0 0-1 0 0,0 0 1 0 0,-1 0-1 0 0,1 1 1 0 0,0-1-1 0 0,-1 0 1 0 0,0-1-1 0 0,-7-14 96 0 0,-2 0 0 0 0,0 0 0 0 0,-1 1-1 0 0,0 1 1 0 0,-2 0 0 0 0,1 0 0 0 0,-20-16 0 0 0,-18-10-18 0 0,-99-61 1 0 0,141 96-105 0 0,-8-6 20 0 0,-1 1-1 0 0,-24-10 1 0 0,151 37-34 0 0,-74-14 236 0 0,33 6-198 0 0,-59-7-118 0 0,-1 0-1 0 0,16 7 1 0 0,-13-3 90 0 0,0 2 0 0 0,12 8 0 0 0,-23-16 0 0 0,1 2 1 0 0,-1-1 0 0 0,1 0 0 0 0,-1 1 0 0 0,0-1 0 0 0,1 1 0 0 0,-1-1 0 0 0,0 1 0 0 0,0 0 0 0 0,0-1 0 0 0,0 1 0 0 0,0 0 0 0 0,-1 0 0 0 0,1 0 0 0 0,-1-1 0 0 0,1 1 0 0 0,-1 0 0 0 0,1 0 0 0 0,-1 0 0 0 0,0 0 0 0 0,0 0 0 0 0,0 0 0 0 0,0 0 0 0 0,0 0 0 0 0,-1 0 0 0 0,1 0 0 0 0,-1 0 0 0 0,1 0 0 0 0,-1 0 0 0 0,1-1 0 0 0,-1 1 0 0 0,-1 2 0 0 0,-1 3 4 0 0,-1 0-1 0 0,0 1 1 0 0,-1-2-1 0 0,1 1 1 0 0,-1 0-1 0 0,-6 6 1 0 0,-85 96 128 0 0,67-76-216 0 0,-1-1-1 0 0,-2-2 0 0 0,-50 38 1 0 0,66-52-1591 0 0,12-7-1727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6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46 1840 0 0,'0'0'83'0'0,"1"0"-6"0"0,4-1-61 0 0,-1-3 385 0 0,3-1 4458 0 0,4-7 3892 0 0,-11 12-8573 0 0,0-1 0 0 0,0 1-1 0 0,0-1 1 0 0,0 1-1 0 0,0-1 1 0 0,0 1-1 0 0,0-1 1 0 0,0 1 0 0 0,0-1-1 0 0,0 1 1 0 0,-1-1-1 0 0,1 1 1 0 0,0-1 0 0 0,0 1-1 0 0,0-1 1 0 0,-1 1-1 0 0,1 0 1 0 0,0-1-1 0 0,-1 1 1 0 0,1-1 0 0 0,0 1-1 0 0,-1 0 1 0 0,1-1-1 0 0,0 1 1 0 0,-1 0-1 0 0,1-1 1 0 0,-1 1 0 0 0,1 0-1 0 0,0 0 1 0 0,-1-1-1 0 0,0 1 1 0 0,-3-2 121 0 0,1 1 0 0 0,0-1 0 0 0,-1 1 0 0 0,0 0 0 0 0,1 0 0 0 0,-1 0 0 0 0,0 0 0 0 0,1 1 0 0 0,-1-1 0 0 0,0 1 0 0 0,0 0 0 0 0,1 1 0 0 0,-1-1 0 0 0,-4 1 0 0 0,-8 2 144 0 0,1 1-1 0 0,-16 6 0 0 0,22-8-373 0 0,-7 4-58 0 0,-1 1 0 0 0,1 0 1 0 0,0 1-1 0 0,1 1 0 0 0,-1 0 0 0 0,2 1 0 0 0,0 1 0 0 0,0 0 1 0 0,1 1-1 0 0,-18 20 0 0 0,30-31 6 0 0,0 0 0 0 0,0 0 0 0 0,0 0 0 0 0,0 0 0 0 0,1 0 0 0 0,-1 0 0 0 0,1 0 0 0 0,-1 1 0 0 0,0-1 0 0 0,1 0 0 0 0,0 0 0 0 0,-1 1 0 0 0,1-1 0 0 0,0 0 0 0 0,0 0 0 0 0,-1 1 0 0 0,1-1 0 0 0,0 0 0 0 0,1 2 0 0 0,-1-2-25 0 0,0 0 0 0 0,1 0 0 0 0,-1 0 0 0 0,1 0 0 0 0,0 0 0 0 0,-1 0 0 0 0,1 0 0 0 0,0 0 0 0 0,-1 0 0 0 0,1 0 0 0 0,0 0 0 0 0,0 0 0 0 0,0-1 0 0 0,0 1 0 0 0,0 0 0 0 0,0-1 0 0 0,1 1 0 0 0,4 2-1 0 0,0 0 0 0 0,1-1 0 0 0,-1 0 0 0 0,1-1 0 0 0,13 3 0 0 0,30-2 223 0 0,-36-2-183 0 0,1 1 1 0 0,-1 0 0 0 0,15 4-1 0 0,10 3 141 0 0,-21-5 5 0 0,31 9 0 0 0,-44-11-157 0 0,-1 1 0 0 0,1 0 0 0 0,-1 0-1 0 0,1 1 1 0 0,-1-1 0 0 0,0 1 0 0 0,0 0 0 0 0,0 0 0 0 0,-1 0 0 0 0,1 0 0 0 0,4 6-1 0 0,-7-7 2 0 0,1 1 0 0 0,-1-1-1 0 0,0 1 1 0 0,0-1 0 0 0,0 1-1 0 0,0 0 1 0 0,0 0-1 0 0,-1-1 1 0 0,1 1 0 0 0,-1 0-1 0 0,0 0 1 0 0,0 0 0 0 0,0-1-1 0 0,0 1 1 0 0,0 0-1 0 0,-1 0 1 0 0,1 0 0 0 0,-1 0-1 0 0,0-1 1 0 0,-1 5 0 0 0,-2 3 46 0 0,0 0 0 0 0,-1 0 1 0 0,-11 18-1 0 0,5-14-74 0 0,1 0 0 0 0,-2-1 1 0 0,0 0-1 0 0,0-1 0 0 0,-19 15 0 0 0,21-20-549 0 0,0 0 0 0 0,-1 0 0 0 0,1-1 0 0 0,-21 8 0 0 0,29-13 263 0 0,1 0-1 0 0,-1-1 1 0 0,0 0 0 0 0,1 1-1 0 0,-1-1 1 0 0,1 0 0 0 0,-1 0-1 0 0,0 0 1 0 0,1 0 0 0 0,-1 0-1 0 0,-2 0 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6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 9672 0 0,'-6'7'1032'0'0,"5"-4"-444"0"0,1 0 0 0 0,-1 0 0 0 0,1-1 0 0 0,-1 1 0 0 0,1 0 0 0 0,0 0 0 0 0,0 3 0 0 0,0 12 2831 0 0,-11 80 1529 0 0,-3 26-3604 0 0,7-29-950 0 0,-8 254 870 0 0,23-279-1321 0 0,-3-40-1664 0 0,-5-19 657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6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18431 0 0,'4'-4'6774'0'0,"4"2"-4613"0"0,11 1-2492 0 0,-15 1 1190 0 0,212-15 1727 0 0,-144 6-5615 0 0,-1-2-4985 0 0,-39 6-367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7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1 17911 0 0,'-62'29'2076'0'0,"48"-23"-1731"0"0,0 0 0 0 0,0 0-1 0 0,1 2 1 0 0,1-1-1 0 0,-1 2 1 0 0,-20 17-1 0 0,26-18-24 0 0,0 0-1 0 0,1 0 0 0 0,0 1 1 0 0,0 0-1 0 0,0 0 1 0 0,1 0-1 0 0,-4 12 0 0 0,7-15-239 0 0,-1 0 0 0 0,2 0 0 0 0,-1 1-1 0 0,0-1 1 0 0,1 0 0 0 0,0 1 0 0 0,1-1-1 0 0,0 1 1 0 0,0-1 0 0 0,0 1 0 0 0,1-1-1 0 0,2 12 1 0 0,-3-18-68 0 0,0 1-1 0 0,0 0 1 0 0,0 0-1 0 0,1 0 1 0 0,-1-1-1 0 0,0 1 1 0 0,1 0-1 0 0,-1-1 1 0 0,1 1-1 0 0,-1 0 1 0 0,1-1-1 0 0,-1 1 1 0 0,1-1-1 0 0,-1 1 1 0 0,1-1 0 0 0,0 1-1 0 0,-1-1 1 0 0,1 1-1 0 0,0-1 1 0 0,-1 1-1 0 0,1-1 1 0 0,0 0-1 0 0,1 1 1 0 0,0-1 2 0 0,-1 0 0 0 0,1 0 0 0 0,0 0 0 0 0,-1 0 0 0 0,1 0 0 0 0,-1 0 0 0 0,1 0 0 0 0,0-1 0 0 0,-1 1 0 0 0,1-1 0 0 0,1 0 0 0 0,3-2 43 0 0,0 0-1 0 0,0 0 1 0 0,0-1 0 0 0,7-6-1 0 0,-4 1 107 0 0,0-1 0 0 0,0 0 0 0 0,-2 0 0 0 0,1 0 0 0 0,-1-1 0 0 0,7-15 0 0 0,-3 6 88 0 0,-4 10-103 0 0,-3 2 58 0 0,1 1 0 0 0,-1-1 1 0 0,0 0-1 0 0,-1 0 0 0 0,1 0 1 0 0,2-15-1 0 0,-6 24-182 0 0,0-1 0 0 0,0 0 1 0 0,0 0-1 0 0,0 0 0 0 0,0 0 0 0 0,1 0 0 0 0,-1 0 0 0 0,0 0 1 0 0,0 0-1 0 0,0 0 0 0 0,0 0 0 0 0,0 0 0 0 0,0 0 0 0 0,0 0 0 0 0,0 0 1 0 0,0 0-1 0 0,0 0 0 0 0,0 0 0 0 0,0 0 0 0 0,0 0 0 0 0,0 0 1 0 0,1 0-1 0 0,-1 0 0 0 0,0 0 0 0 0,0 0 0 0 0,0 0 0 0 0,0 0 1 0 0,0 0-1 0 0,0 0 0 0 0,0 0 0 0 0,0 0 0 0 0,0 0 0 0 0,0 0 0 0 0,0 0 1 0 0,0 0-1 0 0,0 0 0 0 0,0 0 0 0 0,0 0 0 0 0,0 0 0 0 0,1 0 1 0 0,-1 0-1 0 0,0-1 0 0 0,0 1 0 0 0,0 0 0 0 0,0 0 0 0 0,0 0 0 0 0,0 0 1 0 0,0 0-1 0 0,4 13 230 0 0,2 17-316 0 0,-4-6 98 0 0,1-1 1 0 0,0 0-1 0 0,2 0 0 0 0,14 39 0 0 0,-6-35-3 0 0,-12-26-138 0 0,0 1 0 0 0,0-1 0 0 0,0 1 0 0 0,0-1 0 0 0,0 0 0 0 0,1 0 0 0 0,-1 0 0 0 0,0 1 0 0 0,1-1 0 0 0,-1-1 0 0 0,1 1 0 0 0,-1 0 0 0 0,1 0 0 0 0,2 1 0 0 0,-3-2-48 0 0,0 0 1 0 0,0 0-1 0 0,0-1 0 0 0,0 1 1 0 0,0 0-1 0 0,0 0 1 0 0,0 0-1 0 0,0-1 1 0 0,0 1-1 0 0,0-1 0 0 0,0 1 1 0 0,-1 0-1 0 0,1-1 1 0 0,0 0-1 0 0,0 1 0 0 0,0-1 1 0 0,0 0-1 0 0,13-12-1317 0 0,-13 12 1358 0 0,2-3-1191 0 0,0-1 0 0 0,0 0 0 0 0,0 1 1 0 0,3-9-1 0 0,-3 9-383 0 0,7-17-5743 0 0</inkml:trace>
  <inkml:trace contextRef="#ctx0" brushRef="#br0" timeOffset="1">423 13 4144 0 0,'-4'-11'21405'0'0,"11"22"-21159"0"0,0 1 1 0 0,-1 1 0 0 0,-1-1 0 0 0,0 1-1 0 0,0 0 1 0 0,-1 0 0 0 0,-1 0 0 0 0,0 1 0 0 0,-1-1-1 0 0,0 19 1 0 0,3 8 77 0 0,-2-22-181 0 0,0 25-1 0 0,0-5 1017 0 0,0-55-591 0 0,-1 7-468 0 0,1-1-1 0 0,0 0 1 0 0,0 0-1 0 0,1 1 1 0 0,1 0-1 0 0,0 0 1 0 0,0 0-1 0 0,1 0 1 0 0,0 1-1 0 0,14-16 1 0 0,-8 11-41 0 0,-9 9-26 0 0,1 0 0 0 0,0 1 0 0 0,0-1 0 0 0,1 1 0 0 0,7-6-1 0 0,-10 10-52 0 0,-1-1 0 0 0,1 0-1 0 0,-1 0 1 0 0,1 1 0 0 0,-1-1-1 0 0,1 1 1 0 0,-1 0 0 0 0,1-1-1 0 0,0 1 1 0 0,-1 0 0 0 0,1 0-1 0 0,0 0 1 0 0,-1 0 0 0 0,1 0-1 0 0,-1 0 1 0 0,1 0 0 0 0,0 1-1 0 0,-1-1 1 0 0,1 1 0 0 0,-1-1-1 0 0,1 1 1 0 0,-1-1 0 0 0,1 1-1 0 0,-1 0 1 0 0,3 1 0 0 0,9 7-786 0 0,18 10-995 0 0,-10-10-7069 0 0,-10-7 269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7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0 25687 0 0,'-12'9'2792'0'0,"4"21"-2432"0"0,3 0 0 0 0,-4 54 0 0 0,6-5-148 0 0,3 1 0 0 0,4-1 0 0 0,15 85 0 0 0,-9-114-417 0 0,-2-18-4546 0 0</inkml:trace>
  <inkml:trace contextRef="#ctx0" brushRef="#br0" timeOffset="1">0 248 5528 0 0,'0'0'600'0'0,"12"2"3736"0"0,1 1 856 0 0,-1-3 175 0 0,4 0 33 0 0,4 0-4312 0 0,-3 0-864 0 0,2 0-224 0 0,4 2 0 0 0,0 1-384 0 0,5-1-136 0 0,2-2-24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8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50 4608 0 0,'0'-2'10'0'0,"1"0"0"0"0,-1 0 1 0 0,0 0-1 0 0,0 0 0 0 0,0 0 0 0 0,0 1 1 0 0,0-1-1 0 0,0-2 0 0 0,-1 2 666 0 0,1 1 0 0 0,0-1-1 0 0,-1 1 1 0 0,1-1 0 0 0,-1 1 0 0 0,0 0 0 0 0,0-1 0 0 0,1 1-1 0 0,-1 0 1 0 0,0 0 0 0 0,0 0 0 0 0,0-1 0 0 0,0 1-1 0 0,-2-1 1 0 0,1 1 130 0 0,1-1-1 0 0,-1 1 0 0 0,0 1 1 0 0,0-1-1 0 0,1 0 1 0 0,-1 0-1 0 0,0 1 1 0 0,0-1-1 0 0,0 1 0 0 0,0-1 1 0 0,-3 1-1 0 0,-14 2-1552 0 0,8 1 912 0 0,1 0-1 0 0,0 1 1 0 0,1 0-1 0 0,-1 1 0 0 0,1 0 1 0 0,0 1-1 0 0,0 0 1 0 0,0 0-1 0 0,1 1 0 0 0,0 0 1 0 0,0 0-1 0 0,1 1 1 0 0,0 0-1 0 0,0 0 1 0 0,1 1-1 0 0,0 0 0 0 0,0 0 1 0 0,-6 17-1 0 0,10-22-122 0 0,-22 51 533 0 0,22-47-427 0 0,0-1 0 0 0,0 1 0 0 0,0-1-1 0 0,1 1 1 0 0,-1 11 0 0 0,2-18-139 0 0,0-1 0 0 0,0 1 0 0 0,0-1 0 0 0,0 1 0 0 0,0-1 0 0 0,0 1 0 0 0,0-1 0 0 0,0 1 0 0 0,0 0 0 0 0,0-1 0 0 0,0 1 0 0 0,0-1 0 0 0,0 1 0 0 0,0-1 0 0 0,1 0 0 0 0,-1 1 0 0 0,0-1 0 0 0,0 1 0 0 0,1-1 0 0 0,-1 1 0 0 0,0-1 0 0 0,1 1 0 0 0,-1-1 0 0 0,0 0 0 0 0,1 1 0 0 0,-1-1 0 0 0,0 0 0 0 0,1 1 0 0 0,-1-1 0 0 0,1 0 0 0 0,-1 0 0 0 0,1 1 0 0 0,-1-1 0 0 0,1 0 0 0 0,-1 0 0 0 0,1 0 0 0 0,-1 0 0 0 0,1 0 0 0 0,-1 0 0 0 0,1 0 0 0 0,-1 0 0 0 0,1 0 0 0 0,-1 0 0 0 0,1 0 0 0 0,-1 0 0 0 0,1 0 0 0 0,-1 0 0 0 0,1 0 0 0 0,-1 0 0 0 0,1 0 0 0 0,-1-1 0 0 0,2 1 0 0 0,2-2 45 0 0,1 0 1 0 0,0-1-1 0 0,-1 1 0 0 0,5-5 1 0 0,-5 5-52 0 0,10-8 164 0 0,-1 0 0 0 0,23-23 1 0 0,-13 7 310 0 0,31-44-1 0 0,-51 65-352 0 0,1 0 0 0 0,-1 1-1 0 0,1-1 1 0 0,0 1 0 0 0,7-6-1 0 0,-9 9-34 0 0,-1 2-79 0 0,0-1 1 0 0,1 1-1 0 0,-1 0 1 0 0,0 0-1 0 0,0 0 1 0 0,0 0-1 0 0,1 0 1 0 0,-1 0-1 0 0,0 0 1 0 0,0 0-1 0 0,0 0 1 0 0,-1 0 0 0 0,3 3-1 0 0,0 2-11 0 0,0 0 0 0 0,-1 0 0 0 0,0 1 0 0 0,0-1 0 0 0,0 1 0 0 0,1 9 0 0 0,2 44 0 0 0,-2-13 53 0 0,-1-32-89 0 0,6 37 99 0 0,-7-47-184 0 0,1-1 0 0 0,-1 1 0 0 0,1-1 0 0 0,0 0 0 0 0,0 0 0 0 0,0 0 0 0 0,0 0 0 0 0,6 7 0 0 0,-7-11 42 0 0,-1 1 0 0 0,1-1 0 0 0,0 1 0 0 0,-1-1 0 0 0,1 0 0 0 0,0 1 0 0 0,-1-1 0 0 0,1 0 0 0 0,0 1-1 0 0,-1-1 1 0 0,1 0 0 0 0,0 0 0 0 0,0 0 0 0 0,-1 0 0 0 0,1 0 0 0 0,0 0 0 0 0,0 0 0 0 0,-1 0 0 0 0,1 0 0 0 0,0 0 0 0 0,0 0 0 0 0,-1 0 0 0 0,1 0 0 0 0,0-1 0 0 0,0 1 0 0 0,-1 0 0 0 0,2-1 0 0 0,17-11-2815 0 0,-3-2-3547 0 0,3-6-1777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8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0 21855 0 0,'0'0'1002'0'0,"-19"3"499"0"0,17 0-1122 0 0,0 0-1 0 0,0 0 1 0 0,1 1 0 0 0,-1-1-1 0 0,1 1 1 0 0,0-1 0 0 0,-1 8-1 0 0,0-3 17 0 0,-14 63 279 0 0,3 0 0 0 0,4 2 1 0 0,-1 132-1 0 0,10-179-828 0 0,2-1 1 0 0,0 1-1 0 0,2-1 0 0 0,1 0 0 0 0,13 44 0 0 0,-17-67-109 0 0,0 0 0 0 0,-1 0 0 0 0,1 0-1 0 0,0 0 1 0 0,0 0 0 0 0,0 0-1 0 0,0 0 1 0 0,1 0 0 0 0,-1-1 0 0 0,1 1-1 0 0,-1 0 1 0 0,1-1 0 0 0,-1 1-1 0 0,1-1 1 0 0,0 1 0 0 0,3 1 0 0 0</inkml:trace>
  <inkml:trace contextRef="#ctx0" brushRef="#br0" timeOffset="1">14 348 12896 0 0,'-11'5'1377'0'0,"8"-2"-864"0"0,17-13 9837 0 0,14-1-6267 0 0,-5 2-3666 0 0,-11 4-319 0 0,0 1 0 0 0,0 0 0 0 0,0 1-1 0 0,0 0 1 0 0,1 1 0 0 0,16-1-1 0 0,79 3-1301 0 0,-48 1-1185 0 0,-26-1 869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29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352 73 5064 0 0,'-15'-11'496'0'0,"12"4"2026"0"0,0-5 8052 0 0,1 2-3692 0 0,0 4-6549 0 0,1 5-198 0 0,0-1 0 0 0,0 0 1 0 0,0 1-1 0 0,0-1 0 0 0,0 1 0 0 0,0-1 0 0 0,0 1 0 0 0,0-1 0 0 0,0 1 0 0 0,-1 0 0 0 0,1 0 1 0 0,-1 0-1 0 0,1 0 0 0 0,-1 0 0 0 0,1 0 0 0 0,-1 0 0 0 0,0 0 0 0 0,1 1 0 0 0,-1-1 0 0 0,0 0 0 0 0,1 1 1 0 0,-1 0-1 0 0,0-1 0 0 0,0 1 0 0 0,0 0 0 0 0,1 0 0 0 0,-1 0 0 0 0,0 0 0 0 0,0 0 0 0 0,0 0 1 0 0,0 1-1 0 0,1-1 0 0 0,-1 1 0 0 0,0-1 0 0 0,0 1 0 0 0,1-1 0 0 0,-1 1 0 0 0,-1 1 0 0 0,-10 4-46 0 0,1 1 0 0 0,0 1-1 0 0,0 0 1 0 0,1 0-1 0 0,0 1 1 0 0,-18 20-1 0 0,-50 69-62 0 0,70-84-14 0 0,0 0 0 0 0,1 0 0 0 0,1 0 1 0 0,0 1-1 0 0,-4 17 0 0 0,-17 77 128 0 0,25-94-122 0 0,1 0 0 0 0,0 0 0 0 0,1 0 0 0 0,1 0 0 0 0,0 0 0 0 0,2 1 1 0 0,-1-1-1 0 0,8 27 0 0 0,-8-36-23 0 0,1-1 0 0 0,1 0 0 0 0,-1 0 0 0 0,1 0 0 0 0,0 0 0 0 0,0 0 0 0 0,0 0 0 0 0,1 0-1 0 0,-1-1 1 0 0,1 0 0 0 0,0 0 0 0 0,0 0 0 0 0,1 0 0 0 0,-1-1 0 0 0,1 0 0 0 0,0 1 0 0 0,0-2 0 0 0,6 4 0 0 0,-3-3 44 0 0,0 0 0 0 0,0 0-1 0 0,0-1 1 0 0,1 0 0 0 0,-1-1 0 0 0,0 1-1 0 0,1-2 1 0 0,-1 1 0 0 0,1-1 0 0 0,-1 0-1 0 0,15-3 1 0 0,-3-1-158 0 0,-1 0 0 0 0,1-1 0 0 0,-1-2 0 0 0,29-12 0 0 0,-37 13 170 0 0,-1 0 0 0 0,0 0 0 0 0,0-1 0 0 0,0 0 1 0 0,0-1-1 0 0,-1 0 0 0 0,-1-1 0 0 0,0 0 0 0 0,8-9 0 0 0,13-28 44 0 0,-1-1 0 0 0,30-71 0 0 0,-49 96-328 0 0,-1 1 0 0 0,-1-1-1 0 0,8-38 1 0 0,-14 56 233 0 0,-1 1 0 0 0,1-1 0 0 0,-1 0 0 0 0,0 1 0 0 0,0-1 0 0 0,0 1 0 0 0,-1-1 0 0 0,1 1 0 0 0,-1-1 0 0 0,0 1 0 0 0,0-1 0 0 0,0 1 0 0 0,0 0 0 0 0,-1-1 0 0 0,1 1 0 0 0,-1 0 0 0 0,0 0 0 0 0,0 0 0 0 0,0 0 0 0 0,0 0 0 0 0,-1 1 0 0 0,1-1 0 0 0,-5-3 0 0 0,2 2 0 0 0,-1 0 0 0 0,0 1 0 0 0,0-1 0 0 0,0 1 0 0 0,0 0 0 0 0,-1 1 0 0 0,1 0 0 0 0,-1 0 0 0 0,1 0 0 0 0,-1 1 0 0 0,-9-1 0 0 0,-101-15-151 0 0,113 16-257 0 0,0 0 0 0 0,1 0-1 0 0,-1 0 1 0 0,1 0 0 0 0,-1-1-1 0 0,-5-2 1 0 0,3-1-663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20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61 4144 0 0,'0'0'319'0'0,"-19"-18"15579"0"0,17 17-15051 0 0,0 0-566 0 0,1 1 1 0 0,0 0 0 0 0,-1-1-1 0 0,1 1 1 0 0,-1 0 0 0 0,1 0-1 0 0,0 0 1 0 0,-1 0 0 0 0,1 0-1 0 0,0 1 1 0 0,-1-1-1 0 0,1 0 1 0 0,0 1 0 0 0,-1-1-1 0 0,1 1 1 0 0,0-1 0 0 0,0 1-1 0 0,-1-1 1 0 0,1 1 0 0 0,0 0-1 0 0,0 0 1 0 0,0-1 0 0 0,0 1-1 0 0,0 0 1 0 0,0 0-1 0 0,0 0 1 0 0,-1 2 0 0 0,1-1-169 0 0,0-1 1 0 0,-1 1-1 0 0,1 0 1 0 0,0 0-1 0 0,1 0 0 0 0,-1 0 1 0 0,0 0-1 0 0,1 0 1 0 0,-1 1-1 0 0,1-1 1 0 0,-1 3-1 0 0,1-4-83 0 0,0 1-1 0 0,0-1 0 0 0,1 0 1 0 0,-1 0-1 0 0,0 0 0 0 0,1 1 1 0 0,-1-1-1 0 0,1 0 0 0 0,-1 0 0 0 0,1 0 1 0 0,0 0-1 0 0,-1 0 0 0 0,1 0 1 0 0,0 0-1 0 0,0 0 0 0 0,-1 0 1 0 0,1 0-1 0 0,0-1 0 0 0,0 1 1 0 0,0 0-1 0 0,0 0 0 0 0,0-1 1 0 0,2 2-1 0 0,2 0 72 0 0,0 1-1 0 0,0-1 1 0 0,1 0 0 0 0,7 2 0 0 0,25 8 391 0 0,-35-11-483 0 0,1 0 1 0 0,-1 1-1 0 0,0-1 0 0 0,0 1 1 0 0,0 0-1 0 0,0 0 0 0 0,0 0 1 0 0,0 1-1 0 0,0-1 0 0 0,-1 1 0 0 0,5 5 1 0 0,-5-6-4 0 0,-1 0 0 0 0,0 0 0 0 0,0 0 0 0 0,1 1 1 0 0,-1-1-1 0 0,0 0 0 0 0,-1 0 0 0 0,1 1 0 0 0,0-1 0 0 0,-1 1 1 0 0,0-1-1 0 0,1 1 0 0 0,-1-1 0 0 0,0 1 0 0 0,0-1 0 0 0,0 1 1 0 0,-1 4-1 0 0,-1 0 5 0 0,0 1 1 0 0,0-1 0 0 0,0 0-1 0 0,-1 0 1 0 0,0 0 0 0 0,-1 0 0 0 0,1-1-1 0 0,-1 1 1 0 0,-1-1 0 0 0,1 0-1 0 0,-1 0 1 0 0,-7 7 0 0 0,3-5-96 0 0,3-1-152 0 0,-1 0 1 0 0,0-1 0 0 0,0 0-1 0 0,0 0 1 0 0,-1-1 0 0 0,0 0-1 0 0,-14 7 1 0 0,17-11-340 0 0</inkml:trace>
  <inkml:trace contextRef="#ctx0" brushRef="#br0" timeOffset="1">427 0 11976 0 0,'-20'15'1193'0'0,"6"-3"5632"0"0,-13 17 1 0 0,15-17-5519 0 0,10-10-1099 0 0,0 0 0 0 0,1 1 0 0 0,-1-1 0 0 0,0 1 0 0 0,1-1 0 0 0,-1 1 0 0 0,1-1-1 0 0,0 1 1 0 0,0 0 0 0 0,0 0 0 0 0,0-1 0 0 0,0 1 0 0 0,0 0 0 0 0,1 0 0 0 0,-1 5 0 0 0,2-7-168 0 0,0 0 1 0 0,0 0-1 0 0,0 0 1 0 0,0 0-1 0 0,-1 0 1 0 0,2 0-1 0 0,-1 0 0 0 0,0 0 1 0 0,0 0-1 0 0,0 0 1 0 0,0 0-1 0 0,0-1 1 0 0,1 1-1 0 0,-1 0 1 0 0,0-1-1 0 0,3 1 1 0 0,5 2 38 0 0,0-1-1 0 0,0 0 1 0 0,12 1 0 0 0,-13-2-36 0 0,1 0-1 0 0,-1 0 1 0 0,1 1-1 0 0,8 4 1 0 0,-15-6-81 0 0,0 1 1 0 0,0 0-1 0 0,0 0 1 0 0,0 0-1 0 0,0 0 1 0 0,0 0-1 0 0,0 0 0 0 0,-1 0 1 0 0,1 1-1 0 0,-1-1 1 0 0,3 3-1 0 0,-3-2 8 0 0,0-1 0 0 0,-1 1 0 0 0,1 0 0 0 0,-1 0 0 0 0,0-1 0 0 0,1 1 0 0 0,-1 0 0 0 0,0 0 0 0 0,0 0 0 0 0,0 0 0 0 0,0-1 0 0 0,0 1 0 0 0,-1 3 0 0 0,-1 0 45 0 0,1 0 0 0 0,-1 0 1 0 0,0 0-1 0 0,0 0 0 0 0,0 0 0 0 0,-1 0 1 0 0,1-1-1 0 0,-7 9 0 0 0,0-3 71 0 0,0 0 1 0 0,-13 13-1 0 0,-37 24-258 0 0,34-29-8970 0 0,13-11-699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38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4896 0 0,'3'11'21065'0'0,"4"-9"-23381"0"0,-1 0 2593 0 0,1-1 1 0 0,0 0-1 0 0,-1 0 1 0 0,1-1-1 0 0,0 0 0 0 0,-1 0 1 0 0,1 0-1 0 0,9-3 1 0 0,21 0 421 0 0,0 1 1 0 0,67 5-1 0 0,-80-1-584 0 0,128 9 1109 0 0,-134-9-1260 0 0,21 5 1 0 0,-11-2-2 0 0,19 3 497 0 0,87 2 0 0 0,1-7 596 0 0,-80-3-1150 0 0,83 10 0 0 0,-97-3 243 0 0,-16-4-10 0 0,1-1 1 0 0,32-3-1 0 0,16-8-39 0 0,-44 4-27 0 0,44 0-1 0 0,15 5 45 0 0,-65 0-10 0 0,-4-1 55 0 0,0-1 1 0 0,24-5-1 0 0,29-4-392 0 0,29 2 434 0 0,-99 8-202 0 0,0 1 0 0 0,1 0-1 0 0,-1-1 1 0 0,0 1 0 0 0,1 1-1 0 0,-1-1 1 0 0,5 1 0 0 0,6-1-5 0 0,9-2 3 0 0,-19 2 0 0 0,1 0 0 0 0,0 0 0 0 0,-1-1 0 0 0,8-1 0 0 0,-7 0 0 0 0,0 0 0 0 0,0 0 0 0 0,0 1 0 0 0,0 0 0 0 0,0 0 0 0 0,1 0 0 0 0,-1 0 0 0 0,0 1 0 0 0,1 0 0 0 0,7 1 0 0 0,-2 0 0 0 0,-9-1 0 0 0,1 0 0 0 0,-1 0 0 0 0,0 0 0 0 0,0 0 0 0 0,0 1 0 0 0,0-1 0 0 0,0 1 0 0 0,3 1 0 0 0,-1-1 0 0 0,-1 0 0 0 0,1 0 0 0 0,0 0 0 0 0,-1-1 0 0 0,1 0 0 0 0,5 0 0 0 0,-9 0 0 0 0,1 0 0 0 0,-1 0 0 0 0,0 0 0 0 0,0 0 0 0 0,0 0 0 0 0,1 0 0 0 0,-1 0 0 0 0,0 0 0 0 0,0 0 0 0 0,0 0 0 0 0,1 0 0 0 0,-1 0 0 0 0,0 0 0 0 0,0 0 0 0 0,0 0 0 0 0,0 0 0 0 0,1-1 0 0 0,-1 1 0 0 0,0 0 0 0 0,0 0 0 0 0,0 0 0 0 0,0 0 0 0 0,0 0 0 0 0,1-1 0 0 0,-1 1 0 0 0,0 0 0 0 0,0 0 0 0 0,0 0 0 0 0,0 0 0 0 0,0-1 0 0 0,3-3 0 0 0,-2 3-1 0 0,-1 1 0 0 0,0 0 1 0 0,1-1-1 0 0,-1 1 0 0 0,0 0 0 0 0,1-1 1 0 0,-1 1-1 0 0,0-1 0 0 0,0 1 0 0 0,1-1 1 0 0,-1 1-1 0 0,0-1 0 0 0,0 1 0 0 0,0-1 1 0 0,0 1-1 0 0,0 0 0 0 0,0-1 0 0 0,1 1 1 0 0,-1-1-1 0 0,0 0 0 0 0,-1-3-62 0 0,1 4-345 0 0,2-8-873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42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56 4144 0 0,'-12'-18'3364'0'0,"6"8"2668"0"0,-16-17 8658 0 0,45 35-13161 0 0,48 17-740 0 0,128 27 1 0 0,-145-43-556 0 0,78 4 1 0 0,399 13 498 0 0,-368-14-611 0 0,66 3-414 0 0,214-20 241 0 0,-438 5 51 0 0,14-1 35 0 0,-1-1-1 0 0,0 0 1 0 0,0-1 0 0 0,0-1-1 0 0,23-9 1 0 0,-32 10 3 0 0,0-1 0 0 0,1 1 1 0 0,-1 1-1 0 0,1 0 0 0 0,17-2 0 0 0,-26 4-53 0 0,0 0-1 0 0,-1 0 0 0 0,1 0 0 0 0,0 0 0 0 0,0 0 0 0 0,-1-1 1 0 0,1 1-1 0 0,0 0 0 0 0,0-1 0 0 0,-1 1 0 0 0,1 0 0 0 0,0-1 1 0 0,-1 1-1 0 0,1-1 0 0 0,-1 1 0 0 0,1-1 0 0 0,-1 1 0 0 0,1-1 1 0 0,-1 1-1 0 0,1-1 0 0 0,-1 1 0 0 0,1-1 0 0 0,-1 0 0 0 0,1 1 1 0 0,-1-1-1 0 0,0 0 0 0 0,0 0 0 0 0,1 1 0 0 0,-1-1 0 0 0,0 0 1 0 0,0 0-1 0 0,0 1 0 0 0,0-1 0 0 0,0 0 0 0 0,0 0 0 0 0,0 0 1 0 0,-3-13-8942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6:57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2760 0 0,'0'0'6016'0'0,"-12"15"-2394"0"0,5-10-2642 0 0,5-4-548 0 0,0 1 1 0 0,0-1-1 0 0,0 0 1 0 0,0 0 0 0 0,0 0-1 0 0,0 0 1 0 0,0 0-1 0 0,0 0 1 0 0,-5 1-1 0 0,-17 3 3200 0 0,13-5-708 0 0,21-1-1795 0 0,17 0-410 0 0,-10-2-464 0 0,1 2 0 0 0,0 0-1 0 0,26 3 1 0 0,2 0 274 0 0,93 3 655 0 0,32 5-534 0 0,-38-2-37 0 0,-100-5-489 0 0,40 8 1 0 0,-48-7-45 0 0,0 0 0 0 0,1-1 0 0 0,33-2 0 0 0,-40-2 34 0 0,0 1 0 0 0,0 0 0 0 0,29 5 0 0 0,-30-3-87 0 0,1-1-1 0 0,-1-1 1 0 0,0 0 0 0 0,0-2-1 0 0,35-6 1 0 0,-26 5-27 0 0,29 0 0 0 0,24-3 0 0 0,-61 5 78 0 0,-1 0-1 0 0,1 2 1 0 0,-1 0-1 0 0,26 5 1 0 0,5 0 86 0 0,77 2 544 0 0,3 0-962 0 0,-44 3 428 0 0,-67-8-119 0 0,-9-2-52 0 0,-1 0 0 0 0,1 1 0 0 0,-1 0 1 0 0,11 4-1 0 0,10 1 45 0 0,-22-6-123 0 0,17 6 191 0 0,-23-7-184 0 0,-1 0 77 0 0,0-1-1 0 0,0 1 1 0 0,0 0-1 0 0,1-1 1 0 0,-1 1 0 0 0,0 0-1 0 0,0-1 1 0 0,0 1-1 0 0,0 0 1 0 0,0-1 0 0 0,1 1-1 0 0,-1 0 1 0 0,0-1-1 0 0,0 1 1 0 0,1 0 0 0 0,-1 0-1 0 0,0-1 1 0 0,0 1-1 0 0,1 0 1 0 0,-1 0-38 0 0,0 0 0 0 0,1 0 0 0 0,-1 0 0 0 0,0 0 0 0 0,0 0 0 0 0,0 1-1 0 0,0-1 1 0 0,0 0 0 0 0,1 0 0 0 0,-1 0 0 0 0,0 0 0 0 0,0 0 0 0 0,0 0 0 0 0,1 0 0 0 0,-1 0 0 0 0,0 0 0 0 0,0 0 0 0 0,0 0-1 0 0,0 0 1 0 0,1 0 0 0 0,-1 0 0 0 0,0 0 0 0 0,0 0 0 0 0,0 0 0 0 0,1 0 0 0 0,-1 0 0 0 0,0 0 0 0 0,0 0 0 0 0,0 0 0 0 0,1 0-1 0 0,-1 0 1 0 0,0 0 0 0 0,0-1 0 0 0,0 1 0 0 0,0 0 0 0 0,0 0 0 0 0,1 0 0 0 0,-1 0 0 0 0,0 0 0 0 0,0 0 0 0 0,0-1 0 0 0,0 1 0 0 0,0 0-1 0 0,0 0 1 0 0,0 0 0 0 0,1 0 0 0 0,-1-1 0 0 0,0 1 0 0 0,6-15-1070 0 0,2-2-509 0 0,-5 14 1013 0 0,1 0 0 0 0,-1 0 0 0 0,1 1 0 0 0,0-1-1 0 0,0 1 1 0 0,7-4 0 0 0,12-7-2943 0 0,-17 8 2098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37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17503 0 0,'-1'1'14'0'0,"-8"3"1088"0"0,-12-4 5970 0 0,21 0-6983 0 0,0 0 1 0 0,0 0-1 0 0,0 0 1 0 0,0 0 0 0 0,0 0-1 0 0,0 0 1 0 0,0 0-1 0 0,-1 0 1 0 0,1 0-1 0 0,0 0 1 0 0,0 0 0 0 0,0 0-1 0 0,0 0 1 0 0,0 0-1 0 0,0 0 1 0 0,-1 0 0 0 0,3 3 287 0 0,-1 3-377 0 0,-1-1 0 0 0,1 1 0 0 0,-1-1 0 0 0,0 1 0 0 0,0 0 0 0 0,-1 8 0 0 0,0-7 0 0 0,0 1 0 0 0,1-1 0 0 0,1 9 0 0 0,0 19 197 0 0,0 0-1 0 0,-2 1 0 0 0,-9 53 1 0 0,7-67-162 0 0,-33 221 904 0 0,30-214-871 0 0,2 1 0 0 0,1-1 0 0 0,1 50 0 0 0,1-56-68 0 0,1-18 0 0 0,-1-1 0 0 0,1 0 0 0 0,0 0 0 0 0,0 0 0 0 0,1 0 0 0 0,-1 0 0 0 0,1 0 0 0 0,0 0 0 0 0,1 4 0 0 0,0-3 69 0 0,-2-4 0 0 0,1 0 0 0 0,-1 0 0 0 0,1 0 1 0 0,-1 0-1 0 0,0 0 0 0 0,1 0 0 0 0,0 0 1 0 0,-1 0-1 0 0,1 0 0 0 0,-1 0 0 0 0,1-1 1 0 0,0 1-1 0 0,0 0 0 0 0,1 0 0 0 0,0 0-19 0 0,-1 0 1 0 0,1-1-1 0 0,0 0 0 0 0,0 1 0 0 0,0-1 0 0 0,0 0 0 0 0,0 0 0 0 0,0 0 1 0 0,0 0-1 0 0,0 0 0 0 0,-1 0 0 0 0,1-1 0 0 0,3 0 0 0 0,40-9-368 0 0,32-5 616 0 0,-48 10-362 0 0,-20 3 33 0 0,0 1 0 0 0,15-1 0 0 0,-16 2 33 0 0,40 0 149 0 0,1-1 1 0 0,55-10-1 0 0,-79 9-151 0 0,-25 1 0 0 0,0 1 0 0 0,1 0 0 0 0,-1 0 0 0 0,0 0 0 0 0,0 0 0 0 0,1 0 0 0 0,-1 0 0 0 0,0 0 0 0 0,0-1 0 0 0,1 1 0 0 0,-1 0 0 0 0,0 0 0 0 0,0 0 0 0 0,1-1 0 0 0,-1 1 0 0 0,0 0 0 0 0,0 0 0 0 0,0 0 0 0 0,0-1 0 0 0,1 1 0 0 0,-1 0 0 0 0,0-1 0 0 0,0 1 0 0 0,0 0 0 0 0,0 0 0 0 0,0-1 0 0 0,0 1 0 0 0,0 0 0 0 0,0-1 0 0 0,0 1 0 0 0,0 0 0 0 0,0 0 0 0 0,0-1 0 0 0,0 1 0 0 0,0 0 0 0 0,0-1 0 0 0,0 1 0 0 0,0 0 0 0 0,0 0 0 0 0,0-1 0 0 0,0 1 0 0 0,0 0 0 0 0,0-1 0 0 0,-1 1 0 0 0,1 0 0 0 0,0 0 0 0 0,0-1 0 0 0,0 1 0 0 0,-1 0 0 0 0,-8-14 0 0 0,8 14 0 0 0,-9-11 0 0 0,-1 1 0 0 0,-1 0 0 0 0,0 1 0 0 0,0 1 0 0 0,-14-8 0 0 0,-17-12 0 0 0,-5-2 0 0 0,45 27 0 0 0,4 3 0 0 0,7 2 0 0 0,103 16 0 0 0,-84-13 0 0 0,-17-3 14 0 0,0 0 0 0 0,0 1 1 0 0,0 0-1 0 0,-1 1 0 0 0,1 0 0 0 0,-1 0 1 0 0,0 1-1 0 0,14 10 0 0 0,-22-15-10 0 0,0 1 0 0 0,0 0-1 0 0,0 0 1 0 0,-1-1 0 0 0,1 1-1 0 0,0 0 1 0 0,-1 0 0 0 0,1 0 0 0 0,0 0-1 0 0,-1 0 1 0 0,1 0 0 0 0,-1 0 0 0 0,0 0-1 0 0,1 0 1 0 0,-1 0 0 0 0,0 0 0 0 0,0 0-1 0 0,1 1 1 0 0,-1 0 0 0 0,0 1 6 0 0,-1-1 1 0 0,1 1 0 0 0,0 0-1 0 0,-1-1 1 0 0,1 1-1 0 0,-1 0 1 0 0,-2 4 0 0 0,-1 1 28 0 0,0 0 1 0 0,-1 0-1 0 0,-9 13 0 0 0,-10 7-32 0 0,-2 0 1 0 0,-1-2-1 0 0,-36 28 0 0 0,41-36-250 0 0,14-11-164 0 0,0 0 0 0 0,-1-1 1 0 0,1 0-1 0 0,-1-1 0 0 0,0 0 1 0 0,-10 4-1 0 0,17-9 211 0 0,0 1 0 0 0,1-1-1 0 0,-1 0 1 0 0,1 0 0 0 0,-1 0-1 0 0,1 0 1 0 0,-1 0 0 0 0,0 0 0 0 0,1 0-1 0 0,-1-1 1 0 0,1 1 0 0 0,-1 0 0 0 0,1-1-1 0 0,-1 0 1 0 0,1 1 0 0 0,-1-1-1 0 0,1 0 1 0 0,-2-1 0 0 0,2 2 59 0 0,1-1 0 0 0,-1 0 0 0 0,0 0 0 0 0,1 1 0 0 0,-1-1 0 0 0,1 0 1 0 0,0 0-1 0 0,-1 0 0 0 0,1 0 0 0 0,-1 0 0 0 0,1 0 0 0 0,0 0 0 0 0,0-1 0 0 0,0 2 135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37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266 306 14192 0 0,'-6'-12'1425'0'0,"6"10"-1344"0"0,-1 1 0 0 0,1 0 1 0 0,-1 0-1 0 0,1 0 0 0 0,-1 0 1 0 0,0 0-1 0 0,1 0 0 0 0,-1 0 0 0 0,0 0 1 0 0,0 0-1 0 0,0 0 0 0 0,0 1 1 0 0,0-1-1 0 0,1 0 0 0 0,-1 0 0 0 0,-1 1 1 0 0,1-1-1 0 0,0 1 0 0 0,0-1 1 0 0,0 1-1 0 0,0-1 0 0 0,0 1 0 0 0,0 0 1 0 0,-1 0-1 0 0,-1-1 0 0 0,-1 1 322 0 0,1 0 0 0 0,0 0 0 0 0,-1 0 0 0 0,1 1 0 0 0,-1-1 0 0 0,-4 2 0 0 0,5 0-276 0 0,-1-1 0 0 0,1 1 0 0 0,0 0 0 0 0,0 0 0 0 0,0 0 0 0 0,0 0 0 0 0,0 0 0 0 0,0 1 0 0 0,-3 4 0 0 0,-23 28 241 0 0,26-30-322 0 0,-3 2-7 0 0,-18 24 94 0 0,2 0-1 0 0,1 2 0 0 0,-19 39 0 0 0,34-59 28 0 0,1 1 0 0 0,1 0 0 0 0,-4 18 0 0 0,7-27-97 0 0,0 0 0 0 0,0 0 0 0 0,1 0 0 0 0,0 0 0 0 0,0 0-1 0 0,0 0 1 0 0,0 0 0 0 0,1 0 0 0 0,0 0 0 0 0,0 0 0 0 0,0 0 0 0 0,1-1-1 0 0,2 6 1 0 0,-4-8-41 0 0,1-1-1 0 0,0 0 0 0 0,0 0 1 0 0,0 1-1 0 0,0-1 0 0 0,1 0 1 0 0,-1 0-1 0 0,0 0 0 0 0,0 0 1 0 0,1 0-1 0 0,-1 0 0 0 0,0 0 1 0 0,1-1-1 0 0,-1 1 1 0 0,1 0-1 0 0,-1-1 0 0 0,1 1 1 0 0,0-1-1 0 0,-1 0 0 0 0,1 1 1 0 0,-1-1-1 0 0,1 0 0 0 0,0 0 1 0 0,-1 0-1 0 0,1 0 0 0 0,-1 0 1 0 0,1 0-1 0 0,0-1 0 0 0,-1 1 1 0 0,1-1-1 0 0,-1 1 1 0 0,1-1-1 0 0,-1 1 0 0 0,2-2 1 0 0,4-1 93 0 0,-1 0 1 0 0,0 0-1 0 0,0-1 1 0 0,0 1-1 0 0,-1-1 1 0 0,9-9-1 0 0,5-4 78 0 0,-2-2 0 0 0,0 0 0 0 0,-1-1-1 0 0,-1 0 1 0 0,-1-1 0 0 0,-1-1 0 0 0,-1 0 0 0 0,-1-1-1 0 0,9-27 1 0 0,21-101 626 0 0,-25 88-413 0 0,-6 14 316 0 0,5-61-1 0 0,-14 92-568 0 0,0-1 626 0 0,3 33-500 0 0,14 234-357 0 0,1 4 141 0 0,-15-222-54 0 0,-3-12-235 0 0,1 0 1 0 0,1 0-1 0 0,1-1 1 0 0,1 1 0 0 0,10 27-1 0 0,-14-43 100 0 0,0 0 1 0 0,1 0-1 0 0,-1 1 1 0 0,0-1-1 0 0,1 0 0 0 0,0 0 1 0 0,-1 0-1 0 0,4 2 1 0 0,-5-4-56 0 0,1 1 1 0 0,0 0 0 0 0,0-1 0 0 0,0 1 0 0 0,0-1 0 0 0,0 1 0 0 0,0-1 0 0 0,0 0 0 0 0,0 1-1 0 0,0-1 1 0 0,0 0 0 0 0,0 0 0 0 0,0 0 0 0 0,1 0 0 0 0,-1 0 0 0 0,0 0 0 0 0,0 0-1 0 0,0 0 1 0 0,0 0 0 0 0,0 0 0 0 0,2-1 0 0 0,8-4-9030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38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78 253 21135 0 0,'0'0'1914'0'0,"-1"2"-1577"0"0,-5 9 49 0 0,1 1-1 0 0,0 0 1 0 0,0 1-1 0 0,-3 15 1 0 0,-4 12 602 0 0,-17 56 140 0 0,27-87-1226 0 0,1 0 0 0 0,-1 0 1 0 0,1 0-1 0 0,1 0 0 0 0,0 0 0 0 0,0 0 1 0 0,1 0-1 0 0,0 0 0 0 0,3 11 1 0 0,2-18-2541 0 0</inkml:trace>
  <inkml:trace contextRef="#ctx0" brushRef="#br0" timeOffset="1">126 21 21943 0 0,'-5'-15'2376'0'0,"5"9"-1792"0"0,5 12-392 0 0,0 2-288 0 0,1-1-64 0 0,-1 3-16 0 0,7 0 0 0 0,-1 0-1680 0 0,3 0-328 0 0,32 15-72 0 0,-10-10-15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38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266 348 7368 0 0,'-19'8'992'0'0,"-28"14"0"0"0,27-10 924 0 0,1 0-1 0 0,1 1 0 0 0,1 0 0 0 0,-1 2 1 0 0,-24 27-1 0 0,4 6-897 0 0,34-42-806 0 0,0 0-1 0 0,1 0 1 0 0,0 1-1 0 0,0-1 1 0 0,0 1-1 0 0,-2 11 1 0 0,4-15-121 0 0,1 1 1 0 0,-1-1 0 0 0,1 0 0 0 0,-1 0 0 0 0,1 1-1 0 0,0-1 1 0 0,1 0 0 0 0,-1 0 0 0 0,0 1 0 0 0,1-1-1 0 0,0 0 1 0 0,0 0 0 0 0,0 0 0 0 0,0 0 0 0 0,0 0-1 0 0,3 5 1 0 0,-3-7-59 0 0,1 1 1 0 0,-1-1-1 0 0,1 0 0 0 0,0 1 0 0 0,-1-1 0 0 0,1 0 0 0 0,0 0 0 0 0,0 0 1 0 0,0 0-1 0 0,0-1 0 0 0,0 1 0 0 0,0 0 0 0 0,0-1 0 0 0,0 1 1 0 0,0-1-1 0 0,0 0 0 0 0,0 0 0 0 0,2 0 0 0 0,3 1 92 0 0,-1-1-1 0 0,1-1 1 0 0,-1 1 0 0 0,9-3 0 0 0,-2 0-1 0 0,0-1 1 0 0,-1-1 0 0 0,0 0-1 0 0,0 0 1 0 0,0-1 0 0 0,-1-1-1 0 0,0 0 1 0 0,0-1 0 0 0,0 0-1 0 0,-1 0 1 0 0,0-1 0 0 0,11-14 0 0 0,-5 4-51 0 0,-1-1 1 0 0,-1-1 0 0 0,-1-1 0 0 0,-1 0 0 0 0,15-36 0 0 0,-22 46 7 0 0,58-153 1825 0 0,-57 143-1678 0 0,-1 0 0 0 0,-1-1-1 0 0,-1 1 1 0 0,-1-1-1 0 0,-1 0 1 0 0,-3-40-1 0 0,2 61-203 0 0,0 1 1 0 0,0-1-1 0 0,0 0 0 0 0,-1 0 0 0 0,1 0 0 0 0,-1 1 0 0 0,0-1 0 0 0,1 0 0 0 0,-1 0 1 0 0,-1-1-1 0 0,2 3-16 0 0,-1 0 1 0 0,1-1-1 0 0,0 1 0 0 0,0 0 1 0 0,-1 0-1 0 0,1 0 1 0 0,0-1-1 0 0,0 1 0 0 0,-1 0 1 0 0,1 0-1 0 0,0 0 1 0 0,-1 0-1 0 0,1-1 0 0 0,0 1 1 0 0,-1 0-1 0 0,1 0 1 0 0,0 0-1 0 0,-1 0 0 0 0,1 0 1 0 0,0 0-1 0 0,-1 0 1 0 0,0 0-1 0 0,1 0 1 0 0,-1 1 0 0 0,0-1 0 0 0,0 0-1 0 0,0 1 1 0 0,1-1 0 0 0,-1 0 0 0 0,0 1 0 0 0,1-1 0 0 0,-1 1 0 0 0,0 0-1 0 0,1-1 1 0 0,-1 1 0 0 0,0 0 0 0 0,-3 4 4 0 0,0 0 0 0 0,1 0-1 0 0,0 0 1 0 0,0 1 0 0 0,0-1 0 0 0,1 1 0 0 0,-3 8 0 0 0,-9 45 82 0 0,7-29-79 0 0,1 9-185 0 0,1 1 0 0 0,2 0 0 0 0,3 78 0 0 0,1-103-108 0 0,0 1 1 0 0,2-1-1 0 0,-1 0 0 0 0,7 19 1 0 0,-6-25-487 0 0,1-1-1 0 0,-1 1 1 0 0,1-1 0 0 0,1 0-1 0 0,5 8 1 0 0,7 4-8790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39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20 505 6448 0 0,'0'0'297'0'0,"-3"5"91"0"0,-13 13 14149 0 0,21-30-12741 0 0,6-14-820 0 0,49-121 2502 0 0,-20 23-2265 0 0,15-40 757 0 0,-53 158-1883 0 0,1-1 0 0 0,-2 0 0 0 0,1 1-1 0 0,-1-1 1 0 0,0 0 0 0 0,0-7 0 0 0,-1 14-87 0 0,0 0 0 0 0,0 0 0 0 0,0 0 0 0 0,0 0 0 0 0,0 0 0 0 0,0 0 0 0 0,0 0 0 0 0,0 0 0 0 0,0 0 0 0 0,0 1 0 0 0,-1-1 0 0 0,1 0 0 0 0,0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 0 0 0 0,-1 0 0 0 0,1 0 0 0 0,0 0 0 0 0,0 0 0 0 0,0 0 0 0 0,0 0 0 0 0,0 0 0 0 0,0-1 0 0 0,0 1 0 0 0,0 0 0 0 0,0 0 0 0 0,0 0 0 0 0,0 0 0 0 0,0 0 0 0 0,0 0 0 0 0,-1 0 0 0 0,1 0 0 0 0,0 0 0 0 0,0-1 0 0 0,0 1 0 0 0,-5 8 0 0 0,0 6 0 0 0,0 0 0 0 0,1 0 0 0 0,1 0 0 0 0,-3 22 0 0 0,1 60 0 0 0,5-95 0 0 0,0 25-80 0 0,0-1 0 0 0,2 0-1 0 0,1 1 1 0 0,11 42 0 0 0,-12-62-49 0 0,0 0 0 0 0,0 0-1 0 0,1 0 1 0 0,0-1 0 0 0,0 1 0 0 0,0-1 0 0 0,1 0 0 0 0,-1 1 0 0 0,1-2 0 0 0,0 1 0 0 0,9 7-1 0 0,-11-10 182 0 0,1 0 0 0 0,-1-1-1 0 0,1 1 1 0 0,-1 0 0 0 0,1-1-1 0 0,0 0 1 0 0,0 0 0 0 0,0 0-1 0 0,0 0 1 0 0,0 0-1 0 0,0 0 1 0 0,0-1 0 0 0,0 0-1 0 0,0 1 1 0 0,0-1 0 0 0,0 0-1 0 0,0 0 1 0 0,0-1 0 0 0,0 1-1 0 0,0-1 1 0 0,0 1-1 0 0,0-1 1 0 0,0 0 0 0 0,0 0-1 0 0,4-3 1 0 0,1-1-22 0 0,1 0 0 0 0,-1 0 1 0 0,0-1-1 0 0,-1-1 0 0 0,1 1 0 0 0,-1-1 0 0 0,-1-1 1 0 0,1 1-1 0 0,-1-1 0 0 0,0 0 0 0 0,4-9 0 0 0,7-15 78 0 0,23-58 0 0 0,-16 32-78 0 0,-13 33-847 0 0,18-30-1 0 0,-23 47 537 0 0,0 0 0 0 0,0 0 0 0 0,0 0 0 0 0,1 1 0 0 0,0 0-1 0 0,1 0 1 0 0,7-5 0 0 0,-10 9-157 0 0,-1 0 1 0 0,0 0-1 0 0,1 1 0 0 0,0 0 1 0 0,-1 0-1 0 0,1 0 0 0 0,0 0 0 0 0,0 1 1 0 0,5-1-1 0 0,-1 1-516 0 0,-1 0 0 0 0,0 1-1 0 0,0 1 1 0 0,1-1 0 0 0,10 3 0 0 0,13 4-1189 0 0,-5 3-7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39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202 426 15664 0 0,'0'0'1571'0'0,"-3"5"-1423"0"0,-1 0 483 0 0,0-1 0 0 0,0 0-1 0 0,-1 0 1 0 0,1 0-1 0 0,-1 0 1 0 0,0-1-1 0 0,0 0 1 0 0,-9 4-1 0 0,-17 13 610 0 0,21-12-954 0 0,0 1-1 0 0,1 0 1 0 0,1 0 0 0 0,0 1-1 0 0,-8 12 1 0 0,3-2 356 0 0,-19 41-1 0 0,30-56-525 0 0,0 0 0 0 0,0 1 0 0 0,0-1 0 0 0,1 1 0 0 0,0 0 0 0 0,0-1 0 0 0,0 10 0 0 0,1-14-80 0 0,0 0 1 0 0,0 1 0 0 0,0-1 0 0 0,0 0 0 0 0,0 1 0 0 0,0-1 0 0 0,1 0 0 0 0,-1 0 0 0 0,0 1 0 0 0,1-1 0 0 0,-1 0 0 0 0,1 0 0 0 0,-1 1 0 0 0,1-1 0 0 0,-1 0 0 0 0,1 0-1 0 0,0 0 1 0 0,0 0 0 0 0,0 0 0 0 0,-1 0 0 0 0,1 0 0 0 0,0 0 0 0 0,0 0 0 0 0,0 0 0 0 0,1-1 0 0 0,-1 1 0 0 0,0 0 0 0 0,0-1 0 0 0,0 1 0 0 0,0-1 0 0 0,1 1 0 0 0,-1-1 0 0 0,0 1-1 0 0,0-1 1 0 0,1 0 0 0 0,-1 0 0 0 0,0 0 0 0 0,2 0 0 0 0,3 0-33 0 0,0-1 0 0 0,-1 0 0 0 0,1 0 0 0 0,-1 0 0 0 0,1-1 0 0 0,-1 0 0 0 0,1 0 0 0 0,-1-1 0 0 0,0 1 0 0 0,0-1 0 0 0,0 0 0 0 0,8-7 0 0 0,2-3-298 0 0,0 0 1 0 0,17-21-1 0 0,93-132-7057 0 0,-100 130 5826 0 0,8-12-522 0 0</inkml:trace>
  <inkml:trace contextRef="#ctx0" brushRef="#br0" timeOffset="0.99">577 21 21191 0 0,'5'-20'1606'0'0,"-5"19"-1085"0"0,0 2-228 0 0,-4 7 153 0 0,0-1 0 0 0,1 0 0 0 0,0 1-1 0 0,0 0 1 0 0,1 0 0 0 0,-2 9 0 0 0,-5 54 82 0 0,1-13-157 0 0,1-22 13 0 0,-7 52 656 0 0,-2 49-437 0 0,-2 13-544 0 0,15-111-524 0 0,5 74 0 0 0,-3-97-1681 0 0,1-7-4060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39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23039 0 0,'15'-4'2455'0'0,"37"-1"-416"0"0,100 4-1 0 0,-117 4-2308 0 0,66 14-1 0 0,-45-5-1505 0 0,-28-7 73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25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9 634 15664 0 0,'0'0'121'0'0,"-1"0"1"0"0,0 1 0 0 0,1-1 0 0 0,-1 1 0 0 0,0 0-1 0 0,1-1 1 0 0,-1 1 0 0 0,1-1 0 0 0,-1 1 0 0 0,1 0-1 0 0,-1 0 1 0 0,1-1 0 0 0,-1 5 3268 0 0,2-11-2858 0 0,-1 0 1 0 0,2 1 0 0 0,-1-1-1 0 0,1 0 1 0 0,3-9-1 0 0,3-9 99 0 0,58-268 2633 0 0,-54 246-2803 0 0,2 1 0 0 0,2 0 0 0 0,23-42 0 0 0,-35 79-401 0 0,0 0 1 0 0,1 0-1 0 0,0 0 1 0 0,0 1-1 0 0,1 0 0 0 0,7-8 1 0 0,-13 15-61 0 0,0 0 1 0 0,0 0-1 0 0,0 0 0 0 0,1 0 1 0 0,-1-1-1 0 0,0 1 1 0 0,0 0-1 0 0,0 0 0 0 0,0 0 1 0 0,1 0-1 0 0,-1 0 1 0 0,0 0-1 0 0,0 0 0 0 0,0 0 1 0 0,1 0-1 0 0,-1 0 1 0 0,0 0-1 0 0,0 0 0 0 0,1 0 1 0 0,-1 0-1 0 0,0 0 1 0 0,0 0-1 0 0,0 0 0 0 0,1 0 1 0 0,-1 0-1 0 0,0 0 1 0 0,0 0-1 0 0,0 0 0 0 0,1 0 1 0 0,-1 0-1 0 0,0 0 1 0 0,0 0-1 0 0,0 1 0 0 0,1-1 1 0 0,-1 0-1 0 0,0 0 1 0 0,0 0-1 0 0,0 0 0 0 0,1 1 1 0 0,4 11 15 0 0,1 19 5 0 0,-5-29-21 0 0,1 25 1 0 0,0 0 0 0 0,-4 37 0 0 0,1-32-9 0 0,3 35 0 0 0,0-32-58 0 0,4 27 1 0 0,-5-56 57 0 0,0 0 0 0 0,1 1 0 0 0,0-1 0 0 0,0 0 0 0 0,0 0 0 0 0,1 0 0 0 0,4 7 0 0 0,-7-13 7 0 0,1 1 0 0 0,-1 0-1 0 0,1 0 1 0 0,-1 0 0 0 0,1-1 0 0 0,0 1-1 0 0,-1 0 1 0 0,1 0 0 0 0,0-1-1 0 0,0 1 1 0 0,-1-1 0 0 0,1 1 0 0 0,0-1-1 0 0,0 1 1 0 0,0-1 0 0 0,0 1 0 0 0,0-1-1 0 0,-1 0 1 0 0,1 0 0 0 0,0 1 0 0 0,0-1-1 0 0,2 0 1 0 0,-2 0-2 0 0,1 0 0 0 0,-1-1 0 0 0,0 1 0 0 0,1 0 0 0 0,-1-1 0 0 0,0 0 0 0 0,1 1 0 0 0,-1-1 1 0 0,0 0-1 0 0,0 1 0 0 0,0-1 0 0 0,0 0 0 0 0,2-2 0 0 0,4-4-12 0 0,-1 0 0 0 0,-1 0 1 0 0,10-16-1 0 0,-10 15 16 0 0,23-37 26 0 0,23-53-1 0 0,-38 71 0 0 0,-1-2 124 0 0,1 2 0 0 0,2 0 0 0 0,24-34 0 0 0,-38 59-141 0 0,0 1 0 0 0,-1 0 0 0 0,1 0 0 0 0,0 0 1 0 0,0 0-1 0 0,0 0 0 0 0,-1 0 0 0 0,1 0 0 0 0,0 1 1 0 0,0-1-1 0 0,1 0 0 0 0,-1 0 0 0 0,0 1 0 0 0,0-1 1 0 0,0 1-1 0 0,0-1 0 0 0,0 1 0 0 0,1-1 0 0 0,-1 1 0 0 0,0 0 1 0 0,1 0-1 0 0,1-1 0 0 0,-1 2-5 0 0,-1 0 0 0 0,0 0-1 0 0,1-1 1 0 0,-1 1 0 0 0,0 0 0 0 0,0 0 0 0 0,0 0 0 0 0,0 0-1 0 0,0 0 1 0 0,0 0 0 0 0,0 1 0 0 0,0-1 0 0 0,0 0 0 0 0,0 0-1 0 0,-1 1 1 0 0,1-1 0 0 0,-1 0 0 0 0,2 3 0 0 0,1 7 109 0 0,-1 0 1 0 0,0 0 0 0 0,0 1-1 0 0,-1-1 1 0 0,0 0-1 0 0,-1 1 1 0 0,-2 17 0 0 0,1 18-358 0 0,2-16 92 0 0,-6 37 0 0 0,1 11 12 0 0,1-15 181 0 0,2-36-60 0 0,0 0 0 0 0,6 49 0 0 0,-5-76-61 0 0,0-1-1 0 0,0 1 1 0 0,1 0-1 0 0,-1 0 1 0 0,0-1-1 0 0,0 1 1 0 0,1 0-1 0 0,-1-1 1 0 0,0 1 0 0 0,1 0-1 0 0,-1-1 1 0 0,1 1-1 0 0,-1-1 1 0 0,1 1-1 0 0,-1-1 1 0 0,1 1-1 0 0,-1-1 1 0 0,1 1 0 0 0,-1-1-1 0 0,1 1 1 0 0,0-1-1 0 0,-1 0 1 0 0,1 1-1 0 0,0-1 1 0 0,-1 0-1 0 0,1 0 1 0 0,0 0 0 0 0,-1 1-1 0 0,1-1 1 0 0,0 0-1 0 0,0 0 1 0 0,-1 0-1 0 0,1 0 1 0 0,0 0-1 0 0,0 0 1 0 0,-1 0 0 0 0,1 0-1 0 0,0-1 1 0 0,-1 1-1 0 0,1 0 1 0 0,1-1-1 0 0,2 0-496 0 0,0 0-1 0 0,-1-1 0 0 0,1 1 0 0 0,0-1 1 0 0,5-4-1 0 0,3-6-1649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40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380 9 8288 0 0,'-3'-3'862'0'0,"2"2"-463"0"0,0 0 0 0 0,0 1-1 0 0,0-1 1 0 0,0 1 0 0 0,-1-1-1 0 0,1 1 1 0 0,0 0 0 0 0,0-1-1 0 0,0 1 1 0 0,-1 0 0 0 0,1 0-1 0 0,0 0 1 0 0,0 0 0 0 0,-1 0 0 0 0,1 0-1 0 0,0 0 1 0 0,0 0 0 0 0,-1 0-1 0 0,1 1 1 0 0,0-1 0 0 0,0 0-1 0 0,0 1 1 0 0,-2 0 0 0 0,1-1 129 0 0,-11 5-19 0 0,0 0 0 0 0,0 1-1 0 0,0 1 1 0 0,1 0-1 0 0,0 0 1 0 0,-18 15-1 0 0,1 2-199 0 0,-31 36 0 0 0,35-34 50 0 0,-36 53 1 0 0,51-64-110 0 0,1 0 1 0 0,0 0-1 0 0,2 1 1 0 0,0 0 0 0 0,-9 29-1 0 0,15-40-224 0 0,-1 0-1 0 0,1 0 1 0 0,1 0 0 0 0,-1 0-1 0 0,1 0 1 0 0,0 0-1 0 0,0 0 1 0 0,0 0 0 0 0,2 6-1 0 0,-2-9-24 0 0,1 0 1 0 0,0 0-1 0 0,0 0 0 0 0,-1-1 0 0 0,1 1 0 0 0,0 0 1 0 0,0-1-1 0 0,1 1 0 0 0,-1 0 0 0 0,0-1 0 0 0,0 1 0 0 0,1-1 1 0 0,-1 0-1 0 0,1 1 0 0 0,-1-1 0 0 0,1 0 0 0 0,0 0 1 0 0,-1 0-1 0 0,1 0 0 0 0,0 0 0 0 0,0 0 0 0 0,0-1 0 0 0,0 1 1 0 0,0-1-1 0 0,0 1 0 0 0,2-1 0 0 0,6 1-18 0 0,-1 0 1 0 0,0-1-1 0 0,0 0 0 0 0,0-1 0 0 0,0 0 0 0 0,0 0 1 0 0,0-1-1 0 0,0 0 0 0 0,12-5 0 0 0,-2 0-675 0 0,-1-1 0 0 0,-1-1 0 0 0,25-16 0 0 0,-6-2-7627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40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22 19319 0 0,'-5'-12'1943'0'0,"-3"3"-150"0"0,6 13-1589 0 0,1 0 0 0 0,0 0-1 0 0,0 0 1 0 0,1 1 0 0 0,-1-1-1 0 0,1 1 1 0 0,0 5 0 0 0,0 7-63 0 0,-6 74 68 0 0,-11 90-69 0 0,9-126-130 0 0,-8 71 563 0 0,14-101-277 0 0,2 1 1 0 0,4 48-1 0 0,-3-65-229 0 0,0-1-1 0 0,1 1 1 0 0,4 10 0 0 0,-6-17-56 0 0,1-1 1 0 0,0 1-1 0 0,-1 0 1 0 0,1 0 0 0 0,0-1-1 0 0,0 1 1 0 0,0-1-1 0 0,0 1 1 0 0,1-1-1 0 0,-1 1 1 0 0,0-1-1 0 0,1 1 1 0 0,-1-1 0 0 0,1 0-1 0 0,-1 0 1 0 0,1 0-1 0 0,-1 0 1 0 0,1 0-1 0 0,0 0 1 0 0,3 1 0 0 0,-4-2 28 0 0,0 0 0 0 0,0 0 1 0 0,0 0-1 0 0,0 0 1 0 0,1-1-1 0 0,-1 1 1 0 0,0 0-1 0 0,0 0 1 0 0,0-1-1 0 0,0 1 1 0 0,0-1-1 0 0,0 1 1 0 0,0-1-1 0 0,0 1 1 0 0,0-1-1 0 0,1-1 1 0 0,16-14 315 0 0,-12 11-241 0 0,66-70 558 0 0,4-4 361 0 0,-74 78-998 0 0,-1 0 0 0 0,1 0-1 0 0,-1 0 1 0 0,1 0 0 0 0,-1 1 0 0 0,1-1-1 0 0,0 0 1 0 0,-1 1 0 0 0,3-1 0 0 0,1-1-21 0 0,1 18 52 0 0,-5-11-63 0 0,-1-1 0 0 0,1 1-1 0 0,-1 0 1 0 0,0 0 0 0 0,0 0 0 0 0,-2 9 0 0 0,-7 31 31 0 0,7-35-33 0 0,-16 45 70 0 0,14-43-240 0 0,0 0-1 0 0,0 0 0 0 0,1 0 0 0 0,0 0 1 0 0,-1 24-1 0 0,4-35 44 0 0,0 0 1 0 0,0 0-1 0 0,0-1 0 0 0,0 1 0 0 0,0 0 0 0 0,0 0 1 0 0,0 0-1 0 0,0 0 0 0 0,0-1 0 0 0,1 1 0 0 0,-1 0 1 0 0,0 0-1 0 0,1-1 0 0 0,-1 1 0 0 0,0 0 0 0 0,1 0 1 0 0,-1-1-1 0 0,1 1 0 0 0,-1 0 0 0 0,1-1 0 0 0,-1 1 1 0 0,1-1-1 0 0,0 1 0 0 0,0 0 0 0 0,5 0-1983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40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49 4144 0 0,'12'-8'-890'0'0,"-11"7"1177"0"0,-1 0 0 0 0,1 1 0 0 0,-1-1 0 0 0,0 1 0 0 0,1-1 0 0 0,-1 0-1 0 0,0 0 1 0 0,0 1 0 0 0,1-1 0 0 0,-1 0 0 0 0,0 1 0 0 0,0-1 0 0 0,0 0 0 0 0,0 0-1 0 0,0 1 1 0 0,0-1 0 0 0,0 0 0 0 0,0 0 0 0 0,0 1 0 0 0,0-1 0 0 0,-1-1-1 0 0,1 1 348 0 0,-1 0-1 0 0,1 0 1 0 0,-1-1-1 0 0,0 1 1 0 0,1 0-1 0 0,-1 0 1 0 0,0 0-1 0 0,0 0 1 0 0,0 0-1 0 0,0 0 1 0 0,0 0-1 0 0,-1-1 1 0 0,-12-5 1896 0 0,10 6-2269 0 0,0 1-1 0 0,0-1 0 0 0,0 1 0 0 0,0 0 0 0 0,0 0 1 0 0,-1 1-1 0 0,1-1 0 0 0,0 1 0 0 0,0 0 0 0 0,0 0 0 0 0,0 0 1 0 0,0 0-1 0 0,0 1 0 0 0,1 0 0 0 0,-1 0 0 0 0,-4 3 1 0 0,-3 1 59 0 0,2 0 0 0 0,-1 2 1 0 0,1-1-1 0 0,-14 15 1 0 0,9-7-262 0 0,1 0 0 0 0,-15 23 1 0 0,24-32-6 0 0,0 0-1 0 0,1 0 1 0 0,0 0 0 0 0,0 1 0 0 0,1-1 0 0 0,0 1 0 0 0,0 0 0 0 0,0-1-1 0 0,1 1 1 0 0,-2 12 0 0 0,3-18-39 0 0,0 0-1 0 0,0 0 1 0 0,0 0 0 0 0,0 0-1 0 0,1 0 1 0 0,-1 0-1 0 0,0 0 1 0 0,0 0-1 0 0,1 0 1 0 0,-1 0 0 0 0,0 0-1 0 0,1 0 1 0 0,-1 0-1 0 0,1 0 1 0 0,-1 0 0 0 0,1 0-1 0 0,-1 0 1 0 0,1 0-1 0 0,0-1 1 0 0,0 1 0 0 0,-1 0-1 0 0,1 0 1 0 0,0-1-1 0 0,0 1 1 0 0,0-1 0 0 0,0 1-1 0 0,0-1 1 0 0,0 1-1 0 0,-1-1 1 0 0,1 1 0 0 0,0-1-1 0 0,0 0 1 0 0,1 1-1 0 0,-1-1 1 0 0,0 0-1 0 0,0 0 1 0 0,0 0 0 0 0,0 0-1 0 0,0 0 1 0 0,1 0-1 0 0,3-1 30 0 0,-1 1-1 0 0,0-1 1 0 0,0 0-1 0 0,0 0 1 0 0,-1 0-1 0 0,1-1 1 0 0,0 1-1 0 0,0-1 1 0 0,5-3-1 0 0,25-21 530 0 0,-1 0 0 0 0,32-34 0 0 0,-61 56-411 0 0,1 0-1 0 0,0 0 1 0 0,0 0-1 0 0,9-5 1 0 0,-13 9-23 0 0,1 8-1 0 0,0 2-124 0 0,-2 0-1 0 0,1 0 0 0 0,-2 0 0 0 0,1 0 0 0 0,-1 0 0 0 0,-1 0 0 0 0,-4 19 1 0 0,0-1 40 0 0,3-16-182 0 0,2 0 0 0 0,-1 0-1 0 0,1 13 1 0 0,2-25 8 0 0,-1 0 0 0 0,0 0 1 0 0,0 0-1 0 0,0 1 0 0 0,1-1 0 0 0,-1 0 0 0 0,0 0 1 0 0,0 0-1 0 0,1 0 0 0 0,-1 1 0 0 0,0-1 0 0 0,0 0 0 0 0,1 0 1 0 0,-1 0-1 0 0,0 0 0 0 0,0 0 0 0 0,1 0 0 0 0,-1 0 1 0 0,0 0-1 0 0,1 0 0 0 0,-1 0 0 0 0,0 0 0 0 0,0 0 0 0 0,1 0 1 0 0,-1 0-1 0 0,0 0 0 0 0,1 0 0 0 0,-1 0 0 0 0,1 0 1 0 0,9-3-7421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41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8 261 5064 0 0,'0'0'389'0'0,"-5"15"107"0"0,3 6 9157 0 0,2-20-9071 0 0,0 1-1 0 0,0-1 1 0 0,1 1-1 0 0,-1-1 1 0 0,0 1-1 0 0,1-1 1 0 0,0 1-1 0 0,-1-1 1 0 0,2 2-1 0 0,-1-2-438 0 0,-1 0 1 0 0,1 0-1 0 0,0-1 0 0 0,0 1 0 0 0,-1 0 1 0 0,1-1-1 0 0,0 1 0 0 0,0-1 0 0 0,0 1 1 0 0,0-1-1 0 0,0 1 0 0 0,-1-1 0 0 0,1 1 1 0 0,0-1-1 0 0,0 0 0 0 0,0 0 0 0 0,0 0 1 0 0,0 1-1 0 0,0-1 0 0 0,0 0 1 0 0,0 0-1 0 0,0 0 0 0 0,0-1 0 0 0,0 1 1 0 0,0 0-1 0 0,0 0 0 0 0,0 0 0 0 0,0-1 1 0 0,0 1-1 0 0,0 0 0 0 0,0-1 0 0 0,0 1 1 0 0,0-1-1 0 0,1 0 0 0 0,3-3 126 0 0,-1 0 0 0 0,0 1 0 0 0,1-2-1 0 0,-1 1 1 0 0,0 0 0 0 0,6-11 0 0 0,-9 14-210 0 0,49-78 1392 0 0,-10 13-739 0 0,-37 60-651 0 0,7-8 151 0 0,0 0-1 0 0,13-14 1 0 0,-20 40-140 0 0,-7 40-95 0 0,2-40 15 0 0,1-1 0 0 0,0 1-1 0 0,0-1 1 0 0,3 20 0 0 0,1-13 8 0 0,-2-6 0 0 0,1 0 0 0 0,6 18 0 0 0,-7-26 0 0 0,0-1 0 0 0,1 1 0 0 0,0-1 0 0 0,-1 1 0 0 0,1-1 0 0 0,1 0 0 0 0,-1 0 0 0 0,0 0 0 0 0,1 0 0 0 0,-1 0 0 0 0,1-1 0 0 0,4 4 0 0 0,-6-5 2 0 0,0-1 0 0 0,0 0 0 0 0,0 1 0 0 0,1-1 0 0 0,-1 0 0 0 0,0 1 0 0 0,0-1-1 0 0,0 0 1 0 0,0 0 0 0 0,1 0 0 0 0,-1 0 0 0 0,0 0 0 0 0,0 0 0 0 0,0 0 0 0 0,1 0 0 0 0,-1-1 0 0 0,0 1 0 0 0,0 0 0 0 0,0-1 0 0 0,0 1 0 0 0,0-1-1 0 0,0 1 1 0 0,1-1 0 0 0,-1 0 0 0 0,-1 1 0 0 0,1-1 0 0 0,1-1 0 0 0,3-2 21 0 0,0 0-1 0 0,0 0 1 0 0,7-10-1 0 0,-4 3 15 0 0,-1-1 0 0 0,0 0 1 0 0,7-17-1 0 0,1-1 18 0 0,-10 17-52 0 0,0 1 0 0 0,0-2-1 0 0,3-18 1 0 0,-3 13-2 0 0,-1 3-683 0 0,0 0 0 0 0,-2-1 0 0 0,0 0 0 0 0,0-17-1 0 0,-2 21-1050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41.7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282 126 5064 0 0,'2'-1'62'0'0,"0"0"-1"0"0,0-1 1 0 0,0 1 0 0 0,0-1-1 0 0,-1 1 1 0 0,1-1 0 0 0,-1 0 0 0 0,1 0-1 0 0,-1 0 1 0 0,1 0 0 0 0,-1 0 0 0 0,0 0-1 0 0,0 0 1 0 0,0 0 0 0 0,0 0-1 0 0,0-3 1 0 0,1 1 1861 0 0,0-1 1 0 0,-1 1-1 0 0,2 0 0 0 0,2-5 1 0 0,7-12 3510 0 0,-12 20-5348 0 0,1-1 0 0 0,-1 1 0 0 0,1-1 0 0 0,-1 1 0 0 0,1-1 0 0 0,-1 1 0 0 0,0-1 0 0 0,0 0 0 0 0,0 1 1 0 0,0-1-1 0 0,0-1 0 0 0,-1 1-80 0 0,1 1 0 0 0,-1 0 1 0 0,0 0-1 0 0,0-1 0 0 0,1 1 1 0 0,-1 0-1 0 0,0 0 0 0 0,0 0 1 0 0,0 0-1 0 0,0 0 1 0 0,0 0-1 0 0,-1 0 0 0 0,1 0 1 0 0,0 1-1 0 0,0-1 0 0 0,-1 0 1 0 0,1 1-1 0 0,0-1 0 0 0,-3 0 1 0 0,2 0 31 0 0,-1 0 1 0 0,0 0 0 0 0,0 0 0 0 0,0 1 0 0 0,0-1-1 0 0,0 1 1 0 0,0 0 0 0 0,-4 0 0 0 0,2 0 43 0 0,1 1 0 0 0,0 0 0 0 0,-1 1 0 0 0,1-1 0 0 0,0 1 0 0 0,0 0 1 0 0,0 0-1 0 0,0 0 0 0 0,1 0 0 0 0,-1 1 0 0 0,1-1 0 0 0,-1 1 0 0 0,-4 5 0 0 0,4-3-36 0 0,0 0-1 0 0,0 0 1 0 0,1 0-1 0 0,-1 1 1 0 0,1 0-1 0 0,1 0 0 0 0,-1-1 1 0 0,-3 14-1 0 0,0 5-49 0 0,-6 39 0 0 0,11-53-2 0 0,0-1 0 0 0,1 1 0 0 0,0-1 0 0 0,0 1 0 0 0,1-1 0 0 0,0 1 0 0 0,4 12 0 0 0,-3-17 78 0 0,-1-1-1 0 0,1 0 0 0 0,0 1 1 0 0,1-1-1 0 0,-1 0 0 0 0,1 0 1 0 0,0 0-1 0 0,0-1 0 0 0,0 1 1 0 0,0-1-1 0 0,6 5 1 0 0,-7-6-29 0 0,0-1 0 0 0,0 1 0 0 0,0-1 0 0 0,1 0 0 0 0,-1 0 0 0 0,0 0 0 0 0,1 0 0 0 0,-1 0 0 0 0,1 0 0 0 0,-1 0 0 0 0,1-1 0 0 0,-1 1 0 0 0,1-1 0 0 0,-1 0 0 0 0,1 0 0 0 0,-1 0 1 0 0,1 0-1 0 0,0 0 0 0 0,-1-1 0 0 0,1 1 0 0 0,-1-1 0 0 0,4-1 0 0 0,0-1 44 0 0,0 0 0 0 0,-1-1 1 0 0,1 1-1 0 0,-1-1 0 0 0,0-1 0 0 0,0 1 1 0 0,0-1-1 0 0,-1 0 0 0 0,0 0 0 0 0,1 0 1 0 0,-2-1-1 0 0,1 1 0 0 0,-1-1 1 0 0,4-8-1 0 0,4-12 360 0 0,16-53 0 0 0,-26 77-426 0 0,4-16 116 0 0,-1 0-3 0 0,-2 13 57 0 0,-1 7 148 0 0,-3 16-303 0 0,1 0 0 0 0,-2-1 0 0 0,-6 24 0 0 0,2-8 12 0 0,0-4 7 0 0,-2-1 1 0 0,0 0-1 0 0,-2 0 0 0 0,0-1 1 0 0,-2-1-1 0 0,-1 0 0 0 0,-22 30 1 0 0,32-50-51 0 0,-67 83 141 0 0,64-80-115 0 0,-1-1 0 0 0,-1 0 0 0 0,1-1 0 0 0,-1 0 0 0 0,-1 0 0 0 0,1-1 1 0 0,-20 9-1 0 0,27-14-18 0 0,0 0 0 0 0,0 0 0 0 0,0-1 0 0 0,0 1 0 0 0,0 0 0 0 0,0-1 0 0 0,-1 0 0 0 0,1 1 0 0 0,0-1 0 0 0,0 0 0 0 0,-1 0 0 0 0,1 0-1 0 0,0-1 1 0 0,0 1 0 0 0,0 0 0 0 0,-1-1 0 0 0,1 0 0 0 0,0 1 0 0 0,0-1 0 0 0,0 0 0 0 0,0 0 0 0 0,0 0 0 0 0,0 0 0 0 0,0 0 0 0 0,0-1 0 0 0,1 1 0 0 0,-1-1 0 0 0,0 1 0 0 0,1-1 0 0 0,-1 0 0 0 0,1 1 0 0 0,-2-3 0 0 0,0-1-432 0 0,0 0 1 0 0,0-1-1 0 0,0 1 0 0 0,-3-9 0 0 0,-4-23-7798 0 0,6 17-486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42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0 294 16559 0 0,'0'0'1499'0'0,"9"0"-1206"0"0,13-2 415 0 0,-12 1 8 0 0,0 0 0 0 0,0 0 0 0 0,-1-1 0 0 0,1 0 0 0 0,-1-1 0 0 0,18-7 0 0 0,0-4 162 0 0,28-15 396 0 0,16-10 55 0 0,15-11-246 0 0,-78 44-1012 0 0,12-7 144 0 0,-1-1 0 0 0,-1-1 1 0 0,18-18-1 0 0,-34 31-198 0 0,0-1 0 0 0,0 1 0 0 0,0-1 0 0 0,0 1 0 0 0,0-1-1 0 0,-1 0 1 0 0,1 0 0 0 0,1-5 0 0 0,-3 7-14 0 0,0 1 0 0 0,1-1-1 0 0,-1 0 1 0 0,0 0 0 0 0,0 0 0 0 0,0 1-1 0 0,0-1 1 0 0,0 0 0 0 0,-1 0-1 0 0,1 0 1 0 0,0 1 0 0 0,0-1 0 0 0,0 0-1 0 0,-1 0 1 0 0,1 0 0 0 0,0 1 0 0 0,-1-1-1 0 0,1 0 1 0 0,-1 1 0 0 0,1-1 0 0 0,-1 0-1 0 0,1 1 1 0 0,-1-1 0 0 0,1 0 0 0 0,-1 1-1 0 0,0-1 1 0 0,1 1 0 0 0,-1-1-1 0 0,0 1 1 0 0,1 0 0 0 0,-1-1 0 0 0,0 1-1 0 0,0 0 1 0 0,1-1 0 0 0,-1 1 0 0 0,0 0-1 0 0,-1 0 1 0 0,-5-2-3 0 0,-1 0 0 0 0,1 1 0 0 0,-1 0 0 0 0,1 1 0 0 0,-1-1 0 0 0,1 2 0 0 0,-1-1 0 0 0,0 1 0 0 0,1 0 0 0 0,-11 3 0 0 0,3 0 0 0 0,1 0 0 0 0,-1 2 0 0 0,1 0 0 0 0,-16 9 0 0 0,19-9 23 0 0,1 1 1 0 0,0 1-1 0 0,0 0 0 0 0,1 0 1 0 0,0 0-1 0 0,0 2 0 0 0,-12 16 1 0 0,9-8 30 0 0,1 0 1 0 0,0 1 0 0 0,-13 32-1 0 0,21-44-8 0 0,1-1-1 0 0,0 1 0 0 0,0 0 0 0 0,0 0 0 0 0,1 0 1 0 0,-1 10-1 0 0,1-14-31 0 0,2 0-1 0 0,-1 0 1 0 0,0-1 0 0 0,1 1-1 0 0,-1 0 1 0 0,1 0-1 0 0,0 0 1 0 0,0-1 0 0 0,0 1-1 0 0,0 0 1 0 0,0-1 0 0 0,1 1-1 0 0,-1-1 1 0 0,1 1 0 0 0,0-1-1 0 0,0 0 1 0 0,0 0 0 0 0,3 4-1 0 0,0-3 15 0 0,0 1-1 0 0,0-1 0 0 0,0 1 0 0 0,0-2 1 0 0,0 1-1 0 0,1 0 0 0 0,0-1 0 0 0,-1 0 1 0 0,11 2-1 0 0,-5-2-1049 0 0,0-1 1 0 0,0 0-1 0 0,0 0 0 0 0,17-2 1 0 0,-15-1-8469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49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6912 0 0,'6'-2'15841'0'0,"-4"7"-15443"0"0,1 0 1 0 0,-1 1 0 0 0,0-1 0 0 0,-1 1 0 0 0,1-1-1 0 0,-1 1 1 0 0,0-1 0 0 0,0 1 0 0 0,-1 5 0 0 0,-2 58 330 0 0,0-45-464 0 0,-1 42-114 0 0,-6 147-1612 0 0,9-204-221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49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22 9672 0 0,'0'0'864'0'0,"-3"-4"-696"0"0,-11-14 14535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50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8 522 8288 0 0,'-2'-2'10639'0'0,"-2"-2"-9527"0"0,4 1-863 0 0,-1 1 0 0 0,1-1 0 0 0,0 0-1 0 0,0 0 1 0 0,0 1 0 0 0,0-1-1 0 0,1 0 1 0 0,-1 1 0 0 0,1-1 0 0 0,-1 0-1 0 0,1 1 1 0 0,0-1 0 0 0,1-2 0 0 0,4-16 811 0 0,-2 8-567 0 0,-1 1 1 0 0,1-1 0 0 0,7-14-1 0 0,0 3 54 0 0,31-66 1509 0 0,22-34 408 0 0,-61 118-2483 0 0,1 0 1 0 0,0 0-1 0 0,0 0 0 0 0,0 0 1 0 0,8-7-1 0 0,-11 12 19 0 0,-1 1 0 0 0,1 0 0 0 0,-1-1 0 0 0,1 1 0 0 0,-1 0 0 0 0,1-1 0 0 0,-1 1 0 0 0,1 0 0 0 0,-1-1 0 0 0,1 1 0 0 0,0 0 0 0 0,-1 0 0 0 0,1 0 0 0 0,-1 0 0 0 0,1 0 0 0 0,0 0 0 0 0,-1 0 0 0 0,1 0 0 0 0,0 0 0 0 0,-1 0 0 0 0,1 0 0 0 0,-1 0 0 0 0,1 0 0 0 0,0 0 0 0 0,1 1 0 0 0,-1 0 0 0 0,0-1 0 0 0,0 1 0 0 0,0 0 0 0 0,0 0 0 0 0,1 0 0 0 0,-1 0 0 0 0,-1 0 0 0 0,1 0 0 0 0,2 2 0 0 0,0 1 0 0 0,-1 1 0 0 0,1-1 0 0 0,-1 1 0 0 0,3 8 0 0 0,21 83 160 0 0,-21-79-202 0 0,12 32 0 0 0,-17-48 31 0 0,1-1-1 0 0,-1 1 1 0 0,0 0-1 0 0,0-1 1 0 0,1 1-1 0 0,-1 0 1 0 0,1-1-1 0 0,-1 1 1 0 0,0-1-1 0 0,1 1 1 0 0,-1-1-1 0 0,1 1 1 0 0,-1-1-1 0 0,1 1 1 0 0,-1-1-1 0 0,1 0 1 0 0,0 1-1 0 0,-1-1 1 0 0,1 1-1 0 0,0-1 1 0 0,-1 0-1 0 0,1 0 1 0 0,-1 0-1 0 0,1 1 1 0 0,0-1-1 0 0,0 0 1 0 0,-1 0-1 0 0,1 0 1 0 0,0 0 0 0 0,-1 0-1 0 0,1 0 1 0 0,0 0-1 0 0,-1 0 1 0 0,1 0-1 0 0,0 0 1 0 0,-1-1-1 0 0,1 1 1 0 0,0 0-1 0 0,-1 0 1 0 0,1-1-1 0 0,0 1 1 0 0,-1 0-1 0 0,2-1 1 0 0,0-3 13 0 0,1 1 1 0 0,-1 0-1 0 0,1-1 1 0 0,-1 1-1 0 0,0-1 0 0 0,0 0 1 0 0,-1 0-1 0 0,1 0 1 0 0,-1 0-1 0 0,0 0 1 0 0,1-5-1 0 0,0 3 4 0 0,-1 0 0 0 0,1 0 0 0 0,4-8 0 0 0,14-26 17 0 0,16-26 110 0 0,-35 64-113 0 0,47-67 368 0 0,-41 60-377 0 0,0 1 1 0 0,0 0-1 0 0,1 1 0 0 0,0 0 1 0 0,15-10-1 0 0,-22 16-10 0 0,0 1 1 0 0,0-1-1 0 0,0 1 1 0 0,0-1-1 0 0,0 1 1 0 0,0 0-1 0 0,0 0 0 0 0,0-1 1 0 0,0 1-1 0 0,0 0 1 0 0,0 0-1 0 0,0 0 0 0 0,0 0 1 0 0,0 0-1 0 0,0 1 1 0 0,0-1-1 0 0,0 0 0 0 0,0 0 1 0 0,0 1-1 0 0,0-1 1 0 0,0 0-1 0 0,0 1 1 0 0,0-1-1 0 0,0 1 0 0 0,0-1 1 0 0,0 1-1 0 0,0 0 1 0 0,-1-1-1 0 0,1 1 0 0 0,0 0 1 0 0,0 0-1 0 0,-1-1 1 0 0,1 1-1 0 0,0 0 1 0 0,-1 0-1 0 0,1 0 0 0 0,0 1 1 0 0,1 3 18 0 0,1-1 1 0 0,-1 1-1 0 0,0 0 1 0 0,0 0-1 0 0,0 0 1 0 0,1 6-1 0 0,2 21 9 0 0,-2 1-1 0 0,0 32 0 0 0,0 13-167 0 0,8-5-2524 0 0,-11-68 2115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51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3 299 17503 0 0,'0'0'1759'0'0,"-2"-16"-570"0"0,3 8-653 0 0,0 0 0 0 0,1 0-1 0 0,0 0 1 0 0,0 0-1 0 0,1 0 1 0 0,0 0-1 0 0,0 1 1 0 0,6-9-1 0 0,4-12 828 0 0,38-76 1567 0 0,-47 96-2743 0 0,0 0-1 0 0,1 0 1 0 0,0 0-1 0 0,0 1 1 0 0,0 0-1 0 0,1 0 1 0 0,7-7-1 0 0,-12 14-163 0 0,-1 0-1 0 0,0-1 1 0 0,1 1-1 0 0,-1-1 0 0 0,1 1 1 0 0,-1 0-1 0 0,1-1 1 0 0,-1 1-1 0 0,1 0 0 0 0,-1 0 1 0 0,1-1-1 0 0,-1 1 1 0 0,1 0-1 0 0,-1 0 0 0 0,1 0 1 0 0,-1 0-1 0 0,1 0 1 0 0,-1 0-1 0 0,1 0 0 0 0,-1 0 1 0 0,1 0-1 0 0,0 0 1 0 0,-1 0-1 0 0,1 0 0 0 0,0 0 1 0 0,0 1-13 0 0,0-1 0 0 0,-1 1 0 0 0,1-1 0 0 0,0 1 0 0 0,-1-1 1 0 0,1 1-1 0 0,-1 0 0 0 0,1-1 0 0 0,0 1 0 0 0,-1 0 0 0 0,1 0 0 0 0,-1 0 0 0 0,0-1 0 0 0,1 3 1 0 0,2 4-93 0 0,-1 1 1 0 0,0 0 0 0 0,1 9 0 0 0,-1-6-43 0 0,1 8 92 0 0,-1-1 1 0 0,0 32-1 0 0,-2-33 0 0 0,0 0 0 0 0,2 0 0 0 0,5 29 0 0 0,-6-44 11 0 0,0 1 0 0 0,0-1 0 0 0,0 0 0 0 0,0 0 0 0 0,0 0 0 0 0,1 0 0 0 0,1 2 0 0 0,-3-3 19 0 0,1-1 0 0 0,-1 1 0 0 0,1 0 1 0 0,-1-1-1 0 0,1 1 0 0 0,-1-1 0 0 0,1 0 0 0 0,-1 1 0 0 0,1-1 0 0 0,-1 1 1 0 0,1-1-1 0 0,0 0 0 0 0,-1 1 0 0 0,1-1 0 0 0,-1 0 0 0 0,1 0 0 0 0,0 0 0 0 0,0 1 1 0 0,-1-1-1 0 0,1 0 0 0 0,0 0 0 0 0,-1 0 0 0 0,1 0 0 0 0,0 0 0 0 0,-1 0 1 0 0,1 0-1 0 0,0 0 0 0 0,-1-1 0 0 0,2 1 0 0 0,-1-1 2 0 0,0 0 0 0 0,0 0 0 0 0,-1 0 0 0 0,1 0 0 0 0,0 0 0 0 0,-1 0 0 0 0,1 0 0 0 0,0 0 0 0 0,-1-1 0 0 0,0 1 0 0 0,1 0 0 0 0,-1 0 0 0 0,0 0 0 0 0,0-1 0 0 0,1-1 0 0 0,0-3 0 0 0,7-18 170 0 0,21-49 0 0 0,-24 64-125 0 0,0 0 0 0 0,0 0-1 0 0,1 1 1 0 0,-1-1 0 0 0,2 1 0 0 0,-1 1-1 0 0,1-1 1 0 0,11-7 0 0 0,-18 14-39 0 0,1 0 0 0 0,0 1 0 0 0,0-1 0 0 0,-1 1 0 0 0,1-1 0 0 0,0 1 0 0 0,0-1 0 0 0,0 1 0 0 0,0-1 0 0 0,0 1 0 0 0,0 0 0 0 0,-1 0 0 0 0,1-1-1 0 0,0 1 1 0 0,0 0 0 0 0,0 0 0 0 0,0 0 0 0 0,0 0 0 0 0,0 0 0 0 0,0 0 0 0 0,0 0 0 0 0,0 1 0 0 0,0-1 0 0 0,0 0 0 0 0,0 0 0 0 0,0 1 0 0 0,0-1 0 0 0,-1 1 0 0 0,1-1 0 0 0,0 0 0 0 0,0 1 0 0 0,0 0 0 0 0,-1-1 0 0 0,1 1 0 0 0,0 0 0 0 0,0-1 0 0 0,-1 1 0 0 0,1 0 0 0 0,-1-1 0 0 0,1 1 0 0 0,-1 0 0 0 0,1 0 0 0 0,0 2 0 0 0,2 2-17 0 0,-1 1 0 0 0,1 0 1 0 0,-2 0-1 0 0,1 0 0 0 0,2 10 0 0 0,1 17 9 0 0,1 58-1 0 0,-6-81-518 0 0,2 57-99 0 0,0-45-2637 0 0,2 0-3819 0 0,0-10-1705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25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 16096 0 0,'0'0'737'0'0,"-6"0"241"0"0,0 2-740 0 0,0 0-1 0 0,0 1 0 0 0,0-1 0 0 0,1 1 1 0 0,-1 1-1 0 0,1-1 0 0 0,0 1 0 0 0,0 0 0 0 0,0 0 1 0 0,0 0-1 0 0,1 0 0 0 0,-5 6 0 0 0,1 1 462 0 0,-1-1 1 0 0,2 2-1 0 0,0-1 0 0 0,-10 21 0 0 0,13-22-430 0 0,1-1 1 0 0,0 1-1 0 0,0 0 0 0 0,1-1 0 0 0,0 1 1 0 0,1 0-1 0 0,0 0 0 0 0,1 0 0 0 0,0 0 1 0 0,0 1-1 0 0,1-1 0 0 0,1 0 0 0 0,-1-1 1 0 0,6 18-1 0 0,-6-25-239 0 0,0-1 0 0 0,-1 1 0 0 0,1 0 0 0 0,0 0 1 0 0,0-1-1 0 0,0 1 0 0 0,0 0 0 0 0,0-1 0 0 0,1 1 0 0 0,-1-1 0 0 0,0 1 1 0 0,1-1-1 0 0,-1 0 0 0 0,1 0 0 0 0,-1 1 0 0 0,1-1 0 0 0,0 0 1 0 0,-1 0-1 0 0,1-1 0 0 0,0 1 0 0 0,0 0 0 0 0,0-1 0 0 0,0 1 0 0 0,-1-1 1 0 0,1 1-1 0 0,0-1 0 0 0,0 0 0 0 0,0 0 0 0 0,0 0 0 0 0,0 0 0 0 0,0 0 1 0 0,0 0-1 0 0,0-1 0 0 0,0 1 0 0 0,0 0 0 0 0,2-2 0 0 0,2 0 5 0 0,-1 0 0 0 0,1-1 0 0 0,-1 1 0 0 0,0-1 1 0 0,0 0-1 0 0,0-1 0 0 0,0 1 0 0 0,-1-1 0 0 0,1 0 0 0 0,-1 0 0 0 0,4-6 0 0 0,5-8-200 0 0,-1 0 1 0 0,-1-1 0 0 0,-1-1-1 0 0,0 0 1 0 0,-2-1-1 0 0,9-30 1 0 0,-13 23-3962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51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84 8288 0 0,'0'0'756'0'0,"6"-19"248"0"0,-5 14 22 0 0,0 1 1 0 0,0-1 0 0 0,0 1 0 0 0,0 0 0 0 0,1 0-1 0 0,-1 0 1 0 0,1-1 0 0 0,5-6 3101 0 0,-10 19-3171 0 0,1 4-904 0 0,-7 31 196 0 0,2 0-1 0 0,-3 69 1 0 0,9-103-194 0 0,1 0 0 0 0,1 1 0 0 0,0-1 0 0 0,0 0 0 0 0,1 0 1 0 0,0 0-1 0 0,1 0 0 0 0,4 12 0 0 0,-6-19-36 0 0,0-1-1 0 0,0 1 1 0 0,-1-1 0 0 0,1 1 0 0 0,0-1-1 0 0,0 0 1 0 0,0 1 0 0 0,0-1-1 0 0,1 0 1 0 0,-1 0 0 0 0,0 0 0 0 0,0 0-1 0 0,1 0 1 0 0,-1 0 0 0 0,1 0 0 0 0,-1-1-1 0 0,1 1 1 0 0,2 1 0 0 0,-2-2 4 0 0,1 0 1 0 0,0 1 0 0 0,-1-1-1 0 0,1 0 1 0 0,0 0 0 0 0,-1 0 0 0 0,1 0-1 0 0,0-1 1 0 0,-1 1 0 0 0,5-2-1 0 0,0-1 45 0 0,0 1 1 0 0,0-2-1 0 0,0 1 0 0 0,-1-1 0 0 0,1 0 0 0 0,-1 0 0 0 0,8-7 0 0 0,2-5 201 0 0,-1 0-1 0 0,0-2 1 0 0,-2 1-1 0 0,0-2 1 0 0,18-31-1 0 0,41-106 2061 0 0,-64 136-1878 0 0,-5 15 181 0 0,-3 14-403 0 0,-4 23-307 0 0,2-19 124 0 0,-12 97-46 0 0,10-78-51 0 0,3-23-83 0 0,-1-1 0 0 0,1 1 0 0 0,1-1 0 0 0,-1 1 0 0 0,2 0 0 0 0,-1-1 0 0 0,1 1 0 0 0,3 14 0 0 0,-4-22 84 0 0,0-1 1 0 0,0 0-1 0 0,1 1 1 0 0,-1-1-1 0 0,0 0 1 0 0,0 1-1 0 0,0-1 1 0 0,0 0-1 0 0,0 1 1 0 0,0-1-1 0 0,1 0 1 0 0,-1 1-1 0 0,0-1 1 0 0,0 0-1 0 0,0 0 1 0 0,1 1-1 0 0,-1-1 1 0 0,0 0-1 0 0,0 0 0 0 0,1 0 1 0 0,-1 1-1 0 0,0-1 1 0 0,1 0-1 0 0,-1 0 1 0 0,0 0-1 0 0,1 0 1 0 0,-1 1-1 0 0,0-1 1 0 0,1 0-1 0 0,-1 0 1 0 0,0 0-1 0 0,1 0 1 0 0,0 0-1 0 0,-1 0-50 0 0,1-1 0 0 0,0 1 0 0 0,0-1 0 0 0,-1 1 0 0 0,1-1 1 0 0,0 1-1 0 0,-1-1 0 0 0,1 1 0 0 0,0-1 0 0 0,-1 0 0 0 0,1 1 0 0 0,0-2 0 0 0,13-24-2695 0 0,-14 26 2745 0 0,12-25-6009 0 0,4 0-1660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52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15 5064 0 0,'1'-14'19497'0'0,"1"21"-18651"0"0,-1-1-724 0 0,-1 0 0 0 0,1-1 0 0 0,-1 1 0 0 0,-1 0 0 0 0,1 0 0 0 0,-1 0 0 0 0,0-1 0 0 0,-2 7 0 0 0,-1 12 110 0 0,-6 214 1249 0 0,9-133-1009 0 0,1-42-758 0 0,13 92 1 0 0,-7-111-2560 0 0,-6-39 1442 0 0</inkml:trace>
  <inkml:trace contextRef="#ctx0" brushRef="#br0" timeOffset="1">1 321 23551 0 0,'0'0'2138'0'0,"6"2"-1716"0"0,-3 0-355 0 0,1-1 0 0 0,0 1 0 0 0,0-1 0 0 0,0 0 0 0 0,0 0 1 0 0,0-1-1 0 0,0 1 0 0 0,6-1 0 0 0,38-2 1056 0 0,-14 0-546 0 0,115-6 745 0 0,-50-9-5818 0 0,-71 10-4721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52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44 3224 0 0,'-11'-13'312'0'0,"3"6"687"0"0,6 5-98 0 0,0 0 1 0 0,0 0-1 0 0,0 0 1 0 0,0 0 0 0 0,0 0-1 0 0,-1 1 1 0 0,1-1 0 0 0,-1 1-1 0 0,1 0 1 0 0,-1 0 0 0 0,0 0-1 0 0,0 0 1 0 0,1 0-1 0 0,-1 0 1 0 0,-5 0 0 0 0,3 1-683 0 0,0 0 1 0 0,0 0-1 0 0,0 0 1 0 0,0 1-1 0 0,0-1 0 0 0,0 1 1 0 0,1 0-1 0 0,-1 1 1 0 0,0-1-1 0 0,0 1 1 0 0,1 0-1 0 0,-1 0 0 0 0,1 1 1 0 0,0-1-1 0 0,-1 1 1 0 0,1 0-1 0 0,0 0 1 0 0,1 0-1 0 0,-6 6 1 0 0,3-2-225 0 0,1 0 1 0 0,0 0 0 0 0,0 1 0 0 0,0-1 0 0 0,1 1-1 0 0,1 0 1 0 0,-1 0 0 0 0,1 1 0 0 0,1-1 0 0 0,-3 13-1 0 0,-10 78 325 0 0,14-86-224 0 0,1-1 0 0 0,0 1 0 0 0,0 0 0 0 0,2 0 0 0 0,4 22 0 0 0,-5-33-48 0 0,-1 0 0 0 0,1 0 0 0 0,0 0-1 0 0,-1 0 1 0 0,1 0 0 0 0,0 0 0 0 0,0 0 0 0 0,1 0-1 0 0,-1-1 1 0 0,0 1 0 0 0,1 0 0 0 0,-1-1 0 0 0,1 1-1 0 0,-1-1 1 0 0,1 0 0 0 0,-1 1 0 0 0,1-1-1 0 0,3 2 1 0 0,-3-3-29 0 0,0 1 0 0 0,0-1-1 0 0,-1 1 1 0 0,1-1 0 0 0,0 0 0 0 0,0 1-1 0 0,0-1 1 0 0,0 0 0 0 0,-1-1 0 0 0,1 1-1 0 0,0 0 1 0 0,0 0 0 0 0,0-1-1 0 0,-1 1 1 0 0,1-1 0 0 0,0 1 0 0 0,0-1-1 0 0,-1 0 1 0 0,1 0 0 0 0,0 0-1 0 0,1-1 1 0 0,10-8-5 0 0,-1-1-1 0 0,0 0 0 0 0,0 0 0 0 0,-1-2 1 0 0,0 1-1 0 0,10-19 0 0 0,2 0 404 0 0,-5 6 443 0 0,19-37 1 0 0,-4 7 172 0 0,-20 32-573 0 0,-11 17-306 0 0,0 1-1 0 0,1 0 1 0 0,0-1-1 0 0,1 1 0 0 0,-1 1 1 0 0,1-1-1 0 0,0 0 1 0 0,0 1-1 0 0,5-5 1 0 0,-8 9-147 0 0,-1-1 0 0 0,0 1 1 0 0,1 0-1 0 0,-1 0 0 0 0,1-1 1 0 0,-1 1-1 0 0,0 0 1 0 0,1 0-1 0 0,-1 0 0 0 0,1 0 1 0 0,-1-1-1 0 0,1 1 0 0 0,-1 0 1 0 0,0 0-1 0 0,1 0 0 0 0,-1 0 1 0 0,1 0-1 0 0,-1 0 0 0 0,1 0 1 0 0,-1 0-1 0 0,0 0 0 0 0,1 1 1 0 0,-1-1-1 0 0,1 0 0 0 0,-1 0 1 0 0,1 0-1 0 0,-1 0 0 0 0,0 1 1 0 0,1-1-1 0 0,-1 0 0 0 0,0 0 1 0 0,1 1-1 0 0,-1-1 1 0 0,0 0-1 0 0,1 1 0 0 0,-1-1 1 0 0,0 0-1 0 0,1 1 0 0 0,-1-1 1 0 0,0 0-1 0 0,0 1 0 0 0,0-1 1 0 0,1 0-1 0 0,-1 1 0 0 0,0-1 1 0 0,0 1-1 0 0,0-1 0 0 0,0 1 1 0 0,0 0-1 0 0,4 26 34 0 0,-3-21-28 0 0,0 26 73 0 0,-5 60-1 0 0,-1-4 176 0 0,4-55-273 0 0,0-19-270 0 0,1 0-1 0 0,0 0 1 0 0,1 0-1 0 0,0 0 1 0 0,4 14-1 0 0,-5-27 45 0 0,2 3 177 0 0,7-8-4693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53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 19663 0 0,'0'0'903'0'0,"-9"0"444"0"0,9-1-1190 0 0,-1 1 0 0 0,0 0 0 0 0,1 0 0 0 0,-1 0 0 0 0,1 0 0 0 0,-1 0 0 0 0,0 0 0 0 0,1 1 0 0 0,-1-1 0 0 0,1 0 0 0 0,-1 0 0 0 0,1 0 0 0 0,-1 0 0 0 0,1 1 0 0 0,-1-1 0 0 0,1 0 1 0 0,-1 0-1 0 0,1 1 0 0 0,-1-1 0 0 0,1 1 0 0 0,-1-1 0 0 0,1 0 0 0 0,-1 1 0 0 0,1-1 0 0 0,0 1 0 0 0,-1-1 0 0 0,1 1 0 0 0,-1 0 0 0 0,1 16 1006 0 0,1-11-971 0 0,8 174 1518 0 0,-5-120-1787 0 0,6 52-119 0 0,-8-97 178 0 0,1 0 0 0 0,1-1 0 0 0,0 0 0 0 0,1 0 0 0 0,9 19 0 0 0,-13-30 32 0 0,1 0 1 0 0,-1 0-1 0 0,1 0 0 0 0,0 0 1 0 0,0-1-1 0 0,0 1 0 0 0,1-1 1 0 0,2 3-1 0 0,-4-4-7 0 0,0-1-1 0 0,-1 1 1 0 0,1-1-1 0 0,0 1 1 0 0,0-1-1 0 0,0 1 1 0 0,0-1-1 0 0,0 0 1 0 0,0 0-1 0 0,0 1 1 0 0,0-1-1 0 0,0 0 1 0 0,0 0-1 0 0,0 0 1 0 0,0 0-1 0 0,0 0 1 0 0,0 0-1 0 0,0-1 1 0 0,0 1-1 0 0,0 0 1 0 0,0 0-1 0 0,0-1 1 0 0,0 1-1 0 0,0-1 1 0 0,0 1-1 0 0,0-1 1 0 0,0 1-1 0 0,0-1 1 0 0,1 0-1 0 0,7-6 49 0 0,0-1-1 0 0,-1 1 0 0 0,1-1 1 0 0,-1-1-1 0 0,11-14 1 0 0,-16 18 90 0 0,0 2 0 0 0,0-1-1 0 0,1 0 1 0 0,-1 1 0 0 0,1-1 0 0 0,0 1 0 0 0,0 0 0 0 0,0 0 0 0 0,1 1 0 0 0,-1-1-1 0 0,1 1 1 0 0,-1 0 0 0 0,1 0 0 0 0,6-1 0 0 0,-10 3-146 0 0,0 0 1 0 0,0 0-1 0 0,0 0 0 0 0,0 0 0 0 0,0 1 1 0 0,1-1-1 0 0,-1 0 0 0 0,0 1 0 0 0,-1-1 1 0 0,1 0-1 0 0,0 1 0 0 0,0-1 0 0 0,0 1 1 0 0,0 0-1 0 0,0-1 0 0 0,0 1 0 0 0,-1 0 1 0 0,1-1-1 0 0,0 1 0 0 0,0 0 1 0 0,-1 0-1 0 0,1 0 0 0 0,-1 0 0 0 0,2 1 1 0 0,0 1-32 0 0,-1 1 0 0 0,1-1 1 0 0,-1 0-1 0 0,1 0 1 0 0,1 7-1 0 0,-2 2 86 0 0,0-1 0 0 0,0 1 0 0 0,-1-1-1 0 0,0 1 1 0 0,-4 20 0 0 0,-17 55 338 0 0,18-77-468 0 0,0 0 0 0 0,-1-1 0 0 0,0 0 0 0 0,0 0 0 0 0,-1 0 1 0 0,0 0-1 0 0,-1-1 0 0 0,-7 9 0 0 0,11-15 2 0 0,0 0 0 0 0,1-1 0 0 0,-1 1 0 0 0,0-1 0 0 0,0 1-1 0 0,-1-1 1 0 0,1 0 0 0 0,0 0 0 0 0,0 0 0 0 0,0 0 0 0 0,-1 0 0 0 0,1 0 0 0 0,0-1 0 0 0,-1 1 0 0 0,1-1-1 0 0,-1 0 1 0 0,1 0 0 0 0,-1 0 0 0 0,1 0 0 0 0,-1 0 0 0 0,1 0 0 0 0,-5-1 0 0 0,4-1-87 0 0,-1 1 0 0 0,1 0 0 0 0,0-1 0 0 0,0 1 0 0 0,0-1 0 0 0,0 0 1 0 0,0 0-1 0 0,0 0 0 0 0,0-1 0 0 0,1 1 0 0 0,-1-1 0 0 0,1 1 0 0 0,0-1 0 0 0,0 0 0 0 0,-4-5 0 0 0,-4-14-1592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53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23039 0 0,'0'0'1760'0'0,"3"7"-1013"0"0,1 22 185 0 0,-2 0-1 0 0,-2 54 1 0 0,-1-2 294 0 0,2-72-1094 0 0,-1 94 1272 0 0,-1-16-940 0 0,2-15-320 0 0,5 67-144 0 0,0-73 0 0 0,-6-55-825 0 0,2-1 0 0 0,-1 1-1 0 0,6 19 1 0 0,-6-27 380 0 0,0 0 0 0 0,1 0 0 0 0,-1 0 0 0 0,0 0 0 0 0,1 0 0 0 0,-1 0-1 0 0,1 0 1 0 0,0 0 0 0 0,0-1 0 0 0,0 1 0 0 0,1-1 0 0 0,-1 0 0 0 0,0 1 0 0 0,1-1 0 0 0,0 0-1 0 0,4 3 1 0 0,4-2-8542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8:53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19 170 6912 0 0,'0'2'414'0'0,"0"1"1"0"0,1-1-1 0 0,-1 0 0 0 0,0 1 1 0 0,1-1-1 0 0,-1 1 0 0 0,2 2 1 0 0,-2-5-56 0 0,0 1 1 0 0,1 0-1 0 0,-1-1 1 0 0,1 1-1 0 0,-1-1 1 0 0,0 1 0 0 0,1 0-1 0 0,-1-1 1 0 0,1 1-1 0 0,-1-1 1 0 0,1 1-1 0 0,0-1 1 0 0,-1 0-1 0 0,1 1 1 0 0,0-1-1 0 0,-1 0 1 0 0,1 1-1 0 0,0-1 1 0 0,-1 0-1 0 0,1 0 1 0 0,0 1-1 0 0,-1-1 1 0 0,1 0-1 0 0,0 0 1 0 0,0 0 0 0 0,1 0-1 0 0,0 0-112 0 0,1-1 1 0 0,0 1-1 0 0,0-1 0 0 0,-1 0 1 0 0,1 1-1 0 0,0-1 0 0 0,-1 0 0 0 0,1-1 1 0 0,-1 1-1 0 0,1 0 0 0 0,-1-1 1 0 0,0 1-1 0 0,0-1 0 0 0,0 0 1 0 0,4-4-1 0 0,3-3 377 0 0,-1-2 1 0 0,9-12-1 0 0,-8 11 18 0 0,-4 5-526 0 0,-1 0-1 0 0,0 0 1 0 0,0-1 0 0 0,-1 1 0 0 0,0-1-1 0 0,0 0 1 0 0,-1 1 0 0 0,0-1-1 0 0,1-12 1 0 0,-2 18-68 0 0,-1 1-1 0 0,0 0 0 0 0,0-1 1 0 0,0 1-1 0 0,0 0 0 0 0,0-1 1 0 0,0 1-1 0 0,-1 0 1 0 0,1-1-1 0 0,0 1 0 0 0,-1 0 1 0 0,1-1-1 0 0,-1 1 1 0 0,1 0-1 0 0,-1 0 0 0 0,0 0 1 0 0,1 0-1 0 0,-1-1 0 0 0,0 1 1 0 0,0 0-1 0 0,0 0 1 0 0,0 1-1 0 0,0-1 0 0 0,0 0 1 0 0,0 0-1 0 0,0 0 1 0 0,0 0-1 0 0,0 1 0 0 0,0-1 1 0 0,-1 1-1 0 0,-1-1 0 0 0,1 0-19 0 0,0 0 0 0 0,0 1 0 0 0,0 0 0 0 0,0-1-1 0 0,0 1 1 0 0,0 0 0 0 0,0 0 0 0 0,0 0 0 0 0,0 1-1 0 0,0-1 1 0 0,0 0 0 0 0,0 1 0 0 0,1-1 0 0 0,-1 1-1 0 0,0-1 1 0 0,0 1 0 0 0,0 0 0 0 0,0 0 0 0 0,1 0-1 0 0,-3 2 1 0 0,-4 4 132 0 0,0 1 0 0 0,0 0 0 0 0,1 0 0 0 0,0 1 1 0 0,1-1-1 0 0,0 2 0 0 0,0-1 0 0 0,1 1 0 0 0,0 0 0 0 0,1 0 0 0 0,-5 16 0 0 0,4-11-63 0 0,2 0 0 0 0,0 0 0 0 0,0 1 0 0 0,2-1-1 0 0,0 1 1 0 0,0-1 0 0 0,4 27 0 0 0,-2-34-63 0 0,0-1 1 0 0,1 1-1 0 0,0 0 0 0 0,0-1 0 0 0,0 0 1 0 0,1 1-1 0 0,1-1 0 0 0,5 10 0 0 0,-7-14-85 0 0,1 1 0 0 0,-1-1 0 0 0,1 0 0 0 0,0 0 0 0 0,0 0 0 0 0,0-1 0 0 0,0 1 0 0 0,1-1 0 0 0,-1 0 0 0 0,1 0 0 0 0,-1 0 0 0 0,1 0 0 0 0,0 0 0 0 0,0-1 0 0 0,0 0-1 0 0,-1 1 1 0 0,8 0 0 0 0,2-1-1167 0 0,-1 0 0 0 0,25-1 0 0 0,-17-2-8941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05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91 4144 0 0,'1'-3'233'0'0,"-1"0"0"0"0,1-1 0 0 0,0 1 0 0 0,0 1 0 0 0,0-1-1 0 0,0 0 1 0 0,0 0 0 0 0,1 0 0 0 0,-1 0 0 0 0,3-2 0 0 0,7-17 4525 0 0,-7 6-344 0 0,-4 12-3914 0 0,0 3-315 0 0,0 0 0 0 0,0 0 0 0 0,0 0 0 0 0,0 1 0 0 0,0-1-1 0 0,0 0 1 0 0,-1 0 0 0 0,1 0 0 0 0,0 0 0 0 0,0 1 0 0 0,-1-1-1 0 0,1 0 1 0 0,-1-1 0 0 0,0 1 511 0 0,-7 9 1179 0 0,-2-2-1390 0 0,2 0 1 0 0,-1 1 0 0 0,-12 12-1 0 0,-7 5-126 0 0,17-15-257 0 0,1 0-1 0 0,-1 1 1 0 0,2 0 0 0 0,-1 0 0 0 0,1 1-1 0 0,-13 22 1 0 0,5-8 45 0 0,11-17-10 0 0,0 1-1 0 0,-8 16 1 0 0,13-23-121 0 0,-1 1 0 0 0,1 0-1 0 0,1 0 1 0 0,-1-1 0 0 0,0 1 0 0 0,1 0-1 0 0,-1 0 1 0 0,1 0 0 0 0,0 0 0 0 0,0 0-1 0 0,0-1 1 0 0,0 1 0 0 0,1 0-1 0 0,0 4 1 0 0,0-5-14 0 0,-1-1-1 0 0,1 1 0 0 0,0-1 1 0 0,0 1-1 0 0,0-1 0 0 0,0 0 0 0 0,0 0 1 0 0,0 1-1 0 0,0-1 0 0 0,0 0 1 0 0,0 0-1 0 0,1 0 0 0 0,-1 0 1 0 0,0 0-1 0 0,1-1 0 0 0,-1 1 1 0 0,0 0-1 0 0,1-1 0 0 0,1 2 1 0 0,33 6 33 0 0,-27-6-33 0 0,7 0 15 0 0,1-1 0 0 0,24-1-1 0 0,-29 0-1 0 0,1 0 0 0 0,-1 0 0 0 0,0 1 0 0 0,0 0 0 0 0,1 1 0 0 0,17 6 0 0 0,-28-7-8 0 0,0-1 1 0 0,0 1-1 0 0,0 0 0 0 0,0 0 1 0 0,0 0-1 0 0,-1 0 1 0 0,1 1-1 0 0,0-1 0 0 0,-1 0 1 0 0,1 1-1 0 0,-1-1 0 0 0,1 1 1 0 0,-1-1-1 0 0,0 1 0 0 0,0 0 1 0 0,1 0-1 0 0,-1 0 1 0 0,1 2-1 0 0,-1 0 12 0 0,-1-1-1 0 0,1 0 1 0 0,0 0-1 0 0,-1 1 1 0 0,0-1-1 0 0,0 0 1 0 0,0 0-1 0 0,0 1 1 0 0,-1-1 0 0 0,0 6-1 0 0,-3 3 43 0 0,0-1 0 0 0,0 1 0 0 0,-1-1 0 0 0,-1 0-1 0 0,-8 13 1 0 0,-5 6 139 0 0,-32 39 0 0 0,42-59-472 0 0,-1 1 0 0 0,0-2 0 0 0,0 0 0 0 0,-1 0-1 0 0,0 0 1 0 0,-21 11 0 0 0,19-15-5773 0 0,1-4-2004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06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14976 0 0,'0'13'1597'0'0,"8"70"-295"0"0,1 109 2824 0 0,13-15-2969 0 0,-14-129-1097 0 0,-3-5 421 0 0,-3-15-2104 0 0,1-10-3799 0 0</inkml:trace>
  <inkml:trace contextRef="#ctx0" brushRef="#br0" timeOffset="1">1 424 19263 0 0,'0'0'1744'0'0,"12"-2"-746"0"0,143-13 2710 0 0,-109 12-3614 0 0,9-2-1155 0 0,-16 0-6155 0 0,-17 3-330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06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59 4608 0 0,'0'0'6642'0'0,"3"19"-3602"0"0,0-9-2165 0 0,-1 1 0 0 0,7 16-1 0 0,-6-18-693 0 0,0 0 0 0 0,0 0 0 0 0,-1 0-1 0 0,2 13 1 0 0,0 69 5274 0 0,-4-97-4778 0 0,2-7-388 0 0,-1 0 0 0 0,2 0 0 0 0,0 1 0 0 0,7-21 0 0 0,-2 5-223 0 0,-2 12-134 0 0,1 1 0 0 0,0 0 1 0 0,1 1-1 0 0,0-1 1 0 0,17-19-1 0 0,-22 30-5 0 0,0 0 0 0 0,0 0 0 0 0,1 1 1 0 0,-1-1-1 0 0,1 1 0 0 0,0 0 0 0 0,0 0 0 0 0,0 0 0 0 0,1 1 0 0 0,-1-1 0 0 0,0 1 0 0 0,1 0 0 0 0,0 0 0 0 0,-1 1 0 0 0,1 0 0 0 0,0-1 0 0 0,5 1 1 0 0,-6 1-76 0 0,0 0 0 0 0,-1 0 0 0 0,1 0 0 0 0,0 0 0 0 0,-1 1 0 0 0,1 0 0 0 0,-1 0 0 0 0,1 0 0 0 0,-1 0 0 0 0,1 0 0 0 0,-1 1 0 0 0,1 0 0 0 0,-1-1 0 0 0,0 1 0 0 0,0 0 0 0 0,0 1 0 0 0,0-1 0 0 0,-1 0 0 0 0,1 1 0 0 0,0 0 0 0 0,-1-1 0 0 0,0 1 0 0 0,3 5 0 0 0,0-1 79 0 0,-1 1-1 0 0,0 0 0 0 0,-1 1 1 0 0,1-1-1 0 0,-2 1 0 0 0,1-1 0 0 0,-1 1 1 0 0,1 14-1 0 0,0 8 628 0 0,-2 36 1 0 0,-2-40-257 0 0,3-9 9 0 0,0-12-421 0 0,-2-6 96 0 0,0 0 1 0 0,0 0-1 0 0,0 0 0 0 0,0 0 0 0 0,0 1 0 0 0,0-1 0 0 0,1 0 1 0 0,-1 0-1 0 0,0 0 0 0 0,0 0 0 0 0,0 0 0 0 0,0 0 0 0 0,0 0 0 0 0,0 0 1 0 0,0 0-1 0 0,0 0 0 0 0,0 0 0 0 0,0 0 0 0 0,0 0 0 0 0,0 0 1 0 0,0 0-1 0 0,0 0 0 0 0,0 0 0 0 0,0 0 0 0 0,1 0 0 0 0,-1 0 1 0 0,0 0-1 0 0,0 0 0 0 0,0 0 0 0 0,0 0 0 0 0,0 0 0 0 0,0 0 1 0 0,0 0-1 0 0,0 0 0 0 0,0-1 0 0 0,0 1 0 0 0,0 0 0 0 0,0 0 1 0 0,0 0-1 0 0,0 0 0 0 0,0 0 0 0 0,0 0 0 0 0,0 0 0 0 0,0 0 1 0 0,0 0-1 0 0,0 0 0 0 0,0 0 0 0 0,1 0 0 0 0,-1 0 0 0 0,0 0 0 0 0,0 0 1 0 0,0 0-1 0 0,0 0 0 0 0,0 0 0 0 0,0-1 0 0 0,0 1 0 0 0,0 0 1 0 0,0 0-1 0 0,0 0 0 0 0,0 0 0 0 0,0 0 0 0 0,0 0 0 0 0,0 0 1 0 0,-1 0-1 0 0,4-10-1208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06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6 7368 0 0,'-9'-5'9975'0'0,"4"7"-6647"0"0,2 3-2312 0 0,-2 2-464 0 0,2 4-88 0 0,-3 1-16 0 0,3 6-448 0 0,3 0 0 0 0,-3 1 0 0 0,3 6-6176 0 0,0 0-1231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26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1 354 13824 0 0,'0'0'7709'0'0,"12"-7"-5389"0"0,-8 2-1971 0 0,1 1 0 0 0,-1-1 0 0 0,0-1 1 0 0,0 1-1 0 0,0-1 0 0 0,-1 1 1 0 0,0-1-1 0 0,0 0 0 0 0,2-7 0 0 0,15-26 725 0 0,-13 27-733 0 0,0-1 0 0 0,6-16 0 0 0,7-15 263 0 0,-12 30-326 0 0,7-21 1 0 0,5-11 125 0 0,5-6 40 0 0,-22 51-432 0 0,-1 6-9 0 0,0 6-6 0 0,-6 93-205 0 0,4-89 171 0 0,0-6 21 0 0,0 1 1 0 0,0 0-1 0 0,1-1 0 0 0,0 1 1 0 0,1-1-1 0 0,3 12 0 0 0,2 2-12 0 0,-6-16 18 0 0,1 0 0 0 0,0 0 1 0 0,1 0-1 0 0,-1 0 0 0 0,2 0 0 0 0,-1-1 0 0 0,1 1 0 0 0,4 5 0 0 0,-8-11 10 0 0,0-1 0 0 0,1 0 0 0 0,-1 1 0 0 0,0-1 0 0 0,0 1 0 0 0,1-1 0 0 0,-1 0 0 0 0,1 1 0 0 0,-1-1 0 0 0,0 0 0 0 0,1 1 0 0 0,-1-1 0 0 0,1 0 0 0 0,-1 1 0 0 0,1-1 0 0 0,-1 0 0 0 0,1 0 0 0 0,-1 0 0 0 0,1 0 0 0 0,-1 1 0 0 0,1-1 0 0 0,-1 0 0 0 0,1 0 0 0 0,-1 0 0 0 0,1 0 0 0 0,-1 0 0 0 0,1 0 0 0 0,-1 0 0 0 0,1 0 0 0 0,-1-1 0 0 0,2 1 0 0 0,-1 0 0 0 0,1 0 7 0 0,0-1 0 0 0,-1 1 0 0 0,1 0 0 0 0,0 0 0 0 0,-1-1 0 0 0,1 1 0 0 0,0-1 0 0 0,-1 0 0 0 0,1 1 0 0 0,0-1 0 0 0,-1 0 0 0 0,1 0 0 0 0,-1 0 0 0 0,0 0 0 0 0,1 0 0 0 0,-1 0 0 0 0,0-1 0 0 0,0 1 0 0 0,1 0 1 0 0,-1-1-1 0 0,0 1 0 0 0,1-3 0 0 0,2-3 54 0 0,-1 0 0 0 0,0 0 1 0 0,4-14-1 0 0,-3 6-20 0 0,15-57 115 0 0,-13 47-272 0 0,10-30-1 0 0,-5 35-1609 0 0,-5 12-1380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07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4 183 6912 0 0,'-2'-9'12879'0'0,"0"-2"-10336"0"0,3 8-2272 0 0,-1 0-1 0 0,1 1 1 0 0,-1-1 0 0 0,1 1-1 0 0,0-1 1 0 0,0 1 0 0 0,0 0-1 0 0,0-1 1 0 0,1 1 0 0 0,-1 0-1 0 0,3-3 1 0 0,6-13 40 0 0,-7 12-50 0 0,-1 1 1 0 0,1 0 0 0 0,1 0 0 0 0,5-7 0 0 0,3-3 186 0 0,-1 3-184 0 0,-11 11-242 0 0,14 10-280 0 0,-8 0 319 0 0,0-1 0 0 0,0 2 0 0 0,0-1-1 0 0,7 21 1 0 0,3 3-68 0 0,-12-25 7 0 0,2 3 0 0 0,0-1 0 0 0,9 13 0 0 0,-12-21 0 0 0,-1 1 0 0 0,0 0 0 0 0,1-1 0 0 0,0 0 0 0 0,-1 1 0 0 0,1-1 0 0 0,0 0 0 0 0,0-1 0 0 0,0 1 0 0 0,0 0 0 0 0,0-1 0 0 0,4 2 0 0 0,-6-3 2 0 0,-1 0-1 0 0,1 1 0 0 0,-1-1 1 0 0,1 0-1 0 0,-1 0 1 0 0,1 0-1 0 0,-1 1 0 0 0,1-1 1 0 0,-1 0-1 0 0,1 0 1 0 0,-1 0-1 0 0,1 0 0 0 0,-1 0 1 0 0,1 0-1 0 0,-1 0 1 0 0,1 0-1 0 0,-1 0 0 0 0,1 0 1 0 0,-1 0-1 0 0,1-1 1 0 0,-1 1-1 0 0,1 0 1 0 0,-1 0-1 0 0,1 0 0 0 0,-1-1 1 0 0,1 1-1 0 0,-1 0 1 0 0,1-1-1 0 0,-1 1 0 0 0,0 0 1 0 0,1-1-1 0 0,0 1 1 0 0,-1-1 4 0 0,4-2 15 0 0,-1 1 0 0 0,1-1 0 0 0,-1 0-1 0 0,0 0 1 0 0,0 0 0 0 0,0-1 0 0 0,0 1-1 0 0,-1-1 1 0 0,3-4 0 0 0,17-38 190 0 0,-17 33-620 0 0,12-22-1 0 0,42-53-6971 0 0,-43 69 5109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07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16 9216 0 0,'0'0'706'0'0,"-17"2"5950"0"0,10 1-5271 0 0,0-1 0 0 0,-1 1-1 0 0,1 0 1 0 0,1 0 0 0 0,-13 8-1 0 0,10-5-1235 0 0,1 1 0 0 0,0-1-1 0 0,1 1 1 0 0,-1 1 0 0 0,1-1-1 0 0,1 1 1 0 0,0 1 0 0 0,0-1-1 0 0,0 1 1 0 0,1 0 0 0 0,0 0 0 0 0,-3 10-1 0 0,8-18-134 0 0,-1 0 0 0 0,1-1 0 0 0,0 1 0 0 0,0-1 0 0 0,0 1 0 0 0,-1 0 0 0 0,1-1 0 0 0,0 1 0 0 0,0 0 0 0 0,0-1 0 0 0,0 1 0 0 0,0 0 0 0 0,0-1 0 0 0,0 1 0 0 0,0 0 0 0 0,1-1 0 0 0,-1 1 0 0 0,0-1 0 0 0,0 1 0 0 0,0 0 0 0 0,1-1 0 0 0,-1 1 0 0 0,0-1 0 0 0,1 1 0 0 0,-1-1 0 0 0,0 1 0 0 0,1-1 0 0 0,-1 1 0 0 0,1-1 0 0 0,-1 1 0 0 0,1-1 0 0 0,-1 1 0 0 0,1-1 0 0 0,-1 0 0 0 0,1 1 0 0 0,-1-1 0 0 0,1 0 0 0 0,-1 1 0 0 0,1-1 0 0 0,0 0 0 0 0,0 1-7 0 0,20-4 208 0 0,-16 2-96 0 0,1 0-1 0 0,-1 1 1 0 0,1 0-1 0 0,-1 0 0 0 0,1 1 1 0 0,-1-1-1 0 0,9 3 1 0 0,-13-3-101 0 0,1 1 1 0 0,-1 0-1 0 0,1-1 1 0 0,-1 1-1 0 0,0 0 1 0 0,1 0 0 0 0,-1 0-1 0 0,0 0 1 0 0,0 0-1 0 0,0 0 1 0 0,0 1-1 0 0,0-1 1 0 0,0 0-1 0 0,0 0 1 0 0,0 1-1 0 0,0-1 1 0 0,0 1 0 0 0,-1-1-1 0 0,1 1 1 0 0,0-1-1 0 0,-1 1 1 0 0,0-1-1 0 0,1 1 1 0 0,-1-1-1 0 0,0 1 1 0 0,0 0-1 0 0,0-1 1 0 0,0 1 0 0 0,0 2-1 0 0,0 10 47 0 0,-2 0 0 0 0,1 0 0 0 0,-2 0-1 0 0,-5 19 1 0 0,-23 55 126 0 0,25-75-171 0 0,-1-1 0 0 0,-8 14 0 0 0,-5 8-11 0 0,18-30-958 0 0,-1 1 0 0 0,0-1 0 0 0,-1 1 0 0 0,1-1 0 0 0,-1 0 0 0 0,-6 5 0 0 0,0 0-2628 0 0</inkml:trace>
  <inkml:trace contextRef="#ctx0" brushRef="#br0" timeOffset="1">442 0 20815 0 0,'-11'6'925'0'0,"9"-6"-791"0"0,0 1 0 0 0,0 0 0 0 0,0 0 0 0 0,1 0 0 0 0,-1 0 0 0 0,0 0 0 0 0,1 0-1 0 0,-1 1 1 0 0,-2 1 0 0 0,-15 17 790 0 0,-10 14 2223 0 0,27-32-2994 0 0,0 0 0 0 0,1 1 0 0 0,-1-1 1 0 0,1 1-1 0 0,0-1 0 0 0,0 1 0 0 0,0 0 1 0 0,0 0-1 0 0,0-1 0 0 0,1 1 0 0 0,-1 0 1 0 0,1 3-1 0 0,0-3-123 0 0,1 0 0 0 0,0 0 0 0 0,0-1 0 0 0,0 1 0 0 0,1 0 0 0 0,-1-1 0 0 0,1 1 0 0 0,-1-1 0 0 0,1 0 0 0 0,0 0 0 0 0,0 1 0 0 0,0-1 0 0 0,0 0 0 0 0,4 2 0 0 0,1 3 9 0 0,-3-3 65 0 0,-1 0 0 0 0,0 0 0 0 0,0 0 0 0 0,0 0 0 0 0,-1 0 0 0 0,1 0 0 0 0,-1 1 0 0 0,0-1 0 0 0,2 9 0 0 0,-3-10-43 0 0,0 0 0 0 0,-1 0 1 0 0,0 0-1 0 0,0 1 0 0 0,0-1 0 0 0,0 0 0 0 0,0 0 0 0 0,-1 0 1 0 0,1 1-1 0 0,-1-1 0 0 0,0 0 0 0 0,0 0 0 0 0,0 0 1 0 0,0 0-1 0 0,-1 0 0 0 0,-1 3 0 0 0,-26 35-4847 0 0,16-24 164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08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 4608 0 0,'0'0'353'0'0,"-14"5"195"0"0,4-1 2041 0 0,1 1 0 0 0,0 1 0 0 0,1-1-1 0 0,-12 11 1 0 0,9-6-1322 0 0,0 1 0 0 0,-14 17 0 0 0,9-6-812 0 0,1 0 0 0 0,-23 48 0 0 0,35-65-389 0 0,1 0-1 0 0,1 1 1 0 0,-1-1-1 0 0,1 0 0 0 0,0 1 1 0 0,0-1-1 0 0,0 12 1 0 0,1-16-59 0 0,-1 0 0 0 0,1 0 1 0 0,0 1-1 0 0,1-1 0 0 0,-1 0 1 0 0,0 0-1 0 0,0 0 0 0 0,0 0 1 0 0,0 0-1 0 0,1 0 0 0 0,-1 0 0 0 0,1 0 1 0 0,-1 0-1 0 0,1 0 0 0 0,-1 0 1 0 0,1 0-1 0 0,-1 0 0 0 0,1-1 1 0 0,0 1-1 0 0,-1 0 0 0 0,1 0 1 0 0,0 0-1 0 0,0-1 0 0 0,0 1 1 0 0,0 0-1 0 0,0-1 0 0 0,-1 1 1 0 0,1-1-1 0 0,0 1 0 0 0,0-1 1 0 0,0 0-1 0 0,0 1 0 0 0,0-1 0 0 0,1 0 1 0 0,-1 0-1 0 0,0 0 0 0 0,0 1 1 0 0,0-1-1 0 0,0 0 0 0 0,0 0 1 0 0,0-1-1 0 0,0 1 0 0 0,0 0 1 0 0,0 0-1 0 0,0 0 0 0 0,0-1 1 0 0,2 0-1 0 0,1 0 22 0 0,0-1 0 0 0,0 0 0 0 0,0 0 1 0 0,0 0-1 0 0,0-1 0 0 0,-1 1 0 0 0,1-1 0 0 0,-1 0 0 0 0,0 0 0 0 0,0 0 1 0 0,0 0-1 0 0,0 0 0 0 0,4-7 0 0 0,3-6 138 0 0,15-31 1 0 0,-18 34-116 0 0,13-35 2277 0 0,-21 55-2237 0 0,-2 9 78 0 0,1 0 0 0 0,0 21 0 0 0,2-33-181 0 0,0 0 0 0 0,1 0 0 0 0,-1 0 0 0 0,1 1 0 0 0,0-1 0 0 0,0 0 0 0 0,0 0 0 0 0,0 0 0 0 0,1-1 0 0 0,0 1 0 0 0,0 0 0 0 0,0 0 0 0 0,0-1 0 0 0,4 5 0 0 0,-5-7-83 0 0,-1-1-1 0 0,1 1 1 0 0,0-1 0 0 0,0 1-1 0 0,0-1 1 0 0,0 1-1 0 0,0-1 1 0 0,0 1 0 0 0,0-1-1 0 0,0 0 1 0 0,0 0-1 0 0,0 0 1 0 0,0 1 0 0 0,0-1-1 0 0,0 0 1 0 0,0 0-1 0 0,0 0 1 0 0,0-1 0 0 0,0 1-1 0 0,0 0 1 0 0,0 0 0 0 0,0 0-1 0 0,0-1 1 0 0,-1 1-1 0 0,1 0 1 0 0,0-1 0 0 0,0 1-1 0 0,0-1 1 0 0,1-1-1 0 0,4-1-762 0 0,0-1 0 0 0,0 0-1 0 0,5-6 1 0 0,-9 9 465 0 0,12-12-1363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08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13 13904 0 0,'0'0'637'0'0,"-1"0"-13"0"0,0 0-526 0 0,0 0 0 0 0,1 0 0 0 0,-1 0-1 0 0,1 0 1 0 0,-1 1 0 0 0,0-1 0 0 0,1 0 0 0 0,-1 0 0 0 0,1 1 0 0 0,-1-1 0 0 0,1 0 0 0 0,-1 1 0 0 0,1-1-1 0 0,-1 1 1 0 0,1-1 0 0 0,-1 0 0 0 0,1 1 0 0 0,-1-1 0 0 0,1 1 0 0 0,0-1 0 0 0,-1 1 0 0 0,1 0 0 0 0,0-1-1 0 0,-1 1 1 0 0,1-1 0 0 0,0 1 0 0 0,0 0 0 0 0,0-1 0 0 0,-1 1 0 0 0,1 0 0 0 0,-1 19 2762 0 0,1-18-2698 0 0,0 7 368 0 0,2 0-1 0 0,3 14 1 0 0,-2-7-247 0 0,12 37 999 0 0,-11-43-1082 0 0,-1 1 0 0 0,0-1 0 0 0,-1 1 0 0 0,0 0-1 0 0,1 14 1 0 0,-2-21-158 0 0,0-3 170 0 0,0-16 219 0 0,0 0 0 0 0,1 1 0 0 0,6-20 0 0 0,-3 14-401 0 0,-3 13-37 0 0,-1 0-1 0 0,2 0 1 0 0,-1 0-1 0 0,1 0 1 0 0,0 1-1 0 0,0-1 1 0 0,1 1-1 0 0,0 0 0 0 0,0 0 1 0 0,0 0-1 0 0,1 1 1 0 0,0-1-1 0 0,0 1 1 0 0,0 0-1 0 0,1 1 1 0 0,0-1-1 0 0,0 1 1 0 0,0 0-1 0 0,0 1 1 0 0,0-1-1 0 0,1 1 1 0 0,0 1-1 0 0,-1-1 1 0 0,15-2-1 0 0,0 2-15 0 0,1 2-1 0 0,0 1 0 0 0,30 2 1 0 0,-25 0-4 0 0,39-2 0 0 0,-63 0 44 0 0,1-1 0 0 0,-1 0-1 0 0,0 1 1 0 0,0-1 0 0 0,0 0 0 0 0,5-3-1 0 0,1 0 27 0 0,-8 3 33 0 0,-5 3 79 0 0,-1-1 0 0 0,1 0 0 0 0,-1 1-1 0 0,1 0 1 0 0,0 0 0 0 0,0 1 0 0 0,-6 3 0 0 0,8-4-69 0 0,-5 2-10 0 0,0 1 0 0 0,1 0 0 0 0,0 0-1 0 0,0 0 1 0 0,0 1 0 0 0,1 0 0 0 0,0 0-1 0 0,0 1 1 0 0,0 0 0 0 0,1-1-1 0 0,0 1 1 0 0,0 1 0 0 0,1-1 0 0 0,0 0-1 0 0,0 1 1 0 0,-2 13 0 0 0,4-14-114 0 0,0-1 0 0 0,0 1 0 0 0,1-1 0 0 0,0 0 0 0 0,0 1 0 0 0,1-1 0 0 0,0 1 0 0 0,0-1 1 0 0,0 0-1 0 0,1 0 0 0 0,0 1 0 0 0,0-1 0 0 0,1 0 0 0 0,-1-1 0 0 0,1 1 0 0 0,1 0 0 0 0,-1-1 0 0 0,1 0 0 0 0,0 0 1 0 0,0 0-1 0 0,7 7 0 0 0,12 7-846 0 0,4-1-47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09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43 176 5064 0 0,'-1'-1'160'0'0,"-21"-6"237"0"0,3-3 14246 0 0,26 8-12193 0 0,17 1-1766 0 0,0 1 0 0 0,49 7 0 0 0,17-1 228 0 0,-27-5-423 0 0,309-8 553 0 0,-326 3-709 0 0,-46 4 116 0 0,-10-2-9 0 0,-8-4-310 0 0,0-1-1 0 0,0-1 1 0 0,0-1 0 0 0,-23-14-1 0 0,3 1-97 0 0,8 6-31 0 0,-55-33 9 0 0,81 45 38 0 0,-5-2-32 0 0,27 1 37 0 0,0 5-53 0 0,1 0 0 0 0,-1 1 0 0 0,1 1-1 0 0,-1 1 1 0 0,21 5 0 0 0,31 5 18 0 0,66 10 445 0 0,-128-21-417 0 0,-1 0-1 0 0,0 0 1 0 0,0 1 0 0 0,0 0 0 0 0,0 0-1 0 0,10 6 1 0 0,-16-8-16 0 0,1 1 0 0 0,0-1-1 0 0,0 0 1 0 0,0 1 0 0 0,-1 0 0 0 0,1-1 0 0 0,-1 1 0 0 0,1 0-1 0 0,-1 0 1 0 0,0 0 0 0 0,2 3 0 0 0,-3-4 2 0 0,1 0-1 0 0,-1 0 1 0 0,0 1 0 0 0,0-1 0 0 0,1 0 0 0 0,-1 0-1 0 0,0 0 1 0 0,0 1 0 0 0,-1-1 0 0 0,1 0 0 0 0,0 0-1 0 0,0 1 1 0 0,0-1 0 0 0,-1 0 0 0 0,1 0 0 0 0,-1 0 0 0 0,1 0-1 0 0,-1 1 1 0 0,1-1 0 0 0,-1 0 0 0 0,0 0 0 0 0,-1 1-1 0 0,-10 12 112 0 0,0-1-1 0 0,-1-1 0 0 0,-17 13 1 0 0,-17 16-295 0 0,-24 41-1536 0 0,58-66 464 0 0,4 1-51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0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27 9272 0 0,'0'0'837'0'0,"0"0"-690"0"0,1 0-70 0 0,-1 0 0 0 0,0-1 0 0 0,1 1 0 0 0,-1 0 1 0 0,0 0-1 0 0,0-1 0 0 0,0 1 0 0 0,1 0 0 0 0,-1 0 1 0 0,0-1-1 0 0,0 1 0 0 0,0 0 0 0 0,1-1 0 0 0,-1 1 0 0 0,0 0 1 0 0,0-1-1 0 0,0 1 0 0 0,0 0 0 0 0,0-1 0 0 0,0 1 1 0 0,0 0-1 0 0,0-1 0 0 0,0 1 0 0 0,0 0 0 0 0,0-1 1 0 0,0 1-1 0 0,0-1 0 0 0,0 1 0 0 0,0 0 0 0 0,0-1 0 0 0,0 1 1 0 0,0 0-1 0 0,0-1 0 0 0,-1 1 0 0 0,1 0 0 0 0,0 0 1 0 0,0-1-1 0 0,0 1 0 0 0,-1 0 0 0 0,1-1 0 0 0,0 1 1 0 0,0 0-1 0 0,-1 0 0 0 0,1-1 0 0 0,0 1 0 0 0,-1 0 0 0 0,-10-8 1600 0 0,7 7-1361 0 0,1 0 1 0 0,-1 0 0 0 0,1 0 0 0 0,-1 1-1 0 0,1-1 1 0 0,-1 1 0 0 0,1 0 0 0 0,-1 0-1 0 0,1 1 1 0 0,-1-1 0 0 0,1 1 0 0 0,-1 0-1 0 0,1 0 1 0 0,-1 0 0 0 0,1 0 0 0 0,0 0-1 0 0,-5 3 1 0 0,-1 0 146 0 0,1 1 0 0 0,0 0 0 0 0,0 1 0 0 0,0 0 0 0 0,-8 8 0 0 0,7-5-267 0 0,0 0 0 0 0,1 1 0 0 0,1 0-1 0 0,0 0 1 0 0,0 1 0 0 0,1 0-1 0 0,-7 15 1 0 0,10-19-102 0 0,1 0 0 0 0,-1 0 0 0 0,1 0 0 0 0,1 0-1 0 0,-1 1 1 0 0,1-1 0 0 0,0 1 0 0 0,1-1 0 0 0,0 1 0 0 0,0-1 0 0 0,1 1-1 0 0,-1-1 1 0 0,4 11 0 0 0,-3-16-111 0 0,-1 1-1 0 0,1-1 0 0 0,0 0 1 0 0,0 0-1 0 0,0 1 1 0 0,1-1-1 0 0,-1 0 1 0 0,1 0-1 0 0,-1 0 0 0 0,1-1 1 0 0,-1 1-1 0 0,1 0 1 0 0,0-1-1 0 0,0 1 1 0 0,0-1-1 0 0,3 3 0 0 0,-2-3-51 0 0,1 1-1 0 0,-1-1 0 0 0,1 0 1 0 0,0 0-1 0 0,-1 0 0 0 0,1 0 1 0 0,0 0-1 0 0,0-1 0 0 0,6 0 1 0 0,1 0-130 0 0,0-2 1 0 0,0 1-1 0 0,0-1 0 0 0,0-1 1 0 0,-1 0-1 0 0,15-6 1 0 0,34-20-2410 0 0,-31 14 657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0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5064 0 0,'0'0'389'0'0,"-11"0"2094"0"0,7 0-1637 0 0,0 0 0 0 0,1 1 1 0 0,-1-1-1 0 0,1 1 0 0 0,-1 0 1 0 0,1 0-1 0 0,-1 0 1 0 0,1 1-1 0 0,0-1 0 0 0,-6 4 1 0 0,-1 2-15 0 0,-17 15 1 0 0,10-7 17 0 0,10-9-685 0 0,1 0 1 0 0,-1 0-1 0 0,2 1 1 0 0,-1 0 0 0 0,1 0-1 0 0,0 1 1 0 0,0-1-1 0 0,-5 12 1 0 0,3-1-23 0 0,0-1 0 0 0,-8 35-1 0 0,14-46-116 0 0,0 0 0 0 0,0 0-1 0 0,1 1 1 0 0,0-1 0 0 0,0 0-1 0 0,0 0 1 0 0,1 0 0 0 0,1 7-1 0 0,-2-12-20 0 0,1 0-1 0 0,-1 1 1 0 0,0-1 0 0 0,0 0-1 0 0,1 0 1 0 0,-1 0-1 0 0,1 0 1 0 0,-1 1 0 0 0,1-1-1 0 0,-1 0 1 0 0,1 0-1 0 0,0 0 1 0 0,0 0 0 0 0,-1 0-1 0 0,1-1 1 0 0,0 1-1 0 0,0 0 1 0 0,0 0 0 0 0,0 0-1 0 0,0-1 1 0 0,0 1-1 0 0,0-1 1 0 0,0 1-1 0 0,0 0 1 0 0,1-1 0 0 0,-1 0-1 0 0,0 1 1 0 0,0-1-1 0 0,0 0 1 0 0,0 0 0 0 0,1 1-1 0 0,-1-1 1 0 0,0 0-1 0 0,0 0 1 0 0,1 0 0 0 0,-1-1-1 0 0,0 1 1 0 0,0 0-1 0 0,0 0 1 0 0,1-1-1 0 0,-1 1 1 0 0,0 0 0 0 0,0-1-1 0 0,0 1 1 0 0,0-1-1 0 0,2-1 1 0 0,5-2 98 0 0,0-1-1 0 0,0-1 1 0 0,0 0-1 0 0,0 0 1 0 0,-1 0-1 0 0,0-1 1 0 0,0 0-1 0 0,9-13 1 0 0,2-6 432 0 0,19-36 0 0 0,-9 10 1001 0 0,-25 40 74 0 0,-3 13-1448 0 0,4 117 114 0 0,-4-109-300 0 0,1-1 0 0 0,1 1 0 0 0,0-1 0 0 0,0 1 0 0 0,5 10 0 0 0,-5-14-687 0 0,1 1 0 0 0,0-1-1 0 0,0 0 1 0 0,0 0 0 0 0,5 5-1 0 0,3 1-7827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0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3 358 4608 0 0,'0'1'37'0'0,"1"0"0"0"0,-1 1 1 0 0,0-1-1 0 0,0 0 0 0 0,0 0 1 0 0,0 1-1 0 0,0-1 0 0 0,0 0 1 0 0,0 0-1 0 0,0 1 0 0 0,0-1 0 0 0,-1 0 1 0 0,0 2-1 0 0,1-2 277 0 0,0 0 0 0 0,-1 0 0 0 0,1 0 0 0 0,0 0 0 0 0,0 0-1 0 0,-1 0 1 0 0,1 0 0 0 0,0 0 0 0 0,0 0 0 0 0,0 1 0 0 0,1-1 0 0 0,-1 0 0 0 0,0 0 0 0 0,0 0 0 0 0,0 0-1 0 0,2 3 2572 0 0,-2-4-2840 0 0,0 0 0 0 0,0 1 0 0 0,1-1 0 0 0,-1 0 0 0 0,0 0 0 0 0,0 1 0 0 0,0-1 0 0 0,0 0 0 0 0,1 1 0 0 0,-1-1 0 0 0,0 0 0 0 0,0 0 0 0 0,1 1 0 0 0,-1-1 0 0 0,0 0 0 0 0,0 0 0 0 0,1 0 0 0 0,-1 0 0 0 0,0 1 0 0 0,1-1 0 0 0,-1 0 0 0 0,0 0 0 0 0,1 0 0 0 0,-1 0 0 0 0,0 0 0 0 0,1 0 0 0 0,-1 0 0 0 0,0 0 0 0 0,1 0 0 0 0,-1 0 0 0 0,0 0 0 0 0,1 0 0 0 0,-1 0 0 0 0,1 0 0 0 0,12-2 1143 0 0,-9 0-814 0 0,-1 0 0 0 0,1-1 0 0 0,-1 1 0 0 0,0-1 1 0 0,0 1-1 0 0,0-1 0 0 0,0 0 0 0 0,0 0 1 0 0,-1 0-1 0 0,1 0 0 0 0,3-7 0 0 0,4-4 806 0 0,-7 9-853 0 0,-1 0-1 0 0,1 0 1 0 0,-1 0 0 0 0,0 0-1 0 0,0 0 1 0 0,1-8-1 0 0,3-7 428 0 0,13-41 1076 0 0,-13 38-1090 0 0,1 0 0 0 0,14-30-1 0 0,-4 19-123 0 0,-16 33-529 0 0,0 2-86 0 0,0-1 0 0 0,0 1-1 0 0,0-1 1 0 0,-1 1 0 0 0,1-1 0 0 0,0 1 0 0 0,0 0 0 0 0,-1-1 0 0 0,1 1 0 0 0,-1 0-1 0 0,1 0 1 0 0,-1-1 0 0 0,1 1 0 0 0,-1 0 0 0 0,1 0 0 0 0,-1 0 0 0 0,0 0 0 0 0,1 0 0 0 0,-1-1-1 0 0,0 1 1 0 0,0 2 0 0 0,2 1-3 0 0,3 13-10 0 0,-1-1 0 0 0,4 30 0 0 0,-5-25-2 0 0,7 23 0 0 0,-1-27 14 0 0,-9-17 0 0 0,0 1 0 0 0,1-1 0 0 0,-1 1 0 0 0,1-1 0 0 0,-1 1 0 0 0,0-1 0 0 0,1 1 0 0 0,-1-1 0 0 0,1 1 0 0 0,-1-1 0 0 0,1 0 0 0 0,0 1 0 0 0,-1-1 0 0 0,1 0 0 0 0,1 1 0 0 0,2-2 0 0 0,-3 0 0 0 0,0 1 6 0 0,1 0 1 0 0,-1-1-1 0 0,0 1 0 0 0,0-1 1 0 0,1 1-1 0 0,-1-1 0 0 0,0 0 0 0 0,0 1 1 0 0,0-1-1 0 0,0 0 0 0 0,0 0 1 0 0,0 0-1 0 0,0 0 0 0 0,0 1 1 0 0,0-2-1 0 0,0 1 0 0 0,0 0 0 0 0,-1 0 1 0 0,2-2-1 0 0,10-26 151 0 0,-7 16-165 0 0,10-18-236 0 0,1 0 0 0 0,1 1 0 0 0,2 0 0 0 0,30-35 0 0 0,-46 62-609 0 0,1-1 1 0 0,0 1-1 0 0,0-1 1 0 0,1 1-1 0 0,-1 0 0 0 0,0 1 1 0 0,1-1-1 0 0,8-3 1 0 0,-4 5-1706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1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8 204 13272 0 0,'-2'4'99'0'0,"1"-3"-16"0"0,1 0-1 0 0,-1 0 0 0 0,0 0 1 0 0,1 1-1 0 0,-1-1 0 0 0,1 0 0 0 0,-1 1 1 0 0,1-1-1 0 0,0 0 0 0 0,0 1 1 0 0,0-1-1 0 0,-1 0 0 0 0,1 1 1 0 0,0-1-1 0 0,1 1 0 0 0,0 3 3773 0 0,14-20-524 0 0,26-73-338 0 0,-19 16-1851 0 0,-16 47 299 0 0,3 50-1276 0 0,-8-8-165 0 0,-1-11 0 0 0,1-1 0 0 0,-1 1 0 0 0,1 0 0 0 0,1 0 0 0 0,1 8 0 0 0,-1-11 0 0 0,14 34 0 0 0,-14-34 0 0 0,-1 0 0 0 0,1-1 0 0 0,0 1 0 0 0,0 0 0 0 0,0-1 0 0 0,0 1 0 0 0,1-1 0 0 0,-1 1 0 0 0,4 2 0 0 0,6 0-16 0 0,-8-6 39 0 0,-3 0 42 0 0,3 0 70 0 0,-1 0-1 0 0,0 0 1 0 0,1-1 0 0 0,-1 1-1 0 0,0-1 1 0 0,0 0-1 0 0,0 0 1 0 0,-1 0 0 0 0,1 0-1 0 0,0 0 1 0 0,2-4-1 0 0,26-30 227 0 0,-18 19-372 0 0,-6 6-10 0 0,0 1 0 0 0,1 1 0 0 0,0 0 0 0 0,1 0 0 0 0,10-8 0 0 0,0 2-2803 0 0,24-12 0 0 0,-32 21 873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1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106 333 15664 0 0,'-17'3'1695'0'0,"12"0"-1111"0"0,0 0-1 0 0,0 0 1 0 0,0 1-1 0 0,1 0 1 0 0,-1 0-1 0 0,1 0 1 0 0,-7 9-1 0 0,-1 2 420 0 0,7-11-635 0 0,1 2 0 0 0,0-1 0 0 0,1 0 0 0 0,-6 10 0 0 0,8-13-282 0 0,0 1-1 0 0,0-1 1 0 0,0 0 0 0 0,1 0 0 0 0,-1 1-1 0 0,0-1 1 0 0,1 1 0 0 0,-1-1-1 0 0,1 0 1 0 0,0 1 0 0 0,0-1 0 0 0,0 1-1 0 0,0-1 1 0 0,0 1 0 0 0,1-1-1 0 0,0 3 1 0 0,-1-4-61 0 0,0 0-1 0 0,1-1 1 0 0,-1 1-1 0 0,0 0 1 0 0,1-1-1 0 0,-1 1 1 0 0,1 0-1 0 0,-1-1 1 0 0,1 1-1 0 0,-1 0 1 0 0,1-1-1 0 0,-1 1 1 0 0,1-1-1 0 0,0 1 1 0 0,-1-1-1 0 0,1 1 1 0 0,0-1 0 0 0,-1 1-1 0 0,1-1 1 0 0,0 0-1 0 0,0 1 1 0 0,0-1-1 0 0,1 0 1 0 0,0 0 0 0 0,-1 0 0 0 0,1 0 0 0 0,0 0 0 0 0,-1 0 1 0 0,1-1-1 0 0,0 1 0 0 0,-1 0 0 0 0,1-1 0 0 0,-1 1 1 0 0,1-1-1 0 0,1-1 0 0 0,5-2 29 0 0,-1-1 0 0 0,0 0 0 0 0,10-9 0 0 0,-17 13-49 0 0,16-13-406 0 0,-1-2-1 0 0,0 0 1 0 0,18-27-1 0 0,-22 26-4245 0 0,17-35 1 0 0,-17 25-2510 0 0</inkml:trace>
  <inkml:trace contextRef="#ctx0" brushRef="#br0" timeOffset="1">311 1 17535 0 0,'-6'3'803'0'0,"4"-2"-18"0"0,1 0-564 0 0,0-1 0 0 0,0 1 0 0 0,0-1 0 0 0,0 1 1 0 0,1 0-1 0 0,-1 0 0 0 0,0-1 0 0 0,0 1 0 0 0,0 0 0 0 0,1 0 0 0 0,-1 0 0 0 0,0 1 0 0 0,-8 34 2390 0 0,-6 53 1 0 0,6-25-1764 0 0,1-7-316 0 0,3 0 0 0 0,3 112-1 0 0,3-149-477 0 0,5 23-1 0 0,-5-37-204 0 0,0 0 0 0 0,0 0 0 0 0,1-1 0 0 0,0 1 0 0 0,0 0 0 0 0,1-1 0 0 0,-1 1 0 0 0,5 4 0 0 0,1-2-1285 0 0,2-7-76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26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166 263 4608 0 0,'-9'3'407'0'0,"-18"9"-1900"0"0,-13 9 9747 0 0,2 4 2170 0 0,17-5-8062 0 0,17-16-2210 0 0,1 0 0 0 0,0 1-1 0 0,0-1 1 0 0,0 1 0 0 0,1 0 0 0 0,0-1 0 0 0,0 1 0 0 0,0 0 0 0 0,0 0-1 0 0,1 1 1 0 0,0-1 0 0 0,0 0 0 0 0,0 6 0 0 0,0 2 2 0 0,1 1-1 0 0,1 0 1 0 0,3 24 0 0 0,-3-35-145 0 0,0 0-1 0 0,-1 0 1 0 0,1 0-1 0 0,1 0 0 0 0,-1 0 1 0 0,0 0-1 0 0,1 0 1 0 0,-1-1-1 0 0,1 1 1 0 0,0 0-1 0 0,0-1 1 0 0,0 0-1 0 0,0 1 1 0 0,0-1-1 0 0,3 2 1 0 0,-3-3-2 0 0,0 1 0 0 0,0-1 1 0 0,-1 0-1 0 0,1 0 0 0 0,0 0 1 0 0,0 0-1 0 0,0-1 0 0 0,0 1 1 0 0,0 0-1 0 0,0-1 0 0 0,0 1 1 0 0,1-1-1 0 0,-1 0 0 0 0,0 0 1 0 0,0 0-1 0 0,0 0 0 0 0,0 0 1 0 0,0 0-1 0 0,0-1 0 0 0,0 1 1 0 0,1-1-1 0 0,2 0 0 0 0,4-4 42 0 0,0 0-1 0 0,0 0 0 0 0,0-1 1 0 0,-1 0-1 0 0,1-1 0 0 0,-2 0 1 0 0,1 0-1 0 0,-1 0 0 0 0,0-1 1 0 0,0 0-1 0 0,7-12 0 0 0,-6 6 17 0 0,1 0-1 0 0,-2-1 1 0 0,0 0 0 0 0,-1 0-1 0 0,0-1 1 0 0,5-24-1 0 0,-6 15 19 0 0,10-58 562 0 0,-6 22-11 0 0,-2 13 373 0 0,1-62 0 0 0,-8 108-800 0 0,0 4-153 0 0,-9 46-23 0 0,2 0 0 0 0,-1 57-1 0 0,8-105-30 0 0,-1 16-260 0 0,1 0 0 0 0,0 0 0 0 0,1-1 0 0 0,1 1 0 0 0,1 0-1 0 0,0 0 1 0 0,8 21 0 0 0,-10-34 53 0 0,1 0 1 0 0,-1 0-1 0 0,1-1 0 0 0,0 1 0 0 0,-1 0 1 0 0,5 4-1 0 0,5 1-2383 0 0,3-5-5091 0 0,-3-5-344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2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25 9672 0 0,'-3'-6'167'0'0,"3"5"-120"0"0,-14-14 13211 0 0,21 13-11412 0 0,-2 2-1263 0 0,8 0-152 0 0,1 2 1 0 0,16 3 0 0 0,10 2-109 0 0,-16-5-194 0 0,13 2-1392 0 0,0-2 0 0 0,47-3 0 0 0,-40-3-7324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2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9 5528 0 0,'-15'-3'954'0'0,"13"2"207"0"0,0 0 0 0 0,-1 0 0 0 0,1 1 0 0 0,0-1 0 0 0,-1 0 0 0 0,1 1 0 0 0,-3 0 0 0 0,3 0-865 0 0,1 0 0 0 0,-1 0 1 0 0,1 0-1 0 0,-1 0 0 0 0,1 0 0 0 0,-1 1 1 0 0,1-1-1 0 0,0 1 0 0 0,-1-1 0 0 0,-1 2 0 0 0,1-1-267 0 0,0 1-1 0 0,0-1 0 0 0,0 1 0 0 0,0 0 0 0 0,0 0 1 0 0,0 0-1 0 0,0 0 0 0 0,1 1 0 0 0,-1-1 1 0 0,1 0-1 0 0,-1 1 0 0 0,1-1 0 0 0,-2 5 0 0 0,-8 25 370 0 0,0 0 0 0 0,2 2-1 0 0,-4 35 1 0 0,-3 39-117 0 0,14-90-85 0 0,2-1-1 0 0,0 1 0 0 0,1-1 0 0 0,4 22 0 0 0,-5-37-173 0 0,1 0-1 0 0,-1-1 0 0 0,1 1 0 0 0,-1 0 0 0 0,1 0 0 0 0,-1-1 1 0 0,1 1-1 0 0,0 0 0 0 0,0-1 0 0 0,0 1 0 0 0,0-1 1 0 0,0 1-1 0 0,0-1 0 0 0,0 1 0 0 0,0-1 0 0 0,1 0 0 0 0,-1 0 1 0 0,0 1-1 0 0,1-1 0 0 0,-1 0 0 0 0,1 0 0 0 0,0 0 1 0 0,-1-1-1 0 0,1 1 0 0 0,0 0 0 0 0,-1-1 0 0 0,1 1 0 0 0,0-1 1 0 0,0 1-1 0 0,0-1 0 0 0,-1 0 0 0 0,1 0 0 0 0,0 0 1 0 0,0 0-1 0 0,3 0 0 0 0,48-8 462 0 0,59-31 693 0 0,-87 29-732 0 0,20-5 520 0 0,-42 14-862 0 0,1 0 0 0 0,-1 0 0 0 0,1 1 0 0 0,0 0 0 0 0,-1-1 0 0 0,1 1 0 0 0,-1 0 0 0 0,1 1 0 0 0,0-1 0 0 0,5 2 0 0 0,-8-2-86 0 0,-1 0 1 0 0,1 1-1 0 0,-1-1 0 0 0,1 0 0 0 0,-1 0 0 0 0,1 1 0 0 0,-1-1 1 0 0,1 0-1 0 0,-1 1 0 0 0,1-1 0 0 0,-1 1 0 0 0,1-1 0 0 0,-1 0 1 0 0,1 1-1 0 0,-1-1 0 0 0,0 1 0 0 0,1-1 0 0 0,-1 1 0 0 0,0-1 1 0 0,0 1-1 0 0,1 0 0 0 0,-1-1 0 0 0,0 1 0 0 0,0-1 0 0 0,0 2 1 0 0,0 0 11 0 0,0-1 0 0 0,0 1 0 0 0,0-1 0 0 0,0 1 0 0 0,-1-1 0 0 0,1 1 0 0 0,0-1 0 0 0,-1 1 0 0 0,0-1 0 0 0,0 2 0 0 0,-3 4 79 0 0,-1 0-1 0 0,1-1 1 0 0,-7 8-1 0 0,9-12-61 0 0,-9 11-137 0 0,-2 0 0 0 0,1 0 0 0 0,-1-1 0 0 0,-1-1 0 0 0,0 0 0 0 0,-1-1 0 0 0,0 0-1 0 0,-1-2 1 0 0,0 1 0 0 0,0-2 0 0 0,0 0 0 0 0,-1-1 0 0 0,0-1 0 0 0,-25 4 0 0 0,20-8-4354 0 0,16-1 592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2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1 173 15552 0 0,'1'5'219'0'0,"-1"-1"1"0"0,1 0 0 0 0,1 0 0 0 0,-1 0 0 0 0,0 0 0 0 0,4 6 0 0 0,-5-9-133 0 0,1 0-1 0 0,0-1 0 0 0,-1 1 0 0 0,1 0 1 0 0,0 0-1 0 0,-1 0 0 0 0,1-1 1 0 0,0 1-1 0 0,0 0 0 0 0,0-1 0 0 0,0 1 1 0 0,0-1-1 0 0,-1 1 0 0 0,1-1 0 0 0,0 1 1 0 0,0-1-1 0 0,0 0 0 0 0,0 1 1 0 0,0-1-1 0 0,0 0 0 0 0,1 0 0 0 0,-1 0 1 0 0,0 0-1 0 0,0 0 0 0 0,0 0 1 0 0,0 0-1 0 0,0 0 0 0 0,0 0 0 0 0,0 0 1 0 0,0 0-1 0 0,0-1 0 0 0,0 1 0 0 0,1-1 1 0 0,3-1 248 0 0,1-1 0 0 0,-1 0 0 0 0,0 0 1 0 0,-1 0-1 0 0,1-1 0 0 0,0 1 0 0 0,-1-1 1 0 0,8-8-1 0 0,28-41 1506 0 0,-32 41-1261 0 0,-6 9-452 0 0,6-8 181 0 0,-1 0-1 0 0,7-14 0 0 0,-12 22-277 0 0,-1 0 0 0 0,0 0-1 0 0,0 0 1 0 0,0 0-1 0 0,0 0 1 0 0,0-1 0 0 0,-1 1-1 0 0,1 0 1 0 0,-1 0-1 0 0,0-1 1 0 0,0 1-1 0 0,0 0 1 0 0,-1 0 0 0 0,0-5-1 0 0,1 7-16 0 0,0 0 0 0 0,0 1 0 0 0,0-1-1 0 0,-1 0 1 0 0,1 1 0 0 0,0-1 0 0 0,-1 1-1 0 0,1-1 1 0 0,0 0 0 0 0,-1 1 0 0 0,1-1 0 0 0,0 1-1 0 0,-1-1 1 0 0,1 1 0 0 0,-1-1 0 0 0,1 1 0 0 0,-1 0-1 0 0,1-1 1 0 0,-1 1 0 0 0,1-1 0 0 0,-1 1-1 0 0,0 0 1 0 0,1 0 0 0 0,-1-1 0 0 0,1 1 0 0 0,-1 0-1 0 0,-1 0 1 0 0,1 0 17 0 0,-1 0 0 0 0,1 0 0 0 0,-1 0 1 0 0,1 1-1 0 0,-1-1 0 0 0,1 0 0 0 0,0 1 0 0 0,-1-1 0 0 0,1 1 0 0 0,0 0 0 0 0,-1-1 0 0 0,0 2 1 0 0,-3 2 24 0 0,0-1 0 0 0,1 1 0 0 0,0 0 1 0 0,0 0-1 0 0,-7 9 0 0 0,6-5-46 0 0,0 1 0 0 0,0 0 0 0 0,0 0 0 0 0,1 0-1 0 0,1 0 1 0 0,-1 1 0 0 0,2 0 0 0 0,-1-1 0 0 0,1 1 0 0 0,1 0-1 0 0,0 0 1 0 0,0 20 0 0 0,2-26-36 0 0,-1 0-1 0 0,1 0 1 0 0,0 0-1 0 0,0 0 1 0 0,0 0-1 0 0,1 0 1 0 0,0-1-1 0 0,-1 1 1 0 0,1 0-1 0 0,1-1 1 0 0,-1 0 0 0 0,0 1-1 0 0,1-1 1 0 0,0 0-1 0 0,-1 0 1 0 0,1 0-1 0 0,0-1 1 0 0,1 1-1 0 0,3 2 1 0 0,1 0-136 0 0,0-1-1 0 0,0 0 1 0 0,0-1 0 0 0,1 0 0 0 0,-1 0 0 0 0,1-1 0 0 0,15 3 0 0 0,13-2-1460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3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0 218 4144 0 0,'2'37'563'0'0,"-1"0"6498"0"0,-1-37-6484 0 0,0 1-531 0 0,0-1 0 0 0,0 0 0 0 0,0 0 0 0 0,0 1-1 0 0,0-1 1 0 0,0 0 0 0 0,0 0 0 0 0,-1 0 0 0 0,1 1 0 0 0,0-1 0 0 0,0 0 0 0 0,0 0 0 0 0,0 1-1 0 0,0-1 1 0 0,1 0 0 0 0,-1 0 0 0 0,0 1 0 0 0,0-1 0 0 0,0 0 0 0 0,0 0 0 0 0,0 1 0 0 0,0-1-1 0 0,0 0 1 0 0,0 0 0 0 0,0 0 0 0 0,1 1 0 0 0,-1-1 0 0 0,0 0 0 0 0,0 0 0 0 0,0 0 0 0 0,0 0-1 0 0,1 1 1 0 0,-1-1 0 0 0,0 0 0 0 0,0 0 0 0 0,1 0 16 0 0,-1 1-1 0 0,0-1 1 0 0,0 0-1 0 0,0 0 1 0 0,0 1 0 0 0,0-1-1 0 0,0 0 1 0 0,0 0-1 0 0,1 1 1 0 0,-1-1 0 0 0,0 0-1 0 0,0 0 1 0 0,0 0-1 0 0,1 1 1 0 0,-1-1 0 0 0,0 0-1 0 0,0 0 1 0 0,1 0-1 0 0,-1 0 1 0 0,0 0 0 0 0,0 1-1 0 0,1-1 1 0 0,-1 0-1 0 0,0 0 1 0 0,0 0 0 0 0,1 0-1 0 0,-1 0 1 0 0,1 0 0 0 0,-1 0-45 0 0,0 0 0 0 0,0 0 0 0 0,0 0 0 0 0,0-1 0 0 0,0 1 0 0 0,0 0 0 0 0,0 0 0 0 0,0 0 0 0 0,0 0 0 0 0,0 0 0 0 0,0 0 0 0 0,0 0 0 0 0,0 0 0 0 0,0 0 0 0 0,0-1 0 0 0,1 1 0 0 0,-1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1 0 0 0,0-1 0 0 0,0 0 0 0 0,0 0 0 0 0,0 0 0 0 0,0 0 0 0 0,0 0 0 0 0,0 0 0 0 0,0 0 0 0 0,0 0 0 0 0,0 0 0 0 0,0 1 0 0 0,0-1 0 0 0,0 0 0 0 0,0 0 0 0 0,1 0 0 0 0,-1 0 0 0 0,0 0 0 0 0,0 0 0 0 0,0 0 0 0 0,0 1 1 0 0,0-1-1 0 0,0 0 0 0 0,0 0 0 0 0,6-6 873 0 0,-6 6-871 0 0,4-4 297 0 0,0-1 0 0 0,-1 1 0 0 0,0-1-1 0 0,0 0 1 0 0,0 1 0 0 0,0-1-1 0 0,1-6 1 0 0,13-41 1370 0 0,-2 4-680 0 0,-4 23-101 0 0,26-47 0 0 0,-3 20 95 0 0,-34 52-994 0 0,0-1 0 0 0,0 1 0 0 0,0-1-1 0 0,1 1 1 0 0,-1-1 0 0 0,0 1 0 0 0,0 0 0 0 0,1-1-1 0 0,-1 1 1 0 0,0 0 0 0 0,1-1 0 0 0,-1 1 0 0 0,1 0-1 0 0,-1-1 1 0 0,0 1 0 0 0,1 0 0 0 0,-1-1 0 0 0,1 1-1 0 0,-1 0 1 0 0,1 0 0 0 0,-1 0 0 0 0,0 0 0 0 0,1-1-1 0 0,-1 1 1 0 0,1 0 0 0 0,-1 0 0 0 0,1 0 0 0 0,-1 0-1 0 0,1 0 1 0 0,-1 0 0 0 0,1 0 0 0 0,-1 0 0 0 0,1 0-1 0 0,-1 0 1 0 0,1 1 0 0 0,-1-1 0 0 0,1 0 0 0 0,-1 0 0 0 0,1 0-1 0 0,-1 1 1 0 0,1-1 0 0 0,-1 0 0 0 0,0 0 0 0 0,1 1-1 0 0,0 0 1 0 0,0 0-8 0 0,0 1 0 0 0,0-1 0 0 0,0 1 0 0 0,0-1 0 0 0,0 1 0 0 0,0 0-1 0 0,-1-1 1 0 0,2 4 0 0 0,7 49 2 0 0,1 5 0 0 0,-9-53 0 0 0,1 0 0 0 0,-1-1 0 0 0,2 0 0 0 0,-1 1 0 0 0,0-1 0 0 0,1 0 0 0 0,6 8 0 0 0,-9-12 0 0 0,1-1 0 0 0,-1 0 0 0 0,1 0 0 0 0,-1 0 0 0 0,1 1 0 0 0,-1-1 0 0 0,1 0 0 0 0,-1 0 0 0 0,1 0 0 0 0,-1 0 0 0 0,1 0 0 0 0,-1 0 0 0 0,1 0 0 0 0,-1 0 0 0 0,1 0 0 0 0,-1 0 0 0 0,1 0 0 0 0,-1 0 0 0 0,1 0 0 0 0,-1-1 0 0 0,1 1 0 0 0,-1 0 0 0 0,1 0 0 0 0,-1 0 0 0 0,1-1 0 0 0,-1 1 0 0 0,0 0 0 0 0,1-1 0 0 0,-1 1 0 0 0,1 0 0 0 0,-1-1 0 0 0,1 0 0 0 0,0 0 0 0 0,4-2 0 0 0,-1-2 0 0 0,1 1 0 0 0,-1 0 0 0 0,0-1 0 0 0,4-5 0 0 0,4-5 11 0 0,17-18 137 0 0,-12 12 376 0 0,24-22 1 0 0,-38 41-466 0 0,0-1 0 0 0,-1 1 0 0 0,1 0-1 0 0,0 0 1 0 0,0 1 0 0 0,0-1 0 0 0,0 0 0 0 0,0 1-1 0 0,5-2 1 0 0,-7 3-46 0 0,0 0 0 0 0,0 0-1 0 0,0 0 1 0 0,0 0 0 0 0,0 0-1 0 0,0 0 1 0 0,0 0 0 0 0,0 0-1 0 0,0 1 1 0 0,0-1 0 0 0,0 0-1 0 0,0 0 1 0 0,0 1 0 0 0,0-1-1 0 0,0 1 1 0 0,0-1 0 0 0,0 1-1 0 0,-1-1 1 0 0,1 1 0 0 0,0 0 0 0 0,0-1-1 0 0,0 1 1 0 0,-1 0 0 0 0,1 0-1 0 0,0 0 1 0 0,-1-1 0 0 0,1 1-1 0 0,-1 0 1 0 0,1 0 0 0 0,-1 0-1 0 0,1 0 1 0 0,-1 0 0 0 0,0 0-1 0 0,1 2 1 0 0,4 13-4 0 0,-1 0-1 0 0,-1 1 1 0 0,0 0-1 0 0,-2-1 1 0 0,1 20-1 0 0,1 13 5 0 0,-3-45-64 0 0,1 0-1 0 0,0 0 1 0 0,0 0 0 0 0,3 8 0 0 0,4-1-2133 0 0,-7-10 1836 0 0,-1-1-1 0 0,1 0 1 0 0,-1 1 0 0 0,1-1-1 0 0,-1 0 1 0 0,1 0 0 0 0,-1 1 0 0 0,1-1-1 0 0,0 0 1 0 0,-1 0 0 0 0,1 0-1 0 0,-1 0 1 0 0,1 0 0 0 0,0 0 0 0 0,-1 0-1 0 0,1 0 1 0 0,-1 0 0 0 0,1 0-1 0 0,0 0 1 0 0,0 0 0 0 0,10-4-7705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3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1 15632 0 0,'-23'22'766'0'0,"2"2"1"0"0,1 1 0 0 0,1 0 0 0 0,1 2 0 0 0,-15 28 0 0 0,26-43-53 0 0,1 1 0 0 0,0-1 0 0 0,0 2 0 0 0,1-1 0 0 0,-5 22 0 0 0,10-34-688 0 0,0-1 1 0 0,0 0-1 0 0,0 1 1 0 0,0-1-1 0 0,0 1 1 0 0,0-1-1 0 0,-1 0 1 0 0,1 1-1 0 0,0-1 1 0 0,0 1-1 0 0,1-1 1 0 0,-1 0-1 0 0,0 1 1 0 0,0-1 0 0 0,0 1-1 0 0,0-1 1 0 0,0 0-1 0 0,0 1 1 0 0,0-1-1 0 0,1 0 1 0 0,-1 1-1 0 0,0-1 1 0 0,0 0-1 0 0,0 1 1 0 0,1-1-1 0 0,-1 0 1 0 0,0 1-1 0 0,1-1 1 0 0,-1 0 0 0 0,1 1-1 0 0,0-1-1 0 0,-1 0 0 0 0,1 0 0 0 0,0 0 1 0 0,0 0-1 0 0,0 0 0 0 0,-1 0 0 0 0,1 0 0 0 0,0 0 0 0 0,0 0 0 0 0,0 0 1 0 0,-1-1-1 0 0,1 1 0 0 0,0 0 0 0 0,1-1 0 0 0,24-15 249 0 0,-2-5-418 0 0,38-42 0 0 0,-6 3-1715 0 0,-33 38-498 0 0,0 2-5513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4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190 203 11600 0 0,'-6'8'365'0'0,"0"0"-1"0"0,0-1 1 0 0,-1 0 0 0 0,-8 6 0 0 0,7-7 354 0 0,1 1 0 0 0,0 0 0 0 0,0 0-1 0 0,-6 10 1 0 0,-18 26 550 0 0,22-33-1107 0 0,1 1 1 0 0,0 0-1 0 0,1 1 1 0 0,0 0 0 0 0,-7 19-1 0 0,14-31-161 0 0,-6 17 447 0 0,0 0 1 0 0,-3 23-1 0 0,8-35-334 0 0,0 1 1 0 0,1-1-1 0 0,0 0 0 0 0,0 0 1 0 0,0 0-1 0 0,0 0 0 0 0,1 0 0 0 0,0 0 1 0 0,0 0-1 0 0,1 0 0 0 0,-1 0 1 0 0,5 8-1 0 0,-6-12-86 0 0,1 0 0 0 0,0 0 0 0 0,0 1 0 0 0,0-1 0 0 0,0 0 0 0 0,0 0 0 0 0,1 0 0 0 0,-1-1 0 0 0,0 1 0 0 0,0 0 0 0 0,0 0 0 0 0,1-1 0 0 0,-1 1 0 0 0,1 0 0 0 0,-1-1 0 0 0,0 1 0 0 0,1-1 0 0 0,-1 0 0 0 0,1 0 0 0 0,-1 1 0 0 0,1-1 0 0 0,-1 0 0 0 0,1 0 0 0 0,-1 0 0 0 0,0-1 0 0 0,1 1 0 0 0,-1 0 0 0 0,1 0 0 0 0,-1-1 0 0 0,1 1 0 0 0,1-2 0 0 0,6-1 62 0 0,-1 0 0 0 0,1-1 0 0 0,13-9 0 0 0,-3 1 41 0 0,0-1 0 0 0,-1-1 0 0 0,-1 0 0 0 0,0-2 0 0 0,-1 0 0 0 0,-1 0 0 0 0,18-27 0 0 0,-15 17 189 0 0,-2-1 0 0 0,-1-1 1 0 0,0 0-1 0 0,17-53 0 0 0,-20 45 394 0 0,-2 0-1 0 0,-1 0 1 0 0,4-40 0 0 0,-16 38 263 0 0,3 37-850 0 0,-3 5-96 0 0,0 0 0 0 0,0 0 0 0 0,0 0 0 0 0,1 1 0 0 0,-1-1 0 0 0,1 1 0 0 0,0 0 0 0 0,-2 7 0 0 0,-9 42-43 0 0,12-49 18 0 0,-18 124 1 0 0,18-113-21 0 0,0 1 1 0 0,1-1 0 0 0,1 1-1 0 0,1-1 1 0 0,6 32 0 0 0,-6-44-128 0 0,-1 0 1 0 0,1 0-1 0 0,-1 0 0 0 0,1 0 1 0 0,0 0-1 0 0,1 0 1 0 0,-1 0-1 0 0,1 0 1 0 0,5 5-1 0 0,-7-7-20 0 0,1 0-1 0 0,0-1 1 0 0,0 0 0 0 0,0 1-1 0 0,0-1 1 0 0,0 0-1 0 0,0 0 1 0 0,0 0 0 0 0,0 0-1 0 0,1 0 1 0 0,-1-1 0 0 0,0 1-1 0 0,1-1 1 0 0,-1 1-1 0 0,0-1 1 0 0,1 0 0 0 0,-1 0-1 0 0,0 0 1 0 0,5 0 0 0 0,0-1-586 0 0,-1-1 1 0 0,1 1-1 0 0,9-5 1 0 0,6-5-5279 0 0,-5-1-1105 0 0</inkml:trace>
  <inkml:trace contextRef="#ctx0" brushRef="#br0" timeOffset="1">595 237 18223 0 0,'0'0'400'0'0,"-5"8"80"0"0,0 0 24 0 0,-1 5 8 0 0,0 1-408 0 0,-2 4-104 0 0,-1 5 0 0 0,4-7 0 0 0,-1 2 272 0 0,3 0 32 0 0,-2 5 8 0 0,2-1 0 0 0,3 0-128 0 0,3 1-24 0 0,-1-3-8 0 0,4 0 0 0 0,5-2-1400 0 0,0-8-288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4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98 11976 0 0,'-8'-25'528'0'0,"5"15"112"0"0,-2 5-512 0 0,-2-1-128 0 0,-1 2 0 0 0,6 1 2208 0 0,-6 10 3127 0 0,4-1-2615 0 0,1-1-3168 0 0,3 2-632 0 0,0 4-128 0 0,0 3-7239 0 0</inkml:trace>
  <inkml:trace contextRef="#ctx0" brushRef="#br0" timeOffset="1">212 624 19351 0 0,'-12'2'2062'0'0,"10"-3"-2017"0"0,1 1 1 0 0,0 0 0 0 0,0 0 0 0 0,-1 0 0 0 0,1-1-1 0 0,0 1 1 0 0,0 0 0 0 0,0-1 0 0 0,-1 1 0 0 0,1-1-1 0 0,0 0 1 0 0,0 1 0 0 0,0-1 0 0 0,0 0 0 0 0,0 0-1 0 0,0 0 1 0 0,0 0 0 0 0,0 1 0 0 0,0-1 0 0 0,1 0-1 0 0,-1-1 1 0 0,0 1 0 0 0,1 0 0 0 0,-1 0 0 0 0,0 0-1 0 0,1 0 1 0 0,-1-2 0 0 0,-2-3 426 0 0,1 0 1 0 0,0 0-1 0 0,1-1 0 0 0,-2-6 1 0 0,0-14 111 0 0,2 1 1 0 0,1-1-1 0 0,7-51 0 0 0,-4 52-507 0 0,19-112 1037 0 0,-18 117-905 0 0,2 0 1 0 0,1 0-1 0 0,1 1 0 0 0,15-30 0 0 0,-16 38-209 0 0,1 1 0 0 0,0-1 0 0 0,1 1 0 0 0,0 1 0 0 0,1 0 0 0 0,0 0 0 0 0,16-12 0 0 0,-25 21 0 0 0,1 0 0 0 0,0-1 0 0 0,0 1 0 0 0,0 0 0 0 0,0 0 0 0 0,0 0 0 0 0,0 0 0 0 0,0 0 0 0 0,0 1 0 0 0,0-1 0 0 0,0 1 0 0 0,1-1 0 0 0,-1 1 0 0 0,0 0 0 0 0,0 0 0 0 0,1-1 0 0 0,-1 2 0 0 0,0-1 0 0 0,0 0 0 0 0,0 0 0 0 0,1 1 0 0 0,-1-1 0 0 0,0 1 0 0 0,0 0 0 0 0,0 0 0 0 0,0 0 0 0 0,0 0 0 0 0,0 0 0 0 0,0 0 0 0 0,0 0 0 0 0,0 1 0 0 0,-1-1 0 0 0,1 1 0 0 0,0-1 0 0 0,1 3 0 0 0,1 2 0 0 0,0-1 0 0 0,0 0 0 0 0,-1 1 0 0 0,0 0 0 0 0,0 0 0 0 0,-1 0 0 0 0,1 0 0 0 0,-1 0 0 0 0,-1 1 0 0 0,1-1 0 0 0,0 8 0 0 0,4 45-1785 0 0,-6-26-262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4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21743 0 0,'0'0'2256'0'0,"5"-2"-2128"0"0,7-1-128 0 0,-1 1 0 0 0,6 0 0 0 0,3 2-96 0 0,5 0-48 0 0,-2 0-8 0 0,5 0-6200 0 0,-2 2-1239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5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62 241 15120 0 0,'-1'9'1605'0'0,"-22"103"3052"0"0,8-35-2432 0 0,8-51-1607 0 0,-6 41 25 0 0,12-61-629 0 0,0-1 0 0 0,1 1 0 0 0,0-1-1 0 0,0 1 1 0 0,0-1 0 0 0,1 1 0 0 0,0-1 0 0 0,0 0 0 0 0,3 9 0 0 0,1-6-1738 0 0,2-3-3508 0 0</inkml:trace>
  <inkml:trace contextRef="#ctx0" brushRef="#br0" timeOffset="1">270 2 15200 0 0,'-14'2'672'0'0,"11"-2"143"0"0,-5-4-655 0 0,3 4-160 0 0,-2 2 0 0 0,2 6 0 0 0,2 2 992 0 0,-2-1 168 0 0,-1 2 32 0 0,0 6 8 0 0,0 1-2056 0 0,4 0-408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5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148 131 17623 0 0,'0'0'1595'0'0,"0"2"-1310"0"0,1-2-236 0 0,-1 1 0 0 0,0-1-1 0 0,1 1 1 0 0,-1-1 0 0 0,1 1-1 0 0,-1-1 1 0 0,0 0 0 0 0,1 1-1 0 0,-1-1 1 0 0,1 1 0 0 0,-1-1-1 0 0,1 0 1 0 0,0 0 0 0 0,-1 1-1 0 0,1-1 1 0 0,-1 0 0 0 0,1 0-1 0 0,-1 1 1 0 0,1-1 0 0 0,0 0-1 0 0,-1 0 1 0 0,1 0-1 0 0,-1 0 1 0 0,1 0 0 0 0,0 0-1 0 0,-1 0 1 0 0,1 0 0 0 0,-1 0-1 0 0,1 0 1 0 0,0-1 0 0 0,-1 1-1 0 0,1 0 1 0 0,-1 0 0 0 0,1 0-1 0 0,0-1 1 0 0,-1 1 27 0 0,3-2 121 0 0,-1 1 0 0 0,1-1-1 0 0,-1 1 1 0 0,1-1 0 0 0,-1 0-1 0 0,0 0 1 0 0,0 0 0 0 0,0 0-1 0 0,0-1 1 0 0,0 1 0 0 0,0-1 0 0 0,0 1-1 0 0,-1-1 1 0 0,0 1 0 0 0,1-1-1 0 0,-1 0 1 0 0,0 0 0 0 0,0 1-1 0 0,0-1 1 0 0,0-4 0 0 0,0 3-190 0 0,-1 0 0 0 0,1 0 0 0 0,-1 0 0 0 0,1 0 0 0 0,-1 0 0 0 0,0 0 0 0 0,-1 0 0 0 0,1 0 0 0 0,-1 0 0 0 0,0 0 0 0 0,0 0 0 0 0,0 0 0 0 0,0 0 0 0 0,-3-5 0 0 0,3 8 9 0 0,0-1 0 0 0,0 1-1 0 0,0 0 1 0 0,0-1 0 0 0,0 1-1 0 0,0 0 1 0 0,0 0 0 0 0,0 0 0 0 0,-1 0-1 0 0,1 0 1 0 0,0 0 0 0 0,-1 0-1 0 0,1 0 1 0 0,-1 0 0 0 0,1 0 0 0 0,-1 1-1 0 0,1-1 1 0 0,-1 1 0 0 0,-1-1-1 0 0,1 1 38 0 0,-1 0 0 0 0,1 0-1 0 0,-1 0 1 0 0,1 0 0 0 0,-1 0-1 0 0,1 1 1 0 0,-1-1 0 0 0,1 1-1 0 0,0 0 1 0 0,-1 0 0 0 0,-3 1-1 0 0,-1 2 73 0 0,0 1-1 0 0,0-1 0 0 0,0 1 0 0 0,1 1 1 0 0,-1-1-1 0 0,-8 11 0 0 0,2 1-171 0 0,0 0-1 0 0,1 1 1 0 0,-11 24 0 0 0,17-30-20 0 0,3-7 68 0 0,1 0 0 0 0,0 0 1 0 0,0 1-1 0 0,0-1 0 0 0,1 0 0 0 0,-1 1 0 0 0,1 0 0 0 0,1-1 0 0 0,-1 1 1 0 0,1 0-1 0 0,0-1 0 0 0,0 1 0 0 0,2 6 0 0 0,-2-10-56 0 0,1 1 1 0 0,-1 0-1 0 0,1-1 0 0 0,0 1 0 0 0,0-1 0 0 0,0 0 1 0 0,0 1-1 0 0,0-1 0 0 0,1 0 0 0 0,-1 0 0 0 0,1 1 1 0 0,-1-1-1 0 0,1 0 0 0 0,0 0 0 0 0,0-1 0 0 0,0 1 1 0 0,0 0-1 0 0,0-1 0 0 0,0 1 0 0 0,0-1 1 0 0,0 0-1 0 0,1 1 0 0 0,-1-1 0 0 0,0 0 0 0 0,1-1 1 0 0,-1 1-1 0 0,1 0 0 0 0,0-1 0 0 0,-1 1 0 0 0,4-1 1 0 0,18-1-2156 0 0,-1-5-3291 0 0,2-4-2145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31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68 3224 0 0,'0'0'3062'0'0,"3"0"-249"0"0,11 2-2152 0 0,-13-2-682 0 0,1 0 0 0 0,0 0 0 0 0,-1 1-1 0 0,1-2 1 0 0,0 1 0 0 0,-1 0 0 0 0,1 0 0 0 0,0-1 0 0 0,-1 1 0 0 0,1 0 0 0 0,-1-1 0 0 0,1 0 0 0 0,-1 1 0 0 0,1-1 0 0 0,-1 0 0 0 0,1 0 0 0 0,-1 0 0 0 0,0 0-1 0 0,1 0 1 0 0,0-1 0 0 0,6-5-328 0 0,-7 7 389 0 0,0-1-1 0 0,0 1 1 0 0,-1-1 0 0 0,1 0 0 0 0,0 1 0 0 0,-1-1 0 0 0,1 0-1 0 0,0 1 1 0 0,-1-1 0 0 0,1 0 0 0 0,-1 0 0 0 0,1 1 0 0 0,-1-1 0 0 0,1 0-1 0 0,-1-1 1 0 0,2-2 177 0 0,-2 4-39 0 0,7-11 814 0 0,-7 11-904 0 0,1 0 1 0 0,-1 0 0 0 0,1 0 0 0 0,-1 0-1 0 0,1-1 1 0 0,-1 1 0 0 0,1 0 0 0 0,-1 0-1 0 0,1 0 1 0 0,-1-1 0 0 0,1 1 0 0 0,-1 0 0 0 0,1-1-1 0 0,-1 1 1 0 0,0 0 0 0 0,1-1 0 0 0,-1 1-1 0 0,1 0 1 0 0,-1-1 0 0 0,0 1 0 0 0,0-1-1 0 0,1 1 1 0 0,-1-1 0 0 0,0 1 0 0 0,0-1-1 0 0,1 1 1 0 0,-1-1 0 0 0,0 1 0 0 0,0-1-1 0 0,0 1 1 0 0,0-1 0 0 0,0 1 0 0 0,0-1-1 0 0,0 1 1 0 0,0-1 0 0 0,0 1 0 0 0,0-1 0 0 0,0 1-1 0 0,0-1 1 0 0,0 1 0 0 0,-1-2 0 0 0,1 2 479 0 0,-17-7 2963 0 0,12 6-3308 0 0,1 1 0 0 0,0 0-1 0 0,-1 0 1 0 0,1 1-1 0 0,0-1 1 0 0,0 1-1 0 0,-1 0 1 0 0,1 0 0 0 0,0 1-1 0 0,0-1 1 0 0,0 1-1 0 0,0 0 1 0 0,0 0-1 0 0,1 0 1 0 0,-1 0 0 0 0,-4 5-1 0 0,2-3-70 0 0,0 1 0 0 0,1 0 0 0 0,0 0 0 0 0,0 1 0 0 0,1 0 0 0 0,-1-1 0 0 0,1 2 0 0 0,-6 11 0 0 0,6-8 21 0 0,0 1-1 0 0,0-1 0 0 0,-2 15 1 0 0,5-21-114 0 0,0 0 0 0 0,1 1 1 0 0,-1-1-1 0 0,1 0 1 0 0,0 0-1 0 0,1 1 1 0 0,-1-1-1 0 0,1 0 1 0 0,-1 0-1 0 0,1 0 0 0 0,2 6 1 0 0,-2-9 37 0 0,14 1 95 0 0,-13-3-171 0 0,1 1 0 0 0,-1-1 0 0 0,1 0 0 0 0,-1 1 0 0 0,1-1 0 0 0,-1-1 0 0 0,1 1-1 0 0,-1 0 1 0 0,0 0 0 0 0,0-1 0 0 0,4-2 0 0 0,19-24 454 0 0,-7 9-223 0 0,-2 2-94 0 0,-8 8 228 0 0,1 0-1 0 0,0 1 0 0 0,12-9 1 0 0,-20 16-322 0 0,1-1 1 0 0,0 1-1 0 0,0 0 1 0 0,0 0-1 0 0,0 0 0 0 0,-1 0 1 0 0,2 0-1 0 0,-1 0 1 0 0,0 1-1 0 0,0-1 1 0 0,0 1-1 0 0,0 0 0 0 0,0-1 1 0 0,0 1-1 0 0,0 0 1 0 0,1 0-1 0 0,-1 0 1 0 0,0 0-1 0 0,0 1 0 0 0,0-1 1 0 0,0 1-1 0 0,0-1 1 0 0,4 3-1 0 0,-2-1-32 0 0,-1 1 0 0 0,0-1 0 0 0,0 1 0 0 0,0 0 0 0 0,-1 1 0 0 0,1-1 0 0 0,-1 0 0 0 0,0 1 0 0 0,0-1 0 0 0,0 1 0 0 0,0 0 0 0 0,0-1 0 0 0,1 8 0 0 0,7 11 56 0 0,-4-5-8 0 0,-2-12-216 0 0,-3-4-565 0 0,12-12-8944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16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167 316 15864 0 0,'-19'15'736'0'0,"1"1"0"0"0,0 1 1 0 0,1 0-1 0 0,1 1 0 0 0,-25 37 1 0 0,35-45-481 0 0,1-1 0 0 0,0 1 1 0 0,0 0-1 0 0,2 0 0 0 0,-1 1 0 0 0,-3 15 1 0 0,6-18-294 0 0,0 0 1 0 0,1 0-1 0 0,-1-1 0 0 0,1 1 1 0 0,1 0-1 0 0,0 0 1 0 0,0 0-1 0 0,0 0 1 0 0,6 14-1 0 0,-7-20 61 0 0,1 0 0 0 0,-1 0 0 0 0,1 0 0 0 0,0-1 0 0 0,0 1 0 0 0,0 0 0 0 0,0-1 0 0 0,0 1 0 0 0,0 0 0 0 0,1-1 0 0 0,-1 1 0 0 0,0-1 0 0 0,1 0 0 0 0,-1 1 0 0 0,1-1 0 0 0,0 0 0 0 0,-1 0 0 0 0,1 0 0 0 0,0 0 0 0 0,3 1 0 0 0,-3-2 41 0 0,0 0-1 0 0,0 1 0 0 0,0-1 1 0 0,1 0-1 0 0,-1 0 1 0 0,0 0-1 0 0,0-1 0 0 0,1 1 1 0 0,-1-1-1 0 0,0 1 0 0 0,0-1 1 0 0,0 1-1 0 0,0-1 0 0 0,0 0 1 0 0,0 0-1 0 0,0 0 0 0 0,3-2 1 0 0,10-8 47 0 0,0-1 1 0 0,-1 0 0 0 0,-1-1-1 0 0,1 0 1 0 0,-2-1 0 0 0,0 0-1 0 0,15-25 1 0 0,-7 6 33 0 0,-2 0 0 0 0,24-61-1 0 0,-29 58 512 0 0,-2 0 0 0 0,-1-1 1 0 0,-2 0-1 0 0,-1 0 0 0 0,-2-1 0 0 0,0-58 0 0 0,-5 93-510 0 0,0-1 0 0 0,0 0 0 0 0,-1 0-1 0 0,1 0 1 0 0,-1 0 0 0 0,0 0 0 0 0,0 0 0 0 0,-3-5-1 0 0,4 9-124 0 0,0-1 0 0 0,-1 0 0 0 0,1 0 0 0 0,-1 1 0 0 0,1-1 0 0 0,-1 0 0 0 0,0 1 0 0 0,1-1-1 0 0,-1 1 1 0 0,0-1 0 0 0,1 0 0 0 0,-1 1 0 0 0,0 0 0 0 0,1-1 0 0 0,-1 1 0 0 0,0-1 0 0 0,0 1-1 0 0,0 0 1 0 0,0 0 0 0 0,1-1 0 0 0,-1 1 0 0 0,0 0 0 0 0,0 0 0 0 0,0 0 0 0 0,0 0 0 0 0,0 0-1 0 0,1 0 1 0 0,-1 0 0 0 0,0 0 0 0 0,0 1 0 0 0,0-1 0 0 0,0 0 0 0 0,0 0 0 0 0,1 1 0 0 0,-1-1-1 0 0,0 0 1 0 0,0 1 0 0 0,1-1 0 0 0,-1 1 0 0 0,0-1 0 0 0,1 1 0 0 0,-2 0 0 0 0,-1 2-12 0 0,0 0 1 0 0,-1 0-1 0 0,1 0 1 0 0,1 0-1 0 0,-1 1 0 0 0,0-1 1 0 0,1 1-1 0 0,0 0 1 0 0,-1 0-1 0 0,2-1 1 0 0,-1 1-1 0 0,0 1 1 0 0,1-1-1 0 0,-1 4 1 0 0,-3 10-17 0 0,-3 34 0 0 0,4-16 5 0 0,3 63 0 0 0,2-80-778 0 0,0-1 0 0 0,2 0 0 0 0,1 1 0 0 0,0-1 0 0 0,8 21 0 0 0,1-11-9073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37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71 134 17103 0 0,'-10'3'583'0'0,"4"-2"-200"0"0,0 1 1 0 0,0 0-1 0 0,1 0 1 0 0,-1 0-1 0 0,0 1 0 0 0,1-1 1 0 0,-1 1-1 0 0,-8 7 715 0 0,21-5-274 0 0,-3-3-698 0 0,0-1 0 0 0,0 0 0 0 0,1 0 0 0 0,-1 0 0 0 0,1-1-1 0 0,-1 1 1 0 0,0-1 0 0 0,9-1 0 0 0,37-8 461 0 0,-4 1-63 0 0,336-43 944 0 0,-310 34-1357 0 0,-62 15-71 0 0,-1-2-1 0 0,0 1 1 0 0,0-2-1 0 0,0 1 1 0 0,11-8-1 0 0,-20 12-29 0 0,1-1-1 0 0,-1 1 0 0 0,0 0 1 0 0,0 0-1 0 0,0 0 1 0 0,1 0-1 0 0,-1 0 0 0 0,0-1 1 0 0,0 1-1 0 0,0 0 1 0 0,1 0-1 0 0,-1 0 0 0 0,0-1 1 0 0,0 1-1 0 0,0 0 1 0 0,0 0-1 0 0,0 0 0 0 0,0-1 1 0 0,0 1-1 0 0,1 0 1 0 0,-1 0-1 0 0,0-1 0 0 0,0 1 1 0 0,0 0-1 0 0,0 0 1 0 0,0-1-1 0 0,0 1 0 0 0,0 0 1 0 0,0 0-1 0 0,0-1 1 0 0,0 1-1 0 0,0 0 0 0 0,-1 0 1 0 0,1-1-1 0 0,0 1 1 0 0,0 0-1 0 0,0-1 0 0 0,-10-6 245 0 0,-19-3 109 0 0,28 10-345 0 0,-75-10 654 0 0,26 3-145 0 0,110-6-30 0 0,-49 12-485 0 0,0-1 0 0 0,15 2 0 0 0,-22 0-8 0 0,0 0-1 0 0,0 0 1 0 0,0 1-1 0 0,1 0 1 0 0,-1-1 0 0 0,0 2-1 0 0,0-1 1 0 0,0 0-1 0 0,6 4 1 0 0,-9-4 5 0 0,0 0 1 0 0,0 0-1 0 0,1 1 0 0 0,-1-1 1 0 0,0 0-1 0 0,-1 1 0 0 0,1-1 0 0 0,0 1 1 0 0,0-1-1 0 0,0 1 0 0 0,-1-1 1 0 0,1 1-1 0 0,-1 0 0 0 0,1-1 0 0 0,-1 1 1 0 0,0-1-1 0 0,0 1 0 0 0,1 0 1 0 0,-1-1-1 0 0,0 1 0 0 0,-1 0 0 0 0,1-1 1 0 0,0 1-1 0 0,0 0 0 0 0,-1-1 1 0 0,1 1-1 0 0,-2 2 0 0 0,0 3 48 0 0,0 0 0 0 0,-1 0-1 0 0,0 0 1 0 0,-8 12 0 0 0,3-8-258 0 0,0 0-1 0 0,-1 0 1 0 0,-1 0-1 0 0,1-2 1 0 0,-2 1-1 0 0,1-1 1 0 0,-15 10-1 0 0,13-12-1426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38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250 142 11400 0 0,'1'-7'221'0'0,"0"0"1"0"0,0 0 0 0 0,1 0-1 0 0,3-9 1 0 0,-2 8 204 0 0,0-1 0 0 0,-1 0-1 0 0,1-13 1 0 0,-3 20-137 0 0,1 0 0 0 0,-1 0 0 0 0,0 0 0 0 0,-1 0 0 0 0,1 0 0 0 0,0-1 0 0 0,-1 1 0 0 0,1 0 0 0 0,-1 0 0 0 0,0 0 0 0 0,1 0-1 0 0,-1 0 1 0 0,0 1 0 0 0,0-1 0 0 0,0 0 0 0 0,0 0 0 0 0,-1 1 0 0 0,1-1 0 0 0,-3-2 0 0 0,3 3-133 0 0,-1 0 0 0 0,1 0 0 0 0,-1 0 1 0 0,0 0-1 0 0,1 1 0 0 0,-1-1 0 0 0,0 0 0 0 0,0 1 0 0 0,1-1 0 0 0,-1 1 0 0 0,0 0 0 0 0,0-1 1 0 0,0 1-1 0 0,0 0 0 0 0,0 0 0 0 0,1 0 0 0 0,-1 1 0 0 0,0-1 0 0 0,0 0 0 0 0,0 1 0 0 0,0-1 1 0 0,1 1-1 0 0,-4 1 0 0 0,-4 1 269 0 0,1 1 1 0 0,0 1 0 0 0,-10 6-1 0 0,16-10-349 0 0,-10 8 165 0 0,1 0-1 0 0,0 1 0 0 0,0 0 1 0 0,1 1-1 0 0,0 0 0 0 0,1 0 1 0 0,0 1-1 0 0,-13 24 0 0 0,12-16-75 0 0,0 1 0 0 0,1 0 0 0 0,1 0 0 0 0,-9 45 0 0 0,14-56-119 0 0,2 0 0 0 0,-1 0 1 0 0,2 1-1 0 0,-1-1 0 0 0,1 0 0 0 0,1 0 0 0 0,2 17 0 0 0,-2-24-54 0 0,0 0-1 0 0,-1 0 1 0 0,1-1-1 0 0,1 1 0 0 0,-1 0 1 0 0,0 0-1 0 0,1-1 0 0 0,-1 1 1 0 0,1 0-1 0 0,0-1 1 0 0,0 0-1 0 0,0 1 0 0 0,0-1 1 0 0,0 0-1 0 0,0 0 1 0 0,1 0-1 0 0,-1 0 0 0 0,1-1 1 0 0,-1 1-1 0 0,1-1 0 0 0,0 1 1 0 0,-1-1-1 0 0,1 0 1 0 0,0 0-1 0 0,0 0 0 0 0,0-1 1 0 0,0 1-1 0 0,0-1 0 0 0,4 1 1 0 0,3-1-307 0 0,-1 0 1 0 0,1 0-1 0 0,-1-1 1 0 0,1 0-1 0 0,-1-1 1 0 0,0 0-1 0 0,1 0 1 0 0,9-5-1 0 0,9-2-1277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39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1 15664 0 0,'-11'4'469'0'0,"0"1"1"0"0,0 0-1 0 0,-14 10 1 0 0,-13 6 1035 0 0,33-18-1300 0 0,1 0 0 0 0,0 0-1 0 0,0 1 1 0 0,-1-1 0 0 0,2 1-1 0 0,-1 0 1 0 0,0 0-1 0 0,1 0 1 0 0,0 1 0 0 0,0-1-1 0 0,0 1 1 0 0,-3 6-1 0 0,-3 10 426 0 0,-11 32-1 0 0,14-32-429 0 0,1 1 0 0 0,-3 44 0 0 0,4-36 227 0 0,4-28-365 0 0,0 0-1 0 0,-1 0 1 0 0,1 0 0 0 0,0 0 0 0 0,1 0 0 0 0,-1-1 0 0 0,0 1 0 0 0,0 0 0 0 0,1 0 0 0 0,-1 0 0 0 0,1-1 0 0 0,0 1-1 0 0,-1 0 1 0 0,1-1 0 0 0,2 4 0 0 0,-2-4 354 0 0,5-6-12 0 0,-1 1-291 0 0,-1-1 1 0 0,0 1-1 0 0,0-1 0 0 0,-1 0 0 0 0,0 0 1 0 0,1 0-1 0 0,3-9 0 0 0,14-43 291 0 0,-9 22-190 0 0,4-10 162 0 0,-10 27 258 0 0,1 0-1 0 0,17-34 0 0 0,-23 51-206 0 0,2 7-103 0 0,0 1-314 0 0,0 1 0 0 0,-1-1 1 0 0,0 1-1 0 0,-1 0 0 0 0,0-1 1 0 0,0 1-1 0 0,0 15 0 0 0,2 16 1 0 0,-1-18-39 0 0,-1-12-10 0 0,0-1 0 0 0,0 1 0 0 0,1 0 0 0 0,0-1 0 0 0,5 13 0 0 0,-4-14-30 0 0,0-1-435 0 0,0 1-1 0 0,0-1 1 0 0,0 1 0 0 0,1-1-1 0 0,0 0 1 0 0,0-1 0 0 0,6 7 0 0 0,3 1-6036 0 0,-3-3-1891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39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1 423 18311 0 0,'0'-1'1660'0'0,"0"-1"-1585"0"0,0 0-1 0 0,0-1 0 0 0,1 1 0 0 0,-1 0 0 0 0,0 0 0 0 0,1 0 1 0 0,0 0-1 0 0,0-2 0 0 0,2-9 888 0 0,-2 9-698 0 0,0-1 0 0 0,0 1 0 0 0,0 0 1 0 0,1 0-1 0 0,-1-1 0 0 0,1 1 0 0 0,0 0 0 0 0,0 1 1 0 0,0-1-1 0 0,1 0 0 0 0,4-5 0 0 0,6-11 768 0 0,16-30 772 0 0,27-66 0 0 0,-45 95-1483 0 0,3-13 158 0 0,-13 32-455 0 0,-1-1 0 0 0,1 1 0 0 0,0 0 0 0 0,0 0 0 0 0,0-1 0 0 0,0 1 0 0 0,1 0 0 0 0,1-3 0 0 0,-3 5-24 0 0,0 0 1 0 0,0 0-1 0 0,0 1 0 0 0,0-1 0 0 0,0 0 0 0 0,0 0 1 0 0,0 0-1 0 0,0 0 0 0 0,0 0 0 0 0,0 0 0 0 0,0 0 1 0 0,0 0-1 0 0,0 0 0 0 0,0 0 0 0 0,0 0 1 0 0,0 0-1 0 0,0 0 0 0 0,0 1 0 0 0,0-1 0 0 0,0 0 1 0 0,0 0-1 0 0,0 0 0 0 0,0 0 0 0 0,0 0 0 0 0,0 0 1 0 0,0 0-1 0 0,0 0 0 0 0,0 0 0 0 0,0 0 1 0 0,0 0-1 0 0,0 0 0 0 0,1 0 0 0 0,-1 0 0 0 0,0 1 1 0 0,0-1-1 0 0,0 0 0 0 0,0 0 0 0 0,0 0 0 0 0,0 0 1 0 0,0 0-1 0 0,0 0 0 0 0,0 0 0 0 0,0 0 1 0 0,0 0-1 0 0,0 0 0 0 0,0 0 0 0 0,0 0 0 0 0,1 0 1 0 0,-1 0-1 0 0,0 0 0 0 0,0 0 0 0 0,0 0 0 0 0,0 0 1 0 0,0 0-1 0 0,0 0 0 0 0,0 0 0 0 0,0 0 1 0 0,0 0-1 0 0,0 0 0 0 0,0 0 0 0 0,0 0 0 0 0,1 0 1 0 0,-1 0-1 0 0,0 0 0 0 0,0 0 0 0 0,0 0 0 0 0,0-1 1 0 0,0 1-1 0 0,0 0 0 0 0,0 6-3 0 0,-4 30-21 0 0,2 1 0 0 0,3 57 0 0 0,7-50-29 0 0,-7-41 52 0 0,-1 0 1 0 0,1-1 0 0 0,0 1 0 0 0,0 0-1 0 0,0-1 1 0 0,0 1 0 0 0,1-1-1 0 0,-1 0 1 0 0,1 1 0 0 0,-1-1-1 0 0,4 4 1 0 0,-5-6 4 0 0,1 1 0 0 0,-1-1 0 0 0,1 1 0 0 0,-1-1 1 0 0,1 1-1 0 0,-1-1 0 0 0,1 1 0 0 0,0-1 0 0 0,-1 0 0 0 0,1 1 0 0 0,-1-1 0 0 0,1 0 0 0 0,0 1 1 0 0,-1-1-1 0 0,1 0 0 0 0,0 0 0 0 0,-1 0 0 0 0,1 0 0 0 0,0 0 0 0 0,0 1 0 0 0,-1-1 0 0 0,1 0 1 0 0,0 0-1 0 0,-1-1 0 0 0,1 1 0 0 0,0 0 0 0 0,-1 0 0 0 0,1 0 0 0 0,0 0 0 0 0,-1-1 0 0 0,1 1 0 0 0,0 0 1 0 0,-1-1-1 0 0,1 1 0 0 0,0 0 0 0 0,-1-1 0 0 0,1 1 0 0 0,-1-1 0 0 0,1 1 0 0 0,-1-1 0 0 0,1 1 1 0 0,-1-1-1 0 0,1 1 0 0 0,-1-1 0 0 0,0 1 0 0 0,1-2 0 0 0,17-29 381 0 0,22-50 0 0 0,6-14-110 0 0,-37 80-506 0 0,-2 1 329 0 0,2 0 0 0 0,18-23-1 0 0,-24 34-421 0 0,1-1 0 0 0,-1 1 0 0 0,1-1 1 0 0,0 1-1 0 0,7-4 0 0 0,-9 6-229 0 0,1 0-1 0 0,0-1 1 0 0,0 1 0 0 0,0 0 0 0 0,0 0 0 0 0,0 1 0 0 0,0-1 0 0 0,0 1-1 0 0,5-1 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0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19 217 12296 0 0,'-11'6'562'0'0,"9"3"198"0"0,1-4-754 0 0,1-3 503 0 0,-1 0 1 0 0,0 0-1 0 0,0 0 1 0 0,1 0-1 0 0,-1 0 1 0 0,1 1-1 0 0,0-1 1 0 0,0 0-1 0 0,-1 0 1 0 0,2 0-1 0 0,-1 1 1 0 0,0-1-1 0 0,2 5 971 0 0,-2-7-1347 0 0,0 1-1 0 0,0-1 0 0 0,1 1 0 0 0,-1-1 1 0 0,0 1-1 0 0,1-1 0 0 0,-1 1 0 0 0,0-1 1 0 0,1 0-1 0 0,-1 1 0 0 0,1-1 0 0 0,-1 1 1 0 0,1-1-1 0 0,-1 0 0 0 0,1 0 0 0 0,-1 1 1 0 0,1-1-1 0 0,-1 0 0 0 0,1 0 0 0 0,-1 0 1 0 0,1 1-1 0 0,-1-1 0 0 0,1 0 0 0 0,0 0 1 0 0,-1 0-1 0 0,1 0 0 0 0,-1 0 0 0 0,1 0 1 0 0,-1 0-1 0 0,1 0 0 0 0,0-1 0 0 0,0 1 1 0 0,19-3 1070 0 0,-16 2-1042 0 0,-1 0 1 0 0,1-1-1 0 0,-1 0 0 0 0,1 0 0 0 0,-1 0 0 0 0,0 0 0 0 0,0 0 1 0 0,0 0-1 0 0,0-1 0 0 0,0 0 0 0 0,0 1 0 0 0,4-7 0 0 0,-1 0 82 0 0,0 1-1 0 0,0-2 0 0 0,6-12 0 0 0,1-4 97 0 0,9-20 82 0 0,-15 26-271 0 0,-2 9-86 0 0,-1 0 1 0 0,-1-1-1 0 0,0 1 1 0 0,3-16-1 0 0,-4 18-65 0 0,-2 8 5 0 0,1 0 1 0 0,-1 0 0 0 0,1 0-1 0 0,-1-1 1 0 0,0 1-1 0 0,0 0 1 0 0,0 0-1 0 0,0 0 1 0 0,0 0-1 0 0,0 0 1 0 0,0-2-1 0 0,0 3-3 0 0,0 0-1 0 0,0-1 0 0 0,0 1 0 0 0,0 0 0 0 0,0 0 0 0 0,0-1 1 0 0,0 1-1 0 0,-1 0 0 0 0,1 0 0 0 0,0 0 0 0 0,0-1 1 0 0,0 1-1 0 0,0 0 0 0 0,0 0 0 0 0,-1 0 0 0 0,1-1 0 0 0,0 1 1 0 0,0 0-1 0 0,0 0 0 0 0,-1 0 0 0 0,1 0 0 0 0,0 0 1 0 0,0-1-1 0 0,-1 1 0 0 0,1 0 0 0 0,0 0 0 0 0,0 0 1 0 0,0 0-1 0 0,-1 0 0 0 0,1 0 0 0 0,0 0 0 0 0,0 0 0 0 0,-1 0 1 0 0,1 0-1 0 0,0 0 0 0 0,-1 0 0 0 0,1 0 0 0 0,0 0 1 0 0,0 0-1 0 0,0 0 0 0 0,-1 0 0 0 0,1 0 0 0 0,0 0 0 0 0,0 1 1 0 0,-1-1-1 0 0,1 0 0 0 0,0 0 0 0 0,0 0 0 0 0,0 0 1 0 0,-1 0-1 0 0,1 1 0 0 0,0-1 0 0 0,0 0 0 0 0,0 0 0 0 0,0 0 1 0 0,-1 1-1 0 0,1-1 0 0 0,-2 2-3 0 0,0 0 0 0 0,0 1-1 0 0,0-1 1 0 0,1 0 0 0 0,-1 1 0 0 0,0-1-1 0 0,1 1 1 0 0,0-1 0 0 0,0 1 0 0 0,0 0-1 0 0,0 0 1 0 0,-1 3 0 0 0,-6 40-69 0 0,6-33 55 0 0,-1 5-4 0 0,1-1 0 0 0,0 1-1 0 0,2 0 1 0 0,0 0 0 0 0,1-1-1 0 0,4 24 1 0 0,-5-38 25 0 0,1-1-1 0 0,-1 0 1 0 0,1 1 0 0 0,-1-1-1 0 0,1 0 1 0 0,0 0 0 0 0,0 0 0 0 0,0 1-1 0 0,0-1 1 0 0,0 0 0 0 0,1 0-1 0 0,-1-1 1 0 0,1 1 0 0 0,-1 0-1 0 0,1 0 1 0 0,-1-1 0 0 0,1 1-1 0 0,0-1 1 0 0,0 1 0 0 0,0-1-1 0 0,0 0 1 0 0,0 0 0 0 0,0 0-1 0 0,0 0 1 0 0,0 0 0 0 0,3 1 0 0 0,-1-2 11 0 0,-1 1 0 0 0,1-1 0 0 0,-1 0 0 0 0,1 0 0 0 0,0-1 0 0 0,-1 1 0 0 0,1-1 0 0 0,-1 1 0 0 0,1-1 0 0 0,-1 0 0 0 0,0 0 0 0 0,1-1 0 0 0,-1 1 0 0 0,0-1 0 0 0,0 1 0 0 0,4-4 0 0 0,3-3 13 0 0,0 0 1 0 0,-1-1-1 0 0,0 0 1 0 0,-1 0-1 0 0,0-1 1 0 0,11-16-1 0 0,15-20-125 0 0,-21 32-563 0 0,1-1-1 0 0,0 2 0 0 0,21-15 0 0 0,-6 9-2973 0 0,1 3-4076 0 0,-16 11-7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0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112 396 6448 0 0,'0'0'498'0'0,"-11"3"2762"0"0,6-2-1341 0 0,1 1-1 0 0,0 0 1 0 0,0 1-1 0 0,0-1 1 0 0,-7 6-1 0 0,6-4-1018 0 0,1 0-1 0 0,-1 1 1 0 0,-6 8-1 0 0,5-4-488 0 0,1-1 0 0 0,-1 1-1 0 0,2 1 1 0 0,0-1-1 0 0,-4 12 1 0 0,4-11-204 0 0,3-8-167 0 0,0 0-1 0 0,0 0 1 0 0,0-1 0 0 0,1 1 0 0 0,-1 0 0 0 0,1 0-1 0 0,-1 0 1 0 0,1 0 0 0 0,0 0 0 0 0,-1 0 0 0 0,1 0-1 0 0,0 0 1 0 0,0 0 0 0 0,1 0 0 0 0,-1-1 0 0 0,0 1 0 0 0,1 0-1 0 0,-1 0 1 0 0,1 0 0 0 0,1 3 0 0 0,-2-4-34 0 0,1 0 0 0 0,0 0 1 0 0,0 0-1 0 0,-1-1 0 0 0,1 1 1 0 0,0 0-1 0 0,0 0 0 0 0,0-1 1 0 0,0 1-1 0 0,0-1 0 0 0,0 1 1 0 0,0 0-1 0 0,0-1 0 0 0,0 0 1 0 0,0 1-1 0 0,0-1 0 0 0,1 0 1 0 0,-1 1-1 0 0,0-1 0 0 0,0 0 1 0 0,0 0-1 0 0,0 0 0 0 0,0 0 1 0 0,1 0-1 0 0,-1 0 0 0 0,0-1 1 0 0,0 1-1 0 0,0 0 0 0 0,0 0 1 0 0,0-1-1 0 0,0 1 0 0 0,0-1 1 0 0,0 1-1 0 0,2-2 0 0 0,3-1-320 0 0,0 0 1 0 0,-1-1-1 0 0,1 1 0 0 0,8-9 0 0 0,3-5-1919 0 0,-1-2-3845 0 0,-1-2-2189 0 0</inkml:trace>
  <inkml:trace contextRef="#ctx0" brushRef="#br0" timeOffset="1">388 1 21191 0 0,'0'0'970'0'0,"-5"13"356"0"0,0 9-238 0 0,-4 27 0 0 0,7-29-384 0 0,-12 78 830 0 0,-2 137 0 0 0,25-92-3103 0 0,-6-125-482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0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26407 0 0,'0'0'1280'0'0,"8"3"-560"0"0,2-1 24 0 0,0 0-592 0 0,2-2-152 0 0,2 0 0 0 0,3-2 0 0 0,0 2 0 0 0,2 2 0 0 0,4 1 0 0 0,2 3 0 0 0,1-4-1240 0 0,7 1-248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1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8 4144 0 0,'-14'-1'440'0'0,"-21"-5"8098"0"0,3 6-3883 0 0,25 1-4334 0 0,1 1-1 0 0,0 0 1 0 0,-1 0-1 0 0,1 0 1 0 0,0 0-1 0 0,0 1 0 0 0,0 0 1 0 0,1 0-1 0 0,-1 1 1 0 0,1 0-1 0 0,0 0 0 0 0,0 0 1 0 0,-6 7-1 0 0,3-3-253 0 0,1 1-1 0 0,0 0 1 0 0,1 0-1 0 0,0 1 1 0 0,1 0-1 0 0,0 0 1 0 0,0 0 0 0 0,1 1-1 0 0,0 0 1 0 0,1-1-1 0 0,1 1 1 0 0,-1 0-1 0 0,2 1 1 0 0,-1-1-1 0 0,2 0 1 0 0,-1 0-1 0 0,2 1 1 0 0,1 16-1 0 0,-2-26-65 0 0,1-1 0 0 0,-1 1 0 0 0,0 0 1 0 0,1-1-1 0 0,-1 1 0 0 0,0-1 0 0 0,1 1 0 0 0,0-1 0 0 0,-1 1 0 0 0,1-1 0 0 0,0 1 0 0 0,0-1 0 0 0,0 0 0 0 0,0 1 0 0 0,0-1 0 0 0,0 0 0 0 0,0 0 0 0 0,1 0 0 0 0,-1 0 0 0 0,0 0 0 0 0,1 0 1 0 0,-1 0-1 0 0,0 0 0 0 0,1 0 0 0 0,-1-1 0 0 0,1 1 0 0 0,-1 0 0 0 0,1-1 0 0 0,0 0 0 0 0,-1 1 0 0 0,1-1 0 0 0,-1 0 0 0 0,1 0 0 0 0,0 0 0 0 0,-1 0 0 0 0,1 0 0 0 0,0 0 0 0 0,-1 0 0 0 0,1 0 1 0 0,2-2-1 0 0,2 1-23 0 0,0-1 0 0 0,0 0 1 0 0,0-1-1 0 0,0 1 0 0 0,0-1 1 0 0,0 0-1 0 0,-1-1 0 0 0,1 1 1 0 0,4-6-1 0 0,14-13-1699 0 0,25-31-1 0 0,-24 24 410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1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6 18079 0 0,'-2'-5'2868'0'0,"-1"5"-1114"0"0,-2 12-581 0 0,-2 21-1129 0 0,2 20 48 0 0,2 0 0 0 0,2 1 0 0 0,12 103 0 0 0,7-45 393 0 0,-14-94-257 0 0,1 0 1 0 0,1 0-1 0 0,15 34 1 0 0,-19-49-195 0 0,0 1 1 0 0,0-1 0 0 0,0 0-1 0 0,1 0 1 0 0,-1 0 0 0 0,1 0 0 0 0,4 4-1 0 0,-6-6-22 0 0,-1-1 0 0 0,1 1-1 0 0,0 0 1 0 0,0-1 0 0 0,0 1-1 0 0,0-1 1 0 0,0 1 0 0 0,0-1-1 0 0,0 0 1 0 0,0 1 0 0 0,0-1-1 0 0,0 0 1 0 0,0 0-1 0 0,0 0 1 0 0,0 1 0 0 0,0-1-1 0 0,0 0 1 0 0,1-1 0 0 0,-1 1-1 0 0,0 0 1 0 0,0 0 0 0 0,0 0-1 0 0,0-1 1 0 0,0 1 0 0 0,0 0-1 0 0,0-1 1 0 0,0 1 0 0 0,0-1-1 0 0,0 1 1 0 0,0-1 0 0 0,1-1-1 0 0,11-10 291 0 0,0 0 0 0 0,-1-2 0 0 0,0 0 0 0 0,16-24 0 0 0,12-16 788 0 0,-31 44-803 0 0,-7 8-193 0 0,-1-1 0 0 0,1 0 0 0 0,1 1 0 0 0,-1 0 1 0 0,0-1-1 0 0,0 1 0 0 0,1 0 0 0 0,0 0 0 0 0,-1 0 0 0 0,1 0 0 0 0,0 1 1 0 0,4-3-1 0 0,-6 4-88 0 0,-1 0 1 0 0,1 0 0 0 0,-1 0-1 0 0,1 0 1 0 0,-1 0-1 0 0,1 0 1 0 0,-1 0 0 0 0,1 0-1 0 0,-1 0 1 0 0,1 0-1 0 0,-1 0 1 0 0,1 0-1 0 0,-1 0 1 0 0,1 0 0 0 0,-1 0-1 0 0,1 1 1 0 0,-1-1-1 0 0,1 0 1 0 0,-1 0 0 0 0,0 0-1 0 0,1 1 1 0 0,-1-1-1 0 0,1 0 1 0 0,-1 1 0 0 0,0-1-1 0 0,1 1 1 0 0,0 0-1 0 0,0 0-1 0 0,-1 1 1 0 0,1-1 0 0 0,-1 0 0 0 0,1 0 0 0 0,-1 0-1 0 0,0 1 1 0 0,0-1 0 0 0,1 0 0 0 0,-1 2 0 0 0,-2 32 41 0 0,1-33-34 0 0,-2 23-23 0 0,-7 53 31 0 0,9-68-108 0 0,1 1 0 0 0,0-1 1 0 0,1 1-1 0 0,0-1 1 0 0,4 15-1 0 0,-4-23-52 0 0,-1 0-1 0 0,1 0 1 0 0,0 0-1 0 0,0 0 1 0 0,-1 0-1 0 0,1 0 1 0 0,0 0-1 0 0,1-1 1 0 0,-1 1-1 0 0,0 0 1 0 0,0-1-1 0 0,1 1 1 0 0,-1-1-1 0 0,1 0 1 0 0,-1 1-1 0 0,1-1 1 0 0,0 0-1 0 0,0 0 1 0 0,-1 0 0 0 0,1 0-1 0 0,0 0 1 0 0,0 0-1 0 0,0-1 1 0 0,0 1-1 0 0,0 0 1 0 0,0-1-1 0 0,4 1 1 0 0,-1-1-336 0 0,1 0 1 0 0,0-1 0 0 0,-1 1-1 0 0,1-1 1 0 0,-1 0-1 0 0,0 0 1 0 0,1-1 0 0 0,-1 0-1 0 0,6-2 1 0 0,14-8-1325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32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12440 0 0,'-1'5'431'0'0,"1"0"1"0"0,-1 0-1 0 0,0 0 1 0 0,1 0-1 0 0,0 0 0 0 0,1 0 1 0 0,-1 0-1 0 0,1 0 1 0 0,0 0-1 0 0,2 6 1 0 0,0 11 2896 0 0,-1-8-1906 0 0,16 92 2685 0 0,-17-101-4114 0 0,0 1 1 0 0,1-1-1 0 0,0 0 0 0 0,0 0 0 0 0,1 0 0 0 0,-1 0 0 0 0,1 0 0 0 0,0 0 1 0 0,6 6-1 0 0,-7-8-56 0 0,1-1 1 0 0,-1 0-1 0 0,1 1 0 0 0,0-1 1 0 0,0 0-1 0 0,0 0 1 0 0,0-1-1 0 0,0 1 1 0 0,0-1-1 0 0,1 1 1 0 0,-1-1-1 0 0,0 0 0 0 0,1 0 1 0 0,-1 0-1 0 0,1-1 1 0 0,4 1-1 0 0,8-3-1657 0 0</inkml:trace>
  <inkml:trace contextRef="#ctx0" brushRef="#br0" timeOffset="1">328 86 10592 0 0,'-1'1'818'0'0,"-2"0"-679"0"0,0 0-1 0 0,0 0 0 0 0,1 0 0 0 0,-1 1 1 0 0,0-1-1 0 0,1 1 0 0 0,-1 0 1 0 0,1-1-1 0 0,0 1 0 0 0,-3 4 0 0 0,-23 26 6081 0 0,22-24-4084 0 0,-47 64 4020 0 0,-17 44-4296 0 0,-17 65-1106 0 0,71-141-3860 0 0,1 0-3307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2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24 3680 0 0,'6'-12'241'0'0,"-6"12"-223"0"0,0 0 1 0 0,0-1 0 0 0,0 1 0 0 0,0 0-1 0 0,0-1 1 0 0,0 1 0 0 0,0 0-1 0 0,0-1 1 0 0,0 1 0 0 0,0 0 0 0 0,0-1-1 0 0,0 1 1 0 0,0 0 0 0 0,0-1-1 0 0,0 1 1 0 0,0 0 0 0 0,0-1 0 0 0,0 1-1 0 0,0 0 1 0 0,0-1 0 0 0,-1 1-1 0 0,1 0 1 0 0,0-1 0 0 0,0 1 0 0 0,0 0-1 0 0,-1 0 1 0 0,1-1 0 0 0,0 1-1 0 0,0 0 1 0 0,-1 0 0 0 0,1-1-1 0 0,0 1 1 0 0,-1 0 0 0 0,1 0 0 0 0,0 0-1 0 0,-1 0 1 0 0,1 0 0 0 0,0-1-1 0 0,-1 1 1 0 0,-2 0 1288 0 0,0-1 0 0 0,1 1 0 0 0,-1 0-1 0 0,0 0 1 0 0,0 0 0 0 0,1 1 0 0 0,-1-1 0 0 0,0 0 0 0 0,-4 2-1 0 0,2 0-261 0 0,0 0-1 0 0,-1 1 0 0 0,2-1 0 0 0,-8 5 0 0 0,2 1-538 0 0,0 0 0 0 0,0 0-1 0 0,-11 13 1 0 0,12-10-148 0 0,0 1 0 0 0,1 0 1 0 0,1 1-1 0 0,0 0 0 0 0,1 0 1 0 0,0 0-1 0 0,-6 24 0 0 0,9-29-235 0 0,1 0 1 0 0,0 0-1 0 0,1 0 0 0 0,-1 9 0 0 0,2-14-102 0 0,0-1 0 0 0,0 0 0 0 0,0 0 0 0 0,0 0 0 0 0,0 0 0 0 0,0 0 0 0 0,0 0 0 0 0,1 1 0 0 0,-1-1 0 0 0,1 0 0 0 0,0 0 0 0 0,0 0 0 0 0,-1 0 0 0 0,1-1-1 0 0,0 1 1 0 0,1 0 0 0 0,-1 0 0 0 0,0 0 0 0 0,0-1 0 0 0,3 3 0 0 0,-3-3-10 0 0,1-1-1 0 0,-1 1 1 0 0,1-1-1 0 0,-1 0 1 0 0,1 1-1 0 0,-1-1 1 0 0,1 0-1 0 0,-1 0 1 0 0,1 0-1 0 0,-1 0 1 0 0,1 0-1 0 0,-1 0 1 0 0,1 0-1 0 0,-1 0 1 0 0,1-1 0 0 0,-1 1-1 0 0,1-1 1 0 0,-1 1-1 0 0,0-1 1 0 0,1 1-1 0 0,-1-1 1 0 0,1 0-1 0 0,-1 0 1 0 0,2-1-1 0 0,4-3 29 0 0,-1 0 1 0 0,0 0-1 0 0,7-7 0 0 0,91-105 573 0 0,-85 94-472 0 0,-13 14 238 0 0,1 1 0 0 0,1 0 0 0 0,11-10 0 0 0,-19 18-375 0 0,0 0 0 0 0,0 0 0 0 0,1 0 0 0 0,-1-1-1 0 0,0 1 1 0 0,0 0 0 0 0,0 0 0 0 0,1 0 0 0 0,-1 0 0 0 0,0 0 0 0 0,0 0 0 0 0,0 0 0 0 0,1 0-1 0 0,-1-1 1 0 0,0 1 0 0 0,0 0 0 0 0,1 0 0 0 0,-1 0 0 0 0,0 0 0 0 0,0 0 0 0 0,0 0 0 0 0,1 0-1 0 0,-1 0 1 0 0,0 0 0 0 0,0 0 0 0 0,1 1 0 0 0,-1-1 0 0 0,0 0 0 0 0,0 0 0 0 0,0 0-1 0 0,1 0 1 0 0,-1 0 0 0 0,0 0 0 0 0,0 0 0 0 0,0 0 0 0 0,1 1 0 0 0,-1-1 0 0 0,0 0 0 0 0,0 0-1 0 0,0 0 1 0 0,0 0 0 0 0,0 1 0 0 0,1-1 0 0 0,-1 0 0 0 0,0 0 0 0 0,0 0 0 0 0,0 1 0 0 0,0-1-1 0 0,0 0 1 0 0,2 11-23 0 0,-2-11 28 0 0,1 11-170 0 0,0 0 0 0 0,-3 21 1 0 0,0 1-611 0 0,2-17 250 0 0,-1-9-458 0 0,1 0 1 0 0,0 0-1 0 0,1 0 0 0 0,-1 1 1 0 0,3 8-1 0 0,2-4-7922 0 0</inkml:trace>
  <inkml:trace contextRef="#ctx0" brushRef="#br0" timeOffset="1">337 282 18311 0 0,'0'0'2134'0'0,"3"-11"1382"0"0,8-2-1107 0 0,14-28 1 0 0,17-50-748 0 0,-11 9-225 0 0,-32 87-1437 0 0,0 1 0 0 0,0-1 0 0 0,0 0 0 0 0,0 1 0 0 0,1-1 0 0 0,0 11 0 0 0,7 34 0 0 0,-6-41 0 0 0,1 0 0 0 0,-1-1 0 0 0,1 1 0 0 0,1-1 0 0 0,-1 0 0 0 0,6 11 0 0 0,-7-18 0 0 0,-1 1 0 0 0,1-1 0 0 0,0 0 0 0 0,-1 0 0 0 0,1 0 0 0 0,0 1 0 0 0,0-1 0 0 0,0 0 0 0 0,0 0 0 0 0,0 0 0 0 0,0 0 0 0 0,0 0 0 0 0,0-1 0 0 0,0 1 0 0 0,0 0 0 0 0,0 0 0 0 0,1-1 0 0 0,-1 1 0 0 0,0-1 0 0 0,0 1 0 0 0,1-1 0 0 0,-1 1 0 0 0,0-1 0 0 0,1 0 0 0 0,-1 0 0 0 0,1 0 0 0 0,-1 0 0 0 0,0 0 0 0 0,1 0 0 0 0,-1 0 0 0 0,1 0 0 0 0,-1 0 0 0 0,0-1 0 0 0,1 1 0 0 0,-1 0 0 0 0,0-1 0 0 0,1 1 0 0 0,-1-1 0 0 0,0 0 0 0 0,0 1 0 0 0,0-1 0 0 0,2-1 0 0 0,6-5 8 0 0,0 0 1 0 0,-1-1-1 0 0,0 0 1 0 0,0 0-1 0 0,12-19 0 0 0,4-3 6 0 0,-3 5-455 0 0,-15 17-290 0 0,0 0 0 0 0,0 0 1 0 0,1 1-1 0 0,0 0 0 0 0,0 1 0 0 0,1 0 0 0 0,12-8 0 0 0,-3 6-1293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2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0 5528 0 0,'0'0'422'0'0,"-9"4"41"0"0,1 0 3066 0 0,-9 2 5920 0 0,-1 1-4450 0 0,5 0-4378 0 0,1 0 0 0 0,0 0 0 0 0,0 1 0 0 0,-14 13 0 0 0,22-17-568 0 0,0 1-1 0 0,0-1 0 0 0,0 1 1 0 0,0 0-1 0 0,1 1 0 0 0,0-1 1 0 0,0 1-1 0 0,-3 6 0 0 0,5-10-29 0 0,0 0 1 0 0,1 0-1 0 0,-1 0 0 0 0,0 0 0 0 0,1 0 0 0 0,-1 0 0 0 0,1 0 0 0 0,0 0 1 0 0,-1 1-1 0 0,1-1 0 0 0,0 0 0 0 0,1 0 0 0 0,-1 0 0 0 0,0 1 0 0 0,0-1 1 0 0,1 0-1 0 0,0 0 0 0 0,-1 0 0 0 0,1 0 0 0 0,0 0 0 0 0,0 0 0 0 0,0 0 1 0 0,0 0-1 0 0,0 0 0 0 0,0 0 0 0 0,2 1 0 0 0,-1-2 5 0 0,-1 0 0 0 0,0 0 0 0 0,1 0-1 0 0,-1-1 1 0 0,1 1 0 0 0,-1-1 0 0 0,1 1 0 0 0,-1-1 0 0 0,1 1-1 0 0,-1-1 1 0 0,1 0 0 0 0,0 1 0 0 0,-1-1 0 0 0,1 0 0 0 0,-1 0-1 0 0,1 0 1 0 0,0-1 0 0 0,-1 1 0 0 0,1 0 0 0 0,-1-1 0 0 0,1 1-1 0 0,-1-1 1 0 0,1 1 0 0 0,-1-1 0 0 0,2 0 0 0 0,3-2 36 0 0,0 0-1 0 0,-1-1 1 0 0,0 1 0 0 0,1-1 0 0 0,3-4 0 0 0,70-64 1046 0 0,-78 72-1091 0 0,-1-1 0 0 0,0 1 0 0 0,1 0 0 0 0,-1-1 0 0 0,0 1 0 0 0,0 0 0 0 0,1-1 0 0 0,-1 1 0 0 0,0 0 0 0 0,1 0 0 0 0,-1-1 0 0 0,1 1 0 0 0,-1 0 0 0 0,0 0 0 0 0,1 0 0 0 0,-1-1 0 0 0,1 1 0 0 0,-1 0 0 0 0,1 0 0 0 0,-1 0 0 0 0,0 0 0 0 0,1 0-1 0 0,-1 0 1 0 0,1 0 0 0 0,-1 0 0 0 0,1 0 0 0 0,-1 0 0 0 0,1 0 0 0 0,0 0 0 0 0,-1 1-11 0 0,1 0-1 0 0,-1-1 1 0 0,0 1 0 0 0,1-1-1 0 0,-1 1 1 0 0,0 0-1 0 0,0-1 1 0 0,1 1-1 0 0,-1 0 1 0 0,0-1 0 0 0,0 1-1 0 0,0 0 1 0 0,0 0-1 0 0,0-1 1 0 0,0 1 0 0 0,0 0-1 0 0,-3 30-23 0 0,-3-10-65 0 0,0-1 1 0 0,-1 0 0 0 0,-1 0-1 0 0,-1 0 1 0 0,-1-1 0 0 0,0-1-1 0 0,-2 0 1 0 0,0 0 0 0 0,-1-1-1 0 0,0 0 1 0 0,-25 21 0 0 0,34-34-362 0 0,0 0-1 0 0,-1-1 1 0 0,1 0 0 0 0,-7 3 0 0 0,-1 0-1506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2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96 13360 0 0,'14'-6'1424'0'0,"2"-3"-2050"0"0,9-2 6018 0 0,5-3 2893 0 0,-12 3-6776 0 0,-14 8-1350 0 0,-1 1 0 0 0,0-1-1 0 0,0 0 1 0 0,0 0-1 0 0,0-1 1 0 0,-1 1-1 0 0,1 0 1 0 0,-1-1-1 0 0,0 0 1 0 0,0 1-1 0 0,2-6 1 0 0,-17 12-95 0 0,5 2-50 0 0,0 1 1 0 0,0 0-1 0 0,0 1 0 0 0,1 0 0 0 0,0 0 1 0 0,1 0-1 0 0,0 1 0 0 0,0 0 1 0 0,0 0-1 0 0,1 1 0 0 0,0-1 0 0 0,1 1 1 0 0,-5 12-1 0 0,7-15-4 0 0,0 1 0 0 0,0 0 0 0 0,1-1 0 0 0,0 1 0 0 0,0 0 0 0 0,0 0 0 0 0,1 0 0 0 0,0 0 0 0 0,1 0 0 0 0,-1-1 0 0 0,1 1 0 0 0,0 0 0 0 0,1 0 0 0 0,0-1 0 0 0,0 1 0 0 0,0-1 0 0 0,1 1 0 0 0,0-1 0 0 0,7 12 0 0 0,-8-16-30 0 0,-1-1 0 0 0,0 1-1 0 0,1 0 1 0 0,0-1 0 0 0,-1 1 0 0 0,1-1 0 0 0,0 1 0 0 0,-1-1-1 0 0,1 0 1 0 0,0 0 0 0 0,0 0 0 0 0,0 0 0 0 0,0 0-1 0 0,0 0 1 0 0,0-1 0 0 0,1 1 0 0 0,-1 0 0 0 0,0-1-1 0 0,0 0 1 0 0,3 1 0 0 0,-1-2-81 0 0,0 1 0 0 0,0 0 1 0 0,1-1-1 0 0,-1 0 0 0 0,0 0 0 0 0,0 0 0 0 0,0 0 1 0 0,0-1-1 0 0,7-3 0 0 0,5-5-1131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3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59 12440 0 0,'-15'-15'763'0'0,"-8"-5"1937"0"0,20 17-1774 0 0,-1 1 0 0 0,1 0 0 0 0,-1 0 0 0 0,1 0 0 0 0,-1 1 0 0 0,-5-2 0 0 0,3 1-668 0 0,-1 0 1 0 0,1 0 0 0 0,-1 1-1 0 0,0 0 1 0 0,0 1 0 0 0,1-1-1 0 0,-1 1 1 0 0,0 1 0 0 0,0-1-1 0 0,-10 3 1 0 0,4 0-52 0 0,1 0 0 0 0,-1 1 0 0 0,-12 6 1 0 0,21-8-92 0 0,0 0-1 0 0,-1 1 1 0 0,1-1 0 0 0,0 1 0 0 0,0 0 0 0 0,0 1 0 0 0,1-1 0 0 0,-1 0 0 0 0,1 1 0 0 0,0 0 0 0 0,-4 5 0 0 0,-2 6-73 0 0,-4 6 93 0 0,-14 28-1 0 0,23-42-32 0 0,1 0-1 0 0,1 1 0 0 0,-1 0 1 0 0,1-1-1 0 0,1 1 0 0 0,-1 0 1 0 0,0 16-1 0 0,2-19-27 0 0,0 0-1 0 0,1 0 1 0 0,-1 0-1 0 0,1-1 1 0 0,0 1-1 0 0,2 6 1 0 0,-3-10-63 0 0,1 0 0 0 0,-1 0 0 0 0,1 0 1 0 0,-1 0-1 0 0,1 1 0 0 0,0-1 0 0 0,-1-1 0 0 0,1 1 1 0 0,0 0-1 0 0,0 0 0 0 0,0 0 0 0 0,0 0 0 0 0,0-1 1 0 0,0 1-1 0 0,0 0 0 0 0,0-1 0 0 0,0 1 0 0 0,0-1 1 0 0,0 1-1 0 0,0-1 0 0 0,0 1 0 0 0,0-1 0 0 0,1 0 1 0 0,-1 0-1 0 0,0 1 0 0 0,0-1 0 0 0,0 0 0 0 0,1 0 1 0 0,-1 0-1 0 0,0 0 0 0 0,2-1 0 0 0,2 0 3 0 0,1 0 0 0 0,0-1-1 0 0,-1 0 1 0 0,1 0 0 0 0,-1 0 0 0 0,0 0 0 0 0,0-1-1 0 0,7-5 1 0 0,3-2 3 0 0,17-17-1 0 0,-11 7 22 0 0,28-34-1 0 0,13-15-2207 0 0,-46 52-531 0 0,0-1-6403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3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17503 0 0,'0'0'1588'0'0,"1"17"-1188"0"0,3 2 663 0 0,-1 0-1 0 0,0 1 1 0 0,-1 30-1 0 0,-8 58 68 0 0,5-92-1024 0 0,0-3 82 0 0,0-1-1 0 0,-5 20 0 0 0,4-21-97 0 0,1-9 645 0 0,1-5 78 0 0,0-7-296 0 0,1 1-372 0 0,1 0 1 0 0,0 0-1 0 0,0 1 1 0 0,1-1-1 0 0,0 0 1 0 0,0 1-1 0 0,8-14 1 0 0,-4 9-64 0 0,0-3-270 0 0,1 1-1 0 0,1 0 1 0 0,1 0-1 0 0,0 1 1 0 0,1 0-1 0 0,0 0 0 0 0,1 2 1 0 0,25-23-1 0 0,-19 24-1512 0 0,2 3-82 0 0</inkml:trace>
  <inkml:trace contextRef="#ctx0" brushRef="#br0" timeOffset="1">436 43 18343 0 0,'0'0'808'0'0,"-2"7"176"0"0,2 1-792 0 0,-6 2-192 0 0,1 5 0 0 0,0 0 0 0 0,-2-3 672 0 0,2 6 96 0 0,-3-3 24 0 0,2 2 0 0 0,0-4-632 0 0,-2-1-160 0 0,2-1 0 0 0,1-4 0 0 0,1-9-1944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4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20415 0 0,'0'0'448'0'0,"0"6"1232"0"0,0-1-1568 0 0,0-1-112 0 0,0-1 0 0 0,0 4-6024 0 0,2 4-1231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4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1 19031 0 0,'-20'2'2163'0'0,"13"-2"-1439"0"0,1 0 0 0 0,-1 1-1 0 0,1-1 1 0 0,-1 1 0 0 0,-10 4 0 0 0,13-4-566 0 0,1 0 1 0 0,0 1 0 0 0,0-1-1 0 0,0 1 1 0 0,0 0 0 0 0,0 0-1 0 0,0 0 1 0 0,1 0 0 0 0,-1 1-1 0 0,1-1 1 0 0,-1 1 0 0 0,-2 4-1 0 0,2-3-156 0 0,0 0 0 0 0,0 1-1 0 0,1-1 1 0 0,-1 0 0 0 0,1 1 0 0 0,1 0 0 0 0,-1-1-1 0 0,-1 9 1 0 0,0-7 50 0 0,3-5 215 0 0,14 5 751 0 0,-10-6-976 0 0,0 1 0 0 0,0 0-1 0 0,0-1 1 0 0,0 0-1 0 0,0 0 1 0 0,0 0 0 0 0,0 0-1 0 0,0-1 1 0 0,-1 0-1 0 0,1 0 1 0 0,0 0 0 0 0,0 0-1 0 0,0 0 1 0 0,5-4-1 0 0,5-1 221 0 0,-1-2-1 0 0,20-12 0 0 0,-30 17-177 0 0,6-4 112 0 0,-9 7-184 0 0,0 0 0 0 0,0 0 0 0 0,1 0 0 0 0,-1 0 0 0 0,0 0 0 0 0,0-1 0 0 0,0 1-1 0 0,0 0 1 0 0,0 0 0 0 0,1 0 0 0 0,-1 0 0 0 0,0 0 0 0 0,0 0 0 0 0,0 0 0 0 0,0 0 0 0 0,0 0 0 0 0,1 0 0 0 0,-1 0-1 0 0,0 0 1 0 0,0 0 0 0 0,0 0 0 0 0,0 1 0 0 0,0-1 0 0 0,1 0 0 0 0,-1 0 0 0 0,0 0 0 0 0,0 0 0 0 0,0 0 0 0 0,0 0 0 0 0,0 0-1 0 0,0 0 1 0 0,0 0 0 0 0,1 0 0 0 0,-1 1 0 0 0,0-1 0 0 0,0 0 0 0 0,0 0 0 0 0,0 0 0 0 0,0 0 0 0 0,0 0 0 0 0,0 0-1 0 0,0 0 1 0 0,0 1 0 0 0,0-1 0 0 0,0 0 0 0 0,0 0 0 0 0,0 0 0 0 0,0 0 0 0 0,0 0 0 0 0,0 1 0 0 0,0-1 0 0 0,0 0 0 0 0,0 0-1 0 0,0 0 1 0 0,0 0 0 0 0,0 0 0 0 0,0 1 0 0 0,0-1 0 0 0,0 7-1 0 0,-1-1 0 0 0,0 1-1 0 0,0-1 1 0 0,-1 1 0 0 0,0-1 0 0 0,0 0 0 0 0,0 1-1 0 0,-6 8 1 0 0,-32 51-34 0 0,16-31-30 0 0,10-13-516 0 0,-1-1 0 0 0,-33 35-1 0 0,11-18-7708 0 0,14-14-924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4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141 233 18143 0 0,'-8'5'800'0'0,"5"2"168"0"0,1 4-776 0 0,-2 1-192 0 0,-1 1 0 0 0,-1 5 0 0 0,1-1 296 0 0,-2 5 24 0 0,-3 1 0 0 0,-1 2 0 0 0,-4 2-248 0 0,4 3-72 0 0,0 0 0 0 0,-3 1 0 0 0,5-3-472 0 0,-2-6-144 0 0,3-3-32 0 0</inkml:trace>
  <inkml:trace contextRef="#ctx0" brushRef="#br0" timeOffset="1">265 1 21191 0 0,'0'0'936'0'0,"-5"0"200"0"0,-1 2-912 0 0,-3 0-224 0 0,7 3 0 0 0,-6 3 0 0 0,1 0-848 0 0,-1 4-216 0 0,0 1-48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5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4 340 14280 0 0,'0'0'654'0'0,"-3"-16"244"0"0,4-2 563 0 0,0-1 0 0 0,2 1 0 0 0,0 0 0 0 0,1 0 0 0 0,1 0 0 0 0,1 0 0 0 0,9-20 1 0 0,0 6-202 0 0,2 1 1 0 0,36-54 0 0 0,-42 74-925 0 0,-10 12-352 0 0,-1 0 0 0 0,1 0 0 0 0,0 0 1 0 0,-1 0-1 0 0,1 0 0 0 0,-1 0 0 0 0,1 0 0 0 0,-1 0 0 0 0,0 0 0 0 0,1 0 0 0 0,-1 0 0 0 0,0 1 1 0 0,1-1-7 0 0,1 7-10 0 0,-1-1 0 0 0,0 1 0 0 0,0-1 0 0 0,0 1 0 0 0,-1-1 0 0 0,0 1 1 0 0,-2 10-1 0 0,0 12 15 0 0,2-12-26 0 0,0-8 43 0 0,-1 0 0 0 0,2 0 0 0 0,0-1 0 0 0,0 1 0 0 0,0 0 0 0 0,4 10 0 0 0,-4-16 64 0 0,1 0-1 0 0,0 1 1 0 0,-1-1-1 0 0,1 0 1 0 0,1 0-1 0 0,3 5 1 0 0,-5-8-60 0 0,0 0 1 0 0,-1 0 0 0 0,1-1-1 0 0,0 1 1 0 0,0 0 0 0 0,0 0-1 0 0,0-1 1 0 0,0 1 0 0 0,0-1-1 0 0,0 1 1 0 0,0-1 0 0 0,0 0-1 0 0,0 1 1 0 0,0-1 0 0 0,0 0-1 0 0,0 1 1 0 0,0-1 0 0 0,0 0 0 0 0,0 0-1 0 0,0 0 1 0 0,0 0 0 0 0,0 0-1 0 0,0 0 1 0 0,1-1 0 0 0,-1 1-1 0 0,0 0 1 0 0,0 0 0 0 0,0-1-1 0 0,0 1 1 0 0,0-1 0 0 0,0 1-1 0 0,1-2 1 0 0,4-1-37 0 0,-1-1-1 0 0,1 0 1 0 0,-1-1-1 0 0,0 1 1 0 0,0-1-1 0 0,6-8 1 0 0,17-16-1109 0 0,70-41-6385 0 0,-83 60 5604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5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99 254 5064 0 0,'-4'6'528'0'0,"-39"64"10484"0"0,-6 12-2338 0 0,49-82-8628 0 0,-1 0-1 0 0,1 0 1 0 0,0 1-1 0 0,0-1 1 0 0,0 0 0 0 0,-1 1-1 0 0,1-1 1 0 0,0 0 0 0 0,0 1-1 0 0,0-1 1 0 0,0 0-1 0 0,0 1 1 0 0,0-1 0 0 0,0 0-1 0 0,0 1 1 0 0,0-1 0 0 0,0 1-1 0 0,0-1 1 0 0,0 0-1 0 0,0 1 1 0 0,0-1 0 0 0,0 0-1 0 0,0 1 1 0 0,0-1 0 0 0,0 0-1 0 0,0 1 1 0 0,0-1-1 0 0,0 0 1 0 0,1 1 0 0 0,-1-1-1 0 0,0 1 1 0 0,1-1 12 0 0,0 0 0 0 0,-1 0 0 0 0,1 0 1 0 0,0 1-1 0 0,-1-1 0 0 0,1 0 0 0 0,0 0 0 0 0,-1 0 1 0 0,1 0-1 0 0,0 0 0 0 0,-1 0 0 0 0,1-1 0 0 0,0 1 1 0 0,-1 0-1 0 0,2 0 0 0 0,1-2 99 0 0,0 1 0 0 0,1 0 0 0 0,-1-1-1 0 0,0 1 1 0 0,0-1 0 0 0,3-2 0 0 0,84-86 2622 0 0,-90 90-2776 0 0,0-1-1 0 0,0 1 1 0 0,1 0 0 0 0,-1 0 0 0 0,0 0 0 0 0,0 0 0 0 0,0-1 0 0 0,0 1 0 0 0,0 0-1 0 0,1 0 1 0 0,-1 0 0 0 0,0 0 0 0 0,0 0 0 0 0,0 0 0 0 0,1 0 0 0 0,-1 0 0 0 0,0-1 0 0 0,0 1-1 0 0,0 0 1 0 0,1 0 0 0 0,-1 0 0 0 0,0 0 0 0 0,0 0 0 0 0,0 0 0 0 0,1 0 0 0 0,-1 0-1 0 0,0 0 1 0 0,0 0 0 0 0,0 0 0 0 0,1 1 0 0 0,-1-1 0 0 0,0 0 0 0 0,0 0 0 0 0,0 0-1 0 0,0 0 1 0 0,1 0 0 0 0,-1 0 0 0 0,0 0 0 0 0,0 0 0 0 0,0 1 0 0 0,0-1 0 0 0,1 0-1 0 0,-1 0 1 0 0,0 0 0 0 0,0 0 0 0 0,0 1 0 0 0,0-1 0 0 0,0 0 0 0 0,0 0 0 0 0,0 0 0 0 0,1 0-1 0 0,-1 1 1 0 0,0-1 0 0 0,3 11 7 0 0,-3-11-10 0 0,1 6 0 0 0,-1 0 0 0 0,0 1 0 0 0,0-1 0 0 0,0 0 0 0 0,-1 0 0 0 0,0 0 0 0 0,-3 10 0 0 0,-2 15 0 0 0,6-30-1 0 0,-1 29-3339 0 0,1-29 2803 0 0,0 1-1 0 0,0 0 0 0 0,0 0 1 0 0,1-1-1 0 0,-1 1 0 0 0,1 0 1 0 0,-1 0-1 0 0,1-1 1 0 0,-1 1-1 0 0,1 0 0 0 0,0-1 1 0 0,0 1-1 0 0,1 2 0 0 0</inkml:trace>
  <inkml:trace contextRef="#ctx0" brushRef="#br0" timeOffset="1">507 1 21191 0 0,'0'0'1636'0'0,"-6"11"-728"0"0,2-1 340 0 0,1 0 0 0 0,0 0-1 0 0,-3 16 1 0 0,-3 9-259 0 0,-49 171 607 0 0,25-79-451 0 0,26-63-2726 0 0,7-48-1276 0 0,0-1 0 0 0,3 18-1 0 0,-1-14-6733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0:49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1 7832 0 0,'-4'3'490'0'0,"0"1"0"0"0,0 0 0 0 0,1-1 1 0 0,-1 2-1 0 0,1-1 0 0 0,0 0 0 0 0,1 0 1 0 0,-1 1-1 0 0,1 0 0 0 0,-1-1 0 0 0,2 1 1 0 0,-3 6-1 0 0,-1 7 1252 0 0,2 1 0 0 0,-3 20 0 0 0,0 3-1568 0 0,-1 11 593 0 0,-1 57 1 0 0,4-38-418 0 0,-18 310 390 0 0,-4 48-17 0 0,-12-9 282 0 0,28-194-128 0 0,9-197-637 0 0,1-17-6 0 0,-1 0 0 0 0,1 0-1 0 0,1 1 1 0 0,1-1 0 0 0,0 0-1 0 0,0 0 1 0 0,7 19 0 0 0,-9-32-197 0 0,0 1 0 0 0,0-1 0 0 0,1 0 0 0 0,-1 1 0 0 0,0-1 0 0 0,0 1 0 0 0,1-1 0 0 0,-1 0 0 0 0,0 1 0 0 0,1-1 0 0 0,-1 0 1 0 0,1 1-1 0 0,-1-1 0 0 0,0 0 0 0 0,1 0 0 0 0,-1 1 0 0 0,1-1 0 0 0,-1 0 0 0 0,1 0 0 0 0,-1 0 0 0 0,1 0 0 0 0,-1 0 1 0 0,1 1-1 0 0,-1-1 0 0 0,1 0 0 0 0,-1 0 0 0 0,1 0 0 0 0,-1 0 0 0 0,1 0 0 0 0,-1-1 0 0 0,1 1 0 0 0,-1 0 0 0 0,1 0 0 0 0,0 0 1 0 0,19-10 504 0 0,-12 6-331 0 0,2-1-163 0 0,1 0-1 0 0,0 1 0 0 0,0 0 0 0 0,0 1 0 0 0,0 0 0 0 0,0 0 0 0 0,1 1 0 0 0,0 1 0 0 0,-1 0 1 0 0,1 1-1 0 0,0 0 0 0 0,-1 1 0 0 0,1 0 0 0 0,12 3 0 0 0,45 16-4638 0 0,-25-7-1178 0 0,-28-9-2566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17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206 105 2760 0 0,'3'-11'4468'0'0,"6"-13"1792"0"0,-7 18-5412 0 0,1 0 0 0 0,-1 0 0 0 0,6-10-1 0 0,-5 13-177 0 0,-1 0-1 0 0,-1-1 0 0 0,1 1 1 0 0,0-1-1 0 0,-1 1 0 0 0,0-1 1 0 0,0 0-1 0 0,1-4 0 0 0,-2 8-574 0 0,-1 0-1 0 0,0 0 1 0 0,1 0-1 0 0,-1 0 1 0 0,0 0-1 0 0,1 0 1 0 0,-1 1-1 0 0,0-1 1 0 0,1 0-1 0 0,-1 0 0 0 0,0 0 1 0 0,1 1-1 0 0,-1-1 1 0 0,1 0-1 0 0,-1 0 1 0 0,0 1-1 0 0,0 0 94 0 0,-11 5 233 0 0,0 0 0 0 0,0 1 0 0 0,1 0 0 0 0,-1 1 0 0 0,2 1 0 0 0,-18 17 1 0 0,1 2-17 0 0,-25 35 0 0 0,45-52-255 0 0,1-1-1 0 0,-8 16 1 0 0,-1 2 137 0 0,14-26-261 0 0,0-1 0 0 0,0 1 0 0 0,1 0 0 0 0,-1 0 1 0 0,0 0-1 0 0,1 0 0 0 0,-1 0 0 0 0,1-1 0 0 0,-1 1 0 0 0,1 0 0 0 0,0 0 0 0 0,0 0 0 0 0,0 0 0 0 0,0 0 1 0 0,0 0-1 0 0,1 0 0 0 0,0 3 0 0 0,-1-3-16 0 0,1-1 1 0 0,0 0 0 0 0,-1 1-1 0 0,1-1 1 0 0,0 0 0 0 0,0 0-1 0 0,0 0 1 0 0,-1 1 0 0 0,1-1-1 0 0,0 0 1 0 0,1 0 0 0 0,-1 0-1 0 0,0-1 1 0 0,0 1 0 0 0,0 0-1 0 0,1 0 1 0 0,-1-1 0 0 0,0 1-1 0 0,0 0 1 0 0,1-1-1 0 0,-1 0 1 0 0,1 1 0 0 0,1 0-1 0 0,14 0-34 0 0,-1 0-1 0 0,1-1 1 0 0,27-3-1 0 0,-29 2 102 0 0,0 0 0 0 0,0 0 0 0 0,0 2 0 0 0,24 3 0 0 0,-37-4-86 0 0,0 0 0 0 0,0 1 0 0 0,0-1 0 0 0,0 1 0 0 0,-1-1 0 0 0,1 1 0 0 0,0 0 0 0 0,-1 0-1 0 0,1 0 1 0 0,0 0 0 0 0,-1 0 0 0 0,1 0 0 0 0,-1 0 0 0 0,0 0 0 0 0,1 1 0 0 0,-1-1 0 0 0,0 0 0 0 0,0 1 0 0 0,2 2 0 0 0,-2-2 1 0 0,-1 0 1 0 0,1 0 0 0 0,-1 0-1 0 0,1 0 1 0 0,-1 0-1 0 0,0 0 1 0 0,0 0 0 0 0,0 0-1 0 0,0 1 1 0 0,0-1 0 0 0,0 0-1 0 0,-1 0 1 0 0,1 0 0 0 0,-1 0-1 0 0,0 0 1 0 0,-1 4-1 0 0,-3 5 90 0 0,-1 0 0 0 0,0 0 0 0 0,-1 0 0 0 0,0-1 0 0 0,-1 1 0 0 0,0-2-1 0 0,-1 1 1 0 0,0-1 0 0 0,0-1 0 0 0,-11 8 0 0 0,-8 4-227 0 0,0-1 0 0 0,-45 22 0 0 0,67-38-70 0 0,1 0 1 0 0,-1-1 0 0 0,0 0-1 0 0,-10 3 1 0 0,15-5-758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5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0 10592 0 0,'-8'0'964'0'0,"3"0"-808"0"0,0 1 1 0 0,-1 0 0 0 0,1 0 0 0 0,0 0-1 0 0,0 0 1 0 0,-7 4 0 0 0,3-1 1300 0 0,1 0 1 0 0,0 0-1 0 0,0 1 0 0 0,0 0 0 0 0,-9 8 1 0 0,-24 20-144 0 0,28-24-1099 0 0,0 2 0 0 0,1 0 0 0 0,0 0 1 0 0,0 1-1 0 0,-9 13 0 0 0,20-24-135 0 0,0 1 1 0 0,0-1-1 0 0,1 0 1 0 0,-1 0-1 0 0,1 0 1 0 0,-1 0-1 0 0,1 1 0 0 0,-1-1 1 0 0,1 0-1 0 0,0 0 1 0 0,-1 1-1 0 0,1-1 1 0 0,0 3-1 0 0,0-4-38 0 0,0 1 0 0 0,0-1 1 0 0,0 1-1 0 0,1 0 0 0 0,-1-1 0 0 0,0 1 0 0 0,0 0 1 0 0,1-1-1 0 0,-1 1 0 0 0,0-1 0 0 0,1 1 1 0 0,-1-1-1 0 0,1 1 0 0 0,-1-1 0 0 0,0 1 0 0 0,1-1 1 0 0,-1 1-1 0 0,1-1 0 0 0,1 1 0 0 0,0 0 6 0 0,0 0-1 0 0,0 0 1 0 0,1 0-1 0 0,-1-1 0 0 0,0 1 1 0 0,1-1-1 0 0,-1 0 1 0 0,0 1-1 0 0,1-1 1 0 0,-1 0-1 0 0,1 0 1 0 0,-1-1-1 0 0,3 0 1 0 0,133-10 1002 0 0,-89 11-476 0 0,-44 0-494 0 0,-1 1 0 0 0,1 0-1 0 0,0 0 1 0 0,-1 0 0 0 0,1 0 0 0 0,-1 1 0 0 0,1-1-1 0 0,4 3 1 0 0,-8-3-66 0 0,0 0-1 0 0,0 0 0 0 0,0 0 1 0 0,0 0-1 0 0,0 0 0 0 0,-1 1 1 0 0,1-1-1 0 0,0 0 0 0 0,0 0 1 0 0,-1 1-1 0 0,1-1 1 0 0,-1 0-1 0 0,1 1 0 0 0,-1-1 1 0 0,0 0-1 0 0,0 1 0 0 0,1-1 1 0 0,-1 1-1 0 0,0-1 1 0 0,0 0-1 0 0,0 1 0 0 0,0-1 1 0 0,-1 1-1 0 0,1-1 0 0 0,0 0 1 0 0,0 1-1 0 0,-1-1 1 0 0,1 0-1 0 0,-2 3 0 0 0,-1 4 37 0 0,-1 1-1 0 0,0 0 0 0 0,-6 8 1 0 0,9-14-36 0 0,-6 7-22 0 0,1-1 0 0 0,-2 1 0 0 0,1-2 0 0 0,-1 1 0 0 0,0-1 0 0 0,-1 0 0 0 0,0 0-1 0 0,-19 11 1 0 0,19-13-422 0 0,0-1 1 0 0,0-1-1 0 0,0 0 0 0 0,-1 0 0 0 0,1 0 0 0 0,-1-1 1 0 0,0-1-1 0 0,0 0 0 0 0,0 0 0 0 0,-14 0 0 0 0,8-4-1338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6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0 20127 0 0,'-9'17'460'0'0,"1"-1"0"0"0,0 1 0 0 0,2 0 0 0 0,-9 29-1 0 0,3-5 196 0 0,-46 92 1033 0 0,1 1-882 0 0,52-121-853 0 0,-56 191 218 0 0,60-197-619 0 0,-4 12-382 0 0,-1-8-5810 0 0</inkml:trace>
  <inkml:trace contextRef="#ctx0" brushRef="#br0" timeOffset="1">1 421 4608 0 0,'1'-12'488'0'0,"4"-4"1811"0"0,-4 14-1182 0 0,0-1-1 0 0,0 1 1 0 0,1 0-1 0 0,-1 0 0 0 0,0 0 1 0 0,1 0-1 0 0,0 0 0 0 0,0 0 1 0 0,-1 0-1 0 0,1 0 1 0 0,0 1-1 0 0,0-1 0 0 0,1 1 1 0 0,2-2-1 0 0,15-4 2305 0 0,0 5-3122 0 0,1 0 0 0 0,-1 1 0 0 0,1 1 0 0 0,30 4 1 0 0,-7 0-3533 0 0,-25-2-3227 0 0,-2 1-1889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6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75 4144 0 0,'0'0'2493'0'0,"13"8"1486"0"0,6-7-1185 0 0,-17-1-1984 0 0,0 0-1 0 0,0 0 0 0 0,0 0 1 0 0,1 1-1 0 0,-1-1 0 0 0,0 0 0 0 0,0 1 1 0 0,3 0-1 0 0,-4 0-138 0 0,0 1-377 0 0,-1 0 1 0 0,1 0-1 0 0,0 1 1 0 0,-1-1-1 0 0,1 0 0 0 0,0 4 1 0 0,-2 0 31 0 0,0-1-1 0 0,0 1 1 0 0,0-1-1 0 0,-1 0 1 0 0,0 1 0 0 0,-4 8-1 0 0,-2 7-16 0 0,-3 4 26 0 0,7-16 268 0 0,7-16 1276 0 0,0-4-1379 0 0,3-5-323 0 0,13-13-152 0 0,1 1 0 0 0,1 1-1 0 0,28-29 1 0 0,-13 21-4398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7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29 289 4144 0 0,'0'0'368'0'0,"-2"7"-296"0"0,-2 0-72 0 0,1 1 0 0 0,1-1 3816 0 0,-1 1 752 0 0,-3 0 143 0 0,4 1 33 0 0,-1-1-3600 0 0,0 0-200 0 0</inkml:trace>
  <inkml:trace contextRef="#ctx0" brushRef="#br0" timeOffset="1">200 1 4144 0 0,'12'2'408'0'0,"-17"3"-408"0"0,-4 0 0 0 0,3 5 0 0 0,1 0 3008 0 0,0 2 568 0 0,-2 4 104 0 0,-1-1-7136 0 0,3 2-1440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7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0 210 5064 0 0,'0'0'10194'0'0,"0"-8"-7049"0"0,3-15 3045 0 0,9-12-3508 0 0,-1 1-1383 0 0,-9 24-952 0 0,2-1 1 0 0,-1 1 0 0 0,1 0 0 0 0,1 0-1 0 0,0 1 1 0 0,0-1 0 0 0,1 1-1 0 0,8-9 1 0 0,-9 10-332 0 0,-5 8-16 0 0,0 0 0 0 0,0-1 0 0 0,0 1 0 0 0,0 0 0 0 0,0 0 0 0 0,1-1 0 0 0,-1 1 0 0 0,0 0 0 0 0,0 0 0 0 0,0 0 0 0 0,0-1 0 0 0,0 1 0 0 0,1 0 0 0 0,-1 0 0 0 0,0 0 0 0 0,0-1 0 0 0,0 1 0 0 0,1 0 0 0 0,-1 0 0 0 0,0 0 0 0 0,0 0 0 0 0,0 0 0 0 0,1 0 0 0 0,-1-1 0 0 0,0 1 0 0 0,0 0 0 0 0,1 0 0 0 0,-1 0 0 0 0,0 0 0 0 0,0 0 0 0 0,1 0 0 0 0,-1 0 0 0 0,0 0 0 0 0,0 0 0 0 0,1 0 0 0 0,-1 0 0 0 0,0 0 0 0 0,0 0 0 0 0,1 0 0 0 0,-1 1 0 0 0,0-1 0 0 0,0 0 0 0 0,1 0 0 0 0,-1 0 0 0 0,0 0 0 0 0,0 0 0 0 0,0 0 0 0 0,1 1 0 0 0,-1-1 0 0 0,0 0 0 0 0,0 0 0 0 0,0 0 0 0 0,0 0 0 0 0,1 1 0 0 0,-1-1 0 0 0,0 0 0 0 0,0 0 0 0 0,0 1 0 0 0,0-1 0 0 0,0 0 0 0 0,0 0 0 0 0,0 1 0 0 0,6 11 0 0 0,-6-12 0 0 0,10 53 0 0 0,-10-50 0 0 0,1 0 0 0 0,-1 1 0 0 0,1-1 0 0 0,0 0 0 0 0,0 1 0 0 0,0-1 0 0 0,0 0 0 0 0,1 0 0 0 0,-1 0 0 0 0,1 0 0 0 0,0 0 0 0 0,0 0 0 0 0,0-1 0 0 0,0 1 0 0 0,4 2 0 0 0,-5-3 0 0 0,0-1 0 0 0,1 0 0 0 0,-1 0 0 0 0,1 0 0 0 0,0-1 0 0 0,-1 1 0 0 0,1 0 0 0 0,0-1 0 0 0,-1 1 0 0 0,1-1 0 0 0,0 1 0 0 0,0-1 0 0 0,-1 0 0 0 0,1 1 0 0 0,0-1 0 0 0,0 0 0 0 0,-1 0 0 0 0,1-1 0 0 0,0 1 0 0 0,0 0 0 0 0,0 0 0 0 0,-1-1 0 0 0,1 1 0 0 0,0-1 0 0 0,-1 0 0 0 0,1 0 0 0 0,0 1 0 0 0,-1-1 0 0 0,1 0 0 0 0,1-2 0 0 0,7-5-185 0 0,0 0 0 0 0,16-18 0 0 0,-17 17-1574 0 0,0-1-1 0 0,17-11 1 0 0,-12 11-7727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59:47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18 8288 0 0,'8'-17'16110'0'0,"-11"17"-16052"0"0,1-1-1 0 0,0 1 1 0 0,-1 0 0 0 0,1 0 0 0 0,0 1 0 0 0,-1-1-1 0 0,1 0 1 0 0,0 1 0 0 0,-1-1 0 0 0,1 1 0 0 0,0 0-1 0 0,0 0 1 0 0,-1 0 0 0 0,1 0 0 0 0,0 0-1 0 0,0 0 1 0 0,0 0 0 0 0,0 1 0 0 0,1-1 0 0 0,-1 1-1 0 0,-2 1 1 0 0,-2 3-75 0 0,1-1 0 0 0,0 1 0 0 0,0 0 0 0 0,0 0 0 0 0,-6 11 0 0 0,0 2 17 0 0,7-12 0 0 0,-1 1 0 0 0,-5 12 0 0 0,9-17 0 0 0,0 0 0 0 0,1 0 0 0 0,-1 0 0 0 0,0 0 0 0 0,1 0 0 0 0,0 0 0 0 0,0 0 0 0 0,0 0 0 0 0,0 1 0 0 0,0-1 0 0 0,1 4 0 0 0,0-6 0 0 0,0 1 0 0 0,-1 0 0 0 0,1-1 0 0 0,0 1 0 0 0,0-1 0 0 0,0 1 0 0 0,0-1 0 0 0,1 0 0 0 0,-1 1 0 0 0,0-1 0 0 0,0 0 0 0 0,1 0 0 0 0,-1 0 0 0 0,4 2 0 0 0,-5-3 12 0 0,1 1-1 0 0,0-1 1 0 0,0 0 0 0 0,0 0-1 0 0,-1 1 1 0 0,1-1-1 0 0,0 0 1 0 0,0 0 0 0 0,0 0-1 0 0,0 0 1 0 0,0 0-1 0 0,-1 0 1 0 0,1 0-1 0 0,0 0 1 0 0,0 0 0 0 0,0 0-1 0 0,0-1 1 0 0,-1 1-1 0 0,1 0 1 0 0,0-1 0 0 0,0 1-1 0 0,1-1 1 0 0,0 0 164 0 0,4-2-62 0 0,0 0-1 0 0,-1 0 1 0 0,1 0 0 0 0,-1 0 0 0 0,0-1-1 0 0,0 0 1 0 0,0 0 0 0 0,0-1-1 0 0,-1 1 1 0 0,0-1 0 0 0,5-6 0 0 0,-4 4 324 0 0,1 1 1 0 0,0 0-1 0 0,1 0 1 0 0,11-10-1 0 0,-2 12 762 0 0,-15 4-1165 0 0,-1 0 0 0 0,1 0 0 0 0,0 0 0 0 0,-1 0 0 0 0,1 0 0 0 0,-1 0 0 0 0,1 0 0 0 0,0 0 0 0 0,-1 0 0 0 0,1 0 0 0 0,-1 1 0 0 0,1-1 0 0 0,-1 0 0 0 0,1 0-1 0 0,0 1 1 0 0,-1-1 0 0 0,1 0 0 0 0,-1 1 0 0 0,1-1 0 0 0,-1 1 0 0 0,0-1 0 0 0,1 0 0 0 0,-1 1 0 0 0,1-1 0 0 0,-1 1 0 0 0,1 0 0 0 0,2 8-35 0 0,-1 0 0 0 0,1 0 0 0 0,-2-1 0 0 0,1 1 0 0 0,-1 1 0 0 0,-1-1 0 0 0,1 0 0 0 0,-2 11 0 0 0,-2 6 0 0 0,-9 41 0 0 0,5-43 0 0 0,-15 37 0 0 0,12-34 0 0 0,7-20-81 0 0,0 0 0 0 0,-1-1 0 0 0,1 1 0 0 0,-1-1 0 0 0,0 0 0 0 0,-1 0 0 0 0,1 0 0 0 0,-1-1 0 0 0,0 1 0 0 0,-1-1 0 0 0,1 0 0 0 0,-12 7 0 0 0,13-10-1 0 0,1 0 1 0 0,-1 0 0 0 0,0 0 0 0 0,0-1-1 0 0,0 1 1 0 0,0-1 0 0 0,-1 0 0 0 0,1 0-1 0 0,0 0 1 0 0,0-1 0 0 0,-1 1-1 0 0,1-1 1 0 0,0 0 0 0 0,-1 0 0 0 0,1-1-1 0 0,0 1 1 0 0,-1-1 0 0 0,1 0 0 0 0,0 0-1 0 0,0-1 1 0 0,0 1 0 0 0,-7-4-1 0 0,-5-4-1571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0:07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20 3224 0 0,'-9'0'36'0'0,"-32"-2"5800"0"0,33 1-5650 0 0,-20-10 2222 0 0,27 11-1802 0 0,0-1-491 0 0,1 1 1 0 0,-1 0 0 0 0,1 0-1 0 0,0-1 1 0 0,-1 1 0 0 0,1 0-1 0 0,-1 0 1 0 0,1 0 0 0 0,-1-1-1 0 0,1 1 1 0 0,-1 0 0 0 0,1 0-1 0 0,-1 0 1 0 0,1 0 0 0 0,-1 0-1 0 0,1 0 1 0 0,-1 0-1 0 0,1 0 1 0 0,-1 0 0 0 0,1 0-1 0 0,-2 1 1 0 0,-12 1 1918 0 0,13-2-1871 0 0,-5 3 391 0 0,0-1-1 0 0,0 1 1 0 0,0 1-1 0 0,1-1 0 0 0,-1 1 1 0 0,-5 4-1 0 0,11-7-111 0 0,-7 9 588 0 0,7-9-1000 0 0,0 0 0 0 0,1 0 0 0 0,-1 0 0 0 0,0 0 0 0 0,0 0-1 0 0,1 0 1 0 0,-1-1 0 0 0,1 1 0 0 0,-1 0 0 0 0,0 0 0 0 0,1 0 0 0 0,0-1 0 0 0,-1 1-1 0 0,1 0 1 0 0,-1-1 0 0 0,1 1 0 0 0,0 0 0 0 0,-1-1 0 0 0,1 1 0 0 0,0-1-1 0 0,0 1 1 0 0,-1-1 0 0 0,1 0 0 0 0,0 1 0 0 0,0-1 0 0 0,1 1 0 0 0,30 11 464 0 0,-30-11-451 0 0,21 6 184 0 0,1-1 0 0 0,26 4-1 0 0,109 14 86 0 0,218 20-117 0 0,3-25 5 0 0,-140-17 400 0 0,164-2 461 0 0,-151-4-484 0 0,199-9 590 0 0,-203-14-472 0 0,-134 13-447 0 0,291-41 238 0 0,-104 15-211 0 0,-155 19-32 0 0,-126 18-383 0 0,11-2-814 0 0,59 0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0:15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41 4144 0 0,'0'0'319'0'0,"-12"-4"-21"0"0,-10-10 13847 0 0,31 14-13516 0 0,187 4 3281 0 0,123-3-2104 0 0,-56-9-994 0 0,46-4-197 0 0,76 5-152 0 0,-25 25 747 0 0,-326-13-1136 0 0,40 11-1 0 0,-18-3-20 0 0,-51-11-11 0 0,1-1-1 0 0,0-1 0 0 0,0 1 1 0 0,7-1-1 0 0,-12 0-183 0 0,1 0 1 0 0,0 0-1 0 0,-1-1 0 0 0,1 1 1 0 0,0 0-1 0 0,-1-1 1 0 0,1 0-1 0 0,0 1 0 0 0,-1-1 1 0 0,1 0-1 0 0,-1 0 0 0 0,1 1 1 0 0,-1-1-1 0 0,1 0 0 0 0,-1-1 1 0 0,0 1-1 0 0,2-2 1 0 0,3-4-1149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0:19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7 4144 0 0,'0'0'4026'0'0,"-18"9"920"0"0,15-6-3855 0 0,0 0 0 0 0,0 0 0 0 0,0-1 0 0 0,-1 0 1 0 0,1 0-1 0 0,-5 2 0 0 0,8-2-904 0 0,0 0 0 0 0,0-1-1 0 0,0 1 1 0 0,0-1 0 0 0,0 1 0 0 0,0-1 0 0 0,0 1-1 0 0,1-1 1 0 0,-1 1 0 0 0,1 1 0 0 0,1-1-109 0 0,-1 0 0 0 0,0 0 1 0 0,1 0-1 0 0,-1 0 0 0 0,1-1 1 0 0,-1 1-1 0 0,1-1 0 0 0,0 1 1 0 0,0-1-1 0 0,0 1 0 0 0,0-1 1 0 0,0 0-1 0 0,0 0 0 0 0,0 0 1 0 0,4 1-1 0 0,40 10 197 0 0,-28-7-5 0 0,14 2-36 0 0,0-2-1 0 0,56 3 0 0 0,29-8 237 0 0,3 0-112 0 0,-56 7-272 0 0,-43-4-28 0 0,0-1 0 0 0,1 0 0 0 0,0-2 0 0 0,24-2 0 0 0,146-30 662 0 0,-153 25-500 0 0,-18 2-60 0 0,24-1 0 0 0,158 1 223 0 0,-27-2 41 0 0,-65 3-160 0 0,-73 4-214 0 0,87 3 153 0 0,-22-2-172 0 0,-71-2-17 0 0,0 1 1 0 0,35 6 0 0 0,12 1 38 0 0,7-3 36 0 0,-37-2-50 0 0,55 0 302 0 0,181-20 1 0 0,-144 8-194 0 0,-20 2-43 0 0,-39 3-77 0 0,16-2 8 0 0,136-12 39 0 0,-84 12 156 0 0,-24 3-118 0 0,-21 1-37 0 0,-21 2-35 0 0,-59-1-32 0 0,172 1 249 0 0,-128 7-144 0 0,-26-1-30 0 0,0-2-1 0 0,1-2 1 0 0,46-4 0 0 0,-28 0 71 0 0,-57 3-142 0 0,7-4-3313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0:21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48 4144 0 0,'-5'-1'448'0'0,"0"0"1"0"0,0 0-1 0 0,0 0 0 0 0,0 0 0 0 0,0-1 1 0 0,-6-3-1 0 0,-12-3 3856 0 0,-53-20 2317 0 0,103 32-675 0 0,46 1-5749 0 0,-60-4 367 0 0,489 24 2337 0 0,288-30-1158 0 0,-234-19-919 0 0,-10 35-60 0 0,-479-5-727 0 0,125 7 299 0 0,-155-11-417 0 0,38 9-1 0 0,-65-10 25 0 0,-8-1 3 0 0,1 0 0 0 0,0 0-1 0 0,-1 1 1 0 0,1-1 0 0 0,-1 1 0 0 0,1 0-1 0 0,-1-1 1 0 0,1 1 0 0 0,4 3-1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17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1 214 14280 0 0,'0'0'1297'0'0,"29"7"2871"0"0,-18-10-3089 0 0,0 0 0 0 0,-1-1 0 0 0,1 0 1 0 0,17-10-1 0 0,-13 5-412 0 0,0 0 0 0 0,19-18 0 0 0,-4 0 104 0 0,49-58-1 0 0,-60 57 121 0 0,-18 28-889 0 0,-1 0 1 0 0,0 0-1 0 0,0 0 1 0 0,0-1-1 0 0,0 1 1 0 0,0 0 0 0 0,0 0-1 0 0,0 0 1 0 0,0 0-1 0 0,0 0 1 0 0,0-1-1 0 0,0 1 1 0 0,0 0-1 0 0,0 0 1 0 0,0 0-1 0 0,0 0 1 0 0,0 0 0 0 0,0-1-1 0 0,0 1 1 0 0,0 0-1 0 0,0 0 1 0 0,0 0-1 0 0,0 0 1 0 0,0-1-1 0 0,0 1 1 0 0,0 0-1 0 0,0 0 1 0 0,0 0 0 0 0,0 0-1 0 0,0 0 1 0 0,-1-1-1 0 0,1 1 1 0 0,0 0-1 0 0,0 0 1 0 0,0 0-1 0 0,0 0 1 0 0,0 0-1 0 0,0 0 1 0 0,0 0-1 0 0,-1 0 1 0 0,1 0 0 0 0,0-1-1 0 0,0 1 1 0 0,0 0-1 0 0,-4-1 6 0 0,2 1 8 0 0,1 0 0 0 0,-1 0 0 0 0,0 0 0 0 0,1 0 0 0 0,-1 0-1 0 0,1 0 1 0 0,-1 1 0 0 0,1-1 0 0 0,-1 1 0 0 0,1-1 0 0 0,-1 1 0 0 0,1-1-1 0 0,-1 1 1 0 0,1 0 0 0 0,-1 0 0 0 0,1-1 0 0 0,0 1 0 0 0,-1 0-1 0 0,1 0 1 0 0,0 1 0 0 0,0-1 0 0 0,-1 1 0 0 0,-4 5-22 0 0,1-1 0 0 0,1 1 0 0 0,-5 7 0 0 0,3-4-73 0 0,-2 5 195 0 0,0 0-1 0 0,1 0 1 0 0,0 1 0 0 0,1 0 0 0 0,1 1-1 0 0,1-1 1 0 0,0 1 0 0 0,1 0 0 0 0,1 0-1 0 0,-1 21 1 0 0,3-35-106 0 0,0 1 0 0 0,1-1 1 0 0,-1 0-1 0 0,0 0 0 0 0,1 0 0 0 0,0 0 0 0 0,-1 0 1 0 0,1 0-1 0 0,1 0 0 0 0,-1 0 0 0 0,0 0 1 0 0,1-1-1 0 0,2 5 0 0 0,-3-6-12 0 0,0 1-1 0 0,1-1 1 0 0,-1 0-1 0 0,1 0 1 0 0,-1 0-1 0 0,1 0 1 0 0,-1 0 0 0 0,1 0-1 0 0,-1-1 1 0 0,1 1-1 0 0,0 0 1 0 0,0-1 0 0 0,-1 1-1 0 0,1-1 1 0 0,0 0-1 0 0,0 1 1 0 0,0-1 0 0 0,-1 0-1 0 0,1 0 1 0 0,0 0-1 0 0,0 0 1 0 0,0-1 0 0 0,-1 1-1 0 0,4-1 1 0 0,14-4-423 0 0,-1-1 0 0 0,34-15 0 0 0,-23 6-2490 0 0,-2-1-3480 0 0,2-1-2542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3:54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14112 0 0,'0'0'2381'0'0,"15"0"495"0"0,152 5 2061 0 0,84 11-2036 0 0,-202-12-2461 0 0,305 19 1501 0 0,-108-7-817 0 0,-131-9-197 0 0,-87-5-1064 0 0,-15-1 175 0 0,1 1-1 0 0,-1-2 0 0 0,0 0 0 0 0,1-1 0 0 0,23-4 1 0 0,-15-2 127 0 0,-21 7-129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4:49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68 5064 0 0,'-12'-4'544'0'0,"-33"-8"16931"0"0,45 12-17309 0 0,0 0 0 0 0,0 0 1 0 0,0 0-1 0 0,0-1 0 0 0,0 1 0 0 0,0 0 0 0 0,4-7 1582 0 0,10-4-752 0 0,40 0 813 0 0,-42 8-1623 0 0,1 1 0 0 0,0 0-1 0 0,0 1 1 0 0,-1 1 0 0 0,20 1 0 0 0,-1 0 39 0 0,65 1 552 0 0,59-1 111 0 0,65-6-450 0 0,57-3 87 0 0,-237 9-525 0 0,-31-1 0 0 0,-1 1 0 0 0,0-1 0 0 0,15-2 0 0 0,-20 1 0 0 0,1 0 0 0 0,1 0 0 0 0,0 0 0 0 0,0 0 0 0 0,-1 1 0 0 0,1 0 0 0 0,0 0 0 0 0,0 0 0 0 0,0 0 0 0 0,-1 1 0 0 0,6 1 0 0 0,-3 1 0 0 0,13 0-145 0 0,-19-2-611 0 0,-6-6-1343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4:51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93 4144 0 0,'-5'-1'293'0'0,"0"0"0"0"0,0 0 0 0 0,0-1-1 0 0,0 1 1 0 0,0-1 0 0 0,1 0 0 0 0,-8-4 0 0 0,-1-1 3417 0 0,5 3-2596 0 0,8 3-771 0 0,-1 1 0 0 0,0-1-1 0 0,0 1 1 0 0,0-1 0 0 0,0 1 0 0 0,0-1 0 0 0,0 1 0 0 0,1 0 0 0 0,-1-1 0 0 0,0 1 0 0 0,-4 0 3101 0 0,7 0-3004 0 0,24 0 790 0 0,-11 1-606 0 0,0-1-1 0 0,0-1 1 0 0,21-3-1 0 0,208-35 1875 0 0,-186 34-2228 0 0,0 2 0 0 0,73 6 0 0 0,22 14 179 0 0,-113-11-226 0 0,70 20 0 0 0,-85-18-87 0 0,1-2 0 0 0,43 5 0 0 0,54-4 394 0 0,-55-3-187 0 0,-42-4-69 0 0,1 0 0 0 0,0-2 0 0 0,30-6 0 0 0,-53 7-240 0 0,-1 1 1 0 0,0-1-1 0 0,0 0 0 0 0,0 0 0 0 0,0 0 0 0 0,0 0 1 0 0,0 0-1 0 0,0-1 0 0 0,0 1 0 0 0,0-1 1 0 0,-1 0-1 0 0,1 0 0 0 0,-1 0 0 0 0,1 0 0 0 0,-1 0 1 0 0,0-1-1 0 0,0 1 0 0 0,0-1 0 0 0,0 1 1 0 0,0-1-1 0 0,0 0 0 0 0,-1 0 0 0 0,1 0 0 0 0,-1 0 1 0 0,0 0-1 0 0,1-4 0 0 0,-1 5-160 0 0,-1 0-1 0 0,1 0 1 0 0,0 1 0 0 0,0-1-1 0 0,0 0 1 0 0,0 1-1 0 0,0-1 1 0 0,1 1 0 0 0,-1-1-1 0 0,0 1 1 0 0,1 0-1 0 0,-1-1 1 0 0,1 1 0 0 0,-1 0-1 0 0,1 0 1 0 0,-1 0 0 0 0,1 0-1 0 0,3-1 1 0 0,5-1-1445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4:52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52 10136 0 0,'-17'-1'1345'0'0,"29"0"7400"0"0,4-1-5887 0 0,29-1-2249 0 0,102-1 1950 0 0,122 6-467 0 0,59 1-891 0 0,-166-6-896 0 0,241-8 380 0 0,-130-9-301 0 0,-243 15-2072 0 0,-17 2-1412 0 0,1 2 1 0 0,22-2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4:58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18 2760 0 0,'0'0'2400'0'0,"-4"4"-1328"0"0,-25 5 5482 0 0,28-10-6338 0 0,0 1-1 0 0,0-1 1 0 0,0 1-1 0 0,0 0 1 0 0,0 0-1 0 0,0 0 1 0 0,0-1-1 0 0,0 1 1 0 0,0 0-1 0 0,0 0 1 0 0,0 0-1 0 0,0 0 1 0 0,0 1-1 0 0,0-1 1 0 0,0 0 0 0 0,0 0-1 0 0,-1 1 1 0 0,-2 0 2109 0 0,-7 7 4281 0 0,11-8-6525 0 0,0 1 1 0 0,-1-1 0 0 0,1 0 0 0 0,0 0-1 0 0,0 1 1 0 0,0-1 0 0 0,0 0 0 0 0,0 1-1 0 0,0-1 1 0 0,1 0 0 0 0,-1 0 0 0 0,0 1-1 0 0,0-1 1 0 0,0 0 0 0 0,0 1-1 0 0,0-1 1 0 0,0 0 0 0 0,0 0 0 0 0,1 1-1 0 0,-1-1 1 0 0,0 0 0 0 0,0 0 0 0 0,0 0-1 0 0,0 1 1 0 0,1-1 0 0 0,-1 0 0 0 0,0 0-1 0 0,0 0 1 0 0,1 0 0 0 0,-1 1 0 0 0,0-1-1 0 0,0 0 1 0 0,1 0 0 0 0,-1 0 0 0 0,1 0-1 0 0,13 10 824 0 0,-14-10-895 0 0,1 0-1 0 0,-1 1 1 0 0,1-1-1 0 0,0 0 1 0 0,-1 0-1 0 0,1 0 1 0 0,0 0-1 0 0,-1 0 1 0 0,1 0-1 0 0,0 0 1 0 0,0 0-1 0 0,-1 0 1 0 0,1 0-1 0 0,0 0 1 0 0,0 0-1 0 0,8 0 6 0 0,-8 0-8 0 0,12 2 102 0 0,-2-2-18 0 0,24 0 369 0 0,24 4 111 0 0,-42-1-286 0 0,0-2 0 0 0,30-1-1 0 0,-2 2-284 0 0,-21-2 0 0 0,39 2 0 0 0,-3 1 0 0 0,-18 0 52 0 0,-29-1-20 0 0,0-1 0 0 0,17-1 0 0 0,4-1 85 0 0,-19 0-33 0 0,27-3-1 0 0,-18 1-158 0 0,33-1 1 0 0,-4 1-66 0 0,32 1 485 0 0,-71 2-339 0 0,-1 0 0 0 0,0 2 0 0 0,23 3 0 0 0,-21-2-34 0 0,32 1 1 0 0,-13-3-115 0 0,-14 0 21 0 0,22-2-1 0 0,-8-1 272 0 0,16-2 149 0 0,-20-1-203 0 0,-9 1-30 0 0,0 0-1 0 0,25 1 0 0 0,-23 1-17 0 0,-18 2-33 0 0,0-1 1 0 0,0 1-1 0 0,0 0 0 0 0,1 0 0 0 0,8 2 0 0 0,-9-1-103 0 0,1 0 0 0 0,-1-1 0 0 0,1 0 0 0 0,0 0 0 0 0,10-2 0 0 0,9-1-68 0 0,122-6 952 0 0,-125 6-794 0 0,77-4-39 0 0,-72 7-604 0 0,-14 1 740 0 0,0-1-1 0 0,1 0 0 0 0,-1-1 1 0 0,1-1-1 0 0,16-4 1 0 0,-16 3-83 0 0,-1 1 0 0 0,0 1 0 0 0,1 0 0 0 0,22 1 0 0 0,-19 0-11 0 0,-11 0-133 0 0,-1 1 1 0 0,0-1-1 0 0,0 1 1 0 0,6 2-1 0 0,6 1-133 0 0,-15-3 198 0 0,-1-1 126 0 0,0 0 1 0 0,0 1-1 0 0,1-1 0 0 0,-1 0 1 0 0,0 0-1 0 0,0 0 1 0 0,1 1-1 0 0,-1-1 1 0 0,0-1-1 0 0,0 1 1 0 0,1 0-1 0 0,-1 0 0 0 0,0 0 1 0 0,2-1-1 0 0,2 1-49 0 0,-3 1-17 0 0,10-4-32 0 0,-11 2-145 0 0,-1 1-252 0 0,1 0 243 0 0,-1 0-1 0 0,1 0 1 0 0,-1 0-1 0 0,1 0 1 0 0,-1 0-1 0 0,1 0 1 0 0,-1 0-1 0 0,1 0 1 0 0,-1 0-1 0 0,1 0 1 0 0,-1-1 0 0 0,1 1-1 0 0,-1 0 1 0 0,1 0-1 0 0,-1-1 1 0 0,1 1-1 0 0,-1 0 1 0 0,0-1-1 0 0,1 1 1 0 0,-1 0-1 0 0,0-1 1 0 0,1 1-1 0 0,-1-1 1 0 0,0 1-1 0 0,1 0 1 0 0,-1-1-1 0 0,0 1 1 0 0,0-1-1 0 0,0 1 1 0 0,1-1-1 0 0,-1 1 1 0 0,0-1 0 0 0,0 1-1 0 0,0-1 1 0 0,0 1-1 0 0,0-1 1 0 0,0 1-1 0 0,0-1 1 0 0,0 1-1 0 0,0-1 1 0 0,0-1 202 0 0,0-8-2307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30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44 291 7368 0 0,'-4'-3'126'0'0,"1"-1"1"0"0,-1 1-1 0 0,1-1 1 0 0,0 1-1 0 0,0-1 1 0 0,0 0-1 0 0,1 0 1 0 0,-1-1-1 0 0,1 1 1 0 0,0 0-1 0 0,-2-7 1 0 0,2 5 1122 0 0,1 0 0 0 0,0 0 0 0 0,0 0 0 0 0,0 0 0 0 0,0-8 0 0 0,1-4 1983 0 0,0-23 373 0 0,0 39-3426 0 0,0-1 1 0 0,1 1-1 0 0,-1-1 1 0 0,1 1 0 0 0,-1 0-1 0 0,1-1 1 0 0,0 1-1 0 0,0-1 1 0 0,0 1 0 0 0,0 0-1 0 0,1 0 1 0 0,1-3-1 0 0,-1 3-93 0 0,0 0 0 0 0,0 1 0 0 0,0-1 0 0 0,0 1 0 0 0,0 0 0 0 0,0 0 0 0 0,0 0 0 0 0,0 0-1 0 0,1 0 1 0 0,-1 0 0 0 0,0 0 0 0 0,1 1 0 0 0,-1-1 0 0 0,1 1 0 0 0,4 0 0 0 0,3-1 29 0 0,1 2 1 0 0,15 2-1 0 0,-8-1 28 0 0,71 11 247 0 0,-33-3-193 0 0,6-2 99 0 0,-1-2 0 0 0,84-3 0 0 0,-71-3-179 0 0,-39 0-29 0 0,53-5 0 0 0,-74 5-37 0 0,12-1 128 0 0,-25 1-174 0 0,-1 0-1 0 0,1 0 1 0 0,0 0-1 0 0,-1 0 1 0 0,1 0-1 0 0,-1 0 1 0 0,1 0-1 0 0,-1-1 1 0 0,1 1-1 0 0,-1 0 1 0 0,1 0-1 0 0,-1-1 1 0 0,1 1-1 0 0,-1 0 1 0 0,1 0 0 0 0,-1-1-1 0 0,1 1 1 0 0,-1-1-1 0 0,1 1 1 0 0,-1 0-1 0 0,0-1 1 0 0,1 1-1 0 0,-1-1 1 0 0,0 1-1 0 0,1-1 1 0 0,-1 1-1 0 0,0-1 1 0 0,0 1-1 0 0,1-1 1 0 0,-1 0-1 0 0,0 0 1 0 0,-1-1 11 0 0,1 1 0 0 0,-1 0 1 0 0,0-1-1 0 0,0 1 0 0 0,0 0 0 0 0,0-1 1 0 0,-1 1-1 0 0,1 0 0 0 0,0 0 0 0 0,0 0 1 0 0,-1 0-1 0 0,1 0 0 0 0,0 1 0 0 0,-1-1 1 0 0,1 0-1 0 0,-1 1 0 0 0,-2-2 0 0 0,-3-2 29 0 0,-13-6 0 0 0,0 1 1 0 0,-36-11-1 0 0,-44-7 51 0 0,-3 4-96 0 0,99 22-13 0 0,3 1-58 0 0,18 0-217 0 0,199 13 1064 0 0,-188-10-635 0 0,50 14-1 0 0,-77-16-135 0 0,1-1 0 0 0,-1 1 0 0 0,0-1-1 0 0,1 1 1 0 0,-1 0 0 0 0,1 0 0 0 0,-1-1-1 0 0,0 1 1 0 0,0 0 0 0 0,1 0 0 0 0,-1 0-1 0 0,0 1 1 0 0,0-1 0 0 0,0 0 0 0 0,0 0-1 0 0,0 1 1 0 0,-1-1 0 0 0,1 0 0 0 0,0 1-1 0 0,0-1 1 0 0,-1 1 0 0 0,1-1 0 0 0,-1 1-1 0 0,1-1 1 0 0,-1 1 0 0 0,0-1 0 0 0,0 1 0 0 0,0-1-1 0 0,0 1 1 0 0,0 0 0 0 0,0-1 0 0 0,0 1-1 0 0,-1 2 1 0 0,0 2-13 0 0,0 0-1 0 0,-1 0 1 0 0,0 0 0 0 0,0-1-1 0 0,-1 1 1 0 0,0-1-1 0 0,-5 9 1 0 0,-9 9 62 0 0,-2-1 0 0 0,0-1 0 0 0,-1-1 0 0 0,-25 20-1 0 0,-5-3-142 0 0,33-26-971 0 0,2 0 0 0 0,-17 16 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31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277 100 14976 0 0,'-14'0'686'0'0,"11"0"1501"0"0,4-12-265 0 0,14-23 698 0 0,-13 24-1899 0 0,-1 7-329 0 0,0 0 0 0 0,0 0-1 0 0,0 0 1 0 0,0 0 0 0 0,4-7 0 0 0,-5 11-359 0 0,0-1 0 0 0,0 1 0 0 0,0 0 0 0 0,0 0 0 0 0,0-1 0 0 0,0 1 0 0 0,0 0 0 0 0,-1 0 0 0 0,1-1 0 0 0,0 1 0 0 0,0 0 0 0 0,0 0 0 0 0,0-1 0 0 0,0 1 0 0 0,-1 0 0 0 0,1 0 0 0 0,0 0 0 0 0,0 0 0 0 0,0-1 0 0 0,0 1 0 0 0,-1 0 0 0 0,1 0 0 0 0,0 0 0 0 0,0 0 0 0 0,-1 0 0 0 0,1 0 0 0 0,0-1-1 0 0,0 1 1 0 0,-1 0 0 0 0,1 0 0 0 0,0 0 0 0 0,0 0 0 0 0,-1 0 0 0 0,-7-2 382 0 0,-2 0-352 0 0,1 2-1 0 0,0-1 1 0 0,0 1-1 0 0,-1 1 1 0 0,1 0 0 0 0,0 0-1 0 0,0 1 1 0 0,0 0-1 0 0,0 0 1 0 0,0 1-1 0 0,0 0 1 0 0,1 1 0 0 0,-12 5-1 0 0,7-1 81 0 0,0 0-1 0 0,0 0 1 0 0,1 1-1 0 0,0 0 1 0 0,0 1-1 0 0,1 1 1 0 0,-14 16-1 0 0,22-23-111 0 0,0 0-1 0 0,1 0 1 0 0,-1 0 0 0 0,1 0 0 0 0,-1 1-1 0 0,1-1 1 0 0,1 1 0 0 0,-3 6-1 0 0,4-10-21 0 0,-1 1 0 0 0,1 0 0 0 0,0 0 0 0 0,0-1-1 0 0,0 1 1 0 0,0 0 0 0 0,0 0 0 0 0,0-1 0 0 0,1 1 0 0 0,-1 0-1 0 0,0-1 1 0 0,1 1 0 0 0,0 0 0 0 0,-1-1 0 0 0,1 1 0 0 0,0-1-1 0 0,0 1 1 0 0,-1-1 0 0 0,1 1 0 0 0,0-1 0 0 0,1 1 0 0 0,-1-1-1 0 0,0 0 1 0 0,0 0 0 0 0,0 0 0 0 0,2 2 0 0 0,5 2 22 0 0,-1-1 1 0 0,1 1 0 0 0,0-1-1 0 0,0-1 1 0 0,17 6-1 0 0,46 6 156 0 0,-51-11-82 0 0,-1 0 1 0 0,38 13 0 0 0,-37-10-59 0 0,-6-1 5 0 0,0 0 0 0 0,14 8 1 0 0,-24-11-46 0 0,0 0 0 0 0,0-1 1 0 0,0 1-1 0 0,-1 0 0 0 0,1 1 1 0 0,-1-1-1 0 0,0 1 1 0 0,0 0-1 0 0,0-1 0 0 0,0 1 1 0 0,2 5-1 0 0,-3-5 35 0 0,-1 0-1 0 0,1 0 1 0 0,0 1-1 0 0,-1-1 1 0 0,0 0-1 0 0,0 1 1 0 0,-1 0-1 0 0,1-1 1 0 0,-1 1 0 0 0,0-1-1 0 0,0 1 1 0 0,-1 6-1 0 0,0-3 36 0 0,-1-1 0 0 0,0 0 0 0 0,-1 0 0 0 0,0 0 0 0 0,0 0 0 0 0,0 0 0 0 0,-5 6 0 0 0,1-1-117 0 0,-1 0-1 0 0,-1-1 1 0 0,1 1-1 0 0,-2-2 1 0 0,1 1 0 0 0,-2-2-1 0 0,-15 13 1 0 0,22-19 39 0 0,0 0 0 0 0,-1 0 0 0 0,0-1 0 0 0,1 1 0 0 0,-1-1 0 0 0,0 0 0 0 0,0-1 0 0 0,0 1 0 0 0,0-1 0 0 0,0 0 0 0 0,-1 0 0 0 0,1-1 0 0 0,0 1 0 0 0,0-1 0 0 0,-1-1 0 0 0,1 1 0 0 0,0-1 0 0 0,0 1 0 0 0,-1-1 0 0 0,1-1 0 0 0,0 1 0 0 0,0-1 0 0 0,-5-2 0 0 0,5 1 10 0 0,0 0 0 0 0,0-1 0 0 0,0 1 0 0 0,1-1 0 0 0,0 0 0 0 0,-1 0 0 0 0,1 0 0 0 0,1-1 0 0 0,-1 1 0 0 0,1-1 0 0 0,-1 0 0 0 0,1 0 0 0 0,1 0 0 0 0,-1 0 0 0 0,1-1 0 0 0,0 1 0 0 0,0-1 0 0 0,0 1 0 0 0,1-1 0 0 0,-1-7 0 0 0,0 0 1 0 0,1 0 1 0 0,0 0-1 0 0,1 0 1 0 0,0 0-1 0 0,1 0 1 0 0,1 0-1 0 0,0 0 1 0 0,4-13-1 0 0,-1 10 35 0 0,1 0-1 0 0,1 1 1 0 0,0 0 0 0 0,1 1 0 0 0,0-1-1 0 0,18-20 1 0 0,1 1 103 0 0,43-38-1 0 0,-21 27 76 0 0,20-19-3453 0 0,-60 56-3975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37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5 134 11344 0 0,'-5'4'8402'0'0,"5"-4"-8304"0"0,5 5 1509 0 0,7 2-1281 0 0,-4-4 60 0 0,0 0 1 0 0,0-1-1 0 0,1 0 1 0 0,-1 0 0 0 0,11 0-1 0 0,45 0 919 0 0,-59-2-1228 0 0,48-1 239 0 0,0-2 0 0 0,0-3 0 0 0,-1-1 0 0 0,55-17 0 0 0,-99 22-197 0 0,-4 1-58 0 0,0 0 0 0 0,0 0 0 0 0,0 0 0 0 0,0 0 0 0 0,6-4 0 0 0,-10 5-57 0 0,0 0 0 0 0,1-1 0 0 0,-1 1 0 0 0,0 0 0 0 0,0 0 0 0 0,1-1-1 0 0,-1 1 1 0 0,0 0 0 0 0,0 0 0 0 0,1-1 0 0 0,-1 1 0 0 0,0 0-1 0 0,0-1 1 0 0,0 1 0 0 0,1 0 0 0 0,-1-1 0 0 0,0 1 0 0 0,0-1 0 0 0,0 1-1 0 0,0 0 1 0 0,0-1 0 0 0,0 1 0 0 0,0 0 0 0 0,0-1 0 0 0,0 0 0 0 0,0 0-5 0 0,-1 0 0 0 0,1 0 0 0 0,-1 0 0 0 0,1 0 0 0 0,-1 1 0 0 0,1-1 0 0 0,-1 0 0 0 0,0 0 0 0 0,1 0 0 0 0,-1 1 0 0 0,0-1 0 0 0,0 0 0 0 0,0 1 0 0 0,-1-2-1 0 0,-9-5 64 0 0,-1 1 0 0 0,0 0 0 0 0,0 0-1 0 0,-18-4 1 0 0,-2-2-45 0 0,-7-2 38 0 0,24 10-29 0 0,0-2 0 0 0,-18-8 0 0 0,36 12 152 0 0,12 0-118 0 0,17 1-5 0 0,5 1 1 0 0,-1 2 0 0 0,40 8 0 0 0,-73-9 10 0 0,0-1 0 0 0,0 1 0 0 0,0 0 0 0 0,-1 0 0 0 0,1 0 0 0 0,0 0 0 0 0,-1 0 0 0 0,1 1 0 0 0,0-1 0 0 0,-1 1-1 0 0,0-1 1 0 0,1 1 0 0 0,-1 0 0 0 0,0 0 0 0 0,0 0 0 0 0,0 1 0 0 0,2 3 0 0 0,-3-4-69 0 0,0 0 0 0 0,0 0-1 0 0,0 0 1 0 0,0 0 0 0 0,-1 1 0 0 0,1-1 0 0 0,-1 0 0 0 0,1 0 0 0 0,-1 1 0 0 0,0-1 0 0 0,0 0-1 0 0,0 1 1 0 0,-1-1 0 0 0,1 0 0 0 0,0 1 0 0 0,-1-1 0 0 0,1 0 0 0 0,-1 0 0 0 0,0 1-1 0 0,0-1 1 0 0,0 0 0 0 0,-2 3 0 0 0,-3 5 38 0 0,0 1 0 0 0,-2-1 0 0 0,1-1-1 0 0,-1 1 1 0 0,-1-1 0 0 0,-10 9 0 0 0,-62 43 446 0 0,51-40-662 0 0,5-6-171 0 0,19-13-90 0 0,1 1 0 0 0,-1 0 1 0 0,1 0-1 0 0,-9 8 0 0 0,22-13-4429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38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17503 0 0,'0'0'1588'0'0,"-2"10"-1124"0"0,-3 11 1376 0 0,2 0 0 0 0,-1 22 0 0 0,1-5-1110 0 0,0-1-460 0 0,-3 8-135 0 0,3 0 1 0 0,1 0-1 0 0,5 50 1 0 0,-2-85-189 0 0,1 0 1 0 0,0-1 0 0 0,4 12 0 0 0,-6-19-123 0 0,1 0-1 0 0,0 1 0 0 0,0-1 0 0 0,0 0 1 0 0,0 0-1 0 0,0 0 0 0 0,1 0 1 0 0,-1-1-1 0 0,0 1 0 0 0,1 0 0 0 0,-1 0 1 0 0,1-1-1 0 0,0 1 0 0 0,0-1 1 0 0,-1 0-1 0 0,1 1 0 0 0,0-1 0 0 0,0 0 1 0 0,3 1-1 0 0,1-1-1095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38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139 156 4608 0 0,'-2'2'162'0'0,"1"-1"-1"0"0,-1 0 1 0 0,1 1 0 0 0,-1-1-1 0 0,1 0 1 0 0,-1 0 0 0 0,0 0-1 0 0,0 0 1 0 0,1 0 0 0 0,-1 0-1 0 0,0 0 1 0 0,0 0 0 0 0,0-1 0 0 0,0 1-1 0 0,0-1 1 0 0,0 0 0 0 0,0 0-1 0 0,0 1 1 0 0,-3-1 0 0 0,-19 4 9287 0 0,9 1-4789 0 0,11-5-4233 0 0,0 1 0 0 0,1 0 1 0 0,-1 1-1 0 0,1-1 1 0 0,-7 4-1 0 0,2-1 84 0 0,7-3-369 0 0,-1-1 0 0 0,1 1 0 0 0,-1 0 1 0 0,1-1-1 0 0,-1 1 0 0 0,1 0 0 0 0,0 0 0 0 0,-1 0 1 0 0,1 0-1 0 0,0 0 0 0 0,0 0 0 0 0,0 0 1 0 0,0 0-1 0 0,0 1 0 0 0,0-1 0 0 0,0 0 1 0 0,0 1-1 0 0,0-1 0 0 0,1 0 0 0 0,-2 4 0 0 0,3-4-95 0 0,-1 0-1 0 0,1 0 1 0 0,0 0-1 0 0,0 0 1 0 0,-1 0-1 0 0,1 0 0 0 0,0 0 1 0 0,0 0-1 0 0,0 0 1 0 0,0 0-1 0 0,0-1 1 0 0,0 1-1 0 0,1 0 0 0 0,-1-1 1 0 0,0 1-1 0 0,0-1 1 0 0,2 1-1 0 0,-2 0-16 0 0,15 5 190 0 0,-4-1 22 0 0,19 10 1 0 0,-28-13-205 0 0,-1-1 0 0 0,1 1-1 0 0,-1-1 1 0 0,0 1 0 0 0,0 0-1 0 0,0 0 1 0 0,0 0 0 0 0,0 0 0 0 0,0 0-1 0 0,-1 0 1 0 0,1 1 0 0 0,-1-1-1 0 0,3 4 1 0 0,-4-3-26 0 0,1-1 1 0 0,-1 1-1 0 0,0-1 1 0 0,0 1-1 0 0,0-1 0 0 0,0 1 1 0 0,0-1-1 0 0,0 1 1 0 0,-1-1-1 0 0,1 0 0 0 0,-1 1 1 0 0,1-1-1 0 0,-1 1 1 0 0,0-1-1 0 0,-1 2 0 0 0,0 1 1 0 0,-1-1-1 0 0,1 0 0 0 0,0 0 0 0 0,-1-1 0 0 0,0 1 1 0 0,0-1-1 0 0,-4 4 0 0 0,5-4-11 0 0,-19 13-114 0 0,19-15 15 0 0,1 0 0 0 0,0-1 0 0 0,-1 1 0 0 0,1 0-1 0 0,-1-1 1 0 0,1 1 0 0 0,-1-1 0 0 0,1 0 0 0 0,-1 1 0 0 0,1-1 0 0 0,-1 0 0 0 0,1 0-1 0 0,-1 0 1 0 0,-2 0 0 0 0,4 0 37 0 0,-1 0 0 0 0,1 0 0 0 0,0 0 0 0 0,-1-1 0 0 0,1 1 0 0 0,-1 0 0 0 0,1 0 0 0 0,0 0 0 0 0,-1 0 0 0 0,1-1 0 0 0,0 1 0 0 0,-1 0 0 0 0,1-1 0 0 0,0 1 0 0 0,0 0 0 0 0,-1 0 0 0 0,1-1 0 0 0,0 1 0 0 0,0 0 0 0 0,-1-1 0 0 0,1 1 0 0 0,0-1 0 0 0,0 1 0 0 0,0 0 0 0 0,0-1 0 0 0,-1 1 0 0 0,1-1 0 0 0,0 1 0 0 0,2-17-1552 0 0,11-14-1495 0 0,20-20-5757 0 0,-23 30 3021 0 0</inkml:trace>
  <inkml:trace contextRef="#ctx0" brushRef="#br0" timeOffset="1">203 63 8288 0 0,'18'-18'343'0'0,"12"-12"2993"0"0,-28 29-2742 0 0,0-1 1 0 0,0 1-1 0 0,1-1 1 0 0,-1 1-1 0 0,0 0 1 0 0,1 0-1 0 0,-1 0 1 0 0,0 0-1 0 0,1 0 1 0 0,-1 0-1 0 0,1 1 1 0 0,-1-1 0 0 0,4 1-1 0 0,-5 0-388 0 0,0 0 0 0 0,1 0-1 0 0,-1 1 1 0 0,0-1 0 0 0,0 0 0 0 0,0 1-1 0 0,0-1 1 0 0,0 1 0 0 0,1 0 0 0 0,-1-1-1 0 0,0 1 1 0 0,0 0 0 0 0,0-1 0 0 0,-1 1-1 0 0,1 0 1 0 0,0 0 0 0 0,0 0 0 0 0,0 0 0 0 0,-1 0-1 0 0,1 0 1 0 0,0 0 0 0 0,-1 0 0 0 0,1 0-1 0 0,0 1 1 0 0,2 4 154 0 0,-1 0 0 0 0,0 1 0 0 0,1 7 0 0 0,-3-14-339 0 0,7 37 1202 0 0,3 60 1 0 0,-4-29-808 0 0,19 89-924 0 0,-21-142-59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18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33 201 16128 0 0,'0'0'1241'0'0,"1"-1"-613"0"0,5-5 165 0 0,-1 1 0 0 0,-1-1 0 0 0,1 1 0 0 0,-1-1 0 0 0,6-10 0 0 0,16-38 1373 0 0,-17 35-1632 0 0,-3 7-34 0 0,-1 0 0 0 0,-1 0 0 0 0,6-21 0 0 0,-10 32-487 0 0,1 1 0 0 0,-1-1-1 0 0,0 0 1 0 0,0 1 0 0 0,0-1 0 0 0,0 1-1 0 0,0-1 1 0 0,0 0 0 0 0,0 1 0 0 0,0-1-1 0 0,0 0 1 0 0,-1 1 0 0 0,1-1 0 0 0,0 1-1 0 0,0-1 1 0 0,-1 0 0 0 0,1 1-3 0 0,0-1 0 0 0,0 1-1 0 0,-1 0 1 0 0,1 0 0 0 0,0 0 0 0 0,0-1 0 0 0,-1 1 0 0 0,1 0 0 0 0,0 0 0 0 0,0 0 0 0 0,-1 0 0 0 0,1 0 0 0 0,0 0 0 0 0,0 0 0 0 0,-1-1-1 0 0,1 1 1 0 0,0 0 0 0 0,-1 0 0 0 0,1 0 0 0 0,0 0 0 0 0,-1 0 0 0 0,1 0 0 0 0,-1 1 0 0 0,0-1 31 0 0,-1 0 1 0 0,1 1-1 0 0,0-1 1 0 0,-1 1-1 0 0,1 0 0 0 0,0 0 1 0 0,-1-1-1 0 0,1 1 1 0 0,0 0-1 0 0,0 0 1 0 0,0 0-1 0 0,-2 2 0 0 0,-7 10 200 0 0,0 1-1 0 0,0 1 0 0 0,1 0 1 0 0,1 0-1 0 0,1 1 0 0 0,-7 18 1 0 0,6-9 28 0 0,0 0-1 0 0,2 1 1 0 0,-4 35 0 0 0,9-54-261 0 0,0-1 0 0 0,1 1 0 0 0,0 0 0 0 0,1 0 0 0 0,-1 0 0 0 0,1 0 0 0 0,1 0 0 0 0,-1-1 0 0 0,1 1 0 0 0,5 11 0 0 0,-5-14-107 0 0,0 0 1 0 0,1 0-1 0 0,-1 0 1 0 0,1 0 0 0 0,0 0-1 0 0,0-1 1 0 0,1 0-1 0 0,-1 1 1 0 0,1-1-1 0 0,-1 0 1 0 0,1-1 0 0 0,0 1-1 0 0,0-1 1 0 0,0 1-1 0 0,0-1 1 0 0,8 2-1 0 0,-3-1-760 0 0,1-1 0 0 0,-1 0 0 0 0,11 1-1 0 0,8-2-1124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38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14744 0 0,'0'0'1334'0'0,"8"0"993"0"0,34-3 4871 0 0,20-6-5638 0 0,-26 4-1532 0 0,3-3-1113 0 0,-7 1-6072 0 0,-10 4-1000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39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235 161 3680 0 0,'21'-22'336'0'0,"6"-7"898"0"0,-13 4 4297 0 0,-14 25-5397 0 0,0 0 1 0 0,1-1-1 0 0,-1 1 0 0 0,0 0 1 0 0,0-1-1 0 0,0 1 0 0 0,1-1 1 0 0,-1 1-1 0 0,0 0 0 0 0,0-1 1 0 0,0 1-1 0 0,0-1 0 0 0,0 1 1 0 0,0 0-1 0 0,0-1 0 0 0,0 1 1 0 0,0-1-1 0 0,0 1 0 0 0,0-1 1 0 0,0 1-1 0 0,0 0 0 0 0,0-1 1 0 0,-1 1-1 0 0,1-1 0 0 0,0 1 1 0 0,0 0-1 0 0,0-1 0 0 0,-1 1 1 0 0,1 0-1 0 0,0-1 0 0 0,0 1 1 0 0,-1 0-1 0 0,1-1 0 0 0,-1 1 90 0 0,0-1-1 0 0,0 1 0 0 0,0 0 0 0 0,0 0 1 0 0,0 0-1 0 0,0 0 0 0 0,0 0 1 0 0,0 0-1 0 0,0 0 0 0 0,0 0 0 0 0,0 0 1 0 0,0 0-1 0 0,-1 1 0 0 0,-32 10 2766 0 0,22-5-2441 0 0,0 1 0 0 0,1-1 0 0 0,0 2 0 0 0,0 0 0 0 0,-13 12 0 0 0,-44 51 1207 0 0,34-34-771 0 0,25-27-621 0 0,0 1 1 0 0,0 0-1 0 0,1 1 1 0 0,1 0 0 0 0,-11 21-1 0 0,18-32-360 0 0,-1 0 0 0 0,1-1-1 0 0,0 1 1 0 0,-1 0 0 0 0,1 0 0 0 0,0-1 0 0 0,-1 1-1 0 0,1 0 1 0 0,0 0 0 0 0,0 0 0 0 0,0-1 0 0 0,0 1-1 0 0,0 0 1 0 0,0 0 0 0 0,0 0 0 0 0,0 0 0 0 0,0-1-1 0 0,0 1 1 0 0,0 0 0 0 0,0 0 0 0 0,1 0-1 0 0,-1 0 1 0 0,0-1 0 0 0,1 1 0 0 0,-1 0 0 0 0,1 1-1 0 0,0-1 9 0 0,0-1-1 0 0,0 1 1 0 0,1-1-1 0 0,-1 1 1 0 0,0 0-1 0 0,0-1 1 0 0,0 0-1 0 0,1 1 1 0 0,-1-1-1 0 0,0 0 0 0 0,0 0 1 0 0,1 1-1 0 0,-1-1 1 0 0,0 0-1 0 0,2-1 1 0 0,5 1 40 0 0,0-1 1 0 0,0-1 0 0 0,0 1 0 0 0,12-6-1 0 0,-10 3-38 0 0,-1 0-1 0 0,1-1 0 0 0,-1 0 0 0 0,0-1 0 0 0,-1 0 1 0 0,0-1-1 0 0,10-8 0 0 0,48-59-1092 0 0,-27 29-1272 0 0,0 5-809 0 0,-21 22 1067 0 0</inkml:trace>
  <inkml:trace contextRef="#ctx0" brushRef="#br0" timeOffset="1">652 15 14256 0 0,'5'-4'1290'0'0,"-1"-1"-1062"0"0,-2 1 2116 0 0,-19 2 1025 0 0,11 3-3029 0 0,0-1 0 0 0,0 1 0 0 0,0 1-1 0 0,-1-1 1 0 0,1 1 0 0 0,0 0 0 0 0,1 0 0 0 0,-1 1-1 0 0,-10 6 1 0 0,6-3-18 0 0,1 0 0 0 0,0 1 0 0 0,1 0 0 0 0,-15 15 0 0 0,12-10 30 0 0,1 1 0 0 0,0 1 0 0 0,-12 24 0 0 0,17-29-224 0 0,0 0-1 0 0,1 1 1 0 0,1 0 0 0 0,0 0-1 0 0,0 0 1 0 0,1 0 0 0 0,-1 11-1 0 0,2-18-95 0 0,1 0 0 0 0,0 0 0 0 0,0 0 0 0 0,0 0 0 0 0,1-1 0 0 0,-1 1-1 0 0,1 0 1 0 0,-1 0 0 0 0,1 0 0 0 0,0 0 0 0 0,0-1 0 0 0,0 1 0 0 0,1 0-1 0 0,-1-1 1 0 0,1 1 0 0 0,2 2 0 0 0,-3-3-32 0 0,1-1 1 0 0,0 1-1 0 0,-1-1 0 0 0,1 0 0 0 0,0 1 0 0 0,0-1 1 0 0,0 0-1 0 0,0 0 0 0 0,0 0 0 0 0,0 0 1 0 0,0-1-1 0 0,1 1 0 0 0,-1-1 0 0 0,0 1 1 0 0,0-1-1 0 0,1 0 0 0 0,-1 0 0 0 0,0 0 0 0 0,0 0 1 0 0,1 0-1 0 0,2-1 0 0 0,3 0-282 0 0,0-1 1 0 0,-1 0-1 0 0,1 0 0 0 0,0-1 1 0 0,7-4-1 0 0,18-13-7416 0 0,-11 3-945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39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 4608 0 0,'-5'0'204'0'0,"1"1"-1"0"0,-1 0 1 0 0,0 0-1 0 0,1 0 1 0 0,-1 0 0 0 0,1 1-1 0 0,-8 4 1 0 0,-30 18 10617 0 0,40-23-10076 0 0,-3 2 200 0 0,1 0 0 0 0,-1 1-1 0 0,1 0 1 0 0,-1 0 0 0 0,1 0 0 0 0,0 0-1 0 0,1 1 1 0 0,-7 8 0 0 0,7-7-680 0 0,0 0 0 0 0,0 0 1 0 0,1 1-1 0 0,0-1 1 0 0,0 1-1 0 0,0-1 1 0 0,1 1-1 0 0,0 0 1 0 0,0-1-1 0 0,1 1 1 0 0,0 13-1 0 0,1-17-260 0 0,-1 1 1 0 0,1 0-1 0 0,0-1 0 0 0,-1 1 0 0 0,2-1 0 0 0,-1 1 1 0 0,0-1-1 0 0,1 0 0 0 0,-1 0 0 0 0,1 1 0 0 0,0-1 1 0 0,0 0-1 0 0,1-1 0 0 0,-1 1 0 0 0,0 0 0 0 0,1-1 1 0 0,0 1-1 0 0,-1-1 0 0 0,1 0 0 0 0,0 1 1 0 0,0-2-1 0 0,0 1 0 0 0,1 0 0 0 0,-1-1 0 0 0,0 1 1 0 0,1-1-1 0 0,-1 0 0 0 0,1 0 0 0 0,-1 0 0 0 0,1-1 1 0 0,-1 1-1 0 0,8-1 0 0 0,0 0-157 0 0,0 0-1 0 0,-1-1 1 0 0,1 0 0 0 0,14-4-1 0 0,-3-1-2393 0 0,0 0-3374 0 0,3-2-2867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40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19 13824 0 0,'0'0'674'0'0,"-15"-9"164"0"0,11 8-681 0 0,1 0 0 0 0,-1 1 0 0 0,1 0 0 0 0,0-1 1 0 0,-1 1-1 0 0,1 1 0 0 0,-1-1 0 0 0,1 0 1 0 0,-1 1-1 0 0,1 0 0 0 0,0 0 0 0 0,-1 0 0 0 0,1 0 1 0 0,0 0-1 0 0,0 0 0 0 0,0 1 0 0 0,0 0 0 0 0,0 0 1 0 0,0 0-1 0 0,0 0 0 0 0,0 0 0 0 0,1 0 1 0 0,-1 1-1 0 0,1-1 0 0 0,-3 5 0 0 0,1-1 3 0 0,0-1-1 0 0,1 1 0 0 0,-1 0 1 0 0,1 0-1 0 0,1 0 1 0 0,-1 0-1 0 0,1 0 0 0 0,1 1 1 0 0,-1-1-1 0 0,1 1 1 0 0,0-1-1 0 0,-1 12 0 0 0,2-15-105 0 0,3 40 390 0 0,-2-40-395 0 0,-1 1 0 0 0,1-1-1 0 0,0 0 1 0 0,1 1-1 0 0,-1-1 1 0 0,0 0-1 0 0,1 0 1 0 0,0 0-1 0 0,0 0 1 0 0,2 3-1 0 0,-3-5-24 0 0,0 0-1 0 0,0 0 0 0 0,0 0 1 0 0,1-1-1 0 0,-1 1 1 0 0,0 0-1 0 0,0-1 0 0 0,1 1 1 0 0,-1-1-1 0 0,0 1 0 0 0,0-1 1 0 0,1 1-1 0 0,-1-1 0 0 0,1 0 1 0 0,-1 0-1 0 0,0 0 1 0 0,1 0-1 0 0,-1 0 0 0 0,0 0 1 0 0,1 0-1 0 0,-1 0 0 0 0,0 0 1 0 0,1-1-1 0 0,-1 1 1 0 0,0-1-1 0 0,1 1 0 0 0,-1-1 1 0 0,2 0-1 0 0,4-3 86 0 0,0 1-1 0 0,0-1 1 0 0,9-8-1 0 0,-4 3 81 0 0,-1-1 0 0 0,0-1 0 0 0,-1 0 0 0 0,0 0 0 0 0,15-23 0 0 0,-7 5 640 0 0,20-44 0 0 0,-38 72-784 0 0,0 1 0 0 0,1-1-1 0 0,-1 1 1 0 0,0-1 0 0 0,0 1-1 0 0,0-1 1 0 0,0 1 0 0 0,1 0-1 0 0,-1-1 1 0 0,0 1 0 0 0,1-1-1 0 0,-1 1 1 0 0,0 0 0 0 0,1-1-1 0 0,-1 1 1 0 0,0 0 0 0 0,1 0 0 0 0,-1-1-1 0 0,0 1 1 0 0,1 0 0 0 0,-1 0-1 0 0,1-1 1 0 0,-1 1 0 0 0,1 0-1 0 0,0 0 1 0 0,-1 0-25 0 0,1 1-1 0 0,-1-1 1 0 0,0 1 0 0 0,1-1 0 0 0,-1 1-1 0 0,1-1 1 0 0,-1 1 0 0 0,0-1-1 0 0,1 1 1 0 0,-1 0 0 0 0,0-1 0 0 0,0 1-1 0 0,0-1 1 0 0,1 1 0 0 0,-1 0 0 0 0,0-1-1 0 0,0 1 1 0 0,0 0 0 0 0,0-1-1 0 0,0 2 1 0 0,6 143 276 0 0,-5-133-206 0 0,2 16-585 0 0,-3-27 392 0 0,1 1-1 0 0,-1-1 1 0 0,0 0 0 0 0,1 0-1 0 0,-1 0 1 0 0,1 0-1 0 0,-1 0 1 0 0,1 0-1 0 0,0 0 1 0 0,-1 0-1 0 0,1 0 1 0 0,0 0-1 0 0,0-1 1 0 0,0 1 0 0 0,-1 0-1 0 0,1 0 1 0 0,0-1-1 0 0,0 1 1 0 0,0 0-1 0 0,2 0 1 0 0,-3-1-29 0 0,1 0-1 0 0,0 0 1 0 0,0 0 0 0 0,0 0-1 0 0,0 0 1 0 0,0 0-1 0 0,-1 0 1 0 0,1 0 0 0 0,0-1-1 0 0,0 1 1 0 0,0 0 0 0 0,-1 0-1 0 0,1-1 1 0 0,0 1 0 0 0,0-1-1 0 0,0 1 1 0 0,-1-1 0 0 0,2 0-1 0 0,8-7-4288 0 0,4-3-5009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40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4144 0 0,'0'0'191'0'0,"2"-5"26"0"0,-2 5-216 0 0,15-20 15496 0 0,4 20-12638 0 0,-18 2-2796 0 0,1-1 1 0 0,0 0-1 0 0,-1 1 1 0 0,0-1-1 0 0,1 1 1 0 0,-1-1 0 0 0,0 1-1 0 0,0 0 1 0 0,0-1-1 0 0,0 1 1 0 0,0 0-1 0 0,0 0 1 0 0,0 0 0 0 0,-1 0-1 0 0,1 0 1 0 0,0 2-1 0 0,4 36 284 0 0,-4-35-286 0 0,0 31 149 0 0,-4 46 0 0 0,0-6 388 0 0,3-75-287 0 0,3-9-118 0 0,3-5-23 0 0,34-65 381 0 0,-34 67-472 0 0,2 0-1 0 0,-1 1 0 0 0,1 0 0 0 0,18-16 0 0 0,-21 20 0 0 0,0 1 1 0 0,0 1-1 0 0,1-1 0 0 0,0 1 1 0 0,0 0-1 0 0,0 1 0 0 0,1-1 0 0 0,-1 1 1 0 0,1 0-1 0 0,-1 1 0 0 0,1-1 1 0 0,0 1-1 0 0,10-1 0 0 0,-2 2-52 0 0,0 0 0 0 0,0 2 0 0 0,26 2 0 0 0,-26-1-28 0 0,1-1 0 0 0,-1 0 0 0 0,21-2 0 0 0,-31 0 14 0 0,-1 0 1 0 0,0 0-1 0 0,0-1 0 0 0,1 1 1 0 0,-1-1-1 0 0,0 0 0 0 0,0 0 0 0 0,-1 0 1 0 0,1-1-1 0 0,0 0 0 0 0,-1 1 1 0 0,1-1-1 0 0,-1 0 0 0 0,0-1 0 0 0,0 1 1 0 0,0 0-1 0 0,-1-1 0 0 0,3-4 0 0 0,-4 8-7 0 0,-1-1 0 0 0,0 1-1 0 0,0 0 1 0 0,0-1-1 0 0,0 1 1 0 0,1 0-1 0 0,-1-1 1 0 0,0 1 0 0 0,0-1-1 0 0,0 1 1 0 0,0 0-1 0 0,0-1 1 0 0,0 1-1 0 0,0-1 1 0 0,0 1-1 0 0,0 0 1 0 0,0-1 0 0 0,0 1-1 0 0,0-1 1 0 0,0 1-1 0 0,0 0 1 0 0,-1-1-1 0 0,1 1 1 0 0,0 0 0 0 0,0-1-1 0 0,0 1 1 0 0,-1-1-1 0 0,1 1 1 0 0,0 0-1 0 0,0 0 1 0 0,-1-1 0 0 0,1 1-1 0 0,0 0 1 0 0,-1-1-1 0 0,1 1 1 0 0,0 0-1 0 0,-1 0 1 0 0,1-1-1 0 0,-11-2 85 0 0,11 3-85 0 0,-4 0 10 0 0,1 0 1 0 0,0 0-1 0 0,-1 0 0 0 0,1 1 0 0 0,0-1 0 0 0,0 1 1 0 0,-1 0-1 0 0,1 0 0 0 0,0 0 0 0 0,0 0 0 0 0,0 0 1 0 0,0 1-1 0 0,0 0 0 0 0,0-1 0 0 0,0 1 0 0 0,-4 4 1 0 0,-3 3 86 0 0,1 0 0 0 0,-15 20 1 0 0,21-26-72 0 0,-1 2 4 0 0,0 1 0 0 0,1-1 0 0 0,-1 1 0 0 0,1 0 0 0 0,0 0 0 0 0,1 0 0 0 0,0 0 0 0 0,0 1 0 0 0,0-1 1 0 0,0 1-1 0 0,0 11 0 0 0,1-14-45 0 0,1-1 1 0 0,0 0 0 0 0,1 1 0 0 0,-1-1 0 0 0,0 0-1 0 0,1 1 1 0 0,0-1 0 0 0,0 0 0 0 0,0 0 0 0 0,0 1-1 0 0,0-1 1 0 0,0 0 0 0 0,1 0 0 0 0,0 0 0 0 0,0-1-1 0 0,-1 1 1 0 0,2 0 0 0 0,-1-1 0 0 0,0 1-1 0 0,0-1 1 0 0,1 0 0 0 0,-1 1 0 0 0,1-1 0 0 0,5 3-1 0 0,-4-3-409 0 0,0 0-1 0 0,1 0 1 0 0,-1-1-1 0 0,0 1 1 0 0,1-1-1 0 0,5 1 1 0 0,4 0-1142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41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6 290 5064 0 0,'0'0'389'0'0,"-6"-13"3178"0"0,10-6 7394 0 0,10-12-7570 0 0,-10 22-2806 0 0,3-7 98 0 0,3-7 647 0 0,21-32 0 0 0,-12 25-666 0 0,19-27 391 0 0,-34 51-979 0 0,22-23 423 0 0,-26 29-499 0 0,1-1 1 0 0,-1 1-1 0 0,0 0 1 0 0,0 0-1 0 0,0 0 1 0 0,0 0-1 0 0,0 0 1 0 0,0 0-1 0 0,1 0 1 0 0,-1 0-1 0 0,0 0 1 0 0,0 0-1 0 0,0 0 1 0 0,0 0 0 0 0,0 0-1 0 0,1 0 1 0 0,-1 0-1 0 0,0 0 1 0 0,0 0-1 0 0,0 0 1 0 0,0 0-1 0 0,1 0 1 0 0,-1 0-1 0 0,0 0 1 0 0,0 0-1 0 0,0 0 1 0 0,0 0-1 0 0,0 0 1 0 0,1 0-1 0 0,-1 0 1 0 0,0 0-1 0 0,0 0 1 0 0,0 0-1 0 0,0 0 1 0 0,0 1-1 0 0,0-1 1 0 0,1 0-1 0 0,-1 0 1 0 0,0 0-1 0 0,0 0 1 0 0,0 0-1 0 0,0 0 1 0 0,0 1 0 0 0,0-1-1 0 0,0 0 1 0 0,0 0-1 0 0,0 0 1 0 0,0 0-1 0 0,0 0 1 0 0,0 1-1 0 0,0-1 1 0 0,0 0-1 0 0,0 0 1 0 0,0 0-1 0 0,0 0 1 0 0,0 0-1 0 0,0 1 1 0 0,0-1-1 0 0,0 0 1 0 0,0 0-1 0 0,0 0 1 0 0,0 0-1 0 0,0 0 1 0 0,0 1-1 0 0,0-1 1 0 0,0 0-1 0 0,-1 12 19 0 0,-1 4-19 0 0,1 0 0 0 0,1 22 0 0 0,1-30 0 0 0,0 1 0 0 0,0-1 0 0 0,0 0 0 0 0,1 0 0 0 0,0 0 0 0 0,6 12 0 0 0,-8-19 12 0 0,0 0-1 0 0,1 0 1 0 0,-1 0-1 0 0,1 0 1 0 0,0 1 0 0 0,-1-1-1 0 0,1 0 1 0 0,0 0-1 0 0,0 0 1 0 0,0 0-1 0 0,0 0 1 0 0,0-1 0 0 0,0 1-1 0 0,0 0 1 0 0,0 0-1 0 0,0-1 1 0 0,0 1 0 0 0,0 0-1 0 0,0-1 1 0 0,0 1-1 0 0,1-1 1 0 0,-1 0-1 0 0,2 1 1 0 0,-2-1 30 0 0,1 0 0 0 0,0 0 0 0 0,0-1 0 0 0,0 1-1 0 0,-1-1 1 0 0,1 1 0 0 0,0-1 0 0 0,-1 0 0 0 0,1 1 0 0 0,-1-1 0 0 0,1 0 0 0 0,0 0-1 0 0,-1 0 1 0 0,3-2 0 0 0,4-5 173 0 0,1-1-1 0 0,-2 0 0 0 0,1 0 1 0 0,6-10-1 0 0,-11 14-192 0 0,6-8-247 0 0,-1 1-400 0 0,17-20-1 0 0,-22 29 19 0 0,0 0 1 0 0,0 1-1 0 0,0-1 1 0 0,1 1 0 0 0,-1-1-1 0 0,5-1 1 0 0,3-1-5897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41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5 2760 0 0,'0'0'125'0'0,"-3"-2"22"0"0,-9-1 3940 0 0,10 3-2760 0 0,0 0-1 0 0,0 0 0 0 0,1 1 0 0 0,-1-1 0 0 0,0 0 0 0 0,0 1 0 0 0,1-1 0 0 0,-1 1 0 0 0,1 0 0 0 0,-1 0 0 0 0,0-1 0 0 0,-1 3 0 0 0,-3 1 339 0 0,4-2-3159 0 0,-1 0 1658 0 0,0 0 0 0 0,0 1 0 0 0,1-1 1 0 0,0 1-1 0 0,-1 0 0 0 0,1-1 0 0 0,0 1 1 0 0,0 0-1 0 0,1 0 0 0 0,-1 1 0 0 0,1-1 1 0 0,-1 0-1 0 0,1 1 0 0 0,0-1 1 0 0,0 0-1 0 0,1 1 0 0 0,-1-1 0 0 0,1 1 1 0 0,-1 4-1 0 0,1-4-114 0 0,0 0 1 0 0,1 0-1 0 0,-1 0 1 0 0,1 0-1 0 0,-1 0 1 0 0,1-1-1 0 0,0 1 0 0 0,0 0 1 0 0,1-1-1 0 0,-1 1 1 0 0,1-1-1 0 0,0 1 1 0 0,0-1-1 0 0,0 1 0 0 0,0-1 1 0 0,1 0-1 0 0,4 4 1 0 0,-4-4-44 0 0,0-1 0 0 0,1 0-1 0 0,-1 0 1 0 0,1 0 0 0 0,-1-1 0 0 0,1 1 0 0 0,0-1 0 0 0,0 0 0 0 0,0 0 0 0 0,0 0 0 0 0,0-1-1 0 0,0 1 1 0 0,0-1 0 0 0,0 0 0 0 0,0 0 0 0 0,7-1 0 0 0,3-1 167 0 0,1-1-1 0 0,-1-1 1 0 0,17-5 0 0 0,-17 4-325 0 0,-1-1 0 0 0,1 0 0 0 0,-1 0 1 0 0,-1-1-1 0 0,1-1 0 0 0,-1 0 0 0 0,-1-1 0 0 0,1 0 1 0 0,17-20-1 0 0,-26 26 215 0 0,0-1-1 0 0,-1 0 1 0 0,0 0 0 0 0,0 0 0 0 0,0-1 0 0 0,-1 1 0 0 0,3-8-1 0 0,-3 9-69 0 0,-1 2 10 0 0,0 1 0 0 0,0 0 0 0 0,0-1 0 0 0,0 1 0 0 0,0 0 1 0 0,0-1-1 0 0,0 1 0 0 0,0-1 0 0 0,0 1 0 0 0,0 0 0 0 0,0-1 0 0 0,-1 1 1 0 0,1-1-1 0 0,0 1 0 0 0,0 0 0 0 0,0-1 0 0 0,0 1 0 0 0,-1 0 0 0 0,1-1 0 0 0,0 1 1 0 0,0 0-1 0 0,-1-1 0 0 0,1 1 0 0 0,0 0 0 0 0,0 0 0 0 0,-1-1 0 0 0,1 1 1 0 0,0 0-1 0 0,-1 0 0 0 0,1 0 0 0 0,0-1 0 0 0,-1 1 0 0 0,1 0 0 0 0,0 0 1 0 0,-1 0-1 0 0,1 0 0 0 0,-1 0 0 0 0,1 0 0 0 0,0 0 0 0 0,-1 0 0 0 0,0 0 0 0 0,-14 0 279 0 0,11 2-187 0 0,0 0-1 0 0,1 1 1 0 0,-1-1 0 0 0,1 1 0 0 0,-1 0-1 0 0,1 0 1 0 0,0 0 0 0 0,0 0 0 0 0,0 1-1 0 0,0-1 1 0 0,1 1 0 0 0,0-1 0 0 0,-1 1-1 0 0,1 0 1 0 0,0 0 0 0 0,1 0 0 0 0,-1 0-1 0 0,-1 7 1 0 0,1 1 72 0 0,-1 0 0 0 0,2 0 0 0 0,0 1 0 0 0,0-1-1 0 0,2 17 1 0 0,-1-23-135 0 0,1-1 0 0 0,0 0 0 0 0,0 1 0 0 0,0-1 0 0 0,0 0 0 0 0,1 0 0 0 0,0 0 0 0 0,0 0 0 0 0,1 0 0 0 0,4 8 0 0 0,-5-11-36 0 0,-1 0-1 0 0,1 0 0 0 0,0 0 1 0 0,-1 0-1 0 0,1-1 0 0 0,0 1 0 0 0,0-1 1 0 0,0 1-1 0 0,0-1 0 0 0,0 0 1 0 0,1 1-1 0 0,-1-1 0 0 0,0 0 1 0 0,1-1-1 0 0,-1 1 0 0 0,0 0 0 0 0,1-1 1 0 0,-1 1-1 0 0,1-1 0 0 0,-1 0 1 0 0,1 0-1 0 0,-1 0 0 0 0,1 0 0 0 0,-1 0 1 0 0,4-1-1 0 0,-1 0-431 0 0,-1 0 1 0 0,1 0-1 0 0,-1-1 1 0 0,0 0-1 0 0,1 0 1 0 0,-1 0-1 0 0,0 0 1 0 0,0 0-1 0 0,5-5 1 0 0,2-4-9645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5:49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3680 0 0,'-1'2'-95'0'0,"1"-1"197"0"0,0 0 0 0 0,0 0 0 0 0,0 0 0 0 0,0 0 0 0 0,0-1 0 0 0,0 1-1 0 0,-1 0 1 0 0,1 0 0 0 0,0 0 0 0 0,-1-1 0 0 0,1 1 0 0 0,0 0 0 0 0,-1-1 0 0 0,1 1 0 0 0,-1 0 0 0 0,1-1 0 0 0,-1 1 0 0 0,0 0 0 0 0,1-1 0 0 0,-1 1 0 0 0,0-1 0 0 0,1 1 0 0 0,-3 0 1465 0 0,2-1-1126 0 0,-1 0 0 0 0,0 0 0 0 0,1 0 1 0 0,-1 0-1 0 0,1 0 0 0 0,-1 0 0 0 0,0-1 0 0 0,1 1 0 0 0,-1-1 0 0 0,1 1 0 0 0,-1-1 0 0 0,-1 0 1 0 0,-17-10 7732 0 0,35 13-7477 0 0,97-3 813 0 0,203 8 764 0 0,-306-6-2186 0 0,146 15 472 0 0,-64-9-272 0 0,16 2 67 0 0,-3 0 330 0 0,106 5-180 0 0,-201-14-458 0 0,87-3 285 0 0,-15 0 8 0 0,127-8 386 0 0,-49 1-292 0 0,68 10 78 0 0,-138 3-366 0 0,84 5 188 0 0,-77-1 335 0 0,-2-4-298 0 0,-67-3-331 0 0,4-3-40 0 0,-18 1-2107 0 0,-5-2-3570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6:17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50 11520 0 0,'-2'-8'1024'0'0,"-1"-2"-824"0"0,0 0-200 0 0,1 3 0 0 0,-1-4 728 0 0,3 7 2064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6:20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57 241 5984 0 0,'-36'-3'271'0'0,"16"3"10049"0"0,39-2-8985 0 0,-5 1-887 0 0,0 0-1 0 0,0 1 1 0 0,0 1-1 0 0,0 1 1 0 0,0 0-1 0 0,-1 0 1 0 0,15 6 0 0 0,33 4 587 0 0,-52-11-917 0 0,18 3 181 0 0,0-1 0 0 0,-1-1 0 0 0,31-2-1 0 0,338-8 894 0 0,-113 26-520 0 0,62-12 112 0 0,-216-7-440 0 0,85-6 261 0 0,-4 0-186 0 0,-119 2-263 0 0,112-19-1 0 0,-94 10-93 0 0,56-14 67 0 0,-99 15-64 0 0,110-15 346 0 0,272-8 0 0 0,-131 20-259 0 0,-104 2-57 0 0,-78 3-59 0 0,91-7 239 0 0,-116 9-182 0 0,301-29-29 0 0,244 21 211 0 0,-586 20-259 0 0,94 7 65 0 0,-9 4 6 0 0,277 23 94 0 0,-313-36-100 0 0,131-14 0 0 0,-39 0 13 0 0,-133 9-276 0 0,40 0 459 0 0,-90 5-1913 0 0,-1 0 0 0 0,39 8 0 0 0,-52-6-4883 0 0,-1 2-1900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18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3 434 10592 0 0,'-3'4'13223'0'0,"17"-55"-10983"0"0,-8 30-1825 0 0,50-201 2118 0 0,-54 213-2495 0 0,-1 4-12 0 0,-1 1 0 0 0,1-1 0 0 0,-1 1 0 0 0,1-1 0 0 0,-1 1 0 0 0,-1-9 0 0 0,-9 85 213 0 0,8-48-277 0 0,2 0 0 0 0,0 1-1 0 0,2-1 1 0 0,1 1 0 0 0,0-1 0 0 0,11 37 0 0 0,-13-58 33 0 0,0 0-1 0 0,1 0 1 0 0,-1 0 0 0 0,0 0-1 0 0,1-1 1 0 0,0 1-1 0 0,-1-1 1 0 0,1 1 0 0 0,0-1-1 0 0,0 1 1 0 0,1-1-1 0 0,4 4 1 0 0,-6-5 8 0 0,0-1-1 0 0,0 1 0 0 0,1 0 1 0 0,-1-1-1 0 0,0 1 1 0 0,1-1-1 0 0,-1 0 0 0 0,1 1 1 0 0,-1-1-1 0 0,1 0 1 0 0,-1 0-1 0 0,1 0 1 0 0,-1 0-1 0 0,0 0 0 0 0,1 0 1 0 0,-1 0-1 0 0,1 0 1 0 0,-1 0-1 0 0,1-1 0 0 0,-1 1 1 0 0,0-1-1 0 0,1 1 1 0 0,-1-1-1 0 0,0 0 0 0 0,1 1 1 0 0,-1-1-1 0 0,0 0 1 0 0,2-2-1 0 0,3-2 62 0 0,0-1-1 0 0,-1 1 1 0 0,1-1 0 0 0,-1-1-1 0 0,-1 1 1 0 0,1-1-1 0 0,-1 1 1 0 0,4-12 0 0 0,23-63 350 0 0,-23 55-357 0 0,45-127-226 0 0,-51 148-69 0 0,0 0 1 0 0,0 0-1 0 0,1 0 0 0 0,0 0 1 0 0,0 1-1 0 0,0-1 1 0 0,1 1-1 0 0,-1 0 1 0 0,1 0-1 0 0,5-4 1 0 0,-4 4-494 0 0,0 1 0 0 0,0 0 1 0 0,0 0-1 0 0,0 1 0 0 0,0 0 1 0 0,1 0-1 0 0,-1 0 0 0 0,1 0 1 0 0,-1 1-1 0 0,1 0 0 0 0,0 0 1 0 0,-1 0-1 0 0,1 1 0 0 0,0 0 1 0 0,5 1-1 0 0,11 1-1747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6:22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43 127 13472 0 0,'0'0'1032'0'0,"-12"-9"-584"0"0,1-6 1593 0 0,9 13-1386 0 0,0 0 0 0 0,0 0 1 0 0,0 0-1 0 0,1 0 0 0 0,-1-1 0 0 0,1 1 1 0 0,-1-1-1 0 0,1 1 0 0 0,0-1 0 0 0,0 1 1 0 0,0-1-1 0 0,-1-4 0 0 0,2 6-591 0 0,0 1 1 0 0,0 0-1 0 0,1-1 0 0 0,-1 1 0 0 0,0 0 0 0 0,0-1 0 0 0,0 1 0 0 0,0 0 1 0 0,1 0-1 0 0,-1-1 0 0 0,0 1 0 0 0,0 0 0 0 0,0 0 0 0 0,1 0 0 0 0,-1-1 1 0 0,0 1-1 0 0,1 0 0 0 0,-1 0 0 0 0,0 0 0 0 0,0 0 0 0 0,1-1 1 0 0,-1 1-1 0 0,0 0 0 0 0,1 0 0 0 0,-1 0 0 0 0,0 0 0 0 0,1 0 0 0 0,-1 0 1 0 0,0 0-1 0 0,1 0 0 0 0,-1 0 0 0 0,1 0 0 0 0,14 0 157 0 0,-10 0 96 0 0,46-1 880 0 0,97-15 0 0 0,-146 15-1186 0 0,312-43 1284 0 0,-299 44-1395 0 0,-1 1 0 0 0,1 1 0 0 0,0 0 0 0 0,-1 0 1 0 0,0 1-1 0 0,0 1 0 0 0,15 6 0 0 0,-25-9-378 0 0,0 0 0 0 0,0 0 0 0 0,0-1 0 0 0,0 0 0 0 0,0 0 0 0 0,0 0-1 0 0,0 0 1 0 0,0 0 0 0 0,0-1 0 0 0,-1 0 0 0 0,1 0 0 0 0,0 0 0 0 0,5-2 0 0 0,3-5-1569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7:49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15 100 5472 0 0,'0'0'490'0'0,"-2"-12"-282"0"0,2 11-131 0 0,0 1 0 0 0,0-1-1 0 0,1 1 1 0 0,-1-1 0 0 0,0 1-1 0 0,0 0 1 0 0,0-1-1 0 0,0 1 1 0 0,0-1 0 0 0,0 1-1 0 0,0-1 1 0 0,0 1-1 0 0,0 0 1 0 0,0-1 0 0 0,0 1-1 0 0,0-1 1 0 0,0 1-1 0 0,-1-1 1 0 0,1 1 0 0 0,0 0-1 0 0,0-1 1 0 0,0 1 0 0 0,-1 0-1 0 0,1-1 1 0 0,0 1-1 0 0,0-1 1 0 0,-1 1 0 0 0,1 0-1 0 0,0 0 1 0 0,-1-1-1 0 0,1 1 1 0 0,0 0 0 0 0,-1-1-1 0 0,1 1 1 0 0,0 0-1 0 0,-1 0 1 0 0,1-4 962 0 0,0 4-996 0 0,1 0 0 0 0,-1 0 0 0 0,0-1-1 0 0,0 1 1 0 0,0 0 0 0 0,0 0 0 0 0,0-1-1 0 0,0 1 1 0 0,1 0 0 0 0,-1-1 0 0 0,0 1 0 0 0,0 0-1 0 0,0-1 1 0 0,0 1 0 0 0,0 0 0 0 0,0 0-1 0 0,0-1 1 0 0,0 1 0 0 0,0 0 0 0 0,-1-1-1 0 0,1 1 1 0 0,0 0 0 0 0,0-1 0 0 0,0 1 0 0 0,0 0-1 0 0,0 0 1 0 0,0-1 0 0 0,-1 1 0 0 0,1 0-1 0 0,0 0 1 0 0,0-1 0 0 0,-1 1 344 0 0,1 0-333 0 0,0-1 1 0 0,0 1 0 0 0,0 0-1 0 0,0 0 1 0 0,0 0 0 0 0,0 0 0 0 0,0-1-1 0 0,-1 1 1 0 0,1 0 0 0 0,0 0-1 0 0,0 0 1 0 0,0 0 0 0 0,0 0 0 0 0,0-1-1 0 0,-1 1 1 0 0,1 0 0 0 0,0 0-1 0 0,0 0 1 0 0,0 0 0 0 0,-5-1 4082 0 0,9-3-2706 0 0,23-6-255 0 0,-26 10-975 0 0,18-3 295 0 0,-15 2-460 0 0,0 0-1 0 0,0 1 0 0 0,0-1 1 0 0,0 1-1 0 0,0 0 0 0 0,1 0 0 0 0,-1 1 1 0 0,0-1-1 0 0,0 1 0 0 0,0 0 0 0 0,0 0 1 0 0,7 3-1 0 0,21 3 116 0 0,-11-4-57 0 0,14 3 159 0 0,-26-6-68 0 0,1 2 0 0 0,14 3 0 0 0,-21-4-154 0 0,1 0 0 0 0,0-1-1 0 0,-1 1 1 0 0,1-1 0 0 0,3 0 0 0 0,18 2 35 0 0,-12 0 4 0 0,0 0 0 0 0,15-1-1 0 0,10 1 42 0 0,-29-1-84 0 0,29 3 48 0 0,0 2 1 0 0,51 15-1 0 0,-82-19-66 0 0,-1-1 1 0 0,0 0-1 0 0,0 0 0 0 0,1 0 0 0 0,-1-1 0 0 0,8-1 0 0 0,15 2 2 0 0,99 6 330 0 0,-71-4-237 0 0,36 4-165 0 0,-26-7 330 0 0,-47 1-150 0 0,0-1 1 0 0,0-1-1 0 0,29-6 0 0 0,-48 7-116 0 0,188-35 595 0 0,-152 28-556 0 0,162-21 161 0 0,-154 27 4 0 0,83 8-1 0 0,-58-1-35 0 0,-41-4-125 0 0,-15 0 98 0 0,0-1 0 0 0,-1-1-1 0 0,26-2 1 0 0,76-9-37 0 0,-66 7-19 0 0,237-6 184 0 0,-246 10-247 0 0,31 0 3 0 0,28 1 71 0 0,-55-2-70 0 0,-3 1-25 0 0,114-2 86 0 0,58-4 488 0 0,17-4-149 0 0,35 1-349 0 0,-84 4-24 0 0,-35 3-3 0 0,-16 1 205 0 0,226-11 683 0 0,-328 12-699 0 0,40 5 0 0 0,-53-3-190 0 0,-13-2-53 0 0,2 1 26 0 0,1 0 0 0 0,-1 0 0 0 0,1 0 0 0 0,-1 0 1 0 0,0 1-1 0 0,7 3 0 0 0,-10-5-277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7:53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38 8696 0 0,'0'0'786'0'0,"-13"0"6707"0"0,90 9-5309 0 0,144-16-85 0 0,-120 3-1462 0 0,113-9-135 0 0,-167 12-473 0 0,415-10 832 0 0,-402 11-638 0 0,390 5 538 0 0,-138-2-496 0 0,-224-4-199 0 0,408 31 707 0 0,-428-23-486 0 0,1-3 0 0 0,0-2-1 0 0,113-14 1 0 0,-58-6-4 0 0,-84 13-208 0 0,67-14 124 0 0,-102 17-1042 0 0,11-1 2181 0 0,-9 2-4437 0 0,2 1-4133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8:02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29 3680 0 0,'-13'0'392'0'0,"10"0"97"0"0,1 0-1 0 0,0 0 1 0 0,0-1-1 0 0,0 1 1 0 0,0-1 0 0 0,0 0-1 0 0,0 1 1 0 0,0-1 0 0 0,0 0-1 0 0,-3-2 1 0 0,-12-8 8527 0 0,43 5-7100 0 0,-12 4-1502 0 0,-1 1 0 0 0,1 0 0 0 0,0 2 0 0 0,24 2 0 0 0,-3 0-49 0 0,28 1 145 0 0,30 2 53 0 0,200 1 718 0 0,-87-1-698 0 0,151 1 299 0 0,-196-4-457 0 0,31 1 20 0 0,299 15 531 0 0,-434-15-880 0 0,200 14 290 0 0,499 19 884 0 0,-607-40-809 0 0,218-32 1 0 0,-272 14-612 0 0,-92 20 555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8:13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83 3224 0 0,'0'0'380'0'0,"-4"-20"5272"0"0,-3 0-2546 0 0,5 16-2477 0 0,1 1 1 0 0,0-1-1 0 0,-1 0 0 0 0,1 0 1 0 0,0 0-1 0 0,0-7 0 0 0,-4 4 2793 0 0,5 7-3067 0 0,0 0-1 0 0,-1-1 0 0 0,1 1 0 0 0,-1 0 1 0 0,1 0-1 0 0,-1 0 0 0 0,1 0 1 0 0,-1 0-1 0 0,1 0 0 0 0,-1 0 1 0 0,1 0-1 0 0,-1 0 0 0 0,-2 2 2322 0 0,11 15-1108 0 0,-6-16-1498 0 0,0 0-1 0 0,0 0 0 0 0,1 0 1 0 0,-1 0-1 0 0,0 0 1 0 0,0-1-1 0 0,0 1 0 0 0,1 0 1 0 0,-1-1-1 0 0,4 1 1 0 0,6 1 150 0 0,-6-1-172 0 0,1 0-1 0 0,-1-1 1 0 0,10 1-1 0 0,10 0 51 0 0,-15 0-38 0 0,-1 0-1 0 0,15-2 0 0 0,-16 1 105 0 0,0 0 0 0 0,1 0 0 0 0,9 2-1 0 0,10 1 364 0 0,5 8-946 0 0,-3 10 559 0 0,-9-5-133 0 0,-11-8 26 0 0,-7-5-15 0 0,1 0 0 0 0,-1 0-1 0 0,1 0 1 0 0,0-1 0 0 0,-1 0-1 0 0,1 0 1 0 0,0 0 0 0 0,0 0-1 0 0,0-1 1 0 0,1 1 0 0 0,9 0-1 0 0,-6-1-5 0 0,0 0 1 0 0,0 1-1 0 0,0 0 0 0 0,0 0 0 0 0,11 5 0 0 0,2 0-10 0 0,12 8-2 0 0,-19-10 72 0 0,0 0 1 0 0,1-2-1 0 0,-1 0 0 0 0,1 0 1 0 0,0-2-1 0 0,0 0 0 0 0,24-1 1 0 0,-10 2-346 0 0,-7 0 239 0 0,96 5 98 0 0,-110-6-63 0 0,25 3 23 0 0,0-2 1 0 0,36-3 0 0 0,8-6 57 0 0,133-6 233 0 0,-171 11-301 0 0,41-6 0 0 0,-15 0 11 0 0,102-12 162 0 0,44 7-187 0 0,-125 11 0 0 0,-43-1 0 0 0,0 3 0 0 0,48 6 0 0 0,-72-4 0 0 0,1 2 0 0 0,30 0 0 0 0,37 2 0 0 0,-34-1 0 0 0,56 1 0 0 0,5-1 0 0 0,74-13 0 0 0,0-1 0 0 0,-23 1 0 0 0,-76 2 0 0 0,2 0 0 0 0,132-2 0 0 0,-143 4 0 0 0,44 8 0 0 0,-78-1 0 0 0,11 3 0 0 0,19 0 0 0 0,113-4 0 0 0,-168-1 0 0 0,22 4 0 0 0,1 0 0 0 0,13 2 0 0 0,-35-4 0 0 0,32 1 0 0 0,23-4-49 0 0,-77 0-207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08:26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65 19495 0 0,'-8'-13'2112'0'0,"7"7"-1861"0"0,1 1-1 0 0,-1-1 1 0 0,1 0-1 0 0,1-7 1 0 0,0-3 2506 0 0,-7 37-862 0 0,-41 190-819 0 0,-32 110-1046 0 0,33-144 21 0 0,27-98 4 0 0,12-47-45 0 0,3-12 32 0 0,-7 20 0 0 0,8-28 8 0 0,-1 8 30 0 0,4-19-73 0 0,-1-1 0 0 0,1 1 0 0 0,0-1 0 0 0,0 1 0 0 0,0-1 0 0 0,-1 1 0 0 0,1-1 0 0 0,0 1 0 0 0,0-1 1 0 0,-1 1-1 0 0,1-1 0 0 0,0 0 0 0 0,-1 1 0 0 0,1-1 0 0 0,0 0 0 0 0,-1 1 0 0 0,1-1 0 0 0,-1 0 0 0 0,1 1 0 0 0,-1-1 1 0 0,1 0-1 0 0,-1 0 0 0 0,1 1 0 0 0,-1-1 0 0 0,1 0 0 0 0,-1 0 0 0 0,0-10 269 0 0,-11-53 22 0 0,7 44 5 0 0,1-1 0 0 0,1 1 0 0 0,1-1-1 0 0,1 1 1 0 0,1-22 0 0 0,3 27-244 0 0,-3 13-66 0 0,1 1 0 0 0,-1-1 0 0 0,0 1 0 0 0,1-1 0 0 0,-1 1 0 0 0,0-1 0 0 0,0 1 0 0 0,0-1 0 0 0,0 0 0 0 0,1 1 0 0 0,-1-1 0 0 0,0 1 0 0 0,0-1 0 0 0,0 1 0 0 0,0-1 0 0 0,0 0 0 0 0,0 1 0 0 0,-1-1 0 0 0,1 1 0 0 0,0-1 0 0 0,0 0 0 0 0,0 1 0 0 0,-1-1 0 0 0,1 1 0 0 0,0-1 0 0 0,0 1 0 0 0,-1-1 0 0 0,1 1 0 0 0,0-1 0 0 0,-1 1 0 0 0,1-1 0 0 0,-1 1 0 0 0,0-1 0 0 0,0 31 140 0 0,7 66-1 0 0,-3-62-96 0 0,0-9-43 0 0,2 0-1 0 0,7 27 1 0 0,-10-48-3 0 0,0 1 1 0 0,-1-1-1 0 0,2 0 1 0 0,-1 0-1 0 0,0 0 1 0 0,4 3-1 0 0,-4-4 21 0 0,-1-1-1 0 0,1 0 0 0 0,0 0 1 0 0,0-1-1 0 0,0 1 0 0 0,0 0 1 0 0,0-1-1 0 0,0 1 0 0 0,0-1 0 0 0,0 1 1 0 0,5 1-1 0 0,1-6 74 0 0,-5 1-72 0 0,1 1 10 0 0,0 0 0 0 0,0 0 0 0 0,0-1 1 0 0,0 0-1 0 0,0 1 0 0 0,-1-2 0 0 0,1 1 0 0 0,-1 0 0 0 0,1-1 1 0 0,-1 1-1 0 0,0-1 0 0 0,0 0 0 0 0,0 0 0 0 0,0 0 0 0 0,-1-1 0 0 0,1 1 1 0 0,3-7-1 0 0,6-10 84 0 0,14-23-30 0 0,30-64 0 0 0,-32 41-3969 0 0,-13 46-6455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06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78 7832 0 0,'0'0'705'0'0,"0"0"-577"0"0,-4-4 939 0 0,0-1 0 0 0,0 1 0 0 0,0 0 0 0 0,-5-9 4513 0 0,-4 6-1719 0 0,-10 8 3036 0 0,33-3-6937 0 0,0 0 84 0 0,0 1 0 0 0,-1 0 0 0 0,1 1 0 0 0,0 0 0 0 0,0 0 0 0 0,-1 1 0 0 0,1 0 0 0 0,0 1 0 0 0,12 4 0 0 0,52 9 20 0 0,-26 0-51 0 0,-20-9 97 0 0,-18-4-76 0 0,1 1 0 0 0,-1-2 1 0 0,15 1-1 0 0,41 4 110 0 0,-20-1-68 0 0,14-2-115 0 0,106-9 1 0 0,-97-2 203 0 0,67-7 48 0 0,-4 11-130 0 0,-21 10 115 0 0,1 0 292 0 0,-47-6-464 0 0,221-5 116 0 0,-102-2-17 0 0,-15 4-7 0 0,38-2 63 0 0,-127 0-135 0 0,335-37 529 0 0,-308 29-308 0 0,-99 11-267 0 0,-9 2-75 0 0,0 1 0 0 0,0 0 0 0 0,0 0 0 0 0,1 0 0 0 0,-1 0 0 0 0,0 0 0 0 0,1 0 1 0 0,-1 0-1 0 0,1 0 0 0 0,-1 0 0 0 0,1 0 0 0 0,0 0 0 0 0,-1 0 0 0 0,1 0 0 0 0,0 2 0 0 0,-1 0-553 0 0,0 0 0 0 0,1 0 0 0 0,0 0 0 0 0,0 0-1 0 0,0 0 1 0 0,1 4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10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11 3224 0 0,'-4'4'120'0'0,"0"0"0"0"0,0-1 0 0 0,0 1 0 0 0,-1-1 0 0 0,-8 5 0 0 0,-20 12 18354 0 0,45-24-15549 0 0,-6 3-2697 0 0,0 0 0 0 0,1 0 1 0 0,-1 0-1 0 0,1 1 0 0 0,0-1 0 0 0,-1 2 0 0 0,1-1 0 0 0,7 2 0 0 0,18 1 102 0 0,334 1 1144 0 0,-269-3-1107 0 0,84-2 268 0 0,-32-3-463 0 0,80-5 357 0 0,-44 8-140 0 0,-97 2-255 0 0,165-1 195 0 0,-205 1-240 0 0,41-1 53 0 0,19-2 126 0 0,-14 1-67 0 0,-35-1-85 0 0,85 6 0 0 0,-58-1-36 0 0,-84-3-80 0 0,22-3 0 0 0,-20 1 0 0 0,1 0 0 0 0,0 0 0 0 0,-1 0 0 0 0,7-5 0 0 0,8-3 0 0 0,-16 8 0 0 0,3-5-16 0 0,7 1-35 0 0,-11 6-81 0 0,0-1-1 0 0,-1 0 0 0 0,1 0 0 0 0,0 1 0 0 0,-1-1 1 0 0,1 1-1 0 0,0 0 0 0 0,0-1 0 0 0,-1 1 1 0 0,1 0-1 0 0,0 0 0 0 0,0 0 0 0 0,0 0 1 0 0,-1 1-1 0 0,4-1 0 0 0,14 6-4849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16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36 3224 0 0,'0'0'1295'0'0,"-6"-6"3150"0"0,-21-11 3266 0 0,38 10-6668 0 0,7 4-574 0 0,-1 2-1 0 0,1 0 1 0 0,-1 1 0 0 0,1 0-1 0 0,18 4 1 0 0,-10-4-75 0 0,-22 0-309 0 0,0-1 0 0 0,1 1 0 0 0,-1 0 0 0 0,0 1 0 0 0,0-1 0 0 0,0 1 1 0 0,6 1-1 0 0,16 6 219 0 0,48 8-1 0 0,-8-2-12 0 0,-37-8-94 0 0,0-2-1 0 0,1-1 0 0 0,42-1 0 0 0,5 0 226 0 0,325 22 306 0 0,1-23-223 0 0,16-9 58 0 0,-142 27-168 0 0,-44-1 3 0 0,-5 1-144 0 0,-165-12-192 0 0,244 14 322 0 0,-170-20-161 0 0,142-3 354 0 0,-10-6 158 0 0,6-1-86 0 0,-38-2-206 0 0,120 4 402 0 0,-306 9-2834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23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3680 0 0,'0'0'284'0'0,"-12"3"64"0"0,-23 7 6640 0 0,25-8-5517 0 0,1 0 0 0 0,0 1-1 0 0,-12 5 1 0 0,-2 0 2188 0 0,18-6-3269 0 0,4-2-149 0 0,0 0 0 0 0,0 1 1 0 0,0-1-1 0 0,0 1 0 0 0,0-1 0 0 0,1 1 1 0 0,-1-1-1 0 0,0 1 0 0 0,0 0 1 0 0,1-1-1 0 0,-2 2 0 0 0,1-1 278 0 0,1-1-454 0 0,0 1 1 0 0,-1-1-1 0 0,1 0 1 0 0,0 0-1 0 0,0 1 1 0 0,0-1 0 0 0,-1 0-1 0 0,1 1 1 0 0,0-1-1 0 0,0 0 1 0 0,0 1-1 0 0,0-1 1 0 0,0 0-1 0 0,-1 1 1 0 0,1-1-1 0 0,0 0 1 0 0,0 1-1 0 0,0-1 1 0 0,0 1-1 0 0,0-1 1 0 0,0 0-1 0 0,0 1 1 0 0,0-1-1 0 0,0 0 1 0 0,1 1-1 0 0,-1-1 1 0 0,0 0-1 0 0,0 1 1 0 0,9 7 242 0 0,-7-5-193 0 0,1-1-1 0 0,0 1 0 0 0,0-1 1 0 0,0 0-1 0 0,0 0 1 0 0,0 0-1 0 0,0 0 0 0 0,1 0 1 0 0,-1-1-1 0 0,5 2 0 0 0,20 1 144 0 0,0-1-1 0 0,0-1 0 0 0,0-1 1 0 0,35-4-1 0 0,256 3 383 0 0,-140 3-368 0 0,50 2 16 0 0,-165-4-120 0 0,125-4 349 0 0,-180 2-1105 0 0,97-3 1835 0 0,-80 5-4608 0 0,2 0-3434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19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13160 0 0,'0'0'1186'0'0,"-8"3"-948"0"0,-3 2 522 0 0,1 0 1 0 0,0 1 0 0 0,0 1 0 0 0,0 0 0 0 0,0 0 0 0 0,-9 10 0 0 0,2 1 2042 0 0,-29 39 1 0 0,43-52-2462 0 0,0 0 0 0 0,0 1 0 0 0,0-1 0 0 0,1 0 0 0 0,0 1 0 0 0,-3 10 0 0 0,4-13-236 0 0,1 0-1 0 0,-1 0 0 0 0,1 0 1 0 0,-1 0-1 0 0,1 0 0 0 0,0 0 1 0 0,0 0-1 0 0,0 0 0 0 0,1 0 1 0 0,-1 0-1 0 0,1 0 0 0 0,0 0 0 0 0,0 0 1 0 0,1 4-1 0 0,-1-6-94 0 0,-1-1 0 0 0,1 0-1 0 0,-1 1 1 0 0,1-1 0 0 0,-1 0 0 0 0,1 1-1 0 0,-1-1 1 0 0,1 0 0 0 0,-1 0 0 0 0,1 0-1 0 0,-1 1 1 0 0,1-1 0 0 0,-1 0 0 0 0,1 0-1 0 0,0 0 1 0 0,-1 0 0 0 0,1 0 0 0 0,-1 0-1 0 0,1 0 1 0 0,-1 0 0 0 0,2 0 0 0 0,11-3 41 0 0,-7 0-40 0 0,0 0-1 0 0,0-1 0 0 0,0 1 0 0 0,-1-1 0 0 0,1 0 0 0 0,-1 0 1 0 0,0-1-1 0 0,-1 1 0 0 0,1-1 0 0 0,-1 0 0 0 0,6-9 0 0 0,5-9-847 0 0,18-37 0 0 0,-22 38-424 0 0,5-11-259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31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1 176 16615 0 0,'0'0'90'0'0,"0"-1"0"0"0,0 0 0 0 0,0 1 0 0 0,0-1 0 0 0,0 0 0 0 0,0 1 0 0 0,0-1 0 0 0,0 0 0 0 0,0 1 0 0 0,0-1 0 0 0,0 0 0 0 0,0 1-1 0 0,1-1 1 0 0,-1 1 0 0 0,0-1 0 0 0,1 0 0 0 0,-1 1 0 0 0,0-1 0 0 0,1 1 0 0 0,-1-1 0 0 0,0 1 0 0 0,1-1 0 0 0,0 0 0 0 0,1-1 241 0 0,0 1 0 0 0,-1-1 0 0 0,1 1 0 0 0,0 0 0 0 0,1 0 0 0 0,3-2 0 0 0,-1 0 210 0 0,1 1 1 0 0,0 1 0 0 0,0-1 0 0 0,11-1-1 0 0,73-5 1580 0 0,24-1-531 0 0,-4 9-1991 0 0,-44-1 843 0 0,-67 1-435 0 0,1 0-1 0 0,0 0 1 0 0,0 0 0 0 0,0 0-1 0 0,0 0 1 0 0,0 0 0 0 0,0-1-1 0 0,0 1 1 0 0,0 0-1 0 0,0 0 1 0 0,0 0 0 0 0,0 0-1 0 0,0 0 1 0 0,0 0 0 0 0,0 0-1 0 0,0-1 1 0 0,0 1 0 0 0,0 0-1 0 0,0 0 1 0 0,0 0-1 0 0,0 0 1 0 0,0 0 0 0 0,0 0-1 0 0,0-1 1 0 0,0 1 0 0 0,0 0-1 0 0,0 0 1 0 0,0 0-1 0 0,0 0 1 0 0,0 0 0 0 0,0 0-1 0 0,0 0 1 0 0,0 0 0 0 0,0-1-1 0 0,0 1 1 0 0,1 0-1 0 0,-1 0 1 0 0,0 0 0 0 0,0 0-1 0 0,0 0 1 0 0,0 0 0 0 0,0 0-1 0 0,0 0 1 0 0,0 0 0 0 0,0 0-1 0 0,1 0 1 0 0,-1 0-1 0 0,0 0 1 0 0,0-1 0 0 0,0 1-1 0 0,0 0 1 0 0,0 0 0 0 0,0 0-1 0 0,0 0 1 0 0,1 0-1 0 0,-1 0 1 0 0,0 0 0 0 0,0 0-1 0 0,0 0 1 0 0,0 1 0 0 0,0-1-1 0 0,1 0 1 0 0,-9-6 273 0 0,7 6-223 0 0,-12-9 180 0 0,-1 1 0 0 0,0 1 1 0 0,-23-9-1 0 0,13 6-162 0 0,-2-2 171 0 0,-49-14 1 0 0,61 20-15 0 0,11 3-29 0 0,9 0-150 0 0,9 2-42 0 0,96-8 51 0 0,-91 8 120 0 0,0 2 0 0 0,0 0 0 0 0,29 6 0 0 0,-46-7-153 0 0,0 1 0 0 0,0 0 0 0 0,0 0 0 0 0,-1-1 0 0 0,1 1 0 0 0,-1 1 0 0 0,1-1 0 0 0,0 0 0 0 0,-1 1 0 0 0,0-1 0 0 0,1 1-1 0 0,-1 0 1 0 0,0 0 0 0 0,0 0 0 0 0,3 3 0 0 0,-4-2-41 0 0,1-1 1 0 0,-1 0-1 0 0,0 1 1 0 0,0-1-1 0 0,-1 1 0 0 0,1-1 1 0 0,-1 1-1 0 0,1 0 0 0 0,-1-1 1 0 0,0 1-1 0 0,0 0 1 0 0,0-1-1 0 0,0 1 0 0 0,0-1 1 0 0,0 1-1 0 0,-1 0 0 0 0,0 2 1 0 0,-2 5 53 0 0,-1 0 0 0 0,0 0 0 0 0,0 0 0 0 0,-1-1 0 0 0,0 0 0 0 0,0 0 0 0 0,-1 0 0 0 0,-10 11 1 0 0,-61 60 59 0 0,68-71-379 0 0,0-1 1 0 0,0 0-1 0 0,-1-1 1 0 0,0 0-1 0 0,0-1 1 0 0,-19 9-1 0 0,28-14-540 0 0,7-12-2388 0 0,4-3 1403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32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1 23039 0 0,'0'0'528'0'0,"-3"7"704"0"0,-2 4-1078 0 0,1 0-1 0 0,0 0 0 0 0,0 0 0 0 0,2 1 1 0 0,-1-1-1 0 0,0 16 0 0 0,-2 7 473 0 0,-4 25 816 0 0,-2 99 0 0 0,11-125-1669 0 0,1 0 0 0 0,1 0 1 0 0,2 0-1 0 0,1-1 0 0 0,1 1 1 0 0,14 38-1 0 0,-17-62-1397 0 0</inkml:trace>
  <inkml:trace contextRef="#ctx0" brushRef="#br0" timeOffset="1">0 411 16128 0 0,'0'0'1241'0'0,"0"-1"-1102"0"0,0 1 1 0 0,0-1-1 0 0,0 1 0 0 0,0-1 1 0 0,1 0-1 0 0,-1 1 1 0 0,0-1-1 0 0,0 1 1 0 0,0-1-1 0 0,0 1 0 0 0,1-1 1 0 0,-1 1-1 0 0,0-1 1 0 0,1 1-1 0 0,-1-2 0 0 0,5-1 752 0 0,0-1-1 0 0,0 1 1 0 0,0 0-1 0 0,1 0 1 0 0,-1 0 0 0 0,9-2-1 0 0,38-11-150 0 0,-34 11-484 0 0,36-7-491 0 0,1 2 0 0 0,93-5 0 0 0,-114 12-403 0 0,163-17-9099 0 0,-152 15 8644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32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83 13104 0 0,'10'-3'679'0'0,"1"0"0"0"0,14-1 0 0 0,1-1 1509 0 0,-2 0-538 0 0,-1-1 0 0 0,0-1 1 0 0,42-20-1 0 0,-30 8-726 0 0,-35 18-851 0 0,-29-1 347 0 0,21 3-374 0 0,0 1-1 0 0,0 0 1 0 0,0 1-1 0 0,1 0 1 0 0,-1 0 0 0 0,1 1-1 0 0,-1 0 1 0 0,-9 7-1 0 0,-52 44 691 0 0,68-54-720 0 0,-8 7 59 0 0,1 0 1 0 0,1 0 0 0 0,-1 1 0 0 0,-8 13 0 0 0,13-16-13 0 0,-1 0 0 0 0,1-1 0 0 0,0 1 0 0 0,1 1 0 0 0,0-1 0 0 0,0 0 0 0 0,0 0 0 0 0,-1 13 0 0 0,3-17-58 0 0,0-1 1 0 0,0 0-1 0 0,0 0 0 0 0,0 0 0 0 0,0 0 0 0 0,0 0 0 0 0,1 1 0 0 0,-1-1 1 0 0,0 0-1 0 0,1 0 0 0 0,-1 0 0 0 0,1 0 0 0 0,-1 0 0 0 0,1 0 1 0 0,0 0-1 0 0,-1 0 0 0 0,1 0 0 0 0,0-1 0 0 0,0 1 0 0 0,0 0 1 0 0,-1 0-1 0 0,1-1 0 0 0,0 1 0 0 0,0 0 0 0 0,0-1 0 0 0,0 1 1 0 0,0-1-1 0 0,0 1 0 0 0,0-1 0 0 0,1 0 0 0 0,-1 1 0 0 0,0-1 1 0 0,1 0-1 0 0,4 2-29 0 0,0-2 0 0 0,0 1 1 0 0,0 0-1 0 0,0-1 0 0 0,6-1 0 0 0,2 0-586 0 0,0-2 0 0 0,1 1 0 0 0,21-8 0 0 0,15-8-6225 0 0,-50 17 6697 0 0,39-13-7657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33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 12440 0 0,'-38'10'2454'0'0,"31"-9"-580"0"0,0 1 1 0 0,1-1-1 0 0,-1 2 1 0 0,0-1-1 0 0,-11 7 1928 0 0,40 0-2483 0 0,-16-6-1190 0 0,9 4 78 0 0,-7-4-127 0 0,-1 0 0 0 0,0 1 0 0 0,0 0 1 0 0,0 0-1 0 0,7 7 0 0 0,-12-10-65 0 0,0 1 0 0 0,-1-1-1 0 0,1 1 1 0 0,-1 0 0 0 0,0 0 0 0 0,0 0 0 0 0,1 0-1 0 0,-1 0 1 0 0,0 0 0 0 0,-1 0 0 0 0,1 0 0 0 0,0 0-1 0 0,-1 0 1 0 0,1 0 0 0 0,-1 1 0 0 0,1-1 0 0 0,-1 0-1 0 0,0 0 1 0 0,0 1 0 0 0,0-1 0 0 0,0 0-1 0 0,-1 0 1 0 0,0 3 0 0 0,-1 5 68 0 0,-1 0 0 0 0,0 0 0 0 0,-1 0 0 0 0,0-1 0 0 0,0 1 0 0 0,-1-1 0 0 0,0 0 0 0 0,-1-1 0 0 0,0 1 0 0 0,0-1 0 0 0,-1 0 0 0 0,-13 12 0 0 0,13-15-160 0 0,1 1 0 0 0,-1-1 0 0 0,1-1 0 0 0,-1 1 0 0 0,-1-1-1 0 0,1-1 1 0 0,-1 1 0 0 0,1-1 0 0 0,-1-1 0 0 0,0 1 0 0 0,0-1 0 0 0,0-1 0 0 0,0 1-1 0 0,0-1 1 0 0,-1-1 0 0 0,-12 0 0 0 0,20 0-121 0 0,-1 0 0 0 0,1 0 0 0 0,0-1 1 0 0,-1 1-1 0 0,1-1 0 0 0,-1 1 0 0 0,1-1 0 0 0,0 1 0 0 0,0-1 0 0 0,-1 0 1 0 0,1 0-1 0 0,0 1 0 0 0,0-1 0 0 0,0 0 0 0 0,0 0 0 0 0,0 0 0 0 0,0 0 0 0 0,0-1 1 0 0,0 1-1 0 0,0 0 0 0 0,0 0 0 0 0,1 0 0 0 0,-1-1 0 0 0,1 1 0 0 0,-1 0 0 0 0,1-1 1 0 0,-1 1-1 0 0,1-1 0 0 0,0 1 0 0 0,-1 0 0 0 0,1-3 0 0 0,4-8-8669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33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1 21191 0 0,'0'0'1920'0'0,"-3"8"-1544"0"0,-4 16 1701 0 0,-8 47-1 0 0,1-3-669 0 0,-2-2-1026 0 0,4 2 1 0 0,-5 84-1 0 0,14-126-385 0 0,2 1 1 0 0,1-1-1 0 0,6 45 0 0 0,2-21-2628 0 0</inkml:trace>
  <inkml:trace contextRef="#ctx0" brushRef="#br0" timeOffset="1">1 382 23039 0 0,'0'0'2248'0'0,"3"-3"-2000"0"0,2 1-248 0 0,6 2 0 0 0,1-3 0 0 0,-1 0 456 0 0,3 3 48 0 0,0 0 8 0 0,0-2 0 0 0,1 2-416 0 0,1-3-96 0 0,-1 3 0 0 0,1 0 0 0 0,1-2-552 0 0,0 0-136 0 0,0-1-24 0 0,0 1-9623 0 0</inkml:trace>
  <inkml:trace contextRef="#ctx0" brushRef="#br0" timeOffset="2">432 369 11976 0 0,'-4'8'1064'0'0,"-1"4"-848"0"0,0 4-216 0 0,-1 0 0 0 0,-3 2 2328 0 0,1 0 423 0 0,-3-1 81 0 0,2 1 16 0 0,4 0-2184 0 0,-1-4-440 0 0,1-1-96 0 0,2-1-8 0 0,3-4-768 0 0,0-5-152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33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 21191 0 0,'0'0'1024'0'0,"0"-2"280"0"0,0 10-1304 0 0,-2-1-736 0 0,2 5-160 0 0,0 1-40 0 0,0-1-7543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34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0 316 19751 0 0,'0'0'1788'0'0,"6"-10"227"0"0,51-106 4023 0 0,-13 28-4458 0 0,-34 68-1216 0 0,-8 19-180 0 0,-5 12-161 0 0,0-1-23 0 0,1 1 0 0 0,1 0 0 0 0,0 1 0 0 0,0-1 0 0 0,1 0 0 0 0,1 0 0 0 0,-1 0 0 0 0,2 0 0 0 0,0 0 0 0 0,4 15 0 0 0,-5-22 0 0 0,0 0-1 0 0,0-1 0 0 0,1 1 1 0 0,-1-1-1 0 0,1 0 1 0 0,0 0-1 0 0,0 1 1 0 0,0-1-1 0 0,3 3 1 0 0,-4-5 2 0 0,0 0 0 0 0,0-1 0 0 0,0 1 0 0 0,0 0 1 0 0,0-1-1 0 0,1 1 0 0 0,-1-1 0 0 0,0 1 0 0 0,0-1 1 0 0,0 0-1 0 0,1 1 0 0 0,-1-1 0 0 0,0 0 0 0 0,1 0 0 0 0,-1 0 1 0 0,0 0-1 0 0,0 0 0 0 0,1 0 0 0 0,-1 0 0 0 0,0 0 0 0 0,0-1 1 0 0,1 1-1 0 0,-1 0 0 0 0,0-1 0 0 0,0 1 0 0 0,0-1 1 0 0,0 0-1 0 0,1 1 0 0 0,0-2 0 0 0,10-6-28 0 0,-1 0 0 0 0,0 0 0 0 0,-1-1 0 0 0,0 0 0 0 0,0-1 0 0 0,-1-1 0 0 0,-1 1 1 0 0,1-1-1 0 0,-2-1 0 0 0,12-20 0 0 0,-9 14-478 0 0,1 0 1 0 0,17-21-1 0 0,10-7-5224 0 0,-24 30-3287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34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 20735 0 0,'0'0'2083'0'0,"-8"10"-1894"0"0,-8 3 579 0 0,0 2 0 0 0,-14 16 0 0 0,24-25-480 0 0,1 1 0 0 0,0 0 0 0 0,1 0 0 0 0,-1 0 0 0 0,1 0 0 0 0,1 1 0 0 0,-6 15 0 0 0,8-21-263 0 0,1-1 0 0 0,-1 1-1 0 0,1 0 1 0 0,0-1 0 0 0,0 1-1 0 0,0 0 1 0 0,0-1 0 0 0,0 1-1 0 0,0 0 1 0 0,0-1 0 0 0,1 1 0 0 0,-1-1-1 0 0,0 1 1 0 0,1 0 0 0 0,0-1-1 0 0,-1 1 1 0 0,1-1 0 0 0,0 0 0 0 0,0 1-1 0 0,-1-1 1 0 0,1 1 0 0 0,0-1-1 0 0,0 0 1 0 0,1 0 0 0 0,-1 0-1 0 0,0 1 1 0 0,0-1 0 0 0,1 0 0 0 0,-1-1-1 0 0,0 1 1 0 0,1 0 0 0 0,-1 0-1 0 0,1 0 1 0 0,1 0 0 0 0,-1 0 21 0 0,1-1 1 0 0,-1 1-1 0 0,1 0 0 0 0,-1-1 1 0 0,0 0-1 0 0,1 1 1 0 0,-1-1-1 0 0,1 0 0 0 0,-1 0 1 0 0,1 0-1 0 0,-1-1 1 0 0,1 1-1 0 0,-1-1 0 0 0,1 1 1 0 0,-1-1-1 0 0,0 0 0 0 0,1 0 1 0 0,-1 0-1 0 0,0 0 1 0 0,0 0-1 0 0,4-3 0 0 0,-1-1 54 0 0,-1 0-1 0 0,1-1 0 0 0,-1 1 0 0 0,0-1 0 0 0,0 0 0 0 0,-1-1 0 0 0,0 1 0 0 0,0 0 1 0 0,3-9-1 0 0,-4 7 102 0 0,1 1 1 0 0,0 0-1 0 0,1 0 1 0 0,-1 1 0 0 0,2-1-1 0 0,-1 1 1 0 0,7-8-1 0 0,-11 13-195 0 0,1 1-1 0 0,-1 0 1 0 0,0 0-1 0 0,1 0 0 0 0,-1 0 1 0 0,0 0-1 0 0,1 0 1 0 0,-1 0-1 0 0,0 0 0 0 0,1 0 1 0 0,-1 0-1 0 0,1 0 1 0 0,-1 0-1 0 0,0 0 1 0 0,1 0-1 0 0,-1 0 0 0 0,0 0 1 0 0,1 0-1 0 0,-1 0 1 0 0,0 0-1 0 0,1 1 0 0 0,-1-1 1 0 0,0 0-1 0 0,1 0 1 0 0,-1 0-1 0 0,0 1 0 0 0,1-1 1 0 0,-1 0-1 0 0,0 0 1 0 0,0 1-1 0 0,1-1 0 0 0,-1 0 1 0 0,0 1-1 0 0,0-1 1 0 0,0 0-1 0 0,0 1 1 0 0,1-1-1 0 0,7 13-356 0 0,-6-6 334 0 0,-1 0-1 0 0,0 0 1 0 0,0 0 0 0 0,0 0 0 0 0,0 1-1 0 0,-1-1 1 0 0,-1 0 0 0 0,1 0 0 0 0,-2 8-1 0 0,0-4 15 0 0,0 5 9 0 0,-2 0-1 0 0,1 0 1 0 0,-2-1-1 0 0,-12 27 1 0 0,15-36 56 0 0,-1 0 0 0 0,0-1 0 0 0,0 1 0 0 0,-1-1 0 0 0,1 0 0 0 0,-1 0 0 0 0,0 0 0 0 0,0-1 0 0 0,-1 1 0 0 0,-6 4 0 0 0,8-7-374 0 0,-1 0 1 0 0,1 0 0 0 0,-1 0-1 0 0,0 0 1 0 0,0-1-1 0 0,0 0 1 0 0,0 0-1 0 0,0 0 1 0 0,0 0-1 0 0,-1 0 1 0 0,1-1 0 0 0,0 0-1 0 0,0 1 1 0 0,0-2-1 0 0,-9 0 1 0 0,-1-1-1224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39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0 184 14024 0 0,'1'-7'674'0'0,"3"-9"-367"0"0,1 1-1 0 0,0 0 1 0 0,13-23-1 0 0,-1 1 1055 0 0,-14 32-901 0 0,-1-1 1 0 0,0 1-1 0 0,1 0 0 0 0,0 0 1 0 0,0 0-1 0 0,8-8 1 0 0,-10 12-405 0 0,0 0 0 0 0,0 0 1 0 0,1 0-1 0 0,-1 0 0 0 0,0 0 1 0 0,1 0-1 0 0,-1 1 0 0 0,1-1 1 0 0,-1 0-1 0 0,1 1 0 0 0,-1-1 1 0 0,1 1-1 0 0,-1 0 0 0 0,1-1 1 0 0,-1 1-1 0 0,1 0 0 0 0,0 0 1 0 0,-1 0-1 0 0,1 0 0 0 0,-1 0 1 0 0,1 0-1 0 0,0 1 0 0 0,-1-1 1 0 0,1 0-1 0 0,-1 1 0 0 0,1 0 1 0 0,-1-1-1 0 0,1 1 0 0 0,-1 0 1 0 0,2 0-1 0 0,1 2-44 0 0,-1-1-1 0 0,0 1 1 0 0,0 0 0 0 0,0 0 0 0 0,0 0-1 0 0,0 0 1 0 0,0 1 0 0 0,-1-1 0 0 0,3 5-1 0 0,17 34 33 0 0,46 148 106 0 0,-29-45 344 0 0,-22-83-210 0 0,-4 0 91 0 0,-8-37-416 0 0,10 34-1 0 0,-13-55 295 0 0,0 1 0 0 0,-1-1-1 0 0,0 1 1 0 0,0 0 0 0 0,1 9-1 0 0,-2-13-178 0 0,-22 11 308 0 0,18-12-354 0 0,0 0 0 0 0,0 0 0 0 0,1 0-1 0 0,-1 0 1 0 0,0-1 0 0 0,0 1 0 0 0,0-1 0 0 0,1 0-1 0 0,-1-1 1 0 0,0 1 0 0 0,1 0 0 0 0,-6-4-1 0 0,-4-2-80 0 0,-22-15 0 0 0,18 9 318 0 0,0 0-1 0 0,1-1 1 0 0,0-1 0 0 0,1-1-1 0 0,-23-30 1 0 0,33 34-105 0 0,5 11-158 0 0,-1 0 0 0 0,1-1 0 0 0,-1 1 0 0 0,1-1 0 0 0,-1 1 0 0 0,0 0 0 0 0,0-1 0 0 0,0 1 0 0 0,-1-2 0 0 0,2 3 231 0 0,1 1-166 0 0,7 4-71 0 0,0 0 1 0 0,-1 0-1 0 0,1 1 1 0 0,-2 0 0 0 0,1 0-1 0 0,-1 1 1 0 0,1 0-1 0 0,7 12 1 0 0,-5-7-6 0 0,1 0-1 0 0,14 12 1 0 0,-20-21 10 0 0,3 3 7 0 0,-1 0 1 0 0,1-1-1 0 0,0 0 0 0 0,16 8 1 0 0,-21-12-9 0 0,1 0 1 0 0,0 0 0 0 0,-1 0-1 0 0,1 0 1 0 0,0-1-1 0 0,-1 0 1 0 0,1 1-1 0 0,0-1 1 0 0,0 0-1 0 0,0 0 1 0 0,-1-1-1 0 0,1 1 1 0 0,0 0-1 0 0,0-1 1 0 0,-1 0-1 0 0,1 0 1 0 0,0 0-1 0 0,-1 0 1 0 0,5-2-1 0 0,5-4 75 0 0,0-1 0 0 0,14-12 0 0 0,-15 11-1391 0 0,24-14 1 0 0,-23 16-4997 0 0,2-1-1958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12:51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79 254 3224 0 0,'-11'-5'288'0'0,"4"1"925"0"0,-18-14 6559 0 0,17 7-7280 0 0,-5-5 591 0 0,13 15-853 0 0,-6-3 224 0 0,6 4-387 0 0,0 0 0 0 0,0-1 0 0 0,0 1 0 0 0,-1 0 1 0 0,1 0-1 0 0,0 0 0 0 0,0 0 0 0 0,0 0 0 0 0,0-1 0 0 0,0 1 1 0 0,-1 0-1 0 0,1 0 0 0 0,0 0 0 0 0,0 0 0 0 0,0 0 1 0 0,0 0-1 0 0,-1 0 0 0 0,1 0 0 0 0,0 0 0 0 0,0-1 0 0 0,0 1 1 0 0,-1 0-1 0 0,1 0 0 0 0,0 0 0 0 0,0 0 0 0 0,0 0 1 0 0,-1 0-1 0 0,1 0 0 0 0,0 1 0 0 0,0-1 0 0 0,0 0 0 0 0,-1 0 1 0 0,1 0-1 0 0,0 0 0 0 0,0 0 0 0 0,0 0 0 0 0,-1 0 1 0 0,1 0-1 0 0,0 0 0 0 0,0 0 0 0 0,0 1 0 0 0,0-1 0 0 0,0 0 1 0 0,-1 0-1 0 0,1 0 0 0 0,0 0 0 0 0,0 0 0 0 0,0 1 1 0 0,0-1-1 0 0,0 0 0 0 0,0 0 0 0 0,0 0 0 0 0,-1 1 0 0 0,2 0-13 0 0,-1 0 0 0 0,1 0 0 0 0,-1 0 0 0 0,1 0 0 0 0,-1 0 0 0 0,1 0 0 0 0,0 0-1 0 0,-1 0 1 0 0,1 0 0 0 0,0 0 0 0 0,0-1 0 0 0,1 2 0 0 0,0 0 93 0 0,0 1-89 0 0,1-1 0 0 0,-1 0 0 0 0,1 1-1 0 0,0-1 1 0 0,0-1 0 0 0,0 1 0 0 0,0 0-1 0 0,0-1 1 0 0,0 1 0 0 0,0-1 0 0 0,1 0-1 0 0,-1 0 1 0 0,7 1 0 0 0,5 0 100 0 0,29 1 1 0 0,-28-2-85 0 0,276 1 758 0 0,-167-3-664 0 0,287-8 330 0 0,-384 9-562 0 0,154-8 339 0 0,98-1 240 0 0,668-56 1221 0 0,-654 43-1361 0 0,-89 9 114 0 0,-34 6 41 0 0,41-4 188 0 0,-136 3-512 0 0,-10 3-12 0 0,-1-4 0 0 0,66-17 0 0 0,49-19 127 0 0,-173 43-281 0 0,-1 1 0 0 0,1 0 0 0 0,13-1 0 0 0,-17 2-213 0 0,0 0 1 0 0,0 1 0 0 0,0-1-1 0 0,-1 0 1 0 0,1 1 0 0 0,0 0-1 0 0,0 0 1 0 0,-1 0 0 0 0,1 0-1 0 0,0 0 1 0 0,-1 0 0 0 0,4 2-1 0 0,0 3-1519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19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0 23039 0 0,'-3'6'323'0'0,"0"-1"0"0"0,0 1 1 0 0,0-1-1 0 0,1 1 0 0 0,0 0 0 0 0,0 0 0 0 0,-1 7 0 0 0,0 4-130 0 0,0 23 0 0 0,3 13 1155 0 0,10 90 1 0 0,-4-84-806 0 0,-1-12-537 0 0,1-1 0 0 0,2-1 0 0 0,3 1 0 0 0,1-2 0 0 0,25 61 0 0 0,-35-101-305 0 0,-1 0 0 0 0,1-1 0 0 0,0 1 0 0 0,0 0 1 0 0,1-1-1 0 0,-1 0 0 0 0,1 1 0 0 0,-1-1 0 0 0,1 0 0 0 0,0 0 0 0 0,0-1 1 0 0,1 1-1 0 0,6 4 0 0 0</inkml:trace>
  <inkml:trace contextRef="#ctx0" brushRef="#br0" timeOffset="1">16 415 16583 0 0,'-8'3'1730'0'0,"0"5"3021"0"0,8-8-4678 0 0,23-1 6367 0 0,-15 0-7813 0 0,120-15 3767 0 0,-82 9-2093 0 0,78-4-1 0 0,-95 11-509 0 0,43 1-3806 0 0,-49 1-5793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3:58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53 3224 0 0,'0'0'143'0'0,"-9"-12"2907"0"0,8 2-1474 0 0,1 8-1404 0 0,-1 1 0 0 0,1 0 0 0 0,0 0 0 0 0,0-1 1 0 0,0 1-1 0 0,-1 0 0 0 0,1 0 0 0 0,-1 0 0 0 0,1 0 0 0 0,-1-1 0 0 0,1 1 0 0 0,-1 0 0 0 0,-1-1 0 0 0,0-4 819 0 0,2 6-975 0 0,0 0 1 0 0,0 0 0 0 0,0 0-1 0 0,0-1 1 0 0,0 1 0 0 0,0 0-1 0 0,0 0 1 0 0,0 0 0 0 0,0-1-1 0 0,0 1 1 0 0,0 0 0 0 0,0 0-1 0 0,0 0 1 0 0,0 0 0 0 0,0-1-1 0 0,0 1 1 0 0,-1 0 0 0 0,1 0-1 0 0,0 0 1 0 0,0 0-1 0 0,0-1 1 0 0,0 1 0 0 0,0 0-1 0 0,0 0 1 0 0,-1 0 0 0 0,1 0-1 0 0,0 0 1 0 0,0 0 0 0 0,0 0-1 0 0,0 0 1 0 0,-1-1 0 0 0,1 1-1 0 0,0 0 1 0 0,0 0 0 0 0,0 0-1 0 0,-1 0 1 0 0,1 0 0 0 0,0 0-1 0 0,-1 0 70 0 0,0 0 1 0 0,0-1-1 0 0,1 1 0 0 0,-1 0 0 0 0,0 0 0 0 0,0 0 0 0 0,0 0 1 0 0,0 0-1 0 0,0 0 0 0 0,1 0 0 0 0,-1 0 0 0 0,0 0 0 0 0,0 0 1 0 0,0 0-1 0 0,0 1 0 0 0,1-1 0 0 0,-1 0 0 0 0,0 1 0 0 0,0-1 0 0 0,1 0 1 0 0,-1 1-1 0 0,0-1 0 0 0,0 1 0 0 0,-13 17 1568 0 0,13-15-1302 0 0,-1 0 0 0 0,0 0 1 0 0,0 0-1 0 0,0-1 0 0 0,-4 4 0 0 0,6-6-317 0 0,0 0 0 0 0,0 0 0 0 0,0 1 0 0 0,-1-1-1 0 0,1 0 1 0 0,0 0 0 0 0,0 0 0 0 0,0 0 0 0 0,0 0 0 0 0,0 0 0 0 0,-1 1 0 0 0,1-1 0 0 0,0 0 0 0 0,0 0 0 0 0,0 0 0 0 0,0 0 0 0 0,0 1 0 0 0,0-1-1 0 0,0 0 1 0 0,0 0 0 0 0,0 0 0 0 0,0 1 0 0 0,0-1 0 0 0,0 0 0 0 0,0 0 0 0 0,-1 0 0 0 0,1 1 0 0 0,1-1 0 0 0,-1 0 0 0 0,0 0 0 0 0,0 0 0 0 0,0 1-1 0 0,0-1 1 0 0,0 0 0 0 0,0 0 0 0 0,0 0 0 0 0,0 0 0 0 0,0 1 0 0 0,0-1 0 0 0,0 0 0 0 0,0 0 0 0 0,1 0 0 0 0,-1 0 0 0 0,0 1 0 0 0,0-1 0 0 0,13 5 720 0 0,19-1-192 0 0,-18-4-287 0 0,26 0 469 0 0,40 5-1 0 0,-48-3-435 0 0,0-1-1 0 0,42-4 1 0 0,-17 0 45 0 0,330 6 862 0 0,-369-2-1117 0 0,213 21 871 0 0,29 0 375 0 0,-173-15-263 0 0,0 0-514 0 0,-64-4-585 0 0,-19-2 121 0 0,1-1-1 0 0,0 1 1 0 0,-1-1-1 0 0,10 0 1 0 0,-12-1-87 0 0,0 1 0 0 0,-1 0 0 0 0,1-1 1 0 0,-1 1-1 0 0,1-1 0 0 0,-1 0 0 0 0,0 1 0 0 0,1-1 0 0 0,-1 0 0 0 0,0 0 1 0 0,1 0-1 0 0,-1 0 0 0 0,0 0 0 0 0,0 0 0 0 0,0 0 0 0 0,0-1 1 0 0,0 1-1 0 0,0 0 0 0 0,1-2 0 0 0,12-17-1540 0 0,-8 15 618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3:59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4 127 2760 0 0,'0'0'125'0'0,"2"-22"4380"0"0,-1 20-4120 0 0,-1 2-326 0 0,0-1 1 0 0,1 1 0 0 0,-1 0 0 0 0,0 0-1 0 0,0 0 1 0 0,0-1 0 0 0,0 1-1 0 0,0 0 1 0 0,1 0 0 0 0,-1-1-1 0 0,0 1 1 0 0,-9-11 9631 0 0,15 15-8878 0 0,3 0-573 0 0,0-1 0 0 0,0 0-1 0 0,1 0 1 0 0,0-1-1 0 0,-1 0 1 0 0,1-1-1 0 0,0 0 1 0 0,0 0-1 0 0,13-2 1 0 0,-2 2 128 0 0,311-8 2447 0 0,-233 0-2559 0 0,166-15 531 0 0,373-25 1211 0 0,-444 48-1363 0 0,-70 0-365 0 0,58 12 213 0 0,-76-3-143 0 0,-82-8-215 0 0,1-2 1 0 0,0 0-1 0 0,-1-1 0 0 0,39-8 1 0 0,-49 6-65 0 0,23-8 0 0 0,-34 10-70 0 0,1 0 0 0 0,-1-1 0 0 0,0 1 1 0 0,0-1-1 0 0,0 0 0 0 0,0 0 0 0 0,0 0 0 0 0,0 0 0 0 0,-1 0 0 0 0,1-1 0 0 0,-1 1 0 0 0,4-6 0 0 0,-2 5-838 0 0,4 3-3771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01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80 3224 0 0,'2'-1'2045'0'0,"5"-3"1300"0"0,8-1 2101 0 0,11-1-2282 0 0,0 0-1343 0 0,36-9 1021 0 0,100-11 0 0 0,66 12-961 0 0,2 14-931 0 0,-48 6-159 0 0,-58-2-544 0 0,489 4 1157 0 0,-612-8-1402 0 0,178-9 417 0 0,-174 9-448 0 0,-1-1 0 0 0,1 1 1 0 0,-1-1-1 0 0,0 0 0 0 0,1-1 0 0 0,-1 1 0 0 0,7-4 0 0 0,-10 4-703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02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1 3224 0 0,'-32'9'221'0'0,"-22"5"877"0"0,19-9 2455 0 0,-13 1-54 0 0,28-3-2005 0 0,-28 0 1 0 0,40-3-883 0 0,1 1 0 0 0,-1-1 1 0 0,1 1-1 0 0,0 1 0 0 0,-1-1 1 0 0,-9 5 2200 0 0,38-6-1193 0 0,157 7 1736 0 0,-3-6-2313 0 0,159-2 158 0 0,-211 0-1063 0 0,164-5 216 0 0,-4-3-16 0 0,-115 5-204 0 0,-98 4 194 0 0,0 4 0 0 0,114 20 0 0 0,-169-21-303 0 0,23 9 0 0 0,1 0 29 0 0,1 0-54 0 0,-39-12-322 0 0,1 0 0 0 0,-1 0-1 0 0,1 0 1 0 0,-1 0 0 0 0,1 0 0 0 0,-1 0-1 0 0,1 0 1 0 0,-1 0 0 0 0,0 0 0 0 0,1-1-1 0 0,-1 1 1 0 0,1-1 0 0 0,-1 1 0 0 0,0-1 0 0 0,1 1-1 0 0,-1-1 1 0 0,0 0 0 0 0,2-1 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04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58 7368 0 0,'-7'5'7570'0'0,"10"-5"-5910"0"0,45-11 1688 0 0,-24 5-2330 0 0,45-5 0 0 0,-44 9-578 0 0,218-7 375 0 0,-2 24 749 0 0,78 4 642 0 0,-51-28-893 0 0,-158 3-650 0 0,31-7 136 0 0,-18-10-89 0 0,-114 20-687 0 0,-8 2-238 0 0,-1 1 0 0 0,1-1 0 0 0,0 1 1 0 0,-1 0-1 0 0,1 0 0 0 0,0-1 0 0 0,0 1 0 0 0,-1 0 1 0 0,1 0-1 0 0,0 0 0 0 0,-1 0 0 0 0,1 0 1 0 0,0 0-1 0 0,0 0 0 0 0,-1 0 0 0 0,1 0 0 0 0,0 0 1 0 0,0 0-1 0 0,2 2-1268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12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53 163 5064 0 0,'0'0'232'0'0,"5"5"32"0"0,-20-16 5059 0 0,10 8-3932 0 0,0 0 0 0 0,0-1-1 0 0,0 1 1 0 0,-5-8 0 0 0,5 7-674 0 0,-2-3 645 0 0,14 9-521 0 0,0 2-560 0 0,0-1 0 0 0,1 0 0 0 0,-1 0 0 0 0,1 0 0 0 0,0-1 1 0 0,11 1-1 0 0,-18-3-248 0 0,0 0 0 0 0,0 0 1 0 0,0 0-1 0 0,0 0 0 0 0,0 0 1 0 0,0 0-1 0 0,0-1 0 0 0,0 1 1 0 0,0 0-1 0 0,0-1 0 0 0,0 1 1 0 0,0-1-1 0 0,0 1 0 0 0,0-1 1 0 0,1 0-1 0 0,11-5 295 0 0,-2 4-104 0 0,1 0 0 0 0,0 2 0 0 0,0-1 0 0 0,16 2 0 0 0,-1 0 68 0 0,164-7 1423 0 0,-102 2-1125 0 0,309-22 1233 0 0,-14 2-742 0 0,-306 20-932 0 0,379-12 1014 0 0,-301 6-1054 0 0,20-1 358 0 0,-18 7 69 0 0,-154 4-521 0 0,1 0 0 0 0,-1-1 0 0 0,0 0 0 0 0,0 0 1 0 0,0 0-1 0 0,0 0 0 0 0,0 0 0 0 0,6-4 0 0 0,-10 5-59 0 0,1 0 0 0 0,-1 0 0 0 0,0 0 0 0 0,0 0 0 0 0,1 0 0 0 0,-1 0 0 0 0,0 0-1 0 0,1 0 1 0 0,-1 0 0 0 0,0 0 0 0 0,0-1 0 0 0,1 1 0 0 0,-1 0 0 0 0,0 0 0 0 0,0 0 0 0 0,0-1 0 0 0,1 1 0 0 0,-1 0 0 0 0,0 0 0 0 0,0 0 0 0 0,0-1-1 0 0,1 1 1 0 0,-1 0 0 0 0,0 0 0 0 0,0-1 0 0 0,0 1 0 0 0,0 0 0 0 0,0-1 0 0 0,0 1 0 0 0,0 0 0 0 0,0 0 0 0 0,0-1 0 0 0,0 1 0 0 0,0 0 0 0 0,0-1-1 0 0,0 1 1 0 0,0 0 0 0 0,0-1 0 0 0,0 1 0 0 0,0 0 0 0 0,0 0 0 0 0,0-1 0 0 0,0 1 0 0 0,0 0 0 0 0,-1-6-1517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13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9384 0 0,'0'0'430'0'0,"0"-22"337"0"0,3-15 9421 0 0,14 30-9050 0 0,-1 8-665 0 0,1 1 0 0 0,17 4-1 0 0,-2 0-78 0 0,8 0 141 0 0,273 30 2314 0 0,49-24-965 0 0,80-7-777 0 0,-72 7-360 0 0,-189-4-685 0 0,-118-7-49 0 0,46 3 49 0 0,-88-4-13 0 0,-17 0-50 0 0,0-1 0 0 0,0 1 0 0 0,0 0 1 0 0,-1 1-1 0 0,1-1 0 0 0,0 1 0 0 0,0 0 0 0 0,6 1 0 0 0,-9-1-58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6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2 23039 0 0,'0'0'528'0'0,"-17"-2"1472"0"0,17 3-1984 0 0,-1-1 0 0 0,0 0-1 0 0,0 1 1 0 0,1-1 0 0 0,-1 0 0 0 0,0 1-1 0 0,1-1 1 0 0,-1 1 0 0 0,0-1-1 0 0,1 1 1 0 0,-1 0 0 0 0,1-1 0 0 0,-1 1-1 0 0,1-1 1 0 0,-1 1 0 0 0,1 0 0 0 0,-1 0-1 0 0,1-1 1 0 0,-1 2 0 0 0,-4 18 762 0 0,2-9-431 0 0,-10 43-4 0 0,2 0 0 0 0,-6 77 1 0 0,3-9-339 0 0,7-80 17 0 0,-4 22-57 0 0,3 1 0 0 0,1 85 0 0 0,7-140-380 0 0,1 0 1 0 0,0 0-1 0 0,1-1 1 0 0,0 1-1 0 0,0 0 0 0 0,6 14 1 0 0,0-7-1156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6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11 277 7368 0 0,'0'0'568'0'0,"9"-5"2816"0"0,-2 2-1598 0 0,0-1 0 0 0,-1 0 0 0 0,0 0 0 0 0,0 0 0 0 0,0-1 1 0 0,6-6-1 0 0,-4 3-896 0 0,-1-1 0 0 0,0 1 1 0 0,10-17-1 0 0,-7 7-822 0 0,-1-1 0 0 0,-1 0-1 0 0,0-1 1 0 0,5-21 0 0 0,-13 38-30 0 0,1 1 0 0 0,-1 0 1 0 0,1-1-1 0 0,-1 1 0 0 0,0-1 0 0 0,1 1 0 0 0,-1-1 1 0 0,-1 1-1 0 0,1-1 0 0 0,0 1 0 0 0,-1-1 0 0 0,1 1 0 0 0,-1-1 1 0 0,0 1-1 0 0,1-1 0 0 0,-1 1 0 0 0,0 0 0 0 0,-1 0 1 0 0,1-1-1 0 0,0 1 0 0 0,-1 0 0 0 0,-2-3 0 0 0,3 4-28 0 0,-1 0 0 0 0,0-1-1 0 0,1 1 1 0 0,-1 0 0 0 0,0 1 0 0 0,0-1-1 0 0,1 0 1 0 0,-1 0 0 0 0,0 1-1 0 0,0-1 1 0 0,0 1 0 0 0,0-1 0 0 0,0 1-1 0 0,0 0 1 0 0,0 0 0 0 0,0 0-1 0 0,0 0 1 0 0,0 0 0 0 0,0 0 0 0 0,0 1-1 0 0,0-1 1 0 0,1 1 0 0 0,-1-1 0 0 0,0 1-1 0 0,0 0 1 0 0,0 0 0 0 0,0 0-1 0 0,-2 2 1 0 0,-2 0-4 0 0,1 1 0 0 0,0 0 0 0 0,0 1-1 0 0,1-1 1 0 0,-1 1 0 0 0,1 0 0 0 0,0 0 0 0 0,0 0-1 0 0,1 0 1 0 0,0 1 0 0 0,0 0 0 0 0,-4 8 0 0 0,1 1 11 0 0,1 1 0 0 0,1 0 0 0 0,-5 28 0 0 0,6-28 14 0 0,2 0 0 0 0,0-1-1 0 0,1 24 1 0 0,1-30-18 0 0,1-1 0 0 0,-1 1 0 0 0,1 0 1 0 0,1 0-1 0 0,0-1 0 0 0,0 0 0 0 0,6 13 0 0 0,-7-19-125 0 0,-1 0 0 0 0,1 0 0 0 0,0 0 0 0 0,0 0-1 0 0,0 0 1 0 0,0-1 0 0 0,0 1 0 0 0,0-1 0 0 0,1 1 0 0 0,-1-1 0 0 0,0 0-1 0 0,1 0 1 0 0,-1 0 0 0 0,1 0 0 0 0,-1 0 0 0 0,1 0 0 0 0,-1-1 0 0 0,1 0-1 0 0,0 1 1 0 0,-1-1 0 0 0,5 0 0 0 0,6 0-2050 0 0,1 0 1 0 0,23-5-1 0 0,-36 5 1969 0 0,23-5-8469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6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14 303 9672 0 0,'-1'2'1791'0'0,"0"-2"-1536"0"0,1 0 1 0 0,0 0 0 0 0,-1 0 0 0 0,1 1 0 0 0,0-1-1 0 0,-1 0 1 0 0,1 0 0 0 0,0 0 0 0 0,-1 0 0 0 0,1 0 0 0 0,0 0-1 0 0,-1 1 1 0 0,1-1 0 0 0,-1 0 0 0 0,1 0 0 0 0,0 0 0 0 0,-1 0-1 0 0,1-1 1 0 0,0 1 0 0 0,-1 0 0 0 0,1 0 0 0 0,0 0 0 0 0,-1 0-1 0 0,1 0 1 0 0,-1 0 0 0 0,1 0 0 0 0,0-1 0 0 0,0 1 0 0 0,-1 0-1 0 0,0-1 124 0 0,1 0-1 0 0,0-1 0 0 0,0 1 1 0 0,0 0-1 0 0,0 0 0 0 0,0 0 1 0 0,0 0-1 0 0,0 0 0 0 0,0 0 1 0 0,0 0-1 0 0,0 0 0 0 0,1-2 1 0 0,13-37 2500 0 0,-13 38-2736 0 0,18-51 1483 0 0,21-89 1 0 0,-34 123-1509 0 0,-4 15-81 0 0,0-1 0 0 0,-1 0 0 0 0,0 1 0 0 0,1-10 0 0 0,-1 18-26 0 0,0 0 1 0 0,-1 0-1 0 0,1 1 1 0 0,3 6-1 0 0,3 12-27 0 0,-5-6-6 0 0,1 0 0 0 0,1 0 0 0 0,0 0 0 0 0,2 0 0 0 0,12 27 0 0 0,-17-42 26 0 0,0 1 0 0 0,0-1 0 0 0,1 0 1 0 0,-1 0-1 0 0,1 0 0 0 0,-1 0 0 0 0,1-1 0 0 0,0 1 0 0 0,-1 0 0 0 0,1-1 0 0 0,0 1 0 0 0,0-1 1 0 0,0 0-1 0 0,1 1 0 0 0,-1-1 0 0 0,0 0 0 0 0,0 0 0 0 0,1-1 0 0 0,-1 1 0 0 0,0 0 1 0 0,1-1-1 0 0,-1 1 0 0 0,1-1 0 0 0,-1 0 0 0 0,0 0 0 0 0,1 0 0 0 0,-1 0 0 0 0,1 0 0 0 0,-1 0 1 0 0,1-1-1 0 0,-1 1 0 0 0,0-1 0 0 0,5-2 0 0 0,-1 1 10 0 0,0-1 1 0 0,0 0-1 0 0,0 0 0 0 0,-1-1 1 0 0,1 0-1 0 0,-1 0 0 0 0,0 0 1 0 0,0 0-1 0 0,-1-1 0 0 0,1 0 1 0 0,5-8-1 0 0,1-2-73 0 0,57-78-1191 0 0,-53 78-194 0 0,1 3-75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20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0 227 22543 0 0,'0'0'514'0'0,"6"-3"688"0"0,4-2-963 0 0,-1 0 0 0 0,0-1 0 0 0,-1-1-1 0 0,1 0 1 0 0,-1 0 0 0 0,-1 0 0 0 0,8-9-1 0 0,5-10 845 0 0,17-28 0 0 0,-31 45-980 0 0,0 0-1 0 0,-1-1 1 0 0,-1 0 0 0 0,0 0-1 0 0,5-16 1 0 0,-9 26-96 0 0,0-1-1 0 0,0 1 0 0 0,0 0 1 0 0,0-1-1 0 0,1 1 0 0 0,-1 0 1 0 0,0 0-1 0 0,0-1 1 0 0,0 1-1 0 0,0 0 0 0 0,0-1 1 0 0,0 1-1 0 0,0 0 1 0 0,0-1-1 0 0,0 1 0 0 0,0 0 1 0 0,0-1-1 0 0,0 1 0 0 0,0 0 1 0 0,0 0-1 0 0,-1-1 1 0 0,1 1-1 0 0,0 0 0 0 0,0-1 1 0 0,0 1-1 0 0,0 0 1 0 0,0 0-1 0 0,-1-1 0 0 0,1 1 1 0 0,0 0-1 0 0,0-1 0 0 0,-9 5 329 0 0,-9 11 67 0 0,11-6-361 0 0,0 0 0 0 0,1 0 0 0 0,1 0-1 0 0,-1 1 1 0 0,2 0 0 0 0,-1 0-1 0 0,1 0 1 0 0,1 0 0 0 0,0 1 0 0 0,0-1-1 0 0,1 1 1 0 0,0 0 0 0 0,1 0-1 0 0,0 14 1 0 0,2-22-64 0 0,-1 0 1 0 0,0 0-1 0 0,1 0 0 0 0,0 0 0 0 0,0 0 1 0 0,0-1-1 0 0,0 1 0 0 0,0 0 1 0 0,0-1-1 0 0,1 1 0 0 0,-1-1 0 0 0,1 1 1 0 0,0-1-1 0 0,0 0 0 0 0,0 1 0 0 0,2 1 1 0 0,-2-3-273 0 0,0 1 1 0 0,0-1-1 0 0,1 1 1 0 0,-1-1-1 0 0,0 0 1 0 0,1 0-1 0 0,-1 0 1 0 0,0 0-1 0 0,1-1 1 0 0,-1 1 0 0 0,1 0-1 0 0,3-1 1 0 0,13 1-9268 0 0</inkml:trace>
  <inkml:trace contextRef="#ctx0" brushRef="#br0" timeOffset="1">341 2 25855 0 0,'-2'10'1977'0'0,"2"-8"-1899"0"0,-1 0 0 0 0,1-1 0 0 0,0 1 0 0 0,-1 0 0 0 0,1 0-1 0 0,0 0 1 0 0,0 0 0 0 0,1 0 0 0 0,-1-1 0 0 0,0 1 0 0 0,1 0-1 0 0,-1 0 1 0 0,1 0 0 0 0,-1-1 0 0 0,1 1 0 0 0,0 0 0 0 0,0 0-1 0 0,-1-1 1 0 0,1 1 0 0 0,1-1 0 0 0,-1 1 0 0 0,2 2 0 0 0,0-3 34 0 0,-1 1 1 0 0,1-1-1 0 0,0 1 1 0 0,0-1 0 0 0,-1 0-1 0 0,1 0 1 0 0,0 0-1 0 0,0-1 1 0 0,0 1 0 0 0,0-1-1 0 0,0 1 1 0 0,0-1-1 0 0,5 0 1 0 0,-2-1-31 0 0,0 1 1 0 0,-1 0-1 0 0,1 0 0 0 0,0 1 0 0 0,-1 0 1 0 0,1 0-1 0 0,0 0 0 0 0,-1 1 0 0 0,0 0 1 0 0,1 0-1 0 0,-1 0 0 0 0,0 0 0 0 0,0 1 1 0 0,0 0-1 0 0,8 6 0 0 0,-11-6-75 0 0,0-1-1 0 0,0 1 1 0 0,0 0-1 0 0,-1-1 1 0 0,1 1 0 0 0,-1 0-1 0 0,1 0 1 0 0,-1 0-1 0 0,0 0 1 0 0,0 0 0 0 0,-1 1-1 0 0,1-1 1 0 0,-1 0-1 0 0,1 0 1 0 0,-1 0-1 0 0,0 1 1 0 0,0-1 0 0 0,-1 0-1 0 0,1 0 1 0 0,-1 1-1 0 0,-1 3 1 0 0,-1 6 20 0 0,0-1 0 0 0,-2 1-1 0 0,-10 22 1 0 0,10-25-86 0 0,-1 0 0 0 0,0-1 0 0 0,0 0 0 0 0,-1-1 0 0 0,0 1 0 0 0,0-1 0 0 0,-12 9 1 0 0,9-9-735 0 0,0 0 1 0 0,-1-1-1 0 0,-15 8 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7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0 8752 0 0,'-7'1'1185'0'0,"1"-1"1"0"0,-1 2-1 0 0,0-1 1 0 0,0 1-1 0 0,1 0 1 0 0,-1 0-1 0 0,1 0 1 0 0,-1 1-1 0 0,1 0 1 0 0,0 0-1 0 0,0 1 1 0 0,1 0-1 0 0,-1 0 1 0 0,-10 10-1 0 0,12-9-890 0 0,-1 0-1 0 0,1 0 1 0 0,-1 0 0 0 0,1 1-1 0 0,-3 7 1 0 0,6-12-269 0 0,0 0 0 0 0,1 0 1 0 0,-1 1-1 0 0,1-1 0 0 0,-1 0 0 0 0,1 1 1 0 0,0-1-1 0 0,-1 0 0 0 0,1 1 1 0 0,0-1-1 0 0,0 0 0 0 0,0 1 0 0 0,0-1 1 0 0,0 0-1 0 0,0 1 0 0 0,1-1 1 0 0,-1 0-1 0 0,0 1 0 0 0,1-1 0 0 0,-1 0 1 0 0,1 1-1 0 0,-1-1 0 0 0,1 0 1 0 0,0 0-1 0 0,1 2 0 0 0,-1-1-15 0 0,1 0 0 0 0,0 0 0 0 0,0-1 0 0 0,-1 1 0 0 0,1-1 0 0 0,0 1-1 0 0,1-1 1 0 0,-1 0 0 0 0,0 0 0 0 0,0 0 0 0 0,0 0 0 0 0,1 0 0 0 0,2 1 0 0 0,3-1 33 0 0,-1-1 0 0 0,1 0-1 0 0,0 0 1 0 0,9-1 0 0 0,-6 0 72 0 0,-1 1 1 0 0,19 1-1 0 0,-27-1-94 0 0,0 1 0 0 0,0-1 0 0 0,0 0-1 0 0,0 1 1 0 0,0 0 0 0 0,0-1 0 0 0,0 1-1 0 0,0 0 1 0 0,0 0 0 0 0,0 0 0 0 0,-1 0 0 0 0,1 0-1 0 0,0 1 1 0 0,-1-1 0 0 0,1 0 0 0 0,-1 1-1 0 0,0-1 1 0 0,1 1 0 0 0,1 2 0 0 0,-2-2-5 0 0,0 1 1 0 0,0 0 0 0 0,0 0-1 0 0,-1 0 1 0 0,1 0 0 0 0,-1 0-1 0 0,1 0 1 0 0,-1 0-1 0 0,0 0 1 0 0,0 0 0 0 0,0 0-1 0 0,-1-1 1 0 0,1 1 0 0 0,-1 0-1 0 0,1 0 1 0 0,-2 3-1 0 0,-2 6 24 0 0,0-1-1 0 0,-10 17 0 0 0,4-10-68 0 0,0 0 0 0 0,-2-1 1 0 0,0-1-1 0 0,-1 0 0 0 0,-1 0 1 0 0,-18 16-1 0 0,18-20-1740 0 0,-29 19-1 0 0,23-20-7967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7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0 20791 0 0,'-8'6'464'0'0,"-1"0"0"0"0,1 1 0 0 0,0 0 0 0 0,-10 10 0 0 0,16-14-379 0 0,0-1-1 0 0,0 0 1 0 0,1 1 0 0 0,-1-1 0 0 0,1 1 0 0 0,-1-1-1 0 0,1 1 1 0 0,0 0 0 0 0,0-1 0 0 0,0 1 0 0 0,1 0-1 0 0,-1 0 1 0 0,0 0 0 0 0,1 0 0 0 0,0 0 0 0 0,0-1-1 0 0,0 1 1 0 0,0 0 0 0 0,0 0 0 0 0,1 0 0 0 0,0 3 0 0 0,22 67 400 0 0,-11-37-369 0 0,11 50-1 0 0,-14-15-117 0 0,-2 0 0 0 0,-3 87 0 0 0,-4-156-74 0 0,0 32-451 0 0,-6 49 0 0 0,4-70-3044 0 0,-7 22 0 0 0,1-14-3932 0 0</inkml:trace>
  <inkml:trace contextRef="#ctx0" brushRef="#br0" timeOffset="1">0 591 23039 0 0,'0'0'512'0'0,"4"-5"96"0"0,1-2 32 0 0,1-1 0 0 0,5 1-512 0 0,1-3-128 0 0,1-1 0 0 0,2 2 0 0 0,2-1 440 0 0,-1-3 64 0 0,4 6 8 0 0,3-4 8 0 0,-1 4-376 0 0,-2 0-80 0 0,-1 4-64 0 0,4 3-7360 0 0,5 3-1535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8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5984 0 0,'0'-11'10890'0'0,"10"7"-8062"0"0,-9 4-2742 0 0,0 1 0 0 0,0 0 0 0 0,1 0 0 0 0,-1 0 0 0 0,0-1 0 0 0,0 1-1 0 0,0 0 1 0 0,0 1 0 0 0,0-1 0 0 0,0 0 0 0 0,0 0 0 0 0,-1 0 0 0 0,1 0 0 0 0,0 1 0 0 0,0-1 0 0 0,-1 0-1 0 0,1 1 1 0 0,-1-1 0 0 0,1 0 0 0 0,-1 3 0 0 0,5 34 816 0 0,-4-21-399 0 0,11 103-29 0 0,18 122 71 0 0,-29-238-487 0 0,16 67 1019 0 0,-15-65-953 0 0,0 0 1 0 0,1-1 0 0 0,-1 1-1 0 0,1-1 1 0 0,0 1 0 0 0,1-1-1 0 0,-1 0 1 0 0,1 0 0 0 0,6 6-1 0 0,-9-9-92 0 0,1-1-1 0 0,-1 0 1 0 0,1 0-1 0 0,0 1 1 0 0,-1-1 0 0 0,1 0-1 0 0,0 0 1 0 0,0 0-1 0 0,0-1 1 0 0,0 1 0 0 0,0 0-1 0 0,0-1 1 0 0,0 1-1 0 0,0-1 1 0 0,0 0-1 0 0,0 0 1 0 0,0 0 0 0 0,0 0-1 0 0,3 0 1 0 0,-2-1 13 0 0,0 0-1 0 0,0 0 1 0 0,0 0 0 0 0,0 0 0 0 0,0 0 0 0 0,-1-1 0 0 0,1 1 0 0 0,0-1 0 0 0,-1 0 0 0 0,1 0-1 0 0,2-3 1 0 0,5-6 148 0 0,-1 0 0 0 0,0 0-1 0 0,-1 0 1 0 0,9-18 0 0 0,-17 29-191 0 0,6-10 114 0 0,0-1 133 0 0,0 0 0 0 0,1 0-1 0 0,0 1 1 0 0,1 0-1 0 0,14-14 1 0 0,-22 23-232 0 0,0 1-1 0 0,1 0 0 0 0,-1-1 1 0 0,0 1-1 0 0,1 0 1 0 0,-1-1-1 0 0,1 1 0 0 0,-1 0 1 0 0,1-1-1 0 0,-1 1 1 0 0,1 0-1 0 0,-1 0 0 0 0,1 0 1 0 0,-1 0-1 0 0,1-1 1 0 0,-1 1-1 0 0,1 0 0 0 0,-1 0 1 0 0,1 0-1 0 0,-1 0 1 0 0,1 0-1 0 0,-1 0 0 0 0,1 0 1 0 0,-1 0-1 0 0,1 0 1 0 0,-1 1-1 0 0,1-1 0 0 0,-1 0 1 0 0,1 0-1 0 0,0 1 0 0 0,0 0-1 0 0,-1-1 0 0 0,1 1 1 0 0,0 0-1 0 0,-1 0 0 0 0,1 0 1 0 0,0 0-1 0 0,-1 0 1 0 0,1 0-1 0 0,-1 0 0 0 0,0 0 1 0 0,1 0-1 0 0,-1 1 0 0 0,2 6-1 0 0,0 0 0 0 0,0 16 0 0 0,-2-19-8 0 0,0 55 54 0 0,-1-39-331 0 0,3 32 0 0 0,-1-46-436 0 0,1 0-1 0 0,-1 0 1 0 0,1 0 0 0 0,5 11-1 0 0,-1-4-9028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8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 23039 0 0,'0'0'2315'0'0,"7"2"-2102"0"0,-1-1-213 0 0,0-1 0 0 0,-1 0 0 0 0,1 0 0 0 0,0-1 0 0 0,0 0 0 0 0,8-2 0 0 0,21-2 0 0 0,-2 3 33 0 0,-2 0 1091 0 0,54 3 0 0 0,-74 1-1273 0 0,0-1 0 0 0,0 2 0 0 0,12 3 0 0 0,-16-3-506 0 0,0-1 0 0 0,1 2-1 0 0,-1-1 1 0 0,0 1 0 0 0,7 6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8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0 447 21191 0 0,'0'0'2208'0'0,"8"3"-2088"0"0,7-3-120 0 0,2-3 0 0 0,-1 1 0 0 0,4-3 0 0 0,5-2 0 0 0,3-1 0 0 0,3-2 0 0 0,-2 3-800 0 0,2-4-176 0 0,33-12-40 0 0,-18 7-8 0 0</inkml:trace>
  <inkml:trace contextRef="#ctx0" brushRef="#br0" timeOffset="1">989 4 23471 0 0,'-6'-1'193'0'0,"1"0"0"0"0,-1 0 0 0 0,1 1-1 0 0,-1 0 1 0 0,1 0 0 0 0,-1 0 0 0 0,0 1 0 0 0,1-1-1 0 0,-1 1 1 0 0,1 1 0 0 0,-1-1 0 0 0,1 1-1 0 0,-6 2 1 0 0,2 1-116 0 0,0 0 1 0 0,0 0-1 0 0,1 0 0 0 0,-1 1 1 0 0,1 1-1 0 0,-9 8 0 0 0,10-7 28 0 0,-1 1-1 0 0,1 0 0 0 0,1 0 0 0 0,0 0 1 0 0,-7 15-1 0 0,3-3 27 0 0,-12 35 0 0 0,15-33-151 0 0,1 1 0 0 0,1-1 0 0 0,-4 41 0 0 0,8-52 134 0 0,1 1 0 0 0,0 0 0 0 0,1 0 0 0 0,0 0 0 0 0,1-1 0 0 0,0 1 1 0 0,1-1-1 0 0,8 20 0 0 0,-10-28-73 0 0,1-1 0 0 0,0 1 0 0 0,0 0 0 0 0,0 0 0 0 0,0-1 0 0 0,1 1 0 0 0,-1-1-1 0 0,1 0 1 0 0,0 0 0 0 0,0 0 0 0 0,0 0 0 0 0,1 0 0 0 0,-1-1 0 0 0,0 1 0 0 0,1-1 0 0 0,0 0 0 0 0,0 0 0 0 0,-1 0 0 0 0,1-1 0 0 0,0 1 0 0 0,1-1 0 0 0,-1 0 0 0 0,0 0 0 0 0,0-1 0 0 0,0 1 0 0 0,0-1 0 0 0,1 0 0 0 0,-1 0 0 0 0,0 0 0 0 0,0-1-1 0 0,8-1 1 0 0,-5 1 68 0 0,-1-1-1 0 0,0-1 1 0 0,0 1-1 0 0,10-6 0 0 0,-15 8-70 0 0,0-1-1 0 0,0 0 0 0 0,0 1 0 0 0,0-1 0 0 0,-1 0 0 0 0,1 0 0 0 0,0 0 0 0 0,0 1 0 0 0,0-1 1 0 0,-1 0-1 0 0,1 0 0 0 0,0 0 0 0 0,-1 0 0 0 0,2-3 0 0 0,-2 4-10 0 0,0-1 0 0 0,0 0 0 0 0,0 0 0 0 0,0 1 0 0 0,-1-1 0 0 0,1 0 0 0 0,0 0 0 0 0,0 0-1 0 0,0 1 1 0 0,-1-1 0 0 0,1 0 0 0 0,0 1 0 0 0,-1-1 0 0 0,1 0 0 0 0,0 0 0 0 0,-1 1 0 0 0,1-1 0 0 0,-1 1 0 0 0,1-1 0 0 0,-1 0-1 0 0,1 1 1 0 0,-1-1 0 0 0,0 1 0 0 0,1 0 0 0 0,-2-2 0 0 0,-2 0 1 0 0,0 0 0 0 0,0 0 0 0 0,1 0 1 0 0,-1 0-1 0 0,-1 1 0 0 0,1 0 0 0 0,0-1 0 0 0,0 2 0 0 0,0-1 0 0 0,-1 0 0 0 0,1 1 1 0 0,-6 0-1 0 0,-7 0-63 0 0,-30 6-1 0 0,36-5 14 0 0,-20 5-560 0 0,9-2-2283 0 0,7-2-3646 0 0,1-1-2939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3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316 21 9584 0 0,'0'0'868'0'0,"-13"-17"309"0"0,12 16-966 0 0,-1 1 0 0 0,1-1 0 0 0,0 1 0 0 0,0 0 0 0 0,0-1 0 0 0,-1 1-1 0 0,1 0 1 0 0,0 0 0 0 0,0 0 0 0 0,-1 0 0 0 0,1 0 0 0 0,0 0 0 0 0,-1 0 0 0 0,1 0 0 0 0,0 0 0 0 0,0 1 0 0 0,0-1 0 0 0,-1 0-1 0 0,1 1 1 0 0,-1 0 0 0 0,-22 13 1402 0 0,23-14-1557 0 0,-23 19 647 0 0,1 0-1 0 0,1 1 0 0 0,0 1 0 0 0,1 1 0 0 0,2 1 0 0 0,0 0 0 0 0,1 2 0 0 0,-27 51 0 0 0,38-63-487 0 0,1 1-1 0 0,0 0 1 0 0,1 0 0 0 0,1 0 0 0 0,-4 23-1 0 0,7-33-185 0 0,1 1 0 0 0,0 0 0 0 0,-1 0-1 0 0,2-1 1 0 0,-1 1 0 0 0,1 0 0 0 0,-1 0 0 0 0,1-1-1 0 0,3 7 1 0 0,-3-8-27 0 0,0-1-1 0 0,0 1 1 0 0,1 0-1 0 0,0-1 1 0 0,-1 1-1 0 0,1-1 0 0 0,0 0 1 0 0,0 1-1 0 0,0-1 1 0 0,1 0-1 0 0,-1 0 1 0 0,0 0-1 0 0,1-1 1 0 0,-1 1-1 0 0,1-1 1 0 0,2 2-1 0 0,1-1-5 0 0,-1-1 0 0 0,0 1 1 0 0,0-1-1 0 0,1 0 0 0 0,-1-1 0 0 0,1 1 0 0 0,-1-1 0 0 0,0 0 0 0 0,1-1 1 0 0,-1 1-1 0 0,1-1 0 0 0,-1 0 0 0 0,0 0 0 0 0,0-1 0 0 0,6-2 0 0 0,11-4-1122 0 0,-1-2 0 0 0,23-12 0 0 0,-11 3-6945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3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 13392 0 0,'-26'2'1696'0'0,"0"1"564"0"0,24-3-2140 0 0,1 1 0 0 0,-1-1 0 0 0,1 1 0 0 0,0-1 0 0 0,-1 1 0 0 0,1 0 0 0 0,0 0 0 0 0,0 0 0 0 0,-1 0 0 0 0,1 0 0 0 0,0 0 0 0 0,0 0 0 0 0,0 0 1 0 0,0 0-1 0 0,1 1 0 0 0,-2 0 0 0 0,-1 3 61 0 0,1-1 1 0 0,0 1-1 0 0,0-1 1 0 0,0 1-1 0 0,1 0 1 0 0,-1 0-1 0 0,1 0 0 0 0,0 0 1 0 0,0 6-1 0 0,-1 8 147 0 0,1 0 0 0 0,2 21 0 0 0,0-33-250 0 0,0 0 0 0 0,0 0 0 0 0,0 0-1 0 0,1 0 1 0 0,0 0 0 0 0,1-1 0 0 0,-1 1 0 0 0,8 12-1 0 0,-9-17-38 0 0,0 0-1 0 0,1 0 1 0 0,-1 0-1 0 0,1 0 1 0 0,-1 0-1 0 0,1 0 0 0 0,0-1 1 0 0,0 1-1 0 0,0 0 1 0 0,0-1-1 0 0,0 0 1 0 0,0 1-1 0 0,0-1 0 0 0,1 0 1 0 0,-1 0-1 0 0,0 0 1 0 0,1-1-1 0 0,4 2 1 0 0,-4-2-34 0 0,1 0-1 0 0,-1 0 1 0 0,1 0 0 0 0,-1-1 0 0 0,1 1 0 0 0,-1-1-1 0 0,1 0 1 0 0,-1 0 0 0 0,1 0 0 0 0,-1 0 0 0 0,6-4 0 0 0,4-3 150 0 0,-1 0 0 0 0,0-2 0 0 0,0 1 0 0 0,18-21 0 0 0,-29 29-134 0 0,22-23 665 0 0,25-31 1 0 0,3-12 387 0 0,-51 67-1060 0 0,0 0-1 0 0,0 0 0 0 0,0 0 1 0 0,0 0-1 0 0,0-1 1 0 0,0 1-1 0 0,0 0 0 0 0,0 0 1 0 0,0 0-1 0 0,0 0 0 0 0,0 0 1 0 0,0 0-1 0 0,0 0 1 0 0,1 0-1 0 0,-1 0 0 0 0,0 0 1 0 0,0-1-1 0 0,0 1 1 0 0,0 0-1 0 0,0 0 0 0 0,0 0 1 0 0,0 0-1 0 0,1 0 1 0 0,-1 0-1 0 0,0 0 0 0 0,0 0 1 0 0,0 0-1 0 0,0 0 0 0 0,0 0 1 0 0,0 0-1 0 0,1 0 1 0 0,-1 0-1 0 0,0 0 0 0 0,0 0 1 0 0,0 0-1 0 0,0 0 1 0 0,0 0-1 0 0,0 0 0 0 0,0 1 1 0 0,1-1-1 0 0,-1 0 0 0 0,0 0 1 0 0,0 0-1 0 0,0 0 1 0 0,0 0-1 0 0,0 0 0 0 0,3 8 183 0 0,-2 12-120 0 0,-2 2-21 0 0,-2 1-1 0 0,-7 35 0 0 0,6-38-25 0 0,0-1 0 0 0,1 1 0 0 0,1-1-1 0 0,1 25 1 0 0,1-41-93 0 0,1 1 0 0 0,-1-1-1 0 0,1 1 1 0 0,0-1 0 0 0,0 1 0 0 0,2 4-1 0 0,-3-7 8 0 0,0-1 1 0 0,1 1-1 0 0,-1-1 0 0 0,0 1 0 0 0,1-1 0 0 0,-1 1 0 0 0,0-1 0 0 0,1 1 0 0 0,-1-1 0 0 0,1 1 0 0 0,-1-1 1 0 0,1 1-1 0 0,-1-1 0 0 0,1 0 0 0 0,-1 1 0 0 0,1-1 0 0 0,-1 0 0 0 0,1 1 0 0 0,0-1 0 0 0,-1 0 1 0 0,1 0-1 0 0,-1 0 0 0 0,1 0 0 0 0,0 0 0 0 0,-1 1 0 0 0,1-1 0 0 0,0 0 0 0 0,-1 0 0 0 0,1 0 0 0 0,-1-1 1 0 0,1 1-1 0 0,0 0 0 0 0,-1 0 0 0 0,1 0 0 0 0,-1 0 0 0 0,1-1 0 0 0,0 1 0 0 0,-1 0 0 0 0,1 0 1 0 0,-1-1-1 0 0,1 1 0 0 0,-1 0 0 0 0,2-2 0 0 0,9-6-1323 0 0,3-4-47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4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0 19351 0 0,'0'0'1751'0'0,"-6"11"-1406"0"0,2 3 239 0 0,1 0-1 0 0,1 0 1 0 0,0 1-1 0 0,1-1 1 0 0,1 21 0 0 0,6 309 1152 0 0,-1-237-4016 0 0,-4-89-3723 0 0,-1-3-1919 0 0</inkml:trace>
  <inkml:trace contextRef="#ctx0" brushRef="#br0" timeOffset="1">1 353 14280 0 0,'0'0'1528'0'0,"5"-2"263"0"0,3-1 305 0 0,1-1 64 0 0,5 1 16 0 0,1 1-1536 0 0,2-1-312 0 0,-1 1-56 0 0,7 2-16 0 0,-1-3-256 0 0,1 6 0 0 0,8-3 0 0 0,-6 5-6776 0 0,0-3-1407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4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0 5064 0 0,'-20'2'496'0'0,"16"-2"420"0"0,1 1 0 0 0,0 0 1 0 0,0-1-1 0 0,0 1 0 0 0,0 0 1 0 0,-1 0-1 0 0,1 1 0 0 0,-5 2 1 0 0,-24 17 2841 0 0,27-18-3897 0 0,-8 7 640 0 0,0 1-1 0 0,1-1 0 0 0,0 2 1 0 0,1 0-1 0 0,-17 23 1 0 0,21-25-201 0 0,1 0 1 0 0,0 0 0 0 0,0 0 0 0 0,1 1-1 0 0,1 0 1 0 0,0 0 0 0 0,0 0 0 0 0,-3 20-1 0 0,7-30-277 0 0,0 0 0 0 0,-1-1 0 0 0,1 1 0 0 0,0 0 0 0 0,0 0 0 0 0,0 0 0 0 0,0-1 1 0 0,0 1-1 0 0,0 0 0 0 0,0 0 0 0 0,0 0 0 0 0,0-1 0 0 0,0 1 0 0 0,0 0 0 0 0,1 0 0 0 0,-1 0 0 0 0,0-1 0 0 0,0 1 0 0 0,1 0 0 0 0,-1-1 0 0 0,1 1 0 0 0,-1 0 0 0 0,1 0 0 0 0,-1-1 0 0 0,1 1 0 0 0,-1-1 0 0 0,1 1 0 0 0,-1-1 0 0 0,1 1 0 0 0,0-1 0 0 0,-1 1 0 0 0,1-1 0 0 0,0 1 0 0 0,-1-1 0 0 0,1 0 0 0 0,0 1 0 0 0,0-1 0 0 0,-1 0 0 0 0,1 0 0 0 0,0 1 0 0 0,0-1 0 0 0,0 0 1 0 0,-1 0-1 0 0,1 0 0 0 0,0 0 0 0 0,0 0 0 0 0,0 0 0 0 0,-1 0 0 0 0,1-1 0 0 0,0 1 0 0 0,1 0 0 0 0,4-2 53 0 0,-1 1-1 0 0,1-1 1 0 0,-1 0 0 0 0,0 0 0 0 0,0-1-1 0 0,6-3 1 0 0,2-4 65 0 0,-1 0 0 0 0,0-1 0 0 0,-1 0 0 0 0,0-1 0 0 0,-1 0 0 0 0,15-23 0 0 0,-12 17 175 0 0,0 0 1 0 0,25-24-1 0 0,-38 42-305 0 0,1-1 1 0 0,-1 1-1 0 0,0-1 0 0 0,1 1 0 0 0,-1 0 0 0 0,1-1 1 0 0,-1 1-1 0 0,0 0 0 0 0,1-1 0 0 0,-1 1 0 0 0,1 0 1 0 0,-1 0-1 0 0,1 0 0 0 0,-1-1 0 0 0,1 1 0 0 0,-1 0 1 0 0,1 0-1 0 0,0 0 0 0 0,-1 0 0 0 0,1 0 0 0 0,-1 0 1 0 0,1 0-1 0 0,-1 0 0 0 0,1 0 0 0 0,-1 0 0 0 0,2 0 1 0 0,-2 1-7 0 0,1-1 1 0 0,-1 1 0 0 0,1-1 0 0 0,-1 1-1 0 0,1-1 1 0 0,-1 1 0 0 0,1 0 0 0 0,-1-1-1 0 0,0 1 1 0 0,1 0 0 0 0,-1-1 0 0 0,0 1-1 0 0,1 0 1 0 0,-1-1 0 0 0,0 1 0 0 0,0 1-1 0 0,1 5 1 0 0,0 0 0 0 0,0 0-1 0 0,-2 8 1 0 0,1-10 30 0 0,-5 64 41 0 0,3-38-116 0 0,1-25-65 0 0,0 0 0 0 0,1-1 0 0 0,0 1 1 0 0,0 0-1 0 0,0 0 0 0 0,0 0 0 0 0,1-1 0 0 0,0 1 0 0 0,0 0 1 0 0,1-1-1 0 0,3 11 0 0 0,-4-15-32 0 0,0 0 0 0 0,0 0 0 0 0,0 0 0 0 0,0 0 0 0 0,-1 0 0 0 0,2-1 0 0 0,-1 1 0 0 0,0 0 0 0 0,0-1 0 0 0,0 1 0 0 0,0 0 0 0 0,0-1 0 0 0,0 1 0 0 0,1-1 0 0 0,-1 0 0 0 0,0 1 0 0 0,0-1 0 0 0,1 0 0 0 0,-1 0 0 0 0,0 0 0 0 0,1 0 0 0 0,-1 0 0 0 0,2 0 0 0 0,10-4-1707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4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21911 0 0,'-5'6'284'0'0,"1"0"0"0"0,1 1 0 0 0,0-1-1 0 0,0 1 1 0 0,0 0 0 0 0,0 0 0 0 0,1 0-1 0 0,0 0 1 0 0,1 0 0 0 0,-1 10 0 0 0,-7 54 1058 0 0,0 90 0 0 0,7-101-1331 0 0,-1 22-223 0 0,11 110-1 0 0,-8-187-96 0 0,1 0 0 0 0,0 0 0 0 0,0 0-1 0 0,0 0 1 0 0,0-1 0 0 0,1 1 0 0 0,0-1 0 0 0,3 7 0 0 0</inkml:trace>
  <inkml:trace contextRef="#ctx0" brushRef="#br0" timeOffset="1">8 341 14744 0 0,'-3'-3'1334'0'0,"-1"2"-762"0"0,23-7 5940 0 0,-6 6-4878 0 0,25-1 0 0 0,39 6-1244 0 0,-22 1-248 0 0,25-4-1402 0 0,-28 0-211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44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13 4144 0 0,'-16'0'408'0'0,"-1"-1"3691"0"0,-26-4 0 0 0,26 2 278 0 0,-28 0 1 0 0,92 3 947 0 0,40 0-3770 0 0,0 0-744 0 0,492 23 1616 0 0,-260-6-1979 0 0,72 13-3 0 0,-350-27-418 0 0,-6 0 18 0 0,0-1 0 0 0,0-1-1 0 0,0-3 1 0 0,40-5 0 0 0,-56 3-45 0 0,-12 3 0 0 0,1 0 0 0 0,0-1 0 0 0,-1 0 0 0 0,1 0 0 0 0,-1 0 0 0 0,1-1 0 0 0,7-5 0 0 0,-17 13-4396 0 0,2-4 4192 0 0,-1-1 0 0 0,1 0 0 0 0,-1 0 1 0 0,0 1-1 0 0,1-1 0 0 0,-1 0 1 0 0,0 0-1 0 0,1 0 0 0 0,-1 0 1 0 0,0 1-1 0 0,-6-1-1199 0 0,-2 0-5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5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39 18199 0 0,'-13'-14'1649'0'0,"10"11"-1556"0"0,1 1-1 0 0,-1-1 1 0 0,1 0-1 0 0,-1 1 1 0 0,0 0-1 0 0,0-1 1 0 0,0 1-1 0 0,-4-2 1 0 0,6 4-1 0 0,-1 0 0 0 0,0 0 1 0 0,0 0-1 0 0,1 0 1 0 0,-1 0-1 0 0,0 0 0 0 0,0 0 1 0 0,1 1-1 0 0,-1-1 1 0 0,0 0-1 0 0,1 1 0 0 0,-1 0 1 0 0,0-1-1 0 0,1 1 0 0 0,-1 0 1 0 0,1 0-1 0 0,-1 0 1 0 0,1 0-1 0 0,0 0 0 0 0,-1 0 1 0 0,-1 2-1 0 0,-4 3 145 0 0,1 1 0 0 0,-9 11-1 0 0,5-5-65 0 0,0 1-1 0 0,2-1 0 0 0,0 2 1 0 0,0-1-1 0 0,2 1 1 0 0,-1 0-1 0 0,2 1 0 0 0,0 0 1 0 0,1-1-1 0 0,1 2 0 0 0,-3 26 1 0 0,5-30-120 0 0,1 0-1 0 0,0 0 1 0 0,1 0 0 0 0,1 0-1 0 0,0 0 1 0 0,0 0 0 0 0,2 0 0 0 0,-1 0-1 0 0,2-1 1 0 0,-1 0 0 0 0,2 0-1 0 0,-1 0 1 0 0,2-1 0 0 0,0 1-1 0 0,9 11 1 0 0,-13-20-22 0 0,-1-1 0 0 0,1 1 0 0 0,0-1 0 0 0,-1 1 0 0 0,1-1 0 0 0,0 0 0 0 0,1 0 0 0 0,-1 0 0 0 0,0-1 0 0 0,0 1 0 0 0,1-1 0 0 0,-1 0 0 0 0,1 0 0 0 0,-1 0 0 0 0,1 0 0 0 0,0-1 0 0 0,-1 1 0 0 0,1-1 0 0 0,0 0 0 0 0,-1 0 0 0 0,1 0 0 0 0,0 0 0 0 0,-1-1 0 0 0,1 0 0 0 0,5-1 0 0 0,-2 0 20 0 0,0-1-1 0 0,0 1 1 0 0,-1-1-1 0 0,1-1 0 0 0,-1 1 1 0 0,1-1-1 0 0,-1 0 1 0 0,-1-1-1 0 0,1 1 1 0 0,0-1-1 0 0,-1 0 1 0 0,5-7-1 0 0,-9 11-32 0 0,0 0-1 0 0,0 0 1 0 0,0-1-1 0 0,0 1 1 0 0,-1 0-1 0 0,1 0 1 0 0,0-1-1 0 0,-1 1 1 0 0,1-1-1 0 0,-1 1 1 0 0,1 0-1 0 0,-1-1 1 0 0,0 1-1 0 0,0-1 1 0 0,1-1-1 0 0,-2 2 15 0 0,1 0-1 0 0,0 0 0 0 0,0 0 0 0 0,0 0 0 0 0,-1 0 0 0 0,1 0 0 0 0,-1 1 1 0 0,1-1-1 0 0,0 0 0 0 0,-1 0 0 0 0,0 1 0 0 0,1-1 0 0 0,-1 0 0 0 0,1 0 1 0 0,-1 1-1 0 0,0-1 0 0 0,1 1 0 0 0,-2-2 0 0 0,-2 0 51 0 0,1 1 0 0 0,0-1 0 0 0,-1 1-1 0 0,1 0 1 0 0,-1 0 0 0 0,0 0 0 0 0,1 0 0 0 0,-1 1-1 0 0,1-1 1 0 0,-7 1 0 0 0,-4 1-21 0 0,0 0-1 0 0,0 1 0 0 0,0 0 1 0 0,0 1-1 0 0,0 1 0 0 0,0 0 1 0 0,-16 8-1 0 0,5 0-141 0 0,1 1-1 0 0,-40 28 0 0 0,51-33-72 0 0,10-7-2603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5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447 0 6912 0 0,'0'0'528'0'0,"-9"4"7416"0"0,-4 12-279 0 0,-2 14-5416 0 0,3-6-2104 0 0,-111 218 2640 0 0,-1 31-1790 0 0,41-93-710 0 0,65-141-418 0 0,2 2 0 0 0,-13 49-1 0 0,27-86 34 0 0,1 0-1 0 0,1 0 1 0 0,-1 0-1 0 0,1 0 1 0 0,-1 6-1 0 0,1-10 24 0 0,0 1 0 0 0,0 0 0 0 0,0 0 1 0 0,0 0-1 0 0,0-1 0 0 0,1 1 0 0 0,-1 0 0 0 0,0 0 1 0 0,0 0-1 0 0,1-1 0 0 0,-1 1 0 0 0,0 0 0 0 0,1 0 0 0 0,-1-1 1 0 0,0 1-1 0 0,1 0 0 0 0,-1-1 0 0 0,1 1 0 0 0,-1-1 1 0 0,1 1-1 0 0,0-1 0 0 0,-1 1 0 0 0,1-1 0 0 0,0 1 0 0 0,-1-1 1 0 0,1 1-1 0 0,0-1 0 0 0,-1 0 0 0 0,1 1 0 0 0,0-1 1 0 0,0 0-1 0 0,1 1 0 0 0,4-3-1294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6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14280 0 0,'0'0'1102'0'0,"12"-10"1374"0"0,31-9 4676 0 0,-25 13-5531 0 0,33-7-1 0 0,-48 13-1532 0 0,0 0-1 0 0,-1 0 1 0 0,1 0 0 0 0,0 0-1 0 0,-1 0 1 0 0,1 1 0 0 0,-1-1-1 0 0,1 1 1 0 0,-1 0 0 0 0,1 0-1 0 0,-1 0 1 0 0,1 0-1 0 0,-1 0 1 0 0,3 2 0 0 0,-5-3-91 0 0,0 1 0 0 0,0 0 0 0 0,1 0 0 0 0,-1 0 0 0 0,0 0-1 0 0,0 0 1 0 0,0 0 0 0 0,0 0 0 0 0,0-1 0 0 0,-1 1 0 0 0,1 0 0 0 0,0 0 0 0 0,0 0 0 0 0,0 0 0 0 0,-1 0 0 0 0,1-1 0 0 0,-1 1 0 0 0,1 0 0 0 0,-1 1 0 0 0,0 1 42 0 0,-2 5 28 0 0,-1 1 0 0 0,0-1-1 0 0,0 0 1 0 0,-1 0 0 0 0,-7 9-1 0 0,5-8-41 0 0,1 0-1 0 0,1 0 0 0 0,0 0 0 0 0,-5 12 1 0 0,7-12 0 0 0,-8 24 32 0 0,10-31-51 0 0,1 0 1 0 0,-1 0-1 0 0,1 0 0 0 0,0 0 1 0 0,0 0-1 0 0,0 0 0 0 0,0 0 1 0 0,0-1-1 0 0,0 1 0 0 0,0 0 0 0 0,0 0 1 0 0,1 0-1 0 0,0 3 0 0 0,0-4-10 0 0,0 0-1 0 0,0 0 1 0 0,0 0 0 0 0,0 0-1 0 0,0 0 1 0 0,0 0-1 0 0,0 0 1 0 0,1 0-1 0 0,-1-1 1 0 0,0 1-1 0 0,0 0 1 0 0,1-1-1 0 0,-1 1 1 0 0,0-1 0 0 0,1 1-1 0 0,-1-1 1 0 0,1 0-1 0 0,-1 1 1 0 0,0-1-1 0 0,1 0 1 0 0,-1 0-1 0 0,1 0 1 0 0,-1 0-1 0 0,1 0 1 0 0,-1-1-1 0 0,2 1 1 0 0,5-2-248 0 0,0 1 0 0 0,0-1-1 0 0,8-4 1 0 0,21-10-4254 0 0,-23 10 455 0 0,14-7-4795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6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4 329 19375 0 0,'0'0'892'0'0,"-2"0"-25"0"0,2 0-859 0 0,0 0 0 0 0,0 0 0 0 0,0 0-1 0 0,0 0 1 0 0,0-1 0 0 0,0 1 0 0 0,-1 0 0 0 0,1 0-1 0 0,0 0 1 0 0,0 0 0 0 0,0 0 0 0 0,0 0 0 0 0,0 0 0 0 0,0 0-1 0 0,0-1 1 0 0,0 1 0 0 0,0 0 0 0 0,-1 0 0 0 0,1 0 0 0 0,0 0-1 0 0,0 0 1 0 0,0-1 0 0 0,0 1 0 0 0,0 0 0 0 0,0 0 0 0 0,0 0-1 0 0,0 0 1 0 0,0 0 0 0 0,0-1 0 0 0,0 1 0 0 0,0 0 0 0 0,0 0-1 0 0,0 0 1 0 0,0 0 0 0 0,0 0 0 0 0,0-1 0 0 0,0 1-1 0 0,1 0 1 0 0,-1 0 0 0 0,0 0 0 0 0,0 0 0 0 0,0 0 0 0 0,0 0-1 0 0,0-1 1 0 0,0 1 0 0 0,0 0 0 0 0,0 0 0 0 0,0 0 0 0 0,1 0-1 0 0,-1 0 1 0 0,0 0 0 0 0,0 0 0 0 0,0 0 0 0 0,0 0 0 0 0,0 0-1 0 0,1-1 1 0 0,6-4 346 0 0,4 2-11 0 0,0 0 0 0 0,0 1-1 0 0,0 0 1 0 0,0 0 0 0 0,0 1 0 0 0,23 1 0 0 0,0 0 28 0 0,121-5 384 0 0,76 10 282 0 0,-185-4-866 0 0,1-1 1 0 0,-1-2 0 0 0,65-12-1 0 0,-108 13-147 0 0,0 1 0 0 0,0-1 0 0 0,-1 1 0 0 0,1-1 0 0 0,-1 0 0 0 0,1 0 0 0 0,-1 0 0 0 0,1 0 0 0 0,-1-1 0 0 0,3-1 0 0 0,-5 3-20 0 0,1-1-1 0 0,-1 1 1 0 0,0 0 0 0 0,0-1-1 0 0,1 1 1 0 0,-1 0 0 0 0,0-1-1 0 0,0 1 1 0 0,0 0 0 0 0,0-1-1 0 0,0 1 1 0 0,0-1 0 0 0,1 1-1 0 0,-1 0 1 0 0,0-1 0 0 0,0 1-1 0 0,0-1 1 0 0,0 1 0 0 0,0 0-1 0 0,-1-1 1 0 0,1 1 0 0 0,0-1-1 0 0,0 1 1 0 0,0 0 0 0 0,0-1-1 0 0,0 1 1 0 0,0 0 0 0 0,-1-1-1 0 0,1 0 1 0 0,-6-8 62 0 0,-4 1-54 0 0,-1 0-1 0 0,0 1 0 0 0,0 0 1 0 0,0 1-1 0 0,-1 0 0 0 0,-22-7 1 0 0,-2-2 55 0 0,-63-38 332 0 0,27 14-729 0 0,64 35 253 0 0,-1 0 312 0 0,0-1-1 0 0,0 0 1 0 0,0-1 0 0 0,0 0-1 0 0,-14-13 1 0 0,23 19-229 0 0,-1-1 1 0 0,1 1-1 0 0,-1-1 1 0 0,0 1-1 0 0,1-1 0 0 0,-1 0 1 0 0,1 1-1 0 0,0-1 1 0 0,-1 0-1 0 0,1 0 1 0 0,-1 1-1 0 0,1-1 1 0 0,0 0-1 0 0,0 0 0 0 0,-1 1 1 0 0,1-1-1 0 0,0 0 1 0 0,0 0-1 0 0,0 0 1 0 0,0 1-1 0 0,0-1 1 0 0,0 0-1 0 0,0 0 0 0 0,0 0 1 0 0,1-1-1 0 0,-1 1 7 0 0,1 0-1 0 0,0 0 0 0 0,0 0 0 0 0,0 0 0 0 0,-1 0 0 0 0,1 0 1 0 0,0 0-1 0 0,0 1 0 0 0,0-1 0 0 0,1 0 0 0 0,-1 0 0 0 0,0 1 1 0 0,0-1-1 0 0,2 0 0 0 0,6-2 45 0 0,0 1 0 0 0,0 0 1 0 0,14-1-1 0 0,-20 2-55 0 0,17 0 63 0 0,1 1-1 0 0,0 1 1 0 0,0 0-1 0 0,-1 2 1 0 0,1 1-1 0 0,-1 0 1 0 0,26 9-1 0 0,-37-10-25 0 0,1 1-1 0 0,-1-1 1 0 0,0 2-1 0 0,0-1 1 0 0,0 1 0 0 0,0 1-1 0 0,14 11 1 0 0,-20-14-18 0 0,1 1 0 0 0,0 0 0 0 0,-1 0 0 0 0,0 0 0 0 0,0 0 1 0 0,0 1-1 0 0,-1-1 0 0 0,1 1 0 0 0,-1 0 0 0 0,0 0 0 0 0,0-1 0 0 0,-1 1 1 0 0,0 0-1 0 0,0 1 0 0 0,0-1 0 0 0,1 8 0 0 0,-3 0 16 0 0,0-1 0 0 0,-1 1 0 0 0,0-1-1 0 0,-1 1 1 0 0,0-1 0 0 0,-1 0 0 0 0,0 0 0 0 0,-7 13 0 0 0,-1 4 26 0 0,5-12-4 0 0,-2-1 1 0 0,0 0 0 0 0,-14 20-1 0 0,-15 24 65 0 0,23-33-287 0 0,7-13-173 0 0,1 1 1 0 0,-7 17-1 0 0,14-32 262 0 0,0 0 1 0 0,0 0-1 0 0,0 0 0 0 0,-1 0 1 0 0,1 1-1 0 0,0-1 1 0 0,0 0-1 0 0,0 0 1 0 0,0 0-1 0 0,0 0 1 0 0,0 1-1 0 0,0-1 0 0 0,0 0 1 0 0,0 0-1 0 0,0 0 1 0 0,0 1-1 0 0,0-1 1 0 0,0 0-1 0 0,0 0 0 0 0,0 0 1 0 0,0 0-1 0 0,0 1 1 0 0,0-1-1 0 0,1 0 1 0 0,-1 0-1 0 0,0 0 1 0 0,0 0-1 0 0,0 0 0 0 0,0 1 1 0 0,0-1-1 0 0,0 0 1 0 0,0 0-1 0 0,0 0 1 0 0,1 0-1 0 0,-1 0 0 0 0,0 0 1 0 0,0 0-1 0 0,0 1 1 0 0,0-1-1 0 0,1 0 1 0 0,-1 0-1 0 0,0 0 1 0 0,0 0-1 0 0,0 0 0 0 0,0 0 1 0 0,1 0-1 0 0,7-1-5606 0 0,-6 1 5042 0 0,12-4-8308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6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319 88 21967 0 0,'0'-1'94'0'0,"-1"1"0"0"0,0 0 0 0 0,0-1 1 0 0,1 1-1 0 0,-1-1 0 0 0,0 1 0 0 0,0-1 0 0 0,1 0 0 0 0,-1 1 0 0 0,1-1 0 0 0,-1 0 0 0 0,1 1 0 0 0,-1-1 0 0 0,1 0 0 0 0,-1 0 0 0 0,1 0 0 0 0,0 1 0 0 0,-1-1 0 0 0,1 0 0 0 0,0 0 0 0 0,0 0 0 0 0,-1 0 0 0 0,1 1 0 0 0,0-1 1 0 0,0 0-1 0 0,0 0 0 0 0,0 0 0 0 0,0 0 0 0 0,0 0 0 0 0,1 0 0 0 0,-1 0 0 0 0,0 1 0 0 0,0-1 0 0 0,0 0 0 0 0,1 0 0 0 0,-1 0 0 0 0,1 0 0 0 0,0 0 0 0 0,3-3 179 0 0,1 1 0 0 0,-1 0 0 0 0,1 0 0 0 0,0 1 0 0 0,0-1 0 0 0,0 1 0 0 0,0 0 0 0 0,0 1 0 0 0,11-3 0 0 0,-10 2-79 0 0,30-7 384 0 0,49-7-1 0 0,-67 14-264 0 0,1 1 1 0 0,0 0-1 0 0,0 1 0 0 0,29 5 0 0 0,-46-5-303 0 0,-1 0-1 0 0,1 0 0 0 0,0 1 1 0 0,-1-1-1 0 0,1 0 0 0 0,0 1 1 0 0,-1-1-1 0 0,1 1 0 0 0,-1 0 1 0 0,1 0-1 0 0,-1 0 1 0 0,1-1-1 0 0,-1 1 0 0 0,1 1 1 0 0,-1-1-1 0 0,0 0 0 0 0,1 0 1 0 0,-1 0-1 0 0,0 1 0 0 0,0-1 1 0 0,0 0-1 0 0,0 1 0 0 0,0-1 1 0 0,-1 1-1 0 0,1-1 0 0 0,1 4 1 0 0,-2-2 0 0 0,0 0 1 0 0,0 0 0 0 0,0-1-1 0 0,0 1 1 0 0,0 0 0 0 0,-1 0-1 0 0,1 0 1 0 0,-1 0 0 0 0,0 0-1 0 0,0 0 1 0 0,0-1-1 0 0,0 1 1 0 0,-1 0 0 0 0,1-1-1 0 0,-3 4 1 0 0,-9 15-35 0 0,-2-1 0 0 0,-1-1 0 0 0,0 0 0 0 0,-35 30 0 0 0,15-19-24 0 0,-65 41 0 0 0,81-56 207 0 0,20-15-158 0 0,0 0 0 0 0,-1 0 1 0 0,1 0-1 0 0,0 0 0 0 0,0 1 1 0 0,0-1-1 0 0,0 0 0 0 0,0 0 1 0 0,0 0-1 0 0,0 0 0 0 0,-1 0 0 0 0,1 1 1 0 0,0-1-1 0 0,0 0 0 0 0,0 0 1 0 0,0 0-1 0 0,0 1 0 0 0,0-1 1 0 0,0 0-1 0 0,0 0 0 0 0,0 0 1 0 0,0 0-1 0 0,0 1 0 0 0,0-1 1 0 0,0 0-1 0 0,0 0 0 0 0,0 0 1 0 0,0 1-1 0 0,0-1 0 0 0,0 0 0 0 0,0 0 1 0 0,0 0-1 0 0,0 0 0 0 0,1 1 1 0 0,-1-1-1 0 0,0 0 0 0 0,0 0 1 0 0,0 0-1 0 0,0 0 0 0 0,0 1 1 0 0,0-1-1 0 0,1 0 0 0 0,-1 0 1 0 0,0 0-1 0 0,0 0 0 0 0,0 0 0 0 0,0 0 1 0 0,0 0-1 0 0,1 0 0 0 0,-1 0 1 0 0,0 1-1 0 0,0-1 0 0 0,0 0 1 0 0,1 0-1 0 0,-1 0 0 0 0,0 0 1 0 0,0 0-1 0 0,0 0 0 0 0,0 0 1 0 0,1 0-1 0 0,12 2-6 0 0,-12-2 14 0 0,8 1 19 0 0,1 0 0 0 0,-1-1 0 0 0,1-1 1 0 0,14-2-1 0 0,4 0 49 0 0,52-6 124 0 0,14-2 199 0 0,-82 11-363 0 0,1 0-1 0 0,-1 0 0 0 0,1 2 0 0 0,-1-1 1 0 0,19 6-1 0 0,-30-7-37 0 0,0 0 0 0 0,0 0 0 0 0,-1 0 0 0 0,1 1-1 0 0,0-1 1 0 0,0 0 0 0 0,0 1 0 0 0,0-1 0 0 0,0 1 0 0 0,0-1 0 0 0,0 1 0 0 0,0-1-1 0 0,-1 1 1 0 0,1-1 0 0 0,0 1 0 0 0,0 0 0 0 0,-1-1 0 0 0,1 1 0 0 0,0 0 0 0 0,-1 0-1 0 0,1 0 1 0 0,-1-1 0 0 0,1 1 0 0 0,-1 0 0 0 0,0 0 0 0 0,1 0 0 0 0,-1 0 0 0 0,0 0 0 0 0,1 0-1 0 0,-1 0 1 0 0,0 0 0 0 0,0 0 0 0 0,0 0 0 0 0,0 0 0 0 0,0 0 0 0 0,0 0 0 0 0,0 0-1 0 0,0 0 1 0 0,-1 0 0 0 0,1 0 0 0 0,0 0 0 0 0,-1 0 0 0 0,1 0 0 0 0,-1 1 0 0 0,-1 2-18 0 0,0 0 1 0 0,-1 0 0 0 0,0 0 0 0 0,0 0-1 0 0,0-1 1 0 0,0 1 0 0 0,0-1 0 0 0,-5 4-1 0 0,-31 21-28 0 0,-1-1-1 0 0,-67 33 0 0 0,57-33 299 0 0,-130 67-134 0 0,123-69-1051 0 0,-75 24 1 0 0,110-43-144 0 0,0-2 0 0 0,-23 3 0 0 0,2-1-587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8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514 132 4144 0 0,'0'0'191'0'0,"0"0"-11"0"0,2-2 432 0 0,0 0 1 0 0,0 0-1 0 0,0-1 1 0 0,-1 1 0 0 0,1 0-1 0 0,-1-1 1 0 0,1 1-1 0 0,-1-1 1 0 0,0 1 0 0 0,0-1-1 0 0,0 0 1 0 0,0 0-1 0 0,-1 1 1 0 0,1-1 0 0 0,-1 0-1 0 0,0 0 1 0 0,1 0-1 0 0,-1 1 1 0 0,0-1 0 0 0,-1 0-1 0 0,1-3 1 0 0,-2 1-89 0 0,1 1 0 0 0,0-1 0 0 0,-1 0 0 0 0,0 1 0 0 0,0-1 0 0 0,-1 1 0 0 0,1 0 0 0 0,-1 0 0 0 0,0 0 1 0 0,-6-7-1 0 0,7 10-344 0 0,-1-1 0 0 0,1 1 1 0 0,-1 0-1 0 0,0 0 0 0 0,0 0 1 0 0,1 0-1 0 0,-1 0 0 0 0,0 0 1 0 0,0 1-1 0 0,-4-1 0 0 0,-4-1 223 0 0,-5 0-47 0 0,-1 1 0 0 0,0 0 0 0 0,0 1 0 0 0,1 1 0 0 0,-32 6 0 0 0,48-7-351 0 0,-18 3 98 0 0,1 1-1 0 0,0 0 0 0 0,0 2 1 0 0,1 0-1 0 0,-1 1 0 0 0,1 0 1 0 0,1 2-1 0 0,-1 0 0 0 0,2 0 0 0 0,-1 1 1 0 0,1 1-1 0 0,1 1 0 0 0,0 0 1 0 0,0 0-1 0 0,1 1 0 0 0,1 1 1 0 0,0 0-1 0 0,1 1 0 0 0,1 0 0 0 0,0 0 1 0 0,-11 28-1 0 0,16-29-25 0 0,1 1 0 0 0,0 0-1 0 0,1 0 1 0 0,1 0 0 0 0,0 0 0 0 0,1 0 0 0 0,0 0-1 0 0,2 0 1 0 0,0 0 0 0 0,0-1 0 0 0,1 1 0 0 0,1 0-1 0 0,0-1 1 0 0,13 26 0 0 0,-10-26-59 0 0,1-1 1 0 0,0 1-1 0 0,1-2 1 0 0,0 1-1 0 0,1-2 1 0 0,1 1-1 0 0,0-1 1 0 0,13 10-1 0 0,-16-15-4 0 0,0 0 1 0 0,1 0-1 0 0,-1-1 1 0 0,1 0-1 0 0,0-1 1 0 0,1 0-1 0 0,-1 0 0 0 0,1-1 1 0 0,0 0-1 0 0,-1-1 1 0 0,1 0-1 0 0,0 0 1 0 0,13 0-1 0 0,-6-3 20 0 0,0 0 0 0 0,1 0 0 0 0,-1-2 0 0 0,0 0 0 0 0,-1-1 0 0 0,1-1 0 0 0,-1 0 0 0 0,1-1 0 0 0,-2-1 0 0 0,16-9 0 0 0,-21 11-14 0 0,-1-1 0 0 0,0-1 0 0 0,0 1 0 0 0,-1-1-1 0 0,0-1 1 0 0,0 0 0 0 0,-1 0 0 0 0,0 0 0 0 0,0-1 0 0 0,-1 0 0 0 0,0 0 0 0 0,-1-1-1 0 0,0 1 1 0 0,-1-1 0 0 0,1-1 0 0 0,4-17 0 0 0,-5 6-19 0 0,0 0 0 0 0,-1 1 0 0 0,-1-1 0 0 0,-1 0-1 0 0,-3-31 1 0 0,0 39-3 0 0,0-1-1 0 0,0 1 0 0 0,-1 0 1 0 0,-1 0-1 0 0,-1 0 0 0 0,0 0 1 0 0,-1 1-1 0 0,0 0 0 0 0,-9-15 1 0 0,-14-14-109 0 0,4 6-3262 0 0,22 31 1750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8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40 251 16583 0 0,'-6'-1'651'0'0,"1"0"-1"0"0,-1 0 0 0 0,0 0 0 0 0,-11 0 4776 0 0,26 1-4550 0 0,20-1-177 0 0,-1-2 0 0 0,34-8 0 0 0,-23 4-227 0 0,21-1 267 0 0,110-1 1 0 0,61-1-126 0 0,-76 2-400 0 0,25-5 130 0 0,-177 13-317 0 0,0-1 1 0 0,0 0-1 0 0,0 1 1 0 0,0-1 0 0 0,0 0-1 0 0,-1-1 1 0 0,1 1-1 0 0,4-3 1 0 0,-6 3 64 0 0,-1 0-66 0 0,0-1 0 0 0,-1 1 0 0 0,1 0 0 0 0,0 0-1 0 0,-1-1 1 0 0,0 1 0 0 0,1 0 0 0 0,-1 0 0 0 0,0 0 0 0 0,1 0 0 0 0,-1 0 0 0 0,-1-2 0 0 0,-23-12 70 0 0,0 0 0 0 0,0 2-1 0 0,-33-12 1 0 0,-84-23-47 0 0,11 17 111 0 0,159 34-57 0 0,-1-1 1 0 0,36-2-1 0 0,32 0 38 0 0,-80 1-130 0 0,1 1 0 0 0,-1 0 0 0 0,0 1 1 0 0,16 6-1 0 0,-28-8-4 0 0,0 0 1 0 0,1 0 0 0 0,-1 1 0 0 0,0-1 0 0 0,0 1 0 0 0,0 0-1 0 0,0 0 1 0 0,0 0 0 0 0,0 1 0 0 0,-1-1 0 0 0,1 1-1 0 0,-1-1 1 0 0,1 1 0 0 0,-1 0 0 0 0,0 0 0 0 0,2 3-1 0 0,-3-3 1 0 0,1 0-1 0 0,-1 1 0 0 0,-1-1 0 0 0,1 0 0 0 0,0 1 0 0 0,-1-1 0 0 0,1 0 0 0 0,-1 1 0 0 0,0-1 0 0 0,0 1 0 0 0,-1-1 1 0 0,1 1-1 0 0,-1-1 0 0 0,1 0 0 0 0,-1 1 0 0 0,-2 5 0 0 0,-6 10-12 0 0,0-1 1 0 0,-1 0-1 0 0,-1 0 0 0 0,-16 18 1 0 0,6-5-156 0 0,-4 3-110 0 0,-48 51-1 0 0,-37 23-24 0 0,94-93 45 0 0,-11 13-1747 0 0,11-8-6481 0 0,10-9-577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49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80 191 6448 0 0,'-8'-10'688'0'0,"2"0"677"0"0,-2-8 5675 0 0,7 16-6343 0 0,1 1 0 0 0,-1-1 0 0 0,1 0 0 0 0,0 0 0 0 0,0 1 0 0 0,0-1 0 0 0,0 0 0 0 0,0 0 0 0 0,0-1 0 0 0,6-10 543 0 0,-2 7-952 0 0,1 1 0 0 0,0 0-1 0 0,0 0 1 0 0,0 0 0 0 0,1 1 0 0 0,0-1-1 0 0,-1 1 1 0 0,2 1 0 0 0,6-4 0 0 0,10-4 409 0 0,28-9 0 0 0,-23 10-131 0 0,-1 2-1 0 0,1 0 1 0 0,56-6 0 0 0,-80 14-496 0 0,0-1 1 0 0,1 1-1 0 0,-1 1 1 0 0,0-1-1 0 0,0 1 1 0 0,1-1-1 0 0,-1 1 1 0 0,0 0-1 0 0,0 1 1 0 0,8 2-1 0 0,-11-3-44 0 0,1 0 0 0 0,0 1-1 0 0,-1-1 1 0 0,1 0-1 0 0,-1 0 1 0 0,1 1 0 0 0,-1-1-1 0 0,1 1 1 0 0,-1-1-1 0 0,0 1 1 0 0,0 0 0 0 0,0-1-1 0 0,0 1 1 0 0,0 0-1 0 0,0 0 1 0 0,-1 0 0 0 0,1 0-1 0 0,0 0 1 0 0,-1-1-1 0 0,0 1 1 0 0,1 0 0 0 0,-1 0-1 0 0,0 0 1 0 0,0 0-1 0 0,0 3 1 0 0,-2 8-26 0 0,-1 0 0 0 0,0 0 0 0 0,-1 0 0 0 0,0-1 0 0 0,-1 1 0 0 0,0-1 0 0 0,-1 0 0 0 0,-9 14 0 0 0,8-15 0 0 0,0-1 0 0 0,0-1 0 0 0,-1 1 0 0 0,-1-1 0 0 0,1-1 0 0 0,-11 9 0 0 0,-62 39 0 0 0,49-36 0 0 0,32-20 0 0 0,0 0 0 0 0,0 0 0 0 0,0 0 0 0 0,0 0 0 0 0,0 0 0 0 0,0 0 0 0 0,0 1 0 0 0,0-1 0 0 0,0 0 0 0 0,0 0 0 0 0,1 0 0 0 0,-1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0,-1 0 0 0 0,1 0 0 0 0,0 1 0 0 0,0-1 0 0 0,0 0 0 0 0,0 0 0 0 0,0 0 0 0 0,0 0 0 0 0,0 0 0 0 0,0 0 0 0 0,0 0 0 0 0,0 0 0 0 0,0 0 0 0 0,0 0 0 0 0,-1 0 0 0 0,1 0 0 0 0,6 1 0 0 0,29-3 0 0 0,41-7 0 0 0,-41 4 0 0 0,43 0 0 0 0,-47 7 0 0 0,-29-1 0 0 0,0-1 0 0 0,0 0 0 0 0,1 1 0 0 0,-1 0 0 0 0,0-1 0 0 0,0 1 0 0 0,-1 0 0 0 0,1 0 0 0 0,0 0 0 0 0,0 0 0 0 0,3 3 0 0 0,-5-3 0 0 0,1 0 0 0 0,-1 0 0 0 0,0 0 0 0 0,1 0 0 0 0,-1 0 0 0 0,0 0 0 0 0,0 0 0 0 0,0 0 0 0 0,0 0 0 0 0,0 0 0 0 0,0 0 0 0 0,0 0 0 0 0,0-1 0 0 0,0 1 0 0 0,0 0 0 0 0,-1 0 0 0 0,1 0 0 0 0,0 0 0 0 0,-1 0 0 0 0,0 1 0 0 0,-9 21 0 0 0,-4-3 187 0 0,-1 0-1 0 0,-1 0 1 0 0,-1-2 0 0 0,-19 18-1 0 0,33-34-175 0 0,-17 17 19 0 0,-1-1-1 0 0,-1-1 1 0 0,0-1-1 0 0,-36 18 1 0 0,18-14-304 0 0,-83 29 0 0 0,113-45-512 0 0,-1-2-1 0 0,1 1 1 0 0,-16 1 0 0 0,-2-2-9741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21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67 14368 0 0,'-2'-30'661'0'0,"1"29"-621"0"0,1-1 1 0 0,0 1-1 0 0,-1-1 1 0 0,1 1-1 0 0,-1-1 0 0 0,1 1 1 0 0,-1 0-1 0 0,0-1 1 0 0,0 1-1 0 0,1 0 0 0 0,-1 0 1 0 0,0-1-1 0 0,0 1 1 0 0,0 0-1 0 0,-1 0 0 0 0,1 0 1 0 0,0 0-1 0 0,0 0 1 0 0,0 1-1 0 0,-1-1 1 0 0,1 0-1 0 0,0 0 0 0 0,-1 1 1 0 0,1-1-1 0 0,-3 0 1 0 0,-7-4 2240 0 0,11 4-2018 0 0,0 1 0 0 0,-1 0 0 0 0,1 0 0 0 0,0 0 0 0 0,-1-1 1 0 0,1 1-1 0 0,-1 0 0 0 0,1 0 0 0 0,0 0 0 0 0,-1 0 0 0 0,1 0 0 0 0,-1 0 0 0 0,1 0 1 0 0,-1 0-1 0 0,1 0 0 0 0,0 0 0 0 0,-1 0 0 0 0,1 0 0 0 0,-1 0 0 0 0,-1 14 404 0 0,1-1 0 0 0,0 1 0 0 0,3 26 0 0 0,-2-26-285 0 0,20 349 856 0 0,-2-178-670 0 0,1 41 40 0 0,-19-181-488 0 0,4 111 221 0 0,5-4-72 0 0,-4-57-184 0 0,-5-78-60 0 0,-1-1-1 0 0,0 0 1 0 0,-5 23 0 0 0,3-23-11 0 0,0 0-1 0 0,2 0 1 0 0,0 24-1 0 0,1-33-37 0 0,1-5 8 0 0,-1-1-1 0 0,1 1 1 0 0,-1-1 0 0 0,0 0 0 0 0,0 1 0 0 0,0-1 0 0 0,0 1 0 0 0,0-1-1 0 0,0 1 1 0 0,0-1 0 0 0,0 0 0 0 0,-1 1 0 0 0,1-1 0 0 0,0 0 0 0 0,-1 1-1 0 0,0-1 1 0 0,1 0 0 0 0,-1 1 0 0 0,1-1 0 0 0,-1 0 0 0 0,0 0 0 0 0,0 0-1 0 0,0 1 1 0 0,-2 0 0 0 0,3-1-24 0 0,-1-1 0 0 0,1 0 0 0 0,-1 0 0 0 0,1 0 0 0 0,-1 0 1 0 0,1 0-1 0 0,-1 0 0 0 0,1 0 0 0 0,-1 0 0 0 0,1 0 0 0 0,0-1 0 0 0,-1 1 0 0 0,1 0 0 0 0,-1 0 0 0 0,1 0 0 0 0,-1 0 0 0 0,1-1 0 0 0,-1 1 0 0 0,1 0 0 0 0,0 0 1 0 0,-1-1-1 0 0,1 1 0 0 0,-1 0 0 0 0,1-1 0 0 0,0 1 0 0 0,-1-1 0 0 0,1 1 0 0 0,0 0 0 0 0,0-1 0 0 0,-1 1 0 0 0,1-1 0 0 0,0 1 0 0 0,0-1 0 0 0,0 1 1 0 0,-1-1-1 0 0,1 1 0 0 0,0 0 0 0 0,0-1 0 0 0,0 0 0 0 0,-8-24-1041 0 0,7 22 803 0 0,-3-15-1182 0 0,-2-32-1 0 0,2 12-34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22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79 202 17647 0 0,'-1'0'107'0'0,"1"0"0"0"0,0 0-1 0 0,0 0 1 0 0,-1 0-1 0 0,1 0 1 0 0,0 0-1 0 0,0 0 1 0 0,-1 0 0 0 0,1 0-1 0 0,0 0 1 0 0,0 0-1 0 0,-1 0 1 0 0,1 0-1 0 0,0 0 1 0 0,0 0-1 0 0,0 0 1 0 0,-1 0 0 0 0,1 0-1 0 0,0 1 1 0 0,0-1-1 0 0,-1 0 1 0 0,1 0-1 0 0,0 0 1 0 0,0 0 0 0 0,0 0-1 0 0,-1 1 1 0 0,1-1-1 0 0,0 0 1 0 0,0 0-1 0 0,0 0 1 0 0,0 1-1 0 0,0-1 1 0 0,-1 0 0 0 0,1 0-1 0 0,0 1 1 0 0,8 4 6313 0 0,3 1-7061 0 0,-8-4 675 0 0,0-1-1 0 0,0 1 0 0 0,0 0 1 0 0,0-1-1 0 0,1 0 1 0 0,-1 0-1 0 0,1 0 0 0 0,4 1 1 0 0,33 2 23 0 0,-28-3-47 0 0,202 33 90 0 0,-94-11-19 0 0,-83-17-65 0 0,190 26 290 0 0,483 9 1003 0 0,-288-39-1157 0 0,-219-3-156 0 0,74-6 19 0 0,1 1 102 0 0,54 6-33 0 0,-188-1-59 0 0,53 2 14 0 0,136 5-39 0 0,-99-4 0 0 0,312-6 82 0 0,-311 0-47 0 0,173-16 200 0 0,-89-7 45 0 0,-56-1-80 0 0,-46 3-53 0 0,87-7 53 0 0,-211 21-118 0 0,248-40 103 0 0,-261 38-167 0 0,238-48 406 0 0,-287 54-395 0 0,114-21 194 0 0,95-21 381 0 0,-232 46-588 0 0,-7 3-13 0 0,-1-1 0 0 0,1 1 0 0 0,0-1 0 0 0,-1 1 0 0 0,1 0 0 0 0,-1-1 0 0 0,1 1-1 0 0,0 0 1 0 0,-1 0 0 0 0,1 0 0 0 0,0 0 0 0 0,-1 0 0 0 0,1 1 0 0 0,0-1 0 0 0,-1 0 0 0 0,1 1-1 0 0,-1-1 1 0 0,1 1 0 0 0,0 0 0 0 0,-1-1 0 0 0,0 1 0 0 0,3 2 0 0 0,-2-2 4 0 0,10 10-128 0 0,-12-10 123 0 0,0-1 1 0 0,0 1-1 0 0,0-1 1 0 0,0 0-1 0 0,0 1 0 0 0,0-1 1 0 0,0 0-1 0 0,0 1 1 0 0,0-1-1 0 0,0 0 0 0 0,0 1 1 0 0,0-1-1 0 0,-1 0 0 0 0,1 1 1 0 0,0-1-1 0 0,0 0 1 0 0,0 1-1 0 0,-1-1 0 0 0,1 0 1 0 0,0 1-1 0 0,0-1 0 0 0,-1 0 1 0 0,1 0-1 0 0,0 1 1 0 0,-1-1-1 0 0,1 0 0 0 0,0 0 1 0 0,0 0-1 0 0,-1 0 0 0 0,1 1 1 0 0,-1-1-1 0 0,1 0 1 0 0,0 0-1 0 0,-1 0 0 0 0,1 0 1 0 0,-4 2 2 0 0,0 1 0 0 0,1-1-1 0 0,0 1 1 0 0,-1 0 0 0 0,1 0 0 0 0,0 0 0 0 0,0 0 0 0 0,1 0 0 0 0,-1 1 0 0 0,1-1 0 0 0,-1 1 0 0 0,-2 7 0 0 0,-2 4 11 0 0,-8 32 0 0 0,13-39-15 0 0,-30 105-1 0 0,5 2 0 0 0,-18 171 0 0 0,36-197 0 0 0,-7 113 0 0 0,10-62 0 0 0,-16 195 0 0 0,18-299 0 0 0,-10 61 0 0 0,12-85 0 0 0,-1 0 0 0 0,-1 0 0 0 0,0 0 0 0 0,-1-1 0 0 0,-11 20 0 0 0,13-26 0 0 0,0 0 0 0 0,0-1 0 0 0,-1 0 0 0 0,0 0 0 0 0,1 0 0 0 0,-2 0 0 0 0,1 0 0 0 0,0-1 0 0 0,-1 0 0 0 0,0 0 0 0 0,-7 4 0 0 0,4-4 0 0 0,0 0 0 0 0,0-1 0 0 0,0 0 0 0 0,0 0 0 0 0,0 0 0 0 0,-16 0 0 0 0,-4-2 0 0 0,1-2 0 0 0,0-1 0 0 0,-42-10 0 0 0,66 13 0 0 0,-398-75 0 0 0,127 44 0 0 0,-3 17 0 0 0,-274 8 0 0 0,364 7 0 0 0,-87 5 0 0 0,79-1 0 0 0,-206 9 0 0 0,26-2 0 0 0,-98 1 0 0 0,355-13 0 0 0,-194-2 0 0 0,85 0 0 0 0,38 1 0 0 0,-198 0 0 0 0,203 2 0 0 0,-92 4 0 0 0,92 1 0 0 0,-82 0 0 0 0,74-2 0 0 0,-58-1 0 0 0,-237-24 0 0 0,396 14-57 0 0,-179 8-1 0 0,214 3 111 0 0,10-2-2456 0 0,16 2-6506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46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50 10568 0 0,'-4'2'183'0'0,"-1"-1"1"0"0,0 0-1 0 0,0 0 0 0 0,-8 0 1 0 0,-9-2 245 0 0,-10-4 11864 0 0,36 3-9057 0 0,4-1-3064 0 0,-1 2-172 0 0,0-1 0 0 0,-1 1 0 0 0,1 0 0 0 0,0 1 0 0 0,-1-1 0 0 0,1 1 0 0 0,9 2 0 0 0,2 1 0 0 0,23 6 0 0 0,-36-7 0 0 0,11 1 393 0 0,0-1 0 0 0,0 0 0 0 0,0-1 0 0 0,17-1 0 0 0,-19 0-310 0 0,-6-1-156 0 0,0 0 0 0 0,1 0 0 0 0,9-3 0 0 0,15-2-59 0 0,-13 3 132 0 0,-11 2 0 0 0,1 0 0 0 0,-1 0 0 0 0,19 2 0 0 0,143 27 17 0 0,-108-16 401 0 0,49 10-249 0 0,4-4-150 0 0,-88-13 4 0 0,1-1 0 0 0,0-2 0 0 0,0-1 0 0 0,1-1 1 0 0,-1-1-1 0 0,0-2 0 0 0,34-7 0 0 0,-30 5-80 0 0,-1 2 0 0 0,0 1-1 0 0,55 3 1 0 0,-19 1-18 0 0,-35-4 349 0 0,49-8 0 0 0,-3 0 47 0 0,11-3-275 0 0,-17 2 44 0 0,43-5-79 0 0,35-2 152 0 0,-74 9 137 0 0,-19 2-274 0 0,90 2 0 0 0,10 1 266 0 0,-37 1-171 0 0,209-3-121 0 0,-291 6 0 0 0,-18-1 0 0 0,0 1 0 0 0,1 0 0 0 0,-1 2 0 0 0,28 6 0 0 0,-12-2-314 0 0,-8-5-2677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23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92 4144 0 0,'8'-13'408'0'0,"-6"8"983"0"0,0-1 1 0 0,0 0-1 0 0,0 0 0 0 0,-1 0 1 0 0,1-11-1 0 0,5-16 4186 0 0,-5 49-2074 0 0,2 6-3565 0 0,2 28-1 0 0,-1 50 101 0 0,0 20 76 0 0,-5-120-113 0 0,-2 196 560 0 0,3-180-431 0 0,1-1 0 0 0,0 1 0 0 0,1-1 0 0 0,0 0 0 0 0,11 29 0 0 0,-13-42-106 0 0,-1-1 1 0 0,1 1 0 0 0,0 0-1 0 0,0 0 1 0 0,0 0 0 0 0,0-1 0 0 0,1 1-1 0 0,-1 0 1 0 0,0-1 0 0 0,1 0-1 0 0,-1 1 1 0 0,1-1 0 0 0,-1 0-1 0 0,1 1 1 0 0,0-1 0 0 0,-1 0 0 0 0,1 0-1 0 0,0 0 1 0 0,3 1 0 0 0,-3-2 7 0 0,-1 0 0 0 0,1 0 0 0 0,0 0 0 0 0,-1 0 0 0 0,1 0 0 0 0,0 0 0 0 0,0-1 0 0 0,-1 1 0 0 0,1 0 0 0 0,0-1 0 0 0,-1 1 0 0 0,1-1 0 0 0,-1 0 0 0 0,1 1 0 0 0,-1-1 0 0 0,1 0 0 0 0,-1 0 0 0 0,1 0 0 0 0,-1 0 0 0 0,0 0 0 0 0,1-1 0 0 0,1-1 0 0 0,104-106 1956 0 0,-102 104-1906 0 0,0 1 0 0 0,0 0-1 0 0,0 0 1 0 0,1 0 0 0 0,0 1 0 0 0,-1 0-1 0 0,1 0 1 0 0,0 0 0 0 0,13-3 0 0 0,-14 5-54 0 0,-1 0 0 0 0,1 0 1 0 0,0 1-1 0 0,-1-1 0 0 0,1 1 1 0 0,0 0-1 0 0,-1 1 0 0 0,1-1 1 0 0,0 1-1 0 0,-1 0 0 0 0,1 0 1 0 0,0 1-1 0 0,-1-1 0 0 0,7 4 1 0 0,-7-3-32 0 0,0 0 0 0 0,0 1 1 0 0,-1-1-1 0 0,1 1 0 0 0,-1 0 0 0 0,1 0 1 0 0,-1 0-1 0 0,0 0 0 0 0,0 1 1 0 0,0-1-1 0 0,-1 1 0 0 0,1 0 0 0 0,-1 0 1 0 0,0-1-1 0 0,0 2 0 0 0,0-1 0 0 0,0 0 1 0 0,-1 0-1 0 0,0 1 0 0 0,0-1 1 0 0,1 7-1 0 0,-2-7 25 0 0,0 0 0 0 0,0 0 0 0 0,0 1 0 0 0,0-1 0 0 0,-1 0 1 0 0,0 0-1 0 0,0 0 0 0 0,0 0 0 0 0,0 0 0 0 0,-4 7 0 0 0,-2 4 285 0 0,-14 19 0 0 0,17-28-246 0 0,-5 9 10 0 0,-1-1-1 0 0,-1 0 0 0 0,0-1 0 0 0,-1 0 0 0 0,-1-1 0 0 0,0 0 0 0 0,0-1 1 0 0,-19 11-1 0 0,26-18-133 0 0,-1 0 0 0 0,0 0 0 0 0,0-1 0 0 0,0 0 0 0 0,0 0 0 0 0,0-1 0 0 0,-1 0 1 0 0,1 0-1 0 0,-1-1 0 0 0,1 0 0 0 0,-1 0 0 0 0,0-1 0 0 0,1 1 0 0 0,-1-2 0 0 0,0 1 1 0 0,0-1-1 0 0,1-1 0 0 0,-1 1 0 0 0,1-1 0 0 0,-14-6 0 0 0,3-1-2196 0 0,8-2-3803 0 0,0-3-2404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24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13 12928 0 0,'-16'-2'1400'0'0,"-4"-3"-706"0"0,17 4-431 0 0,0 0 0 0 0,0 0 0 0 0,-1 0 1 0 0,1 1-1 0 0,0-1 0 0 0,0 1 0 0 0,0 0 0 0 0,0 0 1 0 0,-1 0-1 0 0,1 0 0 0 0,0 1 0 0 0,-4 0 0 0 0,-2 2-188 0 0,1 0-1 0 0,-1 1 0 0 0,1 0 0 0 0,-1 0 1 0 0,1 1-1 0 0,0 0 0 0 0,1 1 0 0 0,-1 0 1 0 0,1 0-1 0 0,1 0 0 0 0,-1 1 0 0 0,1 0 0 0 0,0 0 1 0 0,-7 12-1 0 0,4-4 26 0 0,0-1-1 0 0,1 2 1 0 0,1-1-1 0 0,1 1 1 0 0,0 0 0 0 0,1 0-1 0 0,-3 20 1 0 0,5-21-25 0 0,1 1 0 0 0,-1 21-1 0 0,3-33-46 0 0,0 0-1 0 0,0 0 1 0 0,1 0-1 0 0,-1 1 1 0 0,1-1 0 0 0,0 0-1 0 0,0-1 1 0 0,0 1-1 0 0,0 0 1 0 0,1 0-1 0 0,-1 0 1 0 0,1-1-1 0 0,0 1 1 0 0,4 4-1 0 0,-5-7-14 0 0,1 0 1 0 0,0 0-1 0 0,-1 0 0 0 0,1 0 0 0 0,-1 0 0 0 0,1 0 0 0 0,0-1 0 0 0,0 1 0 0 0,0-1 0 0 0,-1 1 0 0 0,1-1 1 0 0,0 0-1 0 0,0 1 0 0 0,0-1 0 0 0,0 0 0 0 0,-1 0 0 0 0,1-1 0 0 0,0 1 0 0 0,0 0 0 0 0,0 0 1 0 0,0-1-1 0 0,-1 1 0 0 0,4-3 0 0 0,2 1 34 0 0,0-1 0 0 0,-1 0 0 0 0,1 0 0 0 0,10-8 0 0 0,-6 1 388 0 0,0 0 1 0 0,-1 0-1 0 0,0-1 1 0 0,14-21 0 0 0,-15 19 4 0 0,1 1 0 0 0,0 0 0 0 0,22-19 0 0 0,-32 30-411 0 0,1 0-1 0 0,-1 1 0 0 0,1-1 0 0 0,-1 1 1 0 0,1-1-1 0 0,0 1 0 0 0,-1-1 1 0 0,1 1-1 0 0,0-1 0 0 0,-1 1 1 0 0,1 0-1 0 0,0-1 0 0 0,0 1 1 0 0,-1 0-1 0 0,1 0 0 0 0,0 0 0 0 0,0-1 1 0 0,0 1-1 0 0,-1 0 0 0 0,1 0 1 0 0,0 0-1 0 0,0 0 0 0 0,0 0 1 0 0,-1 1-1 0 0,1-1 0 0 0,0 0 1 0 0,0 0-1 0 0,-1 0 0 0 0,1 1 1 0 0,0-1-1 0 0,0 0 0 0 0,-1 1 0 0 0,1-1 1 0 0,1 1-1 0 0,-1 1-10 0 0,0 0 0 0 0,1 0 0 0 0,-1 0 0 0 0,0 0 1 0 0,0 0-1 0 0,-1 0 0 0 0,1 0 0 0 0,0 0 0 0 0,-1 0 0 0 0,1 1 0 0 0,0 2 0 0 0,5 66 5 0 0,-5-50-12 0 0,1 0-1 0 0,0 0 0 0 0,7 20 0 0 0,-9-38-102 0 0,1 0-1 0 0,0 0 0 0 0,0 0 0 0 0,0 0 1 0 0,0-1-1 0 0,1 1 0 0 0,-1 0 1 0 0,1-1-1 0 0,0 1 0 0 0,0-1 1 0 0,0 1-1 0 0,0-1 0 0 0,0 0 1 0 0,0 0-1 0 0,1 0 0 0 0,-1 0 1 0 0,1 0-1 0 0,-1 0 0 0 0,1-1 0 0 0,0 1 1 0 0,0-1-1 0 0,0 0 0 0 0,-1 0 1 0 0,1 0-1 0 0,0 0 0 0 0,0 0 1 0 0,1-1-1 0 0,2 1 0 0 0,16-3-1395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24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7 346 3680 0 0,'0'0'167'0'0,"0"18"26"0"0,-7 13 15590 0 0,10-35-15492 0 0,1 1 0 0 0,-1-1 1 0 0,0 1-1 0 0,0-1 0 0 0,-1 0 0 0 0,1 0 0 0 0,-1 0 0 0 0,0-1 0 0 0,0 1 0 0 0,0 0 0 0 0,1-6 0 0 0,2-10 591 0 0,3-28 0 0 0,-1 7-119 0 0,11-48 208 0 0,-8 41-553 0 0,-5 24-131 0 0,16-46 1 0 0,-21 70-288 0 0,0 0 0 0 0,0 0 0 0 0,0 0 0 0 0,0 0 0 0 0,0 0 0 0 0,0 0 0 0 0,0 0 0 0 0,0 0 0 0 0,0 0 0 0 0,0 0 0 0 0,0-1 0 0 0,0 1 0 0 0,0 0 0 0 0,1 0 0 0 0,-1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0,3 5 0 0 0,2 7 0 0 0,-1 5-18 0 0,-1-1 0 0 0,3 29 1 0 0,1 12-10 0 0,1-20 21 0 0,-4-12-5 0 0,1 0-1 0 0,1-1 0 0 0,1 0 1 0 0,17 38-1 0 0,-23-60 19 0 0,-1-1 0 0 0,1 0-1 0 0,-1 0 1 0 0,1 0 0 0 0,0 0-1 0 0,-1 0 1 0 0,1 0 0 0 0,0 0-1 0 0,0 0 1 0 0,0 0 0 0 0,0 0 0 0 0,0 0-1 0 0,0 0 1 0 0,0-1 0 0 0,0 1-1 0 0,0 0 1 0 0,0-1 0 0 0,0 1-1 0 0,0-1 1 0 0,0 1 0 0 0,1-1-1 0 0,-1 1 1 0 0,0-1 0 0 0,0 0 0 0 0,1 0-1 0 0,-1 1 1 0 0,0-1 0 0 0,0 0-1 0 0,1 0 1 0 0,-1 0 0 0 0,0-1-1 0 0,0 1 1 0 0,1 0 0 0 0,1-1-1 0 0,0 0 18 0 0,0-1-1 0 0,-1 1 0 0 0,1-1 0 0 0,-1 0 1 0 0,0 0-1 0 0,1 0 0 0 0,-1 0 0 0 0,0 0 0 0 0,0 0 1 0 0,0-1-1 0 0,-1 1 0 0 0,1 0 0 0 0,0-1 1 0 0,1-4-1 0 0,88-204 359 0 0,-69 163-3288 0 0,-13 23-6400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25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236 21 4608 0 0,'-19'-9'700'0'0,"16"8"49"0"0,1-1 1 0 0,-1 1-1 0 0,0-1 0 0 0,0 1 1 0 0,0 0-1 0 0,0 0 0 0 0,0 0 0 0 0,-3 0 1 0 0,2 1-401 0 0,1 0 1 0 0,-1-1 0 0 0,0 1-1 0 0,1 1 1 0 0,-1-1 0 0 0,1 0 0 0 0,-1 1-1 0 0,1 0 1 0 0,-1 0 0 0 0,1 0-1 0 0,0 0 1 0 0,-1 1 0 0 0,-2 1 0 0 0,2 0-309 0 0,-1 0 0 0 0,1 1 1 0 0,0-1-1 0 0,0 1 0 0 0,0 0 1 0 0,1 0-1 0 0,-1 0 0 0 0,-2 6 0 0 0,-11 15 590 0 0,1 0-1 0 0,2 1 1 0 0,0 1-1 0 0,-18 54 0 0 0,31-78-531 0 0,0 0-1 0 0,0-1 0 0 0,1 1 0 0 0,-1 0 0 0 0,1 0 1 0 0,-1 0-1 0 0,1 0 0 0 0,0 0 0 0 0,0 0 1 0 0,0 0-1 0 0,2 4 0 0 0,-2-6 187 0 0,1-2-145 0 0,2 0-79 0 0,2-2 26 0 0,-1 0 1 0 0,1 0-1 0 0,-1 0 0 0 0,0 0 1 0 0,0-1-1 0 0,0 0 0 0 0,0 0 1 0 0,4-6-1 0 0,30-38 725 0 0,-9 11 21 0 0,-26 33-688 0 0,0 0-1 0 0,1 1 1 0 0,-1-1-1 0 0,0 1 1 0 0,1 0-1 0 0,0 0 0 0 0,0 0 1 0 0,4-2-1 0 0,-7 4-106 0 0,0 1 0 0 0,0-1 0 0 0,0 1 0 0 0,0 0 0 0 0,-1-1 0 0 0,1 1 0 0 0,0 0 0 0 0,0 0 0 0 0,0 0 0 0 0,0 0 0 0 0,0 0 0 0 0,0 0 0 0 0,0 0 0 0 0,0 0 0 0 0,0 0 0 0 0,0 0 0 0 0,0 0 0 0 0,1 1 0 0 0,-1 0-26 0 0,0 0 0 0 0,0-1 0 0 0,0 1 0 0 0,0 0 0 0 0,-1 0 1 0 0,1 0-1 0 0,0 0 0 0 0,0 0 0 0 0,-1 0 0 0 0,1 0 0 0 0,-1 0 0 0 0,1 0 0 0 0,-1 0 0 0 0,1 0 1 0 0,-1 0-1 0 0,0 0 0 0 0,1 1 0 0 0,-1-1 0 0 0,0 1 0 0 0,2 14-41 0 0,0 24 0 0 0,-2-26 91 0 0,1-1 0 0 0,0 1 0 0 0,1 0-1 0 0,4 16 1 0 0,-5-27-147 0 0,0 1-1 0 0,0-1 1 0 0,0 0-1 0 0,1 0 1 0 0,0 0-1 0 0,-1 0 1 0 0,1 0 0 0 0,0 0-1 0 0,0-1 1 0 0,1 1-1 0 0,-1-1 1 0 0,0 1-1 0 0,1-1 1 0 0,0 0-1 0 0,-1 0 1 0 0,1 0-1 0 0,0 0 1 0 0,0 0-1 0 0,0-1 1 0 0,0 1-1 0 0,6 1 1 0 0,9-1-1608 0 0,1-1-89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26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1 340 10136 0 0,'0'0'918'0'0,"13"-8"3201"0"0,-8 3-3269 0 0,0 0-1 0 0,0-1 1 0 0,0 0 0 0 0,-1 0-1 0 0,0 0 1 0 0,3-7 0 0 0,20-45 901 0 0,-12 24-696 0 0,-11 25-713 0 0,15-31 529 0 0,20-61-1 0 0,-20 58 719 0 0,-22 50-1586 0 0,0 1 1 0 0,1-1-1 0 0,0 1 0 0 0,0-1 1 0 0,0 13-1 0 0,-3 49-6 0 0,4-45 2 0 0,1-13 1 0 0,-2 24 0 0 0,4 51 0 0 0,-2-77 0 0 0,1 0 0 0 0,1 1 0 0 0,0-1 0 0 0,0 0 0 0 0,1 0 0 0 0,0 0 0 0 0,1 0 0 0 0,-1 0 0 0 0,2-1 0 0 0,7 13 0 0 0,-11-20 8 0 0,0 0 1 0 0,0 1-1 0 0,0-1 0 0 0,0 0 1 0 0,0 0-1 0 0,0 1 0 0 0,0-1 1 0 0,0 0-1 0 0,0 0 0 0 0,1 0 1 0 0,-1 0-1 0 0,0 0 0 0 0,1-1 1 0 0,-1 1-1 0 0,1 0 0 0 0,-1-1 1 0 0,1 1-1 0 0,-1-1 0 0 0,1 1 1 0 0,-1-1-1 0 0,1 0 0 0 0,0 0 1 0 0,-1 0-1 0 0,1 0 0 0 0,-1 0 1 0 0,1 0-1 0 0,0 0 0 0 0,-1 0 1 0 0,1 0-1 0 0,-1-1 0 0 0,1 1 1 0 0,-1-1-1 0 0,1 1 0 0 0,-1-1 1 0 0,1 0-1 0 0,-1 1 0 0 0,1-1 1 0 0,-1 0-1 0 0,2-1 0 0 0,4-4 75 0 0,-1-1 0 0 0,1 1 0 0 0,-1-1 0 0 0,-1 0 0 0 0,9-12 0 0 0,-12 15-57 0 0,14-22 291 0 0,-2 0 0 0 0,21-52 0 0 0,-27 56-793 0 0,2 0 0 0 0,0 0 1 0 0,1 1-1 0 0,2 1 0 0 0,20-28 1 0 0,-18 33-863 0 0,3 2-6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26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3 16384 0 0,'-8'0'801'0'0,"3"-1"-668"0"0,-1 0 1 0 0,1 0 0 0 0,0 1-1 0 0,-1 0 1 0 0,1 0 0 0 0,0 1-1 0 0,-1-1 1 0 0,1 1 0 0 0,0 0-1 0 0,0 1 1 0 0,0-1-1 0 0,0 1 1 0 0,0 0 0 0 0,-6 3-1 0 0,5-1 18 0 0,-1 0 0 0 0,2 1-1 0 0,-1 0 1 0 0,0-1-1 0 0,1 2 1 0 0,0-1 0 0 0,0 1-1 0 0,0-1 1 0 0,-5 11-1 0 0,4-5-2 0 0,0 0 0 0 0,0 1-1 0 0,1 0 1 0 0,1 0-1 0 0,0 0 1 0 0,1 1-1 0 0,0-1 1 0 0,1 1-1 0 0,0 0 1 0 0,1 0-1 0 0,0 18 1 0 0,1-28-120 0 0,1 0 0 0 0,-1-1 0 0 0,0 1 1 0 0,1 0-1 0 0,-1-1 0 0 0,1 1 0 0 0,0 0 0 0 0,0-1 0 0 0,0 1 0 0 0,0-1 0 0 0,1 1 1 0 0,-1-1-1 0 0,1 0 0 0 0,-1 1 0 0 0,1-1 0 0 0,0 0 0 0 0,0 0 0 0 0,0 0 1 0 0,0 0-1 0 0,0-1 0 0 0,0 1 0 0 0,0 0 0 0 0,1-1 0 0 0,-1 0 0 0 0,1 1 1 0 0,-1-1-1 0 0,1 0 0 0 0,-1 0 0 0 0,1-1 0 0 0,0 1 0 0 0,-1 0 0 0 0,1-1 0 0 0,0 0 1 0 0,0 0-1 0 0,-1 1 0 0 0,1-2 0 0 0,0 1 0 0 0,4-1 0 0 0,0 0 143 0 0,0-1 0 0 0,0 0-1 0 0,0 0 1 0 0,0-1 0 0 0,-1 0-1 0 0,1 0 1 0 0,-1-1-1 0 0,0 1 1 0 0,0-1 0 0 0,8-8-1 0 0,6-5-101 0 0,26-30 0 0 0,-39 38-80 0 0,33-40 69 0 0,-27 31 992 0 0,20-21 1 0 0,-32 38-885 0 0,2 9 101 0 0,-2-3-263 0 0,0-1 0 0 0,0 1-1 0 0,0-1 1 0 0,-1 1 0 0 0,1-1 0 0 0,-1 1-1 0 0,-1 7 1 0 0,-7 34 42 0 0,4-24-26 0 0,4-18-57 0 0,-18 126 368 0 0,16-109-1037 0 0,2-1 0 0 0,0 1 0 0 0,2-1-1 0 0,4 29 1 0 0,-2-36-761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27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41 127 7344 0 0,'0'-2'473'0'0,"0"0"0"0"0,-1-1 0 0 0,1 1-1 0 0,-1 0 1 0 0,0-1 0 0 0,1 1 0 0 0,-1 0 0 0 0,0 0 0 0 0,0-1 0 0 0,0 1 0 0 0,0 0 0 0 0,-1 0 0 0 0,1 0 0 0 0,-4-3 0 0 0,0-2 367 0 0,-2-13 4360 0 0,6 9-3137 0 0,0 9-1694 0 0,1 0 0 0 0,0 0 0 0 0,0 0 0 0 0,0 0 1 0 0,0 0-1 0 0,0 0 0 0 0,0 0 0 0 0,1-2 0 0 0,0-20 2154 0 0,-1 15 30 0 0,6 27-2405 0 0,5 18-144 0 0,-2 0 0 0 0,-2 1 0 0 0,5 56 0 0 0,-6-39 7 0 0,11 266 145 0 0,-15-215 22 0 0,0 282 836 0 0,-3-204-709 0 0,-3-140-305 0 0,4-39 0 0 0,-1-4 0 0 0,1 0 0 0 0,-1 0 0 0 0,1 0 0 0 0,0 0 0 0 0,-1 0 0 0 0,1 0 0 0 0,-1 0 0 0 0,1 0 0 0 0,-1 0 0 0 0,1 0 0 0 0,-1 0 0 0 0,1 0 0 0 0,-1-1 0 0 0,1 1 0 0 0,-1 0 0 0 0,1 0 0 0 0,0-1 0 0 0,-1 1 0 0 0,1 0 0 0 0,0 0 0 0 0,-1-1 0 0 0,1 1 0 0 0,-1-1 0 0 0,1 0 0 0 0,-47-46 0 0 0,43 45 0 0 0,-1 0 0 0 0,1-1 0 0 0,0 1-35 0 0,3 1-145 0 0,-3-1-1150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0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 90 3680 0 0,'-6'-8'7819'0'0,"11"-3"-7329"0"0,-4 10-627 0 0,1-12 92 0 0,-2 12 197 0 0,1 0 0 0 0,-1 0 0 0 0,0 0 1 0 0,1 0-1 0 0,-1 0 0 0 0,0 0 0 0 0,0 0 0 0 0,0 0 0 0 0,0 0 1 0 0,0 0-1 0 0,0 1 0 0 0,0-1 0 0 0,0 0 0 0 0,0 0 0 0 0,-1 0 1 0 0,1 0-1 0 0,0 0 0 0 0,-1 0 0 0 0,1 0 0 0 0,0 0 0 0 0,-1 0 1 0 0,1 0-1 0 0,-1 1 0 0 0,1-1 0 0 0,-1 0 0 0 0,0 0 0 0 0,-1-1 1 0 0,-2-1 462 0 0,0 0 1 0 0,0 0 0 0 0,0 0 0 0 0,-1 1-1 0 0,1-1 1 0 0,-1 1 0 0 0,0 0 0 0 0,0 0 0 0 0,0 1-1 0 0,-7-2 1 0 0,6 2-455 0 0,0 0 0 0 0,0 1 0 0 0,0 0 0 0 0,0 0-1 0 0,0 0 1 0 0,0 1 0 0 0,0 0 0 0 0,0 0 0 0 0,0 1 0 0 0,0 0 0 0 0,1 0-1 0 0,-1 0 1 0 0,1 0 0 0 0,-8 5 0 0 0,0 1-55 0 0,0 0 0 0 0,1 0 1 0 0,0 1-1 0 0,0 1 0 0 0,1 0 0 0 0,0 1 0 0 0,1 0 1 0 0,0 0-1 0 0,1 1 0 0 0,0 1 0 0 0,1-1 1 0 0,0 1-1 0 0,1 1 0 0 0,-6 16 0 0 0,5-9 134 0 0,0 0 0 0 0,2 1 0 0 0,0 0 0 0 0,2 0 0 0 0,0 1 0 0 0,0 28 0 0 0,4-46-151 0 0,0 0-1 0 0,0 0 1 0 0,1 0 0 0 0,-1 0-1 0 0,1-1 1 0 0,0 1 0 0 0,1 0-1 0 0,-1-1 1 0 0,1 1 0 0 0,5 8-1 0 0,-6-11-79 0 0,1 1-1 0 0,0-1 1 0 0,0 0-1 0 0,-1 0 1 0 0,1 0 0 0 0,1-1-1 0 0,-1 1 1 0 0,0 0-1 0 0,0-1 1 0 0,1 1-1 0 0,-1-1 1 0 0,0 0-1 0 0,1 0 1 0 0,0 0-1 0 0,-1 0 1 0 0,1 0 0 0 0,-1 0-1 0 0,1-1 1 0 0,0 0-1 0 0,4 1 1 0 0,0-1 35 0 0,-1 0 0 0 0,1-1 1 0 0,-1 0-1 0 0,1 0 0 0 0,-1-1 1 0 0,1 1-1 0 0,-1-1 0 0 0,0-1 1 0 0,1 1-1 0 0,-1-1 0 0 0,0 0 1 0 0,-1-1-1 0 0,8-4 0 0 0,3-5 179 0 0,0 0 0 0 0,27-30 0 0 0,-34 33-165 0 0,-1-1 0 0 0,0 0 1 0 0,-1-1-1 0 0,0 1 0 0 0,0-1 0 0 0,-2 0 0 0 0,1-1 0 0 0,-2 1 1 0 0,5-17-1 0 0,0-12-945 0 0,5-67 0 0 0,-13 95-474 0 0,2 0-330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0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12 4144 0 0,'2'-12'18385'0'0,"-5"72"-13767"0"0,-11 28-3726 0 0,-28 126-149 0 0,23-104-587 0 0,16-86-464 0 0,0 0-1 0 0,3 38 0 0 0,3-41-232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0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20415 0 0,'0'0'464'0'0,"3"-4"632"0"0,-1 0-1027 0 0,1 1 0 0 0,0 0 0 0 0,0 0 0 0 0,0 0 1 0 0,0 1-1 0 0,0-1 0 0 0,1 1 0 0 0,-1-1 0 0 0,1 1 0 0 0,5-2 0 0 0,6-2 395 0 0,21-7 0 0 0,-14 7 562 0 0,-16 4-863 0 0,0 0 0 0 0,0 1 0 0 0,0 0 0 0 0,1 1 1 0 0,-1-1-1 0 0,1 1 0 0 0,-1 0 0 0 0,0 1 1 0 0,9 1-1 0 0,-13-2-112 0 0,1 0-1 0 0,-1 1 1 0 0,1 0 0 0 0,0-1 0 0 0,-1 1 0 0 0,0 0 0 0 0,1 0-1 0 0,-1 0 1 0 0,0 1 0 0 0,1-1 0 0 0,-1 0 0 0 0,0 1-1 0 0,0 0 1 0 0,0-1 0 0 0,0 1 0 0 0,0 0 0 0 0,-1 0-1 0 0,1 0 1 0 0,0 0 0 0 0,-1 0 0 0 0,0 1 0 0 0,1-1 0 0 0,-1 0-1 0 0,2 6 1 0 0,-2 0-43 0 0,0 1-1 0 0,0-1 1 0 0,-1 1 0 0 0,0-1-1 0 0,-1 1 1 0 0,1-1-1 0 0,-2 1 1 0 0,1-1 0 0 0,-1 1-1 0 0,0-1 1 0 0,-4 9-1 0 0,-6 12 138 0 0,-26 46-1 0 0,29-58-67 0 0,-30 46 1076 0 0,25-41-975 0 0,1 0 0 0 0,-12 26 0 0 0,24-47-127 0 0,1 0 0 0 0,-1 1-1 0 0,1-1 1 0 0,-1 0 0 0 0,1 0-1 0 0,0 0 1 0 0,0 1 0 0 0,-1-1-1 0 0,1 0 1 0 0,0 0 0 0 0,0 0-1 0 0,0 1 1 0 0,0-1 0 0 0,0 0 0 0 0,0 0-1 0 0,1 1 1 0 0,-1-1 0 0 0,0 0-1 0 0,0 0 1 0 0,1 0 0 0 0,-1 1-1 0 0,1-1 1 0 0,-1 0 0 0 0,1 0 0 0 0,0 0-1 0 0,-1 0 1 0 0,3 2 0 0 0,-2-2-47 0 0,1 0 1 0 0,0 0-1 0 0,-1 0 0 0 0,1 0 1 0 0,0-1-1 0 0,0 1 1 0 0,0 0-1 0 0,0-1 1 0 0,-1 1-1 0 0,1-1 1 0 0,0 0-1 0 0,0 0 1 0 0,0 0-1 0 0,0 0 1 0 0,0 0-1 0 0,0 0 1 0 0,3-1-1 0 0,14-3-245 0 0,0 0 0 0 0,-1-2-1 0 0,23-9 1 0 0,6-3-1469 0 0,-5 3-5259 0 0,2-4-2310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48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29 211 11688 0 0,'0'0'1060'0'0,"-11"-5"-147"0"0,4 2 3449 0 0,-4-3 1679 0 0,18 6-4236 0 0,1 0-1809 0 0,0 1 1 0 0,0-1-1 0 0,0-1 1 0 0,0 0-1 0 0,0 0 1 0 0,11-3 0 0 0,15-3 290 0 0,0 2 0 0 0,0 2 0 0 0,56 1 0 0 0,-4 0-249 0 0,137-4-38 0 0,-172 6 9 0 0,360 12 246 0 0,-83-2-255 0 0,-285-10 0 0 0,205-14 374 0 0,-2-16 240 0 0,-105 12-450 0 0,301-14 192 0 0,-299 30-153 0 0,203-11 382 0 0,-83-12-278 0 0,-227 20-699 0 0,0-2 0 0 0,0-1 0 0 0,50-18 0 0 0,-72 21-2188 0 0,0 3-6794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1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44 2760 0 0,'-21'0'272'0'0,"17"0"-699"0"0,2 0 1456 0 0,0 0 1 0 0,-1 0 0 0 0,1 0 0 0 0,0 0 0 0 0,0-1 0 0 0,-1 1 0 0 0,1 0 0 0 0,0-1 0 0 0,-4-2 3545 0 0,9-7-1207 0 0,0 8-3106 0 0,0-1 1 0 0,0 1-1 0 0,0 0 1 0 0,0 0-1 0 0,0 0 0 0 0,0 0 1 0 0,1 0-1 0 0,-1 1 1 0 0,1 0-1 0 0,4-2 1 0 0,0 1 60 0 0,-1 1 0 0 0,1 0 0 0 0,0 0 0 0 0,7 0 0 0 0,-14 1-300 0 0,1 0 0 0 0,-1 0-1 0 0,0 1 1 0 0,0-1 0 0 0,1 0-1 0 0,-1 1 1 0 0,0-1 0 0 0,0 1-1 0 0,1-1 1 0 0,-1 1 0 0 0,0-1 0 0 0,0 1-1 0 0,0 0 1 0 0,0 0 0 0 0,0 0-1 0 0,0-1 1 0 0,0 1 0 0 0,0 0-1 0 0,-1 0 1 0 0,1 0 0 0 0,0 0-1 0 0,0 1 1 0 0,-1-1 0 0 0,1 0-1 0 0,-1 0 1 0 0,1 0 0 0 0,-1 1 0 0 0,1-1-1 0 0,-1 0 1 0 0,0 0 0 0 0,1 1-1 0 0,-1-1 1 0 0,0 0 0 0 0,0 3-1 0 0,0 1-6 0 0,0 1 0 0 0,0-1 1 0 0,0 1-1 0 0,-1-1 0 0 0,0 1 0 0 0,-3 9 0 0 0,-10 22 55 0 0,8-23 24 0 0,-7 24 0 0 0,14-38-82 0 0,1 1 0 0 0,0-1-1 0 0,0 0 1 0 0,0 1 0 0 0,0-1 0 0 0,0 0-1 0 0,0 0 1 0 0,2 0 0 0 0,-4 0 7 0 0,4 0 6 0 0,5-1 192 0 0,-1 2 0 0 0,1-1-1 0 0,0 1 1 0 0,13 3 0 0 0,-20-3-176 0 0,0-1 1 0 0,-1 1-1 0 0,1-1 0 0 0,0 1 0 0 0,-1 0 0 0 0,1-1 0 0 0,-1 1 1 0 0,1 0-1 0 0,-1 0 0 0 0,0 0 0 0 0,1 0 0 0 0,-1 0 0 0 0,0 1 1 0 0,0-1-1 0 0,0 0 0 0 0,0 1 0 0 0,0-1 0 0 0,0 0 0 0 0,0 1 1 0 0,0-1-1 0 0,0 1 0 0 0,-1 0 0 0 0,1-1 0 0 0,0 1 0 0 0,-1 0 1 0 0,0-1-1 0 0,1 1 0 0 0,-1 0 0 0 0,0-1 0 0 0,0 3 0 0 0,-1 4 22 0 0,1 0 0 0 0,-2 0-1 0 0,1 0 1 0 0,-1-1 0 0 0,-1 1-1 0 0,1 0 1 0 0,-1-1 0 0 0,-1 1-1 0 0,1-1 1 0 0,-1 0 0 0 0,0 0-1 0 0,-6 6 1 0 0,-3 4-551 0 0,-1-1 1 0 0,0 0-1 0 0,-24 19 1 0 0,13-14-3655 0 0,19-17 2283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2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3224 0 0,'11'-7'288'0'0,"-4"0"535"0"0,3-3 11 0 0,0 0 0 0 0,0 1 1 0 0,12-8-1 0 0,7 7 14856 0 0,-29 10-15648 0 0,0 1-1 0 0,0-1 1 0 0,1 0 0 0 0,-1 0-1 0 0,0 0 1 0 0,0 0-1 0 0,0 0 1 0 0,1 1 0 0 0,-1-1-1 0 0,0 0 1 0 0,0 0 0 0 0,0 0-1 0 0,0 1 1 0 0,0-1 0 0 0,1 0-1 0 0,-1 0 1 0 0,0 1 0 0 0,0-1-1 0 0,0 0 1 0 0,0 0 0 0 0,0 1-1 0 0,0-1 1 0 0,0 0 0 0 0,0 0-1 0 0,0 1 1 0 0,0-1-1 0 0,0 0 1 0 0,0 1 0 0 0,0-1-1 0 0,0 0 1 0 0,0 0 0 0 0,0 1-1 0 0,0-1 1 0 0,-2 12 352 0 0,1-10-193 0 0,-3 16 73 0 0,-1 0 1 0 0,-1 0 0 0 0,0 0-1 0 0,-10 17 1 0 0,8-18-138 0 0,1 0 0 0 0,0 0 0 0 0,2 1 0 0 0,-5 19 0 0 0,10-36-130 0 0,0 0 0 0 0,-1 0 0 0 0,1 0 0 0 0,0 0 0 0 0,0 0 0 0 0,0 0 0 0 0,0 0 0 0 0,0 0 0 0 0,0 0 0 0 0,0 0 0 0 0,0 0 0 0 0,1 0 0 0 0,-1 0 0 0 0,0-1 0 0 0,0 1 0 0 0,1 0 0 0 0,-1 0-1 0 0,1 0 1 0 0,-1 0 0 0 0,1 0 0 0 0,-1-1 0 0 0,1 1 0 0 0,0 1 0 0 0,0-2 0 0 0,0 1 0 0 0,0-1 0 0 0,0 1 0 0 0,0-1-1 0 0,0 0 1 0 0,0 0 0 0 0,0 1 0 0 0,0-1 0 0 0,0 0-1 0 0,0 0 1 0 0,0 0 0 0 0,1 0 0 0 0,-1 0 0 0 0,0 0-1 0 0,0-1 1 0 0,0 1 0 0 0,1-1 0 0 0,5-1-310 0 0,-1 0 0 0 0,1-1 1 0 0,-1 0-1 0 0,0-1 0 0 0,8-4 1 0 0,36-34-3670 0 0,-33 24 1990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2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1 14976 0 0,'-2'1'138'0'0,"-1"0"1"0"0,1 0 0 0 0,0 0 0 0 0,0 0-1 0 0,0 0 1 0 0,0 0 0 0 0,0 1 0 0 0,0-1 0 0 0,0 1-1 0 0,0 0 1 0 0,1-1 0 0 0,-4 5 0 0 0,-16 27 1301 0 0,6-10 237 0 0,-90 135 2616 0 0,88-129-4046 0 0,2 0-1 0 0,2 2 0 0 0,-17 53 0 0 0,28-76-255 0 0,0 0 0 0 0,0 1 0 0 0,1-1 0 0 0,0 11 0 0 0,0-16-60 0 0,1-1-1 0 0,0 0 0 0 0,1 1 1 0 0,-1-1-1 0 0,0 1 1 0 0,1-1-1 0 0,-1 0 0 0 0,1 1 1 0 0,0-1-1 0 0,0 0 0 0 0,0 0 1 0 0,0 1-1 0 0,0-1 1 0 0,0 0-1 0 0,1 0 0 0 0,-1 0 1 0 0,1 0-1 0 0,-1-1 1 0 0,4 4-1 0 0,7 0-1373 0 0,4-4-69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32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235 111 14280 0 0,'0'0'1297'0'0,"5"-9"-713"0"0,-1 5 558 0 0,0 1 0 0 0,0-1 0 0 0,0 1 0 0 0,0-1 0 0 0,1 1 0 0 0,6-3 0 0 0,4-4 538 0 0,-2 3-1213 0 0,0 0 0 0 0,0 1 0 0 0,1 0 0 0 0,0 1 0 0 0,26-6 0 0 0,-3 1 370 0 0,-26 6-1031 0 0,0 2 0 0 0,0-1 1 0 0,0 1-1 0 0,23 0 0 0 0,-1 5-9184 0 0</inkml:trace>
  <inkml:trace contextRef="#ctx0" brushRef="#br0" timeOffset="1">333 83 14280 0 0,'-14'3'682'0'0,"1"1"0"0"0,0 0 0 0 0,0 1 0 0 0,-22 11 0 0 0,2 5 4482 0 0,23-14-4369 0 0,4-3-398 0 0,1-1 0 0 0,-1 1 1 0 0,1 1-1 0 0,0-1 0 0 0,1 1 0 0 0,-1 0 0 0 0,1 0 0 0 0,-6 8 0 0 0,10-13-380 0 0,0 0 0 0 0,0 1 0 0 0,-1-1 0 0 0,1 1 0 0 0,0-1 0 0 0,0 0 0 0 0,0 1 0 0 0,0-1 1 0 0,0 0-1 0 0,0 1 0 0 0,0-1 0 0 0,0 1 0 0 0,0-1 0 0 0,0 0 0 0 0,0 1 0 0 0,0-1 0 0 0,0 1 0 0 0,0-1 0 0 0,0 0 0 0 0,0 1 0 0 0,1-1 0 0 0,-1 1 0 0 0,0-1 0 0 0,0 0 0 0 0,0 1 0 0 0,0-1 0 0 0,1 0 0 0 0,-1 1 0 0 0,0-1 0 0 0,1 0 0 0 0,-1 1 0 0 0,17 7 798 0 0,-10-7-549 0 0,0 1 0 0 0,0-1 0 0 0,10 0 0 0 0,71-2-266 0 0,-50 2 279 0 0,-16-1 263 0 0,23 4 0 0 0,-39-3-474 0 0,0-1 1 0 0,-1 2-1 0 0,1-1 1 0 0,-1 1-1 0 0,1 0 1 0 0,-1 0-1 0 0,0 0 1 0 0,0 1 0 0 0,6 3-1 0 0,-9-4-67 0 0,0-1 0 0 0,0 1 0 0 0,-1-1-1 0 0,1 1 1 0 0,0 0 0 0 0,-1 0 0 0 0,1 0 0 0 0,-1 0 0 0 0,1 0-1 0 0,-1 0 1 0 0,0 0 0 0 0,0 1 0 0 0,0-1 0 0 0,0 0 0 0 0,0 1-1 0 0,-1-1 1 0 0,1 0 0 0 0,0 4 0 0 0,-1-2-1 0 0,0 0 1 0 0,-1 1-1 0 0,1-1 0 0 0,-1 0 1 0 0,0 0-1 0 0,0 0 1 0 0,0 0-1 0 0,0 0 0 0 0,-1 0 1 0 0,-1 4-1 0 0,-3 2 0 0 0,0 0-1 0 0,0 0 1 0 0,-1-1-1 0 0,0 0 1 0 0,-1-1-1 0 0,0 1 1 0 0,-9 7-1 0 0,-10 5-224 0 0,-1 0 0 0 0,-2-2 0 0 0,0-1 0 0 0,0-2 0 0 0,-2 0 0 0 0,-55 17 0 0 0,72-28-701 0 0,-1-1-1 0 0,0-1 0 0 0,-32 2 1 0 0,-3-5-993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4:54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8952 0 0,'0'0'1136'0'0,"-5"8"4748"0"0,3-5-5432 0 0,0 1 1 0 0,0 0-1 0 0,1 0 1 0 0,-1 0-1 0 0,1 0 1 0 0,0 0-1 0 0,0 0 1 0 0,1 0-1 0 0,-1 0 1 0 0,1 7-1 0 0,1 3 280 0 0,4 26 0 0 0,0-9-126 0 0,1 7-320 0 0,11 39-1 0 0,2 8 244 0 0,-16-67-432 0 0,15 99 693 0 0,-16-92-636 0 0,0 0 0 0 0,-5 43 1 0 0,1-10 62 0 0,7 106 0 0 0,11-67 590 0 0,-2-6 67 0 0,6 87-1147 0 0,-4-69 332 0 0,-6-44 95 0 0,-5-2 170 0 0,-3 103-1 0 0,-3-83-199 0 0,1-52-114 0 0,0 37 56 0 0,3-35 1 0 0,4 111 254 0 0,-7-143-313 0 0,3 168 944 0 0,-8-6-494 0 0,3-127-292 0 0,-10 150 994 0 0,7-38-968 0 0,3-119-127 0 0,1 0 0 0 0,4 41 0 0 0,-2-67-68 0 0,0 0 0 0 0,0 0 0 0 0,0 0 0 0 0,0-1 0 0 0,0 1 0 0 0,1 0 0 0 0,0 0 0 0 0,-1-1 0 0 0,1 1 0 0 0,0-1 0 0 0,0 1 0 0 0,0-1 0 0 0,0 0 0 0 0,5 3 0 0 0,9 12 81 0 0,-8-3 178 0 0,-7-13 169 0 0,-6-1-625 0 0,1-1 180 0 0,0 1 1 0 0,0-1 0 0 0,0 0-1 0 0,0 0 1 0 0,0-1 0 0 0,0 1-1 0 0,0-1 1 0 0,0 0 0 0 0,1 0-1 0 0,-6-4 1 0 0,9 6-52 0 0,0 0 1 0 0,-1-1-1 0 0,1 1 0 0 0,0 0 1 0 0,0-1-1 0 0,0 1 0 0 0,-1 0 1 0 0,1-1-1 0 0,0 1 0 0 0,0 0 1 0 0,0-1-1 0 0,0 1 0 0 0,-1 0 1 0 0,1-1-1 0 0,0 1 0 0 0,0 0 0 0 0,0-1 1 0 0,0 1-1 0 0,0-1 0 0 0,0 1 1 0 0,0 0-1 0 0,0-1 0 0 0,0 1 1 0 0,0-1-1 0 0,0 1 0 0 0,1 0 1 0 0,-1-1-1 0 0,0 1 0 0 0,0 0 1 0 0,0-1-1 0 0,0 1 0 0 0,1-1 1 0 0,-1-1-269 0 0,4-7-1014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5:22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0 5872 0 0,'0'0'533'0'0,"-1"0"-437"0"0,-13 4 215 0 0,4-3 750 0 0,-5-1-798 0 0,-12 2 2021 0 0,27-2-1987 0 0,-20 8 1114 0 0,17-7-933 0 0,0 0-1 0 0,-1 0 1 0 0,1 0 0 0 0,0-1 0 0 0,-1 1 0 0 0,-3-1 0 0 0,6 0-47 0 0,-20 2 3080 0 0,13 1-2750 0 0,8-3-698 0 0,-1 0 0 0 0,1 0-1 0 0,0 0 1 0 0,-1 0 0 0 0,1 0 0 0 0,0 0 0 0 0,-1 0-1 0 0,1 0 1 0 0,0 0 0 0 0,0 0 0 0 0,-1 0 0 0 0,1 0 0 0 0,0 0-1 0 0,0 1 1 0 0,-1-1 0 0 0,1 0 0 0 0,0 0 0 0 0,0 0-1 0 0,-1 0 1 0 0,1 1 0 0 0,0-1 0 0 0,0 0 0 0 0,0 0 0 0 0,-1 0-1 0 0,1 1 1 0 0,0-1 0 0 0,0 0 0 0 0,0 0 0 0 0,0 1-1 0 0,-1-1 1 0 0,1 0 0 0 0,0 1 0 0 0,0-1 0 0 0,0 0-1 0 0,0 0 1 0 0,0 1 0 0 0,0-1 0 0 0,0 0 0 0 0,0 1 0 0 0,0-1-1 0 0,0 0 1 0 0,0 0 0 0 0,0 1 0 0 0,0-1 0 0 0,0 0-1 0 0,0 1 1 0 0,0-1 0 0 0,1 1 0 0 0,-1 2 21 0 0,1 0-1 0 0,-1 0 1 0 0,1 1-1 0 0,0-1 1 0 0,3 6-1 0 0,-3-9 64 0 0,-3-1-10 0 0,0-1-78 0 0,1 1-38 0 0,-1 0 1 0 0,1 0-1 0 0,0 0 1 0 0,0 0-1 0 0,0 0 0 0 0,0 0 1 0 0,1 0-1 0 0,-1 0 1 0 0,0 0-1 0 0,0-1 1 0 0,1 1-1 0 0,-2-3 2407 0 0,2 17-1012 0 0,-1-9-1471 0 0,1 0-1 0 0,0 1 0 0 0,1-1 0 0 0,0 7 0 0 0,-1-11 60 0 0,0 1-1 0 0,0-1 0 0 0,0 0 0 0 0,0 0 0 0 0,1 1 1 0 0,-1-1-1 0 0,0 0 0 0 0,0 0 0 0 0,0 1 0 0 0,0-1 1 0 0,0 0-1 0 0,-1 0 0 0 0,1 1 0 0 0,0-1 0 0 0,0 0 1 0 0,0 0-1 0 0,0 0 0 0 0,0 1 0 0 0,0-1 0 0 0,0 0 1 0 0,0 0-1 0 0,0 1 0 0 0,-1-1 0 0 0,1 0 0 0 0,0 0 1 0 0,0 0-1 0 0,0 0 0 0 0,0 1 0 0 0,-1-1 0 0 0,1 0 1 0 0,0 0-1 0 0,0 0 0 0 0,-1 0 0 0 0,1 0 0 0 0,0 1 1 0 0,0-1-1 0 0,0 0 0 0 0,-1 0 0 0 0,1 0 0 0 0,-1 0 3 0 0,1 0 0 0 0,-1 0 0 0 0,1 1 0 0 0,-1-1-1 0 0,1 0 1 0 0,0 0 0 0 0,-1 1 0 0 0,1-1 0 0 0,-1 0-1 0 0,1 0 1 0 0,0 1 0 0 0,-1-1 0 0 0,1 0 0 0 0,0 1-1 0 0,0-1 1 0 0,-1 1 0 0 0,1-1 0 0 0,0 0 0 0 0,-1 2-1 0 0,0 8 51 0 0,1-9-54 0 0,0 0 1 0 0,0-1-1 0 0,0 1 0 0 0,0 0 0 0 0,0 0 1 0 0,0-1-1 0 0,0 1 0 0 0,-1 0 1 0 0,1-1-1 0 0,0 1 0 0 0,0-1 1 0 0,0 1-1 0 0,-1 0 0 0 0,1-1 0 0 0,0 1 1 0 0,-1-1-1 0 0,1 1 0 0 0,-1 0 1 0 0,1-1-1 0 0,-1 1 0 0 0,1-1 0 0 0,-1 1 1 0 0,1-1-1 0 0,-1 0 0 0 0,1 1 1 0 0,-1-1-1 0 0,1 0 0 0 0,-1 1 1 0 0,0-1-1 0 0,0 1 0 0 0,0-1-1 0 0,1 1 0 0 0,-1 0-1 0 0,0-1 1 0 0,1 1 0 0 0,-1 0-1 0 0,0 0 1 0 0,1 0 0 0 0,-1 0-1 0 0,1 0 1 0 0,0-1 0 0 0,-1 1 0 0 0,1 0-1 0 0,0 0 1 0 0,-1 0 0 0 0,1 0-1 0 0,0 0 1 0 0,0 0 0 0 0,0 0-1 0 0,0 0 1 0 0,0 0 0 0 0,0 2 0 0 0,0 1 6 0 0,0-3-2 0 0,-6 26 40 0 0,6-25-44 0 0,0-1 0 0 0,-1 1 0 0 0,1-1 0 0 0,-1 1 0 0 0,1-1 0 0 0,-1 1 0 0 0,0-1 0 0 0,0 1 0 0 0,1-1 0 0 0,-1 0 0 0 0,0 0 0 0 0,0 1 0 0 0,-2 1 0 0 0,2-3 0 0 0,1 0 0 0 0,-1 0 0 0 0,1 0 0 0 0,-1 0 0 0 0,1 0 0 0 0,0 0 0 0 0,-1 0 0 0 0,1 0 0 0 0,-1 0 0 0 0,1 0 0 0 0,0 0 0 0 0,-1 0 0 0 0,1 0 0 0 0,-1 0 0 0 0,1 0 0 0 0,0 0 0 0 0,-1-1 0 0 0,1 1 0 0 0,-1 0 0 0 0,1 0 0 0 0,0 0 0 0 0,-1-1 0 0 0,1 1 0 0 0,-1-1 0 0 0,-9-9 20 0 0,3 3-14 0 0,6 6-3 0 0,-1-1 0 0 0,0 1 0 0 0,0 0 0 0 0,0 1 0 0 0,0-1 0 0 0,0 0 0 0 0,0 0 0 0 0,0 1 0 0 0,0-1 0 0 0,0 1 0 0 0,-3 0 1 0 0,-9-3 10 0 0,13 3-15 0 0,1 0 0 0 0,0 0 0 0 0,0 0 0 0 0,-1 0 0 0 0,1 0 0 0 0,0 0 0 0 0,0 0 1 0 0,-1 0-1 0 0,1 0 0 0 0,0 0 0 0 0,0 0 0 0 0,-1 0 0 0 0,1 1 0 0 0,0-1 0 0 0,0 0 0 0 0,0 0 0 0 0,-1 0 0 0 0,1 0 0 0 0,0 0 0 0 0,0 0 0 0 0,0 1 0 0 0,-1-1 0 0 0,1 0 0 0 0,0 0 0 0 0,0 0 0 0 0,0 1 0 0 0,0-1 0 0 0,-1 0 1 0 0,1 0-1 0 0,0 0 0 0 0,0 1 0 0 0,0-1 0 0 0,0 0 0 0 0,0 0 0 0 0,0 1 0 0 0,0-1 0 0 0,0 0 0 0 0,0 0 0 0 0,0 1 0 0 0,0-1 0 0 0,0 0 0 0 0,0 0 0 0 0,0 1 0 0 0,0 16-21 0 0,1-9-63 0 0,-2-8-12 0 0,-2-5 38 0 0,2 4 435 0 0,5-5-222 0 0,0 2-103 0 0,-3 2-46 0 0,0 1 0 0 0,0-1 0 0 0,0 1 0 0 0,1 0 0 0 0,-1 0 0 0 0,1 0 0 0 0,-1 0 0 0 0,1 0 0 0 0,-1 0 0 0 0,1 0 0 0 0,-1 0-1 0 0,1 0 1 0 0,0 1 0 0 0,-1-1 0 0 0,1 1 0 0 0,3-1 0 0 0,26-5 191 0 0,-7 2-75 0 0,398-32 338 0 0,-352 31-435 0 0,276-20 375 0 0,718-8 1184 0 0,-854 34-1584 0 0,365-7 0 0 0,-380 4 0 0 0,93 15 0 0 0,-229-8 0 0 0,124 4 0 0 0,-69-13 0 0 0,62-6 0 0 0,-130 11 0 0 0,-26 0 0 0 0,1-1 0 0 0,0-1 0 0 0,38-5 0 0 0,-20 0 0 0 0,-28 5 0 0 0,1-1 0 0 0,16-4 0 0 0,4 0 15 0 0,-26 5-28 0 0,0 0 0 0 0,-1 0 0 0 0,1 0-1 0 0,0 0 1 0 0,6-4 0 0 0,-8 4-658 0 0,-1 0-1 0 0,1 0 1 0 0,-1 0 0 0 0,1 1-1 0 0,0-1 1 0 0,-1 1-1 0 0,1 0 1 0 0,4 0 0 0 0,-3 0-880 0 0,3 0-496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5:33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83 122 7544 0 0,'-17'-3'816'0'0,"11"1"-152"0"0,1 1 1 0 0,0 0-1 0 0,0-1 1 0 0,1 0-1 0 0,-6-3 1 0 0,-21-7 2721 0 0,130 29 3825 0 0,10-9-5225 0 0,112-7-911 0 0,40-13 270 0 0,-28-7-411 0 0,-113 8-603 0 0,172-19 388 0 0,42-3-96 0 0,-1 19-42 0 0,-200 17-231 0 0,194 31 1 0 0,-262-22-289 0 0,-37-6 85 0 0,0-1 1 0 0,45 1-1 0 0,-39-6 76 0 0,0-2 1 0 0,0-2-1 0 0,64-15 0 0 0,-65 7-148 0 0,1-2-90 0 0,-33 13-54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5:35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9 5984 0 0,'0'0'464'0'0,"-20"0"238"0"0,16 0 123 0 0,0-1 1 0 0,1 1-1 0 0,-1-1 0 0 0,0 0 0 0 0,0 0 0 0 0,-10-3 11219 0 0,16 3-10742 0 0,11 2-1655 0 0,-6 1 464 0 0,0 0 0 0 0,0-1 0 0 0,0 1 1 0 0,0-2-1 0 0,9 1 0 0 0,17 1 15 0 0,2 3-16 0 0,23 4 76 0 0,-44-7-132 0 0,25 2 0 0 0,-26-4-11 0 0,1 2 1 0 0,13 2-1 0 0,-8 0 34 0 0,0-2 1 0 0,31 1 0 0 0,16 2 106 0 0,44 4 112 0 0,-14-2-75 0 0,335 12 642 0 0,-220-19-551 0 0,395 6 138 0 0,-291-1-256 0 0,-69-1-52 0 0,260-11 138 0 0,-328-6-128 0 0,-46 2-16 0 0,67-5-103 0 0,112-5 409 0 0,-288 21-425 0 0,43-3 113 0 0,0 4 1 0 0,75 10-1 0 0,-124-9-689 0 0,0 0 1 0 0,19-2-1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5:37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72 5584 0 0,'0'0'256'0'0,"-1"1"-7"0"0,-2 1-157 0 0,3-2-9 0 0,0 0 0 0 0,0 0 0 0 0,0 0 1 0 0,0 0-1 0 0,0 0 0 0 0,-1 1 0 0 0,1-1 0 0 0,0 0 0 0 0,0 0 0 0 0,0 0 0 0 0,0 0 0 0 0,-1 0 0 0 0,1 0 0 0 0,0 0 1 0 0,0 0-1 0 0,0 0 0 0 0,-1 0 0 0 0,1 0 0 0 0,0 0 0 0 0,0 0 0 0 0,0 0 0 0 0,-1 0 0 0 0,1 0 0 0 0,0 0 0 0 0,0 0 1 0 0,0 0-1 0 0,-1 0 0 0 0,1 0 0 0 0,0 0 0 0 0,0 0 0 0 0,0 0 0 0 0,0 0 0 0 0,-1-1 0 0 0,1 1 0 0 0,0 0 0 0 0,-4-8 1128 0 0,1-7-396 0 0,8-18 2213 0 0,-5 32-2735 0 0,0 0 0 0 0,0 0 0 0 0,0 0 0 0 0,0 0 1 0 0,0 1-1 0 0,0-1 0 0 0,0 0 0 0 0,-1 0 0 0 0,1 0 0 0 0,0 0 0 0 0,-1 0 0 0 0,1 1 0 0 0,0-1 0 0 0,-1 0 0 0 0,1 0 0 0 0,-1 1 0 0 0,1-1 0 0 0,-2-1 0 0 0,1 2-196 0 0,1-1 0 0 0,-1 1 0 0 0,0 0 0 0 0,0 0 0 0 0,1-1 0 0 0,-1 1 0 0 0,0 0 0 0 0,1 0 0 0 0,-1 0 0 0 0,0 0 0 0 0,0 0 0 0 0,1 0 0 0 0,-1 0 0 0 0,0 0 0 0 0,0 1 0 0 0,1-1 0 0 0,-1 0 0 0 0,0 0 0 0 0,1 0 0 0 0,-1 1 0 0 0,0-1 0 0 0,1 0-1 0 0,-1 1 1 0 0,0-1 0 0 0,0 2 0 0 0,-1-1 91 0 0,-1 1 0 0 0,1 0 0 0 0,0-1 0 0 0,0 1-1 0 0,0 0 1 0 0,1 0 0 0 0,-1 1 0 0 0,-2 3 0 0 0,2-3 20 0 0,5-1 71 0 0,1 0 1 0 0,0 0-1 0 0,-1 0 1 0 0,1-1-1 0 0,0 0 0 0 0,4 2 1 0 0,17 3 717 0 0,-10-4-980 0 0,-1 1 0 0 0,0 0 0 0 0,-1 1 0 0 0,20 9 0 0 0,-13-5 9 0 0,24 5-1 0 0,132 21-24 0 0,-102-20-62 0 0,-29-11 47 0 0,-8-1 35 0 0,48 3 392 0 0,4-5 19 0 0,-35 4-163 0 0,84-7 1 0 0,-31-1-116 0 0,-51 4-113 0 0,125 3 129 0 0,-72-4-130 0 0,-38-1-5 0 0,52-4-1 0 0,2 0-15 0 0,-26 4-19 0 0,58 1 0 0 0,188-5 199 0 0,-273 3-182 0 0,300-10 36 0 0,-80 10 13 0 0,-193 4-57 0 0,361 18 79 0 0,-370-12-88 0 0,52 7 0 0 0,-109-10 0 0 0,87 10 0 0 0,-101-12 0 0 0,22 5 0 0 0,17 3 0 0 0,-47-9 0 0 0,0 2 0 0 0,0-1-1 0 0,0 2 1 0 0,18 7 0 0 0,-4-1-26 0 0,37 17-1580 0 0,-43-19-217 0 0,-1 0 0 0 0,2-2 0 0 0,38 9 0 0 0,-39-12 20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5:43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208 137 3680 0 0,'-47'-13'1934'0'0,"2"1"4133"0"0,17 8-4949 0 0,-9-1 75 0 0,13 4-241 0 0,-3-1 5215 0 0,42 10-5005 0 0,-4-5-751 0 0,0-2 0 0 0,0 1 0 0 0,0-1 0 0 0,18-1 0 0 0,47-7 206 0 0,-30 2-225 0 0,230-26 1039 0 0,135-9-667 0 0,554 8 75 0 0,-311 57 142 0 0,-458-14-774 0 0,91 9 65 0 0,-99-5-142 0 0,38 2 228 0 0,-124-8-195 0 0,-55-3-65 0 0,4-6 180 0 0,-28 0 87 0 0,-22 0-704 0 0,-8-5-4954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0:55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43 204 11400 0 0,'-17'-3'1240'0'0,"-9"-9"7538"0"0,41 9-7445 0 0,10 4-300 0 0,1 2-1 0 0,38 8 0 0 0,-8-1-282 0 0,36 8 182 0 0,-59-10-681 0 0,0-2 1 0 0,0-1 0 0 0,36 1-1 0 0,-6-8 231 0 0,95-14-1 0 0,-130 10-312 0 0,-1-1-1 0 0,42-17 0 0 0,-68 23-101 0 0,-4-13 404 0 0,1 10-461 0 0,-1 1 1 0 0,0 0-1 0 0,0 0 0 0 0,0 0 1 0 0,0 1-1 0 0,0-1 1 0 0,0 1-1 0 0,-6-3 0 0 0,-30-15 61 0 0,-50-23 662 0 0,-42-16-1269 0 0,110 50 640 0 0,13 5-134 0 0,-1 0 0 0 0,1 1-1 0 0,-1-1 1 0 0,0 2-1 0 0,0-1 1 0 0,0 2 0 0 0,-12-2-1 0 0,15 3-14 0 0,6 0 45 0 0,0 0 0 0 0,-1 0 0 0 0,1 0 0 0 0,0 1 0 0 0,0-1 0 0 0,-1 0 0 0 0,1 0 0 0 0,0 0 0 0 0,0 0 0 0 0,0 0 0 0 0,-1 1 0 0 0,1-1 0 0 0,0 0 0 0 0,0 0 0 0 0,0 0 0 0 0,0 1 0 0 0,-1-1 0 0 0,1 0 0 0 0,0 0 0 0 0,0 1 0 0 0,0-1 0 0 0,0 0 0 0 0,0 0 0 0 0,0 1 0 0 0,0-1 0 0 0,0 0 0 0 0,-1 0 0 0 0,1 1 0 0 0,0-1 0 0 0,0 0 0 0 0,0 0 0 0 0,0 1 0 0 0,1-1 0 0 0,-1 0 0 0 0,0 0 0 0 0,0 1 0 0 0,0-1 0 0 0,0 0 0 0 0,0 1 0 0 0,0-1 0 0 0,0 0 0 0 0,5 8 0 0 0,-5-8 0 0 0,2 3 0 0 0,-1-1 0 0 0,1 1 0 0 0,1-1 0 0 0,-1 1 0 0 0,0-1 0 0 0,0 0 0 0 0,1 0 0 0 0,0 0 0 0 0,-1-1 0 0 0,1 1 0 0 0,3 1 0 0 0,35 13 0 0 0,-26-11 0 0 0,30 9 56 0 0,0-3 0 0 0,1-1 1 0 0,61 4-1 0 0,-55-8-28 0 0,-20-4 28 0 0,-25-2-17 0 0,0 0-1 0 0,0 1 1 0 0,0 0 0 0 0,0 0 0 0 0,0 0-1 0 0,0 1 1 0 0,-1 0 0 0 0,1 0-1 0 0,11 6 1 0 0,-17-8-27 0 0,-1 1-1 0 0,0-1 1 0 0,0 0-1 0 0,0 1 1 0 0,1-1-1 0 0,-1 1 1 0 0,0-1 0 0 0,0 1-1 0 0,0-1 1 0 0,0 1-1 0 0,0-1 1 0 0,0 0-1 0 0,0 1 1 0 0,0-1 0 0 0,0 1-1 0 0,0-1 1 0 0,0 1-1 0 0,0-1 1 0 0,0 1-1 0 0,0-1 1 0 0,0 1 0 0 0,0-1-1 0 0,-1 1 1 0 0,1-1-1 0 0,0 1 1 0 0,-6 10-42 0 0,-19 17 26 0 0,0-1 0 0 0,-2-1 1 0 0,-39 28-1 0 0,38-33 4 0 0,-37 25 0 0 0,60-46-2117 0 0,9-4 1074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49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0 3224 0 0,'-64'3'2988'0'0,"1"0"3168"0"0,-44 4 2563 0 0,124-7-7608 0 0,231 5 1034 0 0,-40-9-1469 0 0,-13 0-320 0 0,-39 5-252 0 0,107 3-112 0 0,133 26 137 0 0,-201-15 249 0 0,-9-5-127 0 0,-62-4-134 0 0,70-3-297 0 0,-56-2-2808 0 0,-101 0 1585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5:52.7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43 13104 0 0,'0'0'297'0'0,"-13"-8"715"0"0,-78-19 4833 0 0,86 26-5216 0 0,-13-4 405 0 0,5 4 4495 0 0,13 2-5380 0 0,7 15 144 0 0,-7-15-237 0 0,0 0-1 0 0,0 0 1 0 0,1 0 0 0 0,-1 0 0 0 0,0 0-1 0 0,1 0 1 0 0,-1 0 0 0 0,1 0 0 0 0,-1-1-1 0 0,1 1 1 0 0,-1 0 0 0 0,1 0 0 0 0,0 0-1 0 0,3 3 12 0 0,1 0-1 0 0,-1-1 0 0 0,1 0 0 0 0,-1 0 0 0 0,1 0 0 0 0,0 0 0 0 0,0-1 0 0 0,0 0 0 0 0,0 0 0 0 0,0 0 0 0 0,1 0 0 0 0,-1-1 0 0 0,8 1 0 0 0,11 0 161 0 0,43 0 0 0 0,-43-2-79 0 0,388 14 977 0 0,-169 2-741 0 0,96-18-82 0 0,-234-2-190 0 0,139-7 139 0 0,102-2 143 0 0,-291 15-394 0 0,-1 3 0 0 0,67 15 0 0 0,-104-17-6 0 0,1-2 0 0 0,33-1 0 0 0,-15-1 13 0 0,-9-2 6 0 0,-22 3-13 0 0,0-1 0 0 0,0 0-1 0 0,0 1 1 0 0,0 0 0 0 0,0 0-1 0 0,8 2 1 0 0,20-10-49 0 0,-32 8-203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5:59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117 100 4608 0 0,'-4'5'258'0'0,"1"-1"-277"0"0,0 0 0 0 0,0 0 0 0 0,0-1 0 0 0,-6 5 1 0 0,8-7 129 0 0,0 0 0 0 0,0-1 0 0 0,1 1 0 0 0,-1 0 1 0 0,-1-1-1 0 0,1 1 0 0 0,0-1 0 0 0,0 0 0 0 0,0 1 1 0 0,0-1-1 0 0,0 0 0 0 0,0 1 0 0 0,0-1 0 0 0,-1 0 1 0 0,1 0-1 0 0,0 0 0 0 0,0 0 0 0 0,0 0 1 0 0,0 0-1 0 0,-1-1 0 0 0,1 1 0 0 0,0 0 0 0 0,0 0 1 0 0,-1-1-1 0 0,-23-14 8990 0 0,21 11-8482 0 0,0-1-1 0 0,0 1 1 0 0,0-1-1 0 0,0 0 1 0 0,1 0 0 0 0,0 0-1 0 0,0 0 1 0 0,-3-7 0 0 0,6 10-240 0 0,-1 0 0 0 0,0 0 1 0 0,1 0-1 0 0,-1 0 0 0 0,1 0 0 0 0,0 0 1 0 0,0 0-1 0 0,0-1 0 0 0,0-1 1 0 0,0-1 3460 0 0,14-8-3551 0 0,-8 10-242 0 0,0 0-1 0 0,0 0 1 0 0,0 0-1 0 0,0 1 1 0 0,1 0-1 0 0,-1 0 1 0 0,10-1-1 0 0,-1 0 62 0 0,0 2 0 0 0,18-1 0 0 0,44 6-108 0 0,-1 4 0 0 0,81 17 0 0 0,-37-4 0 0 0,-43-6 25 0 0,27 3 14 0 0,-89-16-39 0 0,1 2 0 0 0,-1 0 0 0 0,22 9 0 0 0,-27-9 0 0 0,12 2 20 0 0,1 0 1 0 0,0-2-1 0 0,45 4 0 0 0,-19-2 42 0 0,41 0 72 0 0,13 3-11 0 0,12 5-90 0 0,14 1 6 0 0,4 3 70 0 0,-97-14 3 0 0,1-1 0 0 0,43-3-1 0 0,72-12 59 0 0,-102 7-99 0 0,307-35 345 0 0,-159 10-266 0 0,-30 5-9 0 0,-72 11-141 0 0,21-4 0 0 0,-33 8 0 0 0,33-1 0 0 0,-10 3 0 0 0,40 0 0 0 0,-48 6 0 0 0,43 0 0 0 0,-28 2 0 0 0,6 0 0 0 0,236 18 0 0 0,-266-15 0 0 0,321 9 0 0 0,-321-10 0 0 0,31-1 0 0 0,31-4 0 0 0,139-7 0 0 0,-131 1 0 0 0,178 11 0 0 0,-196 5 0 0 0,99 8 0 0 0,153 2 0 0 0,-337-21 0 0 0,-1-2 0 0 0,1-3 0 0 0,54-16 0 0 0,-85 14 0 0 0,-21 7-33 0 0,-4 3-141 0 0,0-1 277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05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254 243 15376 0 0,'-12'-37'1761'0'0,"1"0"1"0"0,1 0 0 0 0,-5-52 0 0 0,10 70-732 0 0,-1-4 884 0 0,-2 42-1551 0 0,5-5-258 0 0,1 0 1 0 0,0 1-1 0 0,1 24 0 0 0,1-8-267 0 0,-24 394 532 0 0,22-385-392 0 0,-1 10-30 0 0,-17 87 0 0 0,14-121 297 0 0,6-16-237 0 0,0 1 1 0 0,-1-1-1 0 0,1 0 0 0 0,0 0 0 0 0,0 1 0 0 0,-1-1 0 0 0,1 0 0 0 0,0 0 0 0 0,-1 1 1 0 0,1-1-1 0 0,0 0 0 0 0,-1 0 0 0 0,1 0 0 0 0,0 1 0 0 0,-1-1 0 0 0,1 0 1 0 0,-1 0-1 0 0,1 0 0 0 0,0 0 0 0 0,-1 0 0 0 0,1 0 0 0 0,0 0 0 0 0,-1 0 1 0 0,-1-1 15 0 0,1 1 0 0 0,-1-1 1 0 0,1 0-1 0 0,0 0 1 0 0,-1 0-1 0 0,1 0 0 0 0,0 0 1 0 0,0 0-1 0 0,0 0 1 0 0,0 0-1 0 0,0 0 0 0 0,0-1 1 0 0,0 1-1 0 0,0 0 1 0 0,0-1-1 0 0,0-1 1 0 0,-10-19 275 0 0,-15-38 1 0 0,7 11-104 0 0,-13-21 235 0 0,26 59-348 0 0,5 14 46 0 0,6 20 112 0 0,-3-16-210 0 0,1 3-32 0 0,-1 0 0 0 0,2-1 0 0 0,-1 1 0 0 0,1-1 0 0 0,1 1 0 0 0,0-2 0 0 0,0 1 0 0 0,1 0 0 0 0,0-1 0 0 0,8 10 0 0 0,-13-18 2 0 0,0 1-1 0 0,-1-1 1 0 0,1 1 0 0 0,0 0-1 0 0,0-1 1 0 0,-1 0-1 0 0,1 1 1 0 0,0-1 0 0 0,0 1-1 0 0,0-1 1 0 0,0 0-1 0 0,0 0 1 0 0,0 1 0 0 0,0-1-1 0 0,0 0 1 0 0,0 0-1 0 0,0 0 1 0 0,-1 0 0 0 0,1 0-1 0 0,0 0 1 0 0,1 0-1 0 0,0-1 8 0 0,0 0-1 0 0,0 0 0 0 0,0 1 0 0 0,0-1 0 0 0,0 0 1 0 0,0-1-1 0 0,0 1 0 0 0,-1 0 0 0 0,3-2 1 0 0,3-4 32 0 0,0-1 0 0 0,0 0 0 0 0,6-10 0 0 0,-9 12-27 0 0,3-4-33 0 0,8-10-157 0 0,19-35-1 0 0,-14 21-2865 0 0,-11 18-6271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08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131 426 6448 0 0,'-40'5'402'0'0,"-8"1"409"0"0,45-6 229 0 0,0 0-1 0 0,-1 0 1 0 0,1-1-1 0 0,-1 1 1 0 0,1-1 0 0 0,-5-1-1 0 0,8 2-899 0 0,-1 0-1 0 0,0 0 0 0 0,0-1 1 0 0,1 1-1 0 0,-1 0 0 0 0,0-1 1 0 0,0 1-1 0 0,1-1 0 0 0,-1 1 1 0 0,0-1-1 0 0,1 1 1 0 0,-1-1-1 0 0,1 1 0 0 0,-1-1 1 0 0,1 0-1 0 0,-1 1 0 0 0,1-1 1 0 0,-1 0-1 0 0,1 1 0 0 0,-1-1 1 0 0,1 0-1 0 0,0 1 1 0 0,-1-1-1 0 0,1 0 0 0 0,0 0 1 0 0,0 0-1 0 0,0 1 0 0 0,0-1 1 0 0,-1 0-1 0 0,1 0 0 0 0,0 0 1 0 0,0 0-1 0 0,1 1 1 0 0,-1-1-1 0 0,0 0 0 0 0,0 0 1 0 0,0 0-1 0 0,1 0 0 0 0,0-2 43 0 0,0 1 0 0 0,0-1-1 0 0,1 1 1 0 0,-1-1 0 0 0,1 1-1 0 0,-1 0 1 0 0,1-1 0 0 0,0 1-1 0 0,3-3 1 0 0,1 0-24 0 0,0 1 1 0 0,1 0-1 0 0,-1 0 1 0 0,1 1-1 0 0,0-1 1 0 0,9-2-1 0 0,47-12 63 0 0,-46 14-116 0 0,38-10 156 0 0,99-30-361 0 0,14-22 1165 0 0,-8-13-865 0 0,-157 78-195 0 0,60-40 146 0 0,-57 37-109 0 0,-1-1 0 0 0,1 0-1 0 0,-1 0 1 0 0,0 0 0 0 0,-1 0 0 0 0,1-1 0 0 0,-1 0-1 0 0,4-7 1 0 0,-8 12-34 0 0,1 1 0 0 0,-1-1 0 0 0,0 0 0 0 0,0 1 0 0 0,1-1 0 0 0,-1 0 0 0 0,0 1-1 0 0,0-1 1 0 0,0 0 0 0 0,0 1 0 0 0,0-1 0 0 0,0 0 0 0 0,0 1 0 0 0,0-1 0 0 0,0 0 0 0 0,0 1 0 0 0,-1-1 0 0 0,1 1-1 0 0,0-1 1 0 0,0 0 0 0 0,-1 1 0 0 0,1-1 0 0 0,0 0 0 0 0,-1 1 0 0 0,1-1 0 0 0,0 1 0 0 0,-1-1 0 0 0,1 1 0 0 0,-1-1-1 0 0,1 1 1 0 0,-1-1 0 0 0,1 1 0 0 0,-1 0 0 0 0,1-1 0 0 0,-1 1 0 0 0,0 0 0 0 0,1-1 0 0 0,-1 1 0 0 0,1 0 0 0 0,-1 0-1 0 0,0 0 1 0 0,1-1 0 0 0,-2 1 0 0 0,-4-2 52 0 0,0 1-1 0 0,0 0 1 0 0,-11-1-1 0 0,13 2-66 0 0,-7-1 23 0 0,-1 2 0 0 0,1 0 0 0 0,0 0 0 0 0,0 1 0 0 0,-18 5 0 0 0,-7 1 5 0 0,19-4-21 0 0,-30 12 0 0 0,16-5 0 0 0,14-4 0 0 0,17-6 1 0 0,0-1-1 0 0,0 0 1 0 0,0 0-1 0 0,0 0 1 0 0,0 0-1 0 0,-1 0 1 0 0,1 0 0 0 0,0 0-1 0 0,0 0 1 0 0,0 1-1 0 0,0-1 1 0 0,0 0-1 0 0,0 0 1 0 0,0 0-1 0 0,-1 0 1 0 0,1 0-1 0 0,0 1 1 0 0,0-1 0 0 0,0 0-1 0 0,0 0 1 0 0,0 0-1 0 0,0 0 1 0 0,0 1-1 0 0,0-1 1 0 0,0 0-1 0 0,0 0 1 0 0,0 0-1 0 0,0 0 1 0 0,0 1 0 0 0,0-1-1 0 0,0 0 1 0 0,0 0-1 0 0,0 0 1 0 0,0 0-1 0 0,0 0 1 0 0,0 1-1 0 0,1-1 1 0 0,-1 0-1 0 0,0 0 1 0 0,0 0 0 0 0,0 0-1 0 0,0 0 1 0 0,0 1-1 0 0,0-1 1 0 0,0 0-1 0 0,0 0 1 0 0,1 0-1 0 0,-1 0 1 0 0,0 0-1 0 0,0 0 1 0 0,0 0 0 0 0,0 0-1 0 0,0 0 1 0 0,1 1-1 0 0,-1-1 1 0 0,0 0-1 0 0,0 0 1 0 0,0 0-1 0 0,1 0 1 0 0,5 1 52 0 0,12 0 32 0 0,-1 0 1 0 0,0-2 0 0 0,32-5 0 0 0,-15 2-3 0 0,32-6 28 0 0,-46 6-63 0 0,0 1 0 0 0,1 1 1 0 0,-1 1-1 0 0,29 1 0 0 0,-47 0-44 0 0,0 0-1 0 0,0 0 0 0 0,0 0 1 0 0,0 1-1 0 0,-1-1 0 0 0,1 1 1 0 0,0-1-1 0 0,0 1 0 0 0,-1-1 1 0 0,1 1-1 0 0,0 0 0 0 0,-1 0 1 0 0,1 0-1 0 0,-1 0 1 0 0,1 0-1 0 0,-1 0 0 0 0,1 0 1 0 0,-1 1-1 0 0,0-1 0 0 0,0 0 1 0 0,0 1-1 0 0,0-1 0 0 0,0 1 1 0 0,0 0-1 0 0,1 1 1 0 0,-1 2 7 0 0,0-1 1 0 0,0 1 0 0 0,-1-1 0 0 0,1 1 0 0 0,-1-1 0 0 0,-1 1 0 0 0,1-1 0 0 0,-2 10 0 0 0,-1 1 23 0 0,-1 0 1 0 0,0 0-1 0 0,-1-1 0 0 0,-1 1 1 0 0,-9 16-1 0 0,-2-1-47 0 0,-25 35 0 0 0,9-23-3485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12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370 155 14112 0 0,'2'-10'1502'0'0,"-2"-1"-1482"0"0,1-2 114 0 0,2 3 814 0 0,-1 0 1 0 0,0 0-1 0 0,2-17 1 0 0,-1 0 583 0 0,-3 13-634 0 0,2-3 205 0 0,-2 17-1078 0 0,0 0 0 0 0,0 0 0 0 0,0 0 0 0 0,-1 1 0 0 0,1-1 0 0 0,0 0 0 0 0,0 0 0 0 0,0 0 1 0 0,0 0-1 0 0,-1 0 0 0 0,1 0 0 0 0,0 0 0 0 0,0 0 0 0 0,0 0 0 0 0,0 1 0 0 0,-1-1 0 0 0,1 0 0 0 0,0 0 0 0 0,0 0 0 0 0,0 0 0 0 0,-1 0 0 0 0,1 0 0 0 0,0 0 0 0 0,0 0 0 0 0,0 0 0 0 0,-1-1 0 0 0,1 1 0 0 0,0 0 0 0 0,0 0 0 0 0,0 0 0 0 0,-1 0 0 0 0,1 0 0 0 0,0 0 0 0 0,0 0 0 0 0,0 0 0 0 0,0 0 0 0 0,-1-1 0 0 0,1 1 0 0 0,0 0 0 0 0,0 0 0 0 0,0 0 0 0 0,0 0 0 0 0,0 0 0 0 0,0-1 0 0 0,0 1 0 0 0,-1 0 0 0 0,1 0 0 0 0,0 0 0 0 0,0-1 0 0 0,0 1 0 0 0,0 0 0 0 0,0 0 1 0 0,0 0-1 0 0,0-1 0 0 0,0 1 0 0 0,0 0 0 0 0,0 0 0 0 0,0 0 0 0 0,0-1 0 0 0,0 1 0 0 0,0 0 0 0 0,0 0 0 0 0,0 0 0 0 0,0 0 0 0 0,0-1 0 0 0,0 1 0 0 0,0 0 0 0 0,1 0 0 0 0,-61 210 152 0 0,48-174-177 0 0,-43 120 0 0 0,39-117 4 0 0,-42 90 52 0 0,55-123-51 0 0,-10 19 46 0 0,0-1-1 0 0,-29 36 0 0 0,42-59-48 0 0,-1 0 0 0 0,0 0 0 0 0,0 0 0 0 0,1 0 1 0 0,-1 0-1 0 0,0 0 0 0 0,0 0 0 0 0,0-1 0 0 0,0 1 0 0 0,0 0 0 0 0,0-1 0 0 0,0 1 0 0 0,0 0 0 0 0,0-1 0 0 0,0 0 0 0 0,0 1 0 0 0,-1-1 0 0 0,1 1 1 0 0,0-1-1 0 0,0 0 0 0 0,0 0 0 0 0,-1 0 0 0 0,1 0 0 0 0,0 0 0 0 0,0 0 0 0 0,0 0 0 0 0,-1 0 0 0 0,1 0 0 0 0,0-1 0 0 0,0 1 0 0 0,0 0 0 0 0,-1-1 0 0 0,1 1 1 0 0,0-1-1 0 0,0 1 0 0 0,0-1 0 0 0,0 0 0 0 0,0 1 0 0 0,0-1 0 0 0,0 0 0 0 0,0 0 0 0 0,1 0 0 0 0,-1 0 0 0 0,0 0 0 0 0,0 1 0 0 0,1-1 0 0 0,-1-1 0 0 0,-1 0 1 0 0,-2-7 50 0 0,-3-2 50 0 0,1-1 0 0 0,0 0 0 0 0,0 0-1 0 0,2 0 1 0 0,-1-1 0 0 0,-3-17 0 0 0,4 16 610 0 0,2 11-289 0 0,0 11-236 0 0,-3 33-33 0 0,5-33-127 0 0,0-4-43 0 0,0 1 0 0 0,0 0 1 0 0,0 0-1 0 0,0-1 0 0 0,1 1 1 0 0,0 0-1 0 0,0-1 0 0 0,0 1 1 0 0,0-1-1 0 0,1 1 0 0 0,0-1 1 0 0,2 6-1 0 0,-3-9 20 0 0,0-1 1 0 0,-1 1-1 0 0,1-1 0 0 0,-1 1 1 0 0,1-1-1 0 0,0 0 0 0 0,-1 1 1 0 0,1-1-1 0 0,0 0 0 0 0,0 1 1 0 0,-1-1-1 0 0,1 0 0 0 0,0 0 0 0 0,0 0 1 0 0,-1 1-1 0 0,1-1 0 0 0,0 0 1 0 0,0 0-1 0 0,-1 0 0 0 0,1 0 1 0 0,0 0-1 0 0,0-1 0 0 0,-1 1 0 0 0,1 0 1 0 0,0 0-1 0 0,0 0 0 0 0,-1-1 1 0 0,1 1-1 0 0,0 0 0 0 0,-1-1 1 0 0,1 1-1 0 0,0 0 0 0 0,-1-1 1 0 0,1 1-1 0 0,1-2 0 0 0,-2 2-4 0 0,11-9 112 0 0,-1-1 0 0 0,0 0 0 0 0,0-1 0 0 0,14-21-1 0 0,7-8 84 0 0,-16 23-637 0 0,-1 0-2468 0 0,1 0 0 0 0,22-17-1 0 0,-23 23-5352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6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21 283 6768 0 0,'0'0'306'0'0,"-2"5"104"0"0,2-4-369 0 0,0 0 0 0 0,0 0-1 0 0,0 0 1 0 0,-1 0 0 0 0,1 0 0 0 0,0-1 0 0 0,-1 1 0 0 0,1 0 0 0 0,0 0-1 0 0,-1 0 1 0 0,1-1 0 0 0,-1 1 0 0 0,0 0 0 0 0,1 0 0 0 0,-1-1 0 0 0,0 2 0 0 0,0-2 168 0 0,1 0 1 0 0,-1 1 0 0 0,1-1 0 0 0,0 0-1 0 0,0 1 1 0 0,-1-1 0 0 0,1 1 0 0 0,0-1-1 0 0,0 0 1 0 0,-1 1 0 0 0,1-1 0 0 0,0 1-1 0 0,0-1 1 0 0,0 0 0 0 0,0 1 0 0 0,-1-1 0 0 0,1 1-1 0 0,0-1 1 0 0,0 1 0 0 0,0-1 0 0 0,0 1-1 0 0,0-1 1 0 0,0 1 0 0 0,-2 3 350 0 0,-2 10 8081 0 0,4-14-8528 0 0,8-14 727 0 0,33-74 1376 0 0,-28 60-2032 0 0,-9 18-319 0 0,52-105 2102 0 0,-48 99-1963 0 0,-7 13 33 0 0,0-1 0 0 0,0 1-1 0 0,1 0 1 0 0,-1 0 0 0 0,1-1-1 0 0,0 1 1 0 0,0 1 0 0 0,0-1-1 0 0,1 0 1 0 0,-1 0-1 0 0,1 1 1 0 0,-1-1 0 0 0,1 1-1 0 0,0 0 1 0 0,3-2 0 0 0,-5 4-34 0 0,-1 0-1 0 0,1 0 1 0 0,-1 0 0 0 0,0 0-1 0 0,1 0 1 0 0,-1 0 0 0 0,1 0 0 0 0,-1 0-1 0 0,1 0 1 0 0,-1 0 0 0 0,0 0 0 0 0,1 1-1 0 0,-1-1 1 0 0,0 0 0 0 0,1 0 0 0 0,-1 0-1 0 0,1 1 1 0 0,-1-1 0 0 0,0 0-1 0 0,1 1 1 0 0,-1-1 0 0 0,0 0 0 0 0,0 0-1 0 0,1 1 1 0 0,-1-1 0 0 0,0 1 0 0 0,0-1-1 0 0,0 0 1 0 0,1 1 0 0 0,-1-1 0 0 0,0 0-1 0 0,0 1 1 0 0,0 0 0 0 0,5 14-107 0 0,3 11-209 0 0,-5-18 291 0 0,-1 0 0 0 0,3 15 0 0 0,5 54 234 0 0,6 55 143 0 0,-15-125-354 0 0,0-1 1 0 0,1 1-1 0 0,-1 0 0 0 0,1-1 1 0 0,0 1-1 0 0,1-1 0 0 0,5 11 1 0 0,-8-16-1 0 0,0-1 1 0 0,1 1-1 0 0,-1-1 0 0 0,0 1 1 0 0,0-1-1 0 0,1 0 0 0 0,-1 1 1 0 0,0-1-1 0 0,0 0 0 0 0,1 1 1 0 0,-1-1-1 0 0,0 0 0 0 0,1 1 1 0 0,-1-1-1 0 0,1 0 0 0 0,-1 0 1 0 0,0 1-1 0 0,1-1 1 0 0,-1 0-1 0 0,1 0 0 0 0,-1 0 1 0 0,0 0-1 0 0,1 0 0 0 0,0 1 1 0 0,3-3 17 0 0,-4 2-19 0 0,3-2 4 0 0,-1 1-1 0 0,1 0 1 0 0,-1 0-1 0 0,1-1 1 0 0,-1 1-1 0 0,0-1 1 0 0,0 0-1 0 0,0 0 1 0 0,0 0-1 0 0,0 0 1 0 0,0 0-1 0 0,0 0 1 0 0,0 0-1 0 0,-1-1 1 0 0,2-3-1 0 0,3-5 30 0 0,-1-1 1 0 0,5-15-1 0 0,0-1 6 0 0,31-75 287 0 0,10-21 609 0 0,-49 121-895 0 0,-1 0 1 0 0,1 0-1 0 0,-1 0 1 0 0,1 0-1 0 0,0 0 0 0 0,0 1 1 0 0,0-1-1 0 0,1 1 0 0 0,-1-1 1 0 0,0 1-1 0 0,1 0 0 0 0,0 0 1 0 0,-1 0-1 0 0,6-3 0 0 0,-8 6-28 0 0,1-1-1 0 0,-1 0 0 0 0,1 0 0 0 0,-1 0 1 0 0,1 1-1 0 0,-1-1 0 0 0,1 0 0 0 0,-1 1 1 0 0,1-1-1 0 0,-1 0 0 0 0,1 1 0 0 0,-1-1 0 0 0,0 1 1 0 0,1-1-1 0 0,-1 0 0 0 0,1 1 0 0 0,-1-1 1 0 0,0 1-1 0 0,0-1 0 0 0,1 1 0 0 0,-1 0 1 0 0,8 14 359 0 0,-4-3-316 0 0,0 0 0 0 0,-1 1 0 0 0,0-1 0 0 0,1 15-1 0 0,1 55-766 0 0,-3-37 790 0 0,-1-8-78 0 0,-2-27 0 0 0,1 0 0 0 0,1 0 0 0 0,-1-1 0 0 0,1 1 0 0 0,1-1 0 0 0,0 1 0 0 0,0-1 0 0 0,7 16 0 0 0,-8-23-104 0 0,-1-1 0 0 0,1 1 0 0 0,1 0 0 0 0,-1 0 0 0 0,0-1 0 0 0,0 1 0 0 0,1-1 0 0 0,1 3 0 0 0,-2-4 7 0 0,-1 0 1 0 0,1 1-1 0 0,0-1 1 0 0,0 0 0 0 0,-1 1-1 0 0,1-1 1 0 0,0 0-1 0 0,0 0 1 0 0,0 0-1 0 0,0 0 1 0 0,-1 0-1 0 0,1 0 1 0 0,0 0 0 0 0,0 0-1 0 0,0 0 1 0 0,-1 0-1 0 0,1 0 1 0 0,0 0-1 0 0,0-1 1 0 0,0 1-1 0 0,-1 0 1 0 0,2-1-1 0 0,6-4-1120 0 0,-2-5-35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6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12 17791 0 0,'-4'-9'1904'0'0,"2"6"-1778"0"0,1 4 9 0 0,0-1 0 0 0,0 0 0 0 0,0 1 0 0 0,1-1 0 0 0,-1 1 0 0 0,0-1 0 0 0,0 1 0 0 0,0-1 0 0 0,1 1 0 0 0,-1 0 1 0 0,0-1-1 0 0,-1 2 0 0 0,-2 4 105 0 0,0 0 0 0 0,1 1 0 0 0,-1-1 0 0 0,1 1 1 0 0,0 0-1 0 0,1 0 0 0 0,-3 11 0 0 0,-7 54 370 0 0,7-38-392 0 0,-7 37 21 0 0,-2 5-627 0 0,-6 147 1 0 0,22-188-5362 0 0,3-2-1996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7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1 170 5064 0 0,'0'0'10856'0'0,"18"-2"-8401"0"0,-13 0-2126 0 0,-1 1 0 0 0,1-1 0 0 0,0 0 0 0 0,-1 0 0 0 0,1-1 0 0 0,5-4 0 0 0,5-2 384 0 0,-6 4-359 0 0,0-1 0 0 0,0 0 0 0 0,-1-1 0 0 0,0 0 0 0 0,14-14 0 0 0,-7 3-352 0 0,20-32 0 0 0,-35 50-2 0 0,0 0 0 0 0,1-1-1 0 0,-1 1 1 0 0,0-1-1 0 0,1 1 1 0 0,-1 0 0 0 0,0-1-1 0 0,0 1 1 0 0,0-1 0 0 0,1 1-1 0 0,-1-1 1 0 0,0 1-1 0 0,0-1 1 0 0,0 1 0 0 0,0-1-1 0 0,0 1 1 0 0,0-1 0 0 0,0 1-1 0 0,0-1 1 0 0,0 1-1 0 0,0-1 1 0 0,0 1 0 0 0,0-1-1 0 0,0 1 1 0 0,0-1-1 0 0,-1 1 1 0 0,1-1 0 0 0,0 1-1 0 0,0 0 1 0 0,0-1 0 0 0,-1 1-1 0 0,1-1 1 0 0,0 1-1 0 0,-1 0 1 0 0,1-1 0 0 0,0 1-1 0 0,-1 0 1 0 0,1-1 0 0 0,0 1-1 0 0,-1 0 1 0 0,1-1-1 0 0,-1 1 1 0 0,1 0 0 0 0,-1 0-1 0 0,1-1 1 0 0,-1 1 0 0 0,1 0-1 0 0,0 0 1 0 0,-1 0-1 0 0,1 0 1 0 0,-1 0 0 0 0,1 0-1 0 0,-1 0 1 0 0,1 0 0 0 0,-1 0-1 0 0,0 0 1 0 0,-2-1 77 0 0,-1 1 1 0 0,1 0-1 0 0,0 0 0 0 0,-1 0 1 0 0,-5 2-1 0 0,5-1-12 0 0,0 1 0 0 0,0 0 1 0 0,1 0-1 0 0,-1 0 0 0 0,1 0 0 0 0,0 1 1 0 0,-1-1-1 0 0,1 1 0 0 0,0 0 0 0 0,1 0 1 0 0,-1 0-1 0 0,0 1 0 0 0,-3 5 0 0 0,-2 5 215 0 0,0 1-1 0 0,-6 17 0 0 0,11-23-257 0 0,-2 2 19 0 0,1-1 0 0 0,1 1-1 0 0,0 1 1 0 0,0-1 0 0 0,-1 19-1 0 0,4-22-15 0 0,0-1-1 0 0,0 0 0 0 0,0 1 1 0 0,1-1-1 0 0,1 0 1 0 0,-1 0-1 0 0,1 0 0 0 0,0 0 1 0 0,6 13-1 0 0,-7-18-31 0 0,0 0 0 0 0,0 0 1 0 0,1-1-1 0 0,-1 1 0 0 0,1 0 0 0 0,-1-1 0 0 0,1 1 0 0 0,-1-1 0 0 0,1 0 0 0 0,0 1 0 0 0,0-1 1 0 0,0 0-1 0 0,0 0 0 0 0,0 0 0 0 0,0 0 0 0 0,0 0 0 0 0,0-1 0 0 0,0 1 0 0 0,0-1 0 0 0,0 1 1 0 0,0-1-1 0 0,1 0 0 0 0,-1 0 0 0 0,0 0 0 0 0,0 0 0 0 0,0 0 0 0 0,4-1 0 0 0,1 0-230 0 0,0 0 0 0 0,1-1 0 0 0,-1 0-1 0 0,0 0 1 0 0,0-1 0 0 0,-1 0 0 0 0,8-4 0 0 0,9-7-1441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7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0 21191 0 0,'-3'4'225'0'0,"0"1"-1"0"0,1-1 0 0 0,-1 0 1 0 0,1 1-1 0 0,0-1 1 0 0,0 1-1 0 0,0 0 0 0 0,0 0 1 0 0,1 0-1 0 0,-1 7 1 0 0,-1 9-369 0 0,0 26 0 0 0,1-15 291 0 0,-5 47-322 0 0,-5 63 841 0 0,11-110-442 0 0,1 0 0 0 0,7 45 0 0 0,-4-62-2260 0 0,0-4-6154 0 0</inkml:trace>
  <inkml:trace contextRef="#ctx0" brushRef="#br0" timeOffset="1">1 403 21911 0 0,'0'0'1987'0'0,"1"1"-1636"0"0,5 2-216 0 0,1 0 1 0 0,-1 0-1 0 0,1-1 1 0 0,0 0-1 0 0,-1 0 1 0 0,1-1-1 0 0,13 2 1 0 0,-9-2 40 0 0,0-1 0 0 0,0 0 0 0 0,0 0 0 0 0,17-4 0 0 0,-16 1-211 0 0,0 0 0 0 0,0-1 0 0 0,0-1 0 0 0,14-7 0 0 0,-15 6-1595 0 0,22-16 0 0 0,-13 7-6660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7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0 16128 0 0,'-12'5'1715'0'0,"9"-3"-1603"0"0,0-1 0 0 0,0 1-1 0 0,0 0 1 0 0,0 0 0 0 0,1 1-1 0 0,-1-1 1 0 0,1 0 0 0 0,-1 1-1 0 0,1-1 1 0 0,0 1-1 0 0,0 0 1 0 0,0 0 0 0 0,1 0-1 0 0,-3 6 1 0 0,-1 4 302 0 0,0 0 0 0 0,-3 20 0 0 0,0-2-472 0 0,3-8 185 0 0,0 1 0 0 0,2 0-1 0 0,-1 29 1 0 0,4-49-94 0 0,-1 11 166 0 0,2 0 0 0 0,-1 0 0 0 0,2 0 0 0 0,0 0 0 0 0,1 0 0 0 0,9 27 0 0 0,-11-39-125 0 0,0-1-1 0 0,0 1 1 0 0,0-1-1 0 0,0 1 1 0 0,0-1-1 0 0,1 0 1 0 0,-1 0-1 0 0,1 0 1 0 0,0 0-1 0 0,3 4 0 0 0,-4-6-38 0 0,0 1 0 0 0,0-1-1 0 0,0 1 1 0 0,0-1-1 0 0,0 1 1 0 0,-1-1 0 0 0,1 0-1 0 0,0 0 1 0 0,0 1-1 0 0,0-1 1 0 0,0 0-1 0 0,0 0 1 0 0,0 0 0 0 0,0 0-1 0 0,0 0 1 0 0,0 0-1 0 0,0 0 1 0 0,0 0-1 0 0,0-1 1 0 0,0 1 0 0 0,0 0-1 0 0,0-1 1 0 0,0 1-1 0 0,0 0 1 0 0,0-1 0 0 0,-1 1-1 0 0,1-1 1 0 0,0 1-1 0 0,0-1 1 0 0,0 0-1 0 0,-1 1 1 0 0,2-2 0 0 0,13-12 603 0 0,0-2 0 0 0,12-17 1 0 0,9-8 492 0 0,-35 40-1083 0 0,0-1 0 0 0,0 1 0 0 0,1 0 0 0 0,-1 0 0 0 0,0 0 0 0 0,1 0 0 0 0,0 0 0 0 0,-1 0-1 0 0,1 0 1 0 0,-1 1 0 0 0,1-1 0 0 0,0 0 0 0 0,-1 1 0 0 0,1 0 0 0 0,0-1 0 0 0,0 1 0 0 0,-1 0 0 0 0,1 0 0 0 0,2 0 0 0 0,-2 0-27 0 0,-1 0 0 0 0,0 1 1 0 0,1-1-1 0 0,-1 0 1 0 0,0 1-1 0 0,0 0 1 0 0,1-1-1 0 0,-1 1 1 0 0,0 0-1 0 0,0-1 0 0 0,0 1 1 0 0,0 0-1 0 0,0 0 1 0 0,0 0-1 0 0,0 0 1 0 0,0 0-1 0 0,0 0 1 0 0,0 0-1 0 0,0 0 1 0 0,-1 0-1 0 0,1 1 0 0 0,0-1 1 0 0,-1 0-1 0 0,1 2 1 0 0,2 4 32 0 0,0 1-25 0 0,0-1 0 0 0,-1 1 0 0 0,0 0 0 0 0,0 0 0 0 0,0 8 0 0 0,-1-2 19 0 0,0 1 0 0 0,1-1 1 0 0,1 0-1 0 0,7 21 0 0 0,-10-34-129 0 0,1 1-1 0 0,-1-1 1 0 0,1 0-1 0 0,0 1 1 0 0,-1-1-1 0 0,1 0 1 0 0,0 0-1 0 0,0 1 1 0 0,0-1-1 0 0,0 0 1 0 0,0 0-1 0 0,0 0 1 0 0,0 0 0 0 0,0 0-1 0 0,1-1 1 0 0,-1 1-1 0 0,0 0 1 0 0,1-1-1 0 0,-1 1 1 0 0,0 0-1 0 0,1-1 1 0 0,-1 0-1 0 0,0 1 1 0 0,1-1-1 0 0,-1 0 1 0 0,3 1-1 0 0,0-2-508 0 0,-1 1 0 0 0,1-1 0 0 0,0 1 0 0 0,0-1-1 0 0,0 0 1 0 0,0-1 0 0 0,-1 1 0 0 0,6-3-1 0 0,11-6-7596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52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98 5984 0 0,'-5'3'456'0'0,"5"-3"-392"0"0,-1 0-1 0 0,1 0 0 0 0,-1 1 0 0 0,1-1 0 0 0,-1 0 0 0 0,1 0 0 0 0,0 0 1 0 0,-1 1-1 0 0,1-1 0 0 0,-1 0 0 0 0,1 0 0 0 0,-1 0 0 0 0,1 0 1 0 0,-1 0-1 0 0,1 0 0 0 0,-1 0 0 0 0,1 0 0 0 0,-1 0 0 0 0,1 0 0 0 0,-1 0 1 0 0,1 0-1 0 0,-1 0 0 0 0,1 0 0 0 0,0-1 0 0 0,-1 1 0 0 0,1 0 0 0 0,-1 0 1 0 0,0-1-1 0 0,-2 0 1537 0 0,0 1 1 0 0,0 0-1 0 0,0 0 1 0 0,0 0 0 0 0,-5 0-1 0 0,3 1 1236 0 0,-2 9 382 0 0,8-9-3066 0 0,-1 0 1 0 0,0-1 0 0 0,0 1-1 0 0,0 0 1 0 0,1 0 0 0 0,-1 0-1 0 0,1-1 1 0 0,-1 1 0 0 0,0 0-1 0 0,1 0 1 0 0,-1-1 0 0 0,1 1-1 0 0,0 0 1 0 0,-1-1 0 0 0,1 1-1 0 0,-1-1 1 0 0,1 1 0 0 0,0-1-1 0 0,0 1 1 0 0,-1-1 0 0 0,1 1-1 0 0,0-1 1 0 0,1 1 0 0 0,23 8 729 0 0,-15-6 141 0 0,-4-2-1008 0 0,0 1 1 0 0,0-1 0 0 0,1-1-1 0 0,-1 1 1 0 0,0-1-1 0 0,1 0 1 0 0,7-2-1 0 0,9 1-70 0 0,-15 1 55 0 0,0-1 0 0 0,1-1 0 0 0,-1 1 0 0 0,8-4 0 0 0,22-3 0 0 0,154-10 128 0 0,-152 15-119 0 0,98-12 86 0 0,196-39 633 0 0,-118 32-728 0 0,-172 18 0 0 0,94 5-6 0 0,-57 1 85 0 0,63-7 160 0 0,-20 0-239 0 0,-63 8 32 0 0,111 19 0 0 0,-159-19-32 0 0,85 7-33 0 0,-20-3 466 0 0,66 6-510 0 0,-11-1 50 0 0,-37-3 27 0 0,58 9 11 0 0,-73-8 30 0 0,-30-4-29 0 0,70 0 59 0 0,-16-2-14 0 0,52 6 21 0 0,-41-3-28 0 0,63-4 1 0 0,-108-4-38 0 0,134-12 132 0 0,-37 1-22 0 0,32 2-41 0 0,103-2 40 0 0,-280 12-101 0 0,0 0 1 0 0,24-5-1 0 0,-42 3-24 0 0,-2 0-3 0 0,-1 1 0 0 0,1 0 1 0 0,-1 0-1 0 0,1 0 1 0 0,0 0-1 0 0,0 1 1 0 0,4-1-1 0 0,-6 1-571 0 0,3-2-1013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8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0 20159 0 0,'-1'3'181'0'0,"0"-1"-1"0"0,-1 0 0 0 0,0 0 1 0 0,1 0-1 0 0,-1 0 0 0 0,0 0 1 0 0,-4 3-1 0 0,-7 8 399 0 0,-6 11 365 0 0,0 1 1 0 0,2 1 0 0 0,-18 36-1 0 0,35-61-890 0 0,0-1 1 0 0,-1 1-1 0 0,1 0 0 0 0,-1 0 0 0 0,1 0 1 0 0,0 0-1 0 0,0-1 0 0 0,-1 1 0 0 0,1 0 0 0 0,0 0 1 0 0,0 0-1 0 0,0 0 0 0 0,0 0 0 0 0,0 0 1 0 0,0-1-1 0 0,0 1 0 0 0,0 0 0 0 0,0 0 0 0 0,1 1 1 0 0,-1-2-35 0 0,1 1 1 0 0,-1-1-1 0 0,0 0 1 0 0,1 1 0 0 0,-1-1-1 0 0,1 0 1 0 0,-1 0-1 0 0,1 1 1 0 0,-1-1-1 0 0,1 0 1 0 0,-1 0 0 0 0,0 0-1 0 0,1 1 1 0 0,-1-1-1 0 0,1 0 1 0 0,-1 0 0 0 0,1 0-1 0 0,0 0 1 0 0,-1 0-1 0 0,1 0 1 0 0,-1 0-1 0 0,1 0 1 0 0,0 0 0 0 0,3-1 6 0 0,1 0 0 0 0,-1-1 1 0 0,0 1-1 0 0,1-1 0 0 0,6-3 1 0 0,3-4-169 0 0,1 0 0 0 0,-1-2 1 0 0,-1 1-1 0 0,16-16 0 0 0,4-7-4729 0 0,-20 19 703 0 0,7-6-3578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8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102 211 5528 0 0,'-4'6'149'0'0,"0"0"-1"0"0,0 1 1 0 0,-5 4 0 0 0,-9 14 2505 0 0,13-17-577 0 0,-20 35 5109 0 0,4 5-4289 0 0,19-42-2695 0 0,0 0 1 0 0,0 0-1 0 0,0 1 0 0 0,1-1 1 0 0,0 1-1 0 0,0-1 1 0 0,1 1-1 0 0,0-1 0 0 0,0 1 1 0 0,0-1-1 0 0,1 1 0 0 0,0-1 1 0 0,3 10-1 0 0,-4-15-153 0 0,1 1 1 0 0,-1 0-1 0 0,1-1 0 0 0,0 1 1 0 0,0-1-1 0 0,-1 1 1 0 0,1-1-1 0 0,0 1 0 0 0,0-1 1 0 0,0 1-1 0 0,1-1 0 0 0,-1 0 1 0 0,0 0-1 0 0,0 0 1 0 0,1 1-1 0 0,-1-1 0 0 0,1 0 1 0 0,-1-1-1 0 0,1 1 0 0 0,1 1 1 0 0,-1-2-10 0 0,0 1 0 0 0,1-1-1 0 0,-1 0 1 0 0,0 0 0 0 0,0 0 0 0 0,1 0 0 0 0,-1 0 0 0 0,0 0 0 0 0,0-1 0 0 0,0 1 0 0 0,0-1-1 0 0,1 1 1 0 0,2-3 0 0 0,3 0-14 0 0,0-2-1 0 0,-1 1 1 0 0,1-1-1 0 0,-1 0 0 0 0,0-1 1 0 0,11-11-1 0 0,-5 1 41 0 0,-1 0-1 0 0,-1-1 0 0 0,0 0 1 0 0,-2-1-1 0 0,0 0 0 0 0,13-38 1 0 0,-12 25 271 0 0,-1-1 0 0 0,-2-1 0 0 0,-1 1 0 0 0,1-37 0 0 0,-4 50-34 0 0,0-17 626 0 0,-3 34-841 0 0,0-1 0 0 0,0 1 0 0 0,-1-1 0 0 0,1 1 0 0 0,0 0 0 0 0,-1-1 1 0 0,0 1-1 0 0,1 0 0 0 0,-1 0 0 0 0,0-1 0 0 0,-2-2 0 0 0,2 5-79 0 0,1-1 0 0 0,0 1-1 0 0,0 0 1 0 0,0 0 0 0 0,-1 0-1 0 0,1 0 1 0 0,0 0 0 0 0,0 0 0 0 0,-1 0-1 0 0,1 0 1 0 0,0 0 0 0 0,-1 0-1 0 0,1 0 1 0 0,0 0 0 0 0,0 0 0 0 0,-1 0-1 0 0,1 0 1 0 0,0 0 0 0 0,0 0-1 0 0,-1 0 1 0 0,1 0 0 0 0,0 0 0 0 0,0 0-1 0 0,-1 0 1 0 0,1 0 0 0 0,0 0-1 0 0,0 1 1 0 0,-1-1 0 0 0,1 0 0 0 0,0 0-1 0 0,0 0 1 0 0,0 0 0 0 0,0 1-1 0 0,-1-1 1 0 0,1 0 0 0 0,0 0 0 0 0,0 0-1 0 0,0 1 1 0 0,0-1 0 0 0,0 0-1 0 0,-1 0 1 0 0,1 1 0 0 0,0-1 0 0 0,0 0-1 0 0,0 0 1 0 0,0 1 0 0 0,0-1-1 0 0,-6 13 25 0 0,-3 21 21 0 0,6-27-54 0 0,1 0 0 0 0,0 1 0 0 0,0-1 0 0 0,1 0 0 0 0,0 0 0 0 0,0 1-1 0 0,1-1 1 0 0,1 13 0 0 0,2 5-646 0 0,10 53 81 0 0,-10-66-2330 0 0,0 1 0 0 0,6 11-1 0 0,4-1-5966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8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27 17447 0 0,'-8'-12'1864'0'0,"6"10"-1804"0"0,1 1-1 0 0,-1 0 0 0 0,1-1 0 0 0,-1 1 0 0 0,0 0 1 0 0,0 0-1 0 0,1 0 0 0 0,-1 0 0 0 0,0 1 0 0 0,0-1 1 0 0,0 0-1 0 0,0 1 0 0 0,0-1 0 0 0,0 1 0 0 0,0 0 1 0 0,0 0-1 0 0,-3 0 0 0 0,1 0 126 0 0,0 1-1 0 0,0-1 1 0 0,0 1 0 0 0,1 0 0 0 0,-1 0-1 0 0,0 1 1 0 0,1-1 0 0 0,-7 4 0 0 0,2 0 85 0 0,0 1 1 0 0,0 0-1 0 0,0 0 1 0 0,1 1 0 0 0,0 0-1 0 0,-9 11 1 0 0,-1 4 162 0 0,-22 38-1 0 0,35-53-371 0 0,0 1 1 0 0,0 0-1 0 0,1 0 0 0 0,0 0 0 0 0,0 0 0 0 0,1 0 1 0 0,0 1-1 0 0,1-1 0 0 0,-1 12 0 0 0,2-19-52 0 0,0 0 1 0 0,0 0-1 0 0,0-1 0 0 0,0 1 0 0 0,0 0 1 0 0,0 0-1 0 0,0-1 0 0 0,0 1 0 0 0,0 0 0 0 0,1 0 1 0 0,-1-1-1 0 0,0 1 0 0 0,0 0 0 0 0,1 0 1 0 0,-1-1-1 0 0,1 1 0 0 0,-1-1 0 0 0,1 1 0 0 0,-1 0 1 0 0,1-1-1 0 0,-1 1 0 0 0,1-1 0 0 0,-1 1 1 0 0,1-1-1 0 0,0 1 0 0 0,1 0 0 0 0,-1-1 0 0 0,0 0 0 0 0,0 0 0 0 0,0 1 0 0 0,1-1 0 0 0,-1 0-1 0 0,0 0 1 0 0,0 0 0 0 0,0 0 0 0 0,1-1 0 0 0,-1 1 0 0 0,0 0 0 0 0,0 0 0 0 0,2-1 0 0 0,2-2 16 0 0,0 1 0 0 0,0 0 0 0 0,0-1 0 0 0,0 0-1 0 0,0 0 1 0 0,4-4 0 0 0,4-7 39 0 0,0-1-1 0 0,0-1 0 0 0,-1 1 0 0 0,-1-2 1 0 0,11-23-1 0 0,-9 18 240 0 0,1 0 0 0 0,21-26 0 0 0,-32 43-213 0 0,-1 3 15 0 0,0-1-1 0 0,0 1 0 0 0,1 0 1 0 0,-1 0-1 0 0,0 0 1 0 0,4-3-1 0 0,-5 5-94 0 0,-1 0-1 0 0,1 0 1 0 0,-1-1 0 0 0,1 1 0 0 0,-1 0-1 0 0,1 0 1 0 0,-1 0 0 0 0,1 0 0 0 0,-1 0-1 0 0,1 0 1 0 0,-1 0 0 0 0,1 0-1 0 0,0 0 1 0 0,-1 0 0 0 0,1 0 0 0 0,-1 0-1 0 0,1 1 1 0 0,-1-1 0 0 0,1 0-1 0 0,-1 0 1 0 0,1 1 0 0 0,-1-1 0 0 0,1 0-1 0 0,-1 0 1 0 0,1 1 0 0 0,-1-1 0 0 0,0 0-1 0 0,1 1 1 0 0,-1-1 0 0 0,0 1-1 0 0,1-1 1 0 0,-1 1 0 0 0,0-1 0 0 0,1 0-1 0 0,-1 1 1 0 0,0-1 0 0 0,0 1 0 0 0,1 0-1 0 0,-1-1 1 0 0,0 1 0 0 0,0-1-1 0 0,0 2 1 0 0,4 10 23 0 0,-1 1-1 0 0,0-1 1 0 0,-1 1 0 0 0,-1 0-1 0 0,0 0 1 0 0,-1 0-1 0 0,-1 13 1 0 0,1-1 7 0 0,-2 5-28 0 0,1-22-23 0 0,0-1-1 0 0,1 1 1 0 0,0-1-1 0 0,0 1 1 0 0,1-1-1 0 0,0 1 0 0 0,0-1 1 0 0,4 12-1 0 0,-5-18-42 0 0,0 0 0 0 0,1-1-1 0 0,-1 1 1 0 0,1 0-1 0 0,-1 0 1 0 0,1 0-1 0 0,-1 0 1 0 0,1 0-1 0 0,0-1 1 0 0,-1 1-1 0 0,1 0 1 0 0,0-1-1 0 0,-1 1 1 0 0,1 0 0 0 0,0-1-1 0 0,0 1 1 0 0,0-1-1 0 0,-1 1 1 0 0,1-1-1 0 0,0 0 1 0 0,0 1-1 0 0,0-1 1 0 0,0 0-1 0 0,0 1 1 0 0,0-1-1 0 0,0 0 1 0 0,0 0 0 0 0,0 0-1 0 0,0 0 1 0 0,0 0-1 0 0,0 0 1 0 0,0 0-1 0 0,0 0 1 0 0,0-1-1 0 0,0 1 1 0 0,0 0-1 0 0,0-1 1 0 0,-1 1-1 0 0,1 0 1 0 0,0-1 0 0 0,0 1-1 0 0,1-2 1 0 0,4-1-497 0 0,0-1 0 0 0,0-1 1 0 0,-1 1-1 0 0,8-8 1 0 0,-11 11 473 0 0,26-34-5141 0 0,-22 28 3008 0 0,13-18-4743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9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33 5064 0 0,'8'-33'16486'0'0,"-7"35"-15245"0"0,1 6-619 0 0,-1 0 0 0 0,0 1 0 0 0,0-1-1 0 0,0 9 1 0 0,1 14 37 0 0,4 80 992 0 0,1 13-838 0 0,-3-97-801 0 0,13 68-845 0 0,-15-81-2810 0 0</inkml:trace>
  <inkml:trace contextRef="#ctx0" brushRef="#br0" timeOffset="1">20 260 14280 0 0,'-1'1'103'0'0,"0"0"0"0"0,0 0 0 0 0,0 0 1 0 0,0 0-1 0 0,0-1 0 0 0,0 1 0 0 0,0 0 1 0 0,0-1-1 0 0,0 1 0 0 0,0-1 0 0 0,-8 2 7020 0 0,22 1-5986 0 0,-1-1 0 0 0,17 0 0 0 0,57-4-545 0 0,-24 0-462 0 0,41-4-547 0 0,-61-1 130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29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1 15664 0 0,'-8'1'264'0'0,"0"1"0"0"0,0 0 0 0 0,0 0 1 0 0,1 0-1 0 0,-1 1 0 0 0,1 1 0 0 0,-1-1 1 0 0,1 1-1 0 0,-7 5 0 0 0,4-2 51 0 0,0 0 0 0 0,0 1 0 0 0,1 0 0 0 0,0 0-1 0 0,1 1 1 0 0,0 0 0 0 0,0 0 0 0 0,1 1 0 0 0,0 0 0 0 0,1 0 0 0 0,0 1-1 0 0,-8 19 1 0 0,13-29-281 0 0,-3 9 235 0 0,0 0 0 0 0,0 1 1 0 0,1-1-1 0 0,0 1 0 0 0,1-1 1 0 0,-1 12-1 0 0,0-4 221 0 0,2-15-415 0 0,0 1-1 0 0,1-1 1 0 0,-1 1 0 0 0,1-1-1 0 0,0 0 1 0 0,0 1-1 0 0,1 5 1 0 0,-1-8-67 0 0,0-1 0 0 0,0 1 0 0 0,0 0 0 0 0,1-1 0 0 0,-1 1 0 0 0,0-1 0 0 0,1 1 0 0 0,-1 0 0 0 0,0-1 0 0 0,1 1 0 0 0,-1-1 0 0 0,1 1 0 0 0,-1-1 0 0 0,1 1 1 0 0,-1-1-1 0 0,1 0 0 0 0,1 1 0 0 0,-1 0-6 0 0,0 0 0 0 0,1-1 0 0 0,-1 0 0 0 0,1 1 0 0 0,-1-1 0 0 0,1 0 1 0 0,-1 0-1 0 0,1 0 0 0 0,-1 0 0 0 0,1 0 0 0 0,1 0 0 0 0,1-1 40 0 0,0 0 0 0 0,0 0 0 0 0,-1 0 0 0 0,1 0 0 0 0,0-1 0 0 0,-1 0 0 0 0,1 1 0 0 0,-1-1 0 0 0,1-1 0 0 0,-1 1 0 0 0,0 0 1 0 0,4-4-1 0 0,4-5 650 0 0,17-22 1 0 0,-19 22-601 0 0,-6 6-95 0 0,1 1-1 0 0,-2-1 1 0 0,1-1-1 0 0,3-6 0 0 0,-4 7 197 0 0,0 0 0 0 0,0 1 0 0 0,0 0 0 0 0,6-7 0 0 0,-7 10 759 0 0,2 10-917 0 0,1 0 0 0 0,-2 0 1 0 0,1 1-1 0 0,-1-1 0 0 0,0 1 0 0 0,-1 0 0 0 0,0 14 1 0 0,-1-16-165 0 0,0 1 1 0 0,1-1-1 0 0,0 0 0 0 0,0 0 1 0 0,1 0-1 0 0,0 0 0 0 0,0 0 1 0 0,1 0-1 0 0,0 0 1 0 0,0-1-1 0 0,6 10 0 0 0,2-4-1500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0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17503 0 0,'0'0'2015'0'0,"0"18"1693"0"0,0 57-2066 0 0,-14 336-943 0 0,-8-199-699 0 0,19-167 43 0 0,3-33-880 0 0,0 0-1 0 0,-1-1 1 0 0,-4 21 0 0 0,2-21-7248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0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0 109 19351 0 0,'0'0'1751'0'0,"9"12"-1331"0"0,-1-4-167 0 0,1 0 0 0 0,0-1-1 0 0,0-1 1 0 0,0 1 0 0 0,1-2 0 0 0,0 1 0 0 0,0-1 0 0 0,1-1-1 0 0,-1 0 1 0 0,1 0 0 0 0,0-1 0 0 0,0 0 0 0 0,0-1 0 0 0,0-1-1 0 0,20 1 1 0 0,-20-2-526 0 0,0-1 1 0 0,0 0-1 0 0,0 0 0 0 0,0-2 0 0 0,0 1 0 0 0,-1-1 1 0 0,1-1-1 0 0,-1 0 0 0 0,13-7 0 0 0,2-1-1263 0 0</inkml:trace>
  <inkml:trace contextRef="#ctx0" brushRef="#br0" timeOffset="1">573 1 17503 0 0,'-10'45'1225'0'0,"-24"64"0"0"0,21-71-226 0 0,2 0 0 0 0,-11 64 0 0 0,21-100-1028 0 0,1 10-26 0 0,0-12 21 0 0,0 0-1 0 0,0 0 1 0 0,0 0-1 0 0,0 1 1 0 0,0-1 0 0 0,0 0-1 0 0,0 0 1 0 0,0 0-1 0 0,0 0 1 0 0,0 0-1 0 0,0 1 1 0 0,0-1-1 0 0,0 0 1 0 0,0 0-1 0 0,0 0 1 0 0,0 0-1 0 0,0 0 1 0 0,1 0-1 0 0,-1 0 1 0 0,0 1-1 0 0,0-1 1 0 0,0 0-1 0 0,0 0 1 0 0,0 0-1 0 0,0 0 1 0 0,0 0-1 0 0,1 0 1 0 0,-1 0-1 0 0,0 0 1 0 0,0 0-1 0 0,0 0 1 0 0,0 0-1 0 0,0 0 1 0 0,1 0-1 0 0,-1 0 1 0 0,0 0-1 0 0,0 0 1 0 0,0 0-1 0 0,0 0 1 0 0,0 0-1 0 0,1 0 1 0 0,-1 0-1 0 0,0 0 1 0 0,0 0-1 0 0,0 0 1 0 0,0 0-1 0 0,0 0 1 0 0,1 0-1 0 0,-1 0 1 0 0,0 0-1 0 0,0 0 1 0 0,0 0-1 0 0,0 0 1 0 0,0-1-1 0 0,0 1 1 0 0,0 0-1 0 0,1 0 1 0 0,-1 0-1 0 0,0 0 1 0 0,0 0-1 0 0,0 0 1 0 0,0 0 0 0 0,0-1-1 0 0,0 1 1 0 0,0 0-1 0 0,9-9-876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0.7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8 21423 0 0,'-7'-7'472'0'0,"5"7"96"0"0,-7 0 16 0 0,4 2 24 0 0,2 1-488 0 0,-3 2-120 0 0,3 2 0 0 0,-2 3 0 0 0,-1 5 0 0 0,1 0-64 0 0,-1 2 64 0 0,0 8-104 0 0,1 0-896 0 0,2 4-184 0 0,0 0-32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1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0 268 4608 0 0,'2'0'8882'0'0,"7"-5"-4659"0"0,-4 1-3576 0 0,0 0 0 0 0,0-1 0 0 0,-1 0-1 0 0,0 0 1 0 0,0 0 0 0 0,-1-1 0 0 0,1 0 0 0 0,-1 1 0 0 0,-1-1 0 0 0,4-8 0 0 0,14-24 1034 0 0,-4 12-829 0 0,2-1-85 0 0,0 0 0 0 0,26-28 0 0 0,-41 52-738 0 0,0 0 0 0 0,0 0 0 0 0,1 1 0 0 0,0-1 0 0 0,-1 1-1 0 0,1-1 1 0 0,0 1 0 0 0,6-2 0 0 0,-10 4-25 0 0,1 1-1 0 0,-1-1 1 0 0,1 0-1 0 0,-1 0 1 0 0,1 1-1 0 0,-1-1 1 0 0,1 0-1 0 0,-1 1 1 0 0,1-1-1 0 0,-1 0 1 0 0,0 1-1 0 0,1-1 1 0 0,-1 1-1 0 0,0-1 1 0 0,1 1-1 0 0,-1-1 1 0 0,0 1-1 0 0,1 0 6 0 0,2 4-2 0 0,0-1 0 0 0,0 1 1 0 0,0 0-1 0 0,-1 0 0 0 0,0 0 0 0 0,0 0 0 0 0,0 1 1 0 0,2 10-1 0 0,0 5-11 0 0,0 22 0 0 0,0-2 7 0 0,-2-27 18 0 0,0 0 1 0 0,8 21-1 0 0,-10-35-20 0 0,0 1 0 0 0,0-1 1 0 0,0 1-1 0 0,0-1 0 0 0,0 1 0 0 0,1-1 1 0 0,-1 0-1 0 0,0 1 0 0 0,0-1 0 0 0,0 1 0 0 0,1-1 1 0 0,-1 0-1 0 0,0 1 0 0 0,1-1 0 0 0,-1 0 0 0 0,0 1 1 0 0,1-1-1 0 0,-1 0 0 0 0,0 0 0 0 0,1 1 0 0 0,-1-1 1 0 0,1 0-1 0 0,-1 0 0 0 0,0 0 0 0 0,1 1 0 0 0,-1-1 1 0 0,1 0-1 0 0,-1 0 0 0 0,1 0 0 0 0,-1 0 0 0 0,1 0 1 0 0,-1 0-1 0 0,0 0 0 0 0,1 0 0 0 0,-1 0 1 0 0,1 0-1 0 0,-1 0 0 0 0,1 0 0 0 0,-1 0 0 0 0,1-1 1 0 0,0 1-1 0 0,9-8 65 0 0,-2-1 14 0 0,-1 0-1 0 0,-1-1 1 0 0,9-17-1 0 0,-10 17-3 0 0,1 0 0 0 0,0 0 0 0 0,10-12 0 0 0,-11 16-32 0 0,-3 4-13 0 0,0 0 1 0 0,0 0 0 0 0,0 0 0 0 0,0 0-1 0 0,0 0 1 0 0,3-2 0 0 0,-4 4-28 0 0,-1-1 0 0 0,1 1 0 0 0,-1 0 0 0 0,1 0 0 0 0,0-1 0 0 0,-1 1 0 0 0,1 0 0 0 0,-1 0 0 0 0,1 0 0 0 0,0 0 0 0 0,-1 0 0 0 0,1 0 0 0 0,-1 0 0 0 0,1 0 0 0 0,0 0 0 0 0,-1 0 0 0 0,1 0 0 0 0,-1 1 0 0 0,1-1-1 0 0,0 0 1 0 0,-1 0 0 0 0,1 1 0 0 0,-1-1 0 0 0,1 0 0 0 0,-1 1 0 0 0,1-1 0 0 0,-1 0 0 0 0,1 1 0 0 0,-1-1 0 0 0,1 1 0 0 0,-1-1 0 0 0,0 0 0 0 0,1 1 0 0 0,0 1 0 0 0,7 9-4 0 0,0 1 0 0 0,0 1 0 0 0,-1 0 0 0 0,9 22 0 0 0,-14-31 8 0 0,0 1 0 0 0,0-1 0 0 0,0 0 0 0 0,1 0 0 0 0,-1 0-1 0 0,1 0 1 0 0,0-1 0 0 0,0 1 0 0 0,1-1 0 0 0,-1 0 0 0 0,1 0 0 0 0,-1 0 0 0 0,1 0 0 0 0,0-1 0 0 0,0 1 0 0 0,0-1-1 0 0,1 0 1 0 0,-1 0 0 0 0,1-1 0 0 0,-1 1 0 0 0,1-1 0 0 0,-1 0 0 0 0,1 0 0 0 0,-1 0 0 0 0,1-1 0 0 0,0 0 0 0 0,0 0-1 0 0,4 0 1 0 0,-1-1 3 0 0,-1 0 0 0 0,0 0 0 0 0,0 0 0 0 0,0-1 0 0 0,1 0 0 0 0,-1 0 0 0 0,-1-1 0 0 0,1 0 0 0 0,0 0 0 0 0,-1 0 0 0 0,1-1 0 0 0,-1 0 0 0 0,0 0 0 0 0,-1-1 0 0 0,1 0 0 0 0,-1 0 0 0 0,7-8 0 0 0,-4 3-82 0 0,5-7-38 0 0,12-22 0 0 0,-22 34 109 0 0,0 0 1 0 0,-1-1-1 0 0,1 1 0 0 0,-1 0 1 0 0,-1-1-1 0 0,1 1 0 0 0,-1-1 1 0 0,0 0-1 0 0,1-8 0 0 0,-2 13 29 0 0,0 0-21 0 0,0 0 0 0 0,0 1 0 0 0,0-1 1 0 0,0 0-1 0 0,0 1 0 0 0,0-1 0 0 0,0 1 1 0 0,0-1-1 0 0,0 0 0 0 0,0 1 0 0 0,0-1 0 0 0,0 0 1 0 0,-1 1-1 0 0,1-1 0 0 0,0 1 0 0 0,0-1 0 0 0,-1 1 1 0 0,1-1-1 0 0,0 0 0 0 0,-1 1 0 0 0,1-1 1 0 0,0 1-1 0 0,-1-1 0 0 0,1 1 0 0 0,-1 0 0 0 0,1-1 1 0 0,-1 1-1 0 0,0-1 0 0 0,0 1-18 0 0,0 0 0 0 0,1 0 0 0 0,-1 0 1 0 0,0 0-1 0 0,1 1 0 0 0,-1-1 0 0 0,0 0 0 0 0,0 0 0 0 0,1 1 0 0 0,-1-1 0 0 0,1 0 1 0 0,-1 1-1 0 0,0-1 0 0 0,1 0 0 0 0,-1 1 0 0 0,1-1 0 0 0,-1 1 0 0 0,1-1 1 0 0,-1 1-1 0 0,1 0 0 0 0,-1-1 0 0 0,1 1 0 0 0,-1-1 0 0 0,1 1 0 0 0,0 0 0 0 0,-1-1 1 0 0,1 2-1 0 0,-10 21 86 0 0,8-19-36 0 0,-1 9-30 0 0,-1 0 0 0 0,2 0-1 0 0,0 1 1 0 0,0-1 0 0 0,1 0 0 0 0,1 1 0 0 0,0-1 0 0 0,1 0-1 0 0,0 1 1 0 0,6 22 0 0 0,-6-33-9 0 0,0 0 0 0 0,0 0 0 0 0,0 1 0 0 0,0-1 0 0 0,1 0 0 0 0,0 0 0 0 0,-1 0 0 0 0,1 0 0 0 0,0-1 0 0 0,0 1 0 0 0,0 0 0 0 0,1-1 0 0 0,-1 1 0 0 0,4 2 0 0 0,-2-2-98 0 0,0-1-1 0 0,1 0 0 0 0,-1 0 1 0 0,0 0-1 0 0,1 0 0 0 0,-1-1 1 0 0,1 1-1 0 0,0-1 0 0 0,7 1 1 0 0,8 0-1122 0 0,0 1-69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1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14336 0 0,'0'0'1305'0'0,"5"-7"2117"0"0,-4 6-3171 0 0,-1 1 0 0 0,0 0 0 0 0,1 0 0 0 0,-1 0-1 0 0,0-1 1 0 0,1 1 0 0 0,-1 0 0 0 0,0 0 0 0 0,1 0 0 0 0,-1 0 0 0 0,0 0 0 0 0,1 0-1 0 0,0 0 1 0 0,2 4-35 0 0,-1 1-1 0 0,1-1 1 0 0,0 1-1 0 0,-1 0 1 0 0,0 0-1 0 0,0 0 0 0 0,-1 0 1 0 0,1 0-1 0 0,-1 1 1 0 0,1 9-1 0 0,1 3 102 0 0,2 16-54 0 0,-2 0 0 0 0,-1 0 0 0 0,-5 68 1 0 0,1-56 380 0 0,1-8-316 0 0,-1 19-274 0 0,-2 1 0 0 0,-14 71-1 0 0,18-128-234 0 0,0 0-1 0 0,0 0 0 0 0,0 0 0 0 0,-1 0 1 0 0,1 0-1 0 0,0 0 0 0 0,-1 0 0 0 0,1 0 0 0 0,-1 0 1 0 0,1 0-1 0 0,-1 0 0 0 0,1 0 0 0 0,-1 0 0 0 0,0 0 1 0 0,0-1-1 0 0,0 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54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3680 0 0,'-21'5'149'0'0,"-9"6"5071"0"0,-2 1 5 0 0,11-7-5094 0 0,-33 9 785 0 0,53-14-812 0 0,-1 1-1 0 0,1-1 1 0 0,0 0 0 0 0,0 0 0 0 0,0 1-1 0 0,0-1 1 0 0,0 1 0 0 0,0-1-1 0 0,1 1 1 0 0,-1-1 0 0 0,0 1 0 0 0,0-1-1 0 0,-1 2 1 0 0,2-2-3 0 0,0 1-1 0 0,0-1 1 0 0,-1 0-1 0 0,1 0 1 0 0,0 1-1 0 0,0-1 1 0 0,0 0 0 0 0,0 1-1 0 0,0-1 1 0 0,0 0-1 0 0,0 1 1 0 0,0-1-1 0 0,0 0 1 0 0,0 0-1 0 0,0 1 1 0 0,0-1 0 0 0,0 0-1 0 0,0 1 1 0 0,0-1-1 0 0,0 0 1 0 0,0 1-1 0 0,1-1 1 0 0,-1 0-1 0 0,0 0 1 0 0,0 1 0 0 0,0-1-1 0 0,0 0 1 0 0,1 1-1 0 0,2 2 305 0 0,0 0 1 0 0,1 0-1 0 0,-1 0 0 0 0,1-1 1 0 0,4 3-1 0 0,-7-4-535 0 0,12 6 194 0 0,1 0 0 0 0,0-1-1 0 0,0 0 1 0 0,0-1-1 0 0,1-1 1 0 0,28 6 0 0 0,-3-5 294 0 0,56 1 1 0 0,183-13 622 0 0,-95 0-661 0 0,295-8 564 0 0,53 12 16 0 0,-46-4 161 0 0,-220 1-426 0 0,163 2 309 0 0,-142 4-255 0 0,-227 1-520 0 0,0 4 0 0 0,109 21 0 0 0,-165-25-56 0 0,4 1-3062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2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15664 0 0,'0'7'1667'0'0,"1"-6"-1503"0"0,0 1 0 0 0,0 0 0 0 0,1 0 0 0 0,-1-1 0 0 0,0 1 0 0 0,1 0 0 0 0,-1-1 0 0 0,1 0 0 0 0,-1 1 0 0 0,1-1 0 0 0,0 0-1 0 0,-1 0 1 0 0,1 0 0 0 0,0 0 0 0 0,0 0 0 0 0,0 0 0 0 0,4 1 0 0 0,3 0 1527 0 0,1 0 0 0 0,16 2 0 0 0,-2-1-1253 0 0,227 57-16 0 0,-221-55-2817 0 0,37 1-1 0 0,-43-5 494 0 0,-2 0 51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2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79 501 8288 0 0,'0'0'638'0'0,"9"10"1648"0"0,-7-9-1426 0 0,0 0 0 0 0,0 0 0 0 0,0 0 1 0 0,0 0-1 0 0,0 0 0 0 0,0 0 0 0 0,0-1 1 0 0,0 1-1 0 0,5 0 0 0 0,-6-1-647 0 0,1 0 0 0 0,-1 0 1 0 0,1-1-1 0 0,0 1 0 0 0,-1 0 0 0 0,1-1 0 0 0,-1 1 0 0 0,1-1 1 0 0,-1 1-1 0 0,1-1 0 0 0,-1 0 0 0 0,0 1 0 0 0,1-1 0 0 0,-1 0 1 0 0,0 0-1 0 0,2-1 0 0 0,3-4 199 0 0,-1 0-1 0 0,1 0 1 0 0,-1 0-1 0 0,-1-1 1 0 0,1 0-1 0 0,-1 0 1 0 0,5-11-1 0 0,-6 13-276 0 0,-1 0-1 0 0,0 0 0 0 0,-1 0 1 0 0,0 0-1 0 0,1 0 0 0 0,-1 0 1 0 0,-1 0-1 0 0,1-1 0 0 0,-1 1 1 0 0,0 0-1 0 0,0 0 0 0 0,-2-9 0 0 0,2 13-115 0 0,0 0-1 0 0,0 0 0 0 0,-1 0 0 0 0,1 0 0 0 0,0 0 1 0 0,-1 0-1 0 0,1 0 0 0 0,-1 0 0 0 0,1 0 0 0 0,-1 0 1 0 0,1 1-1 0 0,-1-1 0 0 0,0 0 0 0 0,1 0 0 0 0,-1 1 1 0 0,0-1-1 0 0,1 0 0 0 0,-1 1 0 0 0,0-1 0 0 0,0 1 1 0 0,0-1-1 0 0,0 1 0 0 0,0-1 0 0 0,1 1 0 0 0,-3-1 0 0 0,1 1 15 0 0,0 0 0 0 0,0 0-1 0 0,1 0 1 0 0,-1 0 0 0 0,0 0-1 0 0,0 1 1 0 0,0-1 0 0 0,0 1-1 0 0,0-1 1 0 0,0 1 0 0 0,1 0-1 0 0,-3 1 1 0 0,-4 2 56 0 0,1 0 1 0 0,0 1-1 0 0,0 0 0 0 0,-10 9 0 0 0,2 1-61 0 0,2 1-1 0 0,-1 0 0 0 0,2 1 0 0 0,0 0 0 0 0,-10 20 0 0 0,20-32-42 0 0,-1 1-1 0 0,1-1 1 0 0,0 1-1 0 0,0 0 1 0 0,0-1-1 0 0,1 1 1 0 0,-1 10 0 0 0,2-14-15 0 0,0-1 0 0 0,0 0 0 0 0,0 1 0 0 0,0-1 0 0 0,0 0 0 0 0,0 1 0 0 0,0-1 0 0 0,1 0 0 0 0,-1 0 0 0 0,0 1 0 0 0,1-1 0 0 0,-1 0 0 0 0,1 0 0 0 0,-1 1 0 0 0,1-1 0 0 0,0 0 0 0 0,0 0 0 0 0,-1 0 0 0 0,1 0 0 0 0,0 0 0 0 0,0 0 0 0 0,0 0 0 0 0,0 0 1 0 0,0-1-1 0 0,0 1 0 0 0,0 0 0 0 0,1-1 0 0 0,-1 1 0 0 0,0 0 0 0 0,0-1 0 0 0,1 1 0 0 0,-1-1 0 0 0,0 0 0 0 0,0 1 0 0 0,1-1 0 0 0,-1 0 0 0 0,0 0 0 0 0,1 0 0 0 0,-1 0 0 0 0,3 0 0 0 0,2-1-308 0 0,1 0-1 0 0,0 0 0 0 0,-1 0 1 0 0,1-1-1 0 0,-1 0 0 0 0,12-5 1 0 0,36-20-2164 0 0,4-12-1062 0 0,-10 4 1647 0 0,-7 4-9 0 0</inkml:trace>
  <inkml:trace contextRef="#ctx0" brushRef="#br0" timeOffset="1">440 291 16991 0 0,'0'0'6507'0'0,"-5"10"-2795"0"0,5-6-3424 0 0,-1 0 1 0 0,2 0 0 0 0,-1 0-1 0 0,0 0 1 0 0,1 0 0 0 0,0 0-1 0 0,0 0 1 0 0,0 0 0 0 0,0-1-1 0 0,3 6 1 0 0,3 15 321 0 0,-4-12-542 0 0,-1-1 1 0 0,-1 1-1 0 0,0 0 1 0 0,0 0-1 0 0,-1 0 0 0 0,-1 0 1 0 0,0 0-1 0 0,0 0 1 0 0,-6 19-1 0 0,-2 1-50 0 0,8-25-32 0 0,-1 0 0 0 0,1 0 0 0 0,-2 0 0 0 0,1 0 0 0 0,-1 0 0 0 0,0 0 0 0 0,-1-1 0 0 0,-5 8 0 0 0,9-14-57 0 0,0 1 0 0 0,0-1 0 0 0,0 0 0 0 0,0 0 0 0 0,0 0 0 0 0,-1 1 0 0 0,1-1 0 0 0,0 0 0 0 0,0 0 0 0 0,-1 0 0 0 0,1 1 1 0 0,0-1-1 0 0,0 0 0 0 0,-1 0 0 0 0,1 0 0 0 0,0 0 0 0 0,0 0 0 0 0,-1 0 0 0 0,1 0 0 0 0,0 0 0 0 0,0 0 0 0 0,-1 1 0 0 0,1-1 0 0 0,0 0 0 0 0,0 0 0 0 0,-1 0 0 0 0,1 0 0 0 0,0-1 0 0 0,-1 1 0 0 0,1 0 0 0 0,0 0 0 0 0,0 0 0 0 0,-1 0 0 0 0,1 0 0 0 0,0 0 0 0 0,0 0 0 0 0,-1 0 1 0 0,1-1-1 0 0,0 1 0 0 0,0 0 0 0 0,-1 0 0 0 0,1 0 0 0 0,0-1 0 0 0,0 1 0 0 0,0 0 0 0 0,-1 0 0 0 0,-5-19-16125 0 0</inkml:trace>
  <inkml:trace contextRef="#ctx0" brushRef="#br0" timeOffset="2">725 0 6912 0 0,'5'5'714'0'0,"8"14"866"0"0,-9-12 625 0 0,-1 1 0 0 0,4 13 0 0 0,1 18 4295 0 0,-4-16-5126 0 0,-4-22-1402 0 0,5 43 1027 0 0,-3-1-1 0 0,-2 46 1 0 0,-1-28-219 0 0,1-33-726 0 0,0 15-504 0 0,-6 56 0 0 0,2-82-1778 0 0,0-4-6589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2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27 21191 0 0,'-2'0'2208'0'0,"7"-5"-2088"0"0,8 0-120 0 0,5 1 0 0 0,4-2 0 0 0,1 1 240 0 0,0 3 24 0 0,2 2 8 0 0,-2 0 0 0 0,2 2-1008 0 0,-3 0-192 0 0,35-4-48 0 0,-16 4-8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3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256 361 15664 0 0,'-19'8'696'0'0,"7"1"135"0"0,1 7-663 0 0,-3 2-168 0 0,-6 2 0 0 0,1 7 0 0 0,2 1 1560 0 0,-1 2 272 0 0,2 2 56 0 0,-1 0 16 0 0,0-1-1408 0 0,0-1-280 0 0,3-5-56 0 0,0 0-16 0 0,2-8-1184 0 0,4 1-240 0 0,3-9-40 0 0,-1-3-16 0 0</inkml:trace>
  <inkml:trace contextRef="#ctx0" brushRef="#br0" timeOffset="1">316 20 17503 0 0,'0'0'1872'0'0,"-3"4"-1808"0"0,-4-2-64 0 0,2 1 1672 0 0,2 4-736 0 0,3-2 8 0 0,0 3-1512 0 0,0-1-296 0 0,3 3-64 0 0</inkml:trace>
  <inkml:trace contextRef="#ctx0" brushRef="#br0" timeOffset="2">693 1 19351 0 0,'-6'37'1799'0'0,"3"-19"-1651"0"0,-2 22 1 0 0,-12 266 4682 0 0,8-137-3798 0 0,7-138-1340 0 0,2 32 0 0 0,5-24-7589 0 0,-2-24-201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3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23959 0 0,'0'0'1827'0'0,"12"5"-1030"0"0,1-2-669 0 0,0-1-1 0 0,1-1 0 0 0,-1 0 1 0 0,1 0-1 0 0,14-2 0 0 0,17 1 11 0 0,76-5-2877 0 0,-90 3-6183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4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9 11976 0 0,'0'0'1457'0'0,"-15"-9"4245"0"0,10 10-5239 0 0,-1-1-1 0 0,1 1 0 0 0,-1 0 0 0 0,1 1 0 0 0,0-1 0 0 0,-1 1 0 0 0,1 0 1 0 0,-7 4-1 0 0,-41 26-260 0 0,46-26-129 0 0,-13 8 260 0 0,2 2 0 0 0,0 0 0 0 0,0 2-1 0 0,2 0 1 0 0,-17 22 0 0 0,19-16-389 0 0,14-23 56 0 0,-1 1-1 0 0,1-1 1 0 0,-1 0 0 0 0,1 0 0 0 0,0 0 0 0 0,-1 1 0 0 0,1-1 0 0 0,0 0 0 0 0,0 0 0 0 0,0 1-1 0 0,0-1 1 0 0,0 0 0 0 0,0 0 0 0 0,0 1 0 0 0,0-1 0 0 0,1 0 0 0 0,-1 0 0 0 0,0 0 0 0 0,1 2 0 0 0,0-3 1 0 0,-1 1 1 0 0,0-1-1 0 0,0 0 1 0 0,0 1-1 0 0,0-1 1 0 0,1 0-1 0 0,-1 1 1 0 0,0-1 0 0 0,0 0-1 0 0,1 0 1 0 0,-1 1-1 0 0,0-1 1 0 0,1 0-1 0 0,-1 1 1 0 0,0-1-1 0 0,0 0 1 0 0,1 0-1 0 0,-1 0 1 0 0,1 0 0 0 0,-1 1-1 0 0,0-1 1 0 0,1 0-1 0 0,-1 0 1 0 0,0 0-1 0 0,1 0 1 0 0,-1 0-1 0 0,1 0 1 0 0,-1 0 0 0 0,0 0-1 0 0,1 0 1 0 0,-1 0-1 0 0,1 0 1 0 0,-1 0-1 0 0,0 0 1 0 0,1 0-1 0 0,-1 0 1 0 0,1 0-1 0 0,-1-1 1 0 0,1 1 0 0 0,-1 0 2 0 0,12-3 1 0 0,0 0 0 0 0,0-1 1 0 0,0 0-1 0 0,-1 0 0 0 0,0-1 0 0 0,0-1 0 0 0,20-13 0 0 0,67-60 277 0 0,-86 68-146 0 0,-8 8-36 0 0,0 0-1 0 0,1-1 1 0 0,0 1-1 0 0,-1 1 1 0 0,1-1 0 0 0,0 1-1 0 0,0 0 1 0 0,9-3 0 0 0,-12 4-81 0 0,-1 1 1 0 0,0 0-1 0 0,1-1 1 0 0,-1 1-1 0 0,1 0 1 0 0,0 0-1 0 0,-1 0 1 0 0,1 0 0 0 0,-1 0-1 0 0,1 0 1 0 0,-1 1-1 0 0,1-1 1 0 0,-1 0-1 0 0,0 1 1 0 0,1-1 0 0 0,-1 1-1 0 0,1 0 1 0 0,-1-1-1 0 0,0 1 1 0 0,1 0-1 0 0,-1 0 1 0 0,0 0-1 0 0,0 0 1 0 0,0 0 0 0 0,0 0-1 0 0,0 0 1 0 0,0 0-1 0 0,0 0 1 0 0,0 0-1 0 0,0 1 1 0 0,0-1-1 0 0,0 0 1 0 0,-1 1 0 0 0,2 2-1 0 0,-1-1 19 0 0,-1 0 0 0 0,1 0 1 0 0,-1 0-1 0 0,0 0 0 0 0,0 0 0 0 0,0 1 0 0 0,0-1 0 0 0,0 0 1 0 0,-1 0-1 0 0,0 4 0 0 0,-11 30 559 0 0,-2 1-258 0 0,-2-1 0 0 0,-37 64-1 0 0,46-90-343 0 0,-1 1-1 0 0,0-1 1 0 0,-1 0-1 0 0,-1 0 1 0 0,1-1-1 0 0,-2-1 0 0 0,1 1 1 0 0,-1-2-1 0 0,0 0 1 0 0,-1 0-1 0 0,-23 11 1 0 0,30-17-121 0 0,1 0 1 0 0,-1-1-1 0 0,1 0 1 0 0,-1 0-1 0 0,1 0 0 0 0,-7 0 1 0 0,9 0-15 0 0,1-1 1 0 0,-1 0-1 0 0,0-1 0 0 0,1 1 1 0 0,-1 0-1 0 0,0 0 0 0 0,1-1 1 0 0,-1 1-1 0 0,0-1 0 0 0,1 1 1 0 0,-1-1-1 0 0,1 0 0 0 0,-1 0 1 0 0,1 1-1 0 0,-1-1 0 0 0,1 0 1 0 0,0 0-1 0 0,-1-1 0 0 0,1 1 1 0 0,-2-2-1 0 0,3 2-29 0 0,-1 1-1 0 0,1-1 1 0 0,-1 0-1 0 0,1 0 1 0 0,0 0 0 0 0,0 0-1 0 0,-1 0 1 0 0,1 0-1 0 0,0 0 1 0 0,0 0 0 0 0,0 0-1 0 0,0 0 1 0 0,0 0 0 0 0,0 0-1 0 0,0 0 1 0 0,0 0-1 0 0,0 0 1 0 0,1 0 0 0 0,-1 0-1 0 0,0 1 1 0 0,1-2 0 0 0,-1 1 43 0 0,5-16-1849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4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3224 0 0,'30'26'1866'0'0,"-22"-20"617"0"0,0 0 1 0 0,1 0 0 0 0,18 8-1 0 0,-23-12-1690 0 0,0-1 0 0 0,1 1-1 0 0,-1-1 1 0 0,1 0-1 0 0,0 0 1 0 0,-1 0 0 0 0,1-1-1 0 0,0 0 1 0 0,0 1-1 0 0,5-2 1 0 0,-6 0-826 0 0,0 1 0 0 0,0-1 0 0 0,0-1 1 0 0,0 1-1 0 0,0 0 0 0 0,-1-1 0 0 0,1 0 0 0 0,3-2 0 0 0,-3 1 279 0 0,0 0 0 0 0,0 0 0 0 0,-1-1 0 0 0,1 1 0 0 0,-1-1 0 0 0,0 0 0 0 0,-1 0 0 0 0,1 0 0 0 0,0 0 0 0 0,-1 0 0 0 0,0-1 0 0 0,0 1 0 0 0,2-9 0 0 0,-4 12-231 0 0,0 1 0 0 0,1 0 0 0 0,-1-1 0 0 0,0 1 0 0 0,0 0 0 0 0,0-1 0 0 0,0 1 0 0 0,0 0 0 0 0,0-1 0 0 0,0 1 0 0 0,0-1 1 0 0,0 1-1 0 0,0 0 0 0 0,0-1 0 0 0,0 1 0 0 0,0 0 0 0 0,0-1 0 0 0,0 1 0 0 0,0 0 0 0 0,0-1 0 0 0,-1 1 0 0 0,1 0 0 0 0,0-1 0 0 0,0 1 0 0 0,0 0 0 0 0,-1 0 0 0 0,1-1 0 0 0,0 1 0 0 0,0 0 0 0 0,-1-1 0 0 0,1 1 0 0 0,0 0 0 0 0,0 0 0 0 0,-1 0 0 0 0,1-1 0 0 0,0 1 0 0 0,-1 0 0 0 0,1 0 0 0 0,0 0 0 0 0,-1 0 0 0 0,1 0 0 0 0,0 0 0 0 0,-1 0 0 0 0,1-1 0 0 0,0 1 1 0 0,-1 0-1 0 0,1 0 0 0 0,0 0 0 0 0,-1 0 0 0 0,1 1 0 0 0,-1-1 0 0 0,1 0 0 0 0,0 0 0 0 0,-1 0 0 0 0,1 0 0 0 0,-2 0 83 0 0,0 1 0 0 0,0-1 0 0 0,-1 1 0 0 0,1-1 0 0 0,1 1 0 0 0,-1 0 0 0 0,0 0 0 0 0,-3 1 0 0 0,1 2-59 0 0,-1 0 1 0 0,0 1-1 0 0,1 0 0 0 0,0 0 0 0 0,0 0 0 0 0,1 0 1 0 0,-1 0-1 0 0,1 1 0 0 0,-4 9 0 0 0,3-5 4 0 0,0 1 1 0 0,1 0-1 0 0,0 0 0 0 0,-2 16 0 0 0,5-27-43 0 0,-1 9-185 0 0,0-1 0 0 0,1 0 0 0 0,0 1 1 0 0,1 13-1 0 0,-1-21 151 0 0,0 1 1 0 0,1-1 0 0 0,-1 0 0 0 0,0 0-1 0 0,0 0 1 0 0,1 1 0 0 0,-1-1 0 0 0,1 0 0 0 0,-1 0-1 0 0,1 0 1 0 0,-1 0 0 0 0,1 0 0 0 0,-1 0-1 0 0,1 0 1 0 0,0 0 0 0 0,0 0 0 0 0,0 0 0 0 0,0 0-1 0 0,-1-1 1 0 0,1 1 0 0 0,0 0 0 0 0,0-1-1 0 0,0 1 1 0 0,1 0 0 0 0,-1-1 0 0 0,0 1-1 0 0,0-1 1 0 0,0 0 0 0 0,0 1 0 0 0,0-1 0 0 0,1 0-1 0 0,-1 0 1 0 0,0 1 0 0 0,0-1 0 0 0,0 0-1 0 0,1 0 1 0 0,-1-1 0 0 0,0 1 0 0 0,0 0 0 0 0,0 0-1 0 0,1 0 1 0 0,0-1 0 0 0,2-1-186 0 0,-1 1 0 0 0,0 0 0 0 0,0-1 0 0 0,1 0 0 0 0,-1 0 0 0 0,0 0 1 0 0,-1 0-1 0 0,6-4 0 0 0,21-25-1506 0 0,-22 23 764 0 0,14-17-4608 0 0,2-3-1612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4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1 15664 0 0,'0'0'1417'0'0,"0"8"-1139"0"0,-1 51 2734 0 0,-15 112-1 0 0,-18 36-3554 0 0,29-187-5037 0 0,-1-2-1839 0 0</inkml:trace>
  <inkml:trace contextRef="#ctx0" brushRef="#br0" timeOffset="1">1 354 21167 0 0,'2'10'2288'0'0,"4"-10"-2288"0"0,5 0 0 0 0,3 0 0 0 0,1-3 384 0 0,1-1 24 0 0,1-1 8 0 0,3-1 0 0 0,3 1-288 0 0,2 3-48 0 0,-2 2-16 0 0,5 0 0 0 0,-3 0-768 0 0,8 2-160 0 0,-2 1-32 0 0,-5-3-8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5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84 223 7368 0 0,'0'0'666'0'0,"-3"8"50"0"0,-10 23 8635 0 0,2 0-4116 0 0,-13 69-3107 0 0,13-50-1782 0 0,6-28-299 0 0,0-5-86 0 0,1 1 1 0 0,1-1 0 0 0,-1 24-1 0 0,5-33-1746 0 0</inkml:trace>
  <inkml:trace contextRef="#ctx0" brushRef="#br0" timeOffset="1">165 0 18743 0 0,'0'0'2032'0'0,"7"8"-1856"0"0,-5-3-8 0 0,4 2 0 0 0,-1 4 0 0 0,1-4-1768 0 0,3 2-360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5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 21103 0 0,'-17'75'2775'0'0,"9"-12"-751"0"0,0 96 1 0 0,13-11-1673 0 0,-5-124-349 0 0,0-16-422 0 0,0 0-1 0 0,1 0 1 0 0,0 0 0 0 0,0 0-1 0 0,4 12 1 0 0,-5-18-628 0 0,-4-25-9794 0 0,-2-2 6501 0 0,4 19 4419 0 0,-4-20 1664 0 0,-1 0-1 0 0,-16-41 1 0 0,12 48-1517 0 0,-3-8 1650 0 0,14 27-1552 0 0,0 0 0 0 0,0-1 0 0 0,0 1-1 0 0,0-1 1 0 0,0 1 0 0 0,0 0-1 0 0,0-1 1 0 0,0 1 0 0 0,0-1-1 0 0,0 1 1 0 0,0-1 0 0 0,2-3 3560 0 0,-2 3-3561 0 0,11-5 1840 0 0,13 0-1889 0 0,29 0 83 0 0,40-6-1318 0 0,-31 2-2566 0 0,-29 3-5018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1:56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17 8752 0 0,'-8'-2'827'0'0,"-18"-3"3876"0"0,26 5-4629 0 0,0 0 0 0 0,0 0 0 0 0,0-1 0 0 0,0 1 0 0 0,0 0 0 0 0,0 0-1 0 0,0 0 1 0 0,0 0 0 0 0,0-1 0 0 0,0 1 0 0 0,0 0 0 0 0,0 0 0 0 0,0 0 0 0 0,0 0 0 0 0,0 0 0 0 0,0-1-1 0 0,0 1 1 0 0,0 0 0 0 0,0 0 0 0 0,0 0 0 0 0,0 0 0 0 0,0 0 0 0 0,0-1 0 0 0,1 1 0 0 0,-1 0-1 0 0,0 0 1 0 0,0 0 0 0 0,0 0 0 0 0,0 0 0 0 0,0 0 0 0 0,0-1 0 0 0,0 1 0 0 0,1 0 0 0 0,-1 0 0 0 0,0 0-1 0 0,0 0 1 0 0,0 0 0 0 0,0 0 0 0 0,0 0 0 0 0,0 0 0 0 0,1 0 0 0 0,-1 0 0 0 0,0 0 0 0 0,0 0-1 0 0,12-2 131 0 0,0 1 0 0 0,1 0 0 0 0,-1 0 0 0 0,0 2 0 0 0,0 0 0 0 0,19 3 0 0 0,-24-3-64 0 0,151 21 1184 0 0,115 14 184 0 0,369 15-123 0 0,2-27-562 0 0,-520-21-581 0 0,309 11 790 0 0,364-13 653 0 0,-537-6-707 0 0,159-15-411 0 0,-325 14-335 0 0,121-13 239 0 0,-62 4-198 0 0,-82 9-183 0 0,81-7 46 0 0,-115 8-98 0 0,-1-2-1 0 0,39-12 1 0 0,-72 17-58 0 0,1 1 1 0 0,-1-1 0 0 0,0 1 0 0 0,0-1-1 0 0,6-4 1 0 0,1-5-2157 0 0,-9 9 189 0 0,-1 1 1490 0 0,1 1 0 0 0,-1-1 1 0 0,0 0-1 0 0,0 1 0 0 0,0-1 0 0 0,0 0 1 0 0,1 1-1 0 0,-1-1 0 0 0,0 0 1 0 0,0 1-1 0 0,-1-2 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6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30 5064 0 0,'-3'0'280'0'0,"-1"0"1"0"0,1 1-1 0 0,0-1 1 0 0,0 1-1 0 0,-1-1 0 0 0,1 1 1 0 0,0 0-1 0 0,-10 3 5409 0 0,13-4-5611 0 0,-1 0 0 0 0,1 0 1 0 0,-1 0-1 0 0,1 0 0 0 0,-1 0 1 0 0,1 0-1 0 0,-1 0 1 0 0,1 0-1 0 0,-1 0 0 0 0,1 0 1 0 0,-1 0-1 0 0,1 0 0 0 0,-1 1 1 0 0,1-1-1 0 0,-1 0 0 0 0,1 0 1 0 0,-1 1-1 0 0,1-1 1 0 0,0 0-1 0 0,-1 1 0 0 0,1-1 1 0 0,0 0-1 0 0,-1 1 0 0 0,1-1 1 0 0,0 0-1 0 0,-1 1 1 0 0,-1 2 2 0 0,-1 0-1 0 0,1 0 1 0 0,0 0 0 0 0,0 0 0 0 0,1 1 0 0 0,-1-1 0 0 0,1 0 0 0 0,0 1 0 0 0,-1-1 0 0 0,1 1 0 0 0,1-1 0 0 0,-1 1 0 0 0,1-1 0 0 0,-1 1 0 0 0,1 5 0 0 0,0 2 740 0 0,0 1-1 0 0,1-1 0 0 0,5 22 1 0 0,-5-25-140 0 0,1-1 0 0 0,0 0 1 0 0,6 14-1 0 0,-7-19-550 0 0,0-1 0 0 0,0 1-1 0 0,1 0 1 0 0,-1 0 0 0 0,0-1-1 0 0,1 1 1 0 0,-1 0 0 0 0,1-1 0 0 0,0 0-1 0 0,-1 1 1 0 0,1-1 0 0 0,0 0 0 0 0,0 0-1 0 0,0 0 1 0 0,0 0 0 0 0,0 0-1 0 0,3 1 1 0 0,-3-2-51 0 0,0 0-1 0 0,0 0 0 0 0,0 0 0 0 0,0 0 1 0 0,0 0-1 0 0,0 0 0 0 0,0-1 1 0 0,0 1-1 0 0,0-1 0 0 0,0 1 1 0 0,-1-1-1 0 0,1 0 0 0 0,0 0 0 0 0,0 0 1 0 0,-1 0-1 0 0,1 0 0 0 0,0 0 1 0 0,1-1-1 0 0,29-29 644 0 0,-27 27-609 0 0,19-24 427 0 0,-1-1 0 0 0,27-44 0 0 0,-29 41-268 0 0,-6 3-53 0 0,-14 28-161 0 0,-1 7-48 0 0,-1 0 1 0 0,0 0 0 0 0,0 0-1 0 0,-3 7 1 0 0,0 5-5 0 0,-4 18-11 0 0,2-13-9 0 0,1 1-1 0 0,-2 38 1 0 0,6-56 11 0 0,1 0 0 0 0,0 1 0 0 0,1-1 1 0 0,0 0-1 0 0,0 1 0 0 0,0-1 0 0 0,1 0 0 0 0,0 0 0 0 0,0 0 0 0 0,0 0 1 0 0,1 0-1 0 0,-1-1 0 0 0,2 1 0 0 0,6 9 0 0 0,-9-14 5 0 0,0 0-1 0 0,0 1 0 0 0,0-1 1 0 0,1 0-1 0 0,-1 0 1 0 0,0 0-1 0 0,1 0 1 0 0,-1 0-1 0 0,1 0 1 0 0,-1 0-1 0 0,1-1 1 0 0,0 1-1 0 0,-1 0 0 0 0,1-1 1 0 0,0 0-1 0 0,-1 1 1 0 0,4-1-1 0 0,-2 0 8 0 0,0 0 0 0 0,0 0 0 0 0,0-1 0 0 0,0 1 0 0 0,0-1 0 0 0,0 0 0 0 0,0 0 0 0 0,-1 0 0 0 0,6-2-1 0 0,2-3 24 0 0,-1-1 0 0 0,0 1-1 0 0,0-1 1 0 0,11-12 0 0 0,30-34 72 0 0,-33 34-1000 0 0,0 1 1 0 0,1 1-1 0 0,1 0 1 0 0,32-21-1 0 0,-5 13-2632 0 0,-18 10 1627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6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49 15520 0 0,'-2'1'206'0'0,"-1"0"0"0"0,0 0 0 0 0,0 0 0 0 0,1 0 1 0 0,-1 1-1 0 0,1-1 0 0 0,-5 4 0 0 0,-10 7-17 0 0,9-9 347 0 0,1 2 1 0 0,0-1-1 0 0,0 1 0 0 0,0 0 1 0 0,1 1-1 0 0,0-1 0 0 0,0 1 0 0 0,0 1 1 0 0,1-1-1 0 0,0 1 0 0 0,0 0 1 0 0,1 0-1 0 0,0 0 0 0 0,0 0 0 0 0,0 1 1 0 0,1 0-1 0 0,-4 13 0 0 0,7-20-518 0 0,0-1 0 0 0,0 1 0 0 0,0-1-1 0 0,0 0 1 0 0,0 1 0 0 0,0-1 0 0 0,0 1-1 0 0,0-1 1 0 0,1 1 0 0 0,-1-1 0 0 0,0 0 0 0 0,0 1-1 0 0,0-1 1 0 0,0 1 0 0 0,0-1 0 0 0,1 0 0 0 0,-1 1-1 0 0,0-1 1 0 0,0 0 0 0 0,1 1 0 0 0,-1-1-1 0 0,0 0 1 0 0,1 1 0 0 0,-1-1 0 0 0,0 0 0 0 0,1 0-1 0 0,-1 1 1 0 0,0-1 0 0 0,1 0 0 0 0,-1 0-1 0 0,1 0 1 0 0,-1 1 0 0 0,0-1 0 0 0,1 0 0 0 0,-1 0-1 0 0,1 0 1 0 0,-1 0 0 0 0,1 0 0 0 0,-1 0 0 0 0,0 0-1 0 0,1 0 1 0 0,-1 0 0 0 0,1 0 0 0 0,-1 0-1 0 0,1 0 1 0 0,0-1 0 0 0,21-2 374 0 0,-14 0-422 0 0,0 0 0 0 0,0-1 0 0 0,-1 1 0 0 0,0-1-1 0 0,0-1 1 0 0,0 1 0 0 0,0-1 0 0 0,-1 0 0 0 0,1-1 0 0 0,-1 0 0 0 0,5-6-1 0 0,6-9-1113 0 0,-1-2 0 0 0,14-23-1 0 0,-4 3-3950 0 0,-17 31 3305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6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9328 0 0,'2'4'430'0'0,"24"86"5474"0"0,-23-77-5291 0 0,-1-1 0 0 0,-1 1 0 0 0,0 0 0 0 0,0 0 1 0 0,-3 17-1 0 0,1-22-302 0 0,0 7 526 0 0,-1 0 0 0 0,2 0-1 0 0,1 22 1 0 0,0-33-638 0 0,-1 0 15 0 0,1 0-1 0 0,-1-1 0 0 0,1 1 0 0 0,0-1 1 0 0,0 1-1 0 0,3 5 996 0 0,-4-9-1191 0 0,0 0-1 0 0,0 0 0 0 0,0 0 1 0 0,0 0-1 0 0,0 0 0 0 0,1 0 1 0 0,-1 0-1 0 0,0 0 0 0 0,0 0 1 0 0,0 0-1 0 0,0 0 0 0 0,0 1 1 0 0,0-1-1 0 0,0 0 0 0 0,0 0 0 0 0,1 0 1 0 0,-1 0-1 0 0,0 0 0 0 0,0 0 1 0 0,0 0-1 0 0,0 0 0 0 0,0 0 1 0 0,0 0-1 0 0,0 0 0 0 0,1 0 1 0 0,-1 0-1 0 0,0 0 0 0 0,0 0 1 0 0,0 0-1 0 0,0-1 0 0 0,0 1 1 0 0,0 0-1 0 0,0 0 0 0 0,0 0 1 0 0,1 0-1 0 0,-1 0 0 0 0,0 0 1 0 0,0 0-1 0 0,0 0 0 0 0,0 0 1 0 0,0 0-1 0 0,0 0 0 0 0,0 0 1 0 0,0-1-1 0 0,0 1 0 0 0,0 0 1 0 0,0 0-1 0 0,0 0 0 0 0,1 0 1 0 0,-1 0-1 0 0,0 0 0 0 0,0 0 1 0 0,0 0-1 0 0,0-1 0 0 0,6-6 561 0 0,-5 6-502 0 0,5-6 92 0 0,-1 0-1 0 0,0 0 1 0 0,-1 0 0 0 0,1-1-1 0 0,-2 0 1 0 0,1 0 0 0 0,-1 0-1 0 0,4-13 1 0 0,7-18 188 0 0,-9 28-230 0 0,0 1 0 0 0,0 0 0 0 0,9-11 0 0 0,-12 18-112 0 0,0 0-1 0 0,1 0 1 0 0,0 0 0 0 0,0 1 0 0 0,0-1-1 0 0,0 1 1 0 0,0-1 0 0 0,0 1 0 0 0,1 0-1 0 0,-1 0 1 0 0,1 1 0 0 0,3-2 0 0 0,-5 2-78 0 0,-2 3 18 0 0,1-1 0 0 0,0 0 1 0 0,-1 0-1 0 0,1 1 0 0 0,0-1 0 0 0,0 0 1 0 0,0 0-1 0 0,0 0 0 0 0,0 0 0 0 0,0 0 1 0 0,1 0-1 0 0,1 1 0 0 0,4 4-387 0 0,10 27-2474 0 0,-14-25 1887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7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 20815 0 0,'0'0'1586'0'0,"-1"0"-1081"0"0,1 0-498 0 0,-1 1 1 0 0,1-1-1 0 0,-1 0 0 0 0,1 1 1 0 0,-1-1-1 0 0,1 0 0 0 0,0 1 1 0 0,-1-1-1 0 0,1 1 0 0 0,-1-1 1 0 0,1 1-1 0 0,0-1 1 0 0,-1 1-1 0 0,1-1 0 0 0,0 1 1 0 0,0-1-1 0 0,-1 1 0 0 0,1-1 1 0 0,0 1-1 0 0,0-1 0 0 0,0 1 1 0 0,0-1-1 0 0,-1 1 0 0 0,1 0 1 0 0,0 0-1 0 0,0 0 26 0 0,-5 16 67 0 0,0 0 0 0 0,1-1 1 0 0,1 1-1 0 0,-2 32 0 0 0,1-2 11 0 0,-1 42 415 0 0,5-77-490 0 0,0 0 0 0 0,1 1 0 0 0,1-1 0 0 0,0 0 0 0 0,5 14 1 0 0,-6-22-4 0 0,1-1 0 0 0,0 1 0 0 0,0 0 0 0 0,0-1 0 0 0,0 1 0 0 0,5 5 0 0 0,-6-8-25 0 0,-1-1-1 0 0,0 1 1 0 0,1-1-1 0 0,-1 1 1 0 0,1-1-1 0 0,-1 1 1 0 0,1-1-1 0 0,-1 1 1 0 0,1-1 0 0 0,0 1-1 0 0,-1-1 1 0 0,1 1-1 0 0,0-1 1 0 0,-1 0-1 0 0,1 0 1 0 0,0 1-1 0 0,-1-1 1 0 0,1 0-1 0 0,0 0 1 0 0,0 0-1 0 0,-1 0 1 0 0,1 0-1 0 0,0 0 1 0 0,-1 0 0 0 0,1 0-1 0 0,0 0 1 0 0,0 0-1 0 0,-1 0 1 0 0,1 0-1 0 0,0 0 1 0 0,0-1-1 0 0,-1 1 1 0 0,1 0-1 0 0,0 0 1 0 0,-1-1-1 0 0,1 1 1 0 0,-1-1-1 0 0,1 1 1 0 0,0 0 0 0 0,-1-1-1 0 0,1 1 1 0 0,-1-1-1 0 0,1 0 1 0 0,0 0-1 0 0,1-2 32 0 0,2-1 20 0 0,0-1 1 0 0,-1 0 0 0 0,1 0-1 0 0,-1 0 1 0 0,0-1 0 0 0,5-11-1 0 0,-8 17-52 0 0,0-1-2 0 0,0 0 1 0 0,0 0-1 0 0,1 0 1 0 0,-1 0-1 0 0,0 1 1 0 0,1-1-1 0 0,-1 0 0 0 0,0 0 1 0 0,1 1-1 0 0,-1-1 1 0 0,1 0-1 0 0,1-1 1 0 0,-1 2 114 0 0,-7 5-115 0 0,-14 47 1917 0 0,19-48-1919 0 0,-1-1-1 0 0,1 1 0 0 0,-1 0 0 0 0,1-1 0 0 0,0 1 0 0 0,0 0 1 0 0,1 0-1 0 0,-1 0 0 0 0,1 0 0 0 0,0 0 0 0 0,0-1 0 0 0,0 1 1 0 0,1 0-1 0 0,-1 0 0 0 0,3 7 0 0 0,-3-11-67 0 0,0 0 0 0 0,0 1 0 0 0,0-1 0 0 0,0 0 0 0 0,1 0 0 0 0,-1 1 0 0 0,0-1 0 0 0,0 0 1 0 0,0 0-1 0 0,0 0 0 0 0,1 0 0 0 0,-1 1 0 0 0,0-1 0 0 0,0 0 0 0 0,0 0 0 0 0,1 0 0 0 0,-1 0 0 0 0,0 0 0 0 0,0 1 0 0 0,0-1 0 0 0,1 0 0 0 0,-1 0 0 0 0,0 0 0 0 0,0 0 0 0 0,1 0 0 0 0,-1 0 0 0 0,0 0 0 0 0,1 0 0 0 0,0 0-217 0 0,9 1-1008 0 0</inkml:trace>
  <inkml:trace contextRef="#ctx0" brushRef="#br0" timeOffset="1">329 231 19695 0 0,'-20'25'872'0'0,"14"-16"184"0"0,6 7-848 0 0,-6-4-208 0 0,-2 1 0 0 0,0 1 0 0 0,-4 2 784 0 0,4 2 112 0 0,2 1 32 0 0,-3-1 0 0 0,1 2-800 0 0,-3 3-128 0 0,5-1-96 0 0,0-1 24 0 0,6-9-296 0 0,0-3-56 0 0</inkml:trace>
  <inkml:trace contextRef="#ctx0" brushRef="#br0" timeOffset="2">418 55 11520 0 0,'-3'0'12127'0'0,"1"3"-11735"0"0,-1-1-72 0 0,0 5-24 0 0,3 2-1288 0 0,0 0-264 0 0,0 4-56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7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0 190 5064 0 0,'6'-4'17216'0'0,"-5"-6"-13720"0"0,1 1-5542 0 0,2-7 3081 0 0,1 0 1 0 0,1 0-1 0 0,1 0 1 0 0,13-23-1 0 0,-19 38-979 0 0,-1 0 15 0 0,0 0 0 0 0,1 1 0 0 0,-1-1 1 0 0,0 0-1 0 0,1 1 0 0 0,-1-1 0 0 0,1 0 0 0 0,-1 1 1 0 0,1-1-1 0 0,-1 1 0 0 0,1-1 0 0 0,0 1 1 0 0,-1-1-1 0 0,2 0 0 0 0,-2 2-53 0 0,1-1 1 0 0,0 1-1 0 0,-1-1 0 0 0,1 0 1 0 0,-1 1-1 0 0,1-1 0 0 0,-1 1 1 0 0,1 0-1 0 0,-1-1 0 0 0,0 1 1 0 0,1-1-1 0 0,-1 1 0 0 0,0 0 1 0 0,1-1-1 0 0,-1 1 0 0 0,0-1 1 0 0,0 1-1 0 0,1 0 0 0 0,-1 0 1 0 0,7 14 114 0 0,-3-6 86 0 0,-1 0 0 0 0,1 0 0 0 0,3 17 0 0 0,-6-22-216 0 0,0 0-1 0 0,0 0 1 0 0,1 0 0 0 0,-1-1 0 0 0,1 1-1 0 0,0-1 1 0 0,0 1 0 0 0,0-1-1 0 0,5 6 1 0 0,-6-8 5 0 0,0 0-1 0 0,0 0 0 0 0,0 0 1 0 0,0 0-1 0 0,0 0 1 0 0,0 0-1 0 0,0 0 0 0 0,0-1 1 0 0,0 1-1 0 0,0 0 1 0 0,1-1-1 0 0,-1 1 1 0 0,0-1-1 0 0,0 0 0 0 0,1 1 1 0 0,-1-1-1 0 0,0 0 1 0 0,1 0-1 0 0,-1 1 1 0 0,0-1-1 0 0,1 0 0 0 0,-1 0 1 0 0,0-1-1 0 0,1 1 1 0 0,-1 0-1 0 0,0 0 1 0 0,1-1-1 0 0,-1 1 0 0 0,0 0 1 0 0,0-1-1 0 0,1 0 1 0 0,1 0-1 0 0,11-11-293 0 0,0 1 0 0 0,0-2 0 0 0,-1 1 0 0 0,-1-2 0 0 0,0 0 0 0 0,15-23 0 0 0,15-18-10042 0 0,-30 41 1979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6:38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0 5064 0 0,'0'0'232'0'0,"1"6"32"0"0,-1-6-67 0 0,0 1 1 0 0,0-1 0 0 0,0 0-1 0 0,0 1 1 0 0,0-1 0 0 0,0 1-1 0 0,0-1 1 0 0,0 1 0 0 0,0-1-1 0 0,0 0 1 0 0,0 1 0 0 0,0-1-1 0 0,0 1 1 0 0,0-1 0 0 0,-1 0-1 0 0,1 1 1 0 0,0-1 0 0 0,0 1-1 0 0,0-1 1 0 0,-1 0 0 0 0,1 1-1 0 0,0-1 1 0 0,0 0 0 0 0,-1 1-1 0 0,1-1 1 0 0,0 0 0 0 0,-1 0-1 0 0,1 1 1 0 0,0-1 0 0 0,-1 0-1 0 0,-1 2 1297 0 0,-16 24 1083 0 0,-26 41 6394 0 0,37-54-7516 0 0,-8 21 0 0 0,13-29-1286 0 0,0 1-1 0 0,1 0 1 0 0,-1 0 0 0 0,1 0-1 0 0,0 8 1 0 0,1-13-137 0 0,0 0-1 0 0,-1 1 1 0 0,1-1 0 0 0,0 0-1 0 0,0 0 1 0 0,1 1-1 0 0,-1-1 1 0 0,0 0 0 0 0,0 0-1 0 0,0 1 1 0 0,1-1 0 0 0,-1 0-1 0 0,1 0 1 0 0,-1 0-1 0 0,1 0 1 0 0,-1 1 0 0 0,1-1-1 0 0,0 0 1 0 0,-1 0 0 0 0,1 0-1 0 0,0 0 1 0 0,0-1-1 0 0,0 1 1 0 0,0 0 0 0 0,0 0-1 0 0,0 0 1 0 0,0-1 0 0 0,0 1-1 0 0,0 0 1 0 0,0-1-1 0 0,2 1 1 0 0,0-1-15 0 0,-1 1 0 0 0,1-2 1 0 0,-1 1-1 0 0,1 0 0 0 0,-1 0 0 0 0,0-1 0 0 0,1 0 1 0 0,-1 1-1 0 0,0-1 0 0 0,0 0 0 0 0,1 0 0 0 0,-1 0 0 0 0,0 0 1 0 0,0-1-1 0 0,0 1 0 0 0,3-3 0 0 0,1-1 68 0 0,0 0 0 0 0,-1 0 0 0 0,10-12 0 0 0,-6 5 30 0 0,-6 7 11 0 0,0 0 0 0 0,1 0 0 0 0,0 0-1 0 0,0 0 1 0 0,1 0 0 0 0,-1 1 0 0 0,1 0 0 0 0,9-6 0 0 0,-14 10-114 0 0,1-1 0 0 0,0 1-1 0 0,0 0 1 0 0,0 0 0 0 0,0-1 0 0 0,0 1-1 0 0,0 0 1 0 0,0 0 0 0 0,0 0 0 0 0,-1 0-1 0 0,1 0 1 0 0,0 1 0 0 0,0-1 0 0 0,0 0-1 0 0,0 0 1 0 0,0 0 0 0 0,0 1 0 0 0,0-1-1 0 0,-1 1 1 0 0,1-1 0 0 0,1 1 0 0 0,0 1 32 0 0,0-1 0 0 0,-1 1 0 0 0,1 0 0 0 0,0-1-1 0 0,-1 1 1 0 0,1 0 0 0 0,-1 0 0 0 0,2 2 0 0 0,1 4 68 0 0,-1-1 0 0 0,0 0 0 0 0,0 1 0 0 0,2 10-1 0 0,-2-4-109 0 0,-1 0 0 0 0,-1 0 0 0 0,0 0 0 0 0,-1 0 0 0 0,0 0 0 0 0,-3 18 0 0 0,-3 2-4 0 0,-14 47 1 0 0,16-70-157 0 0,1-1-1 0 0,-1 1 1 0 0,-1-1 0 0 0,0 0 0 0 0,-1 0-1 0 0,1 0 1 0 0,-2-1 0 0 0,1 0-1 0 0,-2 0 1 0 0,-12 12 0 0 0,0-5-813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19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67 254 4608 0 0,'0'1'14'0'0,"-1"0"1"0"0,1-1-1 0 0,-1 1 1 0 0,1-1-1 0 0,-1 1 1 0 0,1-1-1 0 0,-1 0 1 0 0,1 1 0 0 0,-1-1-1 0 0,1 1 1 0 0,-1-1-1 0 0,0 0 1 0 0,1 0-1 0 0,-1 1 1 0 0,1-1-1 0 0,-1 0 1 0 0,0 0-1 0 0,1 0 1 0 0,-1 1-1 0 0,0-1 1 0 0,1 0-1 0 0,-1 0 1 0 0,0 0-1 0 0,-1-1 1 0 0,1 1 42 0 0,0-1-1 0 0,0 0 1 0 0,0 0 0 0 0,0 0-1 0 0,0 0 1 0 0,0 0 0 0 0,0 0-1 0 0,0 0 1 0 0,0 0 0 0 0,0-1-1 0 0,-5-6 1230 0 0,-22-25 8160 0 0,28 33-9343 0 0,-1 0 1 0 0,1-1-1 0 0,0 1 0 0 0,-1 0 0 0 0,1-1 1 0 0,0 1-1 0 0,-1 0 0 0 0,1-1 0 0 0,0 1 0 0 0,-1 0 1 0 0,1-1-1 0 0,0 1 0 0 0,0-1 0 0 0,0 1 1 0 0,0 0-1 0 0,-1-1 0 0 0,1 1 0 0 0,0-1 1 0 0,0 1-1 0 0,0-1 0 0 0,0 1 0 0 0,0-1 0 0 0,0 1 1 0 0,0 0-1 0 0,0-1 0 0 0,0 1 0 0 0,0-1 1 0 0,0 1-1 0 0,0-1 0 0 0,1 1 0 0 0,-1-1 1 0 0,0 1-1 0 0,0 0 0 0 0,0-1 0 0 0,0 1 0 0 0,1-1 1 0 0,-1 1-1 0 0,0 0 0 0 0,1-1 0 0 0,-1 1 1 0 0,0 0-1 0 0,1-1 0 0 0,-1 1 0 0 0,0 0 1 0 0,1-1-1 0 0,-1 1 0 0 0,0 0 0 0 0,1 0 0 0 0,1-2 135 0 0,0 1 1 0 0,1 0-1 0 0,-1 0 0 0 0,0 0 0 0 0,0 0 0 0 0,1 0 0 0 0,2 0 0 0 0,9 0 200 0 0,0 1 0 0 0,0 0 1 0 0,-1 1-1 0 0,26 4 0 0 0,-20-2-82 0 0,29 1-1 0 0,-19-3-123 0 0,-12-1-16 0 0,22-1 0 0 0,326-36 1536 0 0,-348 36-1655 0 0,-14 1-51 0 0,0 1 1 0 0,0-2 0 0 0,0 1-1 0 0,0 0 1 0 0,0-1-1 0 0,-1 1 1 0 0,1-1 0 0 0,0 0-1 0 0,0 0 1 0 0,0 0 0 0 0,4-2-1 0 0,-7 2-33 0 0,1 1-1 0 0,-1 0 1 0 0,0-1-1 0 0,0 1 1 0 0,0 0-1 0 0,1 0 1 0 0,-1-1-1 0 0,0 1 1 0 0,0 0-1 0 0,0-1 1 0 0,0 1 0 0 0,0 0-1 0 0,0-1 1 0 0,0 1-1 0 0,0 0 1 0 0,0-1-1 0 0,0 1 1 0 0,0 0-1 0 0,0-1 1 0 0,0 1-1 0 0,0 0 1 0 0,0-1-1 0 0,0 1 1 0 0,0 0-1 0 0,0-1 1 0 0,0 1 0 0 0,-1 0-1 0 0,1-1 1 0 0,0 1-1 0 0,0 0 1 0 0,0 0-1 0 0,0-1 1 0 0,-1 1-1 0 0,-7-10 214 0 0,8 10-222 0 0,-8-8 37 0 0,-1 1 0 0 0,0 1-1 0 0,-1-1 1 0 0,1 2 0 0 0,-1-1 0 0 0,0 1 0 0 0,-13-4-1 0 0,-8-5 10 0 0,-49-24-50 0 0,37 18 84 0 0,39 19-23 0 0,3 1 18 0 0,3 0-73 0 0,-1 0 1 0 0,1-1-1 0 0,0 1 1 0 0,0 0-1 0 0,0 0 0 0 0,0 0 1 0 0,0 0-1 0 0,0 1 0 0 0,0-1 1 0 0,0 0-1 0 0,2 2 0 0 0,4-1-2 0 0,38 2 49 0 0,84-6 0 0 0,20 0 893 0 0,-140 4-918 0 0,-7-2-27 0 0,-1 1-1 0 0,1 0 1 0 0,0 1-1 0 0,0-1 1 0 0,-1 0-1 0 0,1 1 1 0 0,-1-1-1 0 0,1 1 1 0 0,0 0-1 0 0,-1 0 1 0 0,1 0-1 0 0,-1 0 1 0 0,0 1 0 0 0,5 2-1 0 0,-7-4 0 0 0,1 1 0 0 0,-1-1 0 0 0,1 0 0 0 0,-1 1 0 0 0,1-1 0 0 0,-1 1 0 0 0,1-1 0 0 0,-1 1 0 0 0,0-1 0 0 0,1 1 0 0 0,-1-1 0 0 0,0 1 0 0 0,1-1 0 0 0,-1 1 0 0 0,0-1 0 0 0,0 1 0 0 0,0 0 0 0 0,1-1 0 0 0,-1 1 0 0 0,0-1 0 0 0,0 1 0 0 0,0 0 0 0 0,0-1 0 0 0,0 1 0 0 0,0 0 0 0 0,0 1 0 0 0,0 1 0 0 0,0-1 0 0 0,-1 1 0 0 0,1-1 0 0 0,0 1 0 0 0,-1-1 0 0 0,1 1 0 0 0,-1-1 0 0 0,0 1 0 0 0,0-1 0 0 0,0 0 0 0 0,0 1 0 0 0,0-1 0 0 0,-2 3 0 0 0,-23 29 0 0 0,18-25 0 0 0,-161 190 0 0 0,146-174 0 0 0,21-22 49 0 0,1-2-227 0 0,0 1-1 0 0,1-1 0 0 0,-1 0 1 0 0,0 0-1 0 0,0 0 1 0 0,-1 0-1 0 0,1 0 1 0 0,0 0-1 0 0,0-1 1 0 0,0 1-1 0 0,-3 1 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2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8 194 17503 0 0,'0'0'399'0'0,"-8"0"4857"0"0,22 0-4919 0 0,36-2 734 0 0,1-2 0 0 0,-2-2-1 0 0,86-22 1 0 0,-112 21-793 0 0,-1 0 0 0 0,0-2 0 0 0,0 0 1 0 0,-1-2-1 0 0,32-21 0 0 0,-53 32-270 0 0,1 0 1 0 0,-1 0-1 0 0,1-1 0 0 0,-1 1 0 0 0,0 0 1 0 0,1 0-1 0 0,-1-1 0 0 0,1 1 0 0 0,-1 0 1 0 0,0-1-1 0 0,1 1 0 0 0,-1-1 0 0 0,0 1 1 0 0,1-1-1 0 0,-1 1 0 0 0,0 0 0 0 0,0-1 1 0 0,1 1-1 0 0,-1-1 0 0 0,0 1 0 0 0,0-1 1 0 0,0 1-1 0 0,0-1 0 0 0,0 0 0 0 0,1 1 1 0 0,-1-1-1 0 0,0 1 0 0 0,0-1 1 0 0,0 1-1 0 0,-1-1 0 0 0,1 0 0 0 0,0 0 11 0 0,-1 0 0 0 0,0 0 0 0 0,0 0 0 0 0,1 0 0 0 0,-1 1 0 0 0,0-1 0 0 0,0 0 0 0 0,0 0 0 0 0,0 1 0 0 0,0-1 0 0 0,0 0 1 0 0,0 1-1 0 0,-2-1 0 0 0,-4-2 41 0 0,1 1 0 0 0,-1 0 1 0 0,-11-2-1 0 0,-9 1-23 0 0,1 2 1 0 0,-38 2-1 0 0,10 1 279 0 0,53-2-92 0 0,4-2-206 0 0,1 1 0 0 0,-1-1 0 0 0,1 1 0 0 0,-1 0 0 0 0,1 0 0 0 0,0 0 0 0 0,6 0 0 0 0,64-14 164 0 0,13-1 140 0 0,-82 16-322 0 0,0-1 0 0 0,-1 1 0 0 0,1 0-1 0 0,0 0 1 0 0,-1 1 0 0 0,1-1 0 0 0,0 1 0 0 0,4 1 0 0 0,-8-1 4 0 0,0-1 0 0 0,0 0 1 0 0,0 1-1 0 0,0-1 0 0 0,0 1 0 0 0,0-1 1 0 0,0 1-1 0 0,0 0 0 0 0,-1-1 0 0 0,1 1 1 0 0,0 0-1 0 0,0-1 0 0 0,-1 1 0 0 0,1 0 1 0 0,-1 0-1 0 0,1 0 0 0 0,0 0 0 0 0,-1-1 1 0 0,0 1-1 0 0,1 0 0 0 0,-1 0 0 0 0,1 0 1 0 0,-1 0-1 0 0,0 0 0 0 0,0 0 1 0 0,0 0-1 0 0,0 0 0 0 0,1 0 0 0 0,-1 0 1 0 0,-1 0-1 0 0,1 0 0 0 0,0 0 0 0 0,0 1 1 0 0,0-1-1 0 0,0 0 0 0 0,-1-1 0 0 0,1 1 1 0 0,0 0-1 0 0,-1 0 0 0 0,0 1 0 0 0,-9 20 24 0 0,0 0 0 0 0,-2-1 0 0 0,0-1 0 0 0,-2 0 0 0 0,-24 28 0 0 0,29-38-55 0 0,4-4-444 0 0,1 0 0 0 0,-1 0 0 0 0,-6 11-1 0 0,7-7-533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3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17 211 6912 0 0,'-17'-8'16678'0'0,"18"7"-16575"0"0,0 0 1 0 0,0 0-1 0 0,0 0 1 0 0,0 1-1 0 0,1-1 1 0 0,-1 0-1 0 0,0 1 1 0 0,0-1-1 0 0,1 1 1 0 0,-1-1-1 0 0,0 1 1 0 0,1 0-1 0 0,-1-1 1 0 0,0 1-1 0 0,1 0 1 0 0,1 0-1 0 0,27-1 226 0 0,-26 1-202 0 0,90 2 808 0 0,91-4 60 0 0,-130-3-735 0 0,176-9 211 0 0,-213 16-430 0 0,1 0 1 0 0,-1 0-1 0 0,31 10 1 0 0,-20-5 58 0 0,-29-7-93 0 0,0 0-1 0 0,0 0 0 0 0,0 0 0 0 0,0 0 1 0 0,0 0-1 0 0,0 0 0 0 0,0 0 0 0 0,0 0 0 0 0,0 0 1 0 0,0 0-1 0 0,0 0 0 0 0,0 1 0 0 0,0-1 0 0 0,0 0 1 0 0,1 0-1 0 0,-1 0 0 0 0,0 0 0 0 0,0 0 1 0 0,0 0-1 0 0,0 0 0 0 0,0 0 0 0 0,0 0 0 0 0,0 0 1 0 0,0 0-1 0 0,0 0 0 0 0,0 0 0 0 0,0 0 0 0 0,0 0 1 0 0,1 0-1 0 0,-1 0 0 0 0,0-1 0 0 0,0 1 0 0 0,0 0 1 0 0,0 0-1 0 0,0 0 0 0 0,0 0 0 0 0,0 0 1 0 0,0 0-1 0 0,0 0 0 0 0,0 0 0 0 0,0 0 0 0 0,0 0 1 0 0,0 0-1 0 0,0 0 0 0 0,0 0 0 0 0,0 0 0 0 0,0 0 1 0 0,1 0-1 0 0,-1 0 0 0 0,0-1 0 0 0,0 1 1 0 0,0 0-1 0 0,0 0 0 0 0,0 0 0 0 0,0 0 0 0 0,0 0 1 0 0,0 0-1 0 0,0 0 0 0 0,0 0 0 0 0,0 0 0 0 0,0 0 1 0 0,0 0-1 0 0,0 0 0 0 0,0-1 0 0 0,0 1 1 0 0,0 0-1 0 0,-1 0 0 0 0,-4-7 196 0 0,-12-7-41 0 0,-37-23 69 0 0,-60-34-83 0 0,113 71-140 0 0,0 0-1 0 0,0-1 0 0 0,1 1 1 0 0,-1-1-1 0 0,0 1 1 0 0,0-1-1 0 0,1 1 1 0 0,-1-1-1 0 0,1 0 0 0 0,-1 1 1 0 0,0-1-1 0 0,1 0 1 0 0,-1 1-1 0 0,1-1 1 0 0,-1 0-1 0 0,1 0 1 0 0,0 0-1 0 0,-1 1 0 0 0,1-1 1 0 0,0 0-1 0 0,0 0 1 0 0,-1 0-1 0 0,1 0 1 0 0,0 1-1 0 0,0-1 1 0 0,0 0-1 0 0,0 0 0 0 0,0 0 1 0 0,0 0-1 0 0,0 0 1 0 0,1 0-1 0 0,-1 1 1 0 0,0-1-1 0 0,0 0 0 0 0,1 0 1 0 0,-1 0-1 0 0,0 0 1 0 0,1 1-1 0 0,-1-1 1 0 0,1 0-1 0 0,-1 0 1 0 0,1 1-1 0 0,-1-1 0 0 0,1 0 1 0 0,-1 1-1 0 0,1-1 1 0 0,0 1-1 0 0,0-1 1 0 0,-1 1-1 0 0,1-1 0 0 0,0 1 1 0 0,1-1-1 0 0,5-3 7 0 0,-1 1 0 0 0,2 0 0 0 0,-1 0-1 0 0,0 1 1 0 0,1-1 0 0 0,8 0 0 0 0,49-5 94 0 0,-60 7-90 0 0,0 1 16 0 0,1-1-1 0 0,-1 1 1 0 0,0 0 0 0 0,1 1 0 0 0,-1 0 0 0 0,0-1-1 0 0,1 2 1 0 0,-1-1 0 0 0,0 0 0 0 0,0 1-1 0 0,0 0 1 0 0,6 3 0 0 0,-9-3-6 0 0,0-1-1 0 0,0 1 1 0 0,0-1-1 0 0,-1 1 1 0 0,1-1-1 0 0,0 1 1 0 0,-1 0-1 0 0,1 0 1 0 0,-1 0-1 0 0,1 0 1 0 0,-1 0-1 0 0,0 0 1 0 0,0 1-1 0 0,0-1 1 0 0,0 0-1 0 0,0 0 1 0 0,-1 1-1 0 0,1-1 1 0 0,-1 1-1 0 0,1-1 1 0 0,-1 0-1 0 0,0 1 1 0 0,0-1-1 0 0,0 1 1 0 0,0-1-1 0 0,-1 1 1 0 0,1-1-1 0 0,-1 0 1 0 0,0 4-1 0 0,-7 19-89 0 0,0 0 0 0 0,-17 32 0 0 0,-4 13-36 0 0,10-27-521 0 0,13-31 159 0 0,0 0 0 0 0,1 1 0 0 0,-3 13 0 0 0,7-17-1429 0 0,1-1-452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4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14 118 11976 0 0,'0'0'1082'0'0,"3"-17"21"0"0,3-7 4502 0 0,10 16-3124 0 0,-15 8-2444 0 0,0 0-1 0 0,0 0 1 0 0,0 0 0 0 0,-1 0-1 0 0,1 0 1 0 0,0 1-1 0 0,0-1 1 0 0,-1 0-1 0 0,1 0 1 0 0,0 1 0 0 0,0-1-1 0 0,-1 0 1 0 0,1 1-1 0 0,0-1 1 0 0,-1 1-1 0 0,1-1 1 0 0,0 1-1 0 0,-1-1 1 0 0,1 1 0 0 0,-1-1-1 0 0,1 1 1 0 0,-1 0-1 0 0,1-1 1 0 0,-1 1-1 0 0,0 0 1 0 0,1 0 0 0 0,9 21 205 0 0,-5-1-111 0 0,-1 1 0 0 0,-1-1 0 0 0,-1 1 0 0 0,-1 0 0 0 0,-1 0 0 0 0,-4 37 0 0 0,-1-19 452 0 0,-1 1 0 0 0,-13 44 0 0 0,14-64-275 0 0,4-16-205 0 0,0 0 0 0 0,0 0-1 0 0,0 0 1 0 0,0-1 0 0 0,-1 1-1 0 0,-2 4 1 0 0,3-8 62 0 0,1-1-155 0 0,0 0 0 0 0,0 0 0 0 0,0 1-1 0 0,0-1 1 0 0,0 0 0 0 0,0 0 0 0 0,-1 0 0 0 0,1 0 0 0 0,0 0-1 0 0,0 0 1 0 0,0 0 0 0 0,0 1 0 0 0,0-1 0 0 0,0 0-1 0 0,-1 0 1 0 0,1 0 0 0 0,0 0 0 0 0,0 0 0 0 0,0 0-1 0 0,0 0 1 0 0,-1 0 0 0 0,1 0 0 0 0,0 0 0 0 0,0 0 0 0 0,0 0-1 0 0,0 0 1 0 0,0 0 0 0 0,-1 0 0 0 0,1 0 0 0 0,0 0-1 0 0,0 0 1 0 0,0 0 0 0 0,0 0 0 0 0,-1 0 0 0 0,1 0 0 0 0,0 0-1 0 0,0 0 1 0 0,0 0 0 0 0,0-1 0 0 0,0 1 0 0 0,0 0-1 0 0,-1 0 1 0 0,1 0 0 0 0,0 0 0 0 0,0 0 0 0 0,0 0 0 0 0,0 0-1 0 0,0-1 1 0 0,0 1 0 0 0,0 0 0 0 0,0 0 0 0 0,-7-6 159 0 0,4-2-88 0 0,0 0 1 0 0,1-1-1 0 0,-3-13 0 0 0,3 5-60 0 0,0 0-1 0 0,2 0 0 0 0,0 0 0 0 0,0 0 1 0 0,2 0-1 0 0,4-19 0 0 0,-1 10 61 0 0,2 1 1 0 0,1 0-1 0 0,14-32 0 0 0,-15 43 29 0 0,0 0-1 0 0,2 1 0 0 0,-1-1 1 0 0,2 2-1 0 0,-1-1 1 0 0,2 1-1 0 0,21-19 0 0 0,-23 23-48 0 0,1 0 0 0 0,0 1-1 0 0,1 0 1 0 0,0 0 0 0 0,0 2-1 0 0,0-1 1 0 0,0 1 0 0 0,1 1-1 0 0,0 0 1 0 0,17-3 0 0 0,-27 6-48 0 0,0 1 0 0 0,0-1 0 0 0,0 1 0 0 0,0 0 0 0 0,0 0 0 0 0,1 0 0 0 0,-1 0 0 0 0,0 1 0 0 0,0-1 0 0 0,0 0 0 0 0,0 1 0 0 0,0-1 0 0 0,0 1 0 0 0,0 0 0 0 0,-1 0 0 0 0,1 0 0 0 0,0 0 0 0 0,0 0 0 0 0,0 0 0 0 0,-1 0 0 0 0,1 0 0 0 0,-1 1 0 0 0,4 2 0 0 0,-4-2 15 0 0,0 1 1 0 0,1-1-1 0 0,-1 1 1 0 0,0-1-1 0 0,0 1 1 0 0,-1-1-1 0 0,1 1 1 0 0,0 0-1 0 0,-1-1 1 0 0,1 1-1 0 0,-1 0 1 0 0,0 0-1 0 0,0-1 1 0 0,0 1-1 0 0,-1 0 1 0 0,1-1 0 0 0,-2 6-1 0 0,-1 3 21 0 0,0 0 0 0 0,-2 0 0 0 0,1 0 0 0 0,-1-1 0 0 0,-1 0 0 0 0,0 0 0 0 0,0 0 1 0 0,-1-1-1 0 0,-9 10 0 0 0,7-9-31 0 0,-1 0 1 0 0,0 0 0 0 0,0-1-1 0 0,-1 0 1 0 0,-1-1 0 0 0,1 0-1 0 0,-17 7 1 0 0,19-11-7 0 0,-1 0 1 0 0,1 0-1 0 0,0-2 1 0 0,-16 4-1 0 0,21-5-59 0 0,0-1 1 0 0,-1 1-1 0 0,1-1 0 0 0,0 0 0 0 0,-1-1 1 0 0,1 1-1 0 0,0-1 0 0 0,0 0 1 0 0,-1 0-1 0 0,1 0 0 0 0,0 0 0 0 0,-7-4 1 0 0,10 5-51 0 0,1-1 1 0 0,-1 1-1 0 0,0-1 1 0 0,0 0 0 0 0,0 1-1 0 0,0-1 1 0 0,0 0-1 0 0,1 1 1 0 0,-1-1 0 0 0,0 0-1 0 0,1 0 1 0 0,-1 0-1 0 0,1 0 1 0 0,-1 0 0 0 0,1 0-1 0 0,-1 0 1 0 0,1 0-1 0 0,0 0 1 0 0,-1 0 0 0 0,1 0-1 0 0,0 0 1 0 0,0 0-1 0 0,0 0 1 0 0,0 0-1 0 0,0 0 1 0 0,0 0 0 0 0,0 0-1 0 0,0-1 1 0 0,1 0-1 0 0,0-3-385 0 0,0 1 0 0 0,0 0-1 0 0,1-1 1 0 0,0 1 0 0 0,3-6-1 0 0,6-8-1537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4:04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4376 0 0,'0'0'199'0'0,"-2"1"-118"0"0,1 0 0 0 0,0-1 0 0 0,0 1 0 0 0,-1-1 1 0 0,1 0-1 0 0,0 1 0 0 0,-1-1 0 0 0,1 0 1 0 0,0 0-1 0 0,-1 1 0 0 0,1-1 0 0 0,0 0 1 0 0,-1-1-1 0 0,1 1 0 0 0,0 0 0 0 0,-2-1 0 0 0,-2 1 3516 0 0,-10 0 601 0 0,24 0 457 0 0,11 0-1681 0 0,-5 2-3818 0 0,-1 1 1306 0 0,0-1-1 0 0,22 0 0 0 0,5 1-159 0 0,64 5 340 0 0,-40-4-8 0 0,71 2 80 0 0,13 1-351 0 0,-22 3 646 0 0,-105-9-792 0 0,0-2-1 0 0,0 0 0 0 0,37-8 1 0 0,-41 6-163 0 0,86-8 280 0 0,-49 5-220 0 0,-2 6-114 0 0,-24-2 90 0 0,34 2-1 0 0,14 0 66 0 0,28-3-214 0 0,67 11 536 0 0,-30 2-413 0 0,-107-6-25 0 0,-14-1 30 0 0,0-1 1 0 0,0 0 0 0 0,29-3-1 0 0,99-6 401 0 0,-128 5-388 0 0,24 3 1 0 0,-13-1-39 0 0,-17 0-12 0 0,-9 0-14 0 0,0 0 1 0 0,0 0-1 0 0,0 0 1 0 0,8 2-1 0 0,52 6 46 0 0,-60-7-40 0 0,1-1 1 0 0,0 0-1 0 0,-1 0 0 0 0,1-1 1 0 0,7-1-1 0 0,17-1 54 0 0,0 0 4 0 0,-24 2-46 0 0,0 0-1 0 0,1 1 1 0 0,-1-1 0 0 0,0 1-1 0 0,10 2 1 0 0,34 5 556 0 0,-49-7-524 0 0,0 0 1 0 0,0-1-1 0 0,0 1 0 0 0,0 0 0 0 0,0 0 1 0 0,0-1-1 0 0,0 1 0 0 0,0-1 0 0 0,0 0 1 0 0,0 0-1 0 0,0 1 0 0 0,0-1 1 0 0,-1 0-1 0 0,3-2 0 0 0,-3 2 4 0 0,-1 0 0 0 0,4-1 0 0 0,-1 1 0 0 0,5-10 63 0 0,-7 10-121 0 0,0-8 117 0 0,1 6-150 0 0,-2 2-70 0 0,14 21-5292 0 0,-7-12 2505 0 0,-3-7 849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4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13824 0 0,'0'0'1246'0'0,"0"1"-1022"0"0,0 2-80 0 0,0 1 384 0 0,1-1-1 0 0,0 1 1 0 0,-1 0-1 0 0,1-1 1 0 0,0 1-1 0 0,1-1 1 0 0,-1 1-1 0 0,1-1 1 0 0,0 1-1 0 0,-1-1 1 0 0,4 4-1 0 0,-2-3-304 0 0,0 0-1 0 0,-1 1 0 0 0,0 0 0 0 0,1-1 1 0 0,0 7-1 0 0,1 9 83 0 0,-1-1 0 0 0,-1 1 0 0 0,-1 0-1 0 0,-1 0 1 0 0,-4 38 0 0 0,3-32-46 0 0,1-21-71 0 0,1 1-1 0 0,-2-1 1 0 0,1 1 0 0 0,0-1-1 0 0,-1 1 1 0 0,0-1 0 0 0,-1 1-1 0 0,1-1 1 0 0,-1 0 0 0 0,0 1-1 0 0,-5 8 1 0 0,7-14-177 0 0,0 0 1 0 0,0 0-1 0 0,0 0 1 0 0,0 1-1 0 0,0-1 0 0 0,0 0 1 0 0,0 0-1 0 0,0 0 1 0 0,-1 0-1 0 0,1 0 1 0 0,0 1-1 0 0,0-1 0 0 0,0 0 1 0 0,0 0-1 0 0,0 0 1 0 0,-1 0-1 0 0,1 0 1 0 0,0 0-1 0 0,0 0 0 0 0,0 1 1 0 0,0-1-1 0 0,-1 0 1 0 0,1 0-1 0 0,0 0 1 0 0,0 0-1 0 0,0 0 0 0 0,-1 0 1 0 0,1 0-1 0 0,0 0 1 0 0,0 0-1 0 0,0 0 1 0 0,-1 0-1 0 0,1 0 0 0 0,0 0 1 0 0,0 0-1 0 0,0 0 1 0 0,-1 0-1 0 0,1-1 1 0 0,0 1-1 0 0,0 0 0 0 0,0 0 1 0 0,0 0-1 0 0,-1 0 1 0 0,1 0-1 0 0,0 0 1 0 0,0 0-1 0 0,0-1 0 0 0,0 1 1 0 0,0 0-1 0 0,-1 0 1 0 0,1 0-1 0 0,0 0 1 0 0,0 0-1 0 0,0-1 0 0 0,0 1 1 0 0,0 0-1 0 0,0 0 1 0 0,0 0-1 0 0,0-1 1 0 0,-3-8 406 0 0,2-2-289 0 0,0-1 0 0 0,1 0 1 0 0,1 1-1 0 0,0-1 1 0 0,0 1-1 0 0,1-1 0 0 0,1 1 1 0 0,5-17-1 0 0,6-9 56 0 0,21-40 0 0 0,-25 55 329 0 0,-2 6-147 0 0,1 1 0 0 0,16-24 0 0 0,-22 35-373 0 0,1-1 0 0 0,-1 1 0 0 0,1 0 0 0 0,0 0 1 0 0,0 0-1 0 0,1 0 0 0 0,-1 1 0 0 0,1 0 0 0 0,0 0 1 0 0,0 0-1 0 0,0 0 0 0 0,6-2 0 0 0,-8 5-2 0 0,-1-1 0 0 0,1 0 0 0 0,0 1 0 0 0,0 0 0 0 0,0-1-1 0 0,0 1 1 0 0,0 0 0 0 0,0 1 0 0 0,0-1 0 0 0,-1 0 0 0 0,1 1 0 0 0,0 0 0 0 0,0 0 0 0 0,0 0 0 0 0,-1 0-1 0 0,1 0 1 0 0,2 2 0 0 0,2 1-675 0 0,0 1 0 0 0,0 1 0 0 0,-1-1-1 0 0,8 10 1 0 0,-9-9-894 0 0,1-1 0 0 0,0 1 1 0 0,0-1-1 0 0,13 8 0 0 0,-8-8-5932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5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34 259 6912 0 0,'0'0'622'0'0,"-3"11"-500"0"0,2 0 4227 0 0,0 1 0 0 0,-3 15 1 0 0,-8 24 955 0 0,2-10-4501 0 0,9-35-852 0 0,0 1 0 0 0,1 0 0 0 0,-1-1 0 0 0,1 1 0 0 0,1 0 1 0 0,-1 0-1 0 0,1-1 0 0 0,0 1 0 0 0,1-1 0 0 0,0 1 1 0 0,0-1-1 0 0,0 0 0 0 0,4 8 0 0 0,-6-14-21 0 0,0 1-1 0 0,1 0 1 0 0,-1-1-1 0 0,0 1 1 0 0,1-1 0 0 0,-1 1-1 0 0,1 0 1 0 0,-1-1-1 0 0,1 0 1 0 0,-1 1-1 0 0,1-1 1 0 0,-1 1 0 0 0,1-1-1 0 0,-1 1 1 0 0,1-1-1 0 0,-1 0 1 0 0,1 1-1 0 0,0-1 1 0 0,-1 0 0 0 0,1 0-1 0 0,-1 1 1 0 0,1-1-1 0 0,0 0 1 0 0,-1 0-1 0 0,2 0 1 0 0,9-2-1414 0 0</inkml:trace>
  <inkml:trace contextRef="#ctx0" brushRef="#br0" timeOffset="1">164 31 19263 0 0,'-9'-18'856'0'0,"6"11"168"0"0,0 2-344 0 0,-2 5-160 0 0,-3 3 16 0 0,1 2 0 0 0,2 4-536 0 0,2 4-112 0 0,0-1-16 0 0,3 1-6072 0 0,3 5-1207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5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4 312 5064 0 0,'-4'8'14451'0'0,"7"-22"-13408"0"0,1-1 0 0 0,0 1-1 0 0,1 0 1 0 0,8-15-1 0 0,-7 14-523 0 0,42-99 2649 0 0,-41 99-2754 0 0,-4 6-136 0 0,1 1 1 0 0,0 0-1 0 0,10-15 1 0 0,-7 15-53 0 0,-4 4-107 0 0,0-1 0 0 0,0 1 1 0 0,0 1-1 0 0,1-1 0 0 0,8-6 0 0 0,-12 9-109 0 0,1 1 0 0 0,0 0 1 0 0,-1-1-1 0 0,1 1 0 0 0,0 0 0 0 0,-1-1 1 0 0,1 1-1 0 0,0 0 0 0 0,-1 0 0 0 0,1 0 1 0 0,0 0-1 0 0,0 0 0 0 0,-1 0 0 0 0,1 0 1 0 0,0 0-1 0 0,-1 0 0 0 0,1 0 0 0 0,0 0 0 0 0,1 0 1 0 0,-1 1-10 0 0,0 0-1 0 0,0-1 1 0 0,0 1 0 0 0,0 0 0 0 0,0 0 0 0 0,0 0 0 0 0,0 0 0 0 0,0 0 0 0 0,-1 0 0 0 0,1 0 0 0 0,0 0-1 0 0,0 0 1 0 0,-1 0 0 0 0,1 0 0 0 0,0 2 0 0 0,4 9 1 0 0,0 1 0 0 0,-1 0-1 0 0,-1 0 1 0 0,0 1 0 0 0,2 25 0 0 0,3-3 51 0 0,-2-12-42 0 0,-6-23-9 0 0,0 0 1 0 0,0 0 0 0 0,1 1-1 0 0,-1-1 1 0 0,0 0-1 0 0,1 0 1 0 0,-1 0 0 0 0,1 1-1 0 0,0-1 1 0 0,-1 0-1 0 0,1 0 1 0 0,0 0 0 0 0,0 0-1 0 0,-1 0 1 0 0,1 0-1 0 0,2 1 1 0 0,-3-2 2 0 0,1 1 0 0 0,0-1 0 0 0,0 0 0 0 0,-1 1 0 0 0,1-1 0 0 0,0 0 0 0 0,0 0-1 0 0,0 0 1 0 0,-1 0 0 0 0,1 0 0 0 0,0 0 0 0 0,0 0 0 0 0,-1 0 0 0 0,1 0 0 0 0,0 0 0 0 0,0 0 0 0 0,0 0 0 0 0,-1 0 0 0 0,1-1 0 0 0,1 1-1 0 0,0-2 18 0 0,1 1 0 0 0,-1-1-1 0 0,1 0 1 0 0,-1 1 0 0 0,1-1-1 0 0,-1 0 1 0 0,0 0 0 0 0,0-1-1 0 0,0 1 1 0 0,0 0 0 0 0,0-1-1 0 0,2-4 1 0 0,8-17 127 0 0,1 1-1 0 0,1 0 1 0 0,1 1-1 0 0,27-30 1 0 0,-41 50-136 0 0,1 0 1 0 0,-1 1 0 0 0,1-1 0 0 0,0 1-1 0 0,0 0 1 0 0,0 0 0 0 0,0-1 0 0 0,0 1-1 0 0,0 0 1 0 0,0 1 0 0 0,0-1 0 0 0,0 0-1 0 0,1 1 1 0 0,-1-1 0 0 0,0 1 0 0 0,5-1-1 0 0,-6 1-7 0 0,0 1 1 0 0,0-1-1 0 0,1 0 0 0 0,-1 1 0 0 0,0-1 0 0 0,0 1 0 0 0,1-1 0 0 0,-1 1 0 0 0,0-1 1 0 0,0 1-1 0 0,0 0 0 0 0,0 0 0 0 0,0-1 0 0 0,0 1 0 0 0,0 0 0 0 0,0 0 0 0 0,0 0 1 0 0,0 0-1 0 0,-1 0 0 0 0,1 0 0 0 0,0 1 0 0 0,-1-1 0 0 0,1 0 0 0 0,-1 0 0 0 0,1 0 1 0 0,-1 1-1 0 0,1-1 0 0 0,-1 0 0 0 0,0 3 0 0 0,23 107-249 0 0,-22-107 48 0 0,1 0-1 0 0,-1 0 0 0 0,1 0 1 0 0,0 0-1 0 0,0-1 0 0 0,0 1 0 0 0,5 6 1 0 0,-7-9-39 0 0,1 0 0 0 0,0 0 0 0 0,0 0-1 0 0,0 0 1 0 0,0 0 0 0 0,0 0 0 0 0,1-1 0 0 0,-1 1 0 0 0,0 0 0 0 0,0-1 0 0 0,0 1 0 0 0,1 0 0 0 0,-1-1 0 0 0,0 0 0 0 0,1 1 0 0 0,-1-1 0 0 0,0 0 0 0 0,1 1 0 0 0,-1-1 0 0 0,1 0 0 0 0,-1 0 0 0 0,0 0-1 0 0,1 0 1 0 0,-1-1 0 0 0,0 1 0 0 0,3-1 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5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25 327 5528 0 0,'8'-5'9692'0'0,"-10"28"231"0"0,-6 14-6759 0 0,-2 11-2733 0 0,6-13-48 0 0,-4 44 376 0 0,8-68-1021 0 0,0 0 0 0 0,0 0 0 0 0,1 0 0 0 0,5 21 0 0 0,-5-31 83 0 0,-1 0 0 0 0,0 0-1 0 0,1 1 1 0 0,-1-1 0 0 0,1 0 0 0 0,-1 0 0 0 0,1 0 0 0 0,0 0 0 0 0,-1 0-1 0 0,1 0 1 0 0,0 0 0 0 0,0 0 0 0 0,0 0 0 0 0,0 0 0 0 0,0 0 0 0 0,2 1 0 0 0,3-1-1403 0 0</inkml:trace>
  <inkml:trace contextRef="#ctx0" brushRef="#br0" timeOffset="1">157 24 23039 0 0,'0'0'2315'0'0,"2"0"-2123"0"0,9-1-447 0 0,0 0 1 0 0,1-1-1 0 0,20-5 1 0 0,-18 3-1509 0 0,24-3 1 0 0,-32 6 1439 0 0,-1 1 0 0 0,0 0 0 0 0,0 0 0 0 0,0 0 0 0 0,0 1 1 0 0,0 0-1 0 0,0 0 0 0 0,8 3 0 0 0,-11-3 335 0 0,-1 0 1 0 0,1 0 0 0 0,0 0-1 0 0,-1 0 1 0 0,0 0 0 0 0,1 1-1 0 0,-1-1 1 0 0,0 1-1 0 0,1-1 1 0 0,-1 1 0 0 0,0-1-1 0 0,0 1 1 0 0,0 0 0 0 0,-1 0-1 0 0,1-1 1 0 0,0 1-1 0 0,0 3 1 0 0,8 33 1077 0 0,-8-35-931 0 0,3 33 1594 0 0,-2-1 0 0 0,-2 44 0 0 0,-1-29-530 0 0,-4 205 2494 0 0,10-133-5225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6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47 21191 0 0,'-12'-9'2259'0'0,"12"9"-2188"0"0,-1 0 0 0 0,1 0 0 0 0,-1-1 0 0 0,0 1-1 0 0,1-1 1 0 0,-1 1 0 0 0,1 0 0 0 0,0-1 0 0 0,-1 1 0 0 0,1-1 0 0 0,-1 1 0 0 0,1-1 0 0 0,0 1 0 0 0,-1-1-1 0 0,1 0 1 0 0,0 1 0 0 0,-1-1 0 0 0,1 1 0 0 0,0-1 0 0 0,0 0 0 0 0,0 1 0 0 0,0-1 0 0 0,0 0 0 0 0,0 1-1 0 0,-1-1 1 0 0,1 1 0 0 0,1-1 0 0 0,-1 0 0 0 0,0 1 0 0 0,0-1 0 0 0,0 0 0 0 0,0 1 0 0 0,0-1 0 0 0,0 1-1 0 0,1-1 1 0 0,-1 0 0 0 0,0 1 0 0 0,1-1 0 0 0,-1 1 0 0 0,0-1 0 0 0,1 1 0 0 0,-1-1 0 0 0,1 1 0 0 0,-1-1-1 0 0,1 1 1 0 0,-1-1 0 0 0,1 1 0 0 0,-1 0 0 0 0,1-1 0 0 0,-1 1 0 0 0,1 0 0 0 0,-1-1 0 0 0,2 1 0 0 0,1-2 144 0 0,0 1 0 0 0,0-1 1 0 0,1 1-1 0 0,-1 0 1 0 0,0 0-1 0 0,1 0 1 0 0,-1 1-1 0 0,7-1 1 0 0,88 6-1871 0 0,-73-5-141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6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43 224 7368 0 0,'-5'15'786'0'0,"0"32"930"0"0,-1 7 8713 0 0,-4 6-4375 0 0,-1 31-4168 0 0,9-74-1884 0 0,1-15-94 0 0,0 1 0 0 0,1-1 1 0 0,0 0-1 0 0,-1 1 0 0 0,1-1 0 0 0,0 0 0 0 0,0 1 0 0 0,0-1 0 0 0,0 0 0 0 0,1 1 0 0 0,-1-1 0 0 0,0 0 0 0 0,1 1 0 0 0,0-1 0 0 0,0 0 0 0 0,-1 0 0 0 0,3 3 0 0 0,-2-3-927 0 0</inkml:trace>
  <inkml:trace contextRef="#ctx0" brushRef="#br0" timeOffset="1">96 16 21911 0 0,'-11'-10'968'0'0,"9"7"208"0"0,-4 1-944 0 0,0 2-232 0 0,3 2 0 0 0,-2-2 128 0 0,2 3-16 0 0,-2 1-8 0 0,5 2 0 0 0,-3 1-968 0 0,3 1-192 0 0,3-1-32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7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4608 0 0,'-2'3'13446'0'0,"-4"7"-11474"0"0,4-5-1566 0 0,0 0 0 0 0,0 0-1 0 0,1 0 1 0 0,-1 0 0 0 0,1 0 0 0 0,1 1 0 0 0,-1-1-1 0 0,1 1 1 0 0,0-1 0 0 0,0 0 0 0 0,1 10 0 0 0,0 5 85 0 0,0-4-193 0 0,1-1-1 0 0,0 0 0 0 0,1 0 1 0 0,8 23-1 0 0,-1-4 344 0 0,-9-30-621 0 0,1 1 1 0 0,-1-1-1 0 0,1 0 0 0 0,0 0 0 0 0,1 1 1 0 0,-1-1-1 0 0,4 4 0 0 0,-5-7 19 0 0,-1 0 0 0 0,1 0 0 0 0,0 0 0 0 0,-1 0-1 0 0,1 0 1 0 0,0-1 0 0 0,0 1 0 0 0,0 0 0 0 0,0 0 0 0 0,0-1-1 0 0,-1 1 1 0 0,1-1 0 0 0,0 1 0 0 0,0-1 0 0 0,0 1 0 0 0,0-1-1 0 0,1 0 1 0 0,-1 0 0 0 0,0 1 0 0 0,0-1 0 0 0,0 0 0 0 0,0 0-1 0 0,0 0 1 0 0,0 0 0 0 0,0 0 0 0 0,0 0 0 0 0,0 0-1 0 0,1 0 1 0 0,-1-1 0 0 0,0 1 0 0 0,0 0 0 0 0,0-1 0 0 0,0 1-1 0 0,0-1 1 0 0,1 0 0 0 0,8-7 130 0 0,-2 0 1 0 0,1 0-1 0 0,-1-1 0 0 0,13-18 1 0 0,-12 15 36 0 0,0-2 82 0 0,0 0-1 0 0,10-21 1 0 0,-11 18-1176 0 0,16-24 1 0 0,-20 35-979 0 0,1 1 1 0 0,-1 0 0 0 0,1 0-1 0 0,7-6 1 0 0,-1 1-6720 0 0</inkml:trace>
  <inkml:trace contextRef="#ctx0" brushRef="#br0" timeOffset="1">409 164 3224 0 0,'13'7'3617'0'0,"-11"-7"-2797"0"0,0 1 1 0 0,0-1-1 0 0,0 0 0 0 0,0 0 1 0 0,0 0-1 0 0,0 0 0 0 0,-1-1 1 0 0,1 1-1 0 0,0 0 0 0 0,0-1 1 0 0,0 1-1 0 0,0-1 0 0 0,0 0 1 0 0,2-1-1 0 0,-1 0-253 0 0,0 0-1 0 0,0 0 1 0 0,0 0-1 0 0,0-1 1 0 0,0 1-1 0 0,4-7 1 0 0,-3 4-273 0 0,0 0 0 0 0,0-1 0 0 0,-1 0-1 0 0,0 1 1 0 0,0-1 0 0 0,0-1 0 0 0,3-11 0 0 0,-6 17-214 0 0,0-1 0 0 0,1 1-1 0 0,-1-1 1 0 0,0 0 0 0 0,0 1 0 0 0,0-1-1 0 0,0 0 1 0 0,0 1 0 0 0,0-1-1 0 0,0 0 1 0 0,0 1 0 0 0,-1-1 0 0 0,1 0-1 0 0,-1 1 1 0 0,1-1 0 0 0,-1 1-1 0 0,0-1 1 0 0,1 1 0 0 0,-1-1 0 0 0,0 1-1 0 0,0-1 1 0 0,0 1 0 0 0,0 0 0 0 0,0 0-1 0 0,-1-1 1 0 0,1 1 0 0 0,-2-1-1 0 0,1 1-10 0 0,0 0 0 0 0,0 0-1 0 0,0 0 1 0 0,0 1 0 0 0,0-1-1 0 0,0 1 1 0 0,0-1-1 0 0,0 1 1 0 0,-1 0 0 0 0,1-1-1 0 0,0 1 1 0 0,0 0 0 0 0,0 1-1 0 0,0-1 1 0 0,-1 0-1 0 0,1 1 1 0 0,0-1 0 0 0,0 1-1 0 0,0 0 1 0 0,-4 1-1 0 0,2 0 55 0 0,1 0-1 0 0,-1 1 0 0 0,0-1 0 0 0,1 1 0 0 0,0 0 0 0 0,-1 0 0 0 0,1 0 0 0 0,0 0 1 0 0,1 0-1 0 0,-1 1 0 0 0,1 0 0 0 0,-1-1 0 0 0,-3 9 0 0 0,2-2 33 0 0,0 0 0 0 0,1 0 0 0 0,0 0 1 0 0,-2 16-1 0 0,4-18-132 0 0,1-1 1 0 0,1 0-1 0 0,-1 0 1 0 0,1 0-1 0 0,0 0 1 0 0,1 0-1 0 0,0-1 1 0 0,0 1-1 0 0,0 0 1 0 0,1-1-1 0 0,0 1 1 0 0,3 5-1 0 0,-2-8-100 0 0,-1 0 1 0 0,0 0-1 0 0,1 0 1 0 0,0-1-1 0 0,0 1 1 0 0,0-1-1 0 0,0 0 0 0 0,1 0 1 0 0,-1-1-1 0 0,1 1 1 0 0,5 1-1 0 0,-1 0-222 0 0,0-1-1 0 0,0-1 1 0 0,0 1-1 0 0,0-2 1 0 0,12 2-1 0 0,7-2-1544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8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0 146 15664 0 0,'0'0'1571'0'0,"1"0"-1413"0"0,5 0-168 0 0,4 1 1002 0 0,1 0 0 0 0,19 5-1 0 0,-7-1-620 0 0,120 24 1694 0 0,57 10-673 0 0,-194-39-1299 0 0,158 15 615 0 0,-154-15-623 0 0,0 0 0 0 0,1-1-1 0 0,17-4 1 0 0,-27 5-78 0 0,0 0 0 0 0,0-1 0 0 0,-1 1 0 0 0,1 0 0 0 0,0-1 0 0 0,0 1 0 0 0,-1-1 0 0 0,1 0 0 0 0,0 1 0 0 0,-1-1 0 0 0,1 1 1 0 0,-1-1-1 0 0,1 0 0 0 0,-1 0 0 0 0,1 1 0 0 0,-1-1 0 0 0,0 0 0 0 0,1 0 0 0 0,-1 1 0 0 0,0-1 0 0 0,0 0 0 0 0,1 0 0 0 0,-1 0 0 0 0,0 0 0 0 0,0 1 0 0 0,0-1 0 0 0,0 0 0 0 0,0 0 0 0 0,0 0 1 0 0,0 0-1 0 0,0 1 0 0 0,0-1 0 0 0,-1 0 0 0 0,1 0 0 0 0,0 0 0 0 0,-1 0 0 0 0,0-2-9 0 0,1 1 1 0 0,-1-1-1 0 0,0 1 0 0 0,0 0 1 0 0,0 0-1 0 0,-1-1 0 0 0,1 1 1 0 0,-1 0-1 0 0,1 0 1 0 0,-1 0-1 0 0,-2-2 0 0 0,-34-22 29 0 0,-1 2 0 0 0,-66-31-1 0 0,98 52-15 0 0,-23-12 69 0 0,28 14 76 0 0,0-1-1 0 0,0 1 1 0 0,0 0-1 0 0,0-1 1 0 0,0 0 0 0 0,1 1-1 0 0,-1-1 1 0 0,0 0 0 0 0,1 0-1 0 0,-2-3 1 0 0,2 5-152 0 0,1-1-1 0 0,0 1 1 0 0,0-1 0 0 0,-1 1-1 0 0,1-1 1 0 0,0 1 0 0 0,0-1-1 0 0,0 1 1 0 0,0-1 0 0 0,0 1-1 0 0,0-1 1 0 0,0 1-1 0 0,0-1 1 0 0,0 0 0 0 0,0 1-1 0 0,0-1 1 0 0,0 1 0 0 0,1-1-1 0 0,-1 1 1 0 0,0-1 0 0 0,0 1-1 0 0,0-1 1 0 0,1 1 0 0 0,-1-1-1 0 0,0 1 1 0 0,1-1 0 0 0,-1 1-1 0 0,0 0 1 0 0,1-1 0 0 0,-1 1-1 0 0,1 0 1 0 0,-1-1 0 0 0,0 1-1 0 0,1 0 1 0 0,-1-1 0 0 0,1 1-1 0 0,-1 0 1 0 0,1 0 0 0 0,-1-1-1 0 0,1 1 1 0 0,25-7 13 0 0,-21 6-19 0 0,12-3 177 0 0,0 2 0 0 0,0-1-1 0 0,1 2 1 0 0,-1 0 0 0 0,30 3-1 0 0,-37-1-72 0 0,1 1 0 0 0,-1 0-1 0 0,1 1 1 0 0,-1 0 0 0 0,0 0-1 0 0,0 1 1 0 0,0 0 0 0 0,-1 1-1 0 0,1 0 1 0 0,13 11 0 0 0,-20-14-74 0 0,-1 0 1 0 0,0 0-1 0 0,0 1 0 0 0,0-1 1 0 0,0 1-1 0 0,0-1 0 0 0,0 1 1 0 0,0 0-1 0 0,-1 0 1 0 0,0 0-1 0 0,1 0 0 0 0,-1 0 1 0 0,0 0-1 0 0,-1 0 1 0 0,1 0-1 0 0,0 0 0 0 0,-1 0 1 0 0,0 1-1 0 0,0-1 0 0 0,0 0 1 0 0,0 0-1 0 0,0 0 1 0 0,0 1-1 0 0,-2 4 0 0 0,-2 6 103 0 0,0-1-1 0 0,-1 1 0 0 0,0-1 1 0 0,-8 14-1 0 0,13-26-130 0 0,-23 34-272 0 0,19-30 152 0 0,0 0 0 0 0,1 1 1 0 0,-1-1-1 0 0,1 1 0 0 0,0 0 0 0 0,0 0 0 0 0,-3 13 0 0 0,6-19-100 0 0,0 1 0 0 0,0 0 0 0 0,0 0 0 0 0,0 0 0 0 0,0 0-1 0 0,0 0 1 0 0,0 0 0 0 0,0-1 0 0 0,1 1 0 0 0,-1 0 0 0 0,0 0-1 0 0,1 0 1 0 0,-1-1 0 0 0,0 1 0 0 0,1 0 0 0 0,-1 0 0 0 0,1-1 0 0 0,-1 1-1 0 0,1 0 1 0 0,-1-1 0 0 0,1 1 0 0 0,0 0 0 0 0,0 0 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8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0 14744 0 0,'-8'3'1525'0'0,"-8"0"-129"0"0,-1 1-1 0 0,2 1 1 0 0,-1 1 0 0 0,0 0 0 0 0,-21 12 0 0 0,30-14-1175 0 0,1 0 1 0 0,0 0-1 0 0,0 0 1 0 0,0 1 0 0 0,0 0-1 0 0,1 0 1 0 0,-1 0-1 0 0,1 1 1 0 0,1-1-1 0 0,-1 1 1 0 0,1 1-1 0 0,0-1 1 0 0,0 0 0 0 0,-4 13-1 0 0,7-16-206 0 0,0 0-1 0 0,0 1 0 0 0,1-1 1 0 0,0 0-1 0 0,-1 1 1 0 0,1-1-1 0 0,0 1 0 0 0,1-1 1 0 0,-1 1-1 0 0,0-1 1 0 0,1 0-1 0 0,0 1 1 0 0,0-1-1 0 0,0 0 0 0 0,0 1 1 0 0,1-1-1 0 0,-1 0 1 0 0,1 0-1 0 0,0 0 0 0 0,0 0 1 0 0,0-1-1 0 0,0 1 1 0 0,0 0-1 0 0,0-1 0 0 0,1 1 1 0 0,0-1-1 0 0,-1 0 1 0 0,7 4-1 0 0,-3-2 11 0 0,1 0-1 0 0,1 0 1 0 0,-1 0-1 0 0,0-1 1 0 0,1 0-1 0 0,0-1 1 0 0,0 1-1 0 0,0-2 1 0 0,0 1-1 0 0,0-1 1 0 0,11 1-1 0 0,2-4-484 0 0,-1 0 0 0 0,1-2 1 0 0,-1 0-1 0 0,0-1 0 0 0,0-1 0 0 0,0-1 0 0 0,-1-1 0 0 0,0 0 0 0 0,21-14 1 0 0,-13 5-5620 0 0,-2 0-1699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8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28 16184 0 0,'-1'-2'175'0'0,"1"0"1"0"0,-1 0 0 0 0,1-1 0 0 0,0 1-1 0 0,0 0 1 0 0,0-1 0 0 0,0 1 0 0 0,0 0-1 0 0,2-6 5794 0 0,5 41-3490 0 0,-5 15-1859 0 0,-5 65 1 0 0,0-77-541 0 0,2 0 1 0 0,1 0-1 0 0,9 70 0 0 0,-8-101-217 0 0,0 0 0 0 0,1 1 0 0 0,-1-1 0 0 0,1 0 0 0 0,0 0 0 0 0,0 0 1 0 0,1 0-1 0 0,-1-1 0 0 0,1 1 0 0 0,0-1 0 0 0,0 1 0 0 0,1-1 0 0 0,3 4 0 0 0,7 4-882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4:10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3224 0 0,'-18'17'17966'0'0,"21"-17"-18213"0"0,-3 0 603 0 0,25 2 3928 0 0,43-1-1493 0 0,77-2-1439 0 0,83 0-546 0 0,-107 2-515 0 0,114 4 421 0 0,-16-12 352 0 0,-142 2-896 0 0,-62 4-168 0 0,-11 1 0 0 0,1 0 0 0 0,-1 0 0 0 0,0 0 0 0 0,7 1 0 0 0,21 5-20 0 0,-22 0-7689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9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 55 5528 0 0,'-2'1'422'0'0,"-12"4"-444"0"0,-20 8 1838 0 0,11 1 3356 0 0,-18 19 2934 0 0,27-20-6669 0 0,-26 31-1 0 0,38-42-1335 0 0,1 0 0 0 0,-1 0 0 0 0,1 1-1 0 0,0-1 1 0 0,0 0 0 0 0,0 0 0 0 0,0 1 0 0 0,0-1-1 0 0,0 1 1 0 0,1-1 0 0 0,-1 1 0 0 0,1-1-1 0 0,0 1 1 0 0,0-1 0 0 0,0 1 0 0 0,0-1 0 0 0,0 4-1 0 0,0-5-56 0 0,1 0-1 0 0,-1 0 1 0 0,0 0-1 0 0,1 0 0 0 0,-1 0 1 0 0,1 0-1 0 0,-1-1 1 0 0,1 1-1 0 0,-1 0 0 0 0,1 0 1 0 0,0 0-1 0 0,-1 0 1 0 0,1-1-1 0 0,0 1 0 0 0,-1 0 1 0 0,1-1-1 0 0,2 2 1 0 0,-2-2-28 0 0,1 1 0 0 0,-1 0 1 0 0,1-1-1 0 0,-1 0 0 0 0,1 1 0 0 0,0-1 1 0 0,-1 0-1 0 0,1 0 0 0 0,0 0 1 0 0,-1 0-1 0 0,1 0 0 0 0,0 0 1 0 0,-1 0-1 0 0,3-1 0 0 0,3-1 38 0 0,-1 1-1 0 0,0-2 1 0 0,1 1 0 0 0,-1-1-1 0 0,0 0 1 0 0,0 0-1 0 0,0 0 1 0 0,-1-1 0 0 0,1 0-1 0 0,-1 0 1 0 0,0 0-1 0 0,5-7 1 0 0,4-4 351 0 0,-1-2 0 0 0,16-28 0 0 0,-17 28 38 0 0,-6 9 24 0 0,-2 9 175 0 0,-1 14 222 0 0,-2-6-1061 0 0,-1 0 212 0 0,0 0 0 0 0,0 0 1 0 0,-2 13-1 0 0,0-12 3 0 0,2 0 0 0 0,-1 15-1 0 0,2-22-79 0 0,-1 0-1 0 0,0 0 0 0 0,1 0 0 0 0,0 0 0 0 0,0 0 0 0 0,-1-1 0 0 0,2 1 0 0 0,-1 0 1 0 0,0-1-1 0 0,0 1 0 0 0,1-1 0 0 0,3 5 0 0 0,-4-6-135 0 0,0 0 0 0 0,-1 0 0 0 0,1 0 0 0 0,0 0 0 0 0,0-1 0 0 0,0 1 0 0 0,0 0 0 0 0,0-1 0 0 0,0 1 0 0 0,0-1 0 0 0,1 1 0 0 0,0 0 0 0 0,12-1-6914 0 0,-2-1-1717 0 0</inkml:trace>
  <inkml:trace contextRef="#ctx0" brushRef="#br0" timeOffset="1">526 0 5984 0 0,'-9'3'622'0'0,"-15"5"3097"0"0,11-3 1281 0 0,0 0 1 0 0,-14 9-1 0 0,-2 6-1952 0 0,28-20-2463 0 0,1 4 360 0 0,0-4-930 0 0,0 1 0 0 0,0-1 1 0 0,0 0-1 0 0,0 0 0 0 0,0 0 1 0 0,0 0-1 0 0,0 1 0 0 0,0-1 0 0 0,0 0 1 0 0,0 0-1 0 0,0 0 0 0 0,0 1 1 0 0,0-1-1 0 0,0 0 0 0 0,0 0 1 0 0,0 0-1 0 0,0 0 0 0 0,0 1 1 0 0,1-1-1 0 0,-1 0 0 0 0,0 0 1 0 0,0 0-1 0 0,0 0 0 0 0,0 0 1 0 0,0 1-1 0 0,0-1 0 0 0,1 0 1 0 0,-1 0-1 0 0,0 0 0 0 0,0 0 1 0 0,0 0-1 0 0,0 0 0 0 0,1 0 0 0 0,-1 0 1 0 0,0 1-1 0 0,5 1 39 0 0,0 1 0 0 0,0-1 0 0 0,0 0-1 0 0,1 0 1 0 0,-1-1 0 0 0,0 0 0 0 0,1 0 0 0 0,-1 0-1 0 0,1 0 1 0 0,7-1 0 0 0,22 4 266 0 0,-29-3-264 0 0,-4-1-39 0 0,-1 0 0 0 0,1 0 0 0 0,-1 0 0 0 0,1 1 0 0 0,-1-1 0 0 0,1 0 0 0 0,-1 1 0 0 0,1-1 0 0 0,-1 1 1 0 0,0 0-1 0 0,1-1 0 0 0,-1 1 0 0 0,2 1 0 0 0,3 4 0 0 0,-6-4-12 0 0,1 0 0 0 0,-1 1 0 0 0,0-1 0 0 0,1 0 0 0 0,-1 0 0 0 0,0 1 0 0 0,0-1 0 0 0,-1 0 0 0 0,1 1 0 0 0,0-1 0 0 0,-1 0 0 0 0,1 0-1 0 0,-1 0 1 0 0,0 1 0 0 0,0-1 0 0 0,0 0 0 0 0,0 0 0 0 0,0 0 0 0 0,0 0 0 0 0,0 0 0 0 0,-1-1 0 0 0,1 1 0 0 0,-1 0 0 0 0,-2 2 0 0 0,-5 5 8 0 0,-1 0 1 0 0,-20 14-1 0 0,26-20-30 0 0,1 0-304 0 0,-1 0 1 0 0,0-1-1 0 0,0 1 1 0 0,0-1-1 0 0,-1 1 1 0 0,1-1-1 0 0,-1 0 1 0 0,1-1-1 0 0,-1 1 1 0 0,0-1-1 0 0,1 0 1 0 0,-10 1-1 0 0,3-4-1363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7:29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24879 0 0,'0'0'564'0'0,"-6"12"1370"0"0,4-9-1790 0 0,0 1 1 0 0,1-1 0 0 0,0 0 0 0 0,-1 1 0 0 0,1-1 0 0 0,0 1 0 0 0,1 0 0 0 0,-1-1 0 0 0,1 1 0 0 0,-1 0-1 0 0,1-1 1 0 0,0 1 0 0 0,0 0 0 0 0,2 5 0 0 0,-1-6-9 0 0,0 0 0 0 0,0 0 0 0 0,0 0 0 0 0,0 0 0 0 0,1 0 0 0 0,0-1 0 0 0,-1 1 0 0 0,1-1 1 0 0,0 1-1 0 0,0-1 0 0 0,0 0 0 0 0,1 0 0 0 0,-1 1 0 0 0,0-2 0 0 0,1 1 0 0 0,-1 0 0 0 0,7 2 0 0 0,-5-1-104 0 0,0-1-1 0 0,0 1 1 0 0,0-1-1 0 0,0 1 1 0 0,0 1 0 0 0,-1-1-1 0 0,1 0 1 0 0,3 6-1 0 0,-6-8-23 0 0,0 1-1 0 0,0 0 0 0 0,0-1 0 0 0,0 1 0 0 0,0 0 0 0 0,0 0 0 0 0,0 0 0 0 0,-1 0 0 0 0,1 0 1 0 0,-1 0-1 0 0,0 0 0 0 0,1 0 0 0 0,-1 0 0 0 0,0 0 0 0 0,0 0 0 0 0,0 0 0 0 0,-1 0 0 0 0,1 0 1 0 0,0 0-1 0 0,-1 0 0 0 0,1 0 0 0 0,-2 3 0 0 0,-1 2 16 0 0,-1 0 0 0 0,0-1-1 0 0,0 1 1 0 0,-1-1 0 0 0,0 1 0 0 0,0-1 0 0 0,0-1-1 0 0,0 1 1 0 0,-1-1 0 0 0,0 0 0 0 0,-1 0-1 0 0,1 0 1 0 0,-1-1 0 0 0,-9 4 0 0 0,10-5-1393 0 0,0 0 0 0 0,0-1 1 0 0,0 0-1 0 0,0-1 0 0 0,-1 1 0 0 0,-8 0 1 0 0,3-2-8600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8:25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41 4608 0 0,'-36'5'997'0'0,"15"-2"3400"0"0,-40 6 9946 0 0,62-9-14237 0 0,9 7 1411 0 0,15 4-1510 0 0,74 12 1625 0 0,-62-16-1118 0 0,1-2 0 0 0,46 0-1 0 0,150-19 673 0 0,-3-16-389 0 0,-140 17-530 0 0,240-27 471 0 0,-200 28-442 0 0,165 6-1 0 0,-212 6-255 0 0,-20 2-57 0 0,33 7-47 0 0,-3-1 1 0 0,0-2-12 0 0,-83-5-121 0 0,-10 0 187 0 0,0-1-1 0 0,0 0 1 0 0,0 0 0 0 0,0 0-1 0 0,0 1 1 0 0,0-1 0 0 0,0 0-1 0 0,0 0 1 0 0,0-1 0 0 0,0 1 0 0 0,0 0-1 0 0,0 0 1 0 0,0 0 0 0 0,0-1-1 0 0,-1 1 1 0 0,2-1 0 0 0,-11-9 715 0 0,-1 5-2846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8:30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142 151 15608 0 0,'-15'3'1186'0'0,"-57"11"-597"0"0,28 1 1792 0 0,34-9 5399 0 0,20-4-6813 0 0,20-2-1152 0 0,33-6 809 0 0,73 3 0 0 0,-72 4-282 0 0,75-11 0 0 0,115-17 181 0 0,-57 8 207 0 0,3 0-518 0 0,-34 5 40 0 0,-17 6-58 0 0,-99 6-164 0 0,104 0 127 0 0,17-1 49 0 0,38 0-25 0 0,-148 3-157 0 0,16-2-24 0 0,147-23 0 0 0,-196 21 0 0 0,-19 4 0 0 0,-1-1 0 0 0,1-1 0 0 0,14-4 0 0 0,-15 1-151 0 0,-10 0-182 0 0,-8 0-151 0 0,-16-2 469 0 0,-26-6-95 0 0,47 13 50 0 0,0-1-1939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28:38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31 6448 0 0,'-3'2'124'0'0,"0"0"0"0"0,-1-1 1 0 0,1 1-1 0 0,-1-1 1 0 0,0 0-1 0 0,0 0 0 0 0,1 0 1 0 0,-1-1-1 0 0,0 1 0 0 0,0-1 1 0 0,0 0-1 0 0,-5 0 0 0 0,4-1 330 0 0,0 0-1 0 0,0-1 0 0 0,0 1 0 0 0,0-1 1 0 0,0 0-1 0 0,0 0 0 0 0,0-1 0 0 0,-6-3 1 0 0,-20-16 5216 0 0,31 22-5549 0 0,-1 0 0 0 0,1 0 0 0 0,-1 0 1 0 0,1 0-1 0 0,-1 0 0 0 0,1 1 0 0 0,0-1 0 0 0,-1 0 0 0 0,1 0 0 0 0,-1 0 0 0 0,1 1 0 0 0,0-1 0 0 0,-1 0 1 0 0,1 0-1 0 0,0 1 0 0 0,-1-1 0 0 0,1 0 0 0 0,0 1 0 0 0,0-1 0 0 0,-1 0 0 0 0,1 1 0 0 0,0-1 1 0 0,0 1-1 0 0,0-1 0 0 0,-1 0 0 0 0,1 1 0 0 0,0 0 0 0 0,1 14 287 0 0,-1-13-428 0 0,1 0 0 0 0,-1 0-1 0 0,1 0 1 0 0,0 0 0 0 0,0-1 0 0 0,0 1 0 0 0,0 0-1 0 0,0-1 1 0 0,0 1 0 0 0,0 0 0 0 0,0-1-1 0 0,1 0 1 0 0,2 3 0 0 0,5 0 124 0 0,0 0 0 0 0,0-1-1 0 0,0 0 1 0 0,0-1 0 0 0,17 2-1 0 0,49 1 346 0 0,-12-2-147 0 0,54 4-66 0 0,-19-1-96 0 0,3-2-117 0 0,-51-2-2 0 0,52 7-1 0 0,268 30 585 0 0,-250-29-346 0 0,73-5 7 0 0,-131-6-164 0 0,-49 2-82 0 0,-1 0 1 0 0,0 1-1 0 0,20 6 0 0 0,4 0-21 0 0,26 1 116 0 0,66 0-1 0 0,62-7 301 0 0,-119-2-291 0 0,-28-3-9 0 0,1-1-1 0 0,83-20 0 0 0,-6 0 109 0 0,-2 6-188 0 0,207-27 76 0 0,-194 41-111 0 0,-5 1 0 0 0,-46-3 0 0 0,-1 4 0 0 0,97 9 0 0 0,10 0-119 0 0,-36-4 145 0 0,286 4 1699 0 0,-271-9-764 0 0,-37-3-388 0 0,-1 0-262 0 0,-113 5-357 0 0,0 1-1 0 0,26 6 0 0 0,-11 0-3735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03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43 3680 0 0,'-30'3'470'0'0,"-5"2"4206"0"0,31-5-4032 0 0,0 1 0 0 0,0-1 0 0 0,0 1 0 0 0,-7-2 0 0 0,-9 2 67 0 0,17-1-463 0 0,0 0 1 0 0,0 0-1 0 0,1 0 0 0 0,-1-1 1 0 0,0 1-1 0 0,0-1 1 0 0,0 0-1 0 0,-4-1 0 0 0,2 0 1370 0 0,-4-10 515 0 0,9 9-1885 0 0,-1 1-1 0 0,1 0 1 0 0,0 0-1 0 0,0 0 1 0 0,0 0-1 0 0,0 0 0 0 0,1-4 1 0 0,0-7 2827 0 0,4 14-2973 0 0,0 0 1 0 0,0 0-1 0 0,0 0 0 0 0,10 4 1 0 0,17 4 290 0 0,128 2 742 0 0,-117-10-999 0 0,73-7 0 0 0,-14-2 78 0 0,-38 5-147 0 0,280-10 77 0 0,89 24-144 0 0,242 29 447 0 0,-310-20-148 0 0,-321-18-266 0 0,472 3 178 0 0,-299-7-148 0 0,-23 0 46 0 0,56-1-2 0 0,184 8 256 0 0,-296-3-264 0 0,197 9 183 0 0,-130-10-78 0 0,-106-2-149 0 0,-9 3-25 0 0,64-2-47 0 0,-132-1-689 0 0,15-2-1228 0 0,-13-4-6735 0 0,-15 3 1110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05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87 3224 0 0,'-2'0'143'0'0,"-19"-1"551"0"0,-39-7 1 0 0,39 4 1156 0 0,-43-2-1 0 0,34 2-581 0 0,12 0 2573 0 0,35-11-1258 0 0,-6 10-2114 0 0,0 0 0 0 0,0 1 1 0 0,0 1-1 0 0,1-1 1 0 0,17-1-1 0 0,62-4 657 0 0,-61 7-809 0 0,148-4 676 0 0,-72 5-700 0 0,133 6-105 0 0,-96 1-155 0 0,370 16 1305 0 0,-238-10-675 0 0,132 9-158 0 0,-291-13-335 0 0,279 22 810 0 0,-304-23-361 0 0,177-8 0 0 0,-207-7-389 0 0,109-27 1 0 0,-35 4-55 0 0,-123 29-376 0 0,0 1 0 0 0,0 0 0 0 0,-1 1-1 0 0,15 1 1 0 0,-25-1-35 0 0,0 0 0 0 0,0 0 0 0 0,0 0 0 0 0,0 1 0 0 0,0-1 0 0 0,0 0 0 0 0,0 1 0 0 0,0-1 0 0 0,0 1 0 0 0,-1-1 0 0 0,1 1 0 0 0,0-1 0 0 0,0 1 0 0 0,1 1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10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18 175 3680 0 0,'0'0'1311'0'0,"-6"-18"4770"0"0,6 17-5787 0 0,0 1 0 0 0,-1-1 0 0 0,1 1 1 0 0,0-1-1 0 0,-1 1 0 0 0,1-1 0 0 0,0 1 1 0 0,-1-1-1 0 0,1 1 0 0 0,0 0 0 0 0,-1-1 1 0 0,1 1-1 0 0,-1 0 0 0 0,1-1 0 0 0,-1 1 1 0 0,1 0-1 0 0,-2-1 0 0 0,2 1-217 0 0,0 0 0 0 0,0 0 0 0 0,0 0 0 0 0,-1 1 0 0 0,1-1 0 0 0,0 0 0 0 0,0 0 1 0 0,0 0-1 0 0,0 0 0 0 0,-1 0 0 0 0,1 0 0 0 0,0 0 0 0 0,0 1 0 0 0,0-1 0 0 0,0 0 0 0 0,0 0 0 0 0,-1 0 0 0 0,1 0 0 0 0,0 1 0 0 0,0-1 0 0 0,0 0 0 0 0,0 0 0 0 0,0 0 1 0 0,0 1-1 0 0,0-1 0 0 0,0 0 0 0 0,0 0 0 0 0,0 0 0 0 0,0 1 0 0 0,-1 0-22 0 0,1 1 1 0 0,0-1-1 0 0,0 0 1 0 0,0 1-1 0 0,0-1 0 0 0,0 1 1 0 0,0-1-1 0 0,1 0 0 0 0,-1 1 1 0 0,0-1-1 0 0,1 0 1 0 0,-1 0-1 0 0,2 3 0 0 0,1 0 20 0 0,0-1-1 0 0,0 0 1 0 0,1 1-1 0 0,0-1 0 0 0,-1 0 1 0 0,1 0-1 0 0,0-1 0 0 0,0 1 1 0 0,1-1-1 0 0,-1 0 1 0 0,0 0-1 0 0,1-1 0 0 0,6 3 1 0 0,-1-1 13 0 0,-2-1-15 0 0,0 0 1 0 0,0-1-1 0 0,0 0 0 0 0,15 0 1 0 0,-4 0 5 0 0,29-1 16 0 0,1-2-1 0 0,62-10 0 0 0,-72 7-57 0 0,139-23 40 0 0,-26 2-82 0 0,75 9 5 0 0,-180 13 0 0 0,17 0 0 0 0,144 2 167 0 0,170-4 779 0 0,-224 1-620 0 0,41-9-154 0 0,-36 2-107 0 0,118-20 139 0 0,-80 7-60 0 0,-99 14 42 0 0,138-8 188 0 0,-199 18-242 0 0,45 6 0 0 0,17 8 244 0 0,-87-11-304 0 0,-3-1 74 0 0,0 1-1 0 0,-1 0 0 0 0,1 0 1 0 0,-1 0-1 0 0,13 7 1256 0 0,-25-10-1385 0 0,1 1 0 0 0,-1-1 0 0 0,0 0 0 0 0,1 0 0 0 0,-1 0 0 0 0,1 0 0 0 0,0-1 0 0 0,-1 1 0 0 0,1-1 0 0 0,-4-2 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11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32 5528 0 0,'0'0'422'0'0,"-2"0"-276"0"0,-15 2 121 0 0,-26 11 6235 0 0,30-9-6394 0 0,-4 2 280 0 0,15-6 114 0 0,4-1 85 0 0,20-7 809 0 0,2 1-569 0 0,1 1 0 0 0,47-4 0 0 0,20 2 25 0 0,46-2 127 0 0,207 3 206 0 0,106 34-489 0 0,-89 13-521 0 0,209 18 617 0 0,-18-3 512 0 0,-305-20-1020 0 0,127 12-103 0 0,-285-38-181 0 0,62 3 11 0 0,-56-8 49 0 0,308 5 145 0 0,-289-6-117 0 0,-77-1-52 0 0,-25-1-195 0 0,0 1 0 0 0,16 4 0 0 0,-5-1-1948 0 0,-14-2-3491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17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26 3224 0 0,'-9'-4'9307'0'0,"2"1"-8053"0"0,3 1-211 0 0,1 0 0 0 0,0 0 1 0 0,0 0-1 0 0,0 0 0 0 0,-7-6 6035 0 0,29 16-6600 0 0,-17-8-451 0 0,47 16 482 0 0,-44-14-452 0 0,0-1-1 0 0,0 0 1 0 0,1-1-1 0 0,-1 1 1 0 0,0-1 0 0 0,0 0-1 0 0,9-1 1 0 0,5-2 136 0 0,0 2-1 0 0,28 0 1 0 0,1 1-354 0 0,88-5 352 0 0,-59 4-121 0 0,-16 2 21 0 0,155-2 116 0 0,-112 2-186 0 0,495-11 160 0 0,-73 22 334 0 0,130 51 501 0 0,-300-41-736 0 0,-303-22-243 0 0,276-12 545 0 0,-301 8-687 0 0,200-14 55 0 0,-215 18-328 0 0,0 1 0 0 0,0 1 0 0 0,0 0 0 0 0,16 5-1 0 0,-14-2-594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24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 2760 0 0,'-13'-1'17566'0'0,"14"1"-17464"0"0,4 6 1560 0 0,6 3-1729 0 0,-5-7 178 0 0,0 1 0 0 0,0-1 0 0 0,0-1 0 0 0,1 1 0 0 0,8 0 0 0 0,3 2 38 0 0,8 0 105 0 0,32 3 1 0 0,-18-4 0 0 0,159 13 623 0 0,-94-9-615 0 0,-33-4-41 0 0,22 1 248 0 0,-28 3-140 0 0,0-4 1 0 0,123-8-1 0 0,-141 0-260 0 0,25-4 231 0 0,141 1 0 0 0,-85 19-138 0 0,-15-2 469 0 0,-67-4-422 0 0,59 2 118 0 0,107-7 0 0 0,-186-1-241 0 0,259-3 477 0 0,-73 10 18 0 0,-157-3-422 0 0,-1-2 0 0 0,66-8-1 0 0,-7-8 177 0 0,-100 13-291 0 0,-8 1-12 0 0,1 0-1 0 0,-1-1 1 0 0,1 0-1 0 0,-1 0 1 0 0,11-5-1 0 0,-16 6-40 0 0,0 0-1 0 0,0 0 1 0 0,1 1 0 0 0,-1-1-1 0 0,0 0 1 0 0,0 0 0 0 0,-1 0-1 0 0,1 0 1 0 0,0 0 0 0 0,0 0-1 0 0,0-1 1 0 0,-1 1 0 0 0,1 0-1 0 0,0 0 1 0 0,-1 0 0 0 0,1-1-1 0 0,-1 1 1 0 0,0 0 0 0 0,1-3-1 0 0,-1 2-75 0 0,1-21-4509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24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2 8144 0 0,'-4'1'205'0'0,"0"0"0"0"0,0 0 1 0 0,0 0-1 0 0,0 0 0 0 0,0-1 1 0 0,-1 0-1 0 0,1 0 0 0 0,0 0 1 0 0,0 0-1 0 0,0 0 0 0 0,-7-2 1 0 0,-17-1 2303 0 0,20 2-2161 0 0,3 1 2023 0 0,9 3-1206 0 0,8 3-828 0 0,1 0-1 0 0,-1-1 1 0 0,1-1 0 0 0,0 0 0 0 0,1-1 0 0 0,-1 0 0 0 0,15 0-1 0 0,-19-2-152 0 0,66 7 1250 0 0,98-2 0 0 0,35 3-262 0 0,-138-2-846 0 0,167 26 812 0 0,-223-30-844 0 0,1-1-1 0 0,26 2 1 0 0,-35-4-204 0 0,-1 0 1 0 0,1 0 0 0 0,0-1 0 0 0,-1 0 0 0 0,1 0 0 0 0,-1-1 0 0 0,0 1 0 0 0,0-1-1 0 0,1 0 1 0 0,6-5 0 0 0,-4 2 68 0 0,0 0 1 0 0,-1-1-1 0 0,7-7 0 0 0,2-1-105 0 0,-14 13-12 0 0,-1 0-163 0 0,0 1-1 0 0,0 0 0 0 0,0 0 0 0 0,0 0 0 0 0,0 0 0 0 0,0 0 0 0 0,0 0 0 0 0,0 0 0 0 0,0 1 0 0 0,0-1 0 0 0,0 0 0 0 0,0 0 0 0 0,0 1 0 0 0,0-1 0 0 0,0 1 0 0 0,0-1 0 0 0,0 1 0 0 0,-1-1 0 0 0,1 1 0 0 0,0-1 0 0 0,0 1 0 0 0,0 1 0 0 0,4 1-1582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24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99 2304 0 0,'-14'-2'200'0'0,"9"2"463"0"0,3 0 101 0 0,1 0 0 0 0,-1 0-1 0 0,1 0 1 0 0,-1 0 0 0 0,0 0 0 0 0,1 0-1 0 0,-1 0 1 0 0,1 0 0 0 0,-1-1-1 0 0,1 1 1 0 0,-1-1 0 0 0,1 1-1 0 0,-1-1 1 0 0,1 0 0 0 0,-1 0-1 0 0,-2-1 770 0 0,7-6-26 0 0,-1 6-1361 0 0,-1 1 0 0 0,0 0 0 0 0,1-1 1 0 0,0 1-1 0 0,-1 0 0 0 0,1 0 0 0 0,0 0 0 0 0,-1 0 0 0 0,1 0 0 0 0,0 1 0 0 0,0-1 1 0 0,0 0-1 0 0,0 1 0 0 0,0-1 0 0 0,2 1 0 0 0,31-3 600 0 0,154-2 999 0 0,41-11-450 0 0,-70 2-570 0 0,15 2 211 0 0,129-4-398 0 0,-254 16-496 0 0,86 3 188 0 0,-125-2-1084 0 0,-1-1 0 0 0,17-1 0 0 0,-13-2-7949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28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 6392 0 0,'0'0'5622'0'0,"-19"-1"7326"0"0,21 3-12786 0 0,-1 1 0 0 0,1-1 1 0 0,0 0-1 0 0,-1 0 0 0 0,1 0 1 0 0,0 0-1 0 0,1 0 0 0 0,-1 0 1 0 0,0 0-1 0 0,0 0 0 0 0,1-1 0 0 0,-1 0 1 0 0,1 1-1 0 0,-1-1 0 0 0,1 0 1 0 0,0 0-1 0 0,3 1 0 0 0,8 2 289 0 0,0-1 0 0 0,16 2 0 0 0,-21-4-184 0 0,26 3 211 0 0,0-1 0 0 0,0-2 0 0 0,1-2 0 0 0,43-6-1 0 0,-41 4-542 0 0,58 0 0 0 0,-39 7-9470 0 0,-37-2-28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28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0 118 23039 0 0,'0'0'528'0'0,"6"11"1259"0"0,-3-10-1755 0 0,-1 1 1 0 0,1-1-1 0 0,0 1 0 0 0,-1-1 1 0 0,1 0-1 0 0,0 0 0 0 0,0 0 0 0 0,0 0 1 0 0,0-1-1 0 0,0 1 0 0 0,0-1 1 0 0,5 0-1 0 0,2 1 379 0 0,-1-2 0 0 0,17-1 0 0 0,-12-1 23 0 0,-1-1 0 0 0,0-1 0 0 0,0 0-1 0 0,0-1 1 0 0,0 0 0 0 0,-1-1 0 0 0,14-9-1 0 0,-7 4-322 0 0,34-15-1 0 0,-25 14-61 0 0,-19 8-192 0 0,1 0 0 0 0,0 1-1 0 0,0 0 1 0 0,19-4 0 0 0,-18 6 68 0 0,5 0-1411 0 0,27-2 1 0 0,-18 4-37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2.2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3224 0 0,'0'0'18255'0'0,"12"8"-16579"0"0,1-4-1453 0 0,-1 0-1 0 0,1-1 0 0 0,-1 0 0 0 0,25 2 0 0 0,54-4 1728 0 0,-57-1-1262 0 0,43 4-1 0 0,14 3-687 0 0,8 1 0 0 0,-65-5 381 0 0,0-2 0 0 0,1-1 1 0 0,35-6-1 0 0,35 1 374 0 0,-87 4-699 0 0,21 1 165 0 0,67 8 1 0 0,-76-4-147 0 0,-17-3-36 0 0,25 7 0 0 0,-22-3 120 0 0,-1-1 1 0 0,1 0-1 0 0,0-1 0 0 0,0-1 0 0 0,0 0 0 0 0,28-2 1 0 0,-27-1-113 0 0,16-3-53 0 0,22-14 139 0 0,-51 16-87 0 0,0 0 0 0 0,0 0-1 0 0,0 0 1 0 0,-1-1 0 0 0,1 1-1 0 0,-1-1 1 0 0,1 0-1 0 0,4-5 1 0 0,-7 5-66 0 0,-1 3-76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5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20 5760 0 0,'-18'5'624'0'0,"7"-4"130"0"0,0 0 0 0 0,0 0 1 0 0,0-1-1 0 0,0 0 0 0 0,0-1 0 0 0,-12-3 1 0 0,22 4-539 0 0,0 0 1 0 0,0-1 0 0 0,0 1-1 0 0,0 0 1 0 0,0-1 0 0 0,0 1-1 0 0,0-1 1 0 0,0 1 0 0 0,0-1-1 0 0,0 0 1 0 0,0 1 0 0 0,0-1-1 0 0,0 0 1 0 0,1 0 0 0 0,-12-14 12545 0 0,24 17-11255 0 0,-11 0-1430 0 0,15 2 257 0 0,-10-3-334 0 0,1 2 0 0 0,-1-1 0 0 0,1 1 0 0 0,-1 0 1 0 0,7 4-1 0 0,-7-3 83 0 0,0-1 1 0 0,1 0-1 0 0,-1 0 0 0 0,0 0 1 0 0,11 2-1 0 0,11-2 64 0 0,0 0 0 0 0,0-2 0 0 0,1-1 0 0 0,41-6 1 0 0,34 0-87 0 0,130-7 1 0 0,-46 1 4 0 0,-177 12-59 0 0,136-1 50 0 0,39 1 109 0 0,128 9-6 0 0,-127-4-203 0 0,241 14 256 0 0,-169-13-296 0 0,-133-5 569 0 0,137-1-381 0 0,26 0 86 0 0,33 13 297 0 0,-194-12-488 0 0,-60-2 0 0 0,-29-1-43 0 0,-39 2-4 0 0,0 1 0 0 0,-1 0 0 0 0,1-1 0 0 0,0 1 1 0 0,0 0-1 0 0,-1-1 0 0 0,1 1 0 0 0,0-1 0 0 0,-1 1 0 0 0,1 0 0 0 0,-1-1 0 0 0,1 1 0 0 0,-1-1 0 0 0,1 1 0 0 0,-1-1 0 0 0,1 0 0 0 0,-1 1 0 0 0,-16 9-1594 0 0,6-3 186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6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17047 0 0,'0'0'8435'0'0,"-13"13"-5850"0"0,12-10-2445 0 0,0 1 0 0 0,0 0-1 0 0,0-1 1 0 0,1 1 0 0 0,-1-1 0 0 0,1 1 0 0 0,0 0-1 0 0,0 0 1 0 0,0-1 0 0 0,1 1 0 0 0,-1 0-1 0 0,2 4 1 0 0,0 2-44 0 0,1 9 99 0 0,1 0 0 0 0,0 0 0 0 0,10 24-1 0 0,27 53 488 0 0,-22-54-468 0 0,74 132 368 0 0,-55-108-376 0 0,-33-58-201 0 0,0 0 0 0 0,0-1 1 0 0,1 1-1 0 0,0-1 0 0 0,0 0 0 0 0,1 0 1 0 0,0-1-1 0 0,12 9 0 0 0,-16-13-118 0 0,0 0 1 0 0,0 0-1 0 0,1-1 0 0 0,-1 1 0 0 0,1-1 0 0 0,0 0 0 0 0,-1 0 1 0 0,1 0-1 0 0,0 0 0 0 0,4 0 0 0 0,-5-1-220 0 0,0 0 1 0 0,0 0-1 0 0,1-1 0 0 0,-1 1 0 0 0,0-1 0 0 0,0 0 0 0 0,0 0 0 0 0,0 0 1 0 0,-1 0-1 0 0,1 0 0 0 0,0-1 0 0 0,0 1 0 0 0,-1-1 0 0 0,3-2 1 0 0,12-10-9318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6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832 14 21191 0 0,'-3'0'369'0'0,"-1"-1"0"0"0,0 0-1 0 0,0 1 1 0 0,0-1-1 0 0,-6-3 1 0 0,7 3-199 0 0,0 0 0 0 0,0 0 0 0 0,0 0 1 0 0,0 0-1 0 0,0 0 0 0 0,0 1 0 0 0,-5 0 0 0 0,6 0-38 0 0,1 0 0 0 0,0 0-1 0 0,-1 1 1 0 0,1-1 0 0 0,-1 1 0 0 0,1-1 0 0 0,0 1-1 0 0,0 0 1 0 0,-1-1 0 0 0,1 1 0 0 0,0 0-1 0 0,0 0 1 0 0,0 0 0 0 0,0 0 0 0 0,0 0-1 0 0,0 0 1 0 0,0 0 0 0 0,0 0 0 0 0,0 1 0 0 0,1-1-1 0 0,-2 2 1 0 0,-61 89 1715 0 0,2-4-1550 0 0,3 13-75 0 0,-27 44-3 0 0,-107 124 212 0 0,106-149-242 0 0,6-7-51 0 0,60-89-114 0 0,0 0 1 0 0,-32 28-1 0 0,33-39 456 0 0,8-5-3107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7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40 376 23039 0 0,'0'0'1126'0'0,"12"-7"255"0"0,6-7-842 0 0,-1-1 1 0 0,-1-1-1 0 0,19-22 1 0 0,0 0 194 0 0,24-27 43 0 0,-35 34-628 0 0,30-45 1 0 0,-52 71-136 0 0,1 1 1 0 0,-1-1 0 0 0,0 1 0 0 0,0-1-1 0 0,0 0 1 0 0,-1 0 0 0 0,2-7 0 0 0,-3 11-8 0 0,0 0 0 0 0,0 0 0 0 0,0 0 1 0 0,0-1-1 0 0,0 1 0 0 0,0 0 0 0 0,0 0 1 0 0,0 0-1 0 0,0 0 0 0 0,0 0 0 0 0,-1 0 0 0 0,1 0 1 0 0,0 0-1 0 0,-1 0 0 0 0,1 0 0 0 0,-1 0 1 0 0,1 0-1 0 0,-1 0 0 0 0,1 1 0 0 0,-1-1 1 0 0,0 0-1 0 0,1 0 0 0 0,-1 0 0 0 0,0 1 1 0 0,0-1-1 0 0,0 0 0 0 0,1 1 0 0 0,-1-1 1 0 0,0 1-1 0 0,0-1 0 0 0,0 1 0 0 0,0-1 1 0 0,0 1-1 0 0,0 0 0 0 0,0-1 0 0 0,0 1 0 0 0,0 0 1 0 0,0 0-1 0 0,0 0 0 0 0,-2 0 0 0 0,-4 0 27 0 0,0 0 0 0 0,0 0 0 0 0,1 1-1 0 0,-1 0 1 0 0,0 0 0 0 0,1 1 0 0 0,-1 0 0 0 0,1 0-1 0 0,0 1 1 0 0,-1-1 0 0 0,1 1 0 0 0,0 1-1 0 0,1-1 1 0 0,-7 6 0 0 0,-2 1 50 0 0,1 2 0 0 0,1-1 1 0 0,-1 2-1 0 0,-13 18 0 0 0,7-7 54 0 0,1 1 0 0 0,1 0 0 0 0,1 2 0 0 0,1 0 0 0 0,-14 35 0 0 0,28-58-138 0 0,-1 0-1 0 0,1 0 1 0 0,0 1 0 0 0,0-1-1 0 0,1 0 1 0 0,-1 0-1 0 0,1 1 1 0 0,0-1-1 0 0,0 0 1 0 0,0 1 0 0 0,1-1-1 0 0,-1 0 1 0 0,1 0-1 0 0,0 1 1 0 0,1-1-1 0 0,1 5 1 0 0,-1-6-39 0 0,0 0 1 0 0,-1 0 0 0 0,1 0-1 0 0,1-1 1 0 0,-1 1-1 0 0,0-1 1 0 0,1 1-1 0 0,-1-1 1 0 0,1 0-1 0 0,0 0 1 0 0,-1 0 0 0 0,1 0-1 0 0,0-1 1 0 0,0 1-1 0 0,0-1 1 0 0,1 0-1 0 0,-1 0 1 0 0,0 0-1 0 0,0 0 1 0 0,1 0-1 0 0,3 0 1 0 0,7 0-707 0 0,0 0-1 0 0,0-1 0 0 0,0-1 1 0 0,0 0-1 0 0,23-4 1 0 0,10-7-8870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7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398 3 21655 0 0,'-8'-1'747'0'0,"-1"0"-1"0"0,1 1 0 0 0,0 0 1 0 0,-1 0-1 0 0,-15 3 0 0 0,-2 6 3965 0 0,25-9-3853 0 0,13 10 23 0 0,-3-7-860 0 0,0 0 0 0 0,0-1 1 0 0,0 0-1 0 0,18 1 0 0 0,-13-2 7 0 0,21 5 0 0 0,-31-5-26 0 0,0 0 0 0 0,-1 1 0 0 0,1-1 0 0 0,0 1 0 0 0,-1-1 0 0 0,0 1 0 0 0,1 0 0 0 0,-1 1 0 0 0,0-1 0 0 0,4 4 0 0 0,-6-4-2 0 0,1 0 0 0 0,-1 0 0 0 0,1 0 0 0 0,-1 1 0 0 0,0-1 0 0 0,0 0 0 0 0,0 1 0 0 0,0-1 0 0 0,0 1 0 0 0,0 0 0 0 0,-1-1 0 0 0,1 1 0 0 0,-1-1 0 0 0,0 1 0 0 0,0 0 0 0 0,0-1 0 0 0,0 1 0 0 0,0 0 0 0 0,-1-1 0 0 0,1 1 0 0 0,-1 0 0 0 0,-1 4 0 0 0,-1 1 0 0 0,0 0 0 0 0,0-1 0 0 0,-1 1 0 0 0,0 0 0 0 0,0-1 0 0 0,-6 7 0 0 0,-16 18 0 0 0,-1-2 0 0 0,-2-1 0 0 0,0-1 0 0 0,-2-1 0 0 0,-40 25 0 0 0,-27 16-3114 0 0,-1-2-4498 0 0,60-42-1877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27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3680 0 0,'0'0'167'0'0,"3"-20"12335"0"0,-1 19-12421 0 0,1 1 0 0 0,-1-1 0 0 0,0 1 0 0 0,0 0 0 0 0,0 0 0 0 0,0-1 1 0 0,0 1-1 0 0,0 0 0 0 0,0 1 0 0 0,0-1 0 0 0,4 1 0 0 0,9 1 292 0 0,20 0 272 0 0,10-1 42 0 0,30-2 194 0 0,90 11-1 0 0,19-1-583 0 0,-24 0 645 0 0,-94 3-680 0 0,-9-2 2 0 0,110-1 478 0 0,-124-8-555 0 0,50 3 278 0 0,121 0 241 0 0,-148-6-425 0 0,-25 1 96 0 0,52-7 1 0 0,52-5 103 0 0,-81 9-484 0 0,264-4 228 0 0,-290 8-218 0 0,119-5 365 0 0,76 2 368 0 0,-207 3-431 0 0,44-5-1 0 0,-18 0-125 0 0,-12 2-47 0 0,77 6 0 0 0,-108-3-127 0 0,-7 0-4 0 0,-1 0 0 0 0,1 0 0 0 0,0 0 0 0 0,0 0 0 0 0,0 0 0 0 0,0 1 0 0 0,0-1 0 0 0,3 2-1 0 0,0-2 156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8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20 23039 0 0,'0'0'528'0'0,"4"-10"1259"0"0,-4 8-1696 0 0,7-5 103 0 0,-6 7 177 0 0,-5 61 183 0 0,-18 108 1 0 0,0-9-59 0 0,2 132 1453 0 0,20-278-1911 0 0,0-1 0 0 0,0 1 0 0 0,1-1 0 0 0,1 0 0 0 0,0 1 0 0 0,8 25 0 0 0,-9-35 28 0 0,1 0 1 0 0,0 0-1 0 0,0 0 1 0 0,0 1-1 0 0,0-2 1 0 0,0 1 0 0 0,1 0-1 0 0,0 0 1 0 0,0-1-1 0 0,0 0 1 0 0,0 1-1 0 0,1-1 1 0 0,-1 0 0 0 0,1-1-1 0 0,-1 1 1 0 0,1-1-1 0 0,0 1 1 0 0,0-1-1 0 0,0 0 1 0 0,1-1-1 0 0,-1 1 1 0 0,0-1 0 0 0,1 0-1 0 0,4 1 1 0 0,1-1-91 0 0,1 0 1 0 0,-1-1 0 0 0,0-1-1 0 0,1 0 1 0 0,13-2-1 0 0,54-17 407 0 0,-22 6-291 0 0,31-5 79 0 0,169-14 0 0 0,-112 27-194 0 0,-125 2-170 0 0,-18 3 407 0 0,-9-2 217 0 0,-33-17-419 0 0,1-2 1 0 0,-45-34-1 0 0,68 45-9 0 0,-102-63-851 0 0,118 74 848 0 0,0 0 0 0 0,0-1 0 0 0,0 0 0 0 0,1 1 0 0 0,-1-1 0 0 0,0 1 0 0 0,0-1 0 0 0,0 0 0 0 0,0 0 0 0 0,1 1 0 0 0,-1-1 0 0 0,0 0 0 0 0,1 0 0 0 0,-1 0 0 0 0,1 0 0 0 0,-1 0 0 0 0,1 0 0 0 0,-1 0 0 0 0,1 0 0 0 0,0 0 0 0 0,-1-2 0 0 0,1 3 0 0 0,1-1 0 0 0,-1 0 0 0 0,0 0 0 0 0,0 0 0 0 0,1 0 0 0 0,-1 1 0 0 0,1-1 0 0 0,-1 0 0 0 0,1 0 0 0 0,-1 1 0 0 0,1-1 0 0 0,-1 0 0 0 0,1 1 0 0 0,-1-1 0 0 0,1 1 0 0 0,0-1 0 0 0,0 1 0 0 0,-1-1 0 0 0,1 1 0 0 0,1-1 0 0 0,4-2 0 0 0,0 0 0 0 0,0 1 0 0 0,0 0 0 0 0,1 0 0 0 0,7-2 0 0 0,8 1 0 0 0,0 1 0 0 0,0 0 0 0 0,28 3 0 0 0,64 11 0 0 0,-101-10 0 0 0,0 2 0 0 0,0-1 0 0 0,-1 1 0 0 0,1 1 0 0 0,19 11 0 0 0,-30-15 0 0 0,0 0 0 0 0,0 1 0 0 0,0-1 0 0 0,-1 1 0 0 0,1-1 0 0 0,0 1 0 0 0,-1 0 0 0 0,1 0 0 0 0,-1 0 0 0 0,0-1 0 0 0,0 1 0 0 0,0 0 0 0 0,0 1 0 0 0,0-1 0 0 0,0 0 0 0 0,0 0 0 0 0,-1 0 0 0 0,1 0 0 0 0,-1 1 0 0 0,1 3 0 0 0,-1 0 0 0 0,1-1 0 0 0,-2 1 0 0 0,1-1 0 0 0,0 1 0 0 0,-1-1 0 0 0,0 1 0 0 0,-3 7 0 0 0,-3 4 0 0 0,0 0 0 0 0,-1 0 0 0 0,-1-1 0 0 0,-1 0 0 0 0,-20 26 0 0 0,-68 66 0 0 0,-3-13-485 0 0,53-60-8908 0 0,34-27-40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8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16583 0 0,'0'5'8420'0'0,"2"24"-7536"0"0,26 292 60 0 0,-22-230-824 0 0,5 136-48 0 0,-14-77-2989 0 0,0-133-3064 0 0,-2-3-1824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8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23039 0 0,'0'0'1126'0'0,"8"3"63"0"0,0 0-1083 0 0,-1-1 0 0 0,0 0 0 0 0,0 0 0 0 0,1-1 0 0 0,-1 1 0 0 0,1-2 0 0 0,7 1 0 0 0,56-5 2195 0 0,-7 0-686 0 0,-50 4-1282 0 0,121 1 1014 0 0,1 8-3526 0 0,-113-7 648 0 0,-3-2-350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9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19 23039 0 0,'-3'-14'2507'0'0,"3"14"-2484"0"0,0 0 0 0 0,0 0 1 0 0,0 0-1 0 0,0 0 0 0 0,0-1 0 0 0,0 1 1 0 0,0 0-1 0 0,0 0 0 0 0,0 0 0 0 0,0 0 1 0 0,0-1-1 0 0,0 1 0 0 0,0 0 0 0 0,0 0 1 0 0,0 0-1 0 0,0 0 0 0 0,0-1 0 0 0,0 1 1 0 0,1 0-1 0 0,-1 0 0 0 0,0 0 0 0 0,0 0 1 0 0,0 0-1 0 0,0 0 0 0 0,0-1 0 0 0,0 1 1 0 0,0 0-1 0 0,1 0 0 0 0,-1 0 0 0 0,0 0 1 0 0,0 0-1 0 0,0 0 0 0 0,0 0 0 0 0,1 0 1 0 0,-1 0-1 0 0,0 0 0 0 0,8 2 308 0 0,4 7-13 0 0,-8-3-266 0 0,1 1 0 0 0,-2-1 0 0 0,1 1 0 0 0,-1 0 0 0 0,0 0 0 0 0,-1 0 0 0 0,1 0 0 0 0,-1 0 0 0 0,-1 0 0 0 0,2 10 0 0 0,-1 3-66 0 0,-1 0-1 0 0,-1 33 0 0 0,-3-24 383 0 0,-2 1 0 0 0,0-1 0 0 0,-19 56 0 0 0,15-66 2123 0 0,8-27-2326 0 0,1 4-165 0 0,0-1 0 0 0,0 0 0 0 0,1 0 0 0 0,0 1 0 0 0,0-1 0 0 0,0 0 0 0 0,0 1 0 0 0,1-1 0 0 0,-1 1 0 0 0,5-7 0 0 0,3-7 0 0 0,13-16 0 0 0,-11 16 0 0 0,1 2 0 0 0,1 0 0 0 0,0 0 0 0 0,2 1 0 0 0,-1 1 0 0 0,2 0 0 0 0,24-17 0 0 0,-37 30-162 0 0,0-1-1 0 0,0 1 1 0 0,-1-1 0 0 0,1 1-1 0 0,0 0 1 0 0,0 0-1 0 0,0 0 1 0 0,0 1 0 0 0,0-1-1 0 0,1 1 1 0 0,-1-1 0 0 0,0 1-1 0 0,0 0 1 0 0,0 0 0 0 0,0 1-1 0 0,0-1 1 0 0,0 1-1 0 0,0-1 1 0 0,1 1 0 0 0,-2 0-1 0 0,1 0 1 0 0,0 0 0 0 0,0 1-1 0 0,0-1 1 0 0,0 1 0 0 0,4 3-1 0 0,4 1-1509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9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6448 0 0,'0'0'297'0'0,"-6"3"91"0"0,3-3 1547 0 0,1 1-1 0 0,0 0 1 0 0,-1-1-1 0 0,1 1 1 0 0,-2 2 1934 0 0,-3 1-1935 0 0,6-3-1329 0 0,-1 0 1 0 0,1 1-1 0 0,-1-1 1 0 0,1 1-1 0 0,0-1 0 0 0,0 1 1 0 0,0-1-1 0 0,-2 3 0 0 0,2 1-879 0 0,-1 0 0 0 0,0 0 0 0 0,1 0 0 0 0,0 0 0 0 0,-1 10 0 0 0,-1 3 1771 0 0,1-2-1315 0 0,0 1-1 0 0,1-1 1 0 0,1 0 0 0 0,0 0-1 0 0,1 1 1 0 0,1-1 0 0 0,0 0 0 0 0,1 0-1 0 0,8 24 1 0 0,-10-37-148 0 0,0 0 0 0 0,0 0 0 0 0,1-1 0 0 0,-1 1 0 0 0,1 0-1 0 0,-1-1 1 0 0,1 1 0 0 0,0-1 0 0 0,0 0 0 0 0,0 0 0 0 0,0 0 0 0 0,0 0 0 0 0,1 0 0 0 0,-1 0-1 0 0,0 0 1 0 0,1-1 0 0 0,0 1 0 0 0,-1-1 0 0 0,1 1 0 0 0,0-1 0 0 0,0 0 0 0 0,-1-1 0 0 0,1 1-1 0 0,0 0 1 0 0,0-1 0 0 0,0 1 0 0 0,0-1 0 0 0,0 0 0 0 0,0 0 0 0 0,0 0 0 0 0,0 0 0 0 0,0-1-1 0 0,0 1 1 0 0,0-1 0 0 0,0 0 0 0 0,0 0 0 0 0,0 0 0 0 0,-1 0 0 0 0,1 0 0 0 0,0-1 0 0 0,-1 1-1 0 0,3-3 1 0 0,10-7 98 0 0,-1 0-1 0 0,0-2 0 0 0,22-25 0 0 0,27-47-117 0 0,-35 47 325 0 0,-1 6 198 0 0,-26 31-401 0 0,0 2-108 0 0,0 2-28 0 0,1 0 1 0 0,-1-1-1 0 0,0 1 1 0 0,1 0-1 0 0,-1 0 1 0 0,-1 0-1 0 0,1 0 0 0 0,0 0 1 0 0,-1 0-1 0 0,1 6 1 0 0,-3 35-1 0 0,0-15-1 0 0,2-23-9 0 0,0 10-570 0 0,0 1 0 0 0,1-1 0 0 0,6 28 0 0 0,-6-40 326 0 0,0 0 0 0 0,0 0 0 0 0,1 0 0 0 0,-1 0 1 0 0,1 0-1 0 0,0 0 0 0 0,0-1 0 0 0,0 1 0 0 0,1-1 0 0 0,-1 1 0 0 0,1-1 0 0 0,0 0 0 0 0,0 0 1 0 0,0 0-1 0 0,0 0 0 0 0,1-1 0 0 0,-1 1 0 0 0,1-1 0 0 0,5 3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39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19 256 17503 0 0,'0'0'1588'0'0,"1"0"-1304"0"0,2 1-86 0 0,-1 0-1 0 0,1-1 0 0 0,0 1 0 0 0,0 0 0 0 0,0-1 0 0 0,0 0 0 0 0,0 0 0 0 0,-1 0 0 0 0,1 0 1 0 0,0 0-1 0 0,0-1 0 0 0,0 1 0 0 0,4-2 0 0 0,1-1 661 0 0,0 0-1 0 0,14-8 1 0 0,-9 4-663 0 0,6-3 316 0 0,-1-1 0 0 0,0 0 0 0 0,-1-2-1 0 0,-1 0 1 0 0,0-1 0 0 0,0 0 0 0 0,-2-1 0 0 0,18-22-1 0 0,-28 31-447 0 0,-1 1 0 0 0,1-1 0 0 0,-1 1 0 0 0,0-1 0 0 0,0 0 0 0 0,4-13 0 0 0,-7 18-59 0 0,0 0 0 0 0,1 0 0 0 0,-1-1 0 0 0,0 1 0 0 0,1 0 0 0 0,-1-1 0 0 0,0 1 0 0 0,0 0 0 0 0,0 0 0 0 0,0-1 0 0 0,-1 1 0 0 0,1 0 0 0 0,0-1 0 0 0,0 1 0 0 0,-1 0 0 0 0,1 0 0 0 0,-1-1 0 0 0,1 1 0 0 0,-1 0 0 0 0,1 0 0 0 0,-1 0 0 0 0,0 0 0 0 0,1 0 0 0 0,-1 0 0 0 0,0 0 0 0 0,0 0 0 0 0,0 0 0 0 0,0 0 0 0 0,0 0 1 0 0,0 1-1 0 0,0-1 0 0 0,0 0 0 0 0,0 1 0 0 0,-1-1 0 0 0,1 0 0 0 0,0 1 0 0 0,0 0 0 0 0,0-1 0 0 0,-1 1 0 0 0,1 0 0 0 0,0-1 0 0 0,-3 1 0 0 0,-2 0 12 0 0,-1-1 0 0 0,0 1 0 0 0,1 1 0 0 0,-1-1 0 0 0,0 1 0 0 0,1 0 0 0 0,-1 1 1 0 0,1-1-1 0 0,-1 1 0 0 0,1 1 0 0 0,0-1 0 0 0,0 1 0 0 0,-7 4 0 0 0,-7 6 432 0 0,-1 1 0 0 0,-21 20 0 0 0,37-30-436 0 0,-5 4 10 0 0,1 0 0 0 0,0 1 0 0 0,0 0 0 0 0,1 1 0 0 0,0 0 0 0 0,1 0 0 0 0,0 1 0 0 0,-8 17 0 0 0,13-23-5 0 0,0 0 1 0 0,0 0-1 0 0,0 0 1 0 0,1 0 0 0 0,0 0-1 0 0,0 1 1 0 0,0-1-1 0 0,1 0 1 0 0,0 1-1 0 0,0-1 1 0 0,0 1-1 0 0,1-1 1 0 0,-1 0-1 0 0,1 1 1 0 0,0-1 0 0 0,1 0-1 0 0,0 0 1 0 0,-1 0-1 0 0,1 0 1 0 0,1 0-1 0 0,-1 0 1 0 0,5 6-1 0 0,-3-6-12 0 0,1 0 1 0 0,-1 0-1 0 0,1 0 0 0 0,0-1 0 0 0,1 1 0 0 0,-1-1 0 0 0,1-1 0 0 0,0 1 0 0 0,0-1 0 0 0,0 0 0 0 0,0 0 0 0 0,0 0 1 0 0,1-1-1 0 0,-1 0 0 0 0,9 1 0 0 0,-1 0-665 0 0,0-1 1 0 0,18 0-1 0 0,25-3-7826 0 0,-28-2-947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1:51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96 3224 0 0,'-2'0'583'0'0,"-22"-10"16932"0"0,31 12-17510 0 0,6 5 453 0 0,-9-5-297 0 0,0 0 1 0 0,0-1-1 0 0,1 1 0 0 0,6 1 0 0 0,4 0 168 0 0,-1-1-1 0 0,1 0 1 0 0,0-1-1 0 0,0-1 0 0 0,26-3 1 0 0,-17 0-48 0 0,55-3 170 0 0,-57 5-214 0 0,38-8 1 0 0,-38 6-48 0 0,-9 1-52 0 0,6-2 68 0 0,-1 2-1 0 0,1 0 1 0 0,36 2-1 0 0,4 5 49 0 0,-46-4-158 0 0,23-1 1 0 0,5 1 520 0 0,-31-1-552 0 0,-1 0-1 0 0,13-2 1 0 0,10-1-215 0 0,150 19 358 0 0,-122-9-71 0 0,-38-3-39 0 0,1 1 0 0 0,34 12 0 0 0,-31-8-38 0 0,35 6 0 0 0,-47-13-10 0 0,0 0 0 0 0,1-1 0 0 0,26-1 0 0 0,-30 0-45 0 0,0 1 0 0 0,19 2 1 0 0,-3 0-9 0 0,30 3 3 0 0,27 1 0 0 0,-53-6 26 0 0,-18 0 5 0 0,1-1-1 0 0,18-2 0 0 0,73-8 13 0 0,-16 2-11 0 0,-29 2-15 0 0,-23 3 75 0 0,56-13-1 0 0,194-44 101 0 0,-84 18-192 0 0,-170 36 16 0 0,0 1 0 0 0,0 1 0 0 0,39 1 0 0 0,-44 3-16 0 0,-15-1 0 0 0,1 1 0 0 0,-1 1 0 0 0,15 2 0 0 0,62 9 0 0 0,67 12 24 0 0,2 0 0 0 0,33-2-24 0 0,63-14 136 0 0,41-15 192 0 0,169 11-488 0 0,-423-3 160 0 0,34-2 0 0 0,8-2 7 0 0,88-8 51 0 0,40-4 328 0 0,126-12-1 0 0,-302 23-333 0 0,133-15 156 0 0,-153 16-168 0 0,115-15 178 0 0,-103 15-114 0 0,1 2-1 0 0,45 3 0 0 0,-31 3-144 0 0,-43-10-2669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3:02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55 3224 0 0,'0'0'2032'0'0,"-16"4"5616"0"0,-3-12-4867 0 0,19 8-2614 0 0,-1-1 0 0 0,0 0 0 0 0,0 1 0 0 0,0-1 0 0 0,1 0 0 0 0,-1 1-1 0 0,0-1 1 0 0,1 0 0 0 0,-1 0 0 0 0,1 1 0 0 0,-1-1 0 0 0,1 0 0 0 0,-1 0 0 0 0,1 0 0 0 0,-1 0 0 0 0,1 0-1 0 0,0 0 1 0 0,0 0 0 0 0,-1 0 0 0 0,1-1 0 0 0,0 2 380 0 0,0-1-310 0 0,-1 0 1 0 0,1 0-1 0 0,0 0 0 0 0,0 0 1 0 0,-1 0-1 0 0,1 0 0 0 0,0 0 1 0 0,0 0-1 0 0,0 1 1 0 0,0-1-1 0 0,0 0 0 0 0,0 0 1 0 0,0 0-1 0 0,0 0 1 0 0,1 0-1 0 0,-1 0 0 0 0,0 0 1 0 0,0 0-1 0 0,1 0 0 0 0,-1 0 1 0 0,1 0-1 0 0,15-3 221 0 0,0 1 0 0 0,1 1 0 0 0,-1 0 0 0 0,1 1 0 0 0,-1 1 0 0 0,22 3 0 0 0,15-1-25 0 0,230 14 728 0 0,-196 0-1161 0 0,-63-11 236 0 0,-1-2 0 0 0,1 0 0 0 0,0-2 0 0 0,0 0 0 0 0,24-3 0 0 0,-26 0-100 0 0,-17 2-70 0 0,0 0 0 0 0,0-1-1 0 0,-1 1 1 0 0,1-1 0 0 0,8-3 0 0 0,-5 6-138 0 0,-7-2-374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3:06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20 2760 0 0,'-3'0'196'0'0,"0"0"1"0"0,0-1-1 0 0,0 1 0 0 0,0-1 1 0 0,1 1-1 0 0,-6-3 1 0 0,0-4 4171 0 0,-4-1 3139 0 0,11 9-7418 0 0,0 0 0 0 0,0 0-1 0 0,0 0 1 0 0,0 0 0 0 0,0 0 0 0 0,0 0 0 0 0,1 0-1 0 0,-1 0 1 0 0,0 0 0 0 0,1 0 0 0 0,-1 0-1 0 0,1 1 1 0 0,-1-1 0 0 0,1 0 0 0 0,-1 1-1 0 0,1 0 1 0 0,-2 4 530 0 0,-6 17 252 0 0,8-22-289 0 0,0-1-556 0 0,0 0-1 0 0,-1 0 1 0 0,1 0-1 0 0,0 0 1 0 0,0 0-1 0 0,-1 0 1 0 0,1 0-1 0 0,0 0 1 0 0,0 0-1 0 0,0 0 0 0 0,-1 1 1 0 0,1-1-1 0 0,0 0 1 0 0,0 0-1 0 0,0 0 1 0 0,0 0-1 0 0,-1 0 1 0 0,1 0-1 0 0,0 1 1 0 0,0-1-1 0 0,0 0 0 0 0,0 0 1 0 0,0 0-1 0 0,-1 0 1 0 0,1 1-1 0 0,0-1 1 0 0,0 0-1 0 0,0 0 1 0 0,0 0-1 0 0,0 1 1 0 0,0-1-1 0 0,0 0 1 0 0,0 0-1 0 0,0 0 0 0 0,0 1 1 0 0,0-1-1 0 0,0 0 1 0 0,0 0-1 0 0,0 1 1 0 0,0-1-1 0 0,0 0 1 0 0,0 0-1 0 0,0 0 1 0 0,0 1-1 0 0,0-1 0 0 0,0 0 1 0 0,0 0-1 0 0,0 0 1 0 0,1 1-1 0 0,-1-1 1 0 0,0 1-45 0 0,1 0 299 0 0,7 1 304 0 0,12 4-129 0 0,-14-4-378 0 0,0 0 1 0 0,0 0-1 0 0,0-1 1 0 0,0 0 0 0 0,9 0-1 0 0,47 4 259 0 0,-42-4-244 0 0,-1 1-1 0 0,32 8 0 0 0,-28-6-107 0 0,34 4 0 0 0,51 6 469 0 0,-73-8-354 0 0,63 2 1 0 0,-13-11 322 0 0,86-16 1 0 0,26-2-58 0 0,23 10-301 0 0,-140 10-64 0 0,41-2 0 0 0,-46-2 301 0 0,97 5 0 0 0,-112 1-20 0 0,15 1-156 0 0,89 8 243 0 0,-43-6-41 0 0,-29-3-139 0 0,46-2-20 0 0,-106-1-117 0 0,70-8 77 0 0,-24 4-26 0 0,-38 3 106 0 0,0 1 0 0 0,43 4 0 0 0,-55-1-321 0 0,46-3 0 0 0,-12 0 327 0 0,112 5-387 0 0,-163-3 236 0 0,248 0-41 0 0,11-11 146 0 0,-207 9-168 0 0,18 0 0 0 0,2 2 83 0 0,21 2 66 0 0,-14-2-180 0 0,-11 0-90 0 0,50-3 121 0 0,-32-1 0 0 0,159-4 53 0 0,-44 0-39 0 0,-36 3-17 0 0,190 5 3 0 0,-360 0 0 0 0,312 23 128 0 0,-140-8-128 0 0,153 2-43 0 0,-190-19 97 0 0,20 2-22 0 0,-95-1 40 0 0,80-10 1 0 0,-113 8-16 0 0,11-2-410 0 0,40-3 265 0 0,-72 8-3124 0 0,0 1 0 0 0,21 3 0 0 0,-21-1-4827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3:08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44 3224 0 0,'0'0'143'0'0,"-23"0"782"0"0,-41-2 8345 0 0,53 0-6851 0 0,-2 0 4475 0 0,62-12-5938 0 0,-35 13-819 0 0,-1 0 1 0 0,1 0-1 0 0,0 1 0 0 0,0 1 0 0 0,0 0 0 0 0,21 5 0 0 0,-7 0 3 0 0,-1-2 0 0 0,1-1-1 0 0,-1-1 1 0 0,37-2 0 0 0,109-18 313 0 0,-111 8-285 0 0,-37 4-64 0 0,1 2 0 0 0,36-1 0 0 0,-29 5-173 0 0,75 3 136 0 0,-36-2 123 0 0,-50-1-39 0 0,44 4 1 0 0,-6 3 6 0 0,32 6-35 0 0,103 23 295 0 0,-140-27-360 0 0,26-1 62 0 0,-28-3-43 0 0,126 12 393 0 0,142-4-142 0 0,-80-25-50 0 0,-105 3-167 0 0,54-7 17 0 0,28-1 32 0 0,-28 7-51 0 0,63-1-18 0 0,69 2 191 0 0,-140 2-65 0 0,32 0-76 0 0,122 9-77 0 0,-198-9 0 0 0,-113 8 16 0 0,1 1-5037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31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18 143 10368 0 0,'-18'12'6607'0'0,"36"-25"-4140"0"0,-3 6-1015 0 0,0 0 1 0 0,21-5-1 0 0,-15 8-677 0 0,-16 4-639 0 0,-1-1 1 0 0,0 0-1 0 0,0 0 0 0 0,7-2 0 0 0,2-2 69 0 0,-1 2-1 0 0,1 0 0 0 0,0 0 1 0 0,0 1-1 0 0,25 0 0 0 0,-4-1-72 0 0,45-1 45 0 0,90 6 0 0 0,15 1 15 0 0,-38-2-48 0 0,-17 5-149 0 0,28-1-62 0 0,122-10 763 0 0,81 2-339 0 0,-278 6-287 0 0,206 17 207 0 0,-183-7 131 0 0,1-4 0 0 0,113-6 0 0 0,-142-10-75 0 0,83-19 0 0 0,-48 7-111 0 0,-32 7-37 0 0,179-32 270 0 0,-232 40-372 0 0,1 0-1 0 0,51 2 1 0 0,-95-10-822 0 0,10 9-223 0 0,-3-2-49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3:14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10 1840 0 0,'0'0'83'0'0,"-20"-1"2481"0"0,18 2-2154 0 0,0-1 0 0 0,0 0 1 0 0,0 1-1 0 0,0-1 1 0 0,1 0-1 0 0,-1 0 1 0 0,0 0-1 0 0,0-1 1 0 0,0 1-1 0 0,0 0 0 0 0,0-1 1 0 0,-2 0-1 0 0,3 1 400 0 0,-19 2 5565 0 0,16 6-5909 0 0,3-7-345 0 0,1-1 0 0 0,0 0 0 0 0,-1 1 0 0 0,1-1 1 0 0,0 0-1 0 0,-1 1 0 0 0,1-1 0 0 0,0 1 0 0 0,0-1 0 0 0,-1 1 0 0 0,1-1 1 0 0,0 1-1 0 0,0-1 0 0 0,0 1 0 0 0,0-1 0 0 0,0 1 0 0 0,0-1 0 0 0,0 1 0 0 0,0-1 1 0 0,0 1-1 0 0,0-1 0 0 0,0 0 0 0 0,0 1 0 0 0,0-1 0 0 0,0 1 0 0 0,0-1 1 0 0,1 1-1 0 0,-1-1 0 0 0,0 1 0 0 0,0-1 0 0 0,0 1 0 0 0,1-1 0 0 0,-1 1 0 0 0,0-1 1 0 0,1 0-1 0 0,-1 1 0 0 0,0-1 0 0 0,1 0 0 0 0,-1 1 0 0 0,0-1 0 0 0,1 0 1 0 0,-1 0-1 0 0,1 1 0 0 0,-1-1 0 0 0,1 0 0 0 0,-1 0 0 0 0,1 1 0 0 0,3 0-9 0 0,-1 1 0 0 0,1 0-1 0 0,0-1 1 0 0,-1 0-1 0 0,1 0 1 0 0,0 0 0 0 0,0-1-1 0 0,6 1 1 0 0,35-2 660 0 0,-33 1-546 0 0,48-4 526 0 0,69-1 181 0 0,-53 4-575 0 0,70 1 201 0 0,-29-1-287 0 0,-5 0 51 0 0,46 5 142 0 0,77-8 286 0 0,-50 8-40 0 0,-110-3-382 0 0,-74-1-298 0 0,0 0-21 0 0,0 0 0 0 0,0 0-1 0 0,-1 0 1 0 0,1 0 0 0 0,0 0 0 0 0,0 0 0 0 0,-1 0-1 0 0,1 0 1 0 0,0 0 0 0 0,-1 0 0 0 0,1 0-1 0 0,0 0 1 0 0,0-1 0 0 0,-1 1 0 0 0,1 0 0 0 0,0-1-1 0 0,-1 1 1 0 0,1 0 0 0 0,0-1 0 0 0,0 0-13 0 0,-1 0 0 0 0,1 1 0 0 0,0-1 1 0 0,-1 0-1 0 0,1 0 0 0 0,-1 0 0 0 0,1 0 0 0 0,-1 1 0 0 0,0-1 1 0 0,1 0-1 0 0,-1 0 0 0 0,0 0 0 0 0,0 0 0 0 0,1 0 1 0 0,-1 0-1 0 0,0 0 0 0 0,0 0 0 0 0,0 0 0 0 0,0 0 1 0 0,0 0-1 0 0,0 0 0 0 0,-1 0 0 0 0,1-2 0 0 0,-1 0-597 0 0,1-7-2900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3:18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83 3224 0 0,'-11'-4'3545'0'0,"2"-5"1414"0"0,8 8-4694 0 0,1 0 1 0 0,-1 0-1 0 0,0 0 1 0 0,0 0-1 0 0,1 0 1 0 0,-1 1-1 0 0,0-1 1 0 0,0 0-1 0 0,0 0 1 0 0,0 1-1 0 0,0-1 1 0 0,0 1-1 0 0,0-1 1 0 0,0 1-1 0 0,-3-1 2224 0 0,2 1-2406 0 0,-5 1 5248 0 0,7-1-5282 0 0,0 0-1 0 0,0 0 1 0 0,0 0-1 0 0,0 0 1 0 0,0 0-1 0 0,-1 0 1 0 0,1 0-1 0 0,0 0 1 0 0,0 0-1 0 0,0 0 1 0 0,0 0-1 0 0,0 0 1 0 0,0 0-1 0 0,0 1 1 0 0,0-1-1 0 0,0 0 1 0 0,0 0-1 0 0,0 0 1 0 0,0 0-1 0 0,0 0 1 0 0,0 0-1 0 0,0 0 1 0 0,0 0-1 0 0,0 1 1 0 0,0-1-1 0 0,0 0 1 0 0,0 0-1 0 0,0 0 1 0 0,0 0-1 0 0,0 0 1 0 0,0 0-1 0 0,0 0 1 0 0,0 0-1 0 0,0 0 1 0 0,0 1-1 0 0,0-1 1 0 0,0 0-1 0 0,0 0 0 0 0,0 0 1 0 0,0 0-1 0 0,0 0 1 0 0,0 0-1 0 0,1 0 1 0 0,-1 0-1 0 0,0 0 1 0 0,0 0-1 0 0,0 0 1 0 0,0 1-1 0 0,0-1 1 0 0,0 0-1 0 0,0 0 1 0 0,0 0-1 0 0,0 0 1 0 0,0 0-1 0 0,1 0 1 0 0,-1 0-1 0 0,0 0 1 0 0,0 0-1 0 0,0 0 1 0 0,0 0-1 0 0,0 0 1 0 0,0 0-1 0 0,0 0 1 0 0,0 0-1 0 0,1 0 1 0 0,2 2 46 0 0,0 0 0 0 0,1-1 1 0 0,-1 1-1 0 0,1-1 0 0 0,0 1 1 0 0,-1-1-1 0 0,1 0 0 0 0,0-1 0 0 0,0 1 1 0 0,-1 0-1 0 0,5-1 0 0 0,8 0 196 0 0,22-3 0 0 0,4 0 28 0 0,-25 2-232 0 0,26-5 1 0 0,0 1-15 0 0,194-20 116 0 0,90 13-66 0 0,-169 9 34 0 0,118-10 50 0 0,101 8 946 0 0,-334 7-1030 0 0,0 2-1 0 0,45 10 1 0 0,-11 6 245 0 0,-62-16 415 0 0,-13-3-1103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3:58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17 183 3680 0 0,'0'0'2274'0'0,"-2"-9"5156"0"0,-1-3-5736 0 0,1 6-1102 0 0,-2-4 3361 0 0,-2 9 815 0 0,7 3-4667 0 0,0-1 1 0 0,1 1-1 0 0,-1 0 0 0 0,0 0 0 0 0,1-1 0 0 0,-1 1 0 0 0,1-1 0 0 0,-1 0 0 0 0,1 1 1 0 0,0-1-1 0 0,0 0 0 0 0,0 0 0 0 0,-1 0 0 0 0,1 0 0 0 0,0 0 0 0 0,0-1 1 0 0,4 2-1 0 0,7 1 194 0 0,24 2 0 0 0,-13-1-154 0 0,-5-1-21 0 0,0-1-1 0 0,25 0 1 0 0,-7-3 123 0 0,50-7 1 0 0,-68 6-239 0 0,25 0 1 0 0,6 1-7 0 0,76 1 1 0 0,4 0 0 0 0,-12-9 66 0 0,110-11-4 0 0,-89 0 18 0 0,-35 10 54 0 0,99-9 193 0 0,2 1-174 0 0,-90 6-79 0 0,217-13 14 0 0,102-5-77 0 0,-206 25 41 0 0,3 0 25 0 0,138 5 69 0 0,0 24-72 0 0,-115-5 217 0 0,-175-14-217 0 0,176 6 318 0 0,-26-5 179 0 0,226-39 126 0 0,-434 31-690 0 0,40-5 16 0 0,127-9-207 0 0,-187 16-260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4:01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23 8520 0 0,'0'0'389'0'0,"-14"2"150"0"0,4-4 523 0 0,1 1 0 0 0,-1-1 0 0 0,-13-5 0 0 0,22 7-86 0 0,-7-10 2807 0 0,10 9-3707 0 0,1 1-1 0 0,0 0 1 0 0,-1 0-1 0 0,1 1 1 0 0,-1-1-1 0 0,1 0 0 0 0,-1 1 1 0 0,1 0-1 0 0,2 0 1 0 0,0 1 19 0 0,31 6 268 0 0,1-2 1 0 0,-1-1 0 0 0,50 0-1 0 0,180-8 44 0 0,174 2 106 0 0,-207 2 91 0 0,-10 0 355 0 0,-6-6-17 0 0,-209 5-903 0 0,26-4 79 0 0,48-10-1 0 0,-62 10-797 0 0,-8 1 109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5:24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29 149 4608 0 0,'-4'-8'488'0'0,"4"5"423"0"0,-1 0 1 0 0,1 0-1 0 0,-1 0 0 0 0,0 0 1 0 0,0 0-1 0 0,0 0 0 0 0,-1 0 1 0 0,1 0-1 0 0,-1 0 0 0 0,0 1 1 0 0,1-1-1 0 0,-1 1 0 0 0,0-1 1 0 0,-6-4 4079 0 0,29 7-3924 0 0,460-35 2672 0 0,-369 30-3563 0 0,32-3 307 0 0,332-36 389 0 0,-291 42-408 0 0,-140 5-261 0 0,-1 1 0 0 0,52 13-1 0 0,140 26 41 0 0,-129-26 131 0 0,-90-14-360 0 0,112 17 312 0 0,-97-16-200 0 0,0-3-1 0 0,33-1 0 0 0,-44 0-43 0 0,31 3 0 0 0,4 1 61 0 0,3 3 88 0 0,-57-6-134 0 0,2 1-38 0 0,-3-2-146 0 0,3 0-456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5:28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56 146 4144 0 0,'-14'2'597'0'0,"4"-2"942"0"0,6 1-635 0 0,1-1 1 0 0,0 0 0 0 0,-1 0 0 0 0,1 0-1 0 0,-1-1 1 0 0,-7-1 3563 0 0,23-4-3230 0 0,-4 3-1068 0 0,1 0 0 0 0,-1 2 0 0 0,1-1-1 0 0,0 1 1 0 0,0 0 0 0 0,0 1 0 0 0,0 0 0 0 0,10 1-1 0 0,5-1 88 0 0,129-1 826 0 0,79 0-291 0 0,63-2 568 0 0,-146-1-947 0 0,674-22 1731 0 0,-353-21-554 0 0,-430 42-1449 0 0,70-11 90 0 0,95-8 226 0 0,-186 23-415 0 0,-1 0 0 0 0,0 2 1 0 0,0 0-1 0 0,0 1 0 0 0,0 1 1 0 0,0 0-1 0 0,29 11 0 0 0,-36-10 371 0 0,-11-3-427 0 0,1-1-1 0 0,-1 0 1 0 0,1 0 0 0 0,-1 1 0 0 0,1-1-1 0 0,0 0 1 0 0,-1 0 0 0 0,1 0 0 0 0,-1 0-1 0 0,1 0 1 0 0,0 0 0 0 0,-1 0 0 0 0,1 0-1 0 0,0 0 1 0 0,-1 0 0 0 0,1 0 0 0 0,-1 0-1 0 0,1 0 1 0 0,-1 0 0 0 0,1-1-1 0 0,0 1 1 0 0,-1 0 0 0 0,1 0 0 0 0,0-1-1 0 0,1 0-129 0 0,-1-1-1 0 0,1 1 0 0 0,-1 0 1 0 0,0-1-1 0 0,1 1 0 0 0,-1-1 0 0 0,0 0 1 0 0,0 1-1 0 0,0-1 0 0 0,2-3 0 0 0,-1 1-744 0 0,0-1-1324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5:29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15664 0 0,'2'-1'296'0'0,"1"0"0"0"0,0-1 0 0 0,0 1 0 0 0,0 0 0 0 0,0 0 0 0 0,0 0 0 0 0,0 1 1 0 0,0-1-1 0 0,0 1 0 0 0,5 0 0 0 0,32 3 2305 0 0,-16-1-1649 0 0,-15-2-769 0 0,265 3 2807 0 0,8-19-1590 0 0,177-13-152 0 0,-89-19-1064 0 0,-357 47-477 0 0,1-1-1 0 0,-1 2 1 0 0,1 0 0 0 0,-1 0 0 0 0,1 2-1 0 0,20 3 1 0 0,-32-4 437 0 0,-1-1-539 0 0,-1 0 0 0 0,1 0 0 0 0,0 0 0 0 0,0 1 0 0 0,-1-1 0 0 0,1 0 0 0 0,0 0 0 0 0,0 1 0 0 0,-1-1 0 0 0,1 0 1 0 0,0 1-1 0 0,-1-1 0 0 0,1 1 0 0 0,-1-1 0 0 0,1 1 0 0 0,0-1 0 0 0,0 2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5:39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22 163 5584 0 0,'0'0'505'0'0,"-2"-10"-402"0"0,-18-54 6697 0 0,23 45 6342 0 0,6 16-12229 0 0,-6 2-832 0 0,1 1 0 0 0,-1 0 0 0 0,0 0 0 0 0,0 0 0 0 0,0 0 0 0 0,1 1 0 0 0,-1-1 0 0 0,0 1 0 0 0,0 0 0 0 0,0 0 0 0 0,0 0 0 0 0,0 0 0 0 0,3 2-1 0 0,3 3-73 0 0,1 0 0 0 0,1-1 0 0 0,-1 0 0 0 0,1-1 0 0 0,0 0 0 0 0,-1 0 0 0 0,2-2 0 0 0,-1 1 0 0 0,0-1 0 0 0,0-1 0 0 0,1 0 0 0 0,14-1 0 0 0,37-1 211 0 0,71 3 57 0 0,-116-1-261 0 0,60 5 115 0 0,42-11 14 0 0,-72 0-42 0 0,1 3 0 0 0,86 6 1 0 0,-94-1-34 0 0,46-2 0 0 0,-40-2-15 0 0,72-4 491 0 0,145-20-624 0 0,-42 17 592 0 0,-151 11-487 0 0,87 2-114 0 0,-10-10 121 0 0,2 0 0 0 0,114-5 85 0 0,-79 5-94 0 0,-146 5 18 0 0,476 2 46 0 0,-264-9 95 0 0,-181 4-160 0 0,11 1-6 0 0,68-4 44 0 0,77-6 63 0 0,-49 3-42 0 0,77-1-42 0 0,-63 4-14 0 0,12 8-25 0 0,-85-2 0 0 0,-45-2 0 0 0,183 5 53 0 0,11-11-115 0 0,-260 8 63 0 0,99-5-1 0 0,-63 3-1637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5:48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90 110 6560 0 0,'-19'-4'833'0'0,"1"0"2209"0"0,15 3-2425 0 0,0 0 0 0 0,1 1 0 0 0,-1-1 0 0 0,1 1 0 0 0,-1-1 0 0 0,-3 1 0 0 0,-25-4 9026 0 0,46 6-9361 0 0,41 15-4 0 0,-29-14-184 0 0,0-1 1 0 0,0-1 0 0 0,0-1 0 0 0,0-1 0 0 0,1-2 0 0 0,51-11 0 0 0,-38 6-58 0 0,84-3 0 0 0,-100 10-25 0 0,-5 0 14 0 0,24-3 0 0 0,77-8 534 0 0,-66 9-354 0 0,26-1 135 0 0,100 7 0 0 0,-129-2-147 0 0,73-9 0 0 0,7 1-436 0 0,-73 4 432 0 0,82-14 0 0 0,-67 6-201 0 0,-39 6 58 0 0,-12 1-44 0 0,37-1 0 0 0,-26 5 33 0 0,35 0 57 0 0,79 9-1 0 0,-33 3 173 0 0,11 1-100 0 0,-55-6-196 0 0,133-5 0 0 0,-104-3 53 0 0,60 7 98 0 0,-54 0-11 0 0,28 3 62 0 0,-9 2-78 0 0,19 0-58 0 0,75 2 108 0 0,42 2-105 0 0,-39-1 202 0 0,-182-11-224 0 0,-30-2-23 0 0,3 0-20 0 0,0 1 0 0 0,16 4 0 0 0,-26-5 915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7:09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0 6448 0 0,'-12'3'685'0'0,"-22"5"2167"0"0,27-7-1647 0 0,6-1-905 0 0,0 0 1 0 0,-1 1-1 0 0,1-1 0 0 0,0 0 1 0 0,0 0-1 0 0,0 1 0 0 0,0-1 1 0 0,0 1-1 0 0,0-1 0 0 0,0 1 1 0 0,-2 1-1 0 0,-12 3 3297 0 0,13-4-3398 0 0,1-1 0 0 0,-1 1-1 0 0,1 0 1 0 0,-1 0-1 0 0,1-1 1 0 0,0 1 0 0 0,0 0-1 0 0,-1 0 1 0 0,1 1-1 0 0,0-1 1 0 0,0 0-1 0 0,0 0 1 0 0,0 0 0 0 0,0 1-1 0 0,0-1 1 0 0,0 2-1 0 0,1-2 194 0 0,0 18 947 0 0,1-17-1278 0 0,-1 0 1 0 0,1 0-1 0 0,0-1 1 0 0,0 1-1 0 0,0 0 1 0 0,0 0-1 0 0,0-1 1 0 0,0 1-1 0 0,1-1 1 0 0,-1 1-1 0 0,1-1 1 0 0,-1 1-1 0 0,1-1 1 0 0,-1 0-1 0 0,1 0 1 0 0,0 0-1 0 0,-1 0 1 0 0,1 0-1 0 0,0 0 1 0 0,0 0-1 0 0,0-1 1 0 0,0 1-1 0 0,0-1 1 0 0,0 1-1 0 0,0-1 0 0 0,4 1 1 0 0,5-1 489 0 0,1 0 1 0 0,0 0-1 0 0,20-4 1 0 0,-10 1-301 0 0,377-17 1909 0 0,-201 29-1621 0 0,-45 0-174 0 0,-30-4 330 0 0,222-3 18 0 0,-316-2-771 0 0,0 1 0 0 0,29 5 0 0 0,-8-1 816 0 0,-29-3-687 0 0,-7 0-58 0 0,25 0-1 0 0,-31-2-12 0 0,-8 0 0 0 0,1 0 0 0 0,-1 0 0 0 0,0 0 0 0 0,1 0 0 0 0,-1 0 0 0 0,0 0 0 0 0,0 0 0 0 0,1 0 0 0 0,-1 0 0 0 0,0 0 0 0 0,1 0 0 0 0,-1 0 0 0 0,0 0 0 0 0,0 0 0 0 0,1 0 0 0 0,-1-1 0 0 0,0 1 0 0 0,0 0 0 0 0,1 0 0 0 0,-1 0 0 0 0,0 0 0 0 0,0-1 0 0 0,1 1 0 0 0,-1 0 0 0 0,0 0 0 0 0,0 0 0 0 0,0-1 0 0 0,0 1 0 0 0,1 0 0 0 0,1-3 0 0 0,-1 2-32 0 0,0 0 0 0 0,0 0-1 0 0,0 0 1 0 0,0 0 0 0 0,0 0 0 0 0,0 0 0 0 0,0 0 0 0 0,-1-1-1 0 0,1 1 1 0 0,0 0 0 0 0,-1-1 0 0 0,1 1 0 0 0,-1 0-1 0 0,0-1 1 0 0,1-1 0 0 0,2-5-82 0 0,-3-2-5823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37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146 129 8144 0 0,'0'0'741'0'0,"-4"0"-594"0"0,-32-10 2688 0 0,27 7-1530 0 0,1 0 1 0 0,-19-3 0 0 0,-16-2 2023 0 0,25 4 1926 0 0,26 4-4672 0 0,130 9 3185 0 0,-110-11-3337 0 0,0-1 0 0 0,40-9 0 0 0,8-1 181 0 0,158-29 483 0 0,-191 32-1026 0 0,-1 2 0 0 0,2 2 0 0 0,-1 2 0 0 0,0 1 0 0 0,1 3 0 0 0,56 6 0 0 0,-74-2 0 0 0,44 14 0 0 0,-15-4 54 0 0,-54-13-228 0 0,4-6-541 0 0,-4 4-408 0 0,-3 4-1393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7:13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52 3224 0 0,'7'4'461'0'0,"-9"-4"165"0"0,0-1-1 0 0,1 1 0 0 0,-1 0 1 0 0,0 0-1 0 0,0 0 1 0 0,0 0-1 0 0,0 0 0 0 0,-2 1 1 0 0,-12 0 886 0 0,-32-5 1716 0 0,38 2-2504 0 0,7 2-542 0 0,0 0-1 0 0,0-1 1 0 0,0 1 0 0 0,1-1-1 0 0,-1 0 1 0 0,0 0 0 0 0,-3-1 0 0 0,6 1 131 0 0,-7 2 96 0 0,4-1-239 0 0,-1 0 0 0 0,1 1 0 0 0,-1-1-1 0 0,1 1 1 0 0,0 0 0 0 0,-1 0 0 0 0,1 0-1 0 0,0 0 1 0 0,0 1 0 0 0,-1-1 0 0 0,-4 4-1 0 0,-8 4 484 0 0,1-3 4030 0 0,30 4-3603 0 0,-5-7-734 0 0,0 0 1 0 0,-1-1-1 0 0,1-1 0 0 0,1 1 0 0 0,-1-1 0 0 0,0-1 0 0 0,0 0 1 0 0,16-2-1 0 0,12 0-134 0 0,-16 2-38 0 0,192 5 1379 0 0,8-3-1162 0 0,-112-4-157 0 0,386-25 846 0 0,-365 10-979 0 0,-51 6 78 0 0,97-2 0 0 0,-136 14-153 0 0,65 9 1 0 0,-27 2 61 0 0,-22 0-88 0 0,-57-11 0 0 0,1-1 0 0 0,-1 0 0 0 0,0 0 0 0 0,1 0 0 0 0,-1 1 0 0 0,0-1 0 0 0,1 0 0 0 0,-1 0 0 0 0,1 0 0 0 0,-1 0 0 0 0,0 0 0 0 0,1 0 0 0 0,-1 0 0 0 0,1 0 0 0 0,-1 0 0 0 0,0 0 0 0 0,1 0 0 0 0,-1 0 0 0 0,1 0 0 0 0,-1 0 0 0 0,0 0 0 0 0,1 0 0 0 0,-1-1 0 0 0,1 1 0 0 0,-1 0 0 0 0,0 0 0 0 0,1 0 0 0 0,-1-1 0 0 0,0 1 0 0 0,1 0 0 0 0,-1 0 0 0 0,1-1 0 0 0,-1 0 0 0 0,1 0-4 0 0,0 1-1 0 0,0-1 1 0 0,-1 1-1 0 0,1-1 1 0 0,0 0 0 0 0,-1 1-1 0 0,1-1 1 0 0,0 0-1 0 0,-1 0 1 0 0,1 1 0 0 0,-1-1-1 0 0,1 0 1 0 0,-1 0-1 0 0,0 0 1 0 0,1 0-1 0 0,-1 1 1 0 0,0-1 0 0 0,0 0-1 0 0,1 0 1 0 0,-1 0-1 0 0,0-1 1 0 0,0 0-30 0 0,0 0-86 0 0,0 0-1 0 0,0 0 1 0 0,0 0-1 0 0,-1 0 0 0 0,1 0 1 0 0,-1 0-1 0 0,1 0 0 0 0,-1 0 1 0 0,0 0-1 0 0,0 0 1 0 0,-2-3-1 0 0,-5-10-4057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7:23.7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59 2760 0 0,'-12'-8'248'0'0,"-5"-3"-494"0"0,-18-11 2839 0 0,21 14 3923 0 0,2 1-1074 0 0,-4 5-3388 0 0,15 2-1614 0 0,-13 12 2904 0 0,14-12-3294 0 0,0 1 0 0 0,-1-1-1 0 0,1 1 1 0 0,0-1 0 0 0,0 1-1 0 0,0-1 1 0 0,0 1 0 0 0,0-1-1 0 0,0 1 1 0 0,0-1 0 0 0,0 1-1 0 0,0 0 1 0 0,0-1 0 0 0,0 1-1 0 0,0-1 1 0 0,0 1 0 0 0,0-1-1 0 0,1 1 1 0 0,-1-1 0 0 0,0 0-1 0 0,0 1 1 0 0,0-1 0 0 0,1 1-1 0 0,-1-1 1 0 0,0 1 0 0 0,1-1-1 0 0,-1 0 1 0 0,0 1 0 0 0,1-1-1 0 0,-1 1 1 0 0,0-1 0 0 0,1 0-1 0 0,-1 0 1 0 0,1 1 0 0 0,-1-1-1 0 0,1 0 1 0 0,-1 0 0 0 0,1 1-1 0 0,-1-1 1 0 0,1 0 0 0 0,0 0-1 0 0,27 7 495 0 0,-20-6-208 0 0,4 1-279 0 0,-1-1 0 0 0,1 0 1 0 0,-1-1-1 0 0,1-1 1 0 0,12-1-1 0 0,21-1-4 0 0,335 10 382 0 0,-109 7-342 0 0,-74-2 202 0 0,365-7 1267 0 0,-380-6-910 0 0,-66-5-147 0 0,-28 0-130 0 0,-26 3-118 0 0,46-1 170 0 0,-10-3-284 0 0,1 1-15 0 0,-98 6-121 0 0,-1 0-6 0 0,0 0 0 0 0,0 0 0 0 0,1 1 0 0 0,-1-1 0 0 0,0 0 1 0 0,0 0-1 0 0,1 0 0 0 0,-1 0 0 0 0,0 0 0 0 0,0 0 0 0 0,1-1 1 0 0,-1 1-1 0 0,0 0 0 0 0,0 0 0 0 0,1 0 0 0 0,-1 0 0 0 0,0 0 0 0 0,0 0 1 0 0,0 0-1 0 0,1 0 0 0 0,-1-1 0 0 0,0 1 0 0 0,0 0 0 0 0,0 0 0 0 0,1 0 1 0 0,-1 0-1 0 0,0-1 0 0 0,0 1 0 0 0,0 0 0 0 0,1-1 0 0 0,-1 1-85 0 0,-1 0-207 0 0,0 1 219 0 0,0-1-1 0 0,0 1 1 0 0,-1-1 0 0 0,1 0-1 0 0,0 1 1 0 0,0-1-1 0 0,-1 0 1 0 0,1 0-1 0 0,0 0 1 0 0,-3 0-1 0 0,-21-4-2995 0 0,13 3-4335 0 0,-2-1-1134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7:30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84 14976 0 0,'1'-7'265'0'0,"0"0"1"0"0,0-1 0 0 0,0 1 0 0 0,1 0-1 0 0,2-7 1 0 0,5-19 5731 0 0,-19 100 1620 0 0,1 11-6142 0 0,-12 91-1920 0 0,10-108 526 0 0,-4 27-9 0 0,-3 44 0 0 0,16-111-130 0 0,-1-1 0 0 0,0-1 0 0 0,-9 26 0 0 0,12-44 18 0 0,0-1 0 0 0,0 0 0 0 0,0 1 0 0 0,0-1 0 0 0,0 0 0 0 0,-1 0 0 0 0,1 1 0 0 0,0-1 0 0 0,0 0 0 0 0,0 1 0 0 0,0-1 0 0 0,-1 0 0 0 0,1 0 0 0 0,0 1 1 0 0,0-1-1 0 0,-1 0 0 0 0,1 0 0 0 0,0 0 0 0 0,0 0 0 0 0,-1 1 0 0 0,1-1 0 0 0,0 0 0 0 0,0 0 0 0 0,-1 0 0 0 0,1 0 0 0 0,0 0 0 0 0,-1 0 0 0 0,1 0 0 0 0,0 0 0 0 0,-1 0 0 0 0,1 0 0 0 0,0 0 0 0 0,-1 0 0 0 0,1 0 0 0 0,0 0 0 0 0,0 0 0 0 0,-1 0 0 0 0,1 0 0 0 0,0 0 0 0 0,-1 0 0 0 0,1 0 0 0 0,0 0 0 0 0,-1 0 0 0 0,1-1 0 0 0,0 1 0 0 0,0 0 0 0 0,-1 0 1 0 0,1 0-1 0 0,0-1 0 0 0,0 1 0 0 0,-1 0 0 0 0,1 0 0 0 0,0-1 0 0 0,0 1 0 0 0,0 0 0 0 0,0 0 0 0 0,-1-1 0 0 0,1 1 0 0 0,0 0 0 0 0,0-1 0 0 0,-11-17-8454 0 0,3 1-253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7:30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9 139 19351 0 0,'-8'-8'2062'0'0,"8"7"-1839"0"0,0-1 0 0 0,0 0 1 0 0,0 0-1 0 0,0 0 1 0 0,1 0-1 0 0,-1 1 0 0 0,1-1 1 0 0,-1 0-1 0 0,1 0 1 0 0,0 1-1 0 0,-1-1 0 0 0,1 0 1 0 0,0 1-1 0 0,0-1 1 0 0,0 1-1 0 0,0-1 1 0 0,3-2-1 0 0,0 0 491 0 0,0 0 1 0 0,0 0-1 0 0,1 0 0 0 0,7-5 1 0 0,14-5 37 0 0,0 0 0 0 0,1 2 1 0 0,48-15-1 0 0,-71 26-746 0 0,1-1 0 0 0,-1 1 0 0 0,0 1 0 0 0,0-1 0 0 0,1 0 0 0 0,-1 1 0 0 0,0 0 0 0 0,1 0 0 0 0,-1 0 0 0 0,1 1 0 0 0,-1 0 0 0 0,0 0 0 0 0,0 0 0 0 0,0 0 0 0 0,1 0 0 0 0,-1 1 0 0 0,0 0 0 0 0,0-1 0 0 0,-1 2 0 0 0,1-1 0 0 0,0 0 0 0 0,-1 1 0 0 0,6 5 0 0 0,4 7-395 0 0,-2 1-1 0 0,0 1 1 0 0,-1 0 0 0 0,-1 0 0 0 0,11 27-1 0 0,-4-8-269 0 0,-7-9-3203 0 0,-6-16-5400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7:31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411 45 5120 0 0,'-6'2'96'0'0,"0"1"1"0"0,0-1-1 0 0,0-1 1 0 0,-1 1-1 0 0,1-1 1 0 0,-1-1 0 0 0,1 1-1 0 0,-1-1 1 0 0,1 0-1 0 0,-12-1 1 0 0,-25 1 2753 0 0,4-1-621 0 0,13-1-1010 0 0,-50-6 3244 0 0,12 8-457 0 0,60 0-3749 0 0,0 0 1 0 0,0 1-1 0 0,0-1 0 0 0,0 1 1 0 0,0 0-1 0 0,0 0 1 0 0,0 1-1 0 0,1-1 1 0 0,-1 1-1 0 0,0-1 0 0 0,1 1 1 0 0,-5 3-1 0 0,-11-1 879 0 0,10-2 591 0 0,18 1-1135 0 0,27 4-181 0 0,1-1 0 0 0,70 3 0 0 0,40-14 121 0 0,-36 1-288 0 0,92-8 10 0 0,2 1-137 0 0,7 2 42 0 0,-7 0 88 0 0,-4-1 68 0 0,38 0 265 0 0,9 10-39 0 0,-237 0-747 0 0,-1-1 0 0 0,22-4 0 0 0,-14 0-2624 0 0,-1 0-3888 0 0,4-2-2672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7:32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51 5064 0 0,'-14'0'544'0'0,"11"-1"304"0"0,0 1 1 0 0,1-1-1 0 0,-1 0 1 0 0,1 1-1 0 0,-1-1 1 0 0,1 0-1 0 0,-3-2 1 0 0,4 2-534 0 0,1 1 0 0 0,-1-1 0 0 0,0 1 0 0 0,0-1 0 0 0,1 1 0 0 0,-1-1 0 0 0,0 0 0 0 0,1 1 0 0 0,-1-1 0 0 0,1 0 0 0 0,-1 0 0 0 0,1 1 0 0 0,-1-1 0 0 0,1 0 0 0 0,-1 0 0 0 0,1 0 0 0 0,0 0 0 0 0,-1 0 0 0 0,1 0 0 0 0,0 0 0 0 0,0-1 0 0 0,0 1-22 0 0,10-9 1141 0 0,-5 8-1177 0 0,0 0 1 0 0,0 1-1 0 0,0 0 1 0 0,0 0 0 0 0,0 0-1 0 0,0 1 1 0 0,0 0-1 0 0,0-1 1 0 0,9 3 0 0 0,6 0 289 0 0,22 7 0 0 0,-29-6-428 0 0,105 25 1296 0 0,-30-8-772 0 0,1-4 1 0 0,107 5-1 0 0,479-8 513 0 0,17-28-164 0 0,-284 15-411 0 0,17 1-14 0 0,-224-2-243 0 0,227-17 424 0 0,-404 16-688 0 0,51-4 16 0 0,90-18 0 0 0,-163 24-105 0 0,0-1 0 0 0,1 1-1 0 0,-1-1 1 0 0,1 0 0 0 0,-1 0 0 0 0,0 0 0 0 0,0 0 0 0 0,1 0-1 0 0,-1 0 1 0 0,3-2 0 0 0,-5 2 15 0 0,0 1 1 0 0,1 0-1 0 0,-1-1 1 0 0,0 1-1 0 0,0-1 0 0 0,0 1 1 0 0,1 0-1 0 0,-1-1 0 0 0,0 1 1 0 0,0-1-1 0 0,0 1 1 0 0,0 0-1 0 0,0-1 0 0 0,1 1 1 0 0,-1-1-1 0 0,0 1 0 0 0,0 0 1 0 0,0-1-1 0 0,0 1 1 0 0,0-1-1 0 0,-1 1 0 0 0,1-1 1 0 0,0 0-1 0 0,0 0-20 0 0,-1 0 0 0 0,0 0 1 0 0,1-1-1 0 0,-1 1 0 0 0,0 0 0 0 0,0 0 0 0 0,0 0 0 0 0,0 0 1 0 0,0 0-1 0 0,-2-1 0 0 0,-7-7-1314 0 0,-1 0-7326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7:46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56 268 3224 0 0,'-10'-7'312'0'0,"1"1"-68"0"0,8 6-101 0 0,0 0 0 0 0,0-1-1 0 0,0 1 1 0 0,0-1 0 0 0,0 0 0 0 0,0 1 0 0 0,0-1 0 0 0,0 0 0 0 0,0 1-1 0 0,0-1 1 0 0,1 0 0 0 0,-1 0 0 0 0,-3-6 4988 0 0,-3 1-2191 0 0,2 1-1832 0 0,4 3-775 0 0,-1 0 1 0 0,1 0 0 0 0,0-1 0 0 0,1 1 0 0 0,-1 0-1 0 0,0-1 1 0 0,0 1 0 0 0,1 0 0 0 0,0-1 0 0 0,-1 1 0 0 0,1-1-1 0 0,0 1 1 0 0,0-1 0 0 0,0 1 0 0 0,1-1 0 0 0,-1 1-1 0 0,0 0 1 0 0,2-4 0 0 0,-1 4-229 0 0,0 1 1 0 0,0-1-1 0 0,-1 1 1 0 0,2 0-1 0 0,-1-1 0 0 0,0 1 1 0 0,0 0-1 0 0,0 0 0 0 0,0-1 1 0 0,1 1-1 0 0,-1 0 1 0 0,1 1-1 0 0,-1-1 0 0 0,1 0 1 0 0,-1 0-1 0 0,1 0 0 0 0,-1 1 1 0 0,1-1-1 0 0,-1 1 1 0 0,1-1-1 0 0,0 1 0 0 0,-1 0 1 0 0,1 0-1 0 0,0 0 0 0 0,0 0 1 0 0,-1 0-1 0 0,1 0 1 0 0,2 0-1 0 0,100 17 1491 0 0,19-1-10 0 0,225 1 1 0 0,-247-18-1202 0 0,81-3 141 0 0,-132 1-403 0 0,250-19 643 0 0,-179 4-329 0 0,58-17 214 0 0,84-11 168 0 0,-240 43-798 0 0,0 2 0 0 0,27 3 0 0 0,-5-1-7 0 0,-29 1-14 0 0,-16-2 0 0 0,1 0 0 0 0,-1 0 0 0 0,0 0 0 0 0,1 0 0 0 0,-1-1 0 0 0,0 1 0 0 0,1 0 0 0 0,-1 0 0 0 0,0 0 0 0 0,0 0 0 0 0,1-1 0 0 0,-1 1 0 0 0,0 0 0 0 0,0 0 0 0 0,1 0 0 0 0,-1-1 0 0 0,0 1 0 0 0,0 0 0 0 0,1 0 0 0 0,-1-1 0 0 0,0 1 0 0 0,0 0 0 0 0,0-1 0 0 0,0 1 0 0 0,0 0 0 0 0,1-1 0 0 0,-1 1 0 0 0,0 0 0 0 0,0-1 0 0 0,0 1 0 0 0,0 0 0 0 0,0-1 0 0 0,0 1 0 0 0,0-13 0 0 0,0 11 0 0 0,-3-14-213 0 0,3 15 129 0 0,-1-1 1 0 0,1 0 0 0 0,0 0-1 0 0,-1 0 1 0 0,1 0 0 0 0,0 0 0 0 0,0 0-1 0 0,0 0 1 0 0,0 0 0 0 0,1-3 0 0 0,2-2-848 0 0,-2-3-41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7:48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81 11024 0 0,'0'6'86'0'0,"0"-5"-60"0"0,0 0 1 0 0,0 1-1 0 0,0-1 0 0 0,0 0 0 0 0,0 0 0 0 0,0 0 0 0 0,0 1 0 0 0,0-1 0 0 0,-1 0 1 0 0,1 0-1 0 0,0 0 0 0 0,-1 0 0 0 0,1 0 0 0 0,-1 0 0 0 0,0 1 0 0 0,0 0 0 0 0,0-2 16 0 0,0 0-1 0 0,-1 0 0 0 0,1 0 0 0 0,0 0 1 0 0,0-1-1 0 0,0 1 0 0 0,0 0 0 0 0,0-1 0 0 0,0 1 1 0 0,0-1-1 0 0,0 1 0 0 0,0-1 0 0 0,0 1 1 0 0,-1-2-1 0 0,-4-1 1646 0 0,5 3-1429 0 0,1 0 1 0 0,0 0-1 0 0,-1 1 1 0 0,1-1-1 0 0,-1 0 1 0 0,1 0-1 0 0,0 0 1 0 0,-1 0-1 0 0,1 1 1 0 0,0-1-1 0 0,-1 0 1 0 0,1 0-1 0 0,0 1 1 0 0,-1-1-1 0 0,1 0 1 0 0,0 1-1 0 0,-1-1 1 0 0,1 0-1 0 0,0 1 1 0 0,0-1-1 0 0,-1 0 1 0 0,1 1-1 0 0,0-1 1 0 0,0 1-1 0 0,0-1 1 0 0,0 0-1 0 0,0 1 1 0 0,0-1-1 0 0,-1 1 1 0 0,12 10 1259 0 0,-9-10-1431 0 0,0 0 1 0 0,1 0 0 0 0,-1 0-1 0 0,0-1 1 0 0,0 1 0 0 0,0 0 0 0 0,0-1-1 0 0,1 1 1 0 0,-1-1 0 0 0,0 0 0 0 0,0 0-1 0 0,1 0 1 0 0,3 0 0 0 0,33-8 849 0 0,-25 4-633 0 0,37-10 698 0 0,-35 9-624 0 0,0 0 1 0 0,34-4-1 0 0,-38 7-204 0 0,0 1 0 0 0,0 1-1 0 0,0 0 1 0 0,0 1 0 0 0,24 4 0 0 0,48 10 230 0 0,1-5-96 0 0,-49-7-174 0 0,65-1 34 0 0,-27-4 56 0 0,-43 3-62 0 0,41-3-1 0 0,-57 2-145 0 0,53-4 129 0 0,97-1-135 0 0,151 26 295 0 0,-177-20-140 0 0,-75-1-70 0 0,42 1 46 0 0,100-2 246 0 0,-171 0-313 0 0,-18 1 41 0 0,27-4 0 0 0,8 0 199 0 0,-38 3-285 0 0,1 0-1 0 0,14-3 1 0 0,-11 2-27 0 0,1 0-1 0 0,34 1 1 0 0,9-1-60 0 0,-26 3 42 0 0,-32 0 37 0 0,1-1-1 0 0,0 1 1 0 0,-1-1-1 0 0,1 0 1 0 0,-1 0-1 0 0,1-1 1 0 0,0 1-1 0 0,-1-1 1 0 0,1 0-1 0 0,-1 0 1 0 0,7-3-1 0 0,9-2 85 0 0,1 1-27 0 0,24-14-6 0 0,6-2-72 0 0,-7 3 24 0 0,-44 18-24 0 0,0 0 1 0 0,1 0-1 0 0,-1 0 0 0 0,0 0 1 0 0,0 0-1 0 0,0 0 1 0 0,0 0-1 0 0,1 0 0 0 0,-1 0 1 0 0,0 0-1 0 0,0 0 0 0 0,0 0 1 0 0,0 0-1 0 0,0 0 1 0 0,1 0-1 0 0,-1 0 0 0 0,0-1 1 0 0,0 1-1 0 0,0 0 0 0 0,0 0 1 0 0,0 0-1 0 0,0 0 0 0 0,0 0 1 0 0,1 0-1 0 0,-1 0 1 0 0,0-1-1 0 0,0 1 0 0 0,0 0 1 0 0,0 0-1 0 0,0 0 0 0 0,0 0 1 0 0,0-1-1 0 0,0 1 0 0 0,0 0 1 0 0,0 0-1 0 0,0 0 1 0 0,0 0-1 0 0,0-1 0 0 0,2-4-73 0 0,-1 4-232 0 0,-1 0-541 0 0,0 0 631 0 0,0 1-1 0 0,0-1 1 0 0,0 0-1 0 0,0 1 1 0 0,1-1-1 0 0,-1 0 1 0 0,0 1-1 0 0,0-1 1 0 0,1 0-1 0 0,-1 1 1 0 0,0-1-1 0 0,1 1 0 0 0,-1-1 1 0 0,1 1-1 0 0,-1-1 1 0 0,1 1-1 0 0,0-1 1 0 0,4-4-992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15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19 193 13360 0 0,'0'0'14'0'0,"-3"-5"229"0"0,0 0 0 0 0,0-1 0 0 0,1 1 0 0 0,-1-1-1 0 0,-1-7 1 0 0,4 12-88 0 0,0-1 0 0 0,-1 0 0 0 0,1 1 0 0 0,0-1 0 0 0,0 1-1 0 0,0-1 1 0 0,0 0 0 0 0,1 1 0 0 0,-1-1 0 0 0,0 1 0 0 0,1-1 0 0 0,-1 1 0 0 0,1-1-1 0 0,-1 1 1 0 0,1-1 0 0 0,0 1 0 0 0,-1-1 0 0 0,1 1 0 0 0,0 0 0 0 0,0-1 0 0 0,0 1-1 0 0,0 0 1 0 0,0 0 0 0 0,0 0 0 0 0,1 0 0 0 0,0-1 0 0 0,9-6-19 0 0,0 1-1 0 0,1 1 1 0 0,0 0 0 0 0,24-9 0 0 0,55-11 151 0 0,-44 14-604 0 0,30-5 606 0 0,-24 6 246 0 0,-46 9-800 0 0,1 1 0 0 0,0 0 0 0 0,10 0 0 0 0,-1 1-442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15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259 1 6912 0 0,'-5'5'171'0'0,"0"0"1"0"0,1 0-1 0 0,0 0 1 0 0,0 1-1 0 0,0 0 1 0 0,1-1-1 0 0,0 1 1 0 0,0 1-1 0 0,0-1 1 0 0,1 0-1 0 0,-2 8 1 0 0,-2 12 2071 0 0,-4 39-1 0 0,7-44-1327 0 0,-22 163 79 0 0,-28 225 713 0 0,39-264-1072 0 0,-56 466 1146 0 0,63-567-1674 0 0,-18 174 929 0 0,24-190-825 0 0,1 0 0 0 0,1 0 0 0 0,2 0 0 0 0,1 0-1 0 0,12 47 1 0 0,-13-66-166 0 0,0-1-1 0 0,0 0 0 0 0,1 0 1 0 0,0 0-1 0 0,1 0 0 0 0,0 0 0 0 0,0-1 1 0 0,11 12-1 0 0,-12-15-9 0 0,1 1-1 0 0,0-1 1 0 0,0 0-1 0 0,0-1 1 0 0,0 1-1 0 0,1-1 1 0 0,-1 0 0 0 0,1 0-1 0 0,0-1 1 0 0,0 0-1 0 0,0 0 1 0 0,12 3-1 0 0,-7-4 22 0 0,0 0-1 0 0,0-1 1 0 0,0 0-1 0 0,0-1 1 0 0,18-3-1 0 0,54-17 143 0 0,-59 15-166 0 0,135-34-3467 0 0,-115 34 2155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00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13 187 13216 0 0,'0'0'604'0'0,"-5"-3"224"0"0,3 1-676 0 0,1 2 53 0 0,1 0 0 0 0,0 0 0 0 0,0 0 0 0 0,-1-1 1 0 0,1 1-1 0 0,0 0 0 0 0,-1 0 0 0 0,1-1 206 0 0,0 1-206 0 0,0 0 0 0 0,-1 0 0 0 0,1-1 0 0 0,0 1 1 0 0,0 0-1 0 0,0 0 0 0 0,0-1 0 0 0,-1 1 1 0 0,1 0-1 0 0,0-1 0 0 0,0 1 0 0 0,0 0 0 0 0,0-1 1 0 0,0 1-1 0 0,0 0 0 0 0,0-1 0 0 0,0 1 0 0 0,0 0 1 0 0,0-1-1 0 0,0 1 0 0 0,0 0 0 0 0,0-1 0 0 0,0 1 1 0 0,0 0-1 0 0,1-1 0 0 0,10-8 1973 0 0,-7 7-2015 0 0,0 0 1 0 0,0 0-1 0 0,1 0 0 0 0,7-1 1 0 0,4 2 289 0 0,0 0 1 0 0,0 0-1 0 0,26 4 0 0 0,48 12 257 0 0,-37-5-664 0 0,-15-4-92 0 0,98 12 1163 0 0,-115-16-955 0 0,-1-2 0 0 0,1 0 0 0 0,-1-2-1 0 0,33-5 1 0 0,-46 5-119 0 0,-1 0-1 0 0,1 0 1 0 0,-1-1 0 0 0,0 1-1 0 0,0-1 1 0 0,0-1 0 0 0,8-5-1 0 0,-12 7-14 0 0,0 1-1 0 0,-1-1 1 0 0,1 1-1 0 0,-1-1 1 0 0,1 1 0 0 0,-1-1-1 0 0,0 0 1 0 0,0 0-1 0 0,0 1 1 0 0,0-1-1 0 0,2-4 1 0 0,-3 4 4 0 0,0 1 1 0 0,1 0 0 0 0,-1-1-1 0 0,0 1 1 0 0,0 0-1 0 0,0-1 1 0 0,0 1-1 0 0,0 0 1 0 0,-1-1-1 0 0,1 1 1 0 0,0 0-1 0 0,-1-1 1 0 0,1 1-1 0 0,-1 0 1 0 0,1 0-1 0 0,-1-1 1 0 0,0 1-1 0 0,1 0 1 0 0,-1 0-1 0 0,-1-2 1 0 0,-3-2-8 0 0,1-1 1 0 0,-1 1 0 0 0,0 0 0 0 0,0 0-1 0 0,0 1 1 0 0,-8-6 0 0 0,-1 2-70 0 0,1 0 1 0 0,-1 1-1 0 0,-1 1 1 0 0,-28-10-1 0 0,38 15 29 0 0,0 0 0 0 0,1 1 0 0 0,-1-1 0 0 0,0 1 0 0 0,-7 0 0 0 0,8 0 102 0 0,0 0-1 0 0,-1 0 1 0 0,1 0-1 0 0,0-1 0 0 0,-1 1 1 0 0,-5-3-1 0 0,9 3-87 0 0,1 0 0 0 0,0 0 0 0 0,0 0 0 0 0,0 0 0 0 0,-1 0 0 0 0,1 0 1 0 0,0 0-1 0 0,0 0 0 0 0,0-1 0 0 0,-1 1 0 0 0,1 0 0 0 0,0 0 0 0 0,0 0 0 0 0,0 0 0 0 0,0 0 0 0 0,-1 0 0 0 0,1-1 0 0 0,0 1 0 0 0,0 0 0 0 0,0 0 0 0 0,0 0 1 0 0,0 0-1 0 0,0-1 0 0 0,0 1 0 0 0,-1 0 0 0 0,1 0 0 0 0,0 0 0 0 0,0 0 0 0 0,0-1 0 0 0,0 1 0 0 0,0 0 0 0 0,0 0 0 0 0,0 0 0 0 0,0-1 0 0 0,0 1 0 0 0,0 0 1 0 0,6-7-222 0 0,11-1-146 0 0,-6 7 396 0 0,-1 0-1 0 0,0 1 1 0 0,1 1-1 0 0,-1-1 1 0 0,0 2-1 0 0,0-1 1 0 0,0 1-1 0 0,16 6 1 0 0,-1 1 92 0 0,-1 1 1 0 0,28 16-1 0 0,-48-23-172 0 0,1 0 0 0 0,-1 0-1 0 0,0 1 1 0 0,-1-1 0 0 0,1 1-1 0 0,4 5 1 0 0,-1-1 68 0 0,-2 3 441 0 0,-2 1-325 0 0,-3-11-132 0 0,0 0 0 0 0,0 0 0 0 0,0 0 0 0 0,0 0 0 0 0,0 0 0 0 0,-1 0 0 0 0,1-1 0 0 0,0 1 0 0 0,-1 0 0 0 0,1 0 0 0 0,-1 0 0 0 0,1-1 0 0 0,-1 1 0 0 0,1 0 0 0 0,-1 0 0 0 0,1-1 0 0 0,-1 1 0 0 0,0-1 0 0 0,1 1 0 0 0,-1 0 0 0 0,0-1 0 0 0,1 1 0 0 0,-1-1 0 0 0,0 0 0 0 0,0 1 0 0 0,0-1 0 0 0,-1 1 0 0 0,-25 9 0 0 0,12-6-3 0 0,1 1 1 0 0,-1 1-1 0 0,1 0 0 0 0,0 0 1 0 0,0 2-1 0 0,-15 10 0 0 0,21-11-8 0 0,1 0 0 0 0,-1 1 0 0 0,1 0-1 0 0,-11 17 1 0 0,16-22 3 0 0,-5 7-156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34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26 10856 0 0,'-14'0'813'0'0,"9"0"-618"0"0,-15-2 78 0 0,19 1-33 0 0,-1 1 1 0 0,1-1-1 0 0,0 1 0 0 0,0-1 1 0 0,0 0-1 0 0,1 1 0 0 0,-1-1 1 0 0,0 0-1 0 0,0 0 0 0 0,0 0 1 0 0,0 0-1 0 0,1 0 0 0 0,-1 0 1 0 0,0 0-1 0 0,1 0 0 0 0,-1 0 1 0 0,1 0-1 0 0,-1 0 0 0 0,1 0 1 0 0,0 0-1 0 0,-1 0 0 0 0,1-3 3070 0 0,12 6-2673 0 0,8 6-166 0 0,1 0 0 0 0,-1-2 0 0 0,1 0 0 0 0,1-1 0 0 0,25 2 0 0 0,84 8 783 0 0,90-15 278 0 0,-40 0-836 0 0,-155 2-525 0 0,1 2-1 0 0,34 7 1 0 0,-56-9-651 0 0,0-1 0 0 0,0-1 1 0 0,1 1-1 0 0,4-1 0 0 0,22-4-5875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4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8208 0 0,'0'0'741'0'0,"-1"0"-609"0"0,-7 2 4499 0 0,7-2-4133 0 0,0 0 1 0 0,0-1-1 0 0,0 1 1 0 0,0 0 0 0 0,0 0-1 0 0,0 0 1 0 0,1 1-1 0 0,-1-1 1 0 0,0 0 0 0 0,0 0-1 0 0,0 0 1 0 0,-7 5 6253 0 0,8-5-6725 0 0,1 0 0 0 0,-1 0 0 0 0,0 0 0 0 0,0 0 0 0 0,0 1 0 0 0,0-1 0 0 0,0 0-1 0 0,0 0 1 0 0,0 0 0 0 0,1 0 0 0 0,-1 0 0 0 0,0 0 0 0 0,0 0 0 0 0,0 1 0 0 0,0-1 0 0 0,0 0 0 0 0,0 0 0 0 0,0 0-1 0 0,0 0 1 0 0,0 0 0 0 0,0 0 0 0 0,0 1 0 0 0,0-1 0 0 0,0 0 0 0 0,0 0 0 0 0,0 0 0 0 0,0 0 0 0 0,0 1 0 0 0,0-1-1 0 0,0 0 1 0 0,0 0 0 0 0,0 0 0 0 0,0 0 0 0 0,0 0 0 0 0,0 1 0 0 0,0-1 0 0 0,0 0 0 0 0,0 0 0 0 0,0 0-1 0 0,0 0 1 0 0,0 0 0 0 0,0 0 0 0 0,0 1 0 0 0,0-1 0 0 0,0 0 0 0 0,-1 0 0 0 0,1 0 0 0 0,0 0 0 0 0,0 0 0 0 0,0 0-1 0 0,0 0 1 0 0,0 0 0 0 0,0 0 0 0 0,-1 1 0 0 0,1-1 0 0 0,0 0 0 0 0,0 0 0 0 0,0 0 0 0 0,0 0 0 0 0,0 0 0 0 0,-1 0-1 0 0,1 0 1 0 0,0 0 0 0 0,0 0 0 0 0,0 0 0 0 0,0 0 0 0 0,-1 0 0 0 0,1 0 0 0 0,0 0 0 0 0,10 8 833 0 0,-4-6-809 0 0,0-1 1 0 0,-1 0-1 0 0,1 0 0 0 0,0 0 0 0 0,0-1 1 0 0,-1 0-1 0 0,1 0 0 0 0,0 0 1 0 0,0-1-1 0 0,11-2 0 0 0,14-1 46 0 0,235-4 106 0 0,35 22-129 0 0,-123-3 64 0 0,248-9 546 0 0,67-31-275 0 0,-402 22-349 0 0,571 4 79 0 0,6 47-139 0 0,-458-32 0 0 0,-51-4 0 0 0,188 10 42 0 0,9 0-16 0 0,1006 99-86 0 0,-381-43 60 0 0,-720-70 0 0 0,-70-1-100 0 0,24 2 185 0 0,-192-4-32 0 0,0-1-1 0 0,0-1 1 0 0,0-1-1 0 0,0-1 1 0 0,33-8-1 0 0,21-11 18 0 0,133-20 0 0 0,-66 31 5 0 0,-133 12-30 0 0,-7-1-10 0 0,0 0-1 0 0,0 0 1 0 0,0 0 0 0 0,0 0-1 0 0,-1-1 1 0 0,7-1 0 0 0,-11 1-97 0 0,-1-1 0 0 0,1 0 0 0 0,-1 1 1 0 0,1-1-1 0 0,-1 1 0 0 0,0-1 0 0 0,1 1 0 0 0,-4-2 1 0 0,-14-9 121 0 0,0 1 0 0 0,-1 1 1 0 0,-36-12-1 0 0,22 9 40 0 0,21 9 53 0 0,1-1 0 0 0,-1 1 0 0 0,-22-3 0 0 0,28 6-153 0 0,6 0 0 0 0,-1 1 0 0 0,0-1 0 0 0,0 1 0 0 0,0 0 0 0 0,0 0 0 0 0,0 0 0 0 0,0 0 0 0 0,0 0 0 0 0,0 0 0 0 0,0 1 0 0 0,1-1 0 0 0,-1 1 0 0 0,0-1 0 0 0,0 1 0 0 0,0 0 0 0 0,-1 0 0 0 0,2 0 0 0 0,1-1 0 0 0,0 0 0 0 0,0 0 0 0 0,-1 0 0 0 0,1 1 0 0 0,0-1 0 0 0,0 0 0 0 0,-1 0 0 0 0,1 1 0 0 0,0-1 0 0 0,0 0 0 0 0,0 1 0 0 0,0-1 0 0 0,-1 0 0 0 0,1 0 0 0 0,0 1 0 0 0,0-1 0 0 0,0 0 0 0 0,0 1 0 0 0,0-1 0 0 0,0 0 0 0 0,0 1 0 0 0,0-1 0 0 0,0 1 0 0 0,0-1 0 0 0,0 0 0 0 0,0 1 0 0 0,0-1 0 0 0,0 0 0 0 0,0 1 0 0 0,0-1 0 0 0,0 0 0 0 0,1 0 0 0 0,-1 1 0 0 0,0-1 0 0 0,0 0 0 0 0,0 1 0 0 0,1-1 0 0 0,-1 0 0 0 0,0 1 0 0 0,8 6 0 0 0,2-1 0 0 0,1-1 0 0 0,0 0 0 0 0,-1-1 0 0 0,23 5 0 0 0,1 1 0 0 0,10 1 0 0 0,-27-7 0 0 0,29 11 0 0 0,-46-15 0 0 0,1 1 0 0 0,-1-1 0 0 0,0 1 0 0 0,1-1 0 0 0,-1 0 0 0 0,0 1 0 0 0,1-1 0 0 0,-1 1 0 0 0,0-1 0 0 0,0 1 0 0 0,1-1 0 0 0,-1 1 0 0 0,0-1 0 0 0,0 1 0 0 0,0 0 0 0 0,0-1 0 0 0,0 1 0 0 0,0-1 0 0 0,0 1 0 0 0,0-1 0 0 0,0 1 0 0 0,0-1 0 0 0,0 1 0 0 0,0-1 0 0 0,0 2 0 0 0,-4 13 0 0 0,-3 3 0 0 0,0 0 0 0 0,-2-1 0 0 0,-17 27 0 0 0,23-38 0 0 0,-9 11-830 0 0,1 0 1 0 0,-16 15-1 0 0,14-18-1023 0 0,-1 0-1 0 0,0 0 0 0 0,-2-2 0 0 0,-20 15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5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6 418 4144 0 0,'-5'17'21486'0'0,"7"-19"-21308"0"0,1 0 0 0 0,-1 0 0 0 0,0 0 0 0 0,0 0 0 0 0,0 0 0 0 0,0 0 0 0 0,0-1 0 0 0,0 1 0 0 0,0-1 0 0 0,-1 1 0 0 0,1-1 0 0 0,1-5 0 0 0,13-38 1232 0 0,-15 45-1381 0 0,16-71 1125 0 0,-11 45-695 0 0,19-54 0 0 0,-1 21-99 0 0,-7-5-85 0 0,-17 59-262 0 0,-4 50-13 0 0,4-36-1 0 0,-1 14-17 0 0,2 0 1 0 0,0 0-1 0 0,9 43 0 0 0,-5-46 16 0 0,-2-4-10 0 0,2 0 0 0 0,10 25 0 0 0,-13-36 10 0 0,0 0 1 0 0,0 0-1 0 0,1 0 0 0 0,-1 0 0 0 0,1 0 0 0 0,0-1 0 0 0,1 1 0 0 0,-1-1 0 0 0,0 0 1 0 0,1 0-1 0 0,0 0 0 0 0,0-1 0 0 0,5 4 0 0 0,-7-5 1 0 0,-1-1 0 0 0,0 1 0 0 0,1-1 0 0 0,-1 1 1 0 0,1-1-1 0 0,-1 0 0 0 0,1 1 0 0 0,-1-1 0 0 0,1 0 0 0 0,-1 0 0 0 0,0 0 0 0 0,1 0 0 0 0,-1 0 0 0 0,1-1 0 0 0,-1 1 1 0 0,1 0-1 0 0,-1-1 0 0 0,2 0 0 0 0,0 0 27 0 0,0 0 0 0 0,-1-1 1 0 0,1 0-1 0 0,-1 0 0 0 0,1 1 0 0 0,-1-1 1 0 0,1-1-1 0 0,1-1 0 0 0,3-5 59 0 0,-1 1 1 0 0,0-1-1 0 0,0 0 0 0 0,4-10 0 0 0,-3 2-63 0 0,0-1 0 0 0,-2-1-1 0 0,0 1 1 0 0,-1-1-1 0 0,2-20 1 0 0,3-12 3 0 0,-5 29-57 0 0,-2 1 1 0 0,1-26-1 0 0,-3 46-47 0 0,0 0 0 0 0,0 0 0 0 0,0 0 1 0 0,0 0-1 0 0,0 0 0 0 0,0 0 0 0 0,1 0 0 0 0,-1 1 0 0 0,0-1 0 0 0,1 0 0 0 0,-1 0 0 0 0,1 0 0 0 0,-1 0 0 0 0,1 0 0 0 0,-1 1 0 0 0,1-1 0 0 0,0 0 0 0 0,-1 1 0 0 0,1-1 0 0 0,0 0 0 0 0,0 1 1 0 0,-1-1-1 0 0,1 1 0 0 0,0-1 0 0 0,0 1 0 0 0,0-1 0 0 0,0 1 0 0 0,0 0 0 0 0,0-1 0 0 0,0 1 0 0 0,-1 0 0 0 0,1 0 0 0 0,0 0 0 0 0,0-1 0 0 0,2 1 0 0 0,1 0-332 0 0,1 0 0 0 0,-1 0-1 0 0,1 1 1 0 0,0-1 0 0 0,-1 1-1 0 0,5 1 1 0 0,24 4-2799 0 0,-18-1 948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5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39 2760 0 0,'-9'-6'7226'0'0,"8"6"-6463"0"0,-1-1 0 0 0,1 1 0 0 0,-1-1 0 0 0,1 1 0 0 0,0 0 0 0 0,-1 0 0 0 0,1 0 0 0 0,-1-1 0 0 0,1 2 0 0 0,-3-1 0 0 0,-15 5 2141 0 0,-14 14-1144 0 0,20-9-1274 0 0,0 1 0 0 0,0 0 0 0 0,1 0-1 0 0,0 1 1 0 0,-11 15 0 0 0,16-17-193 0 0,1 0-1 0 0,0 0 1 0 0,0 0-1 0 0,1 1 1 0 0,0-1-1 0 0,1 1 1 0 0,0 0 0 0 0,-2 14-1 0 0,5-23-206 0 0,1 0 1 0 0,-1 0-1 0 0,1 0 1 0 0,0 0-1 0 0,0 0 0 0 0,0 1 1 0 0,0-1-1 0 0,0 0 0 0 0,1 0 1 0 0,-1 0-1 0 0,0 0 0 0 0,1 0 1 0 0,0 0-1 0 0,-1 0 1 0 0,1 0-1 0 0,0 0 0 0 0,0 0 1 0 0,0 0-1 0 0,3 3 0 0 0,-3-4-31 0 0,0 0 0 0 0,1 0 0 0 0,-1 0 0 0 0,1 0-1 0 0,-1 0 1 0 0,0 0 0 0 0,1-1 0 0 0,0 1-1 0 0,-1 0 1 0 0,1-1 0 0 0,-1 0 0 0 0,1 1 0 0 0,0-1-1 0 0,-1 0 1 0 0,1 0 0 0 0,0 0 0 0 0,-1 0 0 0 0,1 0-1 0 0,0 0 1 0 0,-1 0 0 0 0,1 0 0 0 0,0-1 0 0 0,-1 1-1 0 0,1-1 1 0 0,-1 1 0 0 0,2-2 0 0 0,3 0 11 0 0,0-1 0 0 0,0-1 0 0 0,-1 1 1 0 0,0-1-1 0 0,0 0 0 0 0,0 0 0 0 0,0 0 1 0 0,0-1-1 0 0,-1 0 0 0 0,0 1 0 0 0,0-2 0 0 0,6-8 1 0 0,1-5-42 0 0,-1-1 1 0 0,10-26-1 0 0,-11 22-160 0 0,3-9-876 0 0,27-48 0 0 0,-32 71-1876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5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18 14712 0 0,'-8'-7'947'0'0,"7"6"-645"0"0,0 0 1 0 0,1 0-1 0 0,-1 1 1 0 0,0-1 0 0 0,0 0-1 0 0,0 0 1 0 0,0 1 0 0 0,0-1-1 0 0,0 0 1 0 0,0 1-1 0 0,0-1 1 0 0,0 1 0 0 0,-2-1-1 0 0,3 16 4114 0 0,2-5-3756 0 0,-1 1-1 0 0,0-1 1 0 0,0 14-1 0 0,-1 2-165 0 0,7 333 1630 0 0,-16-103-2337 0 0,10-197-559 0 0,1-20-2872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6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61 24879 0 0,'-10'-3'2705'0'0,"36"-4"-1252"0"0,33-5 0 0 0,-32 7-840 0 0,62-6 29 0 0,-20 3-809 0 0,41-3-4268 0 0,-65 8-5461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6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80 230 8288 0 0,'-2'6'8773'0'0,"8"-7"-7292"0"0,4-1-1097 0 0,0 0 1 0 0,0-1-1 0 0,0-1 1 0 0,0 1-1 0 0,0-1 0 0 0,-1-1 1 0 0,1 0-1 0 0,-1-1 1 0 0,0 1-1 0 0,-1-2 0 0 0,0 1 1 0 0,11-11-1 0 0,-2 3-323 0 0,22-14 0 0 0,-26 20-18 0 0,0-1-1 0 0,-1 0 1 0 0,0-1-1 0 0,16-18 1 0 0,7-17 176 0 0,-35 45-218 0 0,0-1 0 0 0,0 1 1 0 0,1 0-1 0 0,-1 0 1 0 0,0 0-1 0 0,0-1 0 0 0,0 1 1 0 0,1 0-1 0 0,-1 0 1 0 0,0 0-1 0 0,0-1 0 0 0,0 1 1 0 0,0 0-1 0 0,0-1 1 0 0,0 1-1 0 0,0 0 0 0 0,1 0 1 0 0,-1-1-1 0 0,0 1 1 0 0,0 0-1 0 0,0-1 0 0 0,0 1 1 0 0,0 0-1 0 0,0 0 1 0 0,0-1-1 0 0,0 1 0 0 0,0 0 1 0 0,-1-1-1 0 0,1 1 1 0 0,0 0-1 0 0,0 0 0 0 0,0-1 1 0 0,0 1-1 0 0,0 0 1 0 0,0 0-1 0 0,-1-1 0 0 0,1 1 1 0 0,0 0-1 0 0,0 0 1 0 0,0-1-1 0 0,-1 1 0 0 0,1 0 1 0 0,0 0-1 0 0,0 0 1 0 0,0 0-1 0 0,-1-1 0 0 0,1 1 1 0 0,-11-2 21 0 0,11 2-20 0 0,-5-1 2 0 0,-1 2 0 0 0,1-1 0 0 0,0 1 0 0 0,0-1 0 0 0,0 1 0 0 0,0 1 0 0 0,0-1 0 0 0,0 1 0 0 0,0 0 0 0 0,0 0 0 0 0,-6 4 0 0 0,-8 5 28 0 0,-24 19-1 0 0,23-16-24 0 0,-11 10 304 0 0,1 2 0 0 0,1 0-1 0 0,-38 46 1 0 0,60-64-86 0 0,0 0 0 0 0,0 1 1 0 0,1 0-1 0 0,0 1 0 0 0,0-1 1 0 0,1 1-1 0 0,1 0 0 0 0,-1 0 1 0 0,2 1-1 0 0,-5 17 0 0 0,7-26-202 0 0,1 0 0 0 0,-1 0 0 0 0,1 0 0 0 0,0 0 0 0 0,0 1 0 0 0,0-1-1 0 0,0 0 1 0 0,0 0 0 0 0,1 0 0 0 0,-1 0 0 0 0,1 0 0 0 0,-1 1 0 0 0,1-1 0 0 0,0 0 0 0 0,-1 0-1 0 0,1 0 1 0 0,0-1 0 0 0,1 1 0 0 0,-1 0 0 0 0,0 0 0 0 0,0 0 0 0 0,1-1 0 0 0,-1 1 0 0 0,1-1 0 0 0,-1 1-1 0 0,1-1 1 0 0,0 0 0 0 0,0 1 0 0 0,-1-1 0 0 0,1 0 0 0 0,0 0 0 0 0,0 0 0 0 0,0-1 0 0 0,0 1-1 0 0,0 0 1 0 0,0-1 0 0 0,0 1 0 0 0,4-1 0 0 0,5 2 82 0 0,1-2 0 0 0,-1 0-1 0 0,0 0 1 0 0,0-1 0 0 0,0 0-1 0 0,12-3 1 0 0,23-5-1061 0 0,0-2-1 0 0,73-29 1 0 0,-57 12-1839 0 0,-31 13 1262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7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297 3 15696 0 0,'0'0'1417'0'0,"-20"0"557"0"0,18-1-1666 0 0,0 1 0 0 0,0-1 0 0 0,0 1 0 0 0,0 0 0 0 0,0 0 0 0 0,0 0 0 0 0,0 0 0 0 0,0 0 0 0 0,0 0 0 0 0,0 1 0 0 0,0-1-1 0 0,0 1 1 0 0,0-1 0 0 0,0 1 0 0 0,1 0 0 0 0,-1 0 0 0 0,0 0 0 0 0,0 0 0 0 0,1 0 0 0 0,-3 1 0 0 0,-3 4-394 0 0,0 0 1 0 0,0 1-1 0 0,-7 8 1 0 0,-5 4 494 0 0,-5 5-321 0 0,0 2 0 0 0,-22 32 1 0 0,20-25-5 0 0,17-21-30 0 0,1 1 0 0 0,1 0 0 0 0,0 0 0 0 0,0 0 0 0 0,-9 29 0 0 0,14-36-18 0 0,1 0 0 0 0,0 1 0 0 0,-1-1 0 0 0,2 0 1 0 0,-1 1-1 0 0,1-1 0 0 0,0 1 0 0 0,0-1 0 0 0,2 8 0 0 0,-1-13-31 0 0,-1 0 1 0 0,1 0-1 0 0,-1 0 0 0 0,1 0 0 0 0,-1 0 1 0 0,1 0-1 0 0,0 0 0 0 0,0 0 0 0 0,-1 0 0 0 0,1 0 1 0 0,0-1-1 0 0,0 1 0 0 0,0 0 0 0 0,0-1 0 0 0,0 1 1 0 0,0 0-1 0 0,0-1 0 0 0,0 1 0 0 0,0-1 1 0 0,0 0-1 0 0,0 1 0 0 0,1-1 0 0 0,-1 0 0 0 0,0 1 1 0 0,0-1-1 0 0,0 0 0 0 0,0 0 0 0 0,1 0 1 0 0,-1 0-1 0 0,0 0 0 0 0,0-1 0 0 0,0 1 0 0 0,3-1 1 0 0,-1 1 6 0 0,1-1 0 0 0,0 0 0 0 0,-1 0 0 0 0,1-1 0 0 0,0 1 0 0 0,-1-1 0 0 0,0 1 1 0 0,1-1-1 0 0,3-3 0 0 0,12-12 78 0 0,-2-1 0 0 0,0-1 0 0 0,-1 0 0 0 0,17-28 0 0 0,47-90 881 0 0,-53 88-266 0 0,9-12 621 0 0,-35 60-808 0 0,2 4-347 0 0,-2-1-162 0 0,-1 1-1 0 0,1 0 1 0 0,-1-1-1 0 0,1 1 1 0 0,-1-1-1 0 0,0 1 1 0 0,0-1-1 0 0,0 1 1 0 0,-1 3-1 0 0,-4 27-12 0 0,4-28 14 0 0,-32 151 13 0 0,-2 7-2 0 0,29-122-17 0 0,-3 81 1 0 0,9-115 14 0 0,1 1 0 0 0,0-1 0 0 0,0 0 1 0 0,1 0-1 0 0,0 0 0 0 0,0 0 0 0 0,6 12 0 0 0,-6-16-15 0 0,-2-2 60 0 0,0-1-62 0 0,0 0-1 0 0,0 0 1 0 0,0 1-1 0 0,0-1 1 0 0,0 0-1 0 0,0 0 1 0 0,0 0-1 0 0,0 0 1 0 0,0 0-1 0 0,0 0 1 0 0,0 1-1 0 0,0-1 1 0 0,0 0-1 0 0,0 0 1 0 0,0 0-1 0 0,0 0 1 0 0,0 0-1 0 0,1 0 1 0 0,-1 1-1 0 0,0-1 1 0 0,0 0-1 0 0,0 0 1 0 0,0 0-1 0 0,0 0 1 0 0,0 0-1 0 0,0 0 1 0 0,0 0-1 0 0,0 0 1 0 0,0 1-1 0 0,1-1 1 0 0,-1 0 0 0 0,0 0-1 0 0,0 0 1 0 0,0 0-1 0 0,0 0 1 0 0,0 0-1 0 0,0 0 1 0 0,1 0-1 0 0,-1 0 1 0 0,0 0-1 0 0,0 0 1 0 0,7-2 90 0 0,6-8 27 0 0,13-22-119 0 0,4-5 0 0 0,12-7-486 0 0,-18 17-331 0 0,33-27 0 0 0,-29 30-1604 0 0,-18 15 482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7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43 17071 0 0,'0'0'1551'0'0,"1"-16"-424"0"0,5-11 7147 0 0,-12 42-6806 0 0,-1 11-1482 0 0,1 0 0 0 0,-4 51-1 0 0,10-71 1 0 0,-2 20-25 0 0,2 48-1 0 0,0-67 59 0 0,1 0 0 0 0,-1-1-1 0 0,2 1 1 0 0,-1 0-1 0 0,1-1 1 0 0,0 1 0 0 0,1-1-1 0 0,-1 0 1 0 0,1 0 0 0 0,0 0-1 0 0,1 0 1 0 0,6 9 0 0 0,-8-13 11 0 0,-1 0 0 0 0,1-1 0 0 0,-1 1 1 0 0,1 0-1 0 0,0-1 0 0 0,0 1 0 0 0,0-1 1 0 0,0 1-1 0 0,0-1 0 0 0,1 0 0 0 0,-1 0 1 0 0,0 0-1 0 0,0 0 0 0 0,1-1 0 0 0,-1 1 1 0 0,0-1-1 0 0,1 1 0 0 0,-1-1 0 0 0,1 0 1 0 0,-1 0-1 0 0,1 0 0 0 0,-1 0 0 0 0,0 0 1 0 0,1 0-1 0 0,-1-1 0 0 0,1 1 0 0 0,-1-1 1 0 0,0 0-1 0 0,1 1 0 0 0,-1-1 0 0 0,3-2 1 0 0,1-1 86 0 0,0 0 0 0 0,-1 0 0 0 0,1 0 0 0 0,-1-1 1 0 0,0 0-1 0 0,-1 0 0 0 0,1 0 0 0 0,-1 0 0 0 0,7-11 1 0 0,66-133 390 0 0,-31 56-99 0 0,-23 45-297 0 0,-28 71-112 0 0,1-1 0 0 0,0 28 0 0 0,1-18 0 0 0,4 48 0 0 0,-1-70 0 0 0,2 1 0 0 0,-1 0 0 0 0,2-1 0 0 0,-1 1 0 0 0,1-1 0 0 0,1 0 0 0 0,0 0 0 0 0,6 12 0 0 0,-9-20-181 0 0,0-1-1 0 0,0 0 1 0 0,0 1-1 0 0,0-1 1 0 0,0 0-1 0 0,0 1 1 0 0,0-1-1 0 0,1 0 1 0 0,-1 0-1 0 0,0 0 1 0 0,1 0 0 0 0,-1 0-1 0 0,3 1 1 0 0,-2-2-244 0 0,-1 1 0 0 0,1-1 1 0 0,-1 0-1 0 0,1 0 0 0 0,0 0 0 0 0,-1 1 1 0 0,1-2-1 0 0,-1 1 0 0 0,1 0 1 0 0,-1 0-1 0 0,1 0 0 0 0,-1-1 1 0 0,1 1-1 0 0,-1-1 0 0 0,1 1 1 0 0,-1-1-1 0 0,1 0 0 0 0,-1 1 0 0 0,0-1 1 0 0,1 0-1 0 0,1-2 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8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1 21191 0 0,'-10'7'408'0'0,"1"1"-1"0"0,-1 1 0 0 0,1 0 0 0 0,1 0 0 0 0,0 1 0 0 0,0 0 0 0 0,-6 11 1 0 0,4-7 103 0 0,1 1 1 0 0,0 0 0 0 0,1 1 0 0 0,1 0 0 0 0,0 0-1 0 0,-4 19 1 0 0,9-26-220 0 0,0 0-1 0 0,1 0 0 0 0,0 0 1 0 0,1 13-1 0 0,0-17-276 0 0,0-1-1 0 0,1 0 1 0 0,-1 1-1 0 0,1-1 1 0 0,0 0 0 0 0,1 1-1 0 0,-1-1 1 0 0,1 0-1 0 0,0 0 1 0 0,0 0-1 0 0,3 4 1 0 0,-5-7-7 0 0,1 0-1 0 0,0 1 1 0 0,0-1 0 0 0,0 0 0 0 0,0 0-1 0 0,0 0 1 0 0,0-1 0 0 0,0 1-1 0 0,0 0 1 0 0,1 0 0 0 0,-1-1-1 0 0,0 1 1 0 0,0 0 0 0 0,1-1 0 0 0,-1 1-1 0 0,0-1 1 0 0,1 0 0 0 0,-1 1-1 0 0,0-1 1 0 0,3 0 0 0 0,-2 0 21 0 0,1 0 0 0 0,-1-1 0 0 0,0 1 0 0 0,0-1 0 0 0,1 1-1 0 0,-1-1 1 0 0,0 0 0 0 0,0 0 0 0 0,0 0 0 0 0,0 0 0 0 0,3-3 0 0 0,0 0 59 0 0,0 0-1 0 0,0-1 0 0 0,0 1 1 0 0,-1-1-1 0 0,1 0 0 0 0,-1-1 1 0 0,6-11-1 0 0,63-130 1190 0 0,-73 146-1293 0 0,1-1-1 0 0,0 1 0 0 0,0 0 0 0 0,-1-1 0 0 0,1 1 0 0 0,0 0 0 0 0,0 0 1 0 0,0 0-1 0 0,0 0 0 0 0,3-2 484 0 0,1 31-859 0 0,-6 10 294 0 0,0-13 39 0 0,2 24-1 0 0,-1-42 56 0 0,1 0 0 0 0,1 0-1 0 0,-1 0 1 0 0,1 0 0 0 0,0 0-1 0 0,0 0 1 0 0,1-1-1 0 0,3 7 1 0 0,-5-11-73 0 0,0-1-1 0 0,0 1 1 0 0,0-1-1 0 0,0 1 1 0 0,0-1-1 0 0,0 0 1 0 0,0 0-1 0 0,0 1 1 0 0,0-1-1 0 0,0 0 1 0 0,1 0-1 0 0,-1 0 1 0 0,0 0-1 0 0,1 0 1 0 0,-1 0-1 0 0,1-1 1 0 0,-1 1-1 0 0,1 0 1 0 0,2 0-1 0 0,-3-1-123 0 0,1-1 0 0 0,0 1 0 0 0,0 0 0 0 0,-1 0 0 0 0,1-1 0 0 0,0 1 0 0 0,-1-1 0 0 0,1 0 0 0 0,0 1 0 0 0,-1-1 0 0 0,1 0 0 0 0,-1 0 0 0 0,1 0 0 0 0,-1 0 0 0 0,0 0 0 0 0,1 0 0 0 0,-1 0 0 0 0,2-3 0 0 0,9-8-6526 0 0,2-3-1792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8:28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19351 0 0,'0'0'4856'0'0,"1"5"-1912"0"0,1 11-2257 0 0,-1 1 0 0 0,0-1 0 0 0,-1 0 0 0 0,-1 1 0 0 0,-3 21 0 0 0,0 2-256 0 0,-6 92 304 0 0,-4 61-1335 0 0,9-134 555 0 0,2-37 47 0 0,2 0-1 0 0,0 1 0 0 0,4 39 0 0 0,-2-58 19 0 0,7-22 56 0 0,-7 13-533 0 0,4-28-3342 0 0,-5 20 2167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36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57 3224 0 0,'0'0'143'0'0,"-13"5"26"0"0,-24 1 11615 0 0,61-17-9434 0 0,-11 9-1638 0 0,5-1 43 0 0,31-1-1 0 0,27 1 261 0 0,205-11 1170 0 0,-243 11-1965 0 0,60-7-17 0 0,32-3-198 0 0,430 8 2043 0 0,-344 10-2048 0 0,33 0 0 0 0,166 8 0 0 0,-215-9 0 0 0,-2-1 0 0 0,-1 0 21 0 0,-129-4 401 0 0,69 9 904 0 0,-80-3-1047 0 0,-41-3 192 0 0,0 1-1 0 0,0 0 1 0 0,15 7 0 0 0,-3 2-306 0 0,-8-3-165 0 0,-83-27-9490 0 0,50 15 1981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9:10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52 8752 0 0,'-40'13'5594'0'0,"27"-14"2495"0"0,19-5-6406 0 0,-5 5-1563 0 0,1 1-1 0 0,-1-1 1 0 0,0 0-1 0 0,1 0 1 0 0,-1 1 0 0 0,0-1-1 0 0,1 1 1 0 0,-1 0-1 0 0,1-1 1 0 0,1 1 0 0 0,4-2 177 0 0,3-2-11 0 0,0 1 0 0 0,0 1 0 0 0,1 0 0 0 0,-1 0 0 0 0,0 1 0 0 0,1 0 0 0 0,-1 0 0 0 0,1 1 0 0 0,19 3 0 0 0,3 0 423 0 0,54-4 0 0 0,-11 0-204 0 0,49 8-32 0 0,38 0 35 0 0,97-17-137 0 0,-184 8-310 0 0,-46 2 80 0 0,36-5-1 0 0,-27 0-230 0 0,88-17-253 0 0,-116 19 343 0 0,1 1 0 0 0,-1 1 0 0 0,0 0 0 0 0,1 1 0 0 0,11 1 0 0 0,15-1 0 0 0,-37 0-369 0 0,0 0 0 0 0,0 0 1 0 0,0 0-1 0 0,0 0 0 0 0,0 0 0 0 0,0 0 0 0 0,0 0 0 0 0,0 1 1 0 0,0-1-1 0 0,0 0 0 0 0,0 1 0 0 0,0-1 0 0 0,0 0 1 0 0,1 2-1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9:33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63 118 3224 0 0,'-3'-11'288'0'0,"0"7"418"0"0,0 1 0 0 0,-1-1 0 0 0,0 1 0 0 0,1-1 0 0 0,-1 1 0 0 0,-1 0 0 0 0,1 1 0 0 0,0-1 0 0 0,-1 1 0 0 0,-15-6 8689 0 0,28 12-7313 0 0,19 6-1700 0 0,-8-7 150 0 0,-1 0-221 0 0,-1 0 1 0 0,18-1-1 0 0,55 5 239 0 0,-48-7-255 0 0,100 3 850 0 0,-19-3-865 0 0,12 0-20 0 0,99 14 152 0 0,-222-13-372 0 0,401 2 1520 0 0,-134-13-1245 0 0,-210 9-251 0 0,57-4 50 0 0,-13-1 1 0 0,-1 4 0 0 0,136 16-1 0 0,-34 9 228 0 0,-103-13-146 0 0,118-4 0 0 0,-98 5 137 0 0,-19-1-165 0 0,207 15-262 0 0,2 0 187 0 0,-128-15 60 0 0,-114-5-138 0 0,76 2 45 0 0,-77-6-4 0 0,64-2-48 0 0,-7-3 78 0 0,82-4 70 0 0,-150 2-98 0 0,160-8 183 0 0,125-11-227 0 0,-193 12 52 0 0,145-19-13 0 0,-67 9-102 0 0,107-7 565 0 0,-226 22-442 0 0,186-6 144 0 0,-219 11-88 0 0,98-14 0 0 0,-136 8-13 0 0,-46 9-109 0 0,0 0 0 0 0,0 0 0 0 0,0-1 0 0 0,0 1 0 0 0,0 0 0 0 0,0-1 0 0 0,0 1 0 0 0,-1-1 0 0 0,1 1 0 0 0,0-1 0 0 0,0 0 0 0 0,1 0 0 0 0,6-5 43 0 0,-8 6-142 0 0,1 0 0 0 0,-1 0 0 0 0,1 0 0 0 0,-1-1 0 0 0,1 1 0 0 0,-1 0 0 0 0,0-1 1 0 0,1 1-1 0 0,-1 0 0 0 0,1-1 0 0 0,-1 1 0 0 0,0-1 0 0 0,1 1 0 0 0,-1 0 0 0 0,0-1 0 0 0,1 1 0 0 0,-1-1 0 0 0,0 1 0 0 0,0-1 0 0 0,1 1 0 0 0,-1-1 1 0 0,0 1-1 0 0,0-1 0 0 0,0 1 0 0 0,0-1 0 0 0,0 1 0 0 0,0-1 0 0 0,0 0 0 0 0,0 0 0 0 0,-3-11-7253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9:39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69 3224 0 0,'0'0'143'0'0,"-18"2"1426"0"0,16-2-1009 0 0,0 0 0 0 0,0-1 0 0 0,-1 1 0 0 0,1 0 0 0 0,0-1 0 0 0,0 1 0 0 0,0-1 0 0 0,0 0 0 0 0,0 0 0 0 0,-2-1 0 0 0,0 0-86 0 0,0-1 1 0 0,0 0 0 0 0,1 0-1 0 0,0 0 1 0 0,0-1 0 0 0,-4-3-1 0 0,-6-8 1089 0 0,-5-5 249 0 0,18 19-1757 0 0,-1 1 1 0 0,1 0-1 0 0,0 0 1 0 0,0-1-1 0 0,-1 1 1 0 0,1 0-1 0 0,0 0 1 0 0,-1 0-1 0 0,1-1 1 0 0,-1 1 0 0 0,1 0-1 0 0,0 0 1 0 0,-1 0-1 0 0,1 0 1 0 0,0 0-1 0 0,-1 0 1 0 0,1 0-1 0 0,-1 0 1 0 0,1 0-1 0 0,0 0 1 0 0,-1 0-1 0 0,1 0 1 0 0,-1 0-1 0 0,1 0 1 0 0,0 0-1 0 0,-1 0 1 0 0,1 1-1 0 0,0-1 1 0 0,-1 0-1 0 0,-7 2 3381 0 0,8-2-3401 0 0,1 0 0 0 0,-1 0 0 0 0,1 1 0 0 0,-1-1 1 0 0,1 0-1 0 0,-1 0 0 0 0,1 1 0 0 0,-1-1 0 0 0,1 0 0 0 0,-1 0 0 0 0,0 1 1 0 0,1-1-1 0 0,-1 0 0 0 0,1 1 0 0 0,-1-1 0 0 0,1 1 0 0 0,-1 0 13 0 0,1 0 0 0 0,0-1-1 0 0,-1 1 1 0 0,1 0 0 0 0,0-1-1 0 0,-1 1 1 0 0,1-1 0 0 0,0 1-1 0 0,0-1 1 0 0,0 1 0 0 0,0-1 0 0 0,1 1-1 0 0,88 11 631 0 0,-28-5-372 0 0,-43-5-275 0 0,21-1 0 0 0,17 1 46 0 0,13 5 153 0 0,90-4 0 0 0,-116-3-45 0 0,93-7 137 0 0,-84 3-218 0 0,1 2 1 0 0,53 5-1 0 0,206 39 205 0 0,-259-34-255 0 0,-11-2 100 0 0,50 13 1 0 0,-70-13 40 0 0,1-2 0 0 0,0-1 1 0 0,0-1-1 0 0,24-1 0 0 0,11 1 18 0 0,-29-2-117 0 0,39-4-1 0 0,6 0-14 0 0,-28 4-65 0 0,248-4 272 0 0,-220 4-149 0 0,41-3 154 0 0,8-9 0 0 0,63-7 3 0 0,-145 14-196 0 0,50-1 0 0 0,-52 6-59 0 0,53-1 86 0 0,118 8 193 0 0,-198-6-317 0 0,133 16 201 0 0,-132-17-126 0 0,1 1 0 0 0,26-4-1 0 0,-8 1 115 0 0,-33 2-206 0 0,1 0-1 0 0,-1-1 1 0 0,1 1 0 0 0,-1 0-1 0 0,1 0 1 0 0,-1 0-1 0 0,1 0 1 0 0,-1 1-1 0 0,1-1 1 0 0,-1 0-1 0 0,1 0 1 0 0,-1 0 0 0 0,1 0-1 0 0,-1 0 1 0 0,1 1-1 0 0,-1-1 1 0 0,1 0-1 0 0,-1 0 1 0 0,1 1-1 0 0,-1-1 1 0 0,1 0-1 0 0,-1 1 1 0 0,0-1 0 0 0,1 1-1 0 0,-1-1 1 0 0,1 0-1 0 0,-1 1 1 0 0,0-1-1 0 0,0 1 1 0 0,1-1-1 0 0,-1 1 1 0 0,0-1 0 0 0,0 1-1 0 0,0-1 1 0 0,1 1-1 0 0,-1-1 1 0 0,0 1-1 0 0,0 0 1 0 0,0-1-1 0 0,0 1 1 0 0,0 0-1 0 0,-2 9-2597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3224 0 0,'0'0'8168'0'0,"14"13"-6248"0"0,-8-7-1501 0 0,-4-3-191 0 0,0-1-1 0 0,0 0 0 0 0,0 1 0 0 0,1-1 0 0 0,-1 0 0 0 0,1 0 0 0 0,-1 0 0 0 0,6 2 1 0 0,-5-3-135 0 0,0 0 0 0 0,-1 1 0 0 0,1-1 0 0 0,-1 0 0 0 0,0 1 0 0 0,4 2 0 0 0,-4-2-55 0 0,0-1 0 0 0,0 1 0 0 0,0-1 0 0 0,0 1 0 0 0,1-1-1 0 0,-1 0 1 0 0,1 0 0 0 0,-1 0 0 0 0,0 0 0 0 0,1-1 0 0 0,0 1 0 0 0,4 0-1 0 0,57 4 219 0 0,97-10 440 0 0,-27-3-649 0 0,-79 4-51 0 0,271-19 545 0 0,155 18 635 0 0,-333 8-140 0 0,37 4-454 0 0,-29 8-94 0 0,121 15-290 0 0,-231-24-161 0 0,297 29 54 0 0,-247-28-91 0 0,60 1 87 0 0,145-11 256 0 0,-59-2-126 0 0,-27 2 72 0 0,-8 1-47 0 0,-108-2 38 0 0,373-4 308 0 0,-215 15-48 0 0,-225-7-461 0 0,152 7 440 0 0,-14 4 145 0 0,-143-12-527 0 0,-17 0-71 0 0,0 0-1 0 0,-1 1 1 0 0,17 2 0 0 0,-16-2 8 0 0,4-2 108 0 0,-13 2-54 0 0,-12 3-1581 0 0,2-1 594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00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566 1017 4608 0 0,'21'25'23041'0'0,"-24"-27"-24993"0"0,-4-5 2380 0 0,1 0 1 0 0,0 0 0 0 0,0 0-1 0 0,0-1 1 0 0,-4-10 0 0 0,-21-45 864 0 0,16 30-728 0 0,-11-27 81 0 0,-22-78 0 0 0,34 96-559 0 0,-32-123 36 0 0,27 52-65 0 0,-6-128-58 0 0,25 240 0 0 0,-2-14 3 0 0,1 1-1 0 0,1-1 1 0 0,2-19 0 0 0,-1 22 10 0 0,-1 10-12 0 0,0 1 1 0 0,0-1-1 0 0,0 1 0 0 0,0-1 1 0 0,0 1-1 0 0,1-1 0 0 0,-1 1 1 0 0,0 0-1 0 0,1-1 0 0 0,-1 1 1 0 0,1 0-1 0 0,-1-1 0 0 0,1 1 1 0 0,0 0-1 0 0,-1-1 0 0 0,1 1 1 0 0,0 0-1 0 0,0 0 0 0 0,0 0 1 0 0,0 0-1 0 0,0 0 0 0 0,0 0 1 0 0,0 0-1 0 0,0 0 0 0 0,1 0 1 0 0,-1 0-1 0 0,0 1 0 0 0,0-1 1 0 0,3 0-1 0 0,-2 0-1 0 0,0 0 0 0 0,0 1 0 0 0,0 0 0 0 0,0-1 0 0 0,1 1 0 0 0,-1 0 0 0 0,0 0 0 0 0,0 0 0 0 0,0 0 0 0 0,1 0 0 0 0,-1 1 0 0 0,0-1 0 0 0,0 1 0 0 0,0-1 0 0 0,0 1 0 0 0,0 0 0 0 0,4 2 0 0 0,1 1 0 0 0,0 1 0 0 0,0 0 0 0 0,8 8 0 0 0,8 6 0 0 0,92 64 0 0 0,-87-61 21 0 0,-1 1 1 0 0,40 44-1 0 0,-59-56-10 0 0,0 1 0 0 0,-1-1-1 0 0,0 1 1 0 0,-1 0 0 0 0,0 1 0 0 0,-1-1 0 0 0,0 1-1 0 0,-1 0 1 0 0,0 1 0 0 0,-1-1 0 0 0,1 21-1 0 0,-2-17 6 0 0,-1 0-1 0 0,-1 0 0 0 0,-1 0 0 0 0,-1 0 1 0 0,0 0-1 0 0,-1 0 0 0 0,0-1 0 0 0,-13 32 1 0 0,14-41-8 0 0,-53 122 79 0 0,40-97-44 0 0,-39 58 0 0 0,46-78-62 0 0,-1 0 1 0 0,0-1-1 0 0,-1 0 0 0 0,0 0 1 0 0,-1-1-1 0 0,0-1 0 0 0,0 0 1 0 0,-1 0-1 0 0,0-1 0 0 0,-1-1 1 0 0,0 0-1 0 0,0-1 0 0 0,0 0 1 0 0,-1-1-1 0 0,0 0 0 0 0,0-2 1 0 0,0 1-1 0 0,0-2 0 0 0,-1 1 1 0 0,-23-1-1 0 0,12-2-16 0 0,0-2-1 0 0,1 0 1 0 0,-1-2-1 0 0,1-1 1 0 0,0-1-1 0 0,0-1 1 0 0,-33-14-1 0 0,50 17 22 0 0,0 0-1 0 0,0 0 1 0 0,0-1 0 0 0,-9-8 0 0 0,14 11 21 0 0,0-1 1 0 0,0 1 0 0 0,1-1-1 0 0,-1 0 1 0 0,1 0 0 0 0,-1 0-1 0 0,1-1 1 0 0,0 1-1 0 0,0 0 1 0 0,1-1 0 0 0,-1 1-1 0 0,-1-6 1 0 0,2 7 14 0 0,1 0 1 0 0,-1 0-1 0 0,1 0 1 0 0,0-1-1 0 0,-1 1 1 0 0,1 0-1 0 0,0 0 1 0 0,0-1-1 0 0,1 1 1 0 0,-1 0-1 0 0,0 0 0 0 0,2-3 1 0 0,-2 3-3 0 0,1 0 0 0 0,0 1 0 0 0,1-1 0 0 0,-1 1 0 0 0,0-1 0 0 0,0 1 0 0 0,1-1 0 0 0,-1 1 0 0 0,1 0 0 0 0,-1 0 0 0 0,1 0 0 0 0,-1 0 0 0 0,1 0 0 0 0,0 0 0 0 0,2-1 0 0 0,4-1 12 0 0,0 1 0 0 0,0 0 0 0 0,0 1 0 0 0,1-1 0 0 0,-1 2 0 0 0,15-1 0 0 0,5 0-140 0 0,9-2 150 0 0,0 3 0 0 0,66 6 0 0 0,72 22-879 0 0,-124-19-1105 0 0,-23-5-69 0 0,-2 0-437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01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232 920 11024 0 0,'3'9'1001'0'0,"0"-2"-740"0"0,-2-4 24 0 0,1 0 0 0 0,-1 0 0 0 0,0 1 0 0 0,0-1 0 0 0,0 0 0 0 0,-1 0 0 0 0,1 4 0 0 0,-2-25 7188 0 0,-4-4-3551 0 0,-17-58-2868 0 0,11 40 126 0 0,-1-5-697 0 0,1 0 31 0 0,-31-75 0 0 0,37 109-482 0 0,-113-287 234 0 0,113 283-235 0 0,1 0-1 0 0,1 0 1 0 0,0 0 0 0 0,1-1-1 0 0,1 1 1 0 0,0 0-1 0 0,2-1 1 0 0,-1 1-1 0 0,5-22 1 0 0,-4 30-17 0 0,1-1 1 0 0,0 1 0 0 0,0 0-1 0 0,1 0 1 0 0,5-11-1 0 0,-6 14-9 0 0,0 1 0 0 0,0 0-1 0 0,0 0 1 0 0,1 1 0 0 0,-1-1 0 0 0,1 0-1 0 0,0 1 1 0 0,-1-1 0 0 0,1 1-1 0 0,0 0 1 0 0,1 0 0 0 0,-1 0-1 0 0,6-2 1 0 0,1 0-5 0 0,0 0 0 0 0,0 1 0 0 0,1 1 0 0 0,-1 0 0 0 0,1 0 0 0 0,0 1 0 0 0,0 0 0 0 0,0 1 0 0 0,-1 0 0 0 0,1 1 0 0 0,0 0 0 0 0,14 3 0 0 0,17 5 7 0 0,-1 1-1 0 0,-1 1 1 0 0,0 3 0 0 0,39 18-1 0 0,-63-23 0 0 0,0 0-1 0 0,-1 1 1 0 0,0 0-1 0 0,26 24 1 0 0,-32-25-3 0 0,0 1-1 0 0,-1 0 1 0 0,0 1 0 0 0,0-1 0 0 0,-1 2-1 0 0,0-1 1 0 0,8 21 0 0 0,-10-18 12 0 0,0 0 1 0 0,0 1 0 0 0,-1 0-1 0 0,-1 0 1 0 0,-1 0 0 0 0,0 0-1 0 0,-1 0 1 0 0,0 0 0 0 0,-2 0-1 0 0,0 1 1 0 0,0-1-1 0 0,-1 0 1 0 0,-1 0 0 0 0,-6 19-1 0 0,3-16 2 0 0,-1-1 0 0 0,-1 0 0 0 0,0-1 0 0 0,-18 27 0 0 0,20-35-43 0 0,-1 1 0 0 0,0-1 0 0 0,0-1-1 0 0,-1 0 1 0 0,0 0 0 0 0,0 0 0 0 0,-1-1 0 0 0,0 0-1 0 0,-17 8 1 0 0,9-7-109 0 0,0-1-1 0 0,-1-1 1 0 0,1 0 0 0 0,-1-1-1 0 0,-1-1 1 0 0,1 0 0 0 0,0-2-1 0 0,-36-1 1 0 0,9-4-255 0 0,1-1-1 0 0,-67-18 1 0 0,96 20 374 0 0,8 2 63 0 0,0-1-1 0 0,0 0 0 0 0,0 0 1 0 0,1 0-1 0 0,-10-5 0 0 0,16 7-30 0 0,-1 0-1 0 0,1 0 1 0 0,0-1-1 0 0,0 1 0 0 0,-1 0 1 0 0,1 0-1 0 0,0 0 0 0 0,-1 0 1 0 0,1-1-1 0 0,0 1 1 0 0,0 0-1 0 0,0 0 0 0 0,-1-1 1 0 0,1 1-1 0 0,0 0 0 0 0,0 0 1 0 0,0-1-1 0 0,0 1 1 0 0,-1 0-1 0 0,1 0 0 0 0,0-1 1 0 0,0 1-1 0 0,0 0 0 0 0,0-1 1 0 0,0 1-1 0 0,0 0 1 0 0,0-1-1 0 0,0 1 0 0 0,0 0 1 0 0,0-1-1 0 0,0 1 1 0 0,0 0-1 0 0,0-1 0 0 0,0 1 1 0 0,0 0-1 0 0,0 0 0 0 0,0-1 1 0 0,0 1-1 0 0,1 0 1 0 0,-1-1-1 0 0,0 1 0 0 0,0-1 1 0 0,2 0 23 0 0,-1 0 1 0 0,1-1-1 0 0,-1 1 1 0 0,1 0-1 0 0,-1 0 1 0 0,1 0-1 0 0,0 0 1 0 0,2-1-1 0 0,37-12 275 0 0,14 1 51 0 0,0 2 0 0 0,91-6 0 0 0,-17 12-1607 0 0,2 5-6306 0 0,-115 0 6001 0 0,34 0-7306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02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317 148 4144 0 0,'0'0'983'0'0,"11"-16"2634"0"0,26-23-1169 0 0,-31 29-2359 0 0,-5 9 129 0 0,-1-1 0 0 0,1 0 1 0 0,-1 1-1 0 0,1-1 0 0 0,-1 0 0 0 0,0 1 1 0 0,0-1-1 0 0,0 0 0 0 0,0 1 0 0 0,0-1 1 0 0,0 0-1 0 0,0 1 0 0 0,0-1 0 0 0,-1 0 0 0 0,1 1 1 0 0,-1-1-1 0 0,1 0 0 0 0,-1 1 0 0 0,1-1 1 0 0,-1 1-1 0 0,0-1 0 0 0,0 1 0 0 0,-1-2 1 0 0,-1-1 544 0 0,0 0 0 0 0,0 0 0 0 0,0 0 0 0 0,-1 0 0 0 0,1 1 1 0 0,-7-5-1 0 0,7 6-592 0 0,0 1 1 0 0,-1-1-1 0 0,1 1 1 0 0,-1-1-1 0 0,1 1 1 0 0,-1 1-1 0 0,1-1 1 0 0,-1 0-1 0 0,0 1 1 0 0,1 0-1 0 0,-1-1 1 0 0,0 1-1 0 0,1 1 1 0 0,-1-1-1 0 0,0 1 0 0 0,1-1 1 0 0,-5 2-1 0 0,-8 3-13 0 0,1 0 0 0 0,-22 10-1 0 0,35-14-131 0 0,-15 7-13 0 0,1 1 0 0 0,0 1 0 0 0,0 0 0 0 0,1 1 0 0 0,1 0-1 0 0,0 2 1 0 0,0-1 0 0 0,2 2 0 0 0,-19 24 0 0 0,26-31 60 0 0,1 0 0 0 0,0 0 0 0 0,0 0 0 0 0,1 1-1 0 0,0 0 1 0 0,1 0 0 0 0,0 0 0 0 0,0 0 0 0 0,0 0 0 0 0,1 0 0 0 0,0 0-1 0 0,1 0 1 0 0,0 11 0 0 0,1-11 0 0 0,-1 0 0 0 0,1-1 0 0 0,1 1 0 0 0,-1 0-1 0 0,1 0 1 0 0,1-1 0 0 0,0 1 0 0 0,0-1 0 0 0,0 0 0 0 0,1 0 0 0 0,0 0-1 0 0,0 0 1 0 0,9 10 0 0 0,-10-14-53 0 0,0 0 0 0 0,1-1 0 0 0,-1 1 0 0 0,1-1 0 0 0,-1 0 1 0 0,1 0-1 0 0,0 0 0 0 0,0 0 0 0 0,0-1 0 0 0,0 0 0 0 0,0 1 0 0 0,0-2 0 0 0,0 1 0 0 0,1 0 0 0 0,-1-1 0 0 0,7 0 0 0 0,-2 0 41 0 0,1-1-1 0 0,-1 0 0 0 0,1 0 1 0 0,-1-1-1 0 0,1 0 1 0 0,9-4-1 0 0,-8 1 3 0 0,-1 0-1 0 0,0 0 1 0 0,0-1 0 0 0,-1 0-1 0 0,1-1 1 0 0,-1 0 0 0 0,-1 0-1 0 0,15-16 1 0 0,2-6 348 0 0,27-43 1 0 0,-20 26 61 0 0,-18 28-149 0 0,-2-1 0 0 0,1-1 0 0 0,-2 0 0 0 0,-1 0 0 0 0,14-40 0 0 0,-22 54-170 0 0,0 0 131 0 0,-5 11-140 0 0,1 0-145 0 0,1 0 0 0 0,0 0 0 0 0,0 0 0 0 0,1 0 0 0 0,0 0 0 0 0,0 0 0 0 0,0 0 0 0 0,1 10 0 0 0,0-6 0 0 0,21 182 0 0 0,-20-162 0 0 0,2-1 0 0 0,1 1 0 0 0,1-1 0 0 0,2 0 0 0 0,21 53 0 0 0,-28-77-90 0 0,1-1 1 0 0,0 0-1 0 0,0 0 1 0 0,0 0-1 0 0,1 0 0 0 0,-1 0 1 0 0,1-1-1 0 0,3 4 1 0 0,4 3-186 0 0,-9-8-197 0 0,0-2 0 0 0,0 1 1 0 0,0 0-1 0 0,0 0 0 0 0,0 0 0 0 0,0 0 1 0 0,0-1-1 0 0,0 1 0 0 0,0 0 0 0 0,0-1 1 0 0,0 1-1 0 0,0-1 0 0 0,0 1 0 0 0,0-1 1 0 0,1-1-1 0 0,1-4-1507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03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0 439 4144 0 0,'4'18'25266'0'0,"-3"-18"-25207"0"0,0-1 1 0 0,0 1 0 0 0,0 0-1 0 0,-1 0 1 0 0,1 0 0 0 0,0-1-1 0 0,0 1 1 0 0,-1 0-1 0 0,1-1 1 0 0,0 1 0 0 0,0-1-1 0 0,-1 1 1 0 0,1-1 0 0 0,-1 1-1 0 0,1-1 1 0 0,0 0-1 0 0,-1 1 1 0 0,1-1 0 0 0,-1 0-1 0 0,1 1 1 0 0,-1-1 0 0 0,0 0-1 0 0,1 1 1 0 0,-1-2-1 0 0,8-23 469 0 0,-5 15-313 0 0,20-78 525 0 0,5-7-389 0 0,-24 81-345 0 0,2 0 1 0 0,-1 0 0 0 0,2 1-1 0 0,7-14 1 0 0,-4 12-7 0 0,0 0 0 0 0,18-20 0 0 0,-28 34 0 0 0,1 1 0 0 0,-1-1 0 0 0,0 1 0 0 0,0 0 0 0 0,1-1 0 0 0,-1 1 0 0 0,1 0 0 0 0,-1-1 0 0 0,0 1 0 0 0,1 0 0 0 0,-1-1 0 0 0,1 1 0 0 0,-1 0 0 0 0,0 0 0 0 0,1 0 0 0 0,-1-1 0 0 0,1 1 0 0 0,-1 0 0 0 0,1 0 0 0 0,-1 0 0 0 0,1 0 0 0 0,-1 0 0 0 0,1 0 0 0 0,-1 0 0 0 0,1 0 0 0 0,-1 0 0 0 0,1 0 0 0 0,-1 0 0 0 0,1 0 0 0 0,-1 1 0 0 0,1-1 0 0 0,-1 0 0 0 0,1 0 0 0 0,-1 0 0 0 0,0 0 0 0 0,1 1 0 0 0,-1-1 0 0 0,1 0 0 0 0,-1 1 0 0 0,0-1 0 0 0,1 0 0 0 0,-1 1 0 0 0,0-1 0 0 0,1 0 0 0 0,-1 1 0 0 0,1 0 0 0 0,8 18 0 0 0,-9-18 0 0 0,36 107 0 0 0,-8-7 0 0 0,-2-3 0 0 0,-18-73-25 0 0,17 36 0 0 0,-21-53 6 0 0,0 0 1 0 0,1 0 0 0 0,0 0 0 0 0,0-1-1 0 0,1 0 1 0 0,0 0 0 0 0,0-1 0 0 0,10 9-1 0 0,-15-14 11 0 0,0 0 0 0 0,0 0 0 0 0,0-1-1 0 0,1 1 1 0 0,-1 0 0 0 0,0-1-1 0 0,0 1 1 0 0,1 0 0 0 0,-1-1 0 0 0,0 0-1 0 0,1 1 1 0 0,-1-1 0 0 0,1 0 0 0 0,-1 1-1 0 0,0-1 1 0 0,1 0 0 0 0,-1 0 0 0 0,1 0-1 0 0,-1 0 1 0 0,0-1 0 0 0,2 1 0 0 0,-1-1-10 0 0,0 0 0 0 0,0 0 0 0 0,-1 0 0 0 0,1 0 0 0 0,0 0 0 0 0,-1 0 0 0 0,1-1 0 0 0,-1 1 0 0 0,0 0 0 0 0,1-1 0 0 0,-1 1 0 0 0,0-1 0 0 0,2-2 0 0 0,1-4-36 0 0,0 1 1 0 0,-1-1 0 0 0,0 0 0 0 0,0-1-1 0 0,3-15 1 0 0,10-62 53 0 0,24-112 0 0 0,-22 120 0 0 0,3-14 0 0 0,-19 77 0 0 0,0 0 0 0 0,-2 15-2 0 0,0 0 1 0 0,0 0-1 0 0,0-1 0 0 0,0 1 0 0 0,1 0 1 0 0,-1-1-1 0 0,0 1 0 0 0,0 0 1 0 0,0 0-1 0 0,0-1 0 0 0,1 1 0 0 0,-1 0 1 0 0,0 0-1 0 0,0 0 0 0 0,1-1 1 0 0,-1 1-1 0 0,0 0 0 0 0,0 0 0 0 0,1 0 1 0 0,-1 0-1 0 0,0-1 0 0 0,0 1 1 0 0,1 0-1 0 0,-1 0 0 0 0,0 0 0 0 0,1 0 1 0 0,-1 0-1 0 0,0 0 0 0 0,1 0 1 0 0,-1 0-1 0 0,0 0 0 0 0,0 0 0 0 0,1 0 1 0 0,-1 0-1 0 0,0 0 0 0 0,1 0 1 0 0,-1 0-1 0 0,0 0 0 0 0,1 0 0 0 0,-1 1 1 0 0,0-1-1 0 0,0 0 0 0 0,1 0 1 0 0,-1 0-1 0 0,0 0 0 0 0,0 1 0 0 0,1-1 1 0 0,-1 0-1 0 0,0 0 0 0 0,0 0 1 0 0,0 1-1 0 0,1-1 0 0 0,-1 0 0 0 0,0 0 1 0 0,0 1-1 0 0,0-1 0 0 0,1 1-148 0 0,36 19-6135 0 0,-24-13-3093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03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317 404 3224 0 0,'-20'-12'17967'0'0,"11"0"-14477"0"0,6 9-3024 0 0,2 2-383 0 0,0-1 0 0 0,0 1 0 0 0,0-1 0 0 0,0 1 0 0 0,-1 0 0 0 0,1 0 0 0 0,-1 0 0 0 0,1 0 0 0 0,-1 0 0 0 0,1 0 0 0 0,-1 0 0 0 0,0 0 0 0 0,1 1 0 0 0,-1-1 0 0 0,0 1 0 0 0,1-1-1 0 0,-1 1 1 0 0,0-1 0 0 0,0 1 0 0 0,0 0 0 0 0,1 0 0 0 0,-1 0 0 0 0,0 0 0 0 0,0 0 0 0 0,0 1 0 0 0,1-1 0 0 0,-1 0 0 0 0,0 1 0 0 0,0-1 0 0 0,1 1 0 0 0,-1 0 0 0 0,0 0 0 0 0,-1 1 0 0 0,-7 3-28 0 0,1 1 1 0 0,0 0-1 0 0,0 1 1 0 0,-11 10-1 0 0,12-10 40 0 0,-23 23-313 0 0,-41 50-1 0 0,65-70 344 0 0,0 0 0 0 0,0 0 0 0 0,1 0 0 0 0,1 1 0 0 0,0 0-1 0 0,0 0 1 0 0,1 0 0 0 0,0 1 0 0 0,1-1 0 0 0,0 1 0 0 0,1 0 0 0 0,1 0 0 0 0,0 0 0 0 0,0 0-1 0 0,1 0 1 0 0,1 0 0 0 0,3 19 0 0 0,-3-26-78 0 0,0-1 0 0 0,0 0-1 0 0,1 0 1 0 0,0 0 0 0 0,0 0 0 0 0,0 0-1 0 0,0 0 1 0 0,0-1 0 0 0,1 1-1 0 0,4 4 1 0 0,-5-6-20 0 0,-1-1-1 0 0,1 1 0 0 0,0-1 1 0 0,0 1-1 0 0,0-1 1 0 0,0 0-1 0 0,0 1 0 0 0,0-1 1 0 0,0 0-1 0 0,0-1 0 0 0,0 1 1 0 0,0 0-1 0 0,0-1 1 0 0,1 1-1 0 0,-1-1 0 0 0,0 1 1 0 0,1-1-1 0 0,-1 0 1 0 0,0 0-1 0 0,1 0 0 0 0,3-1 1 0 0,0-1 11 0 0,1 0 0 0 0,-1-1 0 0 0,1 1 1 0 0,-1-1-1 0 0,0-1 0 0 0,0 1 1 0 0,0-1-1 0 0,0 0 0 0 0,-1 0 0 0 0,0-1 1 0 0,8-7-1 0 0,4-8 7 0 0,26-37 1 0 0,-24 31 5 0 0,9-11-5 0 0,-11 16 3 0 0,-1 0-1 0 0,-2-1 0 0 0,0-1 1 0 0,20-42-1 0 0,-32 57-36 0 0,17-41 127 0 0,21-85-1 0 0,-27 75-23 0 0,-3-1-1 0 0,6-96 0 0 0,-17 152-114 0 0,-1 4 0 0 0,-1 4 0 0 0,-3 10 0 0 0,0 1 0 0 0,1 1 0 0 0,-5 30 0 0 0,-2 52 0 0 0,8-65 0 0 0,-12 85 0 0 0,-7 97 0 0 0,22-172 0 0 0,-1-6 0 0 0,4 41 0 0 0,0-43 0 0 0,-2-26 0 0 0,0 0 0 0 0,1 1 0 0 0,0-1 0 0 0,4 14 0 0 0,-5-21-132 0 0,3 8-3078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06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0 281 4608 0 0,'4'-13'603'0'0,"-2"-1"0"0"0,2-22 1 0 0,1-4 3732 0 0,-4 29-3305 0 0,0 0 0 0 0,-1-15 0 0 0,1-19 810 0 0,-1 37-748 0 0,2-1 0 0 0,-1 0 0 0 0,1 0 1 0 0,1 1-1 0 0,-1-1 0 0 0,1 1 1 0 0,9-16-1 0 0,-12 23-408 0 0,0 1-635 0 0,0 0 0 0 0,0 0 0 0 0,0 0 0 0 0,0 0 0 0 0,0 1-1 0 0,0-1 1 0 0,0 0 0 0 0,0 0 0 0 0,0 0 0 0 0,0 0 0 0 0,0 0 0 0 0,0 0-1 0 0,0 0 1 0 0,0 0 0 0 0,0 0 0 0 0,1 0 0 0 0,-1 0 0 0 0,0 1 0 0 0,0-1-1 0 0,0 0 1 0 0,0 0 0 0 0,0 0 0 0 0,0 0 0 0 0,0 0 0 0 0,0 0 0 0 0,0 0-1 0 0,0 0 1 0 0,0 0 0 0 0,0 0 0 0 0,1 0 0 0 0,-1 0 0 0 0,0 0 0 0 0,0 0-1 0 0,0 0 1 0 0,0 0 0 0 0,0 0 0 0 0,0 0 0 0 0,0 0 0 0 0,0 0 0 0 0,0 0-1 0 0,0 0 1 0 0,1 0 0 0 0,-1 0 0 0 0,0 0 0 0 0,0 0 0 0 0,0 0 0 0 0,0 0 0 0 0,0 0-1 0 0,0 0 1 0 0,0 0 0 0 0,0 0 0 0 0,0 0 0 0 0,0 0 0 0 0,0 0 0 0 0,0 0-1 0 0,1 0 1 0 0,-1-1 0 0 0,0 1 0 0 0,0 0 0 0 0,0 0 0 0 0,0 0 0 0 0,0 0-1 0 0,0 0 1 0 0,0 0 0 0 0,0 0 0 0 0,0 0 0 0 0,0 0 0 0 0,0 0 0 0 0,0-1-1 0 0,5 7 790 0 0,-2 1-706 0 0,0 0 0 0 0,0 1 0 0 0,0-1 0 0 0,-1 1 0 0 0,0-1 0 0 0,1 12 0 0 0,3 50 149 0 0,-3-35-133 0 0,14 149 493 0 0,8 98-208 0 0,-6-59-231 0 0,-4-45-125 0 0,-15-155 106 0 0,1 3-1202 0 0,-1-25 1001 0 0,0 0 1 0 0,0 0-1 0 0,0 0 0 0 0,0 0 0 0 0,0 0 1 0 0,1 0-1 0 0,-1 0 0 0 0,0 0 1 0 0,0 0-1 0 0,0 0 0 0 0,0 0 1 0 0,0 0-1 0 0,0 0 0 0 0,0 0 0 0 0,0-1 1 0 0,0 1-1 0 0,0 0 0 0 0,0 0 1 0 0,0 0-1 0 0,0 0 0 0 0,0 0 0 0 0,0 0 1 0 0,0 0-1 0 0,0 0 0 0 0,0 0 1 0 0,0 0-1 0 0,0 0 0 0 0,0 0 1 0 0,0 0-1 0 0,1 0 0 0 0,-1 0 0 0 0,0 0 1 0 0,0 0-1 0 0,0 0 0 0 0,0 0 1 0 0,0 0-1 0 0,0 0 0 0 0,0 0 1 0 0,0 0-1 0 0,0 0 0 0 0,0 0 0 0 0,0 0 1 0 0,0 0-1 0 0,0 0 0 0 0,0 0 1 0 0,0 0-1 0 0,0 0 0 0 0,0 0 1 0 0,1 0-1 0 0,-1 1 0 0 0,0-1 0 0 0,0 0 1 0 0,0 0-1 0 0,0 0 0 0 0,0 0 1 0 0,0 0-1 0 0,5-16-1169 0 0,3-19-1016 0 0,3-10-5562 0 0,-3 10-545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2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77 3680 0 0,'0'0'167'0'0,"-17"5"1806"0"0,9-4 2380 0 0,5-1-3705 0 0,-1 0-1 0 0,1 0 0 0 0,0 0 0 0 0,0 0 0 0 0,0-1 0 0 0,-5 0 1 0 0,7 0-192 0 0,1 1-412 0 0,0 0 1 0 0,-1 0 0 0 0,1-1 0 0 0,0 1 0 0 0,0 0 0 0 0,-1 0-1 0 0,1 0 1 0 0,0-1 0 0 0,-1 1 0 0 0,1 0 0 0 0,0 0 0 0 0,-1 0 0 0 0,1 0-1 0 0,0 0 1 0 0,-1 0 0 0 0,1 0 0 0 0,0 0 0 0 0,-1 0 0 0 0,1 0-1 0 0,0 0 1 0 0,-1 0 0 0 0,1 0 0 0 0,0 0 0 0 0,-1 0 0 0 0,1 0-1 0 0,0 0 1 0 0,-1 0 0 0 0,1 1 0 0 0,0-1 0 0 0,-1 0 0 0 0,1 0 0 0 0,0 0-1 0 0,0 0 1 0 0,-1 1 0 0 0,-11 4 1335 0 0,11-4-1196 0 0,0-1 1 0 0,-1 1 0 0 0,1-1-1 0 0,0 1 1 0 0,0-1 0 0 0,0 0-1 0 0,-1 0 1 0 0,1 0 0 0 0,0 0-1 0 0,0 0 1 0 0,-6-3 4937 0 0,7 3-5066 0 0,0-1 0 0 0,0 1 0 0 0,0-1 0 0 0,0 0 0 0 0,0 1 0 0 0,0-1 0 0 0,0 1 0 0 0,0-1 0 0 0,1 0 0 0 0,-1 1 0 0 0,0-1 0 0 0,0 1 0 0 0,0-1 1 0 0,1 1-1 0 0,-1-1 0 0 0,0 1 0 0 0,0-1 0 0 0,1 1 0 0 0,-1-1 0 0 0,1 1 0 0 0,-1-1 0 0 0,0 1 0 0 0,1-1 0 0 0,-1 1 0 0 0,1 0 0 0 0,-1-1 0 0 0,1 1 0 0 0,0-1 0 0 0,0 1 72 0 0,6-3 54 0 0,-3 1-172 0 0,20-3 552 0 0,0-3-324 0 0,-16 5-169 0 0,1 1-1 0 0,14-4 1 0 0,-15 4-22 0 0,1 1-2 0 0,-1 0 0 0 0,1 1 0 0 0,-1-1 0 0 0,13 3 0 0 0,-11-2-3 0 0,0 1 0 0 0,20-3 0 0 0,85-20 457 0 0,-102 20-436 0 0,25-3 10 0 0,49-1 0 0 0,-46 5-73 0 0,-18 1 0 0 0,0 0 0 0 0,0 1 0 0 0,24 4 0 0 0,-44-4 0 0 0,169 36 64 0 0,-132-28-37 0 0,0-2-1 0 0,68 4 0 0 0,85-9 101 0 0,-108-3-98 0 0,198-4 472 0 0,-78 1-666 0 0,117 3 2 0 0,-136 4 202 0 0,22 1 189 0 0,-6 1 72 0 0,18 0 97 0 0,92-13 179 0 0,-164 0-295 0 0,32-12-46 0 0,-176 19-250 0 0,-3 1-106 0 0,0 0 0 0 0,-1 0-1 0 0,1 0 1 0 0,-1 0 0 0 0,1 0-1 0 0,0 0 1 0 0,-1 0 0 0 0,1 0-1 0 0,0 0 1 0 0,-1 0 0 0 0,1 0-1 0 0,-1 0 1 0 0,1 0 0 0 0,0 1-1 0 0,0-1 1 0 0,0 0-146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06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41 12896 0 0,'-1'-11'-2140'0'0,"-3"-18"18351"0"0,3 44-12884 0 0,5 143-1507 0 0,0 42-1234 0 0,-46 401-519 0 0,37-549-67 0 0,-9 69 0 0 0,13-117 0 0 0,0 0 0 0 0,1 1 0 0 0,-1-1 0 0 0,0 0 0 0 0,0 1 0 0 0,-1-1 0 0 0,1 0 0 0 0,-1 0 0 0 0,0 0 0 0 0,-4 6 0 0 0,6-9 0 0 0,0-1 1 0 0,0 0-1 0 0,-1 0 0 0 0,1 0 1 0 0,0 1-1 0 0,0-1 0 0 0,-1 0 1 0 0,1 0-1 0 0,0 0 0 0 0,0 1 1 0 0,-1-1-1 0 0,1 0 0 0 0,0 0 1 0 0,0 0-1 0 0,-1 0 0 0 0,1 0 1 0 0,0 0-1 0 0,-1 0 0 0 0,1 0 0 0 0,0 0 1 0 0,-1 0-1 0 0,1 0 0 0 0,0 0 1 0 0,0 0-1 0 0,-1 0 0 0 0,1 0 1 0 0,0 0-1 0 0,-1 0 0 0 0,1 0 1 0 0,0 0-1 0 0,-1 0 0 0 0,1 0 1 0 0,0-1-1 0 0,-7-9 11 0 0,5 7-27 0 0,1 0 1 0 0,1 0-1 0 0,-1 0 0 0 0,0 0 0 0 0,1 0 1 0 0,-1-6-1 0 0,12-38-3671 0 0,-5 27-6794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09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293 216 9528 0 0,'4'-5'860'0'0,"7"-4"-756"0"0,-4 3 428 0 0,-1 0 0 0 0,0 0 1 0 0,8-10-1 0 0,9-14 2300 0 0,18-27 1354 0 0,-38 53-4125 0 0,0-1 439 0 0,0 1 0 0 0,0-1 0 0 0,-1 0 0 0 0,1 0 0 0 0,2-11 0 0 0,-4 15-406 0 0,-1 0 0 0 0,0 0 0 0 0,0 0 0 0 0,0 0 0 0 0,0 0 0 0 0,0 0 0 0 0,0 0 0 0 0,0 0 0 0 0,0-1 0 0 0,0 1 0 0 0,-1 0 0 0 0,1 0 0 0 0,0 0 0 0 0,-1 0 0 0 0,1 0 0 0 0,-1 0 0 0 0,1 0 0 0 0,-1 0 0 0 0,1 0 0 0 0,-1 1 0 0 0,0-1 0 0 0,1 0 0 0 0,-1 0 0 0 0,0 0 0 0 0,0 1 0 0 0,0-1 0 0 0,0 0 0 0 0,1 1 0 0 0,-1-1 0 0 0,0 1 0 0 0,0-1 0 0 0,0 1 0 0 0,0-1 0 0 0,0 1 0 0 0,0 0 0 0 0,0-1 0 0 0,-1 1 0 0 0,0 0 0 0 0,-6-2 94 0 0,-1 1-1 0 0,0 0 1 0 0,0 0 0 0 0,0 1 0 0 0,1 0-1 0 0,-1 0 1 0 0,-17 4 0 0 0,5 1 355 0 0,-1 0 0 0 0,-21 9 1 0 0,31-10-535 0 0,1 1 1 0 0,-1 1 0 0 0,1-1 0 0 0,0 2-1 0 0,1-1 1 0 0,-1 1 0 0 0,1 1 0 0 0,1 0-1 0 0,0 1 1 0 0,0-1 0 0 0,0 2-1 0 0,1-1 1 0 0,0 1 0 0 0,1 1 0 0 0,0-1-1 0 0,-6 14 1 0 0,3-4-2 0 0,-2 4-7 0 0,1 0-1 0 0,-12 38 0 0 0,21-55 33 0 0,0 0 0 0 0,0 1 0 0 0,1-1-1 0 0,0 0 1 0 0,1 0 0 0 0,0 1 0 0 0,0-1 0 0 0,0 0 0 0 0,1 1-1 0 0,0-1 1 0 0,0 0 0 0 0,1 0 0 0 0,0 0 0 0 0,3 7-1 0 0,-3-10-19 0 0,0 0-1 0 0,1 0 0 0 0,-1-1 1 0 0,1 1-1 0 0,0-1 1 0 0,0 0-1 0 0,0 1 0 0 0,0-1 1 0 0,0-1-1 0 0,1 1 0 0 0,0 0 1 0 0,-1-1-1 0 0,1 0 0 0 0,0 0 1 0 0,0 0-1 0 0,0 0 1 0 0,0 0-1 0 0,1-1 0 0 0,-1 0 1 0 0,8 1-1 0 0,0 0 23 0 0,-1-1 0 0 0,1 0 0 0 0,-1-1 0 0 0,1-1 0 0 0,-1 0-1 0 0,22-4 1 0 0,-9-1 53 0 0,-1-1-1 0 0,0-1 0 0 0,0 0 0 0 0,0-2 0 0 0,22-14 0 0 0,-33 17-59 0 0,-1 0 0 0 0,-1-1-1 0 0,1 0 1 0 0,-1-1 0 0 0,-1 0 0 0 0,1-1 0 0 0,-2 0 0 0 0,1 0-1 0 0,-1-1 1 0 0,-1 0 0 0 0,0 0 0 0 0,-1-1 0 0 0,0 0-1 0 0,0 0 1 0 0,-2-1 0 0 0,1 1 0 0 0,-2-1 0 0 0,1 0-1 0 0,-2 0 1 0 0,2-18 0 0 0,-4 26-435 0 0,0-1 1 0 0,0 0-1 0 0,-1 1 0 0 0,1-1 1 0 0,-1 1-1 0 0,-1-1 0 0 0,1 1 1 0 0,-1-1-1 0 0,0 1 0 0 0,0 0 1 0 0,-6-10-1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10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36 5528 0 0,'0'0'422'0'0,"-9"-2"-260"0"0,-2 1 2517 0 0,9 1-1718 0 0,0-1-1 0 0,0 1 1 0 0,0 0-1 0 0,0 0 1 0 0,0-1-1 0 0,0 1 1 0 0,1-1-1 0 0,-3 0 0 0 0,-8-3 4155 0 0,12 4-5013 0 0,-1 0 1 0 0,1 0-1 0 0,-1 0 1 0 0,0 0-1 0 0,1 0 1 0 0,-1 0-1 0 0,1 0 1 0 0,-1 0-1 0 0,1 0 0 0 0,-1-1 1 0 0,1 1-1 0 0,-1 0 1 0 0,1-1-1 0 0,-1 1 1 0 0,1 0-1 0 0,-1 0 1 0 0,1-1-1 0 0,-1 1 0 0 0,1-1 1 0 0,0 1-1 0 0,-1 0 1 0 0,1-1-1 0 0,0 1 1 0 0,-1-1-1 0 0,1 1 0 0 0,0-1 1 0 0,-1 1-1 0 0,1-1 1 0 0,0 0-1 0 0,-3-5 544 0 0,0-3 1524 0 0,11 20-1770 0 0,-3 3-345 0 0,-1 0-1 0 0,-1 1 0 0 0,0 0 1 0 0,-1 0-1 0 0,1 24 1 0 0,-1-4-134 0 0,0 16 147 0 0,-3 0 0 0 0,-11 83 1 0 0,12-133-69 0 0,-2 16 133 0 0,1-4-70 0 0,0-1 0 0 0,-1 1 0 0 0,-1-1-1 0 0,-4 15 1 0 0,6-26 317 0 0,-1-6-116 0 0,2-9-141 0 0,-1-1 0 0 0,2 1 0 0 0,0 0 0 0 0,0 0 0 0 0,6-20 1 0 0,-2 9 65 0 0,1-7-112 0 0,1 0 0 0 0,2 1-1 0 0,1 0 1 0 0,21-42 0 0 0,-25 62-77 0 0,1 0 0 0 0,0 0 0 0 0,1 1 0 0 0,0 0 0 0 0,0 1 0 0 0,1 0 0 0 0,0 0 0 0 0,1 1 0 0 0,0 0 0 0 0,0 1 0 0 0,17-10 0 0 0,-23 15 14 0 0,1 0 0 0 0,-1 1 0 0 0,0-1-1 0 0,1 1 1 0 0,-1 0 0 0 0,1 0 0 0 0,-1 0 0 0 0,1 1 0 0 0,0 0-1 0 0,-1 0 1 0 0,1 0 0 0 0,-1 0 0 0 0,1 1 0 0 0,-1 0 0 0 0,1 0-1 0 0,-1 0 1 0 0,7 2 0 0 0,2 3-360 0 0,0 1 1 0 0,0 0-1 0 0,-1 1 0 0 0,13 10 1 0 0,2 1-3093 0 0,-13-11-6357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3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68 3224 0 0,'-3'-4'990'0'0,"-5"-5"2664"0"0,8 6-2677 0 0,-1 0 0 0 0,0 1 1 0 0,1-1-1 0 0,-1 0 0 0 0,1 0 1 0 0,-1-4-1 0 0,1 6-462 0 0,4-17 1987 0 0,2 7 4441 0 0,-7 16-5569 0 0,-6 20-1241 0 0,0 0 0 0 0,-2 29-1 0 0,1-4-119 0 0,-7 47 8 0 0,-3 108 0 0 0,15-149 42 0 0,4 3 143 0 0,0-21 284 0 0,-1-38-26 0 0,12-9-69 0 0,-8 3-449 0 0,0 0-1 0 0,-1 0 1 0 0,1 0 0 0 0,-1-1-1 0 0,4-10 1 0 0,4-8 450 0 0,-2 9-102 0 0,0 0 0 0 0,1 1-1 0 0,22-26 1 0 0,-24 32-172 0 0,1 1 1 0 0,0-1-1 0 0,0 2 1 0 0,1-1-1 0 0,0 1 1 0 0,18-9-1 0 0,-22 13-80 0 0,-1 1 0 0 0,1 0-1 0 0,0 0 1 0 0,-1 1-1 0 0,1 0 1 0 0,0 0 0 0 0,0 0-1 0 0,0 0 1 0 0,0 1 0 0 0,0 0-1 0 0,0 1 1 0 0,0-1-1 0 0,0 1 1 0 0,0 0 0 0 0,0 1-1 0 0,-1-1 1 0 0,1 1-1 0 0,7 4 1 0 0,-10-5-16 0 0,-1 1 1 0 0,0 0-1 0 0,0 0 1 0 0,0 0-1 0 0,-1 0 1 0 0,1 0-1 0 0,0 0 1 0 0,-1 0-1 0 0,1 1 0 0 0,-1-1 1 0 0,0 1-1 0 0,0-1 1 0 0,0 1-1 0 0,0-1 1 0 0,0 1-1 0 0,-1 0 0 0 0,1-1 1 0 0,-1 1-1 0 0,1 4 1 0 0,-1 3 8 0 0,0 0 1 0 0,0-1 0 0 0,-1 1-1 0 0,-2 10 1 0 0,1-9-21 0 0,-1-2 0 0 0,-1 1 0 0 0,1 0 1 0 0,-2 0-1 0 0,1-1 0 0 0,-1 0 0 0 0,0 0 1 0 0,-10 11-1 0 0,1-2 30 0 0,0-1 0 0 0,-32 27 0 0 0,39-38-105 0 0,0-1 0 0 0,-1-1 0 0 0,1 1 1 0 0,-1-1-1 0 0,0 0 0 0 0,0-1 0 0 0,0 0 1 0 0,0 0-1 0 0,-1-1 0 0 0,1 0 0 0 0,-1 0 1 0 0,1-1-1 0 0,-1 0 0 0 0,0-1 0 0 0,1 1 1 0 0,-1-2-1 0 0,0 1 0 0 0,1-1 0 0 0,-1-1 1 0 0,0 0-1 0 0,1 0 0 0 0,0 0 0 0 0,-1-1 1 0 0,1 0-1 0 0,0-1 0 0 0,-9-5 0 0 0,16 8-42 0 0,0 1-1 0 0,0-1 0 0 0,0 0 0 0 0,0 1 0 0 0,1-1 0 0 0,-1 0 0 0 0,0 0 0 0 0,0 1 0 0 0,1-1 1 0 0,-1 0-1 0 0,0 0 0 0 0,1 0 0 0 0,-1 0 0 0 0,1 0 0 0 0,-1 0 0 0 0,1 0 0 0 0,-1 0 0 0 0,1 0 1 0 0,0 0-1 0 0,0 0 0 0 0,-1 0 0 0 0,1 0 0 0 0,0-2 0 0 0,3-9-2880 0 0,5 0-4243 0 0,0 2-420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3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261 55 11056 0 0,'0'0'1001'0'0,"-6"3"-802"0"0,-6 0 864 0 0,-1 1 0 0 0,1-2 1 0 0,-1 0-1 0 0,-15 1 0 0 0,17-2-107 0 0,0 0-1 0 0,1 0 0 0 0,-1 1 1 0 0,1 0-1 0 0,0 1 0 0 0,0 0 1 0 0,-16 8-1 0 0,20-8-715 0 0,1 0 0 0 0,-1 1 0 0 0,1-1 0 0 0,0 1-1 0 0,0 1 1 0 0,1-1 0 0 0,-1 1 0 0 0,1-1 0 0 0,0 1 0 0 0,0 1 0 0 0,1-1-1 0 0,-1 0 1 0 0,1 1 0 0 0,0 0 0 0 0,1 0 0 0 0,-1-1 0 0 0,-2 13-1 0 0,5-18-208 0 0,0 1 0 0 0,-1 0 0 0 0,1 0 0 0 0,0 0 0 0 0,0 0-1 0 0,0 0 1 0 0,0 0 0 0 0,0-1 0 0 0,0 1 0 0 0,0 0-1 0 0,0 0 1 0 0,0 0 0 0 0,0 0 0 0 0,1 0 0 0 0,-1 0 0 0 0,0-1-1 0 0,0 1 1 0 0,1 0 0 0 0,-1 0 0 0 0,1 0 0 0 0,-1-1 0 0 0,1 1-1 0 0,-1 0 1 0 0,1 0 0 0 0,-1-1 0 0 0,1 1 0 0 0,0-1-1 0 0,-1 1 1 0 0,1-1 0 0 0,0 1 0 0 0,0-1 0 0 0,-1 1 0 0 0,1-1-1 0 0,0 1 1 0 0,0-1 0 0 0,0 0 0 0 0,-1 1 0 0 0,1-1 0 0 0,0 0-1 0 0,0 0 1 0 0,0 0 0 0 0,0 0 0 0 0,0 0 0 0 0,0 0-1 0 0,0 0 1 0 0,-1 0 0 0 0,1 0 0 0 0,0 0 0 0 0,2-1 0 0 0,3 0 68 0 0,0 0 1 0 0,0 0-1 0 0,0-1 1 0 0,0 0-1 0 0,9-5 1 0 0,1-1-40 0 0,0-2 0 0 0,0 0 0 0 0,-1-1 0 0 0,-1-1 0 0 0,17-16-1 0 0,14-22-2284 0 0,-5-3-7361 0 0,-25 30 855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4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5528 0 0,'0'0'422'0'0,"1"1"-276"0"0,4 7 2711 0 0,-1 0 0 0 0,-1 0-1 0 0,1 0 1 0 0,2 12 0 0 0,7 38 3313 0 0,-1-6-5261 0 0,-2-7 246 0 0,7 88 0 0 0,-12-89-960 0 0,0 28 75 0 0,-4-40-255 0 0,12 61 0 0 0,-9-76-425 0 0,-1-7-598 0 0,-1 1-1 0 0,0 0 1 0 0,1 13 0 0 0</inkml:trace>
  <inkml:trace contextRef="#ctx0" brushRef="#br0" timeOffset="1">9 406 25975 0 0,'0'0'45'0'0,"0"0"0"0"0,-1 0 0 0 0,1 0 0 0 0,-1 0-1 0 0,1 0 1 0 0,0 0 0 0 0,-1 0 0 0 0,1 0 0 0 0,0-1 0 0 0,-1 1 0 0 0,1 0 0 0 0,0 0-1 0 0,-1-1 1 0 0,1 1 0 0 0,0 0 0 0 0,-1 0 0 0 0,1-1 0 0 0,0 1 0 0 0,0 0-1 0 0,-1-1 1 0 0,1 1 0 0 0,0 0 0 0 0,0-1 0 0 0,0 1 0 0 0,0 0 0 0 0,-1-1-1 0 0,1 1 1 0 0,0 0 0 0 0,0-1 0 0 0,0 1 0 0 0,0-1 0 0 0,0 1 0 0 0,0 0-1 0 0,0-1 1 0 0,0 1 0 0 0,0-1 0 0 0,0 1 0 0 0,0 0 0 0 0,0-1 0 0 0,0 1-1 0 0,0-1 1 0 0,1 1 0 0 0,-1 0 0 0 0,0-1 0 0 0,0 1 0 0 0,0 0 0 0 0,0-1-1 0 0,1 1 1 0 0,-1 0 0 0 0,0-1 0 0 0,0 1 0 0 0,1 0 0 0 0,-1 0 0 0 0,0-1-1 0 0,1 1 1 0 0,-1 0 0 0 0,0 0 0 0 0,1-1 0 0 0,1-1 16 0 0,1 1 1 0 0,-1-1 0 0 0,0 1-1 0 0,1-1 1 0 0,-1 1 0 0 0,1 0-1 0 0,4-2 1 0 0,7-1 107 0 0,1 1-1 0 0,0 1 1 0 0,0-1-1 0 0,0 2 1 0 0,0 0 0 0 0,27 3-1 0 0,0 6-2103 0 0,-17-1-5155 0 0,-4 1-2068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4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85 5984 0 0,'0'0'541'0'0,"-8"-13"-100"0"0,6 10 596 0 0,1 1-1 0 0,0-1 0 0 0,0-1 1 0 0,0 1-1 0 0,1 0 0 0 0,-1 0 1 0 0,1 0-1 0 0,0 0 0 0 0,0-6 0 0 0,0 7-800 0 0,0 0 0 0 0,0 0 0 0 0,1 0 0 0 0,-1 0 0 0 0,1 0 0 0 0,-1 0 0 0 0,1 0 0 0 0,0 0 0 0 0,-1 1 0 0 0,1-1 0 0 0,0 0 0 0 0,0 0 0 0 0,1 1 0 0 0,-1-1 0 0 0,0 1 0 0 0,2-2 0 0 0,-2 2 293 0 0,10-2 926 0 0,-9 6-1433 0 0,-1-1 0 0 0,1 1 1 0 0,-1-1-1 0 0,0 1 0 0 0,1 0 0 0 0,-1 0 1 0 0,0-1-1 0 0,-1 1 0 0 0,1 0 1 0 0,0 4-1 0 0,2 19 365 0 0,-1 0 0 0 0,-2 0 1 0 0,-4 50-1 0 0,-1 11-779 0 0,11 80 547 0 0,-6-158-76 0 0,2 0 1 0 0,-1 1-1 0 0,6 15 0 0 0,-7-24 81 0 0,2-1-88 0 0,1 0-38 0 0,-1-1 1 0 0,1 0-1 0 0,-1 1 0 0 0,1-1 0 0 0,-1 0 0 0 0,1 0 0 0 0,-1 0 0 0 0,0 0 1 0 0,0-1-1 0 0,1 1 0 0 0,-1-1 0 0 0,0 1 0 0 0,0-1 0 0 0,-1 0 1 0 0,3-2-1 0 0,30-37 762 0 0,-23 26-583 0 0,24-31 238 0 0,31-37 985 0 0,-65 82-1412 0 0,0 0 0 0 0,0 0 0 0 0,0 0 0 0 0,0 0 1 0 0,1 0-1 0 0,-1 0 0 0 0,0 0 0 0 0,0 0 0 0 0,1 1 0 0 0,-1-1 0 0 0,0 0 1 0 0,1 1-1 0 0,-1-1 0 0 0,1 1 0 0 0,1-1 0 0 0,-2 1-18 0 0,0 0-1 0 0,0 0 0 0 0,0 1 1 0 0,0-1-1 0 0,-1 0 1 0 0,1 0-1 0 0,0 1 1 0 0,0-1-1 0 0,-1 0 1 0 0,1 1-1 0 0,0-1 0 0 0,-1 1 1 0 0,1-1-1 0 0,0 1 1 0 0,-1 0-1 0 0,1-1 1 0 0,-1 1-1 0 0,1 0 0 0 0,-1-1 1 0 0,1 1-1 0 0,-1 0 1 0 0,1-1-1 0 0,-1 1 1 0 0,0 0-1 0 0,1 0 0 0 0,-1-1 1 0 0,0 1-1 0 0,1 2 1 0 0,3 14 45 0 0,6 36 0 0 0,-7-36-293 0 0,0 1-1 0 0,6 17 1 0 0,-7-29-102 0 0,0 0 1 0 0,0-1-1 0 0,1 1 1 0 0,0-1-1 0 0,0 0 1 0 0,0 0-1 0 0,1 0 1 0 0,0 0-1 0 0,0 0 0 0 0,5 3 1 0 0,8 5-2000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5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10 7832 0 0,'1'-8'-119'0'0,"-4"6"1988"0"0,-10 9 3807 0 0,3-1-3691 0 0,-8 3-1005 0 0,0 2 0 0 0,0-1 0 0 0,1 2 0 0 0,1 0-1 0 0,0 2 1 0 0,0-1 0 0 0,-16 21 0 0 0,28-27-656 0 0,5-7-319 0 0,-1 1 1 0 0,0 0-1 0 0,1-1 1 0 0,-1 1-1 0 0,0 0 1 0 0,1-1-1 0 0,-1 1 1 0 0,1 0-1 0 0,-1-1 1 0 0,1 1-1 0 0,-1-1 0 0 0,1 1 1 0 0,0-1-1 0 0,-1 1 1 0 0,1-1-1 0 0,0 1 1 0 0,-1-1-1 0 0,1 0 1 0 0,0 1-1 0 0,-1-1 1 0 0,1 0-1 0 0,0 1 0 0 0,0-1 1 0 0,-1 0-1 0 0,1 0 1 0 0,0 0-1 0 0,0 0 1 0 0,0 0-1 0 0,0 0 1 0 0,0 0 18 0 0,10 1 157 0 0,0 0 0 0 0,0-1 0 0 0,0 0 0 0 0,17-3 1 0 0,-18 2-82 0 0,0 0 1 0 0,1 0-1 0 0,-1 1 1 0 0,0 0 0 0 0,13 3-1 0 0,-22-3-79 0 0,1 0 0 0 0,-1 0 0 0 0,0 1 0 0 0,0-1 0 0 0,0 0 0 0 0,0 1 0 0 0,0-1 0 0 0,0 1 0 0 0,0-1 0 0 0,0 1 0 0 0,0-1 0 0 0,0 1 0 0 0,-1 0 0 0 0,1-1 0 0 0,0 1 0 0 0,0 0 0 0 0,0 0 0 0 0,-1 0 0 0 0,1-1 0 0 0,-1 1 0 0 0,1 0 0 0 0,0 0 0 0 0,0 2 0 0 0,-1-1 8 0 0,1 0 0 0 0,-1 0 0 0 0,0 0 0 0 0,0 0-1 0 0,0-1 1 0 0,0 1 0 0 0,-1 0 0 0 0,1 0 0 0 0,0 0-1 0 0,-1 0 1 0 0,1 0 0 0 0,-2 3 0 0 0,-3 3 54 0 0,1 0-1 0 0,-1 0 1 0 0,0 0-1 0 0,-9 11 1 0 0,6-11-110 0 0,1 0-1 0 0,-1-1 1 0 0,-1 0-1 0 0,0 0 1 0 0,0 0-1 0 0,0-1 1 0 0,0-1-1 0 0,-1 0 1 0 0,0 0-1 0 0,-16 5 0 0 0,25-10-76 0 0,1 0 0 0 0,0 1 0 0 0,-1-1 0 0 0,1 0 0 0 0,0 0 0 0 0,-1 0 0 0 0,1 1 0 0 0,-1-1-1 0 0,1 0 1 0 0,-1 0 0 0 0,1 0 0 0 0,0 0 0 0 0,-1 0 0 0 0,1 0 0 0 0,-1 0 0 0 0,1 0 0 0 0,-1 0-1 0 0,1 0 1 0 0,0 0 0 0 0,-1 0 0 0 0,1 0 0 0 0,-1 0 0 0 0,1-1 0 0 0,0 1 0 0 0,-1 0 0 0 0,1 0-1 0 0,-1 0 1 0 0,1-1 0 0 0,-1 1 0 0 0,1-1-121 0 0,1 0 0 0 0,-1 0 1 0 0,0 1-1 0 0,0-1 0 0 0,1 0 0 0 0,-1 0 1 0 0,0 1-1 0 0,1-1 0 0 0,-1 0 0 0 0,1 0 1 0 0,-1 1-1 0 0,1-1 0 0 0,-1 0 0 0 0,1 1 0 0 0,1-2 1 0 0,8-7-2022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5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65 201 4144 0 0,'10'3'319'0'0,"-4"2"-210"0"0,-5 0 719 0 0,1-1 1 0 0,-1 1-1 0 0,0-1 1 0 0,0 1-1 0 0,-1 0 1 0 0,0 0-1 0 0,0-1 0 0 0,0 1 1 0 0,0 0-1 0 0,-1 0 1 0 0,1-1-1 0 0,-1 1 1 0 0,-3 6-1 0 0,-25 70 2923 0 0,19-56-2852 0 0,-10 34 0 0 0,11-31-401 0 0,-1 3-751 0 0,7-10-5601 0 0</inkml:trace>
  <inkml:trace contextRef="#ctx0" brushRef="#br0" timeOffset="1">144 21 18975 0 0,'3'-8'1856'0'0,"-6"3"-1656"0"0,3 0-200 0 0,0 3 1760 0 0,5 6-1848 0 0,-2 4-16 0 0,5 2-8 0 0,7 0-1208 0 0,-1 0-248 0 0,-3 3-40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6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113 321 11976 0 0,'-9'9'523'0'0,"0"0"0"0"0,0 0 0 0 0,1 1 0 0 0,0 1 0 0 0,-12 21 0 0 0,-24 60 4585 0 0,43-88-5003 0 0,0 0 0 0 0,0-1 1 0 0,0 1-1 0 0,0 0 0 0 0,1 0 0 0 0,0 0 1 0 0,0 0-1 0 0,0 0 0 0 0,0 0 0 0 0,0-1 0 0 0,2 7 1 0 0,-1-9-45 0 0,0 0 1 0 0,1-1 0 0 0,-1 1-1 0 0,0-1 1 0 0,1 1-1 0 0,-1-1 1 0 0,0 0 0 0 0,1 1-1 0 0,-1-1 1 0 0,1 0 0 0 0,-1 0-1 0 0,2 0 1 0 0,-2 0 11 0 0,2 0 1 0 0,1 0-1 0 0,-1-1 1 0 0,0 1-1 0 0,1-1 1 0 0,-1 0 0 0 0,0 0-1 0 0,0 0 1 0 0,0 0-1 0 0,0 0 1 0 0,0-1-1 0 0,0 0 1 0 0,4-2-1 0 0,-1 0-37 0 0,0-1 0 0 0,1 0 0 0 0,-2 0 0 0 0,8-9 0 0 0,-5 4-47 0 0,0-1 0 0 0,-1 0 0 0 0,0-1 0 0 0,-1 1-1 0 0,0-2 1 0 0,7-20 0 0 0,15-81 483 0 0,-27 108-410 0 0,1-9 254 0 0,0 1 1 0 0,-2-1-1 0 0,1 0 0 0 0,-5-28 0 0 0,0-16-281 0 0,4 50-79 0 0,0-5 415 0 0,0-1 0 0 0,1 0 0 0 0,4-18 0 0 0,-5 30-260 0 0,1 0 0 0 0,-1 0 0 0 0,0 0 0 0 0,1 0 0 0 0,-2-6 0 0 0,1 0-61 0 0,0 8 379 0 0,0 12-42 0 0,6 170 366 0 0,1 13-406 0 0,-5-177-248 0 0,1 0-1 0 0,1-1 1 0 0,0 1 0 0 0,7 16-1 0 0,-8-27-75 0 0,-1 0-1 0 0,1 0 1 0 0,1 0-1 0 0,-1-1 1 0 0,1 1-1 0 0,0-1 1 0 0,0 0-1 0 0,1 0 1 0 0,0 0-1 0 0,0-1 1 0 0,0 1-1 0 0,0-1 1 0 0,7 4-1 0 0,-8-6-14 0 0,-1 0 1 0 0,1-1 0 0 0,-1 1-1 0 0,1-1 1 0 0,0 0-1 0 0,-1 0 1 0 0,1 0-1 0 0,0 0 1 0 0,0-1-1 0 0,0 1 1 0 0,0-1-1 0 0,-1 0 1 0 0,1 0-1 0 0,0-1 1 0 0,0 1-1 0 0,0-1 1 0 0,0 0-1 0 0,0 0 1 0 0,-1 0-1 0 0,1 0 1 0 0,-1 0-1 0 0,1-1 1 0 0,5-3-1 0 0,7-7-795 0 0,-1-1 0 0 0,-1 0-1 0 0,0-1 1 0 0,-1 0 0 0 0,13-19 0 0 0,0 2-2330 0 0,-14 17 165 0 0,-1 0-4499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3.5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36 10136 0 0,'0'0'464'0'0,"-9"-6"168"0"0,1-3 366 0 0,7 7-644 0 0,-1 1 0 0 0,1-1 1 0 0,0 1-1 0 0,-1-1 0 0 0,1 1 1 0 0,-1 0-1 0 0,1-1 0 0 0,-1 1 0 0 0,1 0 1 0 0,-1 0-1 0 0,0 0 0 0 0,0 0 1 0 0,0 0-1 0 0,1 1 0 0 0,-1-1 0 0 0,-3 0 1 0 0,1 1-201 0 0,0-1-1 0 0,1 1 1 0 0,-1 1 0 0 0,0-1 0 0 0,0 1 0 0 0,1-1-1 0 0,-1 1 1 0 0,0 0 0 0 0,1 0 0 0 0,-1 1 0 0 0,1-1-1 0 0,-1 1 1 0 0,1 0 0 0 0,-1-1 0 0 0,1 2 0 0 0,0-1-1 0 0,0 0 1 0 0,-3 4 0 0 0,-6 5 221 0 0,1 1 0 0 0,-19 27 0 0 0,16-21 236 0 0,-8 11-374 0 0,2 0 1 0 0,-29 58-1 0 0,39-67-192 0 0,2 0 1 0 0,0 0-1 0 0,2 1 0 0 0,0 0 1 0 0,-6 42-1 0 0,11-57 15 0 0,1 0-1 0 0,0 0 0 0 0,0 0 1 0 0,1 0-1 0 0,-1 0 0 0 0,1 0 1 0 0,1 0-1 0 0,2 8 0 0 0,-4-13-164 0 0,1 1-1 0 0,0 0 1 0 0,0 0 0 0 0,0-1-1 0 0,0 1 1 0 0,0-1 0 0 0,0 1-1 0 0,1-1 1 0 0,-1 1 0 0 0,0-1-1 0 0,1 1 1 0 0,2 0 0 0 0,-3-1-305 0 0,1 0 1 0 0,0 0 0 0 0,-1-1 0 0 0,1 1 0 0 0,0 0 0 0 0,-1-1-1 0 0,1 0 1 0 0,0 1 0 0 0,0-1 0 0 0,0 0 0 0 0,-1 0 0 0 0,1 0-1 0 0,0 0 1 0 0,0 0 0 0 0,3-1 0 0 0,14-4-6696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6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17 112 10136 0 0,'-8'3'15133'0'0,"7"-2"-14852"0"0,7 4-192 0 0,-3-3 74 0 0,1 1-1 0 0,-1 0 1 0 0,1-1 0 0 0,0 0-1 0 0,0 0 1 0 0,0 0 0 0 0,0 0-1 0 0,0-1 1 0 0,0 0-1 0 0,0 1 1 0 0,1-1 0 0 0,-1-1-1 0 0,0 1 1 0 0,1-1 0 0 0,-1 0-1 0 0,1 0 1 0 0,-1 0 0 0 0,6-1-1 0 0,-4 0 87 0 0,1-1-1 0 0,-1 1 1 0 0,1-1-1 0 0,-1-1 1 0 0,0 1-1 0 0,0-1 1 0 0,0 0-1 0 0,0-1 1 0 0,-1 1-1 0 0,1-1 1 0 0,5-5-1 0 0,-7 4-248 0 0,1 0 0 0 0,-1 0 0 0 0,0 0 0 0 0,-1 0 0 0 0,1-1 0 0 0,-1 1 0 0 0,0-1 0 0 0,-1 0 0 0 0,1 0 0 0 0,-1 0 0 0 0,1-8 0 0 0,-2 13 0 0 0,-1 0 0 0 0,0 0 0 0 0,1 0 0 0 0,-1 0 0 0 0,0 0 0 0 0,0 0 0 0 0,0-1 0 0 0,0 1 0 0 0,0 0 0 0 0,0 0 0 0 0,0 0 0 0 0,-1 0 0 0 0,1 0 0 0 0,0 0 0 0 0,0 0 0 0 0,-1 0 0 0 0,1 0 0 0 0,-1 0 0 0 0,1 1 0 0 0,-1-1 0 0 0,1 0 0 0 0,-1 0 0 0 0,1 0 0 0 0,-1 0 0 0 0,0 1 0 0 0,1-1 0 0 0,-1 0 0 0 0,0 0 0 0 0,0 1 0 0 0,0-1 0 0 0,0 1 0 0 0,0-1 0 0 0,1 1 0 0 0,-1-1 0 0 0,0 1 0 0 0,0 0 0 0 0,0-1 0 0 0,0 1 0 0 0,0 0 0 0 0,0 0 0 0 0,0 0 0 0 0,-2-1 0 0 0,-1 1 0 0 0,1 0 0 0 0,0 1 0 0 0,-1-1 0 0 0,1 0 0 0 0,-1 1 0 0 0,1 0 0 0 0,0 0 0 0 0,0 0 0 0 0,0 0 0 0 0,-1 0 0 0 0,1 1 0 0 0,-3 2 0 0 0,-6 4 0 0 0,1 1 0 0 0,0 1 0 0 0,1 0 0 0 0,0 0 0 0 0,0 1 0 0 0,1 0 0 0 0,1 1 0 0 0,0 0 0 0 0,0 0 0 0 0,1 1 0 0 0,1-1 0 0 0,-8 22 0 0 0,8-16 0 0 0,2-6 0 0 0,0-1 0 0 0,-2 15 0 0 0,5-22 0 0 0,0 1 0 0 0,1-1 0 0 0,0 0 0 0 0,0 1 0 0 0,0-1 0 0 0,1 0 0 0 0,-1 1 0 0 0,1-1 0 0 0,3 8 0 0 0,-1-2 0 0 0,-3-7 0 0 0,1-1 0 0 0,-1 0 0 0 0,1 1 0 0 0,0-1 0 0 0,0 0 0 0 0,0 0 0 0 0,0 0 0 0 0,0 0 0 0 0,0 0 0 0 0,1 0 0 0 0,-1 0 0 0 0,1 0 0 0 0,-1 0 0 0 0,1-1 0 0 0,0 1 0 0 0,-1 0 0 0 0,1-1 0 0 0,0 0 0 0 0,2 2 0 0 0,1-1-363 0 0,0 0 0 0 0,0-1 0 0 0,0 0 1 0 0,0 1-1 0 0,0-2 0 0 0,0 1 0 0 0,0 0 0 0 0,0-1 0 0 0,0 0 0 0 0,0 0 1 0 0,0-1-1 0 0,1 0 0 0 0,-1 1 0 0 0,0-2 0 0 0,7-1 0 0 0,2-3-1949 0 0,1 0-1 0 0,-1-1 1 0 0,21-15-1 0 0,-15 10-4894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7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36 5528 0 0,'-9'-36'23742'0'0,"12"42"-22738"0"0,5 7-287 0 0,13 16 379 0 0,-17-25-1052 0 0,0 0-1 0 0,-1 1 1 0 0,1-1-1 0 0,-1 1 1 0 0,0 0-1 0 0,0 0 1 0 0,0 0-1 0 0,2 8 1 0 0,-4-10-31 0 0,-1-1-1 0 0,1 0 1 0 0,-1 1-1 0 0,0-1 1 0 0,0 0-1 0 0,0 1 1 0 0,0-1-1 0 0,0 1 1 0 0,0-1-1 0 0,0 0 1 0 0,-1 1-1 0 0,0-1 1 0 0,1 0-1 0 0,-1 1 1 0 0,0-1-1 0 0,0 0 1 0 0,0 0-1 0 0,0 0 1 0 0,0 0-1 0 0,-1 0 1 0 0,1 0-1 0 0,-4 3 1 0 0,-10 10-893 0 0,0-1-1 0 0,-1 0 1 0 0,-29 17 0 0 0,36-25-164 0 0,-8 7-9207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7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11 293 8032 0 0,'0'0'365'0'0,"0"1"-4"0"0,-1 2-230 0 0,-8 19 11328 0 0,17-27-9648 0 0,-2 1-1568 0 0,-1-1 0 0 0,0 1 0 0 0,0-1 0 0 0,0-1 0 0 0,-1 1 0 0 0,0-1 0 0 0,0 0 0 0 0,0 0 0 0 0,4-10 0 0 0,3-3 151 0 0,6-10 101 0 0,-5 9-150 0 0,0 1-1 0 0,1 0 0 0 0,21-23 0 0 0,-19 25-24 0 0,1 0-1 0 0,1 2 1 0 0,1 0-1 0 0,25-17 0 0 0,-42 31-313 0 0,1 1-1 0 0,-1-1 0 0 0,1 0 0 0 0,-1 0 0 0 0,0 1 0 0 0,1-1 0 0 0,-1 1 1 0 0,1 0-1 0 0,0-1 0 0 0,-1 1 0 0 0,1 0 0 0 0,-1 0 0 0 0,1 0 0 0 0,-1 0 1 0 0,1 0-1 0 0,1 0 0 0 0,-2 1-5 0 0,0-1 1 0 0,0 1-1 0 0,0-1 0 0 0,-1 1 1 0 0,1-1-1 0 0,0 1 1 0 0,0 0-1 0 0,-1-1 0 0 0,1 1 1 0 0,-1 0-1 0 0,1-1 1 0 0,-1 1-1 0 0,1 0 0 0 0,-1 0 1 0 0,1 0-1 0 0,-1 0 0 0 0,1-1 1 0 0,-1 1-1 0 0,0 0 1 0 0,0 0-1 0 0,0 0 0 0 0,1 0 1 0 0,-1 0-1 0 0,0 0 1 0 0,0 0-1 0 0,0 0 0 0 0,0 0 1 0 0,-1 1-1 0 0,0 11 5 0 0,0 0 1 0 0,-1 0-1 0 0,-1 0 0 0 0,0 0 1 0 0,-6 15-1 0 0,4-16 0 0 0,1 1 1 0 0,1 0-1 0 0,0 1 0 0 0,1-1 1 0 0,-1 17-1 0 0,3-24-5 0 0,-1-4 0 0 0,1 1 0 0 0,0-1 0 0 0,0 0 0 0 0,0 0 0 0 0,1 0 0 0 0,-1 0 0 0 0,0 0 0 0 0,1 0 0 0 0,-1 1 0 0 0,2 2 0 0 0,5 0 0 0 0,-6-5 2 0 0,1 0-1 0 0,-1 0 1 0 0,0-1 0 0 0,1 1-1 0 0,-1 0 1 0 0,1-1-1 0 0,-1 1 1 0 0,0-1 0 0 0,1 0-1 0 0,-1 1 1 0 0,0-1-1 0 0,1 0 1 0 0,-1 0 0 0 0,0 0-1 0 0,0 0 1 0 0,0 0-1 0 0,0 0 1 0 0,0 0 0 0 0,2-2-1 0 0,17-24 31 0 0,2-6 157 0 0,2 1-1 0 0,2 0 1 0 0,50-47 0 0 0,-72 75-111 0 0,-1 1 0 0 0,1 0 0 0 0,0 1-1 0 0,0-1 1 0 0,0 1 0 0 0,1 0 0 0 0,-1 0 0 0 0,8-3 0 0 0,-10 5-67 0 0,-1-1-1 0 0,0 1 1 0 0,0 0-1 0 0,0 0 1 0 0,0 0-1 0 0,1 0 1 0 0,-1 0-1 0 0,0 0 1 0 0,0 0-1 0 0,1 0 1 0 0,-1 1-1 0 0,0-1 1 0 0,0 0-1 0 0,0 1 1 0 0,0-1-1 0 0,0 0 1 0 0,0 1 0 0 0,1 0-1 0 0,-1-1 1 0 0,0 1-1 0 0,0 0 1 0 0,0-1-1 0 0,-1 1 1 0 0,1 0-1 0 0,0 0 1 0 0,0 0-1 0 0,0 0 1 0 0,-1 0-1 0 0,1 0 1 0 0,0 0-1 0 0,-1 0 1 0 0,1 0-1 0 0,-1 0 1 0 0,1 0-1 0 0,-1 0 1 0 0,0 1 0 0 0,1 1-1 0 0,1 1 13 0 0,-1 0-1 0 0,0 0 1 0 0,0 0 0 0 0,0 0-1 0 0,-1 1 1 0 0,1-1 0 0 0,-1 0-1 0 0,0 1 1 0 0,0-1 0 0 0,0 0-1 0 0,-2 8 1 0 0,-12 81 171 0 0,9-52-127 0 0,2 11-451 0 0,3-51-290 0 0,6-6-2245 0 0,40-42-3431 0 0,-28 21 4064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8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46 16439 0 0,'0'0'1491'0'0,"-3"-2"-1198"0"0,-1 0-170 0 0,1 2 226 0 0,1 0 0 0 0,0 1 0 0 0,0 0 0 0 0,0-1 0 0 0,0 1 1 0 0,-1 0-1 0 0,1 0 0 0 0,0 0 0 0 0,0 0 0 0 0,1 1 0 0 0,-1-1 0 0 0,-2 2 0 0 0,3-2-235 0 0,-3 2 64 0 0,0 1 0 0 0,0-1 0 0 0,0 1 0 0 0,1 0 0 0 0,-1 1 1 0 0,1-1-1 0 0,0 0 0 0 0,0 1 0 0 0,1 0 0 0 0,-1 0 0 0 0,1-1 0 0 0,0 1 0 0 0,1 1 0 0 0,-3 7 1 0 0,3-6-189 0 0,-1 0 1 0 0,2 0 0 0 0,-1 0-1 0 0,1 0 1 0 0,0 1 0 0 0,0-1-1 0 0,1 0 1 0 0,0 0 0 0 0,0 0 0 0 0,4 10-1 0 0,-4-13 28 0 0,1 0-1 0 0,-1-1 1 0 0,1 1-1 0 0,0-1 1 0 0,0 1-1 0 0,0-1 1 0 0,0 0 0 0 0,1 1-1 0 0,-1-1 1 0 0,1-1-1 0 0,5 5 1 0 0,-6-5 61 0 0,-1-1 1 0 0,1 0 0 0 0,0 0-1 0 0,1 0 1 0 0,-1 0-1 0 0,0 0 1 0 0,0-1 0 0 0,0 1-1 0 0,0 0 1 0 0,1-1 0 0 0,-1 0-1 0 0,0 0 1 0 0,0 1-1 0 0,1-1 1 0 0,-1 0 0 0 0,0-1-1 0 0,1 1 1 0 0,-1 0 0 0 0,0-1-1 0 0,5-1 1 0 0,-2 0-60 0 0,1-1 0 0 0,-1 1 0 0 0,1-1 0 0 0,-1 0 0 0 0,0-1 0 0 0,0 1 0 0 0,0-1 0 0 0,8-9 0 0 0,2-3 2 0 0,14-23 0 0 0,-2 4 164 0 0,6-7 171 0 0,35-37 726 0 0,-63 73-958 0 0,-4 5-77 0 0,0-1 0 0 0,0 1 0 0 0,0 0-1 0 0,0-1 1 0 0,0 1 0 0 0,0 0 0 0 0,1 0 0 0 0,-1 0-1 0 0,1 0 1 0 0,1-1 0 0 0,0 18 99 0 0,-3-9-114 0 0,-1 0 0 0 0,0 0 0 0 0,-1 0 1 0 0,-3 11-1 0 0,3-13-39 0 0,1-1 1 0 0,0 1-1 0 0,-1 0 0 0 0,1 0 1 0 0,1 0-1 0 0,-1-1 1 0 0,1 1-1 0 0,0 0 0 0 0,0 0 1 0 0,0 0-1 0 0,2 8 0 0 0,-1-12-95 0 0,-1 0-1 0 0,0 0 0 0 0,1 0 0 0 0,-1 1 0 0 0,1-1 0 0 0,0 0 0 0 0,-1 0 0 0 0,1 0 0 0 0,0 0 1 0 0,-1 0-1 0 0,1 0 0 0 0,0 0 0 0 0,0 0 0 0 0,0 0 0 0 0,0-1 0 0 0,0 1 0 0 0,0 0 0 0 0,0-1 1 0 0,0 1-1 0 0,0 0 0 0 0,0-1 0 0 0,1 1 0 0 0,0-1 0 0 0,1 1-242 0 0,-1-1-1 0 0,1 0 0 0 0,-1 0 1 0 0,1 0-1 0 0,-1 0 1 0 0,0 0-1 0 0,1-1 1 0 0,-1 1-1 0 0,1-1 1 0 0,-1 0-1 0 0,4-1 1 0 0,11-5-1642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8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0 5528 0 0,'0'0'422'0'0,"-5"8"337"0"0,-6 5 9071 0 0,3 2-3603 0 0,6-11-5413 0 0,0 1 0 0 0,1 0 1 0 0,0-1-1 0 0,0 1 0 0 0,-1 6 0 0 0,2-5-634 0 0,0-1-1 0 0,0 0 1 0 0,0 0-1 0 0,1 1 1 0 0,-1-1-1 0 0,1 0 1 0 0,1 0 0 0 0,-1 0-1 0 0,1 0 1 0 0,0 0-1 0 0,3 7 1 0 0,14 17 548 0 0,-13-21-592 0 0,0 1 0 0 0,-1 0 0 0 0,5 10 0 0 0,-9-15-120 0 0,1-1 0 0 0,-1 1 0 0 0,0-1 0 0 0,-1 1 1 0 0,1 0-1 0 0,-1 0 0 0 0,1-1 0 0 0,-1 1 0 0 0,0 0 0 0 0,0 0 0 0 0,-1-1 0 0 0,0 6 0 0 0,-2 1 12 0 0,1-1 0 0 0,-1 0 0 0 0,-1 1-1 0 0,-4 8 1 0 0,6-14-41 0 0,-1 0 0 0 0,1 0 0 0 0,-1 0 0 0 0,1-1 0 0 0,-1 1 0 0 0,0-1 0 0 0,-1 1 0 0 0,1-1 0 0 0,0 0 0 0 0,-1-1 0 0 0,-4 4 0 0 0,7-6-48 0 0,0 1 0 0 0,0-1 1 0 0,-1 1-1 0 0,1-1 1 0 0,0 1-1 0 0,0-1 0 0 0,0 0 1 0 0,-1 0-1 0 0,1 1 0 0 0,0-1 1 0 0,0 0-1 0 0,-1 0 0 0 0,1 0 1 0 0,0 0-1 0 0,0-1 0 0 0,-1 1 1 0 0,1 0-1 0 0,0 0 1 0 0,0-1-1 0 0,0 1 0 0 0,-1-1 1 0 0,1 1-1 0 0,0-1 0 0 0,0 0 1 0 0,0 1-1 0 0,0-1 0 0 0,0 0 1 0 0,0 0-1 0 0,-1-1 1 0 0,0 1-181 0 0,1-1 0 0 0,0 1 0 0 0,0-1 1 0 0,0 1-1 0 0,0-1 0 0 0,0 0 0 0 0,0 1 1 0 0,0-1-1 0 0,1 0 0 0 0,-1 0 0 0 0,0 0 1 0 0,1 1-1 0 0,0-1 0 0 0,-1 0 1 0 0,1 0-1 0 0,0 0 0 0 0,0 0 0 0 0,0-3 1 0 0,5-11-2246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8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 21191 0 0,'0'0'1920'0'0,"2"13"-1544"0"0,-1 16 1060 0 0,0 15 963 0 0,-1-38-2286 0 0,-16 195 2315 0 0,-17-2-4411 0 0,29-184-664 0 0,-1-4-6562 0 0</inkml:trace>
  <inkml:trace contextRef="#ctx0" brushRef="#br0" timeOffset="1">0 236 24791 0 0,'6'-10'2424'0'0,"-6"7"-2160"0"0,3-2-264 0 0,5 3 0 0 0,0 0 0 0 0,1 2 232 0 0,2 2-8 0 0,3 0 0 0 0,0 6 0 0 0,0-3-744 0 0,0 5-152 0 0,0 0-32 0 0,3-2-6456 0 0,3 1-1287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9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16959 0 0,'0'0'1296'0'0,"-2"6"-744"0"0,-38 46-22 0 0,23-24-261 0 0,2 1 0 0 0,1 0 0 0 0,-19 55 0 0 0,27-63-79 0 0,1 1 1 0 0,0 0-1 0 0,2 0 1 0 0,0 0-1 0 0,2 1 1 0 0,1 30-1 0 0,0-51-151 0 0,0 0 0 0 0,1 0 0 0 0,-1 0 0 0 0,0-1 0 0 0,1 1 0 0 0,-1 0-1 0 0,1 0 1 0 0,-1 0 0 0 0,1-1 0 0 0,0 1 0 0 0,-1 0 0 0 0,1-1 0 0 0,0 1 0 0 0,0 0 0 0 0,1-1 0 0 0,-1 0 0 0 0,0 1 0 0 0,0-1 0 0 0,1 0-1 0 0,-1 1 1 0 0,1-1 0 0 0,-1 0 0 0 0,1 0 0 0 0,-1 0 0 0 0,1 0 0 0 0,0 0 0 0 0,-1-1 0 0 0,1 1 0 0 0,0 0 0 0 0,0-1 0 0 0,-1 1 0 0 0,1-1 0 0 0,0 0-1 0 0,0 0 1 0 0,0 0 0 0 0,0 1 0 0 0,3-2 0 0 0,5 0 97 0 0,-1 0 0 0 0,1-1-1 0 0,-1 0 1 0 0,0 0 0 0 0,0-1 0 0 0,11-5-1 0 0,18-8 336 0 0,-10 3 294 0 0,1 2 1 0 0,36-10 0 0 0,-65 21-751 0 0,1 0 0 0 0,-1-1 0 0 0,1 1-1 0 0,0 0 1 0 0,-1 0 0 0 0,1 0 0 0 0,-1 0 0 0 0,1 0 0 0 0,-1 0-1 0 0,1 0 1 0 0,-1 0 0 0 0,1 0 0 0 0,-1 0 0 0 0,1 0-1 0 0,-1 1 1 0 0,1-1 0 0 0,-1 0 0 0 0,1 0 0 0 0,-1 0 0 0 0,1 1-1 0 0,-1-1 1 0 0,1 0 0 0 0,-1 1 0 0 0,1-1 0 0 0,-1 0-1 0 0,1 1 1 0 0,-1-1 0 0 0,0 0 0 0 0,1 1 0 0 0,-1-1 0 0 0,0 1-1 0 0,1-1 1 0 0,-1 1 0 0 0,0-1 0 0 0,0 1 0 0 0,0-1 0 0 0,1 1-1 0 0,-1-1 1 0 0,0 1 0 0 0,0-1 0 0 0,0 1 0 0 0,0-1-1 0 0,0 1 1 0 0,0-1 0 0 0,0 1 0 0 0,0-1 0 0 0,0 1 0 0 0,0 0-1 0 0,0 2 59 0 0,-1 0 0 0 0,1-1 0 0 0,-1 1 0 0 0,1-1 0 0 0,-1 1 0 0 0,0-1 0 0 0,0 1 0 0 0,0-1 0 0 0,-2 4 0 0 0,-4 2 35 0 0,0 1-1 0 0,0-1 0 0 0,-1 0 1 0 0,0-1-1 0 0,-1 1 1 0 0,0-2-1 0 0,-18 12 1 0 0,-73 32-32 0 0,99-50-82 0 0,-62 26 68 0 0,55-23-176 0 0,-1-1 0 0 0,0 0-1 0 0,0 0 1 0 0,0 0 0 0 0,-12-1 0 0 0,8-4-1385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0:59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6912 0 0,'8'4'1191'0'0,"0"1"1"0"0,0-2-1 0 0,0 1 1 0 0,0-1-1 0 0,1 0 1 0 0,-1-1-1 0 0,1 0 1 0 0,0 0-1 0 0,-1-1 1 0 0,1 0-1 0 0,17 0 1 0 0,-10-2-221 0 0,1-1 0 0 0,-1 0-1 0 0,0-1 1 0 0,1-1 0 0 0,23-8 0 0 0,-34 9-844 0 0,1 0-1 0 0,-1 0 0 0 0,0 0 1 0 0,8-7-1 0 0,-12 9-85 0 0,0-1-1 0 0,0 0 1 0 0,0 1-1 0 0,-1-1 0 0 0,1 0 1 0 0,2-4-1 0 0,-3 5-26 0 0,-1 0 1 0 0,1 0-1 0 0,-1 1 0 0 0,0-1 0 0 0,1 0 0 0 0,-1 0 0 0 0,0 0 1 0 0,0 0-1 0 0,0 0 0 0 0,0 1 0 0 0,0-1 0 0 0,0 0 1 0 0,0 0-1 0 0,0 0 0 0 0,0 0 0 0 0,0 0 0 0 0,0 0 0 0 0,0 1 1 0 0,-1-3-1 0 0,1 2 0 0 0,0 1 0 0 0,-1-1 0 0 0,1 0 0 0 0,-1 0 0 0 0,1 1 0 0 0,0-1 0 0 0,-1 0 0 0 0,1 1 0 0 0,-1-1 0 0 0,0 0 0 0 0,1 1 0 0 0,-1-1 0 0 0,1 1 0 0 0,-1-1 0 0 0,0 1 1 0 0,1-1-1 0 0,-1 1 0 0 0,0 0 0 0 0,0-1 0 0 0,1 1 0 0 0,-1 0 0 0 0,0-1 0 0 0,0 1 0 0 0,-1 0 0 0 0,1 0 1 0 0,-1 0 1 0 0,0 0-1 0 0,1 0 1 0 0,-1 1-1 0 0,0-1 1 0 0,1 0-1 0 0,-1 1 1 0 0,1-1-1 0 0,-1 1 1 0 0,1 0-1 0 0,-3 1 1 0 0,-2 2 23 0 0,0 0 0 0 0,1 0 1 0 0,-1 1-1 0 0,-6 7 0 0 0,6-5-12 0 0,2 0 0 0 0,-1 1 0 0 0,1 0-1 0 0,0-1 1 0 0,1 1 0 0 0,0 0 0 0 0,0 1 0 0 0,1-1 0 0 0,-3 12-1 0 0,1 0-6 0 0,2-15-64 0 0,1 1 0 0 0,0-1 0 0 0,0 1 0 0 0,1 0 0 0 0,-1-1 0 0 0,1 1 0 0 0,1 0 0 0 0,-1-1 0 0 0,1 1 0 0 0,0 0 0 0 0,0-1 0 0 0,1 1 0 0 0,3 9 0 0 0,-3-12 5 0 0,-1-1 0 0 0,1 1 0 0 0,-1-1 0 0 0,1 1-1 0 0,0-1 1 0 0,0 1 0 0 0,0-1 0 0 0,1 0 0 0 0,-1 0 0 0 0,0 0 0 0 0,1 0-1 0 0,-1-1 1 0 0,1 1 0 0 0,0-1 0 0 0,-1 1 0 0 0,1-1 0 0 0,0 0 0 0 0,0 0-1 0 0,0 0 1 0 0,0 0 0 0 0,0-1 0 0 0,0 1 0 0 0,0-1 0 0 0,0 0 0 0 0,0 0-1 0 0,0 0 1 0 0,5 0 0 0 0,-2-1-489 0 0,0 0 0 0 0,1-1 0 0 0,-1 0 0 0 0,0 0-1 0 0,0 0 1 0 0,0 0 0 0 0,0-1 0 0 0,8-5 0 0 0,9-6-1223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00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61 11520 0 0,'-5'-6'461'0'0,"1"-1"1"0"0,-1 1 0 0 0,2-1 0 0 0,-7-12-1 0 0,-1 4 10465 0 0,11 14-10840 0 0,-3 18 949 0 0,1 23-1215 0 0,2 33 303 0 0,-5 321 142 0 0,5-265-343 0 0,1-109-188 0 0,-1-16-162 0 0,0-1 1 0 0,1 0-1 0 0,-1 0 0 0 0,0 0 0 0 0,-1 1 0 0 0,1-1 0 0 0,-1 0 0 0 0,1 0 0 0 0,-1 0 1 0 0,-2 5-1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00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13824 0 0,'0'0'1061'0'0,"4"-5"1027"0"0,0 2-1334 0 0,2 0 0 0 0,-1 1 0 0 0,0 0 0 0 0,0 0 0 0 0,1 1 0 0 0,-1-1 0 0 0,1 1 0 0 0,6-1 0 0 0,10-2-332 0 0,-7 1 16 0 0,1 1 0 0 0,28 1 0 0 0,-17 0 2 0 0,72-10-451 0 0,-66 5-2473 0 0,-2 0-3653 0 0,-10 0-1318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3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318 1 5528 0 0,'-37'6'-307'0'0,"20"-3"3830"0"0,1 1 0 0 0,0 1-1 0 0,1 1 1 0 0,-21 9-1 0 0,-1 8-1890 0 0,36-22-1609 0 0,0-1 0 0 0,1 0-1 0 0,-1 1 1 0 0,0-1 0 0 0,1 1 0 0 0,-1-1 0 0 0,1 1-1 0 0,-1-1 1 0 0,0 1 0 0 0,1-1 0 0 0,-1 1 0 0 0,1 0-1 0 0,0-1 1 0 0,-1 1 0 0 0,1 0 0 0 0,-1-1 0 0 0,1 1 0 0 0,0 0-1 0 0,0-1 1 0 0,-1 1 0 0 0,1 0 0 0 0,0 0 0 0 0,0-1-1 0 0,0 1 1 0 0,0 0 0 0 0,0 0 0 0 0,0-1 0 0 0,0 1-1 0 0,0 0 1 0 0,0 0 0 0 0,0 0 0 0 0,0-1 0 0 0,1 1 0 0 0,-1 0-1 0 0,0-1 1 0 0,0 1 0 0 0,1 0 0 0 0,-1 0 0 0 0,1-1-1 0 0,-1 1 1 0 0,0-1 0 0 0,1 1 0 0 0,-1 0 0 0 0,1-1-1 0 0,0 1 1 0 0,-1-1 0 0 0,1 1 0 0 0,-1-1 0 0 0,1 1 0 0 0,0-1-1 0 0,0 1 1 0 0,5 2-10 0 0,0 1-1 0 0,0-1 1 0 0,0 0 0 0 0,9 2-1 0 0,-12-4 80 0 0,4 2-60 0 0,0 0-1 0 0,0 0 1 0 0,0 0-1 0 0,0 1 1 0 0,-1 0 0 0 0,1 0-1 0 0,-1 1 1 0 0,6 6-1 0 0,-10-10-31 0 0,0 1 0 0 0,0 0-1 0 0,-1 0 1 0 0,1 1-1 0 0,-1-1 1 0 0,1 0 0 0 0,-1 1-1 0 0,0-1 1 0 0,0 0-1 0 0,0 1 1 0 0,0-1 0 0 0,0 1-1 0 0,-1 0 1 0 0,1-1-1 0 0,-1 1 1 0 0,0-1 0 0 0,0 1-1 0 0,0 0 1 0 0,0-1-1 0 0,0 1 1 0 0,0 0 0 0 0,-1-1-1 0 0,1 1 1 0 0,-1-1-1 0 0,0 1 1 0 0,-2 4 0 0 0,-2 4 90 0 0,0-1 0 0 0,-1 0 0 0 0,-1 0 0 0 0,0 0 1 0 0,0-1-1 0 0,-1 0 0 0 0,0 0 0 0 0,0-1 1 0 0,-1 0-1 0 0,-18 13 0 0 0,15-13-157 0 0,-1-1 0 0 0,0 1 0 0 0,0-2 0 0 0,-1 0 0 0 0,0-1 0 0 0,0 0 0 0 0,0-1 0 0 0,-18 3 0 0 0,30-7-68 0 0,1 1 0 0 0,-1-1 1 0 0,0 0-1 0 0,0 0 0 0 0,0 0 0 0 0,0 0 1 0 0,0 0-1 0 0,0 0 0 0 0,1-1 0 0 0,-1 1 1 0 0,0 0-1 0 0,0-1 0 0 0,-2-1 0 0 0,4 2-55 0 0,0-1 0 0 0,0 1 0 0 0,0-1 0 0 0,0 0 0 0 0,0 1 0 0 0,0-1 0 0 0,0 1 0 0 0,1-1 0 0 0,-1 1 0 0 0,0-1 0 0 0,0 0 0 0 0,0 1 0 0 0,1-1-1 0 0,-1 1 1 0 0,0-1 0 0 0,1 1 0 0 0,-1-1 0 0 0,11-14-7828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01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4144 0 0,'0'0'319'0'0,"0"7"2039"0"0,-1-3-443 0 0,-2 11 5927 0 0,5-2-7149 0 0,11 49 1858 0 0,8 56-372 0 0,-2-9-634 0 0,-5-69-344 0 0,-13-39-373 0 0,0-2-753 0 0,1 0 0 0 0,-1 1 0 0 0,1-1 0 0 0,-1 0 0 0 0,0 0 0 0 0,0 0 0 0 0,1 0 0 0 0,-1-1 0 0 0,0 1 0 0 0,0 0 0 0 0,0 0 0 0 0,0-1 0 0 0,0 1 0 0 0,-1 0 0 0 0,1-1 0 0 0,1-1 0 0 0,0-2 178 0 0,45-84 327 0 0,-4 6-416 0 0,-36 71-244 0 0,-4 6-59 0 0,0 0-1 0 0,1 0 1 0 0,0 0 0 0 0,0 1-1 0 0,0-1 1 0 0,0 1 0 0 0,1 0-1 0 0,0 1 1 0 0,9-8 0 0 0,-14 12-67 0 0,1 0-1 0 0,-1 0 1 0 0,1 0 0 0 0,-1-1 0 0 0,1 1 0 0 0,-1 0-1 0 0,1 0 1 0 0,-1 0 0 0 0,1 0 0 0 0,-1 0-1 0 0,0 0 1 0 0,1 0 0 0 0,-1 0 0 0 0,1 0 0 0 0,-1 0-1 0 0,1 0 1 0 0,-1 1 0 0 0,1-1 0 0 0,-1 0 0 0 0,1 0-1 0 0,-1 0 1 0 0,1 0 0 0 0,-1 1 0 0 0,0-1-1 0 0,1 0 1 0 0,-1 1 0 0 0,1-1 0 0 0,0 1 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01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0 13616 0 0,'0'0'658'0'0,"-14"10"180"0"0,10-6-497 0 0,0 1 0 0 0,0 0 0 0 0,0-1 0 0 0,0 2 0 0 0,1-1 0 0 0,0 0 0 0 0,0 1 0 0 0,0-1 1 0 0,1 1-1 0 0,0 0 0 0 0,0 0 0 0 0,0-1 0 0 0,1 2 0 0 0,-1 5 0 0 0,1-1-213 0 0,0-1-1 0 0,0 0 0 0 0,2 1 1 0 0,-1-1-1 0 0,1 0 1 0 0,1 0-1 0 0,4 18 0 0 0,-5-24-80 0 0,0-1-1 0 0,0 0 0 0 0,0 0 1 0 0,1 0-1 0 0,-1 0 0 0 0,1 0 1 0 0,0 0-1 0 0,0 0 0 0 0,0-1 1 0 0,0 1-1 0 0,0 0 0 0 0,1-1 1 0 0,-1 0-1 0 0,1 0 0 0 0,-1 0 1 0 0,1 0-1 0 0,0 0 0 0 0,0 0 1 0 0,0-1-1 0 0,5 3 0 0 0,-5-3 33 0 0,1 0 0 0 0,1 0-1 0 0,-1-1 1 0 0,0 1 0 0 0,0-1 0 0 0,0 0-1 0 0,0 0 1 0 0,0-1 0 0 0,0 1-1 0 0,0-1 1 0 0,0 0 0 0 0,0 0-1 0 0,0 0 1 0 0,0 0 0 0 0,0-1-1 0 0,4-2 1 0 0,1 0 79 0 0,-1-1 0 0 0,0-1 0 0 0,0 0 1 0 0,0 0-1 0 0,-1 0 0 0 0,0-1 0 0 0,7-8 0 0 0,39-57 531 0 0,-37 48-447 0 0,-13 17-74 0 0,-3 7-159 0 0,0 0 0 0 0,0 0 0 0 0,0-1 0 0 0,1 1 0 0 0,-1 0 0 0 0,0-1 0 0 0,0 1 0 0 0,0 0 0 0 0,0 0-1 0 0,0-1 1 0 0,0 1 0 0 0,0 0 0 0 0,1 0 0 0 0,-1 0 0 0 0,0-1 0 0 0,0 1 0 0 0,0 0 0 0 0,0 0 0 0 0,1 0 0 0 0,-1-1 0 0 0,0 1 0 0 0,0 0 0 0 0,0 0 0 0 0,1 0 0 0 0,-1 0 0 0 0,0 0 0 0 0,0 0 0 0 0,1-1 0 0 0,-1 1 0 0 0,0 0 0 0 0,1 0 0 0 0,-1 0 0 0 0,0 0 0 0 0,0 0 0 0 0,1 0 0 0 0,-1 0 0 0 0,0 0 0 0 0,0 0 0 0 0,1 0 0 0 0,-1 0 0 0 0,0 0 0 0 0,0 0 0 0 0,1 1 0 0 0,-1-1 0 0 0,0 0 0 0 0,0 0 0 0 0,1 0 0 0 0,-1 0 0 0 0,0 0 0 0 0,0 0 0 0 0,1 1 0 0 0,-1-1 0 0 0,0 0 0 0 0,31 26-168 0 0,-27-22 119 0 0,0 0-1 0 0,0 0 1 0 0,0 0-1 0 0,1-1 0 0 0,-1 0 1 0 0,1 1-1 0 0,0-2 1 0 0,0 1-1 0 0,0-1 0 0 0,0 1 1 0 0,1-1-1 0 0,-1-1 0 0 0,1 1 1 0 0,9 1-1 0 0,-10-3 44 0 0,1 0-1 0 0,-1 0 1 0 0,0-1-1 0 0,0 1 1 0 0,1-1-1 0 0,-1 0 1 0 0,0 0-1 0 0,0-1 1 0 0,0 0-1 0 0,0 0 1 0 0,-1 0-1 0 0,1 0 1 0 0,0-1-1 0 0,-1 0 1 0 0,1 0-1 0 0,-1 0 1 0 0,0 0-1 0 0,0-1 1 0 0,-1 1-1 0 0,1-1 1 0 0,-1 0-1 0 0,1 0 1 0 0,-1 0-1 0 0,3-6 1 0 0,-5 8 137 0 0,0 0 0 0 0,0 0-1 0 0,-1 0 1 0 0,1 0 0 0 0,0 0 0 0 0,-1 0 0 0 0,1-1 0 0 0,-1 1 0 0 0,0 0-1 0 0,1-3 1 0 0,-2 4-128 0 0,1 0 1 0 0,0 0-1 0 0,0 1 0 0 0,-1-1 0 0 0,1 0 0 0 0,-1 1 0 0 0,1-1 1 0 0,-1 1-1 0 0,1-1 0 0 0,-1 0 0 0 0,1 1 0 0 0,-1-1 0 0 0,1 1 1 0 0,-1 0-1 0 0,0-1 0 0 0,1 1 0 0 0,-1-1 0 0 0,0 1 0 0 0,1 0 1 0 0,-1-1-1 0 0,0 1 0 0 0,0 0 0 0 0,1 0 0 0 0,-1 0 0 0 0,0 0 1 0 0,0-1-1 0 0,1 1 0 0 0,-1 0 0 0 0,0 0 0 0 0,0 1 0 0 0,1-1 0 0 0,-1 0 1 0 0,-1 0-1 0 0,0 0 37 0 0,-1 1 0 0 0,1 0 0 0 0,-1-1 0 0 0,1 1 1 0 0,-1 0-1 0 0,1 0 0 0 0,0 0 0 0 0,0 0 0 0 0,-1 1 0 0 0,1-1 1 0 0,0 0-1 0 0,0 1 0 0 0,0 0 0 0 0,1-1 0 0 0,-1 1 0 0 0,0 0 1 0 0,0 0-1 0 0,1 0 0 0 0,0 0 0 0 0,-1 0 0 0 0,0 3 0 0 0,-1 0-2 0 0,0 0-1 0 0,1 0 1 0 0,0 0-1 0 0,0 0 1 0 0,1 0-1 0 0,-1 0 1 0 0,1 0-1 0 0,0 0 1 0 0,0 8-1 0 0,1-8-69 0 0,0 0-1 0 0,1 0 0 0 0,-1 0 1 0 0,1 0-1 0 0,0 0 0 0 0,1 0 1 0 0,-1 0-1 0 0,1 0 0 0 0,0-1 1 0 0,0 1-1 0 0,0 0 0 0 0,1-1 0 0 0,0 0 1 0 0,0 0-1 0 0,4 5 0 0 0,-1-3-510 0 0,0 0-1 0 0,0-1 0 0 0,1 0 0 0 0,0 0 1 0 0,0-1-1 0 0,0 1 0 0 0,0-2 0 0 0,13 6 1 0 0,3 0-1228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03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0 619 2760 0 0,'0'-18'3677'0'0,"1"-17"7155"0"0,0 0-5674 0 0,5-72-3102 0 0,-5 86-645 0 0,8-91 143 0 0,-4 62-1203 0 0,-2 28-198 0 0,-1-21 1 0 0,-1 29-139 0 0,0 0 1 0 0,0 0 0 0 0,1 0-1 0 0,1 1 1 0 0,0-1 0 0 0,7-16-1 0 0,-8 26-15 0 0,0 0 1 0 0,0-1-1 0 0,0 1 0 0 0,1 0 0 0 0,-1 0 1 0 0,1 0-1 0 0,0 0 0 0 0,1 1 0 0 0,-1-1 1 0 0,1 1-1 0 0,5-5 0 0 0,-6 6-1 0 0,0 1 1 0 0,-1 0-1 0 0,1-1 0 0 0,0 1 0 0 0,0 0 1 0 0,0 0-1 0 0,0 1 0 0 0,0-1 0 0 0,0 1 1 0 0,0-1-1 0 0,0 1 0 0 0,0 0 0 0 0,0 0 1 0 0,0 0-1 0 0,0 1 0 0 0,0-1 0 0 0,0 1 1 0 0,0-1-1 0 0,4 3 0 0 0,2 0-190 0 0,-1 0 1 0 0,0 1-1 0 0,0 0 0 0 0,0 0 0 0 0,-1 1 1 0 0,1 0-1 0 0,-1 0 0 0 0,0 1 0 0 0,-1 0 1 0 0,1 0-1 0 0,-1 1 0 0 0,-1 0 1 0 0,1 0-1 0 0,-1 0 0 0 0,0 0 0 0 0,7 16 1 0 0,-3 5-1156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04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0 111 18431 0 0,'0'0'1916'0'0,"7"-3"-720"0"0,41-11 2668 0 0,27-4-2753 0 0,-38 11-990 0 0,1 3 1 0 0,0 0-1 0 0,42 3 1 0 0,9-1-4207 0 0,-59 2-1709 0 0,-1 0-1603 0 0</inkml:trace>
  <inkml:trace contextRef="#ctx0" brushRef="#br0" timeOffset="1">588 33 12896 0 0,'-3'1'364'0'0,"-1"-1"0"0"0,0 1 1 0 0,0 0-1 0 0,1 0 1 0 0,-1 1-1 0 0,0-1 0 0 0,1 1 1 0 0,-5 3-1 0 0,-10 3 3343 0 0,3 2-1100 0 0,14-9-2337 0 0,0 0-1 0 0,-1 0 1 0 0,1 0 0 0 0,0 0 0 0 0,-1 0 0 0 0,1 0 0 0 0,-1 0 0 0 0,1-1 0 0 0,-1 1-1 0 0,1 0 1 0 0,-3 0 0 0 0,13 0 163 0 0,-8 0-434 0 0,-1-1 1 0 0,1 0-1 0 0,0 1 1 0 0,0-1-1 0 0,0 0 0 0 0,0 0 1 0 0,0 0-1 0 0,-1 0 0 0 0,1 0 1 0 0,0 0-1 0 0,0 0 0 0 0,0 0 1 0 0,0 0-1 0 0,0 0 0 0 0,-1-1 1 0 0,1 1-1 0 0,1-1 1 0 0,5-2-508 0 0,0-2 1 0 0,0 1 0 0 0,-1-1-1 0 0,0 0 1 0 0,0 0 0 0 0,9-11-1 0 0,7-5-3395 0 0,-8 9-3095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04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36 12960 0 0,'0'9'1172'0'0,"2"1"-1290"0"0,0-2 873 0 0,0-1 0 0 0,-1 1 0 0 0,0 0 0 0 0,-1 0 0 0 0,1 0 0 0 0,-2 0 0 0 0,-1 14 0 0 0,1-16-251 0 0,-1 4 664 0 0,-1 0 1 0 0,-5 18-1 0 0,7-20-385 0 0,-2 1 1977 0 0,10-22-2063 0 0,-2 5-495 0 0,1 0-1 0 0,-1 0 0 0 0,1 0 1 0 0,14-13-1 0 0,5-6 72 0 0,-14 14-247 0 0,0 0 0 0 0,1 1 0 0 0,0 1 0 0 0,1-1 0 0 0,0 2 0 0 0,1 0 0 0 0,24-13 0 0 0,-36 22-283 0 0,1 0-1 0 0,0 0 0 0 0,0 0 1 0 0,0 1-1 0 0,0-1 1 0 0,0 1-1 0 0,0 0 0 0 0,0 0 1 0 0,0 0-1 0 0,0 0 1 0 0,0 0-1 0 0,0 1 1 0 0,0-1-1 0 0,0 1 0 0 0,5 2 1 0 0,2 1-1214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12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406 566 10136 0 0,'0'0'769'0'0,"0"0"-530"0"0,0 3-170 0 0,0-1 1 0 0,1 0-1 0 0,-1 0 1 0 0,1 0-1 0 0,0 0 0 0 0,-1 0 1 0 0,1-1-1 0 0,0 1 1 0 0,0 0-1 0 0,0 0 1 0 0,0 0-1 0 0,1-1 1 0 0,-1 1-1 0 0,3 2 1 0 0,6 10 704 0 0,-8-8-325 0 0,0-1 0 0 0,0 1 0 0 0,-1-1 0 0 0,1 1 0 0 0,0 9 0 0 0,-2-13-228 0 0,0 0 0 0 0,0 0-1 0 0,0 0 1 0 0,0 0-1 0 0,-1 0 1 0 0,1 0-1 0 0,-1 0 1 0 0,1 0-1 0 0,-1 0 1 0 0,1 0-1 0 0,-1 0 1 0 0,0 0-1 0 0,0-1 1 0 0,0 1-1 0 0,0 0 1 0 0,-1-1-1 0 0,1 1 1 0 0,0 0-1 0 0,-3 1 1 0 0,4-3-193 0 0,-4 4 555 0 0,0-1-1 0 0,0 0 0 0 0,0 0 1 0 0,-7 4-1 0 0,9-7-481 0 0,0 1 1 0 0,1 0-1 0 0,-1-1 0 0 0,0 0 0 0 0,0 1 0 0 0,1-1 1 0 0,-1 0-1 0 0,0 0 0 0 0,0 0 0 0 0,0 0 1 0 0,1 0-1 0 0,-1 0 0 0 0,0-1 0 0 0,0 1 0 0 0,1 0 1 0 0,-4-2-1 0 0,-3-2 188 0 0,-1 0 1 0 0,0 0-1 0 0,1-1 0 0 0,0-1 1 0 0,0 1-1 0 0,1-1 0 0 0,-10-9 1 0 0,-44-53 620 0 0,56 62-838 0 0,-9-12 24 0 0,1-1-1 0 0,1 0 1 0 0,1-1-1 0 0,-17-39 0 0 0,7 8-65 0 0,-15-54-1 0 0,28 75-25 0 0,1 0 0 0 0,2-1 0 0 0,-3-41 0 0 0,7 65-3 0 0,1 0 0 0 0,1 0 0 0 0,-1-1 0 0 0,1 1-1 0 0,0 0 1 0 0,1 0 0 0 0,0 0 0 0 0,0 0 0 0 0,0 0 0 0 0,1 0 0 0 0,0 1-1 0 0,0-1 1 0 0,1 1 0 0 0,0 0 0 0 0,0 0 0 0 0,6-8 0 0 0,-8 13 6 0 0,0-1 0 0 0,0 1 0 0 0,-1 0 0 0 0,1 0 1 0 0,0 0-1 0 0,0 0 0 0 0,0 0 0 0 0,0 0 0 0 0,0 0 0 0 0,1 1 0 0 0,-1-1 1 0 0,0 1-1 0 0,0-1 0 0 0,0 1 0 0 0,1 0 0 0 0,-1 0 0 0 0,0 0 0 0 0,0 0 1 0 0,1 1-1 0 0,-1-1 0 0 0,0 0 0 0 0,4 2 0 0 0,3 1-9 0 0,-1 0 0 0 0,0 0 0 0 0,0 0-1 0 0,11 8 1 0 0,-12-7-1 0 0,0 1 1 0 0,0 0-1 0 0,-1 0 0 0 0,0 1 1 0 0,0 0-1 0 0,0 0 0 0 0,-1 0 1 0 0,0 0-1 0 0,0 1 0 0 0,-1 0 1 0 0,7 13-1 0 0,-6-7-1 0 0,0-1-1 0 0,-1 1 0 0 0,0 0 1 0 0,-1 0-1 0 0,-1 0 1 0 0,2 22-1 0 0,-1 0 5 0 0,-1-4 0 0 0,-2 59 0 0 0,-1-71 5 0 0,-2 1-1 0 0,0-1 1 0 0,-1 0-1 0 0,-1 0 1 0 0,-1 0 0 0 0,-12 27-1 0 0,15-40-2 0 0,0 0 1 0 0,-1 0-1 0 0,0 0 0 0 0,0-1 0 0 0,0 1 0 0 0,-1-1 1 0 0,0 0-1 0 0,0 0 0 0 0,-9 5 0 0 0,10-7-1 0 0,-1 0 0 0 0,1-1-1 0 0,-1 1 1 0 0,0-1 0 0 0,0-1-1 0 0,0 1 1 0 0,-1-1 0 0 0,1 1 0 0 0,0-2-1 0 0,0 1 1 0 0,-1 0 0 0 0,1-1-1 0 0,-10-1 1 0 0,5 0-5 0 0,1-1 0 0 0,-1 0 0 0 0,1 0 0 0 0,0-1 0 0 0,0 0 0 0 0,-10-5 0 0 0,13 5 44 0 0,0 0 0 0 0,-1-1 0 0 0,1 1 1 0 0,1-2-1 0 0,-1 1 0 0 0,0 0 0 0 0,1-1 0 0 0,-8-10 0 0 0,12 15 6 0 0,0-1 0 0 0,1 0 0 0 0,-1 0-1 0 0,0 0 1 0 0,1 0 0 0 0,-1 0-1 0 0,1 0 1 0 0,-1 0 0 0 0,1 0-1 0 0,-1 0 1 0 0,1 0 0 0 0,0 0-1 0 0,-1 0 1 0 0,1-1 0 0 0,0 1-1 0 0,0 0 1 0 0,0 0 0 0 0,0 0 0 0 0,0 0-1 0 0,0 0 1 0 0,0-1 0 0 0,1 1-1 0 0,-1 0 1 0 0,1-2 0 0 0,0 2-21 0 0,0 0 1 0 0,0-1 0 0 0,0 1-1 0 0,0 0 1 0 0,0 0-1 0 0,1-1 1 0 0,-1 1 0 0 0,0 0-1 0 0,1 0 1 0 0,-1 1-1 0 0,1-1 1 0 0,-1 0 0 0 0,1 0-1 0 0,2 0 1 0 0,5-2-45 0 0,0 1 0 0 0,1 0 0 0 0,-1 0 0 0 0,13 0 0 0 0,-7 2-356 0 0,-1 0-1 0 0,0 1 0 0 0,1 1 0 0 0,-1 0 1 0 0,0 1-1 0 0,15 5 0 0 0,79 34-6622 0 0,-82-31 4993 0 0,7 2-5126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16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311 665 4144 0 0,'-15'20'412'0'0,"13"-16"354"0"0,1 0 0 0 0,-1 0 1 0 0,1 0-1 0 0,-1 0 0 0 0,1 0 1 0 0,1 0-1 0 0,-1 1 0 0 0,1-1 1 0 0,-1 0-1 0 0,1 1 0 0 0,1 7 1 0 0,-1-11-654 0 0,1 1 0 0 0,-1-1 1 0 0,1 1-1 0 0,0 0 0 0 0,0-1 1 0 0,-1 0-1 0 0,1 1 1 0 0,0-1-1 0 0,0 1 0 0 0,0-1 1 0 0,0 0-1 0 0,1 0 0 0 0,-1 0 1 0 0,0 0-1 0 0,2 2 1 0 0,25 13 1510 0 0,-14-8-879 0 0,3 2 184 0 0,-11-7-429 0 0,0 0-1 0 0,0 1 0 0 0,0 0 0 0 0,-1 0 1 0 0,0 1-1 0 0,6 5 0 0 0,2 0 3052 0 0,-20-18-2612 0 0,-20-18-482 0 0,7 7 136 0 0,1 0 1 0 0,1-2-1 0 0,-27-37 0 0 0,-42-103-593 0 0,10 15 0 0 0,69 133 0 0 0,0-2 0 0 0,2 1 0 0 0,0-1 0 0 0,0 0 0 0 0,2 0 0 0 0,-1 0 0 0 0,2-1 0 0 0,-3-28 0 0 0,5 31 0 0 0,1 0 0 0 0,1 0 0 0 0,0 0 0 0 0,0 0 0 0 0,1 0 0 0 0,1 1 0 0 0,0-1 0 0 0,1 1 0 0 0,0-1 0 0 0,1 1 0 0 0,7-13 0 0 0,-9 21 0 0 0,0-1 0 0 0,0 1 0 0 0,1 0 0 0 0,-1 0 0 0 0,1 1 0 0 0,0-1 0 0 0,0 1 0 0 0,0 0 0 0 0,0 0 0 0 0,1 0 0 0 0,-1 0 0 0 0,1 1 0 0 0,-1 0 0 0 0,1 0 0 0 0,0 0 0 0 0,0 0 0 0 0,0 1 0 0 0,0 0 0 0 0,0 0 0 0 0,1 0 0 0 0,-1 1 0 0 0,0-1 0 0 0,0 1 0 0 0,0 1 0 0 0,6 0 0 0 0,3 1 0 0 0,1 0 0 0 0,-1 1 0 0 0,26 9 0 0 0,-34-9 0 0 0,0 0 0 0 0,0 0 0 0 0,0 0 0 0 0,0 1 0 0 0,0 0 0 0 0,-1 0 0 0 0,0 1 0 0 0,0 0 0 0 0,0 0 0 0 0,6 8 0 0 0,-4-4 0 0 0,-1 0 0 0 0,0 1 0 0 0,0 0 0 0 0,-1 1 0 0 0,-1-1 0 0 0,0 1 0 0 0,0 0 0 0 0,4 22 0 0 0,-5-17 0 0 0,-2 0 0 0 0,0 0 0 0 0,-1 0 0 0 0,0 0 0 0 0,-5 28 0 0 0,-4-4 0 0 0,-1-1 0 0 0,-2 0 0 0 0,-2-1 0 0 0,-22 44 0 0 0,20-48-286 0 0,-23 37 0 0 0,33-62 194 0 0,0 0 0 0 0,-1 0 0 0 0,0 0 0 0 0,0-1 0 0 0,-1 0 0 0 0,0-1 0 0 0,0 0 0 0 0,-16 10 0 0 0,16-13-114 0 0,0 0 0 0 0,0-1 0 0 0,0 0 0 0 0,0-1 0 0 0,-1 1 0 0 0,1-2 0 0 0,-1 1 0 0 0,1-1 0 0 0,-14 0 0 0 0,3-1 57 0 0,-1-1 0 0 0,1-1 0 0 0,-23-6 0 0 0,34 7 213 0 0,6 0 274 0 0,99-2 1252 0 0,67-7-3654 0 0,-21 0-3472 0 0,-101 8-3055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17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31 9760 0 0,'0'0'882'0'0,"-1"-1"-726"0"0,0-1 179 0 0,0 1 0 0 0,0-1 0 0 0,0 1 0 0 0,0-1 0 0 0,0 1 0 0 0,-1-1 0 0 0,-2-1 0 0 0,3 2 86 0 0,1 1 0 0 0,-1-1 0 0 0,0 1 0 0 0,1-1 1 0 0,-1 1-1 0 0,1-1 0 0 0,-1 0 0 0 0,1 1 1 0 0,-1-1-1 0 0,1 1 0 0 0,-1-1 0 0 0,-1-7 6526 0 0,5 26-5929 0 0,7 17-900 0 0,-2-1 0 0 0,7 49 0 0 0,-1 73-147 0 0,-11-114 46 0 0,2 30 135 0 0,-7 107 0 0 0,1-178-154 0 0,-2 24-736 0 0,3-23 554 0 0,0-1 0 0 0,0 0 0 0 0,-1 0 1 0 0,1 0-1 0 0,0 0 0 0 0,-1 0 0 0 0,1 1 0 0 0,-1-1 0 0 0,1 0 1 0 0,-1 0-1 0 0,0 0 0 0 0,1 0 0 0 0,-1 0 0 0 0,0 0 0 0 0,0-1 1 0 0,1 1-1 0 0,-2 1 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17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2760 0 0,'9'-9'18385'0'0,"-1"13"-17422"0"0,-2-1-888 0 0,9 2-54 0 0,1 0-1 0 0,-1-1 0 0 0,1-1 1 0 0,0-1-1 0 0,0 0 0 0 0,0-1 0 0 0,0-1 1 0 0,0-1-1 0 0,0 0 0 0 0,0 0 1 0 0,0-2-1 0 0,22-6 0 0 0,-26 6-32 0 0,-1-1-1 0 0,0-1 0 0 0,-1 0 0 0 0,14-8 0 0 0,-20 11 67 0 0,-3 2 223 0 0,-17 9 699 0 0,12-7-767 0 0,-1 1 20 0 0,0 0 0 0 0,0 1 0 0 0,0 0 0 0 0,1 0 0 0 0,-1 0 1 0 0,1 1-1 0 0,0-1 0 0 0,0 1 0 0 0,1 0 0 0 0,-1 1 0 0 0,1-1 0 0 0,0 0 0 0 0,1 1 0 0 0,-1 0 0 0 0,1-1 0 0 0,0 1 0 0 0,0 0 0 0 0,1 0 0 0 0,0 0 0 0 0,0 0 0 0 0,0 0 0 0 0,1 10 0 0 0,0-15-211 0 0,0-1-1 0 0,0 1 0 0 0,0 0 1 0 0,1 0-1 0 0,-1 0 1 0 0,0 0-1 0 0,0-1 0 0 0,1 1 1 0 0,-1 0-1 0 0,0 0 1 0 0,1-1-1 0 0,-1 1 0 0 0,1 0 1 0 0,-1-1-1 0 0,1 1 1 0 0,-1 0-1 0 0,1-1 0 0 0,0 1 1 0 0,-1-1-1 0 0,1 1 1 0 0,0-1-1 0 0,-1 1 0 0 0,1-1 1 0 0,0 1-1 0 0,1-1 1 0 0,-1 1-3 0 0,1-1 1 0 0,0 0-1 0 0,0 1 1 0 0,0-1-1 0 0,0 0 1 0 0,0 0-1 0 0,0 0 1 0 0,0-1-1 0 0,0 1 1 0 0,3-1-1 0 0,3-1 18 0 0,1-1 0 0 0,-1 0 0 0 0,15-8 0 0 0,98-65-265 0 0,-60 37-2257 0 0,-33 21 999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18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1 4608 0 0,'0'0'353'0'0,"-1"1"-231"0"0,-2 4-615 0 0,0-2 1709 0 0,0 1-1 0 0,1-1 1 0 0,0 1-1 0 0,0-1 0 0 0,0 1 1 0 0,0 0-1 0 0,0-1 0 0 0,-1 8 1 0 0,1 3-579 0 0,-7 46 1362 0 0,-29 108-1 0 0,8-47-826 0 0,-5 89 1147 0 0,35-208-2274 0 0,0 0 0 0 0,0 0 0 0 0,0 0 0 0 0,0 0 0 0 0,0 1 1 0 0,0-1-1 0 0,0 0 0 0 0,1 0 0 0 0,-1 0 0 0 0,1-1 0 0 0,1 4 0 0 0,-2-4 63 0 0,14-11 330 0 0,32-40 472 0 0,-31 36-727 0 0,1 1 0 0 0,0 1-1 0 0,1 1 1 0 0,1 0 0 0 0,-1 1-1 0 0,2 1 1 0 0,29-10 0 0 0,-46 18-143 0 0,0 1 0 0 0,0-1 0 0 0,0 1 1 0 0,1 0-1 0 0,-1-1 0 0 0,0 1 1 0 0,0 0-1 0 0,1 1 0 0 0,-1-1 1 0 0,0 0-1 0 0,0 1 0 0 0,1-1 1 0 0,-1 1-1 0 0,0 0 0 0 0,0-1 0 0 0,2 2 1 0 0,-3-1-30 0 0,0 0 0 0 0,0-1 0 0 0,0 1 0 0 0,0 0 0 0 0,0 0-1 0 0,0 0 1 0 0,0 0 0 0 0,-1 0 0 0 0,1 0 0 0 0,0 0 0 0 0,-1 0 0 0 0,1 0 0 0 0,-1 0 0 0 0,1 0 0 0 0,-1 0 0 0 0,1 0 0 0 0,-1 0 0 0 0,0 1 0 0 0,0-1 0 0 0,0 0 0 0 0,1 0 0 0 0,-1 0 0 0 0,0 1 0 0 0,0-1 0 0 0,0 0-1 0 0,-1 0 1 0 0,1 0 0 0 0,0 0 0 0 0,0 1 0 0 0,-1-1 0 0 0,1 0 0 0 0,-2 2 0 0 0,-3 11 51 0 0,-1-1 0 0 0,-1 0 0 0 0,0 0 0 0 0,-1 0 0 0 0,-1-1 0 0 0,0 0 0 0 0,0-1 0 0 0,-12 12 0 0 0,4-8-34 0 0,0 0 0 0 0,-1-1 1 0 0,0-1-1 0 0,-33 18 0 0 0,44-27-83 0 0,-1-1 1 0 0,-15 6-1 0 0,20-8-140 0 0,0 0 1 0 0,0-1-1 0 0,1 1 0 0 0,-1-1 0 0 0,0 0 0 0 0,0 1 1 0 0,0-1-1 0 0,0 0 0 0 0,0-1 0 0 0,0 1 0 0 0,0-1 1 0 0,-3 0-1 0 0,6 1 79 0 0,-1 0-1 0 0,0-1 1 0 0,1 1 0 0 0,-1 0-1 0 0,1-1 1 0 0,-1 1 0 0 0,1 0 0 0 0,-1-1-1 0 0,1 1 1 0 0,-1-1 0 0 0,1 1-1 0 0,-1-1 1 0 0,1 1 0 0 0,0-1 0 0 0,-1 1-1 0 0,1-1 1 0 0,0 1 0 0 0,-1-1-1 0 0,1 1 1 0 0,0-1 0 0 0,0 0 0 0 0,-1 1-1 0 0,1-1 1 0 0,0 0 0 0 0,0 1-1 0 0,0-1 1 0 0,0 1 0 0 0,0-1 0 0 0,0 0-1 0 0,0 1 1 0 0,0-1 0 0 0,0 0-1 0 0,0 1 1 0 0,0-1 0 0 0,1 0 0 0 0,-1 1-1 0 0,0-1 1 0 0,0 1 0 0 0,1-1-1 0 0,-1 0 1 0 0,1 0 0 0 0,1-3-866 0 0,1-1 0 0 0,-1 0 0 0 0,8-7 0 0 0,-8 9 502 0 0,17-17-5934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4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0 5064 0 0,'-35'15'1080'0'0,"-30"16"11381"0"0,37-14-11208 0 0,-1 3-266 0 0,9-7-346 0 0,1 1-1 0 0,-25 22 1 0 0,39-31-572 0 0,1-1 1 0 0,-1 1-1 0 0,1 0 0 0 0,1 0 1 0 0,-1 0-1 0 0,1 1 0 0 0,0-1 1 0 0,0 1-1 0 0,0 0 0 0 0,1 0 1 0 0,0 0-1 0 0,0 0 1 0 0,-2 12-1 0 0,4-17-66 0 0,0 0 0 0 0,0 0 0 0 0,0 0 0 0 0,0 0 1 0 0,0 0-1 0 0,0-1 0 0 0,0 1 0 0 0,0 0 0 0 0,0 0 0 0 0,0 0 0 0 0,0 0 1 0 0,0-1-1 0 0,1 1 0 0 0,-1 0 0 0 0,0 0 0 0 0,1 0 0 0 0,-1-1 0 0 0,1 1 0 0 0,-1 0 1 0 0,1 0-1 0 0,-1-1 0 0 0,1 1 0 0 0,-1-1 0 0 0,1 1 0 0 0,0 0 0 0 0,-1-1 0 0 0,1 1 1 0 0,0-1-1 0 0,0 1 0 0 0,-1-1 0 0 0,1 0 0 0 0,0 1 0 0 0,0-1 0 0 0,0 0 1 0 0,-1 1-1 0 0,1-1 0 0 0,0 0 0 0 0,0 0 0 0 0,0 0 0 0 0,0 0 0 0 0,0 0 0 0 0,5 0 15 0 0,0 0-1 0 0,-1-1 1 0 0,1 0-1 0 0,10-2 0 0 0,-10 1-36 0 0,-1 1-15 0 0,1-1 0 0 0,-1-1 0 0 0,1 1 0 0 0,-1-1-1 0 0,0 0 1 0 0,0 0 0 0 0,0-1 0 0 0,0 1 0 0 0,-1-1 0 0 0,8-9 0 0 0,3-4 136 0 0,18-26-1 0 0,-32 42-97 0 0,6-8 293 0 0,-1 0 0 0 0,0-1-1 0 0,0 0 1 0 0,-1 0 0 0 0,0 0 0 0 0,5-17 0 0 0,-10 26-225 0 0,4-15 1381 0 0,-1 13-697 0 0,1 9-429 0 0,14 65-3474 0 0,-4-15-1396 0 0,-7-31-3158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18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92 16559 0 0,'6'6'802'0'0,"-3"-4"-666"0"0,1 1 0 0 0,-1 0 0 0 0,1-1 0 0 0,-1 0 1 0 0,1 0-1 0 0,0 0 0 0 0,0-1 0 0 0,0 1 0 0 0,0-1 0 0 0,0 0 1 0 0,0 0-1 0 0,0 0 0 0 0,0 0 0 0 0,0-1 0 0 0,1 0 0 0 0,-1 0 1 0 0,0 0-1 0 0,8-1 0 0 0,-5-1 242 0 0,1 1 1 0 0,-1-1 0 0 0,0-1-1 0 0,0 1 1 0 0,0-1 0 0 0,0 0-1 0 0,0-1 1 0 0,-1 0-1 0 0,12-8 1 0 0,-14 9-207 0 0,0 0 1 0 0,0-1-1 0 0,-1 1 1 0 0,1-1-1 0 0,-1 0 1 0 0,1 0-1 0 0,-1 0 1 0 0,0 0-1 0 0,-1-1 1 0 0,1 1-1 0 0,-1-1 1 0 0,0 0-1 0 0,2-6 1 0 0,-4 11-159 0 0,0-1 1 0 0,1 0-1 0 0,-1 0 1 0 0,0 1-1 0 0,0-1 1 0 0,0 0 0 0 0,0 0-1 0 0,0 1 1 0 0,-1-1-1 0 0,1 0 1 0 0,0 0-1 0 0,0 1 1 0 0,0-1-1 0 0,-1 0 1 0 0,1 1 0 0 0,0-1-1 0 0,-1 0 1 0 0,1 1-1 0 0,0-1 1 0 0,-1 0-1 0 0,1 1 1 0 0,-1-1 0 0 0,1 1-1 0 0,-1-1 1 0 0,0 1-1 0 0,1-1 1 0 0,-1 1-1 0 0,1-1 1 0 0,-1 1 0 0 0,0 0-1 0 0,1-1 1 0 0,-1 1-1 0 0,0 0 1 0 0,0-1-1 0 0,1 1 1 0 0,-1 0-1 0 0,0 0 1 0 0,0 0 0 0 0,1 0-1 0 0,-2 0 1 0 0,-1-1 4 0 0,0 1 1 0 0,0 0-1 0 0,0 0 1 0 0,1 0-1 0 0,-1 1 1 0 0,0-1-1 0 0,0 1 1 0 0,1-1-1 0 0,-1 1 1 0 0,-3 1 0 0 0,-1 2 6 0 0,0 1 0 0 0,-1 0 0 0 0,2 0 1 0 0,-1 0-1 0 0,1 1 0 0 0,0 0 0 0 0,0 0 1 0 0,0 1-1 0 0,1-1 0 0 0,0 1 1 0 0,1 0-1 0 0,-8 16 0 0 0,8-16-26 0 0,1 0 0 0 0,0 1 0 0 0,1-1 0 0 0,-1 1 0 0 0,2-1 0 0 0,-1 1 0 0 0,1 0 0 0 0,0-1 0 0 0,0 1 0 0 0,1 0 0 0 0,0 0 0 0 0,1 0 0 0 0,0 0 0 0 0,2 11 0 0 0,-2-17 9 0 0,0 1 0 0 0,0-1 0 0 0,0 0 0 0 0,0 0 0 0 0,0 0 0 0 0,1 1-1 0 0,-1-1 1 0 0,1 0 0 0 0,-1-1 0 0 0,1 1 0 0 0,0 0 0 0 0,0 0 0 0 0,-1-1 0 0 0,1 1 0 0 0,4 1 0 0 0,-2 0-10 0 0,0-1 0 0 0,1-1-1 0 0,-1 1 1 0 0,1 0 0 0 0,-1-1 0 0 0,1 0-1 0 0,7 1 1 0 0,2-1-137 0 0,0-1-1 0 0,0 0 1 0 0,0-1 0 0 0,23-5-1 0 0,-26 4-459 0 0,0-1 1 0 0,18-8-1 0 0,-6 1-1081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18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13 2304 0 0,'-3'-12'14989'0'0,"6"24"-13808"0"0,-2 0-1 0 0,2 23 1 0 0,-1 0-867 0 0,8 158 408 0 0,-6-90-612 0 0,-5-50-87 0 0,0-40-280 0 0,1-1-1 0 0,0 1 0 0 0,0-1 1 0 0,1 0-1 0 0,1 1 0 0 0,5 19 1 0 0,-7-31-881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19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9216 0 0,'0'0'830'0'0,"0"-1"-684"0"0,0 0 83 0 0,0 1 1 0 0,0-1 0 0 0,0 1 0 0 0,0-1-1 0 0,1 1 1 0 0,-1-1 0 0 0,0 0 0 0 0,0 1-1 0 0,0-1 1 0 0,1 1 0 0 0,-1-1 0 0 0,0 1-1 0 0,1-1 1 0 0,-1 1 0 0 0,0-1 0 0 0,1 1-1 0 0,-1 0 1 0 0,0-1 0 0 0,1 1-1 0 0,-1-1 1 0 0,1 1 0 0 0,-1 0 0 0 0,1-1-1 0 0,-1 1 1 0 0,1 0 0 0 0,-1 0 0 0 0,1-1-1 0 0,-1 1 1 0 0,1 0 0 0 0,-1 0 0 0 0,1 0-1 0 0,0 0 1 0 0,20-1 4540 0 0,-17 1-4288 0 0,22 2-335 0 0,-1 0 0 0 0,41 10 0 0 0,-40-6-103 0 0,1-2 1 0 0,43 3-1 0 0,-17-10-1621 0 0,-30 0-6309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19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10136 0 0,'-6'13'1078'0'0,"3"5"70"0"0,0 1 0 0 0,2-1 0 0 0,0 0 0 0 0,1 1 1 0 0,3 20-1 0 0,0 19-222 0 0,7 131 912 0 0,-7-177-1577 0 0,-3-12-252 0 0,0 0 0 0 0,0 0 0 0 0,0 0 0 0 0,0 0 0 0 0,0 0 0 0 0,0 0 1 0 0,1 0-1 0 0,-1 0 0 0 0,0 0 0 0 0,0 0 0 0 0,0 0 0 0 0,0 1 1 0 0,0-1-1 0 0,0 0 0 0 0,0 0 0 0 0,1 0 0 0 0,-1 0 0 0 0,0-1 0 0 0,0 1 1 0 0,0 0-1 0 0,0 0 0 0 0,0 0 0 0 0,0 0 0 0 0,1 0 0 0 0,-1 0 1 0 0,0 0-1 0 0,0 0 0 0 0,0 0 0 0 0,0 0 0 0 0,0 0 0 0 0,0 0 1 0 0,0 0-1 0 0,0 0 0 0 0,0 0 0 0 0,1-1 0 0 0,-1 1 0 0 0,0 0 0 0 0,0 0 1 0 0,0 0-1 0 0,0 0 0 0 0,0 0 0 0 0,0 0 0 0 0,0 0 0 0 0,0 0 1 0 0,0-1-1 0 0,10-21 1007 0 0,-9 18-846 0 0,33-73 940 0 0,-15 36 4 0 0,13-23-537 0 0,-27 57-366 0 0,0 0-1 0 0,0 0 0 0 0,0 0 0 0 0,0 1 0 0 0,1 0 0 0 0,10-9 0 0 0,-16 15-194 0 0,1-1-1 0 0,0 1 1 0 0,-1-1-1 0 0,1 1 1 0 0,0-1-1 0 0,0 1 1 0 0,-1 0 0 0 0,1-1-1 0 0,0 1 1 0 0,0 0-1 0 0,-1-1 1 0 0,1 1-1 0 0,0 0 1 0 0,0 0-1 0 0,0 0 1 0 0,0 0-1 0 0,-1 0 1 0 0,1 0-1 0 0,0 0 1 0 0,0 0 0 0 0,0 0-1 0 0,0 0 1 0 0,-1 0-1 0 0,1 1 1 0 0,0-1-1 0 0,0 0 1 0 0,-1 1-1 0 0,1-1 1 0 0,0 0-1 0 0,0 1 1 0 0,-1-1 0 0 0,1 1-1 0 0,0-1 1 0 0,0 2-1 0 0,1 1-178 0 0,0 1-1 0 0,0-1 1 0 0,-1 1-1 0 0,1 0 1 0 0,-1 0-1 0 0,0-1 1 0 0,-1 1-1 0 0,1 0 1 0 0,0 7-1 0 0,-3 38-171 0 0,0-16 377 0 0,2-28-288 0 0,1 0 1 0 0,-1 0-1 0 0,1 0 0 0 0,0 0 0 0 0,2 5 1 0 0,5 9-5002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20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 4144 0 0,'-1'1'11046'0'0,"-7"8"-9967"0"0,5-3-747 0 0,-1 0 0 0 0,1 0-1 0 0,0 1 1 0 0,0 0 0 0 0,1-1 0 0 0,0 1 0 0 0,0 0 0 0 0,0 0 0 0 0,0 10 0 0 0,0 1 133 0 0,1 1 0 0 0,3 27 0 0 0,-2-43-412 0 0,0-1-1 0 0,1 1 1 0 0,-1-1 0 0 0,1 1-1 0 0,-1-1 1 0 0,1 1-1 0 0,0-1 1 0 0,0 1-1 0 0,0-1 1 0 0,0 1-1 0 0,1-1 1 0 0,-1 0 0 0 0,1 0-1 0 0,-1 0 1 0 0,1 0-1 0 0,0 0 1 0 0,0 0-1 0 0,0 0 1 0 0,0-1 0 0 0,0 1-1 0 0,0-1 1 0 0,0 1-1 0 0,0-1 1 0 0,1 0-1 0 0,-1 0 1 0 0,1 0-1 0 0,-1 0 1 0 0,4 1-1 0 0,-2-1 19 0 0,-1-1 0 0 0,1 0-1 0 0,-1 1 1 0 0,0-1 0 0 0,1 0-1 0 0,-1-1 1 0 0,1 1 0 0 0,-1 0-1 0 0,1-1 1 0 0,-1 0 0 0 0,1 0-1 0 0,-1 0 1 0 0,0 0 0 0 0,0-1-1 0 0,0 1 1 0 0,0-1 0 0 0,0 0-1 0 0,0 0 1 0 0,0 0 0 0 0,5-4-1 0 0,4-8 169 0 0,0-1-1 0 0,17-28 1 0 0,-21 30-102 0 0,1 0-1 0 0,0 0 1 0 0,1 1 0 0 0,18-18 0 0 0,-27 29-133 0 0,1 0 0 0 0,-1 0 0 0 0,0 1 0 0 0,1-1 0 0 0,-1 0 0 0 0,1 1 0 0 0,-1-1 0 0 0,0 1 0 0 0,1-1 0 0 0,-1 1 0 0 0,1 0 1 0 0,-1-1-1 0 0,1 1 0 0 0,0 0 0 0 0,-1 0 0 0 0,1 0 0 0 0,-1 0 0 0 0,1 0 0 0 0,-1 1 0 0 0,1-1 0 0 0,-1 0 0 0 0,1 1 0 0 0,2 1 0 0 0,3 1 10 0 0,1 1 0 0 0,-1 0 1 0 0,11 8-1 0 0,8 4 0 0 0,-18-13-14 0 0,0 0 0 0 0,0 0 0 0 0,0-1 0 0 0,1 0 0 0 0,9 1 0 0 0,-15-3 0 0 0,0 1 0 0 0,0-1 0 0 0,-1 0 0 0 0,1-1 0 0 0,0 1 0 0 0,-1 0 0 0 0,1-1 0 0 0,0 1 0 0 0,-1-1 0 0 0,1 0 0 0 0,-1 0 0 0 0,1 0 0 0 0,-1 0 0 0 0,1-1 0 0 0,-1 1 0 0 0,0 0 0 0 0,1-1 0 0 0,-1 0 0 0 0,3-3 0 0 0,-4 5 23 0 0,-1-1-1 0 0,0 1 0 0 0,1-1 1 0 0,-1 0-1 0 0,0 1 0 0 0,1-1 1 0 0,-1 1-1 0 0,0-1 0 0 0,1 0 1 0 0,-1 1-1 0 0,0-1 0 0 0,0 0 1 0 0,0 1-1 0 0,0-1 0 0 0,0 0 1 0 0,0 1-1 0 0,0-1 0 0 0,0 0 1 0 0,0 0-1 0 0,0 1 1 0 0,0-1-1 0 0,0 0 0 0 0,0 1 1 0 0,-1-1-1 0 0,1 1 0 0 0,0-1 1 0 0,0 0-1 0 0,-1 1 0 0 0,1-1 1 0 0,0 0-1 0 0,-1 1 0 0 0,1-1 1 0 0,-1 1-1 0 0,1-1 0 0 0,-1 1 1 0 0,1-1-1 0 0,-1 1 0 0 0,1 0 1 0 0,-1-1-1 0 0,1 1 0 0 0,-1-1 1 0 0,0 1-1 0 0,1 0 0 0 0,-1 0 1 0 0,0-1-1 0 0,-3-1 125 0 0,1 0 0 0 0,-1 1 0 0 0,0-1 0 0 0,1 1-1 0 0,-1 0 1 0 0,-6-1 0 0 0,4 1-69 0 0,-1 1 1 0 0,1 0-1 0 0,0 0 0 0 0,0 1 1 0 0,0 0-1 0 0,0 0 0 0 0,0 0 1 0 0,0 1-1 0 0,0 0 0 0 0,0 0 0 0 0,0 0 1 0 0,0 1-1 0 0,1 0 0 0 0,-1 0 1 0 0,1 0-1 0 0,0 0 0 0 0,0 1 1 0 0,0 0-1 0 0,1 0 0 0 0,-1 1 0 0 0,-5 7 1 0 0,9-11-64 0 0,1 0 1 0 0,-1 0-1 0 0,0 0 0 0 0,1 0 1 0 0,-1 0-1 0 0,1 1 0 0 0,-1-1 1 0 0,1 0-1 0 0,-1 0 1 0 0,1 1-1 0 0,0-1 0 0 0,0 0 1 0 0,0 1-1 0 0,-1-1 0 0 0,1 0 1 0 0,1 0-1 0 0,-1 1 1 0 0,0-1-1 0 0,0 0 0 0 0,0 1 1 0 0,1-1-1 0 0,-1 0 1 0 0,0 0-1 0 0,1 1 0 0 0,0-1 1 0 0,-1 0-1 0 0,1 0 0 0 0,-1 0 1 0 0,1 0-1 0 0,0 0 1 0 0,0 0-1 0 0,0 0 0 0 0,0 0 1 0 0,0 0-1 0 0,0 0 0 0 0,0 0 1 0 0,1 1-1 0 0,3 1-39 0 0,0 0-1 0 0,0 0 0 0 0,0 0 0 0 0,0-1 1 0 0,1 1-1 0 0,-1-1 0 0 0,7 1 0 0 0,1 1-266 0 0,1-1-1 0 0,-1-1 1 0 0,0-1-1 0 0,1 0 0 0 0,-1 0 1 0 0,1-1-1 0 0,-1-1 0 0 0,1 0 1 0 0,-1-1-1 0 0,23-6 1 0 0,-23 3-600 0 0,25-12 0 0 0,5-11-901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27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888 68 10136 0 0,'-1'0'13'0'0,"-4"1"136"0"0,1 0 0 0 0,-1-1 0 0 0,0 1 0 0 0,0-1 0 0 0,0 0 0 0 0,-7-1 0 0 0,-13-2 132 0 0,19 2-119 0 0,-1 1 0 0 0,0-2 0 0 0,0 1 0 0 0,1-1 0 0 0,-12-4 0 0 0,2 0 394 0 0,0 0 1 0 0,-1 1-1 0 0,0 1 1 0 0,0 1-1 0 0,-29-3 1 0 0,21 6 88 0 0,0 1 0 0 0,0 1 0 0 0,1 1 1 0 0,-1 1-1 0 0,-46 14 0 0 0,40-7-183 0 0,0 1 0 0 0,1 2 0 0 0,0 1-1 0 0,1 1 1 0 0,1 1 0 0 0,-52 43-1 0 0,65-48-397 0 0,0 1-1 0 0,0 1 0 0 0,1 1 0 0 0,1 0 0 0 0,1 1 0 0 0,0 0 1 0 0,1 0-1 0 0,0 2 0 0 0,-9 22 0 0 0,10-17 91 0 0,2 1-1 0 0,1 0 0 0 0,0 0 1 0 0,2 0-1 0 0,-4 41 0 0 0,7-31 124 0 0,2-1-1 0 0,1 0 0 0 0,9 59 1 0 0,5 40-376 0 0,-12-114 211 0 0,0 0 0 0 0,2 0 0 0 0,0-1 0 0 0,0 1 0 0 0,2-1 0 0 0,0 0 0 0 0,1-1 0 0 0,1 0 0 0 0,20 29 0 0 0,-24-38-59 0 0,1 1 0 0 0,0-1 0 0 0,1-1 0 0 0,0 1 0 0 0,0-1 0 0 0,0 0 0 0 0,0-1 1 0 0,1 0-1 0 0,0 0 0 0 0,0-1 0 0 0,1 0 0 0 0,-1 0 0 0 0,1-1 0 0 0,0 0 0 0 0,13 3 0 0 0,-8-3 33 0 0,1-1 0 0 0,-1-1 0 0 0,1 0 0 0 0,-1-1-1 0 0,1-1 1 0 0,18-2 0 0 0,-11-1 38 0 0,1-2 0 0 0,-1 0-1 0 0,27-12 1 0 0,-20 7 45 0 0,0-3 0 0 0,-1 0 0 0 0,-1-2 0 0 0,45-34 0 0 0,-29 15 109 0 0,-1-1 0 0 0,-2-3 0 0 0,-2-1 0 0 0,-2-2-1 0 0,58-87 1 0 0,-79 103-226 0 0,-1-1-1 0 0,-2-1 1 0 0,0 0 0 0 0,-2-1 0 0 0,-1 0-1 0 0,-2 0 1 0 0,0-1 0 0 0,3-46-1 0 0,-9 61-10 0 0,-1 0-1 0 0,0 0 1 0 0,-1 0-1 0 0,-1 0 0 0 0,0 0 1 0 0,-1 0-1 0 0,-1 0 0 0 0,0 1 1 0 0,-1 0-1 0 0,0 0 1 0 0,-1 0-1 0 0,-1 0 0 0 0,0 1 1 0 0,-1 0-1 0 0,0 1 1 0 0,-1 0-1 0 0,-1 0 0 0 0,0 1 1 0 0,0 0-1 0 0,-1 0 1 0 0,0 1-1 0 0,-1 1 0 0 0,-14-9 1 0 0,5 5-66 0 0,0 2 0 0 0,-1 0 1 0 0,0 2-1 0 0,0 0 0 0 0,-1 2 1 0 0,0 0-1 0 0,0 1 0 0 0,-1 2 1 0 0,0 0-1 0 0,0 2 0 0 0,0 0 1 0 0,0 2-1 0 0,-36 4 0 0 0,27-2-1855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28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670 149 4144 0 0,'1'-20'1033'0'0,"-1"-20"5327"0"0,0 38-6058 0 0,0-1 1 0 0,0 1 0 0 0,-1-1-1 0 0,1 1 1 0 0,-1 0 0 0 0,0-1-1 0 0,0 1 1 0 0,0 0 0 0 0,0 0-1 0 0,0-1 1 0 0,0 1 0 0 0,-3-3 0 0 0,0 0 298 0 0,0 1-183 0 0,1 1 0 0 0,0-1-1 0 0,-1 1 1 0 0,1-1 0 0 0,-1 1 0 0 0,0 0 0 0 0,0 1-1 0 0,-1-1 1 0 0,1 1 0 0 0,-8-4 0 0 0,1 3 57 0 0,0 0-1 0 0,-1 0 1 0 0,0 1 0 0 0,1 0 0 0 0,-1 1 0 0 0,-22 1-1 0 0,-73 13 818 0 0,86-10-1193 0 0,4 0-30 0 0,0 0 0 0 0,1 2 0 0 0,0 0 0 0 0,0 1 0 0 0,0 0 0 0 0,1 1 0 0 0,0 1 0 0 0,0 0 0 0 0,0 1 0 0 0,2 1-1 0 0,-1 0 1 0 0,1 1 0 0 0,0 1 0 0 0,1-1 0 0 0,1 2 0 0 0,0 0 0 0 0,1 0 0 0 0,0 1 0 0 0,-11 20 0 0 0,7-5 46 0 0,0 1 0 0 0,2 0 0 0 0,2 1 0 0 0,0 0 0 0 0,2 0 0 0 0,2 1 0 0 0,-5 49 0 0 0,9-44 42 0 0,2 0 0 0 0,1 0 0 0 0,1 0 0 0 0,3-1 0 0 0,1 1 0 0 0,13 47-1 0 0,-7-48-145 0 0,0-1 0 0 0,3-1 0 0 0,0 0-1 0 0,22 32 1 0 0,-21-41 3 0 0,1 0 0 0 0,1-2 1 0 0,1 0-1 0 0,1-1 0 0 0,36 31 0 0 0,-21-24 3 0 0,2-2 0 0 0,1 0 0 0 0,1-3 0 0 0,79 37-1 0 0,-99-53 23 0 0,0-2 1 0 0,0 0-1 0 0,1 0 0 0 0,-1-2 0 0 0,1-1 0 0 0,0 0 0 0 0,0-1 0 0 0,0-2 0 0 0,0 0 0 0 0,0-1 0 0 0,0 0 0 0 0,0-2 0 0 0,34-9 0 0 0,-28 4 97 0 0,0-2 0 0 0,-1-1 0 0 0,-1-1-1 0 0,0-1 1 0 0,0-1 0 0 0,-1-1 0 0 0,-1-1 0 0 0,33-31 0 0 0,-32 25-33 0 0,-2-1 1 0 0,0-1-1 0 0,-2 0 0 0 0,-1-2 0 0 0,-1 0 1 0 0,-1-1-1 0 0,16-38 0 0 0,-15 23-56 0 0,-1-1 1 0 0,-3-1-1 0 0,-1-1 1 0 0,8-65-1 0 0,-16 73 81 0 0,-1-1 0 0 0,-2 0 0 0 0,-2 0 0 0 0,-1 0 0 0 0,-14-68 0 0 0,11 86-123 0 0,0 1 0 0 0,-1 0 0 0 0,-2 0 0 0 0,0 1 0 0 0,0-1 0 0 0,-2 2 0 0 0,0-1 0 0 0,-1 2 0 0 0,-1-1 0 0 0,0 2 0 0 0,-2-1 0 0 0,1 2 0 0 0,-2 0 0 0 0,-19-15 0 0 0,12 13-6 0 0,-1 1 0 0 0,0 1-1 0 0,-1 1 1 0 0,0 1 0 0 0,-1 1 0 0 0,-1 1-1 0 0,1 1 1 0 0,-1 2 0 0 0,-1 0 0 0 0,0 2-1 0 0,0 1 1 0 0,0 1 0 0 0,0 1 0 0 0,-53 4-1 0 0,47 1 9 0 0,1 2 1 0 0,-1 1-1 0 0,1 1 0 0 0,1 2 0 0 0,-56 23 0 0 0,54-17-23 0 0,-43 20-163 0 0,68-30 115 0 0,0 0-1 0 0,0 0 0 0 0,0 1 1 0 0,1 0-1 0 0,-1 1 1 0 0,-8 9-1 0 0,15-14-133 0 0,-1 0 0 0 0,1 0 0 0 0,-1 0 0 0 0,1 1-1 0 0,0-1 1 0 0,-1 0 0 0 0,1 1 0 0 0,0-1-1 0 0,1 0 1 0 0,-1 1 0 0 0,0-1 0 0 0,1 1 0 0 0,-1-1-1 0 0,1 1 1 0 0,0-1 0 0 0,0 1 0 0 0,0 0-1 0 0,0-1 1 0 0,1 1 0 0 0,-1-1 0 0 0,0 1 0 0 0,1-1-1 0 0,1 3 1 0 0,4 8-2230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31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195 624 5528 0 0,'0'0'497'0'0,"2"21"13940"0"0,-1-21-14261 0 0,0 0-1 0 0,0-1 1 0 0,0 1-1 0 0,0 0 1 0 0,0-1-1 0 0,0 1 1 0 0,0 0-1 0 0,-1-1 1 0 0,1 1-1 0 0,0-1 1 0 0,0 1-1 0 0,-1-1 1 0 0,1 0-1 0 0,0 1 1 0 0,0-1-1 0 0,-1 0 1 0 0,1 0-1 0 0,-1 1 1 0 0,1-1-1 0 0,-1 0 1 0 0,1 0-1 0 0,-1 0 1 0 0,1-1-1 0 0,9-28 1595 0 0,-4 12-943 0 0,1-7-88 0 0,-1-3-277 0 0,-5 26-388 0 0,-12 13 91 0 0,-18 31-86 0 0,-46 69-78 0 0,60-84-1 0 0,8-15 0 0 0,-16 23 0 0 0,21-31 15 0 0,1-3 202 0 0,4-15 127 0 0,16-21-209 0 0,28-41 1 0 0,-32 53-88 0 0,-11 16 63 0 0,-3 5-79 0 0,-1 1-1 0 0,1 0 0 0 0,0 0 1 0 0,-1-1-1 0 0,1 1 1 0 0,0 0-1 0 0,0 0 0 0 0,0 0 1 0 0,0 0-1 0 0,0 0 1 0 0,0 0-1 0 0,0 0 0 0 0,0 0 1 0 0,1 1-1 0 0,-1-1 1 0 0,0 0-1 0 0,0 1 0 0 0,3-2 1 0 0,-4 4-23 0 0,-1-1 1 0 0,1 1 0 0 0,0-1-1 0 0,0 0 1 0 0,-1 1-1 0 0,1-1 1 0 0,-1 0 0 0 0,1 1-1 0 0,-2 1 1 0 0,-11 29 48 0 0,3-5-10 0 0,-5 8 26 0 0,7-16-33 0 0,-1-1 0 0 0,0 1 0 0 0,-14 17 0 0 0,12-14 23 0 0,14-39 1 0 0,10-13-40 0 0,2 0 0 0 0,1 1-1 0 0,1 1 1 0 0,22-28 0 0 0,-28 40-25 0 0,-8 11 0 0 0,0 0 0 0 0,0 0 0 0 0,1 0 0 0 0,0 1 0 0 0,0-1 0 0 0,9-7 0 0 0,-7 8 0 0 0,-1 7 0 0 0,-4-1 1 0 0,0 0 1 0 0,0 0-1 0 0,0 0 0 0 0,0 0 0 0 0,-1 0 1 0 0,1 0-1 0 0,-1 0 0 0 0,0 0 0 0 0,1 0 1 0 0,-1 0-1 0 0,0 0 0 0 0,0 0 1 0 0,0 0-1 0 0,-1 0 0 0 0,0 4 0 0 0,-12 35 33 0 0,5-17-24 0 0,5-15 23 0 0,-1 0 0 0 0,0 0 0 0 0,0 0 1 0 0,-1-1-1 0 0,0 0 0 0 0,-10 13 0 0 0,11-17 47 0 0,3-3 11 0 0,2-9-68 0 0,0 0 0 0 0,1 0 0 0 0,0 1 0 0 0,0-1 0 0 0,1 0 0 0 0,0 1 0 0 0,0-1 0 0 0,7-11 1 0 0,-3 6-20 0 0,7-21 0 0 0,15-41 37 0 0,-10 28-29 0 0,-13 32-5 0 0,1-5 28 0 0,-18 35-13 0 0,-37 81-22 0 0,23-45 0 0 0,24-49-1 0 0,2-4 0 0 0,1-6-5 0 0,7-12-2 0 0,8-12 8 0 0,17-46 0 0 0,-20 44 0 0 0,-11 27 0 0 0,-3 7 0 0 0,0-1 0 0 0,0 1 0 0 0,0 0 0 0 0,0 0 0 0 0,0 0 0 0 0,0 0 0 0 0,0-1 0 0 0,0 1 0 0 0,0 0 0 0 0,0 0 0 0 0,0 0 0 0 0,0 0 0 0 0,0-1 0 0 0,0 1 0 0 0,0 0 0 0 0,0 0 0 0 0,0 0 0 0 0,0 0 0 0 0,0-1 0 0 0,0 1 0 0 0,0 0 0 0 0,0 0 0 0 0,0 0 0 0 0,0 0 0 0 0,0 0 0 0 0,0-1 0 0 0,-1 1 0 0 0,1 0 0 0 0,0 0 0 0 0,0 0 0 0 0,0 0 0 0 0,0 0 0 0 0,0 0 0 0 0,0-1 0 0 0,-1 1 0 0 0,1 0 0 0 0,0 0 0 0 0,0 0 0 0 0,0 0 0 0 0,0 0 0 0 0,-1 0 0 0 0,1 0 0 0 0,0 0 0 0 0,0 0 0 0 0,0 0 0 0 0,0 0 0 0 0,-1 0 0 0 0,1 0 0 0 0,0 0 0 0 0,0 0 0 0 0,0 0 0 0 0,0 0 0 0 0,-1 0 0 0 0,1 0 0 0 0,0 0 0 0 0,0 0 0 0 0,0 0 0 0 0,0 0 0 0 0,0 0 0 0 0,-1 1 0 0 0,1-1 0 0 0,0 0 0 0 0,0 0 0 0 0,-5 3 0 0 0,0 0 0 0 0,0 0 0 0 0,1 1 0 0 0,-1 0 0 0 0,1 0 0 0 0,0 0 0 0 0,0 0 0 0 0,1 1 0 0 0,-6 7 0 0 0,-5 6 0 0 0,-8 9 11 0 0,11-13 2 0 0,-2 1 0 0 0,0-1 1 0 0,-19 16-1 0 0,21-23-2 0 0,10-7-9 0 0,1 0 1 0 0,-1-1 0 0 0,1 1-1 0 0,-1 0 1 0 0,1-1 0 0 0,-1 1-1 0 0,1 0 1 0 0,0-1 0 0 0,-1 1-1 0 0,1-1 1 0 0,0 1 0 0 0,-1-1-1 0 0,1 1 1 0 0,0-1 0 0 0,0 1-1 0 0,0-1 1 0 0,-1 1 0 0 0,1-1-1 0 0,0-1 1 0 0,-1-2-3 0 0,1 0 0 0 0,0-1 0 0 0,0 1 0 0 0,0 0 0 0 0,0-1 0 0 0,1 1 0 0 0,-1 0 0 0 0,1-1 0 0 0,0 1 0 0 0,2-4 0 0 0,20-43 0 0 0,-17 39 0 0 0,50-111 0 0 0,-48 108 0 0 0,-64 92 124 0 0,47-65-128 0 0,5-7-35 0 0,7-9 22 0 0,68-76-63 0 0,-34 38 80 0 0,-33 37 0 0 0,-4 5 0 0 0,0-1 0 0 0,0 1 0 0 0,0 0 0 0 0,0 0 0 0 0,0 0 0 0 0,0 0 0 0 0,0 0 0 0 0,0 0 0 0 0,0 0 0 0 0,0 0 0 0 0,0-1 0 0 0,1 1 0 0 0,-1 0 0 0 0,0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0,1 0 0 0 0,-1 0 0 0 0,0 0 0 0 0,0 0 0 0 0,0 0 0 0 0,0 0 0 0 0,0 1 0 0 0,0-1 0 0 0,0 0 0 0 0,0 0 0 0 0,0 0 0 0 0,0 0 0 0 0,0 0 0 0 0,0 5 0 0 0,-3 7 0 0 0,-1-1 0 0 0,1 0 0 0 0,-2 0 0 0 0,0 0 0 0 0,0 0 0 0 0,-12 17 0 0 0,-6 12 0 0 0,-38 57 0 0 0,41-67 0 0 0,19-28 1 0 0,1-1-1 0 0,0-1-1 0 0,-1 1 1 0 0,1-1-1 0 0,0 0 1 0 0,0 1-1 0 0,-1-1 0 0 0,1 1 1 0 0,0-1-1 0 0,-1 0 1 0 0,1 1-1 0 0,0-1 0 0 0,-1 0 1 0 0,1 1-1 0 0,0-1 1 0 0,-1 0-1 0 0,1 0 0 0 0,-1 1 1 0 0,1-1-1 0 0,-1 0 1 0 0,1 0-1 0 0,-1 0 0 0 0,1 0 1 0 0,0 0-1 0 0,-2 1 1 0 0,2-1-3 0 0,-1 0 0 0 0,1 0 0 0 0,-1 0 1 0 0,1 0-1 0 0,-1-1 0 0 0,1 1 0 0 0,-1 0 0 0 0,1 0 1 0 0,-1 0-1 0 0,1 0 0 0 0,-1 0 0 0 0,1-1 0 0 0,-1 1 1 0 0,1 0-1 0 0,-1 0 0 0 0,1-1 0 0 0,0 1 0 0 0,-1 0 1 0 0,1-1-1 0 0,-1 1 0 0 0,1-1 0 0 0,0 1 1 0 0,-1 0-1 0 0,1-1 0 0 0,0 1 0 0 0,0-1 0 0 0,-1 1 1 0 0,1-1-1 0 0,0 1 0 0 0,0-1 0 0 0,0 1 0 0 0,0-1 1 0 0,0 1-1 0 0,-1-1 0 0 0,1 1 0 0 0,0-1 1 0 0,0 1-1 0 0,0-1 0 0 0,0 0 0 0 0,-1-21 240 0 0,3 8-223 0 0,0 0-1 0 0,1-1 1 0 0,1 1 0 0 0,0 0 0 0 0,1 1-1 0 0,8-18 1 0 0,45-73 18 0 0,-52 94-32 0 0,12-18 0 0 0,-17 27 0 0 0,0 0 0 0 0,0 0 0 0 0,0 0 0 0 0,0 0 0 0 0,0 0 0 0 0,0 0 0 0 0,0 0 0 0 0,1 0 0 0 0,-1 0 0 0 0,0 1 0 0 0,1-1 0 0 0,-1 0 0 0 0,0 1 0 0 0,1-1 0 0 0,-1 1 0 0 0,1 0 0 0 0,-1-1 0 0 0,2 1 0 0 0,2 3 0 0 0,-3-1 0 0 0,-1-1 0 0 0,0 1 0 0 0,0 0 0 0 0,0 0 0 0 0,0 0 0 0 0,0 0 0 0 0,0 1 0 0 0,0-1 0 0 0,-1 0 0 0 0,1 0 0 0 0,-1 0 0 0 0,0 1 0 0 0,1-1 0 0 0,-1 0 0 0 0,0 0 0 0 0,-1 4 0 0 0,-4 36 0 0 0,-35 113 0 0 0,33-136 35 0 0,-1 0 0 0 0,-1-1 0 0 0,-15 23 0 0 0,19-33-28 0 0,-3-30 46 0 0,7 18-53 0 0,1 1 0 0 0,0-1 0 0 0,0 1 0 0 0,0-1 0 0 0,0 0 0 0 0,1 1 0 0 0,0-1 0 0 0,-1 1 0 0 0,1-1 0 0 0,2-4 0 0 0,3-11 0 0 0,-1 0 1 0 0,0 1-1 0 0,2-1 1 0 0,9-17 0 0 0,6-17-19 0 0,14-27-55 0 0,-5 18 73 0 0,-51 130 0 0 0,-65 107 61 0 0,71-148-58 0 0,2-4-3 0 0,-1-2 0 0 0,-24 32 0 0 0,36-53 0 0 0,1 1 1 0 0,-1 0-1 0 0,1 0 1 0 0,-1-1-1 0 0,1 1 1 0 0,-1 0-1 0 0,0-1 1 0 0,1 1-1 0 0,-1-1 1 0 0,0 1-1 0 0,0 0 0 0 0,0-1 1 0 0,1 0-1 0 0,-1 1 1 0 0,0-1-1 0 0,0 0 1 0 0,0 1-1 0 0,-1-1 1 0 0,1 0 0 0 0,1 0-1 0 0,-1 0 1 0 0,1 0 0 0 0,-1 0 0 0 0,1-1 0 0 0,0 1 0 0 0,-1 0 0 0 0,1 0-1 0 0,-1-1 1 0 0,1 1 0 0 0,0 0 0 0 0,-1-1 0 0 0,1 1 0 0 0,0-1 0 0 0,-1 1-1 0 0,1 0 1 0 0,0-1 0 0 0,-1 1 0 0 0,1-1 0 0 0,0 1 0 0 0,0 0 0 0 0,0-1-1 0 0,-1 0 1 0 0,0-4 7 0 0,0 0-1 0 0,0 1 1 0 0,0-1 0 0 0,1 0-1 0 0,0-5 1 0 0,9-148-328 0 0,0 43 248 0 0,-5 75 235 0 0,-3 30-123 0 0,0 0 1 0 0,0 0-1 0 0,0 0 0 0 0,-1 0 0 0 0,-1 0 1 0 0,-2-14-1 0 0,3 24-40 0 0,0-1 0 0 0,0 1 0 0 0,0 0 0 0 0,0 0 0 0 0,0 0 0 0 0,0 0 0 0 0,0 0 0 0 0,-1-1 0 0 0,1 1 0 0 0,0 0 0 0 0,0 0 0 0 0,0 0 0 0 0,0 0 0 0 0,0 0 0 0 0,0-1 0 0 0,0 1 0 0 0,-1 0 0 0 0,1 0 0 0 0,0 0 0 0 0,0 0 0 0 0,0 0 0 0 0,0 0 0 0 0,0 0 0 0 0,-1 0 0 0 0,1 0 0 0 0,0 0 0 0 0,0 0 0 0 0,0 0 0 0 0,0 0 0 0 0,0 0 0 0 0,-1 0 0 0 0,1 0 0 0 0,0 0 0 0 0,0 0 0 0 0,0 0 0 0 0,0 0 0 0 0,-1 0 0 0 0,1 0 0 0 0,0 0 0 0 0,0 0 0 0 0,0 0 0 0 0,0 0 0 0 0,-1 0 0 0 0,1 0 0 0 0,0 0 0 0 0,0 0 0 0 0,0 0 0 0 0,0 0 0 0 0,0 1 0 0 0,0-1 0 0 0,-1 0 0 0 0,1 0 0 0 0,0 0 0 0 0,0 0 0 0 0,0 0 0 0 0,0 0 0 0 0,0 1 0 0 0,0-1 0 0 0,0 0 0 0 0,0 0 0 0 0,0 0 0 0 0,0 0 0 0 0,0 0 0 0 0,0 1 0 0 0,-1-1 0 0 0,-10 24-33 0 0,0 0-1 0 0,2 1 1 0 0,-8 32 0 0 0,3-11 6 0 0,-3 19 27 0 0,22-71 0 0 0,4-8 0 0 0,16-54 0 0 0,4-9 0 0 0,-18 48-5 0 0,-8 20-77 0 0,0 0-1 0 0,1 0 1 0 0,0 0-1 0 0,6-8 1 0 0,-3 3-24 0 0,-6 12 145 0 0,0 0 1 0 0,-1 0 0 0 0,1 1-1 0 0,0-1 1 0 0,0 0-1 0 0,0 1 1 0 0,0-1 0 0 0,2-2-1 0 0,-8 38 192 0 0,-4-6-256 0 0,-17 35-1 0 0,10-26 13 0 0,12-27 13 0 0,0-1 0 0 0,-1 0 0 0 0,-1 0 0 0 0,0 0 0 0 0,-10 13 0 0 0,16-22 0 0 0,-1 0 0 0 0,1 1 0 0 0,0-1 0 0 0,0 0 0 0 0,0 1 0 0 0,-1-1 0 0 0,1 0 0 0 0,0 1 0 0 0,-1-1 0 0 0,1 0 0 0 0,0 0 0 0 0,0 1 0 0 0,-1-1 0 0 0,1 0 0 0 0,-1 0 0 0 0,1 0 0 0 0,0 1 0 0 0,-1-1 0 0 0,1 0 0 0 0,0 0 0 0 0,-1 0 0 0 0,1 0 0 0 0,-1 0 0 0 0,1 0 0 0 0,0 0 0 0 0,-1 0 0 0 0,1 0 0 0 0,-1 0 0 0 0,1 0 0 0 0,0 0 0 0 0,-1 0 0 0 0,1 0 0 0 0,-1 0 0 0 0,1 0 0 0 0,0 0 0 0 0,-1-1 0 0 0,1 1 0 0 0,0 0 0 0 0,-1 0 0 0 0,1 0 0 0 0,0-1 0 0 0,-1 1 0 0 0,1 0 0 0 0,0-1 0 0 0,-1 1 0 0 0,1 0 0 0 0,0 0 0 0 0,0-1 0 0 0,-1 1 0 0 0,1 0 0 0 0,0-1 0 0 0,0 1 0 0 0,0-1 0 0 0,-1 1 0 0 0,0-6 6 0 0,0 0 1 0 0,0 0-1 0 0,0 0 1 0 0,0 0-1 0 0,1 0 0 0 0,0 0 1 0 0,0 0-1 0 0,1 0 1 0 0,1-7-1 0 0,7-37-202 0 0,30-92 0 0 0,-30 119 524 0 0,-9 23-328 0 0,1 0 0 0 0,-1 0 0 0 0,0 0 0 0 0,0 0 0 0 0,1 1 0 0 0,-1-1 0 0 0,0 0 0 0 0,1 0 0 0 0,-1 0 0 0 0,0 1 0 0 0,0-1 0 0 0,1 0 0 0 0,-1 0 0 0 0,0 1 0 0 0,0-1 0 0 0,0 0 0 0 0,1 0 0 0 0,-1 1 0 0 0,0-1 0 0 0,0 0 0 0 0,0 1 0 0 0,0-1 0 0 0,0 0 0 0 0,0 1 0 0 0,0-1 0 0 0,0 0 0 0 0,1 1 0 0 0,-1-1 0 0 0,0 0 0 0 0,-1 1 0 0 0,6 14 0 0 0,-4 9 0 0 0,0 0 0 0 0,-2 0 0 0 0,-1 0 0 0 0,-10 46 0 0 0,11-63 0 0 0,3-7 0 0 0,2-7 0 0 0,2-7 0 0 0,1-9 1 0 0,1 0 1 0 0,15-32-1 0 0,-2 9-112 0 0,-14 30 114 0 0,0 0 1 0 0,12-19-1 0 0,-16 31 2 0 0,0 0 1 0 0,0-1 0 0 0,0 2-1 0 0,0-1 1 0 0,1 0 0 0 0,0 1-1 0 0,-1-1 1 0 0,1 1-1 0 0,1 0 1 0 0,-1 0 0 0 0,0 1-1 0 0,7-4 1 0 0,-10 6-6 0 0,-1 0 0 0 0,1 0 0 0 0,0 0 0 0 0,0-1 0 0 0,0 1 0 0 0,0 0 0 0 0,-1 0 0 0 0,1 0 0 0 0,0 1 0 0 0,0-1 0 0 0,0 0 0 0 0,-1 0 0 0 0,1 0 0 0 0,0 0 0 0 0,0 1 0 0 0,-1-1 0 0 0,1 0 0 0 0,0 1 0 0 0,0-1 0 0 0,-1 1 0 0 0,1-1 0 0 0,0 1 0 0 0,-1-1 0 0 0,1 1 0 0 0,-1-1 0 0 0,1 1 0 0 0,-1 0 0 0 0,1-1 0 0 0,-1 1 0 0 0,1 0 0 0 0,-1-1 0 0 0,1 2 0 0 0,11 26 0 0 0,-10-22 0 0 0,1 4 0 0 0,-1 1 0 0 0,0-1 0 0 0,0 1 0 0 0,-1 0 0 0 0,-1-1 0 0 0,0 1 0 0 0,0 0 0 0 0,-3 17 0 0 0,-2 0 0 0 0,-1 0 0 0 0,-10 28 0 0 0,13-47 0 0 0,0 0 0 0 0,0 0 0 0 0,-1-1 0 0 0,0 1 0 0 0,-7 10 0 0 0,11-19 0 0 0,0 0 0 0 0,0 0 1 0 0,0 1-1 0 0,-1-1 0 0 0,1 0 0 0 0,0 0 1 0 0,0 0-1 0 0,0 0 0 0 0,0 1 0 0 0,0-1 0 0 0,-1 0 1 0 0,1 0-1 0 0,0 0 0 0 0,0 0 0 0 0,0 0 1 0 0,-1 0-1 0 0,1 0 0 0 0,0 0 0 0 0,0 1 0 0 0,0-1 1 0 0,-1 0-1 0 0,1 0 0 0 0,0 0 0 0 0,0 0 1 0 0,0 0-1 0 0,-1 0 0 0 0,1 0 0 0 0,0 0 0 0 0,0 0 1 0 0,-1 0-1 0 0,1 0 0 0 0,0 0 0 0 0,0-1 1 0 0,0 1-1 0 0,-1 0 0 0 0,1 0 0 0 0,0 0 0 0 0,0 0 1 0 0,0 0-1 0 0,-1 0 0 0 0,1 0 0 0 0,0-1 1 0 0,0 1-1 0 0,0 0 0 0 0,-8-13 22 0 0,7 8-16 0 0,-1 0 1 0 0,1 0-1 0 0,0 0 1 0 0,-1-6-1 0 0,10-77 46 0 0,-4 54-40 0 0,1 21-159 0 0,-4 12 124 0 0,0-1 1 0 0,-1 1 0 0 0,1 0 0 0 0,0-1-1 0 0,-1 1 1 0 0,1-1 0 0 0,-1 1-1 0 0,1-1 1 0 0,-1 1 0 0 0,0-1 0 0 0,0 1-1 0 0,0-1 1 0 0,0 1 0 0 0,0-1-1 0 0,0-1 1 0 0,-8 41 255 0 0,0 15-50 0 0,5-37-188 0 0,0 0-1 0 0,0 20 1 0 0,0 44-52 0 0,3-79-105 0 0,5-19 80 0 0,0-12 185 0 0,-2-1 0 0 0,0 1 0 0 0,-3-34 0 0 0,-1 39-86 0 0,-3-72-17 0 0,4 73-128 0 0,-1 15 47 0 0,1 1 0 0 0,0-1 0 0 0,0 1 0 0 0,4-17 0 0 0,-4 25 95 0 0,0 0 0 0 0,0-1 0 0 0,0 1 0 0 0,0-1 0 0 0,1 1 0 0 0,-1 0 1 0 0,0-1-1 0 0,0 1 0 0 0,0-1 0 0 0,1 1 0 0 0,-1 0 0 0 0,0-1 0 0 0,0 1 0 0 0,1 0 1 0 0,-1-1-1 0 0,0 1 0 0 0,1 0 0 0 0,-1 0 0 0 0,0-1 0 0 0,1 1 0 0 0,-1 0 0 0 0,1 0 1 0 0,-1 0-1 0 0,0-1 0 0 0,1 1 0 0 0,-1 0 0 0 0,1 0 0 0 0,-1 0 0 0 0,1 0 0 0 0,-1 0 0 0 0,0 0 1 0 0,1 0-1 0 0,-1 0 0 0 0,1 0 0 0 0,-1 0 0 0 0,1 0 0 0 0,-1 0 0 0 0,0 0 0 0 0,1 0 1 0 0,-1 0-1 0 0,1 1 0 0 0,-1-1 0 0 0,0 0 0 0 0,1 0 0 0 0,-1 0 0 0 0,1 1 0 0 0,-1-1 1 0 0,1 1-1 0 0,1 0-29 0 0,0 0 0 0 0,0 1 0 0 0,0 0 0 0 0,0-1 1 0 0,0 1-1 0 0,0 0 0 0 0,2 3 0 0 0,24 34-25 0 0,59 89-56 0 0,-70-97 96 0 0,0 0 0 0 0,-2 0 0 0 0,17 51 0 0 0,-25-61 2 0 0,-5-17-1 0 0,0 1 0 0 0,0 0 1 0 0,0 0-1 0 0,-1 0 0 0 0,1-1 0 0 0,-2 1 0 0 0,1 0 0 0 0,0 1 0 0 0,-1-1 0 0 0,0 0 0 0 0,0 0 0 0 0,-1 8 0 0 0,1-13-1 0 0,0 0 1 0 0,0 1-1 0 0,0-1 0 0 0,0 1 0 0 0,-1-1 1 0 0,1 0-1 0 0,0 1 0 0 0,0-1 0 0 0,0 0 1 0 0,0 1-1 0 0,0-1 0 0 0,-1 0 0 0 0,1 1 1 0 0,0-1-1 0 0,0 0 0 0 0,-1 1 0 0 0,1-1 1 0 0,0 0-1 0 0,0 0 0 0 0,-1 1 0 0 0,1-1 1 0 0,0 0-1 0 0,-1 0 0 0 0,1 0 0 0 0,0 1 1 0 0,-1-1-1 0 0,1 0 0 0 0,0 0 0 0 0,-1 0 1 0 0,1 0-1 0 0,0 0 0 0 0,-1 0 0 0 0,1 0 1 0 0,-1 0-1 0 0,1 0 0 0 0,0 0 0 0 0,-1 0 1 0 0,1 0-1 0 0,-1 0 0 0 0,1 0 0 0 0,0 0 1 0 0,-1 0-1 0 0,1 0 0 0 0,0 0 0 0 0,-1 0 1 0 0,1 0-1 0 0,0-1 0 0 0,-1 1 0 0 0,1 0 1 0 0,0 0-1 0 0,-1-1 0 0 0,1 1 0 0 0,0 0 1 0 0,-1 0-1 0 0,1-1 0 0 0,0 1 0 0 0,-1-1 1 0 0,-13-16 55 0 0,14 17-55 0 0,-7-12 11 0 0,-12-19 40 0 0,13 19-36 0 0,0 0 0 0 0,-1 0 0 0 0,-13-17 0 0 0,20 32-74 0 0,-1-1-1 0 0,0 1 1 0 0,0-1 0 0 0,1 1 0 0 0,-1-1-1 0 0,1 4 1 0 0,-1 14 91 0 0,2 1 0 0 0,3 24 0 0 0,0 5 135 0 0,-11-136-283 0 0,4 60 227 0 0,-10-46 0 0 0,12 67-274 0 0,-1-2 17 0 0,0 0 1 0 0,0 0-1 0 0,-4-8 0 0 0,-9-6-4820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32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466 730 11976 0 0,'0'0'546'0'0,"-6"13"204"0"0,-1 3 1122 0 0,6-14-1240 0 0,0 0-1 0 0,1 0 0 0 0,-1 1 1 0 0,0-1-1 0 0,-1 0 1 0 0,1 0-1 0 0,0-1 0 0 0,-2 4 1 0 0,2-5-504 0 0,0 1-1 0 0,0-1 1 0 0,1 0 0 0 0,-1 1-1 0 0,0-1 1 0 0,0 1 0 0 0,0-1-1 0 0,1 0 1 0 0,-1 0 0 0 0,0 0-1 0 0,0 1 1 0 0,0-1 0 0 0,0 0-1 0 0,0 0 1 0 0,0 0 0 0 0,1 0-1 0 0,-1-1 1 0 0,0 1 0 0 0,0 0-1 0 0,0 0 1 0 0,0 0 0 0 0,0-1-1 0 0,1 1 1 0 0,-1 0 0 0 0,0-1 0 0 0,0 1-1 0 0,-1-1 1 0 0,-2-3 128 0 0,-1 0 0 0 0,1 1 1 0 0,0-1-1 0 0,0-1 0 0 0,0 1 0 0 0,0-1 0 0 0,1 1 1 0 0,-5-10-1 0 0,-7-7 243 0 0,-28-39 657 0 0,-60-110 0 0 0,69 105-904 0 0,-25-73 0 0 0,48 106-198 0 0,2 0 1 0 0,2-1-1 0 0,1 0 1 0 0,-3-42-1 0 0,8 71-54 0 0,1 0 0 0 0,-1 0 0 0 0,1 0 0 0 0,0 0 0 0 0,0 0 0 0 0,1 0 0 0 0,-1 1 0 0 0,1-1 0 0 0,0 0 0 0 0,0 0 0 0 0,0 0 0 0 0,0 1 0 0 0,1-1 0 0 0,-1 1 0 0 0,1-1 0 0 0,0 1 0 0 0,3-5 0 0 0,-4 8-12 0 0,-1-1-1 0 0,1 1 0 0 0,-1 0 1 0 0,1 0-1 0 0,0 0 1 0 0,-1 0-1 0 0,1 0 0 0 0,-1 0 1 0 0,1 0-1 0 0,0 0 1 0 0,-1 0-1 0 0,1 0 1 0 0,-1 0-1 0 0,1 0 0 0 0,0 0 1 0 0,-1 0-1 0 0,1 0 1 0 0,-1 1-1 0 0,1-1 1 0 0,-1 0-1 0 0,1 1 0 0 0,0 0 1 0 0,13 7 297 0 0,12 9-249 0 0,-19-13-89 0 0,-1 1 1 0 0,1-1-1 0 0,-1 1 0 0 0,7 7 0 0 0,2 3 119 0 0,23 18-1 0 0,-24-22-101 0 0,-1 0 0 0 0,23 27 0 0 0,-29-30 111 0 0,-1 1 0 0 0,0 0-1 0 0,0 1 1 0 0,-1-1 0 0 0,-1 1 0 0 0,1 0 0 0 0,-1 0 0 0 0,-1 0 0 0 0,0 1 0 0 0,0-1-1 0 0,1 17 1 0 0,0 13-154 0 0,-1 1-1 0 0,-5 70 1 0 0,1-95 163 0 0,-1 1 0 0 0,-1-1 0 0 0,-1 0 0 0 0,0 0 0 0 0,-1-1 1 0 0,0 1-1 0 0,-1-1 0 0 0,-1 0 0 0 0,-15 23 0 0 0,16-31-123 0 0,0 1 1 0 0,-1-1-1 0 0,0-1 1 0 0,0 1-1 0 0,-1-1 1 0 0,0 0-1 0 0,0-1 1 0 0,0 0-1 0 0,0 0 0 0 0,-1-1 1 0 0,0 0-1 0 0,0 0 1 0 0,0-1-1 0 0,-1 0 1 0 0,-11 1-1 0 0,14-2 8 0 0,0-1 0 0 0,-1 0 0 0 0,1 0 0 0 0,-1-1 0 0 0,1 0 0 0 0,-1 0 0 0 0,1-1 0 0 0,-1 0 0 0 0,1 0 0 0 0,0-1 0 0 0,0 0 0 0 0,-1 0 0 0 0,1-1 0 0 0,1 0 0 0 0,-1 0 0 0 0,0 0 0 0 0,1-1 0 0 0,-1 0 0 0 0,1 0 0 0 0,-7-7 0 0 0,12 10 38 0 0,0 0 0 0 0,0-1 1 0 0,0 1-1 0 0,-1 0 0 0 0,1-1 0 0 0,1 1 1 0 0,-1-1-1 0 0,0 0 0 0 0,0 1 0 0 0,1-1 0 0 0,-1 0 1 0 0,1 1-1 0 0,-1-1 0 0 0,1 0 0 0 0,0 0 0 0 0,-1 1 1 0 0,1-3-1 0 0,1 1 22 0 0,-1 0 0 0 0,0 0 0 0 0,1 0 1 0 0,0 0-1 0 0,0 0 0 0 0,0 0 0 0 0,0 1 1 0 0,0-1-1 0 0,3-4 0 0 0,2-2 69 0 0,2-1 0 0 0,-1 1 0 0 0,1 0 0 0 0,10-8 0 0 0,-15 14-104 0 0,1-1 0 0 0,-1 1 0 0 0,1 0 0 0 0,0 0 0 0 0,1 0 1 0 0,-1 0-1 0 0,0 1 0 0 0,1 0 0 0 0,-1 0 0 0 0,1 0 0 0 0,0 0 0 0 0,-1 1 0 0 0,1 0 0 0 0,0 0 0 0 0,0 0 0 0 0,0 1 1 0 0,0-1-1 0 0,0 1 0 0 0,0 0 0 0 0,0 1 0 0 0,0-1 0 0 0,9 3 0 0 0,32 7-2381 0 0,-13-7-6540 0 0,-14-1 386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1:33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375 712 16384 0 0,'0'0'1483'0'0,"9"10"-35"0"0,-2 0 2363 0 0,4-16-1498 0 0,-10 3-2128 0 0,0 0 0 0 0,0 0 0 0 0,0 0 0 0 0,-1 0 0 0 0,1 0 1 0 0,-1 0-1 0 0,0 0 0 0 0,0-1 0 0 0,0 1 0 0 0,0 0 0 0 0,-1-4 0 0 0,-9-38 650 0 0,8 37-683 0 0,-4-20 115 0 0,-1-3 116 0 0,-16-43-1 0 0,4 21-18 0 0,10 26-122 0 0,-19-38 0 0 0,13 36-121 0 0,-63-124 331 0 0,73 143-424 0 0,0 0-1 0 0,1 0 0 0 0,0 0 0 0 0,1 0 0 0 0,0-1 0 0 0,1 1 0 0 0,0-1 1 0 0,1 0-1 0 0,0 1 0 0 0,0-16 0 0 0,2 24-26 0 0,-1 0-1 0 0,1 0 1 0 0,-1 0 0 0 0,1 0-1 0 0,0 0 1 0 0,0 1-1 0 0,0-1 1 0 0,0 0 0 0 0,0 0-1 0 0,0 1 1 0 0,0-1 0 0 0,0 0-1 0 0,1 1 1 0 0,-1-1 0 0 0,1 1-1 0 0,-1 0 1 0 0,1-1-1 0 0,0 1 1 0 0,-1 0 0 0 0,1 0-1 0 0,0 0 1 0 0,0 0 0 0 0,0 0-1 0 0,0 1 1 0 0,0-1 0 0 0,3 0-1 0 0,-1 0 23 0 0,1 0 0 0 0,-1 0 0 0 0,1 1 0 0 0,-1 0 0 0 0,1 0 0 0 0,-1 0 0 0 0,1 0 0 0 0,-1 1 0 0 0,0-1 0 0 0,1 1 0 0 0,5 2 0 0 0,0 1-33 0 0,0 0-1 0 0,-1 1 0 0 0,0 0 0 0 0,0 0 0 0 0,0 1 1 0 0,-1 0-1 0 0,1 1 0 0 0,-2 0 0 0 0,1 0 0 0 0,8 11 0 0 0,-11-12 14 0 0,0 1 0 0 0,-1 0-1 0 0,1 0 1 0 0,-2 0-1 0 0,1 0 1 0 0,-1 1 0 0 0,0-1-1 0 0,0 1 1 0 0,-1 0-1 0 0,0 0 1 0 0,-1 0 0 0 0,0 0-1 0 0,1 14 1 0 0,-4 3-81 0 0,0 0 1 0 0,-2 0-1 0 0,0 0 0 0 0,-2-1 1 0 0,-1 0-1 0 0,-1 0 1 0 0,-1 0-1 0 0,-1-1 0 0 0,-18 31 1 0 0,21-43-30 0 0,0 0 0 0 0,0 0 1 0 0,-2-1-1 0 0,1 0 0 0 0,-1 0 1 0 0,-1-1-1 0 0,0 0 0 0 0,0-1 1 0 0,0 0-1 0 0,-23 13 0 0 0,13-11 74 0 0,-1-1 0 0 0,0 0 1 0 0,0-1-1 0 0,-1-2 0 0 0,-33 7 0 0 0,37-9 22 0 0,13-3 71 0 0,-1 1 0 0 0,1-1 0 0 0,0 0 0 0 0,-1-1-1 0 0,1 1 1 0 0,-8-1 0 0 0,26-10 259 0 0,3 2-244 0 0,0 1 1 0 0,1 0 0 0 0,30-7-1 0 0,55-5-145 0 0,-71 16-84 0 0,-1 1 0 0 0,1 2 0 0 0,42 4 0 0 0,-3 7-8154 0 0,-34-3-926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4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6 308 3224 0 0,'-1'3'14779'0'0,"-3"-16"-12481"0"0,4 9-1881 0 0,-1 0 0 0 0,2 0 1 0 0,-1 0-1 0 0,0 0 0 0 0,1 0 0 0 0,1-5 1 0 0,1-6 327 0 0,1-1-319 0 0,1 0 0 0 0,0 1 0 0 0,1 0 0 0 0,1 0 0 0 0,0 1 0 0 0,11-17-1 0 0,-3 4 25 0 0,-6 10-170 0 0,2 1 0 0 0,-1 1 1 0 0,19-20-1 0 0,-27 33-255 0 0,0 0-1 0 0,1 0 1 0 0,0-1 0 0 0,-1 2-1 0 0,1-1 1 0 0,0 0 0 0 0,4-1-1 0 0,-1 3-13 0 0,-5 1-11 0 0,-1 0 0 0 0,1 0 0 0 0,0 0 0 0 0,0 0 0 0 0,-1 0 0 0 0,1 0 0 0 0,-1 0 0 0 0,1 0 0 0 0,-1 0 0 0 0,1 0 0 0 0,-1 0 0 0 0,0 0 0 0 0,0 1 0 0 0,1-1 0 0 0,-1 0 0 0 0,0 0 0 0 0,0 0 0 0 0,0 1 0 0 0,0 0 0 0 0,-4 29 0 0 0,2-18 0 0 0,-1 8-7 0 0,1-10-6 0 0,1 0 0 0 0,-1 21 0 0 0,2-30 12 0 0,0 0 0 0 0,0 0-1 0 0,0 0 1 0 0,1 0 0 0 0,-1 1 0 0 0,1-1-1 0 0,-1 0 1 0 0,1 0 0 0 0,0 0 0 0 0,0 0-1 0 0,0 0 1 0 0,0 0 0 0 0,0 0 0 0 0,0-1 0 0 0,0 1-1 0 0,1 0 1 0 0,-1-1 0 0 0,0 1 0 0 0,1-1-1 0 0,2 3 1 0 0,-2-4 3 0 0,-1 1 1 0 0,1 0-1 0 0,0-1 0 0 0,0 0 1 0 0,-1 1-1 0 0,1-1 0 0 0,0 0 0 0 0,0 0 1 0 0,-1 0-1 0 0,1 0 0 0 0,0 0 0 0 0,0 0 1 0 0,-1-1-1 0 0,1 1 0 0 0,0-1 1 0 0,0 1-1 0 0,-1-1 0 0 0,1 0 0 0 0,0 1 1 0 0,-1-1-1 0 0,1 0 0 0 0,-1 0 1 0 0,3-2-1 0 0,3-2 15 0 0,0-1 1 0 0,0 1 0 0 0,8-10-1 0 0,4-6-2 0 0,-8 9-2 0 0,0 0 0 0 0,14-12 0 0 0,-22 22-11 0 0,0-1-1 0 0,1 1 1 0 0,-1 0-1 0 0,1-1 1 0 0,-1 2-1 0 0,1-1 1 0 0,0 0-1 0 0,0 1 1 0 0,0 0-1 0 0,0 0 1 0 0,0 0-1 0 0,0 0 1 0 0,6 0-1 0 0,-6 1 14 0 0,1 1-1 0 0,-1 0 1 0 0,0 0 0 0 0,0 0-1 0 0,0 0 1 0 0,1 1 0 0 0,-2-1 0 0 0,8 5-1 0 0,-7-4 5 0 0,0 0 0 0 0,0 0 0 0 0,0 0 0 0 0,0-1 0 0 0,1 0 0 0 0,-1 0 0 0 0,0 0 0 0 0,9 1 0 0 0,-7-2 10 0 0,0-1 1 0 0,0 0 0 0 0,0 0-1 0 0,0 0 1 0 0,0-1 0 0 0,0 0-1 0 0,0 0 1 0 0,-1 0 0 0 0,1-1-1 0 0,-1 0 1 0 0,0 0-1 0 0,8-6 1 0 0,3 1 53 0 0,-14 7-73 0 0,0 1-1 0 0,0-1 0 0 0,0 0 1 0 0,-1 0-1 0 0,1 0 1 0 0,0 0-1 0 0,0 0 0 0 0,-1-1 1 0 0,1 1-1 0 0,0-1 1 0 0,-1 1-1 0 0,3-3 0 0 0,-4 4-5 0 0,0-1-1 0 0,0 1 0 0 0,0-1 0 0 0,1 1 0 0 0,-1 0 0 0 0,0-1 1 0 0,0 1-1 0 0,0 0 0 0 0,0-1 0 0 0,0 1 0 0 0,0-1 0 0 0,0 1 1 0 0,0 0-1 0 0,0-1 0 0 0,0 1 0 0 0,0-1 0 0 0,0 1 0 0 0,0 0 1 0 0,0-1-1 0 0,0 1 0 0 0,0-1 0 0 0,-1 1 0 0 0,1 0 0 0 0,0-1 1 0 0,0 1-1 0 0,0 0 0 0 0,-1-1 0 0 0,1 1 0 0 0,0-1 0 0 0,-13-4 72 0 0,-14 2 49 0 0,24 4-123 0 0,0 0 0 0 0,-1 0 0 0 0,1 0 0 0 0,0 0 0 0 0,0 0 0 0 0,0 1 0 0 0,0 0-1 0 0,1-1 1 0 0,-1 1 0 0 0,0 0 0 0 0,1 0 0 0 0,-1 0 0 0 0,1 1 0 0 0,-3 2 0 0 0,-1 2-1 0 0,0 1 0 0 0,1-1-1 0 0,-9 16 1 0 0,10-15 3 0 0,0 0 0 0 0,1 1-1 0 0,0-1 1 0 0,0 1 0 0 0,1-1 0 0 0,0 1 0 0 0,-1 16-1 0 0,3-22-50 0 0,0 0-1 0 0,0 0 1 0 0,0 0-1 0 0,0 0 1 0 0,1 0-1 0 0,-1-1 0 0 0,1 1 1 0 0,-1 0-1 0 0,1 0 1 0 0,0-1-1 0 0,0 1 1 0 0,1 0-1 0 0,-1-1 1 0 0,0 1-1 0 0,1-1 0 0 0,0 1 1 0 0,-1-1-1 0 0,1 0 1 0 0,0 0-1 0 0,0 0 1 0 0,0 0-1 0 0,0 0 1 0 0,1 0-1 0 0,-1-1 0 0 0,0 1 1 0 0,1-1-1 0 0,4 3 1 0 0,35 9-2754 0 0,-13-7-3920 0 0,-2-2-1552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0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70 5064 0 0,'-3'-4'448'0'0,"-1"-6"-352"0"0,-1-1-96 0 0,-1 2 0 0 0,4-1 1672 0 0,-1 2 320 0 0,0 1 64 0 0,1 2 16 0 0,2 0-1016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2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436 61 7368 0 0,'0'0'568'0'0,"0"-3"-62"0"0,0-7 1133 0 0,-1 9-1191 0 0,1 0-1 0 0,0 0 1 0 0,-1 0-1 0 0,1 0 1 0 0,-1 0-1 0 0,1 0 1 0 0,-1 0 0 0 0,0 0-1 0 0,1 0 1 0 0,-1 0-1 0 0,0 0 1 0 0,0 0-1 0 0,0 0 1 0 0,0 0 0 0 0,0 0-1 0 0,-1 0 1 0 0,0 0-86 0 0,0 0 0 0 0,1 0 0 0 0,-1 0 0 0 0,0 1 0 0 0,0-1 0 0 0,0 1 0 0 0,0-1 0 0 0,0 1 0 0 0,-3 0 0 0 0,-4 0 97 0 0,0 1 1 0 0,0 0 0 0 0,-15 4-1 0 0,9-2 491 0 0,-2 1-674 0 0,1 0 0 0 0,0 1 0 0 0,0 1 0 0 0,0 0 1 0 0,1 1-1 0 0,0 1 0 0 0,-19 12 0 0 0,16-7-126 0 0,0 0 0 0 0,1 1 0 0 0,1 1 0 0 0,0 0 0 0 0,-15 21 0 0 0,22-24-84 0 0,0 1 0 0 0,1 0 0 0 0,1 1-1 0 0,0-1 1 0 0,0 1 0 0 0,-7 29 0 0 0,10-31-18 0 0,1 0 1 0 0,1 0-1 0 0,1 0 0 0 0,-1 1 1 0 0,2-1-1 0 0,0 1 0 0 0,0-1 1 0 0,5 25-1 0 0,-5-36-34 0 0,0 1 0 0 0,0 0 0 0 0,1 0 0 0 0,-1 0-1 0 0,1 0 1 0 0,0 0 0 0 0,-1 0 0 0 0,1-1 0 0 0,0 1 0 0 0,0 0 0 0 0,0-1 0 0 0,0 1-1 0 0,0-1 1 0 0,1 1 0 0 0,-1-1 0 0 0,0 1 0 0 0,1-1 0 0 0,-1 0 0 0 0,1 0 0 0 0,-1 1-1 0 0,1-1 1 0 0,0 0 0 0 0,-1-1 0 0 0,1 1 0 0 0,0 0 0 0 0,0 0 0 0 0,0-1-1 0 0,0 1 1 0 0,0-1 0 0 0,-1 0 0 0 0,1 1 0 0 0,0-1 0 0 0,0 0 0 0 0,0 0 0 0 0,4-1-1 0 0,-1 0 52 0 0,1 0-1 0 0,-1 0 1 0 0,1-1-1 0 0,-1 0 0 0 0,0 0 1 0 0,0-1-1 0 0,0 1 1 0 0,0-1-1 0 0,0 0 0 0 0,0 0 1 0 0,6-7-1 0 0,15-15 43 0 0,-1-1 0 0 0,-1-1 0 0 0,38-56 1 0 0,-35 39-390 0 0,-1-1 0 0 0,22-54 0 0 0,-16 26-2149 0 0,-16 43-5818 0 0,-11 17 363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3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18 345 3224 0 0,'-17'13'17918'0'0,"17"-18"-17556"0"0,0 1-1 0 0,1 0 1 0 0,0 0 0 0 0,0-1-1 0 0,0 1 1 0 0,1 0-1 0 0,-1 0 1 0 0,1 0 0 0 0,0 0-1 0 0,0 1 1 0 0,4-6-1 0 0,-3 3-99 0 0,73-147 3321 0 0,-52 85-2674 0 0,-14 36-596 0 0,-6 23 98 0 0,-5 16 240 0 0,1 6-962 0 0,0 11 261 0 0,-1 10-130 0 0,8 60 0 0 0,-6-85 160 0 0,1 1 0 0 0,0-1 1 0 0,1 1-1 0 0,-1-1 0 0 0,2 0 0 0 0,0 0 0 0 0,0 0 1 0 0,0-1-1 0 0,1 1 0 0 0,12 14 0 0 0,-16-21 26 0 0,0 0 0 0 0,1-1 0 0 0,-1 1 0 0 0,1-1 0 0 0,-1 1 1 0 0,1-1-1 0 0,0 0 0 0 0,0 0 0 0 0,-1 0 0 0 0,1 0 0 0 0,0 0 0 0 0,0 0 0 0 0,0 0 0 0 0,0 0 0 0 0,0-1 0 0 0,0 1 0 0 0,0-1 0 0 0,0 1 1 0 0,1-1-1 0 0,-1 0 0 0 0,0 0 0 0 0,0 0 0 0 0,0 0 0 0 0,0 0 0 0 0,3-1 0 0 0,-1-1 14 0 0,0 0 0 0 0,0 0 1 0 0,0 0-1 0 0,0 0 0 0 0,0 0 0 0 0,-1-1 0 0 0,1 0 0 0 0,-1 0 1 0 0,0 0-1 0 0,0 0 0 0 0,4-5 0 0 0,12-15 103 0 0,-2-1-1 0 0,0-1 1 0 0,-2-1 0 0 0,-1 0-1 0 0,15-36 1 0 0,-22 43-410 0 0,1-1-1337 0 0,10-18-1 0 0,-16 34 1130 0 0,1-1 0 0 0,-1 1 1 0 0,1 0-1 0 0,0 0 0 0 0,0 0 0 0 0,1 1 0 0 0,-1-1 0 0 0,1 1 0 0 0,7-6 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3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1 219 15664 0 0,'2'1'117'0'0,"0"0"0"0"0,0 0 0 0 0,1 0 0 0 0,-1 0 1 0 0,0 0-1 0 0,1 0 0 0 0,-1 0 0 0 0,1-1 0 0 0,-1 1 1 0 0,1-1-1 0 0,-1 0 0 0 0,1 0 0 0 0,0 0 0 0 0,-1 0 1 0 0,5-1-1 0 0,-2 0 148 0 0,-1 0 0 0 0,0-1 0 0 0,0 0 0 0 0,0 1 0 0 0,0-1 0 0 0,0-1 0 0 0,-1 1 0 0 0,7-5 0 0 0,-1 0 227 0 0,-1-2-1 0 0,0 1 1 0 0,0-1-1 0 0,-1 0 1 0 0,0-1-1 0 0,7-11 1 0 0,-6 7 275 0 0,12-28 0 0 0,-18 37-576 0 0,0 1 0 0 0,-1-1 0 0 0,0 0 0 0 0,0 0 0 0 0,0 0 0 0 0,0 0-1 0 0,-1 0 1 0 0,0 0 0 0 0,0 0 0 0 0,-1-7 0 0 0,1 12-171 0 0,0-1-1 0 0,0 0 0 0 0,0 0 1 0 0,0 1-1 0 0,0-1 1 0 0,-1 0-1 0 0,1 1 1 0 0,0-1-1 0 0,0 1 0 0 0,-1-1 1 0 0,1 0-1 0 0,-1 1 1 0 0,1-1-1 0 0,0 1 0 0 0,-1-1 1 0 0,1 1-1 0 0,-1-1 1 0 0,1 1-1 0 0,-1-1 1 0 0,1 1-1 0 0,-1-1 0 0 0,1 1 1 0 0,-1 0-1 0 0,0-1 1 0 0,1 1-1 0 0,-1 0 1 0 0,0 0-1 0 0,1-1 0 0 0,-1 1 1 0 0,0 0-1 0 0,1 0 1 0 0,-1 0-1 0 0,0 0 0 0 0,1 0 1 0 0,-1 0-1 0 0,0 0 1 0 0,1 0-1 0 0,-1 0 1 0 0,0 0-1 0 0,1 0 0 0 0,-1 0 1 0 0,0 1-1 0 0,1-1 1 0 0,-1 0-1 0 0,0 1 0 0 0,1-1 1 0 0,-2 1-1 0 0,-1 0 44 0 0,0 1 0 0 0,0 0 0 0 0,0-1-1 0 0,0 1 1 0 0,1 1 0 0 0,-1-1 0 0 0,0 0 0 0 0,-2 4-1 0 0,-2 3 16 0 0,1 1-1 0 0,-1 1 0 0 0,2-1 1 0 0,0 1-1 0 0,0 0 0 0 0,1 0 1 0 0,0 1-1 0 0,0-1 0 0 0,2 1 1 0 0,-1-1-1 0 0,2 1 0 0 0,0 0 1 0 0,0 0-1 0 0,1 0 0 0 0,0 0 1 0 0,1 0-1 0 0,0 0 0 0 0,1 0 1 0 0,4 14-1 0 0,-4-21-218 0 0,0-1 0 0 0,1 1 0 0 0,-1-1 0 0 0,1 0 0 0 0,0 0 0 0 0,0 0 0 0 0,0 0 0 0 0,0 0 0 0 0,1 0 0 0 0,0-1 0 0 0,0 0 0 0 0,0 0 0 0 0,0 0 0 0 0,0 0 0 0 0,0 0-1 0 0,1-1 1 0 0,-1 0 0 0 0,1 0 0 0 0,0 0 0 0 0,-1-1 0 0 0,1 1 0 0 0,8 0 0 0 0,18 4-1563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4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0 17159 0 0,'0'0'828'0'0,"-12"5"208"0"0,-6 6-330 0 0,0 0-1 0 0,0 2 1 0 0,-15 14-1 0 0,16-13-121 0 0,0 2 159 0 0,0 2-1 0 0,1 0 1 0 0,1 0 0 0 0,0 2 0 0 0,-20 36 0 0 0,34-55-698 0 0,0 0 1 0 0,1 0-1 0 0,-1 1 0 0 0,0-1 1 0 0,1 0-1 0 0,-1 0 0 0 0,1 0 1 0 0,0 0-1 0 0,-1 0 0 0 0,1 1 1 0 0,0-1-1 0 0,0 0 0 0 0,0 0 1 0 0,-1 0-1 0 0,1 1 0 0 0,1-1 1 0 0,-1 0-1 0 0,0 0 0 0 0,0 1 1 0 0,0-1-1 0 0,1 1 0 0 0,0-1-27 0 0,0 0-1 0 0,0 0 1 0 0,-1 0-1 0 0,1 0 0 0 0,0 0 1 0 0,0-1-1 0 0,0 1 1 0 0,1 0-1 0 0,-1-1 1 0 0,0 1-1 0 0,0-1 1 0 0,0 1-1 0 0,0-1 1 0 0,1 1-1 0 0,-1-1 0 0 0,0 0 1 0 0,0 0-1 0 0,1 0 1 0 0,-1 0-1 0 0,2 0 1 0 0,15 1-47 0 0,0-2 1 0 0,-1 0 0 0 0,31-7-1 0 0,-1 1-244 0 0,-28 4 449 0 0,-1 1 1 0 0,0 1-1 0 0,0 0 0 0 0,1 2 0 0 0,33 5 0 0 0,-50-6-166 0 0,-1 0-1 0 0,1 1 0 0 0,-1-1 1 0 0,1 1-1 0 0,-1-1 1 0 0,1 1-1 0 0,-1-1 0 0 0,1 1 1 0 0,-1 0-1 0 0,0 0 0 0 0,0 0 1 0 0,1 0-1 0 0,-1 0 0 0 0,0 0 1 0 0,0 0-1 0 0,0 0 0 0 0,0 1 1 0 0,0-1-1 0 0,0 0 0 0 0,0 1 1 0 0,0 1-1 0 0,0-1 7 0 0,0 1 1 0 0,-1-1 0 0 0,0 0-1 0 0,1 1 1 0 0,-1-1-1 0 0,0 1 1 0 0,0-1-1 0 0,0 0 1 0 0,-1 1-1 0 0,1-1 1 0 0,0 1-1 0 0,-2 3 1 0 0,-1 2 25 0 0,0 0 1 0 0,-1-1 0 0 0,1 1-1 0 0,-2-1 1 0 0,1 1-1 0 0,-11 12 1 0 0,-3 0 51 0 0,-1-1 1 0 0,-33 28-1 0 0,41-39-414 0 0,-1 0-1 0 0,1-1 1 0 0,-1 0 0 0 0,0-1-1 0 0,-1 0 1 0 0,1-1 0 0 0,-15 4-1 0 0,27-9 237 0 0,-1 0 1 0 0,1 0-1 0 0,-1 0 0 0 0,1 0 0 0 0,-1 0 1 0 0,1 0-1 0 0,-1 0 0 0 0,1 0 1 0 0,-1 0-1 0 0,1 0 0 0 0,-1 0 0 0 0,1 0 1 0 0,-1 0-1 0 0,1 0 0 0 0,0 0 0 0 0,-1 0 1 0 0,1-1-1 0 0,-1 1 0 0 0,1 0 0 0 0,-1 0 1 0 0,1-1-1 0 0,0 1 0 0 0,-1 0 0 0 0,1 0 1 0 0,-1-1-1 0 0,1 1 0 0 0,0 0 0 0 0,-1-1 1 0 0,1 1-1 0 0,-1-1 0 0 0,-2-6-1360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4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93 155 16559 0 0,'0'0'760'0'0,"0"2"-21"0"0,-62 219 4970 0 0,39-132-4719 0 0,20-75-874 0 0,1-1-1 0 0,0 1 1 0 0,2 0 0 0 0,0 22-1 0 0,4-25-1201 0 0,-4-10 1035 0 0,0-1-1 0 0,0 0 1 0 0,0 1-1 0 0,1-1 1 0 0,-1 0-1 0 0,0 0 1 0 0,0 0-1 0 0,0 1 1 0 0,1-1-1 0 0,-1 0 1 0 0,0 0-1 0 0,0 0 1 0 0,1 1-1 0 0,-1-1 1 0 0,0 0-1 0 0,1 0 1 0 0,-1 0-1 0 0,0 0 1 0 0,0 0-1 0 0,1 0 1 0 0,-1 0-1 0 0,0 0 0 0 0,1 0 1 0 0,-1 0-1 0 0,0 0 1 0 0,1 0-1 0 0,-1 0 1 0 0,0 0-1 0 0,0 0 1 0 0,1 0-1 0 0,-1 0 1 0 0,0 0-1 0 0,1 0 1 0 0,-1 0-1 0 0,0 0 1 0 0,1-1-1 0 0,7-5-1604 0 0</inkml:trace>
  <inkml:trace contextRef="#ctx0" brushRef="#br0" timeOffset="1">203 0 10592 0 0,'0'0'1136'0'0,"3"5"-168"0"0,0 3 160 0 0,-3 2 32 0 0,3-1-7040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4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175 343 15752 0 0,'-16'15'838'0'0,"-16"18"0"0"0,4-5-811 0 0,14-11 802 0 0,0 0 0 0 0,0 1 0 0 0,2 0 0 0 0,-20 39-1 0 0,29-51-537 0 0,1 1 0 0 0,0 0-1 0 0,0-1 1 0 0,1 1 0 0 0,0 0-1 0 0,0 0 1 0 0,0 13 0 0 0,1-19-245 0 0,1 0 1 0 0,-1 0-1 0 0,0 0 1 0 0,0 0-1 0 0,1 0 1 0 0,-1 0-1 0 0,1 0 1 0 0,-1 0-1 0 0,1 0 1 0 0,-1 0-1 0 0,1 0 1 0 0,-1 0 0 0 0,1-1-1 0 0,0 1 1 0 0,0 0-1 0 0,-1 0 1 0 0,1-1-1 0 0,0 1 1 0 0,0-1-1 0 0,0 1 1 0 0,0 0-1 0 0,0-1 1 0 0,0 1-1 0 0,0-1 1 0 0,0 0 0 0 0,0 1-1 0 0,1-1 1 0 0,1 1 20 0 0,-1 0 1 0 0,1-1-1 0 0,-1 0 1 0 0,0 1-1 0 0,1-1 1 0 0,-1 0-1 0 0,1 0 1 0 0,-1 0-1 0 0,1 0 1 0 0,-1-1-1 0 0,3 0 1 0 0,6-3 120 0 0,1-1 1 0 0,-1-1-1 0 0,-1 0 0 0 0,1-1 1 0 0,17-14-1 0 0,-5 1 80 0 0,25-28-1 0 0,28-51-267 0 0,-61 79 0 0 0,6-13 330 0 0,-2-2 0 0 0,-1 0 1 0 0,-1 0-1 0 0,17-57 0 0 0,-29 76-128 0 0,0 0 0 0 0,0-1 0 0 0,-2 1 0 0 0,0-1 0 0 0,1-24 0 0 0,-3 32-96 0 0,0-16 181 0 0,-1 24-278 0 0,0 1 0 0 0,-1-1 1 0 0,1 1-1 0 0,0-1 0 0 0,0 1 0 0 0,0-1 0 0 0,0 1 1 0 0,0-1-1 0 0,-1 1 0 0 0,1 0 0 0 0,0-1 0 0 0,-1 1 1 0 0,1-1-1 0 0,0 1 0 0 0,0 0 0 0 0,-1-1 0 0 0,1 1 1 0 0,-1 0-1 0 0,1-1 0 0 0,0 1 0 0 0,-1 0 0 0 0,1-1 1 0 0,-1 1-1 0 0,1 0 0 0 0,-1 0 0 0 0,1 0 0 0 0,-1-1 1 0 0,1 1-1 0 0,0 0 0 0 0,-1 0 0 0 0,1 0 0 0 0,-1 0 1 0 0,1 0-1 0 0,-1 0 0 0 0,1 0 0 0 0,-1 0 0 0 0,1 0 1 0 0,-1 0-1 0 0,0 0 0 0 0,-1 1 5 0 0,1 0-1 0 0,-1-1 1 0 0,1 1-1 0 0,-1 0 1 0 0,1 0-1 0 0,0 0 1 0 0,-1 0-1 0 0,1 0 1 0 0,0 0-1 0 0,0 1 1 0 0,0-1-1 0 0,0 0 1 0 0,0 1-1 0 0,-1 1 1 0 0,-12 22 79 0 0,-6 27-144 0 0,2 1 1 0 0,-12 60-1 0 0,24-86 43 0 0,1 1 0 0 0,1 0 0 0 0,-1 32 0 0 0,5-47 5 0 0,0 0 0 0 0,1 1-1 0 0,1-1 1 0 0,0 0 0 0 0,1 0 0 0 0,0-1 0 0 0,0 1-1 0 0,2-1 1 0 0,5 13 0 0 0,-9-23 3 0 0,5 10 18 0 0,0 0 0 0 0,13 15 1 0 0,-16-22-12 0 0,1-2 0 0 0,-1 1-1 0 0,1 0 1 0 0,0-1 0 0 0,1 1 0 0 0,-1-1 0 0 0,0-1 0 0 0,1 1 0 0 0,6 3 0 0 0,-3-3 7 0 0,0 0 0 0 0,0 0 0 0 0,1-1-1 0 0,-1 0 1 0 0,0-1 0 0 0,1 1 0 0 0,-1-2 0 0 0,1 1 0 0 0,16-2 0 0 0,-13 0 16 0 0,0-2 1 0 0,-1 1 0 0 0,1-1 0 0 0,-1-1 0 0 0,1 0 0 0 0,14-8-1 0 0,-3-1 72 0 0,-1-1-1 0 0,-1 0 0 0 0,0-2 0 0 0,-1 0 0 0 0,34-37 0 0 0,-52 50-130 0 0,0 1-1 0 0,0 0 1 0 0,0-1-1 0 0,-1 0 1 0 0,1 1 0 0 0,-1-1-1 0 0,0 0 1 0 0,0 0-1 0 0,0 0 1 0 0,0 0-1 0 0,0 1 1 0 0,0-1-1 0 0,-1-1 1 0 0,1-2-1 0 0,-1 5 48 0 0,0 0 1 0 0,0-1-1 0 0,0 1 0 0 0,-1 0 0 0 0,1 0 0 0 0,0 0 0 0 0,0 0 0 0 0,-1 0 0 0 0,1 0 0 0 0,-1-1 0 0 0,1 1 1 0 0,-1 0-1 0 0,1 0 0 0 0,-1 0 0 0 0,0 0 0 0 0,0 0 0 0 0,1 1 0 0 0,-1-1 0 0 0,0 0 0 0 0,0 0 1 0 0,0 0-1 0 0,0 1 0 0 0,0-1 0 0 0,0 0 0 0 0,0 1 0 0 0,0-1 0 0 0,0 1 0 0 0,0 0 0 0 0,0-1 0 0 0,0 1 1 0 0,0 0-1 0 0,-1-1 0 0 0,1 1 0 0 0,0 0 0 0 0,0 0 0 0 0,0 0 0 0 0,0 0 0 0 0,-3 0 0 0 0,0 1-17 0 0,0-1 0 0 0,0 1 0 0 0,0 0-1 0 0,0 0 1 0 0,0 0 0 0 0,0 1 0 0 0,0-1-1 0 0,1 1 1 0 0,-1 0 0 0 0,0 0-1 0 0,1 0 1 0 0,-1 1 0 0 0,1-1 0 0 0,0 1-1 0 0,0 0 1 0 0,0 0 0 0 0,-3 3 0 0 0,1 1-2 0 0,0-1 1 0 0,0 1 0 0 0,0 1-1 0 0,1-1 1 0 0,0 1-1 0 0,-7 15 1 0 0,10-19-20 0 0,0 0 0 0 0,0 0 0 0 0,0-1 0 0 0,0 1 0 0 0,1 0 0 0 0,-1 0 0 0 0,1 0 0 0 0,0 0 0 0 0,0 0 0 0 0,1 0 0 0 0,-1 0 0 0 0,1-1 0 0 0,-1 1 0 0 0,3 5 0 0 0,-2-6 0 0 0,1-1-1 0 0,-1 1 1 0 0,1-1 0 0 0,0 1-1 0 0,0-1 1 0 0,-1 0-1 0 0,1 0 1 0 0,1 0-1 0 0,-1 0 1 0 0,0 0-1 0 0,0 0 1 0 0,1-1-1 0 0,-1 1 1 0 0,1-1-1 0 0,0 0 1 0 0,-1 1 0 0 0,1-1-1 0 0,0 0 1 0 0,0-1-1 0 0,4 2 1 0 0,20 3-1114 0 0,1-1 0 0 0,1-2 0 0 0,48-1 0 0 0,-35-4-393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5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7 386 3680 0 0,'0'0'284'0'0,"-7"22"13156"0"0,11-28-9830 0 0,9-19-2162 0 0,0-1-319 0 0,-13 25-1124 0 0,93-172 2894 0 0,-79 141-2228 0 0,4-8-214 0 0,33-57 0 0 0,-51 97-442 0 0,1-1 0 0 0,-1 1-1 0 0,0-1 1 0 0,0 1-1 0 0,1-1 1 0 0,-1 1-1 0 0,1-1 1 0 0,-1 1-1 0 0,0 0 1 0 0,1-1-1 0 0,-1 1 1 0 0,1-1-1 0 0,-1 1 1 0 0,1 0-1 0 0,-1-1 1 0 0,1 1-1 0 0,-1 0 1 0 0,2-1-1 0 0,-2 2 4 0 0,0-1-1 0 0,0 0 1 0 0,1 0-1 0 0,-1 0 1 0 0,0 0-1 0 0,0 0 1 0 0,1 1-1 0 0,-1-1 1 0 0,0 0-1 0 0,0 0 1 0 0,0 0 0 0 0,1 1-1 0 0,-1-1 1 0 0,0 0-1 0 0,0 0 1 0 0,0 0-1 0 0,0 1 1 0 0,0-1-1 0 0,0 0 1 0 0,1 0-1 0 0,-1 1 1 0 0,0-1-1 0 0,0 0 1 0 0,0 1-1 0 0,0-1 1 0 0,0 0-1 0 0,1 26 754 0 0,-1-23-748 0 0,0 34-180 0 0,0 14-724 0 0,7 66-1 0 0,-6-115 889 0 0,-1-1 0 0 0,0 1-1 0 0,1-1 1 0 0,0 1 0 0 0,-1-1 0 0 0,1 1-1 0 0,0-1 1 0 0,0 1 0 0 0,1 1 0 0 0,3 5 770 0 0,-5-8-744 0 0,0 0 0 0 0,1 0 0 0 0,-1 0 0 0 0,0 1 0 0 0,1-1 0 0 0,-1 0 0 0 0,0 0 0 0 0,0 0-1 0 0,1 0 1 0 0,-1 0 0 0 0,0 0 0 0 0,1 0 0 0 0,-1 0 0 0 0,0 0 0 0 0,1 0 0 0 0,-1 0-1 0 0,0 0 1 0 0,1 0 0 0 0,-1 0 0 0 0,0 0 0 0 0,1 0 0 0 0,-1 0 0 0 0,0 0 0 0 0,1 0 0 0 0,-1 0-1 0 0,0 0 1 0 0,0-1 0 0 0,1 1 0 0 0,-1 0 0 0 0,1 0 0 0 0,9-6-310 0 0,-10 6 276 0 0,8-7 35 0 0,0 1 1 0 0,0-1-1 0 0,-1-1 1 0 0,0 1-1 0 0,7-12 1 0 0,9-8 107 0 0,8-9-155 0 0,52-50 450 0 0,-78 81-403 0 0,0 1 0 0 0,0 0 0 0 0,1 0 0 0 0,-1 1 0 0 0,1 0 0 0 0,8-4 0 0 0,-13 7-29 0 0,0-1 0 0 0,0 1 0 0 0,1-1-1 0 0,-1 1 1 0 0,1 0 0 0 0,-1-1 0 0 0,0 1 0 0 0,1 0 0 0 0,-1 0 0 0 0,1 0 0 0 0,-1 0-1 0 0,0 0 1 0 0,1 0 0 0 0,-1 0 0 0 0,1 1 0 0 0,-1-1 0 0 0,0 0 0 0 0,1 1-1 0 0,-1-1 1 0 0,0 1 0 0 0,0 0 0 0 0,1-1 0 0 0,-1 1 0 0 0,0 0 0 0 0,0 0-1 0 0,0 0 1 0 0,0 0 0 0 0,0 0 0 0 0,0 0 0 0 0,0 0 0 0 0,0 0 0 0 0,0 0-1 0 0,0 0 1 0 0,1 3 0 0 0,0 2-2 0 0,1 1 1 0 0,-1-1-1 0 0,0 1 0 0 0,-1 0 1 0 0,1 0-1 0 0,-1 0 0 0 0,-1 0 0 0 0,1 0 1 0 0,-1 8-1 0 0,-2 4 14 0 0,0 0 0 0 0,-5 22 0 0 0,-12 21 57 0 0,1-8-193 0 0,10-32-1840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6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6912 0 0,'0'0'528'0'0,"1"-18"2132"0"0,5 3 4069 0 0,3 2-3534 0 0,3-7-273 0 0,6 8-526 0 0,-7 11-1462 0 0,-9 0-818 0 0,0 1 0 0 0,0 0 0 0 0,0 0 0 0 0,0-1 0 0 0,0 1 0 0 0,0 0-1 0 0,0 0 1 0 0,0 1 0 0 0,0-1 0 0 0,3 1 0 0 0,-4-1-113 0 0,-1 0 0 0 0,1 0 0 0 0,-1 1-1 0 0,1-1 1 0 0,-1 0 0 0 0,1 0 0 0 0,-1 0 0 0 0,1 1 0 0 0,-1-1-1 0 0,1 0 1 0 0,-1 0 0 0 0,0 1 0 0 0,1-1 0 0 0,-1 0 0 0 0,1 1-1 0 0,-1-1 1 0 0,0 1 0 0 0,1-1 0 0 0,-1 1 0 0 0,0-1 0 0 0,0 0 0 0 0,1 1-1 0 0,0 1 5 0 0,0 0 23 0 0,1 0 0 0 0,-1 0 0 0 0,0 0 0 0 0,0 0 0 0 0,0 0 0 0 0,0 0 0 0 0,0 0 0 0 0,0 0-1 0 0,0 0 1 0 0,-1 0 0 0 0,1 1 0 0 0,-1-1 0 0 0,0 0 0 0 0,1 0 0 0 0,-1 1 0 0 0,0-1 0 0 0,-1 4 0 0 0,0 4 155 0 0,0 0 0 0 0,-4 16-1 0 0,-15 85-114 0 0,7-37-65 0 0,11-63 37 0 0,0 1 0 0 0,0 22 0 0 0,2-30 8 0 0,0 0 0 0 0,1-1-1 0 0,-1 1 1 0 0,1 0 0 0 0,0-1 0 0 0,0 1-1 0 0,0-1 1 0 0,0 1 0 0 0,0-1 0 0 0,1 0-1 0 0,-1 1 1 0 0,1-1 0 0 0,3 4 0 0 0,-4-6-61 0 0,1 1 0 0 0,-1-1-1 0 0,0 0 1 0 0,0 0 0 0 0,1 0 0 0 0,-1 0 0 0 0,1 0 0 0 0,-1 0 0 0 0,1 0 0 0 0,-1 0 0 0 0,1-1 0 0 0,-1 1 0 0 0,1-1 0 0 0,0 1-1 0 0,0-1 1 0 0,-1 1 0 0 0,1-1 0 0 0,0 0 0 0 0,2 0 0 0 0,-1 0 26 0 0,1-1 0 0 0,-1 1 0 0 0,1-1 0 0 0,-1 0 0 0 0,0 0 0 0 0,1 0 0 0 0,-1-1 0 0 0,0 1 0 0 0,4-3 0 0 0,2-2 48 0 0,0 0-1 0 0,0-1 1 0 0,-1 0 0 0 0,0 0 0 0 0,9-11 0 0 0,-5 3 33 0 0,-1 0 0 0 0,0-1 0 0 0,-1 0 0 0 0,11-25 0 0 0,24-72 826 0 0,-38 92-604 0 0,-3 11-307 0 0,-3 8-21 0 0,-2 3-9 0 0,-10 32-8 0 0,-46 155 152 0 0,57-186-154 0 0,0-1 0 0 0,-1 1 0 0 0,1 0 0 0 0,0-1 0 0 0,0 1 0 0 0,0 0 0 0 0,0-1 0 0 0,1 1 0 0 0,-1-1 0 0 0,0 1 0 0 0,1 0 0 0 0,-1-1-1 0 0,1 1 1 0 0,-1-1 0 0 0,2 3 0 0 0,-1-3-35 0 0,-1-1 0 0 0,0 1 0 0 0,1 0 0 0 0,-1-1 0 0 0,1 1-1 0 0,-1-1 1 0 0,1 1 0 0 0,0-1 0 0 0,-1 1 0 0 0,1-1 0 0 0,-1 1-1 0 0,1-1 1 0 0,0 0 0 0 0,-1 1 0 0 0,1-1 0 0 0,0 0 0 0 0,0 0-1 0 0,-1 1 1 0 0,1-1 0 0 0,0 0 0 0 0,-1 0 0 0 0,1 0 0 0 0,0 0 0 0 0,0 0-1 0 0,-1 0 1 0 0,1 0 0 0 0,0 0 0 0 0,0 0 0 0 0,-1 0 0 0 0,1 0-1 0 0,0-1 1 0 0,0 1 0 0 0,-1 0 0 0 0,1-1 0 0 0,0 1 0 0 0,0-1-1 0 0,5-3-1109 0 0,0 0-1 0 0,0-1 0 0 0,-1 1 0 0 0,6-7 0 0 0,-2 2-2814 0 0,10-10-4220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6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0 7832 0 0,'-6'0'300'0'0,"-1"1"0"0"0,1-1-1 0 0,0 1 1 0 0,-8 3 0 0 0,-12 10 10129 0 0,26-13-9572 0 0,-1 0 1 0 0,0 0 0 0 0,0 0 0 0 0,-1 3 1645 0 0,2 8-675 0 0,1-9-1663 0 0,0-1 0 0 0,1 0 0 0 0,-1 0 1 0 0,0 0-1 0 0,1-1 0 0 0,0 1 0 0 0,-1 0 0 0 0,1 0 0 0 0,0-1 1 0 0,2 3-1 0 0,24 14 1071 0 0,-21-14-1045 0 0,0 0-88 0 0,-1 1 0 0 0,1 0 0 0 0,-1 0 0 0 0,0 0 0 0 0,0 1 0 0 0,0 0 0 0 0,-1 0 0 0 0,0 1 0 0 0,6 9 0 0 0,-8-11-108 0 0,-1 0 0 0 0,0 0 0 0 0,0 0 0 0 0,0 0 0 0 0,-1 1-1 0 0,1-1 1 0 0,-1 0 0 0 0,-1 1 0 0 0,1-1 0 0 0,-1 1 0 0 0,0-1-1 0 0,0 1 1 0 0,0-1 0 0 0,-3 11 0 0 0,1-6 25 0 0,-1-1 0 0 0,0 1 0 0 0,-1 0 0 0 0,0-1 0 0 0,0 1 0 0 0,-1-1 1 0 0,-7 10-1 0 0,8-14-174 0 0,0 1 1 0 0,0-2 0 0 0,0 1 0 0 0,-1 0 0 0 0,0-1 0 0 0,0 0-1 0 0,0 0 1 0 0,0 0 0 0 0,0-1 0 0 0,-1 1 0 0 0,0-2 0 0 0,-8 5-1 0 0,13-7 28 0 0,0 0-1 0 0,1 1 0 0 0,-1-1 0 0 0,0 0 0 0 0,0 1 1 0 0,1-1-1 0 0,-1 0 0 0 0,0 0 0 0 0,0 0 0 0 0,0 1 0 0 0,1-1 1 0 0,-1 0-1 0 0,0 0 0 0 0,0 0 0 0 0,0-1 0 0 0,0 1 0 0 0,1 0 1 0 0,-1 0-1 0 0,0 0 0 0 0,0 0 0 0 0,1-1 0 0 0,-1 1 1 0 0,0 0-1 0 0,0-1 0 0 0,1 1 0 0 0,-1-1 0 0 0,0 1 0 0 0,1-1 1 0 0,-1 1-1 0 0,0-1 0 0 0,1 1 0 0 0,-1-1 0 0 0,0-1 1 0 0,-2-4-2260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5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34 13072 0 0,'10'-7'1393'0'0,"1"0"-1389"0"0,3-4 753 0 0,-4 3 4451 0 0,-14 12-4476 0 0,-5 4-418 0 0,0 2 1 0 0,1-1-1 0 0,0 1 1 0 0,0 0-1 0 0,1 0 0 0 0,1 1 1 0 0,0 0-1 0 0,0 0 0 0 0,1 1 1 0 0,1-1-1 0 0,0 1 0 0 0,0 0 1 0 0,-1 13-1 0 0,4-21-314 0 0,1 0 0 0 0,-1 0 0 0 0,1 0 0 0 0,0 0 0 0 0,1-1 0 0 0,-1 1 0 0 0,1 0 0 0 0,0 0 0 0 0,-1-1 0 0 0,2 1 0 0 0,-1 0 0 0 0,0-1 0 0 0,1 1 0 0 0,-1-1 0 0 0,1 0 0 0 0,0 1 0 0 0,0-1 0 0 0,1 0 0 0 0,-1 0 0 0 0,1 0 0 0 0,-1-1 0 0 0,1 1 0 0 0,0 0 0 0 0,0-1 0 0 0,0 0 0 0 0,0 0 0 0 0,0 0 0 0 0,1 0 0 0 0,-1 0 0 0 0,1-1 0 0 0,-1 1 0 0 0,1-1 0 0 0,0 0 0 0 0,-1 0 0 0 0,6 0 0 0 0,-2 0-96 0 0,1 0 0 0 0,0-1 0 0 0,0 1 0 0 0,-1-2-1 0 0,1 1 1 0 0,0-1 0 0 0,11-3 0 0 0,28-10-3904 0 0,-30 9 665 0 0,19-7-4184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7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3 5984 0 0,'0'0'56'0'0,"0"0"1"0"0,0 0-1 0 0,0 0 0 0 0,0 0 1 0 0,0 0-1 0 0,0 0 0 0 0,0 0 1 0 0,0-1-1 0 0,0 1 0 0 0,0 0 1 0 0,0 0-1 0 0,0 0 0 0 0,0 0 1 0 0,0 0-1 0 0,0 0 0 0 0,0 0 1 0 0,0 0-1 0 0,0 0 0 0 0,0 0 1 0 0,0-1-1 0 0,0 1 0 0 0,0 0 452 0 0,0 0-452 0 0,0 0 0 0 0,1 0 1 0 0,-1 0-1 0 0,0 0 0 0 0,0 0 1 0 0,0-1-1 0 0,0 1 0 0 0,0 0 1 0 0,0 0-1 0 0,0 0 0 0 0,0 0 1 0 0,0 0-1 0 0,0 0 0 0 0,0 0 1 0 0,1 0-1 0 0,-1 0 0 0 0,0 0 1 0 0,0 0-1 0 0,5 4 3432 0 0,5 9 3780 0 0,-7-8-6602 0 0,0 0 0 0 0,-1 0 0 0 0,0 1 1 0 0,0-1-1 0 0,0 1 0 0 0,0-1 0 0 0,-1 1 0 0 0,0 0 1 0 0,0 0-1 0 0,0 7 0 0 0,-1 12-560 0 0,-3 28-1 0 0,0-12 782 0 0,2 27-334 0 0,-4 81-218 0 0,5-128-830 0 0,1 0 0 0 0,4 21 0 0 0,-5-38 94 0 0,2 2-2233 0 0</inkml:trace>
  <inkml:trace contextRef="#ctx0" brushRef="#br0" timeOffset="1">8 254 11520 0 0,'0'0'1024'0'0,"-5"-5"-824"0"0,5 3-200 0 0,-3-3 0 0 0,6-3 5735 0 0,2 3-2527 0 0,4 2 24 0 0,2 1-2416 0 0,4 0-480 0 0,4 2-96 0 0,0-3-16 0 0,1 6-224 0 0,6-1-72 0 0,-1-2 0 0 0,6 5-6976 0 0,1-3-1399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7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48 4608 0 0,'0'0'353'0'0,"-12"-12"3152"0"0,0-10 9952 0 0,5 8-8215 0 0,-1 28-4672 0 0,-5 21-529 0 0,3 0-1 0 0,-12 65 0 0 0,12-49-33 0 0,6-31 6 0 0,-1 4 68 0 0,-3 29 0 0 0,7-46-67 0 0,1 0-1 0 0,0 0 1 0 0,0 0-1 0 0,1-1 0 0 0,0 1 1 0 0,0 0-1 0 0,0 0 1 0 0,5 12-1 0 0,-5-17-6 0 0,0-1-1 0 0,0 1 1 0 0,-1 0 0 0 0,1-1-1 0 0,0 1 1 0 0,0-1 0 0 0,0 0-1 0 0,0 1 1 0 0,1-1-1 0 0,-1 0 1 0 0,0 0 0 0 0,0 1-1 0 0,1-1 1 0 0,-1 0 0 0 0,1 0-1 0 0,-1-1 1 0 0,1 1-1 0 0,-1 0 1 0 0,1 0 0 0 0,0-1-1 0 0,-1 1 1 0 0,1-1 0 0 0,0 1-1 0 0,-1-1 1 0 0,1 0-1 0 0,3 0 1 0 0,2 0 46 0 0,0-1-1 0 0,0 0 1 0 0,0 0-1 0 0,0-1 1 0 0,9-3-1 0 0,10-2 57 0 0,-19 6-35 0 0,11-3 148 0 0,22-1 0 0 0,-35 5-146 0 0,0-1 0 0 0,0 1 0 0 0,0 1-1 0 0,0-1 1 0 0,0 1 0 0 0,0 0 0 0 0,-1 0-1 0 0,1 0 1 0 0,7 4 0 0 0,-11-5-64 0 0,-1 0-1 0 0,1 1 1 0 0,0-1 0 0 0,0 1 0 0 0,0-1-1 0 0,0 1 1 0 0,0 0 0 0 0,-1-1 0 0 0,1 1 0 0 0,0 0-1 0 0,0-1 1 0 0,-1 1 0 0 0,1 0 0 0 0,-1 0 0 0 0,1 0-1 0 0,-1 0 1 0 0,1 0 0 0 0,-1-1 0 0 0,1 1 0 0 0,-1 0-1 0 0,0 0 1 0 0,1 0 0 0 0,-1 0 0 0 0,0 0-1 0 0,0 0 1 0 0,0 0 0 0 0,0 0 0 0 0,0 0 0 0 0,0 0-1 0 0,0 1 1 0 0,0-1 0 0 0,0 0 0 0 0,-1 0 0 0 0,1 0-1 0 0,0-1 1 0 0,0 1 0 0 0,-1 0 0 0 0,1 0 0 0 0,-1 0-1 0 0,1 0 1 0 0,-1 0 0 0 0,0 0 0 0 0,1 0-1 0 0,-2 0 1 0 0,-1 4 69 0 0,-1 0 0 0 0,-1 0-1 0 0,1 0 1 0 0,-1-1 0 0 0,-8 7-1 0 0,-1-1-52 0 0,-1-2-1 0 0,1 1 0 0 0,-1-2 0 0 0,-1 0 0 0 0,1-1 0 0 0,-1 0 0 0 0,-1-2 1 0 0,1 1-1 0 0,0-2 0 0 0,-1 0 0 0 0,0-2 0 0 0,0 1 0 0 0,-30-3 0 0 0,44 1-277 0 0,0 0 0 0 0,0-1 0 0 0,0 1 0 0 0,0-1 0 0 0,1 1 0 0 0,-1-1 0 0 0,0 0 0 0 0,-2-1 0 0 0,24-9-4211 0 0,-6 3 2539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7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0 161 19607 0 0,'0'0'1968'0'0,"7"-3"-1422"0"0,123-51 3296 0 0,36-12-1902 0 0,-158 64-1905 0 0,0-1 0 0 0,0 0 0 0 0,-1 0 0 0 0,1-1 0 0 0,-1 0 0 0 0,1 0 0 0 0,12-11 0 0 0,-26 17 93 0 0,0 0 0 0 0,1 0 0 0 0,-1 0 0 0 0,0 1 0 0 0,-6 4 0 0 0,-5 7 147 0 0,1 1-1 0 0,0 1 1 0 0,2 0 0 0 0,0 1-1 0 0,-13 20 1 0 0,24-33-221 0 0,0 1 0 0 0,0 0 0 0 0,1-1 0 0 0,-1 1 0 0 0,1 0 1 0 0,0 0-1 0 0,1 1 0 0 0,-1-1 0 0 0,1 0 0 0 0,-1 7 0 0 0,2-10-52 0 0,0 0 1 0 0,0 1-1 0 0,0-1 1 0 0,0 0-1 0 0,1 1 1 0 0,-1-1-1 0 0,1 0 1 0 0,-1 0-1 0 0,1 1 0 0 0,0-1 1 0 0,0 0-1 0 0,0 0 1 0 0,0 0-1 0 0,0 0 1 0 0,0 0-1 0 0,1 0 1 0 0,-1 0-1 0 0,1 0 1 0 0,-1-1-1 0 0,1 1 0 0 0,0 0 1 0 0,0-1-1 0 0,-1 0 1 0 0,1 1-1 0 0,3 0 1 0 0,0 1-156 0 0,0-1-1 0 0,0 0 1 0 0,1-1 0 0 0,-1 1 0 0 0,1-1 0 0 0,-1 0 0 0 0,1 0 0 0 0,-1-1 0 0 0,1 1-1 0 0,0-1 1 0 0,-1-1 0 0 0,7 0 0 0 0,16-2-891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8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422 8 5064 0 0,'-24'-1'55'0'0,"-11"-1"6728"0"0,-1-1 916 0 0,11 2-6378 0 0,9 1-702 0 0,0 1 1 0 0,0 1-1 0 0,0 0 0 0 0,0 1 0 0 0,1 0 1 0 0,-20 8-1 0 0,25-7-435 0 0,1 0 0 0 0,0 0 0 0 0,1 1 1 0 0,-1 0-1 0 0,1 1 0 0 0,0-1 0 0 0,0 2 0 0 0,1-1 1 0 0,-1 1-1 0 0,2 0 0 0 0,-9 11 0 0 0,6-5 21 0 0,0 0 0 0 0,1 1-1 0 0,1 0 1 0 0,1 1 0 0 0,0-1-1 0 0,-6 23 1 0 0,9-27-97 0 0,1 0 1 0 0,0-1-1 0 0,1 1 0 0 0,0 0 0 0 0,1 0 1 0 0,0 0-1 0 0,0 0 0 0 0,1 0 0 0 0,1 0 1 0 0,-1-1-1 0 0,5 15 0 0 0,-5-22-83 0 0,0 1 0 0 0,0-1 0 0 0,0 0 0 0 0,0 0-1 0 0,0 0 1 0 0,0 0 0 0 0,0 0 0 0 0,1 0 0 0 0,-1 0 0 0 0,1-1 0 0 0,-1 1-1 0 0,1 0 1 0 0,0-1 0 0 0,0 1 0 0 0,0-1 0 0 0,0 0 0 0 0,0 0 0 0 0,2 2-1 0 0,-1-2-2 0 0,0-1 0 0 0,0 1 0 0 0,0 0 0 0 0,-1-1 0 0 0,1 0 0 0 0,0 0 0 0 0,0 0 0 0 0,0 0-1 0 0,0 0 1 0 0,0 0 0 0 0,0-1 0 0 0,4-1 0 0 0,4-2 12 0 0,-1 0 1 0 0,0 0-1 0 0,0-1 0 0 0,0-1 1 0 0,-1 1-1 0 0,14-12 0 0 0,-7 4-59 0 0,0-2 0 0 0,-1 1 0 0 0,-1-2 0 0 0,0 0-1 0 0,-2 0 1 0 0,17-28 0 0 0,-17 23-1408 0 0,-1 0 1 0 0,15-44-1 0 0,-20 49-194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8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1 466 4144 0 0,'0'1'191'0'0,"1"0"-161"0"0,0 0 0 0 0,1-1 0 0 0,-1 1 0 0 0,0 0 0 0 0,0 0 0 0 0,1-1 1 0 0,-1 1-1 0 0,1 0 0 0 0,-1-1 0 0 0,0 1 0 0 0,1-1 0 0 0,-1 0 1 0 0,3 1-1 0 0,3-1 2809 0 0,-6 0-1970 0 0,1 0 0 0 0,-1 0-1 0 0,1 0 1 0 0,0 0 0 0 0,-1-1 0 0 0,1 1 0 0 0,-1-1 0 0 0,1 1 0 0 0,-1-1 0 0 0,1 1 0 0 0,-1-1 0 0 0,2-1-1 0 0,-1 1-305 0 0,0-1-1 0 0,-1 1 1 0 0,1-1-1 0 0,-1 0 0 0 0,1 1 1 0 0,-1-1-1 0 0,3-4 1 0 0,-1-1-246 0 0,0 0 0 0 0,0-1 0 0 0,4-15 1 0 0,-4 11 1117 0 0,3-17-625 0 0,-1 1-1 0 0,-1-1 0 0 0,-2 0 0 0 0,-1-34 1 0 0,-1 59-747 0 0,0-20 437 0 0,-5-42-1 0 0,4 61-435 0 0,3 12-16 0 0,-1 0 0 0 0,1-1 0 0 0,0 1 0 0 0,0-1 1 0 0,1 1-1 0 0,-1-1 0 0 0,5 6 0 0 0,-2-1-13 0 0,3 2-110 0 0,0 0 0 0 0,1 0 0 0 0,0-1 0 0 0,13 13 0 0 0,-1 0 345 0 0,-20-24-273 0 0,0 0 1 0 0,-1 0-1 0 0,1 0 0 0 0,0-1 0 0 0,0 1 1 0 0,0 0-1 0 0,0-1 0 0 0,0 1 1 0 0,0 0-1 0 0,0-1 0 0 0,0 1 0 0 0,0-1 1 0 0,0 0-1 0 0,0 1 0 0 0,0-1 1 0 0,0 0-1 0 0,0 0 0 0 0,0 0 0 0 0,1 0 1 0 0,-1 0-1 0 0,0 0 0 0 0,0 0 0 0 0,0 0 1 0 0,2-1-1 0 0,0 1-10 0 0,-1-1 0 0 0,0 0-1 0 0,1 0 1 0 0,-1 0 0 0 0,0 0 0 0 0,0 0 0 0 0,0 0-1 0 0,1-1 1 0 0,1-2 0 0 0,1-1-36 0 0,-1 0 0 0 0,1 0 0 0 0,-1-1 0 0 0,0 1 0 0 0,0-1 0 0 0,-1 0 0 0 0,0-1 0 0 0,0 1 0 0 0,0 0 0 0 0,1-9 0 0 0,3-11-443 0 0,4-35 0 0 0,-9 50 372 0 0,2-13-1781 0 0,-1-39 0 0 0,-5 36-302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9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10592 0 0,'-3'9'943'0'0,"1"0"1"0"0,0 0-1 0 0,1-1 1 0 0,0 1-1 0 0,0 16 1 0 0,7 45 8406 0 0,-1-28-8418 0 0,13 92 1325 0 0,-14-114-2102 0 0,1 1-1 0 0,1-1 1 0 0,1-1 0 0 0,14 29 0 0 0,-19-44-195 0 0,1 1 0 0 0,-1-1 1 0 0,1 0-1 0 0,0-1 0 0 0,0 1 1 0 0,0 0-1 0 0,1-1 0 0 0,-1 1 0 0 0,1-1 1 0 0,0 0-1 0 0,0-1 0 0 0,9 6 1 0 0,-10-7-244 0 0,0 0 0 0 0,1 0 0 0 0,-1 0 0 0 0,1 0 0 0 0,-1 0 0 0 0,1 0 1 0 0,-1-1-1 0 0,1 0 0 0 0,0 0 0 0 0,-1 0 0 0 0,6-1 0 0 0,8-3-1373 0 0</inkml:trace>
  <inkml:trace contextRef="#ctx0" brushRef="#br0" timeOffset="1">283 175 23639 0 0,'0'0'1084'0'0,"-14"13"400"0"0,13-11-1404 0 0,0 0 0 0 0,0-1 0 0 0,0 1 0 0 0,0 0-1 0 0,0 0 1 0 0,1 0 0 0 0,-1 0 0 0 0,1-1 0 0 0,-1 1 0 0 0,1 0-1 0 0,0 0 1 0 0,0 0 0 0 0,-1 0 0 0 0,1 0 0 0 0,1 0 0 0 0,-1 0-1 0 0,0 0 1 0 0,0 0 0 0 0,1 0 0 0 0,-1 0 0 0 0,1 0 0 0 0,1 3-1 0 0,1 1 237 0 0,0-1-1 0 0,1 1 0 0 0,-1-1 0 0 0,1 0 0 0 0,8 9 0 0 0,-11-14-318 0 0,68 70 325 0 0,-58-60-792 0 0,2 1 1 0 0,-1-2-1 0 0,1 0 1 0 0,17 9 0 0 0,-17-13-1948 0 0,-1-3-3706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09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384 0 22375 0 0,'-25'22'1384'0'0,"2"0"0"0"0,-40 50-1 0 0,-31 59 1224 0 0,71-97-2422 0 0,-85 138-22 0 0,67-95-9295 0 0,35-63 375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2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51 20327 0 0,'-2'-11'993'0'0,"1"8"-876"0"0,1 0 1 0 0,-1 0 0 0 0,1 1-1 0 0,-1-1 1 0 0,0 0 0 0 0,0 0-1 0 0,-1 0 1 0 0,1 1 0 0 0,0-1-1 0 0,-4-4 1 0 0,4 6 283 0 0,1 1-315 0 0,0 0 0 0 0,0-1-1 0 0,-1 1 1 0 0,1 0-1 0 0,0 0 1 0 0,-1-1 0 0 0,1 1-1 0 0,0 0 1 0 0,-1-1 0 0 0,1 1-1 0 0,-1 0 1 0 0,1 0-1 0 0,0 0 1 0 0,-1 0 0 0 0,1-1-1 0 0,-1 1 1 0 0,0 0 0 0 0,-2 4 14 0 0,0 0 0 0 0,0 1 0 0 0,0-1 0 0 0,1 1 0 0 0,0-1 0 0 0,0 1 0 0 0,0 0 0 0 0,0 0 0 0 0,1 0 1 0 0,-1 0-1 0 0,1 0 0 0 0,0 5 0 0 0,-1 13 132 0 0,0 31 1 0 0,18 197 14 0 0,-2-90-180 0 0,-13-133-113 0 0,14 124-1656 0 0,-11-128-742 0 0,-2-5-5777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2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99 20671 0 0,'9'-13'2248'0'0,"3"6"-1667"0"0,0 0-1 0 0,1 1 1 0 0,0 0 0 0 0,0 1-1 0 0,16-5 1 0 0,-6 3-106 0 0,-2 1-332 0 0,-1 2 0 0 0,1 0 0 0 0,0 2 1 0 0,34-1-1 0 0,-28 2-1656 0 0,54-9 1 0 0,-57 5-23 0 0,-1 3-52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2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 15664 0 0,'0'0'3731'0'0,"1"5"-1875"0"0,3 21-1432 0 0,-1 0 0 0 0,0-1 0 0 0,-2 1-1 0 0,-3 30 1 0 0,1-3-224 0 0,4-15 3237 0 0,-3-45-3149 0 0,1 0 0 0 0,0 0 0 0 0,0 0 0 0 0,1 0-1 0 0,4-12 1 0 0,-1-1-103 0 0,1-2-49 0 0,-3 7-94 0 0,1-1 0 0 0,1 1 0 0 0,0 0 1 0 0,1 1-1 0 0,10-19 0 0 0,-8 20-195 0 0,0 2 0 0 0,0-1 0 0 0,1 1 0 0 0,14-13 0 0 0,-22 23-41 0 0,1 0 0 0 0,-1 0 0 0 0,0-1 0 0 0,1 2 0 0 0,-1-1 0 0 0,1 0 0 0 0,-1 0 0 0 0,1 0 0 0 0,-1 1 0 0 0,1-1 0 0 0,0 1 0 0 0,-1-1-1 0 0,1 1 1 0 0,0 0 0 0 0,-1-1 0 0 0,1 1 0 0 0,0 0 0 0 0,0 0 0 0 0,-1 0 0 0 0,1 1 0 0 0,0-1 0 0 0,-1 0 0 0 0,3 1 0 0 0,4 3-1877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5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7 11544 0 0,'-1'-7'10902'0'0,"-4"12"-10585"0"0,0 0 0 0 0,1 1 0 0 0,0-1 0 0 0,0 1 0 0 0,0 0 0 0 0,1 0 0 0 0,0 0 0 0 0,-3 7 0 0 0,-7 13-66 0 0,-9 13-237 0 0,7-14-13 0 0,0 1-1 0 0,2 0 1 0 0,1 1 0 0 0,-12 40-1 0 0,17-40-3 0 0,4-19-151 0 0,0 1 1 0 0,1-1-1 0 0,1 1 1 0 0,-1 0 0 0 0,1 0-1 0 0,1-1 1 0 0,-1 1 0 0 0,2 13-1 0 0,0-21 60 0 0,-1 0-1 0 0,0-1 1 0 0,0 1-1 0 0,0 0 1 0 0,0 0-1 0 0,1 0 1 0 0,-1-1-1 0 0,0 1 1 0 0,1 0-1 0 0,-1 0 1 0 0,1-1-1 0 0,-1 1 1 0 0,1 0-1 0 0,-1-1 1 0 0,1 1-1 0 0,-1-1 1 0 0,1 1-1 0 0,0-1 1 0 0,-1 1-1 0 0,1-1 1 0 0,0 1-1 0 0,-1-1 1 0 0,1 1-1 0 0,0-1 1 0 0,0 0-1 0 0,-1 1 1 0 0,1-1-1 0 0,0 0 1 0 0,0 0-1 0 0,-1 0 1 0 0,1 0-1 0 0,0 0 1 0 0,1 0-1 0 0,9 0-1356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3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25 3680 0 0,'-4'-9'17141'0'0,"2"13"-17019"0"0,-1 1 1 0 0,1 0 0 0 0,0 0-1 0 0,0 0 1 0 0,0 0 0 0 0,1 0-1 0 0,-1 0 1 0 0,0 9 0 0 0,0 4 577 0 0,1 23 1 0 0,1-37-575 0 0,0 1 1 0 0,0-1-1 0 0,1 1 1 0 0,-1-1 0 0 0,1 1-1 0 0,0-1 1 0 0,1 1-1 0 0,-1-1 1 0 0,1 0-1 0 0,0 0 1 0 0,0 0-1 0 0,0 0 1 0 0,5 6-1 0 0,-6-8-52 0 0,1-1-1 0 0,-1 1 1 0 0,1-1-1 0 0,0 1 1 0 0,0-1-1 0 0,0 1 1 0 0,0-1 0 0 0,0 0-1 0 0,0 0 1 0 0,0 0-1 0 0,0 0 1 0 0,1-1-1 0 0,-1 1 1 0 0,0 0-1 0 0,0-1 1 0 0,1 0-1 0 0,-1 1 1 0 0,0-1 0 0 0,1 0-1 0 0,-1 0 1 0 0,1 0-1 0 0,-1-1 1 0 0,0 1-1 0 0,0 0 1 0 0,1-1-1 0 0,-1 0 1 0 0,4-1-1 0 0,2-2 25 0 0,0 0 0 0 0,-1 0-1 0 0,1 0 1 0 0,-1-1-1 0 0,0 0 1 0 0,-1-1 0 0 0,1 1-1 0 0,-1-1 1 0 0,10-13-1 0 0,-4 3 119 0 0,-1 0-1 0 0,0-1 0 0 0,10-20 1 0 0,-16 25-14 0 0,-4 9-139 0 0,1 0 0 0 0,-1 0 0 0 0,0 0 0 0 0,1 1 0 0 0,0-1 0 0 0,0 0 0 0 0,0 0 0 0 0,2-2 0 0 0,-3 5 149 0 0,13 5-108 0 0,40 33-104 0 0,-49-36 0 0 0,0 1 0 0 0,1 0 0 0 0,-1-1 0 0 0,1 0 0 0 0,-1-1 0 0 0,1 1 0 0 0,0-1 0 0 0,0 0 0 0 0,0 0 0 0 0,0-1 0 0 0,0 0 0 0 0,-1 0 0 0 0,1 0 0 0 0,0-1 0 0 0,0 0 0 0 0,0 0 0 0 0,0 0 0 0 0,-1-1 0 0 0,1 0 0 0 0,0 0 0 0 0,-1 0 0 0 0,7-5 0 0 0,-7 5 9 0 0,0-1-1 0 0,-1 1 1 0 0,1-1-1 0 0,-1 0 1 0 0,1-1-1 0 0,-1 1 1 0 0,0-1-1 0 0,-1 0 1 0 0,6-6-1 0 0,-9 10-3 0 0,0-1 0 0 0,1 1-1 0 0,-1 0 1 0 0,0-1 0 0 0,0 1-1 0 0,0-1 1 0 0,0 0 0 0 0,1 1-1 0 0,-1-1 1 0 0,0 1 0 0 0,0-1-1 0 0,0 1 1 0 0,0-1 0 0 0,0 1-1 0 0,0-1 1 0 0,0 1 0 0 0,0-1-1 0 0,0 0 1 0 0,-1 1 0 0 0,1-1-1 0 0,0 1 1 0 0,0-1 0 0 0,0 1-1 0 0,-1-1 1 0 0,1 1 0 0 0,0-1-1 0 0,0 1 1 0 0,-1 0 0 0 0,1-1-1 0 0,0 1 1 0 0,-1-1 0 0 0,1 1-1 0 0,-1 0 1 0 0,1-1 0 0 0,-1 1-1 0 0,1 0 1 0 0,0-1-1 0 0,-1 1 1 0 0,1 0 0 0 0,-1 0-1 0 0,1-1 1 0 0,-2 1 0 0 0,0-1 9 0 0,1 0 1 0 0,-1 1 0 0 0,0-1-1 0 0,0 1 1 0 0,0-1 0 0 0,0 1-1 0 0,0 0 1 0 0,0-1-1 0 0,0 1 1 0 0,0 0 0 0 0,-3 1-1 0 0,0 0 43 0 0,0 1 0 0 0,1 0 0 0 0,-1 0 0 0 0,0 0 0 0 0,1 0 0 0 0,-1 1 0 0 0,1 0 0 0 0,0 0 0 0 0,0 0 0 0 0,0 0 0 0 0,0 1-1 0 0,1 0 1 0 0,-1 0 0 0 0,1 0 0 0 0,0 0 0 0 0,0 0 0 0 0,1 0 0 0 0,-1 1 0 0 0,-3 9 0 0 0,3-8-86 0 0,1 0-1 0 0,0 0 1 0 0,0 1 0 0 0,1-1 0 0 0,-1 1-1 0 0,1-1 1 0 0,1 1 0 0 0,-1-1 0 0 0,1 1-1 0 0,0 0 1 0 0,1-1 0 0 0,-1 1 0 0 0,1-1 0 0 0,1 1-1 0 0,2 7 1 0 0,-3-11-236 0 0,0 0 1 0 0,1 0-1 0 0,-1 0 1 0 0,1-1-1 0 0,0 1 1 0 0,0 0-1 0 0,0-1 0 0 0,0 1 1 0 0,1-1-1 0 0,-1 0 1 0 0,0 0-1 0 0,1 0 1 0 0,0 0-1 0 0,-1 0 0 0 0,7 3 1 0 0,13 3-9555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4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26 695 15376 0 0,'-2'-4'151'0'0,"-1"1"1"0"0,1 0 0 0 0,0-1 0 0 0,0 1 0 0 0,1-1 0 0 0,-1 0 0 0 0,1 0 0 0 0,0 1 0 0 0,0-1-1 0 0,0 0 1 0 0,0-4 0 0 0,-1-10 330 0 0,0-21 0 0 0,2 9 949 0 0,-2-145 3089 0 0,3 60-2165 0 0,1 89-2018 0 0,-2 10-132 0 0,6-72 810 0 0,-4 75-807 0 0,0 0 0 0 0,1 1 0 0 0,0-1-1 0 0,8-19 1 0 0,-9 29-186 0 0,-1-1 0 0 0,1 1 0 0 0,0-1 0 0 0,0 1 0 0 0,0 0-1 0 0,0 0 1 0 0,1 0 0 0 0,-1 0 0 0 0,1 0 0 0 0,0 1 0 0 0,0-1-1 0 0,0 1 1 0 0,0 0 0 0 0,0 0 0 0 0,1 0 0 0 0,-1 0 0 0 0,0 0-1 0 0,1 1 1 0 0,-1 0 0 0 0,1-1 0 0 0,0 1 0 0 0,0 0-1 0 0,-1 1 1 0 0,1-1 0 0 0,0 1 0 0 0,0 0 0 0 0,0 0 0 0 0,-1 0-1 0 0,1 0 1 0 0,0 1 0 0 0,0-1 0 0 0,0 1 0 0 0,-1 0 0 0 0,7 3-1 0 0,-1 0-25 0 0,0 0-1 0 0,0 1 1 0 0,0 0-1 0 0,-1 0 1 0 0,0 1-1 0 0,0 0 1 0 0,-1 0-1 0 0,1 1 0 0 0,-1 0 1 0 0,8 12-1 0 0,-4-5-49 0 0,-2 0 0 0 0,1 1-1 0 0,-2 0 1 0 0,0 1 0 0 0,6 18-1 0 0,-8-21-543 0 0,-2 0-1 0 0,0 1 0 0 0,-1-1 0 0 0,0 1 0 0 0,-1 0 0 0 0,0 0 0 0 0,-1 0 0 0 0,-1 0 0 0 0,-3 27 0 0 0,-1-16-1545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5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61 19087 0 0,'-9'3'1703'0'0,"23"-2"87"0"0,-2 0-1553 0 0,20 2 104 0 0,5 1-716 0 0,1-1 1 0 0,-1-2-1 0 0,53-5 0 0 0,-62-1-1485 0 0</inkml:trace>
  <inkml:trace contextRef="#ctx0" brushRef="#br0" timeOffset="1">524 1 4144 0 0,'-39'22'-1509'0'0,"26"-12"4204"0"0,-1 0 0 0 0,-14 14 0 0 0,19-15 24 0 0,0 1-1 0 0,1 0 1 0 0,-11 15 0 0 0,14-17-1570 0 0,1 0 1 0 0,-7 16-1 0 0,9-20-924 0 0,1-1 1 0 0,0 1-1 0 0,0 0 0 0 0,0 0 1 0 0,0 0-1 0 0,1 0 0 0 0,0 7 0 0 0,0-10-186 0 0,0 0 0 0 0,0 0-1 0 0,0 0 1 0 0,0 0 0 0 0,1-1-1 0 0,-1 1 1 0 0,0 0-1 0 0,1 0 1 0 0,-1 0 0 0 0,0 0-1 0 0,1-1 1 0 0,-1 1 0 0 0,1 0-1 0 0,0 0 1 0 0,-1-1 0 0 0,1 1-1 0 0,-1-1 1 0 0,1 1 0 0 0,0 0-1 0 0,0-1 1 0 0,-1 1-1 0 0,1-1 1 0 0,0 1 0 0 0,0-1-1 0 0,0 0 1 0 0,-1 1 0 0 0,1-1-1 0 0,0 0 1 0 0,0 0 0 0 0,0 1-1 0 0,0-1 1 0 0,0 0 0 0 0,0 0-1 0 0,0 0 1 0 0,-1 0 0 0 0,1 0-1 0 0,0 0 1 0 0,0 0-1 0 0,2-1 1 0 0,1 0 12 0 0,1 0-1 0 0,0 0 1 0 0,-1 0 0 0 0,1-1-1 0 0,-1 1 1 0 0,0-1-1 0 0,1 0 1 0 0,5-5 0 0 0,31-24-179 0 0,-34 25-15 0 0,3-3-270 0 0,0-1 0 0 0,0-1 0 0 0,7-11 0 0 0,15-15-2534 0 0,-15 19 1225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5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4144 0 0,'0'2'319'0'0,"3"37"2489"0"0,10 23 9918 0 0,-7-33-8568 0 0,-1-2-4211 0 0,-2-12 2578 0 0,0 26-1 0 0,8-54-1580 0 0,7-27 263 0 0,-12 25-1138 0 0,0 1 0 0 0,1 1 0 0 0,10-17 0 0 0,-9 19-24 0 0,-6 8-80 0 0,0-1 1 0 0,0 1-1 0 0,0 0 0 0 0,0 0 0 0 0,0 0 1 0 0,1 1-1 0 0,-1-1 0 0 0,1 1 0 0 0,0-1 1 0 0,0 1-1 0 0,0 0 0 0 0,0 0 0 0 0,0 0 0 0 0,5-2 1 0 0,7 0-1644 0 0,29-3 0 0 0,-30 7 243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5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47 6912 0 0,'20'-46'16855'0'0,"-17"54"-16140"0"0,-2-2-359 0 0,0 11 115 0 0,-1 1 0 0 0,0-1 0 0 0,-2 1 0 0 0,-4 21-1 0 0,1 0 38 0 0,4-34-473 0 0,-41 307 1117 0 0,38-286-1192 0 0,0 2 0 0 0,2-1-1 0 0,1 0 1 0 0,3 45 0 0 0,-1-67-104 0 0,0-1 1 0 0,0 0-1 0 0,0 1 0 0 0,0-1 1 0 0,4 7-1 0 0,-5-10 39 0 0,0 0 0 0 0,1 0 0 0 0,-1 0-1 0 0,1-1 1 0 0,0 1 0 0 0,-1 0 0 0 0,1 0 0 0 0,0-1-1 0 0,-1 1 1 0 0,1 0 0 0 0,0-1 0 0 0,0 1 0 0 0,-1-1-1 0 0,1 1 1 0 0,0-1 0 0 0,0 1 0 0 0,0-1 0 0 0,0 0-1 0 0,0 1 1 0 0,0-1 0 0 0,0 0 0 0 0,0 0 0 0 0,0 0-1 0 0,0 0 1 0 0,-1 0 0 0 0,1 0 0 0 0,0 0 0 0 0,0 0-1 0 0,0 0 1 0 0,0 0 0 0 0,0 0 0 0 0,1-1 0 0 0,12-4-1513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6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0 23839 0 0,'0'0'1094'0'0,"-14"11"404"0"0,10-3-1339 0 0,1 0-1 0 0,0-1 1 0 0,1 1-1 0 0,0 0 1 0 0,0 0-1 0 0,-1 14 0 0 0,-3 8 348 0 0,-11 69 1404 0 0,11-56-1275 0 0,-10 105 386 0 0,13-106-922 0 0,2 67-647 0 0,2-54-199 0 0,1-20-2312 0 0,-1-24 1469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6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17 18143 0 0,'-3'-12'1928'0'0,"3"8"-1810"0"0,-13 30 2035 0 0,7 2-1214 0 0,1 1 0 0 0,1-1 0 0 0,1 51 0 0 0,12 89 157 0 0,-4-90-919 0 0,18 147-410 0 0,-19-191-667 0 0,-3-27-1611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6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0 112 21191 0 0,'0'0'2127'0'0,"9"1"-1483"0"0,8 3-79 0 0,1-1-1 0 0,0-1 1 0 0,1 0 0 0 0,-1-2 0 0 0,23-1-1 0 0,-3 0-403 0 0,-4 1-1017 0 0,-1-3 0 0 0,1 0 0 0 0,-1-3 0 0 0,48-13 0 0 0,-56 12-1827 0 0,-1-2-1 0 0,-1-1 1 0 0,38-20-1 0 0,-60 29 2568 0 0,22-14-2230 0 0,-22 15 2253 0 0,0-1 0 0 0,0 0 1 0 0,0 0-1 0 0,0 0 0 0 0,0 0 1 0 0,0 0-1 0 0,0 0 0 0 0,-1 0 1 0 0,1 0-1 0 0,0 0 1 0 0,-1 0-1 0 0,1 0 0 0 0,0 0 1 0 0,-1 0-1 0 0,0 0 0 0 0,1-2 1 0 0,-2 2 390 0 0,0 1 0 0 0,-1 0 0 0 0,1 0-1 0 0,-1 0 1 0 0,1 0 0 0 0,0 0 0 0 0,-1 0 0 0 0,1 1 0 0 0,-1-1 0 0 0,-1 1 0 0 0,-4 2 404 0 0,1 0 1 0 0,0 0-1 0 0,0 0 0 0 0,0 1 0 0 0,1 0 1 0 0,-1 0-1 0 0,1 0 0 0 0,0 1 0 0 0,-6 7 1 0 0,-39 51 3265 0 0,43-53-3459 0 0,-2 2 422 0 0,0 1 0 0 0,-7 17 0 0 0,13-24-554 0 0,1 0 0 0 0,-1 0 0 0 0,1 0 0 0 0,0 0 1 0 0,1 0-1 0 0,0 1 0 0 0,-1 12 0 0 0,2-19-350 0 0,0 1-1 0 0,0 0 0 0 0,0 0 1 0 0,0-1-1 0 0,0 1 1 0 0,0 0-1 0 0,0-1 1 0 0,0 1-1 0 0,0 0 1 0 0,0-1-1 0 0,1 1 0 0 0,-1-1 1 0 0,0 1-1 0 0,1 0 1 0 0,-1-1-1 0 0,0 1 1 0 0,1-1-1 0 0,-1 1 0 0 0,1-1 1 0 0,-1 1-1 0 0,1-1 1 0 0,-1 1-1 0 0,1-1 1 0 0,-1 1-1 0 0,1-1 1 0 0,-1 0-1 0 0,1 1 0 0 0,-1-1 1 0 0,1 0-1 0 0,0 1 1 0 0,-1-1-1 0 0,1 0 1 0 0,0 0-1 0 0,-1 0 0 0 0,1 0 1 0 0,0 0-1 0 0,-1 0 1 0 0,1 0-1 0 0,0 0 1 0 0,-1 0-1 0 0,1 0 1 0 0,0 0-1 0 0,-1 0 0 0 0,1 0 1 0 0,0 0-1 0 0,-1 0 1 0 0,1-1-1 0 0,0 1 1 0 0,0-1-1 0 0,3 0 18 0 0,0-1 0 0 0,-1 1-1 0 0,1-1 1 0 0,-1 0 0 0 0,1 0 0 0 0,-1 0-1 0 0,4-3 1 0 0,6-9-77 0 0,0-1 0 0 0,-1-1 0 0 0,12-18 0 0 0,-1-2-5052 0 0,-15 23 1341 0 0,8-12-5606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7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90 102 10592 0 0,'0'-14'440'0'0,"1"-27"3100"0"0,4 14 2739 0 0,-1 10-3510 0 0,-5 15-924 0 0,-5 9-1112 0 0,-4 14-488 0 0,1 0 0 0 0,0 0 0 0 0,-6 30 1 0 0,2-10-82 0 0,3-7 85 0 0,2 2 1 0 0,1-1-1 0 0,2 1 0 0 0,1 0 1 0 0,1 42-1 0 0,3-70-182 0 0,0-1 0 0 0,1 1 0 0 0,0 0 0 0 0,3 15 0 0 0,-4-22-55 0 0,1 1 0 0 0,0 0 0 0 0,-1-1 0 0 0,1 1 0 0 0,0-1 0 0 0,0 1 0 0 0,0-1 0 0 0,-1 1 0 0 0,2-1 0 0 0,-1 1 0 0 0,0-1 0 0 0,0 0 0 0 0,0 0 0 0 0,1 1 1 0 0,-1-1-1 0 0,0 0 0 0 0,1 0 0 0 0,-1 0 0 0 0,1-1 0 0 0,0 1 0 0 0,-1 0 0 0 0,1-1 0 0 0,0 1 0 0 0,-1-1 0 0 0,1 1 0 0 0,0-1 0 0 0,2 1 0 0 0,7-2 27 0 0,0 0-1 0 0,0 0 1 0 0,0-1 0 0 0,0 0-1 0 0,0-1 1 0 0,12-5 0 0 0,9-1 74 0 0,-5 2-26 0 0,-2-1 166 0 0,0 2 1 0 0,1 1-1 0 0,47-3 0 0 0,-71 7-231 0 0,1 1 0 0 0,-1 1-1 0 0,1-1 1 0 0,0 0 0 0 0,-1 1 0 0 0,1-1 0 0 0,-1 1-1 0 0,0 0 1 0 0,1 0 0 0 0,-1-1 0 0 0,1 2 0 0 0,-1-1-1 0 0,0 0 1 0 0,0 0 0 0 0,0 1 0 0 0,0-1 0 0 0,3 3-1 0 0,-4-2 4 0 0,-1-1-1 0 0,1 0 0 0 0,0 1 0 0 0,0-1 0 0 0,-1 0 0 0 0,1 1 0 0 0,-1-1 0 0 0,1 1 1 0 0,-1-1-1 0 0,0 1 0 0 0,0-1 0 0 0,0 1 0 0 0,1-1 0 0 0,-1 1 0 0 0,-1-1 0 0 0,1 1 1 0 0,0-1-1 0 0,0 1 0 0 0,0-1 0 0 0,-1 1 0 0 0,1-1 0 0 0,-1 1 0 0 0,1-1 0 0 0,-1 1 0 0 0,0-1 1 0 0,1 0-1 0 0,-1 1 0 0 0,0-1 0 0 0,-2 2 0 0 0,-1 3 14 0 0,-1-1 0 0 0,1 0 0 0 0,-1 0 1 0 0,-1 0-1 0 0,1 0 0 0 0,-1-1 0 0 0,1 0 0 0 0,-1 0 0 0 0,0-1 0 0 0,-1 1 1 0 0,1-1-1 0 0,-9 2 0 0 0,-10 3-13 0 0,-49 10 0 0 0,66-17-40 0 0,-9 3-319 0 0,-1-2-1 0 0,1 1 1 0 0,-1-2 0 0 0,0-1 0 0 0,0 0 0 0 0,-33-5 0 0 0,49 5 202 0 0,1 0-1 0 0,0 0 1 0 0,0-1 0 0 0,0 1 0 0 0,0 0-1 0 0,0-1 1 0 0,0 1 0 0 0,0-1-1 0 0,0 1 1 0 0,0-1 0 0 0,0 1-1 0 0,0-1 1 0 0,0 0 0 0 0,0 1 0 0 0,0-1-1 0 0,0 0 1 0 0,0 0 0 0 0,1 0-1 0 0,-1 1 1 0 0,0-1 0 0 0,1 0-1 0 0,-1 0 1 0 0,0 0 0 0 0,1 0-1 0 0,-1 0 1 0 0,1-2 0 0 0,0 1-111 0 0,0 1-1 0 0,0-1 1 0 0,0 0-1 0 0,0 1 1 0 0,0-1 0 0 0,1 0-1 0 0,-1 1 1 0 0,1-1 0 0 0,-1 1-1 0 0,1-1 1 0 0,0 1 0 0 0,0-1-1 0 0,0 1 1 0 0,-1-1 0 0 0,1 1-1 0 0,0 0 1 0 0,1-1 0 0 0,0 0-1 0 0,6-5-828 0 0,1 0-1 0 0,-1 0 0 0 0,1 2 1 0 0,0-1-1 0 0,0 1 0 0 0,15-6 1 0 0,2-2-1383 0 0,-7 4 898 0 0,1 0 1 0 0,28-7 0 0 0,44-8 4109 0 0,10-3 5502 0 0,-66 16-5128 0 0,51-18 1871 0 0,-74 24-4187 0 0,0-1 0 0 0,-1 0 0 0 0,0-1 0 0 0,17-13 0 0 0,-17 11-143 0 0,16-13 299 0 0,-27 20-726 0 0,0 1 0 0 0,1 0 1 0 0,-1-1-1 0 0,0 1 0 0 0,0-1 0 0 0,0 0 1 0 0,0 1-1 0 0,0-1 0 0 0,-1 0 0 0 0,1 0 1 0 0,0 1-1 0 0,-1-1 0 0 0,0 0 0 0 0,1 0 0 0 0,-1-3 1 0 0,0 4-36 0 0,0 1 0 0 0,0-1 0 0 0,0 0 1 0 0,0 0-1 0 0,0 1 0 0 0,0-1 0 0 0,-1 0 0 0 0,1 0 1 0 0,0 1-1 0 0,-1-1 0 0 0,1 0 0 0 0,0 1 0 0 0,-1-1 1 0 0,1 0-1 0 0,-1 1 0 0 0,1-1 0 0 0,-1 1 1 0 0,1-1-1 0 0,-1 1 0 0 0,1-1 0 0 0,-1 1 0 0 0,0-1 1 0 0,1 1-1 0 0,-1-1 0 0 0,0 1 0 0 0,1 0 0 0 0,-1-1 1 0 0,0 1-1 0 0,0 0 0 0 0,1 0 0 0 0,-1 0 1 0 0,0 0-1 0 0,0-1 0 0 0,1 1 0 0 0,-1 0 0 0 0,0 0 1 0 0,0 0-1 0 0,1 0 0 0 0,-1 1 0 0 0,0-1 0 0 0,0 0 1 0 0,-1 1-1 0 0,-4 0 31 0 0,0 0 1 0 0,0 1 0 0 0,-10 3-1 0 0,10-2-4 0 0,0 1 0 0 0,0 0 0 0 0,0-1-1 0 0,1 2 1 0 0,-1-1 0 0 0,1 1 0 0 0,0 0 0 0 0,0 0 0 0 0,1 0-1 0 0,-1 0 1 0 0,1 1 0 0 0,0 0 0 0 0,1 0 0 0 0,-4 7 0 0 0,2-2 10 0 0,0 0 1 0 0,1 0 0 0 0,0 0 0 0 0,1 1-1 0 0,0-1 1 0 0,1 1 0 0 0,-2 17 0 0 0,4-20-36 0 0,0 0 1 0 0,0 0 0 0 0,3 16-1 0 0,-2-21-6 0 0,0 0 0 0 0,0 0-1 0 0,1 0 1 0 0,-1 0 0 0 0,1 0 0 0 0,0 0-1 0 0,0-1 1 0 0,0 1 0 0 0,1-1-1 0 0,3 5 1 0 0,-2-4-59 0 0,1 1 1 0 0,0-1-1 0 0,0 0 1 0 0,0-1-1 0 0,0 1 0 0 0,1-1 1 0 0,-1 0-1 0 0,1 0 1 0 0,0-1-1 0 0,-1 0 1 0 0,1 0-1 0 0,10 2 0 0 0,-3-2-599 0 0,-1 0 0 0 0,1-1 0 0 0,0 0-1 0 0,0-1 1 0 0,14-2 0 0 0,0 0-9335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7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1 23871 0 0,'-14'16'2226'0'0,"10"-12"-2180"0"0,1-1 0 0 0,-1 1-1 0 0,1 0 1 0 0,0 0-1 0 0,1 0 1 0 0,-1 0-1 0 0,1 0 1 0 0,-4 9-1 0 0,-12 50 719 0 0,12-41-595 0 0,-7 34 1 0 0,2-1-173 0 0,6-33 132 0 0,2 0 0 0 0,-2 32-1 0 0,2-12 111 0 0,-24 300 783 0 0,22-257-4261 0 0,5-75 1327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5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0 19351 0 0,'-8'2'940'0'0,"-1"-1"-747"0"0,1 1 0 0 0,-1 1-1 0 0,1-1 1 0 0,0 1 0 0 0,0 1-1 0 0,0 0 1 0 0,-14 8 0 0 0,8-2 508 0 0,0 0-1 0 0,-25 25 1 0 0,36-32-592 0 0,-1 1 0 0 0,1-1 0 0 0,0 1-1 0 0,0 0 1 0 0,1 0 0 0 0,-1 0 0 0 0,1 0 0 0 0,0 1-1 0 0,0-1 1 0 0,0 1 0 0 0,1-1 0 0 0,0 1 0 0 0,0 0-1 0 0,-1 6 1 0 0,2-11-109 0 0,0 1 0 0 0,0 0 0 0 0,0-1 0 0 0,0 1 0 0 0,0-1 0 0 0,1 1 0 0 0,-1 0 0 0 0,0-1 0 0 0,0 1 0 0 0,1-1 0 0 0,-1 1 0 0 0,0-1 0 0 0,1 1 0 0 0,-1 0 0 0 0,1-1 0 0 0,-1 0 0 0 0,1 1 0 0 0,-1-1 0 0 0,1 1 0 0 0,-1-1 0 0 0,1 0 0 0 0,-1 1 0 0 0,1-1 0 0 0,-1 0 0 0 0,1 1 0 0 0,0-1 0 0 0,-1 0 0 0 0,1 0 0 0 0,-1 0 0 0 0,1 0 0 0 0,0 1 0 0 0,-1-1 0 0 0,1 0 0 0 0,0 0 0 0 0,-1 0 0 0 0,1 0 0 0 0,0 0 0 0 0,-1-1 0 0 0,2 1 0 0 0,0 0 0 0 0,1 0 0 0 0,0-1 0 0 0,0 1 0 0 0,-1-1 0 0 0,1 0 0 0 0,0 0 0 0 0,-1 0 0 0 0,4-2 0 0 0,56-40-9 0 0,-38 25 160 0 0,0 2-1 0 0,34-18 1 0 0,-51 31 337 0 0,-6 3 464 0 0,0 13-787 0 0,-9 8-165 0 0,0 0 0 0 0,-15 26 0 0 0,13-28 0 0 0,1 0 0 0 0,-12 35 0 0 0,21-52-120 0 0,0-1 0 0 0,0 0 1 0 0,0 1-1 0 0,0-1 0 0 0,0 0 0 0 0,0 1 0 0 0,0-1 0 0 0,0 1 1 0 0,0-1-1 0 0,1 0 0 0 0,-1 0 0 0 0,1 1 0 0 0,-1-1 0 0 0,1 0 1 0 0,-1 1-1 0 0,2 1 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8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 23783 0 0,'0'0'1092'0'0,"11"10"400"0"0,-6-7-1408 0 0,0 0-1 0 0,0-1 1 0 0,0 0-1 0 0,0 1 1 0 0,0-2-1 0 0,0 1 1 0 0,1-1-1 0 0,6 2 1 0 0,47 1 1013 0 0,-32-3-618 0 0,22 0 94 0 0,0-1 1 0 0,66-9-1 0 0,-90 4-1246 0 0,-1 0 0 0 0,1-2 0 0 0,-1 0 0 0 0,0-2 0 0 0,-1 0 0 0 0,32-19 1 0 0,-33 16-1202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8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10136 0 0,'-1'1'464'0'0,"-2"3"-349"0"0,0 1-1 0 0,1 0 1 0 0,-1 0 0 0 0,1 0 0 0 0,-3 9 0 0 0,2-2 2303 0 0,0 1-1 0 0,0 23 1 0 0,0-8 1355 0 0,-14 237 1051 0 0,19-255-4342 0 0,3-15 665 0 0,3-18 164 0 0,0-20-903 0 0,2 0 0 0 0,2 1 0 0 0,19-45 0 0 0,-29 83-409 0 0,30-61-266 0 0,-28 58 195 0 0,0 0 0 0 0,1 1 0 0 0,0 0 0 0 0,0-1 0 0 0,0 1 0 0 0,12-9 0 0 0,-17 15-16 0 0,1-1 0 0 0,0 1 0 0 0,0-1 0 0 0,-1 1 0 0 0,1-1 0 0 0,0 1 0 0 0,-1 0 0 0 0,1-1 0 0 0,0 1 0 0 0,0 0-1 0 0,0 0 1 0 0,-1-1 0 0 0,1 1 0 0 0,0 0 0 0 0,0 0 0 0 0,0 0 0 0 0,0 0 0 0 0,-1 0 0 0 0,1 0 0 0 0,1 1 0 0 0,15 8-4780 0 0,-17-9 4649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18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15 4144 0 0,'-10'-14'20471'0'0,"5"25"-20193"0"0,1 0-1 0 0,0 1 1 0 0,0 0-1 0 0,1-1 0 0 0,1 1 1 0 0,0 0-1 0 0,1 1 1 0 0,0 14-1 0 0,1-9-202 0 0,1 0-1 0 0,1 0 1 0 0,0 0-1 0 0,2-1 1 0 0,5 19-1 0 0,-6-28 34 0 0,0-1 0 0 0,1 0-1 0 0,0 1 1 0 0,0-2 0 0 0,0 1 0 0 0,1 0 0 0 0,0-1-1 0 0,0 0 1 0 0,0 0 0 0 0,1 0 0 0 0,12 8-1 0 0,-15-12-77 0 0,-1 0 0 0 0,1-1 0 0 0,1 1-1 0 0,-1-1 1 0 0,0 0 0 0 0,0 0-1 0 0,0 0 1 0 0,1-1 0 0 0,-1 1 0 0 0,0-1-1 0 0,1 1 1 0 0,-1-1 0 0 0,1 0-1 0 0,-1-1 1 0 0,0 1 0 0 0,1 0-1 0 0,-1-1 1 0 0,0 0 0 0 0,1 0 0 0 0,-1 0-1 0 0,0 0 1 0 0,0 0 0 0 0,0-1-1 0 0,6-3 1 0 0,-3 1 6 0 0,0 0 0 0 0,0 0-1 0 0,0-1 1 0 0,0 1 0 0 0,-1-1 0 0 0,1-1-1 0 0,-1 1 1 0 0,-1-1 0 0 0,1 0 0 0 0,5-10-1 0 0,5-17 154 0 0,-1 0 0 0 0,13-48 0 0 0,-10 27 456 0 0,-17 49-611 0 0,0 11-35 0 0,0-1 0 0 0,1 1 0 0 0,-1-1 0 0 0,1 0 0 0 0,0 1 0 0 0,0-1 0 0 0,1 0 0 0 0,0 0 0 0 0,0 0 0 0 0,0 0 0 0 0,0 0 0 0 0,1 0 0 0 0,0-1 0 0 0,0 1 0 0 0,0-1 0 0 0,0 0 0 0 0,1 0 0 0 0,0 0-1 0 0,0 0 1 0 0,0 0 0 0 0,0-1 0 0 0,0 0 0 0 0,1 0 0 0 0,-1 0 0 0 0,1 0 0 0 0,0-1 0 0 0,0 0 0 0 0,9 3 0 0 0,-6-4 0 0 0,0 1-1 0 0,-1-2 0 0 0,1 1 1 0 0,0-1-1 0 0,0 0 0 0 0,0-1 0 0 0,-1 1 1 0 0,1-2-1 0 0,0 1 0 0 0,-1-1 1 0 0,1 0-1 0 0,-1-1 0 0 0,1 0 0 0 0,-1 0 1 0 0,0 0-1 0 0,0-1 0 0 0,-1 0 1 0 0,1 0-1 0 0,-1-1 0 0 0,6-5 0 0 0,-1 0 41 0 0,0 0 0 0 0,-1-1 0 0 0,0 0 0 0 0,-1 0 0 0 0,0-1-1 0 0,0-1 1 0 0,6-14 0 0 0,-14 26-44 0 0,0 0 1 0 0,-1 0-1 0 0,1-1 0 0 0,-1 1 0 0 0,1 0 1 0 0,-1-1-1 0 0,0 1 0 0 0,1 0 1 0 0,-1-1-1 0 0,0 1 0 0 0,0 0 1 0 0,0-1-1 0 0,0 1 0 0 0,0 0 0 0 0,0-1 1 0 0,-1-2-1 0 0,1 4 10 0 0,-1-1-1 0 0,1 0 1 0 0,-1 1 0 0 0,1-1-1 0 0,-1 0 1 0 0,1 1 0 0 0,-1-1-1 0 0,1 0 1 0 0,-1 1 0 0 0,0-1 0 0 0,1 1-1 0 0,-1-1 1 0 0,0 1 0 0 0,0 0-1 0 0,1-1 1 0 0,-1 1 0 0 0,0 0-1 0 0,0-1 1 0 0,1 1 0 0 0,-2 0-1 0 0,-2-1 10 0 0,1 1-1 0 0,0 0 0 0 0,-1 0 1 0 0,1 0-1 0 0,0 0 1 0 0,0 1-1 0 0,-1-1 0 0 0,1 1 1 0 0,0 0-1 0 0,0 0 0 0 0,0 0 1 0 0,-4 2-1 0 0,0 2-16 0 0,0-1 0 0 0,1 1 0 0 0,-1 0 0 0 0,1 1 0 0 0,0-1 0 0 0,1 1 1 0 0,-1 0-1 0 0,1 1 0 0 0,1-1 0 0 0,-1 1 0 0 0,1 0 0 0 0,0 0 0 0 0,-4 11 0 0 0,3-5 72 0 0,0 1 0 0 0,1-1 0 0 0,1 1 1 0 0,0-1-1 0 0,0 1 0 0 0,2 0 0 0 0,-1 15 0 0 0,2-23-80 0 0,0 1 1 0 0,1-1-1 0 0,0 0 0 0 0,0 1 1 0 0,0-1-1 0 0,1 0 0 0 0,0 0 1 0 0,0 0-1 0 0,1 0 0 0 0,0 0 1 0 0,4 7-1 0 0,-5-9-3 0 0,1-1 0 0 0,0 0-1 0 0,-1 1 1 0 0,1-1 0 0 0,1 0 0 0 0,-1-1-1 0 0,0 1 1 0 0,1 0 0 0 0,-1-1 0 0 0,1 0 0 0 0,0 0-1 0 0,0 0 1 0 0,0 0 0 0 0,0-1 0 0 0,0 1-1 0 0,0-1 1 0 0,7 1 0 0 0,-5-1-152 0 0,1 0 0 0 0,0-1 0 0 0,0 0 0 0 0,0 0 0 0 0,-1-1 0 0 0,1 0 0 0 0,0 0 0 0 0,-1 0 1 0 0,1-1-1 0 0,-1 0 0 0 0,1-1 0 0 0,8-3 0 0 0,3-6-2237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20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95 19351 0 0,'-8'-12'2096'0'0,"6"9"-1795"0"0,1-1 0 0 0,0 1 1 0 0,0 0-1 0 0,1 0 0 0 0,-1 0 0 0 0,1-1 0 0 0,-1 1 0 0 0,1 0 0 0 0,0 0 0 0 0,0-1 0 0 0,0 1 0 0 0,1 0 0 0 0,-1 0 0 0 0,1-1 0 0 0,0 1 0 0 0,0 0 0 0 0,0 0 0 0 0,0 0 0 0 0,0 0 0 0 0,1 0 1 0 0,0 0-1 0 0,-1 0 0 0 0,1 1 0 0 0,4-6 841 0 0,11 16-310 0 0,-16-7-793 0 0,1 1 1 0 0,-1-1-1 0 0,0 0 1 0 0,-1 1-1 0 0,1-1 1 0 0,0 1-1 0 0,0-1 0 0 0,-1 1 1 0 0,1-1-1 0 0,0 1 1 0 0,-1 0-1 0 0,1 3 1 0 0,2 23 216 0 0,-3-20-177 0 0,-1 22 50 0 0,-1 0 0 0 0,-1 0 1 0 0,-14 58-1 0 0,15-81-115 0 0,-13 53 29 0 0,-4 18 20 0 0,8-24-21 0 0,5-34-110 0 0,2 0 1 0 0,1 1-1 0 0,0-1 0 0 0,1 1 0 0 0,2 33 0 0 0,0-51 62 0 0,0 0 0 0 0,1 0 0 0 0,-1-1 0 0 0,1 1 0 0 0,0 0 0 0 0,0 0 0 0 0,0-1 0 0 0,0 1 0 0 0,0 0 0 0 0,1-1 0 0 0,2 5 0 0 0,-3-6-59 0 0,0 0 0 0 0,0 0-1 0 0,0-1 1 0 0,0 1 0 0 0,1 0-1 0 0,-1-1 1 0 0,0 1 0 0 0,0 0-1 0 0,1-1 1 0 0,-1 0-1 0 0,0 1 1 0 0,1-1 0 0 0,-1 0-1 0 0,1 0 1 0 0,-1 1 0 0 0,0-1-1 0 0,1 0 1 0 0,-1 0 0 0 0,0-1-1 0 0,1 1 1 0 0,-1 0 0 0 0,0 0-1 0 0,1-1 1 0 0,-1 1 0 0 0,0-1-1 0 0,2 0 1 0 0,20-11-2708 0 0,-4-6-3542 0 0,3-6-2672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20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24879 0 0,'-3'4'288'0'0,"-1"0"0"0"0,0 0 0 0 0,1 0-1 0 0,0 1 1 0 0,0-1 0 0 0,0 1 0 0 0,0-1-1 0 0,-3 10 1 0 0,-13 45-193 0 0,14-41-52 0 0,-10 33 81 0 0,-34 129 1028 0 0,42-148-960 0 0,-3 61 0 0 0,9-71-1777 0 0,4 39 0 0 0,2-28-7849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21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552 53 3224 0 0,'0'0'12302'0'0,"-8"-11"-9261"0"0,7 9-2876 0 0,1 0-1 0 0,-1 0 1 0 0,0-1-1 0 0,-1 1 1 0 0,1 0-1 0 0,0 0 1 0 0,-1 0-1 0 0,1 0 1 0 0,-1 0-1 0 0,1 1 0 0 0,-1-1 1 0 0,0 0-1 0 0,0 1 1 0 0,0-1-1 0 0,0 1 1 0 0,0 0-1 0 0,0-1 1 0 0,0 1-1 0 0,-1 0 1 0 0,1 0-1 0 0,0 1 0 0 0,-1-1 1 0 0,1 0-1 0 0,0 1 1 0 0,-1 0-1 0 0,-2-1 1 0 0,-8 0 298 0 0,0 0-1 0 0,0 1 1 0 0,-21 2 0 0 0,25-1-227 0 0,-4 0 29 0 0,0 0 0 0 0,0 1 0 0 0,0 1 0 0 0,0 0 0 0 0,1 1 0 0 0,-1 0 0 0 0,-13 7 0 0 0,-7 7-196 0 0,15-9-128 0 0,1 0-1 0 0,1 1 1 0 0,-18 14 0 0 0,21-12 63 0 0,1 0-1 0 0,0 1 1 0 0,1 0-1 0 0,0 1 1 0 0,2 0 0 0 0,-1 1-1 0 0,1 0 1 0 0,-10 26-1 0 0,2 1 8 0 0,2 1 0 0 0,-9 49-1 0 0,19-73-18 0 0,1 0 1 0 0,2 0-1 0 0,0 0 0 0 0,1 0 1 0 0,0 0-1 0 0,2 0 0 0 0,0 0 0 0 0,1 1 1 0 0,2-1-1 0 0,-1-1 0 0 0,2 1 1 0 0,1-1-1 0 0,0 1 0 0 0,1-2 0 0 0,1 1 1 0 0,0-1-1 0 0,2 0 0 0 0,19 27 1 0 0,-17-29 32 0 0,1-1 0 0 0,0 0 0 0 0,1 0 0 0 0,0-2 0 0 0,1 0 0 0 0,0 0 0 0 0,1-1 0 0 0,1-1 0 0 0,0-1 0 0 0,0-1 0 0 0,0 0 0 0 0,1-1 0 0 0,0 0 0 0 0,1-2 0 0 0,-1 0 0 0 0,1-1 0 0 0,0-1 0 0 0,0-1 0 0 0,0-1 0 0 0,1 0 0 0 0,-1-2 0 0 0,0 0 0 0 0,0-1 0 0 0,0-1 0 0 0,19-5 0 0 0,-19 3 88 0 0,1-2 0 0 0,-2 0-1 0 0,1-1 1 0 0,-1 0 0 0 0,0-2 0 0 0,0 0-1 0 0,-1-1 1 0 0,-1-1 0 0 0,0-1-1 0 0,-1 0 1 0 0,23-24 0 0 0,-26 23 10 0 0,-1-1-1 0 0,-1 0 1 0 0,0-1 0 0 0,0 1-1 0 0,-2-2 1 0 0,0 1 0 0 0,-1-1 0 0 0,0-1-1 0 0,-2 1 1 0 0,0-1 0 0 0,-1 0-1 0 0,-1 0 1 0 0,2-20 0 0 0,-4 17-11 0 0,-1-1 1 0 0,-1 1 0 0 0,0-1-1 0 0,-2 1 1 0 0,0-1 0 0 0,-2 1-1 0 0,0 0 1 0 0,-1 1 0 0 0,-1-1-1 0 0,-1 1 1 0 0,-11-20 0 0 0,7 18-48 0 0,-1 1 0 0 0,-1 0 0 0 0,0 0-1 0 0,-2 2 1 0 0,-20-21 0 0 0,27 31-38 0 0,-1 0-1 0 0,0 1 0 0 0,0 0 1 0 0,-1 1-1 0 0,0 0 0 0 0,-1 1 0 0 0,1 0 1 0 0,-1 0-1 0 0,0 1 0 0 0,-1 1 1 0 0,-19-5-1 0 0,25 8-218 0 0,0 0 1 0 0,0 1-1 0 0,0-1 1 0 0,0 2-1 0 0,0-1 0 0 0,0 0 1 0 0,-1 1-1 0 0,1 1 0 0 0,1-1 1 0 0,-1 1-1 0 0,0 0 1 0 0,0 1-1 0 0,1-1 0 0 0,-1 2 1 0 0,1-1-1 0 0,0 0 0 0 0,-11 9 1 0 0,9-2-7050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22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617 45 3224 0 0,'-3'-4'8806'0'0,"-3"-2"-7446"0"0,0-3 590 0 0,5 8-1674 0 0,1-1 0 0 0,-1 1 0 0 0,0-1 0 0 0,0 1 0 0 0,0 0 0 0 0,0 0 1 0 0,0-1-1 0 0,-3 0 0 0 0,0 0 64 0 0,0 0 1 0 0,0 0-1 0 0,0 1 0 0 0,0-1 1 0 0,-1 1-1 0 0,1 0 0 0 0,0 1 1 0 0,-1-1-1 0 0,1 1 0 0 0,-1 0 1 0 0,1 0-1 0 0,-1 0 1 0 0,1 1-1 0 0,-6 0 0 0 0,-18 1 512 0 0,-6-3-69 0 0,15 0-423 0 0,-25 3 0 0 0,17 1-162 0 0,-52 12 0 0 0,65-11-93 0 0,1 0 0 0 0,0 1 0 0 0,0 1 0 0 0,0 0 0 0 0,-20 14 0 0 0,20-11-6 0 0,-1 1 0 0 0,1 0 0 0 0,1 1-1 0 0,0 1 1 0 0,0 0 0 0 0,2 0 0 0 0,-1 1-1 0 0,1 1 1 0 0,1 0 0 0 0,1 0 0 0 0,-14 30-1 0 0,13-17-81 0 0,1 1 0 0 0,1 0 0 0 0,1 0 0 0 0,-2 36 0 0 0,1 115-11 0 0,7-170 8 0 0,3 67 70 0 0,-2-65-27 0 0,0-1-1 0 0,1 1 0 0 0,1-1 1 0 0,7 19-1 0 0,-6-18 8 0 0,1 0 0 0 0,1-1 0 0 0,0 1 0 0 0,0-1 0 0 0,1-1 0 0 0,0 1-1 0 0,14 13 1 0 0,-14-17-26 0 0,0 0-1 0 0,1 0 0 0 0,-1-1 0 0 0,1 0 0 0 0,1 0 0 0 0,-1-1 0 0 0,0 0 1 0 0,1 0-1 0 0,0-1 0 0 0,10 2 0 0 0,11 1 78 0 0,0-1 1 0 0,0-1-1 0 0,1-2 0 0 0,-1-1 0 0 0,59-7 1 0 0,-28-2 122 0 0,117-33 0 0 0,-129 26-68 0 0,-1-1 0 0 0,0-3 1 0 0,56-30-1 0 0,-86 39-104 0 0,0-1 0 0 0,0-1 0 0 0,-2 0 0 0 0,1-1 0 0 0,-2-1 0 0 0,0 0 1 0 0,0-1-1 0 0,-1-1 0 0 0,-1 0 0 0 0,20-33 0 0 0,-29 40-24 0 0,0 0 0 0 0,-1-1 0 0 0,0 1 0 0 0,0 0 0 0 0,-1-1 0 0 0,0 1 0 0 0,-1-1 0 0 0,0 0 0 0 0,0-14 0 0 0,-2 7 32 0 0,0 0 0 0 0,-1 1 0 0 0,-1-1 1 0 0,-9-27-1 0 0,7 28-39 0 0,-1 0 0 0 0,0 0 0 0 0,-2 1 0 0 0,0 0 0 0 0,0 0 0 0 0,-1 1 0 0 0,-1 0 0 0 0,-1 0 0 0 0,0 2 0 0 0,0-1 0 0 0,-19-15 0 0 0,9 10-25 0 0,0 1 0 0 0,-2 1 1 0 0,0 1-1 0 0,0 0 1 0 0,-1 2-1 0 0,-1 1 0 0 0,0 1 1 0 0,-32-9-1 0 0,41 17-10 0 0,1 0 0 0 0,0 1 0 0 0,-1 1 0 0 0,1 1 0 0 0,-1 0 0 0 0,1 1 0 0 0,-25 4 0 0 0,-105 30 0 0 0,121-29-250 0 0,1 2-1 0 0,0 1 1 0 0,1 0-1 0 0,-1 2 1 0 0,2 0-1 0 0,-39 28 1 0 0,60-39 137 0 0,0 0 0 0 0,-1 0 1 0 0,1 1-1 0 0,0-1 1 0 0,0 0-1 0 0,0 1 0 0 0,-1-1 1 0 0,1 0-1 0 0,0 1 1 0 0,0-1-1 0 0,0 0 0 0 0,0 1 1 0 0,0-1-1 0 0,0 0 0 0 0,0 1 1 0 0,0-1-1 0 0,0 0 1 0 0,0 1-1 0 0,0-1 0 0 0,0 1 1 0 0,0-1-1 0 0,0 0 0 0 0,0 1 1 0 0,0-1-1 0 0,0 0 1 0 0,0 1-1 0 0,0-1 0 0 0,1 0 1 0 0,-1 1-1 0 0,0-1 0 0 0,0 0 1 0 0,0 0-1 0 0,1 1 1 0 0,-1-1-1 0 0,0 0 0 0 0,0 1 1 0 0,1-1-1 0 0,-1 0 0 0 0,0 0 1 0 0,0 0-1 0 0,1 1 1 0 0,-1-1-1 0 0,0 0 0 0 0,1 0 1 0 0,-1 0-1 0 0,0 0 1 0 0,1 0-1 0 0,0 1 0 0 0,7-3-1647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25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30 397 3224 0 0,'4'-22'586'0'0,"0"2"2357"0"0,-1 3-1409 0 0,1 0 1 0 0,0 0-1 0 0,8-21 0 0 0,5-18 273 0 0,39-118 2457 0 0,-44 141-3528 0 0,-12 33-731 0 0,0 0 1 0 0,0 0-1 0 0,0 0 1 0 0,0-1 0 0 0,0 1-1 0 0,0 0 1 0 0,0 0-1 0 0,0 0 1 0 0,0 0 0 0 0,0 0-1 0 0,0 0 1 0 0,0 0-1 0 0,0 0 1 0 0,0 0 0 0 0,0 0-1 0 0,0-1 1 0 0,0 1-1 0 0,0 0 1 0 0,0 0-1 0 0,0 0 1 0 0,0 0 0 0 0,0 0-1 0 0,0 0 1 0 0,0 0-1 0 0,0 0 1 0 0,0 0 0 0 0,1 0-1 0 0,-1 0 1 0 0,0-1-1 0 0,0 1 1 0 0,0 0-1 0 0,0 0 1 0 0,0 0 0 0 0,0 0-1 0 0,0 0 1 0 0,0 0-1 0 0,0 0 1 0 0,0 0 0 0 0,0 0-1 0 0,1 0 1 0 0,-1 0-1 0 0,0 0 1 0 0,0 0 0 0 0,0 0-1 0 0,0 0 1 0 0,0 0-1 0 0,0 0 1 0 0,0 0-1 0 0,0 0 1 0 0,0 0 0 0 0,1 0-1 0 0,-1 0 1 0 0,0 0-1 0 0,0 0 1 0 0,0 0 0 0 0,0 0-1 0 0,0 0 1 0 0,0 0-1 0 0,0 0 1 0 0,3 8 50 0 0,-1 12-133 0 0,-3 9-166 0 0,-1 0 0 0 0,-1-1 0 0 0,-11 39 0 0 0,-33 82-1227 0 0,-39 54 2284 0 0,89-210-550 0 0,69-137 232 0 0,-23 56-477 0 0,31-50 628 0 0,-77 133-577 0 0,0 1 1 0 0,0-1-1 0 0,1 1 1 0 0,-1 0-1 0 0,1 0 1 0 0,0 0 0 0 0,1 0-1 0 0,-1 1 1 0 0,0-1-1 0 0,1 1 1 0 0,6-3-1 0 0,-10 6-67 0 0,0-1 0 0 0,-1 1 1 0 0,1 0-1 0 0,-1 0 0 0 0,1 0 0 0 0,-1 0 0 0 0,1 0 0 0 0,-1 0 0 0 0,1 0 0 0 0,-1 0 0 0 0,1 0 0 0 0,0 0 0 0 0,-1 0 0 0 0,1 0 0 0 0,-1 0 0 0 0,1 1 0 0 0,-1-1 0 0 0,1 0 1 0 0,-1 0-1 0 0,1 0 0 0 0,-1 1 0 0 0,1-1 0 0 0,-1 0 0 0 0,1 1 0 0 0,-1-1 0 0 0,0 0 0 0 0,1 1 0 0 0,-1-1 0 0 0,0 1 0 0 0,1-1 0 0 0,-1 1 0 0 0,0-1 0 0 0,1 1 0 0 0,-1-1 1 0 0,0 1-1 0 0,0-1 0 0 0,1 1 0 0 0,-1-1 0 0 0,0 2 0 0 0,1 2-7 0 0,0 0 0 0 0,-1 0 0 0 0,0 1 0 0 0,0 5 0 0 0,1 0 13 0 0,-1 8-10 0 0,0-1 0 0 0,-1 0 0 0 0,0 1-1 0 0,-6 25 1 0 0,-23 66 81 0 0,21-59-66 0 0,9-50-10 0 0,0 0-1 0 0,0 0 1 0 0,0 0-1 0 0,0 0 1 0 0,0 0-1 0 0,0 0 0 0 0,0 0 1 0 0,0 0-1 0 0,0 0 1 0 0,0 0-1 0 0,0 0 1 0 0,0 0-1 0 0,0 0 0 0 0,0 0 1 0 0,0 0-1 0 0,1 0 1 0 0,-1 0-1 0 0,0 0 1 0 0,0 0-1 0 0,0 0 1 0 0,0 0-1 0 0,0 0 0 0 0,0 0 1 0 0,0 0-1 0 0,0 0 1 0 0,0 0-1 0 0,0 0 1 0 0,0 0-1 0 0,0 0 0 0 0,0 1 1 0 0,0-1-1 0 0,0 0 1 0 0,0 0-1 0 0,0 0 1 0 0,0 0-1 0 0,0 0 1 0 0,0 0-1 0 0,0 0 0 0 0,0 0 1 0 0,0 0-1 0 0,0 0 1 0 0,0 0-1 0 0,0 0 1 0 0,0 0-1 0 0,0 0 1 0 0,6-7 90 0 0,6-12 36 0 0,0-1-68 0 0,-2-1-1 0 0,0 0 1 0 0,-1 0-1 0 0,-1-1 1 0 0,5-24-1 0 0,-6 17-61 0 0,-2 10 0 0 0,4-37 0 0 0,-6 28 24 0 0,-1 22-19 0 0,-1 0 0 0 0,0-1 0 0 0,-1 1 0 0 0,0 0 0 0 0,0 0 0 0 0,0 0 0 0 0,-2-12 0 0 0,2 18-3 0 0,0 0 0 0 0,0-1 0 0 0,0 1-1 0 0,-1 0 1 0 0,1-1 0 0 0,0 1 0 0 0,0 0-1 0 0,0-1 1 0 0,0 1 0 0 0,0 0 0 0 0,0 0-1 0 0,0-1 1 0 0,-1 1 0 0 0,1 0 0 0 0,0 0-1 0 0,0-1 1 0 0,0 1 0 0 0,-1 0 0 0 0,1 0-1 0 0,0 0 1 0 0,0-1 0 0 0,0 1 0 0 0,-1 0-1 0 0,1 0 1 0 0,0 0 0 0 0,-1 0 0 0 0,1-1-1 0 0,0 1 1 0 0,0 0 0 0 0,-1 0 0 0 0,1 0-1 0 0,0 0 1 0 0,-1 0 0 0 0,1 0 0 0 0,-9 8-32 0 0,-5 16-54 0 0,14-24 84 0 0,-77 180-384 0 0,70-166 370 0 0,-91 218-25 0 0,90-213 121 0 0,6-15 81 0 0,4-12-111 0 0,25-63 365 0 0,56-164-770 0 0,-50 125 525 0 0,-30 101-48 0 0,1 0 0 0 0,7-14 1 0 0,-7 15-9 0 0,-1 1 1 0 0,0 0-1 0 0,4-13 1 0 0,-2 6 34 0 0,-4 14-148 0 0,-1 0-1 0 0,0 0 1 0 0,0 0 0 0 0,0 0 0 0 0,0-1 0 0 0,1 1-1 0 0,-1 0 1 0 0,0 0 0 0 0,0 0 0 0 0,0 0 0 0 0,1 0-1 0 0,-1 0 1 0 0,0 0 0 0 0,0 0 0 0 0,0 0 0 0 0,1 0-1 0 0,-1-1 1 0 0,0 1 0 0 0,0 0 0 0 0,0 0 0 0 0,1 0-1 0 0,-1 0 1 0 0,0 1 0 0 0,0-1 0 0 0,1 0 0 0 0,-1 0-1 0 0,0 0 1 0 0,0 0 0 0 0,0 0 0 0 0,1 0 0 0 0,-1 0-1 0 0,0 0 1 0 0,1 1-5 0 0,0 0 1 0 0,0 0-1 0 0,0 0 0 0 0,-1 1 0 0 0,1-1 0 0 0,0 0 0 0 0,-1 0 1 0 0,1 0-1 0 0,-1 1 0 0 0,1-1 0 0 0,-1 0 0 0 0,1 0 0 0 0,-1 1 0 0 0,0-1 1 0 0,0 0-1 0 0,0 2 0 0 0,0 15-38 0 0,0 0 1 0 0,-2 0-1 0 0,0 0 1 0 0,-7 23-1 0 0,3-10 15 0 0,-4 12 46 0 0,-22 60 0 0 0,4-16 12 0 0,-3-7 428 0 0,31-79-341 0 0,3-19 240 0 0,81-204-37 0 0,-63 156-555 0 0,14-35 500 0 0,-34 97-258 0 0,-1 3-10 0 0,1 0 0 0 0,-1 0 0 0 0,0 0 0 0 0,1 0-1 0 0,-1 0 1 0 0,1 0 0 0 0,-1 0 0 0 0,1 1 0 0 0,-1-1-1 0 0,1 0 1 0 0,-1 0 0 0 0,1 1 0 0 0,0-1 0 0 0,-1 0-1 0 0,1 1 1 0 0,0-1 0 0 0,0 0 0 0 0,1 0 0 0 0,-2 1-3 0 0,0 1 0 0 0,1-1 1 0 0,-1 0-1 0 0,0 0 1 0 0,1 0-1 0 0,-1 0 1 0 0,0 0-1 0 0,1 1 0 0 0,-1-1 1 0 0,0 0-1 0 0,0 0 1 0 0,1 0-1 0 0,-1 1 1 0 0,0-1-1 0 0,0 0 1 0 0,1 1-1 0 0,-1-1 0 0 0,0 0 1 0 0,0 0-1 0 0,0 1 1 0 0,1-1-1 0 0,-1 0 1 0 0,0 1-1 0 0,0-1 0 0 0,0 0 1 0 0,0 1-1 0 0,1 6-17 0 0,0-1-1 0 0,-1 1 1 0 0,0 0 0 0 0,0-1-1 0 0,0 1 1 0 0,-1-1-1 0 0,-3 12 1 0 0,2-2 2 0 0,-6 26-5 0 0,-2 0 0 0 0,-2-1 0 0 0,-1-1 0 0 0,-2 1-1 0 0,-39 70 1 0 0,35-69 23 0 0,18-46 64 0 0,1-1 0 0 0,-1 1 0 0 0,1-1 0 0 0,0 1 0 0 0,2-8 0 0 0,9-23-196 0 0,23-46 0 0 0,-12 31 148 0 0,2 0 77 0 0,2 0 0 0 0,2 1 0 0 0,34-44 0 0 0,-59 90-103 0 0,0-1-1 0 0,0 0 0 0 0,0 1 1 0 0,0 0-1 0 0,0 0 0 0 0,7-5 0 0 0,-10 8 8 0 0,1-1-1 0 0,0 1 0 0 0,-1-1 1 0 0,1 1-1 0 0,0 0 0 0 0,0-1 1 0 0,-1 1-1 0 0,1 0 0 0 0,0 0 0 0 0,0 0 1 0 0,-1-1-1 0 0,1 1 0 0 0,0 0 1 0 0,0 0-1 0 0,-1 0 0 0 0,1 0 0 0 0,0 0 1 0 0,0 1-1 0 0,-1-1 0 0 0,1 0 1 0 0,0 0-1 0 0,0 0 0 0 0,-1 1 0 0 0,1-1 1 0 0,0 0-1 0 0,0 1 0 0 0,-1-1 1 0 0,1 0-1 0 0,-1 1 0 0 0,1-1 1 0 0,0 1-1 0 0,-1-1 0 0 0,1 1 0 0 0,-1 0 1 0 0,1-1-1 0 0,-1 1 0 0 0,1-1 1 0 0,-1 1-1 0 0,0 0 0 0 0,1 0 0 0 0,-1-1 1 0 0,0 1-1 0 0,1 0 0 0 0,-1-1 1 0 0,0 2-1 0 0,2 4-15 0 0,0 1 0 0 0,0-1 0 0 0,0 0 0 0 0,-1 1 0 0 0,0-1 0 0 0,-1 0 0 0 0,0 8 0 0 0,-5 47-172 0 0,1-25 143 0 0,-9 50 1 0 0,3-29 22 0 0,-8 49 38 0 0,-8 77 70 0 0,26-153 256 0 0,0-29-182 0 0,1-2-122 0 0,1 0-1 0 0,-1 0 0 0 0,0-1 1 0 0,1 1-1 0 0,-1 0 0 0 0,0-1 1 0 0,0 1-1 0 0,0-1 0 0 0,0 1 1 0 0,0-1-1 0 0,0 0 1 0 0,1-1-1 0 0,26-63 144 0 0,22-77 0 0 0,-7 17-45 0 0,-40 118-139 0 0,0-4-19 0 0,-1 11 11 0 0,-2 8-1 0 0,-1 8-29 0 0,-1 0 0 0 0,0 0-1 0 0,-1 0 1 0 0,-8 20 0 0 0,0 8-8 0 0,-6 22 23 0 0,7-29 3 0 0,1 0 1 0 0,2 1 0 0 0,-4 69-1 0 0,11-106 29 0 0,0 1 0 0 0,0 0 0 0 0,0-1 0 0 0,0 1 0 0 0,0-1 0 0 0,0 1 0 0 0,0-1 0 0 0,0 1 0 0 0,0-1 0 0 0,0 1-1 0 0,0-1 1 0 0,0 1 0 0 0,0-1 0 0 0,0 1 0 0 0,1-1 0 0 0,-1 1 0 0 0,0-1 0 0 0,0 1 0 0 0,1-1 0 0 0,-1 1 0 0 0,0-1 0 0 0,1 0 0 0 0,0 2 0 0 0,-1-3 4 0 0,1 1 1 0 0,-1 0 0 0 0,1 0 0 0 0,-1 0 0 0 0,1 0 0 0 0,-1 0 0 0 0,0-1 0 0 0,1 1 0 0 0,-1 0 0 0 0,1 0 0 0 0,-1-1 0 0 0,0 1 0 0 0,1 0 0 0 0,-1-1 0 0 0,1 1 0 0 0,-1 0 0 0 0,0-1 0 0 0,0 1 0 0 0,1-1 0 0 0,15-25 274 0 0,51-136 86 0 0,-32 72-240 0 0,-6 12-128 0 0,-27 78-16 0 0,-1 5-24 0 0,0 7-48 0 0,-14 208-136 0 0,11-202 222 0 0,1-16 3 0 0,1 0 0 0 0,-1 0 0 0 0,1 0 0 0 0,0 0 0 0 0,0 0 0 0 0,0 0 0 0 0,0 0-1 0 0,0 0 1 0 0,0 0 0 0 0,1 0 0 0 0,-1 0 0 0 0,1 0 0 0 0,0 4 0 0 0,9-14 390 0 0,-7 3-304 0 0,1 1 0 0 0,-1-1 0 0 0,0-1 1 0 0,0 1-1 0 0,3-8 0 0 0,5-8 92 0 0,7-16-47 0 0,-1-1 0 0 0,-2 0 0 0 0,11-41-1 0 0,-9 28-103 0 0,-15 34 25 0 0,1 35-143 0 0,-2-10 30 0 0,0-1 1 0 0,0 1 0 0 0,-1 11-1 0 0,-3 4 41 0 0,2 1-1 0 0,0 0 1 0 0,2 0-1 0 0,0 0 1 0 0,2 0 0 0 0,6 27-1 0 0,-6-41 20 0 0,-3-9 0 0 0,0-1 0 0 0,0 0 0 0 0,0 1 0 0 0,1-1 0 0 0,-1 0 0 0 0,0 1 0 0 0,0-1 0 0 0,0 0 0 0 0,0 1 0 0 0,0-1 0 0 0,0 0 0 0 0,1 0 0 0 0,-1 1 0 0 0,0-1 0 0 0,0 0 0 0 0,0 0 0 0 0,1 1 0 0 0,-1-1 0 0 0,0 0 0 0 0,0 0 0 0 0,1 1 0 0 0,-1-1 0 0 0,0 0 0 0 0,1 0 0 0 0,-1 0 0 0 0,0 0 0 0 0,1 0 0 0 0,-1 0 0 0 0,0 1 0 0 0,1-1 0 0 0,-1 0 0 0 0,0 0 0 0 0,1 0 0 0 0,-1 0 0 0 0,0 0 0 0 0,0 0 0 0 0,1 0 0 0 0,-1 0 0 0 0,0 0 0 0 0,1 0 0 0 0,-1-1 0 0 0,0 1 0 0 0,1 0 0 0 0,-1 0 0 0 0,0 0 0 0 0,1 0 0 0 0,-1 0 0 0 0,0-1 0 0 0,0 1 0 0 0,1 0 0 0 0,-1 0 0 0 0,1-1 0 0 0,1 0 13 0 0,1 0-1 0 0,0-1 0 0 0,-1 0 1 0 0,1 1-1 0 0,-1-1 1 0 0,0 0-1 0 0,0 0 0 0 0,1-1 1 0 0,-1 1-1 0 0,-1 0 1 0 0,1-1-1 0 0,3-4 0 0 0,0-1 35 0 0,-1-1 0 0 0,7-16 0 0 0,-3 4-20 0 0,-1 0 0 0 0,0-1 1 0 0,-2 0-1 0 0,-1 0 1 0 0,-1 0-1 0 0,1-26 1 0 0,-4 47-28 0 0,0 1 0 0 0,0-1 1 0 0,0 1-1 0 0,0-1 1 0 0,0 1-1 0 0,0-1 1 0 0,0 1-1 0 0,0-1 0 0 0,0 1 1 0 0,0 0-1 0 0,-1-1 1 0 0,1 1-1 0 0,0-1 1 0 0,0 1-1 0 0,0-1 0 0 0,-1 1 1 0 0,1-1-1 0 0,0 1 1 0 0,-1 0-1 0 0,1-1 1 0 0,0 1-1 0 0,-1 0 0 0 0,1-1 1 0 0,0 1-1 0 0,-1 0 1 0 0,1-1-1 0 0,-1 1 1 0 0,-1-1-5 0 0,1 1 0 0 0,0 0 0 0 0,0 0 1 0 0,0 0-1 0 0,0 0 0 0 0,0 0 0 0 0,0 0 1 0 0,0 0-1 0 0,0 0 0 0 0,0 0 0 0 0,0 1 1 0 0,-2 0-1 0 0,-3 1-34 0 0,-1 1 0 0 0,1 0 1 0 0,-7 4-1 0 0,11-5 26 0 0,-32 22-92 0 0,34-24 103 0 0,0 0 0 0 0,0 0 0 0 0,0 0 0 0 0,-1 0 0 0 0,1 1 1 0 0,0-1-1 0 0,0 0 0 0 0,0 0 0 0 0,0 0 0 0 0,0 0 0 0 0,0 0 1 0 0,0 0-1 0 0,0 0 0 0 0,-1 0 0 0 0,1 0 0 0 0,0 0 0 0 0,0 0 1 0 0,0 0-1 0 0,0 0 0 0 0,0 0 0 0 0,0 0 0 0 0,0 0 0 0 0,-1 0 1 0 0,1 0-1 0 0,0 0 0 0 0,0 0 0 0 0,0 0 0 0 0,0 0 1 0 0,0 0-1 0 0,0 0 0 0 0,0 0 0 0 0,-1 0 0 0 0,1 0 0 0 0,0 0 1 0 0,0 0-1 0 0,0 0 0 0 0,0 0 0 0 0,0-1 0 0 0,0 1 0 0 0,0 0 1 0 0,0 0-1 0 0,0 0 0 0 0,-1 0 0 0 0,1 0 0 0 0,0 0 0 0 0,0 0 1 0 0,0 0-1 0 0,0 0 0 0 0,0-1 0 0 0,0 1 0 0 0,0 0 0 0 0,0 0 1 0 0,0 0-1 0 0,0 0 0 0 0,0 0 0 0 0,0 0 0 0 0,0 0 0 0 0,0-1 1 0 0,0 1-1 0 0,0 0 0 0 0,0 0 0 0 0,0 0 0 0 0,0 0 1 0 0,0 0-1 0 0,0 0 0 0 0,0-1 0 0 0,0 1 0 0 0,0 0 0 0 0,0 0 1 0 0,1-7 15 0 0,7-40 40 0 0,-3 23-55 0 0,-2 0-1 0 0,1-28 0 0 0,-1 30 2 0 0,-3 19-4 0 0,1-1 1 0 0,-1 1 0 0 0,1-1-1 0 0,-1 1 1 0 0,0-1 0 0 0,-1-5-1 0 0,1 9-22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0,-2 10-1028 0 0,0 14-921 0 0,2-17 1130 0 0,0 0-1 0 0,1 0 1 0 0,0-1 0 0 0,1 8-1 0 0,5 3-4398 0 0,2-5-314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29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520 425 10136 0 0,'0'0'1406'0'0,"7"-4"2969"0"0,-4 2-3313 0 0,1-1 0 0 0,-1 1-1 0 0,0-1 1 0 0,1 0 0 0 0,3-5 0 0 0,24-35-237 0 0,-24 32-245 0 0,3-4-449 0 0,7-11 427 0 0,36-42 1 0 0,-53 67-578 0 0,1 0 1 0 0,0 1-1 0 0,0-1 1 0 0,-1 0-1 0 0,1 1 1 0 0,0-1-1 0 0,0 0 1 0 0,0 1-1 0 0,0-1 1 0 0,-1 1-1 0 0,1 0 1 0 0,0-1-1 0 0,2 1 1 0 0,-3 0-11 0 0,1 0 1 0 0,-1 0-1 0 0,0 0 1 0 0,1 0-1 0 0,-1 0 1 0 0,1 0-1 0 0,-1 0 1 0 0,1 0 0 0 0,-1 0-1 0 0,1 0 1 0 0,-1 0-1 0 0,0 1 1 0 0,1-1-1 0 0,-1 0 1 0 0,1 0-1 0 0,-1 1 1 0 0,0-1-1 0 0,1 0 1 0 0,-1 0-1 0 0,1 1 1 0 0,0 1-60 0 0,0-1 0 0 0,0 1 1 0 0,0 0-1 0 0,0 0 0 0 0,0-1 0 0 0,-1 1 1 0 0,1 0-1 0 0,-1 0 0 0 0,1 0 1 0 0,-1-1-1 0 0,0 1 0 0 0,1 2 0 0 0,-1 8-441 0 0,0-1 0 0 0,-1 0-1 0 0,0 1 1 0 0,-4 16 0 0 0,-15 46-474 0 0,3-15 999 0 0,14-47 39 0 0,1-8 47 0 0,1 1 0 0 0,-1-1 0 0 0,1 1 0 0 0,1 0 0 0 0,-1-1-1 0 0,0 1 1 0 0,1 0 0 0 0,0-1 0 0 0,0 1 0 0 0,2 7 0 0 0,-2-11-39 0 0,1-1 0 0 0,-1 1 0 0 0,1-1-1 0 0,-1 1 1 0 0,1-1 0 0 0,-1 1 0 0 0,1-1 0 0 0,-1 0-1 0 0,1 1 1 0 0,0-1 0 0 0,-1 0 0 0 0,1 1 0 0 0,0-1 0 0 0,-1 0-1 0 0,1 0 1 0 0,0 1 0 0 0,-1-1 0 0 0,1 0 0 0 0,0 0 0 0 0,0 0-1 0 0,-1 0 1 0 0,1 0 0 0 0,0 0 0 0 0,-1 0 0 0 0,1 0-1 0 0,0 0 1 0 0,-1-1 0 0 0,1 1 0 0 0,0 0 0 0 0,0 0 0 0 0,-1-1-1 0 0,1 1 1 0 0,-1 0 0 0 0,2-1 0 0 0,2-1 60 0 0,0 0 0 0 0,0 0 0 0 0,0-1 1 0 0,5-3-1 0 0,23-23 386 0 0,44-51 0 0 0,-38 38-229 0 0,-21 22-406 0 0,8-8-60 0 0,-25 29 206 0 0,0-1 0 0 0,0 0 0 0 0,0 0 0 0 0,0 0 0 0 0,0 0 0 0 0,0 0 0 0 0,0 0 0 0 0,0 1 0 0 0,0-1 0 0 0,0 0 0 0 0,0 0 0 0 0,0 0 0 0 0,0 0 0 0 0,0 0 0 0 0,0 0 0 0 0,0 0 0 0 0,0 0 0 0 0,1 1 0 0 0,-1-1 0 0 0,0 0 0 0 0,0 0 0 0 0,0 0 0 0 0,0 0 0 0 0,0 0 0 0 0,0 0 0 0 0,0 0 0 0 0,0 0 0 0 0,0 0 0 0 0,1 0 0 0 0,-1 0 0 0 0,0 0 0 0 0,0 0 0 0 0,0 0 0 0 0,0 1 0 0 0,0-1 0 0 0,0 0 0 0 0,1 0 0 0 0,-1 0 0 0 0,0 0 0 0 0,0 0 0 0 0,0-1 0 0 0,0 1 0 0 0,0 0 0 0 0,0 0 0 0 0,1 0 0 0 0,-1 0 0 0 0,0 0 0 0 0,0 0 0 0 0,0 0 0 0 0,0 0 0 0 0,0 0 0 0 0,0 0 0 0 0,0 0 0 0 0,0 0 0 0 0,1 0 0 0 0,-1 0 0 0 0,0 0 0 0 0,0-1 0 0 0,0 1 0 0 0,0 0 0 0 0,0 0 0 0 0,0 0 0 0 0,0 0 0 0 0,-2 9 0 0 0,2-9 0 0 0,-13 47 82 0 0,7-28 6 0 0,1 0-1 0 0,-5 36 0 0 0,9-44-39 0 0,0-8-41 0 0,1 1 0 0 0,-1-1 0 0 0,1 0 0 0 0,0 0 0 0 0,0 0 1 0 0,0 1-1 0 0,0-1 0 0 0,0 0 0 0 0,1 0 0 0 0,-1 1 0 0 0,2 3 1 0 0,-1-7 29 0 0,-1 0 0 0 0,0 1 0 0 0,0-1 1 0 0,1 0-1 0 0,-1 0 0 0 0,0 0 1 0 0,0 1-1 0 0,1-1 0 0 0,-1 0 0 0 0,0 0 1 0 0,1 0-1 0 0,-1 0 0 0 0,0 0 1 0 0,0 0-1 0 0,1 0 0 0 0,-1 1 0 0 0,0-1 1 0 0,1 0-1 0 0,-1 0 0 0 0,0 0 1 0 0,1 0-1 0 0,-1 0 0 0 0,0 0 0 0 0,1-1 1 0 0,-1 1-1 0 0,0 0 0 0 0,1 0 1 0 0,-1 0-1 0 0,0 0 0 0 0,0 0 0 0 0,1 0 1 0 0,-1 0-1 0 0,0-1 0 0 0,1 1 1 0 0,9-7 356 0 0,-8 6-312 0 0,13-11-73 0 0,0-1 0 0 0,-1 0 0 0 0,-1 0 1 0 0,0-1-1 0 0,-1-1 0 0 0,0 0 0 0 0,-1-1 0 0 0,15-30 1 0 0,-24 42 0 0 0,1 0-1 0 0,-1 1 1 0 0,-1 0-1 0 0,1-1 1 0 0,0 0 0 0 0,-1 1-1 0 0,0-1 1 0 0,0 0-1 0 0,0 0 1 0 0,0 1-1 0 0,0-1 1 0 0,-1 0 0 0 0,0-6-1 0 0,0 10-6 0 0,-1-1 0 0 0,1 0-1 0 0,-1 0 1 0 0,0 0 0 0 0,1 1-1 0 0,-1-1 1 0 0,0 0 0 0 0,1 1 0 0 0,-1-1-1 0 0,0 0 1 0 0,0 1 0 0 0,0-1-1 0 0,0 1 1 0 0,1 0 0 0 0,-1-1-1 0 0,0 1 1 0 0,0-1 0 0 0,0 1 0 0 0,0 0-1 0 0,0 0 1 0 0,0 0 0 0 0,0 0-1 0 0,0 0 1 0 0,0 0 0 0 0,0 0-1 0 0,0 0 1 0 0,-1 0 0 0 0,-27 3 145 0 0,13 2 20 0 0,0 0 0 0 0,-16 8 1 0 0,-2 1 276 0 0,33-13-409 0 0,-1-1 0 0 0,1 0 1 0 0,0 1-1 0 0,0-1 1 0 0,-1 0-1 0 0,1 1 0 0 0,0-1 1 0 0,-1 0-1 0 0,1 0 1 0 0,0 0-1 0 0,-1 0 0 0 0,1-1 1 0 0,0 1-1 0 0,-3-1 1 0 0,4 1-23 0 0,-1 0 0 0 0,1 0 1 0 0,0 0-1 0 0,0-1 1 0 0,-1 1-1 0 0,1 0 0 0 0,0 0 1 0 0,0 0-1 0 0,0 0 1 0 0,0-1-1 0 0,-1 1 0 0 0,1 0 1 0 0,0 0-1 0 0,0-1 1 0 0,0 1-1 0 0,0 0 0 0 0,0 0 1 0 0,-1-1-1 0 0,1 1 1 0 0,0 0-1 0 0,0 0 0 0 0,0-1 1 0 0,0 1-1 0 0,0 0 1 0 0,0 0-1 0 0,0-1 0 0 0,6-11 159 0 0,19-15-132 0 0,51-43-1 0 0,-59 55-38 0 0,-6 8-70 0 0,-11 7 64 0 0,0 0 0 0 0,0 0 0 0 0,0 0 0 0 0,0 0 0 0 0,0 0 1 0 0,0 0-1 0 0,0 1 0 0 0,0-1 0 0 0,0 0 0 0 0,1 0 0 0 0,-1 0 0 0 0,0 0 0 0 0,0 0 0 0 0,0 1 0 0 0,0-1 1 0 0,0 0-1 0 0,0 0 0 0 0,0 0 0 0 0,0 0 0 0 0,0 0 0 0 0,0 1 0 0 0,0-1 0 0 0,0 0 0 0 0,0 0 1 0 0,0 0-1 0 0,0 0 0 0 0,0 0 0 0 0,0 0 0 0 0,-1 1 0 0 0,1-1 0 0 0,0 0 0 0 0,0 0 0 0 0,0 0 0 0 0,0 0 1 0 0,0 0-1 0 0,0 0 0 0 0,0 1 0 0 0,0-1 0 0 0,-1 0 0 0 0,-12 23-276 0 0,-11 9 246 0 0,-45 46 0 0 0,-10 13-29 0 0,62-68 6 0 0,3-7 19 0 0,1 2 0 0 0,1-1 0 0 0,0 2 0 0 0,1 0 0 0 0,-8 22 0 0 0,19-41 40 0 0,-1 0 1 0 0,1 1-1 0 0,0-1 0 0 0,0 0 1 0 0,0 0-1 0 0,0 1 0 0 0,-1-1 0 0 0,1 0 1 0 0,0 0-1 0 0,0 1 0 0 0,0-1 0 0 0,0 0 1 0 0,0 1-1 0 0,0-1 0 0 0,0 0 0 0 0,0 1 1 0 0,0-1-1 0 0,0 0 0 0 0,0 0 1 0 0,0 1-1 0 0,0-1 0 0 0,0 0 0 0 0,0 1 1 0 0,1-1-1 0 0,-1 0 0 0 0,0 0 0 0 0,0 1 1 0 0,0-1-1 0 0,0 0 0 0 0,0 0 1 0 0,1 1-1 0 0,-1-1 0 0 0,0 0 0 0 0,0 1 1 0 0,11-4 175 0 0,12-12 111 0 0,30-27-320 0 0,37-33-174 0 0,-76 62 171 0 0,0-1 1 0 0,-1 0-1 0 0,21-32 0 0 0,-33 45 43 0 0,0 0 0 0 0,0 0 0 0 0,-1 0-1 0 0,1 0 1 0 0,0 0 0 0 0,-1 0 0 0 0,1 0 0 0 0,-1 0-1 0 0,0 0 1 0 0,1-1 0 0 0,-1 1 0 0 0,0 0 0 0 0,0 0-1 0 0,1 0 1 0 0,-1-1 0 0 0,0 1 0 0 0,0 0 0 0 0,0 0-1 0 0,-1-2 1 0 0,0 2-1 0 0,1 0-1 0 0,-1 1 0 0 0,0-1 1 0 0,1 1-1 0 0,-1-1 1 0 0,0 1-1 0 0,0-1 0 0 0,0 1 1 0 0,1 0-1 0 0,-1-1 1 0 0,0 1-1 0 0,0 0 0 0 0,0 0 1 0 0,0 0-1 0 0,0 0 1 0 0,1 0-1 0 0,-1 0 1 0 0,0 0-1 0 0,0 0 0 0 0,0 0 1 0 0,0 0-1 0 0,0 0 1 0 0,0 0-1 0 0,1 0 0 0 0,-1 1 1 0 0,-1 0-1 0 0,-13 3-4 0 0,1 2-1 0 0,0 0 1 0 0,0 1 0 0 0,1 0-1 0 0,-24 17 1 0 0,18-12-69 0 0,9-5-26 0 0,0-1 0 0 0,-13 12-1 0 0,19-15 77 0 0,4-5 14 0 0,5-4 3 0 0,98-79 61 0 0,-74 60 83 0 0,-10 7-180 0 0,0 0 0 0 0,22-30 0 0 0,-41 46 51 0 0,-6 5 20 0 0,-6 6 34 0 0,-30 28 7 0 0,24-21-43 0 0,-20 21-1 0 0,-31 34-57 0 0,-14 17-60 0 0,16-16-88 0 0,61-67 184 0 0,13-27 128 0 0,4-3-125 0 0,2 1 1 0 0,0 0-1 0 0,29-36 0 0 0,-13 18-4 0 0,-10 16-7 0 0,-11 15 3 0 0,0 0 0 0 0,-1 0 0 0 0,0 0 0 0 0,-1-1 0 0 0,0 0 0 0 0,7-20 0 0 0,-13 31-6 0 0,0 1-1 0 0,0-1 1 0 0,1 0-1 0 0,-1 1 0 0 0,0-1 1 0 0,0 1-1 0 0,0-1 0 0 0,0 0 1 0 0,0 1-1 0 0,0-1 0 0 0,0 1 1 0 0,0-1-1 0 0,0 0 0 0 0,0 1 1 0 0,0-1-1 0 0,0 0 0 0 0,0 1 1 0 0,0-1-1 0 0,-1 1 0 0 0,1-1 1 0 0,0 1-1 0 0,0-1 0 0 0,-1 1 1 0 0,1-1-1 0 0,0 1 0 0 0,-1-1 1 0 0,0 0-1 0 0,0 1 0 0 0,1 0 0 0 0,-1-1 0 0 0,0 1 1 0 0,0 0-1 0 0,0 0 0 0 0,0 0 0 0 0,1 0 0 0 0,-1 0 0 0 0,0 0 0 0 0,0 0 0 0 0,0 0 1 0 0,0 0-1 0 0,0 1 0 0 0,1-1 0 0 0,-1 0 0 0 0,-1 1 0 0 0,-7 3 0 0 0,2 0-1 0 0,-15 9 0 0 0,19-11 2 0 0,-24 17-17 0 0,1 1 1 0 0,-41 43-1 0 0,9-8-1 0 0,-26 30 59 0 0,31-28-20 0 0,46-53-22 0 0,7-4 0 0 0,0 0 0 0 0,0 0 0 0 0,0 0 0 0 0,0 0 0 0 0,1 0 0 0 0,-1 0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0 0 0,-1 0 0 0 0,1 0 0 0 0,0 0 0 0 0,0 0 0 0 0,0 0 0 0 0,0 0 0 0 0,0 0 0 0 0,0 0 0 0 0,0 0 0 0 0,0 0 0 0 0,0 0 0 0 0,0 0 0 0 0,-1 0 0 0 0,6-6 0 0 0,89-83 27 0 0,-60 58 21 0 0,20-15 9 0 0,16-15-61 0 0,-60 52-7 0 0,1 0 1 0 0,0 0-1 0 0,0 1 0 0 0,19-10 1 0 0,-30 29 63 0 0,-3-5-53 0 0,0 1 0 0 0,0 0 0 0 0,0-1 0 0 0,-8 11 0 0 0,-2 5 0 0 0,-22 36 0 0 0,-57 73 0 0 0,83-118 5 0 0,0-2-1 0 0,-13 12 1 0 0,19-19 0 0 0,-1-1 1 0 0,0 0 0 0 0,0 0 0 0 0,0 0 0 0 0,0 0-1 0 0,-1-1 1 0 0,1 0 0 0 0,-1 0 0 0 0,1 0 0 0 0,-6 1 0 0 0,8-2 1 0 0,1-1 0 0 0,0 0 0 0 0,0 1 0 0 0,-1-1 0 0 0,1 0 1 0 0,0 0-1 0 0,0 0 0 0 0,-1 0 0 0 0,1 0 0 0 0,0 0 0 0 0,0-1 1 0 0,-1 1-1 0 0,1 0 0 0 0,0-1 0 0 0,0 1 0 0 0,0-1 0 0 0,-1 1 1 0 0,1-1-1 0 0,0 1 0 0 0,0-1 0 0 0,-1-1 0 0 0,1 1-8 0 0,-1 0-1 0 0,1-1 0 0 0,0 1 1 0 0,1-1-1 0 0,-1 1 0 0 0,0-1 1 0 0,0 1-1 0 0,1-1 0 0 0,-1 0 1 0 0,1 1-1 0 0,-1-1 0 0 0,1 0 1 0 0,-1-2-1 0 0,1-3-32 0 0,0 1 0 0 0,0 0 0 0 0,0-1 1 0 0,1 1-1 0 0,0 0 0 0 0,0 0 0 0 0,3-8 0 0 0,4-6 85 0 0,0 1 0 0 0,2 0 0 0 0,0 0 0 0 0,1 1-1 0 0,24-30 1 0 0,-10 19-88 0 0,0 1-1 0 0,42-34 0 0 0,-62 58 33 0 0,3-3-6 0 0,0 1 1 0 0,13-8-1 0 0,-20 13 11 0 0,1 0-1 0 0,-1 0 0 0 0,1 0 0 0 0,-1 0 1 0 0,1 1-1 0 0,-1-1 0 0 0,1 0 1 0 0,0 1-1 0 0,-1 0 0 0 0,1-1 1 0 0,0 1-1 0 0,-1 0 0 0 0,1 0 0 0 0,0 0 1 0 0,-1 0-1 0 0,1 0 0 0 0,0 0 1 0 0,-1 0-1 0 0,1 1 0 0 0,0-1 1 0 0,-1 1-1 0 0,3 0 0 0 0,-3 0 1 0 0,-1-1 0 0 0,1 1 0 0 0,-1 0 0 0 0,0-1 0 0 0,1 1 0 0 0,-1 0 0 0 0,0-1 0 0 0,0 1 0 0 0,1 0 0 0 0,-1-1 0 0 0,0 1 0 0 0,0 0 0 0 0,0-1 0 0 0,0 1 0 0 0,0 0 0 0 0,0 0 0 0 0,0-1 0 0 0,0 1 0 0 0,0 0 0 0 0,0-1 0 0 0,0 1 0 0 0,-1 0 0 0 0,1-1 0 0 0,-1 2 0 0 0,-6 18 0 0 0,7-20 0 0 0,-7 11 27 0 0,0 0 0 0 0,-1-1 0 0 0,-1 0 0 0 0,1 0 0 0 0,-1-1 0 0 0,-15 12 0 0 0,10-10 9 0 0,1-1-1 0 0,-2-1 1 0 0,1 0-1 0 0,-1-1 1 0 0,-20 8-1 0 0,-1-3-59 0 0,-45 11 1 0 0,66-20-92 0 0,-1-1 1 0 0,0 0 0 0 0,-30 0-1 0 0,41-3 122 0 0,-1 0-1 0 0,0 0 1 0 0,0-1-1 0 0,1 0 1 0 0,-1 0-1 0 0,1 0 1 0 0,-1-1-1 0 0,1 0 1 0 0,-1 0-1 0 0,1 0 1 0 0,0 0-1 0 0,0-1 1 0 0,0 0-1 0 0,-6-4 1 0 0,10 5 14 0 0,-1 0 1 0 0,0 0 0 0 0,1 0-1 0 0,-1 1 1 0 0,1-2-1 0 0,-1 1 1 0 0,1 0-1 0 0,0 0 1 0 0,0 0 0 0 0,0 0-1 0 0,0-1 1 0 0,1 1-1 0 0,-1-1 1 0 0,1 1 0 0 0,-1 0-1 0 0,1-1 1 0 0,0 1-1 0 0,0-1 1 0 0,0 1-1 0 0,0-1 1 0 0,0 1 0 0 0,0 0-1 0 0,1-1 1 0 0,-1 1-1 0 0,1-1 1 0 0,0 1 0 0 0,0 0-1 0 0,0-1 1 0 0,0 1-1 0 0,1-2 1 0 0,2-3-39 0 0,1 0 1 0 0,-1 0-1 0 0,1 0 0 0 0,0 1 1 0 0,1 0-1 0 0,0 0 0 0 0,11-9 1 0 0,109-75-148 0 0,-105 78 136 0 0,1 0-1 0 0,0 1 0 0 0,1 2 1 0 0,30-10-1 0 0,-50 18 29 0 0,0 0 0 0 0,0 1 0 0 0,0-1 0 0 0,0 1 0 0 0,0 0 0 0 0,0 0 0 0 0,1 0 0 0 0,-1 0 0 0 0,0 0 0 0 0,0 1 0 0 0,0-1 0 0 0,0 1 0 0 0,4 1 0 0 0,-5-1 0 0 0,-1 0 0 0 0,0 0 0 0 0,1-1 0 0 0,-1 1 0 0 0,0 0 0 0 0,0 1 0 0 0,1-1 0 0 0,-1 0 0 0 0,0 0 0 0 0,0 0 0 0 0,0 1 0 0 0,-1-1 0 0 0,1 0 0 0 0,0 1 0 0 0,0-1 0 0 0,-1 1 0 0 0,1-1 0 0 0,-1 1 0 0 0,1-1 0 0 0,-1 1 0 0 0,0 0 0 0 0,1-1 0 0 0,-1 1 0 0 0,0-1 0 0 0,0 1 0 0 0,0 0 0 0 0,-1 2 0 0 0,0 6-4 0 0,-1 0 1 0 0,0 0-1 0 0,0 0 0 0 0,-1 0 1 0 0,-1 0-1 0 0,0-1 0 0 0,0 1 1 0 0,-1-1-1 0 0,-11 17 0 0 0,2-6-22 0 0,-1-1 0 0 0,-1-1 0 0 0,-19 19 0 0 0,-5-2-63 0 0,0-1 1 0 0,-3-3-1 0 0,0-1 1 0 0,-52 27-1 0 0,74-46 89 0 0,-41 15 0 0 0,54-23 0 0 0,0-1 0 0 0,-1 0 0 0 0,1 0 0 0 0,-1-1 0 0 0,1 0 0 0 0,-1-1 0 0 0,1 0 0 0 0,-14-1 0 0 0,20 1 2 0 0,0 0 0 0 0,1 0 0 0 0,-1-1 0 0 0,0 1-1 0 0,0-1 1 0 0,1 1 0 0 0,-1-1 0 0 0,0 0 0 0 0,1 1 0 0 0,-1-1-1 0 0,0 0 1 0 0,1 0 0 0 0,-1 0 0 0 0,1 0 0 0 0,0-1 0 0 0,-1 1 0 0 0,1 0-1 0 0,0 0 1 0 0,0-1 0 0 0,0 1 0 0 0,0-1 0 0 0,0 1 0 0 0,0-1-1 0 0,0 1 1 0 0,0-1 0 0 0,1 0 0 0 0,-1 1 0 0 0,0-1 0 0 0,1 0 0 0 0,0 0-1 0 0,-1 0 1 0 0,1 1 0 0 0,0-1 0 0 0,0 0 0 0 0,0 0 0 0 0,0 0-1 0 0,0 1 1 0 0,1-5 0 0 0,1-2 7 0 0,0 0 0 0 0,0 1 0 0 0,0-1 0 0 0,1 0 0 0 0,1 1 0 0 0,-1-1 0 0 0,7-8 0 0 0,18-27 18 0 0,2 2-1 0 0,1 1 1 0 0,63-61-1 0 0,-63 72 11 0 0,2 1-1 0 0,0 2 0 0 0,2 2 1 0 0,68-37-1 0 0,-100 60-6 0 0,9-6 56 0 0,0 2 0 0 0,27-9 0 0 0,-36 13-83 0 0,-1 0 1 0 0,1 1-1 0 0,0-1 0 0 0,0 1 1 0 0,-1-1-1 0 0,1 1 0 0 0,0 0 1 0 0,0 0-1 0 0,0 0 0 0 0,0 1 0 0 0,-1-1 1 0 0,1 1-1 0 0,0-1 0 0 0,0 1 1 0 0,-1 0-1 0 0,1 0 0 0 0,0 0 1 0 0,-1 1-1 0 0,1-1 0 0 0,3 4 0 0 0,-4-3-1 0 0,0 0 0 0 0,-1 0-1 0 0,1 0 1 0 0,-1 0 0 0 0,1 1-1 0 0,-1-1 1 0 0,0 0 0 0 0,0 1-1 0 0,0-1 1 0 0,0 1 0 0 0,0 0-1 0 0,-1-1 1 0 0,1 1 0 0 0,-1 0-1 0 0,0-1 1 0 0,0 5-1 0 0,0 2 14 0 0,-1 0 0 0 0,1 0-1 0 0,-5 14 1 0 0,2-13 3 0 0,0 0-1 0 0,-1-1 1 0 0,0 1-1 0 0,-1-1 1 0 0,0 1-1 0 0,0-1 1 0 0,-1-1-1 0 0,0 1 1 0 0,-1-1-1 0 0,0 0 1 0 0,0-1-1 0 0,0 1 1 0 0,-1-1-1 0 0,-9 6 1 0 0,-3 0 3 0 0,0 0 0 0 0,-1-1-1 0 0,0-1 1 0 0,-1-1 0 0 0,-24 8 0 0 0,26-11-21 0 0,0-2 0 0 0,-32 6 0 0 0,41-9 0 0 0,0-1 0 0 0,0-1 0 0 0,0 0 0 0 0,0 0 0 0 0,0-1 0 0 0,-18-4 0 0 0,24 4 0 0 0,-1-1-1 0 0,1 0 1 0 0,0 0-1 0 0,-1 0 1 0 0,1-1-1 0 0,0 1 1 0 0,0-1-1 0 0,-6-6 1 0 0,8 7 3 0 0,1 0 0 0 0,0 0 1 0 0,-1-1-1 0 0,1 1 1 0 0,0-1-1 0 0,1 1 0 0 0,-1-1 1 0 0,0 0-1 0 0,1 0 1 0 0,-1 0-1 0 0,1 0 0 0 0,0 0 1 0 0,0 0-1 0 0,0 0 1 0 0,1 0-1 0 0,-1-5 0 0 0,0 3-3 0 0,1 0-1 0 0,0-1 1 0 0,1 1-1 0 0,-1 0 0 0 0,1 0 1 0 0,0 0-1 0 0,1-1 1 0 0,-1 1-1 0 0,5-8 0 0 0,1-2-38 0 0,17-24 0 0 0,-14 23 34 0 0,-2 4-4 0 0,1 1 0 0 0,-1 0 1 0 0,2 1-1 0 0,-1 0 0 0 0,2 1 0 0 0,-1 0 0 0 0,14-9 0 0 0,-4 5-4 0 0,1 1 0 0 0,0 0-1 0 0,32-11 1 0 0,-45 20 13 0 0,1 0 0 0 0,-1 0 0 0 0,1 1 0 0 0,0 1 0 0 0,0-1 0 0 0,0 1 0 0 0,0 1 0 0 0,0-1 0 0 0,10 2 0 0 0,-15 0 0 0 0,0-1 0 0 0,1 1 0 0 0,-1 0 0 0 0,0 1 0 0 0,0-1 0 0 0,1 1 0 0 0,-1-1 0 0 0,0 1 0 0 0,-1 1 0 0 0,1-1 0 0 0,0 0 0 0 0,-1 1 0 0 0,1 0 0 0 0,-1 0 0 0 0,0 0 0 0 0,0 0 0 0 0,0 0 0 0 0,0 1 0 0 0,0-1 0 0 0,2 6 0 0 0,-2-2 3 0 0,1-1 0 0 0,-1 1-1 0 0,-1 0 1 0 0,0 0 0 0 0,0 0 0 0 0,0 0 0 0 0,-1 0-1 0 0,0 1 1 0 0,0-1 0 0 0,-1 0 0 0 0,0 1 0 0 0,0-1-1 0 0,0 0 1 0 0,-1 1 0 0 0,0-1 0 0 0,-1 0-1 0 0,0 0 1 0 0,0 0 0 0 0,0 0 0 0 0,-1 0 0 0 0,0 0-1 0 0,-6 8 1 0 0,2-3 2 0 0,-1-1 1 0 0,0 0-1 0 0,0-1 0 0 0,-1 0 1 0 0,0-1-1 0 0,-1 1 0 0 0,0-2 1 0 0,-1 1-1 0 0,0-2 0 0 0,0 1 1 0 0,-19 8-1 0 0,5-5 6 0 0,-1-1-1 0 0,0-1 1 0 0,-1-2 0 0 0,1-1-1 0 0,-54 6 1 0 0,66-11-1 0 0,-1-1 0 0 0,1 0 0 0 0,0-1 0 0 0,0-1 0 0 0,0 0 0 0 0,-20-6-1 0 0,27 5 1 0 0,-1 1 0 0 0,1-1 0 0 0,-1 0 0 0 0,1-1 0 0 0,0 0 0 0 0,0 0-1 0 0,1 0 1 0 0,-1-1 0 0 0,1 0 0 0 0,0 0 0 0 0,0-1 0 0 0,-9-11-1 0 0,13 13-8 0 0,0 1 0 0 0,1-1 0 0 0,-1 0 0 0 0,1 1 0 0 0,0-1 0 0 0,0 0 0 0 0,1 0 0 0 0,-1 1-1 0 0,1-1 1 0 0,-1 0 0 0 0,1 0 0 0 0,1 0 0 0 0,-1 0 0 0 0,0 0 0 0 0,1 0 0 0 0,0 1-1 0 0,2-7 1 0 0,-1 2-10 0 0,1 0 0 0 0,0 0-1 0 0,0 0 1 0 0,1 0 0 0 0,0 1-1 0 0,10-14 1 0 0,3 0-2 0 0,1 2-1 0 0,1 0 1 0 0,0 1-1 0 0,2 1 1 0 0,0 0 0 0 0,1 2-1 0 0,36-20 1 0 0,-42 27 11 0 0,0 1 1 0 0,0 0-1 0 0,1 2 1 0 0,-1-1 0 0 0,1 2-1 0 0,1 0 1 0 0,-1 2-1 0 0,0-1 1 0 0,1 2-1 0 0,-1 0 1 0 0,1 2 0 0 0,25 2-1 0 0,-36-2 0 0 0,-1 1 0 0 0,1 0 0 0 0,-1 0 0 0 0,1 0 0 0 0,-1 1 0 0 0,0 0 0 0 0,0 0 0 0 0,0 0 0 0 0,0 1 0 0 0,0 0 0 0 0,-1 0 0 0 0,0 1 0 0 0,0-1 0 0 0,0 1 0 0 0,0 0 0 0 0,-1 0 0 0 0,0 1 0 0 0,0-1 0 0 0,0 1 0 0 0,-1 0 0 0 0,4 8 0 0 0,-3-4 0 0 0,-1 0 0 0 0,1 0 0 0 0,-2 1 0 0 0,1-1 0 0 0,-2 1 0 0 0,1-1 0 0 0,-1 1 0 0 0,-1 0 0 0 0,0 0 0 0 0,0-1 0 0 0,-1 1 0 0 0,-5 19 0 0 0,3-18 11 0 0,-1 0 0 0 0,0-1 0 0 0,-1 1 0 0 0,-1-1 0 0 0,0-1 0 0 0,0 1 1 0 0,-1-1-1 0 0,0 0 0 0 0,-1-1 0 0 0,0 1 0 0 0,0-1 0 0 0,-1-1 0 0 0,0 0 0 0 0,-1 0 0 0 0,0-1 0 0 0,-12 7 0 0 0,15-10 1 0 0,1-1-1 0 0,0 0 1 0 0,-1 0-1 0 0,0-1 1 0 0,1 0-1 0 0,-1 0 1 0 0,0 0-1 0 0,0-1 1 0 0,0 0-1 0 0,0 0 1 0 0,0-1-1 0 0,0 0 1 0 0,0 0-1 0 0,0-1 1 0 0,0 0 0 0 0,0 0-1 0 0,0-1 1 0 0,-13-4-1 0 0,15 4-3 0 0,0 0 0 0 0,0 0 0 0 0,0-1 0 0 0,0 0 0 0 0,1 0 0 0 0,-1 0 0 0 0,1 0 0 0 0,-1-1 0 0 0,1 0 1 0 0,0 0-1 0 0,1 0 0 0 0,-1 0 0 0 0,1-1 0 0 0,-1 1 0 0 0,2-1 0 0 0,-1 0 0 0 0,0 0 0 0 0,1 0 0 0 0,0 0 0 0 0,0 0 0 0 0,0-1 0 0 0,1 1 0 0 0,0-1 0 0 0,-1-7 0 0 0,1 1-12 0 0,2 1-1 0 0,-1-1 1 0 0,1 0-1 0 0,1 1 1 0 0,0-1-1 0 0,0 1 1 0 0,1-1-1 0 0,1 1 1 0 0,0 0-1 0 0,1 0 1 0 0,0 1-1 0 0,0 0 1 0 0,1-1-1 0 0,0 2 1 0 0,10-12-1 0 0,-2 3-5 0 0,2 1 0 0 0,0 1-1 0 0,0 1 1 0 0,2 0 0 0 0,0 1-1 0 0,36-22 1 0 0,-43 30 8 0 0,-1 1-1 0 0,1 0 1 0 0,0 0 0 0 0,0 1-1 0 0,0 0 1 0 0,1 1 0 0 0,18-3-1 0 0,-26 6 2 0 0,0 0 0 0 0,1-1-1 0 0,-1 1 1 0 0,0 1 0 0 0,0-1-1 0 0,0 1 1 0 0,0-1 0 0 0,0 1-1 0 0,0 0 1 0 0,0 1 0 0 0,0-1-1 0 0,0 1 1 0 0,0-1 0 0 0,-1 1-1 0 0,1 1 1 0 0,-1-1 0 0 0,1 0-1 0 0,-1 1 1 0 0,0-1 0 0 0,0 1-1 0 0,0 0 1 0 0,0 0 0 0 0,0 0-1 0 0,-1 1 1 0 0,3 3 0 0 0,0 2 1 0 0,-1 0 0 0 0,1 0-1 0 0,-2 1 1 0 0,0-1 0 0 0,0 1 0 0 0,-1 0 0 0 0,0 0 0 0 0,0-1 0 0 0,-1 1 0 0 0,0 0-1 0 0,-1 0 1 0 0,0 0 0 0 0,-1 0 0 0 0,-3 18 0 0 0,-2-3 13 0 0,-1 0 0 0 0,0 0 0 0 0,-2 0 1 0 0,-18 34-1 0 0,14-36 8 0 0,0 0 0 0 0,-1 0 0 0 0,-2-2 0 0 0,0 0-1 0 0,-1-1 1 0 0,-1 0 0 0 0,0-1 0 0 0,-2-2 0 0 0,-32 24 0 0 0,38-32 1 0 0,0 0 0 0 0,0-1 1 0 0,-1-1-1 0 0,0 0 0 0 0,-1-1 0 0 0,-21 6 0 0 0,32-11-14 0 0,0 0 0 0 0,0 0 0 0 0,-1 0-1 0 0,1-1 1 0 0,0 0 0 0 0,0 0 0 0 0,0 0 0 0 0,0 0-1 0 0,0-1 1 0 0,0 0 0 0 0,0 0 0 0 0,0-1 0 0 0,0 1 0 0 0,0-1-1 0 0,0 0 1 0 0,0 0 0 0 0,1-1 0 0 0,-1 1 0 0 0,1-1 0 0 0,0 0-1 0 0,0 0 1 0 0,0-1 0 0 0,0 1 0 0 0,-4-6 0 0 0,1 0-6 0 0,1 0-1 0 0,0 0 1 0 0,1 0 0 0 0,0-1 0 0 0,1 0 0 0 0,0 0 0 0 0,0 0-1 0 0,1-1 1 0 0,0 1 0 0 0,1-1 0 0 0,0 1 0 0 0,1-1-1 0 0,0 0 1 0 0,0 0 0 0 0,1 0 0 0 0,1 0 0 0 0,0 1 0 0 0,3-16-1 0 0,0 7 1 0 0,1 1 0 0 0,1 0 0 0 0,0 0 0 0 0,1 1 0 0 0,1 0 0 0 0,1 0-1 0 0,0 1 1 0 0,1 0 0 0 0,22-26 0 0 0,-20 28-2 0 0,1 2 0 0 0,1-1 0 0 0,0 2 0 0 0,24-16 0 0 0,67-32 0 0 0,-94 54 0 0 0,1 0 0 0 0,-1 0 0 0 0,1 1 0 0 0,0 0 0 0 0,0 1 0 0 0,23-3 0 0 0,-29 6 0 0 0,-1-1 0 0 0,1 1 0 0 0,-1 1 0 0 0,1-1 0 0 0,-1 1 0 0 0,1 0 0 0 0,-1 0 0 0 0,0 0 0 0 0,1 1 0 0 0,-1 0 0 0 0,0 0 0 0 0,0 0 0 0 0,0 1 0 0 0,0-1 0 0 0,0 1 0 0 0,-1 0 0 0 0,7 7 0 0 0,-4-4 2 0 0,-2 1-1 0 0,1 0 1 0 0,-1 0 0 0 0,0 1 0 0 0,0-1-1 0 0,-1 1 1 0 0,0 0 0 0 0,0 0-1 0 0,-1 1 1 0 0,0-1 0 0 0,-1 1-1 0 0,0-1 1 0 0,0 1 0 0 0,0 0-1 0 0,-1 0 1 0 0,-1 0 0 0 0,0 0-1 0 0,-1 9 1 0 0,1-6 1 0 0,-2 0-1 0 0,0 0 0 0 0,0 1 1 0 0,-1-2-1 0 0,-1 1 1 0 0,0 0-1 0 0,-1-1 1 0 0,0 1-1 0 0,0-1 1 0 0,-1-1-1 0 0,-1 1 1 0 0,-12 16-1 0 0,4-11 9 0 0,0 0-1 0 0,-1-1 1 0 0,0 0-1 0 0,-1-2 0 0 0,-1 1 1 0 0,0-2-1 0 0,-1-1 1 0 0,0 0-1 0 0,-1-1 1 0 0,0-2-1 0 0,0 0 1 0 0,-1 0-1 0 0,-32 5 1 0 0,47-11-7 0 0,0-1 1 0 0,0-1-1 0 0,-1 1 0 0 0,1-1 1 0 0,0 0-1 0 0,0 0 1 0 0,-1-1-1 0 0,1 0 1 0 0,0 0-1 0 0,0 0 0 0 0,0-1 1 0 0,0 0-1 0 0,0 0 1 0 0,0 0-1 0 0,0-1 0 0 0,1 0 1 0 0,-1 0-1 0 0,1-1 1 0 0,0 1-1 0 0,0-1 1 0 0,0 0-1 0 0,0-1 0 0 0,1 1 1 0 0,0-1-1 0 0,0 0 1 0 0,0 0-1 0 0,0 0 1 0 0,1 0-1 0 0,0-1 0 0 0,0 1 1 0 0,0-1-1 0 0,1 0 1 0 0,0 0-1 0 0,0 0 1 0 0,1 0-1 0 0,-1 0 0 0 0,1 0 1 0 0,0 0-1 0 0,1-1 1 0 0,0-10-1 0 0,1 6-7 0 0,1 1 1 0 0,0-1-1 0 0,1 0 0 0 0,0 1 1 0 0,1 0-1 0 0,0 0 0 0 0,0 0 1 0 0,1 0-1 0 0,1 1 0 0 0,-1-1 1 0 0,2 1-1 0 0,-1 1 0 0 0,1-1 1 0 0,14-12-1 0 0,-1 3-5 0 0,0 1 0 0 0,2 0 0 0 0,0 2 0 0 0,42-22 0 0 0,-43 26 8 0 0,0 1 0 0 0,1 1 0 0 0,0 2 0 0 0,1 0 0 0 0,-1 1 0 0 0,1 1 0 0 0,1 1 0 0 0,38-1 0 0 0,-58 4 0 0 0,1 2 0 0 0,0-1 0 0 0,0 1 0 0 0,0-1 0 0 0,0 1 0 0 0,-1 1 0 0 0,1-1 0 0 0,0 1 0 0 0,-1-1 0 0 0,1 2 0 0 0,-1-1 0 0 0,0 0 0 0 0,1 1 0 0 0,-1-1 0 0 0,-1 1 0 0 0,1 1 0 0 0,0-1 0 0 0,-1 0 0 0 0,1 1 0 0 0,-1 0 0 0 0,0-1 0 0 0,0 1 0 0 0,0 0 0 0 0,-1 1 0 0 0,0-1 0 0 0,0 0 0 0 0,0 1 0 0 0,0-1 0 0 0,0 1 0 0 0,-1 0 0 0 0,0 0 0 0 0,0-1 0 0 0,0 1 0 0 0,-1 0 0 0 0,0 0 0 0 0,0 8 0 0 0,-2 1-3 0 0,-1-1-1 0 0,-1 1 0 0 0,0-1 1 0 0,-1 0-1 0 0,0 0 1 0 0,-1 0-1 0 0,0-1 1 0 0,-11 15-1 0 0,-1-1-7 0 0,-1-1 1 0 0,-36 35-1 0 0,40-44 5 0 0,-1-1-1 0 0,-1-1 1 0 0,0-1-1 0 0,-37 21 1 0 0,44-28 3 0 0,0-2 1 0 0,0 1-1 0 0,0-1 0 0 0,0-1 1 0 0,-1 0-1 0 0,1 0 0 0 0,-1-1 1 0 0,0-1-1 0 0,0 0 0 0 0,1 0 1 0 0,-22-2-1 0 0,28 0 3 0 0,0 0 0 0 0,0 0 0 0 0,0 0 0 0 0,0-1 0 0 0,0 1 0 0 0,1-1 0 0 0,-1 0 0 0 0,0 0 0 0 0,1-1 0 0 0,-1 1 0 0 0,1-1 0 0 0,0 0 0 0 0,0 0 0 0 0,0 0 0 0 0,0 0 0 0 0,1 0 0 0 0,-1 0 0 0 0,1-1 0 0 0,0 1 0 0 0,0-1 0 0 0,0 0 0 0 0,0 0 0 0 0,0 0 0 0 0,1 0 0 0 0,0 0 0 0 0,0 0 0 0 0,0 0 0 0 0,0 0 0 0 0,1 0 0 0 0,0 0 0 0 0,0-1 0 0 0,0 1 0 0 0,0 0 0 0 0,1-5 0 0 0,1 2 0 0 0,0 0 0 0 0,1 0 0 0 0,0 0 0 0 0,0 1 0 0 0,0-1 0 0 0,1 1 0 0 0,0 0 0 0 0,0 0 0 0 0,10-11 0 0 0,4-3 0 0 0,30-23 0 0 0,-13 15 0 0 0,1 1 0 0 0,0 2 0 0 0,2 2 0 0 0,1 1 0 0 0,71-28 0 0 0,-101 47 0 0 0,1-1 0 0 0,-1 2 0 0 0,1 0 0 0 0,0 0 0 0 0,0 1 0 0 0,0 0 0 0 0,0 0 0 0 0,0 1 0 0 0,0 1 0 0 0,12 1 0 0 0,-19-1 0 0 0,-1-1 0 0 0,0 1 0 0 0,0 0 0 0 0,1 0 0 0 0,-1 1 0 0 0,0-1 0 0 0,0 0 0 0 0,0 1 0 0 0,0-1 0 0 0,-1 1 0 0 0,1 0 0 0 0,0-1 0 0 0,-1 1 0 0 0,1 0 0 0 0,-1 0 0 0 0,1 0 0 0 0,-1 0-1 0 0,0 0 1 0 0,0 0 0 0 0,0 1 0 0 0,0-1 0 0 0,0 0 0 0 0,-1 1 0 0 0,1-1 0 0 0,-1 0 0 0 0,1 1 0 0 0,-1 2 0 0 0,1 3 2 0 0,-1-1-1 0 0,0 1 1 0 0,0 0-1 0 0,-1-1 0 0 0,0 1 1 0 0,0 0-1 0 0,-3 9 1 0 0,-1-3 5 0 0,-1 0 0 0 0,0 0 0 0 0,-1 0-1 0 0,-13 19 1 0 0,-40 45 12 0 0,55-72-14 0 0,0-1 0 0 0,-1 1 0 0 0,0-1 0 0 0,0 0 0 0 0,0 0 0 0 0,-1 0 1 0 0,1-1-1 0 0,-1 0 0 0 0,-9 3 0 0 0,13-6-3 0 0,1 0 0 0 0,0 0 0 0 0,-1-1 0 0 0,1 1 0 0 0,0-1 0 0 0,-1 1-1 0 0,1-1 1 0 0,-1 0 0 0 0,1 0 0 0 0,-1 0 0 0 0,1 0 0 0 0,0-1 0 0 0,-1 1 0 0 0,1 0 0 0 0,-1-1 0 0 0,1 0 0 0 0,0 0 0 0 0,0 0 0 0 0,-1 0 0 0 0,1 0 0 0 0,0 0 0 0 0,0 0 0 0 0,0-1 0 0 0,0 1 0 0 0,0-1 0 0 0,0 1 0 0 0,1-1 0 0 0,-1 0 0 0 0,1 0 0 0 0,-1 0 0 0 0,1 0-1 0 0,-1 0 1 0 0,0-3 0 0 0,0 3-1 0 0,1-1 0 0 0,0 1-1 0 0,0-1 1 0 0,0 1 0 0 0,0-1-1 0 0,0 0 1 0 0,0 0-1 0 0,1 0 1 0 0,-1 1 0 0 0,1-1-1 0 0,0 0 1 0 0,0 0 0 0 0,0 0-1 0 0,0 0 1 0 0,2-4 0 0 0,-1 2-12 0 0,0 1 0 0 0,1-1 0 0 0,0 0 0 0 0,0 1 1 0 0,0 0-1 0 0,1-1 0 0 0,-1 1 0 0 0,5-5 1 0 0,4-3-20 0 0,-1 1 1 0 0,2 0 0 0 0,-1 1-1 0 0,23-15 1 0 0,-25 19 24 0 0,0 1 0 0 0,1 0 0 0 0,-1 1 0 0 0,1 0 0 0 0,0 0 0 0 0,0 1 0 0 0,0 0 0 0 0,0 1 0 0 0,1 0 0 0 0,-1 1 0 0 0,11-1 0 0 0,-16 3 13 0 0,-1-1 0 0 0,1 1 1 0 0,-1 0-1 0 0,0 0 0 0 0,1 0 0 0 0,4 3 0 0 0,-6-3-12 0 0,-2-1 3 0 0,-1 1 0 0 0,1-1-1 0 0,-1 1 1 0 0,1-1 0 0 0,-1 1-1 0 0,0-1 1 0 0,1 1-1 0 0,-1-1 1 0 0,1 1 0 0 0,-1-1-1 0 0,0 1 1 0 0,0-1 0 0 0,1 1-1 0 0,-1 0 1 0 0,0-1-1 0 0,0 1 1 0 0,0-1 0 0 0,0 1-1 0 0,1 0 1 0 0,-1-1 0 0 0,0 2-1 0 0,0 15-19 0 0,0-14 19 0 0,-1 0-165 0 0,1-1 1 0 0,0 1-1 0 0,-1 0 1 0 0,0 0-1 0 0,0-1 1 0 0,0 1-1 0 0,0 0 0 0 0,0-1 1 0 0,0 1-1 0 0,-1-1 1 0 0,1 0-1 0 0,-1 1 0 0 0,0-1 1 0 0,1 0-1 0 0,-1 0 1 0 0,0 0-1 0 0,-4 3 1 0 0,2-2-620 0 0,0 0 0 0 0,-1 0 1 0 0,1 0-1 0 0,0-1 0 0 0,-1 1 1 0 0,0-1-1 0 0,1 0 1 0 0,-11 2-1 0 0,3-3-7800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31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419 545 18223 0 0,'-9'31'1654'0'0,"6"-25"-1364"0"0,0-2 1417 0 0,12-18-495 0 0,-6 7-1004 0 0,-1-1 0 0 0,0 1 0 0 0,-1-1 0 0 0,1 1-1 0 0,-1-1 1 0 0,-1 1 0 0 0,0-1 0 0 0,0-13 0 0 0,-4-3 181 0 0,-7-33 0 0 0,4 26 75 0 0,5 24-268 0 0,1-1-1 0 0,0 0 1 0 0,0 0 0 0 0,1 0-1 0 0,1-12 1 0 0,-1 17-167 0 0,1-1 0 0 0,-1 1 0 0 0,1 0 0 0 0,0-1 0 0 0,0 1 1 0 0,1 0-1 0 0,-1 0 0 0 0,1 0 0 0 0,-1 0 0 0 0,1 0 0 0 0,0 0 0 0 0,0 0 1 0 0,0 1-1 0 0,5-5 0 0 0,-1 1-12 0 0,0 1 0 0 0,1 0 0 0 0,-1 0 1 0 0,1 1-1 0 0,13-7 0 0 0,-16 9 0 0 0,0 1 0 0 0,0 0 0 0 0,0 0 0 0 0,-1 1 0 0 0,1-1 0 0 0,0 1 0 0 0,0-1 0 0 0,0 1 0 0 0,0 0 0 0 0,0 1 0 0 0,0-1 0 0 0,0 1 0 0 0,7 2 0 0 0,-6-2-34 0 0,1 1-1 0 0,-1 1 0 0 0,0-1 1 0 0,0 1-1 0 0,0 0 1 0 0,0 0-1 0 0,0 0 0 0 0,0 1 1 0 0,-1-1-1 0 0,0 1 1 0 0,0 0-1 0 0,0 1 0 0 0,0-1 1 0 0,-1 1-1 0 0,1-1 1 0 0,-1 1-1 0 0,0 0 0 0 0,2 7 1 0 0,-2-5 7 0 0,0 0 0 0 0,-1 1 0 0 0,0-1 0 0 0,0 0 1 0 0,-1 1-1 0 0,0 0 0 0 0,0-1 0 0 0,-1 1 0 0 0,0-1 0 0 0,0 1 1 0 0,-1 0-1 0 0,0-1 0 0 0,-4 13 0 0 0,0-5 49 0 0,0-1 1 0 0,-2 1-1 0 0,0-2 0 0 0,0 1 1 0 0,-1-1-1 0 0,-1 0 0 0 0,0-1 1 0 0,-1 0-1 0 0,0 0 0 0 0,-1-1 1 0 0,-12 10-1 0 0,16-16-41 0 0,0 0-1 0 0,0-1 1 0 0,0 0 0 0 0,0 0-1 0 0,-1 0 1 0 0,0-1 0 0 0,1 0-1 0 0,-1 0 1 0 0,0-1-1 0 0,-1 0 1 0 0,1-1 0 0 0,0 0-1 0 0,0 0 1 0 0,-1 0 0 0 0,1-1-1 0 0,0-1 1 0 0,-15-1-1 0 0,15 0-4 0 0,0 0-1 0 0,1 0 0 0 0,-1 0 1 0 0,1-1-1 0 0,-1 0 1 0 0,1 0-1 0 0,0-1 0 0 0,0 0 1 0 0,1 0-1 0 0,-1-1 0 0 0,1 0 1 0 0,0 0-1 0 0,0 0 0 0 0,1-1 1 0 0,-1 0-1 0 0,1 0 0 0 0,1 0 1 0 0,-9-14-1 0 0,9 12-8 0 0,1 0-1 0 0,0 0 1 0 0,0 0-1 0 0,0-1 0 0 0,1 1 1 0 0,1-1-1 0 0,-1 1 1 0 0,1-1-1 0 0,1 0 1 0 0,-1 0-1 0 0,2 0 1 0 0,-1 1-1 0 0,1-1 0 0 0,0 0 1 0 0,1 1-1 0 0,5-16 1 0 0,-3 9 78 0 0,1 1 0 0 0,0 0 0 0 0,2-1-1 0 0,10-18 1 0 0,-12 25-48 0 0,1 1 0 0 0,0-1 0 0 0,0 1 0 0 0,0 0 0 0 0,1 1 0 0 0,0 0 0 0 0,1 0 0 0 0,10-7-1 0 0,-8 7-16 0 0,0 0 0 0 0,-1 1 0 0 0,2 1 0 0 0,-1 0-1 0 0,1 0 1 0 0,-1 1 0 0 0,1 0 0 0 0,0 1-1 0 0,15-2 1 0 0,-18 4-1 0 0,0 0 1 0 0,0 0-1 0 0,0 1 0 0 0,-1 0 1 0 0,1 0-1 0 0,0 0 0 0 0,-1 1 0 0 0,1 1 1 0 0,-1-1-1 0 0,0 1 0 0 0,1 0 1 0 0,-1 1-1 0 0,-1 0 0 0 0,9 5 0 0 0,-9-4-18 0 0,0 0-1 0 0,-1 1 1 0 0,1 0-1 0 0,-1 0 1 0 0,0 0-1 0 0,0 0 1 0 0,-1 1-1 0 0,0 0 1 0 0,0 0-1 0 0,-1 0 0 0 0,0 0 1 0 0,3 8-1 0 0,-3-5 50 0 0,-1 0 0 0 0,0 0-1 0 0,0 0 1 0 0,-1 0 0 0 0,0 1-1 0 0,0-1 1 0 0,-1 0-1 0 0,-3 19 1 0 0,0-6-30 0 0,-2-1-1 0 0,0 0 0 0 0,-1 0 1 0 0,-1-1-1 0 0,-2 1 1 0 0,0-2-1 0 0,-1 1 1 0 0,-23 35-1 0 0,23-42 63 0 0,-1-1 0 0 0,0 1 0 0 0,-21 18 0 0 0,27-27-47 0 0,0-2 0 0 0,0 1 0 0 0,-1 0 0 0 0,0-1 0 0 0,1 0 0 0 0,-1 0 0 0 0,0-1 0 0 0,0 1 0 0 0,0-1 0 0 0,-1-1 0 0 0,1 1 0 0 0,-13 0 0 0 0,11-1-5 0 0,0-1 0 0 0,-1-1 0 0 0,1 1 0 0 0,0-2-1 0 0,-1 1 1 0 0,1-1 0 0 0,0 0 0 0 0,0-1 0 0 0,0 0 0 0 0,1 0 0 0 0,-1 0-1 0 0,1-1 1 0 0,-12-8 0 0 0,6 2 9 0 0,0-1 0 0 0,1 0 0 0 0,0 0 0 0 0,1-2 0 0 0,-19-26 0 0 0,22 28-16 0 0,1 0 0 0 0,1 0 0 0 0,0-1 0 0 0,1 0 0 0 0,0-1 0 0 0,1 1 0 0 0,1-1 0 0 0,0 0 0 0 0,0 1 0 0 0,1-1 0 0 0,1 0 0 0 0,0-1 0 0 0,1 1 0 0 0,0 0 0 0 0,1 0 0 0 0,0 0 0 0 0,1 0 0 0 0,5-16 0 0 0,-4 18 0 0 0,1 0 0 0 0,0 0 0 0 0,0 1 0 0 0,1-1 0 0 0,1 1 0 0 0,0 0 0 0 0,0 0 0 0 0,1 0 0 0 0,0 1 0 0 0,1 0 0 0 0,0 1 0 0 0,0 0 0 0 0,1 0 0 0 0,0 1 0 0 0,0 0 0 0 0,1 0 0 0 0,-1 1 0 0 0,2 0 0 0 0,-1 1 0 0 0,19-7 0 0 0,-21 9-6 0 0,0 1 1 0 0,1 0-1 0 0,-1 1 0 0 0,0-1 1 0 0,1 2-1 0 0,-1-1 0 0 0,1 1 1 0 0,-1 0-1 0 0,1 1 0 0 0,-1 0 1 0 0,10 2-1 0 0,-12-1 1 0 0,1 0 0 0 0,0 1 1 0 0,-1-1-1 0 0,0 1 0 0 0,1 1 0 0 0,-1-1 0 0 0,-1 1 0 0 0,1 0 0 0 0,0 1 1 0 0,-1-1-1 0 0,0 1 0 0 0,0 0 0 0 0,8 11 0 0 0,-7-8 10 0 0,-1 0 0 0 0,0 1-1 0 0,-1 0 1 0 0,0 0 0 0 0,0 0-1 0 0,-1 1 1 0 0,0-1 0 0 0,-1 1-1 0 0,0 0 1 0 0,0 0 0 0 0,-1-1 0 0 0,0 1-1 0 0,-1 0 1 0 0,0 0 0 0 0,-1 0-1 0 0,-1 10 1 0 0,-1-3 4 0 0,-1-1 0 0 0,0 0 0 0 0,-1 0 0 0 0,-1 0 0 0 0,0 0-1 0 0,-1-1 1 0 0,-1 0 0 0 0,-16 24 0 0 0,20-34-2 0 0,-1 1-1 0 0,0-1 0 0 0,0 0 1 0 0,0 0-1 0 0,0-1 0 0 0,-1 0 1 0 0,1 0-1 0 0,-1 0 1 0 0,0 0-1 0 0,-1-1 0 0 0,1 0 1 0 0,-1 0-1 0 0,1-1 1 0 0,-1 0-1 0 0,0 0 0 0 0,-12 2 1 0 0,7-3 5 0 0,-1 0 1 0 0,1-1-1 0 0,0 0 1 0 0,0-1-1 0 0,0 0 1 0 0,0-1-1 0 0,0-1 1 0 0,-22-7-1 0 0,24 7 55 0 0,1-1 0 0 0,0-1-1 0 0,0 0 1 0 0,0 0-1 0 0,1-1 1 0 0,-1 0 0 0 0,1 0-1 0 0,1-1 1 0 0,-1 0 0 0 0,1 0-1 0 0,0-1 1 0 0,-10-14-1 0 0,13 15-108 0 0,0 1 1 0 0,1-1-1 0 0,0 0 0 0 0,0 1 0 0 0,0-1 0 0 0,1-1 0 0 0,0 1 0 0 0,0 0 0 0 0,1 0 1 0 0,0-1-1 0 0,0 1 0 0 0,0-1 0 0 0,1 1 0 0 0,1-1 0 0 0,-1 1 0 0 0,1-1 0 0 0,4-13 0 0 0,-1 6 61 0 0,2 0 0 0 0,0 0 0 0 0,1 0-1 0 0,0 1 1 0 0,1 1 0 0 0,1-1 0 0 0,0 1-1 0 0,1 1 1 0 0,0-1 0 0 0,1 2 0 0 0,0-1-1 0 0,1 2 1 0 0,0 0 0 0 0,0 0 0 0 0,1 1-1 0 0,1 0 1 0 0,24-11 0 0 0,-28 15-100 0 0,0 0 0 0 0,1 1 0 0 0,-1 1 0 0 0,1-1 0 0 0,0 2 0 0 0,21-4 1 0 0,-27 6 78 0 0,0 0 1 0 0,1 0-1 0 0,-1 1 1 0 0,0-1-1 0 0,0 1 1 0 0,-1 0-1 0 0,1 1 1 0 0,0-1-1 0 0,0 1 1 0 0,0 0-1 0 0,-1 0 1 0 0,1 0-1 0 0,-1 1 0 0 0,0-1 1 0 0,1 1-1 0 0,-1 0 1 0 0,6 7-1 0 0,-3-3 0 0 0,0 1 0 0 0,-1 0 0 0 0,0 0-1 0 0,0 1 1 0 0,-1 0 0 0 0,0 0-1 0 0,-1 0 1 0 0,0 1 0 0 0,0-1-1 0 0,-1 1 1 0 0,0 0 0 0 0,-1 0-1 0 0,0 0 1 0 0,-1 0 0 0 0,0 0-1 0 0,0 1 1 0 0,-1-1 0 0 0,0 0-1 0 0,-1 0 1 0 0,0 1 0 0 0,-1-1-1 0 0,-3 11 1 0 0,-4 11 23 0 0,-21 52 1 0 0,25-73-13 0 0,-1 1 0 0 0,0-1 1 0 0,0-1-1 0 0,-1 1 0 0 0,-1-1 1 0 0,0-1-1 0 0,-16 16 0 0 0,10-13-2 0 0,0 0 0 0 0,-1-1 0 0 0,-1 0-1 0 0,0-2 1 0 0,0 0 0 0 0,-19 7 0 0 0,26-12-5 0 0,1-1-1 0 0,-1-1 1 0 0,1 0 0 0 0,-1 0 0 0 0,0-1 0 0 0,0 0-1 0 0,1 0 1 0 0,-1-1 0 0 0,0 0 0 0 0,0-1 0 0 0,0 0 0 0 0,0 0-1 0 0,1-1 1 0 0,-17-5 0 0 0,18 5 1 0 0,0-1-1 0 0,0-1 1 0 0,1 0 0 0 0,-1 0-1 0 0,1 0 1 0 0,-1 0 0 0 0,1-1-1 0 0,1 0 1 0 0,-1-1 0 0 0,1 1-1 0 0,0-1 1 0 0,0 0 0 0 0,0 0-1 0 0,1-1 1 0 0,0 1 0 0 0,0-1-1 0 0,1 0 1 0 0,0 0 0 0 0,0 0-1 0 0,0 0 1 0 0,1-1 0 0 0,0 1-1 0 0,-1-12 1 0 0,2 0-3 0 0,0 0 0 0 0,1 0 0 0 0,1 1 0 0 0,1-1 0 0 0,0 0 0 0 0,1 1 0 0 0,2 0 0 0 0,9-29 0 0 0,-4 22 0 0 0,1 1 0 0 0,1 0 0 0 0,1 0 0 0 0,1 1 0 0 0,24-29 0 0 0,-31 43-4 0 0,1 1 1 0 0,-1 0-1 0 0,2 0 0 0 0,-1 1 0 0 0,1 0 1 0 0,0 0-1 0 0,1 1 0 0 0,-1 0 1 0 0,16-7-1 0 0,-20 11 1 0 0,0 0 1 0 0,1 0-1 0 0,-1 1 1 0 0,1-1-1 0 0,0 1 1 0 0,-1 0-1 0 0,1 1 0 0 0,0 0 1 0 0,0-1-1 0 0,-1 2 1 0 0,1-1-1 0 0,0 1 1 0 0,-1 0-1 0 0,1 0 1 0 0,0 0-1 0 0,-1 1 1 0 0,1 0-1 0 0,-1 0 1 0 0,0 0-1 0 0,6 4 0 0 0,-2 0-6 0 0,-1 0-1 0 0,0 1 1 0 0,-1-1 0 0 0,1 2-1 0 0,-1-1 1 0 0,0 1-1 0 0,-1 0 1 0 0,0 1-1 0 0,0-1 1 0 0,-1 1-1 0 0,8 18 1 0 0,-5-8 8 0 0,-1 1 1 0 0,-1 0-1 0 0,-1 0 0 0 0,-1 0 1 0 0,2 21-1 0 0,-4-17 1 0 0,-2 0 0 0 0,-1 0 0 0 0,-8 45 0 0 0,6-52 18 0 0,-1 0-1 0 0,0-1 0 0 0,-12 30 1 0 0,12-37-8 0 0,-1 1 0 0 0,0-1 1 0 0,0-1-1 0 0,0 1 0 0 0,-1-1 1 0 0,-1 0-1 0 0,-13 14 0 0 0,16-19 3 0 0,0 0 1 0 0,0 0-1 0 0,0 0 0 0 0,0-1 0 0 0,-1 0 1 0 0,1 0-1 0 0,-1 0 0 0 0,1 0 0 0 0,-1-1 1 0 0,0 1-1 0 0,0-1 0 0 0,0 0 0 0 0,0-1 1 0 0,0 1-1 0 0,0-1 0 0 0,1 0 0 0 0,-1-1 1 0 0,0 1-1 0 0,-7-2 0 0 0,4 0 0 0 0,0 0 0 0 0,0-1-1 0 0,0 0 1 0 0,0 0 0 0 0,0-1 0 0 0,0 0-1 0 0,1 0 1 0 0,0-1 0 0 0,0 0 0 0 0,-8-7-1 0 0,-1-2-5 0 0,1-1-1 0 0,1 0 0 0 0,1-1 0 0 0,0-1 1 0 0,1 0-1 0 0,1-1 0 0 0,0 0 0 0 0,2-1 0 0 0,0 0 1 0 0,1 0-1 0 0,-8-28 0 0 0,7 14-5 0 0,2-1 1 0 0,-7-68-1 0 0,13 88-3 0 0,1 0 0 0 0,0 0 1 0 0,1 0-1 0 0,1 0 0 0 0,0 0 1 0 0,1 0-1 0 0,0 0 0 0 0,1 0 1 0 0,0 1-1 0 0,8-15 0 0 0,-8 22-8 0 0,0 0-1 0 0,0 1 0 0 0,0-1 0 0 0,0 1 1 0 0,1 0-1 0 0,0 0 0 0 0,0 0 1 0 0,0 1-1 0 0,1 0 0 0 0,0 0 0 0 0,0 0 1 0 0,0 1-1 0 0,0-1 0 0 0,0 1 0 0 0,1 1 1 0 0,-1 0-1 0 0,1 0 0 0 0,-1 0 0 0 0,1 0 1 0 0,0 1-1 0 0,0 0 0 0 0,13 1 0 0 0,-11-1 2 0 0,1 2-1 0 0,-1-1 0 0 0,1 1 0 0 0,-1 1 0 0 0,1 0 1 0 0,-1 0-1 0 0,0 1 0 0 0,0 0 0 0 0,0 1 1 0 0,0 0-1 0 0,0 0 0 0 0,-1 1 0 0 0,0 0 0 0 0,0 0 1 0 0,0 1-1 0 0,7 7 0 0 0,-5-2 9 0 0,1 1 0 0 0,-2 1-1 0 0,0 0 1 0 0,0 0 0 0 0,-2 1-1 0 0,1 0 1 0 0,-2 0 0 0 0,0 0-1 0 0,5 19 1 0 0,-6-15 1 0 0,-1 0 0 0 0,0 0 0 0 0,-2 0 1 0 0,0 1-1 0 0,-1-1 0 0 0,0 0 0 0 0,-5 31 0 0 0,4-45 0 0 0,-3 20-8 0 0,-1 0 0 0 0,-1 0 0 0 0,-1 0 1 0 0,-11 28-1 0 0,15-47 3 0 0,-1 1-1 0 0,1-1 1 0 0,-1 1 0 0 0,0-1 0 0 0,-1 0 0 0 0,1 0 0 0 0,-1 0 0 0 0,0-1 0 0 0,0 1-1 0 0,-1-1 1 0 0,1 0 0 0 0,-1 0 0 0 0,0-1 0 0 0,0 1 0 0 0,0-1 0 0 0,-1 0 0 0 0,1-1-1 0 0,-1 1 1 0 0,1-1 0 0 0,-1 0 0 0 0,0 0 0 0 0,-10 1 0 0 0,6-2-18 0 0,-1 0 0 0 0,0-1 1 0 0,1-1-1 0 0,-1 1 1 0 0,1-2-1 0 0,-1 1 0 0 0,1-1 1 0 0,0-1-1 0 0,-1 0 0 0 0,1-1 1 0 0,1 1-1 0 0,-1-2 0 0 0,0 0 1 0 0,1 0-1 0 0,0 0 0 0 0,-13-12 1 0 0,14 11 5 0 0,1 0 1 0 0,0-1 0 0 0,1 0-1 0 0,-1 0 1 0 0,1 0 0 0 0,1-1-1 0 0,-1 0 1 0 0,2 0 0 0 0,-1 0-1 0 0,1-1 1 0 0,0 0-1 0 0,0 0 1 0 0,1 0 0 0 0,1 0-1 0 0,-1 0 1 0 0,2 0 0 0 0,-1-1-1 0 0,0-13 1 0 0,3 6 7 0 0,0 0 1 0 0,1 0 0 0 0,0 0-1 0 0,2 1 1 0 0,0-1-1 0 0,1 1 1 0 0,0 0-1 0 0,1 0 1 0 0,1 0 0 0 0,11-17-1 0 0,-10 20 16 0 0,0 1 0 0 0,1 0 0 0 0,0 0-1 0 0,1 1 1 0 0,1 0 0 0 0,-1 1 0 0 0,2 0 0 0 0,-1 1 0 0 0,1 0-1 0 0,1 1 1 0 0,24-12 0 0 0,-27 15-7 0 0,-1 1 0 0 0,1 1 0 0 0,1 0 0 0 0,-1 0 0 0 0,0 1 0 0 0,1 0 0 0 0,-1 1 0 0 0,1 0 0 0 0,16 1 0 0 0,-17 1 0 0 0,-1 0 0 0 0,0 1 0 0 0,0 0 0 0 0,0 0 0 0 0,0 1 0 0 0,0 1 0 0 0,-1-1 0 0 0,0 2 0 0 0,1-1 0 0 0,-1 1 0 0 0,8 6 0 0 0,-8-4 0 0 0,0-1 0 0 0,0 2 0 0 0,0-1 0 0 0,-1 1 0 0 0,0 0 0 0 0,-1 0 0 0 0,0 1-1 0 0,0 0 1 0 0,-1 0 0 0 0,0 1 0 0 0,5 13 0 0 0,-5-9 10 0 0,-1 0-1 0 0,-1 1 1 0 0,0-1-1 0 0,-1 1 0 0 0,0 0 1 0 0,-1-1-1 0 0,-2 27 1 0 0,-3-9 21 0 0,-1 1 0 0 0,-1-1 1 0 0,-2 0-1 0 0,-1-1 0 0 0,-2 0 0 0 0,-1 0 1 0 0,-1-1-1 0 0,-2 0 0 0 0,0-2 1 0 0,-22 29-1 0 0,33-51-26 0 0,-1 0 1 0 0,0 0-1 0 0,0-1 1 0 0,-1 1-1 0 0,1-1 0 0 0,-1-1 1 0 0,-1 1-1 0 0,1-1 1 0 0,0 0-1 0 0,-1 0 1 0 0,0-1-1 0 0,0 0 1 0 0,0 0-1 0 0,0-1 0 0 0,-1 0 1 0 0,1 0-1 0 0,0-1 1 0 0,-1 0-1 0 0,1 0 1 0 0,-1 0-1 0 0,0-1 1 0 0,1 0-1 0 0,-13-2 0 0 0,12 0 0 0 0,0 1 0 0 0,1-1 0 0 0,-1 0 0 0 0,0-1 0 0 0,1 1 0 0 0,0-2 0 0 0,-1 1 0 0 0,1-1 0 0 0,1 0 0 0 0,-1 0 0 0 0,0-1 0 0 0,1 0 0 0 0,0 0 0 0 0,0 0 0 0 0,1-1 0 0 0,0 0 0 0 0,0 0 0 0 0,0-1 0 0 0,0 1 0 0 0,1-1 0 0 0,0 0 0 0 0,-4-11 0 0 0,4 8-25 0 0,1-1 1 0 0,0 1-1 0 0,1 0 0 0 0,0-1 0 0 0,0 0 0 0 0,1 1 1 0 0,1-1-1 0 0,0 0 0 0 0,0 0 0 0 0,1 1 0 0 0,0-1 1 0 0,1 0-1 0 0,0 1 0 0 0,1 0 0 0 0,0-1 1 0 0,1 1-1 0 0,0 0 0 0 0,6-11 0 0 0,-1 8 39 0 0,-1 1-1 0 0,2 0 1 0 0,-1 1 0 0 0,2 0-1 0 0,-1 1 1 0 0,1 0-1 0 0,1 0 1 0 0,0 1 0 0 0,0 1-1 0 0,1 0 1 0 0,22-10 0 0 0,-27 15-27 0 0,0 0 0 0 0,0 0 1 0 0,0 1-1 0 0,0 0 0 0 0,1 1 1 0 0,-1 0-1 0 0,1 0 0 0 0,-1 1 1 0 0,13 0-1 0 0,-14 1 4 0 0,0 0 0 0 0,-1 1 0 0 0,0-1 0 0 0,1 1 0 0 0,-1 1 0 0 0,0-1 0 0 0,0 1 0 0 0,0 0 0 0 0,0 0 0 0 0,-1 1 0 0 0,1 0 0 0 0,-1 0 0 0 0,7 6 0 0 0,-7-4 2 0 0,1 0 0 0 0,-1 0 0 0 0,0 1 0 0 0,0-1 0 0 0,0 1 0 0 0,-1 0 1 0 0,0 1-1 0 0,-1-1 0 0 0,5 12 0 0 0,-5-7 5 0 0,0-1 1 0 0,-1 1-1 0 0,0 0 1 0 0,-1 0-1 0 0,0 23 1 0 0,-3-8 25 0 0,-1-1 1 0 0,-2 1-1 0 0,-1-1 1 0 0,0 0-1 0 0,-12 28 0 0 0,14-44-9 0 0,0 0-1 0 0,0 0 0 0 0,-1-1 1 0 0,-1 1-1 0 0,0-1 0 0 0,0 0 0 0 0,0-1 1 0 0,-11 12-1 0 0,13-17-15 0 0,0 1 1 0 0,0-1-1 0 0,0 0 1 0 0,0 0-1 0 0,0-1 0 0 0,0 1 1 0 0,-1-1-1 0 0,1 0 1 0 0,-1 0-1 0 0,0 0 1 0 0,0-1-1 0 0,0 1 1 0 0,1-1-1 0 0,-1-1 0 0 0,0 1 1 0 0,0-1-1 0 0,0 1 1 0 0,0-1-1 0 0,0-1 1 0 0,-6 0-1 0 0,2-1 2 0 0,1 0-1 0 0,0 0 0 0 0,0-1 1 0 0,0-1-1 0 0,0 1 1 0 0,0-1-1 0 0,1 0 1 0 0,0-1-1 0 0,0 0 1 0 0,0 0-1 0 0,0 0 1 0 0,1-1-1 0 0,0 0 0 0 0,0 0 1 0 0,1-1-1 0 0,-1 1 1 0 0,1-1-1 0 0,1-1 1 0 0,-1 1-1 0 0,1-1 1 0 0,1 1-1 0 0,-1-1 1 0 0,1 0-1 0 0,1 0 1 0 0,-1-1-1 0 0,2 1 0 0 0,-1 0 1 0 0,1-1-1 0 0,0 1 1 0 0,1-1-1 0 0,0 1 1 0 0,1-14-1 0 0,0 11-8 0 0,1 1-1 0 0,0-1 1 0 0,0 1 0 0 0,1 0-1 0 0,0 0 1 0 0,1 0 0 0 0,0 0-1 0 0,1 0 1 0 0,0 1-1 0 0,0 0 1 0 0,1 0 0 0 0,0 0-1 0 0,1 1 1 0 0,0 0 0 0 0,0 0-1 0 0,1 1 1 0 0,0 0 0 0 0,0 0-1 0 0,1 1 1 0 0,16-10-1 0 0,-15 10-5 0 0,-1 1 0 0 0,1 1-1 0 0,1-1 1 0 0,-1 2 0 0 0,0-1-1 0 0,1 2 1 0 0,14-3 0 0 0,-19 4 6 0 0,0 0 0 0 0,1 1 0 0 0,-1 0 0 0 0,0 0 0 0 0,0 0 1 0 0,1 1-1 0 0,-1 0 0 0 0,0 0 0 0 0,0 1 0 0 0,0 0 0 0 0,0 0 1 0 0,0 0-1 0 0,-1 1 0 0 0,8 3 0 0 0,-10-3 3 0 0,1 0 1 0 0,0-1-1 0 0,-1 2 0 0 0,0-1 0 0 0,1 0 0 0 0,-1 1 1 0 0,0-1-1 0 0,-1 1 0 0 0,1 0 0 0 0,-1 0 1 0 0,0 0-1 0 0,0 0 0 0 0,2 5 0 0 0,-2-3-1 0 0,0 0 1 0 0,-1 1-1 0 0,0-1 0 0 0,0 1 0 0 0,0-1 0 0 0,-1 1 0 0 0,0-1 0 0 0,-1 10 0 0 0,-1-4 7 0 0,0-1 0 0 0,-1 1 0 0 0,0-1 0 0 0,-1 0-1 0 0,0 0 1 0 0,-1 0 0 0 0,0-1 0 0 0,-1 1 0 0 0,-12 16-1 0 0,12-19 6 0 0,0 0 1 0 0,-1-1-1 0 0,0 0 0 0 0,-1 0 0 0 0,1-1 0 0 0,-1 0 0 0 0,0 0 0 0 0,-1-1 0 0 0,1 0 0 0 0,-1-1 0 0 0,-15 6 0 0 0,16-7-1 0 0,1-1-1 0 0,-1-1 1 0 0,0 1-1 0 0,1-1 1 0 0,-1-1 0 0 0,0 1-1 0 0,0-1 1 0 0,0-1 0 0 0,1 0-1 0 0,-1 0 1 0 0,0 0 0 0 0,1-1-1 0 0,-1 0 1 0 0,1 0-1 0 0,-10-5 1 0 0,11 5-5 0 0,1-1 0 0 0,0 0 0 0 0,0 0 1 0 0,0 0-1 0 0,0-1 0 0 0,0 0 0 0 0,0 0 0 0 0,1 0 0 0 0,0 0 0 0 0,0-1 0 0 0,0 1 0 0 0,0-1 0 0 0,1 0 1 0 0,0 0-1 0 0,0-1 0 0 0,0 1 0 0 0,1-1 0 0 0,0 1 0 0 0,0-1 0 0 0,0 0 0 0 0,0 0 0 0 0,1 0 0 0 0,0 0 1 0 0,1 0-1 0 0,-1 0 0 0 0,1 0 0 0 0,0 0 0 0 0,2-10 0 0 0,0 8 10 0 0,0-1-1 0 0,0 1 1 0 0,1 0 0 0 0,0-1-1 0 0,1 1 1 0 0,0 1-1 0 0,0-1 1 0 0,1 0 0 0 0,0 1-1 0 0,0 0 1 0 0,1 0-1 0 0,6-6 1 0 0,-7 8-38 0 0,0 1 0 0 0,0-1 0 0 0,0 1 0 0 0,1 0 0 0 0,0 0 0 0 0,0 1 0 0 0,0-1 0 0 0,0 1 0 0 0,0 1 0 0 0,1-1 0 0 0,-1 1 0 0 0,1 0 0 0 0,-1 1 0 0 0,1-1-1 0 0,12 0 1 0 0,-16 2 21 0 0,-1 0 0 0 0,1 0-1 0 0,-1 1 1 0 0,1-1-1 0 0,-1 1 1 0 0,1-1-1 0 0,-1 1 1 0 0,1 0-1 0 0,-1 0 1 0 0,0 0-1 0 0,1 0 1 0 0,-1 0-1 0 0,0 0 1 0 0,0 1-1 0 0,0-1 1 0 0,0 1-1 0 0,0 0 1 0 0,0-1 0 0 0,0 1-1 0 0,-1 0 1 0 0,1 0-1 0 0,0 0 1 0 0,-1 0-1 0 0,0 1 1 0 0,0-1-1 0 0,2 4 1 0 0,-1-2-2 0 0,-1 1 1 0 0,0-1 0 0 0,0 0-1 0 0,0 1 1 0 0,-1-1 0 0 0,1 0-1 0 0,-1 1 1 0 0,0-1-1 0 0,0 1 1 0 0,-1-1 0 0 0,1 0-1 0 0,-1 1 1 0 0,0-1 0 0 0,-3 7-1 0 0,2-5 4 0 0,0-1 0 0 0,-1 1 0 0 0,0 0 0 0 0,0-1 0 0 0,0 1 0 0 0,-1-1 0 0 0,0 0 0 0 0,0 0 0 0 0,0-1 0 0 0,0 1 0 0 0,-1-1 0 0 0,0 0 0 0 0,0 0 0 0 0,0 0 0 0 0,0-1 0 0 0,-1 0 0 0 0,-9 4 0 0 0,5-2 10 0 0,0-1-1 0 0,0-1 0 0 0,0 0 1 0 0,0 0-1 0 0,-1-1 1 0 0,0 0-1 0 0,1-1 1 0 0,-1 0-1 0 0,0-1 1 0 0,-11-1-1 0 0,14 0-2 0 0,1 0 0 0 0,-1 0 0 0 0,0-1 0 0 0,1-1 0 0 0,-1 1 0 0 0,1-1 0 0 0,0-1 0 0 0,0 1 0 0 0,0-1-1 0 0,1 0 1 0 0,-1-1 0 0 0,1 0 0 0 0,0 0 0 0 0,-8-8 0 0 0,10 7-3 0 0,-1 0 0 0 0,1 0-1 0 0,0-1 1 0 0,0 1 0 0 0,1-1 0 0 0,0 0-1 0 0,0 0 1 0 0,1 0 0 0 0,0-1 0 0 0,0 1 0 0 0,0-1-1 0 0,1 1 1 0 0,1-1 0 0 0,-1 1 0 0 0,1-1-1 0 0,1-9 1 0 0,0 9-8 0 0,0 0-1 0 0,0 1 1 0 0,1-1 0 0 0,0 1-1 0 0,1-1 1 0 0,0 1-1 0 0,0 0 1 0 0,0 0 0 0 0,1 0-1 0 0,0 1 1 0 0,0-1 0 0 0,1 1-1 0 0,10-11 1 0 0,-11 13-1 0 0,1-1 1 0 0,0 1 0 0 0,0 0 0 0 0,0 1-1 0 0,1-1 1 0 0,-1 1 0 0 0,1 0-1 0 0,0 0 1 0 0,0 1 0 0 0,0 0 0 0 0,0 0-1 0 0,0 0 1 0 0,0 1 0 0 0,0 0-1 0 0,1 0 1 0 0,-1 0 0 0 0,8 1-1 0 0,-7 0-3 0 0,0 1 0 0 0,0 0 0 0 0,-1 0 0 0 0,1 1-1 0 0,0 0 1 0 0,-1 0 0 0 0,1 0 0 0 0,-1 1-1 0 0,1 0 1 0 0,-1 0 0 0 0,8 6 0 0 0,-10-5 3 0 0,0-1 0 0 0,0 0 0 0 0,0 1 0 0 0,-1 0 0 0 0,1 0 1 0 0,-1 0-1 0 0,0 0 0 0 0,0 1 0 0 0,-1-1 0 0 0,1 1 0 0 0,-1 0 0 0 0,0-1 1 0 0,0 1-1 0 0,0 0 0 0 0,-1 0 0 0 0,1 6 0 0 0,0-1 7 0 0,-1 1 0 0 0,0 0 0 0 0,-1 0 0 0 0,0 0-1 0 0,-1-1 1 0 0,0 1 0 0 0,-1 0 0 0 0,0-1 0 0 0,-6 18 0 0 0,3-15 2 0 0,0-1 0 0 0,-1 0 1 0 0,-1 0-1 0 0,0 0 0 0 0,0-1 1 0 0,-2 0-1 0 0,-12 14 0 0 0,9-12 16 0 0,-1-1 0 0 0,0-1-1 0 0,0 0 1 0 0,-1-1-1 0 0,-26 15 1 0 0,35-21-15 0 0,-1-1 1 0 0,0-1 0 0 0,-1 1-1 0 0,1-1 1 0 0,0 0 0 0 0,-1 0-1 0 0,1-1 1 0 0,-1 0-1 0 0,1 0 1 0 0,-1-1 0 0 0,0 1-1 0 0,1-2 1 0 0,-1 1 0 0 0,0-1-1 0 0,1 1 1 0 0,-1-2-1 0 0,-12-3 1 0 0,15 3-4 0 0,0 0 0 0 0,0 0-1 0 0,0 0 1 0 0,1-1 0 0 0,-1 1 0 0 0,0-1 0 0 0,1 0-1 0 0,0 0 1 0 0,0 0 0 0 0,0 0 0 0 0,0-1-1 0 0,0 1 1 0 0,1-1 0 0 0,-1 0 0 0 0,1 0 0 0 0,0 0-1 0 0,0 0 1 0 0,1 0 0 0 0,-1 0 0 0 0,1 0-1 0 0,0-1 1 0 0,0 1 0 0 0,0 0 0 0 0,1-1 0 0 0,-1 1-1 0 0,1-1 1 0 0,0 1 0 0 0,1 0 0 0 0,-1-1-1 0 0,1 1 1 0 0,-1-1 0 0 0,1 1 0 0 0,1 0 0 0 0,-1 0-1 0 0,4-8 1 0 0,1-2-9 0 0,2 1 0 0 0,-1-1-1 0 0,2 1 1 0 0,0 1 0 0 0,0-1 0 0 0,21-18-1 0 0,-24 24 3 0 0,1 1 0 0 0,1 0 0 0 0,-1 0 0 0 0,1 1 0 0 0,0 0 0 0 0,0 0 0 0 0,1 1-1 0 0,-1 0 1 0 0,1 1 0 0 0,0 0 0 0 0,0 0 0 0 0,12-2 0 0 0,-16 5 0 0 0,0-1 1 0 0,0 1-1 0 0,0 0 1 0 0,-1 0-1 0 0,1 0 1 0 0,0 1-1 0 0,0 0 0 0 0,0 0 1 0 0,-1 0-1 0 0,1 0 1 0 0,-1 1-1 0 0,1 0 1 0 0,-1 0-1 0 0,1 0 1 0 0,6 5-1 0 0,-8-4-7 0 0,0-1 1 0 0,0 1-1 0 0,0 0 0 0 0,-1 0 1 0 0,1 0-1 0 0,-1 0 0 0 0,0 0 1 0 0,0 0-1 0 0,0 1 0 0 0,0-1 0 0 0,-1 1 1 0 0,1-1-1 0 0,-1 1 0 0 0,0-1 1 0 0,0 1-1 0 0,0 0 0 0 0,-1 0 1 0 0,1 0-1 0 0,-1 6 0 0 0,0-2-108 0 0,1-6 57 0 0,-1 0 0 0 0,0-1 0 0 0,0 1 0 0 0,0 0 0 0 0,0-1 0 0 0,0 1 0 0 0,0 0 0 0 0,0-1 0 0 0,0 1 0 0 0,-1 0 0 0 0,1-1 0 0 0,-1 1 0 0 0,1-1 0 0 0,-1 1 0 0 0,0-1 0 0 0,1 1 0 0 0,-2 1-1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06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18 3224 0 0,'-3'-17'16647'0'0,"7"28"-15116"0"0,-2-7-1345 0 0,0 0 0 0 0,0 0 0 0 0,1 0 0 0 0,0-1 0 0 0,0 1 0 0 0,0-1-1 0 0,0 0 1 0 0,1 1 0 0 0,-1-2 0 0 0,1 1 0 0 0,0 0 0 0 0,0-1 0 0 0,-1 0 0 0 0,2 1 0 0 0,-1-2 0 0 0,5 3 0 0 0,-1-2 12 0 0,1 1 0 0 0,0-2 0 0 0,0 1 0 0 0,0-1 0 0 0,0-1 0 0 0,0 1 0 0 0,13-2 0 0 0,71-4 270 0 0,36 2-168 0 0,-94 3-229 0 0,141 5 231 0 0,-121-3-207 0 0,34 2 102 0 0,162 3 730 0 0,-23-10-275 0 0,-70 4-306 0 0,78 5 15 0 0,-25-11 884 0 0,63 3-685 0 0,-56 20-589 0 0,-76 2 370 0 0,-118-15-241 0 0,-15-3-64 0 0,0 0-1 0 0,1-1 1 0 0,12 1 0 0 0,2-2-126 0 0,1-1-1 0 0,-1 0 1 0 0,0-2 0 0 0,28-7 0 0 0,-37 7 90 0 0,22-2 0 0 0,9-2 0 0 0,32-3 29 0 0,-74 11 210 0 0,-3 0-172 0 0,9-1 579 0 0,-5-2-655 0 0,-4 2-84 0 0,4-4-1384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6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10 10592 0 0,'-10'6'1679'0'0,"-23"9"0"0"0,25-12-287 0 0,1 0-1 0 0,0 0 1 0 0,0 0 0 0 0,0 1 0 0 0,1 0 0 0 0,-12 10 0 0 0,17-14-958 0 0,1 2-372 0 0,0-1 0 0 0,0 0 0 0 0,1 0 0 0 0,-1 1 0 0 0,0-1 0 0 0,0 0 0 0 0,1 0 0 0 0,-1 0 0 0 0,1 1 0 0 0,-1-1 1 0 0,1 0-1 0 0,-1 0 0 0 0,1 0 0 0 0,0 0 0 0 0,-1 0 0 0 0,1 0 0 0 0,0 0 0 0 0,0 0 0 0 0,0 0 0 0 0,0-1 0 0 0,0 1 0 0 0,0 0 0 0 0,0 0 0 0 0,1 0 0 0 0,3 1 79 0 0,0 0 0 0 0,1 0 1 0 0,-1 0-1 0 0,8 1 0 0 0,-8-2-23 0 0,0 0-1 0 0,0 0 0 0 0,-1 0 0 0 0,1 1 0 0 0,5 3 0 0 0,-7-3-70 0 0,1 0 0 0 0,-1 0 0 0 0,0 1 0 0 0,-1-1-1 0 0,1 1 1 0 0,0 0 0 0 0,-1 0 0 0 0,1 0 0 0 0,-1 0 0 0 0,0 0 0 0 0,0 0-1 0 0,0 1 1 0 0,0-1 0 0 0,-1 1 0 0 0,1-1 0 0 0,-1 1 0 0 0,0 0 0 0 0,0-1-1 0 0,-1 1 1 0 0,1 4 0 0 0,-1-3 1 0 0,0-1 0 0 0,0 0 0 0 0,0 1 0 0 0,-1-1 0 0 0,0 1 0 0 0,0-1 0 0 0,0 0 0 0 0,-1 0 0 0 0,1 0 0 0 0,-1 0 0 0 0,0 0 0 0 0,0 0 0 0 0,-1 0 0 0 0,1 0 0 0 0,-1-1 0 0 0,0 1 0 0 0,-4 4 0 0 0,0-1-305 0 0,5-5-282 0 0,1 0 0 0 0,-1 0 0 0 0,0 0 0 0 0,-1 0 0 0 0,1 0 0 0 0,0 0 0 0 0,0 0 0 0 0,-1-1 0 0 0,1 1 0 0 0,-1-1 0 0 0,0 1 0 0 0,1-1 0 0 0,-1 0 1 0 0,0 0-1 0 0,1-1 0 0 0,-1 1 0 0 0,-6 0 0 0 0</inkml:trace>
  <inkml:trace contextRef="#ctx0" brushRef="#br0" timeOffset="1">360 1 21191 0 0,'0'0'2127'0'0,"-14"17"-1060"0"0,14-16-912 0 0,-1 0 0 0 0,1 0 1 0 0,0 0-1 0 0,0 0 0 0 0,-1 0 1 0 0,1 0-1 0 0,0 0 0 0 0,0 0 1 0 0,0 1-1 0 0,0-1 1 0 0,0 0-1 0 0,1 0 0 0 0,-1 0 1 0 0,0 0-1 0 0,0 0 0 0 0,1 0 1 0 0,-1 0-1 0 0,1 0 0 0 0,0 2 1 0 0,14 21-64 0 0,-7-13 372 0 0,-3-3-384 0 0,-1 1 0 0 0,0 0-1 0 0,-1 0 1 0 0,1 0-1 0 0,-2 0 1 0 0,1 1-1 0 0,-1-1 1 0 0,-1 1-1 0 0,0-1 1 0 0,0 1-1 0 0,-1 13 1 0 0,-1-17-46 0 0,1 0 0 0 0,-1-1 0 0 0,0 1 0 0 0,0-1 0 0 0,-1 0 0 0 0,0 1 1 0 0,0-1-1 0 0,0 0 0 0 0,0 0 0 0 0,-1 0 0 0 0,0 0 0 0 0,0 0 0 0 0,0-1 0 0 0,-1 1 0 0 0,1-1 1 0 0,-1 0-1 0 0,0 0 0 0 0,-1-1 0 0 0,1 1 0 0 0,-9 5 0 0 0,11-8-194 0 0,0 0 0 0 0,0 0-1 0 0,0 0 1 0 0,0 0 0 0 0,0-1 0 0 0,0 1-1 0 0,-1-1 1 0 0,1 1 0 0 0,0-1 0 0 0,0 0 0 0 0,-1 0-1 0 0,1 0 1 0 0,0 0 0 0 0,0 0 0 0 0,-1 0-1 0 0,1-1 1 0 0,0 1 0 0 0,0-1 0 0 0,0 1-1 0 0,-1-1 1 0 0,1 0 0 0 0,0 0 0 0 0,0 0-1 0 0,0 0 1 0 0,0 0 0 0 0,1-1 0 0 0,-4-1 0 0 0,-6-9-9049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33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273 246 21191 0 0,'0'0'1606'0'0,"8"-2"-904"0"0,57-24-691 0 0,-49 19 351 0 0,0 0 1 0 0,1 1-1 0 0,32-8 0 0 0,-30 11-121 0 0,-5 0-210 0 0,-1 1 0 0 0,1 1 0 0 0,0 0 0 0 0,-1 0 0 0 0,19 3 0 0 0,-28-2-32 0 0,-1 1-1 0 0,0-1 0 0 0,0 1 1 0 0,1 0-1 0 0,-1 0 0 0 0,0 1 0 0 0,0-1 1 0 0,0 1-1 0 0,0-1 0 0 0,-1 1 0 0 0,1 0 1 0 0,0 0-1 0 0,-1 0 0 0 0,1 0 0 0 0,-1 1 1 0 0,0-1-1 0 0,0 1 0 0 0,0-1 1 0 0,0 1-1 0 0,0 0 0 0 0,0 0 0 0 0,-1 0 1 0 0,1 0-1 0 0,-1 0 0 0 0,0 0 0 0 0,0 0 1 0 0,1 6-1 0 0,-1-3 15 0 0,0 1 0 0 0,-1-1-1 0 0,0 1 1 0 0,0 0 0 0 0,0-1 0 0 0,-1 1 0 0 0,0 0 0 0 0,0-1-1 0 0,-1 1 1 0 0,0-1 0 0 0,0 0 0 0 0,0 0 0 0 0,-1 1 0 0 0,0-1-1 0 0,-5 7 1 0 0,3-5 3 0 0,-1 1 0 0 0,0-1 0 0 0,0 0 0 0 0,-1-1 0 0 0,0 1 0 0 0,0-1 0 0 0,-1-1 0 0 0,0 0 0 0 0,-13 9 0 0 0,7-7-31 0 0,0-1 0 0 0,-1 0 0 0 0,0-1 0 0 0,0-1 0 0 0,-1 0 0 0 0,-22 4 0 0 0,30-8 51 0 0,-1 0 0 0 0,0-1 0 0 0,0 0 0 0 0,0 0 0 0 0,0-1 1 0 0,0 0-1 0 0,0 0 0 0 0,1-1 0 0 0,-1 0 0 0 0,0-1 0 0 0,1 0 0 0 0,0 0 0 0 0,-10-6 0 0 0,11 6 6 0 0,2-1 0 0 0,-1 1 1 0 0,0-1-1 0 0,1-1 0 0 0,-1 1 0 0 0,1-1 0 0 0,1 0 0 0 0,-1 0 0 0 0,1 0 0 0 0,-1 0 0 0 0,1-1 0 0 0,1 0 1 0 0,-1 0-1 0 0,1 0 0 0 0,0 0 0 0 0,1 0 0 0 0,-1-1 0 0 0,-2-12 0 0 0,5 12 8 0 0,0-1 1 0 0,1 1-1 0 0,0-1 0 0 0,0 1 0 0 0,0-1 0 0 0,1 1 0 0 0,0 0 1 0 0,1 0-1 0 0,0 0 0 0 0,6-12 0 0 0,-3 10-34 0 0,0 0-1 0 0,1 1 1 0 0,0 0 0 0 0,0 0-1 0 0,1 1 1 0 0,0 0-1 0 0,0 0 1 0 0,14-8 0 0 0,78-39-38 0 0,-82 45 31 0 0,0 0-9 0 0,1 0-1 0 0,0 2 1 0 0,26-7 0 0 0,-39 12 45 0 0,1 1 0 0 0,-1 0 1 0 0,1 1-1 0 0,0-1 0 0 0,-1 1 0 0 0,9 1 1 0 0,-12 0 28 0 0,1-1-1 0 0,0 1 1 0 0,-1 0 0 0 0,1 0 0 0 0,-1 1 0 0 0,1-1 0 0 0,-1 1 0 0 0,0-1 0 0 0,0 1-1 0 0,0 0 1 0 0,0 1 0 0 0,3 2 0 0 0,-3-2-65 0 0,0 0-1 0 0,0 1 1 0 0,-1-1-1 0 0,1 1 1 0 0,-1 0-1 0 0,0 0 1 0 0,0 0 0 0 0,-1 0-1 0 0,1 0 1 0 0,-1 1-1 0 0,0-1 1 0 0,0 0-1 0 0,0 1 1 0 0,-1-1-1 0 0,1 1 1 0 0,-1-1 0 0 0,0 0-1 0 0,0 1 1 0 0,-1-1-1 0 0,-1 6 1 0 0,1 0 7 0 0,-1-1 0 0 0,-1 1 1 0 0,1-1-1 0 0,-2 0 0 0 0,1 0 1 0 0,-1 0-1 0 0,-1 0 0 0 0,-6 10 1 0 0,3-9 13 0 0,0-1-1 0 0,0 0 1 0 0,0 0 0 0 0,-1-1 0 0 0,-1 0-1 0 0,1-1 1 0 0,-17 10 0 0 0,5-5 42 0 0,-1-1 1 0 0,-40 14 0 0 0,47-19-99 0 0,-1-1 1 0 0,0-1-1 0 0,0 0 0 0 0,0-1 1 0 0,-1-1-1 0 0,1-1 1 0 0,-1 0-1 0 0,1-1 1 0 0,-1-1-1 0 0,1 0 1 0 0,0-2-1 0 0,-1 0 0 0 0,1 0 1 0 0,0-1-1 0 0,0-1 1 0 0,-27-13-1 0 0,34 13 31 0 0,-1 0 0 0 0,1-1 0 0 0,0 0 0 0 0,0-1 0 0 0,0 0 0 0 0,1 0 0 0 0,-11-13 0 0 0,17 17-4 0 0,0 1 1 0 0,0-1-1 0 0,0 0 1 0 0,0 0-1 0 0,1 0 0 0 0,-1 0 1 0 0,1 0-1 0 0,0-1 1 0 0,0 1-1 0 0,0 0 0 0 0,1 0 1 0 0,-1-1-1 0 0,1 1 0 0 0,-1-1 1 0 0,1 1-1 0 0,0 0 1 0 0,1-1-1 0 0,-1 1 0 0 0,0 0 1 0 0,1-1-1 0 0,0 1 0 0 0,0 0 1 0 0,0-1-1 0 0,0 1 1 0 0,0 0-1 0 0,1 0 0 0 0,-1 0 1 0 0,3-3-1 0 0,3-3-1 0 0,1 0 1 0 0,0 1-1 0 0,0-1 0 0 0,1 2 0 0 0,0-1 1 0 0,18-10-1 0 0,-7 3 9 0 0,15-10 27 0 0,60-33 0 0 0,-72 47-16 0 0,0 0-1 0 0,1 2 1 0 0,0 0 0 0 0,28-5-1 0 0,-45 12-5 0 0,-1 1 0 0 0,1 0 0 0 0,0 1 0 0 0,0-1 0 0 0,0 1 0 0 0,0 1 0 0 0,7 0 0 0 0,-12-1-12 0 0,0 1 0 0 0,-1-1-1 0 0,1 0 1 0 0,0 1 0 0 0,-1 0 0 0 0,1-1-1 0 0,0 1 1 0 0,-1 0 0 0 0,1 0 0 0 0,-1 0-1 0 0,1 0 1 0 0,-1 0 0 0 0,0 0-1 0 0,1 0 1 0 0,-1 1 0 0 0,0-1 0 0 0,0 0-1 0 0,0 1 1 0 0,0-1 0 0 0,0 1 0 0 0,0-1-1 0 0,0 1 1 0 0,0-1 0 0 0,-1 1 0 0 0,1 0-1 0 0,0-1 1 0 0,-1 1 0 0 0,0 0-1 0 0,1 0 1 0 0,-1-1 0 0 0,0 1 0 0 0,0 0-1 0 0,0 1 1 0 0,-1 4 1 0 0,1 0 1 0 0,-2 0-1 0 0,1 0 1 0 0,-1 0-1 0 0,0-1 0 0 0,0 1 1 0 0,-1-1-1 0 0,0 1 0 0 0,0-1 1 0 0,0 0-1 0 0,-1 0 1 0 0,0-1-1 0 0,0 1 0 0 0,0-1 1 0 0,-1 0-1 0 0,0 0 0 0 0,0 0 1 0 0,-6 4-1 0 0,-2 1 6 0 0,-1 0 0 0 0,0-1 1 0 0,0 0-1 0 0,-1-2 0 0 0,0 1 0 0 0,-25 7 0 0 0,34-13 10 0 0,-1 0-1 0 0,0-1 0 0 0,0 0 1 0 0,0 0-1 0 0,0 0 1 0 0,-1-1-1 0 0,1 0 1 0 0,0 0-1 0 0,0-1 1 0 0,0 0-1 0 0,-14-4 0 0 0,17 4-5 0 0,-1-1-1 0 0,1 0 1 0 0,-1 0-1 0 0,1 0 1 0 0,0 0-1 0 0,0-1 1 0 0,0 0-1 0 0,0 0 1 0 0,0 0-1 0 0,1 0 1 0 0,-1 0-1 0 0,1-1 1 0 0,0 1-1 0 0,0-1 1 0 0,0 0-1 0 0,1 0 1 0 0,-1 0-1 0 0,-2-7 1 0 0,4 8-11 0 0,0 0 1 0 0,0 0 0 0 0,0-1-1 0 0,0 1 1 0 0,0 0 0 0 0,1-1-1 0 0,-1 1 1 0 0,1 0 0 0 0,0-1-1 0 0,0 1 1 0 0,0 0 0 0 0,1-1-1 0 0,-1 1 1 0 0,1 0 0 0 0,2-7-1 0 0,-1 6 1 0 0,0 0-1 0 0,0 1 1 0 0,0-1-1 0 0,1 0 0 0 0,-1 1 1 0 0,1-1-1 0 0,0 1 1 0 0,0 0-1 0 0,1 0 1 0 0,5-5-1 0 0,3 0-23 0 0,1 1 1 0 0,0 0-1 0 0,0 1 0 0 0,0 1 0 0 0,1 0 1 0 0,17-5-1 0 0,1 3-32 0 0,1 1 0 0 0,53-4 0 0 0,-74 10 88 0 0,-1 0 0 0 0,1 0 0 0 0,-1 1 0 0 0,0 1 0 0 0,1 0-1 0 0,-1 0 1 0 0,0 1 0 0 0,0 0 0 0 0,11 6 0 0 0,-16-6-33 0 0,0-1 1 0 0,-1 2-1 0 0,0-1 1 0 0,1 1-1 0 0,-1-1 0 0 0,-1 1 1 0 0,1 1-1 0 0,0-1 1 0 0,-1 1-1 0 0,0-1 0 0 0,0 1 1 0 0,-1 1-1 0 0,1-1 1 0 0,-1 0-1 0 0,0 1 0 0 0,0-1 1 0 0,3 13-1 0 0,-3-5 3 0 0,0-1 1 0 0,-2 1-1 0 0,1-1 0 0 0,-2 1 1 0 0,1 0-1 0 0,-2 0 0 0 0,0-1 1 0 0,0 1-1 0 0,-1-1 0 0 0,-1 1 1 0 0,-5 16-1 0 0,4-16 1 0 0,-1 0 0 0 0,-1 0 0 0 0,0 0-1 0 0,-1-1 1 0 0,0 0 0 0 0,0 0 0 0 0,-1-1 0 0 0,-1 0-1 0 0,0-1 1 0 0,-12 11 0 0 0,9-10 72 0 0,-1-1-1 0 0,0-1 1 0 0,-1 0 0 0 0,0-1-1 0 0,0 0 1 0 0,-17 6-1 0 0,20-10-32 0 0,0-1-1 0 0,0 0 0 0 0,-1 0 1 0 0,1-1-1 0 0,-1 0 0 0 0,1-1 1 0 0,-1-1-1 0 0,1 0 0 0 0,-15-1 1 0 0,20 0-92 0 0,1 0 1 0 0,-1 0 0 0 0,0-1-1 0 0,1 0 1 0 0,-1 0 0 0 0,1 0 0 0 0,0-1-1 0 0,0 1 1 0 0,0-1 0 0 0,0-1-1 0 0,0 1 1 0 0,1-1 0 0 0,0 1-1 0 0,-1-1 1 0 0,1 0 0 0 0,-5-7-1 0 0,7 7 46 0 0,-1 0-1 0 0,1 0 0 0 0,0 0 1 0 0,0 0-1 0 0,0 0 0 0 0,0 0 1 0 0,1 0-1 0 0,-1 0 0 0 0,1-1 1 0 0,0 1-1 0 0,1-1 0 0 0,-1 1 1 0 0,1-1-1 0 0,0 1 0 0 0,0-1 1 0 0,0 1-1 0 0,1-1 0 0 0,-1 1 1 0 0,1-1-1 0 0,0 1 0 0 0,3-6 1 0 0,2-3-25 0 0,0 0-1 0 0,1 1 1 0 0,0 0 0 0 0,1 0 0 0 0,0 0 0 0 0,1 1 0 0 0,1 1 0 0 0,-1 0 0 0 0,2 0-1 0 0,-1 0 1 0 0,1 2 0 0 0,20-13 0 0 0,5 0-64 0 0,1 1 0 0 0,78-28 0 0 0,-99 43 157 0 0,0 0-1 0 0,0 0 1 0 0,1 2-1 0 0,-1 0 0 0 0,1 0 1 0 0,0 2-1 0 0,25 0 0 0 0,-35 2-65 0 0,0-1-1 0 0,-1 1 0 0 0,1 0 0 0 0,0 0 0 0 0,-1 1 0 0 0,1 0 1 0 0,-1 0-1 0 0,0 1 0 0 0,0 0 0 0 0,0 0 0 0 0,0 0 0 0 0,0 1 1 0 0,0-1-1 0 0,-1 1 0 0 0,0 1 0 0 0,0-1 0 0 0,0 1 0 0 0,0 0 1 0 0,-1 0-1 0 0,0 0 0 0 0,6 10 0 0 0,-6-7 3 0 0,0 0 0 0 0,-1 0-1 0 0,1 1 1 0 0,-2-1 0 0 0,1 1 0 0 0,-1-1 0 0 0,-1 1-1 0 0,1 0 1 0 0,-2 0 0 0 0,1 0 0 0 0,-1 0 0 0 0,-2 14-1 0 0,0-8 11 0 0,-1-1 0 0 0,-1 0 0 0 0,0 0 0 0 0,-1-1-1 0 0,0 1 1 0 0,-1-1 0 0 0,-8 14 0 0 0,-4 4 15 0 0,-70 111 61 0 0,78-128-87 0 0,0-1 0 0 0,-2 0 1 0 0,1-1-1 0 0,-2 0 1 0 0,0 0-1 0 0,0-2 0 0 0,-24 16 1 0 0,30-23 5 0 0,1 0 0 0 0,0 0-1 0 0,-1 0 1 0 0,0-1 0 0 0,0 0 0 0 0,1-1 0 0 0,-1 1 0 0 0,0-1 0 0 0,-1 0 0 0 0,1-1 0 0 0,0 0 0 0 0,-8 0-1 0 0,11-1-3 0 0,0 1-1 0 0,1-1 1 0 0,-1 0-1 0 0,0 0 1 0 0,1-1-1 0 0,-1 1 1 0 0,1 0-1 0 0,-1-1 1 0 0,1 0-1 0 0,0 0 1 0 0,-1 0-1 0 0,1 0 0 0 0,0-1 1 0 0,1 1-1 0 0,-1-1 1 0 0,0 0-1 0 0,1 0 1 0 0,-1 0-1 0 0,1 0 1 0 0,0 0-1 0 0,0 0 1 0 0,0-1-1 0 0,1 1 1 0 0,-3-5-1 0 0,3 1-3 0 0,-1 0 0 0 0,1 1 0 0 0,0-1 0 0 0,0 0 0 0 0,1 1 0 0 0,0-1 0 0 0,0 0 0 0 0,1 0 0 0 0,0 1 0 0 0,0-1 0 0 0,0 0 0 0 0,1 1 0 0 0,0-1 0 0 0,0 1 0 0 0,4-7 0 0 0,1-3 0 0 0,1 1 0 0 0,1 0 0 0 0,0 0 0 0 0,21-24 0 0 0,-7 15 11 0 0,0 1-1 0 0,1 1 1 0 0,1 1 0 0 0,1 1-1 0 0,47-27 1 0 0,-62 42-11 0 0,0-1 0 0 0,0 2 0 0 0,1-1 0 0 0,-1 1 0 0 0,1 1 0 0 0,19-3 0 0 0,-26 5 0 0 0,0 1 0 0 0,0 0 0 0 0,0 0 0 0 0,0 0 0 0 0,0 1 0 0 0,0 0 0 0 0,0 0 0 0 0,7 2 0 0 0,-9-2 0 0 0,0 0 0 0 0,-1 0 0 0 0,1 1 0 0 0,-1-1 0 0 0,1 1 0 0 0,-1-1 0 0 0,0 1 0 0 0,1 0 0 0 0,-1 0 0 0 0,0 0 0 0 0,0 0 0 0 0,-1 1 0 0 0,1-1 0 0 0,0 0 0 0 0,1 5 0 0 0,-1-3 0 0 0,0-1 0 0 0,-1 1 0 0 0,0 0 0 0 0,0 0 0 0 0,0 0 0 0 0,0 0 0 0 0,-1 0 0 0 0,1 1 0 0 0,-1-1 0 0 0,0 0 0 0 0,-1 0 0 0 0,1 0 0 0 0,-1 0 0 0 0,1 0 0 0 0,-3 7 0 0 0,-3 4 0 0 0,1 0 0 0 0,-16 25 0 0 0,15-28 0 0 0,-5 8 1 0 0,-1 0 0 0 0,-1 0 1 0 0,-1-1-1 0 0,-1-1 0 0 0,0-1 0 0 0,-1 0 0 0 0,-1 0 0 0 0,-1-2 0 0 0,0 0 1 0 0,-1-2-1 0 0,0 0 0 0 0,-1 0 0 0 0,-1-2 0 0 0,-33 13 0 0 0,42-20 6 0 0,0 0-1 0 0,-1-1 0 0 0,1 0 0 0 0,-1-1 0 0 0,0 0 1 0 0,0-2-1 0 0,0 1 0 0 0,0-1 0 0 0,0-1 1 0 0,-22-4-1 0 0,29 4-5 0 0,0-1 1 0 0,1 1 0 0 0,-1-1-1 0 0,0 0 1 0 0,0-1 0 0 0,1 1 0 0 0,-1-1-1 0 0,1 0 1 0 0,0-1 0 0 0,0 1-1 0 0,0-1 1 0 0,1 0 0 0 0,-1 0-1 0 0,1-1 1 0 0,0 1 0 0 0,0-1 0 0 0,0 0-1 0 0,1 0 1 0 0,0 0 0 0 0,0 0-1 0 0,0-1 1 0 0,0 1 0 0 0,1-1-1 0 0,-2-8 1 0 0,2 7-7 0 0,0 0 0 0 0,1 0 0 0 0,0 0 1 0 0,0 0-1 0 0,1 0 0 0 0,0 0 0 0 0,0-1 0 0 0,1 1 0 0 0,0 0 0 0 0,0 0 1 0 0,1 0-1 0 0,-1 0 0 0 0,1 1 0 0 0,1-1 0 0 0,0 0 0 0 0,0 1 0 0 0,0 0 1 0 0,0-1-1 0 0,1 1 0 0 0,0 0 0 0 0,1 1 0 0 0,-1-1 0 0 0,1 1 0 0 0,0 0 1 0 0,0 0-1 0 0,1 1 0 0 0,6-5 0 0 0,6-3 36 0 0,-1 2 0 0 0,2 1 0 0 0,-1 0 0 0 0,1 1 0 0 0,1 1 0 0 0,-1 1 0 0 0,1 1 0 0 0,0 0-1 0 0,29-2 1 0 0,-44 7-61 0 0,0 0 0 0 0,0 0 0 0 0,0 0 0 0 0,0 1 0 0 0,0-1 0 0 0,0 1 0 0 0,0 1 0 0 0,0-1 0 0 0,-1 1 0 0 0,1-1 0 0 0,8 6 0 0 0,-11-6 31 0 0,1 1-1 0 0,-1-1 1 0 0,0 1-1 0 0,0-1 1 0 0,-1 1-1 0 0,1 0 0 0 0,0 0 1 0 0,-1 0-1 0 0,1 0 1 0 0,-1 0-1 0 0,1 0 1 0 0,-1 1-1 0 0,0-1 0 0 0,0 0 1 0 0,0 0-1 0 0,0 1 1 0 0,0-1-1 0 0,-1 1 1 0 0,1-1-1 0 0,-1 1 0 0 0,0-1 1 0 0,0 1-1 0 0,1-1 1 0 0,-2 5-1 0 0,0-1 11 0 0,0 0-1 0 0,0 0 0 0 0,-1 0 1 0 0,0 0-1 0 0,0 0 1 0 0,-1-1-1 0 0,1 1 1 0 0,-1-1-1 0 0,0 0 1 0 0,-1 0-1 0 0,1 0 1 0 0,-1 0-1 0 0,0 0 1 0 0,0-1-1 0 0,-1 0 0 0 0,-5 5 1 0 0,-2 1 43 0 0,-1-2 0 0 0,0 1 0 0 0,-1-2 0 0 0,1 1 1 0 0,-20 5-1 0 0,22-9-75 0 0,0 0 0 0 0,-1-1 0 0 0,1-1 0 0 0,-1 0 0 0 0,0 0 0 0 0,0-1 0 0 0,0-1 0 0 0,1 0 0 0 0,-1-1 0 0 0,0 0 0 0 0,0 0 0 0 0,1-2 0 0 0,-1 1 0 0 0,1-1 1 0 0,-1-1-1 0 0,1 0 0 0 0,0-1 0 0 0,1 0 0 0 0,-1-1 0 0 0,1 0 0 0 0,0 0 0 0 0,0-1 0 0 0,-14-13 0 0 0,15 11 17 0 0,1 0 0 0 0,1 0 0 0 0,-1 0 0 0 0,2-1 0 0 0,-1 0 0 0 0,1 0 0 0 0,1-1 0 0 0,-8-18 0 0 0,11 21 2 0 0,0 1-1 0 0,0-1 1 0 0,1 0-1 0 0,0 1 1 0 0,0-1 0 0 0,1 0-1 0 0,0 0 1 0 0,0 0-1 0 0,1 0 1 0 0,0 1 0 0 0,1-1-1 0 0,-1 0 1 0 0,1 1-1 0 0,4-10 1 0 0,-1 5-3 0 0,1 0-1 0 0,0 0 1 0 0,1 0 0 0 0,0 0-1 0 0,1 1 1 0 0,0 1 0 0 0,0-1-1 0 0,1 1 1 0 0,1 1 0 0 0,0-1-1 0 0,0 2 1 0 0,1-1 0 0 0,14-7-1 0 0,4-1 72 0 0,1 1-1 0 0,1 2 1 0 0,0 1 0 0 0,1 1-1 0 0,50-11 1 0 0,-76 22-105 0 0,0 0-1 0 0,0 0 1 0 0,0 1 0 0 0,0 0 0 0 0,0 0 0 0 0,1 1-1 0 0,-1-1 1 0 0,0 1 0 0 0,0 1 0 0 0,0-1-1 0 0,6 3 1 0 0,-9-3 40 0 0,0 1 0 0 0,-1-1-1 0 0,1 1 1 0 0,0-1-1 0 0,-1 1 1 0 0,1 0 0 0 0,-1 0-1 0 0,0 0 1 0 0,0 0 0 0 0,0 0-1 0 0,0 0 1 0 0,0 1-1 0 0,0-1 1 0 0,0 1 0 0 0,-1-1-1 0 0,0 1 1 0 0,1 0 0 0 0,-1 0-1 0 0,0-1 1 0 0,0 1 0 0 0,0 0-1 0 0,-1 0 1 0 0,1 0-1 0 0,0 4 1 0 0,-1 1 0 0 0,0 1 0 0 0,0-1 0 0 0,0 1-1 0 0,-1-1 1 0 0,0 0 0 0 0,-1 0 0 0 0,0 0 0 0 0,0 0 0 0 0,-1 0-1 0 0,0 0 1 0 0,-7 13 0 0 0,4-12 1 0 0,0 0 1 0 0,0 0-1 0 0,-1 0 1 0 0,-1-1-1 0 0,1 0 1 0 0,-1 0-1 0 0,-1-1 1 0 0,-10 8-1 0 0,6-6 1 0 0,0-1-1 0 0,-1-1 0 0 0,0 0 1 0 0,0 0-1 0 0,-1-2 1 0 0,1 0-1 0 0,-1-1 1 0 0,0 0-1 0 0,-1-1 1 0 0,1 0-1 0 0,0-2 1 0 0,-30 0-1 0 0,38-1 1 0 0,1-1-1 0 0,-1 0 1 0 0,0 0 0 0 0,1-1-1 0 0,-1 1 1 0 0,1-2 0 0 0,-1 1-1 0 0,1-1 1 0 0,0 0 0 0 0,0 0-1 0 0,-10-8 1 0 0,12 8-1 0 0,1 0-1 0 0,0 0 1 0 0,0 0-1 0 0,0 0 1 0 0,0-1 0 0 0,0 1-1 0 0,1-1 1 0 0,0 0-1 0 0,0 0 1 0 0,0 0 0 0 0,0 0-1 0 0,1 0 1 0 0,-1 0-1 0 0,1 0 1 0 0,0 0 0 0 0,0-1-1 0 0,1 1 1 0 0,-1 0-1 0 0,1-6 1 0 0,0 3-7 0 0,0 0 0 0 0,1 0 0 0 0,0 0 1 0 0,1 0-1 0 0,-1 0 0 0 0,1 1 0 0 0,0-1 0 0 0,1 1 0 0 0,0-1 0 0 0,0 1 1 0 0,0 0-1 0 0,1 0 0 0 0,7-10 0 0 0,-4 8-2 0 0,1 0-1 0 0,-1 1 0 0 0,1 0 1 0 0,1 0-1 0 0,0 1 1 0 0,-1 0-1 0 0,2 0 1 0 0,11-5-1 0 0,12-5 8 0 0,1 3 0 0 0,0 1 0 0 0,1 1 0 0 0,0 2 0 0 0,47-7 0 0 0,-57 14 0 0 0,1 0 0 0 0,-1 2 0 0 0,0 1 0 0 0,1 1 0 0 0,-1 1 0 0 0,0 1 0 0 0,27 8 0 0 0,-46-10 0 0 0,1 1 0 0 0,-1-1 0 0 0,1 1 0 0 0,-1 0 0 0 0,0 1 0 0 0,0 0 0 0 0,0 0 0 0 0,-1 0 0 0 0,1 0 0 0 0,-1 1 0 0 0,8 9 0 0 0,-9-9 0 0 0,-1-1 0 0 0,0 0 0 0 0,-1 0 0 0 0,1 1 0 0 0,-1 0 0 0 0,0-1 0 0 0,0 1 0 0 0,0 0 0 0 0,-1 0 0 0 0,1 0 0 0 0,-1 0 0 0 0,-1 1 0 0 0,1-1 0 0 0,-1 0 0 0 0,1 0 0 0 0,-2 8 0 0 0,0-4 11 0 0,0-1 0 0 0,-1 1-1 0 0,0-1 1 0 0,-1 1 0 0 0,1-1-1 0 0,-1 0 1 0 0,-1 0 0 0 0,0 0 0 0 0,0-1-1 0 0,0 1 1 0 0,-1-1 0 0 0,0 0 0 0 0,-1 0-1 0 0,0-1 1 0 0,0 1 0 0 0,0-1 0 0 0,0 0-1 0 0,-14 8 1 0 0,13-9 14 0 0,-1-1-1 0 0,1 0 1 0 0,-1 0-1 0 0,0-1 1 0 0,-16 5-1 0 0,21-7-11 0 0,-1-1 0 0 0,1 1-1 0 0,-1-1 1 0 0,0 0 0 0 0,1 0-1 0 0,-1 0 1 0 0,1 0 0 0 0,-1-1-1 0 0,0 1 1 0 0,1-1 0 0 0,-1 0-1 0 0,1 0 1 0 0,-1 0 0 0 0,1-1-1 0 0,0 1 1 0 0,-5-4 0 0 0,6 4-6 0 0,1 0 0 0 0,-1 0 0 0 0,1-1 1 0 0,-1 1-1 0 0,1-1 0 0 0,-1 1 1 0 0,1-1-1 0 0,0 0 0 0 0,0 1 0 0 0,0-1 1 0 0,0 0-1 0 0,0 0 0 0 0,1 0 0 0 0,-1 0 1 0 0,0 0-1 0 0,1 0 0 0 0,0 0 0 0 0,-1 0 1 0 0,1 0-1 0 0,0 0 0 0 0,0 0 0 0 0,0 0 1 0 0,0 0-1 0 0,0 0 0 0 0,1 0 0 0 0,-1 0 1 0 0,0 0-1 0 0,2-2 0 0 0,1-5 11 0 0,0-1 0 0 0,0 2 0 0 0,1-1 0 0 0,9-13 0 0 0,-7 12-3 0 0,1 0 0 0 0,1 1 0 0 0,0 0 0 0 0,0 0 0 0 0,1 1 0 0 0,0 0 0 0 0,0 0 1 0 0,1 1-1 0 0,0 1 0 0 0,0-1 0 0 0,18-7 0 0 0,-26 14-66 0 0,-1-1 0 0 0,1 0 1 0 0,0 1-1 0 0,0-1 0 0 0,-1 1 0 0 0,1 0 0 0 0,0 0 0 0 0,0-1 1 0 0,0 1-1 0 0,0 0 0 0 0,0 0 0 0 0,-1 1 0 0 0,1-1 1 0 0,0 0-1 0 0,0 1 0 0 0,0-1 0 0 0,0 1 0 0 0,-1-1 1 0 0,1 1-1 0 0,0 0 0 0 0,2 1 0 0 0,-1 0-103 0 0,-1 1 0 0 0,0-1 0 0 0,1 0-1 0 0,-1 0 1 0 0,0 1 0 0 0,0-1 0 0 0,0 1 0 0 0,0 0 0 0 0,-1 0-1 0 0,1 0 1 0 0,1 4 0 0 0,2 5-1326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47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65 3680 0 0,'-4'3'320'0'0,"0"-1"-1"0"0,1 0 1 0 0,-1 0 0 0 0,0 0-1 0 0,-7 2 1 0 0,4-1 4516 0 0,-16 7 9913 0 0,45-4-12925 0 0,21 3-731 0 0,-36-7-960 0 0,1-1 1 0 0,0 1-1 0 0,-1-1 1 0 0,11 0-1 0 0,92 2 739 0 0,-84-2-852 0 0,-15-1 59 0 0,0 1 1 0 0,0-2-1 0 0,1 1 0 0 0,15-4 0 0 0,12-4 222 0 0,1 2 0 0 0,47-2 0 0 0,-45 8-199 0 0,43 4 1 0 0,-60-2-99 0 0,110-2 151 0 0,203-13 242 0 0,-317 12-397 0 0,0-1 0 0 0,22-6 0 0 0,0 1 0 0 0,68-3 133 0 0,-37 5-205 0 0,-7 3 361 0 0,-44 3-256 0 0,37-5 0 0 0,-23 0 38 0 0,44 1 0 0 0,-22 2-21 0 0,-5 1 61 0 0,61 7-1 0 0,23 2 77 0 0,-64-11-164 0 0,68 3-14 0 0,22 4-9 0 0,-11-1 0 0 0,37 4 0 0 0,-94 6-154 0 0,-17-3-218 0 0,105 3-1 0 0,-161-14 400 0 0,-1 1 108 0 0,-1-1-1 0 0,1-1 1 0 0,-1-1 0 0 0,0-1-1 0 0,37-10 1 0 0,24-12-71 0 0,47-23-384 0 0,-117 44 267 0 0,-1 0 0 0 0,1 1 0 0 0,-1 0 0 0 0,1 1 1 0 0,0 0-1 0 0,0 1 0 0 0,0 0 0 0 0,15 2 0 0 0,-25-2 133 0 0,0 1-60 0 0,11 9 641 0 0,-13-8-841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48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1 171 16959 0 0,'0'0'2347'0'0,"6"-2"-1222"0"0,92-39 1872 0 0,-22 12-2256 0 0,-36 12-136 0 0,-15 7-450 0 0,0-1-1 0 0,-1-1 0 0 0,0-2 1 0 0,22-15-1 0 0,-46 28-113 0 0,1 1 0 0 0,-1-1 0 0 0,1 1 0 0 0,-1-1 0 0 0,1 1 0 0 0,0 0 0 0 0,-1-1 0 0 0,1 1 1 0 0,-1 0-1 0 0,1-1 0 0 0,0 1 0 0 0,-1 0 0 0 0,1 0 0 0 0,0 0 0 0 0,0-1 0 0 0,-1 1 0 0 0,1 0 0 0 0,0 0 0 0 0,-1 0 0 0 0,1 0 0 0 0,0 0 1 0 0,0 0-1 0 0,-1 1 0 0 0,1-1 0 0 0,0 0 0 0 0,1 1 0 0 0,-1-1-15 0 0,0 1 0 0 0,-1 0 0 0 0,1 0-1 0 0,0 0 1 0 0,0 0 0 0 0,0 0 0 0 0,-1 0 0 0 0,1 0 0 0 0,-1 0 0 0 0,1 0 0 0 0,-1 0 0 0 0,1 1 0 0 0,-1-1 0 0 0,1 2-1 0 0,1 5 24 0 0,-1 0 0 0 0,0 0-1 0 0,-1 14 1 0 0,-5 146 276 0 0,0 43-89 0 0,61 390 130 0 0,-40-476-345 0 0,29 205 120 0 0,-25-224-9 0 0,4-1-1 0 0,53 142 1 0 0,-63-214-25 0 0,30 55 0 0 0,-26-55 44 0 0,-18-33-136 0 0,1 1 1 0 0,-1 0-1 0 0,1 0 0 0 0,-1-1 0 0 0,0 1 1 0 0,1 0-1 0 0,-1 0 0 0 0,0 0 0 0 0,1-1 1 0 0,-1 1-1 0 0,0 0 0 0 0,0 0 0 0 0,0 0 1 0 0,0 0-1 0 0,0-1 0 0 0,0 1 0 0 0,0 0 1 0 0,0 0-1 0 0,0 0 0 0 0,-1 0 0 0 0,1-1 1 0 0,0 1-1 0 0,0 0 0 0 0,-1 0 0 0 0,1 0 1 0 0,0-1-1 0 0,-1 1 0 0 0,1 0 0 0 0,-1-1 1 0 0,1 1-1 0 0,-1 0 0 0 0,1-1 0 0 0,-1 1 1 0 0,-1 0-1 0 0,-1 1 80 0 0,-1 0 0 0 0,1 0-1 0 0,-1 0 1 0 0,0-1 0 0 0,1 0 0 0 0,-6 2 0 0 0,1-1 0 0 0,-45 14 219 0 0,-86 28 647 0 0,108-33-953 0 0,10-4 6 0 0,0 1 0 0 0,0 1 0 0 0,-19 11 0 0 0,26-13-91 0 0,12-6-54 0 0,0-1 0 0 0,0 1-1 0 0,0 0 1 0 0,0 0-1 0 0,1 1 1 0 0,-1-1-1 0 0,-2 2 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49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19263 0 0,'0'0'1936'0'0,"0"8"-1533"0"0,1 8-49 0 0,1 1 1 0 0,5 23-1 0 0,1 2 36 0 0,9 99 210 0 0,21 125-333 0 0,-35-252-351 0 0,-1-4-1198 0 0,0-1 0 0 0,0 15 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49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11 106 17623 0 0,'-5'-5'1595'0'0,"2"2"-1310"0"0,0-1-135 0 0,4 3 98 0 0,1 0 1 0 0,-1 0-1 0 0,0 0 0 0 0,1 1 1 0 0,-1-1-1 0 0,0 0 1 0 0,1 1-1 0 0,2-2 1 0 0,47-14 1255 0 0,70-13 0 0 0,-76 19-1275 0 0,11-1-646 0 0,0 3 0 0 0,109-3 0 0 0,-161 11-361 0 0,1 0 0 0 0,-1 0 0 0 0,0 0 0 0 0,7 2 0 0 0,-2 3-6631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49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7 125 4608 0 0,'0'0'353'0'0,"1"-1"-231"0"0,-2-21 16161 0 0,-5 180-13698 0 0,6-158-2555 0 0,0 0 0 0 0,0 0 0 0 0,0 0 0 0 0,0 0 0 0 0,1 0 0 0 0,-1 0 0 0 0,0-1 0 0 0,0 1 0 0 0,0 0-1 0 0,0 0 1 0 0,1 0 0 0 0,-1 0 0 0 0,0 0 0 0 0,0 0 0 0 0,0 0 0 0 0,0 0 0 0 0,1 0 0 0 0,-1 0 0 0 0,0 0 0 0 0,0 0 0 0 0,0 0 0 0 0,0 0-1 0 0,1 0 1 0 0,-1 0 0 0 0,0 0 0 0 0,0 0 0 0 0,0 0 0 0 0,1 0 0 0 0,-1 0 0 0 0,0 1 0 0 0,0-1 0 0 0,0 0 0 0 0,0 0 0 0 0,0 0 0 0 0,1 0-1 0 0,-1 0 1 0 0,0 0 0 0 0,0 0 0 0 0,0 1 0 0 0,0-1 0 0 0,0 0 0 0 0,0 0 0 0 0,0 0 0 0 0,0 0 0 0 0,1 1 0 0 0,-1-1 0 0 0,0 0-1 0 0,0 0 1 0 0,0 0 0 0 0,0 0 0 0 0,0 1 0 0 0,0-1 0 0 0,0 0 0 0 0,0 0 0 0 0,0 0 0 0 0,0 0 0 0 0,0 1 0 0 0,0-1 0 0 0,0 0 0 0 0,0 0-1 0 0,10-13 218 0 0,5-25-54 0 0,-10 23-60 0 0,1 0 1 0 0,1 0 0 0 0,0 0-1 0 0,1 1 1 0 0,1 0 0 0 0,19-25-1 0 0,-27 38-133 0 0,0 1 0 0 0,0-1 0 0 0,0 0 1 0 0,0 0-1 0 0,0 0 0 0 0,1 1 0 0 0,-1-1 0 0 0,0 0 0 0 0,1 1 0 0 0,-1-1 0 0 0,0 1 0 0 0,1 0 0 0 0,-1 0 0 0 0,1-1 1 0 0,-1 1-1 0 0,1 0 0 0 0,-1 0 0 0 0,0 0 0 0 0,1 0 0 0 0,-1 0 0 0 0,1 1 0 0 0,-1-1 0 0 0,0 0 0 0 0,1 1 0 0 0,-1-1 1 0 0,2 1-1 0 0,5 3-2 0 0,-1-1 1 0 0,1 1 0 0 0,9 7 0 0 0,-3-2-7 0 0,15 9 133 0 0,-12-8-9 0 0,-1-1-1 0 0,32 14 1 0 0,-42-21-148 0 0,1 0-1 0 0,-1-1 1 0 0,1 1-1 0 0,-1-1 1 0 0,1 0-1 0 0,-1-1 1 0 0,1 0-1 0 0,0 0 1 0 0,-1 0-1 0 0,1-1 1 0 0,12-3-1 0 0,-10 2 17 0 0,0-1 0 0 0,-1-1 0 0 0,1 1 0 0 0,-1-1 1 0 0,1-1-1 0 0,-2 0 0 0 0,1 0 0 0 0,0 0 0 0 0,10-11 0 0 0,-14 12 29 0 0,1-1 0 0 0,-1 0 0 0 0,0 0 0 0 0,0 0 0 0 0,0-1 1 0 0,-1 1-1 0 0,1-1 0 0 0,-2 0 0 0 0,1 0 0 0 0,0 0 0 0 0,-1 0 0 0 0,0 0 0 0 0,-1 0 0 0 0,2-9 0 0 0,-3 14 0 0 0,0-1-1 0 0,0 1 0 0 0,0 0 0 0 0,0 0 1 0 0,0-1-1 0 0,0 1 0 0 0,-1 0 0 0 0,1 0 1 0 0,0-1-1 0 0,-1 1 0 0 0,1 0 0 0 0,-1 0 1 0 0,1 0-1 0 0,-1-1 0 0 0,1 1 0 0 0,-1 0 1 0 0,0 0-1 0 0,0 0 0 0 0,1 0 0 0 0,-1 0 1 0 0,0 0-1 0 0,0 1 0 0 0,0-1 0 0 0,0 0 1 0 0,0 0-1 0 0,-2 0 0 0 0,3 1 5 0 0,-1 0-1 0 0,1 0 0 0 0,-1 0 1 0 0,1 0-1 0 0,-1 0 1 0 0,0 1-1 0 0,1-1 1 0 0,-1 0-1 0 0,1 0 1 0 0,-1 0-1 0 0,1 1 0 0 0,-1-1 1 0 0,1 0-1 0 0,0 1 1 0 0,-1-1-1 0 0,1 1 1 0 0,-1-1-1 0 0,1 0 0 0 0,0 1 1 0 0,-1-1-1 0 0,1 1 1 0 0,0-1-1 0 0,-1 2 1 0 0,-7 11 103 0 0,7-12-83 0 0,-2 7 39 0 0,-1-1 0 0 0,2 1 0 0 0,-1-1 0 0 0,1 1 0 0 0,0 0 0 0 0,0 0 0 0 0,0 14 0 0 0,1-5 1 0 0,2 0-1 0 0,3 28 0 0 0,-3-40-77 0 0,-1-1-1 0 0,1 1 0 0 0,1-1 0 0 0,-1 1 0 0 0,1-1 0 0 0,0 1 0 0 0,0-1 0 0 0,0 0 0 0 0,0 0 0 0 0,1 0 0 0 0,0 0 1 0 0,0 0-1 0 0,0-1 0 0 0,0 1 0 0 0,0-1 0 0 0,1 0 0 0 0,-1 0 0 0 0,1 0 0 0 0,0-1 0 0 0,0 1 0 0 0,0-1 0 0 0,0 0 1 0 0,1 0-1 0 0,-1 0 0 0 0,0 0 0 0 0,1-1 0 0 0,0 0 0 0 0,-1 0 0 0 0,10 1 0 0 0,35-3-1661 0 0,-17-3-5066 0 0,-1-3-2098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50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52 168 13248 0 0,'-29'-51'2013'0'0,"28"49"-1876"0"0,-2-4 586 0 0,0 0 0 0 0,0-1 0 0 0,0 1-1 0 0,1-1 1 0 0,0 0 0 0 0,0 0 0 0 0,1 0 0 0 0,-1-12-1 0 0,2 18-614 0 0,0 0-1 0 0,0 0 1 0 0,0 0 0 0 0,1 0-1 0 0,-1 0 1 0 0,0 0-1 0 0,0 0 1 0 0,1 0-1 0 0,-1 0 1 0 0,1 0-1 0 0,-1 0 1 0 0,1 0-1 0 0,-1 0 1 0 0,1 0 0 0 0,0 1-1 0 0,-1-1 1 0 0,1 0-1 0 0,0 0 1 0 0,0 1-1 0 0,-1-1 1 0 0,1 0-1 0 0,0 1 1 0 0,0-1 0 0 0,0 1-1 0 0,0-1 1 0 0,0 1-1 0 0,0 0 1 0 0,1-1-1 0 0,3-1 38 0 0,1 1-1 0 0,0 0 0 0 0,11-1 1 0 0,-4 1-202 0 0,27-5 801 0 0,69 0 0 0 0,-105 6-727 0 0,1 0-1 0 0,-1 0 1 0 0,0 1 0 0 0,0-1-1 0 0,0 1 1 0 0,0 0 0 0 0,0 0-1 0 0,0 1 1 0 0,0-1 0 0 0,0 1-1 0 0,4 2 1 0 0,-7-3-9 0 0,1 0 1 0 0,-1 0-1 0 0,1 0 1 0 0,-1 1 0 0 0,0-1-1 0 0,0 0 1 0 0,0 1-1 0 0,1-1 1 0 0,-1 1-1 0 0,-1 0 1 0 0,1-1-1 0 0,0 1 1 0 0,0 0 0 0 0,-1-1-1 0 0,1 1 1 0 0,-1 0-1 0 0,1 0 1 0 0,-1-1-1 0 0,0 1 1 0 0,1 0-1 0 0,-1 0 1 0 0,0 0 0 0 0,0 0-1 0 0,-1-1 1 0 0,1 1-1 0 0,-1 3 1 0 0,-5 19 118 0 0,-1 0 0 0 0,0-1 1 0 0,-23 45-1 0 0,2-4 26 0 0,25-58-142 0 0,-32 92 153 0 0,32-84-136 0 0,0 0 0 0 0,0-1-1 0 0,1 1 1 0 0,1 0 0 0 0,0 21 0 0 0,2-30-14 0 0,-1-1 1 0 0,1 1-1 0 0,0 0 1 0 0,0-1-1 0 0,0 1 1 0 0,1-1-1 0 0,-1 1 1 0 0,1-1-1 0 0,0 1 1 0 0,1-1-1 0 0,-1 0 1 0 0,1 0-1 0 0,-1 0 0 0 0,1-1 1 0 0,1 1-1 0 0,-1-1 1 0 0,0 1-1 0 0,1-1 1 0 0,-1 0-1 0 0,1 0 1 0 0,0-1-1 0 0,0 1 1 0 0,0-1-1 0 0,1 0 1 0 0,-1 0-1 0 0,0 0 1 0 0,9 2-1 0 0,1 1 130 0 0,-13-5 184 0 0,-11-5-79 0 0,5 3-166 0 0,-1 1-1 0 0,1 0 0 0 0,-1 0 1 0 0,0 1-1 0 0,1-1 0 0 0,-1 1 1 0 0,0 1-1 0 0,1-1 0 0 0,-10 3 1 0 0,10-2-437 0 0,0 0 1 0 0,0 0 0 0 0,1 1-1 0 0,-10 4 1 0 0,12-5-589 0 0,0 0 0 0 0,0 1 0 0 0,0-1 0 0 0,0 1 0 0 0,0 0 0 0 0,0-1 0 0 0,0 1 0 0 0,1 0 0 0 0,-4 4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50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 19519 0 0,'-7'10'1496'0'0,"3"-3"-1409"0"0,1 1 0 0 0,0 0-1 0 0,0 0 1 0 0,1 0 0 0 0,0 0-1 0 0,0 0 1 0 0,1 1 0 0 0,0-1-1 0 0,1 11 1 0 0,-2 3 272 0 0,-13 182 877 0 0,14-160-1224 0 0,2-1-1 0 0,11 73 0 0 0,-1-65-1785 0 0,-8-39 764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51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19351 0 0,'0'0'1751'0'0,"8"-1"-1406"0"0,62-16 3404 0 0,30-21-3402 0 0,-43 10-605 0 0,-39 17-2555 0 0,-1 0-3921 0 0</inkml:trace>
  <inkml:trace contextRef="#ctx0" brushRef="#br0" timeOffset="0.99">338 1 6448 0 0,'2'1'7868'0'0,"5"8"-5768"0"0,3 3 78 0 0,-6-8-1624 0 0,-1 0 1 0 0,0 0 0 0 0,1 1 0 0 0,3 8-1 0 0,-2-1-79 0 0,0 0 0 0 0,-2 0-1 0 0,1 1 1 0 0,-2-1 0 0 0,1 1-1 0 0,-2-1 1 0 0,0 1 0 0 0,0 19 1810 0 0,0-34-2269 0 0,1 1 1 0 0,-1-1-1 0 0,0 1 1 0 0,0-1-1 0 0,0 0 1 0 0,0 1 0 0 0,0-1-1 0 0,0 0 1 0 0,0-3-1 0 0,7-19 35 0 0,11-22 0 0 0,-16 38-60 0 0,1 0 0 0 0,1 1 1 0 0,-1-1-1 0 0,1 1 0 0 0,1 0 0 0 0,8-9 0 0 0,-12 14-105 0 0,0 1 0 0 0,0-1 1 0 0,0 1-1 0 0,0 0 0 0 0,0 0 0 0 0,0-1 0 0 0,0 1 0 0 0,0 1 0 0 0,0-1 0 0 0,1 0 0 0 0,-1 0 1 0 0,0 1-1 0 0,3-1 0 0 0,2 1-1763 0 0,1 0 1 0 0,-1 0-1 0 0,7 1 1 0 0,-6 0-1595 0 0,3-1-3069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2:51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5064 0 0,'0'0'14089'0'0,"11"15"-11080"0"0,-7-12-2898 0 0,-1-1 0 0 0,1 0 0 0 0,0 0 0 0 0,0 0 0 0 0,0-1 0 0 0,-1 1 0 0 0,1-1 0 0 0,1 0 1 0 0,-1 0-1 0 0,0 0 0 0 0,0-1 0 0 0,8 1 0 0 0,6-1-174 0 0,28-4 0 0 0,-44 4 94 0 0,37-2-31 0 0,-29 2 0 0 0,-1-1 0 0 0,1 1 0 0 0,-1-1 0 0 0,0-1 0 0 0,1 0 0 0 0,-1 0 0 0 0,0-1 0 0 0,0 0 0 0 0,10-5 0 0 0,-12 4 223 0 0,0-1 0 0 0,0 0 0 0 0,-1 0 1 0 0,0 0-1 0 0,8-9 0 0 0,-11 12-176 0 0,-1-1 1 0 0,0 0 0 0 0,0 0 0 0 0,0 0 0 0 0,0 0 0 0 0,0 0 0 0 0,-1 0-1 0 0,1 0 1 0 0,-1-1 0 0 0,0 1 0 0 0,0-1 0 0 0,0 1 0 0 0,-1-1-1 0 0,1-4 1 0 0,-1 7-43 0 0,0 0-1 0 0,1 1 1 0 0,-1-1-1 0 0,0 0 0 0 0,-1 1 1 0 0,1-1-1 0 0,0 1 1 0 0,0-1-1 0 0,0 0 1 0 0,0 1-1 0 0,0-1 1 0 0,-1 1-1 0 0,1-1 0 0 0,0 1 1 0 0,0-1-1 0 0,-1 0 1 0 0,1 1-1 0 0,0-1 1 0 0,-1 1-1 0 0,1-1 1 0 0,-1 1-1 0 0,1 0 0 0 0,-1-1 1 0 0,1 1-1 0 0,-2-1 1 0 0,2 0 54 0 0,-1 1 1 0 0,0 0-1 0 0,0 0 1 0 0,0 0-1 0 0,0 0 1 0 0,0 0-1 0 0,0 0 1 0 0,0 0-1 0 0,0 0 1 0 0,0 0-1 0 0,0 1 1 0 0,0-1-1 0 0,0 0 1 0 0,-1 1-1 0 0,-3 1 146 0 0,0 1 0 0 0,0 0 0 0 0,0 0-1 0 0,-5 4 1 0 0,4-2-137 0 0,0 0-1 0 0,1 1 1 0 0,0-1-1 0 0,0 1 1 0 0,0 0 0 0 0,1 0-1 0 0,0 0 1 0 0,0 1-1 0 0,0 0 1 0 0,1-1 0 0 0,0 1-1 0 0,1 0 1 0 0,-1 1-1 0 0,-1 7 1 0 0,4-12-22 0 0,-1 1 0 0 0,1 0 0 0 0,-1 0 0 0 0,1 0 1 0 0,0 0-1 0 0,1-1 0 0 0,-1 1 0 0 0,1 0 0 0 0,-1 0 0 0 0,1 0 0 0 0,0-1 1 0 0,1 1-1 0 0,-1 0 0 0 0,1-1 0 0 0,-1 0 0 0 0,1 1 0 0 0,0-1 0 0 0,0 0 1 0 0,1 0-1 0 0,-1 0 0 0 0,1 0 0 0 0,-1 0 0 0 0,1 0 0 0 0,0-1 1 0 0,0 1-1 0 0,0-1 0 0 0,0 0 0 0 0,7 3 0 0 0,-3-1-12 0 0,0-1-1 0 0,1 0 1 0 0,-1-1-1 0 0,1 0 1 0 0,0 0-1 0 0,-1-1 1 0 0,1 1 0 0 0,11-1-1 0 0,-2-1-1254 0 0,1-1 1 0 0,29-5-1 0 0,-29 1-8411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6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0 21967 0 0,'6'11'2346'0'0,"-3"-3"-2048"0"0,1 1 0 0 0,-1-1 1 0 0,-1 1-1 0 0,0 0 0 0 0,0-1 1 0 0,-1 1-1 0 0,0 0 0 0 0,0 0 1 0 0,-1 9-1 0 0,-2 11 875 0 0,-7 41 0 0 0,9-68-1173 0 0,-5 19 95 0 0,-1-1 0 0 0,0 0 0 0 0,-10 19 0 0 0,4-8 477 0 0,-28 53 318 0 0,9-21-1360 0 0,15-30-1278 0 0,-26 38 1 0 0,41-71 1658 0 0,-13 21-6710 0 0,-3-3-2088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3:57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87 136 4608 0 0,'-14'4'488'0'0,"-30"5"9386"0"0,28-3 203 0 0,8-2-4165 0 0,3-2-4832 0 0,8-2-1065 0 0,1 0 1 0 0,-1 0-1 0 0,0 0 0 0 0,1 0 1 0 0,5 2-1 0 0,12 0 29 0 0,118-26 202 0 0,-58 8-168 0 0,-26 6-208 0 0,71-9 128 0 0,101 12 30 0 0,-139 7-10 0 0,95-12 0 0 0,-34-1 55 0 0,-63 6-29 0 0,201-27 172 0 0,100 12-213 0 0,-326 22-3 0 0,182 4 0 0 0,-171 0 0 0 0,83 7 0 0 0,4-5 0 0 0,-93-5 0 0 0,3 1 0 0 0,112 4 0 0 0,-27-5 0 0 0,-96-3 0 0 0,76 8 0 0 0,-62-1 0 0 0,97-5 0 0 0,-66-2 0 0 0,311-6 0 0 0,-251 7 0 0 0,235 5 0 0 0,-232-3 0 0 0,-8 0 0 0 0,85 5 0 0 0,-14-2 0 0 0,39-4 0 0 0,-39-2 0 0 0,173 4 0 0 0,-57 4 0 0 0,-65-1 0 0 0,1-1 0 0 0,-141-1 0 0 0,73 5 0 0 0,15-2 0 0 0,-37-2 0 0 0,252 7 0 0 0,-332-9 0 0 0,393 12 0 0 0,-390-11 0 0 0,90 5 0 0 0,-41 0 0 0 0,43 5 0 0 0,-86-6 0 0 0,-46-4 0 0 0,-37-2 0 0 0,0-2 0 0 0,0-2 0 0 0,1-1 0 0 0,-2-2 0 0 0,63-18 0 0 0,-92 22-5 0 0,5-1-159 0 0,1 0 0 0 0,-1-2-1 0 0,0 1 1 0 0,17-11-1 0 0,-28 14-125 0 0,0 1-1 0 0,0-1 0 0 0,0 0 1 0 0,0 0-1 0 0,0 1 0 0 0,0-1 1 0 0,-1 0-1 0 0,1 0 0 0 0,0 0 1 0 0,-1 0-1 0 0,1 0 0 0 0,0-2 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3:59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15552 0 0,'-11'1'12188'0'0,"12"17"-8704"0"0,-3 19-4146 0 0,-16 40 1401 0 0,-3 19-193 0 0,4-4-216 0 0,-10 67 260 0 0,27-157-590 0 0,0 1 0 0 0,0 0 0 0 0,0 0 0 0 0,0 0 0 0 0,1 0 0 0 0,-1 0 0 0 0,2 4 0 0 0,2 9 0 0 0,-4-16 0 0 0,0 1 0 0 0,0-1 0 0 0,0 0 0 0 0,1 1 0 0 0,-1-1 0 0 0,0 0 0 0 0,0 1 0 0 0,0-1 0 0 0,0 1 0 0 0,1-1 0 0 0,-1 0 0 0 0,0 1 0 0 0,0-1 0 0 0,0 0 0 0 0,1 0 0 0 0,-1 1 0 0 0,0-1 0 0 0,1 0 0 0 0,-1 0 0 0 0,0 1 0 0 0,1-1 0 0 0,-1 0 0 0 0,0 0 0 0 0,1 0 0 0 0,-1 1 0 0 0,0-1 0 0 0,1 0 0 0 0,-1 0 0 0 0,1 0 0 0 0,-1 0 0 0 0,0 0 0 0 0,1 0 0 0 0,-1 0 0 0 0,1 0 0 0 0,-1 0 0 0 0,0 0 0 0 0,1 0 0 0 0,-1 0 0 0 0,1 0 0 0 0,-1 0 0 0 0,0-1 0 0 0,1 1 0 0 0,-1 0 0 0 0,0 0 0 0 0,1 0 0 0 0,-1 0 0 0 0,0-1 0 0 0,1 1 0 0 0,-1 0 0 0 0,0 0 0 0 0,1-1 0 0 0,-1 1 0 0 0,0 0 0 0 0,0-1 0 0 0,1 1 0 0 0,-1 0 0 0 0,0-1 0 0 0,3-2-347 0 0,0-1-1 0 0,0 1 1 0 0,0-1-1 0 0,-1 0 1 0 0,1 0-1 0 0,2-7 1 0 0,4-6-1396 0 0,-2 7-450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0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156 176 2760 0 0,'15'-17'257'0'0,"-7"14"302"0"0,0 0 510 0 0,-3 0 1 0 0,-1 1 1 0 0,1-1-1 0 0,10-3 0 0 0,8-4 2868 0 0,-20 8-3361 0 0,-1-1 0 0 0,0 1 0 0 0,1-1 0 0 0,-1 1 1 0 0,-1-1-1 0 0,1 0 0 0 0,0 0 0 0 0,-1 0 1 0 0,1 0-1 0 0,-1 0 0 0 0,0 0 0 0 0,1-4 0 0 0,-2 5-346 0 0,0 0-1 0 0,0 0 1 0 0,0 0-1 0 0,0 1 1 0 0,0-1-1 0 0,0 0 1 0 0,-1 0-1 0 0,1 0 1 0 0,-1 1-1 0 0,1-1 1 0 0,-1 0-1 0 0,0 0 1 0 0,0 1-1 0 0,0-1 1 0 0,0 1-1 0 0,0-1 0 0 0,0 1 1 0 0,0-1-1 0 0,0 1 1 0 0,-1-1-1 0 0,1 1 1 0 0,-3-2-1 0 0,1 2-108 0 0,1 0-1 0 0,-1 0 0 0 0,1 0 1 0 0,-1 1-1 0 0,0-1 0 0 0,1 1 1 0 0,-1-1-1 0 0,0 1 0 0 0,0 0 1 0 0,1 0-1 0 0,-1 0 0 0 0,0 1 1 0 0,1-1-1 0 0,-1 1 0 0 0,-4 1 1 0 0,-8 1 206 0 0,8-1-145 0 0,1-1 1 0 0,-1 1-1 0 0,1 0 1 0 0,0 0-1 0 0,0 1 0 0 0,-7 4 1 0 0,3 0-119 0 0,-1 1 0 0 0,2 0 1 0 0,-1 0-1 0 0,1 1 0 0 0,0 1 0 0 0,1-1 1 0 0,0 1-1 0 0,1 1 0 0 0,0-1 0 0 0,0 1 1 0 0,1 1-1 0 0,1-1 0 0 0,0 1 0 0 0,1 0 1 0 0,0 0-1 0 0,0 0 0 0 0,1 1 0 0 0,-2 21 1 0 0,5-29-45 0 0,0 0 0 0 0,0 0 0 0 0,0 0 0 0 0,0 0 1 0 0,1 0-1 0 0,0 0 0 0 0,0 0 0 0 0,0-1 0 0 0,1 1 0 0 0,-1 0 1 0 0,1-1-1 0 0,0 1 0 0 0,0-1 0 0 0,1 0 0 0 0,0 1 0 0 0,-1-1 0 0 0,1 0 1 0 0,1-1-1 0 0,-1 1 0 0 0,0 0 0 0 0,1-1 0 0 0,0 0 0 0 0,0 0 1 0 0,0 0-1 0 0,0 0 0 0 0,0-1 0 0 0,1 0 0 0 0,-1 1 0 0 0,1-2 1 0 0,-1 1-1 0 0,1 0 0 0 0,0-1 0 0 0,-1 0 0 0 0,1 0 0 0 0,0 0 1 0 0,0-1-1 0 0,0 0 0 0 0,7 0 0 0 0,1-2 36 0 0,0-1 0 0 0,0 0 0 0 0,0-1 0 0 0,-1 0 0 0 0,1-1 0 0 0,-1 0 0 0 0,0-1 0 0 0,-1-1 0 0 0,0 1 0 0 0,0-2 0 0 0,0 0 0 0 0,-1 0 0 0 0,0-1 0 0 0,0 0-1 0 0,-1-1 1 0 0,0 0 0 0 0,14-21 0 0 0,-19 23-31 0 0,1-1-1 0 0,-1 1 0 0 0,0-1 1 0 0,-1 0-1 0 0,0-1 0 0 0,-1 1 1 0 0,0 0-1 0 0,0-1 0 0 0,-1 1 1 0 0,0-1-1 0 0,-1 0 0 0 0,0 1 1 0 0,0-1-1 0 0,-2-11 0 0 0,-1 10 17 0 0,2 4-39 0 0,0 1-1 0 0,0 0 1 0 0,-1-1 0 0 0,0 1 0 0 0,0 0 0 0 0,-6-10 0 0 0,5 11-159 0 0,0 1 0 0 0,-1-1 0 0 0,1 0 0 0 0,-1 1 0 0 0,0 0 0 0 0,-1 0 0 0 0,1 0 0 0 0,0 0 0 0 0,-1 1 0 0 0,-7-4 0 0 0,-16-4-9964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2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78 2304 0 0,'0'0'101'0'0,"-3"-13"22"0"0,2-2 1757 0 0,2 8 1512 0 0,0 0 0 0 0,1 1 0 0 0,3-11 0 0 0,2 4 5801 0 0,0 37-8923 0 0,-5-11-86 0 0,-1 1 0 0 0,-2 24 1 0 0,0-5 14 0 0,-20 256 1264 0 0,7-146-794 0 0,7 27-318 0 0,7-162-396 0 0,0 0-1 0 0,1 0 1 0 0,0 0 0 0 0,0 0 0 0 0,0 0 0 0 0,5 10 0 0 0,-6-17-398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2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121 156 7456 0 0,'-15'-10'808'0'0,"7"6"79"0"0,0 0 1 0 0,0 1-1 0 0,-1 0 1 0 0,1 1-1 0 0,-15-3 1 0 0,21 4-589 0 0,-1 0 0 0 0,1 0 0 0 0,0 0 1 0 0,0 0-1 0 0,0 0 0 0 0,0-1 0 0 0,0 1 0 0 0,0-1 0 0 0,0 1 1 0 0,0-1-1 0 0,1 0 0 0 0,-1 0 0 0 0,1 0 0 0 0,-1 0 0 0 0,1 0 1 0 0,0 0-1 0 0,-1 0 0 0 0,1 0 0 0 0,0 0 0 0 0,-1-5 0 0 0,1 4 144 0 0,0-1 0 0 0,0 1 0 0 0,0 0-1 0 0,1 0 1 0 0,-1-1 0 0 0,1 1 0 0 0,0-1 0 0 0,0 1-1 0 0,0 0 1 0 0,1-6 0 0 0,0 7-247 0 0,-1 0 0 0 0,1 0-1 0 0,0 1 1 0 0,-1-1 0 0 0,1 0 0 0 0,0 1 0 0 0,0-1-1 0 0,0 0 1 0 0,0 1 0 0 0,0-1 0 0 0,0 1 0 0 0,1-1-1 0 0,-1 1 1 0 0,0 0 0 0 0,1 0 0 0 0,-1-1 0 0 0,1 1-1 0 0,-1 0 1 0 0,1 0 0 0 0,2-1 0 0 0,2 0 44 0 0,-1 0 1 0 0,1 0-1 0 0,0 1 1 0 0,0-1-1 0 0,0 1 1 0 0,0 0-1 0 0,0 1 1 0 0,8 0-1 0 0,2 1 203 0 0,29 6 0 0 0,-35-5-333 0 0,65 13 308 0 0,-32-5-631 0 0,1-2-1 0 0,79 4 0 0 0,-117-12-51 0 0,1-1 0 0 0,-1 1-1 0 0,0-1 1 0 0,8-2 0 0 0,-2-2-2706 0 0,-2-1-3680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3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25975 0 0,'0'0'2607'0'0,"-3"8"-2366"0"0,-10 36 859 0 0,-8 47 0 0 0,14-57-778 0 0,-9 58 203 0 0,3-7-369 0 0,-4 49 49 0 0,16-122-210 0 0,1 1 0 0 0,1-1 0 0 0,0 1 0 0 0,1-1 1 0 0,3 14-1 0 0,-5-25-21 0 0,1-1-1 0 0,-1 1 1 0 0,0 0 0 0 0,0-1 0 0 0,1 1 0 0 0,-1 0 0 0 0,0-1-1 0 0,1 1 1 0 0,-1 0 0 0 0,1-1 0 0 0,-1 1 0 0 0,1-1 0 0 0,-1 1 0 0 0,1-1-1 0 0,-1 1 1 0 0,1-1 0 0 0,-1 1 0 0 0,1-1 0 0 0,0 1 0 0 0,-1-1 0 0 0,1 0-1 0 0,0 1 1 0 0,0-1 0 0 0,-1 0 0 0 0,1 0 0 0 0,0 1 0 0 0,1-1-1 0 0,-1 0-317 0 0,1 0-1 0 0,-1 0 1 0 0,1 0-1 0 0,0 0 1 0 0,-1-1-1 0 0,1 1 1 0 0,-1 0-1 0 0,1-1 1 0 0,-1 1-1 0 0,1-1 1 0 0,1-1-1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4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16583 0 0,'0'0'762'0'0,"1"-9"276"0"0,1 7-836 0 0,-1 0-1 0 0,1 0 0 0 0,0 1 0 0 0,0-1 0 0 0,-1 1 0 0 0,1-1 0 0 0,0 1 1 0 0,0 0-1 0 0,0 0 0 0 0,0 0 0 0 0,5-2 0 0 0,27-7 5020 0 0,-30 9-4668 0 0,25-7-136 0 0,1 2-1 0 0,-1 1 1 0 0,1 2-1 0 0,32-1 1 0 0,8-1-2325 0 0,-47 3-55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4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14744 0 0,'14'-7'3518'0'0,"19"-8"3114"0"0,-22 9-5753 0 0,0 1 1 0 0,12-3-1 0 0,-19 6-719 0 0,0 1 1 0 0,0 1-1 0 0,1-1 1 0 0,-1 0-1 0 0,0 1 1 0 0,0 0-1 0 0,1 0 1 0 0,-1 1-1 0 0,7 0 0 0 0,-9 0-148 0 0,0-1 0 0 0,0 1 0 0 0,1 0 0 0 0,-1-1 0 0 0,0 1 0 0 0,-1 0 0 0 0,1 0 0 0 0,0 1 0 0 0,0-1 0 0 0,0 0 0 0 0,-1 1 0 0 0,1-1 0 0 0,0 1 0 0 0,-1-1 0 0 0,0 1 0 0 0,3 3 0 0 0,-2-1-8 0 0,0-1-1 0 0,0 1 0 0 0,0 1 0 0 0,-1-1 0 0 0,0 0 1 0 0,0 0-1 0 0,2 9 0 0 0,-2 2 9 0 0,-1 0 1 0 0,0 1-1 0 0,-3 26 0 0 0,-5 47 52 0 0,7-58-53 0 0,1-30-9 0 0,1-1 1 0 0,-1 0-1 0 0,0 0 1 0 0,0 0-1 0 0,1 0 1 0 0,-1 0-1 0 0,0 0 1 0 0,1 0-1 0 0,-1 0 1 0 0,0 0-1 0 0,0 0 1 0 0,1 0-1 0 0,-1 0 1 0 0,0 0-1 0 0,1 0 1 0 0,-1 0-1 0 0,0 0 1 0 0,0 0-1 0 0,1 0 1 0 0,-1 0-1 0 0,0 0 1 0 0,1 0-1 0 0,-1-1 1 0 0,0 1-1 0 0,0 0 1 0 0,1 0-1 0 0,-1 0 1 0 0,0-1-1 0 0,10-4 32 0 0,-3-3-116 0 0,1 0 1 0 0,-1 0-1 0 0,0-1 0 0 0,0 0 0 0 0,9-18 0 0 0,-12 18-696 0 0,0 1-1 0 0,0-1 1 0 0,-1 0 0 0 0,2-9 0 0 0,1-9-8428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4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4144 0 0,'1'-17'19573'0'0,"5"21"-16667"0"0,4 12-3215 0 0,-4 5 718 0 0,-1 0 0 0 0,-1 0 1 0 0,-1 0-1 0 0,0 39 0 0 0,-1-23-139 0 0,-2 227 686 0 0,-3-114-319 0 0,6 0 570 0 0,-2-145-1338 0 0,0 0 0 0 0,0-1 0 0 0,0 0-1 0 0,0 1 1 0 0,4 7 0 0 0,1 2-1110 0 0,-5-13 105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5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1388 192 10136 0 0,'0'0'6834'0'0,"-12"-10"-4573"0"0,9 9-1997 0 0,0 0-1 0 0,-1 0 1 0 0,1 0-1 0 0,0 0 1 0 0,-1 0-1 0 0,1 0 1 0 0,0 1-1 0 0,-1 0 1 0 0,1 0-1 0 0,-1 0 1 0 0,1 0-1 0 0,-1 0 1 0 0,1 1-1 0 0,0-1 1 0 0,-1 1-1 0 0,1 0 1 0 0,0 0-1 0 0,-6 3 1 0 0,6-3-100 0 0,-1 0 0 0 0,1 0 0 0 0,0 0 0 0 0,-1-1 0 0 0,1 1-1 0 0,-1-1 1 0 0,1 0 0 0 0,-1 0 0 0 0,-3 0 0 0 0,-35-7 708 0 0,23 4-599 0 0,-62-14 309 0 0,-27-4-579 0 0,33 13 178 0 0,-244-21 1510 0 0,221 26-1619 0 0,43 4-34 0 0,17 1-1 0 0,-33 3 27 0 0,38 0-25 0 0,-1 1 0 0 0,-56 18 0 0 0,17 0-116 0 0,72-24 599 0 0,1 0-1041 0 0,0-1 519 0 0,1 0-1 0 0,-1 0 1 0 0,1 1-1 0 0,-1-1 1 0 0,1 0 0 0 0,-1 1-1 0 0,1-1 1 0 0,-1 1-1 0 0,1-1 1 0 0,0 1-1 0 0,-1-1 1 0 0,1 1 0 0 0,1-1-1 0 0,133-62 689 0 0,6-6-688 0 0,-124 62-43 0 0,1 1 0 0 0,31-7 0 0 0,-35 13-316 0 0,-12 3 199 0 0,-4 2 128 0 0,-4 2 83 0 0,1 0-1 0 0,-1 0 1 0 0,-1-1 0 0 0,1 0-1 0 0,-1 0 1 0 0,-14 9-1 0 0,-50 25 405 0 0,56-32-432 0 0,-9 3 30 0 0,-2-1 0 0 0,-47 13-1 0 0,17-7 91 0 0,1 1 487 0 0,-69 26-720 0 0,122-43 166 0 0,1 0-64 0 0,1 0-1 0 0,-1 1 0 0 0,0-1 0 0 0,1 0 0 0 0,-1 0 1 0 0,0 1-1 0 0,1-1 0 0 0,-1 0 0 0 0,1 1 0 0 0,-1-1 0 0 0,1 1 1 0 0,-1-1-1 0 0,1 0 0 0 0,-1 1 0 0 0,1-1 0 0 0,-1 1 1 0 0,1 0-1 0 0,19 2 142 0 0,50-1-187 0 0,-42-2-108 0 0,43 5 1 0 0,39 8-2133 0 0,-77-8 649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49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43 7344 0 0,'0'2'72'0'0,"1"-1"-30"0"0,-1 0 0 0 0,0 0 0 0 0,1 0 0 0 0,-1 0 0 0 0,0 0 0 0 0,0 0 0 0 0,0 1 0 0 0,0-1 0 0 0,0 0 0 0 0,0 0 0 0 0,0 2 0 0 0,-1-3-30 0 0,1 1 0 0 0,-1-1 1 0 0,1 0-1 0 0,-1 1 0 0 0,1-1 0 0 0,-1 1 0 0 0,1-1 1 0 0,-1 0-1 0 0,1 1 0 0 0,-1-1 0 0 0,1 0 0 0 0,-1 0 1 0 0,0 1-1 0 0,1-1 0 0 0,-1 0 0 0 0,1 0 0 0 0,-1 0 1 0 0,0 0-1 0 0,1 0 0 0 0,-1 0 0 0 0,0 0 0 0 0,1 0 1 0 0,-1 0-1 0 0,1 0 0 0 0,-1 0 0 0 0,0 0 0 0 0,1 0 1 0 0,-1-1-1 0 0,1 1 0 0 0,-1 0 0 0 0,0-1 0 0 0,-17-2 2933 0 0,16 3-2602 0 0,-1 0-1 0 0,0-1 1 0 0,0 1-1 0 0,1-1 1 0 0,-1 1-1 0 0,0-1 1 0 0,1 0-1 0 0,-1 0 1 0 0,0 0-1 0 0,1-1 1 0 0,-1 1-1 0 0,1-1 1 0 0,0 1-1 0 0,-1-1 1 0 0,-2-3 0 0 0,-7-6 5575 0 0,27 19-5083 0 0,-12-6-715 0 0,1 0 0 0 0,-1 0 0 0 0,1 0 1 0 0,0-1-1 0 0,-1 1 0 0 0,1-1 0 0 0,0 0 1 0 0,0 0-1 0 0,6 0 0 0 0,40 1 427 0 0,-25-1-402 0 0,9 1 567 0 0,51-4 0 0 0,114-23 965 0 0,-86 11-1257 0 0,-54 8-221 0 0,35-1 177 0 0,-1 4 0 0 0,112 10 0 0 0,-38 13 759 0 0,-104-11-782 0 0,-24-6-353 0 0,0-2 0 0 0,0-1 0 0 0,0-2 0 0 0,44-8 0 0 0,-78 8 0 0 0,7 0 0 0 0,-11 2-70 0 0,-1 1 0 0 0,1-1 0 0 0,-1 0 0 0 0,1 0 1 0 0,-1 0-1 0 0,0 1 0 0 0,1-1 0 0 0,-1 0 0 0 0,1 1 0 0 0,-1-1 0 0 0,0 0 0 0 0,1 1 0 0 0,-1-1 1 0 0,0 0-1 0 0,0 1 0 0 0,1-1 0 0 0,-1 1 0 0 0,0-1 0 0 0,0 1 0 0 0,0-1 0 0 0,1 0 0 0 0,-1 1 1 0 0,0-1-1 0 0,0 1 0 0 0,0-1 0 0 0,0 2 0 0 0,1 10-2196 0 0,-1-7 763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7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19351 0 0,'0'-15'886'0'0,"0"12"-21"0"0,2 3-554 0 0,2-3-13 0 0,0 1 1 0 0,0 0 0 0 0,0-1-1 0 0,0 2 1 0 0,1-1 0 0 0,-1 1-1 0 0,1-1 1 0 0,-1 1 0 0 0,1 0-1 0 0,8 0 1 0 0,-11 1-161 0 0,0 0 0 0 0,1 1 1 0 0,-1-1-1 0 0,0 0 0 0 0,0 1 0 0 0,0 0 1 0 0,0-1-1 0 0,1 1 0 0 0,-1 0 0 0 0,0 0 1 0 0,0 0-1 0 0,-1 1 0 0 0,1-1 0 0 0,0 0 1 0 0,0 1-1 0 0,-1-1 0 0 0,1 1 0 0 0,0-1 1 0 0,-1 1-1 0 0,0 0 0 0 0,1 0 0 0 0,-1-1 1 0 0,0 1-1 0 0,0 0 0 0 0,1 3 0 0 0,2 4-13 0 0,-1 0 0 0 0,0 0 0 0 0,0 1 0 0 0,-1-1 0 0 0,-1 1 0 0 0,1 0 0 0 0,-1-1 0 0 0,-1 1 0 0 0,-1 10 0 0 0,-1 15 516 0 0,-9 40-1 0 0,9-63-360 0 0,-14 60 315 0 0,-2 12-548 0 0,16-70-149 0 0,0-1 1 0 0,2 0-1 0 0,0 0 0 0 0,2 21 0 0 0,0-26-261 0 0,-1 0 0 0 0,2 0 0 0 0,-1-1-1 0 0,1 1 1 0 0,0-1 0 0 0,1 0 0 0 0,0 0-1 0 0,7 10 1 0 0,3 1-1733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7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81 19351 0 0,'1'-2'153'0'0,"0"-1"0"0"0,-1 1 0 0 0,1-1 0 0 0,-1 0-1 0 0,0 1 1 0 0,0-1 0 0 0,0 1 0 0 0,0-1-1 0 0,0 0 1 0 0,-1 1 0 0 0,0-3 0 0 0,0-9 116 0 0,1-19 5400 0 0,0 41-4310 0 0,-2 36-635 0 0,-8 50 0 0 0,4-49-427 0 0,-1 49 0 0 0,7-91-502 0 0,0 8 356 0 0,0 0 1 0 0,3 15-1 0 0,5-3-2345 0 0,-7-21 1165 0 0,0 0-1 0 0,1 1 0 0 0,-1-1 1 0 0,1 0-1 0 0,-1 0 0 0 0,1 0 1 0 0,2 2-1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8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4144 0 0,'0'-6'-139'0'0,"1"-24"2916"0"0,-1 27-1811 0 0,0 1-1 0 0,0-1 0 0 0,1 0 1 0 0,0 0-1 0 0,0 0 0 0 0,-1 1 1 0 0,4-6 4889 0 0,7 11-2715 0 0,-9 0-2983 0 0,0-1-1 0 0,-1 1 0 0 0,0-1 0 0 0,1 1 1 0 0,-1-1-1 0 0,0 1 0 0 0,0 0 0 0 0,-1 0 1 0 0,1 0-1 0 0,0-1 0 0 0,-1 1 0 0 0,0 0 0 0 0,0 5 1 0 0,1 1 111 0 0,0 14 66 0 0,-1 0 0 0 0,-1 0 0 0 0,-1-1 0 0 0,-7 32 0 0 0,2-3-61 0 0,3-23-256 0 0,2 1 0 0 0,1-1 0 0 0,1 1 1 0 0,1 0-1 0 0,2-1 0 0 0,1 1 0 0 0,8 31 0 0 0,-9-51-270 0 0,0-1 0 0 0,1 1-1 0 0,5 9 1 0 0,6 11-1284 0 0,-7-4 199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8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94 18831 0 0,'-6'-12'2007'0'0,"5"11"-1933"0"0,1 0 0 0 0,0 0 1 0 0,0 0-1 0 0,-1 0 0 0 0,1 0 0 0 0,0 0 1 0 0,0 0-1 0 0,0 0 0 0 0,0 0 0 0 0,0 0 1 0 0,0 0-1 0 0,0 0 0 0 0,0 0 0 0 0,0 0 0 0 0,1 0 1 0 0,-1 0-1 0 0,0 0 0 0 0,1 0 0 0 0,-1 0 1 0 0,1 0-1 0 0,-1 0 0 0 0,1 0 0 0 0,-1 1 1 0 0,1-1-1 0 0,0 0 0 0 0,-1 0 0 0 0,1 0 0 0 0,0 1 1 0 0,-1-1-1 0 0,1 0 0 0 0,0 1 0 0 0,1-1 1 0 0,5-5 1019 0 0,0 1 0 0 0,13-7 0 0 0,-16 10-1182 0 0,3-3 323 0 0,0 2 1 0 0,1-1-1 0 0,0 1 0 0 0,-1 0 1 0 0,1 1-1 0 0,10-2 1 0 0,-15 3-165 0 0,1 0-1 0 0,-1 1 1 0 0,1 0 0 0 0,-1 0 0 0 0,1 0 0 0 0,-1 0 0 0 0,1 0 0 0 0,-1 1 0 0 0,1 0 0 0 0,-1 0 0 0 0,1 0 0 0 0,-1 0-1 0 0,0 0 1 0 0,0 0 0 0 0,1 1 0 0 0,4 3 0 0 0,-7-4-51 0 0,0 0-1 0 0,0 1 1 0 0,0-1-1 0 0,0 1 1 0 0,0-1-1 0 0,0 1 1 0 0,0-1 0 0 0,-1 1-1 0 0,1-1 1 0 0,0 1-1 0 0,-1 0 1 0 0,1-1-1 0 0,-1 3 1 0 0,4 25-193 0 0,-4-26 168 0 0,0 7 5 0 0,0 0-1 0 0,0 0 1 0 0,-1 0 0 0 0,-1 0-1 0 0,-4 14 1 0 0,-18 51 295 0 0,15-50-212 0 0,3-9-13 0 0,1 0 1 0 0,1 0-1 0 0,0 0 1 0 0,-2 20-1 0 0,6-35-71 0 0,0 1 0 0 0,0 0 0 0 0,0 0 0 0 0,0 0 0 0 0,1-1 0 0 0,-1 1 0 0 0,0 0 0 0 0,1 0 0 0 0,-1-1 0 0 0,1 1 1 0 0,0 0-1 0 0,-1-1 0 0 0,1 1 0 0 0,0-1 0 0 0,0 1 0 0 0,0-1 0 0 0,0 1 0 0 0,0-1 0 0 0,0 0 0 0 0,1 1 0 0 0,-1-1 0 0 0,0 0 0 0 0,1 0 0 0 0,-1 0 0 0 0,1 0 0 0 0,-1 0 0 0 0,1 0 0 0 0,0-1 0 0 0,-1 1 0 0 0,1 0 0 0 0,0-1 0 0 0,-1 1 0 0 0,1-1 0 0 0,0 0 0 0 0,0 1 0 0 0,2-1 1 0 0,3 0-111 0 0,1 1 0 0 0,-1-1 0 0 0,0-1 1 0 0,0 1-1 0 0,1-1 0 0 0,-1-1 0 0 0,13-3 1 0 0,2-4-969 0 0,4-1-289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9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14480 0 0,'0'0'1313'0'0,"-3"12"-55"0"0,-17 116 5074 0 0,0-2-4869 0 0,-11 57-496 0 0,28-154-1376 0 0,1 1 0 0 0,2-1 1 0 0,1 0-1 0 0,6 41 1 0 0,-2-45-803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09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38 4608 0 0,'-8'-3'11102'0'0,"8"2"-10891"0"0,0-1 0 0 0,0 1-1 0 0,1-1 1 0 0,-1 1 0 0 0,0-1 0 0 0,1 1-1 0 0,-1-1 1 0 0,1 1 0 0 0,0 0 0 0 0,-1-1-1 0 0,1 1 1 0 0,0 0 0 0 0,0 0 0 0 0,0 0-1 0 0,0 0 1 0 0,0-1 0 0 0,0 1 0 0 0,0 0 0 0 0,0 1-1 0 0,0-1 1 0 0,1 0 0 0 0,-1 0 0 0 0,0 0-1 0 0,1 1 1 0 0,-1-1 0 0 0,0 1 0 0 0,1-1-1 0 0,-1 1 1 0 0,1-1 0 0 0,-1 1 0 0 0,3 0-1 0 0,1-1-70 0 0,-1 0 0 0 0,1 1 0 0 0,-1 0 0 0 0,1 0 0 0 0,-1 0 0 0 0,1 1 0 0 0,0-1 0 0 0,-1 1 0 0 0,7 2 0 0 0,-7-2-92 0 0,0 1-1 0 0,0 0 1 0 0,0 0-1 0 0,0 0 1 0 0,0 0-1 0 0,-1 1 1 0 0,1-1-1 0 0,-1 1 1 0 0,0 0 0 0 0,0 0-1 0 0,0 0 1 0 0,0 0-1 0 0,0 1 1 0 0,-1-1-1 0 0,1 1 1 0 0,-1-1 0 0 0,3 7-1 0 0,-3-4-28 0 0,0 0-1 0 0,0 1 1 0 0,-1-1-1 0 0,0 0 1 0 0,0 1-1 0 0,-1-1 1 0 0,1 1-1 0 0,-1 0 1 0 0,-1-1-1 0 0,-1 12 1 0 0,-10 60 109 0 0,12-78-127 0 0,0 0-1 0 0,0 0 1 0 0,0 0-1 0 0,0 1 1 0 0,0-1 0 0 0,0 0-1 0 0,0 0 1 0 0,0 0-1 0 0,0 0 1 0 0,0 0 0 0 0,0 1-1 0 0,0-1 1 0 0,0 0-1 0 0,0 0 1 0 0,0 0 0 0 0,0 0-1 0 0,0 0 1 0 0,0 0-1 0 0,0 1 1 0 0,0-1 0 0 0,0 0-1 0 0,0 0 1 0 0,1 0-1 0 0,-1 0 1 0 0,0 0 0 0 0,0 0-1 0 0,0 0 1 0 0,0 0 0 0 0,0 1-1 0 0,0-1 1 0 0,0 0-1 0 0,1 0 1 0 0,-1 0 0 0 0,0 0-1 0 0,0 0 1 0 0,0 0-1 0 0,0 0 1 0 0,0 0 0 0 0,0 0-1 0 0,1 0 1 0 0,-1 0-1 0 0,0 0 1 0 0,0 0 0 0 0,0 0-1 0 0,11-2 40 0 0,7-5 10 0 0,-9 2 101 0 0,0 1 0 0 0,1 0 0 0 0,0 1 0 0 0,-1 0 0 0 0,1 0 0 0 0,0 1 0 0 0,15-1 0 0 0,-24 3-119 0 0,0 0 1 0 0,0 0-1 0 0,0 0 0 0 0,0 0 0 0 0,0 0 0 0 0,0 0 0 0 0,0 0 1 0 0,0 0-1 0 0,-1 1 0 0 0,1-1 0 0 0,0 0 0 0 0,0 1 0 0 0,0-1 1 0 0,0 1-1 0 0,0-1 0 0 0,0 1 0 0 0,-1-1 0 0 0,1 1 0 0 0,0 0 1 0 0,0-1-1 0 0,-1 1 0 0 0,1 0 0 0 0,0-1 0 0 0,0 2 0 0 0,-1 0-7 0 0,1-1 0 0 0,-1 0 0 0 0,0 0 0 0 0,1 1 0 0 0,-1-1 0 0 0,0 0 0 0 0,0 0 0 0 0,0 1 0 0 0,0-1 0 0 0,0 0 0 0 0,0 0 0 0 0,-1 1 0 0 0,1-1 0 0 0,0 0 0 0 0,-1 0 0 0 0,1 0 0 0 0,-1 1 0 0 0,0 0 0 0 0,-5 9 33 0 0,0 0 0 0 0,-1-1 0 0 0,0 1 0 0 0,-8 8 0 0 0,-38 38 194 0 0,48-52-249 0 0,-129 128-4609 0 0,116-118-4019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10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10592 0 0,'1'0'70'0'0,"0"1"0"0"0,1 0-1 0 0,-1-1 1 0 0,0 0 0 0 0,0 1 0 0 0,0-1 0 0 0,1 1 0 0 0,-1-1 0 0 0,0 0 0 0 0,0 0 0 0 0,0 0 0 0 0,1 0 0 0 0,1 0-1 0 0,-1 0 170 0 0,-1 0 0 0 0,1 0-1 0 0,-1 0 1 0 0,1 0 0 0 0,-1 0-1 0 0,1 1 1 0 0,-1-1 0 0 0,1 0-1 0 0,-1 1 1 0 0,3 1 0 0 0,-2-1 482 0 0,0 0 1 0 0,0 0 0 0 0,0 0-1 0 0,0 1 1 0 0,-1-1 0 0 0,1 1 0 0 0,0 0-1 0 0,-1-1 1 0 0,1 1 0 0 0,-1 0-1 0 0,0 0 1 0 0,2 3 0 0 0,-1-1-153 0 0,0 0 0 0 0,-1 0 1 0 0,1 1-1 0 0,-1-1 0 0 0,1 9 0 0 0,-1 1-423 0 0,0 0-1 0 0,-1 1 1 0 0,-3 15-1 0 0,-11 70-145 0 0,-2 30 0 0 0,16-113-446 0 0,3 26 1 0 0,0 5-2372 0 0,-2-18-3171 0 0,3 0-1723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10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78 5528 0 0,'-2'-11'15630'0'0,"2"11"-15543"0"0,-1 0 0 0 0,1 0 0 0 0,-1 0-1 0 0,1 0 1 0 0,0-1 0 0 0,-1 1 0 0 0,1 0 0 0 0,-1 0 0 0 0,1 0 0 0 0,-1 0-1 0 0,1 1 1 0 0,-1-1 0 0 0,1 0 0 0 0,-1 0 0 0 0,1 0 0 0 0,-1 0-1 0 0,1 0 1 0 0,-1 1 0 0 0,1-1 0 0 0,0 0 0 0 0,-1 0 0 0 0,0 1 0 0 0,-11 5 679 0 0,6 0-669 0 0,-1 1 0 0 0,1 0-1 0 0,0 0 1 0 0,1 0 0 0 0,-1 1 0 0 0,1 0-1 0 0,1 0 1 0 0,0 0 0 0 0,0 0 0 0 0,0 1 0 0 0,1 0-1 0 0,1-1 1 0 0,-1 1 0 0 0,1 0 0 0 0,1 0-1 0 0,-1 16 1 0 0,1-24-97 0 0,1 1 0 0 0,0-1 0 0 0,0 0 0 0 0,0 0 0 0 0,0 1 0 0 0,1-1 0 0 0,-1 0 0 0 0,0 0 0 0 0,0 1 0 0 0,1-1 0 0 0,-1 0 0 0 0,1 0 0 0 0,-1 0 0 0 0,1 0 0 0 0,0 0 0 0 0,-1 1 0 0 0,1-1 0 0 0,0 0 0 0 0,0 0 0 0 0,-1-1 0 0 0,1 1 0 0 0,0 0 0 0 0,0 0 0 0 0,0 0 0 0 0,0 0 0 0 0,0-1 0 0 0,0 1 0 0 0,0-1 0 0 0,1 1 0 0 0,-1-1 0 0 0,0 1 0 0 0,0-1 0 0 0,0 1 0 0 0,1-1 0 0 0,-1 0 0 0 0,0 0 0 0 0,0 0 0 0 0,2 0 0 0 0,0 0 0 0 0,0 0 0 0 0,1 0 0 0 0,-1-1 0 0 0,0 0 0 0 0,0 1 0 0 0,0-1 0 0 0,0 0 0 0 0,0-1 0 0 0,0 1 0 0 0,0 0 0 0 0,0-1 0 0 0,0 0 0 0 0,4-3 0 0 0,27-25-436 0 0,69-63-10333 0 0,-40 26 3037 0 0,-48 50 6122 0 0,13-18 15034 0 0,-33 44-12319 0 0,4-7-509 0 0,-3 5 153 0 0,-24 41 2618 0 0,12-18-2504 0 0,-23 58 0 0 0,30-63-721 0 0,-3 7 784 0 0,-15 64 0 0 0,25-85-1350 0 0,0-1 1 0 0,1 0-1 0 0,1 1 0 0 0,-1-1 1 0 0,2 1-1 0 0,0-1 0 0 0,0 1 1 0 0,0-1-1 0 0,2 0 0 0 0,4 17 1 0 0,1-10-8106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11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97 21191 0 0,'3'-5'800'0'0,"-1"2"-661"0"0,0 0 0 0 0,0 0 0 0 0,1 0 0 0 0,-1 0 0 0 0,1 0 0 0 0,0 1 0 0 0,-1-1 0 0 0,1 1 0 0 0,0 0 0 0 0,0 0 0 0 0,6-3 0 0 0,22-10 2202 0 0,34-10 0 0 0,-51 21-2946 0 0,0 0-1 0 0,0 1 1 0 0,1 0-1 0 0,-1 1 1 0 0,17 0 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12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1 19295 0 0,'-5'2'366'0'0,"0"0"0"0"0,-1 0-1 0 0,1 0 1 0 0,0 1-1 0 0,0 0 1 0 0,1 0 0 0 0,-1 0-1 0 0,1 1 1 0 0,-7 5-1 0 0,9-7-169 0 0,0 0-1 0 0,0 1 0 0 0,0-1 1 0 0,1 1-1 0 0,-1-1 0 0 0,1 1 1 0 0,-1-1-1 0 0,1 1 0 0 0,0 0 1 0 0,0-1-1 0 0,0 1 0 0 0,0 0 1 0 0,0 0-1 0 0,1 0 0 0 0,0 0 1 0 0,-1 0-1 0 0,1 0 0 0 0,0 0 1 0 0,1 5-1 0 0,0-6-130 0 0,-1 1 0 0 0,1-1 1 0 0,0 0-1 0 0,0 0 0 0 0,1 0 1 0 0,-1 0-1 0 0,0 0 0 0 0,1-1 1 0 0,-1 1-1 0 0,1 0 0 0 0,0-1 0 0 0,-1 1 1 0 0,1-1-1 0 0,0 1 0 0 0,0-1 1 0 0,3 2-1 0 0,3 2 164 0 0,1-1 1 0 0,14 6-1 0 0,3-3 169 0 0,-20-6-301 0 0,1 1 0 0 0,-1-1-1 0 0,-1 1 1 0 0,1 0 0 0 0,0 1-1 0 0,0 0 1 0 0,-1 0 0 0 0,0 0-1 0 0,1 0 1 0 0,4 5 0 0 0,-9-8-82 0 0,-1 1 0 0 0,1 0 0 0 0,-1 0 0 0 0,1-1-1 0 0,-1 1 1 0 0,0 0 0 0 0,1 0 0 0 0,-1 0 0 0 0,0 0 0 0 0,1 0 0 0 0,-1-1 0 0 0,0 1 0 0 0,0 0 0 0 0,0 0 0 0 0,0 0 0 0 0,0 0 0 0 0,0 0 0 0 0,0 0 0 0 0,0 0 0 0 0,0 1 0 0 0,-1 0 4 0 0,0 0-1 0 0,0 1 1 0 0,0-1 0 0 0,0 0 0 0 0,0 0 0 0 0,0 1 0 0 0,-3 2 0 0 0,0 1 72 0 0,-1-1 0 0 0,-1 1 0 0 0,-10 9 0 0 0,10-10 24 0 0,-1 0 0 0 0,0-1 0 0 0,-13 7 1 0 0,18-9-442 0 0,-1-1 0 0 0,0 0 1 0 0,1-1-1 0 0,-1 1 1 0 0,0 0-1 0 0,0-1 1 0 0,0 0-1 0 0,1 1 1 0 0,-1-1-1 0 0,0 0 1 0 0,0 0-1 0 0,0-1 1 0 0,1 1-1 0 0,-5-1 1 0 0,-7-4-9401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54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20 140 5240 0 0,'0'0'2508'0'0,"-18"-6"4886"0"0,18 6-7058 0 0,0-1 0 0 0,-1 1-1 0 0,1-1 1 0 0,0 1 0 0 0,0-1-1 0 0,0 1 1 0 0,0-1 0 0 0,0 1-1 0 0,0-1 1 0 0,0 0 0 0 0,0 1-1 0 0,0-1 1 0 0,0 1 0 0 0,0-1-1 0 0,0 1 1 0 0,0-1 0 0 0,1 0-1 0 0,6-7 1577 0 0,16-3-2374 0 0,-17 9 923 0 0,-1 0-310 0 0,0 0 0 0 0,1 1 0 0 0,-1 0 0 0 0,1 0 0 0 0,0 0-1 0 0,7 0 1 0 0,3 1 353 0 0,25 4 0 0 0,4 8 438 0 0,-8-5-898 0 0,-25-4-176 0 0,0-1 0 0 0,20 1 0 0 0,12-2 109 0 0,-22 0 24 0 0,42-3-1 0 0,-27-1 0 0 0,1 2 0 0 0,39 4-1 0 0,10 1 14 0 0,-40-3 131 0 0,-26 0-87 0 0,-1-1 0 0 0,1 0 0 0 0,-1-2-1 0 0,22-3 1 0 0,161-25 439 0 0,-162 25-393 0 0,86-10 181 0 0,-15-2-80 0 0,0 5 1 0 0,206 5-1 0 0,-209 4-2 0 0,-21-1-71 0 0,90-1 227 0 0,2 0 263 0 0,-169 5-610 0 0,285 3 450 0 0,-185-1-297 0 0,50 3 160 0 0,-64-6 242 0 0,-39 0-132 0 0,-54 0-359 0 0,0-1-6 0 0,-3 2-5 0 0,0 0-57 0 0,0-1 0 0 0,0 1 0 0 0,0 0 0 0 0,0-1-1 0 0,0 1 1 0 0,-1 0 0 0 0,1-1 0 0 0,0 1 0 0 0,0-1 0 0 0,0 1 0 0 0,-1-1 0 0 0,1 0 0 0 0,0 1-1 0 0,-1-1 1 0 0,1 0 0 0 0,-1 1 0 0 0,1-1 0 0 0,-1 0 0 0 0,1 0 0 0 0,-1 1 0 0 0,1-1-1 0 0,-1 0 1 0 0,0 0 0 0 0,1 0 0 0 0,-1 0 0 0 0,0 0 0 0 0,0 0 0 0 0,0 1 0 0 0,1-1-1 0 0,-1-1 1 0 0,0 1-225 0 0,0-2 10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11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11600 0 0,'9'-10'1242'0'0,"0"0"-1314"0"0,-9 9 353 0 0,1 0-1 0 0,0 0 1 0 0,-1-1 0 0 0,1 1-1 0 0,0 1 1 0 0,0-1 0 0 0,0 0 0 0 0,0 0-1 0 0,0 0 1 0 0,0 0 0 0 0,0 1-1 0 0,0-1 1 0 0,0 0 0 0 0,0 1-1 0 0,1-1 1 0 0,-1 1 0 0 0,0-1 0 0 0,0 1-1 0 0,0 0 1 0 0,1-1 0 0 0,-1 1-1 0 0,2 0 1 0 0,-2 1 37 0 0,1-1 0 0 0,0 1-1 0 0,-1 0 1 0 0,1-1 0 0 0,-1 1 0 0 0,0 0 0 0 0,1 0-1 0 0,-1 0 1 0 0,0 1 0 0 0,1-1 0 0 0,-1 0 0 0 0,0 0-1 0 0,0 1 1 0 0,0-1 0 0 0,0 0 0 0 0,0 1 0 0 0,0 1-1 0 0,2 1 22 0 0,-1 1 0 0 0,0-1 0 0 0,-1 1 0 0 0,3 8 0 0 0,-1 11-107 0 0,-1 1 0 0 0,-1 0 0 0 0,-1 0 1 0 0,-1-1-1 0 0,-6 28 0 0 0,2 0 789 0 0,-3 57-1561 0 0,2 2-3825 0 0,5-70 2398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12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0 21743 0 0,'-8'3'1059'0'0,"5"-3"-842"0"0,-1 1 0 0 0,1 0 1 0 0,-1 0-1 0 0,1 0 0 0 0,0 1 0 0 0,0-1 0 0 0,0 1 1 0 0,0-1-1 0 0,-3 3 0 0 0,5-4-89 0 0,1 1-1 0 0,-1-1 1 0 0,1 0 0 0 0,0 1-1 0 0,-1-1 1 0 0,1 0 0 0 0,-1 1-1 0 0,1-1 1 0 0,0 1 0 0 0,-1-1 0 0 0,1 0-1 0 0,0 1 1 0 0,0-1 0 0 0,-1 1-1 0 0,1-1 1 0 0,0 1 0 0 0,0-1-1 0 0,0 1 1 0 0,0-1 0 0 0,0 1 0 0 0,-1-1-1 0 0,1 1 1 0 0,0-1 0 0 0,0 1-1 0 0,0-1 1 0 0,0 1 0 0 0,1 0-1 0 0,-1 0-3 0 0,0 0-1 0 0,1 1 0 0 0,-1-1 1 0 0,1 0-1 0 0,0 0 0 0 0,-1 0 1 0 0,1 1-1 0 0,0-1 0 0 0,0 0 1 0 0,1 1-1 0 0,1 1-17 0 0,0 0-1 0 0,0-1 1 0 0,1 1 0 0 0,-1 0 0 0 0,6 2-1 0 0,30 8 443 0 0,-25-8-405 0 0,-1-1-1 0 0,1 0 0 0 0,-1 0 1 0 0,15 1-1 0 0,56 3-103 0 0,-30-8-72 0 0,-38-1 18 0 0,1 1-1 0 0,17 2 0 0 0,-33-2 16 0 0,0 0 0 0 0,-1 0 0 0 0,1 0 0 0 0,0 0 0 0 0,0 0 0 0 0,0 1 0 0 0,-1-1 0 0 0,1 0 0 0 0,0 1 0 0 0,-1-1 0 0 0,1 0 0 0 0,0 1 0 0 0,-1-1 0 0 0,1 1 0 0 0,0 0 0 0 0,0-1 0 0 0,-1 0 0 0 0,0 1 0 0 0,0-1 0 0 0,0 0 0 0 0,0 1 0 0 0,0-1 0 0 0,0 0 0 0 0,0 1 0 0 0,0-1 0 0 0,0 0 0 0 0,1 1 0 0 0,-1-1 0 0 0,0 0 0 0 0,-1 1 0 0 0,1-1 0 0 0,0 0 0 0 0,0 1 0 0 0,0-1 0 0 0,0 0 0 0 0,0 1 0 0 0,0-1 0 0 0,0 0 0 0 0,0 1 0 0 0,-1-1 0 0 0,-14 16 0 0 0,12-13 0 0 0,-25 22 199 0 0,-34 22-1 0 0,6-4 93 0 0,19-14-276 0 0,-62 53-375 0 0,78-63 259 0 0,1 1 0 0 0,-26 35 0 0 0,43-51 93 0 0,-34 50-2183 0 0,32-47 1092 0 0,1 0 1 0 0,0 1 0 0 0,1 0 0 0 0,0 0-1 0 0,-4 13 1 0 0,6-8-8800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19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122 248 10592 0 0,'-10'9'15141'0'0,"14"-14"-14723"0"0,0-1 0 0 0,0 1 0 0 0,0 0 0 0 0,1 1 0 0 0,0-1 0 0 0,9-6 0 0 0,-6 5-199 0 0,55-42 970 0 0,-56 44-1091 0 0,0 0 1 0 0,0 0-1 0 0,0 1 1 0 0,0-1-1 0 0,0 2 1 0 0,1-1 0 0 0,-1 1-1 0 0,10-1 1 0 0,-16 2-92 0 0,0 1-1 0 0,0 0 1 0 0,1 0 0 0 0,-1 0 0 0 0,0 0 0 0 0,0 0 0 0 0,1 1 0 0 0,-1-1 0 0 0,0 0 0 0 0,0 0-1 0 0,0 1 1 0 0,0-1 0 0 0,1 1 0 0 0,-1-1 0 0 0,0 1 0 0 0,0 0 0 0 0,0-1 0 0 0,0 1 0 0 0,0 0-1 0 0,0-1 1 0 0,0 1 0 0 0,1 2 0 0 0,-1-2 3 0 0,0 1 0 0 0,-1-1 0 0 0,1 1 0 0 0,0 0 0 0 0,0 0 0 0 0,-1-1 0 0 0,1 1 0 0 0,-1 0 0 0 0,0 0-1 0 0,1 0 1 0 0,-1 0 0 0 0,0-1 0 0 0,0 1 0 0 0,0 0 0 0 0,-1 3 0 0 0,0 4 28 0 0,-1 0-1 0 0,0 0 1 0 0,-1 0 0 0 0,0 0 0 0 0,0-1-1 0 0,-7 13 1 0 0,0-3 82 0 0,-23 31 0 0 0,28-43-90 0 0,0 0-1 0 0,-1 0 1 0 0,0-1-1 0 0,0 0 1 0 0,0 0-1 0 0,0 0 1 0 0,-1-1-1 0 0,0 0 1 0 0,0 0-1 0 0,0-1 1 0 0,0 1-1 0 0,-1-2 1 0 0,1 1-1 0 0,-1-1 1 0 0,-9 1-1 0 0,15-2-19 0 0,0-1 1 0 0,0 0-1 0 0,-1 0 1 0 0,1 0-1 0 0,0-1 0 0 0,0 1 1 0 0,0 0-1 0 0,0-1 1 0 0,0 1-1 0 0,0-1 0 0 0,0 0 1 0 0,0 0-1 0 0,0 0 1 0 0,1 0-1 0 0,-1 0 0 0 0,0 0 1 0 0,0 0-1 0 0,1 0 1 0 0,-1-1-1 0 0,1 1 0 0 0,-1-1 1 0 0,1 1-1 0 0,-1-1 1 0 0,1 0-1 0 0,0 1 0 0 0,0-1 1 0 0,0 0-1 0 0,0 0 1 0 0,0 0-1 0 0,0 0 0 0 0,1 0 1 0 0,-1 0-1 0 0,1 0 1 0 0,-1 0-1 0 0,1 0 0 0 0,0 0 1 0 0,-1 0-1 0 0,1 0 1 0 0,0 0-1 0 0,1 0 0 0 0,-1 0 1 0 0,0 0-1 0 0,1 0 1 0 0,-1 0-1 0 0,1-1 0 0 0,-1 2 1 0 0,1-1-1 0 0,0 0 1 0 0,1-3-1 0 0,3-3-10 0 0,0 1 0 0 0,1 0 0 0 0,0 0 0 0 0,0 0 0 0 0,0 1 0 0 0,10-8 0 0 0,46-29 0 0 0,-29 27-437 0 0,-32 15 414 0 0,0 0 0 0 0,1 1-1 0 0,-1-1 1 0 0,1 1 0 0 0,-1-1 0 0 0,1 1 0 0 0,-1 0 0 0 0,1 0 0 0 0,-1 0 0 0 0,1 0 0 0 0,-1 0 0 0 0,1 0 0 0 0,-1 0 0 0 0,1 0 0 0 0,-1 0 0 0 0,1 1 0 0 0,-1-1 0 0 0,1 1-1 0 0,1 0 1 0 0,-3 0 64 0 0,1 0-1 0 0,-1 0 0 0 0,0 1 0 0 0,0-1 1 0 0,1 0-1 0 0,-1 0 0 0 0,0 1 1 0 0,0-1-1 0 0,0 0 0 0 0,-1 0 0 0 0,1 1 1 0 0,0 1-1 0 0,-1-2 15 0 0,0 5-38 0 0,0 1 0 0 0,-1-1 1 0 0,0 1-1 0 0,0-1 0 0 0,-1 0 0 0 0,0 1 1 0 0,0-1-1 0 0,0-1 0 0 0,-1 1 0 0 0,0 0 1 0 0,0-1-1 0 0,-7 8 0 0 0,5-7-6 0 0,-1 0-1 0 0,0-1 1 0 0,0 1 0 0 0,-1-1-1 0 0,1 0 1 0 0,-1-1 0 0 0,0 0-1 0 0,-16 6 1 0 0,20-9-11 0 0,0 0 0 0 0,0 0 0 0 0,0-1 0 0 0,0 1 0 0 0,0-1 0 0 0,0 0 0 0 0,0 0 0 0 0,0 0 0 0 0,0 0 0 0 0,0-1 0 0 0,0 1 0 0 0,0-1 0 0 0,0 0 0 0 0,-5-3 0 0 0,7 4 0 0 0,1-1 0 0 0,-1 0 0 0 0,1 0 0 0 0,-1 0 0 0 0,0 0 0 0 0,1 0 0 0 0,0 0 0 0 0,-1 0 0 0 0,1-1 0 0 0,0 1 0 0 0,0-1 0 0 0,-1 1 0 0 0,1-1 0 0 0,0 1 0 0 0,0-1 0 0 0,1 1 0 0 0,-1-1 0 0 0,0 0 0 0 0,1 1 0 0 0,-1-1 0 0 0,1 0 0 0 0,-1 0 0 0 0,1 0 0 0 0,0 1 0 0 0,-1-1 0 0 0,1 0 0 0 0,0 0 0 0 0,0 0 0 0 0,1 0 0 0 0,-1 1 0 0 0,0-1 0 0 0,1-2 0 0 0,1-3 0 0 0,1 0 0 0 0,0 0 0 0 0,0 1 0 0 0,0-1 0 0 0,0 1 0 0 0,1 0 0 0 0,0 0 0 0 0,1 0 0 0 0,-1 1 0 0 0,1-1 0 0 0,0 1 0 0 0,12-9 0 0 0,2-1 0 0 0,2 1 0 0 0,28-15 0 0 0,-40 25 0 0 0,0-1 0 0 0,0 2 0 0 0,0-1 0 0 0,14-3 0 0 0,-19 6 0 0 0,0 1 0 0 0,0-1 0 0 0,0 1 0 0 0,-1-1 0 0 0,1 1 0 0 0,0 0 0 0 0,0 0 0 0 0,0 1 0 0 0,0-1 0 0 0,0 1 0 0 0,-1 0 0 0 0,1 0 0 0 0,7 3 0 0 0,-10-3 0 0 0,0 0 0 0 0,0 0 0 0 0,0-1 0 0 0,-1 1 0 0 0,1 0 0 0 0,0 0 0 0 0,0 0 0 0 0,0 0 0 0 0,-1 0 0 0 0,1 0 0 0 0,-1 0 0 0 0,1 1 0 0 0,-1-1 0 0 0,1 0 0 0 0,-1 0 0 0 0,0 0 0 0 0,1 0 0 0 0,-1 1 0 0 0,0-1 0 0 0,0 0 0 0 0,0 0 0 0 0,0 1 0 0 0,0-1 0 0 0,0 0 0 0 0,0 0 0 0 0,-1 0 0 0 0,1 1 0 0 0,-1 1 0 0 0,0 3 0 0 0,-1 1 0 0 0,-1-1 0 0 0,-5 11 0 0 0,3-8 0 0 0,-1 0 0 0 0,-10 13 0 0 0,3-7 0 0 0,6-6 0 0 0,-1-1 0 0 0,0 0 0 0 0,0 0 0 0 0,-1-1 0 0 0,0 0 0 0 0,0 0 0 0 0,-1-1 0 0 0,0-1 0 0 0,0 1 0 0 0,0-2 0 0 0,-1 1 0 0 0,1-1 0 0 0,-1-1 0 0 0,-17 3 0 0 0,26-5 0 0 0,0-1 0 0 0,0 1 0 0 0,0-1 0 0 0,1 0 0 0 0,-1 0 0 0 0,0 0 0 0 0,0 0 0 0 0,0-1 0 0 0,0 1 0 0 0,0 0 0 0 0,1-1 0 0 0,-1 1 0 0 0,0-1 0 0 0,0 0 0 0 0,0 1 0 0 0,1-1 0 0 0,-1 0 0 0 0,0 0 0 0 0,1 0 0 0 0,-1 0 0 0 0,1 0 0 0 0,-2-2 0 0 0,2 1 0 0 0,0 1 0 0 0,0 0 0 0 0,1 0 0 0 0,-1-1 0 0 0,1 1 0 0 0,-1 0 0 0 0,1-1 0 0 0,-1 1 0 0 0,1 0 0 0 0,0-1 0 0 0,0 1 0 0 0,0-1 0 0 0,0 1 0 0 0,0-1 0 0 0,0 1 0 0 0,0 0 0 0 0,0-1 0 0 0,0 1 0 0 0,0-1 0 0 0,1 1 0 0 0,-1 0 0 0 0,1-1 0 0 0,-1 1 0 0 0,1 0 0 0 0,0-1 0 0 0,-1 1 0 0 0,1 0 0 0 0,0 0 0 0 0,1-1 0 0 0,5-9 0 0 0,1 1 0 0 0,1 0 0 0 0,0 0 0 0 0,0 1 0 0 0,1 1 0 0 0,0-1 0 0 0,0 2 0 0 0,1-1 0 0 0,0 1 0 0 0,0 1 0 0 0,1 0 0 0 0,22-8 0 0 0,-30 13 0 0 0,0 0 0 0 0,0 0 0 0 0,0 1 0 0 0,0-1 0 0 0,0 1 0 0 0,1 0 0 0 0,-1 0 0 0 0,5 1 0 0 0,-8-1 0 0 0,0 0 0 0 0,0 1 0 0 0,1-1 0 0 0,-1 0 0 0 0,0 0 0 0 0,0 1 0 0 0,0-1 0 0 0,-1 1 0 0 0,1-1 0 0 0,0 1 0 0 0,0-1 0 0 0,0 1 0 0 0,0 0 0 0 0,0-1 0 0 0,0 1 0 0 0,-1 0 0 0 0,1 0 0 0 0,0-1 0 0 0,-1 1 0 0 0,1 0 0 0 0,-1 0 0 0 0,1 0 0 0 0,0 0 0 0 0,-1 0 0 0 0,0 0 0 0 0,1 0 0 0 0,-1 0 0 0 0,0 0 0 0 0,1 0 0 0 0,-1 0 0 0 0,0 0 0 0 0,0 0 0 0 0,0 0 0 0 0,0 0 0 0 0,0 2 0 0 0,-1 1 0 0 0,0 0 0 0 0,0 0 0 0 0,0 0 0 0 0,0 0 0 0 0,-1 0 0 0 0,1-1 0 0 0,-1 1 0 0 0,0-1 0 0 0,0 1 0 0 0,-1-1 0 0 0,1 0 0 0 0,-1 0 0 0 0,1 0 0 0 0,-1 0 0 0 0,0 0 0 0 0,0 0 0 0 0,0-1 0 0 0,0 0 0 0 0,-7 4 0 0 0,-2 1 0 0 0,0-2 0 0 0,0 1 0 0 0,0-2 0 0 0,-23 7 0 0 0,30-10 0 0 0,1 0 0 0 0,-1 0 0 0 0,1-1 0 0 0,-1 1 0 0 0,1-1 0 0 0,-1 0 0 0 0,1 0 0 0 0,-1-1 0 0 0,0 1 0 0 0,1-1 0 0 0,-1 0 0 0 0,1 0 0 0 0,0-1 0 0 0,-1 1 0 0 0,1-1 0 0 0,0 0 0 0 0,0 0 0 0 0,0 0 0 0 0,0-1 0 0 0,0 1 0 0 0,1-1 0 0 0,-1 0 0 0 0,1 0 0 0 0,-1 0 0 0 0,1-1 0 0 0,0 1 0 0 0,1-1 0 0 0,-1 0 0 0 0,0 0 0 0 0,1 0 0 0 0,0 0 0 0 0,0 0 0 0 0,-1-5 0 0 0,1 3 0 0 0,0 0 0 0 0,1 0 0 0 0,0 0 0 0 0,0 0 0 0 0,0 0 0 0 0,1 0 0 0 0,0 0 0 0 0,0 0 0 0 0,1 0 0 0 0,-1 0 0 0 0,1 0 0 0 0,1 0 0 0 0,-1 0 0 0 0,1 0 0 0 0,0 0 0 0 0,0 1 0 0 0,1-1 0 0 0,4-6 0 0 0,-2 3 0 0 0,1 2 0 0 0,0-1 0 0 0,0 0 0 0 0,0 1 0 0 0,1 0 0 0 0,1 1 0 0 0,-1 0 0 0 0,1 0 0 0 0,0 0 0 0 0,15-7 0 0 0,-8 5 0 0 0,1 1 0 0 0,-1 1 0 0 0,28-8 0 0 0,-38 13 0 0 0,0-1 0 0 0,1 2 0 0 0,-1-1 0 0 0,0 0 0 0 0,1 1 0 0 0,-1 0 0 0 0,1 1 0 0 0,-1-1 0 0 0,0 1 0 0 0,1 0 0 0 0,-1 0 0 0 0,0 0 0 0 0,0 1 0 0 0,0 0 0 0 0,8 4 0 0 0,-12-5 0 0 0,0-1 0 0 0,0 1 0 0 0,1 0 0 0 0,-1 0 0 0 0,0 0 0 0 0,0 0 0 0 0,0 0 0 0 0,0 0 0 0 0,0 0 0 0 0,-1 1 0 0 0,1-1 0 0 0,0 0 0 0 0,-1 0 0 0 0,1 1 0 0 0,0-1 0 0 0,-1 0 0 0 0,1 3 0 0 0,-1-1 0 0 0,1 0 0 0 0,-1 0 0 0 0,0-1 0 0 0,0 1 0 0 0,0 0 0 0 0,-1 0 0 0 0,1-1 0 0 0,-2 6 0 0 0,-1 1 0 0 0,-1 1 0 0 0,0-1 0 0 0,0 0 0 0 0,-7 10 0 0 0,0-4 0 0 0,-17 21 0 0 0,8-12 0 0 0,11-14 0 0 0,0 0 0 0 0,-1-1 0 0 0,0 0 0 0 0,0 0 0 0 0,-1-1 0 0 0,0-1 0 0 0,0 0 0 0 0,-1 0 0 0 0,0-1 0 0 0,0 0 0 0 0,-20 5 0 0 0,29-10 0 0 0,1 0 0 0 0,-1-1 0 0 0,0 0 0 0 0,0 1 0 0 0,0-1 0 0 0,0 0 0 0 0,0 0 0 0 0,0-1 0 0 0,0 1 0 0 0,0-1 0 0 0,1 1 0 0 0,-1-1 0 0 0,0 0 0 0 0,0 0 0 0 0,1 0 0 0 0,-4-2 0 0 0,5 2 0 0 0,-1 0 0 0 0,1 0 0 0 0,-1 0 0 0 0,1-1 0 0 0,-1 1 0 0 0,1-1 0 0 0,0 1 0 0 0,0-1 0 0 0,0 1 0 0 0,0-1 0 0 0,0 1 0 0 0,0-1 0 0 0,0 0 0 0 0,1 0 0 0 0,-1 1 0 0 0,1-1 0 0 0,-1 0 0 0 0,1 0 0 0 0,-1 0 0 0 0,1 0 0 0 0,0 1 0 0 0,0-1 0 0 0,0 0 0 0 0,0 0 0 0 0,1-3 0 0 0,0 0 0 0 0,0 0 0 0 0,0 1 0 0 0,1-1 0 0 0,-1 1 0 0 0,1-1 0 0 0,0 1 0 0 0,0 0 0 0 0,1-1 0 0 0,-1 1 0 0 0,1 0 0 0 0,0 0 0 0 0,0 1 0 0 0,0-1 0 0 0,1 1 0 0 0,-1 0 0 0 0,6-4 0 0 0,5-3 0 0 0,0 1 0 0 0,0 1 0 0 0,21-8 0 0 0,-12 5 0 0 0,-23 11 0 0 0,11-5 0 0 0,0 0 0 0 0,22-7 0 0 0,-30 11 0 0 0,0 1 0 0 0,1-1 0 0 0,-1 1 0 0 0,1 0 0 0 0,-1-1 0 0 0,0 1 0 0 0,1 1 0 0 0,-1-1 0 0 0,1 1 0 0 0,-1-1 0 0 0,0 1 0 0 0,1 0 0 0 0,-1 0 0 0 0,5 2 0 0 0,-7-2 0 0 0,0-1 0 0 0,-1 1 0 0 0,1 0 0 0 0,0-1 0 0 0,-1 1 0 0 0,1 0 0 0 0,0-1 0 0 0,-1 1 0 0 0,1 0 0 0 0,-1 0 0 0 0,1-1 0 0 0,-1 1 0 0 0,1 0 0 0 0,-1 0 0 0 0,0 0 0 0 0,1 0 0 0 0,-1 0 0 0 0,0-1 0 0 0,0 1 0 0 0,0 0 0 0 0,0 0 0 0 0,0 0 0 0 0,0 0 0 0 0,0 0 0 0 0,0 0 0 0 0,0 0 0 0 0,0 0 0 0 0,0 0 0 0 0,-1 0 0 0 0,1-1 0 0 0,0 1 0 0 0,0 0 0 0 0,-1 0 0 0 0,0 1 0 0 0,-2 5 0 0 0,-1 1 0 0 0,0-2 0 0 0,-5 9 0 0 0,5-10 0 0 0,-2 3 0 0 0,0 0 0 0 0,-1 0 0 0 0,0-1 0 0 0,0 1 0 0 0,-1-2 0 0 0,0 1 0 0 0,0-1 0 0 0,-17 9 0 0 0,13-8 0 0 0,0-1 0 0 0,0-1 0 0 0,-1-1 0 0 0,0 1 0 0 0,0-2 0 0 0,-17 3 0 0 0,26-5 0 0 0,1-1 0 0 0,-1 0 0 0 0,0 0 0 0 0,0 0 0 0 0,0 0 0 0 0,1-1 0 0 0,-1 1 0 0 0,0-1 0 0 0,1 0 0 0 0,-1 0 0 0 0,0 0 0 0 0,1-1 0 0 0,0 1 0 0 0,-1-1 0 0 0,-5-4 0 0 0,7 5 0 0 0,0-1 0 0 0,0 0 0 0 0,0 0 0 0 0,0 0 0 0 0,0 0 0 0 0,1 0 0 0 0,-1 0 0 0 0,1-1 0 0 0,-1 1 0 0 0,1-1 0 0 0,0 1 0 0 0,0 0 0 0 0,0-1 0 0 0,1 0 0 0 0,-1 1 0 0 0,0-1 0 0 0,1 1 0 0 0,0-1 0 0 0,0 0 0 0 0,0 0 0 0 0,0 1 0 0 0,0-1 0 0 0,1-3 0 0 0,0 3 0 0 0,0-1 0 0 0,0 1 0 0 0,0 0 0 0 0,1-1 0 0 0,-1 1 0 0 0,1 0 0 0 0,0 0 0 0 0,0 0 0 0 0,0 0 0 0 0,1 0 0 0 0,-1 1 0 0 0,1-1 0 0 0,-1 1 0 0 0,1-1 0 0 0,0 1 0 0 0,0 0 0 0 0,0 0 0 0 0,0 0 0 0 0,0 1 0 0 0,6-3 0 0 0,3-1 0 0 0,0 0 0 0 0,1 1 0 0 0,0 0 0 0 0,17-3 0 0 0,-21 6 0 0 0,57-8 0 0 0,-60 9 0 0 0,0 0 0 0 0,0 0 0 0 0,0 0 0 0 0,0 1 0 0 0,1 0 0 0 0,-1 0 0 0 0,-1 0 0 0 0,11 4 0 0 0,-14-4 0 0 0,-1 0 0 0 0,0-1 0 0 0,1 1 0 0 0,-1 0 0 0 0,0 0 0 0 0,1 0 0 0 0,-1 0 0 0 0,0 0 0 0 0,0 0 0 0 0,0 1 0 0 0,0-1 0 0 0,0 0 0 0 0,0 0 0 0 0,0 1 0 0 0,0-1 0 0 0,0 1 0 0 0,-1-1 0 0 0,1 1 0 0 0,-1-1 0 0 0,1 1 0 0 0,-1-1 0 0 0,1 1 0 0 0,-1-1 0 0 0,0 1 0 0 0,0 0 0 0 0,0-1 0 0 0,0 1 0 0 0,0-1 0 0 0,0 1 0 0 0,0 0 0 0 0,-1-1 0 0 0,1 1 0 0 0,0-1 0 0 0,-1 1 0 0 0,1-1 0 0 0,-2 3 0 0 0,-1 2 0 0 0,1 0 0 0 0,-1-1 0 0 0,-1 1 0 0 0,1-1 0 0 0,-1 0 0 0 0,0 0 0 0 0,0 0 0 0 0,-6 5 0 0 0,5-5 0 0 0,0-1 0 0 0,-1 1 0 0 0,1-1 0 0 0,-1 0 0 0 0,0 0 0 0 0,0 0 0 0 0,-1-1 0 0 0,-9 4 0 0 0,8-5 0 0 0,1 0 0 0 0,-1 0 0 0 0,0-1 0 0 0,0 0 0 0 0,1 0 0 0 0,-1-1 0 0 0,-14-1 0 0 0,18 1 0 0 0,0-1 0 0 0,0 0 0 0 0,1 0 0 0 0,-1 0 0 0 0,1 0 0 0 0,-1 0 0 0 0,1-1 0 0 0,-1 0 0 0 0,1 0 0 0 0,0 0 0 0 0,0 0 0 0 0,0 0 0 0 0,0 0 0 0 0,0-1 0 0 0,0 0 0 0 0,1 1 0 0 0,-1-1 0 0 0,-3-5 0 0 0,5 5-13 0 0,-1 1 0 0 0,1-1 0 0 0,-1 0 0 0 0,1 1-1 0 0,0-1 1 0 0,0 0 0 0 0,0 0 0 0 0,1 0 0 0 0,-1 0 0 0 0,1 0 0 0 0,-1 0 0 0 0,1 0 0 0 0,0 0 0 0 0,0 0-1 0 0,1 0 1 0 0,-1 0 0 0 0,0 0 0 0 0,1 0 0 0 0,0 0 0 0 0,0 1 0 0 0,0-1 0 0 0,2-5 0 0 0,1 1-97 0 0,0 1 0 0 0,0 0 0 0 0,1 0 0 0 0,-1 1 0 0 0,1-1 0 0 0,1 1 0 0 0,-1 0 0 0 0,7-4 0 0 0,2-2-1351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2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135 179 11024 0 0,'0'0'1001'0'0,"-21"0"-177"0"0,14-1 561 0 0,1 1 0 0 0,-1-2 1 0 0,1 1-1 0 0,0-1 0 0 0,-1 0 1 0 0,-10-5-1 0 0,-7-3 1108 0 0,23 10-1989 0 0,-20-3 2540 0 0,11 1-2159 0 0,10 2-828 0 0,0 0 0 0 0,0 0-1 0 0,0-1 1 0 0,0 1-1 0 0,-1 0 1 0 0,1 0 0 0 0,0 0-1 0 0,0 0 1 0 0,0 0-1 0 0,0 0 1 0 0,0-1 0 0 0,0 1-1 0 0,0 0 1 0 0,-1 0-1 0 0,1 0 1 0 0,0 0 0 0 0,0-1-1 0 0,0 1 1 0 0,0 0-1 0 0,0 0 1 0 0,0 0 0 0 0,0 0-1 0 0,0-1 1 0 0,0 1-1 0 0,0 0 1 0 0,0 0 0 0 0,0 0-1 0 0,0 0 1 0 0,0-1-1 0 0,0 1 1 0 0,0 0 0 0 0,0 0-1 0 0,0 0 1 0 0,0-1-1 0 0,0 1 1 0 0,1 0-1 0 0,-1 0 1 0 0,0 0 0 0 0,0 0-1 0 0,0 0 1 0 0,0-1-1 0 0,0 1 1 0 0,0 0 0 0 0,0 0-1 0 0,1 0 1 0 0,-1 0-1 0 0,0 0 1 0 0,0 0 0 0 0,0 0-1 0 0,0-1 1 0 0,1 1-1 0 0,-1 0 1 0 0,0 0 0 0 0,0 0-1 0 0,0 0 1 0 0,0 0-1 0 0,1 0 1 0 0,22 7-45 0 0,8-1-12 0 0,48 1 0 0 0,11 1 0 0 0,-42-8 0 0 0,-38 0 0 0 0,-1 0 0 0 0,1 0 0 0 0,15 3 0 0 0,-8-1 0 0 0,3 1 0 0 0,33 10 0 0 0,-32-7 0 0 0,28 4 0 0 0,12 0 0 0 0,-36-5 0 0 0,2-1 0 0 0,29 0 0 0 0,135-15 0 0 0,-139 7 0 0 0,7 4 0 0 0,39-2 0 0 0,-16 2 0 0 0,90 3 0 0 0,-124 1 0 0 0,0-3 0 0 0,0-2 0 0 0,52-7 0 0 0,-50 2 0 0 0,-29 4 0 0 0,23-5 0 0 0,16-2 0 0 0,-26 5 0 0 0,1 1 0 0 0,-1 1 0 0 0,50 4 0 0 0,31-1 0 0 0,-52-4 0 0 0,62 4 0 0 0,69 0 0 0 0,-10-2 0 0 0,-86 13 0 0 0,-68-8 0 0 0,0 0 0 0 0,59-2 0 0 0,-16-5 0 0 0,100 8 0 0 0,5 8 0 0 0,-149-12 0 0 0,42-4 0 0 0,-44 1 0 0 0,0 1 0 0 0,32 4 0 0 0,223 9 0 0 0,-127-4 0 0 0,-87-1 0 0 0,-33-2 0 0 0,36 0 0 0 0,-1 0 0 0 0,-24-2 0 0 0,28 7 0 0 0,-19-3 0 0 0,-43-5 0 0 0,86 4 0 0 0,285-6-968 0 0,-339-3 1364 0 0,-43 3-144 0 0,0 1-28 0 0,4 1-139 0 0,1-2-74 0 0,2-2-11 0 0,-2 1 0 0 0,1-1 0 0 0,0 1 0 0 0,1-1 0 0 0,0 2 0 0 0,-2-1 0 0 0,2 0 0 0 0,-7 1 0 0 0,-1 0 0 0 0,0 0 0 0 0,0 0 0 0 0,1 0 0 0 0,-1 0 0 0 0,0 0 0 0 0,0 0 0 0 0,1 0 0 0 0,-1 0 0 0 0,0 0 0 0 0,0 0 0 0 0,1 0 0 0 0,-1 0 0 0 0,0 0 0 0 0,0-1 0 0 0,0 1 0 0 0,1 0 0 0 0,-1 0 0 0 0,0 0 0 0 0,0 0 0 0 0,0 0 0 0 0,1-1 0 0 0,-1 1 0 0 0,0 0 0 0 0,0 0 0 0 0,0 0 0 0 0,0-1 0 0 0,0 1 0 0 0,0 0 0 0 0,1 0 0 0 0,-1 0 0 0 0,0-1 0 0 0,0 1 0 0 0,0 0 0 0 0,0 0 0 0 0,0-1 0 0 0,0 1 0 0 0,0 0 0 0 0,0 0 0 0 0,0-1 0 0 0,0 1 0 0 0,0 0 0 0 0,0 0 0 0 0,0-1 0 0 0,0 1 0 0 0,-5-8 0 0 0,4 7 0 0 0,-10-16 0 0 0,-1-1 0 0 0,-1 1 0 0 0,-1 1 0 0 0,-1 0 0 0 0,0 1 0 0 0,-1 1 0 0 0,0 0 0 0 0,-1 1 0 0 0,-29-17 0 0 0,21 17 0 0 0,-6-3 0 0 0,0 1 0 0 0,-51-18 0 0 0,48 23 0 0 0,48 17 0 0 0,-5-1 0 0 0,0-2 0 0 0,0 1 0 0 0,12 3 0 0 0,9 2 0 0 0,0 0 0 0 0,-1 2 0 0 0,48 28 0 0 0,-45-19 0 0 0,0 1 0 0 0,48 43 0 0 0,-79-64 0 0 0,0 0 0 0 0,0-1 0 0 0,0 1 0 0 0,-1 0 0 0 0,1 0 0 0 0,0 0 0 0 0,0 0 0 0 0,-1 0 0 0 0,1 0 0 0 0,0 0 0 0 0,-1 0 0 0 0,1 0 0 0 0,-1 0 0 0 0,1 1 0 0 0,-1-1 0 0 0,0 0 0 0 0,-1-1 0 0 0,1 1 0 0 0,0 0 0 0 0,0-1 0 0 0,0 1 0 0 0,-1 0 0 0 0,1 0 0 0 0,0-1 0 0 0,-1 1 0 0 0,1-1 0 0 0,-1 1 0 0 0,1 0 0 0 0,-2 0 0 0 0,-1 3 0 0 0,-8 9-20 0 0,-1 0-1 0 0,-1-2 1 0 0,1 1 0 0 0,-2-2-1 0 0,-20 13 1 0 0,1 1-2 0 0,-121 100 166 0 0,106-89-235 0 0,47-34-378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34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4 5528 0 0,'0'0'249'0'0,"-8"-3"91"0"0,8 3-174 0 0,-1 0 0 0 0,1 0 0 0 0,-1-1 0 0 0,0 1 0 0 0,1 0 1 0 0,-1 0-1 0 0,1 0 0 0 0,-1 0 0 0 0,1 0 0 0 0,-1 1 0 0 0,0-1 0 0 0,1 0 0 0 0,-1 0 0 0 0,1 0 0 0 0,-1 0 0 0 0,1 1 0 0 0,-1-1 0 0 0,0 0 0 0 0,1 0 0 0 0,-1 1 1 0 0,1-1-1 0 0,0 1 0 0 0,-1-1 0 0 0,1 0 0 0 0,-1 1 0 0 0,1-1 0 0 0,-1 1 0 0 0,1-1 0 0 0,0 1 0 0 0,-1-1 0 0 0,1 1 0 0 0,0-1 0 0 0,0 1 0 0 0,-1-1 0 0 0,1 1 1 0 0,0-1-1 0 0,0 1 0 0 0,0 0 0 0 0,0-1 0 0 0,0 1 0 0 0,0-1 0 0 0,0 1 0 0 0,0 0 0 0 0,0-1 0 0 0,0 1 0 0 0,0 0 0 0 0,0 2 948 0 0,-10 29 3037 0 0,1-2-3499 0 0,-19 128 655 0 0,19-98-1134 0 0,-41 359 1691 0 0,44-355-1580 0 0,4-26-159 0 0,4 50 0 0 0,1-68-539 0 0,-2-20 341 0 0,-1 0 1 0 0,0 1-1 0 0,0-1 1 0 0,0 1-1 0 0,0-1 1 0 0,0 1-1 0 0,1-1 0 0 0,-1 0 1 0 0,0 1-1 0 0,0-1 1 0 0,0 1-1 0 0,1-1 1 0 0,-1 0-1 0 0,0 1 1 0 0,1-1-1 0 0,-1 0 0 0 0,0 1 1 0 0,1-1-1 0 0,-1 0 1 0 0,1 0-1 0 0,-1 1 1 0 0,0-1-1 0 0,1 0 0 0 0,-1 0 1 0 0,1 0-1 0 0,-1 1 1 0 0,0-1-1 0 0,1 0 1 0 0,-1 0-1 0 0,1 0 0 0 0,-1 0 1 0 0,1 0-1 0 0,-1 0 1 0 0,1 0-1 0 0,-1 0 1 0 0,1 0-1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35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0 293 6448 0 0,'0'0'585'0'0,"6"12"6538"0"0,-4-10-6808 0 0,-1 0 0 0 0,1 0 1 0 0,1-1-1 0 0,-1 1 1 0 0,0 0-1 0 0,0-1 0 0 0,0 0 1 0 0,1 1-1 0 0,-1-1 1 0 0,1 0-1 0 0,-1 0 0 0 0,1 0 1 0 0,0-1-1 0 0,-1 1 1 0 0,1-1-1 0 0,5 1 0 0 0,5 0 1469 0 0,0-1 0 0 0,18-2 0 0 0,-11 0-1094 0 0,362-31-602 0 0,-135 11-455 0 0,-135 14 310 0 0,0 1 57 0 0,64-7 0 0 0,558-46 136 0 0,-409 43-125 0 0,-113 7 52 0 0,71-3-163 0 0,277-12-105 0 0,-542 24 204 0 0,25-2 17 0 0,272-12 352 0 0,59-5-229 0 0,132-10 341 0 0,-147 7-267 0 0,-116 4-221 0 0,-235 18-391 0 0,-7 1 490 0 0,0-1 0 0 0,0 1-1 0 0,-1 0 1 0 0,1 0 0 0 0,0 0 0 0 0,0 0-1 0 0,0 0 1 0 0,0 0 0 0 0,0 0 0 0 0,-1 0 0 0 0,1 0-1 0 0,0 1 1 0 0,2-1 0 0 0,-3 1-24 0 0,0 0 0 0 0,0-1 0 0 0,0 1 0 0 0,0 0 0 0 0,0 0 0 0 0,0-1 0 0 0,0 1 0 0 0,0 0 0 0 0,0-1 1 0 0,0 1-1 0 0,0 0 0 0 0,0 0 0 0 0,0-1 0 0 0,-1 1 0 0 0,1 0 0 0 0,0-1 0 0 0,-1 1 0 0 0,1 0 0 0 0,0-1 0 0 0,-1 1 0 0 0,-6 16-77 0 0,2 1 1 0 0,0-1-1 0 0,1 1 0 0 0,-3 25 1 0 0,4-4-3091 0 0,4-1-4489 0 0,1-23-129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35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13824 0 0,'0'6'1430'0'0,"2"53"2353"0"0,12 62-1 0 0,-3-34-3291 0 0,10 293 230 0 0,-10-209-671 0 0,-3-71-28 0 0,-5-65-580 0 0,1-1 0 0 0,2 0 0 0 0,1 0 0 0 0,21 61 0 0 0,-17-70-748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42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13680 0 0,'0'0'4334'0'0,"1"0"-3555"0"0,36-2 1588 0 0,62-11 1 0 0,25-2-1687 0 0,2 10 494 0 0,114-3-74 0 0,-10 14 37 0 0,-1-1-234 0 0,64-8 121 0 0,-16 2 74 0 0,3 0-63 0 0,-245 0-1002 0 0,76-5 365 0 0,-93 3-332 0 0,-1 1 1 0 0,0-2-1 0 0,0 0 1 0 0,22-10 0 0 0,41-18 81 0 0,-77 31-149 0 0,0-1 11 0 0,-1 1 1 0 0,1 0-1 0 0,0 0 0 0 0,0 0 0 0 0,0 0 1 0 0,0 1-1 0 0,0-1 0 0 0,-1 1 0 0 0,1-1 1 0 0,5 1-1 0 0,-8 0-46 0 0,1 0 0 0 0,-1 0 0 0 0,1 0 1 0 0,-1 0-1 0 0,1 0 0 0 0,-1 1 0 0 0,1-1 0 0 0,-1 0 0 0 0,1 0 1 0 0,-1 0-1 0 0,0 0 0 0 0,1 1 0 0 0,-1-1 0 0 0,1 0 0 0 0,-1 0 0 0 0,1 1 1 0 0,-1-1-1 0 0,0 0 0 0 0,1 1 0 0 0,-1-1 0 0 0,0 0 0 0 0,1 1 0 0 0,-1 0 1 0 0,0-1-12 0 0,1 0 1 0 0,-1 1-1 0 0,0-1 0 0 0,0 0 1 0 0,0 0-1 0 0,1 1 1 0 0,-1-1-1 0 0,0 0 1 0 0,0 0-1 0 0,1 0 1 0 0,-1 1-1 0 0,0-1 1 0 0,1 0-1 0 0,-1 0 0 0 0,0 0 1 0 0,0 0-1 0 0,1 0 1 0 0,-1 0-1 0 0,0 1 1 0 0,1-1-1 0 0,-1 0 1 0 0,1 0-1 0 0,8 0-2097 0 0,-8 1 1921 0 0,1-1 0 0 0,-1 0 0 0 0,0 0 0 0 0,1 0 0 0 0,-1 0 0 0 0,0 0 0 0 0,0-1 0 0 0,1 1 0 0 0,-1 0 0 0 0,2-1 0 0 0,11-6-1465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43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78 3680 0 0,'0'0'547'0'0,"-14"-2"6948"0"0,9-3-6963 0 0,4 4-360 0 0,1 1-1 0 0,-1-1 1 0 0,1 1-1 0 0,-1-1 1 0 0,1 0-1 0 0,-1 1 1 0 0,1-1 0 0 0,-1 0-1 0 0,1 1 1 0 0,0-1-1 0 0,-1 0 1 0 0,1 1-1 0 0,0-1 1 0 0,0 0-1 0 0,0 0 1 0 0,-1 0-1 0 0,1 1 1 0 0,0-1-1 0 0,0 0 1 0 0,0 0-1 0 0,0 1 1 0 0,0-3 0 0 0,0 2-50 0 0,1-1 1 0 0,-1 1 0 0 0,0-1-1 0 0,0 0 1 0 0,1 1 0 0 0,-1-1 0 0 0,1 1-1 0 0,-1-1 1 0 0,1 1 0 0 0,0-1 0 0 0,0 1-1 0 0,-1 0 1 0 0,1-1 0 0 0,0 1-1 0 0,0 0 1 0 0,1-1 0 0 0,-1 1 0 0 0,0 0-1 0 0,0 0 1 0 0,0 0 0 0 0,1 0 0 0 0,-1 0-1 0 0,0 0 1 0 0,3 0 0 0 0,3-2 137 0 0,-1 0 1 0 0,1 1 0 0 0,-1 0-1 0 0,10-1 1 0 0,-15 2-194 0 0,15-1 257 0 0,-1 0 0 0 0,1 1 0 0 0,30 1 0 0 0,50 11 402 0 0,-60-6-403 0 0,38 5 218 0 0,-37-3-190 0 0,0-2-1 0 0,62 0 0 0 0,-20-7 543 0 0,89 11-1 0 0,77 21 51 0 0,-50-5-151 0 0,-179-23-666 0 0,1-2 1 0 0,-1 0-1 0 0,1-1 1 0 0,-1 0-1 0 0,21-6 0 0 0,77-25 599 0 0,-73 18-597 0 0,30-3-11 0 0,-69 17-228 0 0,0 0 0 0 0,0 0 1 0 0,0 0-1 0 0,0 0 0 0 0,0 0 0 0 0,0 1 0 0 0,0-1 0 0 0,-1 1 0 0 0,1-1 1 0 0,0 1-1 0 0,0 0 0 0 0,0 0 0 0 0,0-1 0 0 0,-1 1 0 0 0,1 0 0 0 0,0 1 1 0 0,-1-1-1 0 0,3 2 0 0 0,2 3-646 0 0,0 0 1 0 0,-1 0-1 0 0,5 8 0 0 0,-9-14 725 0 0,7 10-1811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44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177 144 14832 0 0,'-2'0'332'0'0,"-101"5"1055"0"0,80-6-1213 0 0,14 0-136 0 0,1 1 0 0 0,-16 1 0 0 0,17-1 347 0 0,10-2 644 0 0,13-3-36 0 0,115-10 687 0 0,20-2-479 0 0,149-7 153 0 0,353-21 10 0 0,160 23 158 0 0,-585 21-1198 0 0,34 0 161 0 0,24-6 221 0 0,-54-1-180 0 0,-218 8-516 0 0,14-1 50 0 0,1 2-1 0 0,0 1 0 0 0,47 9 0 0 0,-46 0-1901 0 0,-24-8 565 0 0,0 1 1 0 0,-1 0-1 0 0,0 0 0 0 0,0 0 0 0 0,6 6 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57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36 8288 0 0,'0'0'756'0'0,"-12"-22"1220"0"0,11 20-1480 0 0,-1 1 0 0 0,0 0 0 0 0,0-1 1 0 0,0 1-1 0 0,0 0 0 0 0,0 0 0 0 0,-4-1 0 0 0,3 1-295 0 0,0 1-1 0 0,0-1 0 0 0,0 1 0 0 0,0 0 0 0 0,0 0 0 0 0,-1 0 0 0 0,1 0 0 0 0,-6 2 0 0 0,2 0 368 0 0,-1-1 1 0 0,1 2-1 0 0,0-1 0 0 0,0 1 0 0 0,-7 4 0 0 0,11-5-122 0 0,1-1-1 0 0,-1 2 1 0 0,1-1-1 0 0,0 0 1 0 0,0 0-1 0 0,-4 5 1 0 0,6-6-217 0 0,-1-1-135 0 0,1 0 0 0 0,0 0-1 0 0,0 0 1 0 0,0 1 0 0 0,0-1-1 0 0,-1 0 1 0 0,1 0 0 0 0,0 0-1 0 0,0 1 1 0 0,0-1 0 0 0,0 0 0 0 0,0 0-1 0 0,0 1 1 0 0,0-1 0 0 0,-1 0-1 0 0,1 0 1 0 0,0 1 0 0 0,0-1-1 0 0,0 0 1 0 0,0 0 0 0 0,0 1-1 0 0,0-1 1 0 0,0 0 0 0 0,0 0-1 0 0,1 1 1 0 0,5 8 640 0 0,-6-8-629 0 0,1 0 0 0 0,0 0 1 0 0,0 1-1 0 0,0-1 1 0 0,0 0-1 0 0,0 0 0 0 0,0 0 1 0 0,0 0-1 0 0,0 0 1 0 0,1 0-1 0 0,-1 0 0 0 0,0-1 1 0 0,1 1-1 0 0,-1 0 1 0 0,0-1-1 0 0,1 1 0 0 0,-1 0 1 0 0,3 0-1 0 0,13 2 271 0 0,0-1 0 0 0,-1 0 1 0 0,27-1-1 0 0,54-8 723 0 0,-44 3-780 0 0,470-9 771 0 0,-270 29-1982 0 0,-117-7 851 0 0,-128-7 41 0 0,-6-2 0 0 0,1 0 0 0 0,-1 1 0 0 0,0-1 0 0 0,1 0 0 0 0,-1 0 0 0 0,1-1 0 0 0,-1 1 0 0 0,1 0 0 0 0,-1-1 0 0 0,0 1 0 0 0,1-1 0 0 0,2-1 0 0 0,0 0-27 0 0,-4 1-102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45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105 179 4144 0 0,'-63'-15'3326'0'0,"59"13"-2513"0"0,0 1-157 0 0,0 0 0 0 0,0-1 0 0 0,1 1 0 0 0,-1-1 1 0 0,-2-3-1 0 0,5 5-444 0 0,0-1 0 0 0,0 0 0 0 0,0 0 0 0 0,0 0 0 0 0,0 0 0 0 0,0 0 0 0 0,0 0 0 0 0,1 0 0 0 0,-1 0 0 0 0,1 0 0 0 0,-1 0 0 0 0,0-1 0 0 0,1 1 0 0 0,0 0 0 0 0,-1 0 0 0 0,1-1 0 0 0,0 1 0 0 0,0 0 0 0 0,0 0 0 0 0,0-2-1 0 0,0 1-91 0 0,0 1-1 0 0,0 0 1 0 0,0 0-1 0 0,1 0 1 0 0,-1 0-1 0 0,1-1 0 0 0,-1 1 1 0 0,1 0-1 0 0,-1 0 1 0 0,1 0-1 0 0,-1 0 0 0 0,1 0 1 0 0,0 0-1 0 0,0 0 1 0 0,0 1-1 0 0,-1-1 0 0 0,1 0 1 0 0,0 0-1 0 0,0 1 1 0 0,0-1-1 0 0,0 0 0 0 0,0 1 1 0 0,0-1-1 0 0,0 1 1 0 0,1-1-1 0 0,-1 1 0 0 0,2-1 1 0 0,5-1 85 0 0,-1 0 0 0 0,1 1 0 0 0,9-1 0 0 0,-12 2 31 0 0,84-6 1177 0 0,17-1-375 0 0,230-20 1026 0 0,-174 17-1587 0 0,227-9 396 0 0,-292 15-683 0 0,458-11 891 0 0,-494 12-1028 0 0,171 1 366 0 0,-231 2-419 0 0,29 3 56 0 0,-28-3-50 0 0,0 1-1 0 0,0-1 0 0 0,0 1 0 0 0,0-1 1 0 0,-1 1-1 0 0,1 0 0 0 0,0 0 1 0 0,0 0-1 0 0,0 0 0 0 0,0 0 1 0 0,-1 0-1 0 0,2 2 0 0 0,-2-3-8 0 0,-1 0-1 0 0,0 1 1 0 0,1-1-1 0 0,-1 0 0 0 0,0 1 1 0 0,1-1-1 0 0,-1 1 1 0 0,0-1-1 0 0,0 0 0 0 0,0 1 1 0 0,1-1-1 0 0,-1 1 1 0 0,0-1-1 0 0,0 0 0 0 0,0 1 1 0 0,0-1-1 0 0,0 1 1 0 0,0-1-1 0 0,0 1 0 0 0,0-1 1 0 0,0 1-1 0 0,0-1 1 0 0,0 0-1 0 0,0 1 0 0 0,0-1 1 0 0,0 1-1 0 0,0-1 1 0 0,-1 1-1 0 0,1-1 0 0 0,0 0 1 0 0,0 1-1 0 0,0-1 0 0 0,-1 0 1 0 0,1 1-1 0 0,0-1 1 0 0,-1 1-1 0 0,1-1 0 0 0,0 0 1 0 0,-1 0-1 0 0,1 1 1 0 0,0-1-1 0 0,-1 1 0 0 0,0-1-15 0 0,-1 3-194 0 0,0 0 1 0 0,-1 0-1 0 0,1 0 0 0 0,-1 0 1 0 0,-4 2-1 0 0,-8 5-3452 0 0,4-4-5024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4:47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0 203 4144 0 0,'0'0'705'0'0,"13"10"6519"0"0,-9-8-7018 0 0,0 0-1 0 0,0-1 1 0 0,0 1-1 0 0,0-1 1 0 0,1 0-1 0 0,-1 0 1 0 0,7 1 0 0 0,35 1-81 0 0,-23-2-120 0 0,16-1 117 0 0,1-2 1 0 0,-1-1-1 0 0,48-11 1 0 0,-23 4 185 0 0,-59 9-282 0 0,151-16 363 0 0,32 5-168 0 0,11-1 545 0 0,41 0 354 0 0,-111 4-545 0 0,189-16 416 0 0,-122 14-529 0 0,526-18 432 0 0,-421 24-675 0 0,457 3 1495 0 0,-423-4-1650 0 0,119-8-64 0 0,-325 7 59 0 0,348-14 326 0 0,0 15 305 0 0,-477 6-690 0 0,282 12 269 0 0,26 5 327 0 0,-136-11-481 0 0,402-20 1378 0 0,-401-1-1132 0 0,-120 10-2538 0 0,-2-2-3671 0 0,-38 4-1910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05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3680 0 0,'0'0'284'0'0,"2"-6"308"0"0,1-8 1604 0 0,-5 13-1985 0 0,2 0 471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09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8 442 5528 0 0,'-7'12'16519'0'0,"10"-15"-14237"0"0,2-3-1903 0 0,1 0 1 0 0,-1-1 0 0 0,0 0 0 0 0,0 0 0 0 0,-1-1 0 0 0,5-9 0 0 0,-2 3-111 0 0,37-81 761 0 0,-20 37-694 0 0,-18 43-223 0 0,-1-1 0 0 0,5-21-1 0 0,6-17 135 0 0,-10 36-166 0 0,-1-1 0 0 0,-1 1 0 0 0,2-24 0 0 0,-5 35 1 0 0,-1 18-17 0 0,36 180-128 0 0,-32-174 62 0 0,1 7-15 0 0,17 43 0 0 0,-18-58 12 0 0,1 1 0 0 0,-1-1 0 0 0,1-1 0 0 0,1 1 0 0 0,-1-1 0 0 0,2 1 0 0 0,8 8 0 0 0,-13-15 5 0 0,-1 0 0 0 0,1-1 1 0 0,0 1-1 0 0,0-1 0 0 0,-1 0 0 0 0,1 0 0 0 0,0 1 1 0 0,0-1-1 0 0,0 0 0 0 0,0-1 0 0 0,1 1 0 0 0,-1 0 1 0 0,0 0-1 0 0,0-1 0 0 0,0 0 0 0 0,1 1 0 0 0,-1-1 0 0 0,0 0 1 0 0,0 0-1 0 0,1 0 0 0 0,-1 0 0 0 0,0-1 0 0 0,0 1 1 0 0,1 0-1 0 0,-1-1 0 0 0,3-1 0 0 0,0 0 2 0 0,0-1 0 0 0,-1 0 0 0 0,0 0 0 0 0,1 0 0 0 0,-1-1 0 0 0,0 1-1 0 0,-1-1 1 0 0,1 0 0 0 0,-1 0 0 0 0,5-6 0 0 0,0-3 41 0 0,0 0 0 0 0,-1 0 0 0 0,-1 0 0 0 0,6-15 0 0 0,13-58 353 0 0,-2 8-214 0 0,-14 50-588 0 0,-5 13-1862 0 0,11-24-1 0 0,-9 24-7071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09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4 18199 0 0,'-15'-3'1968'0'0,"13"3"-1910"0"0,-1 0 0 0 0,1 0 0 0 0,-1 0 0 0 0,1 0 0 0 0,-1 1-1 0 0,1 0 1 0 0,0-1 0 0 0,-1 1 0 0 0,1 0 0 0 0,-1 0 0 0 0,1 0-1 0 0,0 0 1 0 0,0 0 0 0 0,0 1 0 0 0,0-1 0 0 0,0 1 0 0 0,0-1-1 0 0,0 1 1 0 0,0 0 0 0 0,1 0 0 0 0,-1 0 0 0 0,0 0-1 0 0,-1 3 1 0 0,-1 2 174 0 0,-1 0-1 0 0,1 0 0 0 0,1 1 1 0 0,-1-1-1 0 0,-4 17 0 0 0,4-8-175 0 0,1 1-1 0 0,0 0 0 0 0,1-1 0 0 0,0 1 1 0 0,2 0-1 0 0,0 0 0 0 0,1 0 0 0 0,0 0 1 0 0,2 0-1 0 0,6 27 0 0 0,-7-39 63 0 0,0 1-1 0 0,0-1 1 0 0,1 0 0 0 0,-1 1-1 0 0,1-1 1 0 0,0 0-1 0 0,0-1 1 0 0,1 1-1 0 0,0 0 1 0 0,5 5 0 0 0,-7-9-57 0 0,-1 0 1 0 0,1 1 0 0 0,0-1 0 0 0,0 0-1 0 0,0 0 1 0 0,0 0 0 0 0,0 0 0 0 0,0 0 0 0 0,0 0-1 0 0,0-1 1 0 0,0 1 0 0 0,0-1 0 0 0,0 1-1 0 0,1-1 1 0 0,-1 0 0 0 0,0 0 0 0 0,0 0 0 0 0,0 0-1 0 0,0 0 1 0 0,1 0 0 0 0,-1-1 0 0 0,0 1-1 0 0,0-1 1 0 0,0 0 0 0 0,0 1 0 0 0,0-1 0 0 0,0 0-1 0 0,0 0 1 0 0,3-2 0 0 0,2-3 72 0 0,1 1-1 0 0,-2-1 1 0 0,1 0 0 0 0,-1-1 0 0 0,0 0-1 0 0,0 0 1 0 0,-1 0 0 0 0,0 0 0 0 0,0-1-1 0 0,4-10 1 0 0,5-12 273 0 0,13-43 1 0 0,-27 72-401 0 0,15-51 338 0 0,-9 30-132 0 0,1 0 0 0 0,9-22 0 0 0,-16 44-196 0 0,0 0 1 0 0,0 0-1 0 0,0 0 0 0 0,0 0 1 0 0,1 0-1 0 0,-1 0 0 0 0,0 0 1 0 0,0 0-1 0 0,0 1 0 0 0,0-1 0 0 0,0 0 1 0 0,0 0-1 0 0,0 0 0 0 0,0 0 1 0 0,0 0-1 0 0,0 0 0 0 0,0 0 1 0 0,0 0-1 0 0,0 0 0 0 0,0 0 1 0 0,0 0-1 0 0,1 0 0 0 0,-1 0 0 0 0,0 0 1 0 0,0 0-1 0 0,0 0 0 0 0,0 0 1 0 0,0 0-1 0 0,0 0 0 0 0,0 0 1 0 0,0 0-1 0 0,0 0 0 0 0,0-1 1 0 0,0 1-1 0 0,0 0 0 0 0,0 0 0 0 0,0 0 1 0 0,0 0-1 0 0,1 0 0 0 0,-1 0 1 0 0,0 0-1 0 0,0 0 0 0 0,0 0 1 0 0,0 0-1 0 0,0 0 0 0 0,0 0 1 0 0,0 0-1 0 0,0 0 0 0 0,0 0 0 0 0,0 0 1 0 0,0 0-1 0 0,0 0 0 0 0,0-1 1 0 0,0 1-1 0 0,0 0 0 0 0,0 0 1 0 0,0 0-1 0 0,0 0 0 0 0,0 0 1 0 0,0 0-1 0 0,0 0 0 0 0,0 0 1 0 0,0 0-1 0 0,0 0 0 0 0,0 0 0 0 0,0 0 1 0 0,0 0-1 0 0,0-1 0 0 0,0 10 488 0 0,-3 23-719 0 0,0 1-206 0 0,4-16-640 0 0,1-1-1 0 0,0 1 0 0 0,2-1 0 0 0,-1 0 0 0 0,9 20 0 0 0,-6-18-599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0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0 286 5528 0 0,'0'-1'7036'0'0,"0"-11"-1723"0"0,5-15 1332 0 0,0 9-5538 0 0,-2 2-608 0 0,0 0 0 0 0,1 1 0 0 0,1 0 1 0 0,1 0-1 0 0,0 0 0 0 0,1 1 0 0 0,1-1 1 0 0,13-18-1 0 0,-20 32-486 0 0,-1 0 1 0 0,1 1-1 0 0,-1-1 1 0 0,1 1-1 0 0,-1-1 1 0 0,1 0 0 0 0,0 1-1 0 0,-1-1 1 0 0,1 1-1 0 0,0 0 1 0 0,0-1-1 0 0,-1 1 1 0 0,1 0-1 0 0,1-1 1 0 0,0 0 23 0 0,-2 1-37 0 0,0 0 1 0 0,0 0-1 0 0,1 0 1 0 0,-1 0-1 0 0,0 0 1 0 0,1 0-1 0 0,-1 0 1 0 0,0 0-1 0 0,1 0 1 0 0,-1 0-1 0 0,0 0 1 0 0,0 0-1 0 0,1 0 0 0 0,-1 0 1 0 0,0 0-1 0 0,1 0 1 0 0,-1 0-1 0 0,0 0 1 0 0,0 0-1 0 0,1 1 1 0 0,-1-1-1 0 0,0 0 1 0 0,0 0-1 0 0,1 0 1 0 0,-1 0-1 0 0,0 1 1 0 0,0-1-1 0 0,1 0 1 0 0,-1 0-1 0 0,0 1 1 0 0,0-1-1 0 0,0 0 1 0 0,1 1-1 0 0,2 9-2 0 0,-2-8 1 0 0,2 9 1 0 0,0 0 0 0 0,-1 0 0 0 0,2 17 0 0 0,4 18 0 0 0,-8-46-1 0 0,0 0-1 0 0,0 1 1 0 0,0-1-1 0 0,0 0 1 0 0,0 0 0 0 0,0 0-1 0 0,0 0 1 0 0,0 0-1 0 0,0 1 1 0 0,0-1 0 0 0,0 0-1 0 0,0 0 1 0 0,0 0-1 0 0,0 0 1 0 0,0 0-1 0 0,0 0 1 0 0,0 0 0 0 0,0 1-1 0 0,0-1 1 0 0,1 0-1 0 0,-1 0 1 0 0,0 0 0 0 0,0 0-1 0 0,0 0 1 0 0,0 0-1 0 0,0 0 1 0 0,0 0-1 0 0,1 0 1 0 0,-1 0 0 0 0,0 1-1 0 0,0-1 1 0 0,0 0-1 0 0,0 0 1 0 0,0 0 0 0 0,0 0-1 0 0,1 0 1 0 0,-1 0-1 0 0,0 0 1 0 0,0 0 0 0 0,0 0-1 0 0,0 0 1 0 0,0 0-1 0 0,1 0 1 0 0,-1 0-1 0 0,0-1 1 0 0,0 1 0 0 0,0 0-1 0 0,0 0 1 0 0,0 0-1 0 0,1 0 1 0 0,-1 0 0 0 0,0 0-1 0 0,0 0 1 0 0,0 0-1 0 0,0 0 1 0 0,0 0-1 0 0,0 0 1 0 0,0-1 0 0 0,0 1-1 0 0,1 0 1 0 0,-1 0-1 0 0,0 0 1 0 0,0 0 0 0 0,0 0-1 0 0,0-1 1 0 0,5-6-181 0 0,17-53 222 0 0,-19 49-10 0 0,0 0 0 0 0,1 0 0 0 0,0 1 0 0 0,1-1-1 0 0,0 1 1 0 0,0 0 0 0 0,1 1 0 0 0,1 0 0 0 0,7-10 0 0 0,-13 18-29 0 0,0 0 0 0 0,0 0 0 0 0,0 1-1 0 0,-1-1 1 0 0,1 0 0 0 0,1 0 0 0 0,-1 1 0 0 0,0-1-1 0 0,0 0 1 0 0,0 1 0 0 0,0-1 0 0 0,0 1 0 0 0,1-1 0 0 0,-1 1-1 0 0,0 0 1 0 0,0-1 0 0 0,1 1 0 0 0,-1 0 0 0 0,0 0 0 0 0,0 0-1 0 0,1 0 1 0 0,-1 0 0 0 0,0 0 0 0 0,0 1 0 0 0,1-1-1 0 0,-1 0 1 0 0,0 0 0 0 0,0 1 0 0 0,1-1 0 0 0,-1 1 0 0 0,0-1-1 0 0,0 1 1 0 0,0 0 0 0 0,0 0 0 0 0,0-1 0 0 0,0 1 0 0 0,0 0-1 0 0,2 2 1 0 0,2 2 4 0 0,0 2 0 0 0,0-1-1 0 0,-1 0 1 0 0,8 15 0 0 0,-10-17-8 0 0,51 106-973 0 0,-36-74-1270 0 0,-8-16 599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0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0 18399 0 0,'0'0'3130'0'0,"-2"13"-1581"0"0,-9 19-1442 0 0,1 1 0 0 0,2 0 0 0 0,2 0 0 0 0,-3 35 0 0 0,-1 3 297 0 0,0-14-59 0 0,-11 78 620 0 0,19-107-729 0 0,0-14-52 0 0,0 0 0 0 0,2-1 0 0 0,0 1 0 0 0,0 0 0 0 0,5 25 0 0 0,-4-37-167 0 0,-1-1 0 0 0,1 1 0 0 0,0 0 0 0 0,0 0-1 0 0,0-1 1 0 0,1 1 0 0 0,-1-1 0 0 0,0 1 0 0 0,1-1 0 0 0,-1 1 0 0 0,1-1-1 0 0,1 2 1 0 0,-1-1 14 0 0,-1-2-24 0 0,0 0 1 0 0,0 0 0 0 0,0 0-1 0 0,0 0 1 0 0,-1 0 0 0 0,1 0-1 0 0,0 0 1 0 0,0 0 0 0 0,0 0 0 0 0,-1 0-1 0 0,1-1 1 0 0,0 1 0 0 0,0 0-1 0 0,0 0 1 0 0,-1-1 0 0 0,1 1-1 0 0,0-1 1 0 0,-1 1 0 0 0,1 0 0 0 0,0-1-1 0 0,0 0 1 0 0,1 0 17 0 0,15-9 110 0 0,5-2 186 0 0,0-1-1 0 0,26-20 0 0 0,-37 26 15 0 0,-1 0-1 0 0,1 1 1 0 0,0 0 0 0 0,24-8-1 0 0,-35 14-311 0 0,1 1-1 0 0,-1-1 1 0 0,0 1-1 0 0,1-1 0 0 0,-1 1 1 0 0,1-1-1 0 0,-1 1 1 0 0,0-1-1 0 0,1 1 1 0 0,-1-1-1 0 0,0 1 0 0 0,1 0 1 0 0,-1-1-1 0 0,0 1 1 0 0,0-1-1 0 0,0 1 0 0 0,1 0 1 0 0,-1-1-1 0 0,0 1 1 0 0,0 0-1 0 0,0 4 16 0 0,0-1 0 0 0,0 1 0 0 0,-1-1 0 0 0,1 1 0 0 0,-1-1 0 0 0,0 1 0 0 0,0-1 0 0 0,-1 0 0 0 0,1 1 0 0 0,-4 5 0 0 0,-1 2 17 0 0,-1-1-1 0 0,-10 14 0 0 0,1-2 8 0 0,-1-1 0 0 0,-1 0 0 0 0,-2-1 0 0 0,0-2-1 0 0,-44 35 1 0 0,60-52-50 0 0,-10 8 130 0 0,-21 11 0 0 0,30-18-387 0 0,0-1 0 0 0,0 0 0 0 0,0-1 0 0 0,-1 1 0 0 0,1-1 0 0 0,0 0 0 0 0,-1 0 0 0 0,-8 0 0 0 0,33-13-2675 0 0,-7 3 2609 0 0,9 0 105 0 0,0 1-1 0 0,0 1 1 0 0,1 0 0 0 0,22-3-1 0 0,6-2 850 0 0,0-3 0 0 0,-2-1 0 0 0,88-44 0 0 0,-117 50-227 0 0,53-30 785 0 0,-65 36-1088 0 0,-1-1 0 0 0,1 0 0 0 0,-1-1 0 0 0,1 1 0 0 0,-2-1-1 0 0,1-1 1 0 0,6-8 0 0 0,-11 13-82 0 0,0 1-9 0 0,0 0 0 0 0,0 0 0 0 0,-1 0 0 0 0,1-1 0 0 0,0 1 1 0 0,-1 0-1 0 0,1 0 0 0 0,-1-1 0 0 0,1 1 0 0 0,-1-1 0 0 0,1-1 0 0 0,-2 2-17 0 0,1 1 1 0 0,0 0-1 0 0,0 0 0 0 0,0 0 0 0 0,0-1 0 0 0,-1 1 1 0 0,1 0-1 0 0,0 0 0 0 0,0 0 0 0 0,0 0 1 0 0,-1 0-1 0 0,1-1 0 0 0,0 1 0 0 0,0 0 1 0 0,-1 0-1 0 0,1 0 0 0 0,0 0 0 0 0,0 0 0 0 0,-1 0 1 0 0,1 0-1 0 0,0 0 0 0 0,-1 0 0 0 0,1 0 1 0 0,0 0-1 0 0,0 0 0 0 0,-1 0 0 0 0,1 0 1 0 0,0 0-1 0 0,0 0 0 0 0,-1 0 0 0 0,1 1 0 0 0,-9 0 60 0 0,5 1-30 0 0,0 0-1 0 0,1 0 0 0 0,-1 1 1 0 0,1-1-1 0 0,-1 1 1 0 0,1 0-1 0 0,0 0 1 0 0,0 0-1 0 0,0 0 1 0 0,0 0-1 0 0,1 1 1 0 0,-4 4-1 0 0,-3 8 185 0 0,-11 25-1 0 0,20-39-206 0 0,-8 14-69 0 0,2-3-70 0 0,0 0 1 0 0,-4 16 0 0 0,9-25 110 0 0,0-1 1 0 0,0 1-1 0 0,1-1 1 0 0,0 1 0 0 0,-1-1-1 0 0,1 1 1 0 0,0-1-1 0 0,1 1 1 0 0,-1-1-1 0 0,0 1 1 0 0,1-1 0 0 0,0 0-1 0 0,0 1 1 0 0,1 3-1 0 0,-1-6-84 0 0,0 0-1 0 0,-1 0 1 0 0,1 1-1 0 0,0-1 1 0 0,-1 0 0 0 0,1 0-1 0 0,0 0 1 0 0,0 0-1 0 0,0 0 1 0 0,0 0-1 0 0,0-1 1 0 0,0 1-1 0 0,0 0 1 0 0,0 0-1 0 0,0-1 1 0 0,0 1-1 0 0,0-1 1 0 0,1 1-1 0 0,-1-1 1 0 0,0 1-1 0 0,0-1 1 0 0,1 0-1 0 0,1 1 1 0 0,0-1-964 0 0,-1 0 0 0 0,0 0 0 0 0,1-1 0 0 0,-1 1 0 0 0,0 0 0 0 0,1-1 0 0 0,3-1 0 0 0,13-5-7585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1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5064 0 0,'0'0'232'0'0,"-3"13"706"0"0,3 7 11587 0 0,1 1-6323 0 0,-1 53-3612 0 0,-1 7-1577 0 0,1-45-733 0 0,6 9 83 0 0,-6-44-43 0 0,14-19 28 0 0,-11 13-282 0 0,0 1 0 0 0,-1-1-1 0 0,0 1 1 0 0,0-1 0 0 0,0 0 0 0 0,1-5-1 0 0,9-20 215 0 0,5-3 148 0 0,32-44 0 0 0,-42 66-411 0 0,1 1 0 0 0,1 0 0 0 0,0 1 1 0 0,0 0-1 0 0,1 1 0 0 0,0-1 0 0 0,22-11 0 0 0,-30 18-214 0 0,1 1 0 0 0,-1 0 0 0 0,1-1 0 0 0,0 1 0 0 0,0 1 0 0 0,0-1 0 0 0,0 0 0 0 0,-1 1-1 0 0,1-1 1 0 0,6 1 0 0 0,6 4-7813 0 0,-4 1-1220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1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11 6448 0 0,'13'-10'12913'0'0,"-10"17"-6821"0"0,-3-4-8198 0 0,0 4 2285 0 0,-1 0 0 0 0,-1 0 0 0 0,1 0 0 0 0,-1 0 0 0 0,-1-1 0 0 0,1 1 0 0 0,-6 8 0 0 0,-2 10 185 0 0,-97 307 203 0 0,101-310-361 0 0,-1 4 319 0 0,-5 37 1 0 0,12-54-397 0 0,-1-1 0 0 0,1 0 0 0 0,0 1 0 0 0,1-1 0 0 0,0 0 0 0 0,0 0 0 0 0,1 0 0 0 0,4 15 0 0 0,-5-20-96 0 0,1-1-1 0 0,-1 1 0 0 0,1 0 1 0 0,-1-1-1 0 0,1 0 0 0 0,0 1 0 0 0,0-1 1 0 0,0 0-1 0 0,0 0 0 0 0,0 0 0 0 0,1 0 1 0 0,-1 0-1 0 0,0-1 0 0 0,1 1 0 0 0,0-1 1 0 0,-1 1-1 0 0,1-1 0 0 0,0 0 1 0 0,-1 0-1 0 0,1 0 0 0 0,0-1 0 0 0,0 1 1 0 0,0-1-1 0 0,0 1 0 0 0,0-1 0 0 0,3 0 1 0 0,4 0 2 0 0,0-1 1 0 0,0 1 0 0 0,-1-2 0 0 0,1 0-1 0 0,0 0 1 0 0,15-6 0 0 0,11-6-1564 0 0,40-22 1 0 0,-48 19-189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1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139 268 21367 0 0,'-5'10'472'0'0,"-2"3"96"0"0,-4 2 16 0 0,3 5 16 0 0,-4 0-480 0 0,4 5-120 0 0,-4-2 0 0 0,2 4 0 0 0,-1 3 224 0 0,-1 0 16 0 0,1-3 8 0 0,2 1 0 0 0,4-3-248 0 0,-4-5 64 0 0,4-2-64 0 0,5-6 0 0 0,-4-1-1472 0 0</inkml:trace>
  <inkml:trace contextRef="#ctx0" brushRef="#br0" timeOffset="1">277 13 9216 0 0,'-3'-2'816'0'0,"-3"-3"-656"0"0,1 1-160 0 0,0 2 0 0 0,-5 2 2696 0 0,5 0 504 0 0,-3 2 103 0 0,-1 4 25 0 0,-2 1-2664 0 0,3 3-536 0 0,-4 3-128 0 0,4 2 0 0 0,-1 5-792 0 0,3 0-184 0 0,-2-2-40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58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77 2304 0 0,'0'0'443'0'0,"-11"-10"6711"0"0,10 8-6458 0 0,-1 0-1 0 0,0-1 1 0 0,0 1 0 0 0,0 0-1 0 0,0 0 1 0 0,-9-7 7260 0 0,22 11-7113 0 0,14 4 31 0 0,1-1 1 0 0,50 2-1 0 0,55-8 280 0 0,-51 0-550 0 0,292-3 1180 0 0,-249 7-1356 0 0,55-2 136 0 0,128 8 649 0 0,-252-6-871 0 0,191 2-362 0 0,-149-4 248 0 0,118-12 1 0 0,-12 6-65 0 0,-52 3-35 0 0,-132 1-105 0 0,180-14 372 0 0,-166 12-372 0 0,31-4-17 0 0,-53 4-7 0 0,24-4 0 0 0,39-5 0 0 0,-30 9 0 0 0,-15 0 0 0 0,0 1 0 0 0,-23 2 0 0 0,13 0 6 0 0,3-5-39 0 0,-8 4-105 0 0,-11 0-50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2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0 386 4608 0 0,'0'0'353'0'0,"8"-12"3020"0"0,2-27 6403 0 0,0 1-4202 0 0,4-9-2920 0 0,35-79-1 0 0,-34 87-1978 0 0,-10 24-288 0 0,11-21 0 0 0,-2 4-84 0 0,-10 31-230 0 0,-2 6-59 0 0,0 8-25 0 0,-2-13 15 0 0,9 174-4 0 0,-8-167 0 0 0,0-1 0 0 0,0 0 0 0 0,1 1 0 0 0,-1-1 0 0 0,1 0 0 0 0,1 0 0 0 0,-1 0 0 0 0,1 0 0 0 0,0-1 0 0 0,1 1 0 0 0,-1-1 0 0 0,8 8 0 0 0,-10-12-1 0 0,0 0 0 0 0,0 0 0 0 0,0 0-1 0 0,1 0 1 0 0,-1 0 0 0 0,0-1 0 0 0,1 1 0 0 0,-1 0 0 0 0,0-1 0 0 0,1 1-1 0 0,-1-1 1 0 0,1 0 0 0 0,-1 1 0 0 0,1-1 0 0 0,-1 0 0 0 0,1 0 0 0 0,-1 0-1 0 0,1 0 1 0 0,-1 0 0 0 0,1 0 0 0 0,-1 0 0 0 0,1-1 0 0 0,-1 1 0 0 0,1-1-1 0 0,-1 1 1 0 0,0-1 0 0 0,2 0 0 0 0,3-2-4 0 0,0 1-1 0 0,-1-1 1 0 0,1-1 0 0 0,-1 1-1 0 0,5-5 1 0 0,48-48-1252 0 0,-41 38 244 0 0,30-25 0 0 0,-34 33-364 0 0,-11 8 792 0 0,0 0-1 0 0,0 0 0 0 0,1 0 0 0 0,-1 0 0 0 0,1 0 0 0 0,-1 1 0 0 0,1-1 1 0 0,0 1-1 0 0,-1 0 0 0 0,1 0 0 0 0,0 0 0 0 0,0 0 0 0 0,0 0 1 0 0,0 1-1 0 0,0-1 0 0 0,0 1 0 0 0,3 0 0 0 0,-2 0 306 0 0,-1 0 0 0 0,0 0-1 0 0,0 1 1 0 0,0-1-1 0 0,0 1 1 0 0,1 0 0 0 0,-1 0-1 0 0,0 0 1 0 0,-1 0 0 0 0,1 0-1 0 0,0 1 1 0 0,0 0 0 0 0,0-1-1 0 0,-1 1 1 0 0,1 0 0 0 0,-1 0-1 0 0,3 3 1 0 0,3 2 442 0 0,-4-4 813 0 0,0 0 1 0 0,1 0-1 0 0,-1 0 0 0 0,1 0 0 0 0,8 3 0 0 0,-11-6-669 0 0,-1 0 0 0 0,0 0 1 0 0,0 0-1 0 0,0-1 0 0 0,1 1 0 0 0,-1-1 1 0 0,0 1-1 0 0,0-1 0 0 0,0 1 0 0 0,0-1 1 0 0,0 1-1 0 0,0-1 0 0 0,0 0 0 0 0,0 0 1 0 0,0 1-1 0 0,0-1 0 0 0,0 0 0 0 0,0-1 1 0 0,2-1 424 0 0,0 0-402 0 0,0 0 0 0 0,-1 0-1 0 0,1 0 1 0 0,-1-1-1 0 0,0 1 1 0 0,0-1 0 0 0,0 0-1 0 0,0 1 1 0 0,0-1 0 0 0,-1 0-1 0 0,0 0 1 0 0,1-6-1 0 0,-1 7-241 0 0,0 0 0 0 0,-1 1-1 0 0,0-1 1 0 0,0 0-1 0 0,1 1 1 0 0,-2-1-1 0 0,1 0 1 0 0,0 1-1 0 0,0-1 1 0 0,-1 0-1 0 0,0 1 1 0 0,1-1-1 0 0,-1 1 1 0 0,0-1-1 0 0,0 1 1 0 0,0-1-1 0 0,-1 1 1 0 0,1 0 0 0 0,-1-1-1 0 0,1 1 1 0 0,-3-2-1 0 0,3 3-44 0 0,-1 0 0 0 0,1 0-1 0 0,-1 0 1 0 0,0 0 0 0 0,0 0 0 0 0,1 1-1 0 0,-1-1 1 0 0,0 0 0 0 0,0 1-1 0 0,0 0 1 0 0,1-1 0 0 0,-1 1 0 0 0,0 0-1 0 0,0 0 1 0 0,0 0 0 0 0,0 0 0 0 0,0 0-1 0 0,0 0 1 0 0,0 1 0 0 0,1-1 0 0 0,-1 1-1 0 0,0-1 1 0 0,0 1 0 0 0,1 0-1 0 0,-3 1 1 0 0,-3 1 88 0 0,1 0 0 0 0,0 1 0 0 0,0 0-1 0 0,0 0 1 0 0,-7 6 0 0 0,8-4-117 0 0,-1 0 1 0 0,0 0-1 0 0,1 0 0 0 0,0 1 0 0 0,1 0 1 0 0,-1 0-1 0 0,1 0 0 0 0,1 0 1 0 0,-1 1-1 0 0,-2 10 0 0 0,1 1-11 0 0,1 0-1 0 0,0 0 1 0 0,0 24-1 0 0,4-41-187 0 0,0 1 0 0 0,0 0 0 0 0,0 0 0 0 0,0-1 0 0 0,1 1 0 0 0,-1 0 0 0 0,1-1 0 0 0,0 1-1 0 0,0-1 1 0 0,0 1 0 0 0,0-1 0 0 0,0 1 0 0 0,0-1 0 0 0,4 5 0 0 0,-2-4-706 0 0,0 1-1 0 0,0-1 0 0 0,1 1 1 0 0,-1-1-1 0 0,1 0 1 0 0,0 0-1 0 0,7 3 0 0 0,5 2-8294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2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48 5528 0 0,'0'0'422'0'0,"2"-18"5644"0"0,2 9-780 0 0,1-12 5438 0 0,-3 34-9698 0 0,-2 1-791 0 0,-1-1-1 0 0,0 1 0 0 0,-1-1 0 0 0,-3 16 1 0 0,-2 10-44 0 0,-38 219 1023 0 0,11-69-1197 0 0,26-128-257 0 0,-1 104 1 0 0,9-160-12 0 0,0 1-1 0 0,0-1 1 0 0,1 0-1 0 0,0 0 1 0 0,0 0-1 0 0,0 0 1 0 0,3 8-1 0 0,-3-11-744 0 0,0 0-1 0 0,1 0 0 0 0,-1 0 1 0 0,0 0-1 0 0,0-1 0 0 0,1 1 1 0 0,1 2-1 0 0,10 4-8121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3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62 11976 0 0,'0'0'546'0'0,"0"-6"182"0"0,0 2-442 0 0,-1 0 0 0 0,1 1-1 0 0,-1-1 1 0 0,0 0 0 0 0,0 1 0 0 0,0-1-1 0 0,0 1 1 0 0,-1-1 0 0 0,-2-5 0 0 0,3 8-132 0 0,1 0 1 0 0,-1 1-1 0 0,1-1 1 0 0,-1 0-1 0 0,1 0 1 0 0,-1 0-1 0 0,0 1 1 0 0,1-1-1 0 0,-1 0 1 0 0,0 1-1 0 0,0-1 1 0 0,1 1-1 0 0,-1-1 1 0 0,0 1-1 0 0,0-1 1 0 0,0 1-1 0 0,0-1 1 0 0,0 1-1 0 0,0 0 1 0 0,1 0-1 0 0,-1-1 1 0 0,0 1-1 0 0,0 0 1 0 0,0 0-1 0 0,0 0 1 0 0,0 0-1 0 0,0 0 1 0 0,0 0-1 0 0,0 0 1 0 0,0 0-1 0 0,0 1 1 0 0,0-1-1 0 0,0 0 1 0 0,0 0-1 0 0,0 1 1 0 0,1-1-1 0 0,-1 1 1 0 0,0-1-1 0 0,0 1 1 0 0,0-1-1 0 0,0 1 1 0 0,-1 1-1 0 0,-5 4 199 0 0,0 1 1 0 0,0 1-1 0 0,0-1 0 0 0,1 1 0 0 0,0 0 0 0 0,-7 13 0 0 0,1 2-71 0 0,-12 31-1 0 0,8-10-55 0 0,2 2 0 0 0,2-1-1 0 0,2 2 1 0 0,-5 59 0 0 0,6 191 602 0 0,11-250-667 0 0,8 58 1 0 0,-6-86-198 0 0,0 0 0 0 0,1 0 0 0 0,0-1 0 0 0,2 1 0 0 0,15 30 0 0 0,-18-42-191 0 0,0-1 1 0 0,1 1-1 0 0,0-1 1 0 0,0 0-1 0 0,0 0 1 0 0,11 9-1 0 0,-9-10-1460 0 0,0 0 0 0 0,1 0 1 0 0,8 4-1 0 0,20 8-6710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4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 21047 0 0,'-5'5'1027'0'0,"0"-1"-869"0"0,0 0-1 0 0,1 1 1 0 0,0-1 0 0 0,0 1-1 0 0,1 0 1 0 0,-1 0-1 0 0,1 1 1 0 0,-4 6 0 0 0,-16 48 199 0 0,18-47 27 0 0,-4 12-52 0 0,-38 111 1963 0 0,36-98-2201 0 0,-10 62-1 0 0,21-94-157 0 0,-5 45-361 0 0,4-47 318 0 0,1 0 0 0 0,0 0-1 0 0,1 0 1 0 0,-1 0 0 0 0,1 0-1 0 0,0-1 1 0 0,0 1 0 0 0,0 0-1 0 0,3 7 1 0 0,2-4-1153 0 0,2-6-335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4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56 118 6912 0 0,'-3'-28'608'0'0,"3"15"-480"0"0,-2-1-128 0 0,-1-1 0 0 0,0 2 3400 0 0,0 0 664 0 0,1 1 127 0 0,-4 4 25 0 0,3 6-2752 0 0,-3 4-1176 0 0,1 4-32 0 0,-1 4-416 0 0,1 2-80 0 0,1 8-16 0 0,2 3-8 0 0,-1 2-1576 0 0,3 4-312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5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1 631 11520 0 0,'0'0'528'0'0,"3"-7"170"0"0,17-34 5041 0 0,27-74 1 0 0,7-14-1182 0 0,-46 110-4153 0 0,5-9 22 0 0,-9 38-315 0 0,-1 10-112 0 0,0 0 0 0 0,1 28 0 0 0,3 26 0 0 0,-3-54 0 0 0,1 0 0 0 0,1-1 0 0 0,14 31 0 0 0,-19-48-9 0 0,-1-1 0 0 0,1 1 0 0 0,0 0-1 0 0,-1-1 1 0 0,1 1 0 0 0,0-1 0 0 0,0 0 0 0 0,0 1-1 0 0,0-1 1 0 0,0 0 0 0 0,0 0 0 0 0,1 1 0 0 0,-1-1-1 0 0,0 0 1 0 0,0 0 0 0 0,1 0 0 0 0,-1-1 0 0 0,1 1 0 0 0,-1 0-1 0 0,1 0 1 0 0,-1-1 0 0 0,1 1 0 0 0,0-1 0 0 0,-1 1-1 0 0,1-1 1 0 0,-1 0 0 0 0,1 0 0 0 0,0 0 0 0 0,-1 0-1 0 0,1 0 1 0 0,0 0 0 0 0,-1 0 0 0 0,1 0 0 0 0,0-1 0 0 0,-1 1-1 0 0,1 0 1 0 0,-1-1 0 0 0,1 0 0 0 0,0 1 0 0 0,1-2-1 0 0,3-2-75 0 0,1 0-1 0 0,-1 0 1 0 0,0 0-1 0 0,0-1 1 0 0,-1 0-1 0 0,1 0 0 0 0,6-9 1 0 0,19-26-2015 0 0,-3 0-1 0 0,25-47 1 0 0,39-92-3508 0 0,-15 27 5288 0 0,-51 101 3314 0 0,-26 49-2064 0 0,0 4-766 0 0,1 0-1 0 0,-1-1 1 0 0,0 1 0 0 0,0 0 0 0 0,0 0 0 0 0,-1-1 0 0 0,1 1 0 0 0,0 0-1 0 0,-1-1 1 0 0,0 4 0 0 0,0-1 79 0 0,-43 261 4942 0 0,24-140-5185 0 0,16-100-159 0 0,0 40 0 0 0,3-39-908 0 0,-5 30 0 0 0,4-44-5123 0 0</inkml:trace>
  <inkml:trace contextRef="#ctx0" brushRef="#br0" timeOffset="1">437 291 6448 0 0,'0'0'288'0'0,"-3"-5"56"0"0,3-3-280 0 0,3 3-64 0 0,2-2 0 0 0,1 2 0 0 0,3-1 3616 0 0,4 4 704 0 0,7-1 135 0 0,3 3 33 0 0,2 3-3496 0 0,3 2-704 0 0,-2 1-144 0 0,2 1-6912 0 0,0 0-1383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5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12 500 5064 0 0,'-11'12'17457'0'0,"14"-17"-16835"0"0,4-8-59 0 0,0 0 0 0 0,0-1 0 0 0,-1 0 0 0 0,4-17 0 0 0,4-7 157 0 0,129-328 2409 0 0,-137 348-3113 0 0,-4 31-16 0 0,-6 87-20 0 0,1-60 5 0 0,2 0 1 0 0,5 49-1 0 0,-1-61-1 0 0,9 32 0 0 0,-9-48 11 0 0,1-1-1 0 0,0 1 1 0 0,1-1 0 0 0,0 0-1 0 0,9 14 1 0 0,-13-24 5 0 0,-1 0-1 0 0,1 1 1 0 0,0-1 0 0 0,0 0 0 0 0,1 1-1 0 0,-1-1 1 0 0,0 0 0 0 0,0 0-1 0 0,0 0 1 0 0,1 0 0 0 0,-1 0-1 0 0,1 0 1 0 0,-1 0 0 0 0,1-1-1 0 0,-1 1 1 0 0,1 0 0 0 0,-1-1-1 0 0,3 1 1 0 0,-3-1 2 0 0,1 0-1 0 0,-1 0 0 0 0,0 0 1 0 0,1-1-1 0 0,-1 1 1 0 0,1 0-1 0 0,-1-1 1 0 0,0 1-1 0 0,1-1 0 0 0,-1 1 1 0 0,0-1-1 0 0,0 1 1 0 0,1-1-1 0 0,-1 0 1 0 0,0 0-1 0 0,0 0 0 0 0,0 0 1 0 0,0 0-1 0 0,0 0 1 0 0,2-2-1 0 0,11-15 109 0 0,0-1 1 0 0,-2-1-1 0 0,0 0 0 0 0,-1-1 1 0 0,-1 0-1 0 0,9-31 0 0 0,29-66-953 0 0,-46 113 325 0 0,0 0 0 0 0,1 0 0 0 0,-1 0 0 0 0,1 1 0 0 0,0-1 0 0 0,1 1 0 0 0,-1-1 0 0 0,1 1 0 0 0,-1 0 0 0 0,1 1 0 0 0,1-1 0 0 0,5-4 0 0 0,1 4-1485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6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 5528 0 0,'1'-13'12787'0'0,"-3"13"-12564"0"0,0-1-1 0 0,1 1 0 0 0,-1 0 0 0 0,0 0 1 0 0,0 0-1 0 0,0 1 0 0 0,0-1 0 0 0,0 0 0 0 0,0 1 1 0 0,0-1-1 0 0,1 1 0 0 0,-1 0 0 0 0,0-1 1 0 0,0 1-1 0 0,1 0 0 0 0,-1 0 0 0 0,1 0 0 0 0,-1 0 1 0 0,1 1-1 0 0,-1-1 0 0 0,1 0 0 0 0,-1 1 1 0 0,0 1-1 0 0,-4 3-188 0 0,0 1 1 0 0,1 0 0 0 0,-9 14-1 0 0,9-11 117 0 0,0 0-1 0 0,1 0 0 0 0,0 1 1 0 0,1 0-1 0 0,0-1 0 0 0,1 1 1 0 0,-1 13-1 0 0,3-14-101 0 0,-1-1 0 0 0,2 1-1 0 0,-1 0 1 0 0,1 0 0 0 0,4 12 0 0 0,-4-17-17 0 0,0-1 0 0 0,0 0 1 0 0,1 0-1 0 0,0 0 0 0 0,0 0 1 0 0,0 0-1 0 0,0 0 0 0 0,0 0 1 0 0,1-1-1 0 0,0 1 0 0 0,0-1 1 0 0,0 0-1 0 0,6 6 0 0 0,-7-8 7 0 0,0 0 0 0 0,1 0-1 0 0,-1 1 1 0 0,0-1-1 0 0,0-1 1 0 0,1 1 0 0 0,-1 0-1 0 0,1-1 1 0 0,-1 1 0 0 0,1-1-1 0 0,-1 1 1 0 0,0-1 0 0 0,1 0-1 0 0,-1 0 1 0 0,1-1 0 0 0,-1 1-1 0 0,1 0 1 0 0,-1-1-1 0 0,1 1 1 0 0,-1-1 0 0 0,1 0-1 0 0,2-1 1 0 0,1-1 91 0 0,0 0 0 0 0,-1-1 0 0 0,1 1 0 0 0,-1-1-1 0 0,0 0 1 0 0,0 0 0 0 0,6-7 0 0 0,2-3 121 0 0,0 0-1 0 0,-1-2 1 0 0,0 1 0 0 0,-1-1-1 0 0,15-32 1 0 0,13-57 1260 0 0,-40 118-2063 0 0,1 1 1 0 0,0-1-1 0 0,1 0 0 0 0,1 0 1 0 0,0 0-1 0 0,6 19 1 0 0,0-6-1316 0 0,1 0 0 0 0,14 26 1 0 0,-17-39 1485 0 0,0-1 0 0 0,1 0 0 0 0,0 0-1 0 0,11 12 1 0 0,-18-24 472 0 0,0 0 0 0 0,0 0 0 0 0,0 1 0 0 0,1-1 0 0 0,-1 0 0 0 0,0 0 0 0 0,0 0 0 0 0,0 0 0 0 0,0 0 0 0 0,1 1 0 0 0,-1-1-1 0 0,0 0 1 0 0,0 0 0 0 0,0 0 0 0 0,1 0 0 0 0,-1 0 0 0 0,0 0 0 0 0,0 0 0 0 0,1 0 0 0 0,-1 0 0 0 0,0 0 0 0 0,0 0 0 0 0,0 0 0 0 0,1 0-1 0 0,-1 0 1 0 0,0 0 0 0 0,0 0 0 0 0,1 0 0 0 0,-1 0 0 0 0,0 0 0 0 0,0 0 0 0 0,1 0 0 0 0,-1 0 0 0 0,6-8 1406 0 0,3-17-411 0 0,-8 21-677 0 0,8-28 714 0 0,2 1 0 0 0,15-32-1 0 0,-21 53-954 0 0,1 0-1 0 0,0 0 1 0 0,0 0-1 0 0,1 0 0 0 0,1 1 1 0 0,0 0-1 0 0,0 1 1 0 0,0 0-1 0 0,13-9 1 0 0,-21 17-167 0 0,1-1 0 0 0,-1 1 1 0 0,1 0-1 0 0,-1-1 1 0 0,1 1-1 0 0,-1 0 0 0 0,1 0 1 0 0,-1-1-1 0 0,1 1 0 0 0,0 0 1 0 0,-1 0-1 0 0,1 0 0 0 0,-1 0 1 0 0,1 0-1 0 0,-1 0 0 0 0,1 0 1 0 0,0 0-1 0 0,-1 0 1 0 0,1 0-1 0 0,-1 0 0 0 0,1 0 1 0 0,0 0-1 0 0,-1 0 0 0 0,1 0 1 0 0,-1 1-1 0 0,1-1 0 0 0,-1 0 1 0 0,2 1-1 0 0,-1 0 3 0 0,0 0 1 0 0,1 1-1 0 0,-1-1 0 0 0,0 0 0 0 0,0 1 0 0 0,0-1 1 0 0,0 1-1 0 0,0-1 0 0 0,1 4 0 0 0,1 1 6 0 0,-1 1-1 0 0,0-1 1 0 0,-1 1 0 0 0,2 8-1 0 0,11 42-9 0 0,-12-49 0 0 0,5-4 0 0 0,-6-3 1 0 0,0-1 0 0 0,0 0 1 0 0,1 0-1 0 0,-1 0 0 0 0,0 0 0 0 0,0 0 0 0 0,1 0 1 0 0,-1-1-1 0 0,0 1 0 0 0,0 0 0 0 0,1-1 0 0 0,-1 1 1 0 0,0-1-1 0 0,0 1 0 0 0,0-1 0 0 0,0 0 0 0 0,0 1 1 0 0,0-1-1 0 0,0 0 0 0 0,2-1 0 0 0,19-21 42 0 0,-19 19-36 0 0,6-7 3 0 0,21-22 19 0 0,-28 31-28 0 0,1 0 1 0 0,0 0-1 0 0,-1 0 0 0 0,1 0 0 0 0,0 0 1 0 0,0 0-1 0 0,0 1 0 0 0,0 0 1 0 0,0-1-1 0 0,6 0 0 0 0,-9 2-1 0 0,0-1 0 0 0,1 1 0 0 0,-1 0 0 0 0,0 0 0 0 0,1 0 0 0 0,-1 0 0 0 0,0 0 0 0 0,1 0 0 0 0,-1-1 0 0 0,1 1 0 0 0,-1 0 0 0 0,0 0 0 0 0,1 0 0 0 0,-1 0 0 0 0,1 0 0 0 0,-1 0 0 0 0,0 1 0 0 0,1-1 0 0 0,-1 0 0 0 0,0 0 0 0 0,1 0 0 0 0,-1 0 0 0 0,1 0 0 0 0,-1 0 0 0 0,0 1 0 0 0,1-1 0 0 0,-1 0 0 0 0,0 0 0 0 0,0 1 0 0 0,1-1 0 0 0,-1 0 0 0 0,0 0 0 0 0,1 1 0 0 0,-1-1 0 0 0,0 0 0 0 0,0 1 0 0 0,0-1 0 0 0,1 0 0 0 0,-1 1 0 0 0,0 0 0 0 0,4 5-135 0 0,0 0-1 0 0,-1 0 1 0 0,1 0 0 0 0,-1 0 0 0 0,-1 0-1 0 0,1 1 1 0 0,-1 0 0 0 0,-1-1-1 0 0,1 1 1 0 0,0 7 0 0 0,7 24-650 0 0,-2-18-1923 0 0,-2-10 625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7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6912 0 0,'2'-7'151'0'0,"0"0"0"0"0,1 0 0 0 0,0 0 0 0 0,0 1 0 0 0,5-8 0 0 0,-7 13 706 0 0,0-1 1 0 0,0 0-1 0 0,1 0 0 0 0,-1 1 1 0 0,1-1-1 0 0,0 1 1 0 0,1-2-1 0 0,-2 2-449 0 0,0 1 1 0 0,0-1-1 0 0,0 1 1 0 0,0-1-1 0 0,-1 1 1 0 0,1 0-1 0 0,0-1 1 0 0,0 1-1 0 0,0 0 1 0 0,0 0-1 0 0,0-1 1 0 0,0 1 0 0 0,0 0-1 0 0,0 0 1 0 0,0 0-1 0 0,0 0 1 0 0,0 1-1 0 0,2-1 1 0 0,-2 1-272 0 0,0-1 0 0 0,0 1 1 0 0,0-1-1 0 0,1 1 1 0 0,-1 0-1 0 0,0 0 0 0 0,0 0 1 0 0,0-1-1 0 0,0 1 1 0 0,0 0-1 0 0,0 0 0 0 0,0 2 1 0 0,3 3-387 0 0,-1-1 0 0 0,0 1 1 0 0,0 1-1 0 0,2 8 0 0 0,-3-10 779 0 0,5 17-530 0 0,-2 1-1 0 0,6 46 1 0 0,-3-16 45 0 0,0-5 318 0 0,16 82 854 0 0,-23-125-1169 0 0,2 6 133 0 0,0 0-1 0 0,5 12 1 0 0,-6-19-106 0 0,-1-1 0 0 0,1 1 0 0 0,0-1 0 0 0,1 0 0 0 0,-1 0 0 0 0,0 0 1 0 0,1 0-1 0 0,0 0 0 0 0,0 0 0 0 0,3 2 0 0 0,-4-4-27 0 0,0 1 0 0 0,1-1-1 0 0,-1-1 1 0 0,1 1 0 0 0,-1 0 0 0 0,0 0-1 0 0,1-1 1 0 0,0 0 0 0 0,-1 1 0 0 0,1-1-1 0 0,-1 0 1 0 0,1 0 0 0 0,-1 0 0 0 0,6-1-1 0 0,0-1 184 0 0,1 0 0 0 0,16-5-1 0 0,25-10 866 0 0,-49 17-444 0 0,-15 9-256 0 0,-3 0-329 0 0,0-1 1 0 0,-1-1-1 0 0,1 0 0 0 0,-1-1 1 0 0,-25 4-1 0 0,-24 9-71 0 0,53-16 6 0 0,12-3-33 0 0,0 0 0 0 0,-1 1-1 0 0,1-1 1 0 0,0 1 0 0 0,-1 0-1 0 0,1 0 1 0 0,0 0 0 0 0,0 0 0 0 0,-3 2-1 0 0,4-3-105 0 0,13 0-487 0 0,30 0 423 0 0,1-1-1 0 0,-1-3 0 0 0,0-1 1 0 0,73-20-1 0 0,-88 17 406 0 0,0-1 0 0 0,-1-1 0 0 0,0-1 0 0 0,-1-1 0 0 0,-1-2 0 0 0,0 0 0 0 0,25-20 0 0 0,-44 30-89 0 0,17-16 143 0 0,-21 19-249 0 0,-1 1 0 0 0,1-1-1 0 0,-1 1 1 0 0,1-1 0 0 0,-1 1-1 0 0,0-1 1 0 0,1 1 0 0 0,-1-1 0 0 0,0 0-1 0 0,1 1 1 0 0,-1-1 0 0 0,0 0-1 0 0,0 1 1 0 0,0-1 0 0 0,1 0-1 0 0,-1 1 1 0 0,0-1 0 0 0,0 0 0 0 0,0 1-1 0 0,0-1 1 0 0,0 0 0 0 0,0 1-1 0 0,0-1 1 0 0,-1 0 0 0 0,1 1 0 0 0,0-1-1 0 0,0 0 1 0 0,0 1 0 0 0,-1-1-1 0 0,1 0 1 0 0,0 1 0 0 0,-1-1 0 0 0,1 1-1 0 0,0-1 1 0 0,-1 0 0 0 0,1 1-1 0 0,-1-1 1 0 0,-1 0 9 0 0,1 1 0 0 0,0-1 1 0 0,0 1-1 0 0,0-1 0 0 0,0 1 0 0 0,-1 0 1 0 0,1-1-1 0 0,0 1 0 0 0,0 0 0 0 0,-1 0 0 0 0,1 0 1 0 0,0 0-1 0 0,-1 0 0 0 0,1 0 0 0 0,0 0 0 0 0,0 1 1 0 0,-2-1-1 0 0,-21 8 255 0 0,16-4-245 0 0,0 1 0 0 0,1 0 0 0 0,-1 1 0 0 0,1 0 0 0 0,0 0 0 0 0,0 0 0 0 0,1 1-1 0 0,0 0 1 0 0,0 0 0 0 0,1 0 0 0 0,-7 12 0 0 0,11-18-87 0 0,0 0 0 0 0,0 0 0 0 0,0 1 0 0 0,1-1 0 0 0,-1 0 0 0 0,0 0 0 0 0,1 1 0 0 0,-1-1 0 0 0,1 1 0 0 0,-1-1 0 0 0,1 1 0 0 0,-1-1 0 0 0,1 1 0 0 0,0-1 0 0 0,0 1 0 0 0,0-1 0 0 0,0 1 0 0 0,0-1 0 0 0,0 1 0 0 0,0-1 0 0 0,1 1 0 0 0,-1-1-1 0 0,0 0 1 0 0,1 1 0 0 0,-1-1 0 0 0,1 1 0 0 0,-1-1 0 0 0,1 0 0 0 0,0 1 0 0 0,0-1 0 0 0,0 0 0 0 0,0 0 0 0 0,0 0 0 0 0,0 1 0 0 0,0-1 0 0 0,2 1 0 0 0,0 0-343 0 0,-1 0 1 0 0,1-1-1 0 0,0 0 0 0 0,1 1 0 0 0,-1-1 0 0 0,0 0 1 0 0,0 0-1 0 0,0-1 0 0 0,1 1 0 0 0,-1-1 0 0 0,0 1 1 0 0,1-1-1 0 0,-1 0 0 0 0,0-1 0 0 0,1 1 0 0 0,3-1 1 0 0,12-4-1937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7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93 5064 0 0,'0'0'389'0'0,"3"9"-234"0"0,-3 3 2005 0 0,-5 10 5250 0 0,2-5-2750 0 0,0-5-2549 0 0,1 0-1 0 0,-9 20 1 0 0,0 5 537 0 0,21-57 127 0 0,13-28-2745 0 0,-20 38-14 0 0,0 1-8 0 0,0 1 0 0 0,0-1 0 0 0,1 1 0 0 0,0 0 0 0 0,7-10 0 0 0,3-7 6 0 0,-12 19-6 0 0,1 1 0 0 0,0 0 0 0 0,0 0-1 0 0,7-8 1 0 0,-7 9-85 0 0,0 1-1 0 0,-1 0 0 0 0,1-1 1 0 0,-1 0-1 0 0,3-6 0 0 0,-1 2-261 0 0,-3 7 239 0 0,0 0 1 0 0,0 0-1 0 0,0 0 1 0 0,0 1-1 0 0,0-1 1 0 0,0 0-1 0 0,1 0 0 0 0,-1 1 1 0 0,0-1-1 0 0,0 1 1 0 0,1-1-1 0 0,-1 1 1 0 0,0-1-1 0 0,1 1 0 0 0,-1 0 1 0 0,0 0-1 0 0,3-1 1 0 0,7-1-3526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59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35 644 5064 0 0,'0'0'389'0'0,"8"17"3175"0"0,9 10 5117 0 0,-17-26-8629 0 0,0-1 0 0 0,0 0 0 0 0,0 1 1 0 0,0-1-1 0 0,0 0 0 0 0,0 0 0 0 0,1 1 0 0 0,-1-1 0 0 0,0 0 0 0 0,0 0 0 0 0,0 0 0 0 0,0 1 1 0 0,1-1-1 0 0,-1 0 0 0 0,0 0 0 0 0,0 0 0 0 0,1 1 0 0 0,-1-1 0 0 0,0 0 0 0 0,0 0 0 0 0,1 0 1 0 0,-1 0-1 0 0,0 0 0 0 0,0 0 0 0 0,1 1 0 0 0,-1-1 0 0 0,0 0 0 0 0,0 0 0 0 0,1 0 0 0 0,-1 0 1 0 0,0 0-1 0 0,1 0 0 0 0,-1 0 0 0 0,1 0 0 0 0,7-9 1016 0 0,2-13 105 0 0,-7 2-615 0 0,0 1-1 0 0,1-41 0 0 0,-9-42-347 0 0,4 88-208 0 0,-3-22 611 0 0,-2 0 0 0 0,-17-54 0 0 0,23 89-628 0 0,-22-83 13 0 0,-4-16 548 0 0,23 87-451 0 0,2 9-62 0 0,0 1 0 0 0,0-1 0 0 0,0 0 0 0 0,0 1 0 0 0,1-1 1 0 0,-1 0-1 0 0,1 1 0 0 0,0-1 0 0 0,0 0 0 0 0,1 0 0 0 0,-1 1 0 0 0,1-1 0 0 0,0 1 0 0 0,0-1 0 0 0,1-3 0 0 0,-1 5-23 0 0,-1 1 0 0 0,1-1 0 0 0,0 1 0 0 0,-1-1 1 0 0,1 1-1 0 0,0 0 0 0 0,0 0 0 0 0,0-1 0 0 0,0 1 0 0 0,0 0 0 0 0,1 0 0 0 0,-1 0 0 0 0,0 0 0 0 0,0 0 0 0 0,1 0 0 0 0,-1 0 0 0 0,0 1 1 0 0,1-1-1 0 0,-1 0 0 0 0,1 1 0 0 0,-1-1 0 0 0,1 1 0 0 0,-1 0 0 0 0,1-1 0 0 0,-1 1 0 0 0,4 0 0 0 0,3 0-10 0 0,-1 0 0 0 0,1 0 0 0 0,-1 1 0 0 0,0 0 0 0 0,1 1 0 0 0,-1-1 0 0 0,9 4 0 0 0,50 24 0 0 0,-51-21 0 0 0,-5-4-2 0 0,0 2-1 0 0,0-1 1 0 0,0 1-1 0 0,-1 1 1 0 0,0 0-1 0 0,-1 0 1 0 0,12 13-1 0 0,-14-13-91 0 0,-1 0 0 0 0,0 0 0 0 0,0 0-1 0 0,-1 1 1 0 0,0 0 0 0 0,0 0 0 0 0,-1 0 0 0 0,0 0 0 0 0,-1 0-1 0 0,3 11 1 0 0,-5-15-288 0 0,1 1 0 0 0,-1-1 0 0 0,0 1 0 0 0,0-1 0 0 0,0 1-1 0 0,-1-1 1 0 0,1 0 0 0 0,-1 1 0 0 0,0-1 0 0 0,-1 0 0 0 0,1 0 0 0 0,-3 7-1 0 0,-7 7-7344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8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0 26719 0 0,'1'0'49'0'0,"-1"0"0"0"0,0 0 0 0 0,0 0 0 0 0,1 0-1 0 0,-1 0 1 0 0,0 0 0 0 0,1 1 0 0 0,-1-1 0 0 0,0 0 0 0 0,0 0-1 0 0,1 0 1 0 0,-1 0 0 0 0,0 0 0 0 0,0 1 0 0 0,0-1 0 0 0,1 0-1 0 0,-1 0 1 0 0,0 0 0 0 0,0 1 0 0 0,0-1 0 0 0,0 0 0 0 0,1 0-1 0 0,-1 1 1 0 0,0-1 0 0 0,0 0 0 0 0,0 0 0 0 0,0 1 0 0 0,0-1-1 0 0,0 0 1 0 0,0 0 0 0 0,0 1 0 0 0,0-1 0 0 0,1 0 0 0 0,-1 1 0 0 0,3 8 926 0 0,2-3-948 0 0,-1 0 0 0 0,0 1-1 0 0,-1-1 1 0 0,1 1 0 0 0,-1 0-1 0 0,0 0 1 0 0,-1 1-1 0 0,0-1 1 0 0,3 14 0 0 0,-3-9-18 0 0,-1 1 1 0 0,-1-1 0 0 0,1 1-1 0 0,-2 0 1 0 0,-2 15-1 0 0,-47 224 1601 0 0,36-201-1761 0 0,-2 0-1 0 0,-33 73 1 0 0,20-60-240 0 0,17-33-787 0 0,-3-1 1 0 0,-27 46 0 0 0,27-55-489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7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87 16583 0 0,'-77'-60'3315'0'0,"68"48"-487"0"0,8 11-2602 0 0,1 0-1 0 0,-1 0 1 0 0,1 0 0 0 0,-1 0 0 0 0,0 0 0 0 0,1 0 0 0 0,-1 0-1 0 0,0 1 1 0 0,0-1 0 0 0,0 0 0 0 0,1 1 0 0 0,-1-1 0 0 0,0 0-1 0 0,0 1 1 0 0,-2-1 0 0 0,2 0-88 0 0,1 1 0 0 0,-1 0 0 0 0,1 0-1 0 0,-1 0 1 0 0,0-1 0 0 0,1 1 0 0 0,-1 0 0 0 0,0 0-1 0 0,1 0 1 0 0,-1 0 0 0 0,1 0 0 0 0,-1 0-1 0 0,0 0 1 0 0,1 1 0 0 0,-1-1 0 0 0,0 0 0 0 0,1 0-1 0 0,-1 0 1 0 0,1 1 0 0 0,-1-1 0 0 0,1 0 0 0 0,-1 0-1 0 0,0 1 1 0 0,0 1-56 0 0,0-1 0 0 0,0 0-1 0 0,0 0 1 0 0,0 0 0 0 0,0 0-1 0 0,0 1 1 0 0,1-1 0 0 0,-1 0-1 0 0,-1 3 1 0 0,1 2-61 0 0,-1 0-1 0 0,1 0 1 0 0,0 0-1 0 0,0 7 1 0 0,0 37-5 0 0,9 74 1 0 0,-1-31-17 0 0,10 228 0 0 0,-2-142 0 0 0,0 3 0 0 0,-12-129 0 0 0,0-23 0 0 0,-3 32 0 0 0,3-32-2 0 0,-2-27 8 0 0,-1 0 0 0 0,1 1 0 0 0,-1-1 1 0 0,0 1-1 0 0,0-1 0 0 0,0 1 0 0 0,0-1 1 0 0,-1 1-1 0 0,0 3 0 0 0,1-6-4 0 0,0-1 0 0 0,0 0 0 0 0,0 0 0 0 0,0 1 0 0 0,0-1 0 0 0,0 0 0 0 0,0 0 0 0 0,0 1 0 0 0,0-1-1 0 0,0 0 1 0 0,-1 0 0 0 0,1 1 0 0 0,0-1 0 0 0,0 0 0 0 0,0 0 0 0 0,0 0 0 0 0,0 1 0 0 0,0-1 0 0 0,-1 0 0 0 0,1 0 0 0 0,0 0 0 0 0,0 0 0 0 0,0 1 0 0 0,-1-1 0 0 0,1 0-1 0 0,0 0 1 0 0,0 0 0 0 0,0 0 0 0 0,-1 0 0 0 0,1 0 0 0 0,0 0 0 0 0,0 1 0 0 0,-1-1 0 0 0,1 0 0 0 0,0 0 0 0 0,0 0 0 0 0,-1 0 0 0 0,1 0 0 0 0,0 0 0 0 0,0 0 0 0 0,-1 0 0 0 0,1 0-1 0 0,0-1 1 0 0,0 1 0 0 0,-1 0 0 0 0,1 0 0 0 0,0 0 0 0 0,0 0 0 0 0,0 0 0 0 0,-1 0 0 0 0,1 0 0 0 0,0 0 0 0 0,0-1 0 0 0,0 1 0 0 0,-1 0 0 0 0,1 0 0 0 0,0 0 0 0 0,0-1-1 0 0,0 1 1 0 0,0 0 0 0 0,-1 0 0 0 0,1 0 0 0 0,0-1 0 0 0,0 1 0 0 0,0 0 0 0 0,0 0 0 0 0,0-1 0 0 0,-9-18 157 0 0,8 17-134 0 0,-125-280 564 0 0,126 281-585 0 0,0 0 7 0 0,-1-1 0 0 0,0 1-1 0 0,1 0 1 0 0,-1-1 0 0 0,0 1 0 0 0,0 0 0 0 0,0 0-1 0 0,0-1 1 0 0,0 1 0 0 0,0 0 0 0 0,0 0-1 0 0,0 0 1 0 0,0 0 0 0 0,-3-1 0 0 0,1 17 106 0 0,3-8-117 0 0,0-1 0 0 0,0 1 0 0 0,1-1 0 0 0,2 12 0 0 0,0-2 0 0 0,-2-7-1 0 0,1 0 1 0 0,0 0-1 0 0,1-1 0 0 0,0 1 0 0 0,0-1 1 0 0,6 10-1 0 0,-6-13 6 0 0,-1-1 0 0 0,1 1 0 0 0,0-1 0 0 0,0 0 0 0 0,1 0 0 0 0,-1-1 0 0 0,1 1 0 0 0,-1-1 0 0 0,1 1 0 0 0,0-1 0 0 0,1-1 0 0 0,6 5 0 0 0,-9-6 8 0 0,1 0-1 0 0,-1-1 1 0 0,1 1-1 0 0,0-1 1 0 0,0 1 0 0 0,-1-1-1 0 0,1 0 1 0 0,0 0 0 0 0,0 0-1 0 0,-1 0 1 0 0,1 0-1 0 0,0-1 1 0 0,0 0 0 0 0,-1 1-1 0 0,1-1 1 0 0,0 0-1 0 0,-1 0 1 0 0,1 0 0 0 0,-1 0-1 0 0,1-1 1 0 0,-1 1 0 0 0,4-4-1 0 0,4-3 60 0 0,0-1 0 0 0,0 0 0 0 0,12-16 0 0 0,-13 14-57 0 0,3-4-229 0 0,0 0 1 0 0,-1-1-1 0 0,-1-1 0 0 0,-1 0 0 0 0,0 0 0 0 0,-1-1 0 0 0,-1 0 0 0 0,-1-1 1 0 0,7-29-1 0 0,-7 23-1581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8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5 15664 0 0,'-14'-4'1667'0'0,"13"4"-1578"0"0,0 0-1 0 0,0 0 0 0 0,0 0 0 0 0,0 0 0 0 0,0 0 0 0 0,-1 0 0 0 0,1 0 0 0 0,0 0 0 0 0,0 0 0 0 0,0 0 0 0 0,0 1 0 0 0,0-1 0 0 0,0 0 0 0 0,0 1 0 0 0,0-1 0 0 0,-1 1 0 0 0,2-1 1 0 0,-1 1-1 0 0,0 0 0 0 0,0-1 0 0 0,0 1 0 0 0,0 0 0 0 0,0 0 0 0 0,0 0 0 0 0,1-1 0 0 0,-1 1 0 0 0,0 0 0 0 0,1 0 0 0 0,-1 0 0 0 0,1 0 0 0 0,-1 0 0 0 0,0 2 0 0 0,0 2 728 0 0,-1 1-1 0 0,1-1 0 0 0,1 1 1 0 0,-1 0-1 0 0,1 8 1 0 0,-1 0-1289 0 0,1 31 904 0 0,2 0 1 0 0,14 86 0 0 0,-14-112-406 0 0,47 270-1163 0 0,-45-265 346 0 0,0-2-1673 0 0,-2-1-5466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9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 16583 0 0,'0'0'1506'0'0,"2"1"-928"0"0,3 0 400 0 0,0 0 0 0 0,0-1-1 0 0,0 0 1 0 0,0 0 0 0 0,1 0-1 0 0,-1 0 1 0 0,9-2-1 0 0,8 0-87 0 0,47-3-1253 0 0,120-21 1 0 0,-154 19-1745 0 0,3-1-6743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9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15952 0 0,'0'0'2705'0'0,"3"8"-1673"0"0,9 31 372 0 0,-4-15-1179 0 0,-1 1-1 0 0,-1 0 1 0 0,6 47-1 0 0,-11-38 234 0 0,0 0 0 0 0,-2 0 0 0 0,-2 0 0 0 0,-9 50 0 0 0,8-71 156 0 0,5-18 411 0 0,5-23-52 0 0,-1 8-792 0 0,1 0 1 0 0,1 0 0 0 0,0 1 0 0 0,21-37-1 0 0,-3 16-244 0 0,32-42-1 0 0,-53 77 70 0 0,1-1 0 0 0,-1 1 0 0 0,1 0 0 0 0,7-5 0 0 0,-11 9-84 0 0,0 0-1 0 0,0 0 1 0 0,1 0-1 0 0,-1 1 0 0 0,0-1 1 0 0,0 0-1 0 0,1 0 1 0 0,-1 1-1 0 0,0-1 1 0 0,1 1-1 0 0,-1-1 1 0 0,1 1-1 0 0,-1 0 0 0 0,1 0 1 0 0,-1-1-1 0 0,0 1 1 0 0,1 0-1 0 0,-1 0 1 0 0,1 0-1 0 0,-1 1 1 0 0,1-1-1 0 0,-1 0 1 0 0,1 0-1 0 0,-1 1 0 0 0,3 0 1 0 0,0 1-541 0 0,-1 1 0 0 0,1-1 0 0 0,-1 1 0 0 0,0-1-1 0 0,4 5 1 0 0,0 1-969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9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55 138 4608 0 0,'0'-4'8972'0'0,"-2"-7"-5829"0"0,2 10-2970 0 0,0 0-1 0 0,0 0 0 0 0,0 1 1 0 0,0-1-1 0 0,0 0 0 0 0,0 0 1 0 0,0 0-1 0 0,0 1 0 0 0,0-1 0 0 0,-1 0 1 0 0,1 0-1 0 0,0 1 0 0 0,0-1 1 0 0,-1 0-1 0 0,1 1 0 0 0,-1-1 0 0 0,1 0 1 0 0,-1 1-1 0 0,1-1 0 0 0,-1 1 1 0 0,1-1-1 0 0,-1 1 0 0 0,1-1 0 0 0,-1 1 1 0 0,0-1-1 0 0,1 1 0 0 0,-1-1 1 0 0,0 1-1 0 0,1 0 0 0 0,-1-1 1 0 0,0 1-1 0 0,0 0 0 0 0,-1-1 0 0 0,1 1-96 0 0,0 0 0 0 0,0 1-1 0 0,0-1 1 0 0,0 0-1 0 0,0 0 1 0 0,0 0-1 0 0,0 1 1 0 0,0-1 0 0 0,0 1-1 0 0,0-1 1 0 0,0 0-1 0 0,0 1 1 0 0,0 0-1 0 0,1-1 1 0 0,-1 1 0 0 0,0-1-1 0 0,0 1 1 0 0,0 0-1 0 0,1 0 1 0 0,-1 0-1 0 0,0-1 1 0 0,1 1 0 0 0,-1 0-1 0 0,1 0 1 0 0,-1 0-1 0 0,0 1 1 0 0,-1 5-14 0 0,-1-1 1 0 0,1 1-1 0 0,0 0 1 0 0,0 0-1 0 0,1 1 1 0 0,0-1-1 0 0,0 0 0 0 0,1 0 1 0 0,0 14-1 0 0,1-16-45 0 0,0 1-1 0 0,0 0 1 0 0,0-1-1 0 0,0 1 1 0 0,1-1-1 0 0,0 1 0 0 0,0-1 1 0 0,1 0-1 0 0,-1 0 1 0 0,1 0-1 0 0,0 0 1 0 0,0 0-1 0 0,5 4 1 0 0,-6-7-10 0 0,0 0 0 0 0,0 0 0 0 0,-1-1 0 0 0,1 1 1 0 0,1-1-1 0 0,-1 1 0 0 0,0-1 0 0 0,0 0 1 0 0,0 0-1 0 0,1 0 0 0 0,-1 0 0 0 0,1 0 1 0 0,-1-1-1 0 0,1 1 0 0 0,-1-1 0 0 0,1 1 0 0 0,2-1 1 0 0,0 0 15 0 0,-1-1 0 0 0,0 1 0 0 0,0-1 0 0 0,0 0 0 0 0,0 0 1 0 0,0-1-1 0 0,0 1 0 0 0,0-1 0 0 0,6-3 0 0 0,0-1 7 0 0,0-1 0 0 0,0 0 0 0 0,-1-1 0 0 0,0 0 0 0 0,0-1 1 0 0,9-11-1 0 0,-3 1 636 0 0,24-43 1 0 0,-38 63-660 0 0,1-1 0 0 0,-1 1 1 0 0,0 0-1 0 0,0 0 0 0 0,0-1 0 0 0,0 1 1 0 0,0 0-1 0 0,-1 0 0 0 0,1 0 1 0 0,0 0-1 0 0,0 0 0 0 0,0 0 0 0 0,-1 0 1 0 0,1 0-1 0 0,0 2 0 0 0,2 1-157 0 0,1 1 0 0 0,-1-1 0 0 0,1 1 0 0 0,0-1 0 0 0,8 6 0 0 0,-7-7 96 0 0,0-1 0 0 0,0 0 0 0 0,0 0 0 0 0,1 0 0 0 0,-1-1 0 0 0,1 1 0 0 0,-1-1 0 0 0,1-1 0 0 0,0 1 0 0 0,-1-1 0 0 0,1 0 1 0 0,-1 0-1 0 0,1 0 0 0 0,0-1 0 0 0,-1 0 0 0 0,1 0 0 0 0,-1-1 0 0 0,7-2 0 0 0,-5 2 76 0 0,0-2 0 0 0,-1 1 0 0 0,1-1 0 0 0,-1 0 1 0 0,0-1-1 0 0,0 1 0 0 0,0-1 0 0 0,0 0 0 0 0,-1-1 0 0 0,0 1 0 0 0,0-1 0 0 0,8-13 1 0 0,-7 10 146 0 0,-1 0 1 0 0,0 0-1 0 0,-1-1 1 0 0,4-10-1 0 0,-8 18-156 0 0,1 0 0 0 0,0-1 0 0 0,-1 1 0 0 0,1 0 0 0 0,-1-1 0 0 0,0 1 0 0 0,1 0-1 0 0,-1-1 1 0 0,0 1 0 0 0,-1 0 0 0 0,1-1 0 0 0,0 1 0 0 0,-1 0 0 0 0,1 0 0 0 0,-1-1 0 0 0,0 1 0 0 0,0 0 0 0 0,0 0 0 0 0,0 0 0 0 0,0 0-1 0 0,0 0 1 0 0,0 0 0 0 0,-1 0 0 0 0,-1-2 0 0 0,1 3 2 0 0,1 0-1 0 0,0 0 1 0 0,0 0 0 0 0,0 1-1 0 0,-1-1 1 0 0,1 0 0 0 0,0 1-1 0 0,-1-1 1 0 0,1 1-1 0 0,0 0 1 0 0,-1-1 0 0 0,1 1-1 0 0,-1 0 1 0 0,1 0 0 0 0,-1 0-1 0 0,1 0 1 0 0,0 0 0 0 0,-1 0-1 0 0,1 0 1 0 0,-1 1-1 0 0,1-1 1 0 0,0 1 0 0 0,-1-1-1 0 0,1 1 1 0 0,0-1 0 0 0,-1 1-1 0 0,1-1 1 0 0,0 1 0 0 0,0 0-1 0 0,-1 0 1 0 0,1 0-1 0 0,-1 1 1 0 0,-4 3 191 0 0,0 1 1 0 0,0 0-1 0 0,0 0 0 0 0,-5 8 1 0 0,7-8-130 0 0,0 0 0 0 0,0 1 0 0 0,1 0 0 0 0,0-1 0 0 0,0 1 0 0 0,1 0 0 0 0,0 0 0 0 0,0 1 0 0 0,1-1 0 0 0,0 0 0 0 0,0 0 0 0 0,0 1 0 0 0,1-1 0 0 0,0 1 0 0 0,1-1 0 0 0,1 8 0 0 0,-2-10-86 0 0,1-1-1 0 0,0 1 1 0 0,0-1-1 0 0,1 1 0 0 0,-1-1 1 0 0,1 1-1 0 0,0-1 1 0 0,0 0-1 0 0,1 0 0 0 0,-1 0 1 0 0,1 0-1 0 0,0 0 1 0 0,0-1-1 0 0,0 1 0 0 0,0-1 1 0 0,1 0-1 0 0,-1 0 1 0 0,1 0-1 0 0,0 0 1 0 0,0-1-1 0 0,0 0 0 0 0,0 1 1 0 0,0-2-1 0 0,1 1 1 0 0,-1 0-1 0 0,7 1 0 0 0,0-1-373 0 0,-1 0 0 0 0,1-1 0 0 0,0 0 0 0 0,0 0 0 0 0,18-3 0 0 0,-9-1-1212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9.2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4 476 4608 0 0,'0'0'6122'0'0,"-1"-12"-2323"0"0,0 4-2871 0 0,0-1 0 0 0,1 1-1 0 0,0-12 1 0 0,1 1 604 0 0,7-30-1 0 0,10-21 708 0 0,33-86 0 0 0,-10 40-933 0 0,-39 108-1212 0 0,1 17-71 0 0,-1 10-28 0 0,-2 10-7 0 0,2-1 0 0 0,1 0 0 0 0,2 0 0 0 0,0 0 0 0 0,13 37 0 0 0,-11-47 4 0 0,0 1 0 0 0,1-2 0 0 0,0 1 0 0 0,2-1 0 0 0,0 0 0 0 0,1-1 0 0 0,0-1 0 0 0,25 26 0 0 0,-33-38 25 0 0,-1 0-1 0 0,1-1 1 0 0,0 0-1 0 0,0 0 1 0 0,0 1-1 0 0,0-2 1 0 0,0 1 0 0 0,0 0-1 0 0,1-1 1 0 0,-1 1-1 0 0,1-1 1 0 0,-1 0-1 0 0,1 0 1 0 0,-1-1-1 0 0,6 1 1 0 0,-6-1 40 0 0,0 0 0 0 0,0 0 0 0 0,0-1 0 0 0,0 0 0 0 0,1 0 0 0 0,-1 0 0 0 0,0 0 0 0 0,0 0 0 0 0,-1 0 0 0 0,1-1 0 0 0,0 0 0 0 0,0 1 0 0 0,-1-1 0 0 0,1 0 0 0 0,-1 0 0 0 0,1 0 0 0 0,2-5 0 0 0,3-1 85 0 0,-2-1 1 0 0,1 0-1 0 0,-1-1 1 0 0,-1 1-1 0 0,0-1 1 0 0,0 0-1 0 0,-1-1 1 0 0,4-12-1 0 0,0-6 112 0 0,7-53-1 0 0,-12 51-1255 0 0,-1-35 0 0 0,1 47-4345 0 0,-1 13 2034 0 0,-1-4-5086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19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57 5528 0 0,'-6'-11'584'0'0,"-4"-31"13614"0"0,9 42-14143 0 0,1 0 1 0 0,0 0-1 0 0,0-1 1 0 0,0 1-1 0 0,0 0 0 0 0,-1 0 1 0 0,1-1-1 0 0,0 1 1 0 0,0 0-1 0 0,0 0 0 0 0,-1 0 1 0 0,1-1-1 0 0,0 1 1 0 0,0 0-1 0 0,-1 0 0 0 0,1 0 1 0 0,0 0-1 0 0,-1 0 1 0 0,1-1-1 0 0,0 1 0 0 0,0 0 1 0 0,-1 0-1 0 0,1 0 0 0 0,0 0 1 0 0,-1 0-1 0 0,1 0 1 0 0,0 0-1 0 0,-1 0 0 0 0,1 0 1 0 0,0 0-1 0 0,0 0 1 0 0,-1 0-1 0 0,1 0 0 0 0,0 1 1 0 0,-1-1-1 0 0,1 0 1 0 0,0 0-1 0 0,0 0 0 0 0,-1 0 1 0 0,1 0-1 0 0,0 1 1 0 0,0-1-1 0 0,-1 0 0 0 0,1 0 1 0 0,0 0-1 0 0,0 1 1 0 0,0-1-1 0 0,-1 0 0 0 0,1 0 1 0 0,0 1-1 0 0,-11 12 145 0 0,7-5-185 0 0,0 0-1 0 0,0 0 0 0 0,1 0 1 0 0,0 1-1 0 0,0 0 1 0 0,1-1-1 0 0,0 1 0 0 0,1 0 1 0 0,-1 12-1 0 0,2 7 10 0 0,3 46 0 0 0,-2-60-15 0 0,1 0-1 0 0,0 0 1 0 0,1 0-1 0 0,1-1 1 0 0,0 0-1 0 0,1 1 1 0 0,0-2-1 0 0,1 1 1 0 0,0 0-1 0 0,15 19 1 0 0,-20-30 22 0 0,1 0 0 0 0,-1 0 0 0 0,1 0 0 0 0,0 0 0 0 0,0 0 0 0 0,0-1 0 0 0,0 1 0 0 0,0-1 0 0 0,0 1 1 0 0,0-1-1 0 0,0 0 0 0 0,0 0 0 0 0,1 0 0 0 0,-1 0 0 0 0,1 0 0 0 0,-1 0 0 0 0,5 0 0 0 0,-4-1 21 0 0,-1 0-1 0 0,1 0 0 0 0,0-1 0 0 0,-1 1 1 0 0,1-1-1 0 0,-1 0 0 0 0,1 1 1 0 0,-1-1-1 0 0,1 0 0 0 0,-1 0 1 0 0,1-1-1 0 0,-1 1 0 0 0,0-1 0 0 0,3-1 1 0 0,4-5 186 0 0,-1 0 0 0 0,0 0 0 0 0,-1-1 0 0 0,0 0 0 0 0,0-1 0 0 0,7-13 1 0 0,2-7 103 0 0,-2 0 0 0 0,-1 0 0 0 0,13-49 1 0 0,-16 51 483 0 0,23-49 1 0 0,-30 67-506 0 0,-3 10-315 0 0,0 0 0 0 0,0 0 0 0 0,0 0-1 0 0,0 0 1 0 0,0 0 0 0 0,0 0 0 0 0,0 0 0 0 0,0 0 0 0 0,0 0 0 0 0,0 0 0 0 0,0 0 0 0 0,0 0 0 0 0,0 0 0 0 0,0 0 0 0 0,0 0 0 0 0,0 0 0 0 0,0 0 0 0 0,0 0-1 0 0,0 0 1 0 0,0 0 0 0 0,0 0 0 0 0,0 0 0 0 0,0 0 0 0 0,0 0 0 0 0,0 0 0 0 0,0 0 0 0 0,0 0 0 0 0,0 0 0 0 0,-1 0 0 0 0,1 0 0 0 0,0 0 0 0 0,0 0 0 0 0,0 0 0 0 0,0 0-1 0 0,0 0 1 0 0,0 0 0 0 0,0 0 0 0 0,0 0 0 0 0,0 0 0 0 0,0 0 0 0 0,0 0 0 0 0,0 0 0 0 0,0 0 0 0 0,0 0 0 0 0,0 0 0 0 0,0 0 0 0 0,0 0 0 0 0,0 0 0 0 0,0 0-1 0 0,0 0 1 0 0,0 0 0 0 0,0 0 0 0 0,0 0 0 0 0,0 0 0 0 0,0 0 0 0 0,0 0 0 0 0,0-1 0 0 0,-1 3 5 0 0,0-1 1 0 0,0 0 0 0 0,1 0-1 0 0,-1 1 1 0 0,0-1-1 0 0,1 0 1 0 0,-1 1-1 0 0,1-1 1 0 0,-1 1 0 0 0,1 1-1 0 0,-1 4-134 0 0,1 0 0 0 0,0 1 0 0 0,0-1 0 0 0,1 0 0 0 0,-1 0 0 0 0,2 0 0 0 0,-1 0 0 0 0,4 9 0 0 0,-2-7-738 0 0,1 1-1 0 0,0-1 1 0 0,0-1-1 0 0,1 1 1 0 0,9 11-1 0 0,-3-4-1222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0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0 309 13248 0 0,'0'0'604'0'0,"1"1"-14"0"0,-1-1-438 0 0,0 1 1 0 0,1-1-1 0 0,-1 1 0 0 0,0-1 0 0 0,0 1 0 0 0,1-1 0 0 0,-1 0 0 0 0,0 1 1 0 0,1-1-1 0 0,-1 1 0 0 0,0-1 0 0 0,1 0 0 0 0,-1 1 0 0 0,0-1 0 0 0,1 0 0 0 0,-1 0 1 0 0,1 1-1 0 0,-1-1 0 0 0,1 0 0 0 0,-1 0 0 0 0,1 0 0 0 0,-1 0 0 0 0,1 0 1 0 0,-1 1-1 0 0,1-1 0 0 0,-1 0 0 0 0,1 0 0 0 0,-1 0 0 0 0,1 0 0 0 0,-1 0 1 0 0,1 0-1 0 0,-1-1 0 0 0,1 1 0 0 0,-1 0 0 0 0,0 0 0 0 0,1 0 0 0 0,-1 0 1 0 0,1 0-1 0 0,-1-1 0 0 0,1 1 0 0 0,-1 0 0 0 0,1 0 0 0 0,-1-1 0 0 0,0 1 1 0 0,1 0-1 0 0,-1-1 0 0 0,0 1 0 0 0,1-1 0 0 0,8-16 1942 0 0,5-32 685 0 0,2-5-1233 0 0,25-63 1 0 0,-35 106-1400 0 0,0 0 0 0 0,13-18-1 0 0,-6 10-42 0 0,-12 19-104 0 0,-1-1 0 0 0,0 1 0 0 0,0 0 0 0 0,1-1 0 0 0,-1 1 0 0 0,0 0 0 0 0,1-1 0 0 0,-1 1 0 0 0,0 0 0 0 0,1-1 0 0 0,-1 1 0 0 0,1 0 0 0 0,-1 0 0 0 0,1-1 0 0 0,-1 1 0 0 0,0 0 0 0 0,1 0 0 0 0,-1 0 0 0 0,1 0 0 0 0,-1 0 0 0 0,1 0 0 0 0,-1 0 0 0 0,1 0 0 0 0,-1 0 0 0 0,1 0 0 0 0,-1 0 0 0 0,1 0 0 0 0,0 0 0 0 0,-1 0 0 0 0,1 0 0 0 0,0 0 0 0 0,0 0 0 0 0,-1 1 0 0 0,1-1 0 0 0,0 0 0 0 0,0 0 0 0 0,-1 1 0 0 0,1-1 0 0 0,0 1 0 0 0,-1-1 0 0 0,1 0 0 0 0,-1 1 0 0 0,1-1 0 0 0,0 1 0 0 0,-1 0 0 0 0,1-1 0 0 0,-1 1 0 0 0,0-1 0 0 0,1 1 0 0 0,-1 0 0 0 0,1-1 0 0 0,-1 1 0 0 0,0 0 0 0 0,1-1 0 0 0,-1 1 0 0 0,0 0 0 0 0,0 1 0 0 0,2 1 0 0 0,1 3 0 0 0,0-1 0 0 0,0 1 0 0 0,-1 0 0 0 0,1 0 0 0 0,-1 0 0 0 0,0 0 0 0 0,-1 1 0 0 0,0-1 0 0 0,1 10 0 0 0,0-2 0 0 0,0 1-1 0 0,6 23 1 0 0,-7-34 1 0 0,1 1 0 0 0,-1 0 0 0 0,1-1 0 0 0,0 1 0 0 0,0-1 1 0 0,1 1-1 0 0,-1-1 0 0 0,1 0 0 0 0,0 0 0 0 0,0 0 0 0 0,5 4 0 0 0,-8-7 4 0 0,1-1 0 0 0,0 0 0 0 0,-1 0-1 0 0,1 0 1 0 0,0 0 0 0 0,-1 1 0 0 0,1-1 0 0 0,0 0 0 0 0,-1 0-1 0 0,1 0 1 0 0,-1 0 0 0 0,1-1 0 0 0,0 1 0 0 0,-1 0 0 0 0,1 0-1 0 0,0 0 1 0 0,-1 0 0 0 0,1-1 0 0 0,0 1 0 0 0,-1 0 0 0 0,1-1-1 0 0,12-7 57 0 0,-4-4 72 0 0,1 0 1 0 0,-2-1 0 0 0,10-16-1 0 0,-9 14 71 0 0,21-29-1 0 0,-29 43-201 0 0,-1 0-1 0 0,1 0 1 0 0,0 1-1 0 0,-1-1 1 0 0,1 0-1 0 0,0 0 1 0 0,0 1-1 0 0,0-1 1 0 0,-1 0-1 0 0,1 1 1 0 0,0-1-1 0 0,0 1 1 0 0,0 0-1 0 0,0-1 1 0 0,0 1-1 0 0,0 0 1 0 0,0-1-1 0 0,0 1 1 0 0,0 0-1 0 0,1 0 1 0 0,-1 0-1 0 0,0 0 1 0 0,2 0-1 0 0,-2 0 1 0 0,0 1-1 0 0,0-1 1 0 0,0 1 0 0 0,0 0 0 0 0,0-1-1 0 0,1 1 1 0 0,-1 0 0 0 0,0 0-1 0 0,-1 0 1 0 0,1 0 0 0 0,0 0 0 0 0,0 0-1 0 0,0 0 1 0 0,0 0 0 0 0,-1 0-1 0 0,1 0 1 0 0,-1 0 0 0 0,1 0 0 0 0,-1 1-1 0 0,1 1 1 0 0,5 15-321 0 0,-1 0-1 0 0,-1 0 1 0 0,2 30 0 0 0,2 8-2737 0 0,-3-34 1429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0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12896 0 0,'0'-5'620'0'0,"0"0"1"0"0,0 0-1 0 0,1 1 0 0 0,0-1 1 0 0,2-6-1 0 0,6-9 7653 0 0,-1 35-7889 0 0,-5-1-371 0 0,-2 1 0 0 0,0-1 1 0 0,-2 25-1 0 0,0-8-6 0 0,1-2-5 0 0,3 189 103 0 0,-2-205-62 0 0,-1-2 14 0 0,0 0 1 0 0,1 0-1 0 0,1 0 1 0 0,0 0-1 0 0,0 0 1 0 0,7 17-1 0 0,-8-26-35 0 0,0 0 0 0 0,0 0 1 0 0,0 0-1 0 0,0-1 0 0 0,1 1 0 0 0,-1 0 0 0 0,1-1 0 0 0,-1 1 0 0 0,1-1 0 0 0,0 0 0 0 0,-1 1 0 0 0,1-1 1 0 0,0 0-1 0 0,0 0 0 0 0,0 0 0 0 0,0 0 0 0 0,0 0 0 0 0,0-1 0 0 0,0 1 0 0 0,0-1 0 0 0,0 1 0 0 0,0-1 1 0 0,1 0-1 0 0,-1 1 0 0 0,0-1 0 0 0,0-1 0 0 0,0 1 0 0 0,0 0 0 0 0,3-1 0 0 0,6-1 113 0 0,0-1 0 0 0,0 0 0 0 0,0-1 0 0 0,14-8-1 0 0,-7 4 81 0 0,4-1 71 0 0,2-1 207 0 0,26-8 0 0 0,-50 18-476 0 0,0-1 0 0 0,1 1 1 0 0,-1 0-1 0 0,1 0 0 0 0,-1 0 0 0 0,1 0 0 0 0,-1-1 0 0 0,1 1 1 0 0,-1 0-1 0 0,1 0 0 0 0,-1 0 0 0 0,1 0 0 0 0,-1 0 0 0 0,1 0 1 0 0,0 0-1 0 0,-1 0 0 0 0,1 1 0 0 0,-1-1 0 0 0,1 0 0 0 0,-1 0 0 0 0,0 0 1 0 0,1 0-1 0 0,-1 1 0 0 0,1-1 0 0 0,-1 0 0 0 0,1 1 0 0 0,0 0 1 0 0,-1-1-8 0 0,0 1 0 0 0,0 0 0 0 0,0-1 0 0 0,1 1 1 0 0,-1 0-1 0 0,0-1 0 0 0,0 1 0 0 0,0 0 0 0 0,-1 0 1 0 0,1-1-1 0 0,0 1 0 0 0,0 0 0 0 0,0-1 0 0 0,0 1 0 0 0,-1 0 1 0 0,0 1-1 0 0,-1 2 13 0 0,0 1 0 0 0,-1-1-1 0 0,0 1 1 0 0,-5 5 0 0 0,-10 7 41 0 0,0 0 0 0 0,-1-2 0 0 0,-1 0 0 0 0,0-1 0 0 0,-42 20 0 0 0,62-34-64 0 0,0 0 0 0 0,0 0 0 0 0,-1 0 0 0 0,1 1 0 0 0,0-1 0 0 0,0 0 0 0 0,0 0 0 0 0,0 0 0 0 0,-1 0 0 0 0,1 0 0 0 0,0 0 0 0 0,0 0 0 0 0,0 0 0 0 0,0 1 0 0 0,-1-1 0 0 0,1 0 0 0 0,0 0 0 0 0,0 0 0 0 0,0 0 0 0 0,0 0 0 0 0,0 1 0 0 0,0-1 0 0 0,0 0 0 0 0,-1 0 0 0 0,1 0 0 0 0,0 1 0 0 0,0-1 0 0 0,0 0 0 0 0,0 0 0 0 0,0 0 0 0 0,0 0 0 0 0,0 1 0 0 0,0-1 0 0 0,0 0 0 0 0,0 0 0 0 0,0 0 0 0 0,0 1 0 0 0,0-1 0 0 0,0 0 0 0 0,0 0 0 0 0,0 0 0 0 0,1 1 0 0 0,-1-1 0 0 0,0 0 0 0 0,0 0 0 0 0,0 0 0 0 0,0 0 0 0 0,0 1 0 0 0,0-1 0 0 0,0 0 0 0 0,1 0 0 0 0,-1 0 0 0 0,0 0 0 0 0,0 0 0 0 0,0 1 0 0 0,0-1 0 0 0,1 0 0 0 0,6 4-11 0 0,-2-3-6 0 0,1 1-1 0 0,-1-1 1 0 0,1-1-1 0 0,-1 1 1 0 0,1-1-1 0 0,10 0 1 0 0,-6 0 6 0 0,10-1 20 0 0,0-1 1 0 0,0 0-1 0 0,-1-1 1 0 0,37-11-1 0 0,-23 2 58 0 0,61-29-1 0 0,-51 20 201 0 0,-17 9 8 0 0,0-1 0 0 0,33-24 0 0 0,-46 26-73 0 0,-13 6-25 0 0,-7 4-68 0 0,4 1-99 0 0,-1 1 0 0 0,1-1 0 0 0,0 1 0 0 0,-1 0-1 0 0,1 0 1 0 0,0 0 0 0 0,0 1 0 0 0,0-1 0 0 0,0 1 0 0 0,0 0 0 0 0,0 0 0 0 0,0 0-1 0 0,0 0 1 0 0,1 0 0 0 0,-1 0 0 0 0,1 1 0 0 0,0-1 0 0 0,0 1 0 0 0,0 0-1 0 0,0 0 1 0 0,-2 3 0 0 0,-2 5-5 0 0,0-1-1 0 0,1 1 1 0 0,1 0-1 0 0,-6 21 1 0 0,8-26 2 0 0,1 0-1 0 0,0 1 1 0 0,0-1 0 0 0,0 1-1 0 0,1-1 1 0 0,0 1-1 0 0,1-1 1 0 0,-1 0 0 0 0,1 1-1 0 0,3 9 1 0 0,-4-13-37 0 0,1-1 0 0 0,0 0 0 0 0,0 1-1 0 0,0-1 1 0 0,0 0 0 0 0,0 0 0 0 0,1 0 0 0 0,-1 0 0 0 0,1 0 0 0 0,-1 0 0 0 0,1 0-1 0 0,0 0 1 0 0,0-1 0 0 0,0 1 0 0 0,0-1 0 0 0,0 1 0 0 0,0-1 0 0 0,0 0 0 0 0,0 0 0 0 0,1 1-1 0 0,-1-2 1 0 0,0 1 0 0 0,1 0 0 0 0,-1 0 0 0 0,0-1 0 0 0,1 1 0 0 0,-1-1 0 0 0,1 0 0 0 0,2 0-1 0 0,1 0-344 0 0,0 0 0 0 0,0-1 0 0 0,0 0-1 0 0,0 0 1 0 0,-1-1 0 0 0,1 1-1 0 0,0-1 1 0 0,-1 0 0 0 0,0-1 0 0 0,1 1-1 0 0,-1-1 1 0 0,6-4 0 0 0,9-9-1628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5:59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99 5064 0 0,'2'0'10562'0'0,"27"1"-5285"0"0,19-7-3833 0 0,-25 3-858 0 0,9-1-247 0 0,-1 0-1042 0 0,-1 0-1 0 0,38-12 1 0 0,-49 9-348 0 0</inkml:trace>
  <inkml:trace contextRef="#ctx0" brushRef="#br0" timeOffset="1">514 1 6448 0 0,'-8'24'-87'0'0,"-40"138"13341"0"0,33-93-11962 0 0,14-56-1644 0 0,8-23-4979 0 0,3-11-1205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1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5984 0 0,'-7'2'18616'0'0,"6"10"-17582"0"0,2-6-766 0 0,0 0-1 0 0,0 0 1 0 0,1 0-1 0 0,0 0 1 0 0,0 0 0 0 0,1-1-1 0 0,4 9 1 0 0,-4-8-84 0 0,3 6 14 0 0,-1 1 0 0 0,0-1-1 0 0,-1 1 1 0 0,0 0 0 0 0,3 18 0 0 0,-4-16-20 0 0,1-14 125 0 0,1-7-83 0 0,-3 2-142 0 0,0-1 1 0 0,0 1-1 0 0,0-1 0 0 0,-1 0 1 0 0,1 0-1 0 0,0-7 1 0 0,-1 5-25 0 0,1 0 0 0 0,-1 1 0 0 0,4-8 0 0 0,-1 5-48 0 0,1-1 14 0 0,0-1 1 0 0,10-15-1 0 0,-12 23-16 0 0,0-1 0 0 0,0 1 0 0 0,0-1 0 0 0,0 1 0 0 0,1 0 0 0 0,-1 1 0 0 0,1-1 0 0 0,0 1 0 0 0,7-5 0 0 0,-8 6-96 0 0,0 0 0 0 0,-1 1 0 0 0,1-1-1 0 0,0 0 1 0 0,0 1 0 0 0,-1 0 0 0 0,1-1 0 0 0,0 1-1 0 0,0 1 1 0 0,0-1 0 0 0,-1 0 0 0 0,4 1 0 0 0,1 1-420 0 0,1 0 0 0 0,-1 0 0 0 0,9 4 0 0 0,1 0-1266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1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22 19951 0 0,'0'0'918'0'0,"-3"-15"332"0"0,0 8 284 0 0,4 18 794 0 0,-1 3-2226 0 0,-8 101 144 0 0,-6 127 648 0 0,13-220-778 0 0,2 0-1 0 0,0 0 1 0 0,1 0-1 0 0,6 22 0 0 0,-8-41-103 0 0,1-1-1 0 0,0 1 0 0 0,-1-1 0 0 0,1 0 0 0 0,0 1 0 0 0,0-1 0 0 0,0 0 0 0 0,1 0 0 0 0,-1 0 0 0 0,0 0 1 0 0,1 0-1 0 0,-1 0 0 0 0,1 0 0 0 0,0 0 0 0 0,0 0 0 0 0,0-1 0 0 0,0 1 0 0 0,0-1 0 0 0,0 1 0 0 0,2 0 0 0 0,-1-1-10 0 0,0 0-1 0 0,-1-1 0 0 0,1 1 0 0 0,0-1 0 0 0,0 0 0 0 0,-1 0 1 0 0,1 0-1 0 0,0 0 0 0 0,0 0 0 0 0,-1 0 0 0 0,1-1 0 0 0,0 1 1 0 0,-1-1-1 0 0,1 0 0 0 0,0 0 0 0 0,-1 0 0 0 0,4-2 0 0 0,14-7-1977 0 0,26-18-1 0 0,-21 9-6807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1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118 196 17503 0 0,'-1'9'316'0'0,"0"0"0"0"0,-1 0 0 0 0,0-1 0 0 0,-1 0 0 0 0,-4 12 0 0 0,3-7-308 0 0,-43 105 3972 0 0,8-21-1961 0 0,36-90-2012 0 0,1 0 1 0 0,0-1 0 0 0,-2 14-1 0 0,5-4-6882 0 0</inkml:trace>
  <inkml:trace contextRef="#ctx0" brushRef="#br0" timeOffset="1">248 4 6448 0 0,'0'0'688'0'0,"-6"-3"-688"0"0,-3 6 3296 0 0,4-1 640 0 0,-1 3 127 0 0,-3 0 33 0 0,4 3-3472 0 0,0-1-688 0 0,-4 6-144 0 0,4-1-5920 0 0,-4 6-1183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2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1 347 17071 0 0,'0'0'1551'0'0,"2"-15"-1087"0"0,29-75 4885 0 0,-7 24-3471 0 0,-4 12 224 0 0,17-42-580 0 0,-26 70-1324 0 0,-11 26-196 0 0,0 0 0 0 0,0 0 1 0 0,0 0-1 0 0,0 0 0 0 0,0 0 0 0 0,0 1 0 0 0,0-1 0 0 0,0 0 0 0 0,0 0 1 0 0,0 0-1 0 0,0 0 0 0 0,0 0 0 0 0,0 0 0 0 0,0 0 0 0 0,0 0 1 0 0,0 0-1 0 0,0 0 0 0 0,0 0 0 0 0,0 0 0 0 0,0 0 0 0 0,0 1 0 0 0,0-1 1 0 0,0 0-1 0 0,0 0 0 0 0,0 0 0 0 0,1 0 0 0 0,-1 0 0 0 0,0 0 0 0 0,0 0 1 0 0,0 0-1 0 0,0 0 0 0 0,0 0 0 0 0,0 0 0 0 0,0 0 0 0 0,0 0 1 0 0,0 0-1 0 0,0 0 0 0 0,0 0 0 0 0,0 0 0 0 0,0 0 0 0 0,1 0 0 0 0,-1 0 1 0 0,0 0-1 0 0,0 0 0 0 0,0 0 0 0 0,0 0 0 0 0,0 0 0 0 0,0 0 0 0 0,0 0 1 0 0,0 0-1 0 0,0 0 0 0 0,0 0 0 0 0,0 0 0 0 0,0 0 0 0 0,1 0 1 0 0,-1 0-1 0 0,0 0 0 0 0,0 0 0 0 0,0 0 0 0 0,0 0 0 0 0,0-1 0 0 0,0 1 1 0 0,3 13 18 0 0,1 16-34 0 0,7 37-14 0 0,-9-47-42 0 0,2-1-1 0 0,0 0 1 0 0,0 0-1 0 0,13 28 0 0 0,-16-43 104 0 0,0 0-1 0 0,1 0 0 0 0,-1 0 1 0 0,1-1-1 0 0,0 1 0 0 0,-1 0 1 0 0,1-1-1 0 0,1 1 1 0 0,-1-1-1 0 0,0 1 0 0 0,1-1 1 0 0,4 3-1 0 0,-6-4-5 0 0,0-1-1 0 0,0 1 1 0 0,0-1 0 0 0,0 1 0 0 0,0-1-1 0 0,0 0 1 0 0,0 0 0 0 0,1 1 0 0 0,-1-1 0 0 0,0 0-1 0 0,0 0 1 0 0,0 0 0 0 0,0 0 0 0 0,0-1-1 0 0,0 1 1 0 0,2 0 0 0 0,-1-1 39 0 0,-1 0-1 0 0,1 0 1 0 0,0 0 0 0 0,0 0-1 0 0,-1 0 1 0 0,1 0-1 0 0,0 0 1 0 0,-1 0 0 0 0,1-1-1 0 0,-1 1 1 0 0,3-3 0 0 0,29-44 44 0 0,-14 19-113 0 0,-11 18-7 0 0,1-3-124 0 0,1 0 0 0 0,17-16 0 0 0,-18 21-408 0 0,0 1-1 0 0,0 0 1 0 0,1 0-1 0 0,13-7 1 0 0,-20 13 355 0 0,1 0 0 0 0,-1 1 0 0 0,1-1 0 0 0,0 1 1 0 0,-1 0-1 0 0,1 0 0 0 0,0 0 0 0 0,0 1 0 0 0,0-1 1 0 0,0 1-1 0 0,-1 0 0 0 0,1 0 0 0 0,0 0 0 0 0,0 0 1 0 0,0 1-1 0 0,0 0 0 0 0,5 1 0 0 0,69 31-1479 0 0,-55-22 1422 0 0,-20-10 290 0 0,1 1 0 0 0,-1-1 0 0 0,1 0 0 0 0,0 0 0 0 0,0 0 0 0 0,-1-1 1 0 0,1 1-1 0 0,5-1 0 0 0,-8 0-20 0 0,1 0 0 0 0,-1 0 0 0 0,1 0 0 0 0,-1 0 0 0 0,0-1 0 0 0,1 1 0 0 0,-1 0 0 0 0,0-1 0 0 0,1 1 0 0 0,-1-1 0 0 0,0 0 0 0 0,0 1 0 0 0,1-1 0 0 0,-1 0 0 0 0,0 0 0 0 0,0 0 0 0 0,0 0 0 0 0,0 0 0 0 0,0 0 0 0 0,0 0 0 0 0,0 0 0 0 0,-1 0 0 0 0,1 0 0 0 0,1-2 0 0 0,-1 0 193 0 0,0 0 1 0 0,0 0-1 0 0,0 0 1 0 0,0-1-1 0 0,0 1 1 0 0,-1 0 0 0 0,0 0-1 0 0,1-1 1 0 0,-1 1-1 0 0,0 0 1 0 0,-1-7-1 0 0,0 9-155 0 0,1 0 1 0 0,0 0-1 0 0,-1 0 1 0 0,1 0-1 0 0,0 0 1 0 0,-1 0-1 0 0,1 0 0 0 0,-1 0 1 0 0,0 0-1 0 0,1 0 1 0 0,-1 0-1 0 0,0 0 0 0 0,1 0 1 0 0,-1 1-1 0 0,0-1 1 0 0,0 0-1 0 0,0 1 0 0 0,0-1 1 0 0,0 0-1 0 0,0 1 1 0 0,0-1-1 0 0,0 1 1 0 0,0-1-1 0 0,0 1 0 0 0,0 0 1 0 0,0-1-1 0 0,0 1 1 0 0,0 0-1 0 0,0 0 0 0 0,0 0 1 0 0,0 0-1 0 0,-1 0 1 0 0,1 0-1 0 0,0 0 0 0 0,0 0 1 0 0,0 0-1 0 0,0 0 1 0 0,-2 1-1 0 0,-1 0 0 0 0,0 0 0 0 0,1 1 0 0 0,-1-1 0 0 0,0 0-1 0 0,1 1 1 0 0,-1 0 0 0 0,1 0 0 0 0,0 0 0 0 0,0 0 0 0 0,-1 1 0 0 0,1-1 0 0 0,1 1-1 0 0,-1 0 1 0 0,-3 3 0 0 0,3-1 28 0 0,-1 1 0 0 0,1-1 0 0 0,0 0 0 0 0,1 1 0 0 0,-1-1 0 0 0,1 1 0 0 0,0 0 0 0 0,-2 10 0 0 0,3-8-85 0 0,-1 0 1 0 0,2 1 0 0 0,-1-1-1 0 0,1 0 1 0 0,0 1 0 0 0,1-1-1 0 0,0 0 1 0 0,0 1-1 0 0,1-1 1 0 0,0 0 0 0 0,0 0-1 0 0,1 0 1 0 0,6 12 0 0 0,-5-13-361 0 0,1 0 1 0 0,0-1-1 0 0,0 1 0 0 0,0-1 1 0 0,1-1-1 0 0,6 6 1 0 0,22 13-7923 0 0,-11-12-713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2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20 10592 0 0,'0'0'818'0'0,"-12"-6"-143"0"0,11 5 26 0 0,-1-1-1 0 0,0 1 1 0 0,0 0 0 0 0,0 0 0 0 0,0-1-1 0 0,0 1 1 0 0,-1 0 0 0 0,1 1 0 0 0,0-1 0 0 0,0 0-1 0 0,-1 1 1 0 0,1-1 0 0 0,-3 1 0 0 0,1-1-431 0 0,0 1 1 0 0,0 1 0 0 0,0-1 0 0 0,0 1 0 0 0,-1-1 0 0 0,1 1 0 0 0,-4 2 0 0 0,0 0-232 0 0,0 0 0 0 0,1 0 0 0 0,0 1 0 0 0,0 0 0 0 0,0 1 0 0 0,0 0 0 0 0,-8 7 0 0 0,0 2 186 0 0,2 0-1 0 0,0 1 1 0 0,0 1 0 0 0,1-1-1 0 0,1 2 1 0 0,1 0 0 0 0,1 0-1 0 0,0 1 1 0 0,1 0-1 0 0,1 0 1 0 0,0 1 0 0 0,-4 24-1 0 0,0 11 420 0 0,-6 97 1 0 0,15-118-494 0 0,2 1 1 0 0,2 0-1 0 0,1-1 1 0 0,9 39 0 0 0,-10-62-172 0 0,0-1 1 0 0,1 0 0 0 0,0 1 0 0 0,0-1-1 0 0,1 0 1 0 0,1-1 0 0 0,-1 1-1 0 0,1-1 1 0 0,1 0 0 0 0,0 0 0 0 0,0 0-1 0 0,0-1 1 0 0,1 0 0 0 0,0 0-1 0 0,0-1 1 0 0,1 0 0 0 0,0 0-1 0 0,13 7 1 0 0,-5-6-1614 0 0,29 10 0 0 0,-15-9-7709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4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58 17015 0 0,'-25'7'3034'0'0,"33"-7"-2285"0"0,1-2 1 0 0,-1 1 0 0 0,1-1 0 0 0,-1-1-1 0 0,0 1 1 0 0,0-2 0 0 0,8-3-1 0 0,19-7 204 0 0,-8 5-389 0 0,25-8-124 0 0,-48 16-395 0 0,1 0 0 0 0,-1 0-1 0 0,0 1 1 0 0,0-1 0 0 0,1 1 0 0 0,-1 0-1 0 0,0 1 1 0 0,1-1 0 0 0,-1 1-1 0 0,4 0 1 0 0,-6 0-36 0 0,-1-1 1 0 0,1 1-1 0 0,-1 0 0 0 0,0-1 0 0 0,1 1 0 0 0,-1 0 0 0 0,0 0 1 0 0,1 0-1 0 0,-1 0 0 0 0,0 0 0 0 0,0 0 0 0 0,0 0 1 0 0,0 0-1 0 0,0 0 0 0 0,0 1 0 0 0,0-1 0 0 0,1 3 1 0 0,-1-2-2 0 0,0 1 0 0 0,-1 0 0 0 0,1 0 0 0 0,0 0 0 0 0,-1-1 1 0 0,0 1-1 0 0,1 0 0 0 0,-1 0 0 0 0,-1 3 0 0 0,0 7 17 0 0,-1-1 0 0 0,-1 0-1 0 0,-6 19 1 0 0,5-20 12 0 0,-28 70 126 0 0,23-63-92 0 0,1 1 0 0 0,1 0 0 0 0,1 0 0 0 0,-4 22 0 0 0,10-40-70 0 0,-2 5 95 0 0,2 0 0 0 0,-1 0 1 0 0,1 0-1 0 0,-1 0 0 0 0,3 12 0 0 0,-2-17-83 0 0,0 0 1 0 0,0 0-1 0 0,1 0 0 0 0,-1 1 0 0 0,1-1 0 0 0,-1 0 1 0 0,1 0-1 0 0,-1 0 0 0 0,1 0 0 0 0,-1 0 1 0 0,1 0-1 0 0,0 0 0 0 0,0 0 0 0 0,0 0 0 0 0,-1-1 1 0 0,1 1-1 0 0,0 0 0 0 0,0 0 0 0 0,0-1 0 0 0,0 1 1 0 0,0-1-1 0 0,0 1 0 0 0,1-1 0 0 0,-1 1 1 0 0,0-1-1 0 0,0 0 0 0 0,0 1 0 0 0,0-1 0 0 0,0 0 1 0 0,1 0-1 0 0,-1 0 0 0 0,0 0 0 0 0,0 0 1 0 0,0 0-1 0 0,1 0 0 0 0,-1 0 0 0 0,2-1 0 0 0,5-1 2 0 0,0 0 0 0 0,0 0 0 0 0,0-1 0 0 0,0 0 0 0 0,-1 0 0 0 0,12-7 0 0 0,-1-1-315 0 0,22-18-1 0 0,-20 12-969 0 0,0 0 0 0 0,-1-2 0 0 0,32-41-1 0 0,-31 32-277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24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0 5528 0 0,'0'1'5453'0'0,"5"6"-2586"0"0,28 36 8262 0 0,-21-27-10450 0 0,0 1 0 0 0,-1 1 0 0 0,-1 0 0 0 0,8 20 0 0 0,-10-16-460 0 0,0 0-1 0 0,-1 0 1 0 0,-2 0-1 0 0,0 0 1 0 0,-1 1-1 0 0,1 44 1 0 0,-5-40-149 0 0,0-1 1 0 0,-2 0 0 0 0,-2 0-1 0 0,-10 43 1 0 0,3-28 22 0 0,-29 65 0 0 0,32-88-611 0 0,-1-1-1 0 0,-1-1 0 0 0,0 0 1 0 0,-2 0-1 0 0,1-1 1 0 0,-17 16-1 0 0,-7 0-9189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33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43 5528 0 0,'-10'5'21830'0'0,"18"-10"-18665"0"0,5-2-5887 0 0,-9 5 4405 0 0,10-4-1632 0 0,1 1-1 0 0,0 0 0 0 0,0 1 0 0 0,26-3 0 0 0,-19 0-3695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33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1 9672 0 0,'0'0'748'0'0,"-11"7"-111"0"0,8-5 452 0 0,0 0 0 0 0,0 1 0 0 0,0-1 0 0 0,0 0 0 0 0,1 1 0 0 0,-1 0 0 0 0,1-1-1 0 0,0 1 1 0 0,0 0 0 0 0,-3 5 0 0 0,4-5-733 0 0,0-1 0 0 0,0 1 0 0 0,0 0 0 0 0,0 0 0 0 0,0 0 0 0 0,1 0-1 0 0,-1-1 1 0 0,1 1 0 0 0,0 0 0 0 0,0 0 0 0 0,0 4 0 0 0,1-3-276 0 0,0 0 1 0 0,0 0-1 0 0,0-1 0 0 0,0 1 1 0 0,1 0-1 0 0,-1-1 0 0 0,1 1 1 0 0,0-1-1 0 0,0 0 1 0 0,0 0-1 0 0,1 1 0 0 0,-1-1 1 0 0,1-1-1 0 0,0 1 1 0 0,-1 0-1 0 0,1-1 0 0 0,1 1 1 0 0,-1-1-1 0 0,0 0 0 0 0,4 2 1 0 0,3 0 53 0 0,-1 0 1 0 0,1 0-1 0 0,0-1 1 0 0,1-1-1 0 0,-1 0 1 0 0,0 0-1 0 0,20 0 1 0 0,-11 0 229 0 0,22 4 1 0 0,-39-5-326 0 0,0-1 1 0 0,0 1-1 0 0,0-1 0 0 0,0 1 0 0 0,0 0 1 0 0,0 0-1 0 0,0 0 0 0 0,0 0 0 0 0,-1 0 1 0 0,1 0-1 0 0,0 0 0 0 0,-1 0 0 0 0,1 1 1 0 0,2 2-1 0 0,-3-3-23 0 0,-1 1 0 0 0,1-1-1 0 0,-1 0 1 0 0,1 0 0 0 0,-1 0 0 0 0,0 1 0 0 0,1-1-1 0 0,-1 0 1 0 0,0 0 0 0 0,0 1 0 0 0,0-1 0 0 0,0 0-1 0 0,0 0 1 0 0,0 1 0 0 0,0-1 0 0 0,-1 0 0 0 0,1 0-1 0 0,0 1 1 0 0,-1-1 0 0 0,1 0 0 0 0,-1 0 0 0 0,1 0-1 0 0,-1 0 1 0 0,-1 2 0 0 0,-4 7 31 0 0,-1-1 0 0 0,0-1 0 0 0,-15 15-1 0 0,7-8 7 0 0,-6 4-33 0 0,-2 0 0 0 0,0-2 0 0 0,-1 0 0 0 0,-29 14 1 0 0,49-29-25 0 0,-44 23-1076 0 0,0-2 0 0 0,-69 22-1 0 0,91-35-487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34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273 181 16871 0 0,'-53'-118'3404'0'0,"33"66"568"0"0,15 42-2038 0 0,5 20-585 0 0,0 1-1585 0 0,-29 536 605 0 0,5-395-25 0 0,15-94-193 0 0,9-58-149 0 0,-3 19 113 0 0,0-1 0 0 0,-1 0 0 0 0,-1 0 0 0 0,-13 34 0 0 0,18-52-103 0 0,-1 1 0 0 0,1-1 0 0 0,0 0 0 0 0,0 1 0 0 0,0-1 0 0 0,0 1 0 0 0,-1-1 0 0 0,1 0 0 0 0,0 1 0 0 0,0-1 0 0 0,-1 0 0 0 0,1 1 0 0 0,0-1 1 0 0,-1 0-1 0 0,1 0 0 0 0,0 1 0 0 0,-1-1 0 0 0,1 0 0 0 0,0 0 0 0 0,-1 0 0 0 0,1 1 0 0 0,-1-1 0 0 0,1 0 0 0 0,0 0 0 0 0,-1 0 0 0 0,1 0 0 0 0,-1 0 0 0 0,1 0 0 0 0,-1 0 0 0 0,1 0 0 0 0,-1 0 0 0 0,0 0 4 0 0,0-1-1 0 0,1 1 1 0 0,-1-1-1 0 0,0 1 1 0 0,0-1-1 0 0,1 1 1 0 0,-1-1-1 0 0,0 0 1 0 0,1 0-1 0 0,-1 1 1 0 0,1-1-1 0 0,-1 0 1 0 0,0-1 0 0 0,-12-29 162 0 0,12 30-167 0 0,-7-22 43 0 0,-1 0 0 0 0,-2 1 0 0 0,-14-24 0 0 0,14 30-54 0 0,10 15 0 0 0,3 2 0 0 0,5 5 0 0 0,8 17-23 0 0,6 11-18 0 0,-15-23 41 0 0,0 1 0 0 0,1-1 0 0 0,0-1 0 0 0,0 1 0 0 0,1-1 0 0 0,1-1 0 0 0,-1 1 0 0 0,2-1 0 0 0,-1-1 0 0 0,18 13 0 0 0,-25-20 8 0 0,0 0 0 0 0,0 0 0 0 0,0 0 0 0 0,0-1 0 0 0,0 1 0 0 0,0 0-1 0 0,0-1 1 0 0,0 1 0 0 0,1-1 0 0 0,-1 0 0 0 0,0 0 0 0 0,0 0 0 0 0,0 0 0 0 0,0 0 0 0 0,0 0 0 0 0,1 0-1 0 0,3-2 1 0 0,-3 1 19 0 0,-1 0 0 0 0,1-1-1 0 0,0 1 1 0 0,-1-1 0 0 0,1 0-1 0 0,-1 0 1 0 0,0 0 0 0 0,0 0-1 0 0,1 0 1 0 0,-1 0-1 0 0,2-4 1 0 0,2-3 49 0 0,-1 1 0 0 0,-1-1-1 0 0,1 0 1 0 0,-1 0 0 0 0,-1-1-1 0 0,5-16 1 0 0,1-20-1643 0 0,5-48 1 0 0,-12 80 267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00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10 5064 0 0,'6'-9'5368'0'0,"-12"13"-2664"0"0,4 4 16 0 0,-7 1-2256 0 0,0 2-464 0 0,4 1-72 0 0</inkml:trace>
  <inkml:trace contextRef="#ctx0" brushRef="#br0" timeOffset="1">45 334 14712 0 0,'0'0'6'0'0,"1"6"215"0"0,1-1 0 0 0,-1 1-1 0 0,1 0 1 0 0,3 5 0 0 0,-4-9-186 0 0,0 0 0 0 0,0-1 0 0 0,1 1 0 0 0,-1 0 0 0 0,1 0 0 0 0,0-1 0 0 0,-1 1 0 0 0,1 0 0 0 0,0-1 0 0 0,0 0 0 0 0,0 1 0 0 0,0-1 0 0 0,3 1-1 0 0,-1 0 218 0 0,0 0 0 0 0,0 0 0 0 0,1-1 0 0 0,-1 0 0 0 0,0 1 0 0 0,7 0 0 0 0,-9-2-72 0 0,1 0 0 0 0,0 0-1 0 0,-1-1 1 0 0,1 1 0 0 0,-1 0 0 0 0,1-1-1 0 0,-1 0 1 0 0,1 1 0 0 0,-1-1-1 0 0,0 0 1 0 0,1 0 0 0 0,-1 0 0 0 0,3-3-1 0 0,2-1 61 0 0,0 0 0 0 0,0 0 0 0 0,0-1-1 0 0,-1 0 1 0 0,0 0 0 0 0,0-1 0 0 0,-1 0 0 0 0,0 0-1 0 0,0 0 1 0 0,-1 0 0 0 0,0-1 0 0 0,0 0-1 0 0,0 0 1 0 0,-1 0 0 0 0,0 0 0 0 0,-1-1-1 0 0,2-12 1 0 0,-3 20-235 0 0,-1 1 1 0 0,0-1-1 0 0,0 0 0 0 0,0 0 0 0 0,0 1 0 0 0,0-1 1 0 0,0 0-1 0 0,0 1 0 0 0,0-1 0 0 0,0 0 0 0 0,0 1 1 0 0,-1-1-1 0 0,1 0 0 0 0,0 1 0 0 0,0-1 0 0 0,-1 0 1 0 0,1 1-1 0 0,0-1 0 0 0,-1 1 0 0 0,1-1 0 0 0,0 0 1 0 0,-1 1-1 0 0,1-1 0 0 0,-1 1 0 0 0,1-1 0 0 0,-1 1 1 0 0,1 0-1 0 0,-1-1 0 0 0,0 1 0 0 0,1 0 0 0 0,-1-1 1 0 0,1 1-1 0 0,-1 0 0 0 0,0-1 0 0 0,-1 1 0 0 0,1 0 4 0 0,0 0-1 0 0,0 0 0 0 0,-1 0 0 0 0,1 0 1 0 0,0 0-1 0 0,0 1 0 0 0,-1-1 0 0 0,1 0 1 0 0,0 1-1 0 0,0-1 0 0 0,0 1 0 0 0,0-1 1 0 0,0 1-1 0 0,-1-1 0 0 0,1 1 0 0 0,0 0 1 0 0,0 0-1 0 0,0-1 0 0 0,-1 3 0 0 0,-6 6 39 0 0,1 1 0 0 0,-1 0-1 0 0,2 1 1 0 0,-1-1 0 0 0,2 1-1 0 0,-1 0 1 0 0,1 1 0 0 0,-3 13-1 0 0,7-21-37 0 0,1-1 0 0 0,0 0 0 0 0,-1 1 0 0 0,1-1 0 0 0,1 7 0 0 0,-1-10-10 0 0,1 1 1 0 0,-1 0-1 0 0,0-1 1 0 0,0 1-1 0 0,0-1 1 0 0,1 1-1 0 0,-1-1 1 0 0,0 1-1 0 0,1-1 1 0 0,-1 1-1 0 0,0-1 1 0 0,1 1-1 0 0,-1-1 1 0 0,1 1-1 0 0,-1-1 1 0 0,0 0-1 0 0,1 1 1 0 0,-1-1-1 0 0,1 0 1 0 0,-1 1 0 0 0,1-1-1 0 0,0 0 1 0 0,-1 0-1 0 0,1 1 1 0 0,-1-1-1 0 0,1 0 1 0 0,-1 0-1 0 0,1 0 1 0 0,0 0-1 0 0,-1 0 1 0 0,1 0-1 0 0,-1 0 1 0 0,1 0-1 0 0,0 0 1 0 0,-1 0-1 0 0,1 0 1 0 0,-1 0-1 0 0,1 0 1 0 0,0-1-1 0 0,-1 1 1 0 0,1 0 0 0 0,5-3-244 0 0,-1 0 1 0 0,0 0 0 0 0,0 0 0 0 0,-1 0 0 0 0,1-1 0 0 0,-1 1 0 0 0,0-1 0 0 0,0 0-1 0 0,7-9 1 0 0,6-6-1363 0 0,2 2-278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38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27 14480 0 0,'-3'3'105'0'0,"2"-2"-55"0"0,1-1 1 0 0,-1 1 0 0 0,0 0-1 0 0,0 0 1 0 0,0 0 0 0 0,0 0 0 0 0,0-1-1 0 0,0 1 1 0 0,0-1 0 0 0,0 1-1 0 0,0 0 1 0 0,0-1 0 0 0,0 0 0 0 0,0 1-1 0 0,0-1 1 0 0,0 0 0 0 0,0 1 0 0 0,0-1-1 0 0,-1 0 1 0 0,1 0 0 0 0,0 0-1 0 0,0 0 1 0 0,0 0 0 0 0,0 0 0 0 0,-1 0-1 0 0,1-1 1 0 0,0 1 0 0 0,-1-1 0 0 0,-10-5 5125 0 0,12 6-5114 0 0,0 0 0 0 0,0 0 1 0 0,0 0-1 0 0,1 0 1 0 0,-1 0-1 0 0,0 0 1 0 0,0 0 62 0 0,0 0-63 0 0,0 0 1 0 0,23-4 6015 0 0,-13 2-7268 0 0,5 1 1421 0 0,0 0 0 0 0,0 0 1 0 0,0 2-1 0 0,22 2 0 0 0,-18-1-411 0 0,1 0 1 0 0,20-2-1 0 0,-27-1-363 0 0,0-1 0 0 0,0 0 0 0 0,0-1 0 0 0,0-1 0 0 0,17-6 0 0 0,-5 0-1160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38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0 5528 0 0,'-9'16'600'0'0,"6"-10"386"0"0,0-1 1 0 0,0 1-1 0 0,0 0 1 0 0,1 0-1 0 0,0 0 0 0 0,-2 12 1 0 0,-4 42 9406 0 0,6-36-8705 0 0,1-16-1973 0 0,-9 112 1052 0 0,10-68-7877 0 0,2-32-832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40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469 173 9672 0 0,'-21'-56'1868'0'0,"15"38"687"0"0,-1 1 1 0 0,-12-25-1 0 0,17 39-2157 0 0,-1-1-1 0 0,1 1 1 0 0,-1 0 0 0 0,1 0-1 0 0,-1 0 1 0 0,0 0-1 0 0,0 0 1 0 0,0 0 0 0 0,0 1-1 0 0,-1 0 1 0 0,1-1 0 0 0,-6-1-1 0 0,8 4-371 0 0,1 0 0 0 0,-1-1 0 0 0,0 1 0 0 0,1 0 0 0 0,-1 0 0 0 0,0 0 0 0 0,0 0 0 0 0,1 0 0 0 0,-1 0-1 0 0,0 0 1 0 0,0 1 0 0 0,1-1 0 0 0,-1 0 0 0 0,0 0 0 0 0,1 1 0 0 0,-1-1 0 0 0,0 0 0 0 0,1 1 0 0 0,-1-1 0 0 0,0 0 0 0 0,1 1 0 0 0,-1-1-1 0 0,1 1 1 0 0,-1-1 0 0 0,1 1 0 0 0,-1-1 0 0 0,1 1 0 0 0,-1 0 0 0 0,1-1 0 0 0,-1 1 0 0 0,1-1 0 0 0,0 1 0 0 0,-1 0 0 0 0,1 0 0 0 0,0 1 0 0 0,-3 4-25 0 0,2 0 0 0 0,-1 0 0 0 0,-1 9 0 0 0,2-5 67 0 0,-6 33 66 0 0,2 1 1 0 0,2 0 0 0 0,4 72-1 0 0,14 180-92 0 0,1 5-310 0 0,-15-213 545 0 0,-13 120 0 0 0,11-203-250 0 0,1 0 0 0 0,-1 0 1 0 0,-1 0-1 0 0,1 1 0 0 0,-1-1 0 0 0,-3 7 0 0 0,4-11-12 0 0,1 1 1 0 0,-1-1-1 0 0,0 0 0 0 0,1 0 0 0 0,-1 0 0 0 0,0 0 1 0 0,0 0-1 0 0,0 0 0 0 0,0 0 0 0 0,0-1 0 0 0,0 1 0 0 0,0 0 1 0 0,0 0-1 0 0,0-1 0 0 0,0 1 0 0 0,0-1 0 0 0,0 1 1 0 0,-1-1-1 0 0,1 1 0 0 0,0-1 0 0 0,0 0 0 0 0,-1 1 0 0 0,1-1 1 0 0,0 0-1 0 0,0 0 0 0 0,-1 0 0 0 0,1 0 0 0 0,0 0 1 0 0,0 0-1 0 0,-1-1 0 0 0,-1 1 0 0 0,-8-5 107 0 0,1 1 0 0 0,0-1 1 0 0,0-1-1 0 0,1 0 0 0 0,-1 0 0 0 0,-9-10 0 0 0,8 8-65 0 0,-9-9 108 0 0,-32-35-1 0 0,23 22-84 0 0,9 10 40 0 0,-24-32-1 0 0,38 44-38 0 0,0-1-1 0 0,0 1 1 0 0,1-1-1 0 0,1 0 1 0 0,0 0-1 0 0,0-1 1 0 0,-4-13-1 0 0,8 22-74 0 0,0 0 0 0 0,0 0 0 0 0,-1 0 0 0 0,1 0 0 0 0,0-1 0 0 0,0 1 0 0 0,0 0-1 0 0,0 0 1 0 0,0 0 0 0 0,0 0 0 0 0,0 0 0 0 0,1 0 0 0 0,-1 0 0 0 0,0 0 0 0 0,0 0 0 0 0,1 0 0 0 0,-1 0 0 0 0,2-2 0 0 0,-2 3 2 0 0,1-1 1 0 0,-1 1-1 0 0,1-1 1 0 0,-1 1-1 0 0,1 0 0 0 0,0-1 1 0 0,-1 1-1 0 0,1-1 1 0 0,0 1-1 0 0,0 0 1 0 0,-1 0-1 0 0,1-1 1 0 0,0 1-1 0 0,0 0 1 0 0,-1 0-1 0 0,1 0 1 0 0,0 0-1 0 0,0 0 1 0 0,1 0-1 0 0,1 0 14 0 0,1 1 1 0 0,0 0-1 0 0,-1 0 0 0 0,1 0 0 0 0,-1 0 0 0 0,0 0 0 0 0,1 1 1 0 0,-1 0-1 0 0,5 2 0 0 0,4 5-22 0 0,-1 1 0 0 0,0 0 0 0 0,0 0 0 0 0,11 15 0 0 0,35 52 0 0 0,-52-70 0 0 0,17 25 0 0 0,57 75 0 0 0,-77-105 4 0 0,0 0 0 0 0,0 0-1 0 0,0 0 1 0 0,0 0 0 0 0,1 0-1 0 0,-1 0 1 0 0,0-1 0 0 0,6 4-1 0 0,-7-5-1 0 0,0 0 0 0 0,0 1 0 0 0,0-1 0 0 0,0 0 0 0 0,1 0 0 0 0,-1 0 0 0 0,0 0 0 0 0,0 0 0 0 0,0 0-1 0 0,0 0 1 0 0,0 0 0 0 0,0 0 0 0 0,1-1 0 0 0,-1 1 0 0 0,0 0 0 0 0,0-1 0 0 0,0 1 0 0 0,0-1-1 0 0,0 1 1 0 0,0-1 0 0 0,0 0 0 0 0,0 1 0 0 0,0-1 0 0 0,0 0 0 0 0,0-1 0 0 0,5-4 56 0 0,-1 0 0 0 0,1 0 0 0 0,-2-1 0 0 0,1 0 0 0 0,-1 0 0 0 0,0 0 0 0 0,0-1 0 0 0,-1 1 0 0 0,3-12 0 0 0,-2 6-546 0 0,-1 0 0 0 0,0-1 1 0 0,-1 0-1 0 0,1-26 0 0 0,-3 26-6336 0 0,-3 0-2223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35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 17503 0 0,'-2'0'98'0'0,"0"0"0"0"0,0 1 0 0 0,0-1-1 0 0,0 1 1 0 0,0-1 0 0 0,1 1 0 0 0,-1 0-1 0 0,0-1 1 0 0,0 1 0 0 0,1 0 0 0 0,-1 0-1 0 0,0 0 1 0 0,1 1 0 0 0,-1-1 0 0 0,1 0-1 0 0,0 1 1 0 0,-1-1 0 0 0,1 0 0 0 0,0 1-1 0 0,0 0 1 0 0,0-1 0 0 0,0 1 0 0 0,0 0-1 0 0,0-1 1 0 0,1 1 0 0 0,-1 0 0 0 0,0 0-1 0 0,0 2 1 0 0,-2 7 133 0 0,1 1-1 0 0,0-1 1 0 0,-1 18 0 0 0,3-26-207 0 0,0 21 48 0 0,1-1 1 0 0,1 1 0 0 0,1-1-1 0 0,1 0 1 0 0,8 28 0 0 0,44 173-275 0 0,-38-114 209 0 0,-13-64-1002 0 0,-2-28-105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36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89 13360 0 0,'0'0'2773'0'0,"11"2"1696"0"0,41-4-3118 0 0,-1-3 0 0 0,54-13 0 0 0,-50 10-768 0 0,31-7-621 0 0,-76 13-616 0 0,1-1 0 0 0,-1-1 0 0 0,0 1 0 0 0,0-2-1 0 0,17-10 1 0 0,-12 5-7101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36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5528 0 0,'0'0'422'0'0,"0"15"138"0"0,1-3 3248 0 0,0 0 0 0 0,4 14 0 0 0,0 7-2905 0 0,9 54 1211 0 0,-11-64-1529 0 0,-3-17-363 0 0,0 0-1 0 0,1 0 1 0 0,0-1 0 0 0,1 1-1 0 0,-1 0 1 0 0,5 9 1094 0 0,-5-17-1249 0 0,-1 0-1 0 0,1 1 1 0 0,0-1-1 0 0,0 0 1 0 0,0 0-1 0 0,0 1 1 0 0,0-1 0 0 0,1 0-1 0 0,1-1 1 0 0,4-6 99 0 0,8-17 189 0 0,30-47-68 0 0,-39 65-288 0 0,1 0 0 0 0,0 1-1 0 0,0 0 1 0 0,0 0 0 0 0,1 0 0 0 0,11-7-1 0 0,-13 10-147 0 0,-5 3-622 0 0,12 7-3799 0 0,-1 5 702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36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6912 0 0,'0'0'622'0'0,"5"6"-500"0"0,-3-3 694 0 0,0-1 0 0 0,1 0 1 0 0,-1 0-1 0 0,1 0 0 0 0,-1 0 1 0 0,7 2-1 0 0,-8-3-444 0 0,1 0 0 0 0,-1-1-1 0 0,0 1 1 0 0,1 0 0 0 0,-1 0 0 0 0,0 0 0 0 0,0 0-1 0 0,1 0 1 0 0,-1 0 0 0 0,0 1 0 0 0,2 1 1102 0 0,-3-2-1347 0 0,1-1 0 0 0,-1 0 0 0 0,1 0 0 0 0,-1 0 0 0 0,1 1 0 0 0,-1-1 0 0 0,1 0 0 0 0,0 0 0 0 0,-1 1 0 0 0,1-1 0 0 0,-1 1 0 0 0,0-1 0 0 0,1 0 0 0 0,-1 1 0 0 0,1-1 0 0 0,-1 1 0 0 0,0-1 0 0 0,1 1 0 0 0,-1-1 0 0 0,1 2 0 0 0,5 13 475 0 0,-3-9-447 0 0,-3-5 286 0 0,12-4-138 0 0,2-6-261 0 0,0 1 1 0 0,0 1 0 0 0,0 1-1 0 0,1 0 1 0 0,0 0-1 0 0,1 2 1 0 0,-1 0-1 0 0,1 0 1 0 0,17 0-1 0 0,-20 3-25 0 0,-1-1 0 0 0,1-1 0 0 0,17-5 0 0 0,-25 7-13 0 0,0-1 0 0 0,0 0 0 0 0,0-1 1 0 0,0 1-1 0 0,-1-1 0 0 0,1 1 0 0 0,-1-2 0 0 0,0 1 0 0 0,1 0 0 0 0,5-8 1 0 0,-8 10 77 0 0,-1-1 1 0 0,0 0-1 0 0,0 0 0 0 0,0 0 1 0 0,0 0-1 0 0,0 0 1 0 0,0 0-1 0 0,-1 0 1 0 0,1 0-1 0 0,-1 0 1 0 0,1 0-1 0 0,-1 0 1 0 0,0 0-1 0 0,0 0 1 0 0,0 0-1 0 0,0-1 0 0 0,0 1 1 0 0,-1-3-1 0 0,1 4-68 0 0,-1-1 0 0 0,1 1 0 0 0,-1 0 0 0 0,1-1 0 0 0,-1 1-1 0 0,0 0 1 0 0,1-1 0 0 0,-1 1 0 0 0,0 0 0 0 0,0 0 0 0 0,0-1-1 0 0,0 1 1 0 0,0 0 0 0 0,0 0 0 0 0,-1 0 0 0 0,1 0 0 0 0,0 1 0 0 0,0-1-1 0 0,-1 0 1 0 0,1 0 0 0 0,0 1 0 0 0,-1-1 0 0 0,1 1 0 0 0,-1-1-1 0 0,-2 1 1 0 0,0-1 56 0 0,0 0 0 0 0,0 0-1 0 0,-1 1 1 0 0,1 0 0 0 0,0 0 0 0 0,-1 0-1 0 0,1 1 1 0 0,0-1 0 0 0,-1 1 0 0 0,1 0-1 0 0,0 0 1 0 0,0 1 0 0 0,0-1 0 0 0,0 1-1 0 0,0 0 1 0 0,0 0 0 0 0,0 0 0 0 0,1 1-1 0 0,-1-1 1 0 0,1 1 0 0 0,-1 0-1 0 0,-5 6 1 0 0,6-4 28 0 0,-1 1 0 0 0,1 0 1 0 0,0 0-1 0 0,0 0 0 0 0,1 1 0 0 0,-1-1 0 0 0,1 0 0 0 0,1 1 0 0 0,-1 0 0 0 0,1-1 1 0 0,0 12-1 0 0,1-14-78 0 0,0 1 0 0 0,0-1 0 0 0,1 0 0 0 0,-1 1 0 0 0,1-1 0 0 0,0 0 0 0 0,1 0 0 0 0,-1 0 0 0 0,1 0 0 0 0,-1 0 0 0 0,1 0 0 0 0,1 0 0 0 0,-1 0 0 0 0,0-1 0 0 0,1 1 0 0 0,0-1-1 0 0,0 1 1 0 0,0-1 0 0 0,4 4 0 0 0,-4-5-17 0 0,0 0-4 0 0,0 1 1 0 0,0 0 0 0 0,0-1 0 0 0,1 0-1 0 0,-1 0 1 0 0,1 0 0 0 0,0 0 0 0 0,-1 0-1 0 0,1-1 1 0 0,0 0 0 0 0,0 1-1 0 0,7 0 1 0 0,24 1-95 0 0,31 1-2558 0 0,-46-4 1229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41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1 562 14600 0 0,'13'48'1457'0'0,"-11"-42"-1251"0"0,0-1-1 0 0,0 1 1 0 0,0-1 0 0 0,0 1-1 0 0,1-1 1 0 0,0 0 0 0 0,0 0 0 0 0,0 0-1 0 0,1 0 1 0 0,-1-1 0 0 0,1 1-1 0 0,0-1 1 0 0,7 5 1600 0 0,-10-9-1713 0 0,-1 0 1 0 0,1-1 0 0 0,-1 1 0 0 0,1 0-1 0 0,-1 0 1 0 0,1-1 0 0 0,-1 1-1 0 0,0-1 1 0 0,1 1 0 0 0,-1 0 0 0 0,1-1-1 0 0,-1 1 1 0 0,0-1 0 0 0,0 1-1 0 0,1-1 1 0 0,-1 1 0 0 0,0-1 0 0 0,0 1-1 0 0,1-1 1 0 0,-1 1 0 0 0,0-2-1 0 0,3-11 790 0 0,-2 0-302 0 0,-2-1 1 0 0,0 1 0 0 0,0-1 0 0 0,-1 1 0 0 0,-1-1 0 0 0,-8-21 0 0 0,-1-15 222 0 0,-1-11-139 0 0,3 0 0 0 0,-4-103-1 0 0,14 136-183 0 0,5-35 0 0 0,-4 55-500 0 0,1-1 0 0 0,-1 1 0 0 0,2 0 0 0 0,-1 0 0 0 0,1 0 0 0 0,0 0 0 0 0,1 1 0 0 0,7-13 0 0 0,-9 17 6 0 0,0 0-1 0 0,0 1 1 0 0,0-1-1 0 0,0 1 1 0 0,0 0-1 0 0,1 0 1 0 0,-1 0-1 0 0,0 0 1 0 0,1 0 0 0 0,0 1-1 0 0,0-1 1 0 0,-1 1-1 0 0,1-1 1 0 0,0 1-1 0 0,0 0 1 0 0,0 0-1 0 0,0 1 1 0 0,0-1 0 0 0,0 0-1 0 0,0 1 1 0 0,1 0-1 0 0,-1 0 1 0 0,0 0-1 0 0,0 0 1 0 0,0 0-1 0 0,0 1 1 0 0,0-1 0 0 0,0 1-1 0 0,0 0 1 0 0,0 0-1 0 0,0 0 1 0 0,0 0-1 0 0,0 1 1 0 0,3 1-1 0 0,3 5-169 0 0,0-1 0 0 0,-1 2 0 0 0,0-1 1 0 0,0 1-1 0 0,-1 1 0 0 0,0-1 0 0 0,0 1 0 0 0,-1 0 0 0 0,-1 0 0 0 0,6 13 0 0 0,-6-10-559 0 0,-1 0 1 0 0,0 0-1 0 0,0 0 1 0 0,-1 0-1 0 0,-1 1 1 0 0,0-1-1 0 0,-1 1 1 0 0,-1 19-1 0 0,-3-10-1221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41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21191 0 0,'2'3'149'0'0,"0"-1"0"0"0,0 0 0 0 0,1 0 0 0 0,-1 0 0 0 0,0 0 0 0 0,1 0 0 0 0,-1 0 0 0 0,1-1 0 0 0,0 1 0 0 0,0-1 0 0 0,-1 0 0 0 0,1 0 0 0 0,0 0 0 0 0,0 0 0 0 0,0 0 0 0 0,3 0-1 0 0,6 1-216 0 0,0 0 0 0 0,21 0 0 0 0,-16-2 68 0 0,65-3 0 0 0,26-12-5610 0 0,-72 8 3565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42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121 291 7832 0 0,'-29'31'-376'0'0,"-12"20"5919"0"0,32-38-3743 0 0,1-1 1 0 0,1 1-1 0 0,0 1 1 0 0,1-1-1 0 0,-6 18 1 0 0,11-19-1001 0 0,1-12-757 0 0,0 1-1 0 0,0-1 0 0 0,0 0 1 0 0,0 0-1 0 0,0 1 0 0 0,0-1 1 0 0,0 0-1 0 0,0 0 0 0 0,1 1 1 0 0,-1-1-1 0 0,0 0 0 0 0,0 0 1 0 0,0 0-1 0 0,0 1 0 0 0,1-1 1 0 0,-1 0-1 0 0,0 0 0 0 0,0 0 1 0 0,0 0-1 0 0,1 1 0 0 0,-1-1 1 0 0,0 0-1 0 0,0 0 0 0 0,1 0 1 0 0,-1 0-1 0 0,1 0 18 0 0,1 0 0 0 0,-1 0 0 0 0,1 0 0 0 0,-1 0-1 0 0,0-1 1 0 0,0 1 0 0 0,1 0 0 0 0,-1-1 0 0 0,0 1 0 0 0,1-1 0 0 0,-1 0 0 0 0,0 1 0 0 0,2-3 0 0 0,8-4 105 0 0,0-1-1 0 0,-1 0 1 0 0,0-1 0 0 0,14-16 0 0 0,30-44 234 0 0,-38 46-99 0 0,1 1-1 0 0,29-29 0 0 0,-46 51-283 0 0,1-1-1 0 0,-1 1 1 0 0,1-1 0 0 0,-1 1-1 0 0,0-1 1 0 0,1 1-1 0 0,-1 0 1 0 0,1-1 0 0 0,-1 1-1 0 0,1 0 1 0 0,-1-1-1 0 0,1 1 1 0 0,-1 0 0 0 0,1 0-1 0 0,-1-1 1 0 0,1 1-1 0 0,0 0 1 0 0,-1 0 0 0 0,1 0-1 0 0,-1 0 1 0 0,1 0-1 0 0,-1 0 1 0 0,1 0 0 0 0,0 0-1 0 0,-1 0 1 0 0,1 0-1 0 0,-1 0 1 0 0,1 0 0 0 0,0 0-1 0 0,0 0 1 0 0,0 2-4 0 0,0-1 1 0 0,0 0-1 0 0,0 0 0 0 0,-1 0 1 0 0,1 1-1 0 0,0-1 0 0 0,-1 0 1 0 0,1 1-1 0 0,-1-1 0 0 0,1 1 1 0 0,0 2-1 0 0,1 6 34 0 0,0 0-1 0 0,-1 0 1 0 0,0 0-1 0 0,0 1 1 0 0,-1 10-1 0 0,-8 52 41 0 0,3-39-41 0 0,-3 38-124 0 0,7-71-5 0 0,1-1 0 0 0,0 1 0 0 0,0 0-1 0 0,0-1 1 0 0,0 1 0 0 0,0 0-1 0 0,0-1 1 0 0,0 1 0 0 0,0 0 0 0 0,0 0-1 0 0,0-1 1 0 0,1 1 0 0 0,-1 0-1 0 0,0-1 1 0 0,0 1 0 0 0,1 0 0 0 0,-1-1-185 0 0,1 0-1 0 0,-1 1 1 0 0,0-1 0 0 0,1 0 0 0 0,-1 0 0 0 0,0 0 0 0 0,1 0 0 0 0,-1 0 0 0 0,0 0 0 0 0,1 0 0 0 0,-1 0 0 0 0,0 0 0 0 0,1-1 0 0 0,-1 1 0 0 0,0 0 0 0 0</inkml:trace>
  <inkml:trace contextRef="#ctx0" brushRef="#br0" timeOffset="1">464 1 21191 0 0,'0'0'1920'0'0,"0"7"-1544"0"0,-12 62 243 0 0,4 0 1 0 0,2 0-1 0 0,4 0 0 0 0,10 111 0 0 0,-8-176-681 0 0,7 45 217 0 0,-6-45-345 0 0,0 1 0 0 0,0-1 0 0 0,0 0-1 0 0,1 0 1 0 0,-1 0 0 0 0,1 0 0 0 0,0 0 0 0 0,5 7 0 0 0,2-3-1432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00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43 125 15432 0 0,'-1'-1'104'0'0,"1"0"1"0"0,-1 0 0 0 0,1 0 0 0 0,-1 0 0 0 0,0 0 0 0 0,1 1 0 0 0,-1-1 0 0 0,0 0 0 0 0,1 0 0 0 0,-1 0 0 0 0,-2 0 0 0 0,3 0-90 0 0,0 1-1 0 0,-1 0 1 0 0,1 0-1 0 0,0 0 1 0 0,-1 0-1 0 0,1 0 1 0 0,-1-1 0 0 0,1 1-1 0 0,0 0 1 0 0,-1 0-1 0 0,1 0 1 0 0,-1 0-1 0 0,1 0 1 0 0,0 0 0 0 0,-1 0-1 0 0,1 1 1 0 0,-1-1-1 0 0,1 0 1 0 0,0 0-1 0 0,-1 0 1 0 0,1 0 0 0 0,0 0-1 0 0,-1 1 1 0 0,1-1-1 0 0,0 0 1 0 0,-1 0 0 0 0,1 0-1 0 0,0 1 1 0 0,-1-1-1 0 0,1 0 1 0 0,0 1-1 0 0,0-1 1 0 0,-1 0 0 0 0,1 1-1 0 0,0-1 1 0 0,0 0-1 0 0,-1 1 1 0 0,-2 4 390 0 0,1 1 0 0 0,-1 0 1 0 0,1-1-1 0 0,0 1 0 0 0,0 0 0 0 0,1 0 1 0 0,-1 0-1 0 0,1 0 0 0 0,0 11 0 0 0,1 9-353 0 0,2 24 0 0 0,-1-43 26 0 0,-1 3-61 0 0,1 1 0 0 0,1 0 1 0 0,0-1-1 0 0,1 1 0 0 0,0-1 0 0 0,4 11 0 0 0,-5-17-109 0 0,0 0 1 0 0,0 0-1 0 0,1 0 1 0 0,-1 0-1 0 0,1 0 1 0 0,0-1-1 0 0,0 1 1 0 0,0-1-1 0 0,1 0 1 0 0,-1 0-1 0 0,1 0 1 0 0,0 0-1 0 0,-1 0 1 0 0,1-1-1 0 0,0 0 1 0 0,7 3-1 0 0,6 0-1880 0 0,3 1-4643 0 0</inkml:trace>
  <inkml:trace contextRef="#ctx0" brushRef="#br0" timeOffset="1">268 335 10104 0 0,'-15'19'1130'0'0,"0"0"0"0"0,1 1-1 0 0,-20 39 1 0 0,31-51-610 0 0,-1-1 0 0 0,1 1 0 0 0,1 0 0 0 0,-1 0-1 0 0,1 0 1 0 0,1 0 0 0 0,0 0 0 0 0,0 1 0 0 0,0-1 0 0 0,1 0-1 0 0,0 0 1 0 0,1 1 0 0 0,0-1 0 0 0,3 15 0 0 0,-4-23-481 0 0,0 1 1 0 0,0 0-1 0 0,1-1 1 0 0,-1 1-1 0 0,0-1 0 0 0,0 1 1 0 0,1 0-1 0 0,-1-1 1 0 0,0 1-1 0 0,1-1 1 0 0,-1 1-1 0 0,0-1 1 0 0,1 1-1 0 0,-1-1 1 0 0,1 1-1 0 0,-1-1 1 0 0,1 1-1 0 0,-1-1 1 0 0,1 0-1 0 0,-1 1 1 0 0,1-1-1 0 0,0 0 1 0 0,-1 0-1 0 0,1 1 0 0 0,0-1 1 0 0,0 0 1 0 0,0 0 0 0 0,0 0-1 0 0,0 0 1 0 0,0 0 0 0 0,1 0 0 0 0,-1-1 0 0 0,0 1-1 0 0,0 0 1 0 0,0-1 0 0 0,0 1 0 0 0,0-1 0 0 0,0 1-1 0 0,1-2 1 0 0,2-1 49 0 0,1 0 0 0 0,-2 0 1 0 0,1-1-1 0 0,0 0 0 0 0,3-4 0 0 0,11-15 40 0 0,-1 0 1 0 0,-2-1-1 0 0,0 0 0 0 0,-2-1 0 0 0,-1-1 1 0 0,0 0-1 0 0,-2-1 0 0 0,7-33 0 0 0,8-75 310 0 0,-24 118-195 0 0,0 0 1 0 0,-1 0 0 0 0,0 0-1 0 0,-2 0 1 0 0,0 0-1 0 0,-5-18 1 0 0,6 32-107 0 0,0-1 1 0 0,0 1 0 0 0,0-1-1 0 0,-1 1 1 0 0,1 0-1 0 0,-1 0 1 0 0,0 0 0 0 0,0 0-1 0 0,-4-6 1 0 0,5 9-130 0 0,1 0 1 0 0,-1 0 0 0 0,1 0-1 0 0,-1-1 1 0 0,1 1 0 0 0,-1 0-1 0 0,1 0 1 0 0,-1 0 0 0 0,1 0-1 0 0,-1 0 1 0 0,1-1-1 0 0,-1 1 1 0 0,1 0 0 0 0,-1 0-1 0 0,1 0 1 0 0,-1 1 0 0 0,1-1-1 0 0,-1 0 1 0 0,1 0 0 0 0,-1 0-1 0 0,1 0 1 0 0,0 0 0 0 0,-1 1-1 0 0,1-1 1 0 0,-1 0-1 0 0,1 0 1 0 0,-1 1 0 0 0,1-1-1 0 0,0 0 1 0 0,-1 0 0 0 0,1 1-1 0 0,-1-1 1 0 0,1 1 0 0 0,0-1-1 0 0,0 0 1 0 0,-1 1-1 0 0,1-1 1 0 0,0 1 0 0 0,-1 0-1 0 0,-11 19 278 0 0,9-12-288 0 0,0 0 0 0 0,0 1 0 0 0,0-1 0 0 0,2 0 0 0 0,-1 1 0 0 0,1 0 0 0 0,-1 12 0 0 0,6 62 0 0 0,-4-81 0 0 0,3 33-299 0 0,14 61-1 0 0,-12-79 106 0 0,0-1 0 0 0,1 1 0 0 0,1-1-1 0 0,0-1 1 0 0,16 26 0 0 0,-9-20-1475 0 0,2 0-442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5:42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69 21191 0 0,'-6'1'1027'0'0,"-2"1"-656"0"0,1 1 0 0 0,-1 0 0 0 0,1 1 0 0 0,0 0 0 0 0,0 0 0 0 0,0 0-1 0 0,0 1 1 0 0,1 0 0 0 0,-8 8 0 0 0,13-12-262 0 0,0-1 1 0 0,1 1-1 0 0,-1 0 0 0 0,0 0 0 0 0,1-1 0 0 0,-1 1 0 0 0,0 0 0 0 0,1 0 1 0 0,-1 0-1 0 0,1 0 0 0 0,0 0 0 0 0,-1 0 0 0 0,1 0 0 0 0,0 0 0 0 0,0 0 1 0 0,-1 0-1 0 0,1 0 0 0 0,0 0 0 0 0,0 1 0 0 0,0-1-47 0 0,1 0 0 0 0,-1 0 0 0 0,0-1 0 0 0,1 1 0 0 0,-1 0 0 0 0,1-1 0 0 0,-1 1-1 0 0,1 0 1 0 0,-1-1 0 0 0,1 1 0 0 0,-1-1 0 0 0,1 1 0 0 0,-1-1 0 0 0,1 1 0 0 0,0-1 0 0 0,-1 1 0 0 0,1-1 0 0 0,0 0-1 0 0,0 1 1 0 0,4 1 10 0 0,-1-1 0 0 0,0 0-1 0 0,1 0 1 0 0,-1 0-1 0 0,1 0 1 0 0,8-1 0 0 0,-6 1 16 0 0,0-1 1 0 0,-1 1 0 0 0,1 0 0 0 0,0 1-1 0 0,-1-1 1 0 0,1 1 0 0 0,-1 1-1 0 0,0-1 1 0 0,0 1 0 0 0,0 0-1 0 0,0 0 1 0 0,0 1 0 0 0,0 0 0 0 0,-1 0-1 0 0,6 6 1 0 0,-8-8-71 0 0,-1 1 0 0 0,1-1 0 0 0,-1 1 0 0 0,0 0 0 0 0,0-1 0 0 0,-1 1 0 0 0,1 0 0 0 0,-1 0 0 0 0,1 0 1 0 0,-1 0-1 0 0,0 0 0 0 0,0 1 0 0 0,0-1 0 0 0,0 0 0 0 0,-1 0 0 0 0,1 1 0 0 0,-1-1 0 0 0,0 1 0 0 0,0-1 0 0 0,0 0 0 0 0,-1 1 0 0 0,1-1 0 0 0,-1 0 0 0 0,0 0 1 0 0,0 1-1 0 0,0-1 0 0 0,0 0 0 0 0,0 0 0 0 0,-1 0 0 0 0,1 0 0 0 0,-5 5 0 0 0,2-2-35 0 0,0-1-1 0 0,-1 0 1 0 0,0-1 0 0 0,0 1-1 0 0,0-1 1 0 0,-1 0 0 0 0,0 0-1 0 0,1 0 1 0 0,-1-1-1 0 0,0 0 1 0 0,-1 0 0 0 0,-8 2-1 0 0,-1 0-795 0 0,0 0-1 0 0,0-2 0 0 0,-31 4 0 0 0,45-7 522 0 0,0 0 0 0 0,1 0 1 0 0,-1 0-1 0 0,0 0 0 0 0,0 0 1 0 0,1 0-1 0 0,-1-1 0 0 0,0 1 1 0 0,0 0-1 0 0,1-1 0 0 0,-1 0 1 0 0,-2 0-1 0 0,4 0 206 0 0,0 1-1 0 0,0 0 1 0 0,0 0 0 0 0,0 0-1 0 0,0 0 1 0 0,0 0 0 0 0,0-1-1 0 0,0 1 1 0 0,-1 0 0 0 0,1 0-1 0 0,0 0 1 0 0,0 0 0 0 0,0-1-1 0 0,0 1 1 0 0,0 0 0 0 0,0 0-1 0 0,0 0 1 0 0,0-1 0 0 0,0 1-1 0 0,0 0 1 0 0,0 0 0 0 0,0 0-1 0 0,0-1 1 0 0,1 1 0 0 0,-1 0-1 0 0,0 0 1 0 0,0 0 0 0 0,0 0-1 0 0,0-1 1 0 0,0 1 0 0 0,0 0-1 0 0,0 0 1 0 0,0 0 0 0 0,0 0-1 0 0,1 0 1 0 0,-1-1 0 0 0,0 1-1 0 0,0 0 1 0 0,6-6-732 0 0,-5 5 420 0 0,6-6-991 0 0,1 1 0 0 0,0 0 0 0 0,9-6 0 0 0,50-24 155 0 0,-42 24 735 0 0,-12 6 396 0 0,27-7-1 0 0,-31 11 315 0 0,0-1-1 0 0,-1 0 1 0 0,1-1-1 0 0,0 0 1 0 0,-1 0-1 0 0,14-10 1 0 0,72-51 4392 0 0,-61 44-875 0 0,59-50-1 0 0,-82 62-3222 0 0,-7 7-342 0 0,0 0 0 0 0,-1 0 0 0 0,1 0 0 0 0,-1-1-1 0 0,1 1 1 0 0,-1-1 0 0 0,0 1 0 0 0,0-1 0 0 0,0 0 0 0 0,-1 0 0 0 0,1 0 0 0 0,-1 0 0 0 0,3-6-1 0 0,-4 9-133 0 0,0-1 0 0 0,0 0 0 0 0,0 1 0 0 0,0-1 0 0 0,0 1 0 0 0,0-1 0 0 0,0 0 0 0 0,0 1 0 0 0,0-1 0 0 0,0 1 0 0 0,0-1 0 0 0,0 1 0 0 0,-1-1 0 0 0,1 0 0 0 0,0 1 0 0 0,0-1 0 0 0,-1 1 0 0 0,1-1 0 0 0,0 1 0 0 0,-1-1 0 0 0,1 1 0 0 0,-1-1 0 0 0,1 1 0 0 0,-1 0 0 0 0,0-1 0 0 0,0 0 9 0 0,0 0 0 0 0,0 1 0 0 0,-1-1 0 0 0,1 1 0 0 0,-1-1 0 0 0,1 1 0 0 0,0 0 0 0 0,-1-1 0 0 0,1 1-1 0 0,-3 0 1 0 0,-1 0 34 0 0,-1 0-1 0 0,1 1 1 0 0,-1 0-1 0 0,-7 2 0 0 0,6-1-29 0 0,1 0 0 0 0,0 1 0 0 0,0 0 0 0 0,0 0 0 0 0,0 0 0 0 0,0 1 0 0 0,1 0-1 0 0,0 0 1 0 0,0 0 0 0 0,0 1 0 0 0,0 0 0 0 0,0 0 0 0 0,1 0 0 0 0,0 1 0 0 0,0-1-1 0 0,1 1 1 0 0,-1 0 0 0 0,1 0 0 0 0,1 0 0 0 0,-5 12 0 0 0,4-9-7 0 0,1 1 0 0 0,0 0 1 0 0,0 0-1 0 0,1-1 0 0 0,0 1 1 0 0,0 0-1 0 0,1 0 0 0 0,1 0 0 0 0,0 0 1 0 0,0 0-1 0 0,1 0 0 0 0,0 0 0 0 0,5 14 1 0 0,-5-20-25 0 0,0 0 0 0 0,1 0 0 0 0,-1 0 0 0 0,1 0 0 0 0,0 0 0 0 0,0 0 0 0 0,0-1 1 0 0,1 1-1 0 0,-1-1 0 0 0,1 0 0 0 0,0 0 0 0 0,0 0 0 0 0,0-1 0 0 0,0 1 0 0 0,0-1 0 0 0,1 0 1 0 0,5 2-1 0 0,1 0-277 0 0,1-1 0 0 0,-1 0 0 0 0,0-1 0 0 0,1 0 0 0 0,-1-1 0 0 0,14 0 0 0 0,7-1-1651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12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90 13504 0 0,'0'0'1224'0'0,"-2"-1"-1008"0"0,-7 0-1278 0 0,-9-1 6025 0 0,11 2 137 0 0,21 1-4014 0 0,41 11-8 0 0,-40-8-860 0 0,17 4 194 0 0,4 1 182 0 0,68 9 0 0 0,99-11 222 0 0,-55-15-168 0 0,-127 7-511 0 0,-13 0-92 0 0,1 0 0 0 0,0 1 1 0 0,0 0-1 0 0,8 1 0 0 0,35 0 419 0 0,-66-11-275 0 0,4 3-138 0 0,-1 1 1 0 0,0 0-1 0 0,-1 1 0 0 0,1 0 1 0 0,-18-4-1 0 0,-14-6 28 0 0,-126-45 10 0 0,156 57-72 0 0,-1 0 1 0 0,1 0-1 0 0,-1 1 0 0 0,-21 0 1 0 0,37 3-18 0 0,1 0 0 0 0,0-1 0 0 0,0 1-1 0 0,0 1 1 0 0,0-1 0 0 0,-1 0 0 0 0,1 1 0 0 0,0-1 0 0 0,2 3 0 0 0,16 7-10 0 0,2-3 10 0 0,0-2 0 0 0,1 0 0 0 0,23 2 0 0 0,75 1 0 0 0,-10-8 155 0 0,-51-1-42 0 0,-72 17 363 0 0,-84 70-500 0 0,-7 31-268 0 0,99-112 242 0 0,0-1-664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04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 3224 0 0,'-8'5'983'0'0,"-5"0"2380"0"0,1 0 0 0 0,-18 4 0 0 0,9 4 707 0 0,-10 0 2203 0 0,34-13-6185 0 0,0 1-1 0 0,1 0 1 0 0,-1 0-1 0 0,0 0 1 0 0,0 1-1 0 0,4 1 1 0 0,-5-2 35 0 0,6 2 37 0 0,-1-1 1 0 0,1 0-1 0 0,0 0 0 0 0,0-1 0 0 0,0 0 1 0 0,16 1-1 0 0,-13-2-67 0 0,1 1 0 0 0,12 3 1 0 0,3 0-13 0 0,35 2 0 0 0,-43-4-69 0 0,51 0 62 0 0,1-3-1 0 0,84-13 0 0 0,33-1 75 0 0,-130 12 10 0 0,86 1 541 0 0,22 10-945 0 0,133 1 979 0 0,-141-16 51 0 0,-118 3-555 0 0,67-14 1 0 0,-96 16-194 0 0,-7 1-16 0 0,0 0-1 0 0,-1 1 1 0 0,1-1 0 0 0,0 0-1 0 0,0-1 1 0 0,-1 1 0 0 0,1-1-1 0 0,5-3 1 0 0,-8 5-406 0 0,0-1 0 0 0,-1 1-1 0 0,1-1 1 0 0,0 0 0 0 0,0 1 0 0 0,-1-1-1 0 0,1 0 1 0 0,-1 1 0 0 0,1-1 0 0 0,-1 0-1 0 0,1 0 1 0 0,-1 0 0 0 0,1 0 0 0 0,-1 0-1 0 0,1-1 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08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13 5928 0 0,'0'0'266'0'0,"-18"-5"108"0"0,1 0 8946 0 0,24 7-6321 0 0,9 2-2528 0 0,1-1 1 0 0,0-1-1 0 0,0-1 0 0 0,0 0 0 0 0,1-1 0 0 0,17-3 0 0 0,22 1-25 0 0,573-9 626 0 0,-416 18-1081 0 0,-59-1 30 0 0,21 3 342 0 0,-22-1-327 0 0,79 5 360 0 0,-70-8 58 0 0,-2 1 413 0 0,115 7-341 0 0,-164-9-198 0 0,-21 1-89 0 0,100 0 485 0 0,-158-6-449 0 0,-1-1 0 0 0,62-13-1 0 0,-80 11-218 0 0,-7 3-23 0 0,1-1-1 0 0,-1 0 0 0 0,0 0 0 0 0,-1-1 0 0 0,1 0 0 0 0,0 0 1 0 0,9-7-1 0 0,-12 8-108 0 0,-3 2-396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10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39 2304 0 0,'-6'1'203'0'0,"-26"1"-290"0"0,14-2 14152 0 0,18-1-13974 0 0,1 0 0 0 0,-1 0 0 0 0,1 0 0 0 0,0 0-1 0 0,-1 0 1 0 0,1 0 0 0 0,0 0 0 0 0,0 1 0 0 0,-1-1 0 0 0,1 0 0 0 0,0 0 0 0 0,0 1 0 0 0,0-1 0 0 0,0 0 0 0 0,0 1 0 0 0,0-1 0 0 0,0 1 0 0 0,0-1-1 0 0,0 1 1 0 0,0 0 0 0 0,1-1 0 0 0,-1 1 0 0 0,2 0 0 0 0,35-8 336 0 0,-34 7-216 0 0,61-7 1514 0 0,83 1 0 0 0,-95 6-1265 0 0,283 0 1101 0 0,-164 3-968 0 0,158 8 1157 0 0,-183 0-620 0 0,-106-6-1088 0 0,-1-3 1490 0 0,-40-2-1461 0 0,2 0-1 0 0,-1 0 16 0 0,-4-18-87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3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0 401 2760 0 0,'0'0'11110'0'0,"6"-5"-9916"0"0,1-3-575 0 0,-2-1 0 0 0,1 0 1 0 0,-1 0-1 0 0,0-1 0 0 0,-1 1 1 0 0,0-1-1 0 0,-1 0 0 0 0,3-13 1 0 0,9-22 443 0 0,2-5-118 0 0,-12 34-631 0 0,0 0 0 0 0,1 0 0 0 0,1 1 0 0 0,12-20 1 0 0,12-15 542 0 0,-25 44-753 0 0,-5 6-101 0 0,-1 0 0 0 0,0-1-1 0 0,1 1 1 0 0,-1 0 0 0 0,0 0 0 0 0,1 0 0 0 0,-1 0-1 0 0,1 0 1 0 0,-1 0 0 0 0,0 0 0 0 0,1 0 0 0 0,-1 0 0 0 0,1 0-1 0 0,-1 0 1 0 0,0 1 0 0 0,1-1 0 0 0,-1 0 0 0 0,0 0-1 0 0,1 0 1 0 0,-1 0 0 0 0,0 0 0 0 0,1 1 0 0 0,-1-1 0 0 0,0 0-1 0 0,1 0 1 0 0,-1 1 0 0 0,0-1 0 0 0,0 0 0 0 0,1 1 0 0 0,-1-1-1 0 0,0 0 1 0 0,0 0 0 0 0,0 1 0 0 0,1-1 0 0 0,-1 1-1 0 0,7 10-10 0 0,-5-5-16 0 0,0-1 1 0 0,1 1-1 0 0,-2-1 0 0 0,1 1 0 0 0,-1 0 0 0 0,0-1 0 0 0,1 12 1 0 0,5 64-466 0 0,-2-38 252 0 0,-5-40 202 0 0,0 0 1 0 0,0 0-1 0 0,1 0 0 0 0,-1 0 0 0 0,1 0 1 0 0,0 0-1 0 0,-1 0 0 0 0,2 0 0 0 0,-1 0 0 0 0,0 0 1 0 0,0 0-1 0 0,1-1 0 0 0,0 1 0 0 0,-1 0 0 0 0,1-1 1 0 0,0 1-1 0 0,0-1 0 0 0,1 0 0 0 0,-1 0 0 0 0,4 3 1 0 0,-5-5 49 0 0,-1 0 0 0 0,1 0 1 0 0,0 0-1 0 0,-1 0 1 0 0,1 0-1 0 0,0 0 0 0 0,-1 0 1 0 0,1 0-1 0 0,0 0 1 0 0,-1 0-1 0 0,1 0 1 0 0,0 0-1 0 0,-1-1 0 0 0,1 1 1 0 0,-1 0-1 0 0,1 0 1 0 0,0-1-1 0 0,-1 1 0 0 0,2-1 1 0 0,10-8 160 0 0,-7 2-226 0 0,-1 1 1 0 0,1-1-1 0 0,-1 0 0 0 0,0-1 1 0 0,0 1-1 0 0,3-10 1 0 0,11-22-130 0 0,-8 21 211 0 0,2-4 154 0 0,1 1-1 0 0,1 0 1 0 0,1 1 0 0 0,21-23-1 0 0,-30 37-93 0 0,-2 2-13 0 0,0 0 0 0 0,0-1 0 0 0,0 2 0 0 0,1-1 0 0 0,0 0 1 0 0,0 1-1 0 0,0 0 0 0 0,0 0 0 0 0,0 1 0 0 0,0-1 0 0 0,1 1 0 0 0,5-2 0 0 0,-9 4-65 0 0,-1 0 0 0 0,0 0-1 0 0,1 0 1 0 0,-1 0 0 0 0,1 0 0 0 0,-1 0-1 0 0,1 0 1 0 0,-1 0 0 0 0,0 0 0 0 0,1 1-1 0 0,-1-1 1 0 0,0 1 0 0 0,1-1-1 0 0,-1 1 1 0 0,0-1 0 0 0,1 1 0 0 0,-1 0-1 0 0,2 1 1 0 0,-2 0 6 0 0,1-1 0 0 0,0 1 0 0 0,0 0 0 0 0,-1 0 0 0 0,1 1 0 0 0,-1-1 0 0 0,0 0-1 0 0,1 0 1 0 0,0 4 0 0 0,1 3 21 0 0,0 0 0 0 0,-1 0 0 0 0,-1 0-1 0 0,2 15 1 0 0,-2-10-11 0 0,3 39 123 0 0,11 52 0 0 0,-15-103-247 0 0,1-1 0 0 0,-1 1 0 0 0,0-1 0 0 0,1 1 0 0 0,-1-1 0 0 0,1 0-1 0 0,-1 1 1 0 0,1-1 0 0 0,0 1 0 0 0,-1-1 0 0 0,1 0 0 0 0,0 0 0 0 0,0 1 0 0 0,0-1 0 0 0,0 0-1 0 0,0 0 1 0 0,0 0 0 0 0,1 0 0 0 0,-1 0 0 0 0,0 0 0 0 0,0 0 0 0 0,1-1 0 0 0,-1 1 0 0 0,0 0-1 0 0,1-1 1 0 0,-1 1 0 0 0,1-1 0 0 0,-1 0 0 0 0,1 1 0 0 0,-1-1 0 0 0,1 0 0 0 0,-1 0 0 0 0,1 0 0 0 0,-1 0-1 0 0,3 0 1 0 0,4-2-1446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512 938 7112 0 0,'0'0'644'0'0,"9"14"12023"0"0,-15-21-9294 0 0,-18-27-3027 0 0,17 25 967 0 0,-18-23-243 0 0,10 13-562 0 0,1-1 0 0 0,-12-21 1 0 0,11 12-211 0 0,1 0-1 0 0,-19-58 1 0 0,5-28 3 0 0,18 64-194 0 0,-8-61 49 0 0,14 76-137 0 0,0-2 0 0 0,1 1 0 0 0,3-45 0 0 0,1 63-6 0 0,1 1 0 0 0,1 1-1 0 0,1-1 1 0 0,9-27 0 0 0,-12 41-13 0 0,1 1 0 0 0,-1-1 0 0 0,1 1 0 0 0,0 0 0 0 0,0 0 0 0 0,1 0 0 0 0,-1 0 0 0 0,1 0 0 0 0,-1 0 0 0 0,1 1 0 0 0,0-1 0 0 0,0 1 0 0 0,0 0 0 0 0,0 0 0 0 0,0 0 0 0 0,1 0 0 0 0,-1 0 0 0 0,1 1 0 0 0,-1-1 0 0 0,1 1 0 0 0,-1 0 0 0 0,1 0 0 0 0,0 1 0 0 0,-1-1 0 0 0,1 1 0 0 0,0-1 0 0 0,0 1 0 0 0,0 1 0 0 0,-1-1 0 0 0,1 0 0 0 0,0 1 0 0 0,6 1 0 0 0,3 3 0 0 0,4 0 0 0 0,0 1 0 0 0,18 10 0 0 0,-29-13 0 0 0,-1 1 0 0 0,1-1 0 0 0,-1 1 0 0 0,0 0 0 0 0,0 1 0 0 0,0-1 0 0 0,-1 1 0 0 0,0 0 0 0 0,7 8 0 0 0,-4-2 0 0 0,0 1 0 0 0,0-1 0 0 0,-1 1 0 0 0,-1 0 0 0 0,0 0 0 0 0,-1 1 0 0 0,0 0 0 0 0,0-1 0 0 0,-2 1 0 0 0,1 1 0 0 0,-1 14 0 0 0,-3-8 0 0 0,0 1 0 0 0,-2-1 0 0 0,-1 0 0 0 0,0 0 0 0 0,-2 0 0 0 0,-10 26 0 0 0,1-11 0 0 0,-1 0 0 0 0,-32 48 0 0 0,33-58-42 0 0,-3 0 0 0 0,0-2 0 0 0,-1 0 0 0 0,-25 24 0 0 0,33-38 19 0 0,0 0 0 0 0,0 0 0 0 0,-1-1 0 0 0,0-1 0 0 0,0 0 0 0 0,-1 0-1 0 0,0-1 1 0 0,0-1 0 0 0,-1 0 0 0 0,-25 5 0 0 0,23-7-27 0 0,0 0 0 0 0,0-2-1 0 0,-1 0 1 0 0,1 0 0 0 0,-1-2-1 0 0,-31-4 1 0 0,43 4 50 0 0,1-1 1 0 0,0 1-1 0 0,0-1 0 0 0,0 0 0 0 0,0 0 0 0 0,0 0 1 0 0,0 0-1 0 0,0-1 0 0 0,0 1 0 0 0,1-1 0 0 0,0 0 1 0 0,-4-4-1 0 0,6 5 5 0 0,0 1 0 0 0,0 0 0 0 0,0 0 1 0 0,0 0-1 0 0,1-1 0 0 0,-1 1 0 0 0,0 0 0 0 0,1-1 1 0 0,-1 1-1 0 0,1 0 0 0 0,0-1 0 0 0,-1 1 0 0 0,1-1 1 0 0,0 1-1 0 0,0-1 0 0 0,0 1 0 0 0,0-1 0 0 0,0 1 1 0 0,0-1-1 0 0,0 1 0 0 0,1 0 0 0 0,-1-1 0 0 0,0 1 1 0 0,1-1-1 0 0,-1 1 0 0 0,1 0 0 0 0,0-1 0 0 0,-1 1 1 0 0,1 0-1 0 0,0 0 0 0 0,0-1 0 0 0,0 1 0 0 0,0 0 1 0 0,0 0-1 0 0,0 0 0 0 0,0 0 0 0 0,0 0 1 0 0,0 0-1 0 0,0 1 0 0 0,2-2 0 0 0,4-3 8 0 0,1 0-1 0 0,-1 1 1 0 0,1 0 0 0 0,0 1-1 0 0,0-1 1 0 0,0 1-1 0 0,1 1 1 0 0,-1 0 0 0 0,1 0-1 0 0,-1 1 1 0 0,1 0-1 0 0,10 0 1 0 0,-8 1 3 0 0,1 0-1 0 0,0 1 1 0 0,-1 0-1 0 0,1 1 1 0 0,-1 1-1 0 0,1 0 1 0 0,-1 0 0 0 0,17 8-1 0 0,88 54 98 0 0,-85-47-98 0 0,-11-6-950 0 0,1-1 0 0 0,0-1 0 0 0,1-1 0 0 0,35 10 1 0 0,-35-15-1048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273 729 7344 0 0,'0'1'301'0'0,"-1"0"0"0"0,1 0 0 0 0,-1 1 0 0 0,1-1 1 0 0,-1 0-1 0 0,1 1 0 0 0,0-1 0 0 0,0 1 0 0 0,0-1 1 0 0,0 0-1 0 0,0 1 0 0 0,0-1 0 0 0,0 1 0 0 0,1-1 0 0 0,-1 0 1 0 0,0 1-1 0 0,1-1 0 0 0,-1 0 0 0 0,1 1 0 0 0,1 1 0 0 0,2 18 6548 0 0,-4-21-6772 0 0,0 0 0 0 0,0 0-1 0 0,0 0 1 0 0,0 0 0 0 0,0 1-1 0 0,0-1 1 0 0,0 0 0 0 0,0 0 0 0 0,-1 0-1 0 0,1 0 1 0 0,0 1 0 0 0,0-1-1 0 0,0 0 1 0 0,0 0 0 0 0,0 0-1 0 0,0 0 1 0 0,0 0 0 0 0,0 1-1 0 0,-1-1 1 0 0,1 0 0 0 0,0 0-1 0 0,0 0 1 0 0,0 0 0 0 0,0 0-1 0 0,0 0 1 0 0,-1 0 0 0 0,1 0-1 0 0,0 0 1 0 0,0 0 0 0 0,0 0-1 0 0,0 0 1 0 0,-1 1 0 0 0,1-1-1 0 0,0 0 1 0 0,0 0 0 0 0,0 0 0 0 0,0 0-1 0 0,-1 0 1 0 0,1-1 0 0 0,0 1-1 0 0,0 0 1 0 0,0 0 0 0 0,-1 0-1 0 0,-2-2 146 0 0,0 0 0 0 0,-1-1 0 0 0,1 1 0 0 0,0-1 0 0 0,1 0 0 0 0,-1 0 0 0 0,0 0 0 0 0,1 0 0 0 0,0 0 0 0 0,-1 0 0 0 0,-1-4 0 0 0,-2-4 222 0 0,-3-2 13 0 0,-13-28 0 0 0,10 18-291 0 0,-54-124-507 0 0,49 106 469 0 0,-3-9 57 0 0,2-1 0 0 0,2 0 1 0 0,-13-79-1 0 0,27 113-190 0 0,1 0-1 0 0,1 1 1 0 0,0-1-1 0 0,1 0 1 0 0,1 1-1 0 0,6-24 0 0 0,-7 37-24 0 0,0 1-1 0 0,0 0 0 0 0,0 0 0 0 0,0-1 0 0 0,0 1 0 0 0,1 0 0 0 0,-1 0 0 0 0,1 0 0 0 0,-1 0 0 0 0,1 1 0 0 0,0-1 0 0 0,0 0 1 0 0,0 1-1 0 0,0-1 0 0 0,0 1 0 0 0,0-1 0 0 0,0 1 0 0 0,1 0 0 0 0,-1 0 0 0 0,0 0 0 0 0,1 0 0 0 0,2 0 0 0 0,4-1 138 0 0,-1 0-1 0 0,1 0 0 0 0,0 1 0 0 0,18-1 0 0 0,-17 2-101 0 0,0 1-1 0 0,1 0 0 0 0,-1 0 0 0 0,0 1 0 0 0,0 0 1 0 0,0 1-1 0 0,0 0 0 0 0,15 8 0 0 0,-19-8-4 0 0,1 0 0 0 0,-2 1 0 0 0,1 0-1 0 0,0 0 1 0 0,-1 1 0 0 0,0-1 0 0 0,0 1-1 0 0,0 1 1 0 0,0-1 0 0 0,-1 1 0 0 0,0-1 0 0 0,0 1-1 0 0,5 10 1 0 0,-4-3 2 0 0,-1-1-1 0 0,0 1 1 0 0,0-1 0 0 0,-1 1-1 0 0,-1 0 1 0 0,0 1-1 0 0,-1-1 1 0 0,0 0 0 0 0,-1 0-1 0 0,-1 0 1 0 0,-2 14-1 0 0,0-7-35 0 0,-1-1-1 0 0,-1 0 1 0 0,-1 0-1 0 0,0 0 1 0 0,-2 0-1 0 0,-17 30 0 0 0,19-39-67 0 0,-1 0 0 0 0,0 0-1 0 0,-1-1 1 0 0,0 1 0 0 0,-1-2-1 0 0,0 1 1 0 0,0-1 0 0 0,-1-1-1 0 0,0 1 1 0 0,0-2 0 0 0,-18 9-1 0 0,13-8 32 0 0,0-1-1 0 0,0 0 1 0 0,0-2 0 0 0,0 1-1 0 0,-1-2 1 0 0,0 0 0 0 0,0-1-1 0 0,-22 0 1 0 0,37-2 402 0 0,2-1-268 0 0,0 0 1 0 0,0 0 0 0 0,1 1 0 0 0,-1-1 0 0 0,0 0 0 0 0,0 1 0 0 0,0-1 0 0 0,0 1 0 0 0,1-1 0 0 0,-1 1 0 0 0,0 0 0 0 0,1 0 0 0 0,-1-1-1 0 0,0 1 1 0 0,0 0 0 0 0,1 0 0 0 0,0 0 0 0 0,88-1 392 0 0,-32-1-446 0 0,-1 2 0 0 0,60 8-1 0 0,9 20-3099 0 0,-93-18 931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12 196 3680 0 0,'-3'-6'573'0'0,"1"0"0"0"0,1-1 1 0 0,-2-8-1 0 0,1-2 2327 0 0,2 0 1 0 0,0 1-1 0 0,3-18 0 0 0,-1-16-532 0 0,4 23-347 0 0,-6 26-1461 0 0,3 9-420 0 0,1 1-114 0 0,0 1-1 0 0,-1 0 0 0 0,0 0 1 0 0,0 0-1 0 0,-1 1 0 0 0,1 17 1 0 0,-1-8-12 0 0,16 156 383 0 0,-9-78-168 0 0,-6-55-21 0 0,8 51 520 0 0,-9-83-538 0 0,0 0-1 0 0,1 0 0 0 0,1 0 1 0 0,-1-1-1 0 0,2 0 1 0 0,6 12-1 0 0,-11-22-178 0 0,1 1-1 0 0,-1-1 1 0 0,1 0-1 0 0,-1 0 0 0 0,1 0 1 0 0,-1 0-1 0 0,0 0 1 0 0,1 0-1 0 0,-1 0 1 0 0,1 0-1 0 0,-1 0 1 0 0,1-1-1 0 0,-1 1 1 0 0,1 0-1 0 0,-1 0 0 0 0,0 0 1 0 0,1 0-1 0 0,-1-1 1 0 0,1 1-1 0 0,-1 0 1 0 0,0 0-1 0 0,1-1 1 0 0,-1 1-1 0 0,10-8 115 0 0,9-15 92 0 0,-8 8-97 0 0,1 1 0 0 0,27-26-1 0 0,-35 37-86 0 0,-1 0 0 0 0,1 1 0 0 0,0-1 0 0 0,0 1 0 0 0,-1-1 0 0 0,2 1-1 0 0,-1 0 1 0 0,0 1 0 0 0,0-1 0 0 0,1 1 0 0 0,-1 0 0 0 0,0 0 0 0 0,1 0 0 0 0,-1 1 0 0 0,1-1-1 0 0,0 1 1 0 0,6 1 0 0 0,-10-1-18 0 0,1 0-1 0 0,0 0 1 0 0,-1 1 0 0 0,1-1-1 0 0,0 1 1 0 0,-1-1-1 0 0,1 1 1 0 0,-1 0 0 0 0,1-1-1 0 0,-1 1 1 0 0,1 0-1 0 0,-1 0 1 0 0,1 0 0 0 0,-1 0-1 0 0,0 0 1 0 0,0 1-1 0 0,1-1 1 0 0,-1 0 0 0 0,1 3-1 0 0,-1-2-8 0 0,0 0 0 0 0,0 1 0 0 0,0-1-1 0 0,0 1 1 0 0,0-1 0 0 0,-1 1 0 0 0,0-1 0 0 0,1 1-1 0 0,-1-1 1 0 0,0 1 0 0 0,-1 4 0 0 0,0 2 0 0 0,-1 0 0 0 0,0 0 0 0 0,0-1 1 0 0,-1 1-1 0 0,0-1 0 0 0,-5 10 0 0 0,0-2 112 0 0,-1-1 0 0 0,-17 22-1 0 0,21-31-83 0 0,0 1 0 0 0,-1-1 0 0 0,0 0 0 0 0,0 0 0 0 0,-1-1 0 0 0,1 0 0 0 0,-12 7-1 0 0,14-11-31 0 0,0 1-1 0 0,-1 0 0 0 0,1-1 0 0 0,-1 0 0 0 0,0 0 0 0 0,1-1 0 0 0,-1 1 0 0 0,0-1 0 0 0,1 0 0 0 0,-8-1 0 0 0,11 1-68 0 0,-1 0 0 0 0,1 0-1 0 0,0 0 1 0 0,-1 0-1 0 0,1-1 1 0 0,-1 1 0 0 0,1 0-1 0 0,-1-1 1 0 0,1 1-1 0 0,0-1 1 0 0,-1 0 0 0 0,1 1-1 0 0,0-1 1 0 0,0 0-1 0 0,0 0 1 0 0,-1 0 0 0 0,1 0-1 0 0,0 0 1 0 0,0 0-1 0 0,0 0 1 0 0,0 0 0 0 0,1 0-1 0 0,-1-1 1 0 0,0 1-1 0 0,0 0 1 0 0,1 0 0 0 0,-1-1-1 0 0,1 1 1 0 0,-1 0-1 0 0,1-1 1 0 0,-1 1 0 0 0,1-1-1 0 0,0 1 1 0 0,0-1-1 0 0,0 1 1 0 0,0-1 0 0 0,0-1-1 0 0,0 1-342 0 0,1-1-1 0 0,0 1 0 0 0,0-1 1 0 0,0 1-1 0 0,0-1 1 0 0,0 1-1 0 0,0 0 1 0 0,2-3-1 0 0,8-10-5300 0 0,0 2-1362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9 241 13680 0 0,'20'0'1480'0'0,"-16"-1"-1121"0"0,-1-1 0 0 0,1 1 0 0 0,-1 0 0 0 0,1-1 0 0 0,-1 0 0 0 0,0 0 0 0 0,1 0 0 0 0,-1 0 0 0 0,0 0 0 0 0,0-1 1 0 0,-1 1-1 0 0,1-1 0 0 0,0 0 0 0 0,3-5 0 0 0,1-1 300 0 0,-1-1 1 0 0,0 0-1 0 0,8-18 0 0 0,-8 15-293 0 0,-1 2-87 0 0,0 1-1 0 0,-1-2 0 0 0,6-21 0 0 0,-10 30-232 0 0,1 0-1 0 0,-1 0 1 0 0,0 0-1 0 0,0 1 1 0 0,0-1-1 0 0,0 0 1 0 0,0 0-1 0 0,0 0 1 0 0,-1 0-1 0 0,0 1 1 0 0,1-1-1 0 0,-1 0 1 0 0,0 0-1 0 0,0 1 1 0 0,-1-1-1 0 0,1 1 1 0 0,0-1-1 0 0,-1 1 1 0 0,0-1-1 0 0,1 1 1 0 0,-5-4-1 0 0,5 5-18 0 0,1 1-1 0 0,-1-1 1 0 0,0 1-1 0 0,0-1 1 0 0,1 1 0 0 0,-1 0-1 0 0,0-1 1 0 0,0 1-1 0 0,0 0 1 0 0,0-1-1 0 0,0 1 1 0 0,1 0-1 0 0,-1 0 1 0 0,0 0 0 0 0,0 0-1 0 0,0 0 1 0 0,0 0-1 0 0,0 0 1 0 0,0 0-1 0 0,-1 0 1 0 0,-1 1 30 0 0,0 0 0 0 0,1 0 0 0 0,-1 0-1 0 0,1 0 1 0 0,-1 1 0 0 0,1-1 0 0 0,-3 2 0 0 0,0 1 33 0 0,0 0 0 0 0,1 1 0 0 0,-1-1-1 0 0,1 1 1 0 0,-7 8 0 0 0,4-3-27 0 0,1 1 1 0 0,-1 0-1 0 0,2 0 0 0 0,-1 1 1 0 0,2 0-1 0 0,-6 19 0 0 0,9-28-58 0 0,1 0-1 0 0,-1 1 1 0 0,1-1-1 0 0,-1 0 0 0 0,1 1 1 0 0,0-1-1 0 0,1 0 1 0 0,-1 0-1 0 0,1 1 0 0 0,-1-1 1 0 0,1 0-1 0 0,0 0 1 0 0,0 0-1 0 0,0 0 1 0 0,0 0-1 0 0,1 0 0 0 0,0 0 1 0 0,-1 0-1 0 0,1 0 1 0 0,0 0-1 0 0,0-1 0 0 0,0 1 1 0 0,1-1-1 0 0,-1 0 1 0 0,0 0-1 0 0,1 1 0 0 0,0-2 1 0 0,-1 1-1 0 0,1 0 1 0 0,4 2-1 0 0,-1-1-159 0 0,1-1 1 0 0,-1 1-1 0 0,1-1 0 0 0,-1 0 1 0 0,1-1-1 0 0,7 1 0 0 0,0 0-2159 0 0,26-2-1 0 0,-18-2-5872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107 621 7832 0 0,'0'0'356'0'0,"-12"-2"136"0"0,9 0-1 0 0,-1 0 0 0 0,1 0 0 0 0,0-1 0 0 0,1 1 0 0 0,-1-1 0 0 0,0 1 0 0 0,1-1 0 0 0,-1 0 0 0 0,1 0 0 0 0,0 0 0 0 0,0 0 0 0 0,0 0 0 0 0,-1-4 0 0 0,-1-3 1308 0 0,0 0 0 0 0,0 0 0 0 0,-3-15 0 0 0,7 22-1726 0 0,-14-56 1215 0 0,-9-101 0 0 0,22 142-1142 0 0,0 0 0 0 0,2 0 1 0 0,0 0-1 0 0,1-1 0 0 0,0 1 0 0 0,2 0 0 0 0,0 1 1 0 0,1-1-1 0 0,1 1 0 0 0,8-18 0 0 0,-10 29-111 0 0,-1 0 0 0 0,1 0-1 0 0,0 0 1 0 0,0 1 0 0 0,0 0-1 0 0,1 0 1 0 0,0 0 0 0 0,0 0-1 0 0,0 1 1 0 0,1 0 0 0 0,-1 0-1 0 0,1 0 1 0 0,0 1 0 0 0,0 0 0 0 0,0 0-1 0 0,1 0 1 0 0,-1 1 0 0 0,8-2-1 0 0,-9 3-33 0 0,1 0-1 0 0,-1 0 1 0 0,0 1-1 0 0,1-1 1 0 0,-1 1 0 0 0,0 1-1 0 0,1-1 1 0 0,-1 1-1 0 0,0 0 1 0 0,0 0-1 0 0,0 0 1 0 0,1 1-1 0 0,-1 0 1 0 0,0 0-1 0 0,-1 0 1 0 0,1 0-1 0 0,0 1 1 0 0,-1 0-1 0 0,1 0 1 0 0,-1 0 0 0 0,0 1-1 0 0,0-1 1 0 0,4 6-1 0 0,-3-3-4 0 0,-1 0 0 0 0,0 0 0 0 0,-1 0 0 0 0,0 1 0 0 0,0-1 1 0 0,0 1-1 0 0,-1 0 0 0 0,3 8 0 0 0,-1 6-901 0 0,4 29 1 0 0,-6-22-1201 0 0,-4 0-3746 0 0,-1-1-1860 0 0</inkml:trace>
  <inkml:trace contextRef="#ctx0" brushRef="#br0" timeOffset="1">82 376 9672 0 0,'-14'-4'10418'0'0,"21"8"-8710"0"0,0-2-1382 0 0,-1 1-1 0 0,0-2 1 0 0,0 1-1 0 0,0 0 1 0 0,7 0 0 0 0,24 6-220 0 0,13 10-2325 0 0,-30-11 947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73 6680 0 0,'-2'-1'106'0'0,"-1"0"0"0"0,0 0-1 0 0,0 0 1 0 0,1 0 0 0 0,-1-1 0 0 0,1 1 0 0 0,-1-1 0 0 0,1 0 0 0 0,0 1 0 0 0,-1-1 0 0 0,1 0-1 0 0,0-1 1 0 0,-2-2 0 0 0,-7-6 476 0 0,-31-20 4882 0 0,40 30-4949 0 0,1 0 0 0 0,-1 0 0 0 0,1 1 0 0 0,-1-1 0 0 0,1 1 0 0 0,-1 0 0 0 0,0-1 0 0 0,1 1 0 0 0,-3 0 0 0 0,2 1-333 0 0,-1 0 1 0 0,1 0-1 0 0,0 1 0 0 0,0-1 1 0 0,0 1-1 0 0,0-1 0 0 0,0 1 1 0 0,0 0-1 0 0,0 0 0 0 0,1 0 0 0 0,-1 0 1 0 0,0 0-1 0 0,1 0 0 0 0,0 1 1 0 0,0-1-1 0 0,-2 4 0 0 0,-2 4 33 0 0,1 0 0 0 0,-4 18 0 0 0,5-19-133 0 0,0 2-13 0 0,0-1 0 0 0,1 1 0 0 0,0 0 0 0 0,0 0 0 0 0,1 0 0 0 0,0 0 0 0 0,1 0 0 0 0,2 15 0 0 0,-2-25-67 0 0,0-1 0 0 0,0 0 0 0 0,0 1 0 0 0,0-1 0 0 0,1 0 0 0 0,-1 1 0 0 0,0-1 0 0 0,0 0 0 0 0,0 1 0 0 0,0-1 0 0 0,0 0 0 0 0,0 0 0 0 0,1 1 0 0 0,-1-1 0 0 0,0 0 0 0 0,0 0 0 0 0,1 1 0 0 0,-1-1 0 0 0,0 0 0 0 0,0 0 0 0 0,1 0 0 0 0,-1 1 0 0 0,0-1 0 0 0,0 0 0 0 0,1 0 0 0 0,-1 0 0 0 0,0 0 0 0 0,1 0 0 0 0,-1 0 0 0 0,0 1 0 0 0,1-1 0 0 0,-1 0 1 0 0,0 0-1 0 0,1 0 0 0 0,-1 0 0 0 0,0 0 0 0 0,0 0 0 0 0,1 0 0 0 0,-1 0 0 0 0,0-1 0 0 0,1 1 0 0 0,-1 0 0 0 0,0 0 0 0 0,1 0 0 0 0,-1 0 0 0 0,0 0 0 0 0,1 0 0 0 0,-1-1 0 0 0,0 1 0 0 0,0 0 0 0 0,1 0 0 0 0,-1 0 0 0 0,0-1 0 0 0,0 1 0 0 0,0 0 0 0 0,1 0 0 0 0,-1-1 0 0 0,0 1 0 0 0,18-20-202 0 0,-14 16 69 0 0,12-15-2718 0 0,14-22 0 0 0,-22 29 962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3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15000 0 0,'0'0'2529'0'0,"16"3"853"0"0,-11 0-3190 0 0,-1 1 0 0 0,0-1 0 0 0,0 1 0 0 0,0 0 0 0 0,0 0 0 0 0,-1 0 0 0 0,0 1 0 0 0,5 8 0 0 0,20 43 748 0 0,-13-21-1000 0 0,-10-25 95 0 0,1 0 0 0 0,0-1 0 0 0,9 11 0 0 0,-13-16-183 0 0,1-1 0 0 0,-1-1 0 0 0,1 1 0 0 0,0 0 0 0 0,0-1 1 0 0,1 1-1 0 0,-1-1 0 0 0,0 0 0 0 0,1 0 0 0 0,-1 0 0 0 0,1 0 1 0 0,6 1-1 0 0,0 0-2091 0 0,-1-1-4923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7832 0 0,'3'5'156'0'0,"0"0"0"0"0,0 0 0 0 0,-1 1 0 0 0,0-1 0 0 0,0 1 0 0 0,0-1 0 0 0,1 12 0 0 0,-1 0 3760 0 0,-1 24-1 0 0,2-26 2800 0 0,-1-25-5767 0 0,0 2-815 0 0,0 0 1 0 0,0 0-1 0 0,0 0 0 0 0,1 0 1 0 0,1 0-1 0 0,-1 0 0 0 0,6-7 1 0 0,-2 4-127 0 0,1 0 1 0 0,-1 0 0 0 0,19-17-1 0 0,-10 13-36 0 0,2 1-1 0 0,0 0 1 0 0,0 1-1 0 0,40-19 1 0 0,85-28-50 0 0,-115 48-28 0 0,-31 12 109 0 0,1 0 17 0 0,0 1-1 0 0,-1-1 0 0 0,1 0 1 0 0,0 1-1 0 0,-1 0 1 0 0,1-1-1 0 0,-2 2 0 0 0,-3 3 75 0 0,0 0 0 0 0,1 1-1 0 0,0-1 1 0 0,0 1 0 0 0,0 1 0 0 0,1-1-1 0 0,0 1 1 0 0,0 0 0 0 0,1 0 0 0 0,-1 0-1 0 0,2 0 1 0 0,-1 1 0 0 0,1 0 0 0 0,0 0-1 0 0,-2 10 1 0 0,4-14-77 0 0,1 0-1 0 0,0 0 1 0 0,0 1-1 0 0,0-1 1 0 0,0 0-1 0 0,0 0 1 0 0,1 0 0 0 0,0 0-1 0 0,0 0 1 0 0,0 0-1 0 0,0 0 1 0 0,1 0-1 0 0,0 0 1 0 0,-1 0-1 0 0,2-1 1 0 0,-1 1-1 0 0,0-1 1 0 0,0 1-1 0 0,1-1 1 0 0,0 0 0 0 0,0 0-1 0 0,0 0 1 0 0,0 0-1 0 0,0-1 1 0 0,0 1-1 0 0,1-1 1 0 0,-1 0-1 0 0,1 0 1 0 0,0 0-1 0 0,0-1 1 0 0,6 3-1 0 0,11 1-2183 0 0,37 5-1 0 0,-27-8-6306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10592 0 0,'-2'1'6466'0'0,"-1"7"-5937"0"0,1 0 1 0 0,-1-1-1 0 0,1 1 0 0 0,0 0 0 0 0,1 0 0 0 0,0 0 0 0 0,0 11 1 0 0,-2 9 57 0 0,-51 339 1053 0 0,52-353-1674 0 0,0 4 71 0 0,-2 24 0 0 0,4-38-69 0 0,0 0 1 0 0,0-1-1 0 0,1 1 1 0 0,-1 0-1 0 0,1-1 1 0 0,-1 1-1 0 0,1 0 1 0 0,0-1-1 0 0,1 1 1 0 0,-1-1-1 0 0,0 0 1 0 0,1 1-1 0 0,2 3 1 0 0,-3-7-94 0 0,-1 1-1 0 0,1 0 1 0 0,0 0 0 0 0,-1-1-1 0 0,1 1 1 0 0,0 0 0 0 0,0-1-1 0 0,0 1 1 0 0,-1-1 0 0 0,1 1-1 0 0,0-1 1 0 0,0 1 0 0 0,0-1-1 0 0,0 0 1 0 0,0 1 0 0 0,0-1-1 0 0,0 0 1 0 0,1 1 0 0 0,9-4-7380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21191 0 0,'0'9'1027'0'0,"-2"29"-501"0"0,-2 1 0 0 0,-12 56 0 0 0,7-52 128 0 0,-15 75 232 0 0,-21 145 1393 0 0,42-243-2315 0 0,2 1-1 0 0,0-1 1 0 0,5 37-1 0 0,-3-50-88 0 0,0 0-1 0 0,1 0 1 0 0,0-1 0 0 0,0 1-1 0 0,0-1 1 0 0,6 9-1 0 0,-6-11-30 0 0,0-1 0 0 0,0 0-1 0 0,1 0 1 0 0,-1 0 0 0 0,1 0 0 0 0,0 0-1 0 0,0 0 1 0 0,0-1 0 0 0,0 1-1 0 0,0-1 1 0 0,1 0 0 0 0,3 2-1 0 0,8 1-8714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8:08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79 137 11344 0 0,'0'1'36'0'0,"0"0"1"0"0,0-1 0 0 0,0 1 0 0 0,-1-1-1 0 0,1 1 1 0 0,0-1 0 0 0,0 1 0 0 0,-1-1-1 0 0,1 1 1 0 0,0-1 0 0 0,-1 0 0 0 0,1 1-1 0 0,-1-1 1 0 0,1 1 0 0 0,0-1 0 0 0,-1 0-1 0 0,1 1 1 0 0,-1-1 0 0 0,1 0-1 0 0,-1 1 1 0 0,1-1 0 0 0,-1 0 0 0 0,1 0-1 0 0,-1 0 1 0 0,0 1 0 0 0,-19 4 280 0 0,11-3-255 0 0,7-1 115 0 0,1-1 0 0 0,0 0 0 0 0,-1 1 0 0 0,1-1 0 0 0,0 0 0 0 0,-1 0 0 0 0,1 0 0 0 0,0 0 0 0 0,-1 0 0 0 0,1 0 0 0 0,-3 0 1 0 0,3-1-43 0 0,0 1 0 0 0,0 0 1 0 0,0-1-1 0 0,0 1 0 0 0,0-1 1 0 0,0 1-1 0 0,0-1 0 0 0,0 0 1 0 0,1 1-1 0 0,-1-1 0 0 0,0 0 1 0 0,0 0-1 0 0,0 0 0 0 0,1 0 1 0 0,-1 1-1 0 0,1-1 0 0 0,-1 0 1 0 0,0-2-1 0 0,0 1 86 0 0,0 0-1 0 0,0-1 1 0 0,1 1 0 0 0,-1 0-1 0 0,1 0 1 0 0,0 0 0 0 0,0-1-1 0 0,0 1 1 0 0,0 0 0 0 0,0 0-1 0 0,0 0 1 0 0,0-1 0 0 0,1 1-1 0 0,-1 0 1 0 0,1 0 0 0 0,0 0-1 0 0,1-3 1 0 0,0 0-64 0 0,0 0 0 0 0,0 0 0 0 0,1 1 0 0 0,0-1 0 0 0,0 1 0 0 0,0 0 0 0 0,0 0 0 0 0,1 0 0 0 0,0 0 0 0 0,0 0 0 0 0,0 1 1 0 0,0 0-1 0 0,5-4 0 0 0,13-6 625 0 0,-17 9-543 0 0,1 0-1 0 0,1 0 1 0 0,-1 1-1 0 0,13-5 1 0 0,-17 8-217 0 0,0-1 0 0 0,0 1 0 0 0,0-1 0 0 0,0 1 0 0 0,0 0 0 0 0,1 0 0 0 0,-1 0 0 0 0,0 0 0 0 0,0 0 0 0 0,0 1 0 0 0,0-1 0 0 0,0 1 0 0 0,0-1 0 0 0,0 1 0 0 0,0 0 0 0 0,0 0 0 0 0,0 0 0 0 0,0 0 0 0 0,0 0 0 0 0,3 3 0 0 0,-2-2-34 0 0,0 1 0 0 0,0 0 1 0 0,0 1-1 0 0,0-1 0 0 0,-1 1 0 0 0,0-1 1 0 0,1 1-1 0 0,-1 0 0 0 0,-1-1 0 0 0,1 1 1 0 0,-1 0-1 0 0,1 0 0 0 0,-1 1 1 0 0,0-1-1 0 0,0 5 0 0 0,1 6 160 0 0,-1-1 1 0 0,-1 31-1 0 0,-3-16-91 0 0,-1 1 0 0 0,-9 36 0 0 0,-21 55 126 0 0,14-54-145 0 0,16-51 21 0 0,0 0 0 0 0,-2-1 0 0 0,0 1-1 0 0,-1-1 1 0 0,0 0 0 0 0,-1-1 0 0 0,-1 0 0 0 0,-16 20 0 0 0,19-28 482 0 0,7-8 565 0 0,14-12-154 0 0,-2 7-747 0 0,1 1 0 0 0,-1 0 1 0 0,1 1-1 0 0,20-4 0 0 0,57-7 294 0 0,-86 15-488 0 0,7 0 1 0 0,-1 1 0 0 0,0 1 0 0 0,1 0 0 0 0,-1 0 0 0 0,0 1 0 0 0,0 0 0 0 0,0 1 0 0 0,13 5 0 0 0,-9-3-426 0 0,0-1 0 0 0,1 0 0 0 0,17 1 0 0 0,-30-5 143 0 0,0 0 0 0 0,1-1-1 0 0,-1 1 1 0 0,1-1-1 0 0,-1 0 1 0 0,0 0-1 0 0,1 0 1 0 0,-1 0 0 0 0,0 0-1 0 0,0-1 1 0 0,0 0-1 0 0,0 1 1 0 0,5-5 0 0 0,1-3-1047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8:08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 22431 0 0,'0'0'2254'0'0,"-3"-2"-1520"0"0,-2 5 446 0 0,3-2-1069 0 0,1 1 0 0 0,0-1 0 0 0,0 1 0 0 0,0 0 1 0 0,0-1-1 0 0,0 1 0 0 0,0 0 0 0 0,0 0 0 0 0,0-1 0 0 0,1 1 0 0 0,-1 0 0 0 0,0 3 0 0 0,-4 27 537 0 0,4-19-432 0 0,-8 105 497 0 0,8-107-726 0 0,-2 67 498 0 0,4 0 1 0 0,10 82-1 0 0,-9-146-419 0 0,10 67 321 0 0,-11-70-622 0 0,-6-17 410 0 0,-1-6-2608 0 0,2 1-5624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8:09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95 8608 0 0,'0'0'1725'0'0,"0"-20"4070"0"0,2 16-5458 0 0,1 0 0 0 0,-1 0 0 0 0,1 0 0 0 0,0 1 0 0 0,0-1 0 0 0,0 0 0 0 0,1 1 0 0 0,-1 0 0 0 0,1 0 0 0 0,0 0 0 0 0,0 0 0 0 0,6-3 0 0 0,-2 2 62 0 0,0 0 0 0 0,1 0 0 0 0,-1 1 0 0 0,1 0 0 0 0,13-3 0 0 0,-18 5-375 0 0,0 1 0 0 0,0-1 0 0 0,0 1 0 0 0,0 0 0 0 0,0 0 0 0 0,0 0 0 0 0,0 0 0 0 0,0 1 0 0 0,0 0 0 0 0,0-1 0 0 0,0 1-1 0 0,0 1 1 0 0,0-1 0 0 0,-1 1 0 0 0,1-1 0 0 0,-1 1 0 0 0,1 0 0 0 0,-1 0 0 0 0,1 1 0 0 0,-1-1 0 0 0,0 1 0 0 0,0 0 0 0 0,0-1 0 0 0,-1 1 0 0 0,1 0-1 0 0,-1 1 1 0 0,3 3 0 0 0,0 2-29 0 0,-1-1 0 0 0,0 1 1 0 0,-1 0-1 0 0,0 0 0 0 0,0 0 0 0 0,-1 0 0 0 0,0 1 0 0 0,0-1 0 0 0,-1 1 0 0 0,-1 13 0 0 0,-1 17 232 0 0,-2-1-1 0 0,-2 1 1 0 0,-2-1-1 0 0,-1 0 1 0 0,-2-1-1 0 0,-23 57 1 0 0,33-95-227 0 0,-37 85 454 0 0,14-37 1922 0 0,47-45-772 0 0,-9-5-1572 0 0,0-2 0 0 0,0 1 0 0 0,17-8 1 0 0,-14 5-32 0 0,27-6 1 0 0,4 4-922 0 0,0 2-1 0 0,0 2 1 0 0,80 4 0 0 0,-103 1-1023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8:10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426 73 8288 0 0,'-11'-5'888'0'0,"-7"-9"-174"0"0,4 4 2805 0 0,-27-17-1 0 0,35 25-2995 0 0,1-1 0 0 0,-1 1 1 0 0,0 0-1 0 0,1 0 0 0 0,-1 0 0 0 0,0 1 0 0 0,0 0 0 0 0,0 0 0 0 0,-8 1 0 0 0,5-1-388 0 0,0 2-1 0 0,0-1 1 0 0,0 2 0 0 0,0-1-1 0 0,1 1 1 0 0,-1 0 0 0 0,0 1-1 0 0,1 0 1 0 0,-1 0 0 0 0,1 1-1 0 0,0 0 1 0 0,0 0 0 0 0,0 1-1 0 0,1 0 1 0 0,0 1 0 0 0,-13 11-1 0 0,7-2-83 0 0,0 1-1 0 0,1 1 1 0 0,1 0-1 0 0,0 0 1 0 0,1 1-1 0 0,1 0 1 0 0,1 1 0 0 0,1 0-1 0 0,0 0 1 0 0,2 0-1 0 0,0 1 1 0 0,1 0-1 0 0,1 0 1 0 0,1 0-1 0 0,0 1 1 0 0,2-1-1 0 0,1 0 1 0 0,0 0-1 0 0,1 1 1 0 0,10 37 0 0 0,-9-47 66 0 0,0 0 0 0 0,1-1 0 0 0,1 1 0 0 0,0-1 0 0 0,0-1 0 0 0,1 1 1 0 0,0-1-1 0 0,1 0 0 0 0,0 0 0 0 0,15 15 0 0 0,-16-19-19 0 0,1 0 1 0 0,-1 0-1 0 0,1 0 0 0 0,0-1 0 0 0,0 0 0 0 0,0-1 0 0 0,1 1 0 0 0,-1-1 0 0 0,1-1 0 0 0,0 1 1 0 0,0-2-1 0 0,0 1 0 0 0,0-1 0 0 0,0 0 0 0 0,15 0 0 0 0,-14-2-27 0 0,0 0 1 0 0,1-1-1 0 0,-1 0 0 0 0,0 0 1 0 0,0-1-1 0 0,0 0 0 0 0,0 0 0 0 0,-1-1 1 0 0,0-1-1 0 0,1 1 0 0 0,10-9 0 0 0,0-2 148 0 0,0-1-1 0 0,-1-1 0 0 0,19-21 0 0 0,-18 16-2 0 0,-2-1-1 0 0,0-1 0 0 0,-1 0 1 0 0,-1-1-1 0 0,-2 0 1 0 0,12-32-1 0 0,-19 42-236 0 0,-1 1 0 0 0,-1-1 0 0 0,-1 0 1 0 0,0 0-1 0 0,-1 0 0 0 0,0 0 0 0 0,-1-1 0 0 0,-1 1 0 0 0,-1 0 0 0 0,0-1 1 0 0,-1 1-1 0 0,0 0 0 0 0,-6-19 0 0 0,5 27-218 0 0,0 0 1 0 0,-1 1-1 0 0,1-1 1 0 0,-1 1-1 0 0,-1-1 1 0 0,1 1-1 0 0,-1 0 1 0 0,0 1-1 0 0,0-1 0 0 0,-1 1 1 0 0,0 0-1 0 0,-7-5 1 0 0,-10-3-1517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9:05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1148 300 3224 0 0,'-4'-21'143'0'0,"4"20"-135"0"0,-1 0 0 0 0,1 0 0 0 0,-1 0 0 0 0,1 0 0 0 0,-1 0 0 0 0,1 0 0 0 0,-1 0 1 0 0,0 0-1 0 0,1 1 0 0 0,-1-1 0 0 0,0 0 0 0 0,0 0 0 0 0,0 1 0 0 0,0-1 0 0 0,1 1 1 0 0,-1-1-1 0 0,0 1 0 0 0,0-1 0 0 0,-2 0 0 0 0,1 0-1 0 0,-17-11 1074 0 0,10 7 132 0 0,0 0 0 0 0,1 0-1 0 0,0-1 1 0 0,0-1 0 0 0,0 1 0 0 0,1-1 0 0 0,-7-8 0 0 0,6 5-858 0 0,-1 1 1 0 0,-18-17-1 0 0,-8-8 267 0 0,24 23-363 0 0,0 1 0 0 0,-1 1 0 0 0,0 0 0 0 0,0 0 0 0 0,-20-9 1 0 0,26 14-116 0 0,-2 0 103 0 0,0 1-1 0 0,0 0 0 0 0,-1 0 1 0 0,-15-3-1 0 0,-10-3 374 0 0,14 4-306 0 0,0 1-1 0 0,-1 0 1 0 0,0 2-1 0 0,0 0 0 0 0,-31 2 1 0 0,39 0-197 0 0,-3 1-10 0 0,0 1-1 0 0,0 0 1 0 0,-1 1 0 0 0,2 0 0 0 0,-1 1 0 0 0,0 1 0 0 0,1 1-1 0 0,0 0 1 0 0,0 1 0 0 0,-23 15 0 0 0,15-7-88 0 0,0 2 0 0 0,2 0 1 0 0,0 1-1 0 0,1 1 0 0 0,-26 32 0 0 0,27-29-13 0 0,-89 115 124 0 0,88-107-39 0 0,0 0 0 0 0,-27 61-1 0 0,39-71-67 0 0,1 0 1 0 0,0 1-1 0 0,2 0 0 0 0,1 0 0 0 0,0 1 0 0 0,2-1 0 0 0,0 1 0 0 0,2 25 0 0 0,2-18 8 0 0,1 1 0 0 0,2 0-1 0 0,0-1 1 0 0,2 0 0 0 0,15 39-1 0 0,-2-15-30 0 0,51 97 0 0 0,48 36 80 0 0,-85-140-28 0 0,75 77 0 0 0,-66-79 111 0 0,2-3-1 0 0,52 36 1 0 0,-80-65-41 0 0,0-2 0 0 0,0 0 0 0 0,1-1 1 0 0,0 0-1 0 0,0-2 0 0 0,1 0 0 0 0,0-1 0 0 0,0-1 1 0 0,0-1-1 0 0,29 3 0 0 0,-27-6 75 0 0,0-1-1 0 0,-1-1 1 0 0,1-1 0 0 0,0-1-1 0 0,0-1 1 0 0,26-8-1 0 0,-21 4 49 0 0,0-2 0 0 0,0-1 0 0 0,-2-2-1 0 0,32-19 1 0 0,6-9 301 0 0,76-65-1 0 0,-103 74-418 0 0,47-54-1 0 0,-65 64-58 0 0,-1 0 1 0 0,-1-1-1 0 0,-1 0 1 0 0,-1-1-1 0 0,-1-1 0 0 0,-2 0 1 0 0,0 0-1 0 0,-2-1 0 0 0,0-1 1 0 0,-2 1-1 0 0,-1-1 1 0 0,-1 0-1 0 0,-1 0 0 0 0,-2 0 1 0 0,0 0-1 0 0,-2-1 0 0 0,-6-35 1 0 0,2 35 3 0 0,-1 1 0 0 0,-1 0 0 0 0,-1 0 0 0 0,-2 0 1 0 0,0 1-1 0 0,-2 1 0 0 0,-30-48 0 0 0,-7 4 4 0 0,-3 2 0 0 0,-3 3 0 0 0,-82-75 0 0 0,104 111-76 0 0,-2 2 0 0 0,0 1 0 0 0,-2 1 0 0 0,-62-29 0 0 0,98 53-26 0 0,-5-4-14 0 0,0 1 1 0 0,-1 1-1 0 0,1-1 1 0 0,-1 1-1 0 0,-11-2 1 0 0,-6 4-2517 0 0,17 0 967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9:24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1588 15464 0 0,'0'0'1399'0'0,"6"-6"-628"0"0,10-10-69 0 0,0 0 0 0 0,-2-2 0 0 0,20-28 0 0 0,-16 20-289 0 0,111-137 1359 0 0,21-28-312 0 0,39-69-204 0 0,-109 159-829 0 0,198-241-283 0 0,25 24 1293 0 0,-285 301-1603 0 0,27-24 29 0 0,-40 37 99 0 0,0 1 0 0 0,0 0 0 0 0,0 0 0 0 0,0 0 0 0 0,0 1 1 0 0,1-1-1 0 0,10-2 0 0 0,-16 5 5 0 0,1 0 0 0 0,-1 0 0 0 0,0 0 0 0 0,1 0 0 0 0,-1 0 0 0 0,1-1 0 0 0,-1 1 0 0 0,0 0 0 0 0,1 0 0 0 0,-1 0 0 0 0,0 1 0 0 0,1-1 0 0 0,-1 0 0 0 0,0 0 0 0 0,1 0 0 0 0,-1 0 0 0 0,1 0 0 0 0,-1 0 0 0 0,0 0 0 0 0,1 1 0 0 0,-1-1 1 0 0,0 0-1 0 0,0 0 0 0 0,1 0 0 0 0,-1 1 0 0 0,0-1 0 0 0,0 0 0 0 0,1 0 0 0 0,-1 1 0 0 0,0-1 0 0 0,0 0 0 0 0,1 1 0 0 0,-1-1 0 0 0,0 0 0 0 0,0 1 0 0 0,0-1 0 0 0,0 1 0 0 0,1 15-1919 0 0,-1-10 1301 0 0,0 6-871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7:49:24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1144 19351 0 0,'0'0'439'0'0,"6"11"1065"0"0,-4-10-1459 0 0,0 0 1 0 0,0 1-1 0 0,0-1 0 0 0,0 0 0 0 0,1 0 1 0 0,-1 0-1 0 0,0-1 0 0 0,0 1 1 0 0,1 0-1 0 0,-1-1 0 0 0,1 0 1 0 0,-1 1-1 0 0,0-1 0 0 0,1 0 0 0 0,-1 0 1 0 0,1 0-1 0 0,-1-1 0 0 0,0 1 1 0 0,1-1-1 0 0,-1 1 0 0 0,3-2 1 0 0,1 0 155 0 0,0 0 1 0 0,0 0 0 0 0,0-1 0 0 0,-1 0-1 0 0,1 0 1 0 0,-1 0 0 0 0,6-5 0 0 0,6-8 262 0 0,-1-2 0 0 0,0 1 0 0 0,-1-2 0 0 0,13-21 0 0 0,7-10 182 0 0,-25 38-497 0 0,157-210 983 0 0,-87 118-1208 0 0,116-114-1 0 0,2-15 522 0 0,-183 214-549 0 0,27-26 0 0 0,-19 24-368 0 0,1 1-1 0 0,29-19 1 0 0,-41 31-649 0 0,1 1-1 0 0,0 0 0 0 0,23-8 1 0 0,-16 9-7076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3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0 4144 0 0,'0'0'319'0'0,"-6"5"305"0"0,-21 16 8010 0 0,3 2-3364 0 0,9-7-3517 0 0,-14 20 0 0 0,12-12-1648 0 0,2 1 1 0 0,-21 43-1 0 0,18-36-63 0 0,14-26-354 0 0,0 0-1 0 0,1 0 1 0 0,0 1-1 0 0,0-1 1 0 0,0 1-1 0 0,1-1 1 0 0,-3 12-1 0 0,4-6-7042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4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1 631 16096 0 0,'3'-5'806'0'0,"1"0"0"0"0,-1 0 0 0 0,0 0 0 0 0,0 0 0 0 0,3-9 1 0 0,13-35 615 0 0,-18 44-1130 0 0,58-136 2444 0 0,-36 92-2111 0 0,-2 0 0 0 0,16-65 0 0 0,-16 4 483 0 0,-7 36-127 0 0,-14 74-957 0 0,-3 14-19 0 0,-2 29-1 0 0,4 6 48 0 0,0-11 28 0 0,2 0 0 0 0,8 64-1 0 0,-7-93-79 0 0,0 2 0 0 0,0-1 0 0 0,0 0 0 0 0,1 0 0 0 0,0 0 0 0 0,0 0 0 0 0,1 0 0 0 0,9 14 0 0 0,-13-23 0 0 0,1-1 0 0 0,-1 1 0 0 0,1 0 0 0 0,-1-1 0 0 0,1 1 0 0 0,-1-1 0 0 0,1 1 0 0 0,-1-1 0 0 0,1 1 0 0 0,0-1 0 0 0,-1 1 0 0 0,1-1 0 0 0,0 1 0 0 0,-1-1 0 0 0,1 0 0 0 0,0 1 0 0 0,-1-1 0 0 0,1 0 0 0 0,0 0 0 0 0,0 0 0 0 0,-1 0 0 0 0,1 0 0 0 0,0 1 0 0 0,0-1 0 0 0,-1 0 0 0 0,1-1 0 0 0,0 1 0 0 0,0 0 0 0 0,0 0 0 0 0,-1 0 0 0 0,1 0 0 0 0,0-1 0 0 0,-1 1 0 0 0,1 0 0 0 0,0-1 0 0 0,0 1 0 0 0,-1 0 0 0 0,1-1 0 0 0,-1 1 0 0 0,1-1 0 0 0,0 1 0 0 0,-1-1 0 0 0,1 1 0 0 0,-1-1 0 0 0,1 1 0 0 0,-1-1 0 0 0,1 0 0 0 0,-1 1 0 0 0,1-2 0 0 0,3-5 0 0 0,0 1 0 0 0,0-1 0 0 0,5-13 0 0 0,-7 14 0 0 0,9-22 0 0 0,-2-1 0 0 0,9-51 0 0 0,-5 23 0 0 0,-6 24-212 0 0,5-19-684 0 0,-10 47 779 0 0,0 0 1 0 0,0 0-1 0 0,0 0 0 0 0,1 1 0 0 0,0-1 0 0 0,-1 1 0 0 0,8-9 0 0 0,-8 12-96 0 0,-1 0-1 0 0,1 0 0 0 0,-1 0 0 0 0,1 0 0 0 0,-1 0 0 0 0,1 0 0 0 0,0 1 0 0 0,0-1 0 0 0,-1 0 0 0 0,1 1 0 0 0,0 0 0 0 0,0-1 0 0 0,-1 1 1 0 0,1 0-1 0 0,0 0 0 0 0,0 0 0 0 0,0 0 0 0 0,0 0 0 0 0,2 1 0 0 0,14 0-1345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4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38 5984 0 0,'-18'2'1002'0'0,"15"-2"488"0"0,-18 0 6345 0 0,0 3-3511 0 0,18-3-4117 0 0,0 1-1 0 0,1 0 1 0 0,-1-1-1 0 0,1 1 1 0 0,-1 0-1 0 0,1 1 1 0 0,0-1-1 0 0,0 0 1 0 0,-1 1-1 0 0,1-1 1 0 0,0 1-1 0 0,0-1 0 0 0,-3 5 1 0 0,-12 8 398 0 0,15-12-542 0 0,-1 0-1 0 0,1 0 1 0 0,0 0-1 0 0,0 1 1 0 0,-1-1-1 0 0,1 0 1 0 0,-2 4-1 0 0,0 1 48 0 0,2-3-32 0 0,-1 0 0 0 0,1 1 0 0 0,0-1 0 0 0,0 1 0 0 0,0-1 0 0 0,0 1 0 0 0,1 0 0 0 0,0-1 0 0 0,-1 7 0 0 0,1-6-77 0 0,0 1 1 0 0,1 0 0 0 0,-1-1 0 0 0,1 1 0 0 0,0-1 0 0 0,1 1 0 0 0,0-1 0 0 0,-1 1 0 0 0,2-1 0 0 0,-1 1 0 0 0,1-1 0 0 0,-1 0-1 0 0,2 1 1 0 0,-1-1 0 0 0,3 5 0 0 0,-4-10-2 0 0,-1 1 0 0 0,0-1 0 0 0,0 0 0 0 0,1 1 0 0 0,-1-1 0 0 0,0 0 0 0 0,0 1 0 0 0,1-1 0 0 0,-1 0 0 0 0,0 0 0 0 0,1 1 0 0 0,-1-1 0 0 0,1 0 0 0 0,-1 0 0 0 0,0 0 0 0 0,1 1 0 0 0,-1-1 0 0 0,1 0 0 0 0,-1 0 0 0 0,0 0 0 0 0,1 0 0 0 0,-1 0 0 0 0,1 0 0 0 0,-1 0 0 0 0,1 0 0 0 0,-1 0 0 0 0,1 0 0 0 0,11-8 0 0 0,-8 5 0 0 0,-1-1 0 0 0,0 1 0 0 0,0-1 0 0 0,3-6 0 0 0,2-9 522 0 0,0 0 0 0 0,-1 0-1 0 0,4-22 1 0 0,-4 15 187 0 0,11-27-1 0 0,-14 41-446 0 0,-3 10-196 0 0,-1 0 1 0 0,1 0-1 0 0,-1-1 1 0 0,1 1-1 0 0,0 0 1 0 0,0 0-1 0 0,0 0 1 0 0,0 0-1 0 0,1 0 0 0 0,-1 0 1 0 0,0 1-1 0 0,1-1 1 0 0,-1 0-1 0 0,3-1 1 0 0,-3 3 106 0 0,0 0-167 0 0,0 1 0 0 0,0 0 0 0 0,0 0 0 0 0,0 0 0 0 0,-1 0 0 0 0,1 0 0 0 0,0 0 0 0 0,0 0 0 0 0,-1 0 0 0 0,1 0 0 0 0,-1 1 0 0 0,1 1 0 0 0,1 0-4 0 0,2 7-249 0 0,0 1 0 0 0,5 21 0 0 0,-4-11-289 0 0,20 59-6992 0 0,-23-67 5341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5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1 343 3224 0 0,'0'0'11166'0'0,"5"-13"-6903"0"0,40-95 2581 0 0,-29 76-5983 0 0,55-103 2305 0 0,-66 126-3114 0 0,-4 5 59 0 0,2 0 0 0 0,-1 0 0 0 0,0 0 0 0 0,1 1-1 0 0,0-1 1 0 0,0 1 0 0 0,6-7 0 0 0,-9 10-104 0 0,1 0-1 0 0,-1 0 1 0 0,0 0 0 0 0,1 0-1 0 0,-1 0 1 0 0,0-1 0 0 0,1 1-1 0 0,-1 0 1 0 0,0 0 0 0 0,1 0-1 0 0,-1 0 1 0 0,0 0 0 0 0,1 0-1 0 0,-1 0 1 0 0,0 0 0 0 0,1 0-1 0 0,-1 0 1 0 0,0 1 0 0 0,1-1-1 0 0,-1 0 1 0 0,0 0 0 0 0,0 0-1 0 0,1 0 1 0 0,-1 0 0 0 0,0 1-1 0 0,1-1 1 0 0,-1 0 0 0 0,0 0-1 0 0,0 0 1 0 0,1 1 0 0 0,-1-1-1 0 0,0 0 1 0 0,0 0 0 0 0,0 1-1 0 0,1-1 1 0 0,-1 0 0 0 0,0 0-1 0 0,0 1 1 0 0,0-1 0 0 0,0 0-1 0 0,0 1 1 0 0,3 3-11 0 0,-1 1-1 0 0,0-1 1 0 0,0 1 0 0 0,0 0-1 0 0,-1 0 1 0 0,1 0-1 0 0,-1 0 1 0 0,-1-1 0 0 0,2 11-1 0 0,1 11-24 0 0,1-8-24 0 0,-4-12 16 0 0,1 1 1 0 0,1-1-1 0 0,2 8 1 0 0,-2-5-2 0 0,-2-8 29 0 0,0 0 0 0 0,1 0 1 0 0,-1 1-1 0 0,0-1 0 0 0,1 0 1 0 0,-1 0-1 0 0,0 0 1 0 0,1 0-1 0 0,-1 0 0 0 0,1 0 1 0 0,0 0-1 0 0,-1 0 0 0 0,1 0 1 0 0,0 0-1 0 0,-1-1 0 0 0,1 1 1 0 0,0 0-1 0 0,0 0 0 0 0,0-1 1 0 0,0 1-1 0 0,0 0 0 0 0,1 0 1 0 0,-1 0 8 0 0,0-1 1 0 0,0 1-1 0 0,1-1 1 0 0,-1 0-1 0 0,0 1 0 0 0,0-1 1 0 0,0 0-1 0 0,0 1 1 0 0,1-1-1 0 0,-1 0 1 0 0,0 0-1 0 0,0 0 1 0 0,0 0-1 0 0,1 0 0 0 0,-1 0 1 0 0,0-1-1 0 0,0 1 1 0 0,0 0-1 0 0,0-1 1 0 0,0 1-1 0 0,1-1 1 0 0,-1 1-1 0 0,0-1 0 0 0,0 1 1 0 0,0-1-1 0 0,0 0 1 0 0,0 1-1 0 0,0-1 1 0 0,-1 0-1 0 0,3-2 1 0 0,2-2 8 0 0,0 0 0 0 0,-1-1 1 0 0,8-12-1 0 0,-8 12-7 0 0,-1 0-1 0 0,0 2-3 0 0,-1 0-1 0 0,1 0 0 0 0,0 0 1 0 0,4-4-1 0 0,7 18-69 0 0,-11-8 56 0 0,-1 1 0 0 0,1-1 0 0 0,-1 1 0 0 0,1 0-1 0 0,2 4 1 0 0,-3-4 14 0 0,-1-1 0 0 0,1 0 0 0 0,-1 1 0 0 0,1-1 0 0 0,0 0 0 0 0,0 0 0 0 0,0-1 0 0 0,0 1-1 0 0,0 0 1 0 0,0-1 0 0 0,1 1 0 0 0,3 1 0 0 0,0-1 28 0 0,-5-1-40 0 0,1 0 0 0 0,-1-1-1 0 0,1 1 1 0 0,-1 0 0 0 0,1-1-1 0 0,0 0 1 0 0,-1 1 0 0 0,1-1 0 0 0,0 0-1 0 0,0 0 1 0 0,-1 0 0 0 0,1 0 0 0 0,0 0-1 0 0,-1 0 1 0 0,1 0 0 0 0,0-1-1 0 0,-1 1 1 0 0,1-1 0 0 0,0 1 0 0 0,-1-1-1 0 0,2 0 1 0 0,5-4 10 0 0,-1 1 0 0 0,0-1 0 0 0,0-1 0 0 0,0 1 0 0 0,-1-1 0 0 0,1 0 0 0 0,-2-1 0 0 0,1 1 0 0 0,-1-1 0 0 0,0 0 0 0 0,0-1 0 0 0,-1 1 0 0 0,0-1 0 0 0,0 0 0 0 0,-1 0 0 0 0,0 0 0 0 0,3-14 0 0 0,-5 21 19 0 0,-1 0 0 0 0,0 0 0 0 0,0 0 0 0 0,0 0 0 0 0,0 0 0 0 0,0-1 0 0 0,-1 1 0 0 0,1 0 0 0 0,0 0 0 0 0,0 0-1 0 0,-1 0 1 0 0,1 0 0 0 0,0 0 0 0 0,-1 0 0 0 0,1 0 0 0 0,-1 0 0 0 0,0 0 0 0 0,1 0 0 0 0,-1 0 0 0 0,0 1 0 0 0,1-1 0 0 0,-1 0 0 0 0,0 0 0 0 0,0 1 0 0 0,0-1 0 0 0,0 0 0 0 0,0 1-1 0 0,-1-1 1 0 0,1 0-8 0 0,1 1-1 0 0,-1 0 1 0 0,0-1-1 0 0,0 1 1 0 0,0 0 0 0 0,0 0-1 0 0,0 0 1 0 0,0 0-1 0 0,0 0 1 0 0,0 0-1 0 0,0 0 1 0 0,0 0-1 0 0,1 0 1 0 0,-1 1-1 0 0,0-1 1 0 0,0 0-1 0 0,0 1 1 0 0,0-1-1 0 0,0 0 1 0 0,1 1-1 0 0,-1-1 1 0 0,0 1-1 0 0,0-1 1 0 0,0 2-1 0 0,-1-1-2 0 0,-2 2 15 0 0,0 0 1 0 0,0 0-1 0 0,1 1 0 0 0,-1-1 0 0 0,1 1 1 0 0,0 0-1 0 0,0 0 0 0 0,0 0 1 0 0,1 0-1 0 0,0 1 0 0 0,-1-1 0 0 0,1 1 1 0 0,1-1-1 0 0,-1 1 0 0 0,1 0 0 0 0,-2 7 1 0 0,1 0 57 0 0,1 1 1 0 0,0-1 0 0 0,0 0-1 0 0,2 0 1 0 0,1 18-1 0 0,-1-24-61 0 0,0 0 0 0 0,0 0 0 0 0,1 0 0 0 0,-1 0-1 0 0,1 0 1 0 0,0-1 0 0 0,1 1 0 0 0,0-1-1 0 0,0 0 1 0 0,0 1 0 0 0,6 6 0 0 0,-6-9-219 0 0,0 0 0 0 0,0 0 0 0 0,1 0 1 0 0,-1-1-1 0 0,1 1 0 0 0,-1-1 0 0 0,1 0 0 0 0,0 0 1 0 0,0 0-1 0 0,0-1 0 0 0,0 1 0 0 0,0-1 0 0 0,0 0 1 0 0,1 0-1 0 0,-1-1 0 0 0,0 1 0 0 0,0-1 0 0 0,5 0 0 0 0,34-2-1520 0 0,0 0-19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16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62 178 3224 0 0,'0'0'1363'0'0,"-21"5"8131"0"0,11-8-7419 0 0,-10-3 2306 0 0,19 4-4190 0 0,0 0 0 0 0,0 0 0 0 0,0 0 0 0 0,1 0 0 0 0,-1 0 0 0 0,1 0 0 0 0,-1-1 0 0 0,1 1 0 0 0,0 0 0 0 0,0 0 0 0 0,0-1 0 0 0,0 1 0 0 0,0 0 0 0 0,1 0 0 0 0,-1 0 0 0 0,1-1 0 0 0,-1 1 0 0 0,2-3 1 0 0,1-3 98 0 0,0 0 0 0 0,1 0 0 0 0,8-13 0 0 0,-6 12-47 0 0,1 0 0 0 0,0 1-1 0 0,0-1 1 0 0,1 2 0 0 0,0-1-1 0 0,0 1 1 0 0,14-8 0 0 0,4 3 7 0 0,-18 11-190 0 0,-2 3-37 0 0,-5-1-22 0 0,1 0 1 0 0,-1 0 0 0 0,0-1-1 0 0,0 1 1 0 0,1 0-1 0 0,-1 0 1 0 0,0 0-1 0 0,0 0 1 0 0,0 1 0 0 0,0-1-1 0 0,0 0 1 0 0,0 0-1 0 0,0 1 1 0 0,-1-1-1 0 0,1 0 1 0 0,0 1 0 0 0,-1-1-1 0 0,1 1 1 0 0,-1-1-1 0 0,1 1 1 0 0,-1-1 0 0 0,0 1-1 0 0,0-1 1 0 0,1 1-1 0 0,-1-1 1 0 0,0 1-1 0 0,-1-1 1 0 0,1 1 0 0 0,0-1-1 0 0,0 1 1 0 0,-1 2-1 0 0,0-3 2 0 0,0 8 7 0 0,-1 0-1 0 0,0 0 1 0 0,-1-1-1 0 0,0 1 1 0 0,0-1-1 0 0,-8 14 1 0 0,9-18 1 0 0,-1 0-1 0 0,1 0 1 0 0,-1-1 0 0 0,0 1 0 0 0,0-1 0 0 0,0 0 0 0 0,0 0-1 0 0,0 0 1 0 0,-1 0 0 0 0,0 0 0 0 0,1-1 0 0 0,-1 0 0 0 0,0 0-1 0 0,0 0 1 0 0,-6 2 0 0 0,8-4-19 0 0,0 0 0 0 0,1 0-1 0 0,-1 0 1 0 0,1 0 0 0 0,-1 0-1 0 0,1 0 1 0 0,-1-1 0 0 0,1 1 0 0 0,0-1-1 0 0,-1 1 1 0 0,1-1 0 0 0,-1 1-1 0 0,1-1 1 0 0,0 0 0 0 0,-1 0 0 0 0,1 0-1 0 0,0 0 1 0 0,0 0 0 0 0,0 0-1 0 0,0 0 1 0 0,0 0 0 0 0,0 0 0 0 0,0 0-1 0 0,0 0 1 0 0,0-1 0 0 0,0 1-1 0 0,0-3 1 0 0,-1-2 8 0 0,1 1 0 0 0,0-1 0 0 0,0 1 0 0 0,0-11 0 0 0,2 14 0 0 0,-1 0 0 0 0,0 0 0 0 0,1 0 0 0 0,-1 0 0 0 0,1 0 0 0 0,-1 0 0 0 0,1 0 0 0 0,0 0 0 0 0,0 0 0 0 0,0 1 0 0 0,0-1 0 0 0,0 0 0 0 0,0 1 0 0 0,2-3 0 0 0,9-11 581 0 0,8-7 677 0 0,-13 16-1150 0 0,-3 2-57 0 0,1 0 0 0 0,0 0 0 0 0,7-4 0 0 0,-10 7-42 0 0,-1 1 0 0 0,0-1 0 0 0,1 0 0 0 0,-1 1 0 0 0,1 0 0 0 0,-1-1 0 0 0,0 1 0 0 0,1 0 0 0 0,-1-1 0 0 0,1 1 0 0 0,-1 0 0 0 0,1 0 0 0 0,-1 0 0 0 0,1 0 0 0 0,-1 1 0 0 0,1-1 0 0 0,-1 0 0 0 0,1 1 0 0 0,1 0 0 0 0,-2-1-7 0 0,0 1 0 0 0,-1-1 0 0 0,1 0 0 0 0,0 1 0 0 0,-1-1 0 0 0,1 1 0 0 0,-1-1 0 0 0,1 1 0 0 0,-1-1 0 0 0,1 1 0 0 0,-1-1 0 0 0,1 1 0 0 0,-1 0 0 0 0,1-1 0 0 0,-1 1 0 0 0,0 0 0 0 0,1-1 0 0 0,-1 1 0 0 0,0 0 0 0 0,1-1 0 0 0,-1 1 0 0 0,0 0 0 0 0,0 0 0 0 0,0 0 0 0 0,1 2 1 0 0,0 1-14 0 0,-1 0 0 0 0,1 0-1 0 0,-1 0 1 0 0,0 0 0 0 0,0 0 0 0 0,0 1-1 0 0,0-1 1 0 0,-1 0 0 0 0,1 0 0 0 0,-1 0-1 0 0,0 0 1 0 0,-3 7 0 0 0,0-2-19 0 0,0 0 0 0 0,-1 0 1 0 0,0 0-1 0 0,-7 10 0 0 0,9-16 82 0 0,0 1 0 0 0,0 0 0 0 0,-1-1 0 0 0,0 0-1 0 0,1 0 1 0 0,-1 0 0 0 0,-1 0 0 0 0,1-1-1 0 0,0 0 1 0 0,-1 1 0 0 0,1-2 0 0 0,-7 3 0 0 0,9-3-14 0 0,0 0 0 0 0,-1-1 0 0 0,1 1 1 0 0,0-1-1 0 0,0 0 0 0 0,-1 1 0 0 0,1-1 1 0 0,0 0-1 0 0,0 0 0 0 0,-1-1 0 0 0,1 1 1 0 0,0 0-1 0 0,0-1 0 0 0,-1 1 0 0 0,1-1 1 0 0,0 0-1 0 0,0 0 0 0 0,0 0 0 0 0,0 0 1 0 0,0 0-1 0 0,0 0 0 0 0,0-1 0 0 0,0 1 1 0 0,1 0-1 0 0,-1-1 0 0 0,0 0 0 0 0,1 1 1 0 0,-3-4-1 0 0,4 3-35 0 0,-1 0 0 0 0,0 0-1 0 0,1 0 1 0 0,-1 0 0 0 0,1 0 0 0 0,0 0 0 0 0,-1-1-1 0 0,1 1 1 0 0,0 0 0 0 0,1 0 0 0 0,-1 0 0 0 0,0 0-1 0 0,0-1 1 0 0,1 1 0 0 0,0 0 0 0 0,-1 0 0 0 0,1 0-1 0 0,0 0 1 0 0,1-2 0 0 0,0-2 14 0 0,1 1 0 0 0,0 0 0 0 0,0 0 1 0 0,0 0-1 0 0,1 0 0 0 0,4-4 0 0 0,-6 6-17 0 0,3-3-10 0 0,1 1 0 0 0,-1-1 1 0 0,1 1-1 0 0,0 0 1 0 0,0 1-1 0 0,1 0 1 0 0,-1 0-1 0 0,1 0 1 0 0,7-3-1 0 0,-13 7 10 0 0,-1 0 0 0 0,1 0 0 0 0,0 0 0 0 0,-1 0 0 0 0,1-1 0 0 0,-1 1 0 0 0,1 0 0 0 0,0 0 0 0 0,-1 0 0 0 0,1 0 0 0 0,-1 1 0 0 0,1-1 0 0 0,-1 0 0 0 0,1 0 0 0 0,0 0 0 0 0,-1 0 0 0 0,1 0 0 0 0,-1 1 0 0 0,1-1-1 0 0,-1 0 1 0 0,1 1 0 0 0,-1-1 0 0 0,1 0 0 0 0,-1 1 0 0 0,1-1 0 0 0,-1 0 0 0 0,0 1 0 0 0,1-1 0 0 0,-1 1 0 0 0,1-1 0 0 0,-1 1 0 0 0,0-1 0 0 0,0 1 0 0 0,1-1 0 0 0,-1 1 0 0 0,0-1 0 0 0,0 1 0 0 0,1 1 0 0 0,-1 0 2 0 0,1 0-1 0 0,-1 0 1 0 0,0 0 0 0 0,0 0-1 0 0,0 0 1 0 0,0 0-1 0 0,0 4 1 0 0,-1-3 10 0 0,1 0-1 0 0,-1-1 1 0 0,0 1-1 0 0,0 0 1 0 0,0 0-1 0 0,-1-1 1 0 0,1 1-1 0 0,0-1 1 0 0,-1 1-1 0 0,0-1 1 0 0,0 1 0 0 0,0-1-1 0 0,0 0 1 0 0,0 0-1 0 0,0 0 1 0 0,0 0-1 0 0,-1-1 1 0 0,1 1-1 0 0,-5 2 1 0 0,-3 0 38 0 0,1 0 0 0 0,-1-1 0 0 0,0 0 1 0 0,-13 2-1 0 0,15-3-45 0 0,1 1-3441 0 0,12 1 1717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17.7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24 723 2760 0 0,'-4'6'3777'0'0,"0"5"855"0"0,3-9-3846 0 0,0 1 0 0 0,0 0 0 0 0,0 0 0 0 0,1 0 0 0 0,-1 0 0 0 0,0 4 0 0 0,1-6-234 0 0,-9 21 7194 0 0,11-38-5746 0 0,-2 15-2202 0 0,14-107 2313 0 0,-7 40-1574 0 0,1-6-94 0 0,14-83 289 0 0,-9 42-207 0 0,-2 11-1 0 0,-8 70-358 0 0,-3 24-95 0 0,1 1 0 0 0,3-16 0 0 0,-4 13-18 0 0,0 12-55 0 0,1 0-1 0 0,-1 0 1 0 0,0 0 0 0 0,0 0-1 0 0,1 1 1 0 0,-1-1 0 0 0,0 0-1 0 0,0 0 1 0 0,1 0-1 0 0,-1 0 1 0 0,0 0 0 0 0,0 0-1 0 0,1 0 1 0 0,-1 1 0 0 0,0-1-1 0 0,0 0 1 0 0,0 0 0 0 0,1 0-1 0 0,-1 0 1 0 0,0 1 0 0 0,0-1-1 0 0,0 0 1 0 0,0 0 0 0 0,0 1-1 0 0,1-1 1 0 0,-1 0-1 0 0,0 0 1 0 0,0 0 0 0 0,0 1-1 0 0,0-1 1 0 0,0 0 0 0 0,0 0-1 0 0,0 1 1 0 0,7 11-126 0 0,-4-5 143 0 0,-1 1 1 0 0,0-1-1 0 0,0 1 0 0 0,1 12 1 0 0,2 10 100 0 0,10 28-102 0 0,2 11-14 0 0,28 74 1 0 0,-28-92-1 0 0,-9-27 0 0 0,14 31 0 0 0,-19-48 0 0 0,0-1 0 0 0,0 0 0 0 0,1 0 0 0 0,0-1 0 0 0,0 1 0 0 0,1-1 0 0 0,-1 1 0 0 0,1-1 0 0 0,9 6 0 0 0,-13-10 1 0 0,0 0 1 0 0,1 0-1 0 0,-1 0 0 0 0,0-1 1 0 0,1 1-1 0 0,-1 0 0 0 0,0-1 1 0 0,1 1-1 0 0,-1-1 0 0 0,1 0 1 0 0,-1 1-1 0 0,1-1 0 0 0,-1 0 1 0 0,1 0-1 0 0,-1 0 0 0 0,1 0 1 0 0,-1 0-1 0 0,1 0 0 0 0,-1 0 1 0 0,1-1-1 0 0,2 0 0 0 0,-2 0 5 0 0,1 0 0 0 0,-1-1-1 0 0,1 1 1 0 0,-1-1 0 0 0,0 1 0 0 0,0-1-1 0 0,0 0 1 0 0,0 0 0 0 0,0 0 0 0 0,0 0-1 0 0,1-3 1 0 0,2-4 18 0 0,0 1-1 0 0,0-1 1 0 0,-1 0 0 0 0,-1 0-1 0 0,6-18 1 0 0,-4-2 96 0 0,3-40 0 0 0,-3 19-29 0 0,11-302-45 0 0,-16 349-202 0 0,0 1 0 0 0,0 0 0 0 0,0-1 0 0 0,1 1 0 0 0,-1 0 0 0 0,0-1 0 0 0,2-1 0 0 0,-2 3 48 0 0,0 1-1 0 0,0 0 0 0 0,1-1 1 0 0,-1 1-1 0 0,0 0 0 0 0,0-1 1 0 0,1 1-1 0 0,-1 0 0 0 0,0 0 1 0 0,1-1-1 0 0,-1 1 0 0 0,0 0 1 0 0,1 0-1 0 0,-1 0 0 0 0,0-1 0 0 0,1 1 1 0 0,-1 0-1 0 0,0 0 0 0 0,1 0 1 0 0,-1 0-1 0 0,1 0 0 0 0,-1 0 1 0 0,0 0-1 0 0,1 0 0 0 0,-1 0 1 0 0,1 0-1 0 0,-1 0 0 0 0,0 0 1 0 0,1 0-1 0 0,-1 0 0 0 0,0 0 1 0 0,1 0-1 0 0,-1 0 0 0 0,1 0 1 0 0,-1 1-1 0 0,0-1 0 0 0,1 0 1 0 0,-1 0-1 0 0,0 0 0 0 0,1 1 1 0 0,-1-1-1 0 0,0 0 0 0 0,0 1 1 0 0,1-1-1 0 0,7 5-2122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17.1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15 16991 0 0,'0'0'778'0'0,"-8"-8"284"0"0,7 1 788 0 0,1 8-1744 0 0,-1-1-1 0 0,0 0 1 0 0,1 0 0 0 0,-1 0 0 0 0,1 0 0 0 0,-1 1 0 0 0,0-1-1 0 0,1 0 1 0 0,-1 1 0 0 0,1-1 0 0 0,-1 0 0 0 0,1 1 0 0 0,-1-1-1 0 0,1 1 1 0 0,-1-1 0 0 0,1 1 0 0 0,0-1 0 0 0,-1 1 0 0 0,1-1-1 0 0,-1 2 1 0 0,-3 14 317 0 0,-5 31 0 0 0,5-24 278 0 0,-5 75 416 0 0,-18 116-1117 0 0,23-181-9 0 0,2-18 120 0 0,0 0 1 0 0,-7 22 0 0 0,3-31-2799 0 0,3-3 1032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17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0 234 13736 0 0,'0'0'1245'0'0,"1"-10"315"0"0,1 0 12 0 0,1 0 1 0 0,0 1-1 0 0,6-12 1 0 0,2-1-532 0 0,16-22 0 0 0,-10 17 63 0 0,-10 17-762 0 0,0 0 0 0 0,0 0 0 0 0,1 1 0 0 0,0 0-1 0 0,14-12 1 0 0,-20 19-329 0 0,-1 1-1 0 0,1 0 1 0 0,-1 0-1 0 0,1 0 1 0 0,0 0-1 0 0,-1 0 1 0 0,1 1-1 0 0,0-1 0 0 0,-1 0 1 0 0,1 1-1 0 0,0-1 1 0 0,0 1-1 0 0,0 0 1 0 0,0 0-1 0 0,-1-1 0 0 0,1 1 1 0 0,0 0-1 0 0,0 1 1 0 0,0-1-1 0 0,0 0 1 0 0,-1 0-1 0 0,4 2 0 0 0,-2-1-12 0 0,-1 0-1 0 0,0 1 0 0 0,0-1 1 0 0,0 1-1 0 0,0-1 0 0 0,0 1 1 0 0,0 0-1 0 0,0 0 0 0 0,0 0 1 0 0,-1 0-1 0 0,1 0 0 0 0,-1 0 1 0 0,1 0-1 0 0,-1 0 0 0 0,0 1 1 0 0,1 2-1 0 0,5 15 15 0 0,0 0 0 0 0,-2 0 0 0 0,3 23 0 0 0,-1-12-6 0 0,5 14-2544 0 0,-9-37 914 0 0,1-1 1 0 0,0 1-1 0 0,6 9 1 0 0,-4-7-6724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19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46 8208 0 0,'0'0'617'0'0,"3"-10"434"0"0,-3 7-517 0 0,-2-19 2906 0 0,2 21-3365 0 0,0 1 0 0 0,0-1 0 0 0,0 1 0 0 0,0-1 0 0 0,0 1 0 0 0,-1-1 0 0 0,1 1-1 0 0,0-1 1 0 0,0 1 0 0 0,-1 0 0 0 0,1-1 0 0 0,0 1 0 0 0,0 0 0 0 0,-1-1 0 0 0,1 1-1 0 0,0 0 1 0 0,-1-1 0 0 0,1 1 0 0 0,-1 0 0 0 0,1-1 0 0 0,0 1 0 0 0,-1 0 0 0 0,1 0-1 0 0,-1 0 1 0 0,1-1 0 0 0,-1 1 0 0 0,1 0 0 0 0,-1 0 0 0 0,1 0 0 0 0,0 0 0 0 0,-1 0-1 0 0,1 0 1 0 0,-1 0 0 0 0,1 0 0 0 0,-1 0 0 0 0,1 0 0 0 0,-1 0 0 0 0,1 0 0 0 0,-1 0 0 0 0,1 1-1 0 0,-1-1 1 0 0,0 0 0 0 0,-4 2 21 0 0,0 1 1 0 0,0-1-1 0 0,0 1 0 0 0,1 0 1 0 0,-1 0-1 0 0,1 1 0 0 0,-1-1 0 0 0,1 1 1 0 0,0 0-1 0 0,0 0 0 0 0,-3 6 0 0 0,-4 6 535 0 0,-18 33 0 0 0,14-22-699 0 0,9-17 222 0 0,1 1 0 0 0,0 0 0 0 0,1 1-1 0 0,0-1 1 0 0,1 1 0 0 0,0-1 0 0 0,0 1-1 0 0,1 0 1 0 0,0 16 0 0 0,2-27-125 0 0,0-1-1 0 0,0 1 1 0 0,0-1 0 0 0,0 1 0 0 0,0 0 0 0 0,0-1 0 0 0,0 1-1 0 0,0 0 1 0 0,0-1 0 0 0,0 1 0 0 0,1 0 0 0 0,-1-1 0 0 0,0 1 0 0 0,0 0-1 0 0,1-1 1 0 0,-1 1 0 0 0,0-1 0 0 0,1 1 0 0 0,-1-1 0 0 0,1 1-1 0 0,-1-1 1 0 0,1 1 0 0 0,-1-1 0 0 0,1 1 0 0 0,-1-1 0 0 0,1 1 0 0 0,0-1-1 0 0,0 1 1 0 0,0-1 0 0 0,0 0-1 0 0,0 0 1 0 0,0 0 0 0 0,0 0-1 0 0,0 0 1 0 0,0 0-1 0 0,0-1 1 0 0,0 1 0 0 0,0 0-1 0 0,0 0 1 0 0,0-1 0 0 0,0 1-1 0 0,0-1 1 0 0,1 0 0 0 0,5-2 102 0 0,-1-1 1 0 0,0 0 0 0 0,10-8 0 0 0,-8 3-36 0 0,-1 0 0 0 0,0 0 1 0 0,0 0-1 0 0,0-1 0 0 0,-1 0 0 0 0,-1-1 0 0 0,0 1 1 0 0,6-17-1 0 0,16-31 945 0 0,-10 25 1733 0 0,-17 33-2747 0 0,1 0-1 0 0,-1 0 0 0 0,1 0 1 0 0,-1 1-1 0 0,1-1 1 0 0,-1 0-1 0 0,1 0 1 0 0,-1 1-1 0 0,1-1 0 0 0,-1 0 1 0 0,0 1-1 0 0,1-1 1 0 0,-1 0-1 0 0,1 1 1 0 0,-1-1-1 0 0,0 0 1 0 0,1 1-1 0 0,-1-1 0 0 0,0 1 1 0 0,0-1-1 0 0,1 1 1 0 0,-1-1-1 0 0,0 1 1 0 0,6 15 40 0 0,-4-9 28 0 0,12 43 191 0 0,-11-38-221 0 0,0 1 1 0 0,0-1-1 0 0,10 20 0 0 0,-12-30-108 0 0,0 0 0 0 0,0-1 0 0 0,0 1 0 0 0,0 0 0 0 0,1-1 0 0 0,-1 1 0 0 0,0-1 0 0 0,1 1 0 0 0,-1-1 0 0 0,1 0 0 0 0,-1 0 0 0 0,1 0 0 0 0,0 0 0 0 0,0 0 0 0 0,-1 0 0 0 0,1 0 0 0 0,0 0 0 0 0,3 0 0 0 0,-2 0-277 0 0,0-1 0 0 0,0 0 1 0 0,0 0-1 0 0,0 0 0 0 0,0 0 0 0 0,0 0 1 0 0,0-1-1 0 0,0 1 0 0 0,0-1 0 0 0,-1 0 0 0 0,6-2 1 0 0,8-4-1339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0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1 14280 0 0,'-82'122'9029'0'0,"75"-111"-8419"0"0,-67 114 3603 0 0,72-121-4129 0 0,0 0-1 0 0,0 1 0 0 0,0-1 0 0 0,1 1 0 0 0,0-1 1 0 0,-1 7-1 0 0,2-11-81 0 0,-1 1 0 0 0,1 0 0 0 0,0-1 0 0 0,0 1 0 0 0,0 0 1 0 0,0 0-1 0 0,0-1 0 0 0,0 1 0 0 0,0 0 0 0 0,0-1 0 0 0,0 1 0 0 0,0 0 0 0 0,1-1 0 0 0,-1 1 1 0 0,0 0-1 0 0,0-1 0 0 0,1 1 0 0 0,-1-1 0 0 0,0 1 0 0 0,1 0 0 0 0,-1-1 0 0 0,1 1 0 0 0,-1-1 1 0 0,1 1-1 0 0,-1-1 0 0 0,1 1 0 0 0,-1-1 0 0 0,1 1 0 0 0,-1-1 0 0 0,1 0 0 0 0,-1 1 0 0 0,1-1 1 0 0,0 0-1 0 0,-1 1 0 0 0,1-1 0 0 0,0 0 0 0 0,-1 0 0 0 0,1 0 0 0 0,0 0 0 0 0,-1 0 0 0 0,1 0 1 0 0,0 1-1 0 0,-1-1 0 0 0,1-1 0 0 0,0 1 0 0 0,0 0 0 0 0,-1 0 0 0 0,1 0 0 0 0,1-1 0 0 0,2 0-454 0 0,0 0-1 0 0,0 0 0 0 0,0-1 0 0 0,1 1 0 0 0,-1-1 0 0 0,5-4 0 0 0,12-7-6203 0 0,-21 13 6631 0 0,17-13-8152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0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1 17503 0 0,'-9'11'1183'0'0,"4"-5"-921"0"0,0 0 1 0 0,-1-1 0 0 0,1 1 0 0 0,-1-1-1 0 0,-8 5 1 0 0,0 1 496 0 0,0 0 1 0 0,1 1-1 0 0,0 1 0 0 0,1 0 0 0 0,0 0 0 0 0,1 2 1 0 0,1-1-1 0 0,-9 16 0 0 0,17-26-616 0 0,0-1 0 0 0,1 1 0 0 0,-1-1 0 0 0,1 1 0 0 0,0-1 0 0 0,0 1 0 0 0,0 0 0 0 0,0 0 0 0 0,1-1 0 0 0,-1 1 0 0 0,1 8 0 0 0,0-11-108 0 0,0 1 0 0 0,1 0 1 0 0,-1-1-1 0 0,0 1 0 0 0,1 0 0 0 0,-1-1 0 0 0,1 1 0 0 0,-1-1 0 0 0,1 1 0 0 0,0-1 0 0 0,0 1 0 0 0,0-1 0 0 0,0 1 1 0 0,0-1-1 0 0,0 0 0 0 0,0 1 0 0 0,0-1 0 0 0,0 0 0 0 0,0 0 0 0 0,1 0 0 0 0,-1 0 0 0 0,1 0 0 0 0,-1 0 0 0 0,0 0 0 0 0,1 0 1 0 0,0-1-1 0 0,2 2 0 0 0,2-1-96 0 0,1 0 0 0 0,-1 0 0 0 0,0 0 0 0 0,0-1 1 0 0,0 0-1 0 0,1 0 0 0 0,-1-1 0 0 0,0 1 0 0 0,0-1 0 0 0,0-1 1 0 0,0 1-1 0 0,0-1 0 0 0,0 0 0 0 0,0-1 0 0 0,9-4 0 0 0,-5 1-638 0 0,-1-1 0 0 0,1 1 0 0 0,-1-2 1 0 0,-1 1-1 0 0,0-1 0 0 0,0 0 0 0 0,10-14 0 0 0,-3-1-1147 0 0</inkml:trace>
  <inkml:trace contextRef="#ctx0" brushRef="#br0" timeOffset="1">269 136 3680 0 0,'0'15'360'0'0,"7"3"1892"0"0,-6-16-1570 0 0,0 0 0 0 0,0 0 0 0 0,0-1 0 0 0,1 1 0 0 0,-1-1 0 0 0,1 1 0 0 0,-1-1 0 0 0,1 1 0 0 0,-1-1 0 0 0,1 0 0 0 0,0 0 0 0 0,0 0 0 0 0,0 0 0 0 0,0 0 0 0 0,-1 0 0 0 0,1 0 0 0 0,0-1 0 0 0,0 1 0 0 0,0-1 0 0 0,1 1 0 0 0,-1-1 0 0 0,0 0 0 0 0,3 0 0 0 0,-4 0-406 0 0,1 0-1 0 0,0-1 0 0 0,0 1 1 0 0,0-1-1 0 0,-1 1 0 0 0,1-1 1 0 0,0 0-1 0 0,-1 1 0 0 0,1-1 1 0 0,0 0-1 0 0,1-1 1 0 0,0-1-152 0 0,1 0 0 0 0,-1 1 0 0 0,0-1 0 0 0,0 0 1 0 0,0-1-1 0 0,0 1 0 0 0,0-1 0 0 0,-1 1 1 0 0,1-1-1 0 0,-1 0 0 0 0,3-6 0 0 0,0-2 31 0 0,-3 9-120 0 0,0 0-1 0 0,0-1 1 0 0,0 1 0 0 0,-1-1 0 0 0,1 0 0 0 0,-1 0 0 0 0,0 1 0 0 0,0-1 0 0 0,-1 0 0 0 0,1 0 0 0 0,-1 0 0 0 0,0 0-1 0 0,0 0 1 0 0,0 0 0 0 0,0 0 0 0 0,-2-4 0 0 0,2 7-37 0 0,0 1-1 0 0,0-1 1 0 0,-1 0-1 0 0,1 1 1 0 0,0-1-1 0 0,-1 0 1 0 0,1 1-1 0 0,0-1 1 0 0,-1 1-1 0 0,1-1 0 0 0,-1 1 1 0 0,1-1-1 0 0,-1 1 1 0 0,1-1-1 0 0,-1 1 1 0 0,0-1-1 0 0,1 1 1 0 0,-1-1-1 0 0,1 1 1 0 0,-1 0-1 0 0,0-1 1 0 0,1 1-1 0 0,-1 0 1 0 0,0 0-1 0 0,0 0 1 0 0,1 0-1 0 0,-1-1 1 0 0,0 1-1 0 0,1 0 1 0 0,-1 0-1 0 0,0 0 1 0 0,0 0-1 0 0,1 0 1 0 0,-1 1-1 0 0,0-1 1 0 0,0 0-1 0 0,1 0 0 0 0,-1 0 1 0 0,0 1-1 0 0,1-1 1 0 0,-1 0-1 0 0,0 1 1 0 0,1-1-1 0 0,-1 1 1 0 0,1-1-1 0 0,-1 1 1 0 0,-3 1 126 0 0,0 1 0 0 0,1 0 0 0 0,-1-1 0 0 0,1 1 0 0 0,0 0 0 0 0,-4 5-1 0 0,-4 7-58 0 0,1 0 0 0 0,1 1-1 0 0,0 0 1 0 0,1 0-1 0 0,1 1 1 0 0,-7 19-1 0 0,14-33-72 0 0,-1-1-1 0 0,1 0 1 0 0,-1 0-1 0 0,1 1 0 0 0,0-1 1 0 0,-1 0-1 0 0,1 0 0 0 0,0 1 1 0 0,1-1-1 0 0,-1 0 0 0 0,0 1 1 0 0,1-1-1 0 0,-1 0 0 0 0,2 3 1 0 0,-2-4-23 0 0,1 0 0 0 0,-1-1 0 0 0,0 1-1 0 0,1 0 1 0 0,-1-1 0 0 0,1 1 0 0 0,-1-1 0 0 0,1 1 0 0 0,-1-1 0 0 0,1 1 0 0 0,0-1 0 0 0,-1 0 0 0 0,1 1-1 0 0,-1-1 1 0 0,1 0 0 0 0,0 1 0 0 0,-1-1 0 0 0,3 1 0 0 0,-2-1-40 0 0,0 0 0 0 0,1 0-1 0 0,-1 0 1 0 0,0 0 0 0 0,1 0 0 0 0,-1-1 0 0 0,1 1-1 0 0,-1 0 1 0 0,0-1 0 0 0,1 1 0 0 0,-1-1 0 0 0,0 1-1 0 0,2-2 1 0 0,5-2-921 0 0,0-1-1 0 0,-1 0 1 0 0,9-8-1 0 0,-8 7-607 0 0,11-10-6605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0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 22255 0 0,'0'0'1083'0'0,"-12"10"282"0"0,1 3-836 0 0,8-10-239 0 0,1-1-1 0 0,0 1 1 0 0,-1 0 0 0 0,1 0 0 0 0,0 0 0 0 0,1 0-1 0 0,-1 0 1 0 0,0 0 0 0 0,1 1 0 0 0,0-1 0 0 0,0 0-1 0 0,-2 8 1 0 0,3-4-141 0 0,0-1 0 0 0,0 1 0 0 0,0 0 0 0 0,1 0 0 0 0,0 0 0 0 0,1 0 1 0 0,2 9-1 0 0,-1-4 59 0 0,2 6 22 0 0,-1-2 56 0 0,0-1 0 0 0,2 24-1 0 0,-6-34-245 0 0,1-1 0 0 0,-2 1 0 0 0,1-1-1 0 0,0 1 1 0 0,-1-1 0 0 0,0 1 0 0 0,0-1 0 0 0,0 1-1 0 0,0-1 1 0 0,-1 0 0 0 0,0 0 0 0 0,0 1 0 0 0,-3 4-1 0 0,2-4-22 0 0,-1 1 0 0 0,0-1 1 0 0,0 1-1 0 0,0-1 0 0 0,-1-1 0 0 0,1 1 0 0 0,-1-1 0 0 0,-1 1 0 0 0,-8 5 0 0 0,9-8-24 0 0,-23 12-22 0 0,26-13-6 0 0,1 0 0 0 0,-1-1 0 0 0,0 1 0 0 0,1-1 0 0 0,-1 0-1 0 0,0 0 1 0 0,0 1 0 0 0,1-1 0 0 0,-1 0 0 0 0,0 0 0 0 0,0-1 0 0 0,1 1 0 0 0,-1 0-1 0 0,-2-1 1 0 0,3 1-690 0 0,5-6-17 0 0,-1 1 0 0 0,2-1 0 0 0,-1 1 0 0 0,1 0-1 0 0,-1 1 1 0 0,2-1 0 0 0,8-5 0 0 0,3-4-2121 0 0,2-1-5344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1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 5064 0 0,'-5'0'22865'0'0,"1"3"-24064"0"0,3-2 1379 0 0,-1 0 0 0 0,1 0 0 0 0,0 1 0 0 0,-1-1 1 0 0,1 1-1 0 0,0-1 0 0 0,0 1 0 0 0,0-1 0 0 0,0 1 0 0 0,0-1 0 0 0,1 1 0 0 0,-1 0 1 0 0,0-1-1 0 0,1 1 0 0 0,-1 0 0 0 0,1 0 0 0 0,0 0 0 0 0,-1 0 0 0 0,1-1 1 0 0,0 1-1 0 0,0 0 0 0 0,1 4 0 0 0,-1-2-25 0 0,1 0-1 0 0,0 0 1 0 0,-1 0 0 0 0,2 0 0 0 0,-1 1-1 0 0,0-1 1 0 0,1-1 0 0 0,4 8 0 0 0,12 14 174 0 0,-14-19-297 0 0,1-1-1 0 0,-1 2 0 0 0,0-1 0 0 0,3 8 0 0 0,-6-11-32 0 0,0 0 1 0 0,0 0 0 0 0,0 0-1 0 0,-1 0 1 0 0,1 1 0 0 0,-1-1-1 0 0,0 0 1 0 0,0 0-1 0 0,0 1 1 0 0,0-1 0 0 0,0 0-1 0 0,-1 0 1 0 0,0 4 0 0 0,-1-3-122 0 0,1 1 1 0 0,-1-1 0 0 0,0 1-1 0 0,0-1 1 0 0,-1 0-1 0 0,1 0 1 0 0,-1 0 0 0 0,0 0-1 0 0,0 0 1 0 0,0-1 0 0 0,0 1-1 0 0,-1-1 1 0 0,1 0-1 0 0,-1 0 1 0 0,0 0 0 0 0,-7 4-1 0 0,4-4-2251 0 0,1 0-1 0 0,0 0 1 0 0,-10 2 0 0 0,-2 0-6768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6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55 103 19351 0 0,'-2'-3'203'0'0,"1"-1"0"0"0,0 0-1 0 0,-1 0 1 0 0,1 1-1 0 0,1-1 1 0 0,-1 0-1 0 0,0 0 1 0 0,1 0 0 0 0,0-4-1 0 0,0 3-174 0 0,0 1 0 0 0,-1-1-1 0 0,0 0 1 0 0,1 1 0 0 0,-4-9-1 0 0,-3-11 1341 0 0,-2 45 680 0 0,7-10-1950 0 0,0-1 0 0 0,1 0-1 0 0,1 0 1 0 0,0 1-1 0 0,1 10 1 0 0,0 5-4 0 0,-18 433 1735 0 0,14-414-1801 0 0,3 83 0 0 0,1-125-202 0 0,-1 0 0 0 0,1 0-1 0 0,-1 0 1 0 0,1 0-1 0 0,0-1 1 0 0,0 1 0 0 0,0 0-1 0 0,1-1 1 0 0,-1 1-1 0 0,4 4 1 0 0,-4-7-131 0 0,1 0 1 0 0,-1-1 0 0 0,0 1-1 0 0,1 0 1 0 0,-1-1-1 0 0,1 1 1 0 0,-1-1-1 0 0,1 1 1 0 0,-1-1 0 0 0,0 1-1 0 0,0-1 1 0 0,1 0-1 0 0,-1 0 1 0 0,2-1-1 0 0,14-16-1760 0 0,1-2-14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6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1 302 15664 0 0,'0'0'1417'0'0,"12"3"-1139"0"0,-4-3 96 0 0,0 0 0 0 0,-1-1 0 0 0,1 1 0 0 0,0-2 0 0 0,0 1-1 0 0,-1-1 1 0 0,1 0 0 0 0,-1 0 0 0 0,0-1 0 0 0,1 0 0 0 0,-1 0-1 0 0,-1-1 1 0 0,1 0 0 0 0,0 0 0 0 0,5-6 0 0 0,-2 2-235 0 0,0-1 0 0 0,-1-1 0 0 0,-1 0 0 0 0,1 0 0 0 0,-1-1 1 0 0,-1 0-1 0 0,0 0 0 0 0,-1-1 0 0 0,0 0 0 0 0,-1 0 0 0 0,0 0 1 0 0,-1-1-1 0 0,0 0 0 0 0,-1 1 0 0 0,3-27 0 0 0,-6 36-139 0 0,0 0 0 0 0,0 0 0 0 0,0-1 0 0 0,0 1 0 0 0,0 0 0 0 0,-1-1 0 0 0,1 1 0 0 0,-1 0 0 0 0,0 0 0 0 0,0 0 0 0 0,-3-5 0 0 0,4 6 0 0 0,-1 1 0 0 0,0 0 0 0 0,0 0 0 0 0,0 0 0 0 0,0 0 0 0 0,0 0 0 0 0,0 0 0 0 0,0 1 0 0 0,0-1 0 0 0,0 0 0 0 0,-1 0 0 0 0,1 1 0 0 0,0-1 0 0 0,0 1 0 0 0,-1-1 0 0 0,1 1 0 0 0,0-1 0 0 0,-1 1 0 0 0,1 0 0 0 0,0 0 0 0 0,-1 0 0 0 0,1 0 0 0 0,0 0 0 0 0,-1 0 0 0 0,1 0 0 0 0,-1 0 0 0 0,1 0 0 0 0,0 1 0 0 0,-1-1 0 0 0,0 1 0 0 0,-3 1 0 0 0,1-1 0 0 0,0 1 0 0 0,0 1 0 0 0,0-1 0 0 0,0 1 0 0 0,0-1 0 0 0,1 1 0 0 0,-1 0 0 0 0,1 1 0 0 0,-3 3 0 0 0,-4 4 0 0 0,-15 23 0 0 0,11-12 268 0 0,2 1 0 0 0,1 1-1 0 0,1 0 1 0 0,-11 35 0 0 0,19-53-237 0 0,1 1 0 0 0,-1 0 1 0 0,1-1-1 0 0,1 1 0 0 0,-1 0 0 0 0,1 0 1 0 0,0-1-1 0 0,1 1 0 0 0,-1 0 0 0 0,1 0 1 0 0,1-1-1 0 0,3 13 0 0 0,-3-16-22 0 0,-1 1-1 0 0,1-1 0 0 0,0 1 0 0 0,0-1 1 0 0,0 1-1 0 0,0-1 0 0 0,1 0 1 0 0,-1 0-1 0 0,1 0 0 0 0,0-1 0 0 0,0 1 1 0 0,0-1-1 0 0,0 1 0 0 0,0-1 1 0 0,0 0-1 0 0,1 0 0 0 0,-1 0 0 0 0,1-1 1 0 0,0 1-1 0 0,-1-1 0 0 0,1 0 1 0 0,0 0-1 0 0,5 1 0 0 0,0-1-393 0 0,-1-1 0 0 0,1 0-1 0 0,-1 0 1 0 0,1 0 0 0 0,-1-1-1 0 0,17-4 1 0 0,-6-1-630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6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0 367 17015 0 0,'0'0'1543'0'0,"9"-10"-672"0"0,44-78 5639 0 0,-15 18-4944 0 0,-22 42-1068 0 0,-1 0 0 0 0,-2-1 0 0 0,20-59 1 0 0,-29 63-334 0 0,-6 52-165 0 0,1 1 0 0 0,1-1 0 0 0,5 41 0 0 0,-4-62-4 0 0,1 0 1 0 0,-1 1-1 0 0,1-1 1 0 0,0 0-1 0 0,1 0 0 0 0,-1 0 1 0 0,1-1-1 0 0,0 1 1 0 0,1 0-1 0 0,-1-1 0 0 0,1 0 1 0 0,0 0-1 0 0,0 0 1 0 0,1-1-1 0 0,8 8 0 0 0,-10-10 20 0 0,-1 0 0 0 0,1 0 0 0 0,0-1-1 0 0,0 1 1 0 0,0-1 0 0 0,0 1 0 0 0,0-1-1 0 0,0 0 1 0 0,0 0 0 0 0,1 0 0 0 0,-1-1 0 0 0,0 1-1 0 0,0-1 1 0 0,1 0 0 0 0,-1 0 0 0 0,0 0-1 0 0,1 0 1 0 0,-1 0 0 0 0,0-1 0 0 0,1 1-1 0 0,-1-1 1 0 0,0 0 0 0 0,0 0 0 0 0,0 0-1 0 0,0-1 1 0 0,0 1 0 0 0,0-1 0 0 0,0 0-1 0 0,0 0 1 0 0,-1 0 0 0 0,5-3 0 0 0,4-6 31 0 0,-1-1 1 0 0,0 0-1 0 0,0 0 1 0 0,-1-1-1 0 0,-1-1 1 0 0,8-14-1 0 0,-4 6-1717 0 0,17-23 0 0 0,-3 20-1905 0 0,-15 14 1023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18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2 13824 0 0,'-27'0'1268'0'0,"15"-1"445"0"0,0 1 0 0 0,0 0 0 0 0,0 1 0 0 0,-22 4 0 0 0,20-1-1209 0 0,4-2-84 0 0,-1 2 0 0 0,-13 5 0 0 0,21-7-330 0 0,-1 0 0 0 0,0 0 0 0 0,1 1 0 0 0,0-1 0 0 0,-1 1 0 0 0,1 0 1 0 0,0 0-1 0 0,1 0 0 0 0,-5 6 0 0 0,0 1-3 0 0,1 1 0 0 0,0-1 0 0 0,1 1 1 0 0,0 1-1 0 0,0-1 0 0 0,2 1 0 0 0,-1-1 1 0 0,2 1-1 0 0,-3 20 0 0 0,4-22 7 0 0,0 1 0 0 0,1-1 0 0 0,1 1-1 0 0,-1-1 1 0 0,2 1 0 0 0,0-1 0 0 0,0 0 0 0 0,0 0 0 0 0,1 0 0 0 0,1 0 0 0 0,7 14-1 0 0,-10-22-42 0 0,0 0 0 0 0,0 0 0 0 0,1 0 0 0 0,-1 0 0 0 0,1 0 0 0 0,-1 0 0 0 0,1 0 0 0 0,0-1 0 0 0,-1 1 0 0 0,1-1-1 0 0,0 1 1 0 0,0-1 0 0 0,0 0 0 0 0,1 0 0 0 0,-1 0 0 0 0,0 0 0 0 0,0 0 0 0 0,0 0 0 0 0,1-1 0 0 0,-1 1 0 0 0,0-1 0 0 0,1 1-1 0 0,-1-1 1 0 0,1 0 0 0 0,-1 0 0 0 0,0 0 0 0 0,1 0 0 0 0,-1-1 0 0 0,1 1 0 0 0,-1 0 0 0 0,0-1 0 0 0,1 0 0 0 0,-1 0-1 0 0,4-1 1 0 0,-1 0 8 0 0,-1-1 1 0 0,1 1-1 0 0,-1-1 0 0 0,1 0 0 0 0,-1 0 0 0 0,0 0 0 0 0,0-1 1 0 0,0 1-1 0 0,-1-1 0 0 0,1 0 0 0 0,-1 0 0 0 0,0 0 0 0 0,0 0 1 0 0,5-9-1 0 0,-4 1-86 0 0,1 1 0 0 0,-2-1 0 0 0,1 0 0 0 0,-2 0 0 0 0,1-1 0 0 0,-2 1 0 0 0,1 0 0 0 0,-2-1 0 0 0,0 1 0 0 0,0-1 0 0 0,-1 1 0 0 0,-1-1 0 0 0,0 1 0 0 0,-1 0 0 0 0,0 0 0 0 0,-1 0 0 0 0,-9-21 0 0 0,5 20-1315 0 0,-3 3-53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7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 0 16615 0 0,'0'0'1506'0'0,"-6"5"-1212"0"0,-53 32 3628 0 0,47-28-3261 0 0,1 0 0 0 0,1 0 0 0 0,0 1 0 0 0,0 1 0 0 0,1-1 0 0 0,0 1 0 0 0,-13 23-1 0 0,23-33-638 0 0,0-1-1 0 0,-1 1 1 0 0,1-1-1 0 0,0 1 1 0 0,-1 0-1 0 0,1-1 1 0 0,0 1-1 0 0,0-1 1 0 0,-1 0-1 0 0,1 1 1 0 0,0-1-1 0 0,1 1 1 0 0,-2-1 1 0 0,7 1 58 0 0,0 0-1 0 0,-1 0 1 0 0,1 0-1 0 0,0-1 1 0 0,-1 0-1 0 0,1-1 1 0 0,0 1-1 0 0,10-3 1 0 0,-10 1-2 0 0,0 1-1 0 0,0 0 1 0 0,0 1 0 0 0,-1 0 0 0 0,1 0-1 0 0,0 0 1 0 0,0 1 0 0 0,8 1-1 0 0,-13-1-62 0 0,0-1 1 0 0,1 1-1 0 0,-1 0 0 0 0,0 0 0 0 0,1 0 0 0 0,-1 0 0 0 0,0 0 0 0 0,0 1 0 0 0,0-1 0 0 0,0 1 0 0 0,0-1 0 0 0,0 1 0 0 0,0 0 0 0 0,-1 0 0 0 0,1-1 0 0 0,0 1 0 0 0,-1 0 0 0 0,0 1 1 0 0,1-1-1 0 0,-1 0 0 0 0,0 0 0 0 0,0 1 0 0 0,0-1 0 0 0,-1 0 0 0 0,1 1 0 0 0,0-1 0 0 0,-1 1 0 0 0,0-1 0 0 0,1 1 0 0 0,-1-1 0 0 0,0 1 0 0 0,0-1 0 0 0,-1 1 0 0 0,1-1 0 0 0,-1 5 0 0 0,-3 6 6 0 0,0 1 0 0 0,0-1 0 0 0,-1 0 0 0 0,-1 0 0 0 0,-7 12 0 0 0,13-25-21 0 0,-11 20 24 0 0,0-1 0 0 0,-2 0 1 0 0,-28 34-1 0 0,32-44-170 0 0,0 0 1 0 0,-1 0-1 0 0,0-1 1 0 0,0 0-1 0 0,0 0 1 0 0,-1-1-1 0 0,0-1 1 0 0,-18 8-1 0 0,24-12-21 0 0,0-1 0 0 0,1 0 0 0 0,-1 1 0 0 0,0-2-1 0 0,0 1 1 0 0,0 0 0 0 0,-9-1 0 0 0,11-1-123 0 0,1 1 0 0 0,0 0 0 0 0,-1-1-1 0 0,1 1 1 0 0,0-1 0 0 0,0 0 0 0 0,-1 0 0 0 0,-1-1 0 0 0,2 1-252 0 0,1 0 0 0 0,0 0 1 0 0,-1 0-1 0 0,1 0 0 0 0,0 0 0 0 0,0-1 1 0 0,0 1-1 0 0,0 0 0 0 0,0 0 0 0 0,0-1 1 0 0,0 1-1 0 0,-1-3 0 0 0,-4-14-7193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7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2 19727 0 0,'0'0'74'0'0,"1"0"-1"0"0,-1-1 1 0 0,0 1-1 0 0,1 0 0 0 0,-1 0 1 0 0,1 0-1 0 0,-1 0 0 0 0,1 0 1 0 0,0 0-1 0 0,-1-1 1 0 0,1 1-1 0 0,-1 1 0 0 0,1-1 1 0 0,-1 0-1 0 0,1 0 0 0 0,-1 0 1 0 0,1 0-1 0 0,-1 0 1 0 0,1 0-1 0 0,-1 0 0 0 0,1 1 1 0 0,-1-1-1 0 0,1 0 0 0 0,-1 0 1 0 0,0 1-1 0 0,1-1 1 0 0,-1 0-1 0 0,1 1 0 0 0,-1-1 1 0 0,1 1-1 0 0,0 1 102 0 0,0-1 1 0 0,-1 1-1 0 0,1-1 0 0 0,0 1 0 0 0,-1 0 0 0 0,1-1 1 0 0,-1 1-1 0 0,1 0 0 0 0,-1 2 0 0 0,1 7 581 0 0,-1-1 0 0 0,-1 15 0 0 0,1-25-723 0 0,-29 209 3026 0 0,11-100-2495 0 0,0 21-2016 0 0,16-119-209 0 0,-1-4-449 0 0</inkml:trace>
  <inkml:trace contextRef="#ctx0" brushRef="#br0" timeOffset="1">1 415 22663 0 0,'0'0'2456'0'0,"8"0"-2456"0"0,4 3 0 0 0,1-3 0 0 0,7-3 544 0 0,0 1 56 0 0,6-1 8 0 0,2 1 8 0 0,-3-3-480 0 0,3 3-136 0 0,0-2 0 0 0,0 2-11024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4144 0 0,'-10'10'359'0'0,"-8"8"11847"0"0,12-5-10050 0 0,5-3-1874 0 0,0 1 0 0 0,0 0 0 0 0,1-1 0 0 0,1 1 0 0 0,0-1 0 0 0,0 1 0 0 0,1-1 0 0 0,4 15 0 0 0,0 3 120 0 0,22 74 939 0 0,-8-34-458 0 0,-18-63-681 0 0,0-1 0 0 0,0 0 0 0 0,0 1 0 0 0,0-1 0 0 0,1 0 1 0 0,-1 0-1 0 0,1 0 0 0 0,0-1 0 0 0,4 5 0 0 0,5 5 299 0 0,-11-12-469 0 0,-1-1-1 0 0,1 1 1 0 0,0 0 0 0 0,0-1-1 0 0,0 1 1 0 0,0 0-1 0 0,0-1 1 0 0,-1 1 0 0 0,1-1-1 0 0,0 1 1 0 0,0-1-1 0 0,0 0 1 0 0,1 0 0 0 0,-1 1-1 0 0,0-1 1 0 0,0 0-1 0 0,0 0 1 0 0,0 0-1 0 0,0 0 1 0 0,0 0 0 0 0,0 0-1 0 0,0 0 1 0 0,0 0-1 0 0,0-1 1 0 0,0 1 0 0 0,0 0-1 0 0,0-1 1 0 0,0 1-1 0 0,0 0 1 0 0,0-1 0 0 0,0 0-1 0 0,0 1 1 0 0,1-2-1 0 0,5-2 179 0 0,-1-1 0 0 0,-1 1 0 0 0,9-10 0 0 0,-12 13-172 0 0,8-11 163 0 0,0 0 0 0 0,0-1 0 0 0,7-14-1 0 0,-10 15-31 0 0,1 0 0 0 0,1 0 0 0 0,0 1 0 0 0,14-14 0 0 0,-22 23-149 0 0,1 0 0 0 0,0 1 1 0 0,-1-1-1 0 0,1 1 0 0 0,0 0 0 0 0,0-1 0 0 0,0 1 1 0 0,0 0-1 0 0,3-1 0 0 0,-4 2-15 0 0,0 0 0 0 0,0 0 0 0 0,0 0 0 0 0,0 1 0 0 0,-1-1 0 0 0,1 0 0 0 0,0 1 0 0 0,0-1 0 0 0,0 0 0 0 0,-1 1 0 0 0,1-1 0 0 0,0 1 0 0 0,0-1 0 0 0,-1 1 0 0 0,1-1-1 0 0,-1 1 1 0 0,1-1 0 0 0,0 1 0 0 0,-1 0 0 0 0,1-1 0 0 0,-1 1 0 0 0,1 0 0 0 0,-1 0 0 0 0,0-1 0 0 0,1 1 0 0 0,0 1 0 0 0,2 5-1 0 0,0 0-1 0 0,0 0 1 0 0,-1 0-1 0 0,0 0 1 0 0,0 0-1 0 0,0 1 1 0 0,0 9 0 0 0,1 54 30 0 0,-3-61-33 0 0,-6 57 49 0 0,3-51-50 0 0,2 0-1 0 0,0 0 1 0 0,2 31-1 0 0,-1-47-55 0 0,0 0 0 0 0,0 1 0 0 0,0-1 0 0 0,0 0 0 0 0,0 1 0 0 0,0-1 0 0 0,0 0 0 0 0,0 0 0 0 0,0 1 0 0 0,1-1-1 0 0,-1 0 1 0 0,0 0 0 0 0,0 1 0 0 0,0-1 0 0 0,1 0 0 0 0,-1 0 0 0 0,0 0 0 0 0,0 1 0 0 0,0-1 0 0 0,1 0 0 0 0,-1 0 0 0 0,0 0 0 0 0,0 0 0 0 0,1 0 0 0 0,-1 0 0 0 0,0 1 0 0 0,1-1 0 0 0,-1 0-1 0 0,0 0 1 0 0,0 0 0 0 0,1 0 0 0 0,-1 0 0 0 0,0 0 0 0 0,1 0 0 0 0,-1 0 0 0 0,0 0 0 0 0,1 0 0 0 0,-1 0 0 0 0,0 0 0 0 0,0 0 0 0 0,1-1 0 0 0,-1 1 0 0 0,0 0 0 0 0,0 0 0 0 0,1 0 0 0 0,-1 0-1 0 0,0 0 1 0 0,0-1 0 0 0,1 1 0 0 0,-1 0 0 0 0,16-11-1730 0 0,-15 11 1631 0 0,10-10-1409 0 0,-1-1 0 0 0,16-18 0 0 0,-9 9 575 0 0,19-18-1002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8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2 4144 0 0,'-2'0'319'0'0,"0"0"-116"0"0,-1-1 1 0 0,0 1-1 0 0,0 0 1 0 0,0 0 0 0 0,1 0-1 0 0,-1 1 1 0 0,0-1 0 0 0,0 1-1 0 0,-3 0 1 0 0,1 1 738 0 0,-1 1 1 0 0,1-1-1 0 0,1 1 0 0 0,-1 0 1 0 0,0 0-1 0 0,1 0 1 0 0,-7 6-1 0 0,1 1 1558 0 0,1 0-1 0 0,-9 12 1 0 0,-2 5-534 0 0,6-7-1533 0 0,1 1-1 0 0,1 1 1 0 0,1 0-1 0 0,-13 36 1 0 0,19-41-159 0 0,0 0 1 0 0,1 0-1 0 0,1 1 1 0 0,1-1-1 0 0,0 1 1 0 0,1 0-1 0 0,2 18 1 0 0,-1-32-262 0 0,0 1 1 0 0,1-1 0 0 0,0 1-1 0 0,0-1 1 0 0,0 0-1 0 0,0 0 1 0 0,1 0-1 0 0,-1 0 1 0 0,1 0 0 0 0,3 6-1 0 0,-3-9-49 0 0,-1 1-1 0 0,0-1 0 0 0,0 0 1 0 0,1 1-1 0 0,-1-1 1 0 0,1 0-1 0 0,-1 0 1 0 0,1 0-1 0 0,-1 0 1 0 0,1 0-1 0 0,0 0 1 0 0,-1-1-1 0 0,1 1 1 0 0,0 0-1 0 0,0-1 0 0 0,0 0 1 0 0,-1 1-1 0 0,1-1 1 0 0,0 0-1 0 0,0 0 1 0 0,0 0-1 0 0,0 0 1 0 0,0 0-1 0 0,-1 0 1 0 0,1-1-1 0 0,3 0 1 0 0,-1 0-289 0 0,0 0 1 0 0,0 0 0 0 0,-1-1 0 0 0,1 0 0 0 0,0 0-1 0 0,3-2 1 0 0,21-18-6496 0 0,-6 0-923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8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 21279 0 0,'8'11'2267'0'0,"-7"-10"-2299"0"0,10 9 497 0 0,-1 0 0 0 0,0 1 1 0 0,-1 0-1 0 0,0 0 0 0 0,-1 1 1 0 0,10 18-1 0 0,-12-14-242 0 0,0 1-1 0 0,-1-1 1 0 0,-1 1-1 0 0,0 0 1 0 0,-2 0 0 0 0,0 0-1 0 0,0 0 1 0 0,-2 0-1 0 0,0 0 1 0 0,-1 1-1 0 0,-3 18 1 0 0,-4 9-6 0 0,-3-1 0 0 0,-30 86-1 0 0,35-115-271 0 0,0-1-1 0 0,-1 1 0 0 0,-17 25 0 0 0,18-32-754 0 0,-1 1 0 0 0,0-1 0 0 0,-15 13 0 0 0,1-3-8828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9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9 675 3680 0 0,'0'1'369'0'0,"-1"6"-357"0"0,-1 9 731 0 0,0 14 5291 0 0,2-26-4987 0 0,0 0-1 0 0,1 0 1 0 0,-1 0-1 0 0,1-1 0 0 0,2 7 1 0 0,-3-8-929 0 0,1-1 0 0 0,-1 0-1 0 0,1 1 1 0 0,0-1 0 0 0,-1 0 0 0 0,1 0 0 0 0,0 0 0 0 0,0 1 0 0 0,2 0-1 0 0,-3-2-53 0 0,0 1 0 0 0,1-1 0 0 0,-1 1 0 0 0,0-1-1 0 0,1 0 1 0 0,-1 1 0 0 0,1-1 0 0 0,-1 0-1 0 0,1 0 1 0 0,-1 1 0 0 0,1-1 0 0 0,-1 0 0 0 0,1 0-1 0 0,-1 0 1 0 0,1 0 0 0 0,-1 0 0 0 0,1 0-1 0 0,-1 0 1 0 0,1 0 0 0 0,-1 0 0 0 0,1 0 0 0 0,-1 0-1 0 0,1 0 1 0 0,-1 0 0 0 0,1 0 0 0 0,-1 0-1 0 0,1 0 1 0 0,-1 0 0 0 0,1-1 0 0 0,-1 1 0 0 0,1 0-1 0 0,-1 0 1 0 0,1-1 0 0 0,-1 1 0 0 0,0 0-1 0 0,1-1 1 0 0,-1 1 0 0 0,1 0 0 0 0,-1-1 0 0 0,0 1-1 0 0,1 0 1 0 0,-1-1 0 0 0,0 1 0 0 0,0-1-1 0 0,1 1 1 0 0,-1-1 0 0 0,0 1 0 0 0,0-1 0 0 0,0 1-1 0 0,1-1 1 0 0,-1 1 0 0 0,0-1 0 0 0,0 0-1 0 0,6-29 1133 0 0,-5-77 819 0 0,-2 59-1622 0 0,-2-19 757 0 0,-16-94-1 0 0,9 104-691 0 0,4-1-1 0 0,0-84 1 0 0,6 137-443 0 0,0-1 0 0 0,1 1 0 0 0,0 0 0 0 0,0 0 0 0 0,0 0 0 0 0,0 0-1 0 0,1 0 1 0 0,0 0 0 0 0,0 0 0 0 0,4-6 0 0 0,-4 9-9 0 0,0-1-1 0 0,0 1 1 0 0,0-1-1 0 0,0 1 1 0 0,0 0-1 0 0,1 0 1 0 0,0 0 0 0 0,-1 0-1 0 0,1 1 1 0 0,0-1-1 0 0,0 1 1 0 0,-1 0-1 0 0,1-1 1 0 0,0 1-1 0 0,0 0 1 0 0,1 1 0 0 0,5-2-1 0 0,-2 1-118 0 0,1 1 0 0 0,0 0 0 0 0,0 0 0 0 0,0 0 0 0 0,0 1 0 0 0,0 1 0 0 0,0-1 0 0 0,-1 1 0 0 0,1 0-1 0 0,-1 1 1 0 0,1 0 0 0 0,-1 0 0 0 0,0 1 0 0 0,13 8 0 0 0,-14-8-106 0 0,0 0 1 0 0,-1 1-1 0 0,1-1 0 0 0,-1 1 0 0 0,0 1 0 0 0,0-1 0 0 0,-1 1 1 0 0,0 0-1 0 0,0 0 0 0 0,0 0 0 0 0,-1 0 0 0 0,1 1 1 0 0,-2-1-1 0 0,1 1 0 0 0,-1 0 0 0 0,3 10 0 0 0,-3 8-5834 0 0,-2 1-1637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29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 19351 0 0,'0'0'1751'0'0,"0"0"-1440"0"0,0 1-264 0 0,0 0 0 0 0,0-1 0 0 0,0 1 0 0 0,0-1 1 0 0,0 1-1 0 0,1-1 0 0 0,-1 1 0 0 0,0-1 0 0 0,0 1 0 0 0,1-1 1 0 0,-1 1-1 0 0,0-1 0 0 0,1 0 0 0 0,-1 1 0 0 0,1-1 1 0 0,-1 1-1 0 0,0-1 0 0 0,1 0 0 0 0,-1 1 0 0 0,1-1 0 0 0,-1 0 1 0 0,1 0-1 0 0,-1 1 0 0 0,1-1 0 0 0,-1 0 0 0 0,1 0 0 0 0,-1 0 1 0 0,2 1-1 0 0,14 1 986 0 0,-15-2-902 0 0,18 0 226 0 0,0-1 0 0 0,0-1 0 0 0,-1 0 1 0 0,24-7-1 0 0,2 1 410 0 0,-15 2-370 0 0,0 0 0 0 0,42-15 0 0 0,-55 14-1118 0 0,0 0 1 0 0,0-1 0 0 0,15-10-1 0 0,-8 1-743 0 0</inkml:trace>
  <inkml:trace contextRef="#ctx0" brushRef="#br0" timeOffset="1">618 1 18223 0 0,'-9'26'795'0'0,"-19"58"495"0"0,-19 93 1 0 0,47-163-1479 0 0,0-14 157 0 0,0 0 0 0 0,0 0 0 0 0,0 0 0 0 0,0 1 0 0 0,0-1 1 0 0,0 0-1 0 0,0 0 0 0 0,0 0 0 0 0,0 0 0 0 0,1 0 0 0 0,-1 0 0 0 0,0 0 1 0 0,0 0-1 0 0,0 1 0 0 0,0-1 0 0 0,0 0 0 0 0,0 0 0 0 0,0 0 1 0 0,1 0-1 0 0,-1 0 0 0 0,0 0 0 0 0,0 0 0 0 0,0 0 0 0 0,0 0 0 0 0,0 0 1 0 0,0 0-1 0 0,1 0 0 0 0,-1 0 0 0 0,0 0 0 0 0,0 0 0 0 0,0 0 0 0 0,0 0 1 0 0,0 0-1 0 0,1 0 0 0 0,-1 0 0 0 0,0 0 0 0 0,0 0 0 0 0,0 0 1 0 0,0 0-1 0 0,0 0 0 0 0,0 0 0 0 0,1 0 0 0 0,-1-1 0 0 0,2 0-223 0 0,0-1 0 0 0,0 0 1 0 0,0 1-1 0 0,-1-1 0 0 0,1 0 0 0 0,0 0 0 0 0,2-4 0 0 0,10-20-1009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0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17967 0 0,'-3'3'1600'0'0,"-2"4"-1280"0"0,-1-2-256 0 0,-3 1-64 0 0,1 1 320 0 0,0 0 48 0 0,-1 4 16 0 0,-2 3 0 0 0,-3 6-672 0 0,0 3-128 0 0,2 0-24 0 0,4-1-5023 0 0,-4 3-1001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0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27 296 4144 0 0,'0'1'159'0'0,"0"-1"0"0"0,1 1-1 0 0,-1 0 1 0 0,1 0 0 0 0,-1 0 0 0 0,1 0 0 0 0,-1 0 0 0 0,1-1-1 0 0,0 1 1 0 0,-1 0 0 0 0,1-1 0 0 0,0 1 0 0 0,0 0 0 0 0,-1-1-1 0 0,1 1 1 0 0,0-1 0 0 0,0 1 0 0 0,0-1 0 0 0,0 0 0 0 0,0 1 0 0 0,0-1-1 0 0,1 1 1 0 0,0-1 615 0 0,1 0-1 0 0,-1 0 1 0 0,0 0 0 0 0,0 0-1 0 0,1-1 1 0 0,-1 1-1 0 0,0 0 1 0 0,0-1 0 0 0,4-1-1 0 0,0-1 1078 0 0,0 0-1 0 0,0 0 0 0 0,7-5 1 0 0,2-4-2189 0 0,-9 7 744 0 0,3-3 551 0 0,15-18 0 0 0,-22 24-778 0 0,0-1 1 0 0,0 1-1 0 0,-1-1 0 0 0,1 1 0 0 0,-1-1 0 0 0,1 0 0 0 0,-1 1 1 0 0,0-1-1 0 0,0 0 0 0 0,-1 0 0 0 0,1 0 0 0 0,0 0 1 0 0,-1-4-1 0 0,0 7-175 0 0,0-1-1 0 0,0 0 1 0 0,0 0 0 0 0,0 0 0 0 0,0 1-1 0 0,0-1 1 0 0,0 0 0 0 0,-1 0 0 0 0,1 1 0 0 0,0-1-1 0 0,-1 0 1 0 0,1 0 0 0 0,0 1 0 0 0,-1-1-1 0 0,1 0 1 0 0,-1 1 0 0 0,1-1 0 0 0,-1 0 0 0 0,1 1-1 0 0,-1-1 1 0 0,0 1 0 0 0,1-1 0 0 0,-1 1-1 0 0,0-1 1 0 0,1 1 0 0 0,-1 0 0 0 0,0-1-1 0 0,1 1 1 0 0,-1 0 0 0 0,0-1 0 0 0,0 1 0 0 0,0 0-1 0 0,1 0 1 0 0,-1 0 0 0 0,0 0 0 0 0,0 0-1 0 0,0 0 1 0 0,1 0 0 0 0,-1 0 0 0 0,0 0 0 0 0,0 0-1 0 0,0 0 1 0 0,-1 1 0 0 0,-2 0 62 0 0,0 0 0 0 0,0 0 1 0 0,0 0-1 0 0,0 1 0 0 0,0-1 0 0 0,0 1 1 0 0,-5 3-1 0 0,2 1-37 0 0,0 0 0 0 0,-1 0 0 0 0,2 1 0 0 0,-1 0 0 0 0,1 0 0 0 0,0 0 0 0 0,1 1 0 0 0,-1 0 0 0 0,2 0-1 0 0,-5 9 1 0 0,1 2 31 0 0,1 0 0 0 0,0 0-1 0 0,-6 34 1 0 0,12-46-137 0 0,0 0 1 0 0,0 0-1 0 0,1 0 0 0 0,0 0 1 0 0,0 0-1 0 0,2 10 0 0 0,-2-16 58 0 0,0 0-1 0 0,0 0 1 0 0,0 1-1 0 0,1-1 0 0 0,-1 0 1 0 0,0 0-1 0 0,1 0 1 0 0,-1 0-1 0 0,1 0 1 0 0,-1 0-1 0 0,1 1 1 0 0,-1-1-1 0 0,1 0 1 0 0,0-1-1 0 0,-1 1 0 0 0,1 0 1 0 0,0 0-1 0 0,0 0 1 0 0,0 0-1 0 0,0-1 1 0 0,0 1-1 0 0,0 0 1 0 0,0-1-1 0 0,0 1 1 0 0,0-1-1 0 0,0 1 0 0 0,0-1 1 0 0,0 1-1 0 0,0-1 1 0 0,1 0-1 0 0,-1 1 1 0 0,0-1-1 0 0,0 0 1 0 0,0 0-1 0 0,0 0 1 0 0,1 0-1 0 0,-1 0 1 0 0,0 0-1 0 0,0-1 0 0 0,0 1 1 0 0,1 0-1 0 0,-1 0 1 0 0,0-1-1 0 0,0 1 1 0 0,1-1-1 0 0,6-3-540 0 0,1 0 0 0 0,-1 0 0 0 0,0-1-1 0 0,-1 0 1 0 0,10-8 0 0 0,7-7-1483 0 0</inkml:trace>
  <inkml:trace contextRef="#ctx0" brushRef="#br0" timeOffset="1">446 0 7344 0 0,'0'0'320'0'0,"-3"2"72"0"0,0 3-312 0 0,-2 1-80 0 0,1-6 0 0 0,-1 2 0 0 0,5 1 384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0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0 3224 0 0,'-5'7'8230'0'0,"-1"15"-456"0"0,0-1-3516 0 0,0 6-2958 0 0,-4 45 0 0 0,-16 117-187 0 0,5-47-715 0 0,18-119-404 0 0,1 0 1 0 0,2 29 0 0 0,7-12-2802 0 0,-5-32 1208 0 0</inkml:trace>
  <inkml:trace contextRef="#ctx0" brushRef="#br0" timeOffset="1">292 341 17567 0 0,'-11'8'472'0'0,"0"1"-1"0"0,1 1 1 0 0,0 0-1 0 0,0 1 0 0 0,2 0 1 0 0,-1 0-1 0 0,1 1 0 0 0,1 0 1 0 0,0 0-1 0 0,1 1 0 0 0,0-1 1 0 0,1 2-1 0 0,0-1 1 0 0,-3 19-1 0 0,7-28-409 0 0,1 0-1 0 0,-1 0 1 0 0,1 0 0 0 0,0 0 0 0 0,0 0-1 0 0,1 0 1 0 0,-1 0 0 0 0,1-1 0 0 0,0 1 0 0 0,0 0-1 0 0,0 0 1 0 0,1 0 0 0 0,-1 0 0 0 0,4 4-1 0 0,-4-6-24 0 0,0-1-1 0 0,-1 0 0 0 0,2 0 1 0 0,-1 0-1 0 0,0 0 1 0 0,0 0-1 0 0,0 0 0 0 0,0 0 1 0 0,1 0-1 0 0,-1 0 0 0 0,0 0 1 0 0,1 0-1 0 0,-1-1 0 0 0,1 1 1 0 0,2 0-1 0 0,-2-1 19 0 0,0 1 1 0 0,1-1-1 0 0,-1 0 0 0 0,0-1 1 0 0,0 1-1 0 0,0 0 0 0 0,0 0 0 0 0,0-1 1 0 0,1 1-1 0 0,-1-1 0 0 0,0 0 0 0 0,0 0 1 0 0,0 0-1 0 0,2-1 0 0 0,14-8 51 0 0,-1-1-1 0 0,0-1 0 0 0,-1-1 1 0 0,-1 0-1 0 0,17-18 0 0 0,-21 18-70 0 0,-1-1-1 0 0,0 0 1 0 0,-1 0-1 0 0,-1-1 0 0 0,0 0 1 0 0,-1-1-1 0 0,9-31 1 0 0,-2-4 55 0 0,9-62 0 0 0,-20 93 46 0 0,7-49 402 0 0,-9 60-344 0 0,-1 0 0 0 0,0-1 1 0 0,0 1-1 0 0,-1 0 1 0 0,-2-12-1 0 0,3 21-171 0 0,0-1 1 0 0,0 0-1 0 0,-1 0 1 0 0,1 0-1 0 0,0 0 0 0 0,0 0 1 0 0,-1 1-1 0 0,1-1 1 0 0,-1 0-1 0 0,1 0 0 0 0,-1 1 1 0 0,1-1-1 0 0,-1 0 1 0 0,1 1-1 0 0,-1-1 0 0 0,0 0 1 0 0,0 1-17 0 0,1-1 1 0 0,0 1-1 0 0,-1 0 1 0 0,1 0-1 0 0,0 0 1 0 0,-1 0-1 0 0,1 0 1 0 0,-1 0 0 0 0,1 0-1 0 0,0 0 1 0 0,-1 0-1 0 0,1 0 1 0 0,0 0-1 0 0,-1 0 1 0 0,1 0-1 0 0,0 1 1 0 0,-1-1-1 0 0,1 0 1 0 0,0 0-1 0 0,-1 0 1 0 0,1 0-1 0 0,0 1 1 0 0,-1-1-1 0 0,1 0 1 0 0,0 0-1 0 0,-1 1 1 0 0,-1 1-14 0 0,0 0 1 0 0,1 0 0 0 0,-1 1-1 0 0,0-1 1 0 0,1 0-1 0 0,-1 1 1 0 0,1 0-1 0 0,-1 2 1 0 0,1 0-96 0 0,-1-1 0 0 0,1 1 0 0 0,0 0 0 0 0,1 0-1 0 0,-1 0 1 0 0,1 0 0 0 0,0 0 0 0 0,1 5 0 0 0,8 41-1379 0 0,-8-44 1149 0 0,1 0-278 0 0,-1-1 0 0 0,1 0 1 0 0,5 11-1 0 0,6 4-6209 0 0,-2-6-1159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31:19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4144 0 0,'5'-5'15892'0'0,"14"2"-11738"0"0,23 4-3726 0 0,-39 0-406 0 0,1 0 0 0 0,-1 0 0 0 0,1 0 0 0 0,-1 0 0 0 0,7 4 0 0 0,-6-3-34 0 0,-1-1 0 0 0,1 1 1 0 0,0-1-1 0 0,7 2 0 0 0,-4-1-23 0 0,29 2-1638 0 0,-18-4-95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1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 23039 0 0,'0'0'528'0'0,"-16"0"1259"0"0,13 0-1648 0 0,0 0 0 0 0,0 1 0 0 0,-1-1 0 0 0,1 1 0 0 0,0-1 0 0 0,0 1 0 0 0,0 0 0 0 0,0 1 0 0 0,0-1 0 0 0,0 0 0 0 0,0 1 0 0 0,1-1 0 0 0,-1 1 0 0 0,0 0 0 0 0,1 0 0 0 0,-1 0 0 0 0,1 1 0 0 0,0-1 0 0 0,0 0 0 0 0,0 1 0 0 0,0-1 0 0 0,0 1 0 0 0,0 0 0 0 0,-1 3 0 0 0,1-2-9 0 0,1 0 0 0 0,-1 0 0 0 0,1 0 0 0 0,0 0 0 0 0,0 0 0 0 0,0 1 0 0 0,0-1 0 0 0,1 0 0 0 0,0 1 0 0 0,0-1 0 0 0,0 0 0 0 0,0 1 0 0 0,1-1-1 0 0,0 0 1 0 0,-1 1 0 0 0,2-1 0 0 0,1 5 0 0 0,5 17 426 0 0,-7-21-487 0 0,1-1-1 0 0,-1 1 0 0 0,1-1 1 0 0,-1 1-1 0 0,2-1 0 0 0,-1 0 1 0 0,3 5-1 0 0,1 0 86 0 0,0 0-1 0 0,8 16 1 0 0,-12-19-123 0 0,-1-5-42 0 0,-1 0 0 0 0,0 0 0 0 0,1 0 0 0 0,-1 0 0 0 0,0 0 1 0 0,0 0-1 0 0,0 0 0 0 0,0 0 0 0 0,0 0 0 0 0,0 0 0 0 0,0 0 0 0 0,0 0 0 0 0,0 0 0 0 0,0 0 0 0 0,0 0 1 0 0,-1 0-1 0 0,1 0 0 0 0,0 0 0 0 0,-1 0 0 0 0,1 0 0 0 0,-1 0 0 0 0,1 0 0 0 0,-1 0 0 0 0,0 1 0 0 0,-21 19-2130 0 0,12-12-1158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1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444 0 24103 0 0,'0'11'2414'0'0,"-4"-6"-2154"0"0,-28 68 518 0 0,-59 94-699 0 0,-103 201 1019 0 0,158-292-1152 0 0,-41 124-1 0 0,76-195-196 0 0,-7 24-536 0 0,8-27 528 0 0,-1-1 0 0 0,1 1 0 0 0,0 0 0 0 0,0-1 0 0 0,0 1 0 0 0,0-1 0 0 0,1 1 0 0 0,-1 0 0 0 0,0-1 0 0 0,1 1-1 0 0,-1-1 1 0 0,1 1 0 0 0,-1-1 0 0 0,2 4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2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29 324 2760 0 0,'-3'3'2969'0'0,"-5"1"2542"0"0,7-4-5307 0 0,0 0 0 0 0,0-1 1 0 0,0 1-1 0 0,1 0 0 0 0,-1-1 1 0 0,0 1-1 0 0,0-1 0 0 0,0 1 1 0 0,1-1-1 0 0,-1 1 0 0 0,0-1 1 0 0,1 0-1 0 0,-1 1 0 0 0,0-1 1 0 0,1 0-1 0 0,-1 1 0 0 0,1-1 1 0 0,-1 0-1 0 0,1 0 0 0 0,-1 0 0 0 0,0-1 1 0 0,1 0 22 0 0,-1 0 1 0 0,1-1 0 0 0,-1 1 0 0 0,1 0-1 0 0,0 0 1 0 0,0-1 0 0 0,0 1-1 0 0,0 0 1 0 0,1-3 0 0 0,2-6 386 0 0,-1 0 0 0 0,10-20 0 0 0,-9 23-125 0 0,4-8 30 0 0,0 1 0 0 0,1 1-1 0 0,0 0 1 0 0,12-15-1 0 0,45-49 2121 0 0,-63 76-2537 0 0,30-32 929 0 0,-29 32-973 0 0,0 0 1 0 0,-1 0-1 0 0,1 0 0 0 0,0 0 0 0 0,0 0 0 0 0,1 0 1 0 0,-1 1-1 0 0,0 0 0 0 0,0-1 0 0 0,7 0 0 0 0,-10 2-53 0 0,1 0-1 0 0,-1 0 1 0 0,1 0-1 0 0,0 0 1 0 0,-1 0-1 0 0,1 0 1 0 0,0 1-1 0 0,-1-1 1 0 0,1 0-1 0 0,0 0 0 0 0,-1 0 1 0 0,1 1-1 0 0,-1-1 1 0 0,1 0-1 0 0,-1 1 1 0 0,1-1-1 0 0,0 1 1 0 0,-1-1-1 0 0,0 0 1 0 0,1 1-1 0 0,-1-1 0 0 0,1 1 1 0 0,-1-1-1 0 0,1 1 1 0 0,-1 0-1 0 0,0-1 1 0 0,0 1-1 0 0,1-1 1 0 0,-1 1-1 0 0,0 0 1 0 0,6 22 120 0 0,-5-18-114 0 0,1 8-11 0 0,-1 1 0 0 0,0-1 0 0 0,-1 0 0 0 0,-3 19 0 0 0,2-20 0 0 0,0 1 0 0 0,1 0 0 0 0,0-1 0 0 0,4 23 0 0 0,-2-25 0 0 0,5 13 0 0 0,-7-23 0 0 0,0 1 0 0 0,0-1 0 0 0,0 0 0 0 0,1 1 0 0 0,-1-1 0 0 0,0 0 0 0 0,0 1 0 0 0,1-1 0 0 0,-1 0 0 0 0,0 1 0 0 0,1-1 0 0 0,-1 0 0 0 0,0 1 0 0 0,1-1 0 0 0,-1 0 0 0 0,0 0 0 0 0,1 0 0 0 0,-1 1 0 0 0,1-1 0 0 0,-1 0 0 0 0,0 0 0 0 0,1 0 0 0 0,-1 0 0 0 0,1 0 0 0 0,-1 0 0 0 0,1 0 0 0 0,-1 0 0 0 0,0 0 0 0 0,1 0 0 0 0,-1 0 0 0 0,1 0 0 0 0,-1 0 0 0 0,0 0 0 0 0,1 0 0 0 0,-1 0 0 0 0,1-1 0 0 0,-1 1 0 0 0,1 0 0 0 0,9-8 0 0 0,4-9 121 0 0,0-1 0 0 0,-1-1-1 0 0,-1 0 1 0 0,9-22 0 0 0,-7 16 194 0 0,28-42-1 0 0,-42 66-303 0 0,1 0-1 0 0,-1 1 0 0 0,1-1 0 0 0,-1 1 0 0 0,1-1 0 0 0,-1 1 0 0 0,1-1 0 0 0,-1 1 0 0 0,1-1 0 0 0,-1 1 0 0 0,1-1 1 0 0,-1 1-1 0 0,1 0 0 0 0,0-1 0 0 0,-1 1 0 0 0,1 0 0 0 0,0 0 0 0 0,0-1 0 0 0,0 1-2 0 0,-1 0 1 0 0,1 0-1 0 0,-1 1 0 0 0,0-1 0 0 0,1 0 0 0 0,-1 0 1 0 0,0 0-1 0 0,1 1 0 0 0,-1-1 0 0 0,0 0 1 0 0,1 0-1 0 0,-1 1 0 0 0,0-1 0 0 0,1 0 0 0 0,-1 1 1 0 0,0-1-1 0 0,0 0 0 0 0,1 1 0 0 0,-1-1 0 0 0,0 0 1 0 0,0 1-1 0 0,0-1 0 0 0,0 1 0 0 0,2 4 65 0 0,-1 1 1 0 0,1-1-1 0 0,-1 11 0 0 0,1-7-36 0 0,3 42-93 0 0,-5-37 24 0 0,2-1 0 0 0,2 15 0 0 0,-2-21 79 0 0,-2-2-297 0 0,1-1 0 0 0,0 1 0 0 0,1-1 0 0 0,-1 1 0 0 0,1-1 1 0 0,3 6-1 0 0,-4-9 102 0 0,-1 0 0 0 0,1 0 0 0 0,0-1 1 0 0,-1 1-1 0 0,1 0 0 0 0,0-1 1 0 0,0 1-1 0 0,0 0 0 0 0,-1-1 1 0 0,1 1-1 0 0,0-1 0 0 0,0 1 0 0 0,0-1 1 0 0,0 0-1 0 0,0 1 0 0 0,0-1 1 0 0,0 0-1 0 0,0 0 0 0 0,0 0 0 0 0,0 0 1 0 0,0 1-1 0 0,0-1 0 0 0,0 0 1 0 0,0-1-1 0 0,0 1 0 0 0,0 0 0 0 0,0 0 1 0 0,0 0-1 0 0,0-1 0 0 0,0 1 1 0 0,0 0-1 0 0,0-1 0 0 0,0 1 0 0 0,-1-1 1 0 0,1 1-1 0 0,1-2 0 0 0,47-28-3294 0 0,-38 22 3347 0 0,1 0 0 0 0,-1 1 0 0 0,1 1 0 0 0,1 0 0 0 0,-1 0 0 0 0,14-3-1 0 0,-8 4 1230 0 0,0 0 0 0 0,-1-1-1 0 0,0-1 1 0 0,18-11 0 0 0,-29 15-888 0 0,-1 0 0 0 0,1 0 1 0 0,-1-1-1 0 0,0 0 1 0 0,0 0-1 0 0,-1-1 0 0 0,1 1 1 0 0,-1-1-1 0 0,0 0 1 0 0,0 0-1 0 0,-1 0 0 0 0,1 0 1 0 0,-1-1-1 0 0,0 0 0 0 0,3-8 1 0 0,-6 13-217 0 0,1 0 0 0 0,-1 0 0 0 0,0-1 0 0 0,1 1 1 0 0,-1 0-1 0 0,0 0 0 0 0,0-1 0 0 0,0 1 0 0 0,0 0 0 0 0,0-1 1 0 0,0 1-1 0 0,0 0 0 0 0,0 0 0 0 0,-1-1 0 0 0,1 1 0 0 0,0 0 0 0 0,-1 0 1 0 0,1 0-1 0 0,-1-1 0 0 0,1 1 0 0 0,-1 0 0 0 0,0 0 0 0 0,0-1 1 0 0,0 1-9 0 0,0 1 1 0 0,0-1-1 0 0,0 1 1 0 0,0 0-1 0 0,0-1 1 0 0,0 1-1 0 0,0 0 1 0 0,0-1-1 0 0,0 1 1 0 0,0 0-1 0 0,0 0 1 0 0,0 0 0 0 0,0 0-1 0 0,0 0 1 0 0,0 0-1 0 0,0 0 1 0 0,0 0-1 0 0,0 1 1 0 0,0-1-1 0 0,0 0 1 0 0,0 1-1 0 0,0-1 1 0 0,0 1-1 0 0,0-1 1 0 0,0 1 0 0 0,1-1-1 0 0,-1 1 1 0 0,-1 0-1 0 0,-5 5-5 0 0,1-1 1 0 0,0 1-1 0 0,1 0 0 0 0,-1 0 0 0 0,1 1 0 0 0,1 0 0 0 0,-1-1 1 0 0,1 2-1 0 0,-4 7 0 0 0,2-4-13 0 0,2-4-2 0 0,1 1 1 0 0,0 0-1 0 0,0 0 0 0 0,0 0 1 0 0,1 0-1 0 0,-3 17 0 0 0,5-21-31 0 0,-1 1 0 0 0,1-1 0 0 0,0 0 0 0 0,0 0 0 0 0,1 0 0 0 0,-1 0 1 0 0,1 0-1 0 0,0 0 0 0 0,0 0 0 0 0,0 0 0 0 0,0 0 0 0 0,1 0 0 0 0,-1-1 0 0 0,1 1 0 0 0,0-1 0 0 0,4 6 0 0 0,-4-7-49 0 0,0-1-1 0 0,0 1 1 0 0,0-1 0 0 0,0 0-1 0 0,0 0 1 0 0,0 0 0 0 0,0 0-1 0 0,0 0 1 0 0,1 0 0 0 0,-1 0-1 0 0,0-1 1 0 0,0 1 0 0 0,1-1-1 0 0,-1 0 1 0 0,0 1-1 0 0,1-1 1 0 0,-1 0 0 0 0,1 0-1 0 0,-1-1 1 0 0,0 1 0 0 0,1 0-1 0 0,-1-1 1 0 0,0 0 0 0 0,3 0-1 0 0,7-3-1006 0 0,-1-1 0 0 0,1 1 0 0 0,13-9-1 0 0,5-6-7209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2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287 1 2760 0 0,'-5'6'248'0'0,"0"1"1399"0"0,1 1-1 0 0,0-1 1 0 0,0 1 0 0 0,0 0 0 0 0,1 0-1 0 0,-3 15 1 0 0,-8 56 6649 0 0,4-20-8638 0 0,-38 225 834 0 0,35-193-1707 0 0,10-65-280 0 0</inkml:trace>
  <inkml:trace contextRef="#ctx0" brushRef="#br0" timeOffset="1">12 369 24879 0 0,'-1'0'52'0'0,"0"0"-1"0"0,1 0 1 0 0,-1-1-1 0 0,1 1 1 0 0,-1 0-1 0 0,1 0 1 0 0,-1-1-1 0 0,1 1 0 0 0,-1 0 1 0 0,1-1-1 0 0,-1 1 1 0 0,1 0-1 0 0,-1-1 1 0 0,1 1-1 0 0,-1-1 1 0 0,1 1-1 0 0,0-1 1 0 0,-1 1-1 0 0,1-1 1 0 0,0 1-1 0 0,-1-1 1 0 0,1 1-1 0 0,0-1 1 0 0,0 1-1 0 0,0-1 0 0 0,-1 0 1 0 0,1 1-1 0 0,0-1 1 0 0,0 1-1 0 0,0-1 1 0 0,0 0-1 0 0,0 1 1 0 0,0-1-1 0 0,0 1 1 0 0,0-1-1 0 0,0 0 1 0 0,0 1-1 0 0,1-1 1 0 0,-1 1-1 0 0,0-1 1 0 0,0 0-1 0 0,1 1 0 0 0,-1-1 1 0 0,0 1-1 0 0,1-1 1 0 0,-1 1-1 0 0,0-1 1 0 0,1 1-1 0 0,-1-1 1 0 0,1 1-1 0 0,-1 0 1 0 0,1-1-1 0 0,8-6 111 0 0,-1 1 0 0 0,1 1 0 0 0,1-1 0 0 0,-1 2-1 0 0,1-1 1 0 0,0 1 0 0 0,0 1 0 0 0,0-1 0 0 0,0 2 0 0 0,0-1 0 0 0,14 0-1 0 0,15 0-805 0 0,66 3 0 0 0,-82 0 50 0 0,-4 1 141 0 0,46 0-7476 0 0,-23-1-380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3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11 14136 0 0,'0'0'1282'0'0,"0"-1"-1054"0"0,-2-9 2116 0 0,-4 15 128 0 0,3-2-2293 0 0,0 0-1 0 0,0-1 1 0 0,1 1 0 0 0,-1 0 0 0 0,1 1-1 0 0,-1-1 1 0 0,1 0 0 0 0,1 1-1 0 0,-1-1 1 0 0,0 1 0 0 0,1-1 0 0 0,-1 1-1 0 0,0 5 1 0 0,-2 7 56 0 0,-2 30-1 0 0,5-39-152 0 0,-2 42 285 0 0,5 70-1 0 0,0-71-759 0 0,0-16 338 0 0,3 0 0 0 0,11 46 0 0 0,-11-55 170 0 0,-5-21-71 0 0,1 0 1 0 0,-1 1 0 0 0,1-1-1 0 0,0 0 1 0 0,0 1 0 0 0,0-1 0 0 0,0 0-1 0 0,0 0 1 0 0,1 0 0 0 0,-1 0-1 0 0,0 0 1 0 0,1 0 0 0 0,0-1 0 0 0,-1 1-1 0 0,1 0 1 0 0,0-1 0 0 0,4 3 0 0 0,-5-3-24 0 0,1 0 1 0 0,0-1 0 0 0,-1 1 0 0 0,1-1-1 0 0,0 0 1 0 0,0 1 0 0 0,0-1 0 0 0,-1 0-1 0 0,1 0 1 0 0,0 0 0 0 0,0 0 0 0 0,0 0 0 0 0,-1-1-1 0 0,1 1 1 0 0,0 0 0 0 0,0-1 0 0 0,-1 1-1 0 0,1-1 1 0 0,0 0 0 0 0,-1 0 0 0 0,1 0 0 0 0,-1 1-1 0 0,1-1 1 0 0,1-2 0 0 0,6-4 150 0 0,1-1 0 0 0,-1 1 0 0 0,-1-2 0 0 0,0 1 1 0 0,0-1-1 0 0,-1-1 0 0 0,0 1 0 0 0,9-17 0 0 0,-8 11 258 0 0,1 1-1 0 0,1 0 0 0 0,0 0 0 0 0,20-20 1 0 0,-30 34-413 0 0,1 0 0 0 0,-1-1 0 0 0,0 1 0 0 0,0 0 0 0 0,1 0 0 0 0,-1 0 0 0 0,0-1 0 0 0,1 1 0 0 0,-1 0 0 0 0,0 0 0 0 0,1 0 0 0 0,-1 0 0 0 0,0 0 0 0 0,1 0 0 0 0,-1 0 0 0 0,1 0 0 0 0,-1 0 0 0 0,0 0 0 0 0,1 0 0 0 0,-1 0 0 0 0,0 0 0 0 0,1 0 0 0 0,-1 0 0 0 0,0 0 0 0 0,1 0 0 0 0,-1 0 0 0 0,0 0 0 0 0,1 1 0 0 0,-1-1 0 0 0,0 0 0 0 0,1 0 0 0 0,-1 0 0 0 0,0 1 0 0 0,0-1 0 0 0,1 0 0 0 0,-1 0 0 0 0,0 1 0 0 0,0-1 0 0 0,1 0 0 0 0,-1 1 0 0 0,0-1 0 0 0,0 0 0 0 0,0 0 0 0 0,1 1 0 0 0,-1-1 0 0 0,0 0 0 0 0,0 1 0 0 0,0-1 0 0 0,0 1 0 0 0,0-1 0 0 0,0 0 0 0 0,0 1 0 0 0,0 0 0 0 0,5 25-164 0 0,-4-22 213 0 0,1 14-51 0 0,0-1 0 0 0,-2 1 0 0 0,0 0 0 0 0,-4 33 0 0 0,-4 26-63 0 0,8-71-126 0 0,0-3-17 0 0,0 1-1 0 0,0 0 1 0 0,0 0-1 0 0,0-1 1 0 0,2 5-1 0 0,-2-7 36 0 0,0 0 0 0 0,0 0 0 0 0,1 0 0 0 0,-1 0 0 0 0,0 0 0 0 0,1 0 0 0 0,-1 0 0 0 0,1-1 0 0 0,-1 1 0 0 0,1 0 0 0 0,0 0 0 0 0,-1 0-1 0 0,1 0 1 0 0,0-1 0 0 0,-1 1 0 0 0,1 0 0 0 0,0-1 0 0 0,0 1 0 0 0,0-1 0 0 0,0 1 0 0 0,0-1 0 0 0,1 1 0 0 0,9 0-1447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3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 17591 0 0,'-9'1'292'0'0,"1"1"-1"0"0,0 1 1 0 0,0 0-1 0 0,0 0 1 0 0,0 0-1 0 0,0 1 0 0 0,1 0 1 0 0,-1 0-1 0 0,1 1 1 0 0,0 0-1 0 0,1 1 0 0 0,-1-1 1 0 0,-8 10-1 0 0,-2 5 1129 0 0,0 2 0 0 0,-26 43 0 0 0,39-59-1256 0 0,0 0-1 0 0,1 0 1 0 0,0 1 0 0 0,0-1-1 0 0,0 1 1 0 0,1-1-1 0 0,0 1 1 0 0,1 0 0 0 0,-2 7-1 0 0,3-13-158 0 0,0 0 1 0 0,0-1-1 0 0,0 1 0 0 0,0 0 0 0 0,0-1 1 0 0,0 1-1 0 0,0-1 0 0 0,0 1 0 0 0,1 0 1 0 0,-1-1-1 0 0,0 1 0 0 0,0-1 0 0 0,0 1 1 0 0,1-1-1 0 0,-1 1 0 0 0,0 0 0 0 0,1-1 1 0 0,-1 1-1 0 0,0-1 0 0 0,1 0 0 0 0,-1 1 1 0 0,1-1-1 0 0,-1 1 0 0 0,1-1 0 0 0,-1 0 1 0 0,1 1-1 0 0,0-1 1 0 0,1 1 0 0 0,-1-1 0 0 0,0 0 1 0 0,0 0-1 0 0,0 0 0 0 0,0 0 0 0 0,0 0 1 0 0,0 0-1 0 0,1 0 0 0 0,-1 0 0 0 0,0 0 0 0 0,0-1 1 0 0,2 1-1 0 0,4-3-74 0 0,1-1 0 0 0,-1 1 0 0 0,9-7 0 0 0,-11 8-90 0 0,126-69-5218 0 0,-103 55 3345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3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153 284 18743 0 0,'-3'3'244'0'0,"1"0"0"0"0,-1 1-1 0 0,0-1 1 0 0,0 0 0 0 0,0-1-1 0 0,-5 4 1 0 0,-14 13 89 0 0,8-4 124 0 0,1 0 0 0 0,1 0 0 0 0,1 1 0 0 0,0 1 0 0 0,1 0 0 0 0,1 0 0 0 0,-13 35 0 0 0,21-51-377 0 0,1 1-1 0 0,-1-1 1 0 0,1 0 0 0 0,0 1 0 0 0,-1-1 0 0 0,1 1-1 0 0,0-1 1 0 0,0 1 0 0 0,0-1 0 0 0,0 1-1 0 0,1 2 1 0 0,3 4 75 0 0,-3-8-129 0 0,0 1 0 0 0,0 0 0 0 0,0 0 0 0 0,0-1 0 0 0,0 1 0 0 0,0-1 0 0 0,1 1 0 0 0,-1-1 0 0 0,0 0 0 0 0,0 1 0 0 0,0-1 0 0 0,0 0-1 0 0,1 0 1 0 0,-1 1 0 0 0,0-1 0 0 0,0 0 0 0 0,1 0 0 0 0,-1 0 0 0 0,0-1 0 0 0,0 1 0 0 0,0 0 0 0 0,1 0 0 0 0,-1-1 0 0 0,0 1 0 0 0,0-1 0 0 0,0 1 0 0 0,0-1 0 0 0,0 1 0 0 0,0-1 0 0 0,0 0 0 0 0,1 0 0 0 0,5-4 240 0 0,-1 1 0 0 0,1-2 1 0 0,7-6-1 0 0,-14 11-262 0 0,9-8 25 0 0,-1-1 0 0 0,0 0 0 0 0,0 0 0 0 0,10-20 1 0 0,20-49-9 0 0,-20 40-23 0 0,36-96 177 0 0,-41 102-77 0 0,12-53 970 0 0,-16 53-81 0 0,-6 18-410 0 0,-3 14-330 0 0,-1 2-154 0 0,-3 5-89 0 0,0 1 0 0 0,1-1-1 0 0,0 1 1 0 0,0 0-1 0 0,0 0 1 0 0,1 0-1 0 0,-2 12 1 0 0,0 0-56 0 0,-1 36-1 0 0,5-40-323 0 0,0 0 0 0 0,1 0 0 0 0,0-1 0 0 0,4 16-1 0 0,-4-23-149 0 0,1 0 0 0 0,0-1 0 0 0,1 1 0 0 0,-1-1 0 0 0,1 0 0 0 0,0 0 0 0 0,1 0 0 0 0,-1 0 0 0 0,1 0 0 0 0,1-1 0 0 0,5 7 0 0 0,8 1-7833 0 0</inkml:trace>
  <inkml:trace contextRef="#ctx0" brushRef="#br0" timeOffset="1">536 189 24879 0 0,'-13'5'1892'0'0,"2"-1"-1240"0"0,8-3-632 0 0,0 0 0 0 0,1 0 0 0 0,-1 0 0 0 0,0 1-1 0 0,1-1 1 0 0,-1 0 0 0 0,1 1 0 0 0,-1 0-1 0 0,1 0 1 0 0,0 0 0 0 0,0 0 0 0 0,-3 4-1 0 0,0 0 169 0 0,1 1-1 0 0,0-1 0 0 0,1 1 0 0 0,-1 0 0 0 0,1 0 0 0 0,1 1 0 0 0,-1-1 0 0 0,1 0 1 0 0,1 1-1 0 0,-2 11 0 0 0,2-6 137 0 0,1 0 1 0 0,1 0 0 0 0,0 1 0 0 0,1-1-1 0 0,3 16 1 0 0,-4-24-428 0 0,0 0 1 0 0,0 1-1 0 0,-1-1 0 0 0,0 0 1 0 0,0 0-1 0 0,0 0 0 0 0,-1 0 1 0 0,0 0-1 0 0,0 1 0 0 0,0-1 1 0 0,0 0-1 0 0,-3 5 0 0 0,3-7-19 0 0,-1 1-1 0 0,0-1 1 0 0,0 0-1 0 0,0 0 0 0 0,0 0 1 0 0,0 0-1 0 0,-1 0 1 0 0,1 0-1 0 0,-1-1 1 0 0,1 1-1 0 0,-1-1 0 0 0,0 1 1 0 0,0-1-1 0 0,0 0 1 0 0,-1-1-1 0 0,1 1 0 0 0,-5 2 1 0 0,-1-1-807 0 0,0 0-1 0 0,0-1 1 0 0,-10 2 0 0 0,17-4 717 0 0,0 0 1 0 0,-1 0 0 0 0,1-1 0 0 0,0 1 0 0 0,0-1-1 0 0,0 1 1 0 0,0-1 0 0 0,-2 0 0 0 0,4 1 202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4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22 17191 0 0,'0'0'2344'0'0,"-14"-13"-1352"0"0,10 12-762 0 0,0-1-1 0 0,0 1 0 0 0,0 0 0 0 0,0 0 0 0 0,0 0 0 0 0,-1 0 0 0 0,1 1 0 0 0,0-1 1 0 0,0 1-1 0 0,-1 0 0 0 0,1 1 0 0 0,0-1 0 0 0,-5 2 0 0 0,2-1 3 0 0,1 1-1 0 0,0 1 1 0 0,0-1-1 0 0,0 1 1 0 0,1 0-1 0 0,-1 0 0 0 0,-10 8 1 0 0,5-1-19 0 0,1-1 1 0 0,0 1-1 0 0,1 1 0 0 0,-1 0 1 0 0,2 0-1 0 0,0 1 0 0 0,-8 15 1 0 0,9-16 6 0 0,1 0 0 0 0,1 1 0 0 0,0 0 0 0 0,0 0 0 0 0,1 0 0 0 0,0 1 0 0 0,1 0 0 0 0,1-1 0 0 0,-2 23 0 0 0,4-34-197 0 0,0 0 0 0 0,0 0 0 0 0,0 0-1 0 0,0 0 1 0 0,0 0 0 0 0,0-1 0 0 0,1 1 0 0 0,-1 0 0 0 0,0 0 0 0 0,0 0 0 0 0,1 0 0 0 0,-1-1 0 0 0,0 1 0 0 0,1 0 0 0 0,-1 0 0 0 0,1 0 0 0 0,-1-1-1 0 0,1 1 1 0 0,-1 0 0 0 0,1-1 0 0 0,0 1 0 0 0,-1-1 0 0 0,2 2 0 0 0,-1-2-4 0 0,0 0 1 0 0,0 1-1 0 0,0-1 0 0 0,0 0 0 0 0,0 0 1 0 0,0 0-1 0 0,0 0 0 0 0,0 0 0 0 0,0 0 1 0 0,0 0-1 0 0,0 0 0 0 0,0 0 0 0 0,0-1 1 0 0,0 1-1 0 0,0 0 0 0 0,0-1 0 0 0,0 1 1 0 0,0 0-1 0 0,-1-1 0 0 0,2 0 0 0 0,9-6 3 0 0,-2 0-1 0 0,1-1 1 0 0,-1 0-1 0 0,0 0 1 0 0,11-15-1 0 0,-3 4-330 0 0,39-37-1182 0 0,-16 23-2297 0 0,-20 22-2546 0 0,2 3-1729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4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131 860 17503 0 0,'0'0'3080'0'0,"2"-8"-400"0"0,4-140 2143 0 0,13-31-3250 0 0,-2 25-890 0 0,-13 110-404 0 0,1 0 0 0 0,16-57-1 0 0,-18 88-293 0 0,1 0 0 0 0,1 0 0 0 0,0 1 0 0 0,1 0 0 0 0,0 0 0 0 0,0 0 0 0 0,1 1 0 0 0,1 0 0 0 0,0 1 0 0 0,1-1 0 0 0,0 1 0 0 0,15-12 0 0 0,-22 20 6 0 0,1 0 0 0 0,0 0 0 0 0,-1 0-1 0 0,1 0 1 0 0,0 1 0 0 0,0-1 0 0 0,0 1 0 0 0,0 0 0 0 0,0 0-1 0 0,0 0 1 0 0,0 0 0 0 0,0 1 0 0 0,1-1 0 0 0,4 1 0 0 0,-4 0-10 0 0,0 1 0 0 0,1 0 1 0 0,-1 0-1 0 0,0 0 0 0 0,0 0 1 0 0,0 1-1 0 0,0 0 0 0 0,0 0 1 0 0,0 0-1 0 0,4 3 0 0 0,-3-1-55 0 0,0-1 0 0 0,-1 1 0 0 0,0 0 0 0 0,0 0 0 0 0,0 0-1 0 0,0 1 1 0 0,-1 0 0 0 0,1-1 0 0 0,-1 1 0 0 0,0 0-1 0 0,-1 1 1 0 0,1-1 0 0 0,-1 0 0 0 0,0 1 0 0 0,0-1 0 0 0,-1 1-1 0 0,0 0 1 0 0,1 7 0 0 0,-1-3-683 0 0,0 0 0 0 0,-1 0 0 0 0,-2 20 0 0 0,1-19-1268 0 0,-1 0-1 0 0,-1 0 0 0 0,-4 12 1 0 0,-3 3-5788 0 0</inkml:trace>
  <inkml:trace contextRef="#ctx0" brushRef="#br0" timeOffset="1">35 402 19495 0 0,'-18'-3'864'0'0,"13"3"176"0"0,0 0-832 0 0,-1-2 1896 0 0,14 2-944 0 0,7 0 8 0 0,4-2-864 0 0,6 2-176 0 0,10 0-32 0 0,1 2 0 0 0,1-2-400 0 0,2 5-80 0 0,-2 1-8 0 0,-1-4-9879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1T16:46:35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5 190 2880 0 0,'-1'4'19118'0'0,"-3"-11"-18151"0"0,5 0-653 0 0,1 0 0 0 0,-1 0 1 0 0,2 0-1 0 0,-1 1 0 0 0,0-1 0 0 0,1 1 1 0 0,0 0-1 0 0,7-10 0 0 0,-3 5-16 0 0,-1-1-102 0 0,-1 2-45 0 0,0 1-1 0 0,0 0 0 0 0,1 1 0 0 0,0-1 1 0 0,0 1-1 0 0,12-11 0 0 0,-18 18-149 0 0,1 1 0 0 0,-1 0-1 0 0,0 0 1 0 0,0-1 0 0 0,1 1 0 0 0,-1 0-1 0 0,0-1 1 0 0,1 1 0 0 0,-1 0-1 0 0,0 0 1 0 0,1 0 0 0 0,-1-1 0 0 0,0 1-1 0 0,1 0 1 0 0,-1 0 0 0 0,0 0-1 0 0,1 0 1 0 0,-1 0 0 0 0,1 0 0 0 0,-1 0-1 0 0,0 0 1 0 0,1 0 0 0 0,-1 0 0 0 0,1 0-1 0 0,-1 0 1 0 0,0 0 0 0 0,1 0-1 0 0,-1 0 1 0 0,1 0 0 0 0,1 4-3 0 0,1 0-4 0 0,0 0-1 0 0,-1 0 0 0 0,0 0 1 0 0,0 0-1 0 0,0 1 0 0 0,0-1 1 0 0,-1 1-1 0 0,0-1 0 0 0,1 9 1 0 0,0 4-53 0 0,0 24 0 0 0,0 3 11 0 0,3-25 48 0 0,-4-19 0 0 0,-1 1 0 0 0,0-1 0 0 0,0 1 0 0 0,1-1 0 0 0,-1 0 0 0 0,0 1 0 0 0,0-1 0 0 0,1 0 0 0 0,-1 1 0 0 0,0-1 0 0 0,1 0 0 0 0,-1 0 0 0 0,1 1 0 0 0,-1-1 0 0 0,0 0 0 0 0,1 0 0 0 0,-1 1 0 0 0,1-1 0 0 0,-1 0 0 0 0,0 0 0 0 0,1 0 0 0 0,-1 0 0 0 0,1 0 0 0 0,-1 0 0 0 0,1 0 0 0 0,-1 0 0 0 0,1 0 0 0 0,-1 0 0 0 0,1 0 0 0 0,-1 0 0 0 0,0 0 0 0 0,1 0 0 0 0,-1 0 0 0 0,1-1 0 0 0,-1 1 0 0 0,1 0 0 0 0,-1 0 0 0 0,0 0 0 0 0,1-1 0 0 0,-1 1 0 0 0,0 0 0 0 0,1 0 0 0 0,-1-1 0 0 0,0 1 0 0 0,1 0 0 0 0,-1-1 0 0 0,0 1 0 0 0,1 0 0 0 0,-1-1 0 0 0,0 1 0 0 0,1-1 0 0 0,-1 0 0 0 0,8-8 56 0 0,0-1 1 0 0,0 0-1 0 0,-1 0 0 0 0,10-19 1 0 0,-8 13-4 0 0,-2 4 154 0 0,0 1 0 0 0,1-1 1 0 0,0 1-1 0 0,1 0 0 0 0,0 1 0 0 0,1 0 1 0 0,0 1-1 0 0,14-10 0 0 0,-23 18-177 0 0,0 1 1 0 0,0-1-1 0 0,0 0 0 0 0,0 1 1 0 0,1 0-1 0 0,-1-1 0 0 0,0 1 0 0 0,0 0 1 0 0,0-1-1 0 0,1 1 0 0 0,-1 0 1 0 0,0 0-1 0 0,0 0 0 0 0,0 0 1 0 0,1 0-1 0 0,-1 1 0 0 0,0-1 0 0 0,0 0 1 0 0,0 0-1 0 0,2 1 0 0 0,0 0-13 0 0,-1 1-1 0 0,1-1 1 0 0,-1 1-1 0 0,0-1 1 0 0,1 1-1 0 0,-1 0 0 0 0,0 0 1 0 0,3 3-1 0 0,2 4-25 0 0,0 1-1 0 0,0 0 1 0 0,6 12-1 0 0,-12-21 24 0 0,19 38-14 0 0,17 27 0 0 0,-35-63-99 0 0,0 0 0 0 0,0 0 0 0 0,1 0 0 0 0,-1-1-1 0 0,1 1 1 0 0,-1-1 0 0 0,7 5 0 0 0,-8-6-95 0 0,0-1 1 0 0,1 1-1 0 0,-1 0 0 0 0,0-1 1 0 0,1 1-1 0 0,-1-1 0 0 0,1 0 0 0 0,-1 1 1 0 0,0-1-1 0 0,1 0 0 0 0,-1 0 1 0 0,1 0-1 0 0,-1 0 0 0 0,1 0 0 0 0,-1 0 1 0 0,1 0-1 0 0,-1-1 0 0 0,0 1 1 0 0,1 0-1 0 0,-1-1 0 0 0,3 0 1 0 0,7-5-1977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6.png"/><Relationship Id="rId18" Type="http://schemas.openxmlformats.org/officeDocument/2006/relationships/customXml" Target="../ink/ink219.xml"/><Relationship Id="rId26" Type="http://schemas.openxmlformats.org/officeDocument/2006/relationships/customXml" Target="../ink/ink223.xml"/><Relationship Id="rId39" Type="http://schemas.openxmlformats.org/officeDocument/2006/relationships/image" Target="../media/image229.png"/><Relationship Id="rId21" Type="http://schemas.openxmlformats.org/officeDocument/2006/relationships/image" Target="../media/image220.png"/><Relationship Id="rId34" Type="http://schemas.openxmlformats.org/officeDocument/2006/relationships/customXml" Target="../ink/ink227.xml"/><Relationship Id="rId42" Type="http://schemas.openxmlformats.org/officeDocument/2006/relationships/customXml" Target="../ink/ink231.xml"/><Relationship Id="rId47" Type="http://schemas.openxmlformats.org/officeDocument/2006/relationships/image" Target="../media/image233.png"/><Relationship Id="rId50" Type="http://schemas.openxmlformats.org/officeDocument/2006/relationships/customXml" Target="../ink/ink235.xml"/><Relationship Id="rId7" Type="http://schemas.openxmlformats.org/officeDocument/2006/relationships/image" Target="../media/image213.png"/><Relationship Id="rId2" Type="http://schemas.openxmlformats.org/officeDocument/2006/relationships/customXml" Target="../ink/ink211.xml"/><Relationship Id="rId16" Type="http://schemas.openxmlformats.org/officeDocument/2006/relationships/customXml" Target="../ink/ink218.xml"/><Relationship Id="rId29" Type="http://schemas.openxmlformats.org/officeDocument/2006/relationships/image" Target="../media/image224.png"/><Relationship Id="rId11" Type="http://schemas.openxmlformats.org/officeDocument/2006/relationships/image" Target="../media/image215.png"/><Relationship Id="rId24" Type="http://schemas.openxmlformats.org/officeDocument/2006/relationships/customXml" Target="../ink/ink222.xml"/><Relationship Id="rId32" Type="http://schemas.openxmlformats.org/officeDocument/2006/relationships/customXml" Target="../ink/ink226.xml"/><Relationship Id="rId37" Type="http://schemas.openxmlformats.org/officeDocument/2006/relationships/image" Target="../media/image228.png"/><Relationship Id="rId40" Type="http://schemas.openxmlformats.org/officeDocument/2006/relationships/customXml" Target="../ink/ink230.xml"/><Relationship Id="rId45" Type="http://schemas.openxmlformats.org/officeDocument/2006/relationships/image" Target="../media/image232.png"/><Relationship Id="rId5" Type="http://schemas.openxmlformats.org/officeDocument/2006/relationships/image" Target="../media/image212.png"/><Relationship Id="rId15" Type="http://schemas.openxmlformats.org/officeDocument/2006/relationships/image" Target="../media/image217.png"/><Relationship Id="rId23" Type="http://schemas.openxmlformats.org/officeDocument/2006/relationships/image" Target="../media/image221.png"/><Relationship Id="rId28" Type="http://schemas.openxmlformats.org/officeDocument/2006/relationships/customXml" Target="../ink/ink224.xml"/><Relationship Id="rId36" Type="http://schemas.openxmlformats.org/officeDocument/2006/relationships/customXml" Target="../ink/ink228.xml"/><Relationship Id="rId49" Type="http://schemas.openxmlformats.org/officeDocument/2006/relationships/image" Target="../media/image234.png"/><Relationship Id="rId10" Type="http://schemas.openxmlformats.org/officeDocument/2006/relationships/customXml" Target="../ink/ink215.xml"/><Relationship Id="rId19" Type="http://schemas.openxmlformats.org/officeDocument/2006/relationships/image" Target="../media/image219.png"/><Relationship Id="rId31" Type="http://schemas.openxmlformats.org/officeDocument/2006/relationships/image" Target="../media/image225.png"/><Relationship Id="rId44" Type="http://schemas.openxmlformats.org/officeDocument/2006/relationships/customXml" Target="../ink/ink232.xml"/><Relationship Id="rId4" Type="http://schemas.openxmlformats.org/officeDocument/2006/relationships/customXml" Target="../ink/ink212.xml"/><Relationship Id="rId9" Type="http://schemas.openxmlformats.org/officeDocument/2006/relationships/image" Target="../media/image214.png"/><Relationship Id="rId14" Type="http://schemas.openxmlformats.org/officeDocument/2006/relationships/customXml" Target="../ink/ink217.xml"/><Relationship Id="rId22" Type="http://schemas.openxmlformats.org/officeDocument/2006/relationships/customXml" Target="../ink/ink221.xml"/><Relationship Id="rId27" Type="http://schemas.openxmlformats.org/officeDocument/2006/relationships/image" Target="../media/image223.png"/><Relationship Id="rId30" Type="http://schemas.openxmlformats.org/officeDocument/2006/relationships/customXml" Target="../ink/ink225.xml"/><Relationship Id="rId35" Type="http://schemas.openxmlformats.org/officeDocument/2006/relationships/image" Target="../media/image227.png"/><Relationship Id="rId43" Type="http://schemas.openxmlformats.org/officeDocument/2006/relationships/image" Target="../media/image231.png"/><Relationship Id="rId48" Type="http://schemas.openxmlformats.org/officeDocument/2006/relationships/customXml" Target="../ink/ink234.xml"/><Relationship Id="rId8" Type="http://schemas.openxmlformats.org/officeDocument/2006/relationships/customXml" Target="../ink/ink214.xml"/><Relationship Id="rId51" Type="http://schemas.openxmlformats.org/officeDocument/2006/relationships/image" Target="../media/image235.png"/><Relationship Id="rId3" Type="http://schemas.openxmlformats.org/officeDocument/2006/relationships/image" Target="../media/image211.png"/><Relationship Id="rId12" Type="http://schemas.openxmlformats.org/officeDocument/2006/relationships/customXml" Target="../ink/ink216.xml"/><Relationship Id="rId17" Type="http://schemas.openxmlformats.org/officeDocument/2006/relationships/image" Target="../media/image218.png"/><Relationship Id="rId25" Type="http://schemas.openxmlformats.org/officeDocument/2006/relationships/image" Target="../media/image222.png"/><Relationship Id="rId33" Type="http://schemas.openxmlformats.org/officeDocument/2006/relationships/image" Target="../media/image226.png"/><Relationship Id="rId38" Type="http://schemas.openxmlformats.org/officeDocument/2006/relationships/customXml" Target="../ink/ink229.xml"/><Relationship Id="rId46" Type="http://schemas.openxmlformats.org/officeDocument/2006/relationships/customXml" Target="../ink/ink233.xml"/><Relationship Id="rId20" Type="http://schemas.openxmlformats.org/officeDocument/2006/relationships/customXml" Target="../ink/ink220.xml"/><Relationship Id="rId41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9.xml"/><Relationship Id="rId13" Type="http://schemas.openxmlformats.org/officeDocument/2006/relationships/image" Target="../media/image241.png"/><Relationship Id="rId18" Type="http://schemas.openxmlformats.org/officeDocument/2006/relationships/customXml" Target="../ink/ink244.xml"/><Relationship Id="rId26" Type="http://schemas.openxmlformats.org/officeDocument/2006/relationships/customXml" Target="../ink/ink248.xml"/><Relationship Id="rId3" Type="http://schemas.openxmlformats.org/officeDocument/2006/relationships/image" Target="../media/image236.png"/><Relationship Id="rId21" Type="http://schemas.openxmlformats.org/officeDocument/2006/relationships/image" Target="../media/image245.png"/><Relationship Id="rId7" Type="http://schemas.openxmlformats.org/officeDocument/2006/relationships/image" Target="../media/image238.png"/><Relationship Id="rId12" Type="http://schemas.openxmlformats.org/officeDocument/2006/relationships/customXml" Target="../ink/ink241.xml"/><Relationship Id="rId17" Type="http://schemas.openxmlformats.org/officeDocument/2006/relationships/image" Target="../media/image243.png"/><Relationship Id="rId25" Type="http://schemas.openxmlformats.org/officeDocument/2006/relationships/image" Target="../media/image247.png"/><Relationship Id="rId2" Type="http://schemas.openxmlformats.org/officeDocument/2006/relationships/customXml" Target="../ink/ink236.xml"/><Relationship Id="rId16" Type="http://schemas.openxmlformats.org/officeDocument/2006/relationships/customXml" Target="../ink/ink243.xml"/><Relationship Id="rId20" Type="http://schemas.openxmlformats.org/officeDocument/2006/relationships/customXml" Target="../ink/ink245.xml"/><Relationship Id="rId29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8.xml"/><Relationship Id="rId11" Type="http://schemas.openxmlformats.org/officeDocument/2006/relationships/image" Target="../media/image240.png"/><Relationship Id="rId24" Type="http://schemas.openxmlformats.org/officeDocument/2006/relationships/customXml" Target="../ink/ink247.xml"/><Relationship Id="rId5" Type="http://schemas.openxmlformats.org/officeDocument/2006/relationships/image" Target="../media/image237.png"/><Relationship Id="rId15" Type="http://schemas.openxmlformats.org/officeDocument/2006/relationships/image" Target="../media/image242.png"/><Relationship Id="rId23" Type="http://schemas.openxmlformats.org/officeDocument/2006/relationships/image" Target="../media/image246.png"/><Relationship Id="rId28" Type="http://schemas.openxmlformats.org/officeDocument/2006/relationships/customXml" Target="../ink/ink249.xml"/><Relationship Id="rId10" Type="http://schemas.openxmlformats.org/officeDocument/2006/relationships/customXml" Target="../ink/ink240.xml"/><Relationship Id="rId19" Type="http://schemas.openxmlformats.org/officeDocument/2006/relationships/image" Target="../media/image244.png"/><Relationship Id="rId4" Type="http://schemas.openxmlformats.org/officeDocument/2006/relationships/customXml" Target="../ink/ink237.xml"/><Relationship Id="rId9" Type="http://schemas.openxmlformats.org/officeDocument/2006/relationships/image" Target="../media/image239.png"/><Relationship Id="rId14" Type="http://schemas.openxmlformats.org/officeDocument/2006/relationships/customXml" Target="../ink/ink242.xml"/><Relationship Id="rId22" Type="http://schemas.openxmlformats.org/officeDocument/2006/relationships/customXml" Target="../ink/ink246.xml"/><Relationship Id="rId27" Type="http://schemas.openxmlformats.org/officeDocument/2006/relationships/image" Target="../media/image248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2.xml"/><Relationship Id="rId21" Type="http://schemas.openxmlformats.org/officeDocument/2006/relationships/image" Target="../media/image259.png"/><Relationship Id="rId42" Type="http://schemas.openxmlformats.org/officeDocument/2006/relationships/customXml" Target="../ink/ink270.xml"/><Relationship Id="rId47" Type="http://schemas.openxmlformats.org/officeDocument/2006/relationships/image" Target="../media/image272.png"/><Relationship Id="rId63" Type="http://schemas.openxmlformats.org/officeDocument/2006/relationships/image" Target="../media/image280.png"/><Relationship Id="rId68" Type="http://schemas.openxmlformats.org/officeDocument/2006/relationships/customXml" Target="../ink/ink283.xml"/><Relationship Id="rId84" Type="http://schemas.openxmlformats.org/officeDocument/2006/relationships/customXml" Target="../ink/ink291.xml"/><Relationship Id="rId89" Type="http://schemas.openxmlformats.org/officeDocument/2006/relationships/image" Target="../media/image293.png"/><Relationship Id="rId16" Type="http://schemas.openxmlformats.org/officeDocument/2006/relationships/customXml" Target="../ink/ink257.xml"/><Relationship Id="rId11" Type="http://schemas.openxmlformats.org/officeDocument/2006/relationships/image" Target="../media/image254.png"/><Relationship Id="rId32" Type="http://schemas.openxmlformats.org/officeDocument/2006/relationships/customXml" Target="../ink/ink265.xml"/><Relationship Id="rId37" Type="http://schemas.openxmlformats.org/officeDocument/2006/relationships/image" Target="../media/image267.png"/><Relationship Id="rId53" Type="http://schemas.openxmlformats.org/officeDocument/2006/relationships/image" Target="../media/image275.png"/><Relationship Id="rId58" Type="http://schemas.openxmlformats.org/officeDocument/2006/relationships/customXml" Target="../ink/ink278.xml"/><Relationship Id="rId74" Type="http://schemas.openxmlformats.org/officeDocument/2006/relationships/customXml" Target="../ink/ink286.xml"/><Relationship Id="rId79" Type="http://schemas.openxmlformats.org/officeDocument/2006/relationships/image" Target="../media/image288.png"/><Relationship Id="rId5" Type="http://schemas.openxmlformats.org/officeDocument/2006/relationships/image" Target="../media/image251.png"/><Relationship Id="rId90" Type="http://schemas.openxmlformats.org/officeDocument/2006/relationships/customXml" Target="../ink/ink294.xml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image" Target="../media/image262.png"/><Relationship Id="rId30" Type="http://schemas.openxmlformats.org/officeDocument/2006/relationships/customXml" Target="../ink/ink264.xml"/><Relationship Id="rId35" Type="http://schemas.openxmlformats.org/officeDocument/2006/relationships/image" Target="../media/image266.png"/><Relationship Id="rId43" Type="http://schemas.openxmlformats.org/officeDocument/2006/relationships/image" Target="../media/image270.png"/><Relationship Id="rId48" Type="http://schemas.openxmlformats.org/officeDocument/2006/relationships/customXml" Target="../ink/ink273.xml"/><Relationship Id="rId56" Type="http://schemas.openxmlformats.org/officeDocument/2006/relationships/customXml" Target="../ink/ink277.xml"/><Relationship Id="rId64" Type="http://schemas.openxmlformats.org/officeDocument/2006/relationships/customXml" Target="../ink/ink281.xml"/><Relationship Id="rId69" Type="http://schemas.openxmlformats.org/officeDocument/2006/relationships/image" Target="../media/image283.png"/><Relationship Id="rId77" Type="http://schemas.openxmlformats.org/officeDocument/2006/relationships/image" Target="../media/image287.png"/><Relationship Id="rId8" Type="http://schemas.openxmlformats.org/officeDocument/2006/relationships/customXml" Target="../ink/ink253.xml"/><Relationship Id="rId51" Type="http://schemas.openxmlformats.org/officeDocument/2006/relationships/image" Target="../media/image274.png"/><Relationship Id="rId72" Type="http://schemas.openxmlformats.org/officeDocument/2006/relationships/customXml" Target="../ink/ink285.xml"/><Relationship Id="rId80" Type="http://schemas.openxmlformats.org/officeDocument/2006/relationships/customXml" Target="../ink/ink289.xml"/><Relationship Id="rId85" Type="http://schemas.openxmlformats.org/officeDocument/2006/relationships/image" Target="../media/image291.png"/><Relationship Id="rId3" Type="http://schemas.openxmlformats.org/officeDocument/2006/relationships/image" Target="../media/image250.png"/><Relationship Id="rId12" Type="http://schemas.openxmlformats.org/officeDocument/2006/relationships/customXml" Target="../ink/ink255.xml"/><Relationship Id="rId17" Type="http://schemas.openxmlformats.org/officeDocument/2006/relationships/image" Target="../media/image257.png"/><Relationship Id="rId25" Type="http://schemas.openxmlformats.org/officeDocument/2006/relationships/image" Target="../media/image261.png"/><Relationship Id="rId33" Type="http://schemas.openxmlformats.org/officeDocument/2006/relationships/image" Target="../media/image265.png"/><Relationship Id="rId38" Type="http://schemas.openxmlformats.org/officeDocument/2006/relationships/customXml" Target="../ink/ink268.xml"/><Relationship Id="rId46" Type="http://schemas.openxmlformats.org/officeDocument/2006/relationships/customXml" Target="../ink/ink272.xml"/><Relationship Id="rId59" Type="http://schemas.openxmlformats.org/officeDocument/2006/relationships/image" Target="../media/image278.png"/><Relationship Id="rId67" Type="http://schemas.openxmlformats.org/officeDocument/2006/relationships/image" Target="../media/image282.png"/><Relationship Id="rId20" Type="http://schemas.openxmlformats.org/officeDocument/2006/relationships/customXml" Target="../ink/ink259.xml"/><Relationship Id="rId41" Type="http://schemas.openxmlformats.org/officeDocument/2006/relationships/image" Target="../media/image269.png"/><Relationship Id="rId54" Type="http://schemas.openxmlformats.org/officeDocument/2006/relationships/customXml" Target="../ink/ink276.xml"/><Relationship Id="rId62" Type="http://schemas.openxmlformats.org/officeDocument/2006/relationships/customXml" Target="../ink/ink280.xml"/><Relationship Id="rId70" Type="http://schemas.openxmlformats.org/officeDocument/2006/relationships/customXml" Target="../ink/ink284.xml"/><Relationship Id="rId75" Type="http://schemas.openxmlformats.org/officeDocument/2006/relationships/image" Target="../media/image286.png"/><Relationship Id="rId83" Type="http://schemas.openxmlformats.org/officeDocument/2006/relationships/image" Target="../media/image290.png"/><Relationship Id="rId88" Type="http://schemas.openxmlformats.org/officeDocument/2006/relationships/customXml" Target="../ink/ink293.xml"/><Relationship Id="rId91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2.xml"/><Relationship Id="rId15" Type="http://schemas.openxmlformats.org/officeDocument/2006/relationships/image" Target="../media/image256.png"/><Relationship Id="rId23" Type="http://schemas.openxmlformats.org/officeDocument/2006/relationships/image" Target="../media/image260.png"/><Relationship Id="rId28" Type="http://schemas.openxmlformats.org/officeDocument/2006/relationships/customXml" Target="../ink/ink263.xml"/><Relationship Id="rId36" Type="http://schemas.openxmlformats.org/officeDocument/2006/relationships/customXml" Target="../ink/ink267.xml"/><Relationship Id="rId49" Type="http://schemas.openxmlformats.org/officeDocument/2006/relationships/image" Target="../media/image273.png"/><Relationship Id="rId57" Type="http://schemas.openxmlformats.org/officeDocument/2006/relationships/image" Target="../media/image277.png"/><Relationship Id="rId10" Type="http://schemas.openxmlformats.org/officeDocument/2006/relationships/customXml" Target="../ink/ink254.xml"/><Relationship Id="rId31" Type="http://schemas.openxmlformats.org/officeDocument/2006/relationships/image" Target="../media/image264.png"/><Relationship Id="rId44" Type="http://schemas.openxmlformats.org/officeDocument/2006/relationships/customXml" Target="../ink/ink271.xml"/><Relationship Id="rId52" Type="http://schemas.openxmlformats.org/officeDocument/2006/relationships/customXml" Target="../ink/ink275.xml"/><Relationship Id="rId60" Type="http://schemas.openxmlformats.org/officeDocument/2006/relationships/customXml" Target="../ink/ink279.xml"/><Relationship Id="rId65" Type="http://schemas.openxmlformats.org/officeDocument/2006/relationships/image" Target="../media/image281.png"/><Relationship Id="rId73" Type="http://schemas.openxmlformats.org/officeDocument/2006/relationships/image" Target="../media/image285.png"/><Relationship Id="rId78" Type="http://schemas.openxmlformats.org/officeDocument/2006/relationships/customXml" Target="../ink/ink288.xml"/><Relationship Id="rId81" Type="http://schemas.openxmlformats.org/officeDocument/2006/relationships/image" Target="../media/image289.png"/><Relationship Id="rId86" Type="http://schemas.openxmlformats.org/officeDocument/2006/relationships/customXml" Target="../ink/ink292.xml"/><Relationship Id="rId4" Type="http://schemas.openxmlformats.org/officeDocument/2006/relationships/customXml" Target="../ink/ink251.xml"/><Relationship Id="rId9" Type="http://schemas.openxmlformats.org/officeDocument/2006/relationships/image" Target="../media/image253.png"/><Relationship Id="rId13" Type="http://schemas.openxmlformats.org/officeDocument/2006/relationships/image" Target="../media/image255.png"/><Relationship Id="rId18" Type="http://schemas.openxmlformats.org/officeDocument/2006/relationships/customXml" Target="../ink/ink258.xml"/><Relationship Id="rId39" Type="http://schemas.openxmlformats.org/officeDocument/2006/relationships/image" Target="../media/image268.png"/><Relationship Id="rId34" Type="http://schemas.openxmlformats.org/officeDocument/2006/relationships/customXml" Target="../ink/ink266.xml"/><Relationship Id="rId50" Type="http://schemas.openxmlformats.org/officeDocument/2006/relationships/customXml" Target="../ink/ink274.xml"/><Relationship Id="rId55" Type="http://schemas.openxmlformats.org/officeDocument/2006/relationships/image" Target="../media/image276.png"/><Relationship Id="rId76" Type="http://schemas.openxmlformats.org/officeDocument/2006/relationships/customXml" Target="../ink/ink287.xml"/><Relationship Id="rId7" Type="http://schemas.openxmlformats.org/officeDocument/2006/relationships/image" Target="../media/image252.png"/><Relationship Id="rId71" Type="http://schemas.openxmlformats.org/officeDocument/2006/relationships/image" Target="../media/image284.png"/><Relationship Id="rId2" Type="http://schemas.openxmlformats.org/officeDocument/2006/relationships/customXml" Target="../ink/ink250.xml"/><Relationship Id="rId29" Type="http://schemas.openxmlformats.org/officeDocument/2006/relationships/image" Target="../media/image263.png"/><Relationship Id="rId24" Type="http://schemas.openxmlformats.org/officeDocument/2006/relationships/customXml" Target="../ink/ink261.xml"/><Relationship Id="rId40" Type="http://schemas.openxmlformats.org/officeDocument/2006/relationships/customXml" Target="../ink/ink269.xml"/><Relationship Id="rId45" Type="http://schemas.openxmlformats.org/officeDocument/2006/relationships/image" Target="../media/image271.png"/><Relationship Id="rId66" Type="http://schemas.openxmlformats.org/officeDocument/2006/relationships/customXml" Target="../ink/ink282.xml"/><Relationship Id="rId87" Type="http://schemas.openxmlformats.org/officeDocument/2006/relationships/image" Target="../media/image292.png"/><Relationship Id="rId61" Type="http://schemas.openxmlformats.org/officeDocument/2006/relationships/image" Target="../media/image279.png"/><Relationship Id="rId82" Type="http://schemas.openxmlformats.org/officeDocument/2006/relationships/customXml" Target="../ink/ink290.xml"/><Relationship Id="rId19" Type="http://schemas.openxmlformats.org/officeDocument/2006/relationships/image" Target="../media/image258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7.xml"/><Relationship Id="rId21" Type="http://schemas.openxmlformats.org/officeDocument/2006/relationships/image" Target="../media/image304.png"/><Relationship Id="rId42" Type="http://schemas.openxmlformats.org/officeDocument/2006/relationships/customXml" Target="../ink/ink315.xml"/><Relationship Id="rId47" Type="http://schemas.openxmlformats.org/officeDocument/2006/relationships/image" Target="../media/image317.png"/><Relationship Id="rId63" Type="http://schemas.openxmlformats.org/officeDocument/2006/relationships/image" Target="../media/image325.png"/><Relationship Id="rId68" Type="http://schemas.openxmlformats.org/officeDocument/2006/relationships/customXml" Target="../ink/ink328.xml"/><Relationship Id="rId16" Type="http://schemas.openxmlformats.org/officeDocument/2006/relationships/customXml" Target="../ink/ink302.xml"/><Relationship Id="rId11" Type="http://schemas.openxmlformats.org/officeDocument/2006/relationships/image" Target="../media/image299.png"/><Relationship Id="rId32" Type="http://schemas.openxmlformats.org/officeDocument/2006/relationships/customXml" Target="../ink/ink310.xml"/><Relationship Id="rId37" Type="http://schemas.openxmlformats.org/officeDocument/2006/relationships/image" Target="../media/image312.png"/><Relationship Id="rId53" Type="http://schemas.openxmlformats.org/officeDocument/2006/relationships/image" Target="../media/image320.png"/><Relationship Id="rId58" Type="http://schemas.openxmlformats.org/officeDocument/2006/relationships/customXml" Target="../ink/ink323.xml"/><Relationship Id="rId74" Type="http://schemas.openxmlformats.org/officeDocument/2006/relationships/customXml" Target="../ink/ink331.xml"/><Relationship Id="rId79" Type="http://schemas.openxmlformats.org/officeDocument/2006/relationships/image" Target="../media/image333.png"/><Relationship Id="rId5" Type="http://schemas.openxmlformats.org/officeDocument/2006/relationships/image" Target="../media/image296.png"/><Relationship Id="rId61" Type="http://schemas.openxmlformats.org/officeDocument/2006/relationships/image" Target="../media/image324.png"/><Relationship Id="rId82" Type="http://schemas.openxmlformats.org/officeDocument/2006/relationships/customXml" Target="../ink/ink335.xml"/><Relationship Id="rId19" Type="http://schemas.openxmlformats.org/officeDocument/2006/relationships/image" Target="../media/image303.png"/><Relationship Id="rId14" Type="http://schemas.openxmlformats.org/officeDocument/2006/relationships/customXml" Target="../ink/ink301.xml"/><Relationship Id="rId22" Type="http://schemas.openxmlformats.org/officeDocument/2006/relationships/customXml" Target="../ink/ink305.xml"/><Relationship Id="rId27" Type="http://schemas.openxmlformats.org/officeDocument/2006/relationships/image" Target="../media/image307.png"/><Relationship Id="rId30" Type="http://schemas.openxmlformats.org/officeDocument/2006/relationships/customXml" Target="../ink/ink309.xml"/><Relationship Id="rId35" Type="http://schemas.openxmlformats.org/officeDocument/2006/relationships/image" Target="../media/image311.png"/><Relationship Id="rId43" Type="http://schemas.openxmlformats.org/officeDocument/2006/relationships/image" Target="../media/image315.png"/><Relationship Id="rId48" Type="http://schemas.openxmlformats.org/officeDocument/2006/relationships/customXml" Target="../ink/ink318.xml"/><Relationship Id="rId56" Type="http://schemas.openxmlformats.org/officeDocument/2006/relationships/customXml" Target="../ink/ink322.xml"/><Relationship Id="rId64" Type="http://schemas.openxmlformats.org/officeDocument/2006/relationships/customXml" Target="../ink/ink326.xml"/><Relationship Id="rId69" Type="http://schemas.openxmlformats.org/officeDocument/2006/relationships/image" Target="../media/image328.png"/><Relationship Id="rId77" Type="http://schemas.openxmlformats.org/officeDocument/2006/relationships/image" Target="../media/image332.png"/><Relationship Id="rId8" Type="http://schemas.openxmlformats.org/officeDocument/2006/relationships/customXml" Target="../ink/ink298.xml"/><Relationship Id="rId51" Type="http://schemas.openxmlformats.org/officeDocument/2006/relationships/image" Target="../media/image319.png"/><Relationship Id="rId72" Type="http://schemas.openxmlformats.org/officeDocument/2006/relationships/customXml" Target="../ink/ink330.xml"/><Relationship Id="rId80" Type="http://schemas.openxmlformats.org/officeDocument/2006/relationships/customXml" Target="../ink/ink334.xml"/><Relationship Id="rId3" Type="http://schemas.openxmlformats.org/officeDocument/2006/relationships/image" Target="../media/image295.png"/><Relationship Id="rId12" Type="http://schemas.openxmlformats.org/officeDocument/2006/relationships/customXml" Target="../ink/ink300.xml"/><Relationship Id="rId17" Type="http://schemas.openxmlformats.org/officeDocument/2006/relationships/image" Target="../media/image302.png"/><Relationship Id="rId25" Type="http://schemas.openxmlformats.org/officeDocument/2006/relationships/image" Target="../media/image306.png"/><Relationship Id="rId33" Type="http://schemas.openxmlformats.org/officeDocument/2006/relationships/image" Target="../media/image310.png"/><Relationship Id="rId38" Type="http://schemas.openxmlformats.org/officeDocument/2006/relationships/customXml" Target="../ink/ink313.xml"/><Relationship Id="rId46" Type="http://schemas.openxmlformats.org/officeDocument/2006/relationships/customXml" Target="../ink/ink317.xml"/><Relationship Id="rId59" Type="http://schemas.openxmlformats.org/officeDocument/2006/relationships/image" Target="../media/image323.png"/><Relationship Id="rId67" Type="http://schemas.openxmlformats.org/officeDocument/2006/relationships/image" Target="../media/image327.png"/><Relationship Id="rId20" Type="http://schemas.openxmlformats.org/officeDocument/2006/relationships/customXml" Target="../ink/ink304.xml"/><Relationship Id="rId41" Type="http://schemas.openxmlformats.org/officeDocument/2006/relationships/image" Target="../media/image314.png"/><Relationship Id="rId54" Type="http://schemas.openxmlformats.org/officeDocument/2006/relationships/customXml" Target="../ink/ink321.xml"/><Relationship Id="rId62" Type="http://schemas.openxmlformats.org/officeDocument/2006/relationships/customXml" Target="../ink/ink325.xml"/><Relationship Id="rId70" Type="http://schemas.openxmlformats.org/officeDocument/2006/relationships/customXml" Target="../ink/ink329.xml"/><Relationship Id="rId75" Type="http://schemas.openxmlformats.org/officeDocument/2006/relationships/image" Target="../media/image331.png"/><Relationship Id="rId83" Type="http://schemas.openxmlformats.org/officeDocument/2006/relationships/image" Target="../media/image3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7.xml"/><Relationship Id="rId15" Type="http://schemas.openxmlformats.org/officeDocument/2006/relationships/image" Target="../media/image301.png"/><Relationship Id="rId23" Type="http://schemas.openxmlformats.org/officeDocument/2006/relationships/image" Target="../media/image305.png"/><Relationship Id="rId28" Type="http://schemas.openxmlformats.org/officeDocument/2006/relationships/customXml" Target="../ink/ink308.xml"/><Relationship Id="rId36" Type="http://schemas.openxmlformats.org/officeDocument/2006/relationships/customXml" Target="../ink/ink312.xml"/><Relationship Id="rId49" Type="http://schemas.openxmlformats.org/officeDocument/2006/relationships/image" Target="../media/image318.png"/><Relationship Id="rId57" Type="http://schemas.openxmlformats.org/officeDocument/2006/relationships/image" Target="../media/image322.png"/><Relationship Id="rId10" Type="http://schemas.openxmlformats.org/officeDocument/2006/relationships/customXml" Target="../ink/ink299.xml"/><Relationship Id="rId31" Type="http://schemas.openxmlformats.org/officeDocument/2006/relationships/image" Target="../media/image309.png"/><Relationship Id="rId44" Type="http://schemas.openxmlformats.org/officeDocument/2006/relationships/customXml" Target="../ink/ink316.xml"/><Relationship Id="rId52" Type="http://schemas.openxmlformats.org/officeDocument/2006/relationships/customXml" Target="../ink/ink320.xml"/><Relationship Id="rId60" Type="http://schemas.openxmlformats.org/officeDocument/2006/relationships/customXml" Target="../ink/ink324.xml"/><Relationship Id="rId65" Type="http://schemas.openxmlformats.org/officeDocument/2006/relationships/image" Target="../media/image326.png"/><Relationship Id="rId73" Type="http://schemas.openxmlformats.org/officeDocument/2006/relationships/image" Target="../media/image330.png"/><Relationship Id="rId78" Type="http://schemas.openxmlformats.org/officeDocument/2006/relationships/customXml" Target="../ink/ink333.xml"/><Relationship Id="rId81" Type="http://schemas.openxmlformats.org/officeDocument/2006/relationships/image" Target="../media/image334.png"/><Relationship Id="rId4" Type="http://schemas.openxmlformats.org/officeDocument/2006/relationships/customXml" Target="../ink/ink296.xml"/><Relationship Id="rId9" Type="http://schemas.openxmlformats.org/officeDocument/2006/relationships/image" Target="../media/image298.png"/><Relationship Id="rId13" Type="http://schemas.openxmlformats.org/officeDocument/2006/relationships/image" Target="../media/image300.png"/><Relationship Id="rId18" Type="http://schemas.openxmlformats.org/officeDocument/2006/relationships/customXml" Target="../ink/ink303.xml"/><Relationship Id="rId39" Type="http://schemas.openxmlformats.org/officeDocument/2006/relationships/image" Target="../media/image313.png"/><Relationship Id="rId34" Type="http://schemas.openxmlformats.org/officeDocument/2006/relationships/customXml" Target="../ink/ink311.xml"/><Relationship Id="rId50" Type="http://schemas.openxmlformats.org/officeDocument/2006/relationships/customXml" Target="../ink/ink319.xml"/><Relationship Id="rId55" Type="http://schemas.openxmlformats.org/officeDocument/2006/relationships/image" Target="../media/image321.png"/><Relationship Id="rId76" Type="http://schemas.openxmlformats.org/officeDocument/2006/relationships/customXml" Target="../ink/ink332.xml"/><Relationship Id="rId7" Type="http://schemas.openxmlformats.org/officeDocument/2006/relationships/image" Target="../media/image297.png"/><Relationship Id="rId71" Type="http://schemas.openxmlformats.org/officeDocument/2006/relationships/image" Target="../media/image329.png"/><Relationship Id="rId2" Type="http://schemas.openxmlformats.org/officeDocument/2006/relationships/customXml" Target="../ink/ink295.xml"/><Relationship Id="rId29" Type="http://schemas.openxmlformats.org/officeDocument/2006/relationships/image" Target="../media/image308.png"/><Relationship Id="rId24" Type="http://schemas.openxmlformats.org/officeDocument/2006/relationships/customXml" Target="../ink/ink306.xml"/><Relationship Id="rId40" Type="http://schemas.openxmlformats.org/officeDocument/2006/relationships/customXml" Target="../ink/ink314.xml"/><Relationship Id="rId45" Type="http://schemas.openxmlformats.org/officeDocument/2006/relationships/image" Target="../media/image316.png"/><Relationship Id="rId66" Type="http://schemas.openxmlformats.org/officeDocument/2006/relationships/customXml" Target="../ink/ink32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1.png"/><Relationship Id="rId18" Type="http://schemas.openxmlformats.org/officeDocument/2006/relationships/customXml" Target="../ink/ink344.xml"/><Relationship Id="rId26" Type="http://schemas.openxmlformats.org/officeDocument/2006/relationships/customXml" Target="../ink/ink348.xml"/><Relationship Id="rId39" Type="http://schemas.openxmlformats.org/officeDocument/2006/relationships/image" Target="../media/image354.png"/><Relationship Id="rId21" Type="http://schemas.openxmlformats.org/officeDocument/2006/relationships/image" Target="../media/image345.png"/><Relationship Id="rId34" Type="http://schemas.openxmlformats.org/officeDocument/2006/relationships/customXml" Target="../ink/ink352.xml"/><Relationship Id="rId7" Type="http://schemas.openxmlformats.org/officeDocument/2006/relationships/image" Target="../media/image338.png"/><Relationship Id="rId12" Type="http://schemas.openxmlformats.org/officeDocument/2006/relationships/customXml" Target="../ink/ink341.xml"/><Relationship Id="rId17" Type="http://schemas.openxmlformats.org/officeDocument/2006/relationships/image" Target="../media/image343.png"/><Relationship Id="rId25" Type="http://schemas.openxmlformats.org/officeDocument/2006/relationships/image" Target="../media/image347.png"/><Relationship Id="rId33" Type="http://schemas.openxmlformats.org/officeDocument/2006/relationships/image" Target="../media/image351.png"/><Relationship Id="rId38" Type="http://schemas.openxmlformats.org/officeDocument/2006/relationships/customXml" Target="../ink/ink354.xml"/><Relationship Id="rId2" Type="http://schemas.openxmlformats.org/officeDocument/2006/relationships/customXml" Target="../ink/ink336.xml"/><Relationship Id="rId16" Type="http://schemas.openxmlformats.org/officeDocument/2006/relationships/customXml" Target="../ink/ink343.xml"/><Relationship Id="rId20" Type="http://schemas.openxmlformats.org/officeDocument/2006/relationships/customXml" Target="../ink/ink345.xml"/><Relationship Id="rId29" Type="http://schemas.openxmlformats.org/officeDocument/2006/relationships/image" Target="../media/image3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8.xml"/><Relationship Id="rId11" Type="http://schemas.openxmlformats.org/officeDocument/2006/relationships/image" Target="../media/image340.png"/><Relationship Id="rId24" Type="http://schemas.openxmlformats.org/officeDocument/2006/relationships/customXml" Target="../ink/ink347.xml"/><Relationship Id="rId32" Type="http://schemas.openxmlformats.org/officeDocument/2006/relationships/customXml" Target="../ink/ink351.xml"/><Relationship Id="rId37" Type="http://schemas.openxmlformats.org/officeDocument/2006/relationships/image" Target="../media/image353.png"/><Relationship Id="rId5" Type="http://schemas.openxmlformats.org/officeDocument/2006/relationships/image" Target="../media/image337.png"/><Relationship Id="rId15" Type="http://schemas.openxmlformats.org/officeDocument/2006/relationships/image" Target="../media/image342.png"/><Relationship Id="rId23" Type="http://schemas.openxmlformats.org/officeDocument/2006/relationships/image" Target="../media/image346.png"/><Relationship Id="rId28" Type="http://schemas.openxmlformats.org/officeDocument/2006/relationships/customXml" Target="../ink/ink349.xml"/><Relationship Id="rId36" Type="http://schemas.openxmlformats.org/officeDocument/2006/relationships/customXml" Target="../ink/ink353.xml"/><Relationship Id="rId10" Type="http://schemas.openxmlformats.org/officeDocument/2006/relationships/customXml" Target="../ink/ink340.xml"/><Relationship Id="rId19" Type="http://schemas.openxmlformats.org/officeDocument/2006/relationships/image" Target="../media/image344.png"/><Relationship Id="rId31" Type="http://schemas.openxmlformats.org/officeDocument/2006/relationships/image" Target="../media/image350.png"/><Relationship Id="rId4" Type="http://schemas.openxmlformats.org/officeDocument/2006/relationships/customXml" Target="../ink/ink337.xml"/><Relationship Id="rId9" Type="http://schemas.openxmlformats.org/officeDocument/2006/relationships/image" Target="../media/image339.png"/><Relationship Id="rId14" Type="http://schemas.openxmlformats.org/officeDocument/2006/relationships/customXml" Target="../ink/ink342.xml"/><Relationship Id="rId22" Type="http://schemas.openxmlformats.org/officeDocument/2006/relationships/customXml" Target="../ink/ink346.xml"/><Relationship Id="rId27" Type="http://schemas.openxmlformats.org/officeDocument/2006/relationships/image" Target="../media/image348.png"/><Relationship Id="rId30" Type="http://schemas.openxmlformats.org/officeDocument/2006/relationships/customXml" Target="../ink/ink350.xml"/><Relationship Id="rId35" Type="http://schemas.openxmlformats.org/officeDocument/2006/relationships/image" Target="../media/image352.png"/><Relationship Id="rId8" Type="http://schemas.openxmlformats.org/officeDocument/2006/relationships/customXml" Target="../ink/ink339.xml"/><Relationship Id="rId3" Type="http://schemas.openxmlformats.org/officeDocument/2006/relationships/image" Target="../media/image33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0.png"/><Relationship Id="rId18" Type="http://schemas.openxmlformats.org/officeDocument/2006/relationships/customXml" Target="../ink/ink363.xml"/><Relationship Id="rId26" Type="http://schemas.openxmlformats.org/officeDocument/2006/relationships/customXml" Target="../ink/ink367.xml"/><Relationship Id="rId39" Type="http://schemas.openxmlformats.org/officeDocument/2006/relationships/image" Target="../media/image373.png"/><Relationship Id="rId21" Type="http://schemas.openxmlformats.org/officeDocument/2006/relationships/image" Target="../media/image364.png"/><Relationship Id="rId34" Type="http://schemas.openxmlformats.org/officeDocument/2006/relationships/customXml" Target="../ink/ink371.xml"/><Relationship Id="rId42" Type="http://schemas.openxmlformats.org/officeDocument/2006/relationships/customXml" Target="../ink/ink375.xml"/><Relationship Id="rId7" Type="http://schemas.openxmlformats.org/officeDocument/2006/relationships/image" Target="../media/image357.png"/><Relationship Id="rId2" Type="http://schemas.openxmlformats.org/officeDocument/2006/relationships/customXml" Target="../ink/ink355.xml"/><Relationship Id="rId16" Type="http://schemas.openxmlformats.org/officeDocument/2006/relationships/customXml" Target="../ink/ink362.xml"/><Relationship Id="rId20" Type="http://schemas.openxmlformats.org/officeDocument/2006/relationships/customXml" Target="../ink/ink364.xml"/><Relationship Id="rId29" Type="http://schemas.openxmlformats.org/officeDocument/2006/relationships/image" Target="../media/image368.png"/><Relationship Id="rId41" Type="http://schemas.openxmlformats.org/officeDocument/2006/relationships/image" Target="../media/image3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7.xml"/><Relationship Id="rId11" Type="http://schemas.openxmlformats.org/officeDocument/2006/relationships/image" Target="../media/image359.png"/><Relationship Id="rId24" Type="http://schemas.openxmlformats.org/officeDocument/2006/relationships/customXml" Target="../ink/ink366.xml"/><Relationship Id="rId32" Type="http://schemas.openxmlformats.org/officeDocument/2006/relationships/customXml" Target="../ink/ink370.xml"/><Relationship Id="rId37" Type="http://schemas.openxmlformats.org/officeDocument/2006/relationships/image" Target="../media/image372.png"/><Relationship Id="rId40" Type="http://schemas.openxmlformats.org/officeDocument/2006/relationships/customXml" Target="../ink/ink374.xml"/><Relationship Id="rId5" Type="http://schemas.openxmlformats.org/officeDocument/2006/relationships/image" Target="../media/image356.png"/><Relationship Id="rId15" Type="http://schemas.openxmlformats.org/officeDocument/2006/relationships/image" Target="../media/image361.png"/><Relationship Id="rId23" Type="http://schemas.openxmlformats.org/officeDocument/2006/relationships/image" Target="../media/image365.png"/><Relationship Id="rId28" Type="http://schemas.openxmlformats.org/officeDocument/2006/relationships/customXml" Target="../ink/ink368.xml"/><Relationship Id="rId36" Type="http://schemas.openxmlformats.org/officeDocument/2006/relationships/customXml" Target="../ink/ink372.xml"/><Relationship Id="rId10" Type="http://schemas.openxmlformats.org/officeDocument/2006/relationships/customXml" Target="../ink/ink359.xml"/><Relationship Id="rId19" Type="http://schemas.openxmlformats.org/officeDocument/2006/relationships/image" Target="../media/image363.png"/><Relationship Id="rId31" Type="http://schemas.openxmlformats.org/officeDocument/2006/relationships/image" Target="../media/image369.png"/><Relationship Id="rId4" Type="http://schemas.openxmlformats.org/officeDocument/2006/relationships/customXml" Target="../ink/ink356.xml"/><Relationship Id="rId9" Type="http://schemas.openxmlformats.org/officeDocument/2006/relationships/image" Target="../media/image358.png"/><Relationship Id="rId14" Type="http://schemas.openxmlformats.org/officeDocument/2006/relationships/customXml" Target="../ink/ink361.xml"/><Relationship Id="rId22" Type="http://schemas.openxmlformats.org/officeDocument/2006/relationships/customXml" Target="../ink/ink365.xml"/><Relationship Id="rId27" Type="http://schemas.openxmlformats.org/officeDocument/2006/relationships/image" Target="../media/image367.png"/><Relationship Id="rId30" Type="http://schemas.openxmlformats.org/officeDocument/2006/relationships/customXml" Target="../ink/ink369.xml"/><Relationship Id="rId35" Type="http://schemas.openxmlformats.org/officeDocument/2006/relationships/image" Target="../media/image371.png"/><Relationship Id="rId43" Type="http://schemas.openxmlformats.org/officeDocument/2006/relationships/image" Target="../media/image375.png"/><Relationship Id="rId8" Type="http://schemas.openxmlformats.org/officeDocument/2006/relationships/customXml" Target="../ink/ink358.xml"/><Relationship Id="rId3" Type="http://schemas.openxmlformats.org/officeDocument/2006/relationships/image" Target="../media/image355.png"/><Relationship Id="rId12" Type="http://schemas.openxmlformats.org/officeDocument/2006/relationships/customXml" Target="../ink/ink360.xml"/><Relationship Id="rId17" Type="http://schemas.openxmlformats.org/officeDocument/2006/relationships/image" Target="../media/image362.png"/><Relationship Id="rId25" Type="http://schemas.openxmlformats.org/officeDocument/2006/relationships/image" Target="../media/image366.png"/><Relationship Id="rId33" Type="http://schemas.openxmlformats.org/officeDocument/2006/relationships/image" Target="../media/image370.png"/><Relationship Id="rId38" Type="http://schemas.openxmlformats.org/officeDocument/2006/relationships/customXml" Target="../ink/ink37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9.xml"/><Relationship Id="rId13" Type="http://schemas.openxmlformats.org/officeDocument/2006/relationships/image" Target="../media/image381.png"/><Relationship Id="rId3" Type="http://schemas.openxmlformats.org/officeDocument/2006/relationships/image" Target="../media/image376.png"/><Relationship Id="rId7" Type="http://schemas.openxmlformats.org/officeDocument/2006/relationships/image" Target="../media/image378.png"/><Relationship Id="rId12" Type="http://schemas.openxmlformats.org/officeDocument/2006/relationships/customXml" Target="../ink/ink381.xml"/><Relationship Id="rId17" Type="http://schemas.openxmlformats.org/officeDocument/2006/relationships/image" Target="../media/image383.png"/><Relationship Id="rId2" Type="http://schemas.openxmlformats.org/officeDocument/2006/relationships/customXml" Target="../ink/ink376.xml"/><Relationship Id="rId16" Type="http://schemas.openxmlformats.org/officeDocument/2006/relationships/customXml" Target="../ink/ink3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8.xml"/><Relationship Id="rId11" Type="http://schemas.openxmlformats.org/officeDocument/2006/relationships/image" Target="../media/image380.png"/><Relationship Id="rId5" Type="http://schemas.openxmlformats.org/officeDocument/2006/relationships/image" Target="../media/image377.png"/><Relationship Id="rId15" Type="http://schemas.openxmlformats.org/officeDocument/2006/relationships/image" Target="../media/image382.png"/><Relationship Id="rId10" Type="http://schemas.openxmlformats.org/officeDocument/2006/relationships/customXml" Target="../ink/ink380.xml"/><Relationship Id="rId4" Type="http://schemas.openxmlformats.org/officeDocument/2006/relationships/customXml" Target="../ink/ink377.xml"/><Relationship Id="rId9" Type="http://schemas.openxmlformats.org/officeDocument/2006/relationships/image" Target="../media/image379.png"/><Relationship Id="rId14" Type="http://schemas.openxmlformats.org/officeDocument/2006/relationships/customXml" Target="../ink/ink38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7.xml"/><Relationship Id="rId13" Type="http://schemas.openxmlformats.org/officeDocument/2006/relationships/image" Target="../media/image389.png"/><Relationship Id="rId18" Type="http://schemas.openxmlformats.org/officeDocument/2006/relationships/customXml" Target="../ink/ink392.xml"/><Relationship Id="rId3" Type="http://schemas.openxmlformats.org/officeDocument/2006/relationships/image" Target="../media/image384.png"/><Relationship Id="rId21" Type="http://schemas.openxmlformats.org/officeDocument/2006/relationships/image" Target="../media/image393.png"/><Relationship Id="rId7" Type="http://schemas.openxmlformats.org/officeDocument/2006/relationships/image" Target="../media/image386.png"/><Relationship Id="rId12" Type="http://schemas.openxmlformats.org/officeDocument/2006/relationships/customXml" Target="../ink/ink389.xml"/><Relationship Id="rId17" Type="http://schemas.openxmlformats.org/officeDocument/2006/relationships/image" Target="../media/image391.png"/><Relationship Id="rId25" Type="http://schemas.openxmlformats.org/officeDocument/2006/relationships/image" Target="../media/image395.png"/><Relationship Id="rId2" Type="http://schemas.openxmlformats.org/officeDocument/2006/relationships/customXml" Target="../ink/ink384.xml"/><Relationship Id="rId16" Type="http://schemas.openxmlformats.org/officeDocument/2006/relationships/customXml" Target="../ink/ink391.xml"/><Relationship Id="rId20" Type="http://schemas.openxmlformats.org/officeDocument/2006/relationships/customXml" Target="../ink/ink3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6.xml"/><Relationship Id="rId11" Type="http://schemas.openxmlformats.org/officeDocument/2006/relationships/image" Target="../media/image388.png"/><Relationship Id="rId24" Type="http://schemas.openxmlformats.org/officeDocument/2006/relationships/customXml" Target="../ink/ink395.xml"/><Relationship Id="rId5" Type="http://schemas.openxmlformats.org/officeDocument/2006/relationships/image" Target="../media/image385.png"/><Relationship Id="rId15" Type="http://schemas.openxmlformats.org/officeDocument/2006/relationships/image" Target="../media/image390.png"/><Relationship Id="rId23" Type="http://schemas.openxmlformats.org/officeDocument/2006/relationships/image" Target="../media/image394.png"/><Relationship Id="rId10" Type="http://schemas.openxmlformats.org/officeDocument/2006/relationships/customXml" Target="../ink/ink388.xml"/><Relationship Id="rId19" Type="http://schemas.openxmlformats.org/officeDocument/2006/relationships/image" Target="../media/image392.png"/><Relationship Id="rId4" Type="http://schemas.openxmlformats.org/officeDocument/2006/relationships/customXml" Target="../ink/ink385.xml"/><Relationship Id="rId9" Type="http://schemas.openxmlformats.org/officeDocument/2006/relationships/image" Target="../media/image387.png"/><Relationship Id="rId14" Type="http://schemas.openxmlformats.org/officeDocument/2006/relationships/customXml" Target="../ink/ink390.xml"/><Relationship Id="rId22" Type="http://schemas.openxmlformats.org/officeDocument/2006/relationships/customXml" Target="../ink/ink39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9.xml"/><Relationship Id="rId13" Type="http://schemas.openxmlformats.org/officeDocument/2006/relationships/image" Target="../media/image401.png"/><Relationship Id="rId18" Type="http://schemas.openxmlformats.org/officeDocument/2006/relationships/customXml" Target="../ink/ink404.xml"/><Relationship Id="rId26" Type="http://schemas.openxmlformats.org/officeDocument/2006/relationships/customXml" Target="../ink/ink408.xml"/><Relationship Id="rId3" Type="http://schemas.openxmlformats.org/officeDocument/2006/relationships/image" Target="../media/image396.png"/><Relationship Id="rId21" Type="http://schemas.openxmlformats.org/officeDocument/2006/relationships/image" Target="../media/image405.png"/><Relationship Id="rId7" Type="http://schemas.openxmlformats.org/officeDocument/2006/relationships/image" Target="../media/image398.png"/><Relationship Id="rId12" Type="http://schemas.openxmlformats.org/officeDocument/2006/relationships/customXml" Target="../ink/ink401.xml"/><Relationship Id="rId17" Type="http://schemas.openxmlformats.org/officeDocument/2006/relationships/image" Target="../media/image403.png"/><Relationship Id="rId25" Type="http://schemas.openxmlformats.org/officeDocument/2006/relationships/image" Target="../media/image407.png"/><Relationship Id="rId2" Type="http://schemas.openxmlformats.org/officeDocument/2006/relationships/customXml" Target="../ink/ink396.xml"/><Relationship Id="rId16" Type="http://schemas.openxmlformats.org/officeDocument/2006/relationships/customXml" Target="../ink/ink403.xml"/><Relationship Id="rId20" Type="http://schemas.openxmlformats.org/officeDocument/2006/relationships/customXml" Target="../ink/ink405.xml"/><Relationship Id="rId29" Type="http://schemas.openxmlformats.org/officeDocument/2006/relationships/image" Target="../media/image4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8.xml"/><Relationship Id="rId11" Type="http://schemas.openxmlformats.org/officeDocument/2006/relationships/image" Target="../media/image400.png"/><Relationship Id="rId24" Type="http://schemas.openxmlformats.org/officeDocument/2006/relationships/customXml" Target="../ink/ink407.xml"/><Relationship Id="rId5" Type="http://schemas.openxmlformats.org/officeDocument/2006/relationships/image" Target="../media/image397.png"/><Relationship Id="rId15" Type="http://schemas.openxmlformats.org/officeDocument/2006/relationships/image" Target="../media/image402.png"/><Relationship Id="rId23" Type="http://schemas.openxmlformats.org/officeDocument/2006/relationships/image" Target="../media/image406.png"/><Relationship Id="rId28" Type="http://schemas.openxmlformats.org/officeDocument/2006/relationships/customXml" Target="../ink/ink409.xml"/><Relationship Id="rId10" Type="http://schemas.openxmlformats.org/officeDocument/2006/relationships/customXml" Target="../ink/ink400.xml"/><Relationship Id="rId19" Type="http://schemas.openxmlformats.org/officeDocument/2006/relationships/image" Target="../media/image404.png"/><Relationship Id="rId31" Type="http://schemas.openxmlformats.org/officeDocument/2006/relationships/image" Target="../media/image410.png"/><Relationship Id="rId4" Type="http://schemas.openxmlformats.org/officeDocument/2006/relationships/customXml" Target="../ink/ink397.xml"/><Relationship Id="rId9" Type="http://schemas.openxmlformats.org/officeDocument/2006/relationships/image" Target="../media/image399.png"/><Relationship Id="rId14" Type="http://schemas.openxmlformats.org/officeDocument/2006/relationships/customXml" Target="../ink/ink402.xml"/><Relationship Id="rId22" Type="http://schemas.openxmlformats.org/officeDocument/2006/relationships/customXml" Target="../ink/ink406.xml"/><Relationship Id="rId27" Type="http://schemas.openxmlformats.org/officeDocument/2006/relationships/image" Target="../media/image408.png"/><Relationship Id="rId30" Type="http://schemas.openxmlformats.org/officeDocument/2006/relationships/customXml" Target="../ink/ink4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7" Type="http://schemas.openxmlformats.org/officeDocument/2006/relationships/image" Target="../media/image413.png"/><Relationship Id="rId2" Type="http://schemas.openxmlformats.org/officeDocument/2006/relationships/customXml" Target="../ink/ink4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3.xml"/><Relationship Id="rId5" Type="http://schemas.openxmlformats.org/officeDocument/2006/relationships/image" Target="../media/image412.png"/><Relationship Id="rId4" Type="http://schemas.openxmlformats.org/officeDocument/2006/relationships/customXml" Target="../ink/ink4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1.png"/><Relationship Id="rId21" Type="http://schemas.openxmlformats.org/officeDocument/2006/relationships/image" Target="../media/image423.png"/><Relationship Id="rId42" Type="http://schemas.openxmlformats.org/officeDocument/2006/relationships/customXml" Target="../ink/ink434.xml"/><Relationship Id="rId63" Type="http://schemas.openxmlformats.org/officeDocument/2006/relationships/image" Target="../media/image444.png"/><Relationship Id="rId84" Type="http://schemas.openxmlformats.org/officeDocument/2006/relationships/customXml" Target="../ink/ink455.xml"/><Relationship Id="rId138" Type="http://schemas.openxmlformats.org/officeDocument/2006/relationships/customXml" Target="../ink/ink482.xml"/><Relationship Id="rId159" Type="http://schemas.openxmlformats.org/officeDocument/2006/relationships/image" Target="../media/image492.png"/><Relationship Id="rId170" Type="http://schemas.openxmlformats.org/officeDocument/2006/relationships/customXml" Target="../ink/ink498.xml"/><Relationship Id="rId191" Type="http://schemas.openxmlformats.org/officeDocument/2006/relationships/image" Target="../media/image508.png"/><Relationship Id="rId107" Type="http://schemas.openxmlformats.org/officeDocument/2006/relationships/image" Target="../media/image466.png"/><Relationship Id="rId11" Type="http://schemas.openxmlformats.org/officeDocument/2006/relationships/image" Target="../media/image418.png"/><Relationship Id="rId32" Type="http://schemas.openxmlformats.org/officeDocument/2006/relationships/customXml" Target="../ink/ink429.xml"/><Relationship Id="rId53" Type="http://schemas.openxmlformats.org/officeDocument/2006/relationships/image" Target="../media/image439.png"/><Relationship Id="rId74" Type="http://schemas.openxmlformats.org/officeDocument/2006/relationships/customXml" Target="../ink/ink450.xml"/><Relationship Id="rId128" Type="http://schemas.openxmlformats.org/officeDocument/2006/relationships/customXml" Target="../ink/ink477.xml"/><Relationship Id="rId149" Type="http://schemas.openxmlformats.org/officeDocument/2006/relationships/image" Target="../media/image487.png"/><Relationship Id="rId5" Type="http://schemas.openxmlformats.org/officeDocument/2006/relationships/image" Target="../media/image415.png"/><Relationship Id="rId95" Type="http://schemas.openxmlformats.org/officeDocument/2006/relationships/image" Target="../media/image460.png"/><Relationship Id="rId160" Type="http://schemas.openxmlformats.org/officeDocument/2006/relationships/customXml" Target="../ink/ink493.xml"/><Relationship Id="rId181" Type="http://schemas.openxmlformats.org/officeDocument/2006/relationships/image" Target="../media/image503.png"/><Relationship Id="rId22" Type="http://schemas.openxmlformats.org/officeDocument/2006/relationships/customXml" Target="../ink/ink424.xml"/><Relationship Id="rId43" Type="http://schemas.openxmlformats.org/officeDocument/2006/relationships/image" Target="../media/image434.png"/><Relationship Id="rId64" Type="http://schemas.openxmlformats.org/officeDocument/2006/relationships/customXml" Target="../ink/ink445.xml"/><Relationship Id="rId118" Type="http://schemas.openxmlformats.org/officeDocument/2006/relationships/customXml" Target="../ink/ink472.xml"/><Relationship Id="rId139" Type="http://schemas.openxmlformats.org/officeDocument/2006/relationships/image" Target="../media/image482.png"/><Relationship Id="rId85" Type="http://schemas.openxmlformats.org/officeDocument/2006/relationships/image" Target="../media/image455.png"/><Relationship Id="rId150" Type="http://schemas.openxmlformats.org/officeDocument/2006/relationships/customXml" Target="../ink/ink488.xml"/><Relationship Id="rId171" Type="http://schemas.openxmlformats.org/officeDocument/2006/relationships/image" Target="../media/image498.png"/><Relationship Id="rId192" Type="http://schemas.openxmlformats.org/officeDocument/2006/relationships/customXml" Target="../ink/ink509.xml"/><Relationship Id="rId12" Type="http://schemas.openxmlformats.org/officeDocument/2006/relationships/customXml" Target="../ink/ink419.xml"/><Relationship Id="rId33" Type="http://schemas.openxmlformats.org/officeDocument/2006/relationships/image" Target="../media/image429.png"/><Relationship Id="rId108" Type="http://schemas.openxmlformats.org/officeDocument/2006/relationships/customXml" Target="../ink/ink467.xml"/><Relationship Id="rId129" Type="http://schemas.openxmlformats.org/officeDocument/2006/relationships/image" Target="../media/image477.png"/><Relationship Id="rId54" Type="http://schemas.openxmlformats.org/officeDocument/2006/relationships/customXml" Target="../ink/ink440.xml"/><Relationship Id="rId75" Type="http://schemas.openxmlformats.org/officeDocument/2006/relationships/image" Target="../media/image450.png"/><Relationship Id="rId96" Type="http://schemas.openxmlformats.org/officeDocument/2006/relationships/customXml" Target="../ink/ink461.xml"/><Relationship Id="rId140" Type="http://schemas.openxmlformats.org/officeDocument/2006/relationships/customXml" Target="../ink/ink483.xml"/><Relationship Id="rId161" Type="http://schemas.openxmlformats.org/officeDocument/2006/relationships/image" Target="../media/image493.png"/><Relationship Id="rId182" Type="http://schemas.openxmlformats.org/officeDocument/2006/relationships/customXml" Target="../ink/ink504.xml"/><Relationship Id="rId6" Type="http://schemas.openxmlformats.org/officeDocument/2006/relationships/customXml" Target="../ink/ink416.xml"/><Relationship Id="rId23" Type="http://schemas.openxmlformats.org/officeDocument/2006/relationships/image" Target="../media/image424.png"/><Relationship Id="rId119" Type="http://schemas.openxmlformats.org/officeDocument/2006/relationships/image" Target="../media/image472.png"/><Relationship Id="rId44" Type="http://schemas.openxmlformats.org/officeDocument/2006/relationships/customXml" Target="../ink/ink435.xml"/><Relationship Id="rId65" Type="http://schemas.openxmlformats.org/officeDocument/2006/relationships/image" Target="../media/image445.png"/><Relationship Id="rId86" Type="http://schemas.openxmlformats.org/officeDocument/2006/relationships/customXml" Target="../ink/ink456.xml"/><Relationship Id="rId130" Type="http://schemas.openxmlformats.org/officeDocument/2006/relationships/customXml" Target="../ink/ink478.xml"/><Relationship Id="rId151" Type="http://schemas.openxmlformats.org/officeDocument/2006/relationships/image" Target="../media/image488.png"/><Relationship Id="rId172" Type="http://schemas.openxmlformats.org/officeDocument/2006/relationships/customXml" Target="../ink/ink499.xml"/><Relationship Id="rId193" Type="http://schemas.openxmlformats.org/officeDocument/2006/relationships/image" Target="../media/image509.png"/><Relationship Id="rId13" Type="http://schemas.openxmlformats.org/officeDocument/2006/relationships/image" Target="../media/image419.png"/><Relationship Id="rId109" Type="http://schemas.openxmlformats.org/officeDocument/2006/relationships/image" Target="../media/image467.png"/><Relationship Id="rId34" Type="http://schemas.openxmlformats.org/officeDocument/2006/relationships/customXml" Target="../ink/ink430.xml"/><Relationship Id="rId50" Type="http://schemas.openxmlformats.org/officeDocument/2006/relationships/customXml" Target="../ink/ink438.xml"/><Relationship Id="rId55" Type="http://schemas.openxmlformats.org/officeDocument/2006/relationships/image" Target="../media/image440.png"/><Relationship Id="rId76" Type="http://schemas.openxmlformats.org/officeDocument/2006/relationships/customXml" Target="../ink/ink451.xml"/><Relationship Id="rId97" Type="http://schemas.openxmlformats.org/officeDocument/2006/relationships/image" Target="../media/image461.png"/><Relationship Id="rId104" Type="http://schemas.openxmlformats.org/officeDocument/2006/relationships/customXml" Target="../ink/ink465.xml"/><Relationship Id="rId120" Type="http://schemas.openxmlformats.org/officeDocument/2006/relationships/customXml" Target="../ink/ink473.xml"/><Relationship Id="rId125" Type="http://schemas.openxmlformats.org/officeDocument/2006/relationships/image" Target="../media/image475.png"/><Relationship Id="rId141" Type="http://schemas.openxmlformats.org/officeDocument/2006/relationships/image" Target="../media/image483.png"/><Relationship Id="rId146" Type="http://schemas.openxmlformats.org/officeDocument/2006/relationships/customXml" Target="../ink/ink486.xml"/><Relationship Id="rId167" Type="http://schemas.openxmlformats.org/officeDocument/2006/relationships/image" Target="../media/image496.png"/><Relationship Id="rId188" Type="http://schemas.openxmlformats.org/officeDocument/2006/relationships/customXml" Target="../ink/ink507.xml"/><Relationship Id="rId7" Type="http://schemas.openxmlformats.org/officeDocument/2006/relationships/image" Target="../media/image416.png"/><Relationship Id="rId71" Type="http://schemas.openxmlformats.org/officeDocument/2006/relationships/image" Target="../media/image448.png"/><Relationship Id="rId92" Type="http://schemas.openxmlformats.org/officeDocument/2006/relationships/customXml" Target="../ink/ink459.xml"/><Relationship Id="rId162" Type="http://schemas.openxmlformats.org/officeDocument/2006/relationships/customXml" Target="../ink/ink494.xml"/><Relationship Id="rId183" Type="http://schemas.openxmlformats.org/officeDocument/2006/relationships/image" Target="../media/image504.png"/><Relationship Id="rId2" Type="http://schemas.openxmlformats.org/officeDocument/2006/relationships/customXml" Target="../ink/ink414.xml"/><Relationship Id="rId29" Type="http://schemas.openxmlformats.org/officeDocument/2006/relationships/image" Target="../media/image427.png"/><Relationship Id="rId24" Type="http://schemas.openxmlformats.org/officeDocument/2006/relationships/customXml" Target="../ink/ink425.xml"/><Relationship Id="rId40" Type="http://schemas.openxmlformats.org/officeDocument/2006/relationships/customXml" Target="../ink/ink433.xml"/><Relationship Id="rId45" Type="http://schemas.openxmlformats.org/officeDocument/2006/relationships/image" Target="../media/image435.png"/><Relationship Id="rId66" Type="http://schemas.openxmlformats.org/officeDocument/2006/relationships/customXml" Target="../ink/ink446.xml"/><Relationship Id="rId87" Type="http://schemas.openxmlformats.org/officeDocument/2006/relationships/image" Target="../media/image456.png"/><Relationship Id="rId110" Type="http://schemas.openxmlformats.org/officeDocument/2006/relationships/customXml" Target="../ink/ink468.xml"/><Relationship Id="rId115" Type="http://schemas.openxmlformats.org/officeDocument/2006/relationships/image" Target="../media/image470.png"/><Relationship Id="rId131" Type="http://schemas.openxmlformats.org/officeDocument/2006/relationships/image" Target="../media/image478.png"/><Relationship Id="rId136" Type="http://schemas.openxmlformats.org/officeDocument/2006/relationships/customXml" Target="../ink/ink481.xml"/><Relationship Id="rId157" Type="http://schemas.openxmlformats.org/officeDocument/2006/relationships/image" Target="../media/image491.png"/><Relationship Id="rId178" Type="http://schemas.openxmlformats.org/officeDocument/2006/relationships/customXml" Target="../ink/ink502.xml"/><Relationship Id="rId61" Type="http://schemas.openxmlformats.org/officeDocument/2006/relationships/image" Target="../media/image443.png"/><Relationship Id="rId82" Type="http://schemas.openxmlformats.org/officeDocument/2006/relationships/customXml" Target="../ink/ink454.xml"/><Relationship Id="rId152" Type="http://schemas.openxmlformats.org/officeDocument/2006/relationships/customXml" Target="../ink/ink489.xml"/><Relationship Id="rId173" Type="http://schemas.openxmlformats.org/officeDocument/2006/relationships/image" Target="../media/image499.png"/><Relationship Id="rId19" Type="http://schemas.openxmlformats.org/officeDocument/2006/relationships/image" Target="../media/image422.png"/><Relationship Id="rId14" Type="http://schemas.openxmlformats.org/officeDocument/2006/relationships/customXml" Target="../ink/ink420.xml"/><Relationship Id="rId30" Type="http://schemas.openxmlformats.org/officeDocument/2006/relationships/customXml" Target="../ink/ink428.xml"/><Relationship Id="rId35" Type="http://schemas.openxmlformats.org/officeDocument/2006/relationships/image" Target="../media/image430.png"/><Relationship Id="rId56" Type="http://schemas.openxmlformats.org/officeDocument/2006/relationships/customXml" Target="../ink/ink441.xml"/><Relationship Id="rId77" Type="http://schemas.openxmlformats.org/officeDocument/2006/relationships/image" Target="../media/image451.png"/><Relationship Id="rId100" Type="http://schemas.openxmlformats.org/officeDocument/2006/relationships/customXml" Target="../ink/ink463.xml"/><Relationship Id="rId105" Type="http://schemas.openxmlformats.org/officeDocument/2006/relationships/image" Target="../media/image465.png"/><Relationship Id="rId126" Type="http://schemas.openxmlformats.org/officeDocument/2006/relationships/customXml" Target="../ink/ink476.xml"/><Relationship Id="rId147" Type="http://schemas.openxmlformats.org/officeDocument/2006/relationships/image" Target="../media/image486.png"/><Relationship Id="rId168" Type="http://schemas.openxmlformats.org/officeDocument/2006/relationships/customXml" Target="../ink/ink497.xml"/><Relationship Id="rId8" Type="http://schemas.openxmlformats.org/officeDocument/2006/relationships/customXml" Target="../ink/ink417.xml"/><Relationship Id="rId51" Type="http://schemas.openxmlformats.org/officeDocument/2006/relationships/image" Target="../media/image438.png"/><Relationship Id="rId72" Type="http://schemas.openxmlformats.org/officeDocument/2006/relationships/customXml" Target="../ink/ink449.xml"/><Relationship Id="rId93" Type="http://schemas.openxmlformats.org/officeDocument/2006/relationships/image" Target="../media/image459.png"/><Relationship Id="rId98" Type="http://schemas.openxmlformats.org/officeDocument/2006/relationships/customXml" Target="../ink/ink462.xml"/><Relationship Id="rId121" Type="http://schemas.openxmlformats.org/officeDocument/2006/relationships/image" Target="../media/image473.png"/><Relationship Id="rId142" Type="http://schemas.openxmlformats.org/officeDocument/2006/relationships/customXml" Target="../ink/ink484.xml"/><Relationship Id="rId163" Type="http://schemas.openxmlformats.org/officeDocument/2006/relationships/image" Target="../media/image494.png"/><Relationship Id="rId184" Type="http://schemas.openxmlformats.org/officeDocument/2006/relationships/customXml" Target="../ink/ink505.xml"/><Relationship Id="rId189" Type="http://schemas.openxmlformats.org/officeDocument/2006/relationships/image" Target="../media/image507.png"/><Relationship Id="rId3" Type="http://schemas.openxmlformats.org/officeDocument/2006/relationships/image" Target="../media/image414.png"/><Relationship Id="rId25" Type="http://schemas.openxmlformats.org/officeDocument/2006/relationships/image" Target="../media/image425.png"/><Relationship Id="rId46" Type="http://schemas.openxmlformats.org/officeDocument/2006/relationships/customXml" Target="../ink/ink436.xml"/><Relationship Id="rId67" Type="http://schemas.openxmlformats.org/officeDocument/2006/relationships/image" Target="../media/image446.png"/><Relationship Id="rId116" Type="http://schemas.openxmlformats.org/officeDocument/2006/relationships/customXml" Target="../ink/ink471.xml"/><Relationship Id="rId137" Type="http://schemas.openxmlformats.org/officeDocument/2006/relationships/image" Target="../media/image481.png"/><Relationship Id="rId158" Type="http://schemas.openxmlformats.org/officeDocument/2006/relationships/customXml" Target="../ink/ink492.xml"/><Relationship Id="rId20" Type="http://schemas.openxmlformats.org/officeDocument/2006/relationships/customXml" Target="../ink/ink423.xml"/><Relationship Id="rId41" Type="http://schemas.openxmlformats.org/officeDocument/2006/relationships/image" Target="../media/image433.png"/><Relationship Id="rId62" Type="http://schemas.openxmlformats.org/officeDocument/2006/relationships/customXml" Target="../ink/ink444.xml"/><Relationship Id="rId83" Type="http://schemas.openxmlformats.org/officeDocument/2006/relationships/image" Target="../media/image454.png"/><Relationship Id="rId88" Type="http://schemas.openxmlformats.org/officeDocument/2006/relationships/customXml" Target="../ink/ink457.xml"/><Relationship Id="rId111" Type="http://schemas.openxmlformats.org/officeDocument/2006/relationships/image" Target="../media/image468.png"/><Relationship Id="rId132" Type="http://schemas.openxmlformats.org/officeDocument/2006/relationships/customXml" Target="../ink/ink479.xml"/><Relationship Id="rId153" Type="http://schemas.openxmlformats.org/officeDocument/2006/relationships/image" Target="../media/image489.png"/><Relationship Id="rId174" Type="http://schemas.openxmlformats.org/officeDocument/2006/relationships/customXml" Target="../ink/ink500.xml"/><Relationship Id="rId179" Type="http://schemas.openxmlformats.org/officeDocument/2006/relationships/image" Target="../media/image502.png"/><Relationship Id="rId190" Type="http://schemas.openxmlformats.org/officeDocument/2006/relationships/customXml" Target="../ink/ink508.xml"/><Relationship Id="rId15" Type="http://schemas.openxmlformats.org/officeDocument/2006/relationships/image" Target="../media/image420.png"/><Relationship Id="rId36" Type="http://schemas.openxmlformats.org/officeDocument/2006/relationships/customXml" Target="../ink/ink431.xml"/><Relationship Id="rId57" Type="http://schemas.openxmlformats.org/officeDocument/2006/relationships/image" Target="../media/image441.png"/><Relationship Id="rId106" Type="http://schemas.openxmlformats.org/officeDocument/2006/relationships/customXml" Target="../ink/ink466.xml"/><Relationship Id="rId127" Type="http://schemas.openxmlformats.org/officeDocument/2006/relationships/image" Target="../media/image476.png"/><Relationship Id="rId10" Type="http://schemas.openxmlformats.org/officeDocument/2006/relationships/customXml" Target="../ink/ink418.xml"/><Relationship Id="rId31" Type="http://schemas.openxmlformats.org/officeDocument/2006/relationships/image" Target="../media/image428.png"/><Relationship Id="rId52" Type="http://schemas.openxmlformats.org/officeDocument/2006/relationships/customXml" Target="../ink/ink439.xml"/><Relationship Id="rId73" Type="http://schemas.openxmlformats.org/officeDocument/2006/relationships/image" Target="../media/image449.png"/><Relationship Id="rId78" Type="http://schemas.openxmlformats.org/officeDocument/2006/relationships/customXml" Target="../ink/ink452.xml"/><Relationship Id="rId94" Type="http://schemas.openxmlformats.org/officeDocument/2006/relationships/customXml" Target="../ink/ink460.xml"/><Relationship Id="rId99" Type="http://schemas.openxmlformats.org/officeDocument/2006/relationships/image" Target="../media/image462.png"/><Relationship Id="rId101" Type="http://schemas.openxmlformats.org/officeDocument/2006/relationships/image" Target="../media/image463.png"/><Relationship Id="rId122" Type="http://schemas.openxmlformats.org/officeDocument/2006/relationships/customXml" Target="../ink/ink474.xml"/><Relationship Id="rId143" Type="http://schemas.openxmlformats.org/officeDocument/2006/relationships/image" Target="../media/image484.png"/><Relationship Id="rId148" Type="http://schemas.openxmlformats.org/officeDocument/2006/relationships/customXml" Target="../ink/ink487.xml"/><Relationship Id="rId164" Type="http://schemas.openxmlformats.org/officeDocument/2006/relationships/customXml" Target="../ink/ink495.xml"/><Relationship Id="rId169" Type="http://schemas.openxmlformats.org/officeDocument/2006/relationships/image" Target="../media/image497.png"/><Relationship Id="rId185" Type="http://schemas.openxmlformats.org/officeDocument/2006/relationships/image" Target="../media/image505.png"/><Relationship Id="rId4" Type="http://schemas.openxmlformats.org/officeDocument/2006/relationships/customXml" Target="../ink/ink415.xml"/><Relationship Id="rId9" Type="http://schemas.openxmlformats.org/officeDocument/2006/relationships/image" Target="../media/image417.png"/><Relationship Id="rId180" Type="http://schemas.openxmlformats.org/officeDocument/2006/relationships/customXml" Target="../ink/ink503.xml"/><Relationship Id="rId26" Type="http://schemas.openxmlformats.org/officeDocument/2006/relationships/customXml" Target="../ink/ink426.xml"/><Relationship Id="rId47" Type="http://schemas.openxmlformats.org/officeDocument/2006/relationships/image" Target="../media/image436.png"/><Relationship Id="rId68" Type="http://schemas.openxmlformats.org/officeDocument/2006/relationships/customXml" Target="../ink/ink447.xml"/><Relationship Id="rId89" Type="http://schemas.openxmlformats.org/officeDocument/2006/relationships/image" Target="../media/image457.png"/><Relationship Id="rId112" Type="http://schemas.openxmlformats.org/officeDocument/2006/relationships/customXml" Target="../ink/ink469.xml"/><Relationship Id="rId133" Type="http://schemas.openxmlformats.org/officeDocument/2006/relationships/image" Target="../media/image479.png"/><Relationship Id="rId154" Type="http://schemas.openxmlformats.org/officeDocument/2006/relationships/customXml" Target="../ink/ink490.xml"/><Relationship Id="rId175" Type="http://schemas.openxmlformats.org/officeDocument/2006/relationships/image" Target="../media/image500.png"/><Relationship Id="rId16" Type="http://schemas.openxmlformats.org/officeDocument/2006/relationships/customXml" Target="../ink/ink421.xml"/><Relationship Id="rId37" Type="http://schemas.openxmlformats.org/officeDocument/2006/relationships/image" Target="../media/image431.png"/><Relationship Id="rId58" Type="http://schemas.openxmlformats.org/officeDocument/2006/relationships/customXml" Target="../ink/ink442.xml"/><Relationship Id="rId79" Type="http://schemas.openxmlformats.org/officeDocument/2006/relationships/image" Target="../media/image452.png"/><Relationship Id="rId102" Type="http://schemas.openxmlformats.org/officeDocument/2006/relationships/customXml" Target="../ink/ink464.xml"/><Relationship Id="rId123" Type="http://schemas.openxmlformats.org/officeDocument/2006/relationships/image" Target="../media/image474.png"/><Relationship Id="rId144" Type="http://schemas.openxmlformats.org/officeDocument/2006/relationships/customXml" Target="../ink/ink485.xml"/><Relationship Id="rId90" Type="http://schemas.openxmlformats.org/officeDocument/2006/relationships/customXml" Target="../ink/ink458.xml"/><Relationship Id="rId165" Type="http://schemas.openxmlformats.org/officeDocument/2006/relationships/image" Target="../media/image495.png"/><Relationship Id="rId186" Type="http://schemas.openxmlformats.org/officeDocument/2006/relationships/customXml" Target="../ink/ink506.xml"/><Relationship Id="rId27" Type="http://schemas.openxmlformats.org/officeDocument/2006/relationships/image" Target="../media/image426.png"/><Relationship Id="rId48" Type="http://schemas.openxmlformats.org/officeDocument/2006/relationships/customXml" Target="../ink/ink437.xml"/><Relationship Id="rId69" Type="http://schemas.openxmlformats.org/officeDocument/2006/relationships/image" Target="../media/image447.png"/><Relationship Id="rId113" Type="http://schemas.openxmlformats.org/officeDocument/2006/relationships/image" Target="../media/image469.png"/><Relationship Id="rId134" Type="http://schemas.openxmlformats.org/officeDocument/2006/relationships/customXml" Target="../ink/ink480.xml"/><Relationship Id="rId80" Type="http://schemas.openxmlformats.org/officeDocument/2006/relationships/customXml" Target="../ink/ink453.xml"/><Relationship Id="rId155" Type="http://schemas.openxmlformats.org/officeDocument/2006/relationships/image" Target="../media/image490.png"/><Relationship Id="rId176" Type="http://schemas.openxmlformats.org/officeDocument/2006/relationships/customXml" Target="../ink/ink501.xml"/><Relationship Id="rId17" Type="http://schemas.openxmlformats.org/officeDocument/2006/relationships/image" Target="../media/image421.png"/><Relationship Id="rId38" Type="http://schemas.openxmlformats.org/officeDocument/2006/relationships/customXml" Target="../ink/ink432.xml"/><Relationship Id="rId59" Type="http://schemas.openxmlformats.org/officeDocument/2006/relationships/image" Target="../media/image442.png"/><Relationship Id="rId103" Type="http://schemas.openxmlformats.org/officeDocument/2006/relationships/image" Target="../media/image464.png"/><Relationship Id="rId124" Type="http://schemas.openxmlformats.org/officeDocument/2006/relationships/customXml" Target="../ink/ink475.xml"/><Relationship Id="rId70" Type="http://schemas.openxmlformats.org/officeDocument/2006/relationships/customXml" Target="../ink/ink448.xml"/><Relationship Id="rId91" Type="http://schemas.openxmlformats.org/officeDocument/2006/relationships/image" Target="../media/image458.png"/><Relationship Id="rId145" Type="http://schemas.openxmlformats.org/officeDocument/2006/relationships/image" Target="../media/image485.png"/><Relationship Id="rId166" Type="http://schemas.openxmlformats.org/officeDocument/2006/relationships/customXml" Target="../ink/ink496.xml"/><Relationship Id="rId187" Type="http://schemas.openxmlformats.org/officeDocument/2006/relationships/image" Target="../media/image506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427.xml"/><Relationship Id="rId49" Type="http://schemas.openxmlformats.org/officeDocument/2006/relationships/image" Target="../media/image437.png"/><Relationship Id="rId114" Type="http://schemas.openxmlformats.org/officeDocument/2006/relationships/customXml" Target="../ink/ink470.xml"/><Relationship Id="rId60" Type="http://schemas.openxmlformats.org/officeDocument/2006/relationships/customXml" Target="../ink/ink443.xml"/><Relationship Id="rId81" Type="http://schemas.openxmlformats.org/officeDocument/2006/relationships/image" Target="../media/image453.png"/><Relationship Id="rId135" Type="http://schemas.openxmlformats.org/officeDocument/2006/relationships/image" Target="../media/image480.png"/><Relationship Id="rId156" Type="http://schemas.openxmlformats.org/officeDocument/2006/relationships/customXml" Target="../ink/ink491.xml"/><Relationship Id="rId177" Type="http://schemas.openxmlformats.org/officeDocument/2006/relationships/image" Target="../media/image501.png"/><Relationship Id="rId18" Type="http://schemas.openxmlformats.org/officeDocument/2006/relationships/customXml" Target="../ink/ink422.xml"/><Relationship Id="rId39" Type="http://schemas.openxmlformats.org/officeDocument/2006/relationships/image" Target="../media/image432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7.png"/><Relationship Id="rId21" Type="http://schemas.openxmlformats.org/officeDocument/2006/relationships/image" Target="../media/image519.png"/><Relationship Id="rId42" Type="http://schemas.openxmlformats.org/officeDocument/2006/relationships/customXml" Target="../ink/ink530.xml"/><Relationship Id="rId63" Type="http://schemas.openxmlformats.org/officeDocument/2006/relationships/image" Target="../media/image540.png"/><Relationship Id="rId84" Type="http://schemas.openxmlformats.org/officeDocument/2006/relationships/customXml" Target="../ink/ink551.xml"/><Relationship Id="rId138" Type="http://schemas.openxmlformats.org/officeDocument/2006/relationships/customXml" Target="../ink/ink578.xml"/><Relationship Id="rId159" Type="http://schemas.openxmlformats.org/officeDocument/2006/relationships/image" Target="../media/image588.png"/><Relationship Id="rId107" Type="http://schemas.openxmlformats.org/officeDocument/2006/relationships/image" Target="../media/image562.png"/><Relationship Id="rId11" Type="http://schemas.openxmlformats.org/officeDocument/2006/relationships/image" Target="../media/image514.png"/><Relationship Id="rId32" Type="http://schemas.openxmlformats.org/officeDocument/2006/relationships/customXml" Target="../ink/ink525.xml"/><Relationship Id="rId53" Type="http://schemas.openxmlformats.org/officeDocument/2006/relationships/image" Target="../media/image535.png"/><Relationship Id="rId74" Type="http://schemas.openxmlformats.org/officeDocument/2006/relationships/customXml" Target="../ink/ink546.xml"/><Relationship Id="rId128" Type="http://schemas.openxmlformats.org/officeDocument/2006/relationships/customXml" Target="../ink/ink573.xml"/><Relationship Id="rId149" Type="http://schemas.openxmlformats.org/officeDocument/2006/relationships/image" Target="../media/image583.png"/><Relationship Id="rId5" Type="http://schemas.openxmlformats.org/officeDocument/2006/relationships/image" Target="../media/image511.png"/><Relationship Id="rId95" Type="http://schemas.openxmlformats.org/officeDocument/2006/relationships/image" Target="../media/image556.png"/><Relationship Id="rId160" Type="http://schemas.openxmlformats.org/officeDocument/2006/relationships/customXml" Target="../ink/ink589.xml"/><Relationship Id="rId22" Type="http://schemas.openxmlformats.org/officeDocument/2006/relationships/customXml" Target="../ink/ink520.xml"/><Relationship Id="rId43" Type="http://schemas.openxmlformats.org/officeDocument/2006/relationships/image" Target="../media/image530.png"/><Relationship Id="rId64" Type="http://schemas.openxmlformats.org/officeDocument/2006/relationships/customXml" Target="../ink/ink541.xml"/><Relationship Id="rId118" Type="http://schemas.openxmlformats.org/officeDocument/2006/relationships/customXml" Target="../ink/ink568.xml"/><Relationship Id="rId139" Type="http://schemas.openxmlformats.org/officeDocument/2006/relationships/image" Target="../media/image578.png"/><Relationship Id="rId85" Type="http://schemas.openxmlformats.org/officeDocument/2006/relationships/image" Target="../media/image551.png"/><Relationship Id="rId150" Type="http://schemas.openxmlformats.org/officeDocument/2006/relationships/customXml" Target="../ink/ink584.xml"/><Relationship Id="rId12" Type="http://schemas.openxmlformats.org/officeDocument/2006/relationships/customXml" Target="../ink/ink515.xml"/><Relationship Id="rId17" Type="http://schemas.openxmlformats.org/officeDocument/2006/relationships/image" Target="../media/image517.png"/><Relationship Id="rId33" Type="http://schemas.openxmlformats.org/officeDocument/2006/relationships/image" Target="../media/image525.png"/><Relationship Id="rId38" Type="http://schemas.openxmlformats.org/officeDocument/2006/relationships/customXml" Target="../ink/ink528.xml"/><Relationship Id="rId59" Type="http://schemas.openxmlformats.org/officeDocument/2006/relationships/image" Target="../media/image538.png"/><Relationship Id="rId103" Type="http://schemas.openxmlformats.org/officeDocument/2006/relationships/image" Target="../media/image560.png"/><Relationship Id="rId108" Type="http://schemas.openxmlformats.org/officeDocument/2006/relationships/customXml" Target="../ink/ink563.xml"/><Relationship Id="rId124" Type="http://schemas.openxmlformats.org/officeDocument/2006/relationships/customXml" Target="../ink/ink571.xml"/><Relationship Id="rId129" Type="http://schemas.openxmlformats.org/officeDocument/2006/relationships/image" Target="../media/image573.png"/><Relationship Id="rId54" Type="http://schemas.openxmlformats.org/officeDocument/2006/relationships/customXml" Target="../ink/ink536.xml"/><Relationship Id="rId70" Type="http://schemas.openxmlformats.org/officeDocument/2006/relationships/customXml" Target="../ink/ink544.xml"/><Relationship Id="rId75" Type="http://schemas.openxmlformats.org/officeDocument/2006/relationships/image" Target="../media/image546.png"/><Relationship Id="rId91" Type="http://schemas.openxmlformats.org/officeDocument/2006/relationships/image" Target="../media/image554.png"/><Relationship Id="rId96" Type="http://schemas.openxmlformats.org/officeDocument/2006/relationships/customXml" Target="../ink/ink557.xml"/><Relationship Id="rId140" Type="http://schemas.openxmlformats.org/officeDocument/2006/relationships/customXml" Target="../ink/ink579.xml"/><Relationship Id="rId145" Type="http://schemas.openxmlformats.org/officeDocument/2006/relationships/image" Target="../media/image581.png"/><Relationship Id="rId161" Type="http://schemas.openxmlformats.org/officeDocument/2006/relationships/image" Target="../media/image5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2.xml"/><Relationship Id="rId23" Type="http://schemas.openxmlformats.org/officeDocument/2006/relationships/image" Target="../media/image520.png"/><Relationship Id="rId28" Type="http://schemas.openxmlformats.org/officeDocument/2006/relationships/customXml" Target="../ink/ink523.xml"/><Relationship Id="rId49" Type="http://schemas.openxmlformats.org/officeDocument/2006/relationships/image" Target="../media/image533.png"/><Relationship Id="rId114" Type="http://schemas.openxmlformats.org/officeDocument/2006/relationships/customXml" Target="../ink/ink566.xml"/><Relationship Id="rId119" Type="http://schemas.openxmlformats.org/officeDocument/2006/relationships/image" Target="../media/image568.png"/><Relationship Id="rId44" Type="http://schemas.openxmlformats.org/officeDocument/2006/relationships/customXml" Target="../ink/ink531.xml"/><Relationship Id="rId60" Type="http://schemas.openxmlformats.org/officeDocument/2006/relationships/customXml" Target="../ink/ink539.xml"/><Relationship Id="rId65" Type="http://schemas.openxmlformats.org/officeDocument/2006/relationships/image" Target="../media/image541.png"/><Relationship Id="rId81" Type="http://schemas.openxmlformats.org/officeDocument/2006/relationships/image" Target="../media/image549.png"/><Relationship Id="rId86" Type="http://schemas.openxmlformats.org/officeDocument/2006/relationships/customXml" Target="../ink/ink552.xml"/><Relationship Id="rId130" Type="http://schemas.openxmlformats.org/officeDocument/2006/relationships/customXml" Target="../ink/ink574.xml"/><Relationship Id="rId135" Type="http://schemas.openxmlformats.org/officeDocument/2006/relationships/image" Target="../media/image576.png"/><Relationship Id="rId151" Type="http://schemas.openxmlformats.org/officeDocument/2006/relationships/image" Target="../media/image584.png"/><Relationship Id="rId156" Type="http://schemas.openxmlformats.org/officeDocument/2006/relationships/customXml" Target="../ink/ink587.xml"/><Relationship Id="rId13" Type="http://schemas.openxmlformats.org/officeDocument/2006/relationships/image" Target="../media/image515.png"/><Relationship Id="rId18" Type="http://schemas.openxmlformats.org/officeDocument/2006/relationships/customXml" Target="../ink/ink518.xml"/><Relationship Id="rId39" Type="http://schemas.openxmlformats.org/officeDocument/2006/relationships/image" Target="../media/image528.png"/><Relationship Id="rId109" Type="http://schemas.openxmlformats.org/officeDocument/2006/relationships/image" Target="../media/image563.png"/><Relationship Id="rId34" Type="http://schemas.openxmlformats.org/officeDocument/2006/relationships/customXml" Target="../ink/ink526.xml"/><Relationship Id="rId50" Type="http://schemas.openxmlformats.org/officeDocument/2006/relationships/customXml" Target="../ink/ink534.xml"/><Relationship Id="rId55" Type="http://schemas.openxmlformats.org/officeDocument/2006/relationships/image" Target="../media/image536.png"/><Relationship Id="rId76" Type="http://schemas.openxmlformats.org/officeDocument/2006/relationships/customXml" Target="../ink/ink547.xml"/><Relationship Id="rId97" Type="http://schemas.openxmlformats.org/officeDocument/2006/relationships/image" Target="../media/image557.png"/><Relationship Id="rId104" Type="http://schemas.openxmlformats.org/officeDocument/2006/relationships/customXml" Target="../ink/ink561.xml"/><Relationship Id="rId120" Type="http://schemas.openxmlformats.org/officeDocument/2006/relationships/customXml" Target="../ink/ink569.xml"/><Relationship Id="rId125" Type="http://schemas.openxmlformats.org/officeDocument/2006/relationships/image" Target="../media/image571.png"/><Relationship Id="rId141" Type="http://schemas.openxmlformats.org/officeDocument/2006/relationships/image" Target="../media/image579.png"/><Relationship Id="rId146" Type="http://schemas.openxmlformats.org/officeDocument/2006/relationships/customXml" Target="../ink/ink582.xml"/><Relationship Id="rId7" Type="http://schemas.openxmlformats.org/officeDocument/2006/relationships/image" Target="../media/image512.png"/><Relationship Id="rId71" Type="http://schemas.openxmlformats.org/officeDocument/2006/relationships/image" Target="../media/image544.png"/><Relationship Id="rId92" Type="http://schemas.openxmlformats.org/officeDocument/2006/relationships/customXml" Target="../ink/ink555.xml"/><Relationship Id="rId162" Type="http://schemas.openxmlformats.org/officeDocument/2006/relationships/customXml" Target="../ink/ink590.xml"/><Relationship Id="rId2" Type="http://schemas.openxmlformats.org/officeDocument/2006/relationships/customXml" Target="../ink/ink510.xml"/><Relationship Id="rId29" Type="http://schemas.openxmlformats.org/officeDocument/2006/relationships/image" Target="../media/image523.png"/><Relationship Id="rId24" Type="http://schemas.openxmlformats.org/officeDocument/2006/relationships/customXml" Target="../ink/ink521.xml"/><Relationship Id="rId40" Type="http://schemas.openxmlformats.org/officeDocument/2006/relationships/customXml" Target="../ink/ink529.xml"/><Relationship Id="rId45" Type="http://schemas.openxmlformats.org/officeDocument/2006/relationships/image" Target="../media/image531.png"/><Relationship Id="rId66" Type="http://schemas.openxmlformats.org/officeDocument/2006/relationships/customXml" Target="../ink/ink542.xml"/><Relationship Id="rId87" Type="http://schemas.openxmlformats.org/officeDocument/2006/relationships/image" Target="../media/image552.png"/><Relationship Id="rId110" Type="http://schemas.openxmlformats.org/officeDocument/2006/relationships/customXml" Target="../ink/ink564.xml"/><Relationship Id="rId115" Type="http://schemas.openxmlformats.org/officeDocument/2006/relationships/image" Target="../media/image566.png"/><Relationship Id="rId131" Type="http://schemas.openxmlformats.org/officeDocument/2006/relationships/image" Target="../media/image574.png"/><Relationship Id="rId136" Type="http://schemas.openxmlformats.org/officeDocument/2006/relationships/customXml" Target="../ink/ink577.xml"/><Relationship Id="rId157" Type="http://schemas.openxmlformats.org/officeDocument/2006/relationships/image" Target="../media/image587.png"/><Relationship Id="rId61" Type="http://schemas.openxmlformats.org/officeDocument/2006/relationships/image" Target="../media/image539.png"/><Relationship Id="rId82" Type="http://schemas.openxmlformats.org/officeDocument/2006/relationships/customXml" Target="../ink/ink550.xml"/><Relationship Id="rId152" Type="http://schemas.openxmlformats.org/officeDocument/2006/relationships/customXml" Target="../ink/ink585.xml"/><Relationship Id="rId19" Type="http://schemas.openxmlformats.org/officeDocument/2006/relationships/image" Target="../media/image518.png"/><Relationship Id="rId14" Type="http://schemas.openxmlformats.org/officeDocument/2006/relationships/customXml" Target="../ink/ink516.xml"/><Relationship Id="rId30" Type="http://schemas.openxmlformats.org/officeDocument/2006/relationships/customXml" Target="../ink/ink524.xml"/><Relationship Id="rId35" Type="http://schemas.openxmlformats.org/officeDocument/2006/relationships/image" Target="../media/image526.png"/><Relationship Id="rId56" Type="http://schemas.openxmlformats.org/officeDocument/2006/relationships/customXml" Target="../ink/ink537.xml"/><Relationship Id="rId77" Type="http://schemas.openxmlformats.org/officeDocument/2006/relationships/image" Target="../media/image547.png"/><Relationship Id="rId100" Type="http://schemas.openxmlformats.org/officeDocument/2006/relationships/customXml" Target="../ink/ink559.xml"/><Relationship Id="rId105" Type="http://schemas.openxmlformats.org/officeDocument/2006/relationships/image" Target="../media/image561.png"/><Relationship Id="rId126" Type="http://schemas.openxmlformats.org/officeDocument/2006/relationships/customXml" Target="../ink/ink572.xml"/><Relationship Id="rId147" Type="http://schemas.openxmlformats.org/officeDocument/2006/relationships/image" Target="../media/image582.png"/><Relationship Id="rId8" Type="http://schemas.openxmlformats.org/officeDocument/2006/relationships/customXml" Target="../ink/ink513.xml"/><Relationship Id="rId51" Type="http://schemas.openxmlformats.org/officeDocument/2006/relationships/image" Target="../media/image534.png"/><Relationship Id="rId72" Type="http://schemas.openxmlformats.org/officeDocument/2006/relationships/customXml" Target="../ink/ink545.xml"/><Relationship Id="rId93" Type="http://schemas.openxmlformats.org/officeDocument/2006/relationships/image" Target="../media/image555.png"/><Relationship Id="rId98" Type="http://schemas.openxmlformats.org/officeDocument/2006/relationships/customXml" Target="../ink/ink558.xml"/><Relationship Id="rId121" Type="http://schemas.openxmlformats.org/officeDocument/2006/relationships/image" Target="../media/image569.png"/><Relationship Id="rId142" Type="http://schemas.openxmlformats.org/officeDocument/2006/relationships/customXml" Target="../ink/ink580.xml"/><Relationship Id="rId163" Type="http://schemas.openxmlformats.org/officeDocument/2006/relationships/image" Target="../media/image590.png"/><Relationship Id="rId3" Type="http://schemas.openxmlformats.org/officeDocument/2006/relationships/image" Target="../media/image510.png"/><Relationship Id="rId25" Type="http://schemas.openxmlformats.org/officeDocument/2006/relationships/image" Target="../media/image521.png"/><Relationship Id="rId46" Type="http://schemas.openxmlformats.org/officeDocument/2006/relationships/customXml" Target="../ink/ink532.xml"/><Relationship Id="rId67" Type="http://schemas.openxmlformats.org/officeDocument/2006/relationships/image" Target="../media/image542.png"/><Relationship Id="rId116" Type="http://schemas.openxmlformats.org/officeDocument/2006/relationships/customXml" Target="../ink/ink567.xml"/><Relationship Id="rId137" Type="http://schemas.openxmlformats.org/officeDocument/2006/relationships/image" Target="../media/image577.png"/><Relationship Id="rId158" Type="http://schemas.openxmlformats.org/officeDocument/2006/relationships/customXml" Target="../ink/ink588.xml"/><Relationship Id="rId20" Type="http://schemas.openxmlformats.org/officeDocument/2006/relationships/customXml" Target="../ink/ink519.xml"/><Relationship Id="rId41" Type="http://schemas.openxmlformats.org/officeDocument/2006/relationships/image" Target="../media/image529.png"/><Relationship Id="rId62" Type="http://schemas.openxmlformats.org/officeDocument/2006/relationships/customXml" Target="../ink/ink540.xml"/><Relationship Id="rId83" Type="http://schemas.openxmlformats.org/officeDocument/2006/relationships/image" Target="../media/image550.png"/><Relationship Id="rId88" Type="http://schemas.openxmlformats.org/officeDocument/2006/relationships/customXml" Target="../ink/ink553.xml"/><Relationship Id="rId111" Type="http://schemas.openxmlformats.org/officeDocument/2006/relationships/image" Target="../media/image564.png"/><Relationship Id="rId132" Type="http://schemas.openxmlformats.org/officeDocument/2006/relationships/customXml" Target="../ink/ink575.xml"/><Relationship Id="rId153" Type="http://schemas.openxmlformats.org/officeDocument/2006/relationships/image" Target="../media/image585.png"/><Relationship Id="rId15" Type="http://schemas.openxmlformats.org/officeDocument/2006/relationships/image" Target="../media/image516.png"/><Relationship Id="rId36" Type="http://schemas.openxmlformats.org/officeDocument/2006/relationships/customXml" Target="../ink/ink527.xml"/><Relationship Id="rId57" Type="http://schemas.openxmlformats.org/officeDocument/2006/relationships/image" Target="../media/image537.png"/><Relationship Id="rId106" Type="http://schemas.openxmlformats.org/officeDocument/2006/relationships/customXml" Target="../ink/ink562.xml"/><Relationship Id="rId127" Type="http://schemas.openxmlformats.org/officeDocument/2006/relationships/image" Target="../media/image572.png"/><Relationship Id="rId10" Type="http://schemas.openxmlformats.org/officeDocument/2006/relationships/customXml" Target="../ink/ink514.xml"/><Relationship Id="rId31" Type="http://schemas.openxmlformats.org/officeDocument/2006/relationships/image" Target="../media/image524.png"/><Relationship Id="rId52" Type="http://schemas.openxmlformats.org/officeDocument/2006/relationships/customXml" Target="../ink/ink535.xml"/><Relationship Id="rId73" Type="http://schemas.openxmlformats.org/officeDocument/2006/relationships/image" Target="../media/image545.png"/><Relationship Id="rId78" Type="http://schemas.openxmlformats.org/officeDocument/2006/relationships/customXml" Target="../ink/ink548.xml"/><Relationship Id="rId94" Type="http://schemas.openxmlformats.org/officeDocument/2006/relationships/customXml" Target="../ink/ink556.xml"/><Relationship Id="rId99" Type="http://schemas.openxmlformats.org/officeDocument/2006/relationships/image" Target="../media/image558.png"/><Relationship Id="rId101" Type="http://schemas.openxmlformats.org/officeDocument/2006/relationships/image" Target="../media/image559.png"/><Relationship Id="rId122" Type="http://schemas.openxmlformats.org/officeDocument/2006/relationships/customXml" Target="../ink/ink570.xml"/><Relationship Id="rId143" Type="http://schemas.openxmlformats.org/officeDocument/2006/relationships/image" Target="../media/image580.png"/><Relationship Id="rId148" Type="http://schemas.openxmlformats.org/officeDocument/2006/relationships/customXml" Target="../ink/ink583.xml"/><Relationship Id="rId4" Type="http://schemas.openxmlformats.org/officeDocument/2006/relationships/customXml" Target="../ink/ink511.xml"/><Relationship Id="rId9" Type="http://schemas.openxmlformats.org/officeDocument/2006/relationships/image" Target="../media/image513.png"/><Relationship Id="rId26" Type="http://schemas.openxmlformats.org/officeDocument/2006/relationships/customXml" Target="../ink/ink522.xml"/><Relationship Id="rId47" Type="http://schemas.openxmlformats.org/officeDocument/2006/relationships/image" Target="../media/image532.png"/><Relationship Id="rId68" Type="http://schemas.openxmlformats.org/officeDocument/2006/relationships/customXml" Target="../ink/ink543.xml"/><Relationship Id="rId89" Type="http://schemas.openxmlformats.org/officeDocument/2006/relationships/image" Target="../media/image553.png"/><Relationship Id="rId112" Type="http://schemas.openxmlformats.org/officeDocument/2006/relationships/customXml" Target="../ink/ink565.xml"/><Relationship Id="rId133" Type="http://schemas.openxmlformats.org/officeDocument/2006/relationships/image" Target="../media/image575.png"/><Relationship Id="rId154" Type="http://schemas.openxmlformats.org/officeDocument/2006/relationships/customXml" Target="../ink/ink586.xml"/><Relationship Id="rId16" Type="http://schemas.openxmlformats.org/officeDocument/2006/relationships/customXml" Target="../ink/ink517.xml"/><Relationship Id="rId37" Type="http://schemas.openxmlformats.org/officeDocument/2006/relationships/image" Target="../media/image527.png"/><Relationship Id="rId58" Type="http://schemas.openxmlformats.org/officeDocument/2006/relationships/customXml" Target="../ink/ink538.xml"/><Relationship Id="rId79" Type="http://schemas.openxmlformats.org/officeDocument/2006/relationships/image" Target="../media/image548.png"/><Relationship Id="rId102" Type="http://schemas.openxmlformats.org/officeDocument/2006/relationships/customXml" Target="../ink/ink560.xml"/><Relationship Id="rId123" Type="http://schemas.openxmlformats.org/officeDocument/2006/relationships/image" Target="../media/image570.png"/><Relationship Id="rId144" Type="http://schemas.openxmlformats.org/officeDocument/2006/relationships/customXml" Target="../ink/ink581.xml"/><Relationship Id="rId90" Type="http://schemas.openxmlformats.org/officeDocument/2006/relationships/customXml" Target="../ink/ink554.xml"/><Relationship Id="rId27" Type="http://schemas.openxmlformats.org/officeDocument/2006/relationships/image" Target="../media/image522.png"/><Relationship Id="rId48" Type="http://schemas.openxmlformats.org/officeDocument/2006/relationships/customXml" Target="../ink/ink533.xml"/><Relationship Id="rId69" Type="http://schemas.openxmlformats.org/officeDocument/2006/relationships/image" Target="../media/image543.png"/><Relationship Id="rId113" Type="http://schemas.openxmlformats.org/officeDocument/2006/relationships/image" Target="../media/image565.png"/><Relationship Id="rId134" Type="http://schemas.openxmlformats.org/officeDocument/2006/relationships/customXml" Target="../ink/ink576.xml"/><Relationship Id="rId80" Type="http://schemas.openxmlformats.org/officeDocument/2006/relationships/customXml" Target="../ink/ink549.xml"/><Relationship Id="rId155" Type="http://schemas.openxmlformats.org/officeDocument/2006/relationships/image" Target="../media/image586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3.xml"/><Relationship Id="rId117" Type="http://schemas.openxmlformats.org/officeDocument/2006/relationships/image" Target="../media/image593.png"/><Relationship Id="rId21" Type="http://schemas.openxmlformats.org/officeDocument/2006/relationships/image" Target="../media/image3610.png"/><Relationship Id="rId42" Type="http://schemas.openxmlformats.org/officeDocument/2006/relationships/customXml" Target="../ink/ink611.xml"/><Relationship Id="rId47" Type="http://schemas.openxmlformats.org/officeDocument/2006/relationships/image" Target="../media/image4910.png"/><Relationship Id="rId63" Type="http://schemas.openxmlformats.org/officeDocument/2006/relationships/image" Target="../media/image5700.png"/><Relationship Id="rId68" Type="http://schemas.openxmlformats.org/officeDocument/2006/relationships/customXml" Target="../ink/ink624.xml"/><Relationship Id="rId84" Type="http://schemas.openxmlformats.org/officeDocument/2006/relationships/customXml" Target="../ink/ink632.xml"/><Relationship Id="rId112" Type="http://schemas.openxmlformats.org/officeDocument/2006/relationships/customXml" Target="../ink/ink643.xml"/><Relationship Id="rId16" Type="http://schemas.openxmlformats.org/officeDocument/2006/relationships/customXml" Target="../ink/ink598.xml"/><Relationship Id="rId107" Type="http://schemas.openxmlformats.org/officeDocument/2006/relationships/image" Target="../media/image5220.png"/><Relationship Id="rId11" Type="http://schemas.openxmlformats.org/officeDocument/2006/relationships/image" Target="../media/image3110.png"/><Relationship Id="rId32" Type="http://schemas.openxmlformats.org/officeDocument/2006/relationships/customXml" Target="../ink/ink606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619.xml"/><Relationship Id="rId74" Type="http://schemas.openxmlformats.org/officeDocument/2006/relationships/customXml" Target="../ink/ink627.xml"/><Relationship Id="rId79" Type="http://schemas.openxmlformats.org/officeDocument/2006/relationships/image" Target="../media/image650.png"/><Relationship Id="rId102" Type="http://schemas.openxmlformats.org/officeDocument/2006/relationships/customXml" Target="../ink/ink638.xml"/><Relationship Id="rId123" Type="http://schemas.openxmlformats.org/officeDocument/2006/relationships/image" Target="../media/image596.png"/><Relationship Id="rId5" Type="http://schemas.openxmlformats.org/officeDocument/2006/relationships/image" Target="../media/image2810.png"/><Relationship Id="rId95" Type="http://schemas.openxmlformats.org/officeDocument/2006/relationships/image" Target="../media/image5160.png"/><Relationship Id="rId22" Type="http://schemas.openxmlformats.org/officeDocument/2006/relationships/customXml" Target="../ink/ink601.xml"/><Relationship Id="rId27" Type="http://schemas.openxmlformats.org/officeDocument/2006/relationships/image" Target="../media/image3910.png"/><Relationship Id="rId43" Type="http://schemas.openxmlformats.org/officeDocument/2006/relationships/image" Target="../media/image4710.png"/><Relationship Id="rId48" Type="http://schemas.openxmlformats.org/officeDocument/2006/relationships/customXml" Target="../ink/ink614.xml"/><Relationship Id="rId64" Type="http://schemas.openxmlformats.org/officeDocument/2006/relationships/customXml" Target="../ink/ink622.xml"/><Relationship Id="rId69" Type="http://schemas.openxmlformats.org/officeDocument/2006/relationships/image" Target="../media/image600.png"/><Relationship Id="rId113" Type="http://schemas.openxmlformats.org/officeDocument/2006/relationships/image" Target="../media/image591.png"/><Relationship Id="rId118" Type="http://schemas.openxmlformats.org/officeDocument/2006/relationships/customXml" Target="../ink/ink646.xml"/><Relationship Id="rId80" Type="http://schemas.openxmlformats.org/officeDocument/2006/relationships/customXml" Target="../ink/ink630.xml"/><Relationship Id="rId85" Type="http://schemas.openxmlformats.org/officeDocument/2006/relationships/image" Target="../media/image680.png"/><Relationship Id="rId12" Type="http://schemas.openxmlformats.org/officeDocument/2006/relationships/customXml" Target="../ink/ink596.xml"/><Relationship Id="rId17" Type="http://schemas.openxmlformats.org/officeDocument/2006/relationships/image" Target="../media/image3410.png"/><Relationship Id="rId33" Type="http://schemas.openxmlformats.org/officeDocument/2006/relationships/image" Target="../media/image4210.png"/><Relationship Id="rId38" Type="http://schemas.openxmlformats.org/officeDocument/2006/relationships/customXml" Target="../ink/ink609.xml"/><Relationship Id="rId59" Type="http://schemas.openxmlformats.org/officeDocument/2006/relationships/image" Target="../media/image5500.png"/><Relationship Id="rId103" Type="http://schemas.openxmlformats.org/officeDocument/2006/relationships/image" Target="../media/image5200.png"/><Relationship Id="rId108" Type="http://schemas.openxmlformats.org/officeDocument/2006/relationships/customXml" Target="../ink/ink641.xml"/><Relationship Id="rId124" Type="http://schemas.openxmlformats.org/officeDocument/2006/relationships/customXml" Target="../ink/ink649.xml"/><Relationship Id="rId54" Type="http://schemas.openxmlformats.org/officeDocument/2006/relationships/customXml" Target="../ink/ink617.xml"/><Relationship Id="rId70" Type="http://schemas.openxmlformats.org/officeDocument/2006/relationships/customXml" Target="../ink/ink625.xml"/><Relationship Id="rId75" Type="http://schemas.openxmlformats.org/officeDocument/2006/relationships/image" Target="../media/image630.png"/><Relationship Id="rId96" Type="http://schemas.openxmlformats.org/officeDocument/2006/relationships/customXml" Target="../ink/ink6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3.xml"/><Relationship Id="rId23" Type="http://schemas.openxmlformats.org/officeDocument/2006/relationships/image" Target="../media/image3710.png"/><Relationship Id="rId28" Type="http://schemas.openxmlformats.org/officeDocument/2006/relationships/customXml" Target="../ink/ink604.xml"/><Relationship Id="rId49" Type="http://schemas.openxmlformats.org/officeDocument/2006/relationships/image" Target="../media/image5010.png"/><Relationship Id="rId114" Type="http://schemas.openxmlformats.org/officeDocument/2006/relationships/customXml" Target="../ink/ink644.xml"/><Relationship Id="rId119" Type="http://schemas.openxmlformats.org/officeDocument/2006/relationships/image" Target="../media/image594.png"/><Relationship Id="rId10" Type="http://schemas.openxmlformats.org/officeDocument/2006/relationships/customXml" Target="../ink/ink595.xml"/><Relationship Id="rId31" Type="http://schemas.openxmlformats.org/officeDocument/2006/relationships/image" Target="../media/image4110.png"/><Relationship Id="rId44" Type="http://schemas.openxmlformats.org/officeDocument/2006/relationships/customXml" Target="../ink/ink612.xml"/><Relationship Id="rId52" Type="http://schemas.openxmlformats.org/officeDocument/2006/relationships/customXml" Target="../ink/ink616.xml"/><Relationship Id="rId60" Type="http://schemas.openxmlformats.org/officeDocument/2006/relationships/customXml" Target="../ink/ink620.xml"/><Relationship Id="rId65" Type="http://schemas.openxmlformats.org/officeDocument/2006/relationships/image" Target="../media/image5800.png"/><Relationship Id="rId73" Type="http://schemas.openxmlformats.org/officeDocument/2006/relationships/image" Target="../media/image620.png"/><Relationship Id="rId78" Type="http://schemas.openxmlformats.org/officeDocument/2006/relationships/customXml" Target="../ink/ink629.xml"/><Relationship Id="rId81" Type="http://schemas.openxmlformats.org/officeDocument/2006/relationships/image" Target="../media/image660.png"/><Relationship Id="rId86" Type="http://schemas.openxmlformats.org/officeDocument/2006/relationships/customXml" Target="../ink/ink633.xml"/><Relationship Id="rId99" Type="http://schemas.openxmlformats.org/officeDocument/2006/relationships/image" Target="../media/image5180.png"/><Relationship Id="rId101" Type="http://schemas.openxmlformats.org/officeDocument/2006/relationships/image" Target="../media/image5190.png"/><Relationship Id="rId122" Type="http://schemas.openxmlformats.org/officeDocument/2006/relationships/customXml" Target="../ink/ink648.xml"/><Relationship Id="rId4" Type="http://schemas.openxmlformats.org/officeDocument/2006/relationships/customXml" Target="../ink/ink592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599.xml"/><Relationship Id="rId39" Type="http://schemas.openxmlformats.org/officeDocument/2006/relationships/image" Target="../media/image4510.png"/><Relationship Id="rId109" Type="http://schemas.openxmlformats.org/officeDocument/2006/relationships/image" Target="../media/image5230.png"/><Relationship Id="rId34" Type="http://schemas.openxmlformats.org/officeDocument/2006/relationships/customXml" Target="../ink/ink607.xml"/><Relationship Id="rId50" Type="http://schemas.openxmlformats.org/officeDocument/2006/relationships/customXml" Target="../ink/ink615.xml"/><Relationship Id="rId55" Type="http://schemas.openxmlformats.org/officeDocument/2006/relationships/image" Target="../media/image5390.png"/><Relationship Id="rId76" Type="http://schemas.openxmlformats.org/officeDocument/2006/relationships/customXml" Target="../ink/ink628.xml"/><Relationship Id="rId97" Type="http://schemas.openxmlformats.org/officeDocument/2006/relationships/image" Target="../media/image5170.png"/><Relationship Id="rId104" Type="http://schemas.openxmlformats.org/officeDocument/2006/relationships/customXml" Target="../ink/ink639.xml"/><Relationship Id="rId120" Type="http://schemas.openxmlformats.org/officeDocument/2006/relationships/customXml" Target="../ink/ink647.xml"/><Relationship Id="rId125" Type="http://schemas.openxmlformats.org/officeDocument/2006/relationships/image" Target="../media/image597.png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2" Type="http://schemas.openxmlformats.org/officeDocument/2006/relationships/customXml" Target="../ink/ink591.xml"/><Relationship Id="rId29" Type="http://schemas.openxmlformats.org/officeDocument/2006/relationships/image" Target="../media/image4010.png"/><Relationship Id="rId24" Type="http://schemas.openxmlformats.org/officeDocument/2006/relationships/customXml" Target="../ink/ink602.xml"/><Relationship Id="rId40" Type="http://schemas.openxmlformats.org/officeDocument/2006/relationships/customXml" Target="../ink/ink610.xml"/><Relationship Id="rId45" Type="http://schemas.openxmlformats.org/officeDocument/2006/relationships/image" Target="../media/image4810.png"/><Relationship Id="rId66" Type="http://schemas.openxmlformats.org/officeDocument/2006/relationships/customXml" Target="../ink/ink623.xml"/><Relationship Id="rId87" Type="http://schemas.openxmlformats.org/officeDocument/2006/relationships/image" Target="../media/image690.png"/><Relationship Id="rId110" Type="http://schemas.openxmlformats.org/officeDocument/2006/relationships/customXml" Target="../ink/ink642.xml"/><Relationship Id="rId115" Type="http://schemas.openxmlformats.org/officeDocument/2006/relationships/image" Target="../media/image592.png"/><Relationship Id="rId61" Type="http://schemas.openxmlformats.org/officeDocument/2006/relationships/image" Target="../media/image5600.png"/><Relationship Id="rId82" Type="http://schemas.openxmlformats.org/officeDocument/2006/relationships/customXml" Target="../ink/ink631.xml"/><Relationship Id="rId19" Type="http://schemas.openxmlformats.org/officeDocument/2006/relationships/image" Target="../media/image3510.png"/><Relationship Id="rId14" Type="http://schemas.openxmlformats.org/officeDocument/2006/relationships/customXml" Target="../ink/ink597.xml"/><Relationship Id="rId30" Type="http://schemas.openxmlformats.org/officeDocument/2006/relationships/customXml" Target="../ink/ink605.xml"/><Relationship Id="rId35" Type="http://schemas.openxmlformats.org/officeDocument/2006/relationships/image" Target="../media/image4310.png"/><Relationship Id="rId56" Type="http://schemas.openxmlformats.org/officeDocument/2006/relationships/customXml" Target="../ink/ink618.xml"/><Relationship Id="rId77" Type="http://schemas.openxmlformats.org/officeDocument/2006/relationships/image" Target="../media/image640.png"/><Relationship Id="rId100" Type="http://schemas.openxmlformats.org/officeDocument/2006/relationships/customXml" Target="../ink/ink637.xml"/><Relationship Id="rId105" Type="http://schemas.openxmlformats.org/officeDocument/2006/relationships/image" Target="../media/image5211.png"/><Relationship Id="rId8" Type="http://schemas.openxmlformats.org/officeDocument/2006/relationships/customXml" Target="../ink/ink594.xml"/><Relationship Id="rId51" Type="http://schemas.openxmlformats.org/officeDocument/2006/relationships/image" Target="../media/image5110.png"/><Relationship Id="rId72" Type="http://schemas.openxmlformats.org/officeDocument/2006/relationships/customXml" Target="../ink/ink626.xml"/><Relationship Id="rId98" Type="http://schemas.openxmlformats.org/officeDocument/2006/relationships/customXml" Target="../ink/ink636.xml"/><Relationship Id="rId121" Type="http://schemas.openxmlformats.org/officeDocument/2006/relationships/image" Target="../media/image595.png"/><Relationship Id="rId3" Type="http://schemas.openxmlformats.org/officeDocument/2006/relationships/image" Target="../media/image2710.png"/><Relationship Id="rId25" Type="http://schemas.openxmlformats.org/officeDocument/2006/relationships/image" Target="../media/image3810.png"/><Relationship Id="rId46" Type="http://schemas.openxmlformats.org/officeDocument/2006/relationships/customXml" Target="../ink/ink613.xml"/><Relationship Id="rId67" Type="http://schemas.openxmlformats.org/officeDocument/2006/relationships/image" Target="../media/image5900.png"/><Relationship Id="rId116" Type="http://schemas.openxmlformats.org/officeDocument/2006/relationships/customXml" Target="../ink/ink645.xml"/><Relationship Id="rId20" Type="http://schemas.openxmlformats.org/officeDocument/2006/relationships/customXml" Target="../ink/ink600.xml"/><Relationship Id="rId41" Type="http://schemas.openxmlformats.org/officeDocument/2006/relationships/image" Target="../media/image4610.png"/><Relationship Id="rId62" Type="http://schemas.openxmlformats.org/officeDocument/2006/relationships/customXml" Target="../ink/ink621.xml"/><Relationship Id="rId83" Type="http://schemas.openxmlformats.org/officeDocument/2006/relationships/image" Target="../media/image670.png"/><Relationship Id="rId88" Type="http://schemas.openxmlformats.org/officeDocument/2006/relationships/customXml" Target="../ink/ink634.xml"/><Relationship Id="rId111" Type="http://schemas.openxmlformats.org/officeDocument/2006/relationships/image" Target="../media/image5240.png"/><Relationship Id="rId15" Type="http://schemas.openxmlformats.org/officeDocument/2006/relationships/image" Target="../media/image3310.png"/><Relationship Id="rId36" Type="http://schemas.openxmlformats.org/officeDocument/2006/relationships/customXml" Target="../ink/ink608.xml"/><Relationship Id="rId57" Type="http://schemas.openxmlformats.org/officeDocument/2006/relationships/image" Target="../media/image5400.png"/><Relationship Id="rId106" Type="http://schemas.openxmlformats.org/officeDocument/2006/relationships/customXml" Target="../ink/ink6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25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3.png"/><Relationship Id="rId14" Type="http://schemas.openxmlformats.org/officeDocument/2006/relationships/customXml" Target="../ink/ink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customXml" Target="../ink/ink32.xml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0.png"/><Relationship Id="rId14" Type="http://schemas.openxmlformats.org/officeDocument/2006/relationships/customXml" Target="../ink/ink3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1" Type="http://schemas.openxmlformats.org/officeDocument/2006/relationships/image" Target="../media/image43.png"/><Relationship Id="rId42" Type="http://schemas.openxmlformats.org/officeDocument/2006/relationships/customXml" Target="../ink/ink54.xml"/><Relationship Id="rId63" Type="http://schemas.openxmlformats.org/officeDocument/2006/relationships/image" Target="../media/image64.png"/><Relationship Id="rId84" Type="http://schemas.openxmlformats.org/officeDocument/2006/relationships/customXml" Target="../ink/ink75.xml"/><Relationship Id="rId138" Type="http://schemas.openxmlformats.org/officeDocument/2006/relationships/customXml" Target="../ink/ink102.xml"/><Relationship Id="rId107" Type="http://schemas.openxmlformats.org/officeDocument/2006/relationships/image" Target="../media/image86.png"/><Relationship Id="rId11" Type="http://schemas.openxmlformats.org/officeDocument/2006/relationships/image" Target="../media/image38.png"/><Relationship Id="rId32" Type="http://schemas.openxmlformats.org/officeDocument/2006/relationships/customXml" Target="../ink/ink49.xml"/><Relationship Id="rId53" Type="http://schemas.openxmlformats.org/officeDocument/2006/relationships/image" Target="../media/image59.png"/><Relationship Id="rId74" Type="http://schemas.openxmlformats.org/officeDocument/2006/relationships/customXml" Target="../ink/ink70.xml"/><Relationship Id="rId128" Type="http://schemas.openxmlformats.org/officeDocument/2006/relationships/customXml" Target="../ink/ink97.xml"/><Relationship Id="rId149" Type="http://schemas.openxmlformats.org/officeDocument/2006/relationships/image" Target="../media/image107.png"/><Relationship Id="rId5" Type="http://schemas.openxmlformats.org/officeDocument/2006/relationships/image" Target="../media/image35.png"/><Relationship Id="rId95" Type="http://schemas.openxmlformats.org/officeDocument/2006/relationships/image" Target="../media/image80.png"/><Relationship Id="rId22" Type="http://schemas.openxmlformats.org/officeDocument/2006/relationships/customXml" Target="../ink/ink44.xml"/><Relationship Id="rId27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67.png"/><Relationship Id="rId113" Type="http://schemas.openxmlformats.org/officeDocument/2006/relationships/image" Target="../media/image89.png"/><Relationship Id="rId118" Type="http://schemas.openxmlformats.org/officeDocument/2006/relationships/customXml" Target="../ink/ink92.xml"/><Relationship Id="rId134" Type="http://schemas.openxmlformats.org/officeDocument/2006/relationships/customXml" Target="../ink/ink100.xml"/><Relationship Id="rId139" Type="http://schemas.openxmlformats.org/officeDocument/2006/relationships/image" Target="../media/image102.png"/><Relationship Id="rId80" Type="http://schemas.openxmlformats.org/officeDocument/2006/relationships/customXml" Target="../ink/ink73.xml"/><Relationship Id="rId85" Type="http://schemas.openxmlformats.org/officeDocument/2006/relationships/image" Target="../media/image75.png"/><Relationship Id="rId150" Type="http://schemas.openxmlformats.org/officeDocument/2006/relationships/customXml" Target="../ink/ink108.xml"/><Relationship Id="rId155" Type="http://schemas.openxmlformats.org/officeDocument/2006/relationships/image" Target="../media/image110.png"/><Relationship Id="rId12" Type="http://schemas.openxmlformats.org/officeDocument/2006/relationships/customXml" Target="../ink/ink39.xml"/><Relationship Id="rId17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customXml" Target="../ink/ink52.xml"/><Relationship Id="rId59" Type="http://schemas.openxmlformats.org/officeDocument/2006/relationships/image" Target="../media/image62.png"/><Relationship Id="rId103" Type="http://schemas.openxmlformats.org/officeDocument/2006/relationships/image" Target="../media/image84.png"/><Relationship Id="rId108" Type="http://schemas.openxmlformats.org/officeDocument/2006/relationships/customXml" Target="../ink/ink87.xml"/><Relationship Id="rId124" Type="http://schemas.openxmlformats.org/officeDocument/2006/relationships/customXml" Target="../ink/ink95.xml"/><Relationship Id="rId129" Type="http://schemas.openxmlformats.org/officeDocument/2006/relationships/image" Target="../media/image97.png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70.png"/><Relationship Id="rId91" Type="http://schemas.openxmlformats.org/officeDocument/2006/relationships/image" Target="../media/image78.png"/><Relationship Id="rId96" Type="http://schemas.openxmlformats.org/officeDocument/2006/relationships/customXml" Target="../ink/ink81.xml"/><Relationship Id="rId140" Type="http://schemas.openxmlformats.org/officeDocument/2006/relationships/customXml" Target="../ink/ink103.xml"/><Relationship Id="rId145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23" Type="http://schemas.openxmlformats.org/officeDocument/2006/relationships/image" Target="../media/image44.png"/><Relationship Id="rId28" Type="http://schemas.openxmlformats.org/officeDocument/2006/relationships/customXml" Target="../ink/ink47.xml"/><Relationship Id="rId49" Type="http://schemas.openxmlformats.org/officeDocument/2006/relationships/image" Target="../media/image57.png"/><Relationship Id="rId114" Type="http://schemas.openxmlformats.org/officeDocument/2006/relationships/customXml" Target="../ink/ink90.xml"/><Relationship Id="rId119" Type="http://schemas.openxmlformats.org/officeDocument/2006/relationships/image" Target="../media/image92.png"/><Relationship Id="rId44" Type="http://schemas.openxmlformats.org/officeDocument/2006/relationships/customXml" Target="../ink/ink55.xml"/><Relationship Id="rId60" Type="http://schemas.openxmlformats.org/officeDocument/2006/relationships/customXml" Target="../ink/ink63.xml"/><Relationship Id="rId65" Type="http://schemas.openxmlformats.org/officeDocument/2006/relationships/image" Target="../media/image65.png"/><Relationship Id="rId81" Type="http://schemas.openxmlformats.org/officeDocument/2006/relationships/image" Target="../media/image73.png"/><Relationship Id="rId86" Type="http://schemas.openxmlformats.org/officeDocument/2006/relationships/customXml" Target="../ink/ink76.xml"/><Relationship Id="rId130" Type="http://schemas.openxmlformats.org/officeDocument/2006/relationships/customXml" Target="../ink/ink98.xml"/><Relationship Id="rId135" Type="http://schemas.openxmlformats.org/officeDocument/2006/relationships/image" Target="../media/image100.png"/><Relationship Id="rId151" Type="http://schemas.openxmlformats.org/officeDocument/2006/relationships/image" Target="../media/image108.png"/><Relationship Id="rId13" Type="http://schemas.openxmlformats.org/officeDocument/2006/relationships/image" Target="../media/image39.png"/><Relationship Id="rId18" Type="http://schemas.openxmlformats.org/officeDocument/2006/relationships/customXml" Target="../ink/ink42.xml"/><Relationship Id="rId39" Type="http://schemas.openxmlformats.org/officeDocument/2006/relationships/image" Target="../media/image52.png"/><Relationship Id="rId109" Type="http://schemas.openxmlformats.org/officeDocument/2006/relationships/image" Target="../media/image87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60.png"/><Relationship Id="rId76" Type="http://schemas.openxmlformats.org/officeDocument/2006/relationships/customXml" Target="../ink/ink71.xml"/><Relationship Id="rId97" Type="http://schemas.openxmlformats.org/officeDocument/2006/relationships/image" Target="../media/image81.png"/><Relationship Id="rId104" Type="http://schemas.openxmlformats.org/officeDocument/2006/relationships/customXml" Target="../ink/ink85.xml"/><Relationship Id="rId120" Type="http://schemas.openxmlformats.org/officeDocument/2006/relationships/customXml" Target="../ink/ink93.xml"/><Relationship Id="rId125" Type="http://schemas.openxmlformats.org/officeDocument/2006/relationships/image" Target="../media/image95.png"/><Relationship Id="rId141" Type="http://schemas.openxmlformats.org/officeDocument/2006/relationships/image" Target="../media/image103.png"/><Relationship Id="rId146" Type="http://schemas.openxmlformats.org/officeDocument/2006/relationships/customXml" Target="../ink/ink106.xml"/><Relationship Id="rId7" Type="http://schemas.openxmlformats.org/officeDocument/2006/relationships/image" Target="../media/image36.png"/><Relationship Id="rId71" Type="http://schemas.openxmlformats.org/officeDocument/2006/relationships/image" Target="../media/image68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4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55.png"/><Relationship Id="rId66" Type="http://schemas.openxmlformats.org/officeDocument/2006/relationships/customXml" Target="../ink/ink66.xml"/><Relationship Id="rId87" Type="http://schemas.openxmlformats.org/officeDocument/2006/relationships/image" Target="../media/image76.png"/><Relationship Id="rId110" Type="http://schemas.openxmlformats.org/officeDocument/2006/relationships/customXml" Target="../ink/ink88.xml"/><Relationship Id="rId115" Type="http://schemas.openxmlformats.org/officeDocument/2006/relationships/image" Target="../media/image90.png"/><Relationship Id="rId131" Type="http://schemas.openxmlformats.org/officeDocument/2006/relationships/image" Target="../media/image98.png"/><Relationship Id="rId136" Type="http://schemas.openxmlformats.org/officeDocument/2006/relationships/customXml" Target="../ink/ink101.xml"/><Relationship Id="rId61" Type="http://schemas.openxmlformats.org/officeDocument/2006/relationships/image" Target="../media/image63.png"/><Relationship Id="rId82" Type="http://schemas.openxmlformats.org/officeDocument/2006/relationships/customXml" Target="../ink/ink74.xml"/><Relationship Id="rId152" Type="http://schemas.openxmlformats.org/officeDocument/2006/relationships/customXml" Target="../ink/ink109.xml"/><Relationship Id="rId19" Type="http://schemas.openxmlformats.org/officeDocument/2006/relationships/image" Target="../media/image4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50.png"/><Relationship Id="rId56" Type="http://schemas.openxmlformats.org/officeDocument/2006/relationships/customXml" Target="../ink/ink61.xml"/><Relationship Id="rId77" Type="http://schemas.openxmlformats.org/officeDocument/2006/relationships/image" Target="../media/image71.png"/><Relationship Id="rId100" Type="http://schemas.openxmlformats.org/officeDocument/2006/relationships/customXml" Target="../ink/ink83.xml"/><Relationship Id="rId105" Type="http://schemas.openxmlformats.org/officeDocument/2006/relationships/image" Target="../media/image85.png"/><Relationship Id="rId126" Type="http://schemas.openxmlformats.org/officeDocument/2006/relationships/customXml" Target="../ink/ink96.xml"/><Relationship Id="rId147" Type="http://schemas.openxmlformats.org/officeDocument/2006/relationships/image" Target="../media/image106.png"/><Relationship Id="rId8" Type="http://schemas.openxmlformats.org/officeDocument/2006/relationships/customXml" Target="../ink/ink37.xml"/><Relationship Id="rId51" Type="http://schemas.openxmlformats.org/officeDocument/2006/relationships/image" Target="../media/image58.png"/><Relationship Id="rId72" Type="http://schemas.openxmlformats.org/officeDocument/2006/relationships/customXml" Target="../ink/ink69.xml"/><Relationship Id="rId93" Type="http://schemas.openxmlformats.org/officeDocument/2006/relationships/image" Target="../media/image79.png"/><Relationship Id="rId98" Type="http://schemas.openxmlformats.org/officeDocument/2006/relationships/customXml" Target="../ink/ink82.xml"/><Relationship Id="rId121" Type="http://schemas.openxmlformats.org/officeDocument/2006/relationships/image" Target="../media/image93.png"/><Relationship Id="rId142" Type="http://schemas.openxmlformats.org/officeDocument/2006/relationships/customXml" Target="../ink/ink104.xml"/><Relationship Id="rId3" Type="http://schemas.openxmlformats.org/officeDocument/2006/relationships/image" Target="../media/image34.png"/><Relationship Id="rId25" Type="http://schemas.openxmlformats.org/officeDocument/2006/relationships/image" Target="../media/image45.png"/><Relationship Id="rId46" Type="http://schemas.openxmlformats.org/officeDocument/2006/relationships/customXml" Target="../ink/ink56.xml"/><Relationship Id="rId67" Type="http://schemas.openxmlformats.org/officeDocument/2006/relationships/image" Target="../media/image66.png"/><Relationship Id="rId116" Type="http://schemas.openxmlformats.org/officeDocument/2006/relationships/customXml" Target="../ink/ink91.xml"/><Relationship Id="rId137" Type="http://schemas.openxmlformats.org/officeDocument/2006/relationships/image" Target="../media/image101.png"/><Relationship Id="rId20" Type="http://schemas.openxmlformats.org/officeDocument/2006/relationships/customXml" Target="../ink/ink43.xml"/><Relationship Id="rId41" Type="http://schemas.openxmlformats.org/officeDocument/2006/relationships/image" Target="../media/image53.png"/><Relationship Id="rId62" Type="http://schemas.openxmlformats.org/officeDocument/2006/relationships/customXml" Target="../ink/ink64.xml"/><Relationship Id="rId83" Type="http://schemas.openxmlformats.org/officeDocument/2006/relationships/image" Target="../media/image74.png"/><Relationship Id="rId88" Type="http://schemas.openxmlformats.org/officeDocument/2006/relationships/customXml" Target="../ink/ink77.xml"/><Relationship Id="rId111" Type="http://schemas.openxmlformats.org/officeDocument/2006/relationships/image" Target="../media/image88.png"/><Relationship Id="rId132" Type="http://schemas.openxmlformats.org/officeDocument/2006/relationships/customXml" Target="../ink/ink99.xml"/><Relationship Id="rId153" Type="http://schemas.openxmlformats.org/officeDocument/2006/relationships/image" Target="../media/image109.png"/><Relationship Id="rId15" Type="http://schemas.openxmlformats.org/officeDocument/2006/relationships/image" Target="../media/image40.png"/><Relationship Id="rId36" Type="http://schemas.openxmlformats.org/officeDocument/2006/relationships/customXml" Target="../ink/ink51.xml"/><Relationship Id="rId57" Type="http://schemas.openxmlformats.org/officeDocument/2006/relationships/image" Target="../media/image61.png"/><Relationship Id="rId106" Type="http://schemas.openxmlformats.org/officeDocument/2006/relationships/customXml" Target="../ink/ink86.xml"/><Relationship Id="rId127" Type="http://schemas.openxmlformats.org/officeDocument/2006/relationships/image" Target="../media/image96.png"/><Relationship Id="rId10" Type="http://schemas.openxmlformats.org/officeDocument/2006/relationships/customXml" Target="../ink/ink38.xml"/><Relationship Id="rId31" Type="http://schemas.openxmlformats.org/officeDocument/2006/relationships/image" Target="../media/image48.png"/><Relationship Id="rId52" Type="http://schemas.openxmlformats.org/officeDocument/2006/relationships/customXml" Target="../ink/ink59.xml"/><Relationship Id="rId73" Type="http://schemas.openxmlformats.org/officeDocument/2006/relationships/image" Target="../media/image69.png"/><Relationship Id="rId78" Type="http://schemas.openxmlformats.org/officeDocument/2006/relationships/customXml" Target="../ink/ink72.xml"/><Relationship Id="rId94" Type="http://schemas.openxmlformats.org/officeDocument/2006/relationships/customXml" Target="../ink/ink80.xml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122" Type="http://schemas.openxmlformats.org/officeDocument/2006/relationships/customXml" Target="../ink/ink94.xml"/><Relationship Id="rId143" Type="http://schemas.openxmlformats.org/officeDocument/2006/relationships/image" Target="../media/image104.png"/><Relationship Id="rId148" Type="http://schemas.openxmlformats.org/officeDocument/2006/relationships/customXml" Target="../ink/ink107.xml"/><Relationship Id="rId4" Type="http://schemas.openxmlformats.org/officeDocument/2006/relationships/customXml" Target="../ink/ink35.xml"/><Relationship Id="rId9" Type="http://schemas.openxmlformats.org/officeDocument/2006/relationships/image" Target="../media/image37.png"/><Relationship Id="rId26" Type="http://schemas.openxmlformats.org/officeDocument/2006/relationships/customXml" Target="../ink/ink46.xml"/><Relationship Id="rId47" Type="http://schemas.openxmlformats.org/officeDocument/2006/relationships/image" Target="../media/image56.png"/><Relationship Id="rId68" Type="http://schemas.openxmlformats.org/officeDocument/2006/relationships/customXml" Target="../ink/ink67.xml"/><Relationship Id="rId89" Type="http://schemas.openxmlformats.org/officeDocument/2006/relationships/image" Target="../media/image77.png"/><Relationship Id="rId112" Type="http://schemas.openxmlformats.org/officeDocument/2006/relationships/customXml" Target="../ink/ink89.xml"/><Relationship Id="rId133" Type="http://schemas.openxmlformats.org/officeDocument/2006/relationships/image" Target="../media/image99.png"/><Relationship Id="rId154" Type="http://schemas.openxmlformats.org/officeDocument/2006/relationships/customXml" Target="../ink/ink110.xml"/><Relationship Id="rId16" Type="http://schemas.openxmlformats.org/officeDocument/2006/relationships/customXml" Target="../ink/ink41.xml"/><Relationship Id="rId37" Type="http://schemas.openxmlformats.org/officeDocument/2006/relationships/image" Target="../media/image51.png"/><Relationship Id="rId58" Type="http://schemas.openxmlformats.org/officeDocument/2006/relationships/customXml" Target="../ink/ink62.xml"/><Relationship Id="rId79" Type="http://schemas.openxmlformats.org/officeDocument/2006/relationships/image" Target="../media/image72.png"/><Relationship Id="rId102" Type="http://schemas.openxmlformats.org/officeDocument/2006/relationships/customXml" Target="../ink/ink84.xml"/><Relationship Id="rId123" Type="http://schemas.openxmlformats.org/officeDocument/2006/relationships/image" Target="../media/image94.png"/><Relationship Id="rId144" Type="http://schemas.openxmlformats.org/officeDocument/2006/relationships/customXml" Target="../ink/ink105.xml"/><Relationship Id="rId90" Type="http://schemas.openxmlformats.org/officeDocument/2006/relationships/customXml" Target="../ink/ink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ustomXml" Target="../ink/ink1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9" Type="http://schemas.openxmlformats.org/officeDocument/2006/relationships/image" Target="../media/image130.png"/><Relationship Id="rId21" Type="http://schemas.openxmlformats.org/officeDocument/2006/relationships/image" Target="../media/image121.png"/><Relationship Id="rId34" Type="http://schemas.openxmlformats.org/officeDocument/2006/relationships/customXml" Target="../ink/ink128.xml"/><Relationship Id="rId7" Type="http://schemas.openxmlformats.org/officeDocument/2006/relationships/image" Target="../media/image114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29" Type="http://schemas.openxmlformats.org/officeDocument/2006/relationships/image" Target="../media/image125.png"/><Relationship Id="rId41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1" Type="http://schemas.openxmlformats.org/officeDocument/2006/relationships/image" Target="../media/image116.png"/><Relationship Id="rId24" Type="http://schemas.openxmlformats.org/officeDocument/2006/relationships/customXml" Target="../ink/ink123.xml"/><Relationship Id="rId32" Type="http://schemas.openxmlformats.org/officeDocument/2006/relationships/customXml" Target="../ink/ink127.xml"/><Relationship Id="rId37" Type="http://schemas.openxmlformats.org/officeDocument/2006/relationships/image" Target="../media/image129.png"/><Relationship Id="rId40" Type="http://schemas.openxmlformats.org/officeDocument/2006/relationships/customXml" Target="../ink/ink131.xml"/><Relationship Id="rId5" Type="http://schemas.openxmlformats.org/officeDocument/2006/relationships/image" Target="../media/image113.png"/><Relationship Id="rId15" Type="http://schemas.openxmlformats.org/officeDocument/2006/relationships/image" Target="../media/image118.png"/><Relationship Id="rId23" Type="http://schemas.openxmlformats.org/officeDocument/2006/relationships/image" Target="../media/image122.png"/><Relationship Id="rId28" Type="http://schemas.openxmlformats.org/officeDocument/2006/relationships/customXml" Target="../ink/ink125.xml"/><Relationship Id="rId36" Type="http://schemas.openxmlformats.org/officeDocument/2006/relationships/customXml" Target="../ink/ink129.xml"/><Relationship Id="rId10" Type="http://schemas.openxmlformats.org/officeDocument/2006/relationships/customXml" Target="../ink/ink116.xml"/><Relationship Id="rId19" Type="http://schemas.openxmlformats.org/officeDocument/2006/relationships/image" Target="../media/image120.png"/><Relationship Id="rId31" Type="http://schemas.openxmlformats.org/officeDocument/2006/relationships/image" Target="../media/image126.png"/><Relationship Id="rId4" Type="http://schemas.openxmlformats.org/officeDocument/2006/relationships/customXml" Target="../ink/ink113.xml"/><Relationship Id="rId9" Type="http://schemas.openxmlformats.org/officeDocument/2006/relationships/image" Target="../media/image115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124.png"/><Relationship Id="rId30" Type="http://schemas.openxmlformats.org/officeDocument/2006/relationships/customXml" Target="../ink/ink126.xml"/><Relationship Id="rId35" Type="http://schemas.openxmlformats.org/officeDocument/2006/relationships/image" Target="../media/image128.png"/><Relationship Id="rId8" Type="http://schemas.openxmlformats.org/officeDocument/2006/relationships/customXml" Target="../ink/ink115.xml"/><Relationship Id="rId3" Type="http://schemas.openxmlformats.org/officeDocument/2006/relationships/image" Target="../media/image112.png"/><Relationship Id="rId12" Type="http://schemas.openxmlformats.org/officeDocument/2006/relationships/customXml" Target="../ink/ink117.xml"/><Relationship Id="rId17" Type="http://schemas.openxmlformats.org/officeDocument/2006/relationships/image" Target="../media/image119.png"/><Relationship Id="rId25" Type="http://schemas.openxmlformats.org/officeDocument/2006/relationships/image" Target="../media/image123.png"/><Relationship Id="rId33" Type="http://schemas.openxmlformats.org/officeDocument/2006/relationships/image" Target="../media/image127.png"/><Relationship Id="rId38" Type="http://schemas.openxmlformats.org/officeDocument/2006/relationships/customXml" Target="../ink/ink13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9.png"/><Relationship Id="rId21" Type="http://schemas.openxmlformats.org/officeDocument/2006/relationships/image" Target="../media/image141.png"/><Relationship Id="rId42" Type="http://schemas.openxmlformats.org/officeDocument/2006/relationships/customXml" Target="../ink/ink152.xml"/><Relationship Id="rId63" Type="http://schemas.openxmlformats.org/officeDocument/2006/relationships/image" Target="../media/image162.png"/><Relationship Id="rId84" Type="http://schemas.openxmlformats.org/officeDocument/2006/relationships/customXml" Target="../ink/ink173.xml"/><Relationship Id="rId138" Type="http://schemas.openxmlformats.org/officeDocument/2006/relationships/customXml" Target="../ink/ink200.xml"/><Relationship Id="rId159" Type="http://schemas.openxmlformats.org/officeDocument/2006/relationships/image" Target="../media/image210.png"/><Relationship Id="rId107" Type="http://schemas.openxmlformats.org/officeDocument/2006/relationships/image" Target="../media/image184.png"/><Relationship Id="rId11" Type="http://schemas.openxmlformats.org/officeDocument/2006/relationships/image" Target="../media/image136.png"/><Relationship Id="rId32" Type="http://schemas.openxmlformats.org/officeDocument/2006/relationships/customXml" Target="../ink/ink147.xml"/><Relationship Id="rId53" Type="http://schemas.openxmlformats.org/officeDocument/2006/relationships/image" Target="../media/image157.png"/><Relationship Id="rId74" Type="http://schemas.openxmlformats.org/officeDocument/2006/relationships/customXml" Target="../ink/ink168.xml"/><Relationship Id="rId128" Type="http://schemas.openxmlformats.org/officeDocument/2006/relationships/customXml" Target="../ink/ink195.xml"/><Relationship Id="rId149" Type="http://schemas.openxmlformats.org/officeDocument/2006/relationships/image" Target="../media/image205.png"/><Relationship Id="rId5" Type="http://schemas.openxmlformats.org/officeDocument/2006/relationships/image" Target="../media/image133.png"/><Relationship Id="rId95" Type="http://schemas.openxmlformats.org/officeDocument/2006/relationships/image" Target="../media/image178.png"/><Relationship Id="rId22" Type="http://schemas.openxmlformats.org/officeDocument/2006/relationships/customXml" Target="../ink/ink142.xml"/><Relationship Id="rId43" Type="http://schemas.openxmlformats.org/officeDocument/2006/relationships/image" Target="../media/image152.png"/><Relationship Id="rId64" Type="http://schemas.openxmlformats.org/officeDocument/2006/relationships/customXml" Target="../ink/ink163.xml"/><Relationship Id="rId118" Type="http://schemas.openxmlformats.org/officeDocument/2006/relationships/customXml" Target="../ink/ink190.xml"/><Relationship Id="rId139" Type="http://schemas.openxmlformats.org/officeDocument/2006/relationships/image" Target="../media/image200.png"/><Relationship Id="rId80" Type="http://schemas.openxmlformats.org/officeDocument/2006/relationships/customXml" Target="../ink/ink171.xml"/><Relationship Id="rId85" Type="http://schemas.openxmlformats.org/officeDocument/2006/relationships/image" Target="../media/image173.png"/><Relationship Id="rId150" Type="http://schemas.openxmlformats.org/officeDocument/2006/relationships/customXml" Target="../ink/ink206.xml"/><Relationship Id="rId155" Type="http://schemas.openxmlformats.org/officeDocument/2006/relationships/image" Target="../media/image208.png"/><Relationship Id="rId12" Type="http://schemas.openxmlformats.org/officeDocument/2006/relationships/customXml" Target="../ink/ink137.xml"/><Relationship Id="rId17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customXml" Target="../ink/ink150.xml"/><Relationship Id="rId59" Type="http://schemas.openxmlformats.org/officeDocument/2006/relationships/image" Target="../media/image160.png"/><Relationship Id="rId103" Type="http://schemas.openxmlformats.org/officeDocument/2006/relationships/image" Target="../media/image182.png"/><Relationship Id="rId108" Type="http://schemas.openxmlformats.org/officeDocument/2006/relationships/customXml" Target="../ink/ink185.xml"/><Relationship Id="rId124" Type="http://schemas.openxmlformats.org/officeDocument/2006/relationships/customXml" Target="../ink/ink193.xml"/><Relationship Id="rId129" Type="http://schemas.openxmlformats.org/officeDocument/2006/relationships/image" Target="../media/image195.png"/><Relationship Id="rId54" Type="http://schemas.openxmlformats.org/officeDocument/2006/relationships/customXml" Target="../ink/ink158.xml"/><Relationship Id="rId70" Type="http://schemas.openxmlformats.org/officeDocument/2006/relationships/customXml" Target="../ink/ink166.xml"/><Relationship Id="rId75" Type="http://schemas.openxmlformats.org/officeDocument/2006/relationships/image" Target="../media/image168.png"/><Relationship Id="rId91" Type="http://schemas.openxmlformats.org/officeDocument/2006/relationships/image" Target="../media/image176.png"/><Relationship Id="rId96" Type="http://schemas.openxmlformats.org/officeDocument/2006/relationships/customXml" Target="../ink/ink179.xml"/><Relationship Id="rId140" Type="http://schemas.openxmlformats.org/officeDocument/2006/relationships/customXml" Target="../ink/ink201.xml"/><Relationship Id="rId145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23" Type="http://schemas.openxmlformats.org/officeDocument/2006/relationships/image" Target="../media/image142.png"/><Relationship Id="rId28" Type="http://schemas.openxmlformats.org/officeDocument/2006/relationships/customXml" Target="../ink/ink145.xml"/><Relationship Id="rId49" Type="http://schemas.openxmlformats.org/officeDocument/2006/relationships/image" Target="../media/image155.png"/><Relationship Id="rId114" Type="http://schemas.openxmlformats.org/officeDocument/2006/relationships/customXml" Target="../ink/ink188.xml"/><Relationship Id="rId119" Type="http://schemas.openxmlformats.org/officeDocument/2006/relationships/image" Target="../media/image190.png"/><Relationship Id="rId44" Type="http://schemas.openxmlformats.org/officeDocument/2006/relationships/customXml" Target="../ink/ink153.xml"/><Relationship Id="rId60" Type="http://schemas.openxmlformats.org/officeDocument/2006/relationships/customXml" Target="../ink/ink161.xml"/><Relationship Id="rId65" Type="http://schemas.openxmlformats.org/officeDocument/2006/relationships/image" Target="../media/image163.png"/><Relationship Id="rId81" Type="http://schemas.openxmlformats.org/officeDocument/2006/relationships/image" Target="../media/image171.png"/><Relationship Id="rId86" Type="http://schemas.openxmlformats.org/officeDocument/2006/relationships/customXml" Target="../ink/ink174.xml"/><Relationship Id="rId130" Type="http://schemas.openxmlformats.org/officeDocument/2006/relationships/customXml" Target="../ink/ink196.xml"/><Relationship Id="rId135" Type="http://schemas.openxmlformats.org/officeDocument/2006/relationships/image" Target="../media/image198.png"/><Relationship Id="rId151" Type="http://schemas.openxmlformats.org/officeDocument/2006/relationships/image" Target="../media/image206.png"/><Relationship Id="rId156" Type="http://schemas.openxmlformats.org/officeDocument/2006/relationships/customXml" Target="../ink/ink209.xml"/><Relationship Id="rId13" Type="http://schemas.openxmlformats.org/officeDocument/2006/relationships/image" Target="../media/image137.png"/><Relationship Id="rId18" Type="http://schemas.openxmlformats.org/officeDocument/2006/relationships/customXml" Target="../ink/ink140.xml"/><Relationship Id="rId39" Type="http://schemas.openxmlformats.org/officeDocument/2006/relationships/image" Target="../media/image150.png"/><Relationship Id="rId109" Type="http://schemas.openxmlformats.org/officeDocument/2006/relationships/image" Target="../media/image185.png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158.png"/><Relationship Id="rId76" Type="http://schemas.openxmlformats.org/officeDocument/2006/relationships/customXml" Target="../ink/ink169.xml"/><Relationship Id="rId97" Type="http://schemas.openxmlformats.org/officeDocument/2006/relationships/image" Target="../media/image179.png"/><Relationship Id="rId104" Type="http://schemas.openxmlformats.org/officeDocument/2006/relationships/customXml" Target="../ink/ink183.xml"/><Relationship Id="rId120" Type="http://schemas.openxmlformats.org/officeDocument/2006/relationships/customXml" Target="../ink/ink191.xml"/><Relationship Id="rId125" Type="http://schemas.openxmlformats.org/officeDocument/2006/relationships/image" Target="../media/image193.png"/><Relationship Id="rId141" Type="http://schemas.openxmlformats.org/officeDocument/2006/relationships/image" Target="../media/image201.png"/><Relationship Id="rId146" Type="http://schemas.openxmlformats.org/officeDocument/2006/relationships/customXml" Target="../ink/ink204.xml"/><Relationship Id="rId7" Type="http://schemas.openxmlformats.org/officeDocument/2006/relationships/image" Target="../media/image134.png"/><Relationship Id="rId71" Type="http://schemas.openxmlformats.org/officeDocument/2006/relationships/image" Target="../media/image166.png"/><Relationship Id="rId92" Type="http://schemas.openxmlformats.org/officeDocument/2006/relationships/customXml" Target="../ink/ink177.xml"/><Relationship Id="rId2" Type="http://schemas.openxmlformats.org/officeDocument/2006/relationships/customXml" Target="../ink/ink132.xml"/><Relationship Id="rId29" Type="http://schemas.openxmlformats.org/officeDocument/2006/relationships/image" Target="../media/image145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153.png"/><Relationship Id="rId66" Type="http://schemas.openxmlformats.org/officeDocument/2006/relationships/customXml" Target="../ink/ink164.xml"/><Relationship Id="rId87" Type="http://schemas.openxmlformats.org/officeDocument/2006/relationships/image" Target="../media/image174.png"/><Relationship Id="rId110" Type="http://schemas.openxmlformats.org/officeDocument/2006/relationships/customXml" Target="../ink/ink186.xml"/><Relationship Id="rId115" Type="http://schemas.openxmlformats.org/officeDocument/2006/relationships/image" Target="../media/image188.png"/><Relationship Id="rId131" Type="http://schemas.openxmlformats.org/officeDocument/2006/relationships/image" Target="../media/image196.png"/><Relationship Id="rId136" Type="http://schemas.openxmlformats.org/officeDocument/2006/relationships/customXml" Target="../ink/ink199.xml"/><Relationship Id="rId157" Type="http://schemas.openxmlformats.org/officeDocument/2006/relationships/image" Target="../media/image209.png"/><Relationship Id="rId61" Type="http://schemas.openxmlformats.org/officeDocument/2006/relationships/image" Target="../media/image161.png"/><Relationship Id="rId82" Type="http://schemas.openxmlformats.org/officeDocument/2006/relationships/customXml" Target="../ink/ink172.xml"/><Relationship Id="rId152" Type="http://schemas.openxmlformats.org/officeDocument/2006/relationships/customXml" Target="../ink/ink207.xml"/><Relationship Id="rId19" Type="http://schemas.openxmlformats.org/officeDocument/2006/relationships/image" Target="../media/image140.png"/><Relationship Id="rId14" Type="http://schemas.openxmlformats.org/officeDocument/2006/relationships/customXml" Target="../ink/ink138.xml"/><Relationship Id="rId30" Type="http://schemas.openxmlformats.org/officeDocument/2006/relationships/customXml" Target="../ink/ink146.xml"/><Relationship Id="rId35" Type="http://schemas.openxmlformats.org/officeDocument/2006/relationships/image" Target="../media/image148.png"/><Relationship Id="rId56" Type="http://schemas.openxmlformats.org/officeDocument/2006/relationships/customXml" Target="../ink/ink159.xml"/><Relationship Id="rId77" Type="http://schemas.openxmlformats.org/officeDocument/2006/relationships/image" Target="../media/image169.png"/><Relationship Id="rId100" Type="http://schemas.openxmlformats.org/officeDocument/2006/relationships/customXml" Target="../ink/ink181.xml"/><Relationship Id="rId105" Type="http://schemas.openxmlformats.org/officeDocument/2006/relationships/image" Target="../media/image183.png"/><Relationship Id="rId126" Type="http://schemas.openxmlformats.org/officeDocument/2006/relationships/customXml" Target="../ink/ink194.xml"/><Relationship Id="rId147" Type="http://schemas.openxmlformats.org/officeDocument/2006/relationships/image" Target="../media/image204.png"/><Relationship Id="rId8" Type="http://schemas.openxmlformats.org/officeDocument/2006/relationships/customXml" Target="../ink/ink135.xml"/><Relationship Id="rId51" Type="http://schemas.openxmlformats.org/officeDocument/2006/relationships/image" Target="../media/image156.png"/><Relationship Id="rId72" Type="http://schemas.openxmlformats.org/officeDocument/2006/relationships/customXml" Target="../ink/ink167.xml"/><Relationship Id="rId93" Type="http://schemas.openxmlformats.org/officeDocument/2006/relationships/image" Target="../media/image177.png"/><Relationship Id="rId98" Type="http://schemas.openxmlformats.org/officeDocument/2006/relationships/customXml" Target="../ink/ink180.xml"/><Relationship Id="rId121" Type="http://schemas.openxmlformats.org/officeDocument/2006/relationships/image" Target="../media/image191.png"/><Relationship Id="rId142" Type="http://schemas.openxmlformats.org/officeDocument/2006/relationships/customXml" Target="../ink/ink202.xml"/><Relationship Id="rId3" Type="http://schemas.openxmlformats.org/officeDocument/2006/relationships/image" Target="../media/image132.png"/><Relationship Id="rId25" Type="http://schemas.openxmlformats.org/officeDocument/2006/relationships/image" Target="../media/image143.png"/><Relationship Id="rId46" Type="http://schemas.openxmlformats.org/officeDocument/2006/relationships/customXml" Target="../ink/ink154.xml"/><Relationship Id="rId67" Type="http://schemas.openxmlformats.org/officeDocument/2006/relationships/image" Target="../media/image164.png"/><Relationship Id="rId116" Type="http://schemas.openxmlformats.org/officeDocument/2006/relationships/customXml" Target="../ink/ink189.xml"/><Relationship Id="rId137" Type="http://schemas.openxmlformats.org/officeDocument/2006/relationships/image" Target="../media/image199.png"/><Relationship Id="rId158" Type="http://schemas.openxmlformats.org/officeDocument/2006/relationships/customXml" Target="../ink/ink210.xml"/><Relationship Id="rId20" Type="http://schemas.openxmlformats.org/officeDocument/2006/relationships/customXml" Target="../ink/ink141.xml"/><Relationship Id="rId41" Type="http://schemas.openxmlformats.org/officeDocument/2006/relationships/image" Target="../media/image151.png"/><Relationship Id="rId62" Type="http://schemas.openxmlformats.org/officeDocument/2006/relationships/customXml" Target="../ink/ink162.xml"/><Relationship Id="rId83" Type="http://schemas.openxmlformats.org/officeDocument/2006/relationships/image" Target="../media/image172.png"/><Relationship Id="rId88" Type="http://schemas.openxmlformats.org/officeDocument/2006/relationships/customXml" Target="../ink/ink175.xml"/><Relationship Id="rId111" Type="http://schemas.openxmlformats.org/officeDocument/2006/relationships/image" Target="../media/image186.png"/><Relationship Id="rId132" Type="http://schemas.openxmlformats.org/officeDocument/2006/relationships/customXml" Target="../ink/ink197.xml"/><Relationship Id="rId153" Type="http://schemas.openxmlformats.org/officeDocument/2006/relationships/image" Target="../media/image207.png"/><Relationship Id="rId15" Type="http://schemas.openxmlformats.org/officeDocument/2006/relationships/image" Target="../media/image138.png"/><Relationship Id="rId36" Type="http://schemas.openxmlformats.org/officeDocument/2006/relationships/customXml" Target="../ink/ink149.xml"/><Relationship Id="rId57" Type="http://schemas.openxmlformats.org/officeDocument/2006/relationships/image" Target="../media/image159.png"/><Relationship Id="rId106" Type="http://schemas.openxmlformats.org/officeDocument/2006/relationships/customXml" Target="../ink/ink184.xml"/><Relationship Id="rId127" Type="http://schemas.openxmlformats.org/officeDocument/2006/relationships/image" Target="../media/image194.png"/><Relationship Id="rId10" Type="http://schemas.openxmlformats.org/officeDocument/2006/relationships/customXml" Target="../ink/ink136.xml"/><Relationship Id="rId31" Type="http://schemas.openxmlformats.org/officeDocument/2006/relationships/image" Target="../media/image146.png"/><Relationship Id="rId52" Type="http://schemas.openxmlformats.org/officeDocument/2006/relationships/customXml" Target="../ink/ink157.xml"/><Relationship Id="rId73" Type="http://schemas.openxmlformats.org/officeDocument/2006/relationships/image" Target="../media/image167.png"/><Relationship Id="rId78" Type="http://schemas.openxmlformats.org/officeDocument/2006/relationships/customXml" Target="../ink/ink170.xml"/><Relationship Id="rId94" Type="http://schemas.openxmlformats.org/officeDocument/2006/relationships/customXml" Target="../ink/ink178.xml"/><Relationship Id="rId99" Type="http://schemas.openxmlformats.org/officeDocument/2006/relationships/image" Target="../media/image180.png"/><Relationship Id="rId101" Type="http://schemas.openxmlformats.org/officeDocument/2006/relationships/image" Target="../media/image181.png"/><Relationship Id="rId122" Type="http://schemas.openxmlformats.org/officeDocument/2006/relationships/customXml" Target="../ink/ink192.xml"/><Relationship Id="rId143" Type="http://schemas.openxmlformats.org/officeDocument/2006/relationships/image" Target="../media/image202.png"/><Relationship Id="rId148" Type="http://schemas.openxmlformats.org/officeDocument/2006/relationships/customXml" Target="../ink/ink205.xml"/><Relationship Id="rId4" Type="http://schemas.openxmlformats.org/officeDocument/2006/relationships/customXml" Target="../ink/ink133.xml"/><Relationship Id="rId9" Type="http://schemas.openxmlformats.org/officeDocument/2006/relationships/image" Target="../media/image135.png"/><Relationship Id="rId26" Type="http://schemas.openxmlformats.org/officeDocument/2006/relationships/customXml" Target="../ink/ink144.xml"/><Relationship Id="rId47" Type="http://schemas.openxmlformats.org/officeDocument/2006/relationships/image" Target="../media/image154.png"/><Relationship Id="rId68" Type="http://schemas.openxmlformats.org/officeDocument/2006/relationships/customXml" Target="../ink/ink165.xml"/><Relationship Id="rId89" Type="http://schemas.openxmlformats.org/officeDocument/2006/relationships/image" Target="../media/image175.png"/><Relationship Id="rId112" Type="http://schemas.openxmlformats.org/officeDocument/2006/relationships/customXml" Target="../ink/ink187.xml"/><Relationship Id="rId133" Type="http://schemas.openxmlformats.org/officeDocument/2006/relationships/image" Target="../media/image197.png"/><Relationship Id="rId154" Type="http://schemas.openxmlformats.org/officeDocument/2006/relationships/customXml" Target="../ink/ink208.xml"/><Relationship Id="rId16" Type="http://schemas.openxmlformats.org/officeDocument/2006/relationships/customXml" Target="../ink/ink139.xml"/><Relationship Id="rId37" Type="http://schemas.openxmlformats.org/officeDocument/2006/relationships/image" Target="../media/image149.png"/><Relationship Id="rId58" Type="http://schemas.openxmlformats.org/officeDocument/2006/relationships/customXml" Target="../ink/ink160.xml"/><Relationship Id="rId79" Type="http://schemas.openxmlformats.org/officeDocument/2006/relationships/image" Target="../media/image170.png"/><Relationship Id="rId102" Type="http://schemas.openxmlformats.org/officeDocument/2006/relationships/customXml" Target="../ink/ink182.xml"/><Relationship Id="rId123" Type="http://schemas.openxmlformats.org/officeDocument/2006/relationships/image" Target="../media/image192.png"/><Relationship Id="rId144" Type="http://schemas.openxmlformats.org/officeDocument/2006/relationships/customXml" Target="../ink/ink203.xml"/><Relationship Id="rId90" Type="http://schemas.openxmlformats.org/officeDocument/2006/relationships/customXml" Target="../ink/ink176.xml"/><Relationship Id="rId27" Type="http://schemas.openxmlformats.org/officeDocument/2006/relationships/image" Target="../media/image144.png"/><Relationship Id="rId48" Type="http://schemas.openxmlformats.org/officeDocument/2006/relationships/customXml" Target="../ink/ink155.xml"/><Relationship Id="rId69" Type="http://schemas.openxmlformats.org/officeDocument/2006/relationships/image" Target="../media/image165.png"/><Relationship Id="rId113" Type="http://schemas.openxmlformats.org/officeDocument/2006/relationships/image" Target="../media/image187.png"/><Relationship Id="rId134" Type="http://schemas.openxmlformats.org/officeDocument/2006/relationships/customXml" Target="../ink/ink1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15D352-5C3B-4190-9A9E-38C608AC4D30}"/>
                  </a:ext>
                </a:extLst>
              </p14:cNvPr>
              <p14:cNvContentPartPr/>
              <p14:nvPr/>
            </p14:nvContentPartPr>
            <p14:xfrm>
              <a:off x="2988289" y="1533859"/>
              <a:ext cx="404280" cy="2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15D352-5C3B-4190-9A9E-38C608AC4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9649" y="1525219"/>
                <a:ext cx="421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CB81C-6545-48C4-80CF-F920AB314E6E}"/>
                  </a:ext>
                </a:extLst>
              </p14:cNvPr>
              <p14:cNvContentPartPr/>
              <p14:nvPr/>
            </p14:nvContentPartPr>
            <p14:xfrm>
              <a:off x="4625569" y="1497139"/>
              <a:ext cx="523440" cy="3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CB81C-6545-48C4-80CF-F920AB314E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6569" y="1488139"/>
                <a:ext cx="541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24DF43-CBC8-433C-AEE0-F2BC81F58AE4}"/>
                  </a:ext>
                </a:extLst>
              </p14:cNvPr>
              <p14:cNvContentPartPr/>
              <p14:nvPr/>
            </p14:nvContentPartPr>
            <p14:xfrm>
              <a:off x="6644089" y="1523419"/>
              <a:ext cx="630000" cy="1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24DF43-CBC8-433C-AEE0-F2BC81F58A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5449" y="1514419"/>
                <a:ext cx="647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C75A06-6953-44E4-B6E6-7E984DF6B7DE}"/>
                  </a:ext>
                </a:extLst>
              </p14:cNvPr>
              <p14:cNvContentPartPr/>
              <p14:nvPr/>
            </p14:nvContentPartPr>
            <p14:xfrm>
              <a:off x="3454129" y="2103739"/>
              <a:ext cx="72432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C75A06-6953-44E4-B6E6-7E984DF6B7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5129" y="2094739"/>
                <a:ext cx="7419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0D27253-CF79-44F9-A9ED-A2F401410EB7}"/>
              </a:ext>
            </a:extLst>
          </p:cNvPr>
          <p:cNvGrpSpPr/>
          <p:nvPr/>
        </p:nvGrpSpPr>
        <p:grpSpPr>
          <a:xfrm>
            <a:off x="5326489" y="1847779"/>
            <a:ext cx="565560" cy="217800"/>
            <a:chOff x="5326489" y="1847779"/>
            <a:chExt cx="56556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6EB7D3-690F-4F80-9D7A-C900C74AE305}"/>
                    </a:ext>
                  </a:extLst>
                </p14:cNvPr>
                <p14:cNvContentPartPr/>
                <p14:nvPr/>
              </p14:nvContentPartPr>
              <p14:xfrm>
                <a:off x="5326489" y="1920499"/>
                <a:ext cx="292680" cy="12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6EB7D3-690F-4F80-9D7A-C900C74AE3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7849" y="1911499"/>
                  <a:ext cx="310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A5CA56-C7B4-4F41-8C85-5B07339FBD58}"/>
                    </a:ext>
                  </a:extLst>
                </p14:cNvPr>
                <p14:cNvContentPartPr/>
                <p14:nvPr/>
              </p14:nvContentPartPr>
              <p14:xfrm>
                <a:off x="5755609" y="1847779"/>
                <a:ext cx="136440" cy="217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A5CA56-C7B4-4F41-8C85-5B07339FBD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6969" y="1838779"/>
                  <a:ext cx="1540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E64B0A-69EF-43D5-9B93-324BEA98DDF0}"/>
              </a:ext>
            </a:extLst>
          </p:cNvPr>
          <p:cNvGrpSpPr/>
          <p:nvPr/>
        </p:nvGrpSpPr>
        <p:grpSpPr>
          <a:xfrm>
            <a:off x="6085729" y="1768219"/>
            <a:ext cx="1726920" cy="213120"/>
            <a:chOff x="6085729" y="1768219"/>
            <a:chExt cx="172692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C63B82-BB20-466D-B3D3-4CC101154FD7}"/>
                    </a:ext>
                  </a:extLst>
                </p14:cNvPr>
                <p14:cNvContentPartPr/>
                <p14:nvPr/>
              </p14:nvContentPartPr>
              <p14:xfrm>
                <a:off x="6085729" y="1875499"/>
                <a:ext cx="193680" cy="10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C63B82-BB20-466D-B3D3-4CC101154F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76729" y="1866859"/>
                  <a:ext cx="211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EFC032-BEDF-41EF-A0C2-E4559A9F4F76}"/>
                    </a:ext>
                  </a:extLst>
                </p14:cNvPr>
                <p14:cNvContentPartPr/>
                <p14:nvPr/>
              </p14:nvContentPartPr>
              <p14:xfrm>
                <a:off x="6433129" y="1768219"/>
                <a:ext cx="18720" cy="17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EFC032-BEDF-41EF-A0C2-E4559A9F4F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24129" y="1759579"/>
                  <a:ext cx="36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D6BDD2-1E87-45DB-8AB5-7DD1094DC924}"/>
                    </a:ext>
                  </a:extLst>
                </p14:cNvPr>
                <p14:cNvContentPartPr/>
                <p14:nvPr/>
              </p14:nvContentPartPr>
              <p14:xfrm>
                <a:off x="6518449" y="1777939"/>
                <a:ext cx="134640" cy="15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D6BDD2-1E87-45DB-8AB5-7DD1094DC9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09449" y="1769299"/>
                  <a:ext cx="152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6B9E27-D3E0-4EE1-9CDA-07927F83FBC7}"/>
                    </a:ext>
                  </a:extLst>
                </p14:cNvPr>
                <p14:cNvContentPartPr/>
                <p14:nvPr/>
              </p14:nvContentPartPr>
              <p14:xfrm>
                <a:off x="6588289" y="1836979"/>
                <a:ext cx="87120" cy="1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6B9E27-D3E0-4EE1-9CDA-07927F83FB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79649" y="1827979"/>
                  <a:ext cx="104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4FD170-8652-447D-A80B-61F624F7EA7D}"/>
                    </a:ext>
                  </a:extLst>
                </p14:cNvPr>
                <p14:cNvContentPartPr/>
                <p14:nvPr/>
              </p14:nvContentPartPr>
              <p14:xfrm>
                <a:off x="6802849" y="1781899"/>
                <a:ext cx="239040" cy="131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4FD170-8652-447D-A80B-61F624F7EA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4209" y="1772899"/>
                  <a:ext cx="256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E8B6CC-3206-45AF-808E-1BBBC9C95040}"/>
                    </a:ext>
                  </a:extLst>
                </p14:cNvPr>
                <p14:cNvContentPartPr/>
                <p14:nvPr/>
              </p14:nvContentPartPr>
              <p14:xfrm>
                <a:off x="7057729" y="1786939"/>
                <a:ext cx="80280" cy="9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E8B6CC-3206-45AF-808E-1BBBC9C950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49089" y="1778299"/>
                  <a:ext cx="97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9C1778-E2F1-4A16-9B73-59F3CA2ED608}"/>
                    </a:ext>
                  </a:extLst>
                </p14:cNvPr>
                <p14:cNvContentPartPr/>
                <p14:nvPr/>
              </p14:nvContentPartPr>
              <p14:xfrm>
                <a:off x="7173289" y="1806739"/>
                <a:ext cx="111960" cy="81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9C1778-E2F1-4A16-9B73-59F3CA2ED6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64289" y="1798099"/>
                  <a:ext cx="129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350B3D-5431-42E9-B901-3790F0CEDF39}"/>
                    </a:ext>
                  </a:extLst>
                </p14:cNvPr>
                <p14:cNvContentPartPr/>
                <p14:nvPr/>
              </p14:nvContentPartPr>
              <p14:xfrm>
                <a:off x="7333489" y="1785499"/>
                <a:ext cx="179280" cy="101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350B3D-5431-42E9-B901-3790F0CEDF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24849" y="1776859"/>
                  <a:ext cx="196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7D3339-E588-4E80-A495-1D1769970DEA}"/>
                    </a:ext>
                  </a:extLst>
                </p14:cNvPr>
                <p14:cNvContentPartPr/>
                <p14:nvPr/>
              </p14:nvContentPartPr>
              <p14:xfrm>
                <a:off x="7521409" y="1784059"/>
                <a:ext cx="127440" cy="10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7D3339-E588-4E80-A495-1D1769970D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12409" y="1775419"/>
                  <a:ext cx="145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65D879-3A73-4D9A-8FF7-AC81A7E4EFBE}"/>
                    </a:ext>
                  </a:extLst>
                </p14:cNvPr>
                <p14:cNvContentPartPr/>
                <p14:nvPr/>
              </p14:nvContentPartPr>
              <p14:xfrm>
                <a:off x="7671889" y="1771819"/>
                <a:ext cx="140760" cy="90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65D879-3A73-4D9A-8FF7-AC81A7E4EF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62889" y="1762819"/>
                  <a:ext cx="1584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81DF50-BE6A-41B5-8CA6-146011D5BB52}"/>
                  </a:ext>
                </a:extLst>
              </p14:cNvPr>
              <p14:cNvContentPartPr/>
              <p14:nvPr/>
            </p14:nvContentPartPr>
            <p14:xfrm>
              <a:off x="3712609" y="2404699"/>
              <a:ext cx="874800" cy="25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81DF50-BE6A-41B5-8CA6-146011D5BB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03969" y="2395699"/>
                <a:ext cx="8924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9EF7C63-4AC2-478F-ACAD-47B048748C1C}"/>
                  </a:ext>
                </a:extLst>
              </p14:cNvPr>
              <p14:cNvContentPartPr/>
              <p14:nvPr/>
            </p14:nvContentPartPr>
            <p14:xfrm>
              <a:off x="9002449" y="24739"/>
              <a:ext cx="5400" cy="18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9EF7C63-4AC2-478F-ACAD-47B048748C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93809" y="15739"/>
                <a:ext cx="23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350F65-BE75-4186-AB2B-BA61DB4872F2}"/>
                  </a:ext>
                </a:extLst>
              </p14:cNvPr>
              <p14:cNvContentPartPr/>
              <p14:nvPr/>
            </p14:nvContentPartPr>
            <p14:xfrm>
              <a:off x="1176049" y="3459859"/>
              <a:ext cx="2502360" cy="103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350F65-BE75-4186-AB2B-BA61DB4872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409" y="3451219"/>
                <a:ext cx="25200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675B99-F867-41CE-87E6-E52CD615EE2E}"/>
                  </a:ext>
                </a:extLst>
              </p14:cNvPr>
              <p14:cNvContentPartPr/>
              <p14:nvPr/>
            </p14:nvContentPartPr>
            <p14:xfrm>
              <a:off x="1235809" y="3184459"/>
              <a:ext cx="268920" cy="46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675B99-F867-41CE-87E6-E52CD615EE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26809" y="3175459"/>
                <a:ext cx="2865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753946-FAA5-4A20-A677-9BBA966A06B3}"/>
                  </a:ext>
                </a:extLst>
              </p14:cNvPr>
              <p14:cNvContentPartPr/>
              <p14:nvPr/>
            </p14:nvContentPartPr>
            <p14:xfrm>
              <a:off x="2638729" y="3878179"/>
              <a:ext cx="1599840" cy="48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753946-FAA5-4A20-A677-9BBA966A06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29729" y="3869539"/>
                <a:ext cx="1617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9DC501-BAFD-4EA2-A208-EE2A52E968D7}"/>
                  </a:ext>
                </a:extLst>
              </p14:cNvPr>
              <p14:cNvContentPartPr/>
              <p14:nvPr/>
            </p14:nvContentPartPr>
            <p14:xfrm>
              <a:off x="4470769" y="4221259"/>
              <a:ext cx="1160640" cy="21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9DC501-BAFD-4EA2-A208-EE2A52E968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61769" y="4212619"/>
                <a:ext cx="1178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54E544-B240-477A-B229-FFCDDAAF8B8C}"/>
                  </a:ext>
                </a:extLst>
              </p14:cNvPr>
              <p14:cNvContentPartPr/>
              <p14:nvPr/>
            </p14:nvContentPartPr>
            <p14:xfrm>
              <a:off x="6475969" y="4721299"/>
              <a:ext cx="1330200" cy="43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54E544-B240-477A-B229-FFCDDAAF8B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66969" y="4712299"/>
                <a:ext cx="1347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A4A6935-66BE-465C-B9F2-ECCC32B01083}"/>
                  </a:ext>
                </a:extLst>
              </p14:cNvPr>
              <p14:cNvContentPartPr/>
              <p14:nvPr/>
            </p14:nvContentPartPr>
            <p14:xfrm>
              <a:off x="3306169" y="4711579"/>
              <a:ext cx="1592280" cy="72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A4A6935-66BE-465C-B9F2-ECCC32B010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97529" y="4702939"/>
                <a:ext cx="16099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9C06464-7733-4E54-A857-A4309AD195A5}"/>
                  </a:ext>
                </a:extLst>
              </p14:cNvPr>
              <p14:cNvContentPartPr/>
              <p14:nvPr/>
            </p14:nvContentPartPr>
            <p14:xfrm>
              <a:off x="6160609" y="3508819"/>
              <a:ext cx="100800" cy="365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9C06464-7733-4E54-A857-A4309AD195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51609" y="3499819"/>
                <a:ext cx="118440" cy="3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5D9DAB-E3AD-4797-87A7-E1F236419855}"/>
                  </a:ext>
                </a:extLst>
              </p14:cNvPr>
              <p14:cNvContentPartPr/>
              <p14:nvPr/>
            </p14:nvContentPartPr>
            <p14:xfrm>
              <a:off x="2565289" y="2650579"/>
              <a:ext cx="988200" cy="3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5D9DAB-E3AD-4797-87A7-E1F2364198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6289" y="2641939"/>
                <a:ext cx="1005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3A9F82-BC0D-4E5C-9613-BA8C41A61862}"/>
                  </a:ext>
                </a:extLst>
              </p14:cNvPr>
              <p14:cNvContentPartPr/>
              <p14:nvPr/>
            </p14:nvContentPartPr>
            <p14:xfrm>
              <a:off x="3454489" y="2995819"/>
              <a:ext cx="875880" cy="2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3A9F82-BC0D-4E5C-9613-BA8C41A618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5489" y="2986819"/>
                <a:ext cx="8935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A702EB-C5A3-40DD-BEF5-482BC0EF61CA}"/>
                  </a:ext>
                </a:extLst>
              </p14:cNvPr>
              <p14:cNvContentPartPr/>
              <p14:nvPr/>
            </p14:nvContentPartPr>
            <p14:xfrm>
              <a:off x="6001129" y="3003019"/>
              <a:ext cx="1634760" cy="59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A702EB-C5A3-40DD-BEF5-482BC0EF61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2489" y="2994379"/>
                <a:ext cx="16524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5A05B5-039D-4C75-91BF-A510F904A0E4}"/>
                  </a:ext>
                </a:extLst>
              </p14:cNvPr>
              <p14:cNvContentPartPr/>
              <p14:nvPr/>
            </p14:nvContentPartPr>
            <p14:xfrm>
              <a:off x="3743209" y="3269779"/>
              <a:ext cx="494280" cy="3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5A05B5-039D-4C75-91BF-A510F904A0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4209" y="3260779"/>
                <a:ext cx="51192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6709E1D-AE56-4BE3-9E12-4D615DB664C8}"/>
              </a:ext>
            </a:extLst>
          </p:cNvPr>
          <p:cNvGrpSpPr/>
          <p:nvPr/>
        </p:nvGrpSpPr>
        <p:grpSpPr>
          <a:xfrm>
            <a:off x="4295449" y="3036139"/>
            <a:ext cx="1535040" cy="252720"/>
            <a:chOff x="4295449" y="3036139"/>
            <a:chExt cx="153504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467555-F6E2-48D5-9E46-B88A4C87AFD9}"/>
                    </a:ext>
                  </a:extLst>
                </p14:cNvPr>
                <p14:cNvContentPartPr/>
                <p14:nvPr/>
              </p14:nvContentPartPr>
              <p14:xfrm>
                <a:off x="4295449" y="3125419"/>
                <a:ext cx="183960" cy="11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467555-F6E2-48D5-9E46-B88A4C87AF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86809" y="3116419"/>
                  <a:ext cx="201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C2342E-867B-4124-A876-45C1870DEEC8}"/>
                    </a:ext>
                  </a:extLst>
                </p14:cNvPr>
                <p14:cNvContentPartPr/>
                <p14:nvPr/>
              </p14:nvContentPartPr>
              <p14:xfrm>
                <a:off x="4526209" y="3037219"/>
                <a:ext cx="234720" cy="226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C2342E-867B-4124-A876-45C1870DEE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7209" y="3028579"/>
                  <a:ext cx="252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36A624-3929-4BE9-A677-7D59F36A3BB7}"/>
                    </a:ext>
                  </a:extLst>
                </p14:cNvPr>
                <p14:cNvContentPartPr/>
                <p14:nvPr/>
              </p14:nvContentPartPr>
              <p14:xfrm>
                <a:off x="4773529" y="3158899"/>
                <a:ext cx="90720" cy="8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36A624-3929-4BE9-A677-7D59F36A3B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64889" y="3150259"/>
                  <a:ext cx="10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1F6EC6-CB2C-4F83-A716-BF0AE0A53949}"/>
                    </a:ext>
                  </a:extLst>
                </p14:cNvPr>
                <p14:cNvContentPartPr/>
                <p14:nvPr/>
              </p14:nvContentPartPr>
              <p14:xfrm>
                <a:off x="4925089" y="3125419"/>
                <a:ext cx="89640" cy="11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1F6EC6-CB2C-4F83-A716-BF0AE0A539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16089" y="3116779"/>
                  <a:ext cx="107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BE8959-7B48-4E3F-A5D2-06DD5EC77153}"/>
                    </a:ext>
                  </a:extLst>
                </p14:cNvPr>
                <p14:cNvContentPartPr/>
                <p14:nvPr/>
              </p14:nvContentPartPr>
              <p14:xfrm>
                <a:off x="5089609" y="3036139"/>
                <a:ext cx="155520" cy="23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BE8959-7B48-4E3F-A5D2-06DD5EC771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80969" y="3027499"/>
                  <a:ext cx="1731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ECB71A-5990-4F16-8FAC-433DDD276078}"/>
                    </a:ext>
                  </a:extLst>
                </p14:cNvPr>
                <p14:cNvContentPartPr/>
                <p14:nvPr/>
              </p14:nvContentPartPr>
              <p14:xfrm>
                <a:off x="5281489" y="3059899"/>
                <a:ext cx="1080" cy="19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ECB71A-5990-4F16-8FAC-433DDD2760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2849" y="3050899"/>
                  <a:ext cx="18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4E7BA3-885C-4BC3-A2E5-8F9299196516}"/>
                    </a:ext>
                  </a:extLst>
                </p14:cNvPr>
                <p14:cNvContentPartPr/>
                <p14:nvPr/>
              </p14:nvContentPartPr>
              <p14:xfrm>
                <a:off x="5279329" y="3147019"/>
                <a:ext cx="141120" cy="113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4E7BA3-885C-4BC3-A2E5-8F92991965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70329" y="3138379"/>
                  <a:ext cx="158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6C7394-BC2C-47ED-94A7-44D299A578FA}"/>
                    </a:ext>
                  </a:extLst>
                </p14:cNvPr>
                <p14:cNvContentPartPr/>
                <p14:nvPr/>
              </p14:nvContentPartPr>
              <p14:xfrm>
                <a:off x="5439169" y="3144499"/>
                <a:ext cx="66960" cy="12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6C7394-BC2C-47ED-94A7-44D299A578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30529" y="3135859"/>
                  <a:ext cx="84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C5D774-6FAE-47D7-A32B-ECA449BB37A2}"/>
                    </a:ext>
                  </a:extLst>
                </p14:cNvPr>
                <p14:cNvContentPartPr/>
                <p14:nvPr/>
              </p14:nvContentPartPr>
              <p14:xfrm>
                <a:off x="5672809" y="3045139"/>
                <a:ext cx="157680" cy="243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C5D774-6FAE-47D7-A32B-ECA449BB37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63809" y="3036499"/>
                  <a:ext cx="17532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56A30A-4A8D-4F2A-B791-991F4CF76C91}"/>
                  </a:ext>
                </a:extLst>
              </p14:cNvPr>
              <p14:cNvContentPartPr/>
              <p14:nvPr/>
            </p14:nvContentPartPr>
            <p14:xfrm>
              <a:off x="1215649" y="3818419"/>
              <a:ext cx="1399680" cy="91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56A30A-4A8D-4F2A-B791-991F4CF76C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6649" y="3809419"/>
                <a:ext cx="141732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6127C-1FD1-45C6-BA19-DC9815F1C120}"/>
              </a:ext>
            </a:extLst>
          </p:cNvPr>
          <p:cNvGrpSpPr/>
          <p:nvPr/>
        </p:nvGrpSpPr>
        <p:grpSpPr>
          <a:xfrm>
            <a:off x="1815409" y="966499"/>
            <a:ext cx="1882800" cy="51480"/>
            <a:chOff x="1815409" y="966499"/>
            <a:chExt cx="1882800" cy="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B220F2-2E5A-4789-984A-0FF27F504F0B}"/>
                    </a:ext>
                  </a:extLst>
                </p14:cNvPr>
                <p14:cNvContentPartPr/>
                <p14:nvPr/>
              </p14:nvContentPartPr>
              <p14:xfrm>
                <a:off x="1815409" y="966499"/>
                <a:ext cx="557280" cy="46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B220F2-2E5A-4789-984A-0FF27F504F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6409" y="957859"/>
                  <a:ext cx="574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3CBB06-46A4-4B49-82FF-4CB9929E5736}"/>
                    </a:ext>
                  </a:extLst>
                </p14:cNvPr>
                <p14:cNvContentPartPr/>
                <p14:nvPr/>
              </p14:nvContentPartPr>
              <p14:xfrm>
                <a:off x="2855089" y="971899"/>
                <a:ext cx="843120" cy="46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3CBB06-46A4-4B49-82FF-4CB9929E57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6089" y="962899"/>
                  <a:ext cx="86076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25F8E8-103A-401A-BA9B-AA28D3145FB2}"/>
                  </a:ext>
                </a:extLst>
              </p14:cNvPr>
              <p14:cNvContentPartPr/>
              <p14:nvPr/>
            </p14:nvContentPartPr>
            <p14:xfrm>
              <a:off x="4822129" y="988819"/>
              <a:ext cx="68436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25F8E8-103A-401A-BA9B-AA28D3145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3489" y="979819"/>
                <a:ext cx="702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0F32D5-C2E7-41B4-8877-1FA7D8579E66}"/>
                  </a:ext>
                </a:extLst>
              </p14:cNvPr>
              <p14:cNvContentPartPr/>
              <p14:nvPr/>
            </p14:nvContentPartPr>
            <p14:xfrm>
              <a:off x="6643729" y="977659"/>
              <a:ext cx="739800" cy="3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0F32D5-C2E7-41B4-8877-1FA7D8579E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35089" y="969019"/>
                <a:ext cx="757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9BE244-213E-4174-A3B5-076995AD7DB7}"/>
                  </a:ext>
                </a:extLst>
              </p14:cNvPr>
              <p14:cNvContentPartPr/>
              <p14:nvPr/>
            </p14:nvContentPartPr>
            <p14:xfrm>
              <a:off x="1493929" y="1283299"/>
              <a:ext cx="590760" cy="23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9BE244-213E-4174-A3B5-076995AD7D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5289" y="1274659"/>
                <a:ext cx="608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19252B-ECA4-45BF-910B-3F398CC4B8ED}"/>
                  </a:ext>
                </a:extLst>
              </p14:cNvPr>
              <p14:cNvContentPartPr/>
              <p14:nvPr/>
            </p14:nvContentPartPr>
            <p14:xfrm>
              <a:off x="2940769" y="1558339"/>
              <a:ext cx="842760" cy="6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19252B-ECA4-45BF-910B-3F398CC4B8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2129" y="1549339"/>
                <a:ext cx="860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DF189A-2FFE-4114-95D8-4BF1981354C3}"/>
                  </a:ext>
                </a:extLst>
              </p14:cNvPr>
              <p14:cNvContentPartPr/>
              <p14:nvPr/>
            </p14:nvContentPartPr>
            <p14:xfrm>
              <a:off x="5010769" y="1564819"/>
              <a:ext cx="742680" cy="37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CDF189A-2FFE-4114-95D8-4BF1981354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1769" y="1556179"/>
                <a:ext cx="76032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516E584-E134-4105-AB52-40CA9672C786}"/>
              </a:ext>
            </a:extLst>
          </p:cNvPr>
          <p:cNvGrpSpPr/>
          <p:nvPr/>
        </p:nvGrpSpPr>
        <p:grpSpPr>
          <a:xfrm>
            <a:off x="4287889" y="3633379"/>
            <a:ext cx="1576080" cy="332640"/>
            <a:chOff x="4287889" y="3633379"/>
            <a:chExt cx="157608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ED047E-CF3F-410E-A432-C20D7CD905B0}"/>
                    </a:ext>
                  </a:extLst>
                </p14:cNvPr>
                <p14:cNvContentPartPr/>
                <p14:nvPr/>
              </p14:nvContentPartPr>
              <p14:xfrm>
                <a:off x="4287889" y="3662179"/>
                <a:ext cx="45720" cy="297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ED047E-CF3F-410E-A432-C20D7CD905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79249" y="3653179"/>
                  <a:ext cx="63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D98FAF3-AA4E-4E03-A5D7-C2B464FEB9E6}"/>
                    </a:ext>
                  </a:extLst>
                </p14:cNvPr>
                <p14:cNvContentPartPr/>
                <p14:nvPr/>
              </p14:nvContentPartPr>
              <p14:xfrm>
                <a:off x="4383289" y="3803659"/>
                <a:ext cx="60840" cy="13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D98FAF3-AA4E-4E03-A5D7-C2B464FEB9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74649" y="3795019"/>
                  <a:ext cx="78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7882B0-A8DC-4A9B-92D7-8C7FF4EC8DC6}"/>
                    </a:ext>
                  </a:extLst>
                </p14:cNvPr>
                <p14:cNvContentPartPr/>
                <p14:nvPr/>
              </p14:nvContentPartPr>
              <p14:xfrm>
                <a:off x="4503889" y="3827059"/>
                <a:ext cx="142200" cy="110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7882B0-A8DC-4A9B-92D7-8C7FF4EC8D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95249" y="3818419"/>
                  <a:ext cx="159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32FBD7-5B78-44A0-B5B3-FC2031657BDB}"/>
                    </a:ext>
                  </a:extLst>
                </p14:cNvPr>
                <p14:cNvContentPartPr/>
                <p14:nvPr/>
              </p14:nvContentPartPr>
              <p14:xfrm>
                <a:off x="4677769" y="3802579"/>
                <a:ext cx="74520" cy="163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32FBD7-5B78-44A0-B5B3-FC2031657B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69129" y="3793579"/>
                  <a:ext cx="92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EA4694-843A-4E58-BBD3-51F3D9941A2D}"/>
                    </a:ext>
                  </a:extLst>
                </p14:cNvPr>
                <p14:cNvContentPartPr/>
                <p14:nvPr/>
              </p14:nvContentPartPr>
              <p14:xfrm>
                <a:off x="4830049" y="3672619"/>
                <a:ext cx="91800" cy="284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EA4694-843A-4E58-BBD3-51F3D9941A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21049" y="3663619"/>
                  <a:ext cx="109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586ECA-A723-4186-839F-B4D9F100A392}"/>
                    </a:ext>
                  </a:extLst>
                </p14:cNvPr>
                <p14:cNvContentPartPr/>
                <p14:nvPr/>
              </p14:nvContentPartPr>
              <p14:xfrm>
                <a:off x="5072329" y="3665419"/>
                <a:ext cx="133200" cy="237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586ECA-A723-4186-839F-B4D9F100A3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63689" y="3656779"/>
                  <a:ext cx="150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105807-C3A7-4C4B-A650-DEAE63A2EA20}"/>
                    </a:ext>
                  </a:extLst>
                </p14:cNvPr>
                <p14:cNvContentPartPr/>
                <p14:nvPr/>
              </p14:nvContentPartPr>
              <p14:xfrm>
                <a:off x="5491369" y="3712939"/>
                <a:ext cx="124920" cy="14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105807-C3A7-4C4B-A650-DEAE63A2EA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82369" y="3703939"/>
                  <a:ext cx="142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49E54E-309A-4BAF-B9E2-BD7054F98FF7}"/>
                    </a:ext>
                  </a:extLst>
                </p14:cNvPr>
                <p14:cNvContentPartPr/>
                <p14:nvPr/>
              </p14:nvContentPartPr>
              <p14:xfrm>
                <a:off x="5507569" y="3633379"/>
                <a:ext cx="356400" cy="193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49E54E-309A-4BAF-B9E2-BD7054F98F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8569" y="3624739"/>
                  <a:ext cx="37404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52A0B3-145E-4998-AB7E-1D24F46A0A60}"/>
              </a:ext>
            </a:extLst>
          </p:cNvPr>
          <p:cNvGrpSpPr/>
          <p:nvPr/>
        </p:nvGrpSpPr>
        <p:grpSpPr>
          <a:xfrm>
            <a:off x="4288609" y="4227739"/>
            <a:ext cx="492840" cy="293040"/>
            <a:chOff x="4288609" y="4227739"/>
            <a:chExt cx="49284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9C0B60-94A1-4201-A048-A8976ADF1750}"/>
                    </a:ext>
                  </a:extLst>
                </p14:cNvPr>
                <p14:cNvContentPartPr/>
                <p14:nvPr/>
              </p14:nvContentPartPr>
              <p14:xfrm>
                <a:off x="4288609" y="4351219"/>
                <a:ext cx="113760" cy="169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9C0B60-94A1-4201-A048-A8976ADF17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79609" y="4342579"/>
                  <a:ext cx="13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16BCFC-8344-40E8-8663-DABB2DDED3FE}"/>
                    </a:ext>
                  </a:extLst>
                </p14:cNvPr>
                <p14:cNvContentPartPr/>
                <p14:nvPr/>
              </p14:nvContentPartPr>
              <p14:xfrm>
                <a:off x="4499569" y="4375699"/>
                <a:ext cx="126360" cy="117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16BCFC-8344-40E8-8663-DABB2DDED3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0569" y="4367059"/>
                  <a:ext cx="144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B8F371D-F8C5-4198-92ED-03AE05CC29EB}"/>
                    </a:ext>
                  </a:extLst>
                </p14:cNvPr>
                <p14:cNvContentPartPr/>
                <p14:nvPr/>
              </p14:nvContentPartPr>
              <p14:xfrm>
                <a:off x="4697209" y="4227739"/>
                <a:ext cx="84240" cy="21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B8F371D-F8C5-4198-92ED-03AE05CC29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8569" y="4218739"/>
                  <a:ext cx="10188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24BE2C-C89F-43EA-A418-5521364DFEEA}"/>
              </a:ext>
            </a:extLst>
          </p:cNvPr>
          <p:cNvGrpSpPr/>
          <p:nvPr/>
        </p:nvGrpSpPr>
        <p:grpSpPr>
          <a:xfrm>
            <a:off x="5098249" y="4215139"/>
            <a:ext cx="295920" cy="258840"/>
            <a:chOff x="5098249" y="4215139"/>
            <a:chExt cx="29592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0F53A1-83DC-48EF-880E-634D91500716}"/>
                    </a:ext>
                  </a:extLst>
                </p14:cNvPr>
                <p14:cNvContentPartPr/>
                <p14:nvPr/>
              </p14:nvContentPartPr>
              <p14:xfrm>
                <a:off x="5098249" y="4362379"/>
                <a:ext cx="105120" cy="111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0F53A1-83DC-48EF-880E-634D915007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89609" y="4353379"/>
                  <a:ext cx="122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4FBFCF-36EE-479A-BB3A-C2A193DA15E4}"/>
                    </a:ext>
                  </a:extLst>
                </p14:cNvPr>
                <p14:cNvContentPartPr/>
                <p14:nvPr/>
              </p14:nvContentPartPr>
              <p14:xfrm>
                <a:off x="5273569" y="4215139"/>
                <a:ext cx="120600" cy="252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4FBFCF-36EE-479A-BB3A-C2A193DA15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64929" y="4206139"/>
                  <a:ext cx="13824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51BFAA-EE18-4F78-84BE-D05C6E9CD177}"/>
              </a:ext>
            </a:extLst>
          </p:cNvPr>
          <p:cNvGrpSpPr/>
          <p:nvPr/>
        </p:nvGrpSpPr>
        <p:grpSpPr>
          <a:xfrm>
            <a:off x="5707009" y="4152859"/>
            <a:ext cx="1196280" cy="356040"/>
            <a:chOff x="5707009" y="4152859"/>
            <a:chExt cx="119628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5CF223-2CF0-4DF2-BF14-3D4B125ADDA0}"/>
                    </a:ext>
                  </a:extLst>
                </p14:cNvPr>
                <p14:cNvContentPartPr/>
                <p14:nvPr/>
              </p14:nvContentPartPr>
              <p14:xfrm>
                <a:off x="5707009" y="4234579"/>
                <a:ext cx="112680" cy="177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5CF223-2CF0-4DF2-BF14-3D4B125ADD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98009" y="4225939"/>
                  <a:ext cx="13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D842A3C-4165-4C16-9344-A61774BA814E}"/>
                    </a:ext>
                  </a:extLst>
                </p14:cNvPr>
                <p14:cNvContentPartPr/>
                <p14:nvPr/>
              </p14:nvContentPartPr>
              <p14:xfrm>
                <a:off x="5866849" y="4152859"/>
                <a:ext cx="161280" cy="356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D842A3C-4165-4C16-9344-A61774BA81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7849" y="4143859"/>
                  <a:ext cx="178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860BBA-C93D-4448-BED0-A9C9DA005365}"/>
                    </a:ext>
                  </a:extLst>
                </p14:cNvPr>
                <p14:cNvContentPartPr/>
                <p14:nvPr/>
              </p14:nvContentPartPr>
              <p14:xfrm>
                <a:off x="6026329" y="4343659"/>
                <a:ext cx="85680" cy="8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860BBA-C93D-4448-BED0-A9C9DA0053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17689" y="4335019"/>
                  <a:ext cx="103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F46850-1088-4F87-860A-964C35C8AF27}"/>
                    </a:ext>
                  </a:extLst>
                </p14:cNvPr>
                <p14:cNvContentPartPr/>
                <p14:nvPr/>
              </p14:nvContentPartPr>
              <p14:xfrm>
                <a:off x="6189769" y="4244659"/>
                <a:ext cx="293040" cy="19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F46850-1088-4F87-860A-964C35C8AF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0769" y="4235659"/>
                  <a:ext cx="31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7A756E-B35E-4EF9-AD99-ACF293EE4270}"/>
                    </a:ext>
                  </a:extLst>
                </p14:cNvPr>
                <p14:cNvContentPartPr/>
                <p14:nvPr/>
              </p14:nvContentPartPr>
              <p14:xfrm>
                <a:off x="6625729" y="4200019"/>
                <a:ext cx="277560" cy="261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7A756E-B35E-4EF9-AD99-ACF293EE42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17089" y="4191019"/>
                  <a:ext cx="29520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323129-1D89-4830-9418-6903345D33B6}"/>
              </a:ext>
            </a:extLst>
          </p:cNvPr>
          <p:cNvGrpSpPr/>
          <p:nvPr/>
        </p:nvGrpSpPr>
        <p:grpSpPr>
          <a:xfrm>
            <a:off x="5096809" y="4677379"/>
            <a:ext cx="1040760" cy="314640"/>
            <a:chOff x="5096809" y="4677379"/>
            <a:chExt cx="104076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CCB04A-45EE-4E0F-983E-7935CDCE88C1}"/>
                    </a:ext>
                  </a:extLst>
                </p14:cNvPr>
                <p14:cNvContentPartPr/>
                <p14:nvPr/>
              </p14:nvContentPartPr>
              <p14:xfrm>
                <a:off x="5096809" y="4747219"/>
                <a:ext cx="218880" cy="244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CCB04A-45EE-4E0F-983E-7935CDCE88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88169" y="4738219"/>
                  <a:ext cx="236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204FC3-0671-4C82-A02A-1054E4E51774}"/>
                    </a:ext>
                  </a:extLst>
                </p14:cNvPr>
                <p14:cNvContentPartPr/>
                <p14:nvPr/>
              </p14:nvContentPartPr>
              <p14:xfrm>
                <a:off x="5445649" y="4752979"/>
                <a:ext cx="358200" cy="203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204FC3-0671-4C82-A02A-1054E4E517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36649" y="4743979"/>
                  <a:ext cx="375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0279A2-99E6-401D-BA2E-9EE6316769F8}"/>
                    </a:ext>
                  </a:extLst>
                </p14:cNvPr>
                <p14:cNvContentPartPr/>
                <p14:nvPr/>
              </p14:nvContentPartPr>
              <p14:xfrm>
                <a:off x="5955409" y="4677379"/>
                <a:ext cx="182160" cy="244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0279A2-99E6-401D-BA2E-9EE6316769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46769" y="4668379"/>
                  <a:ext cx="19980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1060C7-E3CD-4EA4-9CED-2A5C38AE9B30}"/>
              </a:ext>
            </a:extLst>
          </p:cNvPr>
          <p:cNvGrpSpPr/>
          <p:nvPr/>
        </p:nvGrpSpPr>
        <p:grpSpPr>
          <a:xfrm>
            <a:off x="2792449" y="2289139"/>
            <a:ext cx="2713320" cy="1027080"/>
            <a:chOff x="2792449" y="2289139"/>
            <a:chExt cx="2713320" cy="10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02B556-A06A-47E1-A77C-1596AD083767}"/>
                    </a:ext>
                  </a:extLst>
                </p14:cNvPr>
                <p14:cNvContentPartPr/>
                <p14:nvPr/>
              </p14:nvContentPartPr>
              <p14:xfrm>
                <a:off x="2830969" y="2574259"/>
                <a:ext cx="28080" cy="553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02B556-A06A-47E1-A77C-1596AD0837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22329" y="2565619"/>
                  <a:ext cx="457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E70696-6BE7-4705-8CA8-39CB72CC022F}"/>
                    </a:ext>
                  </a:extLst>
                </p14:cNvPr>
                <p14:cNvContentPartPr/>
                <p14:nvPr/>
              </p14:nvContentPartPr>
              <p14:xfrm>
                <a:off x="2792449" y="2524939"/>
                <a:ext cx="2713320" cy="61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E70696-6BE7-4705-8CA8-39CB72CC02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83449" y="2516299"/>
                  <a:ext cx="27309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854D60-4E98-4483-A6A8-CF427C026201}"/>
                    </a:ext>
                  </a:extLst>
                </p14:cNvPr>
                <p14:cNvContentPartPr/>
                <p14:nvPr/>
              </p14:nvContentPartPr>
              <p14:xfrm>
                <a:off x="3046609" y="2736619"/>
                <a:ext cx="161640" cy="30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854D60-4E98-4483-A6A8-CF427C0262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37609" y="2727619"/>
                  <a:ext cx="179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CBE919-C311-4157-91EF-5E4B41C67398}"/>
                    </a:ext>
                  </a:extLst>
                </p14:cNvPr>
                <p14:cNvContentPartPr/>
                <p14:nvPr/>
              </p14:nvContentPartPr>
              <p14:xfrm>
                <a:off x="3466009" y="2895739"/>
                <a:ext cx="136800" cy="16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CBE919-C311-4157-91EF-5E4B41C673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57009" y="2887099"/>
                  <a:ext cx="154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D70AA5-6822-4183-9934-575D5D578D31}"/>
                    </a:ext>
                  </a:extLst>
                </p14:cNvPr>
                <p14:cNvContentPartPr/>
                <p14:nvPr/>
              </p14:nvContentPartPr>
              <p14:xfrm>
                <a:off x="3889729" y="2882419"/>
                <a:ext cx="138960" cy="14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D70AA5-6822-4183-9934-575D5D578D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80729" y="2873779"/>
                  <a:ext cx="156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F507FF-3B2F-46B2-A9DA-6C1CF1E522ED}"/>
                    </a:ext>
                  </a:extLst>
                </p14:cNvPr>
                <p14:cNvContentPartPr/>
                <p14:nvPr/>
              </p14:nvContentPartPr>
              <p14:xfrm>
                <a:off x="4374289" y="2895379"/>
                <a:ext cx="103680" cy="12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F507FF-3B2F-46B2-A9DA-6C1CF1E522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65289" y="2886379"/>
                  <a:ext cx="121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0CE354-F902-4088-B293-B9456A07DD4E}"/>
                    </a:ext>
                  </a:extLst>
                </p14:cNvPr>
                <p14:cNvContentPartPr/>
                <p14:nvPr/>
              </p14:nvContentPartPr>
              <p14:xfrm>
                <a:off x="4714489" y="2851819"/>
                <a:ext cx="171720" cy="148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0CE354-F902-4088-B293-B9456A07DD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05849" y="2842819"/>
                  <a:ext cx="189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C5455E-C954-43CE-B6DA-63F1BD4EDC3E}"/>
                    </a:ext>
                  </a:extLst>
                </p14:cNvPr>
                <p14:cNvContentPartPr/>
                <p14:nvPr/>
              </p14:nvContentPartPr>
              <p14:xfrm>
                <a:off x="5043889" y="2845339"/>
                <a:ext cx="116640" cy="173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C5455E-C954-43CE-B6DA-63F1BD4EDC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34889" y="2836339"/>
                  <a:ext cx="134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85710AC-0082-43EF-8C06-92A6682C30AC}"/>
                    </a:ext>
                  </a:extLst>
                </p14:cNvPr>
                <p14:cNvContentPartPr/>
                <p14:nvPr/>
              </p14:nvContentPartPr>
              <p14:xfrm>
                <a:off x="4167649" y="2655259"/>
                <a:ext cx="30600" cy="47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85710AC-0082-43EF-8C06-92A6682C30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58649" y="2646259"/>
                  <a:ext cx="482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AAD6A3-ED39-4BB0-99E9-7CB0EA3CCCAF}"/>
                    </a:ext>
                  </a:extLst>
                </p14:cNvPr>
                <p14:cNvContentPartPr/>
                <p14:nvPr/>
              </p14:nvContentPartPr>
              <p14:xfrm>
                <a:off x="2997289" y="2337019"/>
                <a:ext cx="129600" cy="170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AAD6A3-ED39-4BB0-99E9-7CB0EA3CCCA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88289" y="2328379"/>
                  <a:ext cx="147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0FB878-D282-4A18-8A72-A71B1267F4DC}"/>
                    </a:ext>
                  </a:extLst>
                </p14:cNvPr>
                <p14:cNvContentPartPr/>
                <p14:nvPr/>
              </p14:nvContentPartPr>
              <p14:xfrm>
                <a:off x="3471769" y="2331979"/>
                <a:ext cx="30600" cy="21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0FB878-D282-4A18-8A72-A71B1267F4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62769" y="2322979"/>
                  <a:ext cx="48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E41E5A-2FF0-4A50-9992-3E2E491A6EC0}"/>
                    </a:ext>
                  </a:extLst>
                </p14:cNvPr>
                <p14:cNvContentPartPr/>
                <p14:nvPr/>
              </p14:nvContentPartPr>
              <p14:xfrm>
                <a:off x="3832489" y="2309659"/>
                <a:ext cx="126000" cy="17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E41E5A-2FF0-4A50-9992-3E2E491A6E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23849" y="2300659"/>
                  <a:ext cx="143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20CE49-0304-4D76-BD49-C26C1454B5C5}"/>
                    </a:ext>
                  </a:extLst>
                </p14:cNvPr>
                <p14:cNvContentPartPr/>
                <p14:nvPr/>
              </p14:nvContentPartPr>
              <p14:xfrm>
                <a:off x="4326049" y="2338459"/>
                <a:ext cx="69480" cy="154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20CE49-0304-4D76-BD49-C26C1454B5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17409" y="2329819"/>
                  <a:ext cx="87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1230A1-CB36-4C08-B1AF-65A42CB62EC1}"/>
                    </a:ext>
                  </a:extLst>
                </p14:cNvPr>
                <p14:cNvContentPartPr/>
                <p14:nvPr/>
              </p14:nvContentPartPr>
              <p14:xfrm>
                <a:off x="4713409" y="2332699"/>
                <a:ext cx="59040" cy="9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1230A1-CB36-4C08-B1AF-65A42CB62E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04769" y="2323699"/>
                  <a:ext cx="76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A2777D-7BA9-409D-BABE-BF48CEAC85E8}"/>
                    </a:ext>
                  </a:extLst>
                </p14:cNvPr>
                <p14:cNvContentPartPr/>
                <p14:nvPr/>
              </p14:nvContentPartPr>
              <p14:xfrm>
                <a:off x="4754089" y="2319739"/>
                <a:ext cx="91800" cy="185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A2777D-7BA9-409D-BABE-BF48CEAC85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45089" y="2311099"/>
                  <a:ext cx="109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DB8B76-692B-48D3-B982-FB07DAFFD859}"/>
                    </a:ext>
                  </a:extLst>
                </p14:cNvPr>
                <p14:cNvContentPartPr/>
                <p14:nvPr/>
              </p14:nvContentPartPr>
              <p14:xfrm>
                <a:off x="4969009" y="2297419"/>
                <a:ext cx="196560" cy="20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DB8B76-692B-48D3-B982-FB07DAFFD8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60369" y="2288419"/>
                  <a:ext cx="214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47F298-5237-4507-A822-EA4F735CCD60}"/>
                    </a:ext>
                  </a:extLst>
                </p14:cNvPr>
                <p14:cNvContentPartPr/>
                <p14:nvPr/>
              </p14:nvContentPartPr>
              <p14:xfrm>
                <a:off x="4115809" y="2289139"/>
                <a:ext cx="72720" cy="102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47F298-5237-4507-A822-EA4F735CCD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06809" y="2280499"/>
                  <a:ext cx="90360" cy="10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FAE838-D44E-4072-8D18-9A648088DF5E}"/>
                  </a:ext>
                </a:extLst>
              </p14:cNvPr>
              <p14:cNvContentPartPr/>
              <p14:nvPr/>
            </p14:nvContentPartPr>
            <p14:xfrm>
              <a:off x="6552649" y="879019"/>
              <a:ext cx="1503000" cy="7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FAE838-D44E-4072-8D18-9A648088DF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4009" y="870019"/>
                <a:ext cx="15206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C8ABD0-B22C-4300-B072-C78706710BAA}"/>
                  </a:ext>
                </a:extLst>
              </p14:cNvPr>
              <p14:cNvContentPartPr/>
              <p14:nvPr/>
            </p14:nvContentPartPr>
            <p14:xfrm>
              <a:off x="3767329" y="1600819"/>
              <a:ext cx="105300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C8ABD0-B22C-4300-B072-C78706710B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329" y="1592179"/>
                <a:ext cx="10706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D9CA52-4BE0-42D6-B63F-E8F51058939B}"/>
                  </a:ext>
                </a:extLst>
              </p14:cNvPr>
              <p14:cNvContentPartPr/>
              <p14:nvPr/>
            </p14:nvContentPartPr>
            <p14:xfrm>
              <a:off x="3966049" y="1957219"/>
              <a:ext cx="1497960" cy="3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D9CA52-4BE0-42D6-B63F-E8F5105893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7409" y="1948219"/>
                <a:ext cx="15156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D0D4DD-7CDD-4393-B293-97833FE773A7}"/>
                  </a:ext>
                </a:extLst>
              </p14:cNvPr>
              <p14:cNvContentPartPr/>
              <p14:nvPr/>
            </p14:nvContentPartPr>
            <p14:xfrm>
              <a:off x="1282609" y="2353579"/>
              <a:ext cx="1573920" cy="10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D0D4DD-7CDD-4393-B293-97833FE773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3969" y="2344579"/>
                <a:ext cx="15915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41891F-4069-4B34-BBB8-0A2AF9900A80}"/>
                  </a:ext>
                </a:extLst>
              </p14:cNvPr>
              <p14:cNvContentPartPr/>
              <p14:nvPr/>
            </p14:nvContentPartPr>
            <p14:xfrm>
              <a:off x="4965049" y="2680459"/>
              <a:ext cx="1309680" cy="4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41891F-4069-4B34-BBB8-0A2AF9900A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6049" y="2671459"/>
                <a:ext cx="13273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D6EC50-E1DA-499C-978D-EA8EA002B37F}"/>
                  </a:ext>
                </a:extLst>
              </p14:cNvPr>
              <p14:cNvContentPartPr/>
              <p14:nvPr/>
            </p14:nvContentPartPr>
            <p14:xfrm>
              <a:off x="2003329" y="3146299"/>
              <a:ext cx="846000" cy="3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D6EC50-E1DA-499C-978D-EA8EA002B3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4689" y="3137659"/>
                <a:ext cx="8636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F52B70-2F8B-4C93-891C-7F275F3349D7}"/>
                  </a:ext>
                </a:extLst>
              </p14:cNvPr>
              <p14:cNvContentPartPr/>
              <p14:nvPr/>
            </p14:nvContentPartPr>
            <p14:xfrm>
              <a:off x="1594369" y="3453739"/>
              <a:ext cx="2490480" cy="7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F52B70-2F8B-4C93-891C-7F275F3349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5729" y="3444739"/>
                <a:ext cx="2508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262CBD-70B7-4744-991F-D05626F5E315}"/>
                  </a:ext>
                </a:extLst>
              </p14:cNvPr>
              <p14:cNvContentPartPr/>
              <p14:nvPr/>
            </p14:nvContentPartPr>
            <p14:xfrm>
              <a:off x="4195369" y="970099"/>
              <a:ext cx="91800" cy="28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262CBD-70B7-4744-991F-D05626F5E3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6729" y="961459"/>
                <a:ext cx="1094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25848DA-69A3-4533-9D4A-D0C0FCAD72CB}"/>
                  </a:ext>
                </a:extLst>
              </p14:cNvPr>
              <p14:cNvContentPartPr/>
              <p14:nvPr/>
            </p14:nvContentPartPr>
            <p14:xfrm>
              <a:off x="688249" y="2431699"/>
              <a:ext cx="325800" cy="157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25848DA-69A3-4533-9D4A-D0C0FCAD72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9249" y="2422699"/>
                <a:ext cx="34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069EBE-502B-4758-9A7D-BF59B6AD9682}"/>
                  </a:ext>
                </a:extLst>
              </p14:cNvPr>
              <p14:cNvContentPartPr/>
              <p14:nvPr/>
            </p14:nvContentPartPr>
            <p14:xfrm>
              <a:off x="5921929" y="2098339"/>
              <a:ext cx="140400" cy="25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069EBE-502B-4758-9A7D-BF59B6AD96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13289" y="2089699"/>
                <a:ext cx="15804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FB56953-5338-4405-A8B4-D13CD70EC843}"/>
              </a:ext>
            </a:extLst>
          </p:cNvPr>
          <p:cNvGrpSpPr/>
          <p:nvPr/>
        </p:nvGrpSpPr>
        <p:grpSpPr>
          <a:xfrm>
            <a:off x="799129" y="4171219"/>
            <a:ext cx="1052280" cy="245520"/>
            <a:chOff x="799129" y="4171219"/>
            <a:chExt cx="105228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29213B-BD4F-4140-9551-7605576892F4}"/>
                    </a:ext>
                  </a:extLst>
                </p14:cNvPr>
                <p14:cNvContentPartPr/>
                <p14:nvPr/>
              </p14:nvContentPartPr>
              <p14:xfrm>
                <a:off x="987049" y="4268419"/>
                <a:ext cx="201240" cy="13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29213B-BD4F-4140-9551-7605576892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8409" y="4259419"/>
                  <a:ext cx="218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3D2B01-4C21-4FBB-8DDF-064390D3D991}"/>
                    </a:ext>
                  </a:extLst>
                </p14:cNvPr>
                <p14:cNvContentPartPr/>
                <p14:nvPr/>
              </p14:nvContentPartPr>
              <p14:xfrm>
                <a:off x="799129" y="4194619"/>
                <a:ext cx="39600" cy="222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3D2B01-4C21-4FBB-8DDF-064390D3D9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0489" y="4185619"/>
                  <a:ext cx="57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31C0A3-20FE-4568-A01B-673D9D147B3C}"/>
                    </a:ext>
                  </a:extLst>
                </p14:cNvPr>
                <p14:cNvContentPartPr/>
                <p14:nvPr/>
              </p14:nvContentPartPr>
              <p14:xfrm>
                <a:off x="1270009" y="4273819"/>
                <a:ext cx="73440" cy="11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31C0A3-20FE-4568-A01B-673D9D147B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61369" y="4264819"/>
                  <a:ext cx="91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0E227A-3284-4B8E-AD7C-29CA8D3E6F28}"/>
                    </a:ext>
                  </a:extLst>
                </p14:cNvPr>
                <p14:cNvContentPartPr/>
                <p14:nvPr/>
              </p14:nvContentPartPr>
              <p14:xfrm>
                <a:off x="1425169" y="4171219"/>
                <a:ext cx="100080" cy="19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0E227A-3284-4B8E-AD7C-29CA8D3E6F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16529" y="4162219"/>
                  <a:ext cx="117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DFDAE8-A6BA-4C7C-877C-199B630C7E48}"/>
                    </a:ext>
                  </a:extLst>
                </p14:cNvPr>
                <p14:cNvContentPartPr/>
                <p14:nvPr/>
              </p14:nvContentPartPr>
              <p14:xfrm>
                <a:off x="1549009" y="4178419"/>
                <a:ext cx="124200" cy="18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DFDAE8-A6BA-4C7C-877C-199B630C7E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0009" y="4169419"/>
                  <a:ext cx="141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5965DD-F5D4-4527-A223-7D44529FC1A6}"/>
                    </a:ext>
                  </a:extLst>
                </p14:cNvPr>
                <p14:cNvContentPartPr/>
                <p14:nvPr/>
              </p14:nvContentPartPr>
              <p14:xfrm>
                <a:off x="1670689" y="4263019"/>
                <a:ext cx="71280" cy="69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5965DD-F5D4-4527-A223-7D44529FC1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62049" y="4254019"/>
                  <a:ext cx="88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E370EC-B513-4A19-8C72-494D8B21F709}"/>
                    </a:ext>
                  </a:extLst>
                </p14:cNvPr>
                <p14:cNvContentPartPr/>
                <p14:nvPr/>
              </p14:nvContentPartPr>
              <p14:xfrm>
                <a:off x="1757809" y="4182739"/>
                <a:ext cx="93600" cy="177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E370EC-B513-4A19-8C72-494D8B21F7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9169" y="4174099"/>
                  <a:ext cx="1112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F45862-8B4E-4B09-B7F3-23D4A2181DE9}"/>
              </a:ext>
            </a:extLst>
          </p:cNvPr>
          <p:cNvGrpSpPr/>
          <p:nvPr/>
        </p:nvGrpSpPr>
        <p:grpSpPr>
          <a:xfrm>
            <a:off x="2170729" y="4180219"/>
            <a:ext cx="262800" cy="192240"/>
            <a:chOff x="2170729" y="4180219"/>
            <a:chExt cx="26280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0DBA3C-199B-416B-A641-B67BECC1DE7A}"/>
                    </a:ext>
                  </a:extLst>
                </p14:cNvPr>
                <p14:cNvContentPartPr/>
                <p14:nvPr/>
              </p14:nvContentPartPr>
              <p14:xfrm>
                <a:off x="2170729" y="4271299"/>
                <a:ext cx="143280" cy="10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0DBA3C-199B-416B-A641-B67BECC1DE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2089" y="4262659"/>
                  <a:ext cx="160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A9855E-BC2D-44A0-AF67-621EE6B7A86C}"/>
                    </a:ext>
                  </a:extLst>
                </p14:cNvPr>
                <p14:cNvContentPartPr/>
                <p14:nvPr/>
              </p14:nvContentPartPr>
              <p14:xfrm>
                <a:off x="2308609" y="4180219"/>
                <a:ext cx="124920" cy="16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A9855E-BC2D-44A0-AF67-621EE6B7A8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99609" y="4171219"/>
                  <a:ext cx="14256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E1BD60-A306-4BA7-A65B-5B6CDFEC7C7F}"/>
                  </a:ext>
                </a:extLst>
              </p14:cNvPr>
              <p14:cNvContentPartPr/>
              <p14:nvPr/>
            </p14:nvContentPartPr>
            <p14:xfrm>
              <a:off x="2753569" y="4220539"/>
              <a:ext cx="81360" cy="138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E1BD60-A306-4BA7-A65B-5B6CDFEC7C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44929" y="4211899"/>
                <a:ext cx="9900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E8119C3-908C-4435-9F25-F97628BA3852}"/>
              </a:ext>
            </a:extLst>
          </p:cNvPr>
          <p:cNvGrpSpPr/>
          <p:nvPr/>
        </p:nvGrpSpPr>
        <p:grpSpPr>
          <a:xfrm>
            <a:off x="3267649" y="4053859"/>
            <a:ext cx="546120" cy="313920"/>
            <a:chOff x="3267649" y="4053859"/>
            <a:chExt cx="5461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EB402E-3940-4D1A-8E71-2DDA5042182C}"/>
                    </a:ext>
                  </a:extLst>
                </p14:cNvPr>
                <p14:cNvContentPartPr/>
                <p14:nvPr/>
              </p14:nvContentPartPr>
              <p14:xfrm>
                <a:off x="3309049" y="4065379"/>
                <a:ext cx="17640" cy="302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EB402E-3940-4D1A-8E71-2DDA504218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0409" y="4056739"/>
                  <a:ext cx="35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46B560-D1B6-4317-AF83-037121C99774}"/>
                    </a:ext>
                  </a:extLst>
                </p14:cNvPr>
                <p14:cNvContentPartPr/>
                <p14:nvPr/>
              </p14:nvContentPartPr>
              <p14:xfrm>
                <a:off x="3267649" y="4192459"/>
                <a:ext cx="206280" cy="12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46B560-D1B6-4317-AF83-037121C997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8649" y="4183819"/>
                  <a:ext cx="223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8FFC89-5930-48F6-B8D2-241BF6AA8CFC}"/>
                    </a:ext>
                  </a:extLst>
                </p14:cNvPr>
                <p14:cNvContentPartPr/>
                <p14:nvPr/>
              </p14:nvContentPartPr>
              <p14:xfrm>
                <a:off x="3491569" y="4053859"/>
                <a:ext cx="27000" cy="65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8FFC89-5930-48F6-B8D2-241BF6AA8C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2929" y="4045219"/>
                  <a:ext cx="44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2244E2-A046-4724-8768-94B996874477}"/>
                    </a:ext>
                  </a:extLst>
                </p14:cNvPr>
                <p14:cNvContentPartPr/>
                <p14:nvPr/>
              </p14:nvContentPartPr>
              <p14:xfrm>
                <a:off x="3513169" y="4210819"/>
                <a:ext cx="300600" cy="11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2244E2-A046-4724-8768-94B99687447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04169" y="4201819"/>
                  <a:ext cx="3182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E21B52-B3DF-45BF-9E17-3A0F163C5CDB}"/>
              </a:ext>
            </a:extLst>
          </p:cNvPr>
          <p:cNvGrpSpPr/>
          <p:nvPr/>
        </p:nvGrpSpPr>
        <p:grpSpPr>
          <a:xfrm>
            <a:off x="984169" y="4523299"/>
            <a:ext cx="2077560" cy="587880"/>
            <a:chOff x="984169" y="4523299"/>
            <a:chExt cx="207756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E9D17F-DB7B-41F1-A972-F92A80B8BFDA}"/>
                    </a:ext>
                  </a:extLst>
                </p14:cNvPr>
                <p14:cNvContentPartPr/>
                <p14:nvPr/>
              </p14:nvContentPartPr>
              <p14:xfrm>
                <a:off x="1048969" y="4577659"/>
                <a:ext cx="17280" cy="22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E9D17F-DB7B-41F1-A972-F92A80B8BF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0329" y="4569019"/>
                  <a:ext cx="34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18817F-5DF6-41E8-A004-03CE6A88E1F2}"/>
                    </a:ext>
                  </a:extLst>
                </p14:cNvPr>
                <p14:cNvContentPartPr/>
                <p14:nvPr/>
              </p14:nvContentPartPr>
              <p14:xfrm>
                <a:off x="984169" y="4712659"/>
                <a:ext cx="178560" cy="42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18817F-5DF6-41E8-A004-03CE6A88E1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5529" y="4703659"/>
                  <a:ext cx="196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9E2E89-30B3-4155-95A0-DCDA7D80060D}"/>
                    </a:ext>
                  </a:extLst>
                </p14:cNvPr>
                <p14:cNvContentPartPr/>
                <p14:nvPr/>
              </p14:nvContentPartPr>
              <p14:xfrm>
                <a:off x="1191169" y="4584859"/>
                <a:ext cx="279720" cy="221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9E2E89-30B3-4155-95A0-DCDA7D8006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2529" y="4575859"/>
                  <a:ext cx="297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039E67-493E-4954-940C-419877C79A01}"/>
                    </a:ext>
                  </a:extLst>
                </p14:cNvPr>
                <p14:cNvContentPartPr/>
                <p14:nvPr/>
              </p14:nvContentPartPr>
              <p14:xfrm>
                <a:off x="1387009" y="4684939"/>
                <a:ext cx="107640" cy="10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039E67-493E-4954-940C-419877C79A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78369" y="4675939"/>
                  <a:ext cx="125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C2E13D-347B-4590-AC14-5EBFFD6EF300}"/>
                    </a:ext>
                  </a:extLst>
                </p14:cNvPr>
                <p14:cNvContentPartPr/>
                <p14:nvPr/>
              </p14:nvContentPartPr>
              <p14:xfrm>
                <a:off x="1807849" y="4523299"/>
                <a:ext cx="249480" cy="26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C2E13D-347B-4590-AC14-5EBFFD6EF3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98849" y="4514659"/>
                  <a:ext cx="267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36D39D-5E49-4064-872D-68078824E807}"/>
                    </a:ext>
                  </a:extLst>
                </p14:cNvPr>
                <p14:cNvContentPartPr/>
                <p14:nvPr/>
              </p14:nvContentPartPr>
              <p14:xfrm>
                <a:off x="1990369" y="4671979"/>
                <a:ext cx="109800" cy="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36D39D-5E49-4064-872D-68078824E8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81369" y="4663339"/>
                  <a:ext cx="127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D1D8B5-0A53-468A-BCDA-78B331F478EF}"/>
                    </a:ext>
                  </a:extLst>
                </p14:cNvPr>
                <p14:cNvContentPartPr/>
                <p14:nvPr/>
              </p14:nvContentPartPr>
              <p14:xfrm>
                <a:off x="1215649" y="4915339"/>
                <a:ext cx="12132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D1D8B5-0A53-468A-BCDA-78B331F478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07009" y="4906339"/>
                  <a:ext cx="138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B12771-201C-4019-97C9-A6DF956323F2}"/>
                    </a:ext>
                  </a:extLst>
                </p14:cNvPr>
                <p14:cNvContentPartPr/>
                <p14:nvPr/>
              </p14:nvContentPartPr>
              <p14:xfrm>
                <a:off x="1372969" y="4951699"/>
                <a:ext cx="99720" cy="7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B12771-201C-4019-97C9-A6DF956323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63969" y="4942699"/>
                  <a:ext cx="117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0E0689B-19EC-4B8D-A392-1DC8E684C397}"/>
                    </a:ext>
                  </a:extLst>
                </p14:cNvPr>
                <p14:cNvContentPartPr/>
                <p14:nvPr/>
              </p14:nvContentPartPr>
              <p14:xfrm>
                <a:off x="1490329" y="4847659"/>
                <a:ext cx="113760" cy="174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0E0689B-19EC-4B8D-A392-1DC8E684C3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81689" y="4839019"/>
                  <a:ext cx="131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F2148E2-2726-40D0-8097-17D01D3380F7}"/>
                    </a:ext>
                  </a:extLst>
                </p14:cNvPr>
                <p14:cNvContentPartPr/>
                <p14:nvPr/>
              </p14:nvContentPartPr>
              <p14:xfrm>
                <a:off x="1766449" y="4898419"/>
                <a:ext cx="72000" cy="20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2148E2-2726-40D0-8097-17D01D3380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57809" y="4889419"/>
                  <a:ext cx="89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C8D4FC-8D45-4275-BB91-A0DD8ED90AD6}"/>
                    </a:ext>
                  </a:extLst>
                </p14:cNvPr>
                <p14:cNvContentPartPr/>
                <p14:nvPr/>
              </p14:nvContentPartPr>
              <p14:xfrm>
                <a:off x="1900729" y="4884739"/>
                <a:ext cx="100800" cy="19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C8D4FC-8D45-4275-BB91-A0DD8ED90A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92089" y="4876099"/>
                  <a:ext cx="118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BA3092-CED2-4E94-B540-EF345122BCDE}"/>
                    </a:ext>
                  </a:extLst>
                </p14:cNvPr>
                <p14:cNvContentPartPr/>
                <p14:nvPr/>
              </p14:nvContentPartPr>
              <p14:xfrm>
                <a:off x="2219689" y="4940899"/>
                <a:ext cx="223200" cy="113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BA3092-CED2-4E94-B540-EF345122BC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11049" y="4931899"/>
                  <a:ext cx="240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8399E0-54CA-4173-9205-8F0BE8FE5B30}"/>
                    </a:ext>
                  </a:extLst>
                </p14:cNvPr>
                <p14:cNvContentPartPr/>
                <p14:nvPr/>
              </p14:nvContentPartPr>
              <p14:xfrm>
                <a:off x="2454769" y="4920739"/>
                <a:ext cx="80280" cy="75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8399E0-54CA-4173-9205-8F0BE8FE5B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45769" y="4912099"/>
                  <a:ext cx="97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F54885-A6CE-4725-B706-5666503B7BC8}"/>
                    </a:ext>
                  </a:extLst>
                </p14:cNvPr>
                <p14:cNvContentPartPr/>
                <p14:nvPr/>
              </p14:nvContentPartPr>
              <p14:xfrm>
                <a:off x="2542609" y="4907419"/>
                <a:ext cx="80640" cy="113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F54885-A6CE-4725-B706-5666503B7B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33609" y="4898419"/>
                  <a:ext cx="98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18B62F-C507-4ECB-8973-69FF286A0B06}"/>
                    </a:ext>
                  </a:extLst>
                </p14:cNvPr>
                <p14:cNvContentPartPr/>
                <p14:nvPr/>
              </p14:nvContentPartPr>
              <p14:xfrm>
                <a:off x="2693449" y="4828939"/>
                <a:ext cx="150840" cy="179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18B62F-C507-4ECB-8973-69FF286A0B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84809" y="4820299"/>
                  <a:ext cx="168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D1BF99-DBAB-4EF6-BD8E-E1F0E749BB09}"/>
                    </a:ext>
                  </a:extLst>
                </p14:cNvPr>
                <p14:cNvContentPartPr/>
                <p14:nvPr/>
              </p14:nvContentPartPr>
              <p14:xfrm>
                <a:off x="2854009" y="4938019"/>
                <a:ext cx="113760" cy="68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D1BF99-DBAB-4EF6-BD8E-E1F0E749BB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45009" y="4929379"/>
                  <a:ext cx="131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E4B805-2A7E-42EA-B6C7-69A7DF6190A9}"/>
                    </a:ext>
                  </a:extLst>
                </p14:cNvPr>
                <p14:cNvContentPartPr/>
                <p14:nvPr/>
              </p14:nvContentPartPr>
              <p14:xfrm>
                <a:off x="2985769" y="4908139"/>
                <a:ext cx="75960" cy="20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E4B805-2A7E-42EA-B6C7-69A7DF6190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76769" y="4899139"/>
                  <a:ext cx="9360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6E00E7-89FC-4209-B963-FADA02CC9B9A}"/>
                  </a:ext>
                </a:extLst>
              </p14:cNvPr>
              <p14:cNvContentPartPr/>
              <p14:nvPr/>
            </p14:nvContentPartPr>
            <p14:xfrm>
              <a:off x="742249" y="1893139"/>
              <a:ext cx="309240" cy="1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6E00E7-89FC-4209-B963-FADA02CC9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09" y="1884139"/>
                <a:ext cx="326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06F26A-5AFF-4714-A84E-99D05E918C24}"/>
                  </a:ext>
                </a:extLst>
              </p14:cNvPr>
              <p14:cNvContentPartPr/>
              <p14:nvPr/>
            </p14:nvContentPartPr>
            <p14:xfrm>
              <a:off x="830449" y="2232979"/>
              <a:ext cx="182160" cy="8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06F26A-5AFF-4714-A84E-99D05E918C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449" y="2223979"/>
                <a:ext cx="19980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3EE2291-7EA7-4D7F-9363-8A3B27326339}"/>
              </a:ext>
            </a:extLst>
          </p:cNvPr>
          <p:cNvGrpSpPr/>
          <p:nvPr/>
        </p:nvGrpSpPr>
        <p:grpSpPr>
          <a:xfrm>
            <a:off x="1652689" y="2103019"/>
            <a:ext cx="1587960" cy="311040"/>
            <a:chOff x="1652689" y="2103019"/>
            <a:chExt cx="158796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853335-FA42-4851-9E3D-42B3F278BE31}"/>
                    </a:ext>
                  </a:extLst>
                </p14:cNvPr>
                <p14:cNvContentPartPr/>
                <p14:nvPr/>
              </p14:nvContentPartPr>
              <p14:xfrm>
                <a:off x="1652689" y="2189059"/>
                <a:ext cx="287280" cy="137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853335-FA42-4851-9E3D-42B3F278BE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43689" y="2180059"/>
                  <a:ext cx="304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FBE9F3-FEDC-4E71-8B5C-AEEC67225406}"/>
                    </a:ext>
                  </a:extLst>
                </p14:cNvPr>
                <p14:cNvContentPartPr/>
                <p14:nvPr/>
              </p14:nvContentPartPr>
              <p14:xfrm>
                <a:off x="2078569" y="2226859"/>
                <a:ext cx="122400" cy="18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FBE9F3-FEDC-4E71-8B5C-AEEC672254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9929" y="2217859"/>
                  <a:ext cx="140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85DA77-540D-430A-BD79-55BE571843FF}"/>
                    </a:ext>
                  </a:extLst>
                </p14:cNvPr>
                <p14:cNvContentPartPr/>
                <p14:nvPr/>
              </p14:nvContentPartPr>
              <p14:xfrm>
                <a:off x="2262889" y="2181139"/>
                <a:ext cx="120960" cy="140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85DA77-540D-430A-BD79-55BE571843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54249" y="2172139"/>
                  <a:ext cx="138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A1B2C0-CD03-4F92-8F32-F8A60E743F46}"/>
                    </a:ext>
                  </a:extLst>
                </p14:cNvPr>
                <p14:cNvContentPartPr/>
                <p14:nvPr/>
              </p14:nvContentPartPr>
              <p14:xfrm>
                <a:off x="2404009" y="2124979"/>
                <a:ext cx="59040" cy="187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A1B2C0-CD03-4F92-8F32-F8A60E743F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95009" y="2116339"/>
                  <a:ext cx="76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A59D46-712C-4B5A-919A-3CAA9560C30C}"/>
                    </a:ext>
                  </a:extLst>
                </p14:cNvPr>
                <p14:cNvContentPartPr/>
                <p14:nvPr/>
              </p14:nvContentPartPr>
              <p14:xfrm>
                <a:off x="2487889" y="2217499"/>
                <a:ext cx="185040" cy="11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A59D46-712C-4B5A-919A-3CAA9560C3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8889" y="2208859"/>
                  <a:ext cx="202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BCAD0A-AD0A-4991-8C0D-2E7F490611E5}"/>
                    </a:ext>
                  </a:extLst>
                </p14:cNvPr>
                <p14:cNvContentPartPr/>
                <p14:nvPr/>
              </p14:nvContentPartPr>
              <p14:xfrm>
                <a:off x="2710369" y="2103019"/>
                <a:ext cx="132840" cy="235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BCAD0A-AD0A-4991-8C0D-2E7F490611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1729" y="2094379"/>
                  <a:ext cx="150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A65913-ACA7-4146-8EF6-1BAC1B73B0F6}"/>
                    </a:ext>
                  </a:extLst>
                </p14:cNvPr>
                <p14:cNvContentPartPr/>
                <p14:nvPr/>
              </p14:nvContentPartPr>
              <p14:xfrm>
                <a:off x="2812249" y="2235859"/>
                <a:ext cx="61560" cy="1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A65913-ACA7-4146-8EF6-1BAC1B73B0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3249" y="2227219"/>
                  <a:ext cx="79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6A33B6-781B-4B7F-9642-BC1B8DF07D45}"/>
                    </a:ext>
                  </a:extLst>
                </p14:cNvPr>
                <p14:cNvContentPartPr/>
                <p14:nvPr/>
              </p14:nvContentPartPr>
              <p14:xfrm>
                <a:off x="2957329" y="2154859"/>
                <a:ext cx="34560" cy="19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6A33B6-781B-4B7F-9642-BC1B8DF07D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48689" y="2146219"/>
                  <a:ext cx="52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E1C6B3-AFF6-45C8-B04F-A8E513F858F8}"/>
                    </a:ext>
                  </a:extLst>
                </p14:cNvPr>
                <p14:cNvContentPartPr/>
                <p14:nvPr/>
              </p14:nvContentPartPr>
              <p14:xfrm>
                <a:off x="3042649" y="2217859"/>
                <a:ext cx="198000" cy="111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E1C6B3-AFF6-45C8-B04F-A8E513F85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4009" y="2209219"/>
                  <a:ext cx="2156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EEDDB5-6685-479B-A250-3B5E3F8987EA}"/>
              </a:ext>
            </a:extLst>
          </p:cNvPr>
          <p:cNvGrpSpPr/>
          <p:nvPr/>
        </p:nvGrpSpPr>
        <p:grpSpPr>
          <a:xfrm>
            <a:off x="1944649" y="1771099"/>
            <a:ext cx="911880" cy="217440"/>
            <a:chOff x="1944649" y="1771099"/>
            <a:chExt cx="91188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8DDEA0-95C1-44C4-A5AB-A28225E14AEA}"/>
                    </a:ext>
                  </a:extLst>
                </p14:cNvPr>
                <p14:cNvContentPartPr/>
                <p14:nvPr/>
              </p14:nvContentPartPr>
              <p14:xfrm>
                <a:off x="1944649" y="1872619"/>
                <a:ext cx="262800" cy="11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8DDEA0-95C1-44C4-A5AB-A28225E14A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35649" y="1863619"/>
                  <a:ext cx="280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6AC69F-1B74-474B-9DAE-35750CF488D4}"/>
                    </a:ext>
                  </a:extLst>
                </p14:cNvPr>
                <p14:cNvContentPartPr/>
                <p14:nvPr/>
              </p14:nvContentPartPr>
              <p14:xfrm>
                <a:off x="2308609" y="1882699"/>
                <a:ext cx="149400" cy="93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6AC69F-1B74-474B-9DAE-35750CF488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9609" y="1873699"/>
                  <a:ext cx="167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F0515E-CDF8-48F5-8C48-4459DB3B5AB7}"/>
                    </a:ext>
                  </a:extLst>
                </p14:cNvPr>
                <p14:cNvContentPartPr/>
                <p14:nvPr/>
              </p14:nvContentPartPr>
              <p14:xfrm>
                <a:off x="2516689" y="1771099"/>
                <a:ext cx="23040" cy="177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F0515E-CDF8-48F5-8C48-4459DB3B5A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08049" y="1762099"/>
                  <a:ext cx="40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CED763-126B-402C-9916-7B08D263485C}"/>
                    </a:ext>
                  </a:extLst>
                </p14:cNvPr>
                <p14:cNvContentPartPr/>
                <p14:nvPr/>
              </p14:nvContentPartPr>
              <p14:xfrm>
                <a:off x="2568529" y="1845979"/>
                <a:ext cx="198000" cy="9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CED763-126B-402C-9916-7B08D26348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59889" y="1836979"/>
                  <a:ext cx="215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4E3CCB-031F-47D9-8CF7-F6D8F6844FC8}"/>
                    </a:ext>
                  </a:extLst>
                </p14:cNvPr>
                <p14:cNvContentPartPr/>
                <p14:nvPr/>
              </p14:nvContentPartPr>
              <p14:xfrm>
                <a:off x="2800369" y="1811419"/>
                <a:ext cx="56160" cy="10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4E3CCB-031F-47D9-8CF7-F6D8F6844F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91369" y="1802779"/>
                  <a:ext cx="73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9554B3-F0A5-42E1-AFC0-1D83902125D5}"/>
                  </a:ext>
                </a:extLst>
              </p14:cNvPr>
              <p14:cNvContentPartPr/>
              <p14:nvPr/>
            </p14:nvContentPartPr>
            <p14:xfrm>
              <a:off x="1199809" y="4194259"/>
              <a:ext cx="745200" cy="42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9554B3-F0A5-42E1-AFC0-1D83902125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90809" y="4185619"/>
                <a:ext cx="7628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941363-AB70-4598-AFE0-AD52CB44CA0A}"/>
                  </a:ext>
                </a:extLst>
              </p14:cNvPr>
              <p14:cNvContentPartPr/>
              <p14:nvPr/>
            </p14:nvContentPartPr>
            <p14:xfrm>
              <a:off x="3325249" y="4444819"/>
              <a:ext cx="878760" cy="69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941363-AB70-4598-AFE0-AD52CB44CA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16609" y="4435819"/>
                <a:ext cx="8964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5F67747-149B-4D31-9A18-44E9E66DC8DC}"/>
                  </a:ext>
                </a:extLst>
              </p14:cNvPr>
              <p14:cNvContentPartPr/>
              <p14:nvPr/>
            </p14:nvContentPartPr>
            <p14:xfrm>
              <a:off x="1911529" y="4773859"/>
              <a:ext cx="1681920" cy="71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5F67747-149B-4D31-9A18-44E9E66DC8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02889" y="4765219"/>
                <a:ext cx="169956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 err="1"/>
              <a:t>boolean</a:t>
            </a:r>
            <a:r>
              <a:rPr lang="en-US" dirty="0"/>
              <a:t>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37344C-3132-4639-9EF7-AC84C94C1128}"/>
                  </a:ext>
                </a:extLst>
              </p14:cNvPr>
              <p14:cNvContentPartPr/>
              <p14:nvPr/>
            </p14:nvContentPartPr>
            <p14:xfrm>
              <a:off x="5209489" y="677779"/>
              <a:ext cx="1850400" cy="3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37344C-3132-4639-9EF7-AC84C94C11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0849" y="668779"/>
                <a:ext cx="1868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9F3AD7-09CA-4222-B13D-9B5CE658819E}"/>
                  </a:ext>
                </a:extLst>
              </p14:cNvPr>
              <p14:cNvContentPartPr/>
              <p14:nvPr/>
            </p14:nvContentPartPr>
            <p14:xfrm>
              <a:off x="3144889" y="988819"/>
              <a:ext cx="1227240" cy="4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9F3AD7-09CA-4222-B13D-9B5CE65881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6249" y="980179"/>
                <a:ext cx="124488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89B0F3C-28EC-401F-B8FA-26C7ED384790}"/>
              </a:ext>
            </a:extLst>
          </p:cNvPr>
          <p:cNvGrpSpPr/>
          <p:nvPr/>
        </p:nvGrpSpPr>
        <p:grpSpPr>
          <a:xfrm>
            <a:off x="1225369" y="1708099"/>
            <a:ext cx="3180960" cy="146520"/>
            <a:chOff x="1225369" y="1708099"/>
            <a:chExt cx="318096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4F87BA-423E-436C-9C03-12F5145850BC}"/>
                    </a:ext>
                  </a:extLst>
                </p14:cNvPr>
                <p14:cNvContentPartPr/>
                <p14:nvPr/>
              </p14:nvContentPartPr>
              <p14:xfrm>
                <a:off x="1225369" y="1708099"/>
                <a:ext cx="1173960" cy="81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4F87BA-423E-436C-9C03-12F5145850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6369" y="1699099"/>
                  <a:ext cx="1191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191154-E43F-43FF-8BD1-3661EF1D7E80}"/>
                    </a:ext>
                  </a:extLst>
                </p14:cNvPr>
                <p14:cNvContentPartPr/>
                <p14:nvPr/>
              </p14:nvContentPartPr>
              <p14:xfrm>
                <a:off x="2870929" y="1739779"/>
                <a:ext cx="1535400" cy="114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191154-E43F-43FF-8BD1-3661EF1D7E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1929" y="1730779"/>
                  <a:ext cx="155304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334D4F-7F67-4E93-93E0-D442B929476C}"/>
                  </a:ext>
                </a:extLst>
              </p14:cNvPr>
              <p14:cNvContentPartPr/>
              <p14:nvPr/>
            </p14:nvContentPartPr>
            <p14:xfrm>
              <a:off x="2579329" y="2144779"/>
              <a:ext cx="1338840" cy="38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334D4F-7F67-4E93-93E0-D442B92947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0329" y="2136139"/>
                <a:ext cx="135648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719B582-39A8-46A1-B328-6158FAFCBD88}"/>
              </a:ext>
            </a:extLst>
          </p:cNvPr>
          <p:cNvGrpSpPr/>
          <p:nvPr/>
        </p:nvGrpSpPr>
        <p:grpSpPr>
          <a:xfrm>
            <a:off x="1194769" y="2478139"/>
            <a:ext cx="1052280" cy="64440"/>
            <a:chOff x="1194769" y="2478139"/>
            <a:chExt cx="105228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2C0F79-AF74-4599-ABAC-72A37611A60D}"/>
                    </a:ext>
                  </a:extLst>
                </p14:cNvPr>
                <p14:cNvContentPartPr/>
                <p14:nvPr/>
              </p14:nvContentPartPr>
              <p14:xfrm>
                <a:off x="1194769" y="2502259"/>
                <a:ext cx="401400" cy="4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2C0F79-AF74-4599-ABAC-72A37611A6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6129" y="2493619"/>
                  <a:ext cx="419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4DA49D-2DE4-4799-BE70-96C9865095FD}"/>
                    </a:ext>
                  </a:extLst>
                </p14:cNvPr>
                <p14:cNvContentPartPr/>
                <p14:nvPr/>
              </p14:nvContentPartPr>
              <p14:xfrm>
                <a:off x="1752049" y="2478139"/>
                <a:ext cx="495000" cy="3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4DA49D-2DE4-4799-BE70-96C9865095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3049" y="2469499"/>
                  <a:ext cx="5126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45982-8719-4A13-8590-9BDF7E0A6316}"/>
              </a:ext>
            </a:extLst>
          </p:cNvPr>
          <p:cNvGrpSpPr/>
          <p:nvPr/>
        </p:nvGrpSpPr>
        <p:grpSpPr>
          <a:xfrm>
            <a:off x="3674449" y="2758579"/>
            <a:ext cx="663480" cy="51120"/>
            <a:chOff x="3674449" y="2758579"/>
            <a:chExt cx="663480" cy="5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8A0F98-734C-4E49-AE74-E6CAC39AE4D7}"/>
                    </a:ext>
                  </a:extLst>
                </p14:cNvPr>
                <p14:cNvContentPartPr/>
                <p14:nvPr/>
              </p14:nvContentPartPr>
              <p14:xfrm>
                <a:off x="3674449" y="2775499"/>
                <a:ext cx="195120" cy="19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8A0F98-734C-4E49-AE74-E6CAC39AE4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5449" y="2766859"/>
                  <a:ext cx="212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19A9CA-CF94-4B1E-8989-C5AFA84D43AB}"/>
                    </a:ext>
                  </a:extLst>
                </p14:cNvPr>
                <p14:cNvContentPartPr/>
                <p14:nvPr/>
              </p14:nvContentPartPr>
              <p14:xfrm>
                <a:off x="4167289" y="2758579"/>
                <a:ext cx="170640" cy="5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19A9CA-CF94-4B1E-8989-C5AFA84D43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58289" y="2749939"/>
                  <a:ext cx="18828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BF924BC-77E5-43B6-93CE-78993B7B1AC8}"/>
                  </a:ext>
                </a:extLst>
              </p14:cNvPr>
              <p14:cNvContentPartPr/>
              <p14:nvPr/>
            </p14:nvContentPartPr>
            <p14:xfrm>
              <a:off x="1868689" y="3028219"/>
              <a:ext cx="466920" cy="2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BF924BC-77E5-43B6-93CE-78993B7B1A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59689" y="3019579"/>
                <a:ext cx="4845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2917CBC-AF51-4929-8207-E5E576065230}"/>
              </a:ext>
            </a:extLst>
          </p:cNvPr>
          <p:cNvGrpSpPr/>
          <p:nvPr/>
        </p:nvGrpSpPr>
        <p:grpSpPr>
          <a:xfrm>
            <a:off x="3718009" y="3045139"/>
            <a:ext cx="3005640" cy="789120"/>
            <a:chOff x="3718009" y="3045139"/>
            <a:chExt cx="3005640" cy="78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6880E4-5269-4FDC-B530-3BD5C3B3EBA6}"/>
                    </a:ext>
                  </a:extLst>
                </p14:cNvPr>
                <p14:cNvContentPartPr/>
                <p14:nvPr/>
              </p14:nvContentPartPr>
              <p14:xfrm>
                <a:off x="3718009" y="3305059"/>
                <a:ext cx="1295640" cy="3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6880E4-5269-4FDC-B530-3BD5C3B3EB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9009" y="3296059"/>
                  <a:ext cx="1313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ADCDF6-FA18-4220-ADC4-F5207451ED48}"/>
                    </a:ext>
                  </a:extLst>
                </p14:cNvPr>
                <p14:cNvContentPartPr/>
                <p14:nvPr/>
              </p14:nvContentPartPr>
              <p14:xfrm>
                <a:off x="5310289" y="3045139"/>
                <a:ext cx="141840" cy="23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ADCDF6-FA18-4220-ADC4-F5207451ED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01289" y="3036499"/>
                  <a:ext cx="159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138D6C-FC6B-42AE-AD77-833039FBF37D}"/>
                    </a:ext>
                  </a:extLst>
                </p14:cNvPr>
                <p14:cNvContentPartPr/>
                <p14:nvPr/>
              </p14:nvContentPartPr>
              <p14:xfrm>
                <a:off x="5284009" y="3060259"/>
                <a:ext cx="299880" cy="385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138D6C-FC6B-42AE-AD77-833039FBF3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5369" y="3051619"/>
                  <a:ext cx="317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4F4DE5-3409-4B48-8DEC-4648C2BF052E}"/>
                    </a:ext>
                  </a:extLst>
                </p14:cNvPr>
                <p14:cNvContentPartPr/>
                <p14:nvPr/>
              </p14:nvContentPartPr>
              <p14:xfrm>
                <a:off x="5585329" y="3124699"/>
                <a:ext cx="118080" cy="151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4F4DE5-3409-4B48-8DEC-4648C2BF05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76689" y="3116059"/>
                  <a:ext cx="135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36141C-F2F4-4768-A3AF-0E3498977028}"/>
                    </a:ext>
                  </a:extLst>
                </p14:cNvPr>
                <p14:cNvContentPartPr/>
                <p14:nvPr/>
              </p14:nvContentPartPr>
              <p14:xfrm>
                <a:off x="5751649" y="3128299"/>
                <a:ext cx="174600" cy="19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36141C-F2F4-4768-A3AF-0E34989770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43009" y="3119659"/>
                  <a:ext cx="192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4CCDA9-301D-4D0A-803F-B91B8207426E}"/>
                    </a:ext>
                  </a:extLst>
                </p14:cNvPr>
                <p14:cNvContentPartPr/>
                <p14:nvPr/>
              </p14:nvContentPartPr>
              <p14:xfrm>
                <a:off x="5541769" y="3457339"/>
                <a:ext cx="325080" cy="37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4CCDA9-301D-4D0A-803F-B91B820742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33129" y="3448699"/>
                  <a:ext cx="342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5FBB79-C7EB-4B0E-AEAF-8C4AAD4ACC84}"/>
                    </a:ext>
                  </a:extLst>
                </p14:cNvPr>
                <p14:cNvContentPartPr/>
                <p14:nvPr/>
              </p14:nvContentPartPr>
              <p14:xfrm>
                <a:off x="6118849" y="3509539"/>
                <a:ext cx="17280" cy="30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5FBB79-C7EB-4B0E-AEAF-8C4AAD4AC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0209" y="3500539"/>
                  <a:ext cx="34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FC7768-B9CF-4D8C-B7DA-5F74AB5CE23B}"/>
                    </a:ext>
                  </a:extLst>
                </p14:cNvPr>
                <p14:cNvContentPartPr/>
                <p14:nvPr/>
              </p14:nvContentPartPr>
              <p14:xfrm>
                <a:off x="6067369" y="3720499"/>
                <a:ext cx="194040" cy="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FC7768-B9CF-4D8C-B7DA-5F74AB5CE2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58369" y="3711499"/>
                  <a:ext cx="211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2718D0-5859-4BCF-A48C-BE11E60B746E}"/>
                    </a:ext>
                  </a:extLst>
                </p14:cNvPr>
                <p14:cNvContentPartPr/>
                <p14:nvPr/>
              </p14:nvContentPartPr>
              <p14:xfrm>
                <a:off x="6304249" y="3665779"/>
                <a:ext cx="103680" cy="13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2718D0-5859-4BCF-A48C-BE11E60B74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95609" y="3657139"/>
                  <a:ext cx="121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04DED0-4BC7-4789-83E1-5EE74066ECD8}"/>
                    </a:ext>
                  </a:extLst>
                </p14:cNvPr>
                <p14:cNvContentPartPr/>
                <p14:nvPr/>
              </p14:nvContentPartPr>
              <p14:xfrm>
                <a:off x="6454369" y="3689539"/>
                <a:ext cx="142200" cy="129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04DED0-4BC7-4789-83E1-5EE74066EC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45729" y="3680899"/>
                  <a:ext cx="159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E619BD-B2D7-4E6D-A985-F1A064DF0A77}"/>
                    </a:ext>
                  </a:extLst>
                </p14:cNvPr>
                <p14:cNvContentPartPr/>
                <p14:nvPr/>
              </p14:nvContentPartPr>
              <p14:xfrm>
                <a:off x="6612049" y="3695299"/>
                <a:ext cx="111600" cy="13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E619BD-B2D7-4E6D-A985-F1A064DF0A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03409" y="3686299"/>
                  <a:ext cx="12924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171084-BA2A-44A0-A136-CAD6681E6736}"/>
                  </a:ext>
                </a:extLst>
              </p14:cNvPr>
              <p14:cNvContentPartPr/>
              <p14:nvPr/>
            </p14:nvContentPartPr>
            <p14:xfrm>
              <a:off x="1521289" y="720259"/>
              <a:ext cx="2069280" cy="6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171084-BA2A-44A0-A136-CAD6681E67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649" y="711619"/>
                <a:ext cx="20869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D3E9E9-EDBF-42F5-9A0E-12ED6AC47D91}"/>
                  </a:ext>
                </a:extLst>
              </p14:cNvPr>
              <p14:cNvContentPartPr/>
              <p14:nvPr/>
            </p14:nvContentPartPr>
            <p14:xfrm>
              <a:off x="3090169" y="1645099"/>
              <a:ext cx="287280" cy="2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D3E9E9-EDBF-42F5-9A0E-12ED6AC47D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1529" y="1636099"/>
                <a:ext cx="3049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36744D-4076-44D6-AF0D-C96F26AD191D}"/>
                  </a:ext>
                </a:extLst>
              </p14:cNvPr>
              <p14:cNvContentPartPr/>
              <p14:nvPr/>
            </p14:nvContentPartPr>
            <p14:xfrm>
              <a:off x="2775169" y="1926259"/>
              <a:ext cx="2478960" cy="4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36744D-4076-44D6-AF0D-C96F26AD19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6529" y="1917259"/>
                <a:ext cx="24966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194D71-3524-42CF-89A7-1FF78E426F93}"/>
                  </a:ext>
                </a:extLst>
              </p14:cNvPr>
              <p14:cNvContentPartPr/>
              <p14:nvPr/>
            </p14:nvContentPartPr>
            <p14:xfrm>
              <a:off x="2241289" y="2175379"/>
              <a:ext cx="1618920" cy="4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194D71-3524-42CF-89A7-1FF78E426F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289" y="2166739"/>
                <a:ext cx="1636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40CA06-214E-435F-B7FF-B9441624B33B}"/>
                  </a:ext>
                </a:extLst>
              </p14:cNvPr>
              <p14:cNvContentPartPr/>
              <p14:nvPr/>
            </p14:nvContentPartPr>
            <p14:xfrm>
              <a:off x="2497969" y="2488579"/>
              <a:ext cx="511920" cy="1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40CA06-214E-435F-B7FF-B9441624B3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9329" y="2479579"/>
                <a:ext cx="5295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2B58AE-6C97-4426-B1E1-9EFF4C5A4A87}"/>
                  </a:ext>
                </a:extLst>
              </p14:cNvPr>
              <p14:cNvContentPartPr/>
              <p14:nvPr/>
            </p14:nvContentPartPr>
            <p14:xfrm>
              <a:off x="2442529" y="2815459"/>
              <a:ext cx="681840" cy="29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2B58AE-6C97-4426-B1E1-9EFF4C5A4A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33889" y="2806819"/>
                <a:ext cx="699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530626-A053-48F6-B4F0-6528A96A6604}"/>
                  </a:ext>
                </a:extLst>
              </p14:cNvPr>
              <p14:cNvContentPartPr/>
              <p14:nvPr/>
            </p14:nvContentPartPr>
            <p14:xfrm>
              <a:off x="3536569" y="3479659"/>
              <a:ext cx="1908360" cy="6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530626-A053-48F6-B4F0-6528A96A66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27569" y="3471019"/>
                <a:ext cx="19260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686205-3306-412D-ABCB-E6ED3E3AF969}"/>
                  </a:ext>
                </a:extLst>
              </p14:cNvPr>
              <p14:cNvContentPartPr/>
              <p14:nvPr/>
            </p14:nvContentPartPr>
            <p14:xfrm>
              <a:off x="1845289" y="3856579"/>
              <a:ext cx="635040" cy="11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686205-3306-412D-ABCB-E6ED3E3AF9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6649" y="3847579"/>
                <a:ext cx="65268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9D5EE0-62FA-41F2-9B68-FFFE1ABDAA1A}"/>
                  </a:ext>
                </a:extLst>
              </p14:cNvPr>
              <p14:cNvContentPartPr/>
              <p14:nvPr/>
            </p14:nvContentPartPr>
            <p14:xfrm>
              <a:off x="4407409" y="632419"/>
              <a:ext cx="871920" cy="5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9D5EE0-62FA-41F2-9B68-FFFE1ABDA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8409" y="623419"/>
                <a:ext cx="8895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8B37F1-16F0-42BE-A3CF-27B0B4D47A03}"/>
                  </a:ext>
                </a:extLst>
              </p14:cNvPr>
              <p14:cNvContentPartPr/>
              <p14:nvPr/>
            </p14:nvContentPartPr>
            <p14:xfrm>
              <a:off x="3064969" y="944539"/>
              <a:ext cx="1016280" cy="5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8B37F1-16F0-42BE-A3CF-27B0B4D47A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5969" y="935539"/>
                <a:ext cx="10339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3CF748-EAA7-47DC-9EA1-BE00153D09E5}"/>
                  </a:ext>
                </a:extLst>
              </p14:cNvPr>
              <p14:cNvContentPartPr/>
              <p14:nvPr/>
            </p14:nvContentPartPr>
            <p14:xfrm>
              <a:off x="6100489" y="975859"/>
              <a:ext cx="585360" cy="3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3CF748-EAA7-47DC-9EA1-BE00153D09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1849" y="967219"/>
                <a:ext cx="603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B495E7-7D5D-4061-850C-F7E2727942D6}"/>
                  </a:ext>
                </a:extLst>
              </p14:cNvPr>
              <p14:cNvContentPartPr/>
              <p14:nvPr/>
            </p14:nvContentPartPr>
            <p14:xfrm>
              <a:off x="4652929" y="1361779"/>
              <a:ext cx="2031120" cy="5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B495E7-7D5D-4061-850C-F7E2727942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3929" y="1353139"/>
                <a:ext cx="20487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8B4A96-F3E5-4989-8D66-5690799DA023}"/>
                  </a:ext>
                </a:extLst>
              </p14:cNvPr>
              <p14:cNvContentPartPr/>
              <p14:nvPr/>
            </p14:nvContentPartPr>
            <p14:xfrm>
              <a:off x="1696249" y="1705219"/>
              <a:ext cx="1459440" cy="5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8B4A96-F3E5-4989-8D66-5690799DA0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7249" y="1696579"/>
                <a:ext cx="14770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82D79D-6E79-45C5-812C-37510E58E3CF}"/>
                  </a:ext>
                </a:extLst>
              </p14:cNvPr>
              <p14:cNvContentPartPr/>
              <p14:nvPr/>
            </p14:nvContentPartPr>
            <p14:xfrm>
              <a:off x="2856169" y="3389659"/>
              <a:ext cx="585360" cy="40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82D79D-6E79-45C5-812C-37510E58E3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7529" y="3380659"/>
                <a:ext cx="603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08C991-E956-412B-9F9F-EDFD95F7645E}"/>
                  </a:ext>
                </a:extLst>
              </p14:cNvPr>
              <p14:cNvContentPartPr/>
              <p14:nvPr/>
            </p14:nvContentPartPr>
            <p14:xfrm>
              <a:off x="6079249" y="3372019"/>
              <a:ext cx="690840" cy="36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08C991-E956-412B-9F9F-EDFD95F764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70249" y="3363019"/>
                <a:ext cx="708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54A778-CBBF-418C-BBE8-D859174A6F9D}"/>
                  </a:ext>
                </a:extLst>
              </p14:cNvPr>
              <p14:cNvContentPartPr/>
              <p14:nvPr/>
            </p14:nvContentPartPr>
            <p14:xfrm>
              <a:off x="5480569" y="3741019"/>
              <a:ext cx="844200" cy="26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54A778-CBBF-418C-BBE8-D859174A6F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1929" y="3732379"/>
                <a:ext cx="86184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3684D19-3FE1-4EE2-ABC7-6C575AAFDB6F}"/>
              </a:ext>
            </a:extLst>
          </p:cNvPr>
          <p:cNvGrpSpPr/>
          <p:nvPr/>
        </p:nvGrpSpPr>
        <p:grpSpPr>
          <a:xfrm>
            <a:off x="2131129" y="4031899"/>
            <a:ext cx="2696040" cy="317160"/>
            <a:chOff x="2131129" y="4031899"/>
            <a:chExt cx="269604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3FFD4C-289B-410B-A40C-2CC64EAE046D}"/>
                    </a:ext>
                  </a:extLst>
                </p14:cNvPr>
                <p14:cNvContentPartPr/>
                <p14:nvPr/>
              </p14:nvContentPartPr>
              <p14:xfrm>
                <a:off x="2168569" y="4094179"/>
                <a:ext cx="49680" cy="25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3FFD4C-289B-410B-A40C-2CC64EAE04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9929" y="4085539"/>
                  <a:ext cx="67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16654D-5329-4625-853D-53E3C13255DC}"/>
                    </a:ext>
                  </a:extLst>
                </p14:cNvPr>
                <p14:cNvContentPartPr/>
                <p14:nvPr/>
              </p14:nvContentPartPr>
              <p14:xfrm>
                <a:off x="2131129" y="4106779"/>
                <a:ext cx="145440" cy="8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16654D-5329-4625-853D-53E3C13255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22489" y="4097779"/>
                  <a:ext cx="163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4900B4-572F-41E8-A2CA-1AD2CC348B23}"/>
                    </a:ext>
                  </a:extLst>
                </p14:cNvPr>
                <p14:cNvContentPartPr/>
                <p14:nvPr/>
              </p14:nvContentPartPr>
              <p14:xfrm>
                <a:off x="2622169" y="4032259"/>
                <a:ext cx="745200" cy="3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4900B4-572F-41E8-A2CA-1AD2CC348B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13169" y="4023259"/>
                  <a:ext cx="762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292896-E3E5-4EFE-8A00-3CA84BF0ED3A}"/>
                    </a:ext>
                  </a:extLst>
                </p14:cNvPr>
                <p14:cNvContentPartPr/>
                <p14:nvPr/>
              </p14:nvContentPartPr>
              <p14:xfrm>
                <a:off x="3473569" y="4031899"/>
                <a:ext cx="1353600" cy="4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292896-E3E5-4EFE-8A00-3CA84BF0E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4929" y="4023259"/>
                  <a:ext cx="137124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6D93E8-B565-4D1C-93E6-77A25B34C06C}"/>
                  </a:ext>
                </a:extLst>
              </p14:cNvPr>
              <p14:cNvContentPartPr/>
              <p14:nvPr/>
            </p14:nvContentPartPr>
            <p14:xfrm>
              <a:off x="1546129" y="1261699"/>
              <a:ext cx="713520" cy="9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6D93E8-B565-4D1C-93E6-77A25B34C0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129" y="1253059"/>
                <a:ext cx="731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F891B3-D8A6-4FE0-8DDD-5FD8E29EED88}"/>
                  </a:ext>
                </a:extLst>
              </p14:cNvPr>
              <p14:cNvContentPartPr/>
              <p14:nvPr/>
            </p14:nvContentPartPr>
            <p14:xfrm>
              <a:off x="2130049" y="1620259"/>
              <a:ext cx="916200" cy="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F891B3-D8A6-4FE0-8DDD-5FD8E29EED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049" y="1611619"/>
                <a:ext cx="93384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02CE083-6DD0-4A67-96AE-E32670427653}"/>
              </a:ext>
            </a:extLst>
          </p:cNvPr>
          <p:cNvGrpSpPr/>
          <p:nvPr/>
        </p:nvGrpSpPr>
        <p:grpSpPr>
          <a:xfrm>
            <a:off x="1092169" y="1997899"/>
            <a:ext cx="208800" cy="826920"/>
            <a:chOff x="1092169" y="1997899"/>
            <a:chExt cx="208800" cy="82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A0E5212-D2AA-4064-92FA-62C179654FC7}"/>
                    </a:ext>
                  </a:extLst>
                </p14:cNvPr>
                <p14:cNvContentPartPr/>
                <p14:nvPr/>
              </p14:nvContentPartPr>
              <p14:xfrm>
                <a:off x="1147969" y="1997899"/>
                <a:ext cx="153000" cy="69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A0E5212-D2AA-4064-92FA-62C179654F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8969" y="1989259"/>
                  <a:ext cx="170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FD4403-6640-4ACA-982E-32C6BA618E63}"/>
                    </a:ext>
                  </a:extLst>
                </p14:cNvPr>
                <p14:cNvContentPartPr/>
                <p14:nvPr/>
              </p14:nvContentPartPr>
              <p14:xfrm>
                <a:off x="1092169" y="2052979"/>
                <a:ext cx="197640" cy="771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FD4403-6640-4ACA-982E-32C6BA618E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529" y="2044339"/>
                  <a:ext cx="215280" cy="78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62C253-1C25-4D27-8360-693FA95945A5}"/>
                  </a:ext>
                </a:extLst>
              </p14:cNvPr>
              <p14:cNvContentPartPr/>
              <p14:nvPr/>
            </p14:nvContentPartPr>
            <p14:xfrm>
              <a:off x="1906129" y="3257179"/>
              <a:ext cx="2854800" cy="172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62C253-1C25-4D27-8360-693FA95945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7489" y="3248539"/>
                <a:ext cx="28724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E7E9EA-418D-4470-8C90-66EE6C8B2B30}"/>
                  </a:ext>
                </a:extLst>
              </p14:cNvPr>
              <p14:cNvContentPartPr/>
              <p14:nvPr/>
            </p14:nvContentPartPr>
            <p14:xfrm>
              <a:off x="5061529" y="3188059"/>
              <a:ext cx="167400" cy="156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E7E9EA-418D-4470-8C90-66EE6C8B2B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2889" y="3179059"/>
                <a:ext cx="1850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F063CB-4042-4B6B-A196-D68B4905FCC7}"/>
                  </a:ext>
                </a:extLst>
              </p14:cNvPr>
              <p14:cNvContentPartPr/>
              <p14:nvPr/>
            </p14:nvContentPartPr>
            <p14:xfrm>
              <a:off x="5272489" y="3184459"/>
              <a:ext cx="83880" cy="108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F063CB-4042-4B6B-A196-D68B4905FC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3849" y="3175459"/>
                <a:ext cx="1015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CAE5FD-3B81-4241-969D-7E20B1BC14D5}"/>
                  </a:ext>
                </a:extLst>
              </p14:cNvPr>
              <p14:cNvContentPartPr/>
              <p14:nvPr/>
            </p14:nvContentPartPr>
            <p14:xfrm>
              <a:off x="5557969" y="3037219"/>
              <a:ext cx="8640" cy="29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CAE5FD-3B81-4241-969D-7E20B1BC14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49329" y="3028579"/>
                <a:ext cx="262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566A80-C858-4DD5-8BEC-EEA5F270319B}"/>
                  </a:ext>
                </a:extLst>
              </p14:cNvPr>
              <p14:cNvContentPartPr/>
              <p14:nvPr/>
            </p14:nvContentPartPr>
            <p14:xfrm>
              <a:off x="5486329" y="3193099"/>
              <a:ext cx="153360" cy="21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566A80-C858-4DD5-8BEC-EEA5F27031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7689" y="3184459"/>
                <a:ext cx="1710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E2FDA9A-D99F-40CE-AD4F-C7E1E21B7D7C}"/>
              </a:ext>
            </a:extLst>
          </p:cNvPr>
          <p:cNvGrpSpPr/>
          <p:nvPr/>
        </p:nvGrpSpPr>
        <p:grpSpPr>
          <a:xfrm>
            <a:off x="5935969" y="3041899"/>
            <a:ext cx="795600" cy="356400"/>
            <a:chOff x="5935969" y="3041899"/>
            <a:chExt cx="79560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447C22-439A-4034-A589-FBF30B8EEC3C}"/>
                    </a:ext>
                  </a:extLst>
                </p14:cNvPr>
                <p14:cNvContentPartPr/>
                <p14:nvPr/>
              </p14:nvContentPartPr>
              <p14:xfrm>
                <a:off x="5935969" y="3168979"/>
                <a:ext cx="158760" cy="14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447C22-439A-4034-A589-FBF30B8EEC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7329" y="3159979"/>
                  <a:ext cx="176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249421-E016-404F-8CD5-5AA9470DE91D}"/>
                    </a:ext>
                  </a:extLst>
                </p14:cNvPr>
                <p14:cNvContentPartPr/>
                <p14:nvPr/>
              </p14:nvContentPartPr>
              <p14:xfrm>
                <a:off x="6132889" y="3166819"/>
                <a:ext cx="179280" cy="23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249421-E016-404F-8CD5-5AA9470DE9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23889" y="3158179"/>
                  <a:ext cx="196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162B52-F2AF-4786-99D8-258098AA6E95}"/>
                    </a:ext>
                  </a:extLst>
                </p14:cNvPr>
                <p14:cNvContentPartPr/>
                <p14:nvPr/>
              </p14:nvContentPartPr>
              <p14:xfrm>
                <a:off x="6356089" y="3150979"/>
                <a:ext cx="136080" cy="131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162B52-F2AF-4786-99D8-258098AA6E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47449" y="3141979"/>
                  <a:ext cx="153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E54653-3452-4C63-A898-16BE3EDED597}"/>
                    </a:ext>
                  </a:extLst>
                </p14:cNvPr>
                <p14:cNvContentPartPr/>
                <p14:nvPr/>
              </p14:nvContentPartPr>
              <p14:xfrm>
                <a:off x="6542569" y="3154219"/>
                <a:ext cx="110880" cy="124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E54653-3452-4C63-A898-16BE3EDED5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3929" y="3145579"/>
                  <a:ext cx="128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F685D9-7355-43EA-9757-133549B8817F}"/>
                    </a:ext>
                  </a:extLst>
                </p14:cNvPr>
                <p14:cNvContentPartPr/>
                <p14:nvPr/>
              </p14:nvContentPartPr>
              <p14:xfrm>
                <a:off x="6715729" y="3041899"/>
                <a:ext cx="15840" cy="24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F685D9-7355-43EA-9757-133549B881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06729" y="3032899"/>
                  <a:ext cx="3348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05AE92-4BEB-4977-891E-FCE0DC89E686}"/>
                  </a:ext>
                </a:extLst>
              </p14:cNvPr>
              <p14:cNvContentPartPr/>
              <p14:nvPr/>
            </p14:nvContentPartPr>
            <p14:xfrm>
              <a:off x="2785609" y="4233499"/>
              <a:ext cx="492840" cy="23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05AE92-4BEB-4977-891E-FCE0DC89E6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76609" y="4224859"/>
                <a:ext cx="51048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DF3C37-26F9-4A40-8FB4-50187A5ECF59}"/>
                  </a:ext>
                </a:extLst>
              </p14:cNvPr>
              <p14:cNvContentPartPr/>
              <p14:nvPr/>
            </p14:nvContentPartPr>
            <p14:xfrm>
              <a:off x="3445849" y="2057659"/>
              <a:ext cx="2576160" cy="8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DF3C37-26F9-4A40-8FB4-50187A5ECF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7209" y="2048659"/>
                <a:ext cx="2593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A6C3A3-7B1C-4D1E-B4BB-05A718450CD7}"/>
                  </a:ext>
                </a:extLst>
              </p14:cNvPr>
              <p14:cNvContentPartPr/>
              <p14:nvPr/>
            </p14:nvContentPartPr>
            <p14:xfrm>
              <a:off x="1846009" y="2375539"/>
              <a:ext cx="1220760" cy="48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6C3A3-7B1C-4D1E-B4BB-05A718450C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7369" y="2366899"/>
                <a:ext cx="12384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5B5BAF-BA9E-42C4-A18A-3B5C2CA0C930}"/>
                  </a:ext>
                </a:extLst>
              </p14:cNvPr>
              <p14:cNvContentPartPr/>
              <p14:nvPr/>
            </p14:nvContentPartPr>
            <p14:xfrm>
              <a:off x="1714609" y="2673979"/>
              <a:ext cx="1806120" cy="5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5B5BAF-BA9E-42C4-A18A-3B5C2CA0C9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5609" y="2664979"/>
                <a:ext cx="182376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1 due tomorrow@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today</a:t>
            </a:r>
          </a:p>
          <a:p>
            <a:pPr lvl="1"/>
            <a:r>
              <a:rPr lang="en-US" dirty="0"/>
              <a:t>Covered in Discussion</a:t>
            </a:r>
          </a:p>
          <a:p>
            <a:r>
              <a:rPr lang="en-US" dirty="0"/>
              <a:t>Make-up Lecture tomorrow – same time, same zoom link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AF41F-1962-4D51-B430-34ED20F83D6C}"/>
              </a:ext>
            </a:extLst>
          </p:cNvPr>
          <p:cNvGrpSpPr/>
          <p:nvPr/>
        </p:nvGrpSpPr>
        <p:grpSpPr>
          <a:xfrm>
            <a:off x="543889" y="1390939"/>
            <a:ext cx="167760" cy="797400"/>
            <a:chOff x="543889" y="1390939"/>
            <a:chExt cx="167760" cy="7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19EFE8-A8EB-446F-BF96-93D221F580FE}"/>
                    </a:ext>
                  </a:extLst>
                </p14:cNvPr>
                <p14:cNvContentPartPr/>
                <p14:nvPr/>
              </p14:nvContentPartPr>
              <p14:xfrm>
                <a:off x="617329" y="1390939"/>
                <a:ext cx="94320" cy="4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19EFE8-A8EB-446F-BF96-93D221F580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8329" y="1381939"/>
                  <a:ext cx="111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F4EBC7-A776-4436-8B0C-37CF89C2CB47}"/>
                    </a:ext>
                  </a:extLst>
                </p14:cNvPr>
                <p14:cNvContentPartPr/>
                <p14:nvPr/>
              </p14:nvContentPartPr>
              <p14:xfrm>
                <a:off x="543889" y="1455379"/>
                <a:ext cx="133560" cy="732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F4EBC7-A776-4436-8B0C-37CF89C2CB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889" y="1446739"/>
                  <a:ext cx="151200" cy="75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498259-21B7-43B0-B729-1A2645DA8C44}"/>
                  </a:ext>
                </a:extLst>
              </p14:cNvPr>
              <p14:cNvContentPartPr/>
              <p14:nvPr/>
            </p14:nvContentPartPr>
            <p14:xfrm>
              <a:off x="390169" y="2344939"/>
              <a:ext cx="319320" cy="13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498259-21B7-43B0-B729-1A2645DA8C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169" y="2336299"/>
                <a:ext cx="336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9DFA4F-2466-46AC-9281-5BB4E863C3EA}"/>
                  </a:ext>
                </a:extLst>
              </p14:cNvPr>
              <p14:cNvContentPartPr/>
              <p14:nvPr/>
            </p14:nvContentPartPr>
            <p14:xfrm>
              <a:off x="489889" y="2768299"/>
              <a:ext cx="257400" cy="9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9DFA4F-2466-46AC-9281-5BB4E863C3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249" y="2759299"/>
                <a:ext cx="2750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477A73-B248-4C0F-80F6-2B7B09D90010}"/>
                  </a:ext>
                </a:extLst>
              </p14:cNvPr>
              <p14:cNvContentPartPr/>
              <p14:nvPr/>
            </p14:nvContentPartPr>
            <p14:xfrm>
              <a:off x="2240569" y="3327379"/>
              <a:ext cx="1033200" cy="47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477A73-B248-4C0F-80F6-2B7B09D900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1929" y="3318739"/>
                <a:ext cx="10508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BAEA89-0DAB-4B51-8144-392ECF8F6212}"/>
                  </a:ext>
                </a:extLst>
              </p14:cNvPr>
              <p14:cNvContentPartPr/>
              <p14:nvPr/>
            </p14:nvContentPartPr>
            <p14:xfrm>
              <a:off x="462529" y="3564619"/>
              <a:ext cx="286920" cy="10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BAEA89-0DAB-4B51-8144-392ECF8F62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3529" y="3555619"/>
                <a:ext cx="3045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2ED7239-A015-4470-8237-A652CD3E0837}"/>
              </a:ext>
            </a:extLst>
          </p:cNvPr>
          <p:cNvGrpSpPr/>
          <p:nvPr/>
        </p:nvGrpSpPr>
        <p:grpSpPr>
          <a:xfrm>
            <a:off x="965809" y="3908779"/>
            <a:ext cx="1143000" cy="315360"/>
            <a:chOff x="965809" y="3908779"/>
            <a:chExt cx="114300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1CC0A9-5BE5-4C3F-BF7F-C4955EF2FDF8}"/>
                    </a:ext>
                  </a:extLst>
                </p14:cNvPr>
                <p14:cNvContentPartPr/>
                <p14:nvPr/>
              </p14:nvContentPartPr>
              <p14:xfrm>
                <a:off x="965809" y="3940819"/>
                <a:ext cx="158760" cy="283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1CC0A9-5BE5-4C3F-BF7F-C4955EF2FD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7169" y="3932179"/>
                  <a:ext cx="176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9EA1A8-0E78-4816-8EE0-867C524A4F1B}"/>
                    </a:ext>
                  </a:extLst>
                </p14:cNvPr>
                <p14:cNvContentPartPr/>
                <p14:nvPr/>
              </p14:nvContentPartPr>
              <p14:xfrm>
                <a:off x="1161649" y="4049539"/>
                <a:ext cx="91800" cy="129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9EA1A8-0E78-4816-8EE0-867C524A4F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2649" y="4040899"/>
                  <a:ext cx="109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352A8F-77EB-4E0C-BDD6-4A05E6ED7482}"/>
                    </a:ext>
                  </a:extLst>
                </p14:cNvPr>
                <p14:cNvContentPartPr/>
                <p14:nvPr/>
              </p14:nvContentPartPr>
              <p14:xfrm>
                <a:off x="1346329" y="4073659"/>
                <a:ext cx="65160" cy="9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352A8F-77EB-4E0C-BDD6-4A05E6ED74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7329" y="4064659"/>
                  <a:ext cx="82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3BC6E0-95B2-4DFD-8501-35F49AF51CE9}"/>
                    </a:ext>
                  </a:extLst>
                </p14:cNvPr>
                <p14:cNvContentPartPr/>
                <p14:nvPr/>
              </p14:nvContentPartPr>
              <p14:xfrm>
                <a:off x="1493929" y="4055299"/>
                <a:ext cx="124200" cy="10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3BC6E0-95B2-4DFD-8501-35F49AF51C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85289" y="4046299"/>
                  <a:ext cx="141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9B7653-CB8C-48E9-8A28-87F020878EF7}"/>
                    </a:ext>
                  </a:extLst>
                </p14:cNvPr>
                <p14:cNvContentPartPr/>
                <p14:nvPr/>
              </p14:nvContentPartPr>
              <p14:xfrm>
                <a:off x="1711369" y="3908779"/>
                <a:ext cx="14400" cy="232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9B7653-CB8C-48E9-8A28-87F020878E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2369" y="3900139"/>
                  <a:ext cx="32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85CC27-2137-4632-98C1-1EFD9BC8761A}"/>
                    </a:ext>
                  </a:extLst>
                </p14:cNvPr>
                <p14:cNvContentPartPr/>
                <p14:nvPr/>
              </p14:nvContentPartPr>
              <p14:xfrm>
                <a:off x="1769329" y="4024339"/>
                <a:ext cx="116640" cy="10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85CC27-2137-4632-98C1-1EFD9BC876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60329" y="4015339"/>
                  <a:ext cx="134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257496-3F97-48E6-9F5C-3F2C04C8A618}"/>
                    </a:ext>
                  </a:extLst>
                </p14:cNvPr>
                <p14:cNvContentPartPr/>
                <p14:nvPr/>
              </p14:nvContentPartPr>
              <p14:xfrm>
                <a:off x="1934929" y="4005979"/>
                <a:ext cx="173880" cy="13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257496-3F97-48E6-9F5C-3F2C04C8A6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5929" y="3996979"/>
                  <a:ext cx="1915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36798F-7C1C-4952-8D2B-80F58992ED06}"/>
              </a:ext>
            </a:extLst>
          </p:cNvPr>
          <p:cNvGrpSpPr/>
          <p:nvPr/>
        </p:nvGrpSpPr>
        <p:grpSpPr>
          <a:xfrm>
            <a:off x="2344969" y="3954859"/>
            <a:ext cx="912240" cy="335880"/>
            <a:chOff x="2344969" y="3954859"/>
            <a:chExt cx="91224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787F8E-D4DA-4D72-9545-B7662458345A}"/>
                    </a:ext>
                  </a:extLst>
                </p14:cNvPr>
                <p14:cNvContentPartPr/>
                <p14:nvPr/>
              </p14:nvContentPartPr>
              <p14:xfrm>
                <a:off x="2344969" y="3954859"/>
                <a:ext cx="222120" cy="232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787F8E-D4DA-4D72-9545-B766245834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6329" y="3946219"/>
                  <a:ext cx="239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9B0885-8A12-42DF-810B-D2663D402A89}"/>
                    </a:ext>
                  </a:extLst>
                </p14:cNvPr>
                <p14:cNvContentPartPr/>
                <p14:nvPr/>
              </p14:nvContentPartPr>
              <p14:xfrm>
                <a:off x="2601649" y="4054579"/>
                <a:ext cx="79200" cy="11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9B0885-8A12-42DF-810B-D2663D402A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93009" y="4045939"/>
                  <a:ext cx="96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D55174-6EC0-4F7A-899F-BF75711919D8}"/>
                    </a:ext>
                  </a:extLst>
                </p14:cNvPr>
                <p14:cNvContentPartPr/>
                <p14:nvPr/>
              </p14:nvContentPartPr>
              <p14:xfrm>
                <a:off x="2701729" y="4053499"/>
                <a:ext cx="131400" cy="12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D55174-6EC0-4F7A-899F-BF75711919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3089" y="4044859"/>
                  <a:ext cx="149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5D1599-CC0F-4ADA-933A-1BF0816A8B08}"/>
                    </a:ext>
                  </a:extLst>
                </p14:cNvPr>
                <p14:cNvContentPartPr/>
                <p14:nvPr/>
              </p14:nvContentPartPr>
              <p14:xfrm>
                <a:off x="2861569" y="3986179"/>
                <a:ext cx="118800" cy="19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5D1599-CC0F-4ADA-933A-1BF0816A8B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52569" y="3977179"/>
                  <a:ext cx="136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73D95C-F261-4FF5-8CE1-DAF95F742834}"/>
                    </a:ext>
                  </a:extLst>
                </p14:cNvPr>
                <p14:cNvContentPartPr/>
                <p14:nvPr/>
              </p14:nvContentPartPr>
              <p14:xfrm>
                <a:off x="3003769" y="4116139"/>
                <a:ext cx="101880" cy="7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73D95C-F261-4FF5-8CE1-DAF95F7428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4769" y="4107139"/>
                  <a:ext cx="119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024568-9D79-4100-8ABB-D3D967D23DDB}"/>
                    </a:ext>
                  </a:extLst>
                </p14:cNvPr>
                <p14:cNvContentPartPr/>
                <p14:nvPr/>
              </p14:nvContentPartPr>
              <p14:xfrm>
                <a:off x="3138769" y="4076179"/>
                <a:ext cx="118440" cy="21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024568-9D79-4100-8ABB-D3D967D23D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29769" y="4067539"/>
                  <a:ext cx="136080" cy="23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5CA395-496D-43A4-875C-7112123E99C2}"/>
              </a:ext>
            </a:extLst>
          </p:cNvPr>
          <p:cNvGrpSpPr/>
          <p:nvPr/>
        </p:nvGrpSpPr>
        <p:grpSpPr>
          <a:xfrm>
            <a:off x="5157649" y="798379"/>
            <a:ext cx="641880" cy="375120"/>
            <a:chOff x="5157649" y="798379"/>
            <a:chExt cx="64188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BB6B6C-C47E-4719-B0E4-B7112F9C1B31}"/>
                    </a:ext>
                  </a:extLst>
                </p14:cNvPr>
                <p14:cNvContentPartPr/>
                <p14:nvPr/>
              </p14:nvContentPartPr>
              <p14:xfrm>
                <a:off x="5157649" y="798379"/>
                <a:ext cx="270000" cy="375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BB6B6C-C47E-4719-B0E4-B7112F9C1B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48649" y="789739"/>
                  <a:ext cx="2876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4F8B1C-278B-4C26-AF4C-814B93F65173}"/>
                    </a:ext>
                  </a:extLst>
                </p14:cNvPr>
                <p14:cNvContentPartPr/>
                <p14:nvPr/>
              </p14:nvContentPartPr>
              <p14:xfrm>
                <a:off x="5557969" y="817819"/>
                <a:ext cx="241560" cy="347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4F8B1C-278B-4C26-AF4C-814B93F651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48969" y="809179"/>
                  <a:ext cx="259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51DAFB-280E-43CA-A009-9AA972BA805F}"/>
              </a:ext>
            </a:extLst>
          </p:cNvPr>
          <p:cNvGrpSpPr/>
          <p:nvPr/>
        </p:nvGrpSpPr>
        <p:grpSpPr>
          <a:xfrm>
            <a:off x="6451849" y="817459"/>
            <a:ext cx="685440" cy="350280"/>
            <a:chOff x="6451849" y="817459"/>
            <a:chExt cx="68544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D80A57-4373-4854-87D1-BBB817F1A690}"/>
                    </a:ext>
                  </a:extLst>
                </p14:cNvPr>
                <p14:cNvContentPartPr/>
                <p14:nvPr/>
              </p14:nvContentPartPr>
              <p14:xfrm>
                <a:off x="6451849" y="970099"/>
                <a:ext cx="220680" cy="19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D80A57-4373-4854-87D1-BBB817F1A6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43209" y="961099"/>
                  <a:ext cx="238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DC02DC-B9D8-4724-9D4D-F1C43C605EC5}"/>
                    </a:ext>
                  </a:extLst>
                </p14:cNvPr>
                <p14:cNvContentPartPr/>
                <p14:nvPr/>
              </p14:nvContentPartPr>
              <p14:xfrm>
                <a:off x="6703849" y="940939"/>
                <a:ext cx="221400" cy="20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DC02DC-B9D8-4724-9D4D-F1C43C605E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94849" y="932299"/>
                  <a:ext cx="239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985CAA-7A43-4D36-B73F-FC7DBC2BE086}"/>
                    </a:ext>
                  </a:extLst>
                </p14:cNvPr>
                <p14:cNvContentPartPr/>
                <p14:nvPr/>
              </p14:nvContentPartPr>
              <p14:xfrm>
                <a:off x="6971329" y="817459"/>
                <a:ext cx="165960" cy="29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985CAA-7A43-4D36-B73F-FC7DBC2BE0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2329" y="808819"/>
                  <a:ext cx="18360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4C10E2-3584-4B1A-9FCF-AD46658E6882}"/>
              </a:ext>
            </a:extLst>
          </p:cNvPr>
          <p:cNvGrpSpPr/>
          <p:nvPr/>
        </p:nvGrpSpPr>
        <p:grpSpPr>
          <a:xfrm>
            <a:off x="5381569" y="2915179"/>
            <a:ext cx="234720" cy="448920"/>
            <a:chOff x="5381569" y="2915179"/>
            <a:chExt cx="23472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89CA02-F56B-409C-B880-8DA1584AA96C}"/>
                    </a:ext>
                  </a:extLst>
                </p14:cNvPr>
                <p14:cNvContentPartPr/>
                <p14:nvPr/>
              </p14:nvContentPartPr>
              <p14:xfrm>
                <a:off x="5381569" y="2974219"/>
                <a:ext cx="69480" cy="389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89CA02-F56B-409C-B880-8DA1584AA9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72569" y="2965219"/>
                  <a:ext cx="871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E864B9-FCE4-4620-9ACB-1B96E42F16A5}"/>
                    </a:ext>
                  </a:extLst>
                </p14:cNvPr>
                <p14:cNvContentPartPr/>
                <p14:nvPr/>
              </p14:nvContentPartPr>
              <p14:xfrm>
                <a:off x="5579569" y="2915179"/>
                <a:ext cx="36720" cy="43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E864B9-FCE4-4620-9ACB-1B96E42F16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70569" y="2906539"/>
                  <a:ext cx="54360" cy="45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B19E32-147F-4249-833F-8DEFE026C09D}"/>
              </a:ext>
            </a:extLst>
          </p:cNvPr>
          <p:cNvGrpSpPr/>
          <p:nvPr/>
        </p:nvGrpSpPr>
        <p:grpSpPr>
          <a:xfrm>
            <a:off x="6477769" y="3120019"/>
            <a:ext cx="431280" cy="191160"/>
            <a:chOff x="6477769" y="3120019"/>
            <a:chExt cx="43128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4204EA-FBC2-4E21-8553-AE9AE1D27EE2}"/>
                    </a:ext>
                  </a:extLst>
                </p14:cNvPr>
                <p14:cNvContentPartPr/>
                <p14:nvPr/>
              </p14:nvContentPartPr>
              <p14:xfrm>
                <a:off x="6477769" y="3138019"/>
                <a:ext cx="182880" cy="173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4204EA-FBC2-4E21-8553-AE9AE1D27E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9129" y="3129379"/>
                  <a:ext cx="200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86342D-C244-4522-B8B4-55D3E60E9C8F}"/>
                    </a:ext>
                  </a:extLst>
                </p14:cNvPr>
                <p14:cNvContentPartPr/>
                <p14:nvPr/>
              </p14:nvContentPartPr>
              <p14:xfrm>
                <a:off x="6764689" y="3120019"/>
                <a:ext cx="144360" cy="176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86342D-C244-4522-B8B4-55D3E60E9C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55689" y="3111379"/>
                  <a:ext cx="1620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819C84-B11B-448A-BAC1-45EDCD32645F}"/>
              </a:ext>
            </a:extLst>
          </p:cNvPr>
          <p:cNvGrpSpPr/>
          <p:nvPr/>
        </p:nvGrpSpPr>
        <p:grpSpPr>
          <a:xfrm>
            <a:off x="4688569" y="1394539"/>
            <a:ext cx="658080" cy="256320"/>
            <a:chOff x="4688569" y="1394539"/>
            <a:chExt cx="65808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FF56D4-2631-436E-BA30-5D34CC256246}"/>
                    </a:ext>
                  </a:extLst>
                </p14:cNvPr>
                <p14:cNvContentPartPr/>
                <p14:nvPr/>
              </p14:nvContentPartPr>
              <p14:xfrm>
                <a:off x="4688569" y="1394539"/>
                <a:ext cx="133200" cy="25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FF56D4-2631-436E-BA30-5D34CC2562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79569" y="1385899"/>
                  <a:ext cx="150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DEC5FE-3481-494F-959D-8D3BEAC778D3}"/>
                    </a:ext>
                  </a:extLst>
                </p14:cNvPr>
                <p14:cNvContentPartPr/>
                <p14:nvPr/>
              </p14:nvContentPartPr>
              <p14:xfrm>
                <a:off x="4895569" y="1542139"/>
                <a:ext cx="101160" cy="79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DEC5FE-3481-494F-959D-8D3BEAC778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6929" y="1533139"/>
                  <a:ext cx="118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769AD5-73B7-4D29-A1AE-FE582EB7334A}"/>
                    </a:ext>
                  </a:extLst>
                </p14:cNvPr>
                <p14:cNvContentPartPr/>
                <p14:nvPr/>
              </p14:nvContentPartPr>
              <p14:xfrm>
                <a:off x="5065129" y="1406779"/>
                <a:ext cx="89640" cy="23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769AD5-73B7-4D29-A1AE-FE582EB733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6489" y="1398139"/>
                  <a:ext cx="107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510CEC-DE8D-4FFE-990D-6904B644547D}"/>
                    </a:ext>
                  </a:extLst>
                </p14:cNvPr>
                <p14:cNvContentPartPr/>
                <p14:nvPr/>
              </p14:nvContentPartPr>
              <p14:xfrm>
                <a:off x="5215969" y="1407139"/>
                <a:ext cx="130680" cy="183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510CEC-DE8D-4FFE-990D-6904B64454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7329" y="1398139"/>
                  <a:ext cx="14832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85D2C5-8FCE-44DB-AC8E-34222439AB4E}"/>
              </a:ext>
            </a:extLst>
          </p:cNvPr>
          <p:cNvGrpSpPr/>
          <p:nvPr/>
        </p:nvGrpSpPr>
        <p:grpSpPr>
          <a:xfrm>
            <a:off x="5720329" y="1384459"/>
            <a:ext cx="612360" cy="232560"/>
            <a:chOff x="5720329" y="1384459"/>
            <a:chExt cx="61236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813B66-1E05-416D-86D8-E95C1936D535}"/>
                    </a:ext>
                  </a:extLst>
                </p14:cNvPr>
                <p14:cNvContentPartPr/>
                <p14:nvPr/>
              </p14:nvContentPartPr>
              <p14:xfrm>
                <a:off x="5720329" y="1476259"/>
                <a:ext cx="68040" cy="11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813B66-1E05-416D-86D8-E95C1936D5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11329" y="1467259"/>
                  <a:ext cx="856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22B894-FF23-49DD-90D8-4904AE16DF22}"/>
                    </a:ext>
                  </a:extLst>
                </p14:cNvPr>
                <p14:cNvContentPartPr/>
                <p14:nvPr/>
              </p14:nvContentPartPr>
              <p14:xfrm>
                <a:off x="5829049" y="1427659"/>
                <a:ext cx="72360" cy="18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22B894-FF23-49DD-90D8-4904AE16DF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20049" y="1419019"/>
                  <a:ext cx="90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E1F50F-52BE-4156-BA48-E05C5B877C53}"/>
                    </a:ext>
                  </a:extLst>
                </p14:cNvPr>
                <p14:cNvContentPartPr/>
                <p14:nvPr/>
              </p14:nvContentPartPr>
              <p14:xfrm>
                <a:off x="5956489" y="1384459"/>
                <a:ext cx="192960" cy="20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E1F50F-52BE-4156-BA48-E05C5B877C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47849" y="1375459"/>
                  <a:ext cx="210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E553AC-009A-4ECB-895F-31BB0D2DE899}"/>
                    </a:ext>
                  </a:extLst>
                </p14:cNvPr>
                <p14:cNvContentPartPr/>
                <p14:nvPr/>
              </p14:nvContentPartPr>
              <p14:xfrm>
                <a:off x="6172489" y="1447819"/>
                <a:ext cx="80280" cy="12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E553AC-009A-4ECB-895F-31BB0D2DE8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63849" y="1438819"/>
                  <a:ext cx="97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EA006B-BB11-49B8-8091-A809DE6D9826}"/>
                    </a:ext>
                  </a:extLst>
                </p14:cNvPr>
                <p14:cNvContentPartPr/>
                <p14:nvPr/>
              </p14:nvContentPartPr>
              <p14:xfrm>
                <a:off x="6284089" y="1468339"/>
                <a:ext cx="48600" cy="8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EA006B-BB11-49B8-8091-A809DE6D98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75449" y="1459339"/>
                  <a:ext cx="662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3E249F-CA37-45CB-B650-B96748022A93}"/>
              </a:ext>
            </a:extLst>
          </p:cNvPr>
          <p:cNvGrpSpPr/>
          <p:nvPr/>
        </p:nvGrpSpPr>
        <p:grpSpPr>
          <a:xfrm>
            <a:off x="6547969" y="1323979"/>
            <a:ext cx="623880" cy="242280"/>
            <a:chOff x="6547969" y="1323979"/>
            <a:chExt cx="62388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93E230-8FAC-4AFD-A7AD-EBF12BBE0117}"/>
                    </a:ext>
                  </a:extLst>
                </p14:cNvPr>
                <p14:cNvContentPartPr/>
                <p14:nvPr/>
              </p14:nvContentPartPr>
              <p14:xfrm>
                <a:off x="6547969" y="1451419"/>
                <a:ext cx="218160" cy="114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93E230-8FAC-4AFD-A7AD-EBF12BBE01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39329" y="1442779"/>
                  <a:ext cx="235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6F263D-80E4-49CB-95C4-BC71C32A4F19}"/>
                    </a:ext>
                  </a:extLst>
                </p14:cNvPr>
                <p14:cNvContentPartPr/>
                <p14:nvPr/>
              </p14:nvContentPartPr>
              <p14:xfrm>
                <a:off x="6808249" y="1444579"/>
                <a:ext cx="142200" cy="9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6F263D-80E4-49CB-95C4-BC71C32A4F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99609" y="1435939"/>
                  <a:ext cx="15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E7CFD0-8762-432E-800E-1CB4B50D3E6D}"/>
                    </a:ext>
                  </a:extLst>
                </p14:cNvPr>
                <p14:cNvContentPartPr/>
                <p14:nvPr/>
              </p14:nvContentPartPr>
              <p14:xfrm>
                <a:off x="7016329" y="1395979"/>
                <a:ext cx="40320" cy="13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E7CFD0-8762-432E-800E-1CB4B50D3E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7689" y="1386979"/>
                  <a:ext cx="57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AE1A48-51ED-4C44-A0F9-551096F79FFC}"/>
                    </a:ext>
                  </a:extLst>
                </p14:cNvPr>
                <p14:cNvContentPartPr/>
                <p14:nvPr/>
              </p14:nvContentPartPr>
              <p14:xfrm>
                <a:off x="7116769" y="1323979"/>
                <a:ext cx="55080" cy="186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AE1A48-51ED-4C44-A0F9-551096F79F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7769" y="1315339"/>
                  <a:ext cx="727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8A36E2-AA67-48A0-B249-44959CB7EF00}"/>
              </a:ext>
            </a:extLst>
          </p:cNvPr>
          <p:cNvGrpSpPr/>
          <p:nvPr/>
        </p:nvGrpSpPr>
        <p:grpSpPr>
          <a:xfrm>
            <a:off x="7495489" y="1277179"/>
            <a:ext cx="288720" cy="226800"/>
            <a:chOff x="7495489" y="1277179"/>
            <a:chExt cx="28872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000692-9C7D-4E86-8501-BC5958D1E9A5}"/>
                    </a:ext>
                  </a:extLst>
                </p14:cNvPr>
                <p14:cNvContentPartPr/>
                <p14:nvPr/>
              </p14:nvContentPartPr>
              <p14:xfrm>
                <a:off x="7495489" y="1277179"/>
                <a:ext cx="120240" cy="209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000692-9C7D-4E86-8501-BC5958D1E9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86489" y="1268179"/>
                  <a:ext cx="137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437B01-205E-490A-B897-D42C663E66CA}"/>
                    </a:ext>
                  </a:extLst>
                </p14:cNvPr>
                <p14:cNvContentPartPr/>
                <p14:nvPr/>
              </p14:nvContentPartPr>
              <p14:xfrm>
                <a:off x="7658929" y="1404979"/>
                <a:ext cx="125280" cy="9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437B01-205E-490A-B897-D42C663E66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49929" y="1396339"/>
                  <a:ext cx="1429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9F6407-74C8-45F4-978E-FA5C4CE9766D}"/>
              </a:ext>
            </a:extLst>
          </p:cNvPr>
          <p:cNvGrpSpPr/>
          <p:nvPr/>
        </p:nvGrpSpPr>
        <p:grpSpPr>
          <a:xfrm>
            <a:off x="5061169" y="1802419"/>
            <a:ext cx="498240" cy="257040"/>
            <a:chOff x="5061169" y="1802419"/>
            <a:chExt cx="49824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C3B656-B577-484F-BF78-DA7411B039A7}"/>
                    </a:ext>
                  </a:extLst>
                </p14:cNvPr>
                <p14:cNvContentPartPr/>
                <p14:nvPr/>
              </p14:nvContentPartPr>
              <p14:xfrm>
                <a:off x="5116969" y="1802419"/>
                <a:ext cx="18720" cy="25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C3B656-B577-484F-BF78-DA7411B039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7969" y="1793419"/>
                  <a:ext cx="36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8E76E6-459E-47E8-85A9-45A424AC6132}"/>
                    </a:ext>
                  </a:extLst>
                </p14:cNvPr>
                <p14:cNvContentPartPr/>
                <p14:nvPr/>
              </p14:nvContentPartPr>
              <p14:xfrm>
                <a:off x="5061169" y="1928779"/>
                <a:ext cx="132120" cy="2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8E76E6-459E-47E8-85A9-45A424AC61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52529" y="1919779"/>
                  <a:ext cx="149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B604E3-53A7-452B-AF46-883F67101095}"/>
                    </a:ext>
                  </a:extLst>
                </p14:cNvPr>
                <p14:cNvContentPartPr/>
                <p14:nvPr/>
              </p14:nvContentPartPr>
              <p14:xfrm>
                <a:off x="5231809" y="1873699"/>
                <a:ext cx="91440" cy="132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B604E3-53A7-452B-AF46-883F671010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23169" y="1864699"/>
                  <a:ext cx="109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ACC18F-2849-4E04-997D-5EBF9AC0484A}"/>
                    </a:ext>
                  </a:extLst>
                </p14:cNvPr>
                <p14:cNvContentPartPr/>
                <p14:nvPr/>
              </p14:nvContentPartPr>
              <p14:xfrm>
                <a:off x="5358169" y="1908259"/>
                <a:ext cx="201240" cy="10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ACC18F-2849-4E04-997D-5EBF9AC048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49169" y="1899259"/>
                  <a:ext cx="21888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982696-7AC7-4E49-8865-FDE21F0193AD}"/>
              </a:ext>
            </a:extLst>
          </p:cNvPr>
          <p:cNvGrpSpPr/>
          <p:nvPr/>
        </p:nvGrpSpPr>
        <p:grpSpPr>
          <a:xfrm>
            <a:off x="5894929" y="1792699"/>
            <a:ext cx="370080" cy="222840"/>
            <a:chOff x="5894929" y="1792699"/>
            <a:chExt cx="37008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8C68AC-D2DB-4CCE-A83C-8D537DD4FD6D}"/>
                    </a:ext>
                  </a:extLst>
                </p14:cNvPr>
                <p14:cNvContentPartPr/>
                <p14:nvPr/>
              </p14:nvContentPartPr>
              <p14:xfrm>
                <a:off x="5941369" y="1792699"/>
                <a:ext cx="101880" cy="22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8C68AC-D2DB-4CCE-A83C-8D537DD4FD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32369" y="1784059"/>
                  <a:ext cx="119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6E51D8-EB9A-4A9D-8F9D-8AE6C1A0D2ED}"/>
                    </a:ext>
                  </a:extLst>
                </p14:cNvPr>
                <p14:cNvContentPartPr/>
                <p14:nvPr/>
              </p14:nvContentPartPr>
              <p14:xfrm>
                <a:off x="5894929" y="1895299"/>
                <a:ext cx="221400" cy="39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6E51D8-EB9A-4A9D-8F9D-8AE6C1A0D2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85929" y="1886659"/>
                  <a:ext cx="239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585BC2-B465-43D5-B30A-A1D2EC99F9C5}"/>
                    </a:ext>
                  </a:extLst>
                </p14:cNvPr>
                <p14:cNvContentPartPr/>
                <p14:nvPr/>
              </p14:nvContentPartPr>
              <p14:xfrm>
                <a:off x="6171409" y="1863979"/>
                <a:ext cx="93600" cy="73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585BC2-B465-43D5-B30A-A1D2EC99F9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62409" y="1855339"/>
                  <a:ext cx="1112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B21E679-E067-4F36-B5DD-6D143488383B}"/>
                  </a:ext>
                </a:extLst>
              </p14:cNvPr>
              <p14:cNvContentPartPr/>
              <p14:nvPr/>
            </p14:nvContentPartPr>
            <p14:xfrm>
              <a:off x="6590449" y="1736899"/>
              <a:ext cx="159120" cy="258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B21E679-E067-4F36-B5DD-6D143488383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81809" y="1727899"/>
                <a:ext cx="176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59F1FF0-19B4-4193-8FA2-E366BE4DEB97}"/>
                  </a:ext>
                </a:extLst>
              </p14:cNvPr>
              <p14:cNvContentPartPr/>
              <p14:nvPr/>
            </p14:nvContentPartPr>
            <p14:xfrm>
              <a:off x="6796009" y="1649779"/>
              <a:ext cx="160560" cy="303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59F1FF0-19B4-4193-8FA2-E366BE4DEB9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87009" y="1640779"/>
                <a:ext cx="17820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829B2BDF-7A64-4E5A-B554-7FEF0666745B}"/>
              </a:ext>
            </a:extLst>
          </p:cNvPr>
          <p:cNvGrpSpPr/>
          <p:nvPr/>
        </p:nvGrpSpPr>
        <p:grpSpPr>
          <a:xfrm>
            <a:off x="7246369" y="1729339"/>
            <a:ext cx="191160" cy="239760"/>
            <a:chOff x="7246369" y="1729339"/>
            <a:chExt cx="19116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C5ED62-7004-4D99-A6D5-454F265E6A42}"/>
                    </a:ext>
                  </a:extLst>
                </p14:cNvPr>
                <p14:cNvContentPartPr/>
                <p14:nvPr/>
              </p14:nvContentPartPr>
              <p14:xfrm>
                <a:off x="7277689" y="1729339"/>
                <a:ext cx="21240" cy="239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C5ED62-7004-4D99-A6D5-454F265E6A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69049" y="1720699"/>
                  <a:ext cx="38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9D2488C-7BE5-4FA3-AAF2-5FB6BF3E0879}"/>
                    </a:ext>
                  </a:extLst>
                </p14:cNvPr>
                <p14:cNvContentPartPr/>
                <p14:nvPr/>
              </p14:nvContentPartPr>
              <p14:xfrm>
                <a:off x="7246369" y="1877299"/>
                <a:ext cx="191160" cy="5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9D2488C-7BE5-4FA3-AAF2-5FB6BF3E08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37369" y="1868659"/>
                  <a:ext cx="20880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E9AF03-4E08-45E2-8A5F-47ED25AF9D2E}"/>
              </a:ext>
            </a:extLst>
          </p:cNvPr>
          <p:cNvGrpSpPr/>
          <p:nvPr/>
        </p:nvGrpSpPr>
        <p:grpSpPr>
          <a:xfrm>
            <a:off x="7778809" y="1649059"/>
            <a:ext cx="244800" cy="273600"/>
            <a:chOff x="7778809" y="1649059"/>
            <a:chExt cx="24480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359577-2DE7-4CB0-B0BA-F1650F231A00}"/>
                    </a:ext>
                  </a:extLst>
                </p14:cNvPr>
                <p14:cNvContentPartPr/>
                <p14:nvPr/>
              </p14:nvContentPartPr>
              <p14:xfrm>
                <a:off x="7778809" y="1649059"/>
                <a:ext cx="106560" cy="273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359577-2DE7-4CB0-B0BA-F1650F231A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70169" y="1640419"/>
                  <a:ext cx="124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860CEC-0886-40D1-B819-4AD37EB8486C}"/>
                    </a:ext>
                  </a:extLst>
                </p14:cNvPr>
                <p14:cNvContentPartPr/>
                <p14:nvPr/>
              </p14:nvContentPartPr>
              <p14:xfrm>
                <a:off x="7915609" y="1820779"/>
                <a:ext cx="108000" cy="97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860CEC-0886-40D1-B819-4AD37EB848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06609" y="1811779"/>
                  <a:ext cx="12564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CFD36E-D683-4F8E-8F8B-9A37BC36DE03}"/>
              </a:ext>
            </a:extLst>
          </p:cNvPr>
          <p:cNvGrpSpPr/>
          <p:nvPr/>
        </p:nvGrpSpPr>
        <p:grpSpPr>
          <a:xfrm>
            <a:off x="6527449" y="2078179"/>
            <a:ext cx="525600" cy="199080"/>
            <a:chOff x="6527449" y="2078179"/>
            <a:chExt cx="52560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883A59-ECE7-4341-B4E7-DAC6224D7992}"/>
                    </a:ext>
                  </a:extLst>
                </p14:cNvPr>
                <p14:cNvContentPartPr/>
                <p14:nvPr/>
              </p14:nvContentPartPr>
              <p14:xfrm>
                <a:off x="6555889" y="2078179"/>
                <a:ext cx="11520" cy="199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883A59-ECE7-4341-B4E7-DAC6224D79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46889" y="2069539"/>
                  <a:ext cx="29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F8C069-81BA-4C06-8639-DD77B4C7F98F}"/>
                    </a:ext>
                  </a:extLst>
                </p14:cNvPr>
                <p14:cNvContentPartPr/>
                <p14:nvPr/>
              </p14:nvContentPartPr>
              <p14:xfrm>
                <a:off x="6527449" y="2185819"/>
                <a:ext cx="127440" cy="12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F8C069-81BA-4C06-8639-DD77B4C7F9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18449" y="2176819"/>
                  <a:ext cx="145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C49DC3-01FD-4B9D-A77B-451784DD7D88}"/>
                    </a:ext>
                  </a:extLst>
                </p14:cNvPr>
                <p14:cNvContentPartPr/>
                <p14:nvPr/>
              </p14:nvContentPartPr>
              <p14:xfrm>
                <a:off x="6704209" y="2115979"/>
                <a:ext cx="78120" cy="145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C49DC3-01FD-4B9D-A77B-451784DD7D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95209" y="2107339"/>
                  <a:ext cx="95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3AC060-F4A5-4E7A-8B5F-66BC30AF37EF}"/>
                    </a:ext>
                  </a:extLst>
                </p14:cNvPr>
                <p14:cNvContentPartPr/>
                <p14:nvPr/>
              </p14:nvContentPartPr>
              <p14:xfrm>
                <a:off x="6833449" y="2152339"/>
                <a:ext cx="219600" cy="82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3AC060-F4A5-4E7A-8B5F-66BC30AF37E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24449" y="2143699"/>
                  <a:ext cx="23724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23E1DF-5EC2-45CC-9250-F7B64904B6A4}"/>
              </a:ext>
            </a:extLst>
          </p:cNvPr>
          <p:cNvGrpSpPr/>
          <p:nvPr/>
        </p:nvGrpSpPr>
        <p:grpSpPr>
          <a:xfrm>
            <a:off x="265249" y="3948379"/>
            <a:ext cx="719640" cy="909360"/>
            <a:chOff x="265249" y="3948379"/>
            <a:chExt cx="719640" cy="90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FFF404-41FF-457D-87C7-49AABA3A180F}"/>
                    </a:ext>
                  </a:extLst>
                </p14:cNvPr>
                <p14:cNvContentPartPr/>
                <p14:nvPr/>
              </p14:nvContentPartPr>
              <p14:xfrm>
                <a:off x="265249" y="4416379"/>
                <a:ext cx="378720" cy="422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FFF404-41FF-457D-87C7-49AABA3A18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09" y="4407739"/>
                  <a:ext cx="3963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32318E-35B4-4C3E-951D-319638ED9D6D}"/>
                    </a:ext>
                  </a:extLst>
                </p14:cNvPr>
                <p14:cNvContentPartPr/>
                <p14:nvPr/>
              </p14:nvContentPartPr>
              <p14:xfrm>
                <a:off x="498889" y="4353739"/>
                <a:ext cx="486000" cy="504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32318E-35B4-4C3E-951D-319638ED9D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0249" y="4344739"/>
                  <a:ext cx="5036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DC62F9-C1E1-4F3B-A39D-85AF0EC76EA5}"/>
                    </a:ext>
                  </a:extLst>
                </p14:cNvPr>
                <p14:cNvContentPartPr/>
                <p14:nvPr/>
              </p14:nvContentPartPr>
              <p14:xfrm>
                <a:off x="508969" y="4423939"/>
                <a:ext cx="158760" cy="294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DC62F9-C1E1-4F3B-A39D-85AF0EC76EA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9969" y="4415299"/>
                  <a:ext cx="176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E48737-4275-4CB0-963B-61FA0588FB24}"/>
                    </a:ext>
                  </a:extLst>
                </p14:cNvPr>
                <p14:cNvContentPartPr/>
                <p14:nvPr/>
              </p14:nvContentPartPr>
              <p14:xfrm>
                <a:off x="374689" y="3958819"/>
                <a:ext cx="167760" cy="282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E48737-4275-4CB0-963B-61FA0588FB2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5689" y="3950179"/>
                  <a:ext cx="1854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803459-3B3C-4B55-AC1B-35B691AB1962}"/>
                    </a:ext>
                  </a:extLst>
                </p14:cNvPr>
                <p14:cNvContentPartPr/>
                <p14:nvPr/>
              </p14:nvContentPartPr>
              <p14:xfrm>
                <a:off x="546409" y="3948379"/>
                <a:ext cx="173880" cy="263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803459-3B3C-4B55-AC1B-35B691AB19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7409" y="3939739"/>
                  <a:ext cx="19152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A74C786-3DBB-4247-B1A9-EFD33772B9A1}"/>
                  </a:ext>
                </a:extLst>
              </p14:cNvPr>
              <p14:cNvContentPartPr/>
              <p14:nvPr/>
            </p14:nvContentPartPr>
            <p14:xfrm>
              <a:off x="8937649" y="-99101"/>
              <a:ext cx="10440" cy="25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A74C786-3DBB-4247-B1A9-EFD33772B9A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29009" y="-107741"/>
                <a:ext cx="2808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9741AA7F-73DD-4A40-9378-134E3F7FA2BB}"/>
              </a:ext>
            </a:extLst>
          </p:cNvPr>
          <p:cNvGrpSpPr/>
          <p:nvPr/>
        </p:nvGrpSpPr>
        <p:grpSpPr>
          <a:xfrm>
            <a:off x="4715929" y="3644071"/>
            <a:ext cx="484560" cy="180000"/>
            <a:chOff x="4715929" y="3644071"/>
            <a:chExt cx="48456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FB9DF3-653C-4C22-B0B7-ECA592A9A72F}"/>
                    </a:ext>
                  </a:extLst>
                </p14:cNvPr>
                <p14:cNvContentPartPr/>
                <p14:nvPr/>
              </p14:nvContentPartPr>
              <p14:xfrm>
                <a:off x="4715929" y="3644071"/>
                <a:ext cx="157320" cy="18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FB9DF3-653C-4C22-B0B7-ECA592A9A7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07289" y="3635071"/>
                  <a:ext cx="174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650A564-8EDF-423F-821B-1DE8BCD38BCF}"/>
                    </a:ext>
                  </a:extLst>
                </p14:cNvPr>
                <p14:cNvContentPartPr/>
                <p14:nvPr/>
              </p14:nvContentPartPr>
              <p14:xfrm>
                <a:off x="4923289" y="3646951"/>
                <a:ext cx="169560" cy="129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650A564-8EDF-423F-821B-1DE8BCD38B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14649" y="3637951"/>
                  <a:ext cx="187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AD8E44-3AFB-4C00-866B-AC1D3CEA697F}"/>
                    </a:ext>
                  </a:extLst>
                </p14:cNvPr>
                <p14:cNvContentPartPr/>
                <p14:nvPr/>
              </p14:nvContentPartPr>
              <p14:xfrm>
                <a:off x="5125249" y="3678991"/>
                <a:ext cx="75240" cy="124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AD8E44-3AFB-4C00-866B-AC1D3CEA69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16609" y="3670351"/>
                  <a:ext cx="928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D9740C-9487-45EF-8310-72B78A696BD0}"/>
              </a:ext>
            </a:extLst>
          </p:cNvPr>
          <p:cNvGrpSpPr/>
          <p:nvPr/>
        </p:nvGrpSpPr>
        <p:grpSpPr>
          <a:xfrm>
            <a:off x="5628889" y="3531391"/>
            <a:ext cx="571320" cy="261720"/>
            <a:chOff x="5628889" y="3531391"/>
            <a:chExt cx="57132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1CD3C4D-9A64-4F5B-8E4D-D106A85664F8}"/>
                    </a:ext>
                  </a:extLst>
                </p14:cNvPr>
                <p14:cNvContentPartPr/>
                <p14:nvPr/>
              </p14:nvContentPartPr>
              <p14:xfrm>
                <a:off x="5628889" y="3608071"/>
                <a:ext cx="126000" cy="185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1CD3C4D-9A64-4F5B-8E4D-D106A85664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19889" y="3599071"/>
                  <a:ext cx="143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8489A8-8F84-4986-B491-EF9ADC3C1AC4}"/>
                    </a:ext>
                  </a:extLst>
                </p14:cNvPr>
                <p14:cNvContentPartPr/>
                <p14:nvPr/>
              </p14:nvContentPartPr>
              <p14:xfrm>
                <a:off x="5771089" y="3577471"/>
                <a:ext cx="76680" cy="206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8489A8-8F84-4986-B491-EF9ADC3C1A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62449" y="3568471"/>
                  <a:ext cx="94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76466D-936C-4B2A-AA5E-9B0FF633B17A}"/>
                    </a:ext>
                  </a:extLst>
                </p14:cNvPr>
                <p14:cNvContentPartPr/>
                <p14:nvPr/>
              </p14:nvContentPartPr>
              <p14:xfrm>
                <a:off x="5878369" y="3531391"/>
                <a:ext cx="321840" cy="235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76466D-936C-4B2A-AA5E-9B0FF633B1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69369" y="3522751"/>
                  <a:ext cx="33948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40D305-12DB-49D7-8BE0-A6CDD67CD137}"/>
              </a:ext>
            </a:extLst>
          </p:cNvPr>
          <p:cNvGrpSpPr/>
          <p:nvPr/>
        </p:nvGrpSpPr>
        <p:grpSpPr>
          <a:xfrm>
            <a:off x="6478489" y="3541111"/>
            <a:ext cx="631440" cy="219240"/>
            <a:chOff x="6478489" y="3541111"/>
            <a:chExt cx="63144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0900B4E-AD07-4AB8-8636-68199E754CD4}"/>
                    </a:ext>
                  </a:extLst>
                </p14:cNvPr>
                <p14:cNvContentPartPr/>
                <p14:nvPr/>
              </p14:nvContentPartPr>
              <p14:xfrm>
                <a:off x="6478489" y="3613471"/>
                <a:ext cx="199440" cy="146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0900B4E-AD07-4AB8-8636-68199E754CD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69489" y="3604471"/>
                  <a:ext cx="217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8467A4-E360-4E90-BE49-21FDF7B583E6}"/>
                    </a:ext>
                  </a:extLst>
                </p14:cNvPr>
                <p14:cNvContentPartPr/>
                <p14:nvPr/>
              </p14:nvContentPartPr>
              <p14:xfrm>
                <a:off x="6738409" y="3587911"/>
                <a:ext cx="126360" cy="147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8467A4-E360-4E90-BE49-21FDF7B583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29409" y="3578911"/>
                  <a:ext cx="144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2DD5CA-9DEF-45A8-8419-BF56DC510D01}"/>
                    </a:ext>
                  </a:extLst>
                </p14:cNvPr>
                <p14:cNvContentPartPr/>
                <p14:nvPr/>
              </p14:nvContentPartPr>
              <p14:xfrm>
                <a:off x="6931009" y="3577471"/>
                <a:ext cx="51120" cy="139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2DD5CA-9DEF-45A8-8419-BF56DC510D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22009" y="3568471"/>
                  <a:ext cx="68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EA3CCA7-253E-4D35-AEF6-8656B9259BE7}"/>
                    </a:ext>
                  </a:extLst>
                </p14:cNvPr>
                <p14:cNvContentPartPr/>
                <p14:nvPr/>
              </p14:nvContentPartPr>
              <p14:xfrm>
                <a:off x="7032529" y="3541111"/>
                <a:ext cx="77400" cy="185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EA3CCA7-253E-4D35-AEF6-8656B9259B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23529" y="3532111"/>
                  <a:ext cx="9504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E043E32-605A-4A84-85BE-C0970B0C5726}"/>
              </a:ext>
            </a:extLst>
          </p:cNvPr>
          <p:cNvGrpSpPr/>
          <p:nvPr/>
        </p:nvGrpSpPr>
        <p:grpSpPr>
          <a:xfrm>
            <a:off x="7454449" y="3516991"/>
            <a:ext cx="303120" cy="211680"/>
            <a:chOff x="7454449" y="3516991"/>
            <a:chExt cx="30312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F8DD12-041F-4638-B77A-2BD9DA90E268}"/>
                    </a:ext>
                  </a:extLst>
                </p14:cNvPr>
                <p14:cNvContentPartPr/>
                <p14:nvPr/>
              </p14:nvContentPartPr>
              <p14:xfrm>
                <a:off x="7454449" y="3516991"/>
                <a:ext cx="115920" cy="201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F8DD12-041F-4638-B77A-2BD9DA90E26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45809" y="3507991"/>
                  <a:ext cx="133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238FA3C-EFEA-40D1-B024-328E15161452}"/>
                    </a:ext>
                  </a:extLst>
                </p14:cNvPr>
                <p14:cNvContentPartPr/>
                <p14:nvPr/>
              </p14:nvContentPartPr>
              <p14:xfrm>
                <a:off x="7621489" y="3635071"/>
                <a:ext cx="136080" cy="93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238FA3C-EFEA-40D1-B024-328E151614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12489" y="3626071"/>
                  <a:ext cx="1537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8F12B43-4136-41C6-87A7-8B1D44FCC684}"/>
              </a:ext>
            </a:extLst>
          </p:cNvPr>
          <p:cNvGrpSpPr/>
          <p:nvPr/>
        </p:nvGrpSpPr>
        <p:grpSpPr>
          <a:xfrm>
            <a:off x="4083409" y="3543271"/>
            <a:ext cx="502560" cy="320760"/>
            <a:chOff x="4083409" y="3543271"/>
            <a:chExt cx="50256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3201EC7-73AD-4479-8C16-DFE7F2834479}"/>
                    </a:ext>
                  </a:extLst>
                </p14:cNvPr>
                <p14:cNvContentPartPr/>
                <p14:nvPr/>
              </p14:nvContentPartPr>
              <p14:xfrm>
                <a:off x="4083409" y="3723271"/>
                <a:ext cx="151920" cy="140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3201EC7-73AD-4479-8C16-DFE7F28344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74769" y="3714631"/>
                  <a:ext cx="169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BE1B2F-E05D-44A6-9487-88EBC4EAD125}"/>
                    </a:ext>
                  </a:extLst>
                </p14:cNvPr>
                <p14:cNvContentPartPr/>
                <p14:nvPr/>
              </p14:nvContentPartPr>
              <p14:xfrm>
                <a:off x="4225969" y="3676471"/>
                <a:ext cx="115560" cy="171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BE1B2F-E05D-44A6-9487-88EBC4EAD1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17329" y="3667831"/>
                  <a:ext cx="133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D0A477A-34C6-4708-A16F-BA4954E65ADB}"/>
                    </a:ext>
                  </a:extLst>
                </p14:cNvPr>
                <p14:cNvContentPartPr/>
                <p14:nvPr/>
              </p14:nvContentPartPr>
              <p14:xfrm>
                <a:off x="4353409" y="3543271"/>
                <a:ext cx="168480" cy="180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D0A477A-34C6-4708-A16F-BA4954E65A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44409" y="3534271"/>
                  <a:ext cx="186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4D9111F-7614-4644-BE8B-2658C061A8D1}"/>
                    </a:ext>
                  </a:extLst>
                </p14:cNvPr>
                <p14:cNvContentPartPr/>
                <p14:nvPr/>
              </p14:nvContentPartPr>
              <p14:xfrm>
                <a:off x="4447729" y="3581071"/>
                <a:ext cx="138240" cy="195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4D9111F-7614-4644-BE8B-2658C061A8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39089" y="3572071"/>
                  <a:ext cx="1558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417612B-F786-47BE-9CEA-BA445DFFE793}"/>
              </a:ext>
            </a:extLst>
          </p:cNvPr>
          <p:cNvGrpSpPr/>
          <p:nvPr/>
        </p:nvGrpSpPr>
        <p:grpSpPr>
          <a:xfrm>
            <a:off x="4716649" y="3975271"/>
            <a:ext cx="514800" cy="280440"/>
            <a:chOff x="4716649" y="3975271"/>
            <a:chExt cx="51480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058C29-45DC-4AA0-9560-2DB68D7FF7F6}"/>
                    </a:ext>
                  </a:extLst>
                </p14:cNvPr>
                <p14:cNvContentPartPr/>
                <p14:nvPr/>
              </p14:nvContentPartPr>
              <p14:xfrm>
                <a:off x="4742209" y="3975271"/>
                <a:ext cx="20160" cy="280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058C29-45DC-4AA0-9560-2DB68D7FF7F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33569" y="3966271"/>
                  <a:ext cx="37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26E405-4AA9-4904-94FD-54985AE64483}"/>
                    </a:ext>
                  </a:extLst>
                </p14:cNvPr>
                <p14:cNvContentPartPr/>
                <p14:nvPr/>
              </p14:nvContentPartPr>
              <p14:xfrm>
                <a:off x="4716649" y="4126111"/>
                <a:ext cx="150480" cy="35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26E405-4AA9-4904-94FD-54985AE6448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07649" y="4117471"/>
                  <a:ext cx="168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A6504F-C6CD-4F43-BA77-3AC841A577F3}"/>
                    </a:ext>
                  </a:extLst>
                </p14:cNvPr>
                <p14:cNvContentPartPr/>
                <p14:nvPr/>
              </p14:nvContentPartPr>
              <p14:xfrm>
                <a:off x="4921489" y="4091551"/>
                <a:ext cx="64080" cy="103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A6504F-C6CD-4F43-BA77-3AC841A577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12489" y="4082551"/>
                  <a:ext cx="81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7D60304-977B-4C7A-B7A6-485E1524AC9B}"/>
                    </a:ext>
                  </a:extLst>
                </p14:cNvPr>
                <p14:cNvContentPartPr/>
                <p14:nvPr/>
              </p14:nvContentPartPr>
              <p14:xfrm>
                <a:off x="5052169" y="4108471"/>
                <a:ext cx="179280" cy="84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7D60304-977B-4C7A-B7A6-485E1524AC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43529" y="4099471"/>
                  <a:ext cx="1969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18A4C6-4D3A-41CA-8DE0-A7E20C17C599}"/>
              </a:ext>
            </a:extLst>
          </p:cNvPr>
          <p:cNvGrpSpPr/>
          <p:nvPr/>
        </p:nvGrpSpPr>
        <p:grpSpPr>
          <a:xfrm>
            <a:off x="5687929" y="3977071"/>
            <a:ext cx="317880" cy="250200"/>
            <a:chOff x="5687929" y="3977071"/>
            <a:chExt cx="31788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85F886-1E1C-483F-BFFF-B89816B8649B}"/>
                    </a:ext>
                  </a:extLst>
                </p14:cNvPr>
                <p14:cNvContentPartPr/>
                <p14:nvPr/>
              </p14:nvContentPartPr>
              <p14:xfrm>
                <a:off x="5699089" y="3977071"/>
                <a:ext cx="118800" cy="250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85F886-1E1C-483F-BFFF-B89816B864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90449" y="3968431"/>
                  <a:ext cx="136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770C7C0-CFDA-4D84-A276-1971A3EF67DE}"/>
                    </a:ext>
                  </a:extLst>
                </p14:cNvPr>
                <p14:cNvContentPartPr/>
                <p14:nvPr/>
              </p14:nvContentPartPr>
              <p14:xfrm>
                <a:off x="5687929" y="4108111"/>
                <a:ext cx="207360" cy="78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770C7C0-CFDA-4D84-A276-1971A3EF67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78929" y="4099471"/>
                  <a:ext cx="225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3072F98-41ED-4AA7-97E1-32BEA7B35CE4}"/>
                    </a:ext>
                  </a:extLst>
                </p14:cNvPr>
                <p14:cNvContentPartPr/>
                <p14:nvPr/>
              </p14:nvContentPartPr>
              <p14:xfrm>
                <a:off x="5925169" y="4108111"/>
                <a:ext cx="80640" cy="77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3072F98-41ED-4AA7-97E1-32BEA7B35C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16529" y="4099471"/>
                  <a:ext cx="9828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FE54E4-46C4-40EF-942D-DFB402F1BFD6}"/>
              </a:ext>
            </a:extLst>
          </p:cNvPr>
          <p:cNvGrpSpPr/>
          <p:nvPr/>
        </p:nvGrpSpPr>
        <p:grpSpPr>
          <a:xfrm>
            <a:off x="6344929" y="3954391"/>
            <a:ext cx="133920" cy="254520"/>
            <a:chOff x="6344929" y="3954391"/>
            <a:chExt cx="13392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8767FA-FB6D-4D3A-8324-9407D5DD6AE9}"/>
                    </a:ext>
                  </a:extLst>
                </p14:cNvPr>
                <p14:cNvContentPartPr/>
                <p14:nvPr/>
              </p14:nvContentPartPr>
              <p14:xfrm>
                <a:off x="6344929" y="3954391"/>
                <a:ext cx="24840" cy="254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8767FA-FB6D-4D3A-8324-9407D5DD6A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36289" y="3945751"/>
                  <a:ext cx="42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DCAA6B3-9F61-413C-9325-5CF2A1B3492D}"/>
                    </a:ext>
                  </a:extLst>
                </p14:cNvPr>
                <p14:cNvContentPartPr/>
                <p14:nvPr/>
              </p14:nvContentPartPr>
              <p14:xfrm>
                <a:off x="6448969" y="3957631"/>
                <a:ext cx="29880" cy="235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DCAA6B3-9F61-413C-9325-5CF2A1B349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40329" y="3948631"/>
                  <a:ext cx="4752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4942B4-EBE9-461B-B176-4F855136933C}"/>
              </a:ext>
            </a:extLst>
          </p:cNvPr>
          <p:cNvGrpSpPr/>
          <p:nvPr/>
        </p:nvGrpSpPr>
        <p:grpSpPr>
          <a:xfrm>
            <a:off x="6850009" y="3961591"/>
            <a:ext cx="203040" cy="253440"/>
            <a:chOff x="6850009" y="3961591"/>
            <a:chExt cx="20304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5CFA967-E65E-4CCD-8AA4-EF2B76EEA8FD}"/>
                    </a:ext>
                  </a:extLst>
                </p14:cNvPr>
                <p14:cNvContentPartPr/>
                <p14:nvPr/>
              </p14:nvContentPartPr>
              <p14:xfrm>
                <a:off x="6880969" y="3961591"/>
                <a:ext cx="15480" cy="253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CFA967-E65E-4CCD-8AA4-EF2B76EEA8F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72329" y="3952951"/>
                  <a:ext cx="33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D454FEB-9AD6-4536-8968-BC2D704D24AD}"/>
                    </a:ext>
                  </a:extLst>
                </p14:cNvPr>
                <p14:cNvContentPartPr/>
                <p14:nvPr/>
              </p14:nvContentPartPr>
              <p14:xfrm>
                <a:off x="6850009" y="4070671"/>
                <a:ext cx="203040" cy="91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D454FEB-9AD6-4536-8968-BC2D704D24A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41009" y="4061671"/>
                  <a:ext cx="22068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D70693F-F69C-4158-8085-5B16C52B418E}"/>
                  </a:ext>
                </a:extLst>
              </p14:cNvPr>
              <p14:cNvContentPartPr/>
              <p14:nvPr/>
            </p14:nvContentPartPr>
            <p14:xfrm>
              <a:off x="7346809" y="3956911"/>
              <a:ext cx="259920" cy="215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D70693F-F69C-4158-8085-5B16C52B418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337809" y="3948271"/>
                <a:ext cx="27756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98E222-2A56-418C-9A9D-FFACE0EFAE11}"/>
              </a:ext>
            </a:extLst>
          </p:cNvPr>
          <p:cNvGrpSpPr/>
          <p:nvPr/>
        </p:nvGrpSpPr>
        <p:grpSpPr>
          <a:xfrm>
            <a:off x="6095809" y="4337791"/>
            <a:ext cx="596160" cy="300600"/>
            <a:chOff x="6095809" y="4337791"/>
            <a:chExt cx="59616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0D0072-E8E2-4A93-A822-8CF3A5BC83AD}"/>
                    </a:ext>
                  </a:extLst>
                </p14:cNvPr>
                <p14:cNvContentPartPr/>
                <p14:nvPr/>
              </p14:nvContentPartPr>
              <p14:xfrm>
                <a:off x="6164569" y="4337791"/>
                <a:ext cx="51120" cy="300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0D0072-E8E2-4A93-A822-8CF3A5BC83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55929" y="4329151"/>
                  <a:ext cx="68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92A2D8E-B01B-4255-9441-438DDEC14B14}"/>
                    </a:ext>
                  </a:extLst>
                </p14:cNvPr>
                <p14:cNvContentPartPr/>
                <p14:nvPr/>
              </p14:nvContentPartPr>
              <p14:xfrm>
                <a:off x="6095809" y="4492951"/>
                <a:ext cx="210960" cy="33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92A2D8E-B01B-4255-9441-438DDEC14B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86809" y="4484311"/>
                  <a:ext cx="228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B0A2AA0-66F6-4753-AE29-D4CE033B8CF0}"/>
                    </a:ext>
                  </a:extLst>
                </p14:cNvPr>
                <p14:cNvContentPartPr/>
                <p14:nvPr/>
              </p14:nvContentPartPr>
              <p14:xfrm>
                <a:off x="6317569" y="4474951"/>
                <a:ext cx="68400" cy="145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B0A2AA0-66F6-4753-AE29-D4CE033B8CF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08569" y="4466311"/>
                  <a:ext cx="86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6C5EB09-94B7-4E64-89D3-0DC4BB2A776F}"/>
                    </a:ext>
                  </a:extLst>
                </p14:cNvPr>
                <p14:cNvContentPartPr/>
                <p14:nvPr/>
              </p14:nvContentPartPr>
              <p14:xfrm>
                <a:off x="6444649" y="4496911"/>
                <a:ext cx="247320" cy="128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6C5EB09-94B7-4E64-89D3-0DC4BB2A77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36009" y="4488271"/>
                  <a:ext cx="2649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8D05A24-BEAF-4536-86E9-59A2A8C23F28}"/>
              </a:ext>
            </a:extLst>
          </p:cNvPr>
          <p:cNvGrpSpPr/>
          <p:nvPr/>
        </p:nvGrpSpPr>
        <p:grpSpPr>
          <a:xfrm>
            <a:off x="1987489" y="3866551"/>
            <a:ext cx="150840" cy="240120"/>
            <a:chOff x="1987489" y="3866551"/>
            <a:chExt cx="15084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7D7E31E-E086-4E7D-A4C6-A6EAA6C547A7}"/>
                    </a:ext>
                  </a:extLst>
                </p14:cNvPr>
                <p14:cNvContentPartPr/>
                <p14:nvPr/>
              </p14:nvContentPartPr>
              <p14:xfrm>
                <a:off x="1987489" y="3874111"/>
                <a:ext cx="41400" cy="232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7D7E31E-E086-4E7D-A4C6-A6EAA6C547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78849" y="3865111"/>
                  <a:ext cx="59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BE1E3C0-F0C5-444A-A763-8DCB365AD970}"/>
                    </a:ext>
                  </a:extLst>
                </p14:cNvPr>
                <p14:cNvContentPartPr/>
                <p14:nvPr/>
              </p14:nvContentPartPr>
              <p14:xfrm>
                <a:off x="2088289" y="3866551"/>
                <a:ext cx="50040" cy="214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BE1E3C0-F0C5-444A-A763-8DCB365AD9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79649" y="3857551"/>
                  <a:ext cx="676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2290640-8224-44DC-A5CA-E0E134BBD280}"/>
              </a:ext>
            </a:extLst>
          </p:cNvPr>
          <p:cNvGrpSpPr/>
          <p:nvPr/>
        </p:nvGrpSpPr>
        <p:grpSpPr>
          <a:xfrm>
            <a:off x="1704529" y="4451551"/>
            <a:ext cx="672480" cy="353160"/>
            <a:chOff x="1704529" y="4451551"/>
            <a:chExt cx="67248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1EACEC4-E635-47A6-8B0F-6A3E13CD7E32}"/>
                    </a:ext>
                  </a:extLst>
                </p14:cNvPr>
                <p14:cNvContentPartPr/>
                <p14:nvPr/>
              </p14:nvContentPartPr>
              <p14:xfrm>
                <a:off x="1708489" y="4451551"/>
                <a:ext cx="321120" cy="353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1EACEC4-E635-47A6-8B0F-6A3E13CD7E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699489" y="4442911"/>
                  <a:ext cx="338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5136DD-965A-4B9E-8BEE-DE524DB2DFDA}"/>
                    </a:ext>
                  </a:extLst>
                </p14:cNvPr>
                <p14:cNvContentPartPr/>
                <p14:nvPr/>
              </p14:nvContentPartPr>
              <p14:xfrm>
                <a:off x="1972009" y="4459831"/>
                <a:ext cx="405000" cy="330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5136DD-965A-4B9E-8BEE-DE524DB2DF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63009" y="4451191"/>
                  <a:ext cx="422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77EB1BE-C1B8-49D3-8EDB-E388B20BCC34}"/>
                    </a:ext>
                  </a:extLst>
                </p14:cNvPr>
                <p14:cNvContentPartPr/>
                <p14:nvPr/>
              </p14:nvContentPartPr>
              <p14:xfrm>
                <a:off x="1704529" y="4513111"/>
                <a:ext cx="320760" cy="262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77EB1BE-C1B8-49D3-8EDB-E388B20BCC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95889" y="4504111"/>
                  <a:ext cx="338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0605C06-C3AA-4F1B-BF4D-87458D03DEF9}"/>
                    </a:ext>
                  </a:extLst>
                </p14:cNvPr>
                <p14:cNvContentPartPr/>
                <p14:nvPr/>
              </p14:nvContentPartPr>
              <p14:xfrm>
                <a:off x="1983529" y="4515271"/>
                <a:ext cx="369000" cy="237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0605C06-C3AA-4F1B-BF4D-87458D03DE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74529" y="4506271"/>
                  <a:ext cx="386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BAC53B1-9015-4223-971E-13799941C132}"/>
                    </a:ext>
                  </a:extLst>
                </p14:cNvPr>
                <p14:cNvContentPartPr/>
                <p14:nvPr/>
              </p14:nvContentPartPr>
              <p14:xfrm>
                <a:off x="1742329" y="4482871"/>
                <a:ext cx="230760" cy="303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BAC53B1-9015-4223-971E-13799941C13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33329" y="4473871"/>
                  <a:ext cx="248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73CE916-B67D-48C9-91A4-80FE74AB9C5D}"/>
                    </a:ext>
                  </a:extLst>
                </p14:cNvPr>
                <p14:cNvContentPartPr/>
                <p14:nvPr/>
              </p14:nvContentPartPr>
              <p14:xfrm>
                <a:off x="1997569" y="4502671"/>
                <a:ext cx="318600" cy="259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73CE916-B67D-48C9-91A4-80FE74AB9C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88569" y="4493671"/>
                  <a:ext cx="33624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C9FA08A-A9BA-4B4D-A2F9-D9E2ED2844A9}"/>
                  </a:ext>
                </a:extLst>
              </p14:cNvPr>
              <p14:cNvContentPartPr/>
              <p14:nvPr/>
            </p14:nvContentPartPr>
            <p14:xfrm>
              <a:off x="2734489" y="953071"/>
              <a:ext cx="1324440" cy="435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C9FA08A-A9BA-4B4D-A2F9-D9E2ED2844A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725489" y="944071"/>
                <a:ext cx="134208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BF35AC2-22D1-42B7-9639-33AABACA2244}"/>
              </a:ext>
            </a:extLst>
          </p:cNvPr>
          <p:cNvGrpSpPr/>
          <p:nvPr/>
        </p:nvGrpSpPr>
        <p:grpSpPr>
          <a:xfrm>
            <a:off x="3768409" y="2332591"/>
            <a:ext cx="685080" cy="823320"/>
            <a:chOff x="3768409" y="2332591"/>
            <a:chExt cx="685080" cy="82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934558-0CEE-4CA6-AE81-D5FC41F5190F}"/>
                    </a:ext>
                  </a:extLst>
                </p14:cNvPr>
                <p14:cNvContentPartPr/>
                <p14:nvPr/>
              </p14:nvContentPartPr>
              <p14:xfrm>
                <a:off x="3768409" y="2332591"/>
                <a:ext cx="254160" cy="823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934558-0CEE-4CA6-AE81-D5FC41F5190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59769" y="2323591"/>
                  <a:ext cx="27180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9D835D-66D2-400A-BCA5-A020700BEBCC}"/>
                    </a:ext>
                  </a:extLst>
                </p14:cNvPr>
                <p14:cNvContentPartPr/>
                <p14:nvPr/>
              </p14:nvContentPartPr>
              <p14:xfrm>
                <a:off x="4043089" y="2618431"/>
                <a:ext cx="29880" cy="212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9D835D-66D2-400A-BCA5-A020700BEBC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34449" y="2609791"/>
                  <a:ext cx="47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20C571D-8F4B-46FB-9D54-44386A4E2D63}"/>
                    </a:ext>
                  </a:extLst>
                </p14:cNvPr>
                <p14:cNvContentPartPr/>
                <p14:nvPr/>
              </p14:nvContentPartPr>
              <p14:xfrm>
                <a:off x="4007089" y="2747311"/>
                <a:ext cx="196920" cy="38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20C571D-8F4B-46FB-9D54-44386A4E2D6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98089" y="2738671"/>
                  <a:ext cx="214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A4D2D95-625A-4049-BEB0-5EE084A40A86}"/>
                    </a:ext>
                  </a:extLst>
                </p14:cNvPr>
                <p14:cNvContentPartPr/>
                <p14:nvPr/>
              </p14:nvContentPartPr>
              <p14:xfrm>
                <a:off x="4202209" y="2698711"/>
                <a:ext cx="251280" cy="98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A4D2D95-625A-4049-BEB0-5EE084A40A8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93569" y="2690071"/>
                  <a:ext cx="26892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968A950-8CD8-40E9-AEE4-8A05F0DE4EFB}"/>
              </a:ext>
            </a:extLst>
          </p:cNvPr>
          <p:cNvGrpSpPr/>
          <p:nvPr/>
        </p:nvGrpSpPr>
        <p:grpSpPr>
          <a:xfrm>
            <a:off x="4099969" y="712591"/>
            <a:ext cx="622800" cy="245160"/>
            <a:chOff x="4099969" y="712591"/>
            <a:chExt cx="62280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75C12C5-B1A6-4D6D-8524-521F4789B0CF}"/>
                    </a:ext>
                  </a:extLst>
                </p14:cNvPr>
                <p14:cNvContentPartPr/>
                <p14:nvPr/>
              </p14:nvContentPartPr>
              <p14:xfrm>
                <a:off x="4099969" y="712591"/>
                <a:ext cx="103320" cy="216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75C12C5-B1A6-4D6D-8524-521F4789B0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91329" y="703951"/>
                  <a:ext cx="120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F3CC443-5BC9-405A-AE2A-1031C7DEFCBD}"/>
                    </a:ext>
                  </a:extLst>
                </p14:cNvPr>
                <p14:cNvContentPartPr/>
                <p14:nvPr/>
              </p14:nvContentPartPr>
              <p14:xfrm>
                <a:off x="4344049" y="743911"/>
                <a:ext cx="16920" cy="213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F3CC443-5BC9-405A-AE2A-1031C7DEFC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35049" y="735271"/>
                  <a:ext cx="34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217DFB-BACD-494C-BBA9-14512D79B827}"/>
                    </a:ext>
                  </a:extLst>
                </p14:cNvPr>
                <p14:cNvContentPartPr/>
                <p14:nvPr/>
              </p14:nvContentPartPr>
              <p14:xfrm>
                <a:off x="4313089" y="824911"/>
                <a:ext cx="205200" cy="66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217DFB-BACD-494C-BBA9-14512D79B82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04089" y="816271"/>
                  <a:ext cx="222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378F74-6159-4483-B71D-735792DB2B15}"/>
                    </a:ext>
                  </a:extLst>
                </p14:cNvPr>
                <p14:cNvContentPartPr/>
                <p14:nvPr/>
              </p14:nvContentPartPr>
              <p14:xfrm>
                <a:off x="4556449" y="804031"/>
                <a:ext cx="166320" cy="86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378F74-6159-4483-B71D-735792DB2B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47809" y="795391"/>
                  <a:ext cx="183960" cy="10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024D09-6EE2-495C-B272-F9BF65BF9981}"/>
                  </a:ext>
                </a:extLst>
              </p14:cNvPr>
              <p14:cNvContentPartPr/>
              <p14:nvPr/>
            </p14:nvContentPartPr>
            <p14:xfrm>
              <a:off x="3945169" y="1536739"/>
              <a:ext cx="3678840" cy="5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024D09-6EE2-495C-B272-F9BF65BF99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6169" y="1528099"/>
                <a:ext cx="36964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90F279-C80E-4844-854E-C23F7E721D36}"/>
                  </a:ext>
                </a:extLst>
              </p14:cNvPr>
              <p14:cNvContentPartPr/>
              <p14:nvPr/>
            </p14:nvContentPartPr>
            <p14:xfrm>
              <a:off x="4910329" y="1452139"/>
              <a:ext cx="34560" cy="19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90F279-C80E-4844-854E-C23F7E721D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1689" y="1443139"/>
                <a:ext cx="522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0A7ECD-9751-431C-A7DE-36A8A1A6426C}"/>
                  </a:ext>
                </a:extLst>
              </p14:cNvPr>
              <p14:cNvContentPartPr/>
              <p14:nvPr/>
            </p14:nvContentPartPr>
            <p14:xfrm>
              <a:off x="4834009" y="1829419"/>
              <a:ext cx="133560" cy="149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0A7ECD-9751-431C-A7DE-36A8A1A642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5369" y="1820779"/>
                <a:ext cx="15120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1A871BA-3FAB-48BE-B9C8-148E6AC31126}"/>
              </a:ext>
            </a:extLst>
          </p:cNvPr>
          <p:cNvGrpSpPr/>
          <p:nvPr/>
        </p:nvGrpSpPr>
        <p:grpSpPr>
          <a:xfrm>
            <a:off x="3482929" y="1442059"/>
            <a:ext cx="972360" cy="603360"/>
            <a:chOff x="3482929" y="1442059"/>
            <a:chExt cx="97236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8409C5-D505-4E17-957A-7080C3270A1F}"/>
                    </a:ext>
                  </a:extLst>
                </p14:cNvPr>
                <p14:cNvContentPartPr/>
                <p14:nvPr/>
              </p14:nvContentPartPr>
              <p14:xfrm>
                <a:off x="4393369" y="1442059"/>
                <a:ext cx="16200" cy="28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8409C5-D505-4E17-957A-7080C3270A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84729" y="1433059"/>
                  <a:ext cx="33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1C7734-5558-463B-99D3-8C026E8F50CA}"/>
                    </a:ext>
                  </a:extLst>
                </p14:cNvPr>
                <p14:cNvContentPartPr/>
                <p14:nvPr/>
              </p14:nvContentPartPr>
              <p14:xfrm>
                <a:off x="4165489" y="1957579"/>
                <a:ext cx="182160" cy="56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1C7734-5558-463B-99D3-8C026E8F50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6489" y="1948939"/>
                  <a:ext cx="199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D11029-A01E-4973-9EDF-95B19ACBE2F0}"/>
                    </a:ext>
                  </a:extLst>
                </p14:cNvPr>
                <p14:cNvContentPartPr/>
                <p14:nvPr/>
              </p14:nvContentPartPr>
              <p14:xfrm>
                <a:off x="4422529" y="1816099"/>
                <a:ext cx="32760" cy="212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D11029-A01E-4973-9EDF-95B19ACBE2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3529" y="1807099"/>
                  <a:ext cx="50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ED292D-06EE-4D29-9A7E-BC48B52951A4}"/>
                    </a:ext>
                  </a:extLst>
                </p14:cNvPr>
                <p14:cNvContentPartPr/>
                <p14:nvPr/>
              </p14:nvContentPartPr>
              <p14:xfrm>
                <a:off x="3708649" y="2019139"/>
                <a:ext cx="122040" cy="2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ED292D-06EE-4D29-9A7E-BC48B52951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9649" y="2010139"/>
                  <a:ext cx="139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E5018D-23C1-4431-ADB7-F86AFF587C66}"/>
                    </a:ext>
                  </a:extLst>
                </p14:cNvPr>
                <p14:cNvContentPartPr/>
                <p14:nvPr/>
              </p14:nvContentPartPr>
              <p14:xfrm>
                <a:off x="3890449" y="1938499"/>
                <a:ext cx="98640" cy="9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E5018D-23C1-4431-ADB7-F86AFF587C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81449" y="1929499"/>
                  <a:ext cx="116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8967D7-4975-4B1F-94F7-AB6A7A5EE322}"/>
                    </a:ext>
                  </a:extLst>
                </p14:cNvPr>
                <p14:cNvContentPartPr/>
                <p14:nvPr/>
              </p14:nvContentPartPr>
              <p14:xfrm>
                <a:off x="3993769" y="1488859"/>
                <a:ext cx="20520" cy="29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8967D7-4975-4B1F-94F7-AB6A7A5EE3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4769" y="1480219"/>
                  <a:ext cx="38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EE350E-D86C-48B7-8AD4-BA56BB2D32C3}"/>
                    </a:ext>
                  </a:extLst>
                </p14:cNvPr>
                <p14:cNvContentPartPr/>
                <p14:nvPr/>
              </p14:nvContentPartPr>
              <p14:xfrm>
                <a:off x="3482929" y="1537819"/>
                <a:ext cx="500040" cy="9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EE350E-D86C-48B7-8AD4-BA56BB2D32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4289" y="1528819"/>
                  <a:ext cx="51768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DE4F0E-8328-4FD9-B5F1-FB6A17A29B8E}"/>
                  </a:ext>
                </a:extLst>
              </p14:cNvPr>
              <p14:cNvContentPartPr/>
              <p14:nvPr/>
            </p14:nvContentPartPr>
            <p14:xfrm>
              <a:off x="5389849" y="1473019"/>
              <a:ext cx="45000" cy="21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DE4F0E-8328-4FD9-B5F1-FB6A17A29B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80849" y="1464019"/>
                <a:ext cx="626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4C341CA-16A0-44C5-B6F9-73395395E36C}"/>
                  </a:ext>
                </a:extLst>
              </p14:cNvPr>
              <p14:cNvContentPartPr/>
              <p14:nvPr/>
            </p14:nvContentPartPr>
            <p14:xfrm>
              <a:off x="5442409" y="1824019"/>
              <a:ext cx="10440" cy="13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4C341CA-16A0-44C5-B6F9-73395395E3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3769" y="1815379"/>
                <a:ext cx="2808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86F6780-114C-42A4-950D-BB9B6C66CBD2}"/>
              </a:ext>
            </a:extLst>
          </p:cNvPr>
          <p:cNvGrpSpPr/>
          <p:nvPr/>
        </p:nvGrpSpPr>
        <p:grpSpPr>
          <a:xfrm>
            <a:off x="5824729" y="1491379"/>
            <a:ext cx="124920" cy="423360"/>
            <a:chOff x="5824729" y="1491379"/>
            <a:chExt cx="12492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21DD3C-3886-42DC-BE33-FF3F68D47FDF}"/>
                    </a:ext>
                  </a:extLst>
                </p14:cNvPr>
                <p14:cNvContentPartPr/>
                <p14:nvPr/>
              </p14:nvContentPartPr>
              <p14:xfrm>
                <a:off x="5824729" y="1491379"/>
                <a:ext cx="25920" cy="219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21DD3C-3886-42DC-BE33-FF3F68D47F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16089" y="1482739"/>
                  <a:ext cx="43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748572-5207-4E1D-87A3-8980539F589B}"/>
                    </a:ext>
                  </a:extLst>
                </p14:cNvPr>
                <p14:cNvContentPartPr/>
                <p14:nvPr/>
              </p14:nvContentPartPr>
              <p14:xfrm>
                <a:off x="5847049" y="1774339"/>
                <a:ext cx="102600" cy="140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748572-5207-4E1D-87A3-8980539F58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8409" y="1765699"/>
                  <a:ext cx="1202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487267-B2BE-4508-9116-A379E186ED21}"/>
                  </a:ext>
                </a:extLst>
              </p14:cNvPr>
              <p14:cNvContentPartPr/>
              <p14:nvPr/>
            </p14:nvContentPartPr>
            <p14:xfrm>
              <a:off x="6274009" y="1454659"/>
              <a:ext cx="28800" cy="238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487267-B2BE-4508-9116-A379E186ED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5369" y="1446019"/>
                <a:ext cx="464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F3EF74E-595F-4BEC-BE65-9C07722A94A6}"/>
                  </a:ext>
                </a:extLst>
              </p14:cNvPr>
              <p14:cNvContentPartPr/>
              <p14:nvPr/>
            </p14:nvContentPartPr>
            <p14:xfrm>
              <a:off x="6266809" y="1810699"/>
              <a:ext cx="104040" cy="178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F3EF74E-595F-4BEC-BE65-9C07722A94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58169" y="1802059"/>
                <a:ext cx="12168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6481EA9-D4D1-498B-BBA4-4C41A84E0227}"/>
              </a:ext>
            </a:extLst>
          </p:cNvPr>
          <p:cNvGrpSpPr/>
          <p:nvPr/>
        </p:nvGrpSpPr>
        <p:grpSpPr>
          <a:xfrm>
            <a:off x="6761449" y="1472659"/>
            <a:ext cx="115560" cy="458280"/>
            <a:chOff x="6761449" y="1472659"/>
            <a:chExt cx="11556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B8E2DB-ED22-4538-94D4-3F32B4A73CC3}"/>
                    </a:ext>
                  </a:extLst>
                </p14:cNvPr>
                <p14:cNvContentPartPr/>
                <p14:nvPr/>
              </p14:nvContentPartPr>
              <p14:xfrm>
                <a:off x="6785929" y="1472659"/>
                <a:ext cx="26280" cy="19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B8E2DB-ED22-4538-94D4-3F32B4A73C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76929" y="1464019"/>
                  <a:ext cx="43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A1F038-32C8-439E-8EAD-3C9E640C5E9D}"/>
                    </a:ext>
                  </a:extLst>
                </p14:cNvPr>
                <p14:cNvContentPartPr/>
                <p14:nvPr/>
              </p14:nvContentPartPr>
              <p14:xfrm>
                <a:off x="6761449" y="1755979"/>
                <a:ext cx="115560" cy="174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A1F038-32C8-439E-8EAD-3C9E640C5E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2449" y="1747339"/>
                  <a:ext cx="1332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FFA080-79F0-4716-9BF4-CF8ECAD14F2A}"/>
              </a:ext>
            </a:extLst>
          </p:cNvPr>
          <p:cNvGrpSpPr/>
          <p:nvPr/>
        </p:nvGrpSpPr>
        <p:grpSpPr>
          <a:xfrm>
            <a:off x="7300009" y="1865779"/>
            <a:ext cx="88560" cy="115200"/>
            <a:chOff x="7300009" y="1865779"/>
            <a:chExt cx="8856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A00476-E820-47A1-89C9-D3A5CFFD5A4E}"/>
                    </a:ext>
                  </a:extLst>
                </p14:cNvPr>
                <p14:cNvContentPartPr/>
                <p14:nvPr/>
              </p14:nvContentPartPr>
              <p14:xfrm>
                <a:off x="7302169" y="1865779"/>
                <a:ext cx="86400" cy="35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A00476-E820-47A1-89C9-D3A5CFFD5A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93529" y="1856779"/>
                  <a:ext cx="104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032BCF5-C13C-40EF-8302-70403FFC5D26}"/>
                    </a:ext>
                  </a:extLst>
                </p14:cNvPr>
                <p14:cNvContentPartPr/>
                <p14:nvPr/>
              </p14:nvContentPartPr>
              <p14:xfrm>
                <a:off x="7300009" y="1878019"/>
                <a:ext cx="60480" cy="10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032BCF5-C13C-40EF-8302-70403FFC5D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91009" y="1869379"/>
                  <a:ext cx="781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1A1F4A-B659-4D0E-BC93-C1DDCC43E68B}"/>
              </a:ext>
            </a:extLst>
          </p:cNvPr>
          <p:cNvGrpSpPr/>
          <p:nvPr/>
        </p:nvGrpSpPr>
        <p:grpSpPr>
          <a:xfrm>
            <a:off x="7291009" y="1496059"/>
            <a:ext cx="438840" cy="214200"/>
            <a:chOff x="7291009" y="1496059"/>
            <a:chExt cx="43884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532DF3-308D-4638-9141-0F02E0417A58}"/>
                    </a:ext>
                  </a:extLst>
                </p14:cNvPr>
                <p14:cNvContentPartPr/>
                <p14:nvPr/>
              </p14:nvContentPartPr>
              <p14:xfrm>
                <a:off x="7291009" y="1515859"/>
                <a:ext cx="30600" cy="1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532DF3-308D-4638-9141-0F02E0417A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82009" y="1506859"/>
                  <a:ext cx="48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6A8F9B-7810-4B69-822B-6033EE1A698E}"/>
                    </a:ext>
                  </a:extLst>
                </p14:cNvPr>
                <p14:cNvContentPartPr/>
                <p14:nvPr/>
              </p14:nvContentPartPr>
              <p14:xfrm>
                <a:off x="7565689" y="1496059"/>
                <a:ext cx="164160" cy="212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6A8F9B-7810-4B69-822B-6033EE1A69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56689" y="1487059"/>
                  <a:ext cx="18180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823E600-475F-4A86-91DA-B536F677C943}"/>
                  </a:ext>
                </a:extLst>
              </p14:cNvPr>
              <p14:cNvContentPartPr/>
              <p14:nvPr/>
            </p14:nvContentPartPr>
            <p14:xfrm>
              <a:off x="5772889" y="1492819"/>
              <a:ext cx="124200" cy="137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823E600-475F-4A86-91DA-B536F677C9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64249" y="1483819"/>
                <a:ext cx="141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24A6CC1-FEB8-4046-8724-22B80313C6B8}"/>
                  </a:ext>
                </a:extLst>
              </p14:cNvPr>
              <p14:cNvContentPartPr/>
              <p14:nvPr/>
            </p14:nvContentPartPr>
            <p14:xfrm>
              <a:off x="5866849" y="1512259"/>
              <a:ext cx="1783800" cy="182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24A6CC1-FEB8-4046-8724-22B80313C6B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57849" y="1503619"/>
                <a:ext cx="180144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BC3053C-96AC-4EBD-9CD7-5FC630C073ED}"/>
              </a:ext>
            </a:extLst>
          </p:cNvPr>
          <p:cNvGrpSpPr/>
          <p:nvPr/>
        </p:nvGrpSpPr>
        <p:grpSpPr>
          <a:xfrm>
            <a:off x="5798089" y="894859"/>
            <a:ext cx="1974600" cy="463320"/>
            <a:chOff x="5798089" y="894859"/>
            <a:chExt cx="197460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71EA66-6AB5-4D90-BBF0-2294F834971F}"/>
                    </a:ext>
                  </a:extLst>
                </p14:cNvPr>
                <p14:cNvContentPartPr/>
                <p14:nvPr/>
              </p14:nvContentPartPr>
              <p14:xfrm>
                <a:off x="5798089" y="1020139"/>
                <a:ext cx="50400" cy="338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71EA66-6AB5-4D90-BBF0-2294F83497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9089" y="1011139"/>
                  <a:ext cx="68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367F8F-4598-4F1E-A02B-65F6AE33A812}"/>
                    </a:ext>
                  </a:extLst>
                </p14:cNvPr>
                <p14:cNvContentPartPr/>
                <p14:nvPr/>
              </p14:nvContentPartPr>
              <p14:xfrm>
                <a:off x="5818969" y="1055779"/>
                <a:ext cx="1854720" cy="117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367F8F-4598-4F1E-A02B-65F6AE33A8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09969" y="1047139"/>
                  <a:ext cx="1872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6A7C8D-6EB4-4C46-8E77-FECA06FDFCCC}"/>
                    </a:ext>
                  </a:extLst>
                </p14:cNvPr>
                <p14:cNvContentPartPr/>
                <p14:nvPr/>
              </p14:nvContentPartPr>
              <p14:xfrm>
                <a:off x="7726969" y="894859"/>
                <a:ext cx="45720" cy="425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6A7C8D-6EB4-4C46-8E77-FECA06FDFC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18329" y="886219"/>
                  <a:ext cx="63360" cy="44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410CC6-F52B-41F5-A8CC-6663519ADD2B}"/>
                  </a:ext>
                </a:extLst>
              </p14:cNvPr>
              <p14:cNvContentPartPr/>
              <p14:nvPr/>
            </p14:nvContentPartPr>
            <p14:xfrm>
              <a:off x="1921249" y="2875219"/>
              <a:ext cx="852120" cy="40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410CC6-F52B-41F5-A8CC-6663519ADD2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12609" y="2866219"/>
                <a:ext cx="8697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E1308C2-D288-4391-8F74-A193213C2D29}"/>
                  </a:ext>
                </a:extLst>
              </p14:cNvPr>
              <p14:cNvContentPartPr/>
              <p14:nvPr/>
            </p14:nvContentPartPr>
            <p14:xfrm>
              <a:off x="3902329" y="2912659"/>
              <a:ext cx="591840" cy="38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E1308C2-D288-4391-8F74-A193213C2D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93329" y="2904019"/>
                <a:ext cx="6094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BC74928-5A68-427F-8995-6A5D64D4B46E}"/>
                  </a:ext>
                </a:extLst>
              </p14:cNvPr>
              <p14:cNvContentPartPr/>
              <p14:nvPr/>
            </p14:nvContentPartPr>
            <p14:xfrm>
              <a:off x="5090329" y="2972059"/>
              <a:ext cx="1195200" cy="53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BC74928-5A68-427F-8995-6A5D64D4B46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1689" y="2963059"/>
                <a:ext cx="12128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32CA436-8912-470C-9CCB-FE0DAEFDB244}"/>
                  </a:ext>
                </a:extLst>
              </p14:cNvPr>
              <p14:cNvContentPartPr/>
              <p14:nvPr/>
            </p14:nvContentPartPr>
            <p14:xfrm>
              <a:off x="7412689" y="2900059"/>
              <a:ext cx="776160" cy="64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32CA436-8912-470C-9CCB-FE0DAEFDB2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04049" y="2891419"/>
                <a:ext cx="7938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2E64344-908B-4008-BCD1-D92A34905BE5}"/>
                  </a:ext>
                </a:extLst>
              </p14:cNvPr>
              <p14:cNvContentPartPr/>
              <p14:nvPr/>
            </p14:nvContentPartPr>
            <p14:xfrm>
              <a:off x="1201249" y="3150979"/>
              <a:ext cx="2556360" cy="824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2E64344-908B-4008-BCD1-D92A34905BE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92249" y="3141979"/>
                <a:ext cx="2574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6AFD179-2CEC-4792-99BB-E7B4E1D99022}"/>
                  </a:ext>
                </a:extLst>
              </p14:cNvPr>
              <p14:cNvContentPartPr/>
              <p14:nvPr/>
            </p14:nvContentPartPr>
            <p14:xfrm>
              <a:off x="1973089" y="3814819"/>
              <a:ext cx="2160" cy="8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6AFD179-2CEC-4792-99BB-E7B4E1D9902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64089" y="3806179"/>
                <a:ext cx="198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A737006-22EA-419C-AB8E-971993D49F05}"/>
              </a:ext>
            </a:extLst>
          </p:cNvPr>
          <p:cNvGrpSpPr/>
          <p:nvPr/>
        </p:nvGrpSpPr>
        <p:grpSpPr>
          <a:xfrm>
            <a:off x="1920529" y="3631579"/>
            <a:ext cx="4267800" cy="438840"/>
            <a:chOff x="1920529" y="3631579"/>
            <a:chExt cx="426780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F6C435-9BF6-48BE-8AE0-762778846E66}"/>
                    </a:ext>
                  </a:extLst>
                </p14:cNvPr>
                <p14:cNvContentPartPr/>
                <p14:nvPr/>
              </p14:nvContentPartPr>
              <p14:xfrm>
                <a:off x="1920529" y="3906619"/>
                <a:ext cx="189720" cy="163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F6C435-9BF6-48BE-8AE0-762778846E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11889" y="3897619"/>
                  <a:ext cx="207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66D1D2-4A50-43F4-91A3-30C60852022A}"/>
                    </a:ext>
                  </a:extLst>
                </p14:cNvPr>
                <p14:cNvContentPartPr/>
                <p14:nvPr/>
              </p14:nvContentPartPr>
              <p14:xfrm>
                <a:off x="2180449" y="3921019"/>
                <a:ext cx="10728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66D1D2-4A50-43F4-91A3-30C60852022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71809" y="3912379"/>
                  <a:ext cx="124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D00B89-A940-4859-90EB-92747AAEB34C}"/>
                    </a:ext>
                  </a:extLst>
                </p14:cNvPr>
                <p14:cNvContentPartPr/>
                <p14:nvPr/>
              </p14:nvContentPartPr>
              <p14:xfrm>
                <a:off x="2321929" y="3939379"/>
                <a:ext cx="131760" cy="10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D00B89-A940-4859-90EB-92747AAEB3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12929" y="3930379"/>
                  <a:ext cx="149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F06AEEE-9456-4C85-BA03-4935DE8443C5}"/>
                    </a:ext>
                  </a:extLst>
                </p14:cNvPr>
                <p14:cNvContentPartPr/>
                <p14:nvPr/>
              </p14:nvContentPartPr>
              <p14:xfrm>
                <a:off x="2567449" y="3718699"/>
                <a:ext cx="216000" cy="304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F06AEEE-9456-4C85-BA03-4935DE8443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58449" y="3709699"/>
                  <a:ext cx="233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B41670-BF2D-4168-880F-50B8D49E2A8D}"/>
                    </a:ext>
                  </a:extLst>
                </p14:cNvPr>
                <p14:cNvContentPartPr/>
                <p14:nvPr/>
              </p14:nvContentPartPr>
              <p14:xfrm>
                <a:off x="2852569" y="3904819"/>
                <a:ext cx="97920" cy="105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B41670-BF2D-4168-880F-50B8D49E2A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43929" y="3895819"/>
                  <a:ext cx="115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D163F07-CAFB-4CA7-8115-99B928A1F7FB}"/>
                    </a:ext>
                  </a:extLst>
                </p14:cNvPr>
                <p14:cNvContentPartPr/>
                <p14:nvPr/>
              </p14:nvContentPartPr>
              <p14:xfrm>
                <a:off x="3132649" y="3710419"/>
                <a:ext cx="109080" cy="242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D163F07-CAFB-4CA7-8115-99B928A1F7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4009" y="3701779"/>
                  <a:ext cx="126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C1FFD7-5A48-446D-9E45-E5F7123363CC}"/>
                    </a:ext>
                  </a:extLst>
                </p14:cNvPr>
                <p14:cNvContentPartPr/>
                <p14:nvPr/>
              </p14:nvContentPartPr>
              <p14:xfrm>
                <a:off x="3277729" y="3776299"/>
                <a:ext cx="100080" cy="22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C1FFD7-5A48-446D-9E45-E5F7123363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68729" y="3767299"/>
                  <a:ext cx="117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85FEB9-5DD0-4EF7-852F-B740B34D68D1}"/>
                    </a:ext>
                  </a:extLst>
                </p14:cNvPr>
                <p14:cNvContentPartPr/>
                <p14:nvPr/>
              </p14:nvContentPartPr>
              <p14:xfrm>
                <a:off x="3379249" y="3858019"/>
                <a:ext cx="219960" cy="13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485FEB9-5DD0-4EF7-852F-B740B34D68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70249" y="3849379"/>
                  <a:ext cx="237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DA90B1-E458-45D9-AE4A-D4FE8ED0CE88}"/>
                    </a:ext>
                  </a:extLst>
                </p14:cNvPr>
                <p14:cNvContentPartPr/>
                <p14:nvPr/>
              </p14:nvContentPartPr>
              <p14:xfrm>
                <a:off x="3758329" y="3674419"/>
                <a:ext cx="40680" cy="317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DA90B1-E458-45D9-AE4A-D4FE8ED0CE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49689" y="3665419"/>
                  <a:ext cx="583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C9BAFF-466F-449B-ADFC-3459D686DDC0}"/>
                    </a:ext>
                  </a:extLst>
                </p14:cNvPr>
                <p14:cNvContentPartPr/>
                <p14:nvPr/>
              </p14:nvContentPartPr>
              <p14:xfrm>
                <a:off x="4067569" y="3631579"/>
                <a:ext cx="77400" cy="40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C9BAFF-466F-449B-ADFC-3459D686DD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58929" y="3622939"/>
                  <a:ext cx="950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0DBA2F-1884-4246-99AA-109C7AE25FAF}"/>
                    </a:ext>
                  </a:extLst>
                </p14:cNvPr>
                <p14:cNvContentPartPr/>
                <p14:nvPr/>
              </p14:nvContentPartPr>
              <p14:xfrm>
                <a:off x="4457089" y="3818419"/>
                <a:ext cx="60120" cy="194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0DBA2F-1884-4246-99AA-109C7AE25F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48089" y="3809779"/>
                  <a:ext cx="77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B46A09-E168-47C3-89C5-9CBD60BF1E6B}"/>
                    </a:ext>
                  </a:extLst>
                </p14:cNvPr>
                <p14:cNvContentPartPr/>
                <p14:nvPr/>
              </p14:nvContentPartPr>
              <p14:xfrm>
                <a:off x="4525129" y="3702499"/>
                <a:ext cx="20520" cy="46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B46A09-E168-47C3-89C5-9CBD60BF1E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16129" y="3693499"/>
                  <a:ext cx="38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D208594-9284-4CAD-B287-0392BDEC193A}"/>
                    </a:ext>
                  </a:extLst>
                </p14:cNvPr>
                <p14:cNvContentPartPr/>
                <p14:nvPr/>
              </p14:nvContentPartPr>
              <p14:xfrm>
                <a:off x="4594969" y="3758299"/>
                <a:ext cx="233280" cy="227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D208594-9284-4CAD-B287-0392BDEC19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86329" y="3749299"/>
                  <a:ext cx="250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299D05-0648-4214-B181-800D835C0499}"/>
                    </a:ext>
                  </a:extLst>
                </p14:cNvPr>
                <p14:cNvContentPartPr/>
                <p14:nvPr/>
              </p14:nvContentPartPr>
              <p14:xfrm>
                <a:off x="5133169" y="3787459"/>
                <a:ext cx="181800" cy="18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299D05-0648-4214-B181-800D835C04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24529" y="3778459"/>
                  <a:ext cx="199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D407A8-68C5-4D65-BF77-AB6E37362130}"/>
                    </a:ext>
                  </a:extLst>
                </p14:cNvPr>
                <p14:cNvContentPartPr/>
                <p14:nvPr/>
              </p14:nvContentPartPr>
              <p14:xfrm>
                <a:off x="5355289" y="3822019"/>
                <a:ext cx="280440" cy="114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D407A8-68C5-4D65-BF77-AB6E373621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46289" y="3813019"/>
                  <a:ext cx="298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3D3D19-F184-416D-A0B2-835253107E5E}"/>
                    </a:ext>
                  </a:extLst>
                </p14:cNvPr>
                <p14:cNvContentPartPr/>
                <p14:nvPr/>
              </p14:nvContentPartPr>
              <p14:xfrm>
                <a:off x="5682889" y="3693859"/>
                <a:ext cx="229320" cy="200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3D3D19-F184-416D-A0B2-835253107E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73889" y="3684859"/>
                  <a:ext cx="246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12D1EB5-D092-434B-BEA2-78329FD97867}"/>
                    </a:ext>
                  </a:extLst>
                </p14:cNvPr>
                <p14:cNvContentPartPr/>
                <p14:nvPr/>
              </p14:nvContentPartPr>
              <p14:xfrm>
                <a:off x="5966929" y="3796819"/>
                <a:ext cx="56520" cy="88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12D1EB5-D092-434B-BEA2-78329FD978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8289" y="3787819"/>
                  <a:ext cx="74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52F523-437B-40FC-8C83-D0F55FADB664}"/>
                    </a:ext>
                  </a:extLst>
                </p14:cNvPr>
                <p14:cNvContentPartPr/>
                <p14:nvPr/>
              </p14:nvContentPartPr>
              <p14:xfrm>
                <a:off x="6099409" y="3645619"/>
                <a:ext cx="88920" cy="320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52F523-437B-40FC-8C83-D0F55FADB6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90769" y="3636619"/>
                  <a:ext cx="10656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44E81CE-105F-4C5A-BACD-189946209739}"/>
                  </a:ext>
                </a:extLst>
              </p14:cNvPr>
              <p14:cNvContentPartPr/>
              <p14:nvPr/>
            </p14:nvContentPartPr>
            <p14:xfrm>
              <a:off x="5813569" y="378259"/>
              <a:ext cx="111960" cy="441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44E81CE-105F-4C5A-BACD-1899462097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04929" y="369259"/>
                <a:ext cx="12960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3145FC52-7DE5-4167-9E6F-C56353DE9FB4}"/>
              </a:ext>
            </a:extLst>
          </p:cNvPr>
          <p:cNvGrpSpPr/>
          <p:nvPr/>
        </p:nvGrpSpPr>
        <p:grpSpPr>
          <a:xfrm>
            <a:off x="5222809" y="4338979"/>
            <a:ext cx="578880" cy="241560"/>
            <a:chOff x="5222809" y="4338979"/>
            <a:chExt cx="57888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E6D0D0-002F-482A-B31C-02EF5F41BF7B}"/>
                    </a:ext>
                  </a:extLst>
                </p14:cNvPr>
                <p14:cNvContentPartPr/>
                <p14:nvPr/>
              </p14:nvContentPartPr>
              <p14:xfrm>
                <a:off x="5284369" y="4338979"/>
                <a:ext cx="28800" cy="241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E6D0D0-002F-482A-B31C-02EF5F41BF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75369" y="4330339"/>
                  <a:ext cx="46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6EBDCA9-B994-4F76-A7F4-94BF01D88D18}"/>
                    </a:ext>
                  </a:extLst>
                </p14:cNvPr>
                <p14:cNvContentPartPr/>
                <p14:nvPr/>
              </p14:nvContentPartPr>
              <p14:xfrm>
                <a:off x="5222809" y="4466779"/>
                <a:ext cx="146160" cy="18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6EBDCA9-B994-4F76-A7F4-94BF01D88D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13809" y="4457779"/>
                  <a:ext cx="163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6EADEF0-72DC-42CB-8076-DC055AFCE789}"/>
                    </a:ext>
                  </a:extLst>
                </p14:cNvPr>
                <p14:cNvContentPartPr/>
                <p14:nvPr/>
              </p14:nvContentPartPr>
              <p14:xfrm>
                <a:off x="5480209" y="4381099"/>
                <a:ext cx="97920" cy="15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6EADEF0-72DC-42CB-8076-DC055AFCE7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71209" y="4372099"/>
                  <a:ext cx="115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F0DA1B-7244-4F5A-B157-9283BDEE7F8C}"/>
                    </a:ext>
                  </a:extLst>
                </p14:cNvPr>
                <p14:cNvContentPartPr/>
                <p14:nvPr/>
              </p14:nvContentPartPr>
              <p14:xfrm>
                <a:off x="5590009" y="4406299"/>
                <a:ext cx="211680" cy="108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F0DA1B-7244-4F5A-B157-9283BDEE7F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81369" y="4397659"/>
                  <a:ext cx="2293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511CEDD-DD81-48AB-BEDB-7923B016B1C8}"/>
              </a:ext>
            </a:extLst>
          </p:cNvPr>
          <p:cNvGrpSpPr/>
          <p:nvPr/>
        </p:nvGrpSpPr>
        <p:grpSpPr>
          <a:xfrm>
            <a:off x="2243449" y="4295779"/>
            <a:ext cx="2474640" cy="581400"/>
            <a:chOff x="2243449" y="4295779"/>
            <a:chExt cx="247464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CE31EF3-3835-4CB1-BBD7-C233EA96E60E}"/>
                    </a:ext>
                  </a:extLst>
                </p14:cNvPr>
                <p14:cNvContentPartPr/>
                <p14:nvPr/>
              </p14:nvContentPartPr>
              <p14:xfrm>
                <a:off x="2243449" y="4451299"/>
                <a:ext cx="167760" cy="171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CE31EF3-3835-4CB1-BBD7-C233EA96E6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34809" y="4442659"/>
                  <a:ext cx="185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FE9498-7FD0-4736-8CC7-0B955D759615}"/>
                    </a:ext>
                  </a:extLst>
                </p14:cNvPr>
                <p14:cNvContentPartPr/>
                <p14:nvPr/>
              </p14:nvContentPartPr>
              <p14:xfrm>
                <a:off x="2475649" y="4467139"/>
                <a:ext cx="131400" cy="147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FE9498-7FD0-4736-8CC7-0B955D7596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67009" y="4458139"/>
                  <a:ext cx="149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27F9EBA-8D00-41AA-9561-189F99B00E26}"/>
                    </a:ext>
                  </a:extLst>
                </p14:cNvPr>
                <p14:cNvContentPartPr/>
                <p14:nvPr/>
              </p14:nvContentPartPr>
              <p14:xfrm>
                <a:off x="2686969" y="4496299"/>
                <a:ext cx="154440" cy="114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27F9EBA-8D00-41AA-9561-189F99B00E2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77969" y="4487659"/>
                  <a:ext cx="172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5591FC-7D4B-4D43-8E5F-9CF3F39074CE}"/>
                    </a:ext>
                  </a:extLst>
                </p14:cNvPr>
                <p14:cNvContentPartPr/>
                <p14:nvPr/>
              </p14:nvContentPartPr>
              <p14:xfrm>
                <a:off x="2995849" y="4347619"/>
                <a:ext cx="241560" cy="244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5591FC-7D4B-4D43-8E5F-9CF3F39074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87209" y="4338979"/>
                  <a:ext cx="2592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66BD68-E189-4B09-B94D-8485C1D8652D}"/>
                    </a:ext>
                  </a:extLst>
                </p14:cNvPr>
                <p14:cNvContentPartPr/>
                <p14:nvPr/>
              </p14:nvContentPartPr>
              <p14:xfrm>
                <a:off x="3272689" y="4487299"/>
                <a:ext cx="90720" cy="66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66BD68-E189-4B09-B94D-8485C1D865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64049" y="4478659"/>
                  <a:ext cx="108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34C9332-0567-48F3-BFF4-336AA8C659FC}"/>
                    </a:ext>
                  </a:extLst>
                </p14:cNvPr>
                <p14:cNvContentPartPr/>
                <p14:nvPr/>
              </p14:nvContentPartPr>
              <p14:xfrm>
                <a:off x="3596329" y="4315579"/>
                <a:ext cx="67320" cy="201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34C9332-0567-48F3-BFF4-336AA8C659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87329" y="4306579"/>
                  <a:ext cx="84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0253CA-8F44-47AD-973A-4708BEC6211B}"/>
                    </a:ext>
                  </a:extLst>
                </p14:cNvPr>
                <p14:cNvContentPartPr/>
                <p14:nvPr/>
              </p14:nvContentPartPr>
              <p14:xfrm>
                <a:off x="3725209" y="4332139"/>
                <a:ext cx="89280" cy="195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0253CA-8F44-47AD-973A-4708BEC6211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16569" y="4323499"/>
                  <a:ext cx="106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AFBB0CE-D2CB-401B-8E9A-9356465BC9B3}"/>
                    </a:ext>
                  </a:extLst>
                </p14:cNvPr>
                <p14:cNvContentPartPr/>
                <p14:nvPr/>
              </p14:nvContentPartPr>
              <p14:xfrm>
                <a:off x="3832489" y="4422859"/>
                <a:ext cx="239400" cy="125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AFBB0CE-D2CB-401B-8E9A-9356465BC9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23849" y="4413859"/>
                  <a:ext cx="257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F6FCE68-8D6D-413A-A9E3-DA344D07FF89}"/>
                    </a:ext>
                  </a:extLst>
                </p14:cNvPr>
                <p14:cNvContentPartPr/>
                <p14:nvPr/>
              </p14:nvContentPartPr>
              <p14:xfrm>
                <a:off x="4253689" y="4295779"/>
                <a:ext cx="113760" cy="318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F6FCE68-8D6D-413A-A9E3-DA344D07FF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44689" y="4286779"/>
                  <a:ext cx="131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397D6AD-154F-4EC1-A836-FB56F808E4A3}"/>
                    </a:ext>
                  </a:extLst>
                </p14:cNvPr>
                <p14:cNvContentPartPr/>
                <p14:nvPr/>
              </p14:nvContentPartPr>
              <p14:xfrm>
                <a:off x="4448809" y="4369219"/>
                <a:ext cx="166680" cy="145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397D6AD-154F-4EC1-A836-FB56F808E4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40169" y="4360219"/>
                  <a:ext cx="184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0836A5-B454-44FC-A064-4D1CF3EA4D24}"/>
                    </a:ext>
                  </a:extLst>
                </p14:cNvPr>
                <p14:cNvContentPartPr/>
                <p14:nvPr/>
              </p14:nvContentPartPr>
              <p14:xfrm>
                <a:off x="4647529" y="4309819"/>
                <a:ext cx="70560" cy="302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0836A5-B454-44FC-A064-4D1CF3EA4D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38889" y="4300819"/>
                  <a:ext cx="88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BC39D6-F99D-4CF6-8D28-79D83B4DD166}"/>
                    </a:ext>
                  </a:extLst>
                </p14:cNvPr>
                <p14:cNvContentPartPr/>
                <p14:nvPr/>
              </p14:nvContentPartPr>
              <p14:xfrm>
                <a:off x="4529449" y="4674139"/>
                <a:ext cx="53280" cy="17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BC39D6-F99D-4CF6-8D28-79D83B4DD1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20449" y="4665139"/>
                  <a:ext cx="70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91A7C9D-E31F-4E81-9BA1-53239527C4C0}"/>
                    </a:ext>
                  </a:extLst>
                </p14:cNvPr>
                <p14:cNvContentPartPr/>
                <p14:nvPr/>
              </p14:nvContentPartPr>
              <p14:xfrm>
                <a:off x="4421449" y="4697179"/>
                <a:ext cx="162360" cy="180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91A7C9D-E31F-4E81-9BA1-53239527C4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12809" y="4688539"/>
                  <a:ext cx="18000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0C3624B-1970-43DA-85F3-5F4584E862A3}"/>
                  </a:ext>
                </a:extLst>
              </p14:cNvPr>
              <p14:cNvContentPartPr/>
              <p14:nvPr/>
            </p14:nvContentPartPr>
            <p14:xfrm>
              <a:off x="7384249" y="457819"/>
              <a:ext cx="101880" cy="335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0C3624B-1970-43DA-85F3-5F4584E862A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375249" y="449179"/>
                <a:ext cx="11952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6B93E397-AD49-4E4F-AE70-0276E9000DA9}"/>
              </a:ext>
            </a:extLst>
          </p:cNvPr>
          <p:cNvGrpSpPr/>
          <p:nvPr/>
        </p:nvGrpSpPr>
        <p:grpSpPr>
          <a:xfrm>
            <a:off x="4366729" y="4968619"/>
            <a:ext cx="190800" cy="127440"/>
            <a:chOff x="4366729" y="4968619"/>
            <a:chExt cx="19080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B4307C7-DB0D-42C7-83B4-2A8F5206A957}"/>
                    </a:ext>
                  </a:extLst>
                </p14:cNvPr>
                <p14:cNvContentPartPr/>
                <p14:nvPr/>
              </p14:nvContentPartPr>
              <p14:xfrm>
                <a:off x="4366729" y="5051779"/>
                <a:ext cx="119160" cy="15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B4307C7-DB0D-42C7-83B4-2A8F5206A9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57729" y="5042779"/>
                  <a:ext cx="136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93EEDD-C26A-46AC-BC52-5FB4FB6F08FC}"/>
                    </a:ext>
                  </a:extLst>
                </p14:cNvPr>
                <p14:cNvContentPartPr/>
                <p14:nvPr/>
              </p14:nvContentPartPr>
              <p14:xfrm>
                <a:off x="4539169" y="4968619"/>
                <a:ext cx="18360" cy="127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93EEDD-C26A-46AC-BC52-5FB4FB6F08F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30529" y="4959619"/>
                  <a:ext cx="3600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60371FE-BD37-4303-BE5F-D360BCC25065}"/>
                  </a:ext>
                </a:extLst>
              </p14:cNvPr>
              <p14:cNvContentPartPr/>
              <p14:nvPr/>
            </p14:nvContentPartPr>
            <p14:xfrm>
              <a:off x="4261969" y="83059"/>
              <a:ext cx="168840" cy="453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60371FE-BD37-4303-BE5F-D360BCC2506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253329" y="74059"/>
                <a:ext cx="186480" cy="47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33DB8F1-8188-452F-A683-F04C080A9EC8}"/>
              </a:ext>
            </a:extLst>
          </p:cNvPr>
          <p:cNvGrpSpPr/>
          <p:nvPr/>
        </p:nvGrpSpPr>
        <p:grpSpPr>
          <a:xfrm>
            <a:off x="5290489" y="4635979"/>
            <a:ext cx="606600" cy="480600"/>
            <a:chOff x="5290489" y="4635979"/>
            <a:chExt cx="60660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C928985-CB64-4307-8A97-C9DA168D4C08}"/>
                    </a:ext>
                  </a:extLst>
                </p14:cNvPr>
                <p14:cNvContentPartPr/>
                <p14:nvPr/>
              </p14:nvContentPartPr>
              <p14:xfrm>
                <a:off x="5337289" y="4635979"/>
                <a:ext cx="37800" cy="240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C928985-CB64-4307-8A97-C9DA168D4C0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28289" y="4627339"/>
                  <a:ext cx="55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ADFA4B0-32EB-4496-81D6-4D32C278C3DA}"/>
                    </a:ext>
                  </a:extLst>
                </p14:cNvPr>
                <p14:cNvContentPartPr/>
                <p14:nvPr/>
              </p14:nvContentPartPr>
              <p14:xfrm>
                <a:off x="5290489" y="4781779"/>
                <a:ext cx="163800" cy="33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ADFA4B0-32EB-4496-81D6-4D32C278C3D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81849" y="4773139"/>
                  <a:ext cx="181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AF38A9A-19CB-4EE3-97E5-F2B78E45C669}"/>
                    </a:ext>
                  </a:extLst>
                </p14:cNvPr>
                <p14:cNvContentPartPr/>
                <p14:nvPr/>
              </p14:nvContentPartPr>
              <p14:xfrm>
                <a:off x="5473009" y="4729939"/>
                <a:ext cx="76320" cy="93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AF38A9A-19CB-4EE3-97E5-F2B78E45C6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64009" y="4720939"/>
                  <a:ext cx="93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425781C-648C-4784-9E52-113321C6AE21}"/>
                    </a:ext>
                  </a:extLst>
                </p14:cNvPr>
                <p14:cNvContentPartPr/>
                <p14:nvPr/>
              </p14:nvContentPartPr>
              <p14:xfrm>
                <a:off x="5577409" y="4733539"/>
                <a:ext cx="157320" cy="86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425781C-648C-4784-9E52-113321C6AE2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68769" y="4724539"/>
                  <a:ext cx="174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907792-2DAF-44E9-9B52-A670E1100C2E}"/>
                    </a:ext>
                  </a:extLst>
                </p14:cNvPr>
                <p14:cNvContentPartPr/>
                <p14:nvPr/>
              </p14:nvContentPartPr>
              <p14:xfrm>
                <a:off x="5393809" y="4869979"/>
                <a:ext cx="90360" cy="246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907792-2DAF-44E9-9B52-A670E1100C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85169" y="4861339"/>
                  <a:ext cx="108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4CE88ED-71E0-4C38-8D4D-0CCFBCE63CF3}"/>
                    </a:ext>
                  </a:extLst>
                </p14:cNvPr>
                <p14:cNvContentPartPr/>
                <p14:nvPr/>
              </p14:nvContentPartPr>
              <p14:xfrm>
                <a:off x="5389849" y="4980499"/>
                <a:ext cx="125280" cy="11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4CE88ED-71E0-4C38-8D4D-0CCFBCE63C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80849" y="4971499"/>
                  <a:ext cx="142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8920FA3-B19E-410A-A145-E7F3E61DF7B8}"/>
                    </a:ext>
                  </a:extLst>
                </p14:cNvPr>
                <p14:cNvContentPartPr/>
                <p14:nvPr/>
              </p14:nvContentPartPr>
              <p14:xfrm>
                <a:off x="5486689" y="4874659"/>
                <a:ext cx="172080" cy="204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8920FA3-B19E-410A-A145-E7F3E61DF7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78049" y="4866019"/>
                  <a:ext cx="189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5BCA335-87F2-469A-BD73-281A2357D600}"/>
                    </a:ext>
                  </a:extLst>
                </p14:cNvPr>
                <p14:cNvContentPartPr/>
                <p14:nvPr/>
              </p14:nvContentPartPr>
              <p14:xfrm>
                <a:off x="5695129" y="4954579"/>
                <a:ext cx="201960" cy="136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5BCA335-87F2-469A-BD73-281A2357D60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86129" y="4945579"/>
                  <a:ext cx="21960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F458AE6-1112-450C-91A8-BC1489FE3ED8}"/>
              </a:ext>
            </a:extLst>
          </p:cNvPr>
          <p:cNvGrpSpPr/>
          <p:nvPr/>
        </p:nvGrpSpPr>
        <p:grpSpPr>
          <a:xfrm>
            <a:off x="3327049" y="1906819"/>
            <a:ext cx="518040" cy="343080"/>
            <a:chOff x="3327049" y="1906819"/>
            <a:chExt cx="5180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14:cNvPr>
                <p14:cNvContentPartPr/>
                <p14:nvPr/>
              </p14:nvContentPartPr>
              <p14:xfrm>
                <a:off x="3327049" y="1906819"/>
                <a:ext cx="215640" cy="34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8409" y="1897819"/>
                  <a:ext cx="233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14:cNvPr>
                <p14:cNvContentPartPr/>
                <p14:nvPr/>
              </p14:nvContentPartPr>
              <p14:xfrm>
                <a:off x="3663289" y="1944259"/>
                <a:ext cx="181800" cy="28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54289" y="1935259"/>
                  <a:ext cx="1994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D670FC-5B3B-48F0-9ACA-3F9C6E42592D}"/>
              </a:ext>
            </a:extLst>
          </p:cNvPr>
          <p:cNvGrpSpPr/>
          <p:nvPr/>
        </p:nvGrpSpPr>
        <p:grpSpPr>
          <a:xfrm>
            <a:off x="4322089" y="1912579"/>
            <a:ext cx="807840" cy="270720"/>
            <a:chOff x="4322089" y="1912579"/>
            <a:chExt cx="8078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14:cNvPr>
                <p14:cNvContentPartPr/>
                <p14:nvPr/>
              </p14:nvContentPartPr>
              <p14:xfrm>
                <a:off x="4322089" y="1917979"/>
                <a:ext cx="118800" cy="26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3449" y="1908979"/>
                  <a:ext cx="136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14:cNvPr>
                <p14:cNvContentPartPr/>
                <p14:nvPr/>
              </p14:nvContentPartPr>
              <p14:xfrm>
                <a:off x="4501729" y="2049379"/>
                <a:ext cx="63000" cy="9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2729" y="2040739"/>
                  <a:ext cx="80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14:cNvPr>
                <p14:cNvContentPartPr/>
                <p14:nvPr/>
              </p14:nvContentPartPr>
              <p14:xfrm>
                <a:off x="4650769" y="1912579"/>
                <a:ext cx="112320" cy="223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1769" y="1903579"/>
                  <a:ext cx="129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14:cNvPr>
                <p14:cNvContentPartPr/>
                <p14:nvPr/>
              </p14:nvContentPartPr>
              <p14:xfrm>
                <a:off x="4878289" y="2039659"/>
                <a:ext cx="62640" cy="76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69289" y="2031019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14:cNvPr>
                <p14:cNvContentPartPr/>
                <p14:nvPr/>
              </p14:nvContentPartPr>
              <p14:xfrm>
                <a:off x="4957849" y="2015179"/>
                <a:ext cx="17208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8849" y="2006539"/>
                  <a:ext cx="1897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85AE0D-8C6E-428F-8EBC-8D30BDA79A05}"/>
              </a:ext>
            </a:extLst>
          </p:cNvPr>
          <p:cNvGrpSpPr/>
          <p:nvPr/>
        </p:nvGrpSpPr>
        <p:grpSpPr>
          <a:xfrm>
            <a:off x="5582809" y="1844899"/>
            <a:ext cx="156240" cy="295920"/>
            <a:chOff x="5582809" y="1844899"/>
            <a:chExt cx="1562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14:cNvPr>
                <p14:cNvContentPartPr/>
                <p14:nvPr/>
              </p14:nvContentPartPr>
              <p14:xfrm>
                <a:off x="5582809" y="1886299"/>
                <a:ext cx="29520" cy="21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73809" y="1877659"/>
                  <a:ext cx="4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14:cNvPr>
                <p14:cNvContentPartPr/>
                <p14:nvPr/>
              </p14:nvContentPartPr>
              <p14:xfrm>
                <a:off x="5700889" y="1844899"/>
                <a:ext cx="38160" cy="29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91889" y="1835899"/>
                  <a:ext cx="5580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7AF642-1DE0-4421-A3F8-D20C399DE210}"/>
              </a:ext>
            </a:extLst>
          </p:cNvPr>
          <p:cNvGrpSpPr/>
          <p:nvPr/>
        </p:nvGrpSpPr>
        <p:grpSpPr>
          <a:xfrm>
            <a:off x="464329" y="3608899"/>
            <a:ext cx="249840" cy="269640"/>
            <a:chOff x="464329" y="3608899"/>
            <a:chExt cx="24984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9C82024-EE3C-44CD-96EE-C06A7B414602}"/>
                    </a:ext>
                  </a:extLst>
                </p14:cNvPr>
                <p14:cNvContentPartPr/>
                <p14:nvPr/>
              </p14:nvContentPartPr>
              <p14:xfrm>
                <a:off x="464329" y="3653899"/>
                <a:ext cx="179640" cy="224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9C82024-EE3C-44CD-96EE-C06A7B4146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5689" y="3645259"/>
                  <a:ext cx="197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FDF0BD-E63D-4C07-AA8B-9FF65A77E633}"/>
                    </a:ext>
                  </a:extLst>
                </p14:cNvPr>
                <p14:cNvContentPartPr/>
                <p14:nvPr/>
              </p14:nvContentPartPr>
              <p14:xfrm>
                <a:off x="699409" y="3608899"/>
                <a:ext cx="14760" cy="22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FDF0BD-E63D-4C07-AA8B-9FF65A77E63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0409" y="3599899"/>
                  <a:ext cx="3240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9D9C929-06F7-4245-8552-5DF138D7232A}"/>
                  </a:ext>
                </a:extLst>
              </p14:cNvPr>
              <p14:cNvContentPartPr/>
              <p14:nvPr/>
            </p14:nvContentPartPr>
            <p14:xfrm>
              <a:off x="607969" y="4602139"/>
              <a:ext cx="209520" cy="225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9D9C929-06F7-4245-8552-5DF138D7232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9329" y="4593499"/>
                <a:ext cx="227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F04AC8-1C04-431A-A284-F1E261E1F29E}"/>
                  </a:ext>
                </a:extLst>
              </p14:cNvPr>
              <p14:cNvContentPartPr/>
              <p14:nvPr/>
            </p14:nvContentPartPr>
            <p14:xfrm>
              <a:off x="538129" y="2564899"/>
              <a:ext cx="209160" cy="24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F04AC8-1C04-431A-A284-F1E261E1F29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9129" y="2555899"/>
                <a:ext cx="226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8B1D115-AFCC-4907-983F-9C46EFE00F48}"/>
                  </a:ext>
                </a:extLst>
              </p14:cNvPr>
              <p14:cNvContentPartPr/>
              <p14:nvPr/>
            </p14:nvContentPartPr>
            <p14:xfrm>
              <a:off x="1182529" y="3411619"/>
              <a:ext cx="576360" cy="628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8B1D115-AFCC-4907-983F-9C46EFE00F4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73529" y="3402619"/>
                <a:ext cx="59400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5A9E7E7-FD91-408F-9B4F-65932DBFC33D}"/>
                  </a:ext>
                </a:extLst>
              </p14:cNvPr>
              <p14:cNvContentPartPr/>
              <p14:nvPr/>
            </p14:nvContentPartPr>
            <p14:xfrm>
              <a:off x="1294489" y="2427019"/>
              <a:ext cx="490320" cy="571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5A9E7E7-FD91-408F-9B4F-65932DBFC33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85849" y="2418019"/>
                <a:ext cx="5079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36551D6-C4E0-4786-8764-68A7EEAC78CD}"/>
                  </a:ext>
                </a:extLst>
              </p14:cNvPr>
              <p14:cNvContentPartPr/>
              <p14:nvPr/>
            </p14:nvContentPartPr>
            <p14:xfrm>
              <a:off x="1297369" y="4511779"/>
              <a:ext cx="410400" cy="420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36551D6-C4E0-4786-8764-68A7EEAC78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288729" y="4502779"/>
                <a:ext cx="42804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5" y="220227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(6, 3, 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F88C12-B5CA-44D4-ADF1-FD2633D60127}"/>
              </a:ext>
            </a:extLst>
          </p:cNvPr>
          <p:cNvGrpSpPr/>
          <p:nvPr/>
        </p:nvGrpSpPr>
        <p:grpSpPr>
          <a:xfrm>
            <a:off x="733969" y="2412619"/>
            <a:ext cx="434160" cy="213120"/>
            <a:chOff x="733969" y="2412619"/>
            <a:chExt cx="43416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D34D10-9BD9-4CE8-B2BD-DEA8C1F020E0}"/>
                    </a:ext>
                  </a:extLst>
                </p14:cNvPr>
                <p14:cNvContentPartPr/>
                <p14:nvPr/>
              </p14:nvContentPartPr>
              <p14:xfrm>
                <a:off x="733969" y="2419459"/>
                <a:ext cx="97200" cy="206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D34D10-9BD9-4CE8-B2BD-DEA8C1F020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329" y="2410459"/>
                  <a:ext cx="1148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236946-53D1-4B4B-90FF-A08ACE0440AF}"/>
                    </a:ext>
                  </a:extLst>
                </p14:cNvPr>
                <p14:cNvContentPartPr/>
                <p14:nvPr/>
              </p14:nvContentPartPr>
              <p14:xfrm>
                <a:off x="921169" y="2455819"/>
                <a:ext cx="143640" cy="114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236946-53D1-4B4B-90FF-A08ACE0440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2529" y="2447179"/>
                  <a:ext cx="161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14A3A8-854F-4A59-A77E-0FAFDE31E487}"/>
                    </a:ext>
                  </a:extLst>
                </p14:cNvPr>
                <p14:cNvContentPartPr/>
                <p14:nvPr/>
              </p14:nvContentPartPr>
              <p14:xfrm>
                <a:off x="1112689" y="2412619"/>
                <a:ext cx="55440" cy="152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14A3A8-854F-4A59-A77E-0FAFDE31E4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3689" y="2403619"/>
                  <a:ext cx="7308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0C607B-3F2C-462E-9E17-29A3B088B5A0}"/>
              </a:ext>
            </a:extLst>
          </p:cNvPr>
          <p:cNvGrpSpPr/>
          <p:nvPr/>
        </p:nvGrpSpPr>
        <p:grpSpPr>
          <a:xfrm>
            <a:off x="1435609" y="2276899"/>
            <a:ext cx="601920" cy="303120"/>
            <a:chOff x="1435609" y="2276899"/>
            <a:chExt cx="60192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3A3C28-68CA-4A20-BCD1-20CD9984B7D0}"/>
                    </a:ext>
                  </a:extLst>
                </p14:cNvPr>
                <p14:cNvContentPartPr/>
                <p14:nvPr/>
              </p14:nvContentPartPr>
              <p14:xfrm>
                <a:off x="1435609" y="2422339"/>
                <a:ext cx="162360" cy="15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3A3C28-68CA-4A20-BCD1-20CD9984B7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6609" y="2413699"/>
                  <a:ext cx="180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62D4AF-EDEA-4150-B173-31493739675D}"/>
                    </a:ext>
                  </a:extLst>
                </p14:cNvPr>
                <p14:cNvContentPartPr/>
                <p14:nvPr/>
              </p14:nvContentPartPr>
              <p14:xfrm>
                <a:off x="1597609" y="2441779"/>
                <a:ext cx="63360" cy="84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62D4AF-EDEA-4150-B173-3149373967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88609" y="2432779"/>
                  <a:ext cx="81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D0AC10-253E-4985-B376-3E89C7CEDA92}"/>
                    </a:ext>
                  </a:extLst>
                </p14:cNvPr>
                <p14:cNvContentPartPr/>
                <p14:nvPr/>
              </p14:nvContentPartPr>
              <p14:xfrm>
                <a:off x="1679329" y="2276899"/>
                <a:ext cx="163440" cy="26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D0AC10-253E-4985-B376-3E89C7CEDA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70329" y="2267899"/>
                  <a:ext cx="181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873A76-7CA8-4EBE-9234-29AE709B668E}"/>
                    </a:ext>
                  </a:extLst>
                </p14:cNvPr>
                <p14:cNvContentPartPr/>
                <p14:nvPr/>
              </p14:nvContentPartPr>
              <p14:xfrm>
                <a:off x="1854289" y="2414059"/>
                <a:ext cx="183240" cy="12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873A76-7CA8-4EBE-9234-29AE709B66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5289" y="2405059"/>
                  <a:ext cx="20088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C0224B-DAEF-4BC4-9444-63D755BC7854}"/>
                  </a:ext>
                </a:extLst>
              </p14:cNvPr>
              <p14:cNvContentPartPr/>
              <p14:nvPr/>
            </p14:nvContentPartPr>
            <p14:xfrm>
              <a:off x="5577409" y="2491099"/>
              <a:ext cx="667440" cy="2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C0224B-DAEF-4BC4-9444-63D755BC78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8409" y="2482459"/>
                <a:ext cx="685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49D336-875A-46A1-866C-1FC28CD2320D}"/>
                  </a:ext>
                </a:extLst>
              </p14:cNvPr>
              <p14:cNvContentPartPr/>
              <p14:nvPr/>
            </p14:nvContentPartPr>
            <p14:xfrm>
              <a:off x="1930969" y="2820139"/>
              <a:ext cx="1129680" cy="4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49D336-875A-46A1-866C-1FC28CD232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1969" y="2811499"/>
                <a:ext cx="114732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9526961-3EC9-4BC0-AC6E-B1B5274090EB}"/>
              </a:ext>
            </a:extLst>
          </p:cNvPr>
          <p:cNvGrpSpPr/>
          <p:nvPr/>
        </p:nvGrpSpPr>
        <p:grpSpPr>
          <a:xfrm>
            <a:off x="2903689" y="3062419"/>
            <a:ext cx="2823840" cy="75960"/>
            <a:chOff x="2903689" y="3062419"/>
            <a:chExt cx="2823840" cy="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155A2B-17E8-40D4-ABAC-2D19BFFD7AB9}"/>
                    </a:ext>
                  </a:extLst>
                </p14:cNvPr>
                <p14:cNvContentPartPr/>
                <p14:nvPr/>
              </p14:nvContentPartPr>
              <p14:xfrm>
                <a:off x="2903689" y="3062419"/>
                <a:ext cx="1245600" cy="75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155A2B-17E8-40D4-ABAC-2D19BFFD7A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4689" y="3053779"/>
                  <a:ext cx="1263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A2C1FE-1C0C-4C04-8F43-D64CC49A0E04}"/>
                    </a:ext>
                  </a:extLst>
                </p14:cNvPr>
                <p14:cNvContentPartPr/>
                <p14:nvPr/>
              </p14:nvContentPartPr>
              <p14:xfrm>
                <a:off x="4878649" y="3105619"/>
                <a:ext cx="84888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A2C1FE-1C0C-4C04-8F43-D64CC49A0E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70009" y="3096619"/>
                  <a:ext cx="86652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0A0448-5702-451C-B1D2-646851EDF855}"/>
                  </a:ext>
                </a:extLst>
              </p14:cNvPr>
              <p14:cNvContentPartPr/>
              <p14:nvPr/>
            </p14:nvContentPartPr>
            <p14:xfrm>
              <a:off x="2477809" y="3374179"/>
              <a:ext cx="1621080" cy="5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0A0448-5702-451C-B1D2-646851EDF8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8809" y="3365539"/>
                <a:ext cx="163872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A33EE-14F1-49AD-BD25-C23810B60C34}"/>
              </a:ext>
            </a:extLst>
          </p:cNvPr>
          <p:cNvGrpSpPr/>
          <p:nvPr/>
        </p:nvGrpSpPr>
        <p:grpSpPr>
          <a:xfrm>
            <a:off x="2467729" y="3708979"/>
            <a:ext cx="3451680" cy="89280"/>
            <a:chOff x="2467729" y="3708979"/>
            <a:chExt cx="3451680" cy="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62D5D9-4441-4C21-9B5B-690E0E2595AB}"/>
                    </a:ext>
                  </a:extLst>
                </p14:cNvPr>
                <p14:cNvContentPartPr/>
                <p14:nvPr/>
              </p14:nvContentPartPr>
              <p14:xfrm>
                <a:off x="2467729" y="3708979"/>
                <a:ext cx="1272960" cy="50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62D5D9-4441-4C21-9B5B-690E0E2595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9089" y="3699979"/>
                  <a:ext cx="1290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5EBEE2-F51E-4169-B7D6-69AE370D532C}"/>
                    </a:ext>
                  </a:extLst>
                </p14:cNvPr>
                <p14:cNvContentPartPr/>
                <p14:nvPr/>
              </p14:nvContentPartPr>
              <p14:xfrm>
                <a:off x="4214449" y="3741379"/>
                <a:ext cx="1704960" cy="5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5EBEE2-F51E-4169-B7D6-69AE370D53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05809" y="3732379"/>
                  <a:ext cx="1722600" cy="7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0BCFB2-F4F0-4D06-8DAA-FD8491AE1DFB}"/>
                  </a:ext>
                </a:extLst>
              </p14:cNvPr>
              <p14:cNvContentPartPr/>
              <p14:nvPr/>
            </p14:nvContentPartPr>
            <p14:xfrm>
              <a:off x="3524689" y="1179619"/>
              <a:ext cx="892080" cy="1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0BCFB2-F4F0-4D06-8DAA-FD8491AE1D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5689" y="1170979"/>
                <a:ext cx="9097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887EE6-AC21-4C65-A5B2-C8F0964AB824}"/>
                  </a:ext>
                </a:extLst>
              </p14:cNvPr>
              <p14:cNvContentPartPr/>
              <p14:nvPr/>
            </p14:nvContentPartPr>
            <p14:xfrm>
              <a:off x="6547249" y="1498939"/>
              <a:ext cx="434520" cy="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887EE6-AC21-4C65-A5B2-C8F0964AB8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8609" y="1490299"/>
                <a:ext cx="45216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8D973E8-0C42-437F-BA23-E3928A050BDB}"/>
              </a:ext>
            </a:extLst>
          </p:cNvPr>
          <p:cNvGrpSpPr/>
          <p:nvPr/>
        </p:nvGrpSpPr>
        <p:grpSpPr>
          <a:xfrm>
            <a:off x="3922129" y="1755619"/>
            <a:ext cx="2423880" cy="44280"/>
            <a:chOff x="3922129" y="1755619"/>
            <a:chExt cx="2423880" cy="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28AEBEA-4D03-4F9E-B878-B9394897CC7C}"/>
                    </a:ext>
                  </a:extLst>
                </p14:cNvPr>
                <p14:cNvContentPartPr/>
                <p14:nvPr/>
              </p14:nvContentPartPr>
              <p14:xfrm>
                <a:off x="3922129" y="1765699"/>
                <a:ext cx="1041120" cy="34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28AEBEA-4D03-4F9E-B878-B9394897CC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13129" y="1756699"/>
                  <a:ext cx="1058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4A54BF-C95E-4AE2-9B2A-DF4551C07285}"/>
                    </a:ext>
                  </a:extLst>
                </p14:cNvPr>
                <p14:cNvContentPartPr/>
                <p14:nvPr/>
              </p14:nvContentPartPr>
              <p14:xfrm>
                <a:off x="5317849" y="1755619"/>
                <a:ext cx="1028160" cy="26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4A54BF-C95E-4AE2-9B2A-DF4551C072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09209" y="1746619"/>
                  <a:ext cx="104580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917DC1-9DA4-48AE-9F4C-9ED004EE0ABB}"/>
                  </a:ext>
                </a:extLst>
              </p14:cNvPr>
              <p14:cNvContentPartPr/>
              <p14:nvPr/>
            </p14:nvContentPartPr>
            <p14:xfrm>
              <a:off x="2328769" y="2027059"/>
              <a:ext cx="1222200" cy="56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917DC1-9DA4-48AE-9F4C-9ED004EE0A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9769" y="2018059"/>
                <a:ext cx="12398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6BE380-FB0A-4609-BB84-ECB2B62E9E2C}"/>
                  </a:ext>
                </a:extLst>
              </p14:cNvPr>
              <p14:cNvContentPartPr/>
              <p14:nvPr/>
            </p14:nvContentPartPr>
            <p14:xfrm>
              <a:off x="2774089" y="2276179"/>
              <a:ext cx="395280" cy="46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6BE380-FB0A-4609-BB84-ECB2B62E9E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5449" y="2267539"/>
                <a:ext cx="41292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B1A61F2-48ED-4193-96A4-194CFE18A479}"/>
              </a:ext>
            </a:extLst>
          </p:cNvPr>
          <p:cNvGrpSpPr/>
          <p:nvPr/>
        </p:nvGrpSpPr>
        <p:grpSpPr>
          <a:xfrm>
            <a:off x="4526929" y="2046859"/>
            <a:ext cx="3434400" cy="310320"/>
            <a:chOff x="4526929" y="2046859"/>
            <a:chExt cx="343440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701CC4-A2B1-4CD2-A014-C2FDE47FB255}"/>
                    </a:ext>
                  </a:extLst>
                </p14:cNvPr>
                <p14:cNvContentPartPr/>
                <p14:nvPr/>
              </p14:nvContentPartPr>
              <p14:xfrm>
                <a:off x="5099689" y="2068459"/>
                <a:ext cx="314640" cy="28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701CC4-A2B1-4CD2-A014-C2FDE47FB2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91049" y="2059819"/>
                  <a:ext cx="332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676F31-6ADF-4774-AA01-882008A27570}"/>
                    </a:ext>
                  </a:extLst>
                </p14:cNvPr>
                <p14:cNvContentPartPr/>
                <p14:nvPr/>
              </p14:nvContentPartPr>
              <p14:xfrm>
                <a:off x="6826609" y="2046859"/>
                <a:ext cx="1134720" cy="3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676F31-6ADF-4774-AA01-882008A275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17969" y="2037859"/>
                  <a:ext cx="1152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F667927-3C21-43D3-B7E9-2A2327479DEE}"/>
                    </a:ext>
                  </a:extLst>
                </p14:cNvPr>
                <p14:cNvContentPartPr/>
                <p14:nvPr/>
              </p14:nvContentPartPr>
              <p14:xfrm>
                <a:off x="4526929" y="2321899"/>
                <a:ext cx="1279800" cy="3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F667927-3C21-43D3-B7E9-2A2327479D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7929" y="2313259"/>
                  <a:ext cx="1297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201BDA-459F-476E-B3BA-B6BB0413CDE7}"/>
                    </a:ext>
                  </a:extLst>
                </p14:cNvPr>
                <p14:cNvContentPartPr/>
                <p14:nvPr/>
              </p14:nvContentPartPr>
              <p14:xfrm>
                <a:off x="5937049" y="2140459"/>
                <a:ext cx="117720" cy="18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201BDA-459F-476E-B3BA-B6BB0413CD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8049" y="2131459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BCC77E-79AB-4A67-98A8-9B57D1A35063}"/>
                    </a:ext>
                  </a:extLst>
                </p14:cNvPr>
                <p14:cNvContentPartPr/>
                <p14:nvPr/>
              </p14:nvContentPartPr>
              <p14:xfrm>
                <a:off x="6031009" y="2188339"/>
                <a:ext cx="114840" cy="143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BCC77E-79AB-4A67-98A8-9B57D1A350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2009" y="2179699"/>
                  <a:ext cx="132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EEB699-C478-4288-A216-F055C13122EB}"/>
                    </a:ext>
                  </a:extLst>
                </p14:cNvPr>
                <p14:cNvContentPartPr/>
                <p14:nvPr/>
              </p14:nvContentPartPr>
              <p14:xfrm>
                <a:off x="6147289" y="2211019"/>
                <a:ext cx="104040" cy="9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EEB699-C478-4288-A216-F055C13122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38649" y="2202019"/>
                  <a:ext cx="121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1D954A-54B4-41BD-8603-EBFFC7AB6620}"/>
                    </a:ext>
                  </a:extLst>
                </p14:cNvPr>
                <p14:cNvContentPartPr/>
                <p14:nvPr/>
              </p14:nvContentPartPr>
              <p14:xfrm>
                <a:off x="6261769" y="2245219"/>
                <a:ext cx="214560" cy="11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1D954A-54B4-41BD-8603-EBFFC7AB66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52769" y="2236579"/>
                  <a:ext cx="232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03C813-DEDD-44A3-BEC6-91D7D2CC5044}"/>
                    </a:ext>
                  </a:extLst>
                </p14:cNvPr>
                <p14:cNvContentPartPr/>
                <p14:nvPr/>
              </p14:nvContentPartPr>
              <p14:xfrm>
                <a:off x="6678289" y="2219299"/>
                <a:ext cx="90720" cy="9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03C813-DEDD-44A3-BEC6-91D7D2CC50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9289" y="2210659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8F5BE9-EF55-4059-9F64-0529DE554B9C}"/>
                    </a:ext>
                  </a:extLst>
                </p14:cNvPr>
                <p14:cNvContentPartPr/>
                <p14:nvPr/>
              </p14:nvContentPartPr>
              <p14:xfrm>
                <a:off x="6855769" y="2161699"/>
                <a:ext cx="62280" cy="15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8F5BE9-EF55-4059-9F64-0529DE554B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46769" y="2152699"/>
                  <a:ext cx="79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23D127-CC25-49D8-B1EA-881BBF4E2A97}"/>
                    </a:ext>
                  </a:extLst>
                </p14:cNvPr>
                <p14:cNvContentPartPr/>
                <p14:nvPr/>
              </p14:nvContentPartPr>
              <p14:xfrm>
                <a:off x="6909409" y="2230819"/>
                <a:ext cx="80640" cy="9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23D127-CC25-49D8-B1EA-881BBF4E2A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00769" y="2221819"/>
                  <a:ext cx="98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CB6B3C-ABFC-4C88-B461-8FCC3FD6EA4F}"/>
                    </a:ext>
                  </a:extLst>
                </p14:cNvPr>
                <p14:cNvContentPartPr/>
                <p14:nvPr/>
              </p14:nvContentPartPr>
              <p14:xfrm>
                <a:off x="7033609" y="2227939"/>
                <a:ext cx="144720" cy="11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CB6B3C-ABFC-4C88-B461-8FCC3FD6EA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24609" y="2219299"/>
                  <a:ext cx="16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C0C974-503F-493A-A17F-33D67608419C}"/>
                    </a:ext>
                  </a:extLst>
                </p14:cNvPr>
                <p14:cNvContentPartPr/>
                <p14:nvPr/>
              </p14:nvContentPartPr>
              <p14:xfrm>
                <a:off x="7235209" y="2101939"/>
                <a:ext cx="78480" cy="226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C0C974-503F-493A-A17F-33D6760841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26209" y="2092939"/>
                  <a:ext cx="9612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971970-53BF-444B-89F5-CF2DAB0C7638}"/>
                  </a:ext>
                </a:extLst>
              </p14:cNvPr>
              <p14:cNvContentPartPr/>
              <p14:nvPr/>
            </p14:nvContentPartPr>
            <p14:xfrm>
              <a:off x="2532529" y="2589379"/>
              <a:ext cx="543960" cy="23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971970-53BF-444B-89F5-CF2DAB0C76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23529" y="2580739"/>
                <a:ext cx="561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E14663-BB5D-447B-9CCA-DE3C08AE7B7C}"/>
                  </a:ext>
                </a:extLst>
              </p14:cNvPr>
              <p14:cNvContentPartPr/>
              <p14:nvPr/>
            </p14:nvContentPartPr>
            <p14:xfrm>
              <a:off x="3808369" y="2576059"/>
              <a:ext cx="1097280" cy="50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E14663-BB5D-447B-9CCA-DE3C08AE7B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99729" y="2567059"/>
                <a:ext cx="1114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8F9DCD-3714-4388-B2E7-2EDCACAD8CB0}"/>
                  </a:ext>
                </a:extLst>
              </p14:cNvPr>
              <p14:cNvContentPartPr/>
              <p14:nvPr/>
            </p14:nvContentPartPr>
            <p14:xfrm>
              <a:off x="3260809" y="2828059"/>
              <a:ext cx="444600" cy="30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8F9DCD-3714-4388-B2E7-2EDCACAD8C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51809" y="2819419"/>
                <a:ext cx="462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5C634A8-F0BF-402C-8432-D6D1618F26D0}"/>
                  </a:ext>
                </a:extLst>
              </p14:cNvPr>
              <p14:cNvContentPartPr/>
              <p14:nvPr/>
            </p14:nvContentPartPr>
            <p14:xfrm>
              <a:off x="1561249" y="714139"/>
              <a:ext cx="1035720" cy="29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5C634A8-F0BF-402C-8432-D6D1618F26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52609" y="705139"/>
                <a:ext cx="10533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4C33FD9-DBAF-47AA-8E8C-1707F9200BC4}"/>
              </a:ext>
            </a:extLst>
          </p:cNvPr>
          <p:cNvGrpSpPr/>
          <p:nvPr/>
        </p:nvGrpSpPr>
        <p:grpSpPr>
          <a:xfrm>
            <a:off x="1752769" y="115819"/>
            <a:ext cx="521280" cy="272160"/>
            <a:chOff x="1752769" y="115819"/>
            <a:chExt cx="52128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7649BF-7498-4659-8032-178BB69D87DC}"/>
                    </a:ext>
                  </a:extLst>
                </p14:cNvPr>
                <p14:cNvContentPartPr/>
                <p14:nvPr/>
              </p14:nvContentPartPr>
              <p14:xfrm>
                <a:off x="1780129" y="138139"/>
                <a:ext cx="116640" cy="24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7649BF-7498-4659-8032-178BB69D87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71129" y="129499"/>
                  <a:ext cx="134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3F1AB4-9479-47BA-9836-579EDF7DC45C}"/>
                    </a:ext>
                  </a:extLst>
                </p14:cNvPr>
                <p14:cNvContentPartPr/>
                <p14:nvPr/>
              </p14:nvContentPartPr>
              <p14:xfrm>
                <a:off x="1752769" y="260539"/>
                <a:ext cx="185040" cy="96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3F1AB4-9479-47BA-9836-579EDF7DC4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43769" y="251899"/>
                  <a:ext cx="202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DC7D88-67F9-4E69-9D34-2E5F45A10C00}"/>
                    </a:ext>
                  </a:extLst>
                </p14:cNvPr>
                <p14:cNvContentPartPr/>
                <p14:nvPr/>
              </p14:nvContentPartPr>
              <p14:xfrm>
                <a:off x="1989289" y="184939"/>
                <a:ext cx="92520" cy="14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DC7D88-67F9-4E69-9D34-2E5F45A10C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80289" y="176299"/>
                  <a:ext cx="110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C3E4A8-D56A-4DB5-83BA-7F89FB1C0FBC}"/>
                    </a:ext>
                  </a:extLst>
                </p14:cNvPr>
                <p14:cNvContentPartPr/>
                <p14:nvPr/>
              </p14:nvContentPartPr>
              <p14:xfrm>
                <a:off x="2125009" y="115819"/>
                <a:ext cx="149040" cy="21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C3E4A8-D56A-4DB5-83BA-7F89FB1C0F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16369" y="106819"/>
                  <a:ext cx="16668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F9367FD-227D-4E44-BB94-CBD1888653D4}"/>
                  </a:ext>
                </a:extLst>
              </p14:cNvPr>
              <p14:cNvContentPartPr/>
              <p14:nvPr/>
            </p14:nvContentPartPr>
            <p14:xfrm>
              <a:off x="4933369" y="2842459"/>
              <a:ext cx="637560" cy="33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F9367FD-227D-4E44-BB94-CBD1888653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24729" y="2833819"/>
                <a:ext cx="6552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C3D4979-B6FC-4C49-B74A-1B6208987C8A}"/>
                  </a:ext>
                </a:extLst>
              </p14:cNvPr>
              <p14:cNvContentPartPr/>
              <p14:nvPr/>
            </p14:nvContentPartPr>
            <p14:xfrm>
              <a:off x="4664809" y="3133699"/>
              <a:ext cx="1080360" cy="29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C3D4979-B6FC-4C49-B74A-1B6208987C8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55809" y="3124699"/>
                <a:ext cx="1098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8018503-B439-45B2-8574-DFA770BA6CD8}"/>
                  </a:ext>
                </a:extLst>
              </p14:cNvPr>
              <p14:cNvContentPartPr/>
              <p14:nvPr/>
            </p14:nvContentPartPr>
            <p14:xfrm>
              <a:off x="6479569" y="3116059"/>
              <a:ext cx="504360" cy="15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8018503-B439-45B2-8574-DFA770BA6CD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70929" y="3107059"/>
                <a:ext cx="52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91EB2F80-F70A-4433-B179-EFA395C4BFDF}"/>
              </a:ext>
            </a:extLst>
          </p:cNvPr>
          <p:cNvGrpSpPr/>
          <p:nvPr/>
        </p:nvGrpSpPr>
        <p:grpSpPr>
          <a:xfrm>
            <a:off x="2311489" y="4091659"/>
            <a:ext cx="6011640" cy="830880"/>
            <a:chOff x="2311489" y="4091659"/>
            <a:chExt cx="6011640" cy="8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F2818EA-F75F-45ED-B70D-0758B88FF532}"/>
                    </a:ext>
                  </a:extLst>
                </p14:cNvPr>
                <p14:cNvContentPartPr/>
                <p14:nvPr/>
              </p14:nvContentPartPr>
              <p14:xfrm>
                <a:off x="2311489" y="4350139"/>
                <a:ext cx="220680" cy="144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2818EA-F75F-45ED-B70D-0758B88FF53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02489" y="4341499"/>
                  <a:ext cx="238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AFEA52-F2C9-42B7-9C94-CA528831AD58}"/>
                    </a:ext>
                  </a:extLst>
                </p14:cNvPr>
                <p14:cNvContentPartPr/>
                <p14:nvPr/>
              </p14:nvContentPartPr>
              <p14:xfrm>
                <a:off x="2590489" y="4355899"/>
                <a:ext cx="71280" cy="81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AFEA52-F2C9-42B7-9C94-CA528831AD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81849" y="4346899"/>
                  <a:ext cx="88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759685-89CD-4A23-8563-61F966AAAEED}"/>
                    </a:ext>
                  </a:extLst>
                </p14:cNvPr>
                <p14:cNvContentPartPr/>
                <p14:nvPr/>
              </p14:nvContentPartPr>
              <p14:xfrm>
                <a:off x="2615689" y="4372819"/>
                <a:ext cx="77400" cy="11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759685-89CD-4A23-8563-61F966AAAE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06689" y="4363819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1D7572-C596-4E6D-A43B-73699961312D}"/>
                    </a:ext>
                  </a:extLst>
                </p14:cNvPr>
                <p14:cNvContentPartPr/>
                <p14:nvPr/>
              </p14:nvContentPartPr>
              <p14:xfrm>
                <a:off x="2746369" y="4242499"/>
                <a:ext cx="164880" cy="227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1D7572-C596-4E6D-A43B-7369996131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37729" y="4233859"/>
                  <a:ext cx="182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7F362A-BB94-49E9-A585-73259604B288}"/>
                    </a:ext>
                  </a:extLst>
                </p14:cNvPr>
                <p14:cNvContentPartPr/>
                <p14:nvPr/>
              </p14:nvContentPartPr>
              <p14:xfrm>
                <a:off x="2946169" y="4320619"/>
                <a:ext cx="73440" cy="91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7F362A-BB94-49E9-A585-73259604B28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37169" y="4311979"/>
                  <a:ext cx="91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9F3B36-A8BA-4B92-9FEE-AE5FC9D145CD}"/>
                    </a:ext>
                  </a:extLst>
                </p14:cNvPr>
                <p14:cNvContentPartPr/>
                <p14:nvPr/>
              </p14:nvContentPartPr>
              <p14:xfrm>
                <a:off x="3021409" y="4328899"/>
                <a:ext cx="225000" cy="123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9F3B36-A8BA-4B92-9FEE-AE5FC9D145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2769" y="4320259"/>
                  <a:ext cx="242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F1FD4A-6B26-4EE8-8793-9381A00A60AE}"/>
                    </a:ext>
                  </a:extLst>
                </p14:cNvPr>
                <p14:cNvContentPartPr/>
                <p14:nvPr/>
              </p14:nvContentPartPr>
              <p14:xfrm>
                <a:off x="3527569" y="4381099"/>
                <a:ext cx="59400" cy="6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F1FD4A-6B26-4EE8-8793-9381A00A60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18569" y="4372099"/>
                  <a:ext cx="77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FD5428-CD60-4270-BE6C-49726A2C80A2}"/>
                    </a:ext>
                  </a:extLst>
                </p14:cNvPr>
                <p14:cNvContentPartPr/>
                <p14:nvPr/>
              </p14:nvContentPartPr>
              <p14:xfrm>
                <a:off x="3529009" y="4622659"/>
                <a:ext cx="36000" cy="185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FD5428-CD60-4270-BE6C-49726A2C80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20369" y="4613659"/>
                  <a:ext cx="53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EB3494-AA74-41F5-A1ED-2997AD7283B4}"/>
                    </a:ext>
                  </a:extLst>
                </p14:cNvPr>
                <p14:cNvContentPartPr/>
                <p14:nvPr/>
              </p14:nvContentPartPr>
              <p14:xfrm>
                <a:off x="3495889" y="4571899"/>
                <a:ext cx="100800" cy="96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EB3494-AA74-41F5-A1ED-2997AD7283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86889" y="4562899"/>
                  <a:ext cx="118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1CF6AB-968B-4FC6-8838-A0D603EF806E}"/>
                    </a:ext>
                  </a:extLst>
                </p14:cNvPr>
                <p14:cNvContentPartPr/>
                <p14:nvPr/>
              </p14:nvContentPartPr>
              <p14:xfrm>
                <a:off x="3743929" y="4732099"/>
                <a:ext cx="110880" cy="10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1CF6AB-968B-4FC6-8838-A0D603EF80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5289" y="4723459"/>
                  <a:ext cx="128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C51623-EFBA-4739-A1C5-B1B2592582D6}"/>
                    </a:ext>
                  </a:extLst>
                </p14:cNvPr>
                <p14:cNvContentPartPr/>
                <p14:nvPr/>
              </p14:nvContentPartPr>
              <p14:xfrm>
                <a:off x="3881449" y="4707259"/>
                <a:ext cx="63720" cy="114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C51623-EFBA-4739-A1C5-B1B2592582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72809" y="4698619"/>
                  <a:ext cx="81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BED0AB-7B5F-4C92-B8E4-56A69E99C27A}"/>
                    </a:ext>
                  </a:extLst>
                </p14:cNvPr>
                <p14:cNvContentPartPr/>
                <p14:nvPr/>
              </p14:nvContentPartPr>
              <p14:xfrm>
                <a:off x="3984409" y="4698259"/>
                <a:ext cx="144000" cy="99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BED0AB-7B5F-4C92-B8E4-56A69E99C2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5409" y="4689619"/>
                  <a:ext cx="161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EAC1FD-2DEF-4477-9670-93C62A5904C6}"/>
                    </a:ext>
                  </a:extLst>
                </p14:cNvPr>
                <p14:cNvContentPartPr/>
                <p14:nvPr/>
              </p14:nvContentPartPr>
              <p14:xfrm>
                <a:off x="4162969" y="4672699"/>
                <a:ext cx="54000" cy="135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EAC1FD-2DEF-4477-9670-93C62A5904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4329" y="4664059"/>
                  <a:ext cx="7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4C42E3-AADF-4907-92AB-533C1F46248B}"/>
                    </a:ext>
                  </a:extLst>
                </p14:cNvPr>
                <p14:cNvContentPartPr/>
                <p14:nvPr/>
              </p14:nvContentPartPr>
              <p14:xfrm>
                <a:off x="4251169" y="4693579"/>
                <a:ext cx="39960" cy="10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4C42E3-AADF-4907-92AB-533C1F46248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42169" y="4684939"/>
                  <a:ext cx="57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8F70B9-3A2E-4369-9C46-62849A59D4AE}"/>
                    </a:ext>
                  </a:extLst>
                </p14:cNvPr>
                <p14:cNvContentPartPr/>
                <p14:nvPr/>
              </p14:nvContentPartPr>
              <p14:xfrm>
                <a:off x="3915289" y="4132339"/>
                <a:ext cx="25920" cy="283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8F70B9-3A2E-4369-9C46-62849A59D4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06649" y="4123699"/>
                  <a:ext cx="435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CAC3EC-09F6-47C3-89CD-5498C73454D8}"/>
                    </a:ext>
                  </a:extLst>
                </p14:cNvPr>
                <p14:cNvContentPartPr/>
                <p14:nvPr/>
              </p14:nvContentPartPr>
              <p14:xfrm>
                <a:off x="3979369" y="4238179"/>
                <a:ext cx="87840" cy="141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CAC3EC-09F6-47C3-89CD-5498C73454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70729" y="4229539"/>
                  <a:ext cx="105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F76CC7-FE2A-490B-BAC1-8A584B426CFB}"/>
                    </a:ext>
                  </a:extLst>
                </p14:cNvPr>
                <p14:cNvContentPartPr/>
                <p14:nvPr/>
              </p14:nvContentPartPr>
              <p14:xfrm>
                <a:off x="4104289" y="4263739"/>
                <a:ext cx="177480" cy="132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F76CC7-FE2A-490B-BAC1-8A584B426C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95289" y="4255099"/>
                  <a:ext cx="195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D8FF74-16AB-4A57-B237-96D29781EC39}"/>
                    </a:ext>
                  </a:extLst>
                </p14:cNvPr>
                <p14:cNvContentPartPr/>
                <p14:nvPr/>
              </p14:nvContentPartPr>
              <p14:xfrm>
                <a:off x="4277809" y="4279219"/>
                <a:ext cx="113760" cy="18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D8FF74-16AB-4A57-B237-96D29781EC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68809" y="4270219"/>
                  <a:ext cx="131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2FA725-D07B-4E9C-9278-849C78739BEC}"/>
                    </a:ext>
                  </a:extLst>
                </p14:cNvPr>
                <p14:cNvContentPartPr/>
                <p14:nvPr/>
              </p14:nvContentPartPr>
              <p14:xfrm>
                <a:off x="4448809" y="4167619"/>
                <a:ext cx="85320" cy="192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2FA725-D07B-4E9C-9278-849C78739B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40169" y="4158619"/>
                  <a:ext cx="102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ECA804-614F-46ED-BC66-95E790379609}"/>
                    </a:ext>
                  </a:extLst>
                </p14:cNvPr>
                <p14:cNvContentPartPr/>
                <p14:nvPr/>
              </p14:nvContentPartPr>
              <p14:xfrm>
                <a:off x="4591009" y="4167979"/>
                <a:ext cx="164520" cy="201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ECA804-614F-46ED-BC66-95E7903796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82009" y="4159339"/>
                  <a:ext cx="182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129B6A-4557-4247-AEE5-1A27727E3FCF}"/>
                    </a:ext>
                  </a:extLst>
                </p14:cNvPr>
                <p14:cNvContentPartPr/>
                <p14:nvPr/>
              </p14:nvContentPartPr>
              <p14:xfrm>
                <a:off x="4847329" y="4133419"/>
                <a:ext cx="83520" cy="169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129B6A-4557-4247-AEE5-1A27727E3F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38329" y="4124779"/>
                  <a:ext cx="101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6F30BDF-8299-4881-A6B7-311365486BEB}"/>
                    </a:ext>
                  </a:extLst>
                </p14:cNvPr>
                <p14:cNvContentPartPr/>
                <p14:nvPr/>
              </p14:nvContentPartPr>
              <p14:xfrm>
                <a:off x="4987369" y="4091659"/>
                <a:ext cx="62280" cy="250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6F30BDF-8299-4881-A6B7-311365486BE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78729" y="4083019"/>
                  <a:ext cx="79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DFD1E0-2D7A-4109-942D-B9D387EDA4B9}"/>
                    </a:ext>
                  </a:extLst>
                </p14:cNvPr>
                <p14:cNvContentPartPr/>
                <p14:nvPr/>
              </p14:nvContentPartPr>
              <p14:xfrm>
                <a:off x="4583809" y="4631299"/>
                <a:ext cx="98280" cy="279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DFD1E0-2D7A-4109-942D-B9D387EDA4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75169" y="4622659"/>
                  <a:ext cx="115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A6A142-D24D-45B3-9138-CF20BC108003}"/>
                    </a:ext>
                  </a:extLst>
                </p14:cNvPr>
                <p14:cNvContentPartPr/>
                <p14:nvPr/>
              </p14:nvContentPartPr>
              <p14:xfrm>
                <a:off x="4547089" y="4773859"/>
                <a:ext cx="222480" cy="10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A6A142-D24D-45B3-9138-CF20BC1080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38449" y="4765219"/>
                  <a:ext cx="240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69FFE3-B1CB-4139-AD0A-E57586341171}"/>
                    </a:ext>
                  </a:extLst>
                </p14:cNvPr>
                <p14:cNvContentPartPr/>
                <p14:nvPr/>
              </p14:nvContentPartPr>
              <p14:xfrm>
                <a:off x="4802689" y="4634899"/>
                <a:ext cx="43200" cy="62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69FFE3-B1CB-4139-AD0A-E575863411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3689" y="4626259"/>
                  <a:ext cx="60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DEA3B05-78BD-4592-B730-50D2CEC8C76F}"/>
                    </a:ext>
                  </a:extLst>
                </p14:cNvPr>
                <p14:cNvContentPartPr/>
                <p14:nvPr/>
              </p14:nvContentPartPr>
              <p14:xfrm>
                <a:off x="4868569" y="4729939"/>
                <a:ext cx="160560" cy="171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DEA3B05-78BD-4592-B730-50D2CEC8C7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9929" y="4720939"/>
                  <a:ext cx="178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CB1988-1AED-49C2-8D30-5DA443C307AF}"/>
                    </a:ext>
                  </a:extLst>
                </p14:cNvPr>
                <p14:cNvContentPartPr/>
                <p14:nvPr/>
              </p14:nvContentPartPr>
              <p14:xfrm>
                <a:off x="5020489" y="4638859"/>
                <a:ext cx="176040" cy="22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CB1988-1AED-49C2-8D30-5DA443C307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1489" y="4629859"/>
                  <a:ext cx="193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9B3B36-9C6F-48DD-9FE9-54028B8430F0}"/>
                    </a:ext>
                  </a:extLst>
                </p14:cNvPr>
                <p14:cNvContentPartPr/>
                <p14:nvPr/>
              </p14:nvContentPartPr>
              <p14:xfrm>
                <a:off x="5237209" y="4709779"/>
                <a:ext cx="34200" cy="10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9B3B36-9C6F-48DD-9FE9-54028B8430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28569" y="4701139"/>
                  <a:ext cx="51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558634-E52F-4D7A-AD3B-16A6C818299D}"/>
                    </a:ext>
                  </a:extLst>
                </p14:cNvPr>
                <p14:cNvContentPartPr/>
                <p14:nvPr/>
              </p14:nvContentPartPr>
              <p14:xfrm>
                <a:off x="5324689" y="4576579"/>
                <a:ext cx="159840" cy="345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558634-E52F-4D7A-AD3B-16A6C818299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15689" y="4567579"/>
                  <a:ext cx="1774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E0087D-075F-482E-AD99-08E1C10BB732}"/>
                    </a:ext>
                  </a:extLst>
                </p14:cNvPr>
                <p14:cNvContentPartPr/>
                <p14:nvPr/>
              </p14:nvContentPartPr>
              <p14:xfrm>
                <a:off x="5506129" y="4751179"/>
                <a:ext cx="307800" cy="119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E0087D-075F-482E-AD99-08E1C10BB7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97129" y="4742179"/>
                  <a:ext cx="325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20AA23-F83C-4FCC-BE20-AE73E55418FF}"/>
                    </a:ext>
                  </a:extLst>
                </p14:cNvPr>
                <p14:cNvContentPartPr/>
                <p14:nvPr/>
              </p14:nvContentPartPr>
              <p14:xfrm>
                <a:off x="5893849" y="4588099"/>
                <a:ext cx="154440" cy="221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20AA23-F83C-4FCC-BE20-AE73E55418F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84849" y="4579459"/>
                  <a:ext cx="172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5E3AEB-B017-4FD9-BCF4-2CA194D56220}"/>
                    </a:ext>
                  </a:extLst>
                </p14:cNvPr>
                <p14:cNvContentPartPr/>
                <p14:nvPr/>
              </p14:nvContentPartPr>
              <p14:xfrm>
                <a:off x="6114889" y="4583779"/>
                <a:ext cx="104760" cy="231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5E3AEB-B017-4FD9-BCF4-2CA194D562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05889" y="4574779"/>
                  <a:ext cx="122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78A72D9-B2E0-43F5-9D7F-CBDB9B82E006}"/>
                    </a:ext>
                  </a:extLst>
                </p14:cNvPr>
                <p14:cNvContentPartPr/>
                <p14:nvPr/>
              </p14:nvContentPartPr>
              <p14:xfrm>
                <a:off x="6270409" y="4680979"/>
                <a:ext cx="82080" cy="9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78A72D9-B2E0-43F5-9D7F-CBDB9B82E0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61409" y="4672339"/>
                  <a:ext cx="99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5D9705-417B-4E57-8B60-D52DC4BAD52B}"/>
                    </a:ext>
                  </a:extLst>
                </p14:cNvPr>
                <p14:cNvContentPartPr/>
                <p14:nvPr/>
              </p14:nvContentPartPr>
              <p14:xfrm>
                <a:off x="6349969" y="4606099"/>
                <a:ext cx="192960" cy="194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5D9705-417B-4E57-8B60-D52DC4BAD5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41329" y="4597459"/>
                  <a:ext cx="210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7775C4A-BE71-44D8-9762-CF64FD567773}"/>
                    </a:ext>
                  </a:extLst>
                </p14:cNvPr>
                <p14:cNvContentPartPr/>
                <p14:nvPr/>
              </p14:nvContentPartPr>
              <p14:xfrm>
                <a:off x="6730489" y="4684219"/>
                <a:ext cx="94320" cy="106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7775C4A-BE71-44D8-9762-CF64FD5677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21489" y="4675219"/>
                  <a:ext cx="111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134849-1718-4F12-98E0-85838429E054}"/>
                    </a:ext>
                  </a:extLst>
                </p14:cNvPr>
                <p14:cNvContentPartPr/>
                <p14:nvPr/>
              </p14:nvContentPartPr>
              <p14:xfrm>
                <a:off x="6900409" y="4486939"/>
                <a:ext cx="166680" cy="309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134849-1718-4F12-98E0-85838429E0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91769" y="4478299"/>
                  <a:ext cx="184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A731CA-3E36-46F8-AE4E-793EE1051400}"/>
                    </a:ext>
                  </a:extLst>
                </p14:cNvPr>
                <p14:cNvContentPartPr/>
                <p14:nvPr/>
              </p14:nvContentPartPr>
              <p14:xfrm>
                <a:off x="7308289" y="4743619"/>
                <a:ext cx="185760" cy="75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A731CA-3E36-46F8-AE4E-793EE10514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99289" y="4734619"/>
                  <a:ext cx="203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10054D-BA3C-4EA6-A6F1-1CBBF0098120}"/>
                    </a:ext>
                  </a:extLst>
                </p14:cNvPr>
                <p14:cNvContentPartPr/>
                <p14:nvPr/>
              </p14:nvContentPartPr>
              <p14:xfrm>
                <a:off x="7540489" y="4740739"/>
                <a:ext cx="147240" cy="176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10054D-BA3C-4EA6-A6F1-1CBBF009812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31489" y="4731739"/>
                  <a:ext cx="164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008215-C5F2-4DA8-8130-C83FF77A6B5D}"/>
                    </a:ext>
                  </a:extLst>
                </p14:cNvPr>
                <p14:cNvContentPartPr/>
                <p14:nvPr/>
              </p14:nvContentPartPr>
              <p14:xfrm>
                <a:off x="7765129" y="4643899"/>
                <a:ext cx="193320" cy="19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008215-C5F2-4DA8-8130-C83FF77A6B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56489" y="4635259"/>
                  <a:ext cx="210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A63D29D-810D-40F5-A058-F13BF4598E0D}"/>
                    </a:ext>
                  </a:extLst>
                </p14:cNvPr>
                <p14:cNvContentPartPr/>
                <p14:nvPr/>
              </p14:nvContentPartPr>
              <p14:xfrm>
                <a:off x="7977169" y="4741459"/>
                <a:ext cx="109440" cy="78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A63D29D-810D-40F5-A058-F13BF4598E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68169" y="4732459"/>
                  <a:ext cx="127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231B413-124C-46C9-BBEB-844E6D3F5F77}"/>
                    </a:ext>
                  </a:extLst>
                </p14:cNvPr>
                <p14:cNvContentPartPr/>
                <p14:nvPr/>
              </p14:nvContentPartPr>
              <p14:xfrm>
                <a:off x="8089129" y="4736419"/>
                <a:ext cx="234000" cy="10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231B413-124C-46C9-BBEB-844E6D3F5F7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80129" y="4727779"/>
                  <a:ext cx="2516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320E501-33E6-428B-90F2-E7F81726EE3F}"/>
                  </a:ext>
                </a:extLst>
              </p14:cNvPr>
              <p14:cNvContentPartPr/>
              <p14:nvPr/>
            </p14:nvContentPartPr>
            <p14:xfrm>
              <a:off x="858529" y="3486139"/>
              <a:ext cx="907920" cy="57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320E501-33E6-428B-90F2-E7F81726EE3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9889" y="3477499"/>
                <a:ext cx="9255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D775DA84-0D70-4511-82E6-5E322B24C3B5}"/>
              </a:ext>
            </a:extLst>
          </p:cNvPr>
          <p:cNvGrpSpPr/>
          <p:nvPr/>
        </p:nvGrpSpPr>
        <p:grpSpPr>
          <a:xfrm>
            <a:off x="7034689" y="3507379"/>
            <a:ext cx="624600" cy="289080"/>
            <a:chOff x="7034689" y="3507379"/>
            <a:chExt cx="62460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AB69BBA-A947-4DCF-A435-C024718A1D90}"/>
                    </a:ext>
                  </a:extLst>
                </p14:cNvPr>
                <p14:cNvContentPartPr/>
                <p14:nvPr/>
              </p14:nvContentPartPr>
              <p14:xfrm>
                <a:off x="7034689" y="3507379"/>
                <a:ext cx="607320" cy="64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AB69BBA-A947-4DCF-A435-C024718A1D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26049" y="3498739"/>
                  <a:ext cx="624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6FD36A5-0475-4BDC-A036-D525CD236DEF}"/>
                    </a:ext>
                  </a:extLst>
                </p14:cNvPr>
                <p14:cNvContentPartPr/>
                <p14:nvPr/>
              </p14:nvContentPartPr>
              <p14:xfrm>
                <a:off x="7157809" y="3564979"/>
                <a:ext cx="66240" cy="231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6FD36A5-0475-4BDC-A036-D525CD236DE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49169" y="3556339"/>
                  <a:ext cx="83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BD10EF-35DB-4948-B3DF-400D4E65FC53}"/>
                    </a:ext>
                  </a:extLst>
                </p14:cNvPr>
                <p14:cNvContentPartPr/>
                <p14:nvPr/>
              </p14:nvContentPartPr>
              <p14:xfrm>
                <a:off x="7134049" y="3700699"/>
                <a:ext cx="184680" cy="75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BD10EF-35DB-4948-B3DF-400D4E65FC5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25049" y="3691699"/>
                  <a:ext cx="202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24DED8-62F6-42C2-B587-A3DDC6E3D162}"/>
                    </a:ext>
                  </a:extLst>
                </p14:cNvPr>
                <p14:cNvContentPartPr/>
                <p14:nvPr/>
              </p14:nvContentPartPr>
              <p14:xfrm>
                <a:off x="7375249" y="3612139"/>
                <a:ext cx="27720" cy="24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24DED8-62F6-42C2-B587-A3DDC6E3D1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66249" y="3603139"/>
                  <a:ext cx="45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9CF2CEE-A998-4619-B2AC-AC6F70CF8218}"/>
                    </a:ext>
                  </a:extLst>
                </p14:cNvPr>
                <p14:cNvContentPartPr/>
                <p14:nvPr/>
              </p14:nvContentPartPr>
              <p14:xfrm>
                <a:off x="7372009" y="3616459"/>
                <a:ext cx="155520" cy="150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9CF2CEE-A998-4619-B2AC-AC6F70CF82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63009" y="3607819"/>
                  <a:ext cx="173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38D077-17C9-45B4-BA47-777E7BD498F9}"/>
                    </a:ext>
                  </a:extLst>
                </p14:cNvPr>
                <p14:cNvContentPartPr/>
                <p14:nvPr/>
              </p14:nvContentPartPr>
              <p14:xfrm>
                <a:off x="7525369" y="3622219"/>
                <a:ext cx="133920" cy="150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38D077-17C9-45B4-BA47-777E7BD498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16729" y="3613219"/>
                  <a:ext cx="15156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43FC59-DC09-4CF4-A71C-A2D55106DD2D}"/>
                  </a:ext>
                </a:extLst>
              </p14:cNvPr>
              <p14:cNvContentPartPr/>
              <p14:nvPr/>
            </p14:nvContentPartPr>
            <p14:xfrm>
              <a:off x="4713769" y="1462579"/>
              <a:ext cx="678240" cy="1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43FC59-DC09-4CF4-A71C-A2D55106D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4769" y="1453939"/>
                <a:ext cx="69588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6178C4-905F-45C5-8E5C-0F3C1BBF717B}"/>
                  </a:ext>
                </a:extLst>
              </p14:cNvPr>
              <p14:cNvContentPartPr/>
              <p14:nvPr/>
            </p14:nvContentPartPr>
            <p14:xfrm>
              <a:off x="3279169" y="936259"/>
              <a:ext cx="984600" cy="6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6178C4-905F-45C5-8E5C-0F3C1BBF71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0169" y="927619"/>
                <a:ext cx="100224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DDA5C10-ECCD-4BE9-AD07-829178513BB1}"/>
              </a:ext>
            </a:extLst>
          </p:cNvPr>
          <p:cNvGrpSpPr/>
          <p:nvPr/>
        </p:nvGrpSpPr>
        <p:grpSpPr>
          <a:xfrm>
            <a:off x="4727809" y="1306339"/>
            <a:ext cx="2207520" cy="51840"/>
            <a:chOff x="4727809" y="1306339"/>
            <a:chExt cx="220752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95F723-58D1-422F-AC29-97F1E0022F3B}"/>
                    </a:ext>
                  </a:extLst>
                </p14:cNvPr>
                <p14:cNvContentPartPr/>
                <p14:nvPr/>
              </p14:nvContentPartPr>
              <p14:xfrm>
                <a:off x="4727809" y="1314259"/>
                <a:ext cx="1157400" cy="43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95F723-58D1-422F-AC29-97F1E0022F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18809" y="1305259"/>
                  <a:ext cx="1175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D070C1-1C83-4409-8EF1-F73F23097C95}"/>
                    </a:ext>
                  </a:extLst>
                </p14:cNvPr>
                <p14:cNvContentPartPr/>
                <p14:nvPr/>
              </p14:nvContentPartPr>
              <p14:xfrm>
                <a:off x="6349609" y="1306339"/>
                <a:ext cx="585720" cy="2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D070C1-1C83-4409-8EF1-F73F23097C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0609" y="1297339"/>
                  <a:ext cx="6033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086483-B496-43D4-B34E-3418C4BA1845}"/>
                  </a:ext>
                </a:extLst>
              </p14:cNvPr>
              <p14:cNvContentPartPr/>
              <p14:nvPr/>
            </p14:nvContentPartPr>
            <p14:xfrm>
              <a:off x="2464129" y="1719619"/>
              <a:ext cx="1498680" cy="42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086483-B496-43D4-B34E-3418C4BA18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5129" y="1710619"/>
                <a:ext cx="15163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F94FF9-589F-4130-AC14-37255CBEB50C}"/>
                  </a:ext>
                </a:extLst>
              </p14:cNvPr>
              <p14:cNvContentPartPr/>
              <p14:nvPr/>
            </p14:nvContentPartPr>
            <p14:xfrm>
              <a:off x="3901969" y="2482099"/>
              <a:ext cx="1308960" cy="41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F94FF9-589F-4130-AC14-37255CBEB5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2969" y="2473459"/>
                <a:ext cx="1326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3E938D-DC86-487A-B437-96826C3A2FD8}"/>
                  </a:ext>
                </a:extLst>
              </p14:cNvPr>
              <p14:cNvContentPartPr/>
              <p14:nvPr/>
            </p14:nvContentPartPr>
            <p14:xfrm>
              <a:off x="6427729" y="2457619"/>
              <a:ext cx="1134000" cy="3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3E938D-DC86-487A-B437-96826C3A2F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8729" y="2448979"/>
                <a:ext cx="11516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27BE1CE-D03D-4B96-87BD-BB1F1972563C}"/>
                  </a:ext>
                </a:extLst>
              </p14:cNvPr>
              <p14:cNvContentPartPr/>
              <p14:nvPr/>
            </p14:nvContentPartPr>
            <p14:xfrm>
              <a:off x="6620329" y="596779"/>
              <a:ext cx="132480" cy="387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27BE1CE-D03D-4B96-87BD-BB1F197256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11329" y="587779"/>
                <a:ext cx="1501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F6F170-CC68-4117-B199-11A8E527D258}"/>
                  </a:ext>
                </a:extLst>
              </p14:cNvPr>
              <p14:cNvContentPartPr/>
              <p14:nvPr/>
            </p14:nvContentPartPr>
            <p14:xfrm>
              <a:off x="5273569" y="3148459"/>
              <a:ext cx="1130400" cy="59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F6F170-CC68-4117-B199-11A8E527D2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64569" y="3139459"/>
                <a:ext cx="114804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C32893F-4E36-4789-9F17-EC1E10B0BDB7}"/>
              </a:ext>
            </a:extLst>
          </p:cNvPr>
          <p:cNvGrpSpPr/>
          <p:nvPr/>
        </p:nvGrpSpPr>
        <p:grpSpPr>
          <a:xfrm>
            <a:off x="726409" y="3210019"/>
            <a:ext cx="3270600" cy="1602720"/>
            <a:chOff x="726409" y="3210019"/>
            <a:chExt cx="3270600" cy="16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9FAF34-1464-47DC-932C-F800F78903CA}"/>
                    </a:ext>
                  </a:extLst>
                </p14:cNvPr>
                <p14:cNvContentPartPr/>
                <p14:nvPr/>
              </p14:nvContentPartPr>
              <p14:xfrm>
                <a:off x="3354049" y="3210019"/>
                <a:ext cx="642960" cy="3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9FAF34-1464-47DC-932C-F800F78903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5409" y="3201379"/>
                  <a:ext cx="66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9CC794-4806-4480-AEFC-99021B9AD0D5}"/>
                    </a:ext>
                  </a:extLst>
                </p14:cNvPr>
                <p14:cNvContentPartPr/>
                <p14:nvPr/>
              </p14:nvContentPartPr>
              <p14:xfrm>
                <a:off x="726409" y="3339619"/>
                <a:ext cx="456120" cy="1463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9CC794-4806-4480-AEFC-99021B9AD0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7409" y="3330979"/>
                  <a:ext cx="473760" cy="14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FAD5C9-8DBC-4B5B-ABE9-56ABBA10542C}"/>
                    </a:ext>
                  </a:extLst>
                </p14:cNvPr>
                <p14:cNvContentPartPr/>
                <p14:nvPr/>
              </p14:nvContentPartPr>
              <p14:xfrm>
                <a:off x="1289449" y="4599979"/>
                <a:ext cx="129600" cy="18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FAD5C9-8DBC-4B5B-ABE9-56ABBA1054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0449" y="4590979"/>
                  <a:ext cx="147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169CEB-1BB7-46BF-99F3-ECB978199F7C}"/>
                    </a:ext>
                  </a:extLst>
                </p14:cNvPr>
                <p14:cNvContentPartPr/>
                <p14:nvPr/>
              </p14:nvContentPartPr>
              <p14:xfrm>
                <a:off x="1518049" y="4513579"/>
                <a:ext cx="20520" cy="29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169CEB-1BB7-46BF-99F3-ECB978199F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9049" y="4504939"/>
                  <a:ext cx="38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F7E41F-782D-473F-8F96-107CE1352AED}"/>
                    </a:ext>
                  </a:extLst>
                </p14:cNvPr>
                <p14:cNvContentPartPr/>
                <p14:nvPr/>
              </p14:nvContentPartPr>
              <p14:xfrm>
                <a:off x="1468009" y="4670179"/>
                <a:ext cx="153720" cy="17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F7E41F-782D-473F-8F96-107CE1352A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59009" y="4661539"/>
                  <a:ext cx="171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5E50C9-4764-44A4-B0F1-2B15B9D512E4}"/>
                    </a:ext>
                  </a:extLst>
                </p14:cNvPr>
                <p14:cNvContentPartPr/>
                <p14:nvPr/>
              </p14:nvContentPartPr>
              <p14:xfrm>
                <a:off x="1615969" y="4669459"/>
                <a:ext cx="255960" cy="11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5E50C9-4764-44A4-B0F1-2B15B9D512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7329" y="4660819"/>
                  <a:ext cx="273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2CB5E80-132B-4D5D-8C3C-0B8AE2B10BD5}"/>
                    </a:ext>
                  </a:extLst>
                </p14:cNvPr>
                <p14:cNvContentPartPr/>
                <p14:nvPr/>
              </p14:nvContentPartPr>
              <p14:xfrm>
                <a:off x="1924489" y="4583059"/>
                <a:ext cx="77040" cy="229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2CB5E80-132B-4D5D-8C3C-0B8AE2B10B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15489" y="4574059"/>
                  <a:ext cx="94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7CE455-4B68-4035-9B86-660A05323BC5}"/>
                    </a:ext>
                  </a:extLst>
                </p14:cNvPr>
                <p14:cNvContentPartPr/>
                <p14:nvPr/>
              </p14:nvContentPartPr>
              <p14:xfrm>
                <a:off x="2280889" y="4656139"/>
                <a:ext cx="133560" cy="131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7CE455-4B68-4035-9B86-660A05323B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2249" y="4647499"/>
                  <a:ext cx="151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4AF9CD-1E5C-496A-AE47-A0A4FA036501}"/>
                    </a:ext>
                  </a:extLst>
                </p14:cNvPr>
                <p14:cNvContentPartPr/>
                <p14:nvPr/>
              </p14:nvContentPartPr>
              <p14:xfrm>
                <a:off x="2443609" y="4547779"/>
                <a:ext cx="133200" cy="249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4AF9CD-1E5C-496A-AE47-A0A4FA0365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34609" y="4538779"/>
                  <a:ext cx="150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8CAF95-E88C-4490-82FA-F797BE360C4B}"/>
                    </a:ext>
                  </a:extLst>
                </p14:cNvPr>
                <p14:cNvContentPartPr/>
                <p14:nvPr/>
              </p14:nvContentPartPr>
              <p14:xfrm>
                <a:off x="2798569" y="4574059"/>
                <a:ext cx="210600" cy="23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8CAF95-E88C-4490-82FA-F797BE360C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89569" y="4565419"/>
                  <a:ext cx="22824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435157-FED6-4C93-8FBA-60D96409BD89}"/>
                  </a:ext>
                </a:extLst>
              </p14:cNvPr>
              <p14:cNvContentPartPr/>
              <p14:nvPr/>
            </p14:nvContentPartPr>
            <p14:xfrm>
              <a:off x="1237969" y="3223699"/>
              <a:ext cx="708840" cy="30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435157-FED6-4C93-8FBA-60D96409BD8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28969" y="3215059"/>
                <a:ext cx="726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FE38CF5-798D-4C67-8D5D-652F353002F7}"/>
                  </a:ext>
                </a:extLst>
              </p14:cNvPr>
              <p14:cNvContentPartPr/>
              <p14:nvPr/>
            </p14:nvContentPartPr>
            <p14:xfrm>
              <a:off x="5032009" y="3495859"/>
              <a:ext cx="746640" cy="57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FE38CF5-798D-4C67-8D5D-652F353002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23009" y="3487219"/>
                <a:ext cx="76428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4ABC17-C48A-4499-BF81-8E53AF56D6CD}"/>
                  </a:ext>
                </a:extLst>
              </p14:cNvPr>
              <p14:cNvContentPartPr/>
              <p14:nvPr/>
            </p14:nvContentPartPr>
            <p14:xfrm>
              <a:off x="4634209" y="1123099"/>
              <a:ext cx="721440" cy="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4ABC17-C48A-4499-BF81-8E53AF56D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5569" y="1114459"/>
                <a:ext cx="73908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B2F6F7B-40D4-4132-8048-DAE07359E866}"/>
              </a:ext>
            </a:extLst>
          </p:cNvPr>
          <p:cNvGrpSpPr/>
          <p:nvPr/>
        </p:nvGrpSpPr>
        <p:grpSpPr>
          <a:xfrm>
            <a:off x="6140449" y="1957579"/>
            <a:ext cx="799560" cy="348480"/>
            <a:chOff x="6140449" y="1957579"/>
            <a:chExt cx="79956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1F7020-82AE-4150-9727-2489342282AD}"/>
                    </a:ext>
                  </a:extLst>
                </p14:cNvPr>
                <p14:cNvContentPartPr/>
                <p14:nvPr/>
              </p14:nvContentPartPr>
              <p14:xfrm>
                <a:off x="6140449" y="1957579"/>
                <a:ext cx="197280" cy="348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1F7020-82AE-4150-9727-2489342282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31449" y="1948579"/>
                  <a:ext cx="214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FE154C-2C11-43D5-88DD-CF2B84E0F9A2}"/>
                    </a:ext>
                  </a:extLst>
                </p14:cNvPr>
                <p14:cNvContentPartPr/>
                <p14:nvPr/>
              </p14:nvContentPartPr>
              <p14:xfrm>
                <a:off x="6483529" y="2043979"/>
                <a:ext cx="171000" cy="253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FE154C-2C11-43D5-88DD-CF2B84E0F9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4889" y="2035339"/>
                  <a:ext cx="188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B998B68-151B-4DD6-9A45-3DBBE32EE02E}"/>
                    </a:ext>
                  </a:extLst>
                </p14:cNvPr>
                <p14:cNvContentPartPr/>
                <p14:nvPr/>
              </p14:nvContentPartPr>
              <p14:xfrm>
                <a:off x="6690169" y="2067379"/>
                <a:ext cx="93960" cy="20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B998B68-151B-4DD6-9A45-3DBBE32EE0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81529" y="2058379"/>
                  <a:ext cx="111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66B4E5-C8D6-4DAD-B852-FCC452BF79C9}"/>
                    </a:ext>
                  </a:extLst>
                </p14:cNvPr>
                <p14:cNvContentPartPr/>
                <p14:nvPr/>
              </p14:nvContentPartPr>
              <p14:xfrm>
                <a:off x="6783409" y="2010139"/>
                <a:ext cx="156600" cy="239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66B4E5-C8D6-4DAD-B852-FCC452BF79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4409" y="2001499"/>
                  <a:ext cx="17424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5C1198-21EB-42E2-B8DB-B74FEDA24690}"/>
              </a:ext>
            </a:extLst>
          </p:cNvPr>
          <p:cNvGrpSpPr/>
          <p:nvPr/>
        </p:nvGrpSpPr>
        <p:grpSpPr>
          <a:xfrm>
            <a:off x="7168249" y="1912579"/>
            <a:ext cx="1551960" cy="396000"/>
            <a:chOff x="7168249" y="1912579"/>
            <a:chExt cx="155196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319464-DB65-4934-8137-129992B6E788}"/>
                    </a:ext>
                  </a:extLst>
                </p14:cNvPr>
                <p14:cNvContentPartPr/>
                <p14:nvPr/>
              </p14:nvContentPartPr>
              <p14:xfrm>
                <a:off x="7168249" y="2060539"/>
                <a:ext cx="263880" cy="19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319464-DB65-4934-8137-129992B6E7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59609" y="2051539"/>
                  <a:ext cx="281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4803FC-8CBA-4783-9D79-B7BFC55C40F4}"/>
                    </a:ext>
                  </a:extLst>
                </p14:cNvPr>
                <p14:cNvContentPartPr/>
                <p14:nvPr/>
              </p14:nvContentPartPr>
              <p14:xfrm>
                <a:off x="7394689" y="1944979"/>
                <a:ext cx="209880" cy="28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4803FC-8CBA-4783-9D79-B7BFC55C40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85689" y="1935979"/>
                  <a:ext cx="227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2C8FEA-6CBA-4E46-AC8C-746216A8953D}"/>
                    </a:ext>
                  </a:extLst>
                </p14:cNvPr>
                <p14:cNvContentPartPr/>
                <p14:nvPr/>
              </p14:nvContentPartPr>
              <p14:xfrm>
                <a:off x="7513849" y="2075659"/>
                <a:ext cx="158400" cy="1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2C8FEA-6CBA-4E46-AC8C-746216A895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05209" y="2067019"/>
                  <a:ext cx="176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0CD819-6AC4-4C48-B689-7DBDB2476652}"/>
                    </a:ext>
                  </a:extLst>
                </p14:cNvPr>
                <p14:cNvContentPartPr/>
                <p14:nvPr/>
              </p14:nvContentPartPr>
              <p14:xfrm>
                <a:off x="7796089" y="2042899"/>
                <a:ext cx="136800" cy="168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0CD819-6AC4-4C48-B689-7DBDB24766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87449" y="2034259"/>
                  <a:ext cx="154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FD3300-4155-4E89-B4CB-35525A156B09}"/>
                    </a:ext>
                  </a:extLst>
                </p14:cNvPr>
                <p14:cNvContentPartPr/>
                <p14:nvPr/>
              </p14:nvContentPartPr>
              <p14:xfrm>
                <a:off x="8010289" y="1912579"/>
                <a:ext cx="96120" cy="289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FD3300-4155-4E89-B4CB-35525A156B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01649" y="1903939"/>
                  <a:ext cx="1137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9DE85C-F907-4467-B893-E7AA619B385C}"/>
                    </a:ext>
                  </a:extLst>
                </p14:cNvPr>
                <p14:cNvContentPartPr/>
                <p14:nvPr/>
              </p14:nvContentPartPr>
              <p14:xfrm>
                <a:off x="8140969" y="2085019"/>
                <a:ext cx="88200" cy="10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9DE85C-F907-4467-B893-E7AA619B38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31969" y="2076019"/>
                  <a:ext cx="105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80C449-D14B-487B-8ADD-155EAB331FB3}"/>
                    </a:ext>
                  </a:extLst>
                </p14:cNvPr>
                <p14:cNvContentPartPr/>
                <p14:nvPr/>
              </p14:nvContentPartPr>
              <p14:xfrm>
                <a:off x="8261569" y="2086459"/>
                <a:ext cx="145800" cy="11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80C449-D14B-487B-8ADD-155EAB331F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52929" y="2077459"/>
                  <a:ext cx="163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6ACF4A-1D4D-4B2D-8F54-5251DCE01AB6}"/>
                    </a:ext>
                  </a:extLst>
                </p14:cNvPr>
                <p14:cNvContentPartPr/>
                <p14:nvPr/>
              </p14:nvContentPartPr>
              <p14:xfrm>
                <a:off x="8410249" y="2073859"/>
                <a:ext cx="142200" cy="234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6ACF4A-1D4D-4B2D-8F54-5251DCE01A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01249" y="2065219"/>
                  <a:ext cx="159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533A8D-96D7-4D29-B88F-9AE204E7F73E}"/>
                    </a:ext>
                  </a:extLst>
                </p14:cNvPr>
                <p14:cNvContentPartPr/>
                <p14:nvPr/>
              </p14:nvContentPartPr>
              <p14:xfrm>
                <a:off x="8549209" y="2080699"/>
                <a:ext cx="171000" cy="13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533A8D-96D7-4D29-B88F-9AE204E7F7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40209" y="2071699"/>
                  <a:ext cx="1886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2442E5-9D9F-46CF-8C95-08B152C91A60}"/>
              </a:ext>
            </a:extLst>
          </p:cNvPr>
          <p:cNvGrpSpPr/>
          <p:nvPr/>
        </p:nvGrpSpPr>
        <p:grpSpPr>
          <a:xfrm>
            <a:off x="327529" y="4749739"/>
            <a:ext cx="1326240" cy="333720"/>
            <a:chOff x="327529" y="4749739"/>
            <a:chExt cx="132624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1DAF6A-2B10-4AE6-B437-3C88CC9B218B}"/>
                    </a:ext>
                  </a:extLst>
                </p14:cNvPr>
                <p14:cNvContentPartPr/>
                <p14:nvPr/>
              </p14:nvContentPartPr>
              <p14:xfrm>
                <a:off x="344809" y="4906699"/>
                <a:ext cx="7920" cy="15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1DAF6A-2B10-4AE6-B437-3C88CC9B21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5809" y="4897699"/>
                  <a:ext cx="25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7DA7F4-2251-4CF6-AD30-34B9047B20C4}"/>
                    </a:ext>
                  </a:extLst>
                </p14:cNvPr>
                <p14:cNvContentPartPr/>
                <p14:nvPr/>
              </p14:nvContentPartPr>
              <p14:xfrm>
                <a:off x="327529" y="4749739"/>
                <a:ext cx="6480" cy="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7DA7F4-2251-4CF6-AD30-34B9047B20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529" y="4740739"/>
                  <a:ext cx="24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EF0794-8A4E-43E7-94DB-690DDC212CF7}"/>
                    </a:ext>
                  </a:extLst>
                </p14:cNvPr>
                <p14:cNvContentPartPr/>
                <p14:nvPr/>
              </p14:nvContentPartPr>
              <p14:xfrm>
                <a:off x="424009" y="4895539"/>
                <a:ext cx="207720" cy="18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EF0794-8A4E-43E7-94DB-690DDC212C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5369" y="4886539"/>
                  <a:ext cx="225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8B8C19-5722-41A3-8A6E-22B29A482461}"/>
                    </a:ext>
                  </a:extLst>
                </p14:cNvPr>
                <p14:cNvContentPartPr/>
                <p14:nvPr/>
              </p14:nvContentPartPr>
              <p14:xfrm>
                <a:off x="661969" y="4924339"/>
                <a:ext cx="145440" cy="13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8B8C19-5722-41A3-8A6E-22B29A4824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3329" y="4915699"/>
                  <a:ext cx="163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5940D9-A408-4D97-9DE5-B83630745FD4}"/>
                    </a:ext>
                  </a:extLst>
                </p14:cNvPr>
                <p14:cNvContentPartPr/>
                <p14:nvPr/>
              </p14:nvContentPartPr>
              <p14:xfrm>
                <a:off x="863569" y="4932979"/>
                <a:ext cx="129240" cy="12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5940D9-A408-4D97-9DE5-B83630745F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4569" y="4923979"/>
                  <a:ext cx="146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556985-AC34-4446-9418-B4D5275031EA}"/>
                    </a:ext>
                  </a:extLst>
                </p14:cNvPr>
                <p14:cNvContentPartPr/>
                <p14:nvPr/>
              </p14:nvContentPartPr>
              <p14:xfrm>
                <a:off x="993529" y="4803019"/>
                <a:ext cx="146160" cy="25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556985-AC34-4446-9418-B4D5275031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4889" y="4794379"/>
                  <a:ext cx="163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93FB64-E52E-4885-8650-CEF683A12A22}"/>
                    </a:ext>
                  </a:extLst>
                </p14:cNvPr>
                <p14:cNvContentPartPr/>
                <p14:nvPr/>
              </p14:nvContentPartPr>
              <p14:xfrm>
                <a:off x="1154809" y="4929739"/>
                <a:ext cx="129960" cy="14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93FB64-E52E-4885-8650-CEF683A12A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46169" y="4921099"/>
                  <a:ext cx="147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943C37-1909-4E02-826B-B1B488AE50DF}"/>
                    </a:ext>
                  </a:extLst>
                </p14:cNvPr>
                <p14:cNvContentPartPr/>
                <p14:nvPr/>
              </p14:nvContentPartPr>
              <p14:xfrm>
                <a:off x="1363249" y="4807339"/>
                <a:ext cx="97920" cy="263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943C37-1909-4E02-826B-B1B488AE50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54249" y="4798339"/>
                  <a:ext cx="115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40E5BD-8858-4060-B004-D1FB3E2780B5}"/>
                    </a:ext>
                  </a:extLst>
                </p14:cNvPr>
                <p14:cNvContentPartPr/>
                <p14:nvPr/>
              </p14:nvContentPartPr>
              <p14:xfrm>
                <a:off x="1512649" y="4762339"/>
                <a:ext cx="28800" cy="29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40E5BD-8858-4060-B004-D1FB3E2780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03649" y="4753699"/>
                  <a:ext cx="464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E3C1FF-70E9-4FD9-A11D-8DEC907A8F8B}"/>
                    </a:ext>
                  </a:extLst>
                </p14:cNvPr>
                <p14:cNvContentPartPr/>
                <p14:nvPr/>
              </p14:nvContentPartPr>
              <p14:xfrm>
                <a:off x="1590049" y="4922899"/>
                <a:ext cx="63720" cy="14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E3C1FF-70E9-4FD9-A11D-8DEC907A8F8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81049" y="4913899"/>
                  <a:ext cx="813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A8E466-6CF0-4C71-8096-8A46873587AB}"/>
              </a:ext>
            </a:extLst>
          </p:cNvPr>
          <p:cNvGrpSpPr/>
          <p:nvPr/>
        </p:nvGrpSpPr>
        <p:grpSpPr>
          <a:xfrm>
            <a:off x="75889" y="4350139"/>
            <a:ext cx="793440" cy="295200"/>
            <a:chOff x="75889" y="4350139"/>
            <a:chExt cx="79344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39B5A4-763B-4796-B4F9-64CA581C4E29}"/>
                    </a:ext>
                  </a:extLst>
                </p14:cNvPr>
                <p14:cNvContentPartPr/>
                <p14:nvPr/>
              </p14:nvContentPartPr>
              <p14:xfrm>
                <a:off x="75889" y="4381099"/>
                <a:ext cx="102240" cy="23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39B5A4-763B-4796-B4F9-64CA581C4E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249" y="4372099"/>
                  <a:ext cx="1198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EE9CB3-7884-480A-9E74-8F295563B20E}"/>
                    </a:ext>
                  </a:extLst>
                </p14:cNvPr>
                <p14:cNvContentPartPr/>
                <p14:nvPr/>
              </p14:nvContentPartPr>
              <p14:xfrm>
                <a:off x="228889" y="4350139"/>
                <a:ext cx="119160" cy="217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EE9CB3-7884-480A-9E74-8F295563B2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249" y="4341499"/>
                  <a:ext cx="1368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7B0EEE-0278-45B0-9B48-0C51CEB9E569}"/>
                    </a:ext>
                  </a:extLst>
                </p14:cNvPr>
                <p14:cNvContentPartPr/>
                <p14:nvPr/>
              </p14:nvContentPartPr>
              <p14:xfrm>
                <a:off x="371089" y="4461739"/>
                <a:ext cx="117000" cy="101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7B0EEE-0278-45B0-9B48-0C51CEB9E5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2089" y="4453099"/>
                  <a:ext cx="134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5EFD0B-71D4-43A1-A848-F9F916AB528C}"/>
                    </a:ext>
                  </a:extLst>
                </p14:cNvPr>
                <p14:cNvContentPartPr/>
                <p14:nvPr/>
              </p14:nvContentPartPr>
              <p14:xfrm>
                <a:off x="529129" y="4358419"/>
                <a:ext cx="13320" cy="51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F5EFD0B-71D4-43A1-A848-F9F916AB52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129" y="4349779"/>
                  <a:ext cx="30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1F1230-5739-4D28-89B0-39D607F9408B}"/>
                    </a:ext>
                  </a:extLst>
                </p14:cNvPr>
                <p14:cNvContentPartPr/>
                <p14:nvPr/>
              </p14:nvContentPartPr>
              <p14:xfrm>
                <a:off x="567649" y="4500979"/>
                <a:ext cx="135360" cy="87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1F1230-5739-4D28-89B0-39D607F940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8649" y="4491979"/>
                  <a:ext cx="153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62C24B-4BB6-4C40-AE6A-110A5262B62B}"/>
                    </a:ext>
                  </a:extLst>
                </p14:cNvPr>
                <p14:cNvContentPartPr/>
                <p14:nvPr/>
              </p14:nvContentPartPr>
              <p14:xfrm>
                <a:off x="709849" y="4456699"/>
                <a:ext cx="159480" cy="18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62C24B-4BB6-4C40-AE6A-110A5262B6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0849" y="4447699"/>
                  <a:ext cx="17712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DA9A08-06F7-4C30-8CCA-AD20A92EBEFD}"/>
              </a:ext>
            </a:extLst>
          </p:cNvPr>
          <p:cNvGrpSpPr/>
          <p:nvPr/>
        </p:nvGrpSpPr>
        <p:grpSpPr>
          <a:xfrm>
            <a:off x="1080289" y="4478299"/>
            <a:ext cx="274680" cy="138240"/>
            <a:chOff x="1080289" y="4478299"/>
            <a:chExt cx="27468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9CBB1E-CEC5-4498-BD30-BA995EE62BE6}"/>
                    </a:ext>
                  </a:extLst>
                </p14:cNvPr>
                <p14:cNvContentPartPr/>
                <p14:nvPr/>
              </p14:nvContentPartPr>
              <p14:xfrm>
                <a:off x="1080289" y="4478299"/>
                <a:ext cx="86040" cy="103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9CBB1E-CEC5-4498-BD30-BA995EE62B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1289" y="4469659"/>
                  <a:ext cx="10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18D079-C33E-48E2-AD0F-9AB624BE6311}"/>
                    </a:ext>
                  </a:extLst>
                </p14:cNvPr>
                <p14:cNvContentPartPr/>
                <p14:nvPr/>
              </p14:nvContentPartPr>
              <p14:xfrm>
                <a:off x="1196569" y="4502779"/>
                <a:ext cx="158400" cy="113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18D079-C33E-48E2-AD0F-9AB624BE63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7929" y="4493779"/>
                  <a:ext cx="17604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4647DB-F63F-4610-977E-3DDAE5D9053E}"/>
                  </a:ext>
                </a:extLst>
              </p14:cNvPr>
              <p14:cNvContentPartPr/>
              <p14:nvPr/>
            </p14:nvContentPartPr>
            <p14:xfrm>
              <a:off x="1838809" y="4911739"/>
              <a:ext cx="305280" cy="124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4647DB-F63F-4610-977E-3DDAE5D9053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30169" y="4903099"/>
                <a:ext cx="32292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78FD338-98AC-4D31-B371-AEFFE2F16327}"/>
              </a:ext>
            </a:extLst>
          </p:cNvPr>
          <p:cNvGrpSpPr/>
          <p:nvPr/>
        </p:nvGrpSpPr>
        <p:grpSpPr>
          <a:xfrm>
            <a:off x="2376649" y="4828939"/>
            <a:ext cx="768600" cy="248400"/>
            <a:chOff x="2376649" y="4828939"/>
            <a:chExt cx="76860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BC0807-3DB2-4E22-99A4-4B9101080210}"/>
                    </a:ext>
                  </a:extLst>
                </p14:cNvPr>
                <p14:cNvContentPartPr/>
                <p14:nvPr/>
              </p14:nvContentPartPr>
              <p14:xfrm>
                <a:off x="2376649" y="4933699"/>
                <a:ext cx="91080" cy="10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BC0807-3DB2-4E22-99A4-4B91010802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68009" y="4924699"/>
                  <a:ext cx="108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D93E2F-C137-4402-AEDA-FECF3732A91B}"/>
                    </a:ext>
                  </a:extLst>
                </p14:cNvPr>
                <p14:cNvContentPartPr/>
                <p14:nvPr/>
              </p14:nvContentPartPr>
              <p14:xfrm>
                <a:off x="2535409" y="4918219"/>
                <a:ext cx="94680" cy="111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D93E2F-C137-4402-AEDA-FECF3732A9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26769" y="4909579"/>
                  <a:ext cx="112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6EA488-686A-4D61-9474-55A9C6CDCC92}"/>
                    </a:ext>
                  </a:extLst>
                </p14:cNvPr>
                <p14:cNvContentPartPr/>
                <p14:nvPr/>
              </p14:nvContentPartPr>
              <p14:xfrm>
                <a:off x="2657449" y="4931899"/>
                <a:ext cx="161280" cy="14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6EA488-686A-4D61-9474-55A9C6CDCC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48449" y="4922899"/>
                  <a:ext cx="178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438A68E-72D4-4B48-817E-36799D315051}"/>
                    </a:ext>
                  </a:extLst>
                </p14:cNvPr>
                <p14:cNvContentPartPr/>
                <p14:nvPr/>
              </p14:nvContentPartPr>
              <p14:xfrm>
                <a:off x="2829169" y="4958539"/>
                <a:ext cx="135720" cy="84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438A68E-72D4-4B48-817E-36799D3150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20169" y="4949899"/>
                  <a:ext cx="153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CA3E44-E462-42E9-924C-CF35E9B60297}"/>
                    </a:ext>
                  </a:extLst>
                </p14:cNvPr>
                <p14:cNvContentPartPr/>
                <p14:nvPr/>
              </p14:nvContentPartPr>
              <p14:xfrm>
                <a:off x="2973169" y="4828939"/>
                <a:ext cx="112320" cy="22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CA3E44-E462-42E9-924C-CF35E9B602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64529" y="4820299"/>
                  <a:ext cx="129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43A7A2-7570-4E0A-9E40-F3E6EFE0232A}"/>
                    </a:ext>
                  </a:extLst>
                </p14:cNvPr>
                <p14:cNvContentPartPr/>
                <p14:nvPr/>
              </p14:nvContentPartPr>
              <p14:xfrm>
                <a:off x="3024289" y="4921099"/>
                <a:ext cx="120960" cy="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43A7A2-7570-4E0A-9E40-F3E6EFE023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15649" y="4912459"/>
                  <a:ext cx="1386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D81685-045F-4CC5-8065-7B53A73EEAD4}"/>
              </a:ext>
            </a:extLst>
          </p:cNvPr>
          <p:cNvGrpSpPr/>
          <p:nvPr/>
        </p:nvGrpSpPr>
        <p:grpSpPr>
          <a:xfrm>
            <a:off x="3311929" y="4818499"/>
            <a:ext cx="220680" cy="220680"/>
            <a:chOff x="3311929" y="4818499"/>
            <a:chExt cx="2206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8F3D6B-0B86-42B7-9E64-F71FBED29D5E}"/>
                    </a:ext>
                  </a:extLst>
                </p14:cNvPr>
                <p14:cNvContentPartPr/>
                <p14:nvPr/>
              </p14:nvContentPartPr>
              <p14:xfrm>
                <a:off x="3311929" y="4818499"/>
                <a:ext cx="124920" cy="21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8F3D6B-0B86-42B7-9E64-F71FBED29D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03289" y="4809859"/>
                  <a:ext cx="142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7F7AA2-6E68-40B1-96F0-9B057939005E}"/>
                    </a:ext>
                  </a:extLst>
                </p14:cNvPr>
                <p14:cNvContentPartPr/>
                <p14:nvPr/>
              </p14:nvContentPartPr>
              <p14:xfrm>
                <a:off x="3446929" y="4936939"/>
                <a:ext cx="85680" cy="102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7F7AA2-6E68-40B1-96F0-9B05793900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38289" y="4928299"/>
                  <a:ext cx="1033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8D432B8-B103-40C4-9A16-74F7112D8E3A}"/>
              </a:ext>
            </a:extLst>
          </p:cNvPr>
          <p:cNvGrpSpPr/>
          <p:nvPr/>
        </p:nvGrpSpPr>
        <p:grpSpPr>
          <a:xfrm>
            <a:off x="3770569" y="4787539"/>
            <a:ext cx="1150200" cy="272880"/>
            <a:chOff x="3770569" y="4787539"/>
            <a:chExt cx="115020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9154EA-ABD4-407D-8C9B-A20D991E9E7E}"/>
                    </a:ext>
                  </a:extLst>
                </p14:cNvPr>
                <p14:cNvContentPartPr/>
                <p14:nvPr/>
              </p14:nvContentPartPr>
              <p14:xfrm>
                <a:off x="3770569" y="4949899"/>
                <a:ext cx="181080" cy="110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9154EA-ABD4-407D-8C9B-A20D991E9E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61569" y="4940899"/>
                  <a:ext cx="198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AE4491-7029-4C9A-8015-98917BCA5139}"/>
                    </a:ext>
                  </a:extLst>
                </p14:cNvPr>
                <p14:cNvContentPartPr/>
                <p14:nvPr/>
              </p14:nvContentPartPr>
              <p14:xfrm>
                <a:off x="4007809" y="4927939"/>
                <a:ext cx="83880" cy="10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AE4491-7029-4C9A-8015-98917BCA51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98809" y="4919299"/>
                  <a:ext cx="101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A27BA0-A540-4C02-804F-30573AD6510B}"/>
                    </a:ext>
                  </a:extLst>
                </p14:cNvPr>
                <p14:cNvContentPartPr/>
                <p14:nvPr/>
              </p14:nvContentPartPr>
              <p14:xfrm>
                <a:off x="4119049" y="4831819"/>
                <a:ext cx="214560" cy="210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A27BA0-A540-4C02-804F-30573AD651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10409" y="4822819"/>
                  <a:ext cx="232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F9700B8-7D38-4992-8270-70CA321FAE2E}"/>
                    </a:ext>
                  </a:extLst>
                </p14:cNvPr>
                <p14:cNvContentPartPr/>
                <p14:nvPr/>
              </p14:nvContentPartPr>
              <p14:xfrm>
                <a:off x="4378969" y="4787539"/>
                <a:ext cx="157680" cy="225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F9700B8-7D38-4992-8270-70CA321FAE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69969" y="4778539"/>
                  <a:ext cx="175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F6A5A8-54EF-404D-87A7-77EF2B86F1BA}"/>
                    </a:ext>
                  </a:extLst>
                </p14:cNvPr>
                <p14:cNvContentPartPr/>
                <p14:nvPr/>
              </p14:nvContentPartPr>
              <p14:xfrm>
                <a:off x="4441969" y="4913899"/>
                <a:ext cx="60480" cy="3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F6A5A8-54EF-404D-87A7-77EF2B86F1B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32969" y="4904899"/>
                  <a:ext cx="78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F232C4-0462-4BC5-8A87-99161D19FF71}"/>
                    </a:ext>
                  </a:extLst>
                </p14:cNvPr>
                <p14:cNvContentPartPr/>
                <p14:nvPr/>
              </p14:nvContentPartPr>
              <p14:xfrm>
                <a:off x="4580929" y="4813819"/>
                <a:ext cx="97200" cy="21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F232C4-0462-4BC5-8A87-99161D19FF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72289" y="4804819"/>
                  <a:ext cx="114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8DB87D-79AD-4ED5-9657-BC8600D78B3E}"/>
                    </a:ext>
                  </a:extLst>
                </p14:cNvPr>
                <p14:cNvContentPartPr/>
                <p14:nvPr/>
              </p14:nvContentPartPr>
              <p14:xfrm>
                <a:off x="4680649" y="4915339"/>
                <a:ext cx="75600" cy="105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8DB87D-79AD-4ED5-9657-BC8600D78B3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71649" y="4906699"/>
                  <a:ext cx="93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EB6E81-3856-46A7-B224-4C864A524BF7}"/>
                    </a:ext>
                  </a:extLst>
                </p14:cNvPr>
                <p14:cNvContentPartPr/>
                <p14:nvPr/>
              </p14:nvContentPartPr>
              <p14:xfrm>
                <a:off x="4797289" y="4790059"/>
                <a:ext cx="123480" cy="240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EB6E81-3856-46A7-B224-4C864A524B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88289" y="4781059"/>
                  <a:ext cx="14112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7F1892-DEC0-41C1-830D-5F68C2C87E6C}"/>
                  </a:ext>
                </a:extLst>
              </p14:cNvPr>
              <p14:cNvContentPartPr/>
              <p14:nvPr/>
            </p14:nvContentPartPr>
            <p14:xfrm>
              <a:off x="5098609" y="4766299"/>
              <a:ext cx="243720" cy="72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7F1892-DEC0-41C1-830D-5F68C2C87E6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89969" y="4757659"/>
                <a:ext cx="26136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E5A67078-F21B-40F6-A796-D7F01639CCCD}"/>
              </a:ext>
            </a:extLst>
          </p:cNvPr>
          <p:cNvGrpSpPr/>
          <p:nvPr/>
        </p:nvGrpSpPr>
        <p:grpSpPr>
          <a:xfrm>
            <a:off x="5547169" y="4511779"/>
            <a:ext cx="2395440" cy="581400"/>
            <a:chOff x="5547169" y="4511779"/>
            <a:chExt cx="239544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FA69513-7CB5-49A0-B83F-4CC4EA6AAC64}"/>
                    </a:ext>
                  </a:extLst>
                </p14:cNvPr>
                <p14:cNvContentPartPr/>
                <p14:nvPr/>
              </p14:nvContentPartPr>
              <p14:xfrm>
                <a:off x="5547169" y="4644619"/>
                <a:ext cx="97920" cy="163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FA69513-7CB5-49A0-B83F-4CC4EA6AAC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38169" y="4635619"/>
                  <a:ext cx="115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677CC3-CEEA-43EA-B2EF-8A309FEECF39}"/>
                    </a:ext>
                  </a:extLst>
                </p14:cNvPr>
                <p14:cNvContentPartPr/>
                <p14:nvPr/>
              </p14:nvContentPartPr>
              <p14:xfrm>
                <a:off x="5758849" y="4663699"/>
                <a:ext cx="83520" cy="132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677CC3-CEEA-43EA-B2EF-8A309FEECF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49849" y="4655059"/>
                  <a:ext cx="101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548219-8788-4AE5-8068-EB7CC3D75470}"/>
                    </a:ext>
                  </a:extLst>
                </p14:cNvPr>
                <p14:cNvContentPartPr/>
                <p14:nvPr/>
              </p14:nvContentPartPr>
              <p14:xfrm>
                <a:off x="5872249" y="4674139"/>
                <a:ext cx="157680" cy="152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548219-8788-4AE5-8068-EB7CC3D754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63609" y="4665139"/>
                  <a:ext cx="175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51A662-1B31-46A2-A67F-9E56A2188186}"/>
                    </a:ext>
                  </a:extLst>
                </p14:cNvPr>
                <p14:cNvContentPartPr/>
                <p14:nvPr/>
              </p14:nvContentPartPr>
              <p14:xfrm>
                <a:off x="6052249" y="4685299"/>
                <a:ext cx="179280" cy="106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51A662-1B31-46A2-A67F-9E56A218818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43249" y="4676659"/>
                  <a:ext cx="196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EA5CEC3-7023-429F-B053-CB441DDDB117}"/>
                    </a:ext>
                  </a:extLst>
                </p14:cNvPr>
                <p14:cNvContentPartPr/>
                <p14:nvPr/>
              </p14:nvContentPartPr>
              <p14:xfrm>
                <a:off x="6222529" y="4562899"/>
                <a:ext cx="140040" cy="215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EA5CEC3-7023-429F-B053-CB441DDDB1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13529" y="4554259"/>
                  <a:ext cx="157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D8C8F5-7E04-4838-B58F-9BFE50761786}"/>
                    </a:ext>
                  </a:extLst>
                </p14:cNvPr>
                <p14:cNvContentPartPr/>
                <p14:nvPr/>
              </p14:nvContentPartPr>
              <p14:xfrm>
                <a:off x="6306409" y="4654699"/>
                <a:ext cx="77400" cy="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D8C8F5-7E04-4838-B58F-9BFE507617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97409" y="4646059"/>
                  <a:ext cx="95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4B3D9A-F510-48E7-8787-99D584E06115}"/>
                    </a:ext>
                  </a:extLst>
                </p14:cNvPr>
                <p14:cNvContentPartPr/>
                <p14:nvPr/>
              </p14:nvContentPartPr>
              <p14:xfrm>
                <a:off x="6664249" y="4648939"/>
                <a:ext cx="85680" cy="107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4B3D9A-F510-48E7-8787-99D584E061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55249" y="4640299"/>
                  <a:ext cx="103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E1AC3C9-11F7-4639-ACC7-2D7FA7B7525B}"/>
                    </a:ext>
                  </a:extLst>
                </p14:cNvPr>
                <p14:cNvContentPartPr/>
                <p14:nvPr/>
              </p14:nvContentPartPr>
              <p14:xfrm>
                <a:off x="6852529" y="4511779"/>
                <a:ext cx="151560" cy="252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E1AC3C9-11F7-4639-ACC7-2D7FA7B752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43889" y="4503139"/>
                  <a:ext cx="169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082965-6FB0-4636-97E3-D8B14FD65DD1}"/>
                    </a:ext>
                  </a:extLst>
                </p14:cNvPr>
                <p14:cNvContentPartPr/>
                <p14:nvPr/>
              </p14:nvContentPartPr>
              <p14:xfrm>
                <a:off x="7028929" y="4652899"/>
                <a:ext cx="256320" cy="10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082965-6FB0-4636-97E3-D8B14FD65D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20289" y="4643899"/>
                  <a:ext cx="273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DBECE9E-0C9A-4CC2-BA04-AD10DEE603EB}"/>
                    </a:ext>
                  </a:extLst>
                </p14:cNvPr>
                <p14:cNvContentPartPr/>
                <p14:nvPr/>
              </p14:nvContentPartPr>
              <p14:xfrm>
                <a:off x="7309369" y="4649659"/>
                <a:ext cx="67680" cy="142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DBECE9E-0C9A-4CC2-BA04-AD10DEE603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00369" y="4640659"/>
                  <a:ext cx="85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8C59D8F-99E6-4A20-8DBF-6994354BDB0E}"/>
                    </a:ext>
                  </a:extLst>
                </p14:cNvPr>
                <p14:cNvContentPartPr/>
                <p14:nvPr/>
              </p14:nvContentPartPr>
              <p14:xfrm>
                <a:off x="7437169" y="4635259"/>
                <a:ext cx="55800" cy="103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8C59D8F-99E6-4A20-8DBF-6994354BDB0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28169" y="4626619"/>
                  <a:ext cx="73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CF3083-9B4E-4319-87A0-8A921D23F319}"/>
                    </a:ext>
                  </a:extLst>
                </p14:cNvPr>
                <p14:cNvContentPartPr/>
                <p14:nvPr/>
              </p14:nvContentPartPr>
              <p14:xfrm>
                <a:off x="6126049" y="4944139"/>
                <a:ext cx="119880" cy="103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CF3083-9B4E-4319-87A0-8A921D23F3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17049" y="4935139"/>
                  <a:ext cx="137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788FF8-18E3-46C9-85B5-26248A3A2A78}"/>
                    </a:ext>
                  </a:extLst>
                </p14:cNvPr>
                <p14:cNvContentPartPr/>
                <p14:nvPr/>
              </p14:nvContentPartPr>
              <p14:xfrm>
                <a:off x="6280129" y="4941619"/>
                <a:ext cx="157320" cy="11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788FF8-18E3-46C9-85B5-26248A3A2A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71129" y="4932619"/>
                  <a:ext cx="174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4D57FE-7C3D-438B-A981-E43F80BF5E9C}"/>
                    </a:ext>
                  </a:extLst>
                </p14:cNvPr>
                <p14:cNvContentPartPr/>
                <p14:nvPr/>
              </p14:nvContentPartPr>
              <p14:xfrm>
                <a:off x="6457609" y="4843339"/>
                <a:ext cx="1080" cy="12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4D57FE-7C3D-438B-A981-E43F80BF5E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48969" y="4834339"/>
                  <a:ext cx="18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37395C-FC41-4325-8F0D-5199BF643D6B}"/>
                    </a:ext>
                  </a:extLst>
                </p14:cNvPr>
                <p14:cNvContentPartPr/>
                <p14:nvPr/>
              </p14:nvContentPartPr>
              <p14:xfrm>
                <a:off x="6502249" y="4929019"/>
                <a:ext cx="79560" cy="137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37395C-FC41-4325-8F0D-5199BF643D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93249" y="4920379"/>
                  <a:ext cx="97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88563D-589D-44EF-929C-7DCE8506D757}"/>
                    </a:ext>
                  </a:extLst>
                </p14:cNvPr>
                <p14:cNvContentPartPr/>
                <p14:nvPr/>
              </p14:nvContentPartPr>
              <p14:xfrm>
                <a:off x="6631849" y="4837939"/>
                <a:ext cx="95400" cy="206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88563D-589D-44EF-929C-7DCE8506D7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23209" y="4829299"/>
                  <a:ext cx="11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6D388AE-5E46-4F2D-8DEC-C29C773B71AC}"/>
                    </a:ext>
                  </a:extLst>
                </p14:cNvPr>
                <p14:cNvContentPartPr/>
                <p14:nvPr/>
              </p14:nvContentPartPr>
              <p14:xfrm>
                <a:off x="6715009" y="4899499"/>
                <a:ext cx="139320" cy="122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6D388AE-5E46-4F2D-8DEC-C29C773B71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06369" y="4890499"/>
                  <a:ext cx="156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727242-6EC1-4935-A402-74A673A6E708}"/>
                    </a:ext>
                  </a:extLst>
                </p14:cNvPr>
                <p14:cNvContentPartPr/>
                <p14:nvPr/>
              </p14:nvContentPartPr>
              <p14:xfrm>
                <a:off x="6855049" y="4819579"/>
                <a:ext cx="182520" cy="209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727242-6EC1-4935-A402-74A673A6E7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46409" y="4810939"/>
                  <a:ext cx="200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3BC309B-B9D0-4B78-A307-FF2836A4D310}"/>
                    </a:ext>
                  </a:extLst>
                </p14:cNvPr>
                <p14:cNvContentPartPr/>
                <p14:nvPr/>
              </p14:nvContentPartPr>
              <p14:xfrm>
                <a:off x="7232689" y="4913899"/>
                <a:ext cx="104040" cy="146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3BC309B-B9D0-4B78-A307-FF2836A4D3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24049" y="4904899"/>
                  <a:ext cx="121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92D03F-15F0-4D41-B200-4851CFD6ABC3}"/>
                    </a:ext>
                  </a:extLst>
                </p14:cNvPr>
                <p14:cNvContentPartPr/>
                <p14:nvPr/>
              </p14:nvContentPartPr>
              <p14:xfrm>
                <a:off x="7398289" y="4834339"/>
                <a:ext cx="101520" cy="243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92D03F-15F0-4D41-B200-4851CFD6AB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89649" y="4825339"/>
                  <a:ext cx="119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442096-AEC4-4FFC-996D-2AF17A7EC4DC}"/>
                    </a:ext>
                  </a:extLst>
                </p14:cNvPr>
                <p14:cNvContentPartPr/>
                <p14:nvPr/>
              </p14:nvContentPartPr>
              <p14:xfrm>
                <a:off x="7531129" y="4933699"/>
                <a:ext cx="65160" cy="75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442096-AEC4-4FFC-996D-2AF17A7EC4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2129" y="4924699"/>
                  <a:ext cx="82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AE617CA-EBFA-4468-91EB-8CC426D1049D}"/>
                    </a:ext>
                  </a:extLst>
                </p14:cNvPr>
                <p14:cNvContentPartPr/>
                <p14:nvPr/>
              </p14:nvContentPartPr>
              <p14:xfrm>
                <a:off x="7651729" y="4863139"/>
                <a:ext cx="76320" cy="129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AE617CA-EBFA-4468-91EB-8CC426D104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089" y="4854499"/>
                  <a:ext cx="93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F3505B-5F68-42FB-8963-292EBA7CF430}"/>
                    </a:ext>
                  </a:extLst>
                </p14:cNvPr>
                <p14:cNvContentPartPr/>
                <p14:nvPr/>
              </p14:nvContentPartPr>
              <p14:xfrm>
                <a:off x="7713649" y="4949899"/>
                <a:ext cx="103680" cy="75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F3505B-5F68-42FB-8963-292EBA7CF4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04649" y="4940899"/>
                  <a:ext cx="121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A71D27-B9F5-42F9-AF3D-A6726F04E364}"/>
                    </a:ext>
                  </a:extLst>
                </p14:cNvPr>
                <p14:cNvContentPartPr/>
                <p14:nvPr/>
              </p14:nvContentPartPr>
              <p14:xfrm>
                <a:off x="7855489" y="4917859"/>
                <a:ext cx="87120" cy="175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A71D27-B9F5-42F9-AF3D-A6726F04E36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46849" y="4908859"/>
                  <a:ext cx="1047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20AEF39-531F-4447-AA5F-18F006A788B6}"/>
                  </a:ext>
                </a:extLst>
              </p14:cNvPr>
              <p14:cNvContentPartPr/>
              <p14:nvPr/>
            </p14:nvContentPartPr>
            <p14:xfrm>
              <a:off x="2801089" y="2831659"/>
              <a:ext cx="1359360" cy="68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20AEF39-531F-4447-AA5F-18F006A788B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792089" y="2823019"/>
                <a:ext cx="13770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65483A6-7CA4-4E97-BA68-412ACCCA04CC}"/>
                  </a:ext>
                </a:extLst>
              </p14:cNvPr>
              <p14:cNvContentPartPr/>
              <p14:nvPr/>
            </p14:nvContentPartPr>
            <p14:xfrm>
              <a:off x="4591009" y="3456259"/>
              <a:ext cx="747360" cy="20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65483A6-7CA4-4E97-BA68-412ACCCA04C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82009" y="3447619"/>
                <a:ext cx="765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A1F7C77-CBD4-4B0F-8BEA-1FC965B0B279}"/>
                  </a:ext>
                </a:extLst>
              </p14:cNvPr>
              <p14:cNvContentPartPr/>
              <p14:nvPr/>
            </p14:nvContentPartPr>
            <p14:xfrm>
              <a:off x="1572409" y="3727699"/>
              <a:ext cx="1512720" cy="47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A1F7C77-CBD4-4B0F-8BEA-1FC965B0B27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63769" y="3719059"/>
                <a:ext cx="15303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3ACEB6D-4059-4E42-964F-EF6798DE1D0F}"/>
                  </a:ext>
                </a:extLst>
              </p14:cNvPr>
              <p14:cNvContentPartPr/>
              <p14:nvPr/>
            </p14:nvContentPartPr>
            <p14:xfrm>
              <a:off x="5503609" y="3763699"/>
              <a:ext cx="1050480" cy="20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3ACEB6D-4059-4E42-964F-EF6798DE1D0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494609" y="3754699"/>
                <a:ext cx="10681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A107E26-40D2-4D16-B1F7-6C0F5189C2E9}"/>
                  </a:ext>
                </a:extLst>
              </p14:cNvPr>
              <p14:cNvContentPartPr/>
              <p14:nvPr/>
            </p14:nvContentPartPr>
            <p14:xfrm>
              <a:off x="2226169" y="4511779"/>
              <a:ext cx="487080" cy="27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A107E26-40D2-4D16-B1F7-6C0F5189C2E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217529" y="4502779"/>
                <a:ext cx="50472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</TotalTime>
  <Words>3214</Words>
  <Application>Microsoft Office PowerPoint</Application>
  <PresentationFormat>On-screen Show (16:9)</PresentationFormat>
  <Paragraphs>431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Arial</vt:lpstr>
      <vt:lpstr>Calibri Light</vt:lpstr>
      <vt:lpstr>Office Theme</vt:lpstr>
      <vt:lpstr>CSE 11  Accelerated Intro to Programming Lecture 3</vt:lpstr>
      <vt:lpstr>Announcements</vt:lpstr>
      <vt:lpstr>PowerPoint Presentation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228</cp:revision>
  <dcterms:modified xsi:type="dcterms:W3CDTF">2021-07-01T17:54:34Z</dcterms:modified>
</cp:coreProperties>
</file>