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300" r:id="rId3"/>
    <p:sldId id="265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72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19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/>
              <a:t>Lecture Quiz 9 due Thursday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PA9</a:t>
            </a:r>
            <a:r>
              <a:rPr lang="en-US" dirty="0"/>
              <a:t> due tomorrow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resubmission</a:t>
            </a:r>
          </a:p>
          <a:p>
            <a:r>
              <a:rPr lang="en-US" dirty="0" err="1"/>
              <a:t>PA5</a:t>
            </a:r>
            <a:r>
              <a:rPr lang="en-US" dirty="0"/>
              <a:t> resubmission due today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, </a:t>
            </a:r>
            <a:r>
              <a:rPr lang="en-US" dirty="0" err="1"/>
              <a:t>PA7</a:t>
            </a:r>
            <a:r>
              <a:rPr lang="en-US" dirty="0"/>
              <a:t>, </a:t>
            </a:r>
            <a:r>
              <a:rPr lang="en-US" dirty="0" err="1"/>
              <a:t>PA8</a:t>
            </a:r>
            <a:r>
              <a:rPr lang="en-US" dirty="0"/>
              <a:t> resubmission due Friday</a:t>
            </a:r>
          </a:p>
          <a:p>
            <a:pPr lvl="1"/>
            <a:r>
              <a:rPr lang="en-US" dirty="0"/>
              <a:t>No tutor hours available on Friday</a:t>
            </a:r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Friday – releasing at </a:t>
            </a:r>
            <a:r>
              <a:rPr lang="en-US" dirty="0" err="1"/>
              <a:t>12am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Due Saturday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33AF-E6FE-48B2-89D0-74CBC430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4759-7F45-4AA8-8B1E-DECA3C9A1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  <a:p>
            <a:r>
              <a:rPr lang="en-US" dirty="0"/>
              <a:t>&lt;no modifier&gt;</a:t>
            </a:r>
          </a:p>
          <a:p>
            <a:pPr lvl="1"/>
            <a:r>
              <a:rPr lang="en-US" dirty="0"/>
              <a:t>default</a:t>
            </a:r>
          </a:p>
          <a:p>
            <a:r>
              <a:rPr lang="en-US" dirty="0"/>
              <a:t>private</a:t>
            </a:r>
          </a:p>
          <a:p>
            <a:r>
              <a:rPr lang="en-US" dirty="0"/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200695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10139</TotalTime>
  <Words>77</Words>
  <Application>Microsoft Office PowerPoint</Application>
  <PresentationFormat>On-screen Show (16:9)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Arial</vt:lpstr>
      <vt:lpstr>Calibri Light</vt:lpstr>
      <vt:lpstr>Office Theme</vt:lpstr>
      <vt:lpstr>CSE 11  Accelerated Intro to Programming Lecture 19</vt:lpstr>
      <vt:lpstr>Announcements</vt:lpstr>
      <vt:lpstr>Access Modifiers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429</cp:revision>
  <dcterms:modified xsi:type="dcterms:W3CDTF">2021-07-27T20:14:34Z</dcterms:modified>
</cp:coreProperties>
</file>