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00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6:30:54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11 3224 0 0,'-42'4'1127'0'0,"3"-1"6246"0"0,13-1-4711 0 0,21-2-2181 0 0,0 0 0 0 0,0 0 0 0 0,0 1 0 0 0,-9 1 0 0 0,-2 1 684 0 0,14-3-866 0 0,0 1 0 0 0,0-1 0 0 0,-1 0 0 0 0,1 1 0 0 0,0-1 0 0 0,0 1 0 0 0,0 0 0 0 0,-4 2 0 0 0,6-3 84 0 0,3 8 1662 0 0,0-5-1898 0 0,-1-1-1 0 0,1 1 1 0 0,0-1-1 0 0,0 0 1 0 0,0 0-1 0 0,1 0 1 0 0,-1-1-1 0 0,0 1 1 0 0,1-1-1 0 0,-1 1 1 0 0,1-1-1 0 0,6 1 1 0 0,7 1 458 0 0,27 1 0 0 0,-14-1-172 0 0,309 9 1599 0 0,-264-12-1800 0 0,336 6 637 0 0,-135 6-847 0 0,-14 15 622 0 0,-16-2 557 0 0,81-17-785 0 0,-317-8-388 0 0,58-4 238 0 0,111-20 0 0 0,100-44-1066 0 0,-193 54 800 0 0,-72 12 128 0 0,-1 0 0 0 0,1 0-1 0 0,0 2 1 0 0,0-1 0 0 0,18 3 0 0 0,9 0 73 0 0,-24-2-913 0 0,-17-1 738 0 0,0 0 0 0 0,0 1 0 0 0,0-1 0 0 0,0 1 0 0 0,0-1 0 0 0,-1 0 0 0 0,1 1 0 0 0,0-1 0 0 0,0 0 0 0 0,0 1 0 0 0,-1-1 0 0 0,1 1 0 0 0,0-1 0 0 0,-1 1 0 0 0,1-1 0 0 0,0 0 0 0 0,-2 0 0 0 0,2 0-150 0 0,-26-31-3513 0 0,17 25 2322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6:31:19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74 159 13824 0 0,'-11'-3'778'0'0,"-28"-8"21"0"0,15 2 5679 0 0,39 10-5010 0 0,21 4-694 0 0,1-2-1 0 0,54-1 0 0 0,-66-3-873 0 0,117 6 64 0 0,37-2 1003 0 0,-174-3-863 0 0,254 5 745 0 0,-246-4-798 0 0,0 1-1 0 0,0 0 1 0 0,-1 1-1 0 0,1 0 1 0 0,-1 1-1 0 0,0 1 1 0 0,21 10-1 0 0,-28-8 399 0 0,-5-7-441 0 0,0 1 1 0 0,0-1-1 0 0,0 0 0 0 0,0 0 1 0 0,0 0-1 0 0,0 0 0 0 0,-1 0 1 0 0,1 1-1 0 0,0-1 0 0 0,0 0 1 0 0,0 0-1 0 0,0 0 0 0 0,0 0 1 0 0,-1 0-1 0 0,1 0 0 0 0,0 0 1 0 0,0 0-1 0 0,0 0 0 0 0,-1 1 1 0 0,1-1-1 0 0,0 0 0 0 0,0 0 1 0 0,0 0-1 0 0,-1 0 0 0 0,1 0 1 0 0,0 0-1 0 0,0 0 0 0 0,0 0 1 0 0,-1 0-1 0 0,1-1 0 0 0,0 1 1 0 0,0 0-1 0 0,0 0 0 0 0,0 0 1 0 0,-1 0-1 0 0,1 0 0 0 0,0 0 1 0 0,0 0-1 0 0,0 0 0 0 0,0 0 1 0 0,-1-1-1 0 0,1 1 0 0 0,0 0 1 0 0,0 0-1 0 0,0 0 0 0 0,0 0 1 0 0,0 0-1 0 0,-1-1 0 0 0,-21-12 229 0 0,1-2 0 0 0,-35-30 0 0 0,21 16-133 0 0,-39-36 152 0 0,70 61-196 0 0,-1 0 0 0 0,1 0-1 0 0,0-1 1 0 0,-4-5 0 0 0,31 7 9 0 0,136-1-413 0 0,-110 5 283 0 0,-1 2 231 0 0,21 1 186 0 0,-69-4-347 0 0,0 0-1 0 0,0 0 0 0 0,1 0 1 0 0,-1 0-1 0 0,0 1 0 0 0,0-1 1 0 0,0 0-1 0 0,1 0 0 0 0,-1 0 0 0 0,0 0 1 0 0,0 0-1 0 0,0 1 0 0 0,1-1 1 0 0,-1 0-1 0 0,0 0 0 0 0,0 0 1 0 0,0 1-1 0 0,0-1 0 0 0,0 0 1 0 0,1 0-1 0 0,-1 0 0 0 0,0 1 0 0 0,0-1 1 0 0,0 0-1 0 0,0 0 0 0 0,0 1 1 0 0,0-1-1 0 0,0 0 0 0 0,0 0 1 0 0,0 1-1 0 0,0-1 0 0 0,0 0 1 0 0,0 0-1 0 0,0 1 0 0 0,0-1 0 0 0,0 0 1 0 0,0 0-1 0 0,0 1 0 0 0,0-1 1 0 0,-1 0-1 0 0,-2 10 134 0 0,-1-4-49 0 0,-1 0 1 0 0,0-1-1 0 0,-10 9 1 0 0,-10 10 88 0 0,14-10-168 0 0,-199 229 348 0 0,186-222-761 0 0,19-16 109 0 0,-1-1 1 0 0,1 1-1 0 0,0 0 0 0 0,0 1 1 0 0,0-1-1 0 0,1 1 0 0 0,0 0 1 0 0,0 0-1 0 0,-4 8 0 0 0,5 2-1774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6:31:22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227 136 1840 0 0,'3'-12'-214'0'0,"-6"-10"6624"0"0,-4 0 708 0 0,2 10-6075 0 0,0 3 253 0 0,5 8-1144 0 0,-1 0 0 0 0,0 0 1 0 0,1 0-1 0 0,-1 0 0 0 0,1 0 0 0 0,-1 0 0 0 0,1 0 1 0 0,0 0-1 0 0,-1 0 0 0 0,1-1 0 0 0,0 1 0 0 0,0-2 0 0 0,-7-40 4672 0 0,7 45-4590 0 0,-3 4-129 0 0,-4 8-18 0 0,0 0 1 0 0,1 0-1 0 0,-4 18 0 0 0,-69 294-108 0 0,40-156 377 0 0,2-34 1320 0 0,34-122-1127 0 0,3-13-293 0 0,-2-7 221 0 0,1-25-217 0 0,1 1 0 0 0,1 0 0 0 0,7-45 0 0 0,2-28-98 0 0,-7 70-69 0 0,-2 21-22 0 0,0-1 0 0 0,0 1 1 0 0,-1-1-1 0 0,-3-16 0 0 0,3 29-66 0 0,0-1 1 0 0,0 1-1 0 0,0 0 1 0 0,0-1-1 0 0,0 1 0 0 0,0 0 1 0 0,0-1-1 0 0,0 1 1 0 0,0 0-1 0 0,0-1 0 0 0,0 1 1 0 0,0 0-1 0 0,0-1 1 0 0,-1 1-1 0 0,1 0 0 0 0,0 0 1 0 0,0-1-1 0 0,0 1 1 0 0,0 0-1 0 0,-1 0 0 0 0,1-1 1 0 0,0 1-1 0 0,0 0 1 0 0,-1 0-1 0 0,1-1 0 0 0,0 1 1 0 0,0 0-1 0 0,-1 0 1 0 0,1 0-1 0 0,-5 7 67 0 0,-2 16 1 0 0,4-5-63 0 0,0 1-1 0 0,1 0 1 0 0,1-1 0 0 0,0 1 0 0 0,2 0-1 0 0,0 0 1 0 0,1-1 0 0 0,9 35 0 0 0,-10-50 2 0 0,-1-1-1 0 0,1 1 1 0 0,0 0 0 0 0,1-1 0 0 0,-1 1-1 0 0,0-1 1 0 0,1 1 0 0 0,-1-1 0 0 0,1 1-1 0 0,0-1 1 0 0,0 0 0 0 0,0 0 0 0 0,3 2-1 0 0,-4-3 2 0 0,0 0-1 0 0,1 0 1 0 0,-1-1-1 0 0,0 1 1 0 0,1-1-1 0 0,-1 1 1 0 0,1-1-1 0 0,-1 1 1 0 0,0-1-1 0 0,1 0 1 0 0,-1 0-1 0 0,1 0 1 0 0,-1 0-1 0 0,1 0 0 0 0,-1 0 1 0 0,1 0-1 0 0,-1 0 1 0 0,1-1-1 0 0,-1 1 1 0 0,0 0-1 0 0,1-1 1 0 0,-1 1-1 0 0,1-1 1 0 0,-1 0-1 0 0,0 0 1 0 0,3-1-1 0 0,6-6 37 0 0,-1 0 0 0 0,0 0 0 0 0,0-1 0 0 0,-1 0 0 0 0,0-1 0 0 0,9-13 0 0 0,-5 6 19 0 0,16-15 1 0 0,36-26-2998 0 0,-50 43 1346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6:31:23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47 1840 0 0,'6'-13'609'0'0,"1"-20"20278"0"0,-6 50-19120 0 0,-11 157-88 0 0,3-81-1442 0 0,-20 192-38 0 0,22-226-170 0 0,-2 10-2127 0 0,7-63 404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6:31:23.3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7 238 14280 0 0,'0'0'1102'0'0,"-6"-6"-480"0"0,6 3-48 0 0,1 0 0 0 0,-1 0 0 0 0,1 0 0 0 0,0 0 0 0 0,0 0 1 0 0,0 0-1 0 0,0 0 0 0 0,0 0 0 0 0,3-3 0 0 0,18-27 683 0 0,-16 24-844 0 0,88-112 2755 0 0,-91 117-3078 0 0,0 0 0 0 0,1 1-1 0 0,0-1 1 0 0,0 1 0 0 0,0 0 0 0 0,0 0 0 0 0,7-3-1 0 0,-10 5-77 0 0,1 0-1 0 0,-1 0 0 0 0,1 1 1 0 0,-1-1-1 0 0,1 1 0 0 0,-1-1 1 0 0,1 1-1 0 0,0 0 0 0 0,-1-1 1 0 0,1 1-1 0 0,0 0 0 0 0,-1 0 1 0 0,1 0-1 0 0,0 0 0 0 0,-1 1 1 0 0,1-1-1 0 0,-1 0 0 0 0,1 1 1 0 0,0-1-1 0 0,-1 1 0 0 0,1-1 1 0 0,-1 1-1 0 0,1 0 0 0 0,-1 0 1 0 0,0 0-1 0 0,3 1 0 0 0,1 4-11 0 0,0 0 0 0 0,0 1 0 0 0,-1-1 0 0 0,0 1 0 0 0,0 0 0 0 0,5 15 0 0 0,-1-4 0 0 0,-1-2-28 0 0,8 25 1 0 0,-11-25 102 0 0,1-1-1 0 0,9 16 1 0 0,-12-26-344 0 0,1-1 0 0 0,0 1-1 0 0,0-1 1 0 0,0 0 0 0 0,0 0-1 0 0,1 0 1 0 0,0 0 0 0 0,0 0 0 0 0,0-1-1 0 0,6 5 1 0 0,-1-3-746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6:30:57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31 6448 0 0,'0'0'585'0'0,"-1"0"-485"0"0,-8 0 3924 0 0,2-2 355 0 0,6 1-4205 0 0,1 1 1 0 0,0-1 0 0 0,-1 0 0 0 0,1 0 0 0 0,0 0 0 0 0,0 0-1 0 0,-1 0 1 0 0,1 1 0 0 0,0-1 0 0 0,0 0 0 0 0,0 0 0 0 0,0 0 0 0 0,0 0-1 0 0,0 0 1 0 0,1 0 0 0 0,-1 0 0 0 0,0 0 0 0 0,0 1 0 0 0,1-1 0 0 0,0-2 695 0 0,16-3 246 0 0,13 5-333 0 0,-20 0-410 0 0,1 1 0 0 0,0 0 1 0 0,12 2-1 0 0,21 3 101 0 0,-28-4-506 0 0,1 1 0 0 0,18 5 0 0 0,-15-3 409 0 0,40 4 0 0 0,-11-2-149 0 0,-12-2-3 0 0,0-1 0 0 0,38-3 0 0 0,42 3-4 0 0,-77-1-133 0 0,0-2 0 0 0,1-1 0 0 0,-1-3 0 0 0,55-11 0 0 0,-56 10 107 0 0,1 1 1 0 0,43 1-1 0 0,80 10 228 0 0,-56-1-302 0 0,-13 2 262 0 0,-34-2-292 0 0,37 3-337 0 0,138 7 435 0 0,-89-10 172 0 0,0 0-34 0 0,215 10 441 0 0,-280-9-560 0 0,87 11 698 0 0,-149-14-773 0 0,25 2 305 0 0,-37-4 360 0 0,-18-12-636 0 0,-1 1-79 0 0,-5-7-154 0 0,9 10-450 0 0,8 5 436 0 0,-1 1-1 0 0,1 0 1 0 0,-1 0-1 0 0,1-1 1 0 0,-1 1 0 0 0,1 0-1 0 0,-1-1 1 0 0,1 1-1 0 0,-1-1 1 0 0,1 1 0 0 0,0 0-1 0 0,-1-1 1 0 0,1 1 0 0 0,-1-1-1 0 0,1 1 1 0 0,0-1-1 0 0,0 1 1 0 0,-1-1 0 0 0,1 0-1 0 0,0 1 1 0 0,0-1 0 0 0,0 1-1 0 0,0-1 1 0 0,-1 1-1 0 0,1-1 1 0 0,0 0 0 0 0,0 1-1 0 0,0-1 1 0 0,0 1 0 0 0,1-2-1 0 0,-1-10-2926 0 0,0 9 1476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6:31:00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35 278 15664 0 0,'-19'-3'1571'0'0,"17"4"-1480"0"0,1-1-83 0 0,1 0 0 0 0,-1 0 0 0 0,1 0 1 0 0,-1 0-1 0 0,1 0 0 0 0,-1 0 0 0 0,1 0 0 0 0,-1-1 0 0 0,1 1 1 0 0,-1 0-1 0 0,1 0 0 0 0,-1 0 0 0 0,1 0 0 0 0,-1-1 1 0 0,1 1-1 0 0,-1 0 0 0 0,1-1 0 0 0,0 1 0 0 0,-1 0 0 0 0,1 0 1 0 0,0-1-1 0 0,-1 1 0 0 0,0-2 720 0 0,0-4 1566 0 0,1 5-2230 0 0,0 1 0 0 0,0 0 0 0 0,0-1 0 0 0,0 1 0 0 0,0 0 0 0 0,0-1 0 0 0,0 1 0 0 0,0-1 0 0 0,0 1 0 0 0,0 0 0 0 0,0-1 0 0 0,0 1 0 0 0,0 0 0 0 0,0-1 0 0 0,0 1 0 0 0,0-1 0 0 0,1 1 0 0 0,-1 0 0 0 0,0-1 0 0 0,0 1 0 0 0,0 0 0 0 0,1-1 0 0 0,-1 1 0 0 0,0 0 0 0 0,0 0 0 0 0,1-1 0 0 0,-1 1 0 0 0,0 0-1 0 0,0 0 1 0 0,1-1 0 0 0,-1 1 0 0 0,0 0 0 0 0,1 0 0 0 0,-1 0 0 0 0,1 0 0 0 0,-1-1 0 0 0,8-3 198 0 0,0 0-1 0 0,0 0 0 0 0,0 1 1 0 0,1 0-1 0 0,-1 0 0 0 0,1 1 0 0 0,-1 0 1 0 0,11-1-1 0 0,10 0 136 0 0,34 2 1 0 0,-45 1 50 0 0,154 7 1203 0 0,-2-1-866 0 0,-68-3-418 0 0,-55 0-24 0 0,0-3 1 0 0,62-7-1 0 0,-109 7-334 0 0,0 1-1 0 0,0-1 1 0 0,0 0 0 0 0,1 0-1 0 0,-1 0 1 0 0,0 0 0 0 0,0 0-1 0 0,0 0 1 0 0,1 0 0 0 0,-1-1-1 0 0,0 1 1 0 0,0 0 0 0 0,0 0-1 0 0,0 0 1 0 0,1 0-1 0 0,-1 0 1 0 0,0 0 0 0 0,0 0-1 0 0,0 0 1 0 0,0 0 0 0 0,1 0-1 0 0,-1-1 1 0 0,0 1 0 0 0,0 0-1 0 0,0 0 1 0 0,0 0 0 0 0,0 0-1 0 0,0 0 1 0 0,0-1 0 0 0,1 1-1 0 0,-1 0 1 0 0,0 0 0 0 0,0 0-1 0 0,0 0 1 0 0,0-1-1 0 0,0 1 1 0 0,0 0 0 0 0,0 0-1 0 0,0 0 1 0 0,0 0 0 0 0,0-1-1 0 0,0 1 1 0 0,0 0 0 0 0,0 0-1 0 0,-7-9 138 0 0,-13-5-21 0 0,-27-9 226 0 0,-75-28 1 0 0,-14-5-364 0 0,-9-9-299 0 0,140 63 299 0 0,-1 1 0 0 0,0-1 1 0 0,1 1-1 0 0,-1-1 0 0 0,-11 1 0 0 0,43 14-41 0 0,-11-8 87 0 0,1-1 1 0 0,0-1-1 0 0,-1-1 1 0 0,1 0-1 0 0,0-1 0 0 0,1-1 1 0 0,-1 0-1 0 0,0-1 1 0 0,31-6-1 0 0,-20 1-5 0 0,0 2 0 0 0,0 1 0 0 0,0 1 0 0 0,0 1-1 0 0,35 4 1 0 0,-59-2-15 0 0,1-1 0 0 0,0 1 0 0 0,-1-1 0 0 0,1 1 0 0 0,-1 1 0 0 0,1-1 0 0 0,-1 0 0 0 0,1 1 0 0 0,-1 0 0 0 0,0-1 0 0 0,0 1 0 0 0,0 1 0 0 0,4 2-1 0 0,-6-4-2 0 0,1 1 0 0 0,-1 0 0 0 0,0 0 0 0 0,0 0-1 0 0,0 0 1 0 0,0 0 0 0 0,0 0 0 0 0,0 0-1 0 0,0 0 1 0 0,0 0 0 0 0,-1 1 0 0 0,0-1-1 0 0,1 0 1 0 0,-1 0 0 0 0,0 1 0 0 0,0-1-1 0 0,0 0 1 0 0,0 0 0 0 0,0 1 0 0 0,-1-1 0 0 0,1 0-1 0 0,-2 3 1 0 0,0 5-24 0 0,-2-1 0 0 0,1 1 0 0 0,-2-1 1 0 0,1 0-1 0 0,-1-1 0 0 0,0 1 0 0 0,-1-1 0 0 0,0 0 0 0 0,0 0 0 0 0,-14 12 0 0 0,-7 4-112 0 0,-50 34 0 0 0,38-31 93 0 0,-99 92 193 0 0,50-40 17 0 0,-10 2-1881 0 0,89-72 271 0 0,6-1-316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6:31:03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59 13824 0 0,'-20'-27'3251'0'0,"17"10"385"0"0,3 16-3501 0 0,0 1 0 0 0,0-1 0 0 0,0 1 0 0 0,1-1 0 0 0,-1 1 0 0 0,0-1 0 0 0,0 1 0 0 0,0 0 0 0 0,0-1-1 0 0,1 1 1 0 0,-1-1 0 0 0,0 1 0 0 0,0-1 0 0 0,1 1 0 0 0,-1 0 0 0 0,0-1 0 0 0,1 1 0 0 0,-1-1 0 0 0,0 1-1 0 0,1 0 1 0 0,-1-1 0 0 0,1 1 0 0 0,-1 0 0 0 0,0 0 0 0 0,1-1 0 0 0,0 1 0 0 0,16-3 1045 0 0,17 6-393 0 0,-8 3 61 0 0,29 11 0 0 0,-32-9-421 0 0,43 8 0 0 0,-23-9-51 0 0,0-2 0 0 0,1-2-1 0 0,0-2 1 0 0,50-6 0 0 0,35-5 168 0 0,0 6 0 0 0,140 13 0 0 0,-172 2-417 0 0,-29-2 8 0 0,-29-4-96 0 0,51 3 45 0 0,-89-8-152 0 0,-1 0 0 0 0,1 0 0 0 0,-1 0 0 0 0,1 0 0 0 0,-1 0 0 0 0,1 0 0 0 0,-1 0 0 0 0,1 0 0 0 0,-1 0 0 0 0,1 0 0 0 0,-1 0 0 0 0,1 0 0 0 0,-1 0 0 0 0,1-1 0 0 0,-1 1 0 0 0,1 0 0 0 0,-1 0 0 0 0,1 0 0 0 0,-1-1 0 0 0,1 1 0 0 0,-1 0 0 0 0,0-1 0 0 0,1 1 0 0 0,-1 0 0 0 0,1-1 0 0 0,-1 1 0 0 0,0 0 0 0 0,1-1 0 0 0,-1 1 0 0 0,0-1 0 0 0,0 1 1 0 0,1-1-1 0 0,-1 1 0 0 0,0-1 0 0 0,0 1 0 0 0,0-1 0 0 0,1 1 0 0 0,-1-1 0 0 0,0 1 0 0 0,0-1 0 0 0,2-6-1364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6:31:07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9440 0 0,'0'0'858'0'0,"2"5"3240"0"0,-2-1-2110 0 0,0-4-1846 0 0,0 1 0 0 0,0-1 0 0 0,0 0 0 0 0,0 1 0 0 0,0-1 0 0 0,0 1 0 0 0,0-1 1 0 0,0 1-1 0 0,0-1 0 0 0,1 0 0 0 0,-1 1 0 0 0,0-1 0 0 0,0 1 0 0 0,0-1 0 0 0,0 0 1 0 0,1 1-1 0 0,-1-1 0 0 0,0 0 0 0 0,0 1 0 0 0,1-1 0 0 0,-1 0 0 0 0,0 1 0 0 0,1-1 1 0 0,-1 0-1 0 0,0 0 0 0 0,1 1 0 0 0,0-1 0 0 0,13 1 4604 0 0,-5-1-5665 0 0,76-7 2664 0 0,-28 8-1503 0 0,49-2 276 0 0,-41-4-443 0 0,53-5 128 0 0,-84 6-81 0 0,1 2 1 0 0,0 1-1 0 0,-1 2 1 0 0,1 1 0 0 0,-1 2-1 0 0,0 1 1 0 0,57 17 0 0 0,-85-20-57 0 0,1 1 1 0 0,-1 0-1 0 0,8 5 0 0 0,-8-5-9 0 0,-1 1 0 0 0,1-1 0 0 0,12 4 0 0 0,12 0 328 0 0,61 8 0 0 0,-9-8 58 0 0,-67-6-385 0 0,0 0 0 0 0,1 2-1 0 0,-1-1 1 0 0,25 9-1 0 0,-25-5-35 0 0,1 0-1 0 0,0-1 0 0 0,0-1 1 0 0,0-1-1 0 0,1 0 0 0 0,23 0 1 0 0,98 2 155 0 0,-82-5-77 0 0,-27 1 24 0 0,35-4 1 0 0,-48 2-87 0 0,164-5 326 0 0,-22 4-217 0 0,-81 3-105 0 0,-12 1 14 0 0,60-3 160 0 0,-72-2-250 0 0,-1 2 0 0 0,1 3 0 0 0,91 15 0 0 0,-61-8 65 0 0,151-2 0 0 0,-196-7-29 0 0,71 4 18 0 0,55-2 35 0 0,0 0 86 0 0,-27 0-10 0 0,-62-4-55 0 0,76-2 82 0 0,-75 0 63 0 0,-1-2-1 0 0,112-25 1 0 0,-177 29-286 0 0,1 1 0 0 0,16-1 1 0 0,-7 3-3704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6:31:08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199 161 2760 0 0,'-5'1'140'0'0,"0"-1"-1"0"0,-1 1 1 0 0,1 1 0 0 0,0-1-1 0 0,-6 3 1 0 0,0 0 2943 0 0,-11 1 1509 0 0,8-3-4522 0 0,-24 1 0 0 0,2-6 343 0 0,35 3-91 0 0,0 0-1 0 0,0 0 0 0 0,0 0 1 0 0,0 0-1 0 0,0 0 0 0 0,1 0 1 0 0,-1 0-1 0 0,0 0 0 0 0,0 0 1 0 0,0-1-1 0 0,0 1 0 0 0,0 0 1 0 0,0-1-1 0 0,1 1 0 0 0,-1 0 0 0 0,0-1 1 0 0,0 1-1 0 0,0-1 0 0 0,1 0 1 0 0,-1 1-1 0 0,-1-2 867 0 0,-18-14 8266 0 0,20 15-9409 0 0,0 0 0 0 0,0 0-1 0 0,0 0 1 0 0,0 0-1 0 0,0 0 1 0 0,1 0-1 0 0,-1 0 1 0 0,0 0 0 0 0,1 0-1 0 0,-1 0 1 0 0,0 0-1 0 0,1 1 1 0 0,-1-1-1 0 0,1 0 1 0 0,-1 0-1 0 0,1 0 1 0 0,0 1 0 0 0,-1-1-1 0 0,1 0 1 0 0,0 1-1 0 0,-1-1 1 0 0,1 0-1 0 0,0 1 1 0 0,0-1 0 0 0,0 1-1 0 0,0-1 1 0 0,-1 1-1 0 0,3-1 1 0 0,32-12 160 0 0,-26 10-105 0 0,17-4 5 0 0,41-7 0 0 0,-30 8-37 0 0,320-45 216 0 0,2 21 94 0 0,-296 25-253 0 0,267 1 200 0 0,-2 25 142 0 0,-152-8-371 0 0,-80-4-96 0 0,62 2 0 0 0,-138-9 0 0 0,-14-2 0 0 0,-1 1 0 0 0,0-1 0 0 0,1 0 0 0 0,-1 0 0 0 0,1-1 0 0 0,5-1 0 0 0,-10 2 0 0 0,-1 0 0 0 0,0 0 0 0 0,0 0 0 0 0,0 0 0 0 0,0 0 0 0 0,0 0 0 0 0,0 0 0 0 0,0 0 0 0 0,0 0 0 0 0,0 0 0 0 0,0 0 0 0 0,0 0 0 0 0,1 0 0 0 0,-1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 0 0 0 0,0 0 0 0 0,0-1 0 0 0,0 1 0 0 0,0 0 0 0 0,-5-5 0 0 0,-6-5 0 0 0,7 8-20 0 0,-1-1 1 0 0,1 1-1 0 0,0 0 1 0 0,-1 0-1 0 0,1 1 1 0 0,-1-1-1 0 0,1 1 1 0 0,-9-1-1 0 0,-40-2-350 0 0,5 1 53 0 0,-11-5-3092 0 0,33 5-5737 0 0,15 1 797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6:31:10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53 131 10136 0 0,'0'0'769'0'0,"-14"-12"-482"0"0,4 1 356 0 0,9 10-461 0 0,-1 0 0 0 0,1 0-1 0 0,0 0 1 0 0,0 0-1 0 0,0-1 1 0 0,0 1-1 0 0,0 0 1 0 0,0 0 0 0 0,0-1-1 0 0,1 1 1 0 0,-1-1-1 0 0,0 1 1 0 0,1-1-1 0 0,-1 1 1 0 0,1-1 0 0 0,-1-2 1971 0 0,0 4-2030 0 0,1-1 0 0 0,-1 1 0 0 0,1 0-1 0 0,-1 0 1 0 0,1 0 0 0 0,0-1 0 0 0,-1 1 0 0 0,-8-8 7829 0 0,20 5-7709 0 0,0 0 0 0 0,0 1 0 0 0,1 1 0 0 0,-1 0 0 0 0,23 1 0 0 0,22-2-68 0 0,-5-2-84 0 0,0 3 0 0 0,60 6 0 0 0,13 0 262 0 0,349-23 286 0 0,-93 0 209 0 0,72 4 648 0 0,-332 7-1285 0 0,74-2 751 0 0,-28 15-1106 0 0,-149-4 129 0 0,0 1-1 0 0,-1 1 0 0 0,1 0 1 0 0,24 10-1 0 0,-35-11-176 0 0,-4-3 175 0 0,-1 1 1 0 0,0-1 0 0 0,1 1-1 0 0,-1-1 1 0 0,1 1 0 0 0,-1 0 0 0 0,0 0-1 0 0,0 0 1 0 0,0 0 0 0 0,1 0-1 0 0,-1 0 1 0 0,0 0 0 0 0,0 0-1 0 0,0 0 1 0 0,0 0 0 0 0,-1 0 0 0 0,1 1-1 0 0,0-1 1 0 0,0 0 0 0 0,-1 1-1 0 0,1-1 1 0 0,-1 1 0 0 0,1-1-1 0 0,-1 1 1 0 0,0-1 0 0 0,1 1-1 0 0,-1-1 1 0 0,0 1 0 0 0,0-1 0 0 0,0 1-1 0 0,0-1 1 0 0,0 1 0 0 0,-1-1-1 0 0,1 2 1 0 0,-15 47-7902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6:31:16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27 1840 0 0,'-8'-15'21989'0'0,"11"3"-23296"0"0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27T16:31:17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68 284 17503 0 0,'-6'-3'1831'0'0,"5"3"-1683"0"0,0-1 1 0 0,0 1-1 0 0,1 0 0 0 0,-1-1 0 0 0,0 1 0 0 0,0-1 1 0 0,1 1-1 0 0,-1-1 0 0 0,0 0 0 0 0,1 1 1 0 0,-1-1-1 0 0,1 1 0 0 0,-1-1 0 0 0,1 0 1 0 0,-1 0-1 0 0,1 1 0 0 0,0-1 0 0 0,-1 0 1 0 0,1 0-1 0 0,0 1 0 0 0,-1-1 0 0 0,1 0 1 0 0,0 0-1 0 0,0 0 0 0 0,0 0 0 0 0,0-1 0 0 0,5-17 2285 0 0,-5 18-2379 0 0,2-3 181 0 0,2-6 180 0 0,0 1 1 0 0,0 0 0 0 0,1 0 0 0 0,6-8-1 0 0,13-15 342 0 0,-11 12-383 0 0,2 2 0 0 0,20-22 0 0 0,-29 34-324 0 0,-1 1-1 0 0,1-1 1 0 0,5-10 0 0 0,-10 15 22 0 0,-2 3-58 0 0,0 0 1 0 0,0-1-1 0 0,0 1 0 0 0,0-1 1 0 0,0 0-1 0 0,0 1 1 0 0,0-1-1 0 0,-1 0 1 0 0,1 1-1 0 0,0-1 1 0 0,-1 0-1 0 0,-2 1 0 0 0,-1 3 27 0 0,-45 37 63 0 0,24-22 2 0 0,-43 47 0 0 0,61-57-12 0 0,7-7-43 0 0,-1-1 1 0 0,1 0 0 0 0,0 0-1 0 0,-1 0 1 0 0,1 0-1 0 0,-1-1 1 0 0,0 1 0 0 0,0 0-1 0 0,0 0 1 0 0,0-1-1 0 0,-3 3 1 0 0,18-26 35 0 0,-4 11-73 0 0,0 1 0 0 0,0 0 0 0 0,1 0 0 0 0,0 1 0 0 0,14-9 0 0 0,21-19 15 0 0,-22 14 9 0 0,57-52 263 0 0,-80 75-300 0 0,0 0 0 0 0,0 0 0 0 0,0 0 0 0 0,0 0 0 0 0,0-1 0 0 0,0 1 0 0 0,0 0 0 0 0,1 0 0 0 0,-1 0 0 0 0,0 0 0 0 0,0 0 0 0 0,0 0 0 0 0,0 0 0 0 0,0 0 0 0 0,0 0 0 0 0,0 0 0 0 0,0 0 0 0 0,0-1 1 0 0,0 1-1 0 0,0 0 0 0 0,0 0 0 0 0,0 0 0 0 0,0 0 0 0 0,0 0 0 0 0,0 0 0 0 0,1 0 0 0 0,-1 0 0 0 0,0 0 0 0 0,0 0 0 0 0,0 0 0 0 0,0 0 0 0 0,0 0 0 0 0,0 0 0 0 0,0 0 0 0 0,0 0 0 0 0,0 0 0 0 0,0 0 0 0 0,1 0 0 0 0,-1 0 0 0 0,0 0 1 0 0,0 0-1 0 0,0 0 0 0 0,0 0 0 0 0,0 0 0 0 0,0 0 0 0 0,0 0 0 0 0,0 0 0 0 0,0 0 0 0 0,1 0 0 0 0,-1 0 0 0 0,0 0 0 0 0,0 0 0 0 0,0 0 0 0 0,0 0 0 0 0,0 0 0 0 0,0 1 0 0 0,0-1 0 0 0,0 0 0 0 0,0 0 0 0 0,0 0 0 0 0,0 0 0 0 0,0 0 1 0 0,0 0-1 0 0,0 0 0 0 0,0 0 0 0 0,-3 9 16 0 0,-9 11 27 0 0,-49 52-33 0 0,45-56-1 0 0,1 1 1 0 0,1 0 0 0 0,1 1 0 0 0,-22 37-1 0 0,20-21 1 0 0,15-34-11 0 0,0 1 0 0 0,0-1 0 0 0,0 0 0 0 0,0 0 0 0 0,0 0 0 0 0,0 1 0 0 0,0-1 0 0 0,0 0 0 0 0,0 0 0 0 0,0 0 0 0 0,0 1 0 0 0,0-1 0 0 0,0 0 0 0 0,0 0 0 0 0,0 1 0 0 0,0-1 0 0 0,1 0 0 0 0,-1 0 0 0 0,0 0 0 0 0,0 1 0 0 0,0-1 0 0 0,0 0 0 0 0,0 0 0 0 0,0 0 0 0 0,1 0 0 0 0,-1 1 0 0 0,0-1 0 0 0,0 0 0 0 0,0 0 0 0 0,0 0 0 0 0,1 0 0 0 0,-1 0 0 0 0,0 0 0 0 0,0 0 0 0 0,0 1 0 0 0,1-1 0 0 0,-1 0 0 0 0,0 0 0 0 0,0 0 0 0 0,0 0 0 0 0,1 0 0 0 0,-1 0 0 0 0,0 0 0 0 0,0 0 0 0 0,1 0 0 0 0,-1 0 0 0 0,0 0 0 0 0,0 0 0 0 0,0 0 0 0 0,1 0 0 0 0,-1 0 0 0 0,0-1 0 0 0,0 1 0 0 0,0 0 0 0 0,1 0 0 0 0,-1 0 0 0 0,0 0 0 0 0,0 0 0 0 0,0 0 0 0 0,1-1 0 0 0,-1 1 0 0 0,0 0 0 0 0,7-3 0 0 0,-1 0 0 0 0,0-1 0 0 0,0 1 0 0 0,0-1 0 0 0,-1-1 0 0 0,1 1 0 0 0,4-6 0 0 0,11-8 0 0 0,100-68 117 0 0,-87 60-13 0 0,-101 75 144 0 0,46-28-245 0 0,0 1 0 0 0,2 1-1 0 0,-26 41 1 0 0,44-63-3 0 0,-2 3-100 0 0,0 0 0 0 0,0 0 0 0 0,1 0 0 0 0,0 1 1 0 0,-1-1-1 0 0,1 1 0 0 0,1-1 0 0 0,-3 11 0 0 0,4-14 203 0 0,1-2-77 0 0,1 1 0 0 0,-1 0 0 0 0,1-1 0 0 0,-1 1 0 0 0,0-1 0 0 0,1 1 0 0 0,-1-1 0 0 0,1 0 0 0 0,-1 0 0 0 0,0 1 0 0 0,0-1 1 0 0,2-2-1 0 0,16-15 363 0 0,-12 10-321 0 0,23-17-68 0 0,56-39 0 0 0,-64 49 0 0 0,-6 4 0 0 0,25-11 0 0 0,-36 20 0 0 0,-5 2 0 0 0,0 0 0 0 0,0 0 0 0 0,0 0 0 0 0,0 0 0 0 0,0-1 0 0 0,0 1 0 0 0,1 0 0 0 0,-1 0 0 0 0,0 0 0 0 0,0 0 0 0 0,0 0 0 0 0,0 0 0 0 0,0 0 0 0 0,0 0 0 0 0,1 0 0 0 0,-1 0 0 0 0,0 0 0 0 0,0 0 0 0 0,0 0 0 0 0,0 0 0 0 0,0 0 0 0 0,0 0 0 0 0,1 0 0 0 0,-1 0 0 0 0,0 0 0 0 0,0 0 0 0 0,0 0 0 0 0,0 1 0 0 0,0-1 0 0 0,0 0 0 0 0,0 0 0 0 0,1 0 0 0 0,-1 0 0 0 0,0 0 0 0 0,0 0 0 0 0,0 0 0 0 0,0 0 0 0 0,0 0 0 0 0,0 0 0 0 0,0 1 0 0 0,1 5 0 0 0,-4 7 0 0 0,-1 0 0 0 0,-1 0 0 0 0,-1-1 0 0 0,0 1 0 0 0,0-1 0 0 0,-1 0 0 0 0,-1-1 0 0 0,-14 18 0 0 0,-30 33 0 0 0,49-61 0 0 0,4-5 0 0 0,2-5 0 0 0,65-84 0 0 0,-5 8 0 0 0,-50 63 0 0 0,-11 15 0 0 0,-7 7 0 0 0,-6 4 0 0 0,10-4 0 0 0,-24 14 0 0 0,1 2 0 0 0,-46 35 0 0 0,30-19 0 0 0,-67 57 0 0 0,61-49 0 0 0,42-38 0 0 0,5-8 0 0 0,6-7 0 0 0,-1 6 0 0 0,0 0 0 0 0,0 0 0 0 0,0 1 0 0 0,9-6 0 0 0,5-6 0 0 0,24-25 0 0 0,48-47 0 0 0,-88 86 0 0 0,4-4 0 0 0,-2 0 0 0 0,1 0 0 0 0,5-9 0 0 0,-12 17 0 0 0,1-1 0 0 0,-1 1 0 0 0,0 0 0 0 0,0 0 0 0 0,0 0 0 0 0,0 0 0 0 0,0 0 0 0 0,1 0 0 0 0,-1-1 0 0 0,0 1 0 0 0,0 0 0 0 0,0 0 0 0 0,0 0 0 0 0,0 0 0 0 0,0-1 0 0 0,0 1 0 0 0,0 0 0 0 0,0 0 0 0 0,0 0 0 0 0,0 0 0 0 0,0-1 0 0 0,0 1 0 0 0,0 0 0 0 0,0 0 0 0 0,0 0 0 0 0,0 0 0 0 0,0-1 0 0 0,0 1 0 0 0,0 0 0 0 0,0 0 0 0 0,0 0 0 0 0,0-1 0 0 0,0 1 0 0 0,0 0 0 0 0,0 0 0 0 0,0 0 0 0 0,-1 0 0 0 0,1 0 0 0 0,0-1 0 0 0,0 1 0 0 0,0 0 0 0 0,0 0 0 0 0,0 0 0 0 0,0 0 0 0 0,-1 0 0 0 0,1 0 0 0 0,0 0 0 0 0,0-1 0 0 0,0 1 0 0 0,0 0 0 0 0,-1 0 0 0 0,1 0 0 0 0,0 0 0 0 0,0 0 0 0 0,0 0 0 0 0,-1 0 0 0 0,-5 1 0 0 0,-5 0 0 0 0,0 2 0 0 0,0-1 0 0 0,0 2 0 0 0,0-1 0 0 0,0 1 0 0 0,-10 6 0 0 0,-4 3 0 0 0,-28 21 0 0 0,37-22 0 0 0,11-8 0 0 0,-1 0 0 0 0,1 0 0 0 0,-1 0 0 0 0,-7 3 0 0 0,12-7 0 0 0,1 0 0 0 0,0 0 0 0 0,0 1 0 0 0,-1-1 0 0 0,1 0 0 0 0,0 0 0 0 0,0 0 0 0 0,-1 0 0 0 0,1 0 0 0 0,0 0 0 0 0,-1 0 0 0 0,1 0 0 0 0,0 0 0 0 0,0 0 0 0 0,-1 1 0 0 0,1-1 0 0 0,0-1 0 0 0,-1 1 0 0 0,1 0 0 0 0,0 0 0 0 0,-1 0 0 0 0,1 0 0 0 0,0 0 0 0 0,0 0 0 0 0,-1 0 0 0 0,1 0 0 0 0,0 0 0 0 0,0-1 0 0 0,-1 1 0 0 0,1 0 0 0 0,0 0 0 0 0,0 0 0 0 0,-1 0 0 0 0,1-1 0 0 0,0 1 0 0 0,0 0 0 0 0,-1-1 0 0 0,3-12 0 0 0,9-12 0 0 0,22-22 0 0 0,55-60 0 0 0,-59 74 0 0 0,-29 33-177 0 0,-5 13-3396 0 0,0 6-3319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33AF-E6FE-48B2-89D0-74CBC43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759-7F45-4AA8-8B1E-DECA3C9A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&lt;no modifier&gt;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00695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/>
              <a:t>Lecture Quiz 9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PA9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PA5</a:t>
            </a:r>
            <a:r>
              <a:rPr lang="en-US" dirty="0"/>
              <a:t> resubmission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, </a:t>
            </a:r>
            <a:r>
              <a:rPr lang="en-US" dirty="0" err="1"/>
              <a:t>PA7</a:t>
            </a:r>
            <a:r>
              <a:rPr lang="en-US" dirty="0"/>
              <a:t>, </a:t>
            </a:r>
            <a:r>
              <a:rPr lang="en-US" dirty="0" err="1"/>
              <a:t>PA8</a:t>
            </a:r>
            <a:r>
              <a:rPr lang="en-US" dirty="0"/>
              <a:t> resubmission due Friday</a:t>
            </a:r>
          </a:p>
          <a:p>
            <a:pPr lvl="1"/>
            <a:r>
              <a:rPr lang="en-US" dirty="0"/>
              <a:t>No tutor hours available on Friday</a:t>
            </a:r>
          </a:p>
          <a:p>
            <a:r>
              <a:rPr lang="en-US" dirty="0"/>
              <a:t>Final 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3DEDC8-C851-477C-996B-68EF67988C28}"/>
                  </a:ext>
                </a:extLst>
              </p14:cNvPr>
              <p14:cNvContentPartPr/>
              <p14:nvPr/>
            </p14:nvContentPartPr>
            <p14:xfrm>
              <a:off x="2950129" y="1739419"/>
              <a:ext cx="1029600" cy="5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3DEDC8-C851-477C-996B-68EF67988C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1489" y="1730779"/>
                <a:ext cx="10472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F776C6-2F04-421D-8A61-EE51112E91D3}"/>
                  </a:ext>
                </a:extLst>
              </p14:cNvPr>
              <p14:cNvContentPartPr/>
              <p14:nvPr/>
            </p14:nvContentPartPr>
            <p14:xfrm>
              <a:off x="1787329" y="2158459"/>
              <a:ext cx="993240" cy="4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F776C6-2F04-421D-8A61-EE51112E91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8329" y="2149819"/>
                <a:ext cx="10108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9033BE-7926-4B2C-8B76-DDF698DF710A}"/>
                  </a:ext>
                </a:extLst>
              </p14:cNvPr>
              <p14:cNvContentPartPr/>
              <p14:nvPr/>
            </p14:nvContentPartPr>
            <p14:xfrm>
              <a:off x="819649" y="2272219"/>
              <a:ext cx="307440" cy="21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9033BE-7926-4B2C-8B76-DDF698DF71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009" y="2263579"/>
                <a:ext cx="3250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F9A2B6-C5C7-426F-B6EE-47ED810A8E7E}"/>
                  </a:ext>
                </a:extLst>
              </p14:cNvPr>
              <p14:cNvContentPartPr/>
              <p14:nvPr/>
            </p14:nvContentPartPr>
            <p14:xfrm>
              <a:off x="850609" y="2881699"/>
              <a:ext cx="481320" cy="3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F9A2B6-C5C7-426F-B6EE-47ED810A8E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1609" y="2873059"/>
                <a:ext cx="4989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26AD92-6DC4-49BD-8643-03FF2467E82D}"/>
                  </a:ext>
                </a:extLst>
              </p14:cNvPr>
              <p14:cNvContentPartPr/>
              <p14:nvPr/>
            </p14:nvContentPartPr>
            <p14:xfrm>
              <a:off x="841609" y="3310819"/>
              <a:ext cx="1466640" cy="65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26AD92-6DC4-49BD-8643-03FF2467E8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609" y="3301819"/>
                <a:ext cx="14842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D2ABC8-E6AA-4BC7-9243-F6762D3ACC6F}"/>
                  </a:ext>
                </a:extLst>
              </p14:cNvPr>
              <p14:cNvContentPartPr/>
              <p14:nvPr/>
            </p14:nvContentPartPr>
            <p14:xfrm>
              <a:off x="4416049" y="3275899"/>
              <a:ext cx="764640" cy="66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D2ABC8-E6AA-4BC7-9243-F6762D3ACC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7409" y="3267259"/>
                <a:ext cx="782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BB2542-20E3-46CB-8C03-50B0ABDD8074}"/>
                  </a:ext>
                </a:extLst>
              </p14:cNvPr>
              <p14:cNvContentPartPr/>
              <p14:nvPr/>
            </p14:nvContentPartPr>
            <p14:xfrm>
              <a:off x="1550449" y="3685219"/>
              <a:ext cx="867240" cy="47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BB2542-20E3-46CB-8C03-50B0ABDD80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41809" y="3676219"/>
                <a:ext cx="8848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08AD3B-F2B9-4EA3-8E0A-62A02B9882F1}"/>
                  </a:ext>
                </a:extLst>
              </p14:cNvPr>
              <p14:cNvContentPartPr/>
              <p14:nvPr/>
            </p14:nvContentPartPr>
            <p14:xfrm>
              <a:off x="863929" y="4058539"/>
              <a:ext cx="3240" cy="10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08AD3B-F2B9-4EA3-8E0A-62A02B9882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4929" y="4049539"/>
                <a:ext cx="208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2FF9E85-669C-45BB-B3EA-043932EEC75E}"/>
                  </a:ext>
                </a:extLst>
              </p14:cNvPr>
              <p14:cNvContentPartPr/>
              <p14:nvPr/>
            </p14:nvContentPartPr>
            <p14:xfrm>
              <a:off x="2089729" y="3853699"/>
              <a:ext cx="133560" cy="136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2FF9E85-669C-45BB-B3EA-043932EEC7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1089" y="3845059"/>
                <a:ext cx="151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C330AF-38D3-4F46-8D6E-0B722D895DF5}"/>
                  </a:ext>
                </a:extLst>
              </p14:cNvPr>
              <p14:cNvContentPartPr/>
              <p14:nvPr/>
            </p14:nvContentPartPr>
            <p14:xfrm>
              <a:off x="714529" y="4212259"/>
              <a:ext cx="369720" cy="157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C330AF-38D3-4F46-8D6E-0B722D895D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5529" y="4203259"/>
                <a:ext cx="3873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C32E56-F172-466F-904D-717E58A03B23}"/>
                  </a:ext>
                </a:extLst>
              </p14:cNvPr>
              <p14:cNvContentPartPr/>
              <p14:nvPr/>
            </p14:nvContentPartPr>
            <p14:xfrm>
              <a:off x="3427489" y="3887899"/>
              <a:ext cx="96120" cy="262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C32E56-F172-466F-904D-717E58A03B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18489" y="3878899"/>
                <a:ext cx="11376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D28DC57-A173-4FBD-AE39-FE20DB5A0724}"/>
              </a:ext>
            </a:extLst>
          </p:cNvPr>
          <p:cNvGrpSpPr/>
          <p:nvPr/>
        </p:nvGrpSpPr>
        <p:grpSpPr>
          <a:xfrm>
            <a:off x="3088009" y="4715539"/>
            <a:ext cx="128160" cy="276480"/>
            <a:chOff x="3088009" y="4715539"/>
            <a:chExt cx="12816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9CCFB2-367F-4B47-9B39-BBE6A37EC3DA}"/>
                    </a:ext>
                  </a:extLst>
                </p14:cNvPr>
                <p14:cNvContentPartPr/>
                <p14:nvPr/>
              </p14:nvContentPartPr>
              <p14:xfrm>
                <a:off x="3132649" y="4738219"/>
                <a:ext cx="20520" cy="253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9CCFB2-367F-4B47-9B39-BBE6A37EC3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4009" y="4729579"/>
                  <a:ext cx="38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1DD0AA-600E-4420-A3DD-F677B6E12D56}"/>
                    </a:ext>
                  </a:extLst>
                </p14:cNvPr>
                <p14:cNvContentPartPr/>
                <p14:nvPr/>
              </p14:nvContentPartPr>
              <p14:xfrm>
                <a:off x="3088009" y="4715539"/>
                <a:ext cx="128160" cy="94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1DD0AA-600E-4420-A3DD-F677B6E12D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79369" y="4706539"/>
                  <a:ext cx="145800" cy="11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14D-EF09-4FA3-9880-8A44FEC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3EB4-F883-4646-9CAF-13ACB523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Whole numbers</a:t>
            </a:r>
          </a:p>
          <a:p>
            <a:pPr lvl="1"/>
            <a:r>
              <a:rPr lang="en-US" dirty="0"/>
              <a:t>int – 32 bit</a:t>
            </a:r>
          </a:p>
          <a:p>
            <a:pPr lvl="1"/>
            <a:r>
              <a:rPr lang="en-US" dirty="0"/>
              <a:t>long – 64 bit</a:t>
            </a:r>
          </a:p>
          <a:p>
            <a:pPr lvl="1"/>
            <a:r>
              <a:rPr lang="en-US" dirty="0"/>
              <a:t>short – 16 bit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/>
              <a:t>float – 32 bit</a:t>
            </a:r>
          </a:p>
          <a:p>
            <a:pPr lvl="1"/>
            <a:r>
              <a:rPr lang="en-US" dirty="0"/>
              <a:t>double – 64 bit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char</a:t>
            </a:r>
          </a:p>
          <a:p>
            <a:r>
              <a:rPr lang="en-US" dirty="0"/>
              <a:t>byte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25CD-1DFD-4F57-AD2A-CCA8BA7C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26101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63E0-AB9D-414B-A79B-909AC15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1D55-D483-4A15-B6B9-F736020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 err="1"/>
              <a:t>checkExpect</a:t>
            </a:r>
            <a:r>
              <a:rPr lang="en-US" dirty="0"/>
              <a:t>( ____ , ____ )</a:t>
            </a:r>
          </a:p>
          <a:p>
            <a:r>
              <a:rPr lang="en-US" dirty="0"/>
              <a:t>.equals( ____ )</a:t>
            </a:r>
          </a:p>
        </p:txBody>
      </p:sp>
    </p:spTree>
    <p:extLst>
      <p:ext uri="{BB962C8B-B14F-4D97-AF65-F5344CB8AC3E}">
        <p14:creationId xmlns:p14="http://schemas.microsoft.com/office/powerpoint/2010/main" val="335160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9576-1A13-4175-875B-06607C0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F12B-6A5B-4450-B894-73BFC816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Arrays.equals</a:t>
            </a:r>
            <a:r>
              <a:rPr lang="en-US" dirty="0"/>
              <a:t>( ____ )</a:t>
            </a:r>
          </a:p>
        </p:txBody>
      </p:sp>
    </p:spTree>
    <p:extLst>
      <p:ext uri="{BB962C8B-B14F-4D97-AF65-F5344CB8AC3E}">
        <p14:creationId xmlns:p14="http://schemas.microsoft.com/office/powerpoint/2010/main" val="234446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11A-079B-4B2F-A1D5-97E5121D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843E-2845-449E-837C-C4727C6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&lt;name&gt; </a:t>
            </a:r>
            <a:r>
              <a:rPr lang="en-US" dirty="0" err="1"/>
              <a:t>instanceof</a:t>
            </a:r>
            <a:r>
              <a:rPr lang="en-US" dirty="0"/>
              <a:t> &lt;type&gt;</a:t>
            </a:r>
          </a:p>
          <a:p>
            <a:pPr lvl="1"/>
            <a:r>
              <a:rPr lang="en-US" dirty="0"/>
              <a:t>Where &lt;type&gt; could be a class or interface</a:t>
            </a:r>
          </a:p>
          <a:p>
            <a:r>
              <a:rPr lang="en-US" dirty="0"/>
              <a:t>What </a:t>
            </a:r>
            <a:r>
              <a:rPr lang="en-US" dirty="0" err="1"/>
              <a:t>instanceof</a:t>
            </a:r>
            <a:r>
              <a:rPr lang="en-US" dirty="0"/>
              <a:t> does </a:t>
            </a:r>
          </a:p>
          <a:p>
            <a:pPr lvl="1"/>
            <a:r>
              <a:rPr lang="en-US" dirty="0"/>
              <a:t>is it takes a value and a class and it checks if that values class is below the given class in the class hierarchy </a:t>
            </a:r>
          </a:p>
          <a:p>
            <a:pPr lvl="2"/>
            <a:r>
              <a:rPr lang="en-US" dirty="0"/>
              <a:t>returns true if it is</a:t>
            </a:r>
          </a:p>
          <a:p>
            <a:pPr lvl="2"/>
            <a:r>
              <a:rPr lang="en-US" dirty="0"/>
              <a:t>returns false if it's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781-A3CD-4C72-B583-2227074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571-068B-49FF-8D4F-C1388644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 {}</a:t>
            </a:r>
          </a:p>
          <a:p>
            <a:pPr marL="0" indent="0">
              <a:buNone/>
            </a:pPr>
            <a:r>
              <a:rPr lang="en-US" dirty="0"/>
              <a:t>class C extends A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aValue</a:t>
            </a:r>
            <a:r>
              <a:rPr lang="en-US" dirty="0"/>
              <a:t> = new C();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err="1"/>
              <a:t>cValue</a:t>
            </a:r>
            <a:r>
              <a:rPr lang="en-US" dirty="0"/>
              <a:t> = (C) </a:t>
            </a:r>
            <a:r>
              <a:rPr lang="en-US" dirty="0" err="1"/>
              <a:t>aValue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727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846-7D90-468A-AA5E-408D0B2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ECA-7456-4507-A742-F86D7CAC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often useful for us to define our 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method on classes that we make if we want to be able to see their output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default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isn’t really helpful as it only shows the name of the class with the reference in it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usually really helpful  to be able to print out the contents of a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10139</TotalTime>
  <Words>270</Words>
  <Application>Microsoft Office PowerPoint</Application>
  <PresentationFormat>On-screen Show (16:9)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Calibri</vt:lpstr>
      <vt:lpstr>Arial</vt:lpstr>
      <vt:lpstr>Office Theme</vt:lpstr>
      <vt:lpstr>CSE 11  Accelerated Intro to Programming Lecture 18</vt:lpstr>
      <vt:lpstr>Announcements</vt:lpstr>
      <vt:lpstr>Datatypes</vt:lpstr>
      <vt:lpstr>Equality</vt:lpstr>
      <vt:lpstr>Equality</vt:lpstr>
      <vt:lpstr>More Equality</vt:lpstr>
      <vt:lpstr>instanceof</vt:lpstr>
      <vt:lpstr>Casting</vt:lpstr>
      <vt:lpstr>toString()</vt:lpstr>
      <vt:lpstr>Access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428</cp:revision>
  <dcterms:modified xsi:type="dcterms:W3CDTF">2021-07-27T17:52:06Z</dcterms:modified>
</cp:coreProperties>
</file>