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00" r:id="rId3"/>
    <p:sldId id="265" r:id="rId4"/>
    <p:sldId id="266" r:id="rId5"/>
    <p:sldId id="268" r:id="rId6"/>
    <p:sldId id="267" r:id="rId7"/>
    <p:sldId id="26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PA8</a:t>
            </a:r>
            <a:r>
              <a:rPr lang="en-US" dirty="0"/>
              <a:t> 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7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8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resubmission due tomorrow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tomorrow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next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Tomorrow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9824</TotalTime>
  <Words>323</Words>
  <Application>Microsoft Office PowerPoint</Application>
  <PresentationFormat>On-screen Show (16:9)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Calibri Light</vt:lpstr>
      <vt:lpstr>Office Theme</vt:lpstr>
      <vt:lpstr>CSE 11  Accelerated Intro to Programming Lecture 16</vt:lpstr>
      <vt:lpstr>Announcements</vt:lpstr>
      <vt:lpstr>Exceptions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417</cp:revision>
  <dcterms:modified xsi:type="dcterms:W3CDTF">2021-07-21T22:06:25Z</dcterms:modified>
</cp:coreProperties>
</file>