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258" r:id="rId4"/>
    <p:sldId id="259" r:id="rId5"/>
    <p:sldId id="261" r:id="rId6"/>
    <p:sldId id="260" r:id="rId7"/>
    <p:sldId id="301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9T16:30:44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71 3224 0 0,'0'0'5530'0'0,"-14"-5"-1395"0"0,13 3-3981 0 0,0 1 0 0 0,0 0 1 0 0,0-1-1 0 0,0 1 0 0 0,0-1 1 0 0,1 1-1 0 0,-1-1 0 0 0,0 1 0 0 0,1-1 1 0 0,0 0-1 0 0,-1 1 0 0 0,1-1 0 0 0,0-2 1 0 0,0-25 472 0 0,0 16 3820 0 0,-2 33-3840 0 0,2-19-559 0 0,0 1-1 0 0,0-1 1 0 0,0 0 0 0 0,0 0 0 0 0,1 0-1 0 0,-1 0 1 0 0,0 0 0 0 0,0 0 0 0 0,1 0-1 0 0,-1 0 1 0 0,1 0 0 0 0,-1 0-1 0 0,1 0 1 0 0,-1 0 0 0 0,1 0 0 0 0,0 0-1 0 0,-1 0 1 0 0,1 0 0 0 0,1 1 0 0 0,0-1 14 0 0,0 0 0 0 0,0 0 0 0 0,-1 0 0 0 0,1 0 0 0 0,0-1 0 0 0,0 1 0 0 0,0 0 0 0 0,0-1 0 0 0,0 0 0 0 0,3 1 0 0 0,41 0 778 0 0,-34-1-582 0 0,0 0 1 0 0,14 2 0 0 0,104 13 965 0 0,-19-6-614 0 0,-17-3-340 0 0,140 36 978 0 0,-180-29-201 0 0,104 9-1 0 0,-147-21-926 0 0,0-1 0 0 0,0 0 0 0 0,0 0 0 0 0,0-2-1 0 0,0 1 1 0 0,0-1 0 0 0,-1-1 0 0 0,1 0-1 0 0,-1 0 1 0 0,0-1 0 0 0,15-8 0 0 0,-23 11-101 0 0,-1 0 0 0 0,1 0 0 0 0,-1 0 0 0 0,1-1 0 0 0,-1 1 1 0 0,0 0-1 0 0,1-1 0 0 0,-1 1 0 0 0,0-1 0 0 0,2-2 0 0 0,-2 2 35 0 0,1 0-41 0 0,-2-2-114 0 0,0 3-422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9T16:30:47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50 4144 0 0,'-16'7'16095'0'0,"26"-7"-15150"0"0,0-2-1 0 0,14-3 0 0 0,-13 3-423 0 0,16-2 255 0 0,-20 4-682 0 0,-1-1 1 0 0,1 0-1 0 0,0-1 0 0 0,10-3 1 0 0,-5 1 163 0 0,1 0 1 0 0,0 1 0 0 0,0 0-1 0 0,0 1 1 0 0,21-1 0 0 0,-9 3 232 0 0,51 7 0 0 0,-40-4-261 0 0,36-2-1 0 0,-67-1-213 0 0,154-8 552 0 0,-47 1-488 0 0,-27 2 107 0 0,57-1-54 0 0,-121 6-105 0 0,26 1-10 0 0,91 15 0 0 0,15 5 25 0 0,-66-10-33 0 0,118 27 108 0 0,-84-13-48 0 0,207 11 446 0 0,-326-36-516 0 0,246 14 144 0 0,-248-14-144 0 0,537 8 684 0 0,-517-8-648 0 0,282-20 204 0 0,-243 14-95 0 0,-29 4-38 0 0,1-1 0 0 0,-1-1-1 0 0,55-16 1 0 0,-65 12 28 0 0,-19 7-182 0 0,-3 1-412 0 0,-13-14-2762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9T16:30:48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66 2304 0 0,'-20'-8'11660'0'0,"20"8"-11501"0"0,12-3 1830 0 0,19 2-1744 0 0,81 17 1988 0 0,26 2-553 0 0,-76-16-897 0 0,64-7 0 0 0,59-15 545 0 0,37-2-949 0 0,44 19 815 0 0,-76 23-1054 0 0,-100-10-98 0 0,-57-6 222 0 0,1-1 0 0 0,-1-2 0 0 0,33-4 0 0 0,41-1 949 0 0,-69 4-1073 0 0,68-10 1 0 0,21-5 453 0 0,-23 0-186 0 0,56 0 277 0 0,-155 14-677 0 0,83-1 187 0 0,17-1 517 0 0,43-5 936 0 0,-49 8-1648 0 0,-95 0 0 0 0,2-1 11 0 0,-5 0 17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9T16:31:02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0 4144 0 0,'0'0'319'0'0,"-8"3"458"0"0,3-1 3168 0 0,-4 6-912 0 0,9-8-2907 0 0,-1 1 0 0 0,1-1 0 0 0,-1 0 0 0 0,1 0 0 0 0,0 1 0 0 0,-1-1 0 0 0,1 0 0 0 0,-1 1 0 0 0,1-1-1 0 0,0 0 1 0 0,-1 1 0 0 0,1-1 0 0 0,0 1 0 0 0,0-1 0 0 0,-1 1 0 0 0,1-1 0 0 0,0 0 0 0 0,0 1 0 0 0,0-1 0 0 0,-1 1-1 0 0,1-1 1 0 0,0 1 0 0 0,0-1 0 0 0,0 1 0 0 0,0-1 0 0 0,0 1 0 0 0,0-1 0 0 0,0 1 0 0 0,0-1 0 0 0,0 1 0 0 0,0 0 0 0 0,1 0 385 0 0,-1 1-366 0 0,0-1 0 0 0,1 0 0 0 0,-1 0 0 0 0,1 0 0 0 0,-1 1 0 0 0,1-1 0 0 0,0 0 0 0 0,-1 0-1 0 0,1 0 1 0 0,0 0 0 0 0,0 0 0 0 0,0 0 0 0 0,-1 0 0 0 0,1-1 0 0 0,0 1 0 0 0,0 0-1 0 0,0 0 1 0 0,1-1 0 0 0,-1 1 0 0 0,2 0 0 0 0,1 2 214 0 0,1-1 1 0 0,-1-1-1 0 0,1 1 1 0 0,7 1-1 0 0,-1-2-208 0 0,-1-1 0 0 0,1 0 0 0 0,0-1 0 0 0,0 0 0 0 0,0 0 0 0 0,0-1 0 0 0,14-5 0 0 0,1 1 121 0 0,28-4 8 0 0,0 2 0 0 0,99-1 0 0 0,-76 11 496 0 0,94 16-1 0 0,-97-12-369 0 0,142-5 0 0 0,-95-3-163 0 0,-43 1-187 0 0,149 6 186 0 0,-112 9-224 0 0,80 2 39 0 0,66-11 477 0 0,-166-3-218 0 0,137 11 164 0 0,57 5-79 0 0,-120-10 121 0 0,-148-7-363 0 0,0-1 0 0 0,37-4 0 0 0,-50 3-115 0 0,0 0 0 0 0,0-1 1 0 0,0 0-1 0 0,-1-1 0 0 0,1 0 1 0 0,0 0-1 0 0,-1 0 0 0 0,0-1 1 0 0,14-9-1 0 0,-13 7-129 0 0,7-7-382 0 0,0 1 0 0 0,18-20 1 0 0,-28 28-457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9T16:31:03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22 9072 0 0,'0'0'413'0'0,"-18"-11"278"0"0,5 4 4099 0 0,7 4 635 0 0,14 4-3385 0 0,16 3-1391 0 0,1 0-1 0 0,31-1 0 0 0,2 1-89 0 0,230 23 1217 0 0,9 1-848 0 0,-175-16-578 0 0,91 11 220 0 0,14-3 54 0 0,-1-18 442 0 0,-193-2-871 0 0,-14 1-86 0 0,1 2 0 0 0,0-1-1 0 0,32 11 1 0 0,14 1 267 0 0,-63-13-339 0 0,0-1 0 0 0,1 0-1 0 0,-1 0 1 0 0,1 0 0 0 0,-1 0 0 0 0,1 0 0 0 0,-1-1-1 0 0,0 1 1 0 0,1-1 0 0 0,-1 0 0 0 0,0 0 0 0 0,0 0-1 0 0,1-1 1 0 0,-1 1 0 0 0,0-1 0 0 0,0 0 0 0 0,0 1-1 0 0,-1-1 1 0 0,5-4 0 0 0,-6 5-411 0 0,7-8 1207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9T16:31:14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86 9072 0 0,'0'0'816'0'0,"-1"-19"5066"0"0,1 19-5781 0 0,0 0 0 0 0,0 0-1 0 0,0 0 1 0 0,-1-1 0 0 0,1 1-1 0 0,0 0 1 0 0,0 0 0 0 0,0 0-1 0 0,0-1 1 0 0,0 1 0 0 0,0 0-1 0 0,0 0 1 0 0,-1 0 0 0 0,1-1-1 0 0,0 1 1 0 0,0 0 0 0 0,0 0 0 0 0,0-1-1 0 0,0 1 1 0 0,0 0 0 0 0,0 0-1 0 0,0-1 1 0 0,0 1 0 0 0,0 0-1 0 0,0 0 1 0 0,0-1 0 0 0,0 1-1 0 0,1 0 1 0 0,-1 0 0 0 0,0 0-1 0 0,0-1 1 0 0,0 1 0 0 0,0 0 0 0 0,0 0-1 0 0,1-1 1 0 0,9-6 1787 0 0,15 0-696 0 0,181-11 2352 0 0,-97 11-3020 0 0,-28 3-441 0 0,1 3 0 0 0,115 13-1 0 0,217 28-82 0 0,-334-37 124 0 0,102-11-1 0 0,-103 4 71 0 0,156-21 451 0 0,-133 12-476 0 0,-66 8-328 0 0,76-7 614 0 0,-37 9-3076 0 0,-63 3-3709 0 0,-1 0-2013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9T16:31:15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90 2304 0 0,'0'0'101'0'0,"-12"13"6351"0"0,11-13-6270 0 0,1 1 1 0 0,0-1-1 0 0,0 1 0 0 0,-1-1 1 0 0,1 1-1 0 0,-1-1 0 0 0,1 1 1 0 0,0-1-1 0 0,-1 0 1 0 0,1 1-1 0 0,-1-1 0 0 0,1 0 1 0 0,-1 1-1 0 0,1-1 0 0 0,-1 0 1 0 0,1 0-1 0 0,-2 1 0 0 0,-6 4 3751 0 0,14-17-582 0 0,-2 10-3286 0 0,0 0 0 0 0,-1 0-1 0 0,1 0 1 0 0,0 1 0 0 0,0 0-1 0 0,0 0 1 0 0,0 0-1 0 0,0 0 1 0 0,9 0 0 0 0,10-3-594 0 0,-17 3 531 0 0,1 0 0 0 0,-1 0 0 0 0,10 1 0 0 0,-9 0 261 0 0,-1-1 0 0 0,1 1-1 0 0,-1-1 1 0 0,9-2 0 0 0,2-1-77 0 0,31-3 0 0 0,-6 1-231 0 0,-26 3 135 0 0,5-1 98 0 0,21-6-1 0 0,-3-1-85 0 0,1 2 0 0 0,0 2 0 0 0,55-4 0 0 0,122 6 332 0 0,-179 5-420 0 0,160 8 950 0 0,-83-1-484 0 0,-48-3-189 0 0,-8-1 74 0 0,92-5-1 0 0,-97-1-90 0 0,66 5-1 0 0,-21 1-20 0 0,-45-2-107 0 0,47-2 140 0 0,-41 2-155 0 0,-19 1-35 0 0,106 7 773 0 0,-113-5-527 0 0,-29-3-273 0 0,0 0-1 0 0,1 0 0 0 0,-1 0 0 0 0,1-1 0 0 0,-1 0 1 0 0,1-1-1 0 0,5 0 0 0 0,5 0 150 0 0,-1 2-15 0 0,-14-1-117 0 0,-9 23-3955 0 0,5-16 1863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13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PA7</a:t>
            </a:r>
            <a:r>
              <a:rPr lang="en-US" dirty="0"/>
              <a:t> released yesterday, due Wednesday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Longer PA</a:t>
            </a:r>
          </a:p>
          <a:p>
            <a:r>
              <a:rPr lang="en-US" dirty="0" err="1"/>
              <a:t>PA4</a:t>
            </a:r>
            <a:r>
              <a:rPr lang="en-US" dirty="0"/>
              <a:t> &amp; </a:t>
            </a:r>
            <a:r>
              <a:rPr lang="en-US" dirty="0" err="1"/>
              <a:t>PA5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2 </a:t>
            </a:r>
          </a:p>
          <a:p>
            <a:pPr lvl="1"/>
            <a:r>
              <a:rPr lang="en-US" dirty="0"/>
              <a:t>Friday – releasing at </a:t>
            </a:r>
            <a:r>
              <a:rPr lang="en-US" dirty="0" err="1"/>
              <a:t>12am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Due Saturday @ </a:t>
            </a:r>
            <a:r>
              <a:rPr lang="en-US" dirty="0" err="1"/>
              <a:t>4pm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FFA135-52F6-4B3A-9E1F-26BF8E3FC100}"/>
                  </a:ext>
                </a:extLst>
              </p14:cNvPr>
              <p14:cNvContentPartPr/>
              <p14:nvPr/>
            </p14:nvContentPartPr>
            <p14:xfrm>
              <a:off x="858889" y="1717819"/>
              <a:ext cx="386640" cy="5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FFA135-52F6-4B3A-9E1F-26BF8E3FC1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889" y="1708819"/>
                <a:ext cx="4042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6D8731-8F5C-4B26-BF2C-214E9B1605E7}"/>
                  </a:ext>
                </a:extLst>
              </p14:cNvPr>
              <p14:cNvContentPartPr/>
              <p14:nvPr/>
            </p14:nvContentPartPr>
            <p14:xfrm>
              <a:off x="3947329" y="1753099"/>
              <a:ext cx="1224720" cy="6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6D8731-8F5C-4B26-BF2C-214E9B1605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8689" y="1744459"/>
                <a:ext cx="12423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E0041E-230D-4E2E-9BCC-5D5AE2BBA8DE}"/>
                  </a:ext>
                </a:extLst>
              </p14:cNvPr>
              <p14:cNvContentPartPr/>
              <p14:nvPr/>
            </p14:nvContentPartPr>
            <p14:xfrm>
              <a:off x="1202329" y="2057659"/>
              <a:ext cx="971640" cy="3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E0041E-230D-4E2E-9BCC-5D5AE2BBA8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3329" y="2048659"/>
                <a:ext cx="989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7A580A-5AF7-469A-94C0-73FA246E66C7}"/>
                  </a:ext>
                </a:extLst>
              </p14:cNvPr>
              <p14:cNvContentPartPr/>
              <p14:nvPr/>
            </p14:nvContentPartPr>
            <p14:xfrm>
              <a:off x="873289" y="2471299"/>
              <a:ext cx="1088640" cy="4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7A580A-5AF7-469A-94C0-73FA246E66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4649" y="2462299"/>
                <a:ext cx="11062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1EEF24-FDDA-4227-BA43-FE9A9A1A33D7}"/>
                  </a:ext>
                </a:extLst>
              </p14:cNvPr>
              <p14:cNvContentPartPr/>
              <p14:nvPr/>
            </p14:nvContentPartPr>
            <p14:xfrm>
              <a:off x="4084849" y="2478859"/>
              <a:ext cx="659520" cy="58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1EEF24-FDDA-4227-BA43-FE9A9A1A33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6209" y="2470219"/>
                <a:ext cx="6771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C2EB1A-91C5-4730-B4CF-86971F12952B}"/>
                  </a:ext>
                </a:extLst>
              </p14:cNvPr>
              <p14:cNvContentPartPr/>
              <p14:nvPr/>
            </p14:nvContentPartPr>
            <p14:xfrm>
              <a:off x="3179809" y="2782339"/>
              <a:ext cx="738360" cy="3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C2EB1A-91C5-4730-B4CF-86971F129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70809" y="2773339"/>
                <a:ext cx="7560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B3A035-6442-4FFF-92F4-E882C97B5127}"/>
                  </a:ext>
                </a:extLst>
              </p14:cNvPr>
              <p14:cNvContentPartPr/>
              <p14:nvPr/>
            </p14:nvContentPartPr>
            <p14:xfrm>
              <a:off x="843409" y="3204259"/>
              <a:ext cx="788400" cy="4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B3A035-6442-4FFF-92F4-E882C97B51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4409" y="3195259"/>
                <a:ext cx="80604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C1FA-255E-42BA-A5EE-FA7FF9F3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1764-498B-40BD-97AD-6E32FA63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new programming language feature here</a:t>
            </a:r>
          </a:p>
          <a:p>
            <a:pPr lvl="1"/>
            <a:r>
              <a:rPr lang="en-US" dirty="0"/>
              <a:t>Just a new idea </a:t>
            </a:r>
          </a:p>
          <a:p>
            <a:pPr lvl="2"/>
            <a:r>
              <a:rPr lang="en-US" dirty="0"/>
              <a:t>We can store references to objects that we created from our classes inside an array</a:t>
            </a:r>
          </a:p>
          <a:p>
            <a:pPr lvl="2"/>
            <a:r>
              <a:rPr lang="en-US" dirty="0"/>
              <a:t>And the same rules are followed by Java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065C-2303-433E-961A-5056F09A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EED6-7E5F-4CA7-8F06-3FEEA56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&lt;type&gt; &lt;name&gt; = new &lt;type&gt; [&lt;count&gt;];</a:t>
            </a:r>
          </a:p>
          <a:p>
            <a:pPr lvl="1"/>
            <a:r>
              <a:rPr lang="en-US" dirty="0"/>
              <a:t>Produces a new array of &lt;type&gt; with &lt;count&gt; elements and returns a reference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4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27F-E692-41F5-AE02-72B32F35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E7B8-F55D-428F-BC81-16760D3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&lt;array&gt;[&lt;index&gt;] = &lt;new value&gt;;</a:t>
            </a:r>
          </a:p>
          <a:p>
            <a:pPr lvl="1"/>
            <a:r>
              <a:rPr lang="en-US" dirty="0"/>
              <a:t>Array update/assignment/expression/statement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3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62CD-738A-430B-8893-DC235B17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4C1F-8462-408B-BA90-213E3691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this idea of default values</a:t>
            </a:r>
          </a:p>
          <a:p>
            <a:pPr lvl="1"/>
            <a:r>
              <a:rPr lang="en-US" dirty="0"/>
              <a:t>int – 0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false</a:t>
            </a:r>
          </a:p>
          <a:p>
            <a:pPr lvl="1"/>
            <a:r>
              <a:rPr lang="en-US" dirty="0"/>
              <a:t>double – 0.0</a:t>
            </a:r>
          </a:p>
          <a:p>
            <a:pPr lvl="1"/>
            <a:r>
              <a:rPr lang="en-US" dirty="0"/>
              <a:t>String – null</a:t>
            </a:r>
          </a:p>
          <a:p>
            <a:pPr lvl="2"/>
            <a:r>
              <a:rPr lang="en-US" dirty="0"/>
              <a:t>Java has this special value called null</a:t>
            </a:r>
          </a:p>
          <a:p>
            <a:pPr lvl="3"/>
            <a:r>
              <a:rPr lang="en-US" dirty="0"/>
              <a:t>null is a value just like integers are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4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r>
              <a:rPr lang="en-US" dirty="0"/>
              <a:t>Parametric Polymorphism</a:t>
            </a:r>
          </a:p>
          <a:p>
            <a:r>
              <a:rPr lang="en-US" dirty="0"/>
              <a:t>&lt;T&gt;</a:t>
            </a:r>
          </a:p>
          <a:p>
            <a:pPr lvl="1"/>
            <a:r>
              <a:rPr lang="en-US" dirty="0"/>
              <a:t>Parameterized type</a:t>
            </a:r>
          </a:p>
          <a:p>
            <a:pPr lvl="1"/>
            <a:r>
              <a:rPr lang="en-US" dirty="0"/>
              <a:t>Can be used:</a:t>
            </a:r>
          </a:p>
          <a:p>
            <a:pPr lvl="2"/>
            <a:r>
              <a:rPr lang="en-US" dirty="0"/>
              <a:t>In front of method</a:t>
            </a:r>
          </a:p>
          <a:p>
            <a:pPr lvl="2"/>
            <a:r>
              <a:rPr lang="en-US" dirty="0"/>
              <a:t>After class/interface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3A6-06F2-4CF9-8ADE-E2BABE7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C7AB-34F7-4E29-AF98-371E472A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method </a:t>
            </a:r>
            <a:r>
              <a:rPr lang="en-US" dirty="0" err="1"/>
              <a:t>countUserIsUCSD</a:t>
            </a:r>
            <a:endParaRPr lang="en-US" dirty="0"/>
          </a:p>
          <a:p>
            <a:pPr lvl="1"/>
            <a:r>
              <a:rPr lang="en-US" dirty="0"/>
              <a:t>That counts how many tweets in an array were tweeted by the “</a:t>
            </a:r>
            <a:r>
              <a:rPr lang="en-US" dirty="0" err="1"/>
              <a:t>ucsd</a:t>
            </a:r>
            <a:r>
              <a:rPr lang="en-US" dirty="0"/>
              <a:t>”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9574</TotalTime>
  <Words>228</Words>
  <Application>Microsoft Office PowerPoint</Application>
  <PresentationFormat>On-screen Show (16:9)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Calibri</vt:lpstr>
      <vt:lpstr>Arial</vt:lpstr>
      <vt:lpstr>Office Theme</vt:lpstr>
      <vt:lpstr>CSE 11  Accelerated Intro to Programming Lecture 13</vt:lpstr>
      <vt:lpstr>Announcements</vt:lpstr>
      <vt:lpstr>Array with Objects</vt:lpstr>
      <vt:lpstr>Array Construction</vt:lpstr>
      <vt:lpstr>Array Update</vt:lpstr>
      <vt:lpstr>Default Values</vt:lpstr>
      <vt:lpstr>Generics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403</cp:revision>
  <dcterms:modified xsi:type="dcterms:W3CDTF">2021-07-19T17:52:09Z</dcterms:modified>
</cp:coreProperties>
</file>