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PA6</a:t>
            </a:r>
            <a:r>
              <a:rPr lang="en-US" dirty="0"/>
              <a:t> released today</a:t>
            </a:r>
          </a:p>
          <a:p>
            <a:pPr lvl="1"/>
            <a:r>
              <a:rPr lang="en-US" dirty="0"/>
              <a:t>Shorter PA – due Sunday</a:t>
            </a:r>
          </a:p>
          <a:p>
            <a:r>
              <a:rPr lang="en-US" dirty="0" err="1"/>
              <a:t>PA7</a:t>
            </a:r>
            <a:r>
              <a:rPr lang="en-US" dirty="0"/>
              <a:t> released on Sunday,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Lecture Quiz 5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6 released today,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Tomorrow – releasing at </a:t>
            </a:r>
            <a:r>
              <a:rPr lang="en-US" dirty="0" err="1"/>
              <a:t>12am</a:t>
            </a:r>
            <a:r>
              <a:rPr lang="en-US" dirty="0"/>
              <a:t> (i.e. late tonight)</a:t>
            </a:r>
          </a:p>
          <a:p>
            <a:pPr lvl="2"/>
            <a:r>
              <a:rPr lang="en-US" dirty="0"/>
              <a:t>Due Friday @ </a:t>
            </a:r>
            <a:r>
              <a:rPr lang="en-US" dirty="0" err="1"/>
              <a:t>4pm</a:t>
            </a:r>
            <a:endParaRPr lang="en-US" dirty="0"/>
          </a:p>
          <a:p>
            <a:pPr lvl="1"/>
            <a:r>
              <a:rPr lang="en-US" dirty="0"/>
              <a:t>Details on Piazza</a:t>
            </a:r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9301</TotalTime>
  <Words>227</Words>
  <Application>Microsoft Office PowerPoint</Application>
  <PresentationFormat>On-screen Show 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Calibri</vt:lpstr>
      <vt:lpstr>Office Theme</vt:lpstr>
      <vt:lpstr>CSE 11  Accelerated Intro to Programming Lecture 12</vt:lpstr>
      <vt:lpstr>Announcements</vt:lpstr>
      <vt:lpstr>For-each Loop (enhanced for loop)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395</cp:revision>
  <dcterms:modified xsi:type="dcterms:W3CDTF">2021-07-14T19:43:32Z</dcterms:modified>
</cp:coreProperties>
</file>