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300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pe.ucsd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Lecture Quiz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10 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PA9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resubmission</a:t>
            </a:r>
          </a:p>
          <a:p>
            <a:r>
              <a:rPr lang="en-US" dirty="0" err="1"/>
              <a:t>PA6</a:t>
            </a:r>
            <a:r>
              <a:rPr lang="en-US" dirty="0"/>
              <a:t>, </a:t>
            </a:r>
            <a:r>
              <a:rPr lang="en-US" dirty="0" err="1"/>
              <a:t>PA7</a:t>
            </a:r>
            <a:r>
              <a:rPr lang="en-US" dirty="0"/>
              <a:t>, </a:t>
            </a:r>
            <a:r>
              <a:rPr lang="en-US" dirty="0" err="1"/>
              <a:t>PA8</a:t>
            </a:r>
            <a:r>
              <a:rPr lang="en-US" dirty="0"/>
              <a:t> resubmission due Saturday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CAPE Evaluations</a:t>
            </a:r>
          </a:p>
          <a:p>
            <a:pPr lvl="1"/>
            <a:r>
              <a:rPr lang="en-US" dirty="0">
                <a:hlinkClick r:id="rId2"/>
              </a:rPr>
              <a:t>https://cape.ucsd.edu/</a:t>
            </a:r>
            <a:endParaRPr lang="en-US" dirty="0"/>
          </a:p>
          <a:p>
            <a:pPr lvl="1"/>
            <a:r>
              <a:rPr lang="en-US" dirty="0"/>
              <a:t>Due before Friday 7/30/2021 </a:t>
            </a:r>
            <a:r>
              <a:rPr lang="en-US" dirty="0" err="1"/>
              <a:t>8:00am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10144</TotalTime>
  <Words>77</Words>
  <Application>Microsoft Office PowerPoint</Application>
  <PresentationFormat>On-screen Show (16:9)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Calibri</vt:lpstr>
      <vt:lpstr>Arial</vt:lpstr>
      <vt:lpstr>Office Theme</vt:lpstr>
      <vt:lpstr>CSE 11  Accelerated Intro to Programming Lecture 20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431</cp:revision>
  <dcterms:modified xsi:type="dcterms:W3CDTF">2021-07-29T02:38:56Z</dcterms:modified>
</cp:coreProperties>
</file>