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0:59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2760 0 0,'0'0'351'0'0,"-16"8"4384"0"0,13-6-4330 0 0,0 0 0 0 0,0-1 0 0 0,1 0 0 0 0,-1 1 0 0 0,0-1 0 0 0,0 0 0 0 0,0 0 0 0 0,-1-1 0 0 0,-3 1 0 0 0,-1-1 398 0 0,-2 0-46 0 0,6 1-267 0 0,0-1 1 0 0,0 1 0 0 0,0-1-1 0 0,0 0 1 0 0,-5 0 0 0 0,5 0 320 0 0,0 0 0 0 0,1 0 0 0 0,-1 0 0 0 0,0 0 1 0 0,0 1-1 0 0,-3 0 0 0 0,6 0-580 0 0,0-1 0 0 0,0 1 0 0 0,0-1 0 0 0,0 1 0 0 0,0-1 0 0 0,1 1 1 0 0,-1 0-1 0 0,0 0 0 0 0,0-1 0 0 0,1 1 0 0 0,-1 0 0 0 0,0 0 0 0 0,1 0 0 0 0,-1 0 0 0 0,0 1 0 0 0,0-1 377 0 0,2 7 564 0 0,5-2-1139 0 0,-3-4-22 0 0,8 4-19 0 0,-7-5 22 0 0,1 1-1 0 0,0-1 0 0 0,-1 0 1 0 0,1 0-1 0 0,0-1 1 0 0,0 1-1 0 0,0-1 0 0 0,0 0 1 0 0,6-1-1 0 0,4 0 21 0 0,-3 1 62 0 0,0-2 1 0 0,0 1-1 0 0,13-4 0 0 0,-19 3-60 0 0,1 1 46 0 0,-1 1-1 0 0,1-1 0 0 0,-1 1 0 0 0,13 1 0 0 0,-11 0-55 0 0,-5-1-12 0 0,0 1-1 0 0,0 0 0 0 0,0-1 0 0 0,0 1 0 0 0,0 0 0 0 0,-1 1 0 0 0,1-1 0 0 0,0 0 0 0 0,2 3 0 0 0,13 4-13 0 0,4-1 85 0 0,0-1 0 0 0,1-1 0 0 0,0-1-1 0 0,42 2 1 0 0,-51-6-69 0 0,0 2 0 0 0,17 3 1 0 0,-16-2-28 0 0,-1-1 0 0 0,20 0 0 0 0,-17-2 22 0 0,-11-1-2 0 0,1 1 0 0 0,0 0-1 0 0,-1 1 1 0 0,1 0 0 0 0,7 1 0 0 0,-6 0 26 0 0,-1-1 0 0 0,0 0 0 0 0,12-1 0 0 0,-11 0 10 0 0,0 1 0 0 0,0-1 0 0 0,8 3 0 0 0,-7-2-56 0 0,-1 0 0 0 0,1 0 0 0 0,-1-1 1 0 0,1 0-1 0 0,10-2 0 0 0,-7 1-15 0 0,0 1-1 0 0,13 0 1 0 0,-1 1 85 0 0,38-2 1 0 0,-37 0 4 0 0,44 2 1 0 0,-60-1-56 0 0,1 0 0 0 0,-1 0-1 0 0,0-1 1 0 0,15-3 0 0 0,14-2 11 0 0,31-7 44 0 0,-40 8-48 0 0,-26 4-12 0 0,1 0 0 0 0,0 0-1 0 0,0 0 1 0 0,0 1 0 0 0,0-1-1 0 0,0 1 1 0 0,0 0 0 0 0,0 0-1 0 0,0 0 1 0 0,0 1 0 0 0,0 0-1 0 0,6 1 1 0 0,-9-1-4 0 0,1 0 0 0 0,0 0 0 0 0,0 0 0 0 0,0 0 0 0 0,0-1 0 0 0,0 1 0 0 0,0-1 0 0 0,0 1 0 0 0,0-1 0 0 0,0 0 0 0 0,0 0 0 0 0,0 1 0 0 0,0-1 0 0 0,0-1 0 0 0,0 1 0 0 0,0 0 0 0 0,0 0 0 0 0,0-1 0 0 0,3 0 0 0 0,2-1 10 0 0,1 0 0 0 0,0 1 0 0 0,11-1 0 0 0,11-1 14 0 0,-18 1-24 0 0,0 1 0 0 0,20 0 0 0 0,9 0 0 0 0,-11-1 0 0 0,13-1 0 0 0,-4-3 87 0 0,47 0 0 0 0,-25 3-16 0 0,3-1 39 0 0,80 7-1 0 0,-103-1-77 0 0,74-6 0 0 0,4-9 104 0 0,-73 9-90 0 0,-28 2 4 0 0,1 1 1 0 0,34 1-1 0 0,-41 0-26 0 0,0 0 0 0 0,0 0 0 0 0,18-4 0 0 0,-19 2-7 0 0,-1 1 0 0 0,0 0 1 0 0,1 0-1 0 0,-1 1 0 0 0,16 2 0 0 0,6 2 66 0 0,-23-3 6 0 0,0 0 1 0 0,0 0-1 0 0,0 1 0 0 0,-1 0 0 0 0,1 0 1 0 0,13 7-1 0 0,-15-6-84 0 0,24 11-238 0 0,-30-13 289 0 0,3-3 489 0 0,-8-3-19 0 0,1 2-644 0 0,2 2 97 0 0,0 0-1 0 0,0 0 1 0 0,-1 0-1 0 0,1 0 1 0 0,-1 0-1 0 0,1 1 1 0 0,-1-1-1 0 0,1 1 1 0 0,-1-1-1 0 0,1 1 1 0 0,-1-1-1 0 0,1 1 1 0 0,-1 0-1 0 0,0 0 1 0 0,1 0-1 0 0,-1 0 1 0 0,1 0-1 0 0,-1 0 1 0 0,-2 0-1 0 0,2 1-567 0 0,0-1-1 0 0,0 0 0 0 0,1 1 0 0 0,-1 0 1 0 0,0-1-1 0 0,0 1 0 0 0,0 0 0 0 0,1 0 1 0 0,-1 0-1 0 0,-2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2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6 3224 0 0,'0'0'5794'0'0,"-8"-6"-84"0"0,-7 9-935 0 0,13-1-4498 0 0,0 0-1 0 0,0 0 0 0 0,0 0 0 0 0,1 0 0 0 0,-1 1 1 0 0,0-1-1 0 0,1 0 0 0 0,0 1 0 0 0,-1-1 1 0 0,1 1-1 0 0,0-1 0 0 0,-1 5 0 0 0,1-3 2987 0 0,9 8-2350 0 0,-7-11-864 0 0,-1 0-1 0 0,1 1 0 0 0,0-1 1 0 0,0 0-1 0 0,0 0 0 0 0,0 0 1 0 0,0 0-1 0 0,0 0 0 0 0,2 2 1 0 0,3 0 32 0 0,0 0 1 0 0,0 0 0 0 0,-1-1-1 0 0,1 0 1 0 0,1 0 0 0 0,-1-1-1 0 0,10 2 1 0 0,48 1 385 0 0,-24-3-134 0 0,12 1-34 0 0,1-2-1 0 0,59-8 1 0 0,-41-2-85 0 0,54-4 99 0 0,-95 13-245 0 0,72 0 193 0 0,-19 3 2 0 0,40-8 142 0 0,-78 3-289 0 0,-26 3-79 0 0,22 2 0 0 0,7 1-39 0 0,-17-2 144 0 0,1 3 0 0 0,-1 0-1 0 0,32 10 1 0 0,36 5 200 0 0,-67-13-315 0 0,-24-4-25 0 0,0 0 0 0 0,1-1 0 0 0,-1 0 0 0 0,0 0 0 0 0,1-1 0 0 0,-1 0 0 0 0,16-2 0 0 0,-21 1-2 0 0,0 0 0 0 0,-1 1 0 0 0,1-1 0 0 0,0-1 0 0 0,-1 1 0 0 0,1 0 0 0 0,-1-1 0 0 0,4-2 0 0 0,-5 3 0 0 0,-1 1 0 0 0,1-1 0 0 0,0 1 0 0 0,-1-1 0 0 0,1 0 0 0 0,-1 1 0 0 0,1-1 0 0 0,-1 0 0 0 0,1 0 0 0 0,-1 1 0 0 0,0-1 0 0 0,1 0 0 0 0,-1 0 0 0 0,0 0 0 0 0,1 1 0 0 0,-1-1 0 0 0,0 0 0 0 0,0 0 0 0 0,0 0 0 0 0,0 0 0 0 0,0 0 0 0 0,0 1 0 0 0,0-1 0 0 0,0 0 0 0 0,0 0 0 0 0,0-1 0 0 0,-3 0-35 0 0,-6-7-576 0 0,4 4-2363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4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65 8864 0 0,'-17'13'19107'0'0,"36"-20"-17639"0"0,-12 3-1243 0 0,1 0-1 0 0,-1 1 1 0 0,14-5 0 0 0,-7 4-79 0 0,-11 3-130 0 0,0 1-1 0 0,0 0 1 0 0,0-1-1 0 0,0 1 0 0 0,0 1 1 0 0,0-1-1 0 0,0 0 0 0 0,0 1 1 0 0,3 0-1 0 0,18 3 55 0 0,180-11 101 0 0,115-13-147 0 0,-196 8 162 0 0,66-1 13 0 0,-18 23 208 0 0,-147-8-391 0 0,141 10-207 0 0,-141-11 141 0 0,-17-1 42 0 0,-1 1 1 0 0,1 0-1 0 0,9 1 0 0 0,-10-1 8 0 0,-1 0 0 0 0,1-1 0 0 0,0 1 0 0 0,5-2 0 0 0,8 2 0 0 0,305 6 104 0 0,-152-1 24 0 0,135 34 11 0 0,-287-36-150 0 0,0-1 0 0 0,0-1 1 0 0,38-1-1 0 0,-2-1 11 0 0,-47 0 0 0 0,14 4 0 0 0,5 1 0 0 0,-22-4-579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7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86 3680 0 0,'0'0'284'0'0,"-1"-5"3185"0"0,-2-6 4500 0 0,2 7-7156 0 0,0 1 0 0 0,0-1 0 0 0,-1 0-1 0 0,0 0 1 0 0,1 1 0 0 0,-1-1 0 0 0,-4-4-1 0 0,5 7-721 0 0,0 0 0 0 0,0 0-1 0 0,0 0 1 0 0,0 0-1 0 0,-1 0 1 0 0,1 0-1 0 0,0 1 1 0 0,0-1 0 0 0,-1 0-1 0 0,1 1 1 0 0,0-1-1 0 0,-1 1 1 0 0,1 0-1 0 0,0-1 1 0 0,-1 1 0 0 0,1 0-1 0 0,-1 0 1 0 0,1 0-1 0 0,-1 0 1 0 0,1 0-1 0 0,0 0 1 0 0,-1 0 0 0 0,1 0-1 0 0,-1 0 1 0 0,-1 1-1 0 0,-3 1 1 0 0,-1 1-1 0 0,1-1 1 0 0,0 1 0 0 0,0 0-1 0 0,1 1 1 0 0,-1-1-1 0 0,1 1 1 0 0,-1 0-1 0 0,1 0 1 0 0,0 1-1 0 0,1 0 1 0 0,-1-1 0 0 0,1 2-1 0 0,0-1 1 0 0,0 0-1 0 0,-4 10 1 0 0,2-3 22 0 0,0-1 0 0 0,2 1-1 0 0,-1 0 1 0 0,1 0 0 0 0,1 1 0 0 0,1-1 0 0 0,-3 21 0 0 0,5-32-104 0 0,0 1 0 0 0,-1-1 1 0 0,1 0-1 0 0,0 0 0 0 0,0 0 1 0 0,0 0-1 0 0,0 1 0 0 0,1-1 1 0 0,-1 0-1 0 0,0 0 0 0 0,0 0 1 0 0,1 0-1 0 0,-1 0 0 0 0,1 1 0 0 0,-1-1 1 0 0,1 0-1 0 0,-1 0 0 0 0,1 0 1 0 0,0 0-1 0 0,-1 0 0 0 0,1 0 1 0 0,0-1-1 0 0,0 1 0 0 0,0 0 1 0 0,-1 0-1 0 0,1 0 0 0 0,0-1 1 0 0,0 1-1 0 0,0-1 0 0 0,0 1 0 0 0,1-1 1 0 0,-1 1-1 0 0,0-1 0 0 0,0 1 1 0 0,0-1-1 0 0,2 1 0 0 0,0-1 8 0 0,0 0-1 0 0,0 0 0 0 0,0 0 1 0 0,0-1-1 0 0,0 1 0 0 0,-1-1 1 0 0,1 1-1 0 0,0-1 0 0 0,0 0 1 0 0,-1 0-1 0 0,1 0 0 0 0,0 0 1 0 0,-1-1-1 0 0,4-1 0 0 0,-1-1-51 0 0,0-1-1 0 0,0 0 1 0 0,0 0-1 0 0,-1 0 1 0 0,1-1-1 0 0,6-11 1 0 0,19-40-2484 0 0,-25 47 1957 0 0,-5 10 517 0 0,12-25-3002 0 0,1 0 0 0 0,0 1 0 0 0,19-22 0 0 0,-32 45 3205 0 0,1 0 0 0 0,0 1 0 0 0,0-1-1 0 0,0 1 1 0 0,0-1 0 0 0,-1 0 0 0 0,1 1 0 0 0,0 0 0 0 0,0-1 0 0 0,0 1 0 0 0,0 0 0 0 0,0-1-1 0 0,0 1 1 0 0,0 0 0 0 0,0 0 0 0 0,0 0 0 0 0,0 0 0 0 0,0 0 0 0 0,0 0 0 0 0,0 0-1 0 0,1 0 1 0 0,-1 0 0 0 0,0 0 0 0 0,0 1 0 0 0,0-1 0 0 0,0 0 0 0 0,-1 1 0 0 0,1-1-1 0 0,1 1 1 0 0,2 1 401 0 0,-1-1 0 0 0,0 1-1 0 0,0 0 1 0 0,1 1-1 0 0,-2-1 1 0 0,1 0-1 0 0,3 4 1 0 0,-2-2-172 0 0,-1 1-1 0 0,1 0 1 0 0,-1 0 0 0 0,-1 0-1 0 0,1 0 1 0 0,3 10 0 0 0,9 37 1037 0 0,-6-22-586 0 0,-4-9-244 0 0,-3-12-290 0 0,1 0-1 0 0,0-1 1 0 0,0 0-1 0 0,5 10 905 0 0,-7-18-1164 0 0,-1 0-1 0 0,1 0 1 0 0,-1 0 0 0 0,1 0-1 0 0,-1 0 1 0 0,1 0-1 0 0,-1 0 1 0 0,1 0 0 0 0,-1 0-1 0 0,1-1 1 0 0,-1 1-1 0 0,0 0 1 0 0,1 0 0 0 0,-1-1-1 0 0,1 1 1 0 0,0-1-1 0 0,3-6-40 0 0,1 0-1 0 0,-2 0 0 0 0,1-1 0 0 0,-1 0 0 0 0,4-12 0 0 0,3-7-4 0 0,-4 10 2 0 0,-2 7 0 0 0,1-1 0 0 0,11-19 0 0 0,-9 18-120 0 0,-4 6-146 0 0,1 1 0 0 0,0 0 0 0 0,-1-1 0 0 0,2 1-1 0 0,5-5 1 0 0,-9 9 176 0 0,1 0 0 0 0,-1-1 0 0 0,1 1 0 0 0,-1 1 0 0 0,1-1 0 0 0,0 0 0 0 0,-1 0-1 0 0,1 1 1 0 0,0-1 0 0 0,0 1 0 0 0,0-1 0 0 0,0 1 0 0 0,-1 0 0 0 0,1-1 0 0 0,0 1 0 0 0,0 0 0 0 0,0 0-1 0 0,0 1 1 0 0,0-1 0 0 0,0 0 0 0 0,-1 1 0 0 0,4 0 0 0 0,7 3-1977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8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39 5064 0 0,'-5'-5'450'0'0,"2"2"-237"0"0,0 0 0 0 0,0 0 0 0 0,0 0 0 0 0,0 1-1 0 0,-1-1 1 0 0,-3-2 0 0 0,3 3 873 0 0,1 1-1 0 0,-1-1 1 0 0,0 0-1 0 0,1 1 1 0 0,-1 0-1 0 0,0 0 1 0 0,0 0-1 0 0,0 1 1 0 0,0-1 0 0 0,0 1-1 0 0,0 0 1 0 0,0 0-1 0 0,0 1 1 0 0,0-1-1 0 0,0 1 1 0 0,0 0-1 0 0,-4 1 1 0 0,-19 10-2629 0 0,19-6 1824 0 0,-1 0 1 0 0,1 0-1 0 0,1 1 0 0 0,-1 0 1 0 0,1 0-1 0 0,0 1 1 0 0,1-1-1 0 0,-9 15 1 0 0,14-21-257 0 0,1 0 1 0 0,-1 1 0 0 0,0-1-1 0 0,1 0 1 0 0,-1 1 0 0 0,1-1-1 0 0,-1 1 1 0 0,1-1 0 0 0,0 0-1 0 0,0 1 1 0 0,-1-1 0 0 0,1 1-1 0 0,0-1 1 0 0,0 1 0 0 0,1-1-1 0 0,-1 1 1 0 0,0-1 0 0 0,0 1-1 0 0,1-1 1 0 0,-1 0 0 0 0,1 1-1 0 0,-1-1 1 0 0,1 1 0 0 0,-1-1-1 0 0,1 0 1 0 0,0 0 0 0 0,0 1-1 0 0,0-1 1 0 0,0 0 0 0 0,0 0-1 0 0,0 0 1 0 0,0 0 0 0 0,0 0-1 0 0,2 1 1 0 0,4 3 199 0 0,1 0 0 0 0,0 0-1 0 0,0-1 1 0 0,14 5 0 0 0,-7-2-110 0 0,14 5-45 0 0,-19-9 2 0 0,-1 1-1 0 0,0 0 0 0 0,0 0 1 0 0,0 1-1 0 0,8 6 1 0 0,-15-9-58 0 0,0 0 0 0 0,0 0 0 0 0,0 0 0 0 0,0 0 0 0 0,0 1 1 0 0,-1-1-1 0 0,1 0 0 0 0,-1 1 0 0 0,1-1 0 0 0,-1 1 0 0 0,0-1 0 0 0,0 1 1 0 0,0 0-1 0 0,0 0 0 0 0,-1-1 0 0 0,1 1 0 0 0,-1 0 0 0 0,1 0 0 0 0,-1 0 1 0 0,0 0-1 0 0,0-1 0 0 0,-1 5 0 0 0,0 2 24 0 0,-1 0-1 0 0,-1 0 1 0 0,0 0-1 0 0,0 0 1 0 0,0-1 0 0 0,-1 1-1 0 0,0-1 1 0 0,-1 0-1 0 0,0 0 1 0 0,0-1 0 0 0,-13 14-1 0 0,9-10-149 0 0,-2-1-1 0 0,1 0 1 0 0,-1-1-1 0 0,-1 0 0 0 0,0-1 1 0 0,0 0-1 0 0,-14 6 1 0 0,-5-3-1070 0 0,28-11 891 0 0,1 1 1 0 0,0-1 0 0 0,0 0-1 0 0,0 1 1 0 0,0-1 0 0 0,-1 0 0 0 0,1 0-1 0 0,0 0 1 0 0,0-1 0 0 0,-1 1-1 0 0,1 0 1 0 0,-3-2 0 0 0,4-4-4225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8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4144 0 0,'-3'2'9859'0'0,"-7"3"-4813"0"0,-30 18-881 0 0,32-16-3589 0 0,0-1 0 0 0,0 2-1 0 0,-9 11 1 0 0,15-17-409 0 0,0 1-1 0 0,-1 0 0 0 0,1 1 0 0 0,0-1 1 0 0,1 0-1 0 0,-1 1 0 0 0,1-1 1 0 0,-1 1-1 0 0,1-1 0 0 0,0 1 1 0 0,0-1-1 0 0,0 8 0 0 0,1-10-147 0 0,0-1 0 0 0,0 1 0 0 0,0-1 0 0 0,0 1 1 0 0,0 0-1 0 0,1-1 0 0 0,-1 1 0 0 0,0-1 0 0 0,1 1 0 0 0,-1 0 0 0 0,0-1 0 0 0,1 1 0 0 0,-1-1 0 0 0,0 1 0 0 0,1-1 0 0 0,-1 1 1 0 0,1-1-1 0 0,-1 0 0 0 0,1 1 0 0 0,-1-1 0 0 0,1 0 0 0 0,-1 1 0 0 0,1-1 0 0 0,-1 0 0 0 0,1 1 0 0 0,0-1 0 0 0,-1 0 0 0 0,1 0 1 0 0,0 0-1 0 0,-1 0 0 0 0,1 0 0 0 0,-1 0 0 0 0,1 1 0 0 0,1-2 0 0 0,0 2 6 0 0,0-1-1 0 0,0 0 0 0 0,1-1 1 0 0,-1 1-1 0 0,0 0 1 0 0,0-1-1 0 0,0 1 1 0 0,4-2-1 0 0,3-4 112 0 0,0 0 0 0 0,0 0 0 0 0,-1-1-1 0 0,0 0 1 0 0,8-8 0 0 0,-10 8-107 0 0,0 1-1 0 0,0 0 1 0 0,0 1-1 0 0,1-1 1 0 0,0 1-1 0 0,0 1 1 0 0,1-1 0 0 0,9-3-1 0 0,-16 7 68 0 0,7 6 0 0 0,-6-3-98 0 0,-1 0 0 0 0,0-1 1 0 0,0 1-1 0 0,0 0 0 0 0,1 0 0 0 0,-2 0 0 0 0,1 0 0 0 0,0 0 0 0 0,0 0 1 0 0,-1 0-1 0 0,1 0 0 0 0,-1 0 0 0 0,1 0 0 0 0,-1 3 0 0 0,0 34-41 0 0,-1-22 34 0 0,-2 9 9 0 0,2-21 0 0 0,0 0 0 0 0,0-1 0 0 0,1 1 0 0 0,0 0 0 0 0,0 7 0 0 0,0-12-16 0 0,0 1-1 0 0,0-1 0 0 0,0 0 1 0 0,0 1-1 0 0,1-1 1 0 0,-1 0-1 0 0,0 1 1 0 0,0-1-1 0 0,0 0 0 0 0,0 1 1 0 0,0-1-1 0 0,0 0 1 0 0,1 1-1 0 0,-1-1 0 0 0,0 0 1 0 0,0 0-1 0 0,0 1 1 0 0,1-1-1 0 0,-1 0 1 0 0,0 0-1 0 0,0 1 0 0 0,1-1 1 0 0,-1 0-1 0 0,0 0 1 0 0,1 0-1 0 0,-1 0 1 0 0,0 1-1 0 0,1-1 0 0 0,-1 0 1 0 0,0 0-1 0 0,1 0 1 0 0,-1 0-1 0 0,0 0 1 0 0,1 0-1 0 0,-1 0 0 0 0,0 0 1 0 0,1 0-1 0 0,-1 0 1 0 0,0 0-1 0 0,1 0 1 0 0,-1 0-1 0 0,0 0 0 0 0,1 0 1 0 0,-1 0-1 0 0,0 0 1 0 0,1 0-1 0 0,-1-1 1 0 0,0 1-1 0 0,0 0 0 0 0,1 0 1 0 0,-1 0-1 0 0,0-1 1 0 0,1 1-1 0 0,-1 0 1 0 0,0 0-1 0 0,0-1 0 0 0,1 1 1 0 0,2-3-253 0 0,1 0 0 0 0,-1-1 0 0 0,1 1-1 0 0,-1-1 1 0 0,0 0 0 0 0,0 1 0 0 0,3-8 0 0 0,14-31-4218 0 0,-19 41 4286 0 0,10-23-7956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59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63 3680 0 0,'10'-25'144'0'0,"8"-12"15995"0"0,-17 38-15793 0 0,0 0-1 0 0,0 0 1 0 0,0 0-1 0 0,0 0 1 0 0,-1 1-1 0 0,1-1 0 0 0,0 0 1 0 0,-1 1-1 0 0,1-1 1 0 0,-1 1-1 0 0,1 1 1 0 0,3 24 520 0 0,0 0 1 0 0,-2 0-1 0 0,-1 0 1 0 0,-3 38-1 0 0,1-4-87 0 0,-4 302 560 0 0,6-340-1444 0 0,0-16-204 0 0,-1-1 0 0 0,0 1 0 0 0,0 0 0 0 0,0 0 0 0 0,-1 0 0 0 0,0-1 0 0 0,-3 12 0 0 0,1-15-1242 0 0,-5-3-65 0 0</inkml:trace>
  <inkml:trace contextRef="#ctx0" brushRef="#br0" timeOffset="1">0 393 22575 0 0,'0'0'2047'0'0,"1"0"-1686"0"0,22-8 1060 0 0,39-17-1 0 0,-29 11-446 0 0,-9 4-330 0 0,-6 1-374 0 0,1 1 0 0 0,-1 2 0 0 0,2 0 1 0 0,-1 0-1 0 0,26-2 0 0 0,31 4 187 0 0,-62 5-1868 0 0,23 4 0 0 0,-18-2-5672 0 0,-1-1-2228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00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44 3224 0 0,'0'0'10897'0'0,"-7"-15"-9030"0"0,8 8-1160 0 0,-1 6-576 0 0,0 0 0 0 0,0 0 0 0 0,0 0 0 0 0,0 0 0 0 0,0 0 0 0 0,0 0 0 0 0,0 0 0 0 0,0 0 0 0 0,0 0 0 0 0,0 0 0 0 0,-1 0 0 0 0,1 0 1 0 0,0 0-1 0 0,-1 0 0 0 0,1 0 0 0 0,-1 0 0 0 0,1 0 0 0 0,-2-1 0 0 0,2 2-54 0 0,0 0 0 0 0,0 0 0 0 0,-1-1 0 0 0,1 1 0 0 0,0 0 0 0 0,0 0 0 0 0,-1 0 0 0 0,1 0 0 0 0,0 0 0 0 0,0 0 0 0 0,-1 0 0 0 0,1 0 0 0 0,0 0 0 0 0,0-1 0 0 0,-1 1 0 0 0,1 0 0 0 0,0 0 0 0 0,0 0 0 0 0,-1 0 0 0 0,1 1 0 0 0,0-1 0 0 0,0 0 0 0 0,-1 0 0 0 0,1 0 0 0 0,0 0 0 0 0,0 0 0 0 0,-1 0 0 0 0,1 0 0 0 0,0 0 0 0 0,0 0 0 0 0,-1 1 0 0 0,1-1 0 0 0,0 0 0 0 0,0 0 0 0 0,0 0 0 0 0,0 1 0 0 0,-1-1 0 0 0,1 0 0 0 0,0 0 0 0 0,0 0 0 0 0,0 1 0 0 0,0-1 0 0 0,-1 1 0 0 0,-7 14-35 0 0,5-8 344 0 0,-3 6-240 0 0,0 0 0 0 0,0 1 0 0 0,2 0 0 0 0,0 0 0 0 0,0 1 0 0 0,-1 17 0 0 0,3-18 69 0 0,0-1 0 0 0,1 18 0 0 0,1-27-152 0 0,1 0 0 0 0,-1 0 1 0 0,1 0-1 0 0,-1 0 0 0 0,1 0 0 0 0,0 0 0 0 0,0-1 0 0 0,1 1 0 0 0,-1 0 0 0 0,1-1 0 0 0,0 1 0 0 0,3 4 1 0 0,-4-7-50 0 0,0 0 0 0 0,0 0 0 0 0,0 0 1 0 0,0-1-1 0 0,0 1 0 0 0,0 0 0 0 0,0 0 1 0 0,0-1-1 0 0,0 1 0 0 0,1-1 0 0 0,-1 1 1 0 0,0-1-1 0 0,0 0 0 0 0,0 1 1 0 0,1-1-1 0 0,-1 0 0 0 0,0 0 0 0 0,0 0 1 0 0,1 0-1 0 0,-1 0 0 0 0,0 0 0 0 0,1 0 1 0 0,-1 0-1 0 0,0 0 0 0 0,0-1 1 0 0,1 1-1 0 0,-1-1 0 0 0,0 1 0 0 0,2-2 1 0 0,4-1 75 0 0,0-1 0 0 0,0 0 1 0 0,11-9-1 0 0,-9 6 31 0 0,23-16 751 0 0,54-52 0 0 0,-82 71-734 0 0,0 0-1 0 0,1 1 1 0 0,-1-1-1 0 0,1 1 1 0 0,-1-1-1 0 0,1 1 0 0 0,0 1 1 0 0,10-5-1 0 0,-14 7 98 0 0,12 9 68 0 0,-12-6-284 0 0,1-1 0 0 0,-1 0 1 0 0,0 1-1 0 0,0-1 0 0 0,0 1 1 0 0,0-1-1 0 0,-1 1 0 0 0,1-1 1 0 0,0 1-1 0 0,-1 0 0 0 0,0-1 1 0 0,0 1-1 0 0,0 0 0 0 0,0-1 0 0 0,0 1 1 0 0,0 0-1 0 0,-1 2 0 0 0,-1 3 57 0 0,1 1-1 0 0,-2-1 1 0 0,-5 16-1 0 0,7-22-344 0 0,0 0 0 0 0,0-1 0 0 0,0 1-1 0 0,0 0 1 0 0,0-1 0 0 0,0 1 0 0 0,0-1 0 0 0,-3 3-1 0 0,4-4 188 0 0,0 0-1 0 0,-1 1 1 0 0,1-1-1 0 0,0 0 1 0 0,-1 0-1 0 0,1 0 0 0 0,-1 1 1 0 0,1-1-1 0 0,-1 0 1 0 0,1 0-1 0 0,0 0 1 0 0,-1 0-1 0 0,1 0 0 0 0,-1 0 1 0 0,1 0-1 0 0,-1 0 1 0 0,1 0-1 0 0,-1 0 1 0 0,1 0-1 0 0,0 0 0 0 0,-1 0 1 0 0,1 0-1 0 0,-1 0 1 0 0,1-1-1 0 0,-1 1 1 0 0,1 0-1 0 0,0 0 0 0 0,-1 0 1 0 0,1-1-1 0 0,0 1 1 0 0,-1 0-1 0 0,1-1 1 0 0,0 1-1 0 0,-1 0 0 0 0,1 0 1 0 0,0-1-1 0 0,-1 1 1 0 0,1-1-1 0 0,0 1 1 0 0,0 0-1 0 0,0-1 0 0 0,-1 0 1 0 0,-2-6-2249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00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4144 0 0,'0'0'191'0'0,"8"3"3128"0"0,-5-2-2278 0 0,-1 0-1 0 0,0 0 0 0 0,0 1 1 0 0,0-1-1 0 0,-1 1 0 0 0,1-1 1 0 0,0 1-1 0 0,0-1 0 0 0,1 4 1 0 0,1 0 138 0 0,0 1-1 0 0,-1 0 1 0 0,5 12 0 0 0,6 10 687 0 0,-6-12-815 0 0,-8-14-868 0 0,1 0-1 0 0,0 1 1 0 0,0-1-1 0 0,0 0 1 0 0,0 0-1 0 0,0 0 1 0 0,1-1-1 0 0,2 5 1187 0 0,-4-6-1348 0 0,1 0 0 0 0,-1 0 0 0 0,0 0 0 0 0,0 0 0 0 0,0 0 0 0 0,0 0 0 0 0,0 0-1 0 0,0 0 1 0 0,0 0 0 0 0,1 0 0 0 0,-1 0 0 0 0,0 0 0 0 0,0 0 0 0 0,0 0 0 0 0,0 0 0 0 0,0 0 0 0 0,0 0 0 0 0,1 0-1 0 0,-1 0 1 0 0,0 0 0 0 0,0 0 0 0 0,0 0 0 0 0,0 0 0 0 0,0 0 0 0 0,0 0 0 0 0,0 0 0 0 0,1 0 0 0 0,-1-1 0 0 0,0 1 0 0 0,0 0-1 0 0,0 0 1 0 0,0 0 0 0 0,0 0 0 0 0,0 0 0 0 0,0 0 0 0 0,0 0 0 0 0,0 0 0 0 0,0 0 0 0 0,1-1 0 0 0,-1 1 0 0 0,0 0-1 0 0,0 0 1 0 0,0 0 0 0 0,0 0 0 0 0,0 0 0 0 0,0 0 0 0 0,0-1 0 0 0,0 1 0 0 0,4-6 282 0 0,2-4-88 0 0,-1 0 0 0 0,-1-1 0 0 0,0 1 0 0 0,4-15 0 0 0,6-18-47 0 0,-12 38-205 0 0,1 0 1 0 0,-1 0-1 0 0,1 1 1 0 0,0-1-1 0 0,0 1 1 0 0,0-1-1 0 0,0 1 1 0 0,1 0-1 0 0,4-4 1 0 0,-5 5-255 0 0,1 1 0 0 0,-1 0 1 0 0,0 0-1 0 0,1 1 0 0 0,-1-1 1 0 0,1 1-1 0 0,-1-1 0 0 0,1 1 1 0 0,-1 0-1 0 0,1 1 0 0 0,0-1 1 0 0,0 1-1 0 0,-1-1 0 0 0,6 1 1 0 0,19 1-4018 0 0,-12 0-3869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01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155 247 4144 0 0,'-28'14'-4'0'0,"17"-6"2749"0"0,0 0-1 0 0,0 0 0 0 0,1 1 0 0 0,-15 16 0 0 0,1 3-591 0 0,18-19-1435 0 0,0-1 0 0 0,-7 13 1 0 0,12-18-550 0 0,-1-1 1 0 0,1 1-1 0 0,0-1 1 0 0,0 1 0 0 0,0-1-1 0 0,0 1 1 0 0,1 0 0 0 0,-1 0-1 0 0,1-1 1 0 0,0 1-1 0 0,-1 0 1 0 0,1 0 0 0 0,1 4-1 0 0,-1-6-118 0 0,0-1 0 0 0,0 1-1 0 0,0-1 1 0 0,1 1 0 0 0,-1 0 0 0 0,0-1-1 0 0,0 1 1 0 0,1-1 0 0 0,-1 1-1 0 0,1-1 1 0 0,-1 1 0 0 0,0-1 0 0 0,1 1-1 0 0,-1-1 1 0 0,1 0 0 0 0,-1 1-1 0 0,1-1 1 0 0,-1 1 0 0 0,1-1 0 0 0,-1 0-1 0 0,1 0 1 0 0,-1 1 0 0 0,1-1 0 0 0,1 0-1 0 0,-1 1-1 0 0,1-1-1 0 0,-1 0 0 0 0,0 0 1 0 0,1 0-1 0 0,-1 0 0 0 0,1 0 1 0 0,-1-1-1 0 0,1 1 0 0 0,-1 0 1 0 0,2-1-1 0 0,3-2 90 0 0,0 1 0 0 0,0-1 0 0 0,10-7 0 0 0,-6 2-25 0 0,0 0-1 0 0,-1-1 0 0 0,1 0 1 0 0,-2-1-1 0 0,0 0 0 0 0,0 0 1 0 0,0-1-1 0 0,-1 0 1 0 0,-1 0-1 0 0,6-13 0 0 0,6-19 507 0 0,17-64 0 0 0,-33 101-541 0 0,21-93 1095 0 0,-15 56-467 0 0,-19 138-150 0 0,3-23-279 0 0,6-53-233 0 0,0-1 0 0 0,2 0 0 0 0,1 24 0 0 0,0-36-216 0 0,0 1 0 0 0,0-1 1 0 0,0 1-1 0 0,1-1 0 0 0,-1 0 0 0 0,2 0 0 0 0,-1 0 1 0 0,1 0-1 0 0,0 0 0 0 0,0 0 0 0 0,0-1 1 0 0,8 10-1 0 0,-10-14-115 0 0,1 1 1 0 0,-1-1-1 0 0,1 1 0 0 0,-1-1 1 0 0,1 0-1 0 0,-1 0 1 0 0,1 0-1 0 0,0 0 1 0 0,0 0-1 0 0,-1 0 0 0 0,1 0 1 0 0,0 0-1 0 0,0-1 1 0 0,0 1-1 0 0,0-1 0 0 0,0 0 1 0 0,0 1-1 0 0,0-1 1 0 0,0 0-1 0 0,0 0 1 0 0,0 0-1 0 0,0 0 0 0 0,0-1 1 0 0,0 1-1 0 0,0 0 1 0 0,0-1-1 0 0,0 1 1 0 0,-1-1-1 0 0,1 0 0 0 0,0 0 1 0 0,0 0-1 0 0,0 0 1 0 0,1-1-1 0 0,6-6-2080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01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1 15664 0 0,'0'0'718'0'0,"-20"0"259"0"0,16 1-636 0 0,1 0-1 0 0,0 0 1 0 0,-1 1-1 0 0,1-1 1 0 0,0 1-1 0 0,0 0 1 0 0,0 0-1 0 0,0 0 1 0 0,0 0-1 0 0,1 0 1 0 0,-1 1-1 0 0,0-1 1 0 0,1 1-1 0 0,0-1 1 0 0,0 1-1 0 0,0 0 1 0 0,0 0-1 0 0,0 0 1 0 0,0 0-1 0 0,1 1 1 0 0,-2 3-1 0 0,0 2-6 0 0,-1 1-1 0 0,2-1 1 0 0,-1 0-1 0 0,2 1 1 0 0,-1-1-1 0 0,0 18 1 0 0,2-20-211 0 0,1 1 1 0 0,0 0-1 0 0,0-1 1 0 0,4 15-1 0 0,-5-20-112 0 0,1 0-1 0 0,-1 0 1 0 0,1 0 0 0 0,0-1-1 0 0,-1 1 1 0 0,1 0 0 0 0,0 0-1 0 0,0-1 1 0 0,0 1 0 0 0,1-1-1 0 0,-1 1 1 0 0,0-1 0 0 0,0 1-1 0 0,1-1 1 0 0,-1 0 0 0 0,1 0-1 0 0,-1 1 1 0 0,1-1 0 0 0,0 0-1 0 0,0 0 1 0 0,-1-1 0 0 0,1 1-1 0 0,0 0 1 0 0,3 0-1 0 0,-3-1 1 0 0,1 0-1 0 0,-1 0 1 0 0,0 0-1 0 0,1-1 1 0 0,-1 1-1 0 0,1-1 0 0 0,-1 0 1 0 0,0 0-1 0 0,1 1 1 0 0,-1-1-1 0 0,0-1 0 0 0,0 1 1 0 0,0 0-1 0 0,0-1 1 0 0,4-2-1 0 0,2-4-7 0 0,1 0-1 0 0,7-9 1 0 0,-13 13-35 0 0,13-15-567 0 0,-1-1 0 0 0,-1-1 0 0 0,16-31 0 0 0,-30 52 593 0 0,0 0-1 0 0,0 0 1 0 0,0 0-1 0 0,0-1 1 0 0,0 1-1 0 0,0 0 1 0 0,0 0-1 0 0,0 0 1 0 0,0 0-1 0 0,0 0 1 0 0,0 0-1 0 0,0 0 1 0 0,0 0-1 0 0,0 0 1 0 0,0 0-1 0 0,1-1 1 0 0,-1 1-1 0 0,0 0 1 0 0,0 0-1 0 0,0 0 1 0 0,0 0-1 0 0,0 0 1 0 0,0 0-1 0 0,0 0 1 0 0,0 0-1 0 0,0 0 1 0 0,0 0-1 0 0,0 0 1 0 0,0 0-1 0 0,1 0 1 0 0,-1 0-1 0 0,0 0 1 0 0,0 0-1 0 0,0 0 1 0 0,0 0-1 0 0,0 0 1 0 0,0 0-1 0 0,0 0 1 0 0,0 0-1 0 0,1 0 1 0 0,-1 0-1 0 0,0 0 1 0 0,0 0-1 0 0,0 0 1 0 0,0 0-1 0 0,0 0 1 0 0,0 0-1 0 0,0 0 1 0 0,0 0-1 0 0,0 0 1 0 0,0 0-1 0 0,1 0 1 0 0,-1 0-1 0 0,0 0 1 0 0,0 0-1 0 0,3 9-82 0 0,0 21 275 0 0,-1-15-159 0 0,-1-12 3 0 0,0 0-1 0 0,0 0 1 0 0,0 0-1 0 0,1 0 1 0 0,-1 0-1 0 0,1-1 1 0 0,0 1-1 0 0,0 0 1 0 0,0-1-1 0 0,0 1 1 0 0,0-1-1 0 0,0 0 1 0 0,4 2-1 0 0,-5-2-107 0 0,1-1-1 0 0,0 1 0 0 0,-1-1 0 0 0,1 0 1 0 0,0 0-1 0 0,0 0 0 0 0,0 0 1 0 0,0 0-1 0 0,0 0 0 0 0,0 0 0 0 0,0-1 1 0 0,0 1-1 0 0,1-1 0 0 0,-1 0 0 0 0,0 1 1 0 0,0-1-1 0 0,0 0 0 0 0,0 0 1 0 0,4-1-1 0 0,13-3-2534 0 0,-10 0 539 0 0</inkml:trace>
  <inkml:trace contextRef="#ctx0" brushRef="#br0" timeOffset="1">402 21 19783 0 0,'0'0'3064'0'0,"6"17"1961"0"0,-5-17-4999 0 0,1 1 0 0 0,-1 0 0 0 0,1-1 0 0 0,-1 1 0 0 0,1-1 0 0 0,-1 1 0 0 0,1-1 0 0 0,0 0 0 0 0,-1 0-1 0 0,1 0 1 0 0,-1 0 0 0 0,1 0 0 0 0,0 0 0 0 0,-1 0 0 0 0,1 0 0 0 0,-1 0 0 0 0,1-1 0 0 0,-1 1-1 0 0,3-2 1 0 0,2 0-17 0 0,-1 0-1 0 0,1 0 0 0 0,9-6 0 0 0,-9 6-106 0 0,-4 5 46 0 0,-8 16 48 0 0,-17 22 113 0 0,-30 46 234 0 0,-59 95 607 0 0,107-175-1302 0 0,0 0 0 0 0,1 1 0 0 0,-1-1 1 0 0,2 1-1 0 0,-1 0 0 0 0,1 0 0 0 0,0 0 0 0 0,1 0 0 0 0,0 0 0 0 0,0 1 0 0 0,0 8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07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16 144 3224 0 0,'-8'2'288'0'0,"8"-2"-148"0"0,0 0 0 0 0,-1 0-1 0 0,1 0 1 0 0,0 0 0 0 0,-1 0 0 0 0,1-1 0 0 0,0 1-1 0 0,0 0 1 0 0,-1 0 0 0 0,1 0 0 0 0,0-1 0 0 0,0 1-1 0 0,-1 0 1 0 0,1 0 0 0 0,0-1 0 0 0,0 1 0 0 0,-1 0-1 0 0,1 0 1 0 0,0-1 0 0 0,0 1 0 0 0,0 0 0 0 0,0-1 0 0 0,0 1-1 0 0,-1 0 1 0 0,1-1 0 0 0,0 1 0 0 0,0 0 0 0 0,0-1-1 0 0,0 1 1 0 0,0 0 0 0 0,0-1 0 0 0,0 1 0 0 0,-2-19 16140 0 0,12 21-15979 0 0,0 0 0 0 0,-1 0 0 0 0,1-2 0 0 0,14 1 0 0 0,-23-1-202 0 0,1 0-23 0 0,92 5 1140 0 0,-44 0-687 0 0,74-10-54 0 0,-82 1-324 0 0,97-4 700 0 0,-104 5-742 0 0,-28 2-84 0 0,0 0 1 0 0,0 0-1 0 0,0 1 0 0 0,0 0 0 0 0,1 0 1 0 0,12 3-1 0 0,-12-1 11 0 0,0-1 1 0 0,16 0-1 0 0,1 1-28 0 0,-7-1 43 0 0,0 0-1 0 0,1-2 1 0 0,24-3-1 0 0,-35 3-7 0 0,15-2 27 0 0,29-8-1 0 0,-30 6-14 0 0,34-2 0 0 0,-31 4-37 0 0,-16 2-4 0 0,0 1 0 0 0,15 2 0 0 0,2 0 8 0 0,50 5 202 0 0,-38-5-311 0 0,-25-1 89 0 0,-1 0 1 0 0,20-3-1 0 0,197-7 369 0 0,13-11-94 0 0,130-35-197 0 0,-281 45-51 0 0,160 4 1 0 0,-179 6-25 0 0,-25 1-5 0 0,1 1 0 0 0,0 3 0 0 0,-1 2 0 0 0,1 2 0 0 0,52 17 0 0 0,-75-19 16 0 0,1-1 0 0 0,34 3-1 0 0,-5-1 2 0 0,90 13 71 0 0,-36-7-32 0 0,-61-9-18 0 0,79-1 0 0 0,-34-3 3 0 0,286-8 98 0 0,-188 2-75 0 0,-4-2 117 0 0,-110 6-11 0 0,125 16-1 0 0,-197-14-166 0 0,8 1 49 0 0,0-1 0 0 0,1 0 1 0 0,-1-1-1 0 0,19-3 0 0 0,-22-1-11 0 0,-6-6-2369 0 0,-2 5 1063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26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294 449 6216 0 0,'0'0'460'0'0,"-14"-21"3634"0"0,1 4-1344 0 0,12 16-2306 0 0,-21-2 3245 0 0,21 3-3465 0 0,1 0-1 0 0,-1 0 1 0 0,0 0 0 0 0,1 0-1 0 0,-1 0 1 0 0,0 0 0 0 0,1 0 0 0 0,-1 0-1 0 0,0 0 1 0 0,1 0 0 0 0,-1 0-1 0 0,0 0 1 0 0,1-1 0 0 0,-1 1 0 0 0,0 0-1 0 0,1 0 1 0 0,-1-1 0 0 0,1 1 0 0 0,-1-1-1 0 0,1 1 1 0 0,-1 0 0 0 0,0-1-1 0 0,1-1-121 0 0,0 1 0 0 0,0 0-1 0 0,0 0 1 0 0,1 0-1 0 0,-1 0 1 0 0,0 0-1 0 0,1 0 1 0 0,-1 0-1 0 0,1 0 1 0 0,-1 0 0 0 0,1 0-1 0 0,-1 0 1 0 0,1 0-1 0 0,0 1 1 0 0,1-3-1 0 0,42-49 955 0 0,-40 49-999 0 0,-3 3-50 0 0,-1-1 1 0 0,1 1 0 0 0,0-1-1 0 0,-1 0 1 0 0,1 1-1 0 0,0-1 1 0 0,-1 0 0 0 0,1 1-1 0 0,-1-1 1 0 0,1 0-1 0 0,-1 0 1 0 0,1 1 0 0 0,-1-1-1 0 0,1-2 1 0 0,0 2 35 0 0,3 0-22 0 0,-3 13-48 0 0,-3-7 75 0 0,0-1 0 0 0,0 1 0 0 0,-1-1 0 0 0,0 1 0 0 0,0-1 0 0 0,0 0 0 0 0,0 0 0 0 0,0-1 0 0 0,-1 1 0 0 0,0 0 0 0 0,0-1 0 0 0,-7 5 0 0 0,11-8 240 0 0,8-7-160 0 0,4-7 80 0 0,26-24 0 0 0,-48 51-73 0 0,6-7-57 0 0,-2 1 0 0 0,1 0 1 0 0,-12 9-1 0 0,12-11-78 0 0,1-2 0 0 0,0 0 0 0 0,0 0 0 0 0,-1 0 0 0 0,1-1 0 0 0,0 1 0 0 0,-1-1 0 0 0,-7 2 0 0 0,9-3 2 0 0,-9 2 20 0 0,11-6-7 0 0,6-6-1 0 0,40-37 36 0 0,-6 8-25 0 0,-29 27-23 0 0,1 1 0 0 0,0 0 1 0 0,0 0-1 0 0,14-7 0 0 0,-21 16 48 0 0,-5 6-29 0 0,-2 4 14 0 0,-4 3 44 0 0,0 0-1 0 0,-1 0 1 0 0,0 0-1 0 0,0-1 1 0 0,-1-1-1 0 0,-1 0 1 0 0,0 0-1 0 0,0 0 1 0 0,-1-1-1 0 0,0-1 1 0 0,0 0-1 0 0,-1-1 1 0 0,-21 11-1 0 0,30-17-45 0 0,-1 0 0 0 0,1 0 0 0 0,-1 0 0 0 0,1-1 0 0 0,-1 1 0 0 0,1-1 0 0 0,-1 0 0 0 0,1 0 0 0 0,-1 0-1 0 0,-4-1 1 0 0,7 1-26 0 0,1 0-1 0 0,-1-1 0 0 0,0 1 1 0 0,0 0-1 0 0,0 0 0 0 0,1 0 1 0 0,-1-1-1 0 0,0 1 0 0 0,0 0 1 0 0,0-1-1 0 0,1 1 0 0 0,-1-1 1 0 0,0 1-1 0 0,1-1 0 0 0,-1 1 1 0 0,1-1-1 0 0,-1 0 0 0 0,0 1 1 0 0,1-1-1 0 0,-1 0 0 0 0,1 1 0 0 0,0-1 1 0 0,-1 0-1 0 0,1 1 0 0 0,0-1 1 0 0,-1 0-1 0 0,1 0 0 0 0,0 0 1 0 0,0 1-1 0 0,-1-1 0 0 0,1 0 1 0 0,0 0-1 0 0,0 0 0 0 0,0 0 1 0 0,0 1-1 0 0,0-1 0 0 0,0 0 1 0 0,0 0-1 0 0,1 0 0 0 0,-1 1 1 0 0,0-1-1 0 0,0 0 0 0 0,1 0 1 0 0,-1 0-1 0 0,0 1 0 0 0,1-1 0 0 0,-1 0 1 0 0,1 0-1 0 0,5-11 0 0 0,1 0 1 0 0,0 0-1 0 0,1 1 1 0 0,0 0-1 0 0,0 1 0 0 0,2-1 1 0 0,-1 2-1 0 0,1-1 1 0 0,21-15-1 0 0,2 2-6 0 0,-32 23 0 0 0,-1 0 0 0 0,0 0 0 0 0,0 0 0 0 0,0 0 0 0 0,0 0 0 0 0,1 0 0 0 0,-1 0 0 0 0,0 0 0 0 0,0 0 0 0 0,0 0 0 0 0,0-1 0 0 0,1 1 0 0 0,-1 0 0 0 0,0 0 0 0 0,0 0 0 0 0,0 0 0 0 0,1 1 0 0 0,-1-1 0 0 0,0 0 0 0 0,0 0 0 0 0,0 0 0 0 0,0 0 0 0 0,1 0 0 0 0,-1 0 0 0 0,0 0 0 0 0,0 0 0 0 0,0 0 0 0 0,0 0 0 0 0,0 0 0 0 0,1 0 0 0 0,-1 1 0 0 0,0-1 0 0 0,0 0 0 0 0,0 0 0 0 0,0 0 0 0 0,0 0 0 0 0,0 0 0 0 0,0 1 0 0 0,1-1 0 0 0,-1 0 0 0 0,0 0 0 0 0,0 0 0 0 0,0 0 0 0 0,0 1 0 0 0,0-1 0 0 0,0 0 0 0 0,0 0 0 0 0,0 0 0 0 0,0 0 0 0 0,0 1 0 0 0,0-1 0 0 0,0 0 0 0 0,0 0 0 0 0,0 0 0 0 0,0 0 0 0 0,0 1 0 0 0,0-1 0 0 0,0 0 0 0 0,0 0 0 0 0,0 0 0 0 0,-1 0 0 0 0,1 1 0 0 0,0-1 0 0 0,0 0 0 0 0,0 0 0 0 0,-3 12 0 0 0,-2-3 5 0 0,0 0-1 0 0,-1 0 1 0 0,-1 0-1 0 0,0-1 1 0 0,0 0 0 0 0,0 0-1 0 0,-1 0 1 0 0,0-1-1 0 0,-1-1 1 0 0,1 1-1 0 0,-1-1 1 0 0,0-1 0 0 0,-19 9-1 0 0,28-14-2 0 0,-1 1 1 0 0,0-1-1 0 0,0 0 0 0 0,0 1 1 0 0,0-1-1 0 0,0 0 0 0 0,1 1 1 0 0,-1-1-1 0 0,0 0 0 0 0,0 0 0 0 0,0 0 1 0 0,0 0-1 0 0,0 0 0 0 0,0 0 1 0 0,0 0-1 0 0,0 0 0 0 0,0 0 1 0 0,0 0-1 0 0,0 0 0 0 0,1-1 0 0 0,-1 1 1 0 0,0 0-1 0 0,0-1 0 0 0,0 1 1 0 0,0-1-1 0 0,0 1 0 0 0,1-1 1 0 0,-1 1-1 0 0,0-1 0 0 0,1 1 1 0 0,-1-1-1 0 0,0 0 0 0 0,1 1 0 0 0,-1-1 1 0 0,0 0-1 0 0,1 0 0 0 0,-1 0 1 0 0,1 1-1 0 0,0-1 0 0 0,-1 0 1 0 0,1 0-1 0 0,0 0 0 0 0,-1 0 0 0 0,1 0 1 0 0,0 0-1 0 0,0 1 0 0 0,0-1 1 0 0,0 0-1 0 0,0 0 0 0 0,0 0 1 0 0,0 0-1 0 0,0 0 0 0 0,0 0 1 0 0,0 0-1 0 0,0 0 0 0 0,1 0 0 0 0,-1 0 1 0 0,1-1-1 0 0,3-8 5 0 0,0 0 0 0 0,1 0 0 0 0,0 0 1 0 0,1 0-1 0 0,0 1 0 0 0,0 0 0 0 0,1 0 0 0 0,11-11 0 0 0,10-7-7 0 0,-25 22-11 0 0,-5 21-19 0 0,3-14 27 0 0,-1 0 1 0 0,-1 0-1 0 0,1 0 1 0 0,0 0-1 0 0,0 0 1 0 0,-1 0-1 0 0,1 0 1 0 0,-2 3-1 0 0,-7 10 3 0 0,0-1 0 0 0,-1-1 0 0 0,-1 1 0 0 0,0-2 0 0 0,-16 15 0 0 0,23-23 0 0 0,-6 6 0 0 0,7-6 0 0 0,0 0 0 0 0,0-1 0 0 0,-1 0 0 0 0,-4 4 0 0 0,7-6 0 0 0,0-1 0 0 0,0 1 0 0 0,0-1 0 0 0,0 1 0 0 0,-1-1 0 0 0,1 1 0 0 0,0-1 0 0 0,0 0 0 0 0,0 0 0 0 0,0 1 0 0 0,0-1 0 0 0,0 0 0 0 0,-1 0 0 0 0,1 0 0 0 0,0 0 0 0 0,0 0 0 0 0,0 0 0 0 0,0-1 0 0 0,0 1 0 0 0,-1 0 0 0 0,1-1 0 0 0,-1 0 0 0 0,1 1 1 0 0,0-1 0 0 0,1 1 0 0 0,-1-1 0 0 0,0 1 0 0 0,1-1 0 0 0,-1 0 0 0 0,1 1-1 0 0,-1-1 1 0 0,1 0 0 0 0,-1 0 0 0 0,1 1 0 0 0,0-1 0 0 0,-1 0 0 0 0,1 0 0 0 0,0 0 0 0 0,-1 1 0 0 0,1-1 0 0 0,0 0 0 0 0,0 0 0 0 0,0 0 0 0 0,0 0-1 0 0,0 0 1 0 0,0 0 0 0 0,0 1 0 0 0,0-1 0 0 0,0 0 0 0 0,0 0 0 0 0,1-1 0 0 0,7-27 34 0 0,-6 24-33 0 0,5-13-2 0 0,2 1 0 0 0,0 0 0 0 0,1 0 0 0 0,16-20 0 0 0,-23 33 0 0 0,87-113 0 0 0,-76 99 76 0 0,-39 28 37 0 0,-82 53-439 0 0,97-58 431 0 0,6-2-83 0 0,0 0 1 0 0,-1-1 0 0 0,0 1 0 0 0,1-1 0 0 0,-1 0 0 0 0,0 0-1 0 0,0-1 1 0 0,0 0 0 0 0,0 0 0 0 0,-8 1 0 0 0,12-2-22 0 0,1 0 1 0 0,-1 0-1 0 0,1 0 1 0 0,0 0-1 0 0,-1 0 1 0 0,1 0 0 0 0,0 0-1 0 0,-1 0 1 0 0,1 0-1 0 0,0 0 1 0 0,-1 0-1 0 0,1-1 1 0 0,0 1-1 0 0,-1 0 1 0 0,1 0-1 0 0,0 0 1 0 0,-1-1-1 0 0,1 1 1 0 0,0 0 0 0 0,0 0-1 0 0,-1-1 1 0 0,1 1-1 0 0,0 0 1 0 0,0-1-1 0 0,0 1 1 0 0,-1 0-1 0 0,1 0 1 0 0,0-1-1 0 0,0 1 1 0 0,0 0-1 0 0,0-1 1 0 0,0 1-1 0 0,0-1 1 0 0,0 1 0 0 0,0 0-1 0 0,-1-1 1 0 0,1 1-1 0 0,0 0 1 0 0,1-1-1 0 0,-1 0 1 0 0,3-11 52 0 0,-3 11-54 0 0,4-7 7 0 0,1-1 0 0 0,0 1 0 0 0,0 0 0 0 0,1 0 0 0 0,0 1 0 0 0,1-1 0 0 0,0 1 0 0 0,12-9 0 0 0,2-5 2 0 0,48-38 2 0 0,-92 79 13 0 0,-45 31 0 0 0,53-41-19 0 0,-5 6 5 0 0,14-11-4 0 0,1-1 0 0 0,-1 1 0 0 0,0-1 0 0 0,0 0 0 0 0,0-1 0 0 0,-1 1 0 0 0,0-1 0 0 0,-12 4 0 0 0,12-7 5 0 0,14-19 42 0 0,-4 12-46 0 0,1 1 0 0 0,0 0-1 0 0,0 0 1 0 0,0 0 0 0 0,1 0 0 0 0,0 1 0 0 0,10-10-1 0 0,1-1 4 0 0,-9 11-10 0 0,-1-1 0 0 0,1 1 0 0 0,-1 0 0 0 0,9-4 0 0 0,-14 9 0 0 0,-1 0 0 0 0,0 0 0 0 0,0 0 0 0 0,1 0 0 0 0,-1 0 0 0 0,0 1 0 0 0,0-1 0 0 0,0 0 0 0 0,1 0 0 0 0,-1 0 0 0 0,0 0 0 0 0,0 0 0 0 0,0 1 0 0 0,0-1 0 0 0,0 0 0 0 0,1 0 0 0 0,-1 0 0 0 0,0 1 0 0 0,0-1 0 0 0,0 0 0 0 0,0 0 0 0 0,0 0 0 0 0,0 1 0 0 0,0-1 0 0 0,0 0 0 0 0,0 0 0 0 0,0 1 0 0 0,0-1 0 0 0,0 0 0 0 0,0 0 0 0 0,0 1 0 0 0,0-1 0 0 0,0 0 0 0 0,0 0 0 0 0,0 1 0 0 0,0-1 0 0 0,0 0 0 0 0,0 13 0 0 0,0-13 0 0 0,0 6 0 0 0,-1-1 0 0 0,1 0 0 0 0,-1 0 0 0 0,0 0 0 0 0,-1 0 0 0 0,1 0 0 0 0,-1 0 0 0 0,-4 7 0 0 0,-23 36 0 0 0,7-12 0 0 0,12-21 0 0 0,7-10 2 0 0,0 0-1 0 0,0 0 1 0 0,0 0-1 0 0,1 0 1 0 0,0 0-1 0 0,-2 7 1 0 0,4-12-1 0 0,0 0 1 0 0,0 1-1 0 0,0-1 1 0 0,0 0-1 0 0,0 0 1 0 0,1 0-1 0 0,-1 1 1 0 0,0-1-1 0 0,0 0 1 0 0,0 0-1 0 0,1 0 1 0 0,-1 0-1 0 0,0 0 1 0 0,0 1-1 0 0,0-1 1 0 0,1 0-1 0 0,-1 0 1 0 0,0 0-1 0 0,0 0 1 0 0,1 0-1 0 0,-1 0 1 0 0,0 0-1 0 0,0 0 1 0 0,1 0-1 0 0,-1 0 1 0 0,0 0-1 0 0,0 0 1 0 0,1 0-1 0 0,-1 0 1 0 0,0 0-1 0 0,0 0 1 0 0,1 0-1 0 0,-1 0 1 0 0,0 0-1 0 0,0 0 1 0 0,1-1-1 0 0,10-1 38 0 0,-5 0 63 0 0,-1 0-1 0 0,0 0 0 0 0,1-1 0 0 0,-1 0 0 0 0,-1 0 0 0 0,1 0 0 0 0,4-4 0 0 0,31-29-559 0 0,52-45 210 0 0,-87 75 248 0 0,-30 50 0 0 0,-2-11 55 0 0,-46 61 337 0 0,106-111-568 0 0,-6-3 116 0 0,-1-1 0 0 0,-1-1 1 0 0,29-32-1 0 0,-54 54 60 0 0,0 0 0 0 0,0 0 0 0 0,0 0 0 0 0,0 0 0 0 0,0 0 0 0 0,0 0 0 0 0,0 0 0 0 0,0 0 0 0 0,0 1 0 0 0,0-1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0,-1 8 0 0 0,-3 7 0 0 0,-33 68 0 0 0,37-83 0 0 0,0 0 0 0 0,0 0 0 0 0,0 1 0 0 0,0-1 0 0 0,0 0 0 0 0,-1 1 0 0 0,1-1 0 0 0,0 0 0 0 0,0 1 0 0 0,0-1 0 0 0,0 0 0 0 0,0 1 0 0 0,0-1 0 0 0,0 0 0 0 0,0 1 0 0 0,0-1 0 0 0,0 0 0 0 0,0 1 0 0 0,0-1 0 0 0,1 0 0 0 0,-1 1 0 0 0,0-1 0 0 0,0 0 0 0 0,0 1 0 0 0,0-1 0 0 0,1 0 0 0 0,-1 0 0 0 0,0 1 0 0 0,0-1 0 0 0,0 0 0 0 0,1 0 0 0 0,-1 1 0 0 0,0-1 0 0 0,0 0 0 0 0,1 0 0 0 0,-1 0 0 0 0,0 1 0 0 0,1-1 0 0 0,-1 0 0 0 0,0 0 0 0 0,0 0 0 0 0,1 0 0 0 0,-1 0 0 0 0,0 0 0 0 0,1 0 0 0 0,10 1 0 0 0,-7-2 4 0 0,-1 0 0 0 0,1 0 0 0 0,-1-1 0 0 0,0 0 0 0 0,0 1 0 0 0,0-1-1 0 0,0 0 1 0 0,0 0 0 0 0,0-1 0 0 0,-1 1 0 0 0,1 0 0 0 0,4-6 0 0 0,9-8 9 0 0,32-21 51 0 0,-48 36-64 0 0,0 1 0 0 0,0 0 0 0 0,0 0 0 0 0,0 0 0 0 0,0 0 0 0 0,0-1 0 0 0,1 1 0 0 0,-1 0 0 0 0,0 0 0 0 0,0 0 0 0 0,0 0 0 0 0,0 0 0 0 0,0 0 0 0 0,1-1 0 0 0,-1 1 0 0 0,0 0 0 0 0,0 0 0 0 0,0 0 0 0 0,0 0 0 0 0,1 0 0 0 0,-1 0 0 0 0,0 0 0 0 0,0 0 0 0 0,0 0 0 0 0,1 0 0 0 0,-1 0 0 0 0,0 0 0 0 0,0 0 0 0 0,0 0 0 0 0,0 0 0 0 0,1 0 0 0 0,-1 0 0 0 0,0 0 0 0 0,0 0 0 0 0,0 0 0 0 0,1 0 0 0 0,-1 0 0 0 0,0 0 0 0 0,0 0 0 0 0,0 0 0 0 0,0 1 0 0 0,1-1 0 0 0,-1 0 0 0 0,0 0 0 0 0,0 0 0 0 0,0 0 0 0 0,0 0 0 0 0,0 0 0 0 0,0 1 0 0 0,1-1 0 0 0,-1 0 0 0 0,0 0 0 0 0,0 0 0 0 0,0 0 0 0 0,0 1 0 0 0,0-1 0 0 0,0 0 0 0 0,1 8 0 0 0,-1-5 0 0 0,0 1 0 0 0,0 0 0 0 0,0 0 0 0 0,0-1 0 0 0,-1 1 0 0 0,0 0 0 0 0,0-1 0 0 0,-1 5 0 0 0,-3 13 0 0 0,3-18-16 0 0,2-2-181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5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58 11888 0 0,'-10'0'14525'0'0,"28"-8"-12937"0"0,-14 6-1360 0 0,0 0 0 0 0,0 0 1 0 0,1 1-1 0 0,-1-1 0 0 0,0 1 1 0 0,6-1-1 0 0,26-3 660 0 0,-22 2-644 0 0,0 1 1 0 0,15 0-1 0 0,29-4 214 0 0,-25 0-354 0 0,-25 4-80 0 0,0 0 1 0 0,0 1-1 0 0,-1-1 0 0 0,15 1 0 0 0,-22 1-322 0 0,1 0 0 0 0,-1 0 0 0 0,1 0 0 0 0,0 0 0 0 0,-1 0 0 0 0,1 0-1 0 0,-1 0 1 0 0,1 0 0 0 0,0 0 0 0 0,-1 0 0 0 0,1-1 0 0 0,-1 1 0 0 0,1 0 0 0 0,-1 0 0 0 0,1-1 0 0 0,-1 1 0 0 0,1 0 0 0 0,-1-1 0 0 0,1 1-1 0 0,-1 0 1 0 0,1-1 0 0 0,0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5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6 15840 0 0,'1'0'-86'0'0,"-1"1"134"0"0,1-1 1 0 0,-1 0-1 0 0,1 0 0 0 0,-1 0 1 0 0,1 0-1 0 0,-1 1 0 0 0,0-1 1 0 0,1 0-1 0 0,-1 0 0 0 0,1 0 1 0 0,-1 0-1 0 0,1 0 0 0 0,-1 0 1 0 0,1 0-1 0 0,-1 0 0 0 0,0 0 1 0 0,1 0-1 0 0,-1 0 0 0 0,1 0 1 0 0,-1 0-1 0 0,1-1 0 0 0,-1 1 1 0 0,1 0-1 0 0,-1 0 0 0 0,0 0 1 0 0,1-1-1 0 0,-1 1 0 0 0,0 0 1 0 0,1-1-1 0 0,-1 1 0 0 0,3-5 4079 0 0,-3 11 276 0 0,-2 21-4034 0 0,2-20-297 0 0,0-1 1 0 0,0 1-1 0 0,0 0 0 0 0,-1 0 0 0 0,-2 7 1 0 0,0 10 77 0 0,-2 1 114 0 0,4-22-191 0 0,0 0 1 0 0,1 0-1 0 0,-1 0 0 0 0,0 1 1 0 0,1-1-1 0 0,0 0 0 0 0,0 0 1 0 0,0 0-1 0 0,0 1 0 0 0,0-1 1 0 0,1 0-1 0 0,-1 0 0 0 0,1 0 1 0 0,0 0-1 0 0,0 0 0 0 0,0 0 1 0 0,3 4-1 0 0,-4-6-36 0 0,1 0-1 0 0,0-1 1 0 0,-1 1-1 0 0,1 0 1 0 0,0-1 0 0 0,0 1-1 0 0,0-1 1 0 0,-1 1-1 0 0,1-1 1 0 0,0 1 0 0 0,0-1-1 0 0,0 0 1 0 0,0 1-1 0 0,0-1 1 0 0,0 0-1 0 0,0 0 1 0 0,0 0 0 0 0,2 0-1 0 0,18-1 173 0 0,-15 0-113 0 0,20-1 204 0 0,-6 0 11 0 0,1 1-1 0 0,25 1 1 0 0,-43 0-288 0 0,-1 1 0 0 0,1-1 0 0 0,0 1 0 0 0,-1-1 0 0 0,1 1 0 0 0,-1 0 1 0 0,1 0-1 0 0,-1 0 0 0 0,0 0 0 0 0,1 1 0 0 0,-1-1 0 0 0,0 0 0 0 0,0 1 0 0 0,0 0 0 0 0,0 0 0 0 0,0-1 0 0 0,0 1 0 0 0,0 0 0 0 0,-1 0 0 0 0,1 1 1 0 0,-1-1-1 0 0,1 0 0 0 0,-1 0 0 0 0,0 1 0 0 0,0-1 0 0 0,0 1 0 0 0,0-1 0 0 0,-1 1 0 0 0,1-1 0 0 0,0 1 0 0 0,-1 0 0 0 0,0-1 0 0 0,0 1 0 0 0,0-1 1 0 0,0 1-1 0 0,0 0 0 0 0,0-1 0 0 0,-1 1 0 0 0,1 0 0 0 0,-1-1 0 0 0,0 1 0 0 0,-1 2 0 0 0,-3 7 4 0 0,0 0-1 0 0,-1-1 1 0 0,0 0 0 0 0,-1 0-1 0 0,-1-1 1 0 0,1 1 0 0 0,-2-2-1 0 0,1 1 1 0 0,-1-1 0 0 0,-1 0-1 0 0,0-1 1 0 0,0 0 0 0 0,0-1-1 0 0,-1 0 1 0 0,0-1 0 0 0,-16 7-1 0 0,19-9-43 0 0,-1-2 0 0 0,1 1-1 0 0,0-1 1 0 0,-1-1 0 0 0,1 0-1 0 0,-1 0 1 0 0,1 0 0 0 0,-14-2 0 0 0,18 1-145 0 0,0 0 0 0 0,0-1 1 0 0,0 1-1 0 0,0-1 0 0 0,0 0 1 0 0,0 0-1 0 0,0-1 1 0 0,0 1-1 0 0,0-1 0 0 0,0 0 1 0 0,0 0-1 0 0,1 0 1 0 0,-1 0-1 0 0,1-1 0 0 0,0 0 1 0 0,0 1-1 0 0,0-1 1 0 0,0 0-1 0 0,-3-5 0 0 0,5 6-126 0 0,0 0-1 0 0,0 1 0 0 0,0-2 1 0 0,0 1-1 0 0,1 0 0 0 0,-1 0 0 0 0,1 0 1 0 0,-1 0-1 0 0,1-4 0 0 0,1-12-6490 0 0,4 3-1403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5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 3680 0 0,'0'0'167'0'0,"0"1"-7"0"0,-1 1 988 0 0,-1 1 0 0 0,1-1 1 0 0,-1 1-1 0 0,0-1 0 0 0,0 0 1 0 0,0 0-1 0 0,0 0 0 0 0,0 0 1 0 0,0 0-1 0 0,-1 0 1 0 0,1 0-1 0 0,0-1 0 0 0,-4 2 1 0 0,-7 6 90 0 0,-32 26 1894 0 0,29-24-1948 0 0,-25 23 0 0 0,19-6 1436 0 0,28-20-2245 0 0,-2-8-390 0 0,0 1 0 0 0,0 0 0 0 0,0-1 1 0 0,0 1-1 0 0,0-1 0 0 0,0 0 0 0 0,0 0 0 0 0,0-1 0 0 0,0 1 0 0 0,0-1 0 0 0,0 0 0 0 0,-1 0 0 0 0,1 0 1 0 0,0-1-1 0 0,0 1 0 0 0,6-5 0 0 0,25-15-1719 0 0,-3-2-3702 0 0,-19 12 801 0 0,-1 1-3055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6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0 17103 0 0,'0'0'1551'0'0,"0"2"-1276"0"0,0 1-204 0 0,-1 0 0 0 0,1-1 0 0 0,-1 1 1 0 0,0 0-1 0 0,0 0 0 0 0,0-1 0 0 0,-1 1 0 0 0,1-1 1 0 0,-3 5-1 0 0,-18 24 2949 0 0,16-24-2143 0 0,-70 111 2875 0 0,42-60-3457 0 0,-12 22 764 0 0,-53 124 0 0 0,98-203-1059 0 0,-11 35-400 0 0,12-34 334 0 0,-1 1 0 0 0,1-1 1 0 0,-1 0-1 0 0,1 1 0 0 0,0-1 0 0 0,0 0 1 0 0,0 1-1 0 0,0-1 0 0 0,0 1 0 0 0,0-1 0 0 0,1 0 1 0 0,-1 1-1 0 0,1-1 0 0 0,1 2 0 0 0,-2-3-114 0 0,1 0 1 0 0,-1-1-1 0 0,1 1 0 0 0,-1-1 0 0 0,1 1 0 0 0,0-1 0 0 0,-1 1 0 0 0,1-1 0 0 0,-1 1 0 0 0,1-1 0 0 0,0 1 0 0 0,0-1 0 0 0,-1 0 0 0 0,1 1 0 0 0,0-1 0 0 0,0 0 0 0 0,-1 0 0 0 0,1 0 0 0 0,1 1 0 0 0,9-1-6070 0 0,1 0-1729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6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48 4144 0 0,'-4'1'104'0'0,"0"0"-1"0"0,1 0 1 0 0,-1 0 0 0 0,0 1-1 0 0,-6 3 1 0 0,6-2 1284 0 0,-1 0-1 0 0,0 0 1 0 0,1 1-1 0 0,0 0 1 0 0,0 0 0 0 0,-5 6-1 0 0,4-4 600 0 0,0 1 1 0 0,1-1-1 0 0,0 1 0 0 0,-3 9 1 0 0,-3 13-969 0 0,10-28-928 0 0,-2 7 436 0 0,0-1 1 0 0,1 1-1 0 0,0 0 1 0 0,0 14-1 0 0,1-21-458 0 0,0 0-1 0 0,0 1 1 0 0,0-1-1 0 0,0 0 1 0 0,0 1-1 0 0,1-1 1 0 0,-1 0-1 0 0,1 1 1 0 0,-1-1-1 0 0,1 0 1 0 0,-1 0-1 0 0,1 1 1 0 0,-1-1-1 0 0,1 0 1 0 0,0 0-1 0 0,0 0 1 0 0,0 0-1 0 0,-1 0 1 0 0,1 0-1 0 0,0 0 0 0 0,0 0 1 0 0,1-1-1 0 0,-1 1 1 0 0,0 0-1 0 0,0 0 1 0 0,0-1-1 0 0,0 1 1 0 0,1-1-1 0 0,-1 1 1 0 0,0-1-1 0 0,0 0 1 0 0,1 1-1 0 0,-1-1 1 0 0,0 0-1 0 0,1 0 1 0 0,-1 0-1 0 0,2 0 1 0 0,1 0-2 0 0,1-1 1 0 0,-1 0-1 0 0,1 0 0 0 0,-1 0 1 0 0,1-1-1 0 0,-1 1 1 0 0,0-1-1 0 0,0 0 0 0 0,0 0 1 0 0,4-3-1 0 0,1-1-10 0 0,-1 0 0 0 0,0 0 0 0 0,10-10 0 0 0,-13 10-32 0 0,0-1 0 0 0,0 1 0 0 0,-1-1 0 0 0,0 0 0 0 0,0 0-1 0 0,-1 0 1 0 0,1 0 0 0 0,-2-1 0 0 0,1 1 0 0 0,2-13 0 0 0,-3 9-800 0 0,0 0-1 0 0,-1 0 1 0 0,0 0 0 0 0,-1-1-1 0 0,0 1 1 0 0,-4-20 0 0 0,2 23-656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7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52 4144 0 0,'3'-14'869'0'0,"-2"11"990"0"0,0 0-1 0 0,0 0 1 0 0,0 0-1 0 0,0 0 1 0 0,1 1-1 0 0,2-6 1 0 0,7-5 5483 0 0,-5 28-5934 0 0,-6-5-1168 0 0,0 0 0 0 0,0 1 0 0 0,0-1 1 0 0,-2 0-1 0 0,-2 12 0 0 0,1-2 42 0 0,-68 327 825 0 0,52-267-858 0 0,17-70-241 0 0,0-1 2 0 0,-1 0-1 0 0,2 1 1 0 0,-1-1-1 0 0,1 0 1 0 0,1 1 0 0 0,0 17-1 0 0,0-26-44 0 0,1 0 0 0 0,-1-1 0 0 0,0 1 0 0 0,0 0 0 0 0,0-1 0 0 0,1 1 0 0 0,-1 0 1 0 0,0-1-1 0 0,1 1 0 0 0,-1 0 0 0 0,0-1 0 0 0,1 1 0 0 0,-1-1 0 0 0,1 1 0 0 0,-1-1 0 0 0,1 1 0 0 0,-1-1 0 0 0,1 1 0 0 0,-1-1 0 0 0,1 1 0 0 0,0-1 0 0 0,-1 0 0 0 0,1 1 0 0 0,-1-1 0 0 0,1 0 0 0 0,0 1 1 0 0,-1-1-1 0 0,1 0 0 0 0,0 0 0 0 0,0 0 0 0 0,-1 0 0 0 0,1 0 0 0 0,0 0 0 0 0,-1 0 0 0 0,1 0 0 0 0,0 0 0 0 0,0 0 0 0 0,-1 0 0 0 0,1 0 0 0 0,0 0 0 0 0,-1-1 0 0 0,1 1 0 0 0,1-1 0 0 0,2 0-271 0 0,-1-1 0 0 0,1 0 0 0 0,0 1 0 0 0,0-2-1 0 0,-1 1 1 0 0,4-3 0 0 0,29-25-2981 0 0,-13 8-2623 0 0,-1 0-1459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7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210 104 13616 0 0,'1'-4'215'0'0,"0"-1"0"0"0,0 1 0 0 0,-1-1 0 0 0,1 1 0 0 0,-1-1 0 0 0,0 1 0 0 0,0-1 0 0 0,-1 0 0 0 0,1 1 0 0 0,-1-1 0 0 0,0 1 0 0 0,-2-6 0 0 0,2 8-18 0 0,0 0 0 0 0,0 0 1 0 0,0 1-1 0 0,0-1 0 0 0,0 1 0 0 0,-1-1 0 0 0,1 1 0 0 0,0-1 1 0 0,-1 1-1 0 0,1 0 0 0 0,-1-1 0 0 0,0 1 0 0 0,1 0 1 0 0,-1 0-1 0 0,0 0 0 0 0,0 0 0 0 0,1 1 0 0 0,-1-1 0 0 0,0 0 1 0 0,0 1-1 0 0,0 0 0 0 0,0-1 0 0 0,0 1 0 0 0,0 0 0 0 0,0 0 1 0 0,0 0-1 0 0,0 0 0 0 0,0 0 0 0 0,0 0 0 0 0,0 1 0 0 0,-2 0 1 0 0,-3 0-25 0 0,1 1 0 0 0,0 0 0 0 0,0 0 0 0 0,0 1 0 0 0,0-1 0 0 0,0 1 0 0 0,0 1 0 0 0,1-1 0 0 0,-1 1 0 0 0,1 0 0 0 0,0 0 0 0 0,0 1 0 0 0,1-1 1 0 0,-1 1-1 0 0,-6 10 0 0 0,4-4 72 0 0,0 0 0 0 0,1 0 0 0 0,0 1 0 0 0,0 0 0 0 0,2 0 0 0 0,-1 0 0 0 0,-2 14 0 0 0,4-11-187 0 0,0 1 0 0 0,2 0 0 0 0,-1-1 0 0 0,2 1 0 0 0,0 0 0 0 0,3 22 0 0 0,-1-29 91 0 0,-1 1 0 0 0,1-1 0 0 0,1 0 0 0 0,0 0 0 0 0,0-1 0 0 0,1 1 0 0 0,0 0 1 0 0,0-1-1 0 0,1 0 0 0 0,0 0 0 0 0,0-1 0 0 0,8 9 0 0 0,-10-13-94 0 0,1 1 0 0 0,-1-1 0 0 0,0-1 0 0 0,1 1 0 0 0,0 0 0 0 0,0-1 0 0 0,0 0 0 0 0,0 0 0 0 0,0 0 0 0 0,0 0 0 0 0,0-1 0 0 0,0 0 0 0 0,1 0 0 0 0,-1 0 0 0 0,1 0 0 0 0,-1-1 0 0 0,1 1 0 0 0,-1-1 0 0 0,1 0 0 0 0,-1-1 0 0 0,1 1 0 0 0,-1-1 0 0 0,1 0 0 0 0,4-1 0 0 0,0-1 23 0 0,-1 0 0 0 0,0-1-1 0 0,-1 0 1 0 0,1 0 0 0 0,-1-1 0 0 0,0 0 0 0 0,0 0 0 0 0,0-1 0 0 0,0 1-1 0 0,-1-1 1 0 0,9-12 0 0 0,-4 4-30 0 0,-1-1 0 0 0,-1 0 0 0 0,0 0 0 0 0,-1-1 0 0 0,0 0 0 0 0,8-28 0 0 0,-9 16 12 0 0,-1 1 0 0 0,-1-1 0 0 0,2-39 0 0 0,-7 53-412 0 0,-1 0 1 0 0,0-1-1 0 0,-5-21 0 0 0,1 7-250 0 0,5 25 131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7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63 16352 0 0,'-6'-13'1746'0'0,"5"10"-1495"0"0,0 0 1 0 0,-1 0-1 0 0,1 0 0 0 0,-1 0 0 0 0,0 1 0 0 0,0-1 1 0 0,0 1-1 0 0,0-1 0 0 0,0 1 0 0 0,-5-4 0 0 0,6 5-61 0 0,-1 0-1 0 0,1 0 0 0 0,-1 1 0 0 0,1-1 0 0 0,-1 0 0 0 0,1 1 0 0 0,-1-1 0 0 0,0 1 1 0 0,1 0-1 0 0,-1-1 0 0 0,0 1 0 0 0,1 0 0 0 0,-1 0 0 0 0,0 0 0 0 0,1 0 1 0 0,-1 1-1 0 0,0-1 0 0 0,1 0 0 0 0,-1 1 0 0 0,0-1 0 0 0,1 1 0 0 0,-1-1 0 0 0,-2 2 1 0 0,-1 1 5 0 0,-1 1 0 0 0,1-1 0 0 0,0 1 0 0 0,0 0 0 0 0,0 1 0 0 0,1-1 0 0 0,0 1 0 0 0,0 0 1 0 0,0 0-1 0 0,0 0 0 0 0,1 0 0 0 0,-1 1 0 0 0,1-1 0 0 0,1 1 0 0 0,-1 0 0 0 0,1 0 0 0 0,0 0 0 0 0,0 0 1 0 0,1 0-1 0 0,-1 11 0 0 0,2-16-187 0 0,0 0-1 0 0,0 0 1 0 0,0 0 0 0 0,0 0 0 0 0,0 0 0 0 0,0 0-1 0 0,0 0 1 0 0,0 0 0 0 0,1 0 0 0 0,-1 0 0 0 0,1 0-1 0 0,-1 0 1 0 0,0 0 0 0 0,1 0 0 0 0,0 0 0 0 0,-1 0 0 0 0,1 0-1 0 0,0 0 1 0 0,-1 0 0 0 0,1-1 0 0 0,0 1 0 0 0,1 1-1 0 0,-1-2-9 0 0,0 1-1 0 0,1 0 0 0 0,-1-1 1 0 0,1 0-1 0 0,-1 1 0 0 0,1-1 1 0 0,-1 0-1 0 0,1 0 0 0 0,-1 0 1 0 0,1 0-1 0 0,-1 0 0 0 0,1 0 1 0 0,2 0-1 0 0,4-2-453 0 0,-1 0 0 0 0,1-1-1 0 0,-1 0 1 0 0,12-6 0 0 0,-14 7 103 0 0,24-14-7912 0 0,-10 4 172 0 0</inkml:trace>
  <inkml:trace contextRef="#ctx0" brushRef="#br0" timeOffset="1">280 1 23039 0 0,'-1'1'528'0'0,"-19"41"1451"0"0,-21 21-868 0 0,-36 76 0 0 0,70-125-1151 0 0,-16 32 178 0 0,3 1-1 0 0,1 1 0 0 0,-13 52 1 0 0,32-99-321 0 0,-1 1 0 0 0,1 0 0 0 0,0-1 0 0 0,-1 1 0 0 0,1-1 0 0 0,0 1 0 0 0,0 0 0 0 0,0-1 0 0 0,0 1 0 0 0,1 0 0 0 0,-1-1 0 0 0,0 1 0 0 0,1-1 0 0 0,-1 1 0 0 0,1 0 0 0 0,-1-1 0 0 0,1 1 0 0 0,1 1 0 0 0,3 3-1419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8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26 8752 0 0,'-6'4'-8'0'0,"-1"0"0"0"0,1 0 0 0 0,0 1 0 0 0,-8 7 0 0 0,7-4 1631 0 0,-1 0 0 0 0,1 1 0 0 0,1 0 0 0 0,-1 0 0 0 0,2 1 0 0 0,-1 0 0 0 0,1 0 1 0 0,1 0-1 0 0,0 0 0 0 0,-6 22 0 0 0,9-24-1269 0 0,-1 0 1 0 0,1 0-1 0 0,1 0 1 0 0,0 0-1 0 0,0 10 0 0 0,1-15-236 0 0,-1 0 0 0 0,0-1 0 0 0,1 1 0 0 0,-1 0 0 0 0,1-1-1 0 0,0 1 1 0 0,0-1 0 0 0,0 1 0 0 0,0-1 0 0 0,1 1-1 0 0,-1-1 1 0 0,0 0 0 0 0,1 0 0 0 0,0 0 0 0 0,0 0 0 0 0,-1 0-1 0 0,5 3 1 0 0,-4-4-87 0 0,-1 0 0 0 0,1 0 1 0 0,0 0-1 0 0,0 0 0 0 0,0-1 0 0 0,0 1 0 0 0,0-1 0 0 0,0 0 0 0 0,0 1 0 0 0,0-1 0 0 0,-1 0 1 0 0,1 0-1 0 0,0 0 0 0 0,0 0 0 0 0,0 0 0 0 0,0-1 0 0 0,0 1 0 0 0,0-1 0 0 0,0 1 0 0 0,0-1 1 0 0,0 0-1 0 0,0 0 0 0 0,-1 1 0 0 0,4-3 0 0 0,2-2-28 0 0,0 0-1 0 0,0 0 1 0 0,-1 0-1 0 0,1-1 1 0 0,-1 0-1 0 0,0 0 1 0 0,-1-1-1 0 0,0 0 1 0 0,0 0 0 0 0,6-10-1 0 0,-3 0-487 0 0,1 0 0 0 0,-2-1 0 0 0,8-28 0 0 0,-10 27-1218 0 0,1-20 0 0 0,-3 19 892 0 0,1-10-724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12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445 118 17247 0 0,'-3'-8'844'0'0,"-39"-42"703"0"0,33 36 1389 0 0,-14-29 0 0 0,21 41-2841 0 0,2 1 217 0 0,-2 5-195 0 0,0 0 1 0 0,0-1-1 0 0,0 1 1 0 0,1 0-1 0 0,0 0 1 0 0,0 0-1 0 0,0 0 1 0 0,0 1-1 0 0,1-1 1 0 0,-1 0-1 0 0,1 4 1 0 0,0-4-46 0 0,-11 59-6 0 0,3-13-57 0 0,-14 77 93 0 0,-69 228 1 0 0,89-350-101 0 0,-80 227 48 0 0,80-229-16 0 0,-15 31 713 0 0,16-32-686 0 0,0 0 1 0 0,0-1 0 0 0,-1 1-1 0 0,1 0 1 0 0,0-1-1 0 0,0 0 1 0 0,-1 1-1 0 0,1-1 1 0 0,-1 0-1 0 0,1 1 1 0 0,-1-1-1 0 0,0 0 1 0 0,1 0-1 0 0,-1 0 1 0 0,0-1-1 0 0,-2 2 1 0 0,2-2-39 0 0,1 0-1 0 0,-1-1 1 0 0,0 1 0 0 0,1-1 0 0 0,-1 1 0 0 0,1-1 0 0 0,0 1-1 0 0,-1-1 1 0 0,1 0 0 0 0,-1 0 0 0 0,1 0 0 0 0,0 0 0 0 0,0 0 0 0 0,-1 0-1 0 0,1 0 1 0 0,0 0 0 0 0,0 0 0 0 0,0 0 0 0 0,0-1 0 0 0,0 0-1 0 0,-19-30 235 0 0,13 16-219 0 0,0-1 1 0 0,1 1 0 0 0,1-1-1 0 0,0 0 1 0 0,1 0 0 0 0,1-1-1 0 0,1 1 1 0 0,0-32 0 0 0,14 69 83 0 0,1 17-118 0 0,16 38 28 0 0,-25-66-10 0 0,1-1 1 0 0,0 1-1 0 0,0-1 1 0 0,1 1 0 0 0,13 13-1 0 0,-17-20-3 0 0,-1 0 1 0 0,1 0-1 0 0,0-1 1 0 0,0 1-1 0 0,0 0 0 0 0,0-1 1 0 0,0 0-1 0 0,1 1 1 0 0,-1-1-1 0 0,0 0 0 0 0,1 0 1 0 0,-1 0-1 0 0,1-1 1 0 0,-1 1-1 0 0,1 0 0 0 0,-1-1 1 0 0,1 0-1 0 0,-1 0 1 0 0,1 1-1 0 0,-1-2 0 0 0,1 1 1 0 0,0 0-1 0 0,-1 0 1 0 0,1-1-1 0 0,-1 1 0 0 0,1-1 1 0 0,-1 0-1 0 0,0 0 1 0 0,1 0-1 0 0,-1 0 0 0 0,0 0 1 0 0,1 0-1 0 0,-1-1 1 0 0,0 1-1 0 0,0-1 0 0 0,0 0 1 0 0,0 1-1 0 0,-1-1 1 0 0,4-4-1 0 0,20-28-79 0 0,36-43-354 0 0,-53 68 343 0 0,1 0 1 0 0,0 1-1 0 0,0 0 1 0 0,1 1-1 0 0,20-13 1 0 0,6-2-1430 0 0,-11 6-2347 0 0,-11 4-5484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8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0 14280 0 0,'0'0'1102'0'0,"-5"14"-364"0"0,-8 49 7328 0 0,9-41-7460 0 0,-7 27 0 0 0,-26 89 937 0 0,15-54-885 0 0,-17 73 289 0 0,37-147-681 0 0,1-1 0 0 0,-2 16 0 0 0,3-22-337 0 0,0 0 0 0 0,0-1 0 0 0,0 1-1 0 0,1 0 1 0 0,-1-1 0 0 0,0 1 0 0 0,1-1 0 0 0,0 1 0 0 0,-1 0 0 0 0,1-1 0 0 0,0 1 0 0 0,1-1 0 0 0,-1 0 0 0 0,2 3 0 0 0,-2-4-23 0 0,-1 0 0 0 0,1-1 1 0 0,0 1-1 0 0,-1-1 0 0 0,1 0 1 0 0,0 1-1 0 0,0-1 0 0 0,-1 1 0 0 0,1-1 1 0 0,0 0-1 0 0,0 0 0 0 0,0 1 1 0 0,0-1-1 0 0,0 0 0 0 0,-1 0 0 0 0,1 0 1 0 0,0 0-1 0 0,0 0 0 0 0,0 0 1 0 0,0 0-1 0 0,0 0 0 0 0,-1-1 1 0 0,1 1-1 0 0,0 0 0 0 0,0 0 0 0 0,1-1 1 0 0,20-12-2241 0 0,-5-2 799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9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66 22375 0 0,'0'0'51'0'0,"-1"0"0"0"0,1 0-1 0 0,0 0 1 0 0,0-1-1 0 0,0 1 1 0 0,0 0 0 0 0,0 0-1 0 0,0 0 1 0 0,0 0-1 0 0,0-1 1 0 0,0 1 0 0 0,0 0-1 0 0,0 0 1 0 0,0 0-1 0 0,0 0 1 0 0,0 0 0 0 0,0-1-1 0 0,0 1 1 0 0,0 0-1 0 0,0 0 1 0 0,0 0 0 0 0,0 0-1 0 0,0-1 1 0 0,0 1-1 0 0,0 0 1 0 0,0 0 0 0 0,0 0-1 0 0,0 0 1 0 0,0 0-1 0 0,0-1 1 0 0,0 1 0 0 0,1 0-1 0 0,-1 0 1 0 0,0 0 0 0 0,0 0-1 0 0,0 0 1 0 0,0 0-1 0 0,0-1 1 0 0,0 1 0 0 0,1 0-1 0 0,-1 0 1 0 0,0 0-1 0 0,0 0 1 0 0,12-6 757 0 0,11 0 557 0 0,106-18 1936 0 0,-45 3-7552 0 0,-75 18-2209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9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109 180 21191 0 0,'-9'2'1027'0'0,"-6"6"-591"0"0,1-1 0 0 0,0 2 0 0 0,-21 15 0 0 0,34-24-377 0 0,0 1 0 0 0,1-1 1 0 0,-1 1-1 0 0,0-1 0 0 0,1 1 0 0 0,-1-1 1 0 0,0 1-1 0 0,1 0 0 0 0,-1-1 0 0 0,1 1 1 0 0,-1 0-1 0 0,1-1 0 0 0,-1 1 0 0 0,1 0 1 0 0,0 0-1 0 0,-1-1 0 0 0,1 1 0 0 0,0 0 1 0 0,0 0-1 0 0,-1 0 0 0 0,1-1 0 0 0,0 1 1 0 0,0 0-1 0 0,0 0 0 0 0,0 0 0 0 0,0 0 1 0 0,0 0-1 0 0,0-1 0 0 0,0 1 1 0 0,1 0-1 0 0,-1 0 0 0 0,0 0 0 0 0,0 0 1 0 0,1-1-1 0 0,-1 1 0 0 0,1 0 0 0 0,-1 0 1 0 0,1 1-1 0 0,1 0 101 0 0,0 0-1 0 0,0 0 1 0 0,0 0 0 0 0,0-1 0 0 0,0 1 0 0 0,0 0 0 0 0,1-1 0 0 0,-1 0-1 0 0,0 1 1 0 0,5 1 0 0 0,12 2 372 0 0,30 7-1 0 0,-29-9 328 0 0,33 12 1 0 0,-48-13-779 0 0,1 0 1 0 0,-1 1 0 0 0,0-1-1 0 0,1 1 1 0 0,-1 1 0 0 0,0-1-1 0 0,-1 1 1 0 0,1 0 0 0 0,-1 0-1 0 0,5 5 1 0 0,-7-6-82 0 0,-1-1 0 0 0,0 0 0 0 0,0 1 0 0 0,0-1 0 0 0,0 1 0 0 0,0-1 0 0 0,0 1 0 0 0,-1-1 0 0 0,1 1 0 0 0,-1 0 0 0 0,0-1 0 0 0,0 1 0 0 0,0 0 0 0 0,0-1 0 0 0,0 1 0 0 0,-1 0 0 0 0,1-1 0 0 0,-2 5 0 0 0,-1 2 0 0 0,1-1 0 0 0,-2 1 0 0 0,1-1 0 0 0,-6 10 0 0 0,3-8 0 0 0,-1 0 0 0 0,0 0 0 0 0,-1-1 0 0 0,0 0 0 0 0,0-1 0 0 0,-1 1 0 0 0,-16 11 0 0 0,12-11 0 0 0,-1-1 0 0 0,1 0 0 0 0,-1-1 0 0 0,0 0 0 0 0,-22 6 0 0 0,31-11-280 0 0,0-1-1 0 0,0 0 1 0 0,-1-1-1 0 0,-6 1 1 0 0,11-1 211 0 0,0 0-1 0 0,1 0 1 0 0,-1 0 0 0 0,0 0 0 0 0,1 0-1 0 0,-1 0 1 0 0,0 0 0 0 0,1-1 0 0 0,-1 1 0 0 0,0 0-1 0 0,1 0 1 0 0,-1-1 0 0 0,0 1 0 0 0,1 0-1 0 0,-1-1 1 0 0,0 1 0 0 0,0-1 0 0 0,1 0 27 0 0,0 1 1 0 0,0-1 0 0 0,0 1-1 0 0,0-1 1 0 0,0 1 0 0 0,0-1-1 0 0,0 1 1 0 0,0-1 0 0 0,0 1-1 0 0,0-1 1 0 0,0 1-1 0 0,0-1 1 0 0,0 1 0 0 0,0-1-1 0 0,0 1 1 0 0,1-1 0 0 0,-1 1-1 0 0,0-1 1 0 0,0 1-1 0 0,0-1 1 0 0,1 1 0 0 0,-1-1-1 0 0,0 1 1 0 0,1 0 0 0 0,-1-1-1 0 0,0 1 1 0 0,1-1-1 0 0,9-11-2063 0 0,0 0-79 0 0</inkml:trace>
  <inkml:trace contextRef="#ctx0" brushRef="#br0" timeOffset="1">613 57 17503 0 0,'6'-18'1904'0'0,"-2"3"-1899"0"0,-3 13 386 0 0,-1 1 1 0 0,1-1-1 0 0,0 1 0 0 0,-1-1 0 0 0,0 1 0 0 0,1-1 1 0 0,-1 0-1 0 0,0 1 0 0 0,0-1 0 0 0,0-2 0 0 0,0 4-370 0 0,0 0 0 0 0,0 0-1 0 0,0-1 1 0 0,0 1 0 0 0,0 0 0 0 0,0 0-1 0 0,0 0 1 0 0,0 0 0 0 0,0 0-1 0 0,0 0 1 0 0,0-1 0 0 0,0 1 0 0 0,0 0-1 0 0,0 0 1 0 0,0 0 0 0 0,0 0-1 0 0,0 0 1 0 0,0 0 0 0 0,0-1 0 0 0,0 1-1 0 0,0 0 1 0 0,-1 0 0 0 0,1 0 0 0 0,0 0-1 0 0,0 0 1 0 0,0 0 0 0 0,0 0-1 0 0,0 0 1 0 0,0 0 0 0 0,0-1 0 0 0,-1 1-1 0 0,1 0 1 0 0,0 0 0 0 0,0 0-1 0 0,0 0 1 0 0,0 0 0 0 0,0 0 0 0 0,-1 0-1 0 0,1 0 1 0 0,0 0 0 0 0,0 0-1 0 0,0 0 1 0 0,0 0 0 0 0,0 0 0 0 0,0 0-1 0 0,-1 0 1 0 0,1 0 0 0 0,0 0-1 0 0,0 0 1 0 0,0 0 0 0 0,0 0 0 0 0,0 1-1 0 0,0-1 1 0 0,-1 0 0 0 0,1 0-1 0 0,0 0 1 0 0,0 0 0 0 0,0 0 0 0 0,0 0-1 0 0,0 0 1 0 0,0 0 0 0 0,0 0 0 0 0,0 0-1 0 0,-1 1 1 0 0,1-1 0 0 0,0 0-1 0 0,-8 5 459 0 0,1 2-115 0 0,0 0 1 0 0,1 0-1 0 0,0 1 1 0 0,1 0-1 0 0,-1 0 1 0 0,1 0-1 0 0,1 0 1 0 0,0 1-1 0 0,0 0 1 0 0,-3 12-1 0 0,7-20-363 0 0,0-1 0 0 0,0 1 1 0 0,0-1-1 0 0,0 1 0 0 0,0-1 0 0 0,0 1 0 0 0,1-1 1 0 0,-1 1-1 0 0,0-1 0 0 0,0 1 0 0 0,1-1 0 0 0,-1 1 0 0 0,0-1 1 0 0,1 1-1 0 0,-1-1 0 0 0,1 1 0 0 0,-1-1 0 0 0,1 0 0 0 0,-1 1 1 0 0,0-1-1 0 0,1 0 0 0 0,-1 1 0 0 0,1-1 0 0 0,-1 0 1 0 0,1 0-1 0 0,0 1 0 0 0,-1-1 0 0 0,1 0 0 0 0,-1 0 0 0 0,1 0 1 0 0,-1 0-1 0 0,1 0 0 0 0,0 0 0 0 0,-1 0-1 0 0,3 0-85 0 0,-1 0 0 0 0,0 0 0 0 0,0 0 0 0 0,1-1 0 0 0,-1 1 0 0 0,0-1 0 0 0,0 1 0 0 0,1-1 0 0 0,-1 0 0 0 0,0 0 0 0 0,0 0 0 0 0,2-1 0 0 0,26-18-1779 0 0,-24 16 1521 0 0,48-44-7258 0 0,-37 36 5394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39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0 10592 0 0,'0'2'3178'0'0,"-17"29"3356"0"0,-13 13-3013 0 0,-5 7-1753 0 0,-46 94 337 0 0,60-103-2213 0 0,-25 68 0 0 0,43-98-542 0 0,0 1-1 0 0,-2 14 1 0 0,1 6-7002 0 0,4-17-59 0 0</inkml:trace>
  <inkml:trace contextRef="#ctx0" brushRef="#br0" timeOffset="1">170 426 13360 0 0,'-5'1'184'0'0,"0"1"1"0"0,-1-1 0 0 0,1 1 0 0 0,0 0-1 0 0,-9 5 1 0 0,8-3 609 0 0,1-1 0 0 0,0 1 0 0 0,0 0 0 0 0,0 0 0 0 0,1 1 0 0 0,-1-1 0 0 0,1 1 0 0 0,-4 6 0 0 0,4-5 200 0 0,0 1 0 0 0,0 0 0 0 0,1 0 0 0 0,0 0 1 0 0,0 1-1 0 0,-2 9 0 0 0,3-10-800 0 0,1 1 0 0 0,0-1 1 0 0,0 13-1 0 0,1-19-138 0 0,-1 1 0 0 0,1-1 0 0 0,0 1 0 0 0,1-1 1 0 0,-1 0-1 0 0,0 1 0 0 0,0-1 0 0 0,1 1 0 0 0,-1-1 1 0 0,0 0-1 0 0,1 1 0 0 0,0-1 0 0 0,-1 0 0 0 0,1 1 0 0 0,0-1 1 0 0,-1 0-1 0 0,1 0 0 0 0,0 0 0 0 0,0 0 0 0 0,0 0 0 0 0,0 0 1 0 0,0 0-1 0 0,0 0 0 0 0,1 0 0 0 0,-1 0 0 0 0,0-1 0 0 0,0 1 1 0 0,1 0-1 0 0,1 0 0 0 0,-1 0-17 0 0,0-1 0 0 0,1 0-1 0 0,-1 0 1 0 0,1 0 0 0 0,-1 0 0 0 0,1 0 0 0 0,-1 0 0 0 0,1 0-1 0 0,-1-1 1 0 0,0 1 0 0 0,1-1 0 0 0,-1 0 0 0 0,0 0 0 0 0,1 0-1 0 0,-1 0 1 0 0,3-2 0 0 0,2-1-4 0 0,0-1 0 0 0,-1 0-1 0 0,0 0 1 0 0,0-1 0 0 0,0 0 0 0 0,0 0 0 0 0,-1 0 0 0 0,0 0-1 0 0,-1-1 1 0 0,1 0 0 0 0,-1 0 0 0 0,6-14 0 0 0,-7 11-145 0 0,1 0 1 0 0,-1 1 0 0 0,-1-1 0 0 0,0 0-1 0 0,0 0 1 0 0,-1-1 0 0 0,-1 1 0 0 0,1 0-1 0 0,-3-20 1 0 0,1 25-193 0 0,0 1 0 0 0,0-1 0 0 0,0 1 0 0 0,-1 0-1 0 0,0-1 1 0 0,0 1 0 0 0,0 0 0 0 0,0 0 0 0 0,-4-5 0 0 0,-5-4-1133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0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15 17503 0 0,'0'0'399'0'0,"-1"-10"1106"0"0,2 6 1361 0 0,1 42-1536 0 0,0-25-1155 0 0,-2 24 0 0 0,0-24 122 0 0,-7 156 1020 0 0,5-115-1317 0 0,1-27 0 0 0,0 0 0 0 0,5 28 0 0 0,-4-33-22 0 0,0-19-95 0 0,0 0 0 0 0,-1 1-1 0 0,1-1 1 0 0,1 0-1 0 0,-1 0 1 0 0,0 1 0 0 0,1-1-1 0 0,0 0 1 0 0,0 0 0 0 0,0 0-1 0 0,0 0 1 0 0,0 0-1 0 0,0 0 1 0 0,4 5 0 0 0,2-2-893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0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95 11976 0 0,'-1'0'1242'0'0,"1"-1"-1082"0"0,0 1 0 0 0,0 0 0 0 0,0 0 1 0 0,0 0-1 0 0,0-1 0 0 0,0 1 0 0 0,0 0 0 0 0,-1 0 0 0 0,1-1 0 0 0,0 1 0 0 0,0 0 0 0 0,0 0 0 0 0,0-1 0 0 0,0 1 0 0 0,0 0 0 0 0,0 0 0 0 0,0 0 0 0 0,0-1 0 0 0,0 1 0 0 0,0 0 0 0 0,0 0 0 0 0,0-1 0 0 0,1 1 0 0 0,-1 0 0 0 0,0 0 0 0 0,0-1 0 0 0,9-6 2201 0 0,0 0-1 0 0,12-7 0 0 0,6 0-832 0 0,55-21-1 0 0,-78 33-1501 0 0,1 0 0 0 0,0 1 0 0 0,0-1 0 0 0,0 1 0 0 0,0 0-1 0 0,0 0 1 0 0,0 1 0 0 0,0 0 0 0 0,0 0 0 0 0,0 0 0 0 0,7 1 0 0 0,-12 0-21 0 0,1 0 1 0 0,0 0-1 0 0,-1 0 1 0 0,1 0-1 0 0,-1 0 1 0 0,0 0-1 0 0,1 0 0 0 0,-1 0 1 0 0,0 0-1 0 0,0 0 1 0 0,1 0-1 0 0,-1 0 1 0 0,0 0-1 0 0,0 0 1 0 0,0 0-1 0 0,0 0 1 0 0,-1 2-1 0 0,1-2 10 0 0,-1 11 1 0 0,0-1 0 0 0,-1 0-1 0 0,0 0 1 0 0,-6 16 0 0 0,5-16-2 0 0,0 0 0 0 0,0 0-1 0 0,1 0 1 0 0,-1 18 0 0 0,3-26-14 0 0,0-1 0 0 0,1 1-1 0 0,-1 0 1 0 0,0 0 0 0 0,1-1 0 0 0,0 1-1 0 0,0 0 1 0 0,0-1 0 0 0,0 1 0 0 0,0-1-1 0 0,0 1 1 0 0,0-1 0 0 0,1 1 0 0 0,0-1-1 0 0,2 3 1 0 0,1 0 40 0 0,1 1 0 0 0,0-1-1 0 0,0-1 1 0 0,8 5 0 0 0,5 4 225 0 0,-17-12-208 0 0,0 1 1 0 0,0 0-1 0 0,0 0 0 0 0,0 0 0 0 0,0 0 0 0 0,0 0 1 0 0,-1 0-1 0 0,1 0 0 0 0,-1 0 0 0 0,1 1 1 0 0,-1-1-1 0 0,0 1 0 0 0,0-1 0 0 0,0 1 0 0 0,0-1 1 0 0,0 1-1 0 0,0 3 0 0 0,-1-2 7 0 0,0 1 0 0 0,0-1-1 0 0,0 0 1 0 0,-1 0 0 0 0,1 0-1 0 0,-1 0 1 0 0,0 0 0 0 0,0 0 0 0 0,-1 0-1 0 0,-2 5 1 0 0,-3 5 61 0 0,-1 0 0 0 0,-1-1 0 0 0,0 0 0 0 0,-20 21 0 0 0,19-23-79 0 0,-1-2-1 0 0,1 1 1 0 0,-1-2-1 0 0,-1 1 1 0 0,0-1-1 0 0,-14 6 1 0 0,-79 32-2581 0 0,101-46 1765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1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0 208 12440 0 0,'0'0'957'0'0,"4"-4"-586"0"0,43-21 7544 0 0,-35 16-7284 0 0,-1 0 0 0 0,0-1 0 0 0,-1 0 0 0 0,0-1-1 0 0,9-13 1 0 0,-13 16-364 0 0,0-1-1 0 0,0 0 0 0 0,-1 0 1 0 0,0-1-1 0 0,-1 0 0 0 0,0 1 1 0 0,5-20-1 0 0,-9 28-263 0 0,0 1 0 0 0,0 0 0 0 0,0-1 0 0 0,0 1 0 0 0,0-1 0 0 0,0 1 0 0 0,1 0 0 0 0,-1-1 0 0 0,0 1 0 0 0,0-1 0 0 0,0 1 0 0 0,0-1 0 0 0,0 1 0 0 0,-1 0 0 0 0,1-1 0 0 0,0 1 0 0 0,0-1 0 0 0,0 1 0 0 0,0 0 0 0 0,0-1 0 0 0,-1 1 0 0 0,1-1 0 0 0,0 1 0 0 0,0 0 0 0 0,0-1 0 0 0,-1 1 0 0 0,1 0 0 0 0,0-1 0 0 0,-1 1 0 0 0,0 0 43 0 0,1 0 0 0 0,-1-1 0 0 0,0 1 0 0 0,1 0-1 0 0,-1 0 1 0 0,0 0 0 0 0,1 0 0 0 0,-1 1 0 0 0,0-1 0 0 0,1 0 0 0 0,-1 0-1 0 0,0 0 1 0 0,1 0 0 0 0,-1 1 0 0 0,-1 0 0 0 0,-19 13 1026 0 0,13-6-1059 0 0,0-1-1 0 0,1 2 1 0 0,0-1 0 0 0,1 1-1 0 0,-1 0 1 0 0,2 0 0 0 0,-1 1-1 0 0,1 0 1 0 0,1 0 0 0 0,0 0-1 0 0,-4 16 1 0 0,7-24-39 0 0,1-1 0 0 0,0 1 0 0 0,0-1 0 0 0,0 1 0 0 0,0 0 0 0 0,0-1 0 0 0,0 1 0 0 0,0-1 0 0 0,0 1 0 0 0,1 0 0 0 0,-1-1 0 0 0,1 1 0 0 0,-1-1 0 0 0,1 1 0 0 0,0-1 0 0 0,-1 1 0 0 0,1-1 0 0 0,0 0 0 0 0,0 1 0 0 0,0-1 0 0 0,0 0 0 0 0,0 0-1 0 0,0 0 1 0 0,0 0 0 0 0,1 0 0 0 0,-1 0 0 0 0,0 0 0 0 0,1 0 0 0 0,-1 0 0 0 0,1 0 0 0 0,-1-1 0 0 0,1 1 0 0 0,-1 0 0 0 0,1-1 0 0 0,-1 0 0 0 0,3 1 0 0 0,3 1-155 0 0,-1-1 0 0 0,1 0 0 0 0,-1-1 0 0 0,1 1 0 0 0,0-1-1 0 0,-1-1 1 0 0,11-1 0 0 0,-1-1-796 0 0,-1-2 0 0 0,0 0-1 0 0,-1 0 1 0 0,1-2 0 0 0,-1 0-1 0 0,-1 0 1 0 0,1-1 0 0 0,-1-1-1 0 0,0 0 1 0 0,-1-1 0 0 0,0-1 0 0 0,14-15-1 0 0,-22 20 1315 0 0,0 0 0 0 0,0 0-1 0 0,3-8 1 0 0,2-1 12193 0 0,-12 29-11298 0 0,-59 157 840 0 0,58-161-2499 0 0,-1 1 0 0 0,-6 9 0 0 0,9-16 205 0 0,0-1-1 0 0,-1 1 0 0 0,1-1 0 0 0,-1 1 1 0 0,0-1-1 0 0,0 0 0 0 0,0 0 1 0 0,-6 3-1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1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1 23007 0 0,'0'0'1058'0'0,"0"13"380"0"0,5 9-1090 0 0,-1 1-1 0 0,-1 0 0 0 0,-2-1 1 0 0,0 1-1 0 0,-3 29 0 0 0,-19 113 1460 0 0,21-161-1703 0 0,-5 27-70 0 0,4-17-546 0 0,-1-1 1 0 0,-1 1 0 0 0,0 0-1 0 0,-9 23 1 0 0,6-27-2470 0 0</inkml:trace>
  <inkml:trace contextRef="#ctx0" brushRef="#br0" timeOffset="1">0 218 23039 0 0,'3'-14'1024'0'0,"-3"9"200"0"0,2-3-976 0 0,8 3-248 0 0,-2-2 0 0 0,9 2 0 0 0,2 5 336 0 0,1-6 16 0 0,0 6 8 0 0,0 0 0 0 0,2 4-272 0 0,1-2-88 0 0,2 0 0 0 0,1 3 0 0 0,-5 2-656 0 0,2 2-184 0 0,-3-7-40 0 0,0 3-9071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2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63 4608 0 0,'1'-7'106'0'0,"0"0"-66"0"0,-7-17 795 0 0,2-1 18510 0 0,4 31-18629 0 0,12 105-414 0 0,12 65 265 0 0,-11-142-63 0 0,-12-33-482 0 0,-1-1-1 0 0,1 1 1 0 0,-1-1 0 0 0,1 1-1 0 0,0-1 1 0 0,-1 0 0 0 0,1 0-1 0 0,0 1 1 0 0,-1-1 0 0 0,1 0-1 0 0,0 0 1 0 0,-1 1-1 0 0,1-1 1 0 0,0 0 0 0 0,-1 0-1 0 0,1 0 1 0 0,0 0 0 0 0,-1 0-1 0 0,1 0 1 0 0,0 0 0 0 0,-1 0-1 0 0,1-1 1 0 0,0 1 0 0 0,-1 0-1 0 0,2-1 1 0 0,0 0 16 0 0,1 0 0 0 0,-1 0 0 0 0,0-1 0 0 0,0 1 0 0 0,1-1 0 0 0,-1 0 0 0 0,0 1 0 0 0,-1-1 1 0 0,1 0-1 0 0,0 0 0 0 0,0-1 0 0 0,1-2 0 0 0,17-34 223 0 0,-14 28-184 0 0,19-45 131 0 0,20-38 620 0 0,-42 94-745 0 0,-1 5-84 0 0,1 6-6 0 0,5 58 135 0 0,1 9-188 0 0,-7-69 44 0 0,0 0 1 0 0,1-1 0 0 0,0 0-1 0 0,0 1 1 0 0,1-1-1 0 0,0 0 1 0 0,0-1 0 0 0,10 15-1 0 0,-12-20 38 0 0,0 0-1 0 0,0 0 0 0 0,0 0 1 0 0,0 0-1 0 0,0 0 0 0 0,0 0 1 0 0,0 0-1 0 0,1-1 0 0 0,-1 1 1 0 0,1-1-1 0 0,-1 0 0 0 0,1 0 1 0 0,-1 0-1 0 0,1 0 0 0 0,0 0 0 0 0,-1 0 1 0 0,1-1-1 0 0,0 1 0 0 0,0-1 1 0 0,0 0-1 0 0,0 0 0 0 0,-1 0 1 0 0,1 0-1 0 0,0 0 0 0 0,0-1 1 0 0,0 1-1 0 0,-1-1 0 0 0,1 0 1 0 0,0 0-1 0 0,-1 0 0 0 0,5-2 1 0 0,-1 0 49 0 0,-1-1 1 0 0,1 1 0 0 0,-1-1 0 0 0,0 0 0 0 0,-1 0-1 0 0,1 0 1 0 0,-1-1 0 0 0,0 0 0 0 0,0 0-1 0 0,0 0 1 0 0,-1 0 0 0 0,6-11 0 0 0,0-5 24 0 0,-1 0 1 0 0,8-30 0 0 0,-10 29-1887 0 0,15-35 1 0 0,-16 49-160 0 0,1 3-377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2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98 13824 0 0,'0'0'1061'0'0,"-1"1"-692"0"0,-5 0 96 0 0,0 1-1 0 0,0 1 0 0 0,0-1 1 0 0,0 1-1 0 0,1 0 0 0 0,-1 0 1 0 0,1 1-1 0 0,0 0 0 0 0,0 0 1 0 0,1 0-1 0 0,-1 0 0 0 0,1 1 1 0 0,0 0-1 0 0,0 0 0 0 0,0 0 1 0 0,0 0-1 0 0,1 0 0 0 0,-3 7 1 0 0,4-5-190 0 0,0 0 0 0 0,0 0 1 0 0,0 0-1 0 0,1 0 0 0 0,0 0 1 0 0,1 0-1 0 0,-1 8 0 0 0,2-13-240 0 0,-1-1 0 0 0,0 1 0 0 0,0 0-1 0 0,1 0 1 0 0,-1 0 0 0 0,1 0 0 0 0,0-1 0 0 0,-1 1 0 0 0,1 0-1 0 0,0-1 1 0 0,0 1 0 0 0,0-1 0 0 0,0 1 0 0 0,0-1 0 0 0,0 1-1 0 0,1-1 1 0 0,-1 0 0 0 0,0 1 0 0 0,1-1 0 0 0,-1 0 0 0 0,1 0-1 0 0,-1 0 1 0 0,1 0 0 0 0,0 0 0 0 0,-1 0 0 0 0,1-1 0 0 0,0 1-1 0 0,0-1 1 0 0,0 1 0 0 0,-1-1 0 0 0,1 1 0 0 0,2-1-1 0 0,-1 0 4 0 0,1 1-1 0 0,-1-1 1 0 0,0 0-1 0 0,0 0 1 0 0,1-1-1 0 0,-1 1 1 0 0,0-1-1 0 0,0 1 1 0 0,0-1-1 0 0,0 0 1 0 0,0 0-1 0 0,0-1 1 0 0,0 1-1 0 0,3-2 1 0 0,-1 0-18 0 0,-1-1-1 0 0,1 1 1 0 0,-1-1 0 0 0,0 0 0 0 0,0 0 0 0 0,-1 0 0 0 0,6-7 0 0 0,1-6-378 0 0,-1 1 0 0 0,-1-1 1 0 0,10-31-1 0 0,-14 41-573 0 0,-1 1 0 0 0,1-1-1 0 0,0 1 1 0 0,0 0 0 0 0,0 0-1 0 0,1 0 1 0 0,8-8 0 0 0,7-8-2469 0 0,-12 15 1251 0 0,-7 6 1542 0 0,0 2 530 0 0,1 0 261 0 0,0 1 0 0 0,0-1 1 0 0,-1 1-1 0 0,1-1 0 0 0,-1 1 1 0 0,1-1-1 0 0,-1 1 1 0 0,1 0-1 0 0,-1 0 0 0 0,0 0 1 0 0,0 0-1 0 0,0-1 0 0 0,0 2 1 0 0,1 1-1 0 0,0 3 755 0 0,-1 0 0 0 0,1 1 0 0 0,-1 6 1 0 0,4 16 2208 0 0,-7-22 2487 0 0,1-13-4433 0 0,1-12-970 0 0,1-19 136 0 0,-1 32-811 0 0,1 0 0 0 0,1-1 0 0 0,-1 1 0 0 0,0 0 0 0 0,1 0-1 0 0,0 0 1 0 0,0 0 0 0 0,0 1 0 0 0,1-1 0 0 0,3-4 0 0 0,1-1-2345 0 0,1 1 0 0 0,16-12 0 0 0,-13 10-4525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17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17047 0 0,'1'-3'221'0'0,"1"1"0"0"0,0 0 0 0 0,0 0-1 0 0,0 0 1 0 0,1 0 0 0 0,-1 1-1 0 0,0-1 1 0 0,1 0 0 0 0,-1 1-1 0 0,4-2 1 0 0,30-10 1866 0 0,-15 6-471 0 0,60-28 1017 0 0,-25 10-850 0 0,-52 24-1861 0 0,-1-1 1 0 0,1 1 0 0 0,-1 0 0 0 0,1 0-1 0 0,0 0 1 0 0,3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3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3680 0 0,'0'0'284'0'0,"-11"15"3294"0"0,9-12-1647 0 0,0 0-1 0 0,1 0 0 0 0,-1 0 1 0 0,1 0-1 0 0,-2 6 0 0 0,2-7-1345 0 0,1 0 0 0 0,0 0 1 0 0,-1 0-1 0 0,1 0 0 0 0,0 1 0 0 0,0-1 0 0 0,0 0 0 0 0,1 3 1 0 0,0-2-422 0 0,-1-1-1 0 0,1 1 1 0 0,0-1 0 0 0,0 0 0 0 0,0 0 0 0 0,1 0 0 0 0,-1 0 0 0 0,0 0 0 0 0,1 0 0 0 0,0 0 0 0 0,-1 0 0 0 0,1 0 0 0 0,0 0 0 0 0,0-1 0 0 0,0 1 0 0 0,0-1 0 0 0,0 0 0 0 0,4 2 0 0 0,31 14 1402 0 0,-29-14-1400 0 0,1 0-1 0 0,-1 1 1 0 0,0 0-1 0 0,0 1 1 0 0,8 5-1 0 0,-14-8-124 0 0,0 0 0 0 0,0 0-1 0 0,0 0 1 0 0,0 0 0 0 0,-1 0 0 0 0,1 1-1 0 0,-1-1 1 0 0,1 0 0 0 0,-1 1 0 0 0,0-1-1 0 0,0 1 1 0 0,0 0 0 0 0,0-1 0 0 0,0 1-1 0 0,-1 0 1 0 0,1 0 0 0 0,-1-1 0 0 0,0 1-1 0 0,0 0 1 0 0,0 0 0 0 0,0 2 0 0 0,-1 4-11 0 0,0 0-1 0 0,0-1 1 0 0,-1 1 0 0 0,0-1 0 0 0,-7 16 0 0 0,8-21-111 0 0,-1 0 1 0 0,1 0 0 0 0,-1 0-1 0 0,1 0 1 0 0,-1-1 0 0 0,0 1-1 0 0,0-1 1 0 0,0 1 0 0 0,0-1-1 0 0,-1 0 1 0 0,1 0 0 0 0,-1 0-1 0 0,1 0 1 0 0,-1 0-1 0 0,0 0 1 0 0,1-1 0 0 0,-1 0-1 0 0,0 1 1 0 0,-4 0 0 0 0,6-2-15 0 0,0 1-1 0 0,0-1 1 0 0,1 0 0 0 0,-1 0 0 0 0,0 0 0 0 0,0 0 0 0 0,1 0-1 0 0,-1 0 1 0 0,0 0 0 0 0,1 0 0 0 0,-1-1 0 0 0,0 1 0 0 0,0 0-1 0 0,1 0 1 0 0,-1-1 0 0 0,0 1 0 0 0,1 0 0 0 0,-1-1 0 0 0,0 1-1 0 0,1-1 1 0 0,-1 1 0 0 0,1 0 0 0 0,-1-1 0 0 0,0 0 0 0 0,0-1-275 0 0,-1 0 1 0 0,1 1 0 0 0,0-1 0 0 0,1 0 0 0 0,-1 0-1 0 0,0 0 1 0 0,0 0 0 0 0,1 0 0 0 0,-1-2-1 0 0,-1-5-1651 0 0,1-1 1 0 0,0-19-1 0 0,1 25 1762 0 0,3-27-2810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3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21 5064 0 0,'0'-1'-13'0'0,"0"0"0"0"0,0 0-1 0 0,0 0 1 0 0,0 0 0 0 0,1 0 0 0 0,-1 0 0 0 0,0 0 0 0 0,1 0-1 0 0,-1 0 1 0 0,0 0 0 0 0,5-5 3536 0 0,-4 6-3018 0 0,-1-1 0 0 0,1 1 1 0 0,-1 0-1 0 0,1-1 0 0 0,0 1 0 0 0,-1 0 0 0 0,1 0 1 0 0,0-1-1 0 0,0 1 0 0 0,-1 0 0 0 0,1 0 0 0 0,0 0 0 0 0,1 0 1 0 0,-1 0 365 0 0,0 0 0 0 0,1 0 0 0 0,-1 0 0 0 0,0 0 1 0 0,1 1-1 0 0,-1-1 0 0 0,0 0 0 0 0,0 1 1 0 0,1-1-1 0 0,-1 1 0 0 0,2 1 0 0 0,6 7-1302 0 0,-3 3 781 0 0,0 0 0 0 0,-1 0 0 0 0,0 1 0 0 0,-1-1 0 0 0,-1 1 0 0 0,3 20 0 0 0,-4-25-252 0 0,27 179 452 0 0,-22-137-544 0 0,-7-49-45 0 0,1 6-404 0 0,0 0-1 0 0,0 0 0 0 0,-1 0 0 0 0,0 0 0 0 0,0 1 0 0 0,-2 8 1 0 0,2-11-1092 0 0</inkml:trace>
  <inkml:trace contextRef="#ctx0" brushRef="#br0" timeOffset="1">1 205 20615 0 0,'0'0'2299'0'0,"1"-1"-1768"0"0,10-4-4 0 0,0 0 1 0 0,0 1 0 0 0,0 0 0 0 0,1 1-1 0 0,19-3 1 0 0,-20 4-702 0 0,21-3-112 0 0,-11 2-6492 0 0,-2 1-1531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5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2760 0 0,'0'0'12786'0'0,"11"10"-6891"0"0,-4-9-4960 0 0,-1 0 0 0 0,1-1 0 0 0,-1 0 0 0 0,1 0 1 0 0,9-1-1 0 0,5 0-381 0 0,27-4 720 0 0,-18-4-1111 0 0,-12 3-119 0 0,-8 3-140 0 0,0-1 0 0 0,0-1 0 0 0,-1 1 0 0 0,12-9 0 0 0,0 1-1952 0 0,-5-4-2841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49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20 452 8864 0 0,'0'0'110'0'0,"-1"0"1"0"0,0 0-1 0 0,0 0 0 0 0,0 0 1 0 0,1 0-1 0 0,-1 0 1 0 0,0 0-1 0 0,0 0 0 0 0,0 0 1 0 0,1 0-1 0 0,-1 0 1 0 0,0 1-1 0 0,0-1 1 0 0,1 0-1 0 0,-1 1 0 0 0,0-1 1 0 0,1 1-1 0 0,-1-1 1 0 0,0 1-1 0 0,1-1 0 0 0,-1 1 1 0 0,1-1-1 0 0,-1 1 1 0 0,0-1-1 0 0,0 3 2258 0 0,1 11 4369 0 0,0-14-6648 0 0,0 0 0 0 0,0 0 0 0 0,0 0 0 0 0,1 1 0 0 0,-1-1 0 0 0,0 0 0 0 0,0 0 0 0 0,0 0 0 0 0,0 1 0 0 0,0-1 0 0 0,1 0 0 0 0,-1 0 0 0 0,0 0 0 0 0,0 0 0 0 0,0 1 0 0 0,1-1 0 0 0,-1 0 0 0 0,0 0 0 0 0,0 0 0 0 0,0 0 0 0 0,1 0 0 0 0,-1 0 0 0 0,0 0 0 0 0,0 0 0 0 0,1 0 0 0 0,-1 0 0 0 0,0 0 0 0 0,0 0 0 0 0,1 0 0 0 0,-1 0 0 0 0,0 0 0 0 0,0 0 0 0 0,1 0 0 0 0,-1 0 0 0 0,0 0 0 0 0,1 0 0 0 0,6-9 1032 0 0,3-13-583 0 0,7-58 596 0 0,39-113 1 0 0,-46 167-1002 0 0,0-3 127 0 0,22-43 0 0 0,-25 58-174 0 0,-4 10-46 0 0,-1-1 1 0 0,0 1-1 0 0,1 0 1 0 0,5-6-1 0 0,-8 9-39 0 0,0 1 0 0 0,1-1 0 0 0,-1 1 1 0 0,0 0-1 0 0,1 0 0 0 0,-1-1 0 0 0,0 1 0 0 0,1 0 0 0 0,-1-1 0 0 0,0 1 0 0 0,1 0 0 0 0,-1 0 0 0 0,1 0 1 0 0,-1 0-1 0 0,0-1 0 0 0,1 1 0 0 0,-1 0 0 0 0,1 0 0 0 0,-1 0 0 0 0,1 0 0 0 0,-1 0 0 0 0,1 0 0 0 0,-1 0 1 0 0,1 0-1 0 0,-1 0 0 0 0,0 0 0 0 0,1 0 0 0 0,-1 0 0 0 0,1 1 0 0 0,-1-1 0 0 0,1 0 0 0 0,-1 0 0 0 0,0 0 1 0 0,1 1-1 0 0,-1-1 0 0 0,0 0 0 0 0,1 0 0 0 0,-1 1 0 0 0,1-1 0 0 0,-1 0 0 0 0,0 1 0 0 0,0-1 0 0 0,1 0 0 0 0,-1 1 1 0 0,0-1-1 0 0,0 0 0 0 0,1 1 0 0 0,-1-1 0 0 0,0 1 0 0 0,0 0 0 0 0,2 2 2 0 0,0 0 1 0 0,-1 1-1 0 0,0-1 0 0 0,0 0 1 0 0,1 6-1 0 0,6 55-3 0 0,0 82 0 0 0,-3-32 0 0 0,1-87 0 0 0,-2-14 0 0 0,-4-12 0 0 0,0-1 0 0 0,0 0 0 0 0,0 0 0 0 0,0 0 0 0 0,0 0 0 0 0,0 0 0 0 0,0 0 0 0 0,0 0 0 0 0,0 0 0 0 0,0 0 0 0 0,0 0 0 0 0,0 0 0 0 0,0 1 0 0 0,0-1 0 0 0,1 0 0 0 0,-1 0 0 0 0,0 0 0 0 0,0 0 0 0 0,0 0 0 0 0,0 0 0 0 0,0 0 0 0 0,0 0 0 0 0,0 0 0 0 0,0 0 0 0 0,0 0 0 0 0,0 0 0 0 0,0 0 1 0 0,0 0-1 0 0,0 0 0 0 0,0 0 0 0 0,1 0 0 0 0,-1 0 0 0 0,0 0 0 0 0,0 0 0 0 0,0 0 0 0 0,0 0 0 0 0,0 0 0 0 0,0 0 0 0 0,0 0 0 0 0,0 0 0 0 0,0 0 0 0 0,0 0 0 0 0,0 0 0 0 0,1 0 0 0 0,-1 0 0 0 0,0 0 0 0 0,0 0 0 0 0,0 0 0 0 0,0 0 0 0 0,0 0 0 0 0,5-5-2 0 0,2-6 15 0 0,1-10 9 0 0,0-1 1 0 0,-2 0-1 0 0,4-23 1 0 0,8-25 11 0 0,-11 46-12 0 0,2-5 133 0 0,15-33-1 0 0,-21 55-128 0 0,1-1 0 0 0,0 0 1 0 0,1 1-1 0 0,-1 0 0 0 0,1 0 0 0 0,1 1 0 0 0,0-1 0 0 0,0 1 0 0 0,6-6 0 0 0,-11 12-23 0 0,-1 0 0 0 0,0 0 0 0 0,1-1 0 0 0,-1 1 0 0 0,0 0 0 0 0,0 0 0 0 0,1 0 0 0 0,-1-1 0 0 0,0 1 0 0 0,1 0 0 0 0,-1 0 0 0 0,0 0 0 0 0,1 0 0 0 0,-1 0 0 0 0,0 0 0 0 0,1 0 0 0 0,-1 0 0 0 0,1-1 0 0 0,-1 1 0 0 0,0 1 0 0 0,1-1 0 0 0,-1 0 0 0 0,0 0 1 0 0,1 0-1 0 0,-1 0 0 0 0,0 0 0 0 0,1 0 0 0 0,-1 0 0 0 0,0 0 0 0 0,1 0 0 0 0,-1 1 0 0 0,0-1 0 0 0,1 0 0 0 0,-1 0 0 0 0,0 0 0 0 0,0 1 0 0 0,1-1 0 0 0,-1 0 0 0 0,0 1 0 0 0,0-1 0 0 0,1 0 0 0 0,-1 0 0 0 0,0 1 0 0 0,1 0 8 0 0,1 2-4 0 0,0 0 1 0 0,1 0-1 0 0,-1 0 0 0 0,0 1 0 0 0,-1-1 1 0 0,1 1-1 0 0,0-1 0 0 0,-1 1 1 0 0,0 0-1 0 0,0 0 0 0 0,0-1 0 0 0,0 1 1 0 0,0 7-1 0 0,0 6 33 0 0,-2 29 0 0 0,1-45-38 0 0,-11 99 143 0 0,3-26-34 0 0,0-8-57 0 0,4-40-157 0 0,1 1-1 0 0,1 0 1 0 0,3 45-1 0 0,-1-69-108 0 0,0 0 0 0 0,1 0 1 0 0,-1 0-1 0 0,1 0 0 0 0,0 1 0 0 0,3 4 0 0 0,-2-8-112 0 0,0-1 0 0 0,0 1 0 0 0,0-1-1 0 0,0 0 1 0 0,0 0 0 0 0,0 0-1 0 0,0 0 1 0 0,2-1 0 0 0,25-20-2948 0 0,-13 7 1601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0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61 4144 0 0,'-11'2'15154'0'0,"2"0"-13130"0"0,8-1-1915 0 0,0 0-1 0 0,0-1 0 0 0,0 1 1 0 0,0 0-1 0 0,0-1 1 0 0,0 1-1 0 0,0 0 1 0 0,0 0-1 0 0,0 0 1 0 0,0 0-1 0 0,0 0 1 0 0,1 0-1 0 0,-1 0 1 0 0,0 0-1 0 0,1 0 1 0 0,-1 0-1 0 0,0 0 1 0 0,1 1-1 0 0,0-1 1 0 0,-1 0-1 0 0,1 2 1 0 0,-1 1-25 0 0,1 1 0 0 0,0-1 0 0 0,0 1 0 0 0,1 7 0 0 0,0 5 16 0 0,0-10-23 0 0,0 0 1 0 0,1 0 0 0 0,-1 0 0 0 0,2-1-1 0 0,-1 1 1 0 0,1-1 0 0 0,0 0 0 0 0,4 7 0 0 0,11 11 424 0 0,-17-24-458 0 0,0 0 0 0 0,1 0 0 0 0,-1 0-1 0 0,0 0 1 0 0,0 0 0 0 0,0 0 0 0 0,0 0-1 0 0,0 0 1 0 0,0 0 0 0 0,0-1 0 0 0,0 1-1 0 0,0 0 1 0 0,0-1 0 0 0,0 1 0 0 0,0-1-1 0 0,2 0 1 0 0,1-3 145 0 0,-1 0 0 0 0,0 0 0 0 0,0 0 0 0 0,0 0 0 0 0,0-1 0 0 0,0 1 0 0 0,-1-1 1 0 0,4-9-1 0 0,9-18 581 0 0,-11 22-540 0 0,-3 8-115 0 0,-1 0-1 0 0,1 0 1 0 0,0 1 0 0 0,-1-1-1 0 0,1 0 1 0 0,0 0-1 0 0,0 1 1 0 0,0-1 0 0 0,3-2-1 0 0,-3 6-101 0 0,1 0 0 0 0,-1 0 0 0 0,1 1 1 0 0,-1-1-1 0 0,0 0 0 0 0,0 1 0 0 0,0-1 0 0 0,0 1 0 0 0,0-1 0 0 0,0 4 0 0 0,0-3 16 0 0,0 1-83 0 0,0 0-1 0 0,0 0 1 0 0,1 0-1 0 0,0-1 0 0 0,-1 1 1 0 0,1 0-1 0 0,0-1 0 0 0,4 5 1 0 0,-5-7-36 0 0,-1 0 0 0 0,1-1 1 0 0,0 1-1 0 0,0-1 0 0 0,-1 1 1 0 0,1-1-1 0 0,0 1 0 0 0,0-1 0 0 0,0 1 1 0 0,0-1-1 0 0,0 0 0 0 0,-1 1 1 0 0,1-1-1 0 0,0 0 0 0 0,0 0 1 0 0,1 0-1 0 0,0 0-98 0 0,0 0-1 0 0,0 0 1 0 0,0-1 0 0 0,-1 1-1 0 0,1-1 1 0 0,0 1 0 0 0,0-1 0 0 0,-1 0-1 0 0,1 1 1 0 0,0-1 0 0 0,1-2 0 0 0,9-3-413 0 0,-1-2 1 0 0,0 1-1 0 0,0-2 1 0 0,-1 1-1 0 0,0-1 1 0 0,-1-1 0 0 0,0 0-1 0 0,12-17 1 0 0,-17 21 71 0 0,-2 3 418 0 0,0 1 0 0 0,-1-1 0 0 0,1 1 0 0 0,-1-1 0 0 0,1 1 0 0 0,-1-1 0 0 0,0 0 0 0 0,0 0 0 0 0,0 1-1 0 0,-1-1 1 0 0,1 0 0 0 0,-1 0 0 0 0,1 0 0 0 0,-1-6 0 0 0,-1-4 516 0 0,1 12-47 0 0,0-1-1 0 0,0 1 0 0 0,0 0 1 0 0,0-1-1 0 0,-1 1 0 0 0,1 0 1 0 0,0-1-1 0 0,-1 1 0 0 0,1 0 1 0 0,-3-5 4528 0 0,4 6-4844 0 0,0 0 0 0 0,-1 1 0 0 0,1-1 0 0 0,0 0 0 0 0,0 1 0 0 0,-1-1 0 0 0,1 1 0 0 0,0-1 0 0 0,-1 1 0 0 0,1-1 0 0 0,0 1 0 0 0,-1 0 0 0 0,1-1 0 0 0,-1 1 0 0 0,1 0 0 0 0,-1-1 0 0 0,1 1 0 0 0,-1 0 0 0 0,0 0 0 0 0,1-1 0 0 0,-1 1 0 0 0,1 1 0 0 0,4 21 604 0 0,-4-18-490 0 0,1 6-83 0 0,-1 0-1 0 0,-1-1 0 0 0,0 1 1 0 0,0 0-1 0 0,-1 0 1 0 0,0-1-1 0 0,-1 1 1 0 0,-5 18-1 0 0,5-17-309 0 0,0 1 0 0 0,1-1-1 0 0,0 24 1 0 0,1-26-1174 0 0,14-26-2593 0 0,-6 2 1162 0 0,0-1-4767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0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5064 0 0,'0'0'389'0'0,"5"6"298"0"0,-1-1 1506 0 0,0 0-1 0 0,-1 0 1 0 0,1 0 0 0 0,2 9-1 0 0,-2-5-518 0 0,-1-1 0 0 0,3 14-1 0 0,-2 2-1207 0 0,1 34 0 0 0,0-4 436 0 0,-2-6-260 0 0,-3-16-2284 0 0,3-12-3797 0 0,0-7-2080 0 0</inkml:trace>
  <inkml:trace contextRef="#ctx0" brushRef="#br0" timeOffset="1">0 218 17503 0 0,'0'0'2896'0'0,"12"0"-1760"0"0,-1 0 40 0 0,3-2 8 0 0,3-2-944 0 0,3 2-240 0 0,0 2 64 0 0,5 2-64 0 0,0 2-768 0 0,3 0-160 0 0,3-1-40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1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 4608 0 0,'0'0'353'0'0,"-1"1"-231"0"0,-1 12 3629 0 0,0 0 1 0 0,1 16 0 0 0,5 57-1023 0 0,1-5-2715 0 0,-16 146 1698 0 0,8-212-1021 0 0,0 0 1 0 0,0 0 0 0 0,-10 25-1 0 0,12-39-355 0 0,-8-15 584 0 0,5 1-762 0 0,0 0-1 0 0,0-1 0 0 0,1 0 1 0 0,1 0-1 0 0,0 0 1 0 0,0-23-1 0 0,3 8 1 0 0,0 0 0 0 0,8-36 0 0 0,-4 39 280 0 0,2-1-1 0 0,17-46 0 0 0,-18 59-266 0 0,0 1 0 0 0,1-1 0 0 0,0 1 0 0 0,2 0 0 0 0,-1 1 0 0 0,16-17 0 0 0,-21 26-144 0 0,-1 1-1 0 0,1 0 1 0 0,-1-1-1 0 0,1 1 1 0 0,0 1-1 0 0,0-1 1 0 0,0 0-1 0 0,0 1 1 0 0,0-1-1 0 0,0 1 0 0 0,0 0 1 0 0,0 0-1 0 0,1 0 1 0 0,-1 0-1 0 0,5 0 1 0 0,-6 1-14 0 0,0 0-1 0 0,0 0 1 0 0,0 1 0 0 0,0-1 0 0 0,0 0 0 0 0,0 1 0 0 0,0 0 0 0 0,-1-1 0 0 0,1 1-1 0 0,0 0 1 0 0,0 0 0 0 0,0 0 0 0 0,-1 0 0 0 0,1 0 0 0 0,-1 0 0 0 0,1 0-1 0 0,-1 1 1 0 0,1-1 0 0 0,-1 1 0 0 0,1-1 0 0 0,-1 1 0 0 0,0-1 0 0 0,0 1 0 0 0,0 0-1 0 0,0-1 1 0 0,1 4 0 0 0,0 2 0 0 0,1 0 1 0 0,-2-1-1 0 0,1 1 0 0 0,-1 0 0 0 0,0 0 0 0 0,0 0 1 0 0,-1 0-1 0 0,0 0 0 0 0,0 0 0 0 0,-1 0 1 0 0,0 0-1 0 0,-1 7 0 0 0,-2 1 36 0 0,0-1 0 0 0,-1 0-1 0 0,0 0 1 0 0,-12 21 0 0 0,11-23-17 0 0,-1 0 0 0 0,-1-1-1 0 0,0 0 1 0 0,-13 14 0 0 0,17-21-356 0 0,0 0 1 0 0,-1 0 0 0 0,1 0-1 0 0,-1-1 1 0 0,0 0 0 0 0,0 1-1 0 0,0-2 1 0 0,-1 1-1 0 0,1-1 1 0 0,-1 1 0 0 0,1-1-1 0 0,-9 1 1 0 0,13-3 143 0 0,1 0 0 0 0,-1 0 0 0 0,0 0 0 0 0,1 0 0 0 0,-1 0 0 0 0,0 0 0 0 0,1 0 0 0 0,-1 0 0 0 0,0 0 0 0 0,1-1 0 0 0,-1 1 0 0 0,1 0 0 0 0,-1-1 0 0 0,0 1 0 0 0,1 0 0 0 0,-1-1 0 0 0,1 1 0 0 0,-1 0 0 0 0,1-1 0 0 0,-1 1 0 0 0,1-1 0 0 0,-1 1 0 0 0,1-1 0 0 0,-1 1 0 0 0,1-2 0 0 0,-6-14-2569 0 0,10-3 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1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0 8288 0 0,'-33'32'1814'0'0,"17"-13"2120"0"0,0 1-1 0 0,-18 29 1 0 0,1 9-2732 0 0,31-54-1012 0 0,0 0 1 0 0,1 1-1 0 0,-1-1 1 0 0,1 1-1 0 0,0 0 1 0 0,0-1 0 0 0,0 1-1 0 0,1 0 1 0 0,-1 0-1 0 0,2 9 1 0 0,-1-14-162 0 0,1 0 8 0 0,1 0 0 0 0,-1 0 0 0 0,1 0 0 0 0,-1-1 0 0 0,1 1 0 0 0,-1-1 0 0 0,1 1 0 0 0,-1-1 0 0 0,2-1 1 0 0,3-2 53 0 0,0 0 0 0 0,-1 0 0 0 0,0-1 0 0 0,0 0 0 0 0,0 0 0 0 0,-1 0 0 0 0,7-9 0 0 0,0-5 384 0 0,10-20 1 0 0,4-7 427 0 0,-24 43-815 0 0,1 1-1 0 0,-1 0 1 0 0,1 0-1 0 0,0 0 1 0 0,-1 0-1 0 0,1 0 1 0 0,0 0-1 0 0,0 0 1 0 0,1 1-1 0 0,2-3 1 0 0,-5 4-65 0 0,1 0 0 0 0,-1 0 0 0 0,1-1 0 0 0,-1 1 0 0 0,1 0 1 0 0,-1 0-1 0 0,1 0 0 0 0,0 0 0 0 0,-1 0 0 0 0,1 0 0 0 0,-1 0 0 0 0,1 0 0 0 0,-1 0 0 0 0,1 0 0 0 0,0 0 0 0 0,-1 0 1 0 0,1 0-1 0 0,-1 1 0 0 0,2-1 0 0 0,-1 1-12 0 0,0-1 0 0 0,-1 1 0 0 0,1 0-1 0 0,0 0 1 0 0,0-1 0 0 0,-1 1 0 0 0,1 0 0 0 0,0 0 0 0 0,-1 0 0 0 0,1 0 0 0 0,-1 0-1 0 0,1 0 1 0 0,-1 0 0 0 0,1 1 0 0 0,17 65 75 0 0,-14-50-266 0 0,0-1 0 0 0,1 1 1 0 0,1-1-1 0 0,9 18 0 0 0,-14-32 38 0 0,0 0 0 0 0,0 0 0 0 0,0-1 0 0 0,0 1 0 0 0,1-1 0 0 0,-1 1 0 0 0,1-1 0 0 0,-1 1 0 0 0,1-1 0 0 0,-1 0 1 0 0,1 0-1 0 0,0 0 0 0 0,0 0 0 0 0,-1 0 0 0 0,1 0 0 0 0,2 0 0 0 0,-2 0-511 0 0,0-1-1 0 0,-1 1 1 0 0,1-1 0 0 0,0 0-1 0 0,0 0 1 0 0,-1 0 0 0 0,1 0-1 0 0,0 0 1 0 0,-1-1 0 0 0,1 1-1 0 0,0 0 1 0 0,2-2-1 0 0,11-5-7141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1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80 18719 0 0,'-13'0'1991'0'0,"10"0"-1810"0"0,1 1-1 0 0,0-1 1 0 0,-1 0 0 0 0,1 0-1 0 0,0 1 1 0 0,0-1 0 0 0,0 1-1 0 0,-1 0 1 0 0,1 0 0 0 0,0 0-1 0 0,-2 1 1 0 0,3-2-75 0 0,1 1 1 0 0,-1-1-1 0 0,1 1 0 0 0,-1-1 1 0 0,1 1-1 0 0,-1-1 0 0 0,1 1 1 0 0,0-1-1 0 0,-1 1 0 0 0,1 0 1 0 0,0-1-1 0 0,-1 1 0 0 0,1-1 1 0 0,0 1-1 0 0,0 0 0 0 0,0-1 1 0 0,0 1-1 0 0,-1 0 0 0 0,1-1 1 0 0,0 1-1 0 0,0 0 0 0 0,0-1 1 0 0,0 1-1 0 0,0 0 0 0 0,1-1 1 0 0,-1 1-1 0 0,0 0 0 0 0,0-1 1 0 0,0 1-1 0 0,0-1 0 0 0,1 1 1 0 0,-1 0-1 0 0,0-1 0 0 0,1 1 1 0 0,-1-1-1 0 0,0 1 1 0 0,1-1-1 0 0,-1 1 0 0 0,1-1 1 0 0,0 2-1 0 0,7 6 79 0 0,0 1 0 0 0,11 9 0 0 0,-11-12-2 0 0,0 1 1 0 0,-1 0-1 0 0,9 13 1 0 0,-13-16-127 0 0,0 1-1 0 0,-1-1 1 0 0,1 1-1 0 0,-1 0 0 0 0,0 0 1 0 0,-1 0-1 0 0,1 0 1 0 0,-1 0-1 0 0,0 1 1 0 0,-1-1-1 0 0,1 6 1 0 0,-1-8-58 0 0,0 1 1 0 0,0-1 0 0 0,0 1 0 0 0,-1-1-1 0 0,1 1 1 0 0,-1-1 0 0 0,0 1-1 0 0,0-1 1 0 0,0 0 0 0 0,-1 1-1 0 0,1-1 1 0 0,-1 0 0 0 0,1 0-1 0 0,-1 0 1 0 0,0 0 0 0 0,-1 0-1 0 0,-3 4 1 0 0,5-7-70 0 0,1 1 1 0 0,-1-1-1 0 0,0 0 0 0 0,1 1 0 0 0,-1-1 0 0 0,0 0 1 0 0,0 0-1 0 0,1 1 0 0 0,-1-1 0 0 0,0 0 0 0 0,0 0 1 0 0,1 0-1 0 0,-1 0 0 0 0,0 0 0 0 0,0 0 1 0 0,0 0-1 0 0,1 0 0 0 0,-1 0 0 0 0,0 0 0 0 0,0-1 1 0 0,-1 1-1 0 0,2-1-227 0 0,-1 1 0 0 0,0 0 1 0 0,0-1-1 0 0,0 1 1 0 0,1-1-1 0 0,-1 1 0 0 0,0-1 1 0 0,0 1-1 0 0,1-1 0 0 0,-1 1 1 0 0,1-1-1 0 0,-2-1 0 0 0</inkml:trace>
  <inkml:trace contextRef="#ctx0" brushRef="#br0" timeOffset="1">308 0 5064 0 0,'0'2'232'0'0,"-4"26"957"0"0,-10 7 11152 0 0,2-4-2382 0 0,9-10-10194 0 0,3-17 388 0 0,1 0 1 0 0,-1 0-1 0 0,1 0 1 0 0,1-1-1 0 0,-1 1 1 0 0,0 0-1 0 0,1-1 1 0 0,0 1-1 0 0,0-1 1 0 0,0 0-1 0 0,0 0 1 0 0,0 0-1 0 0,1 0 1 0 0,-1 0-1 0 0,4 3 1 0 0,-3-3-122 0 0,0-1 1 0 0,-1 1 0 0 0,1 0-1 0 0,-1 0 1 0 0,0 0-1 0 0,0 0 1 0 0,0 0-1 0 0,0 0 1 0 0,-1 1 0 0 0,1-1-1 0 0,-1 1 1 0 0,0-1-1 0 0,0 1 1 0 0,0-1-1 0 0,0 5 1 0 0,-1-2-347 0 0,-1-1 0 0 0,0 1-1 0 0,0 0 1 0 0,0-1 0 0 0,-1 1 0 0 0,0-1-1 0 0,0 1 1 0 0,0-1 0 0 0,-1 0 0 0 0,0 0-1 0 0,0 0 1 0 0,-4 5 0 0 0,2 1-961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2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5064 0 0,'-12'0'16966'0'0,"10"7"-16549"0"0,1 0-1 0 0,0 0 1 0 0,0 0 0 0 0,1 0 0 0 0,0 0-1 0 0,0 0 1 0 0,2 12 0 0 0,-1-6-216 0 0,8 98 119 0 0,29 134 0 0 0,-37-239-391 0 0,0 0-219 0 0,0 0 0 0 0,0-1 0 0 0,1 1-1 0 0,0 0 1 0 0,0-1 0 0 0,0 1-1 0 0,0-1 1 0 0,7 10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18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0 12896 0 0,'-9'7'1088'0'0,"8"-6"-1055"0"0,0 0 1 0 0,0-1 0 0 0,0 1-1 0 0,0 0 1 0 0,0 0 0 0 0,0 0 0 0 0,0 0-1 0 0,1 0 1 0 0,-1 0 0 0 0,0 0 0 0 0,1 0-1 0 0,-1 0 1 0 0,1 0 0 0 0,-1 0-1 0 0,1 0 1 0 0,-1 2 0 0 0,-10 51 7344 0 0,3 27-4119 0 0,1-5-2902 0 0,-62 406-355 0 0,48-337 18 0 0,-2-7 238 0 0,-10 85-227 0 0,24-148 125 0 0,1-13 368 0 0,3 1 1 0 0,4 105-1 0 0,19-29 260 0 0,-13-113-580 0 0,2-1 0 0 0,0-1 0 0 0,15 35 0 0 0,-20-55-173 0 0,0-1-1 0 0,-1 1 1 0 0,1-1 0 0 0,0 0-1 0 0,1 0 1 0 0,-1 0 0 0 0,1 0-1 0 0,-1 0 1 0 0,1 0 0 0 0,0-1-1 0 0,0 1 1 0 0,0-1-1 0 0,0 0 1 0 0,7 4 0 0 0,-4-4 17 0 0,0 0 0 0 0,1 0-1 0 0,-1-1 1 0 0,1 1 0 0 0,-1-2 0 0 0,1 1 0 0 0,12-1 0 0 0,20 6-1688 0 0,-22-3 685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2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31 18631 0 0,'0'0'900'0'0,"2"0"-389"0"0,30-2 27 0 0,35-5 1 0 0,14-2 603 0 0,-40 3-719 0 0,-25 4-204 0 0,25-2 0 0 0,-37 4-316 0 0,0 0 0 0 0,0 0-1 0 0,0 1 1 0 0,0-1 0 0 0,0 1 0 0 0,0 0-1 0 0,0 0 1 0 0,0 0 0 0 0,0 1 0 0 0,0 0 0 0 0,3 2-1 0 0,2 3-1876 0 0,-4 3-5295 0 0</inkml:trace>
  <inkml:trace contextRef="#ctx0" brushRef="#br0" timeOffset="1">0 321 12896 0 0,'0'0'1632'0'0,"9"3"1953"0"0,-5-3-3075 0 0,0 1 1 0 0,1 0-1 0 0,-1-1 1 0 0,0 0-1 0 0,1 0 1 0 0,-1 0 0 0 0,1-1-1 0 0,-1 1 1 0 0,0-1-1 0 0,9-3 1 0 0,5-2-367 0 0,20-10 0 0 0,-26 11 260 0 0,48-20 106 0 0,58-27-1028 0 0,-71 32-2621 0 0,-25 10-4639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3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93 19351 0 0,'-2'1'129'0'0,"-1"-1"0"0"0,1 1 0 0 0,-1 0 0 0 0,1 0 0 0 0,0 0 0 0 0,-1 0 0 0 0,1 0 0 0 0,0 1 0 0 0,0-1 0 0 0,0 1 0 0 0,0-1 0 0 0,0 1 0 0 0,0 0 0 0 0,-2 2 0 0 0,1 1 67 0 0,0-1 1 0 0,0 1 0 0 0,1 0 0 0 0,-1-1 0 0 0,1 1-1 0 0,-3 8 1 0 0,0 6 480 0 0,1 0 1 0 0,-3 37-1 0 0,6-46-413 0 0,-6 105 396 0 0,7-99-669 0 0,1-1 1 0 0,1 1-1 0 0,0-1 0 0 0,1 0 1 0 0,7 22-1 0 0,-9-34-46 0 0,0 0-18 0 0,0 0 1 0 0,0 0 0 0 0,0 0-1 0 0,0 0 1 0 0,1 0-1 0 0,-1-1 1 0 0,1 1-1 0 0,-1 0 1 0 0,1-1-1 0 0,0 1 1 0 0,0-1-1 0 0,3 3 1 0 0,0-4-1080 0 0,1-2-59 0 0</inkml:trace>
  <inkml:trace contextRef="#ctx0" brushRef="#br0" timeOffset="1">103 75 22087 0 0,'0'0'2002'0'0,"11"-9"-1612"0"0,0 0-122 0 0,0 2 0 0 0,0 0-1 0 0,1 0 1 0 0,-1 1-1 0 0,1 0 1 0 0,1 1 0 0 0,-1 0-1 0 0,1 1 1 0 0,0 1 0 0 0,17-3-1 0 0,-27 5-433 0 0,0 1 0 0 0,0 0 0 0 0,0 0 0 0 0,1 0-1 0 0,-1 1 1 0 0,0-1 0 0 0,0 1 0 0 0,0 0 0 0 0,0-1 0 0 0,0 2-1 0 0,0-1 1 0 0,0 0 0 0 0,0 0 0 0 0,0 1 0 0 0,-1-1 0 0 0,1 1 0 0 0,0 0-1 0 0,-1 0 1 0 0,0 0 0 0 0,5 4 0 0 0,-2 5-1785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3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19351 0 0,'0'-1'77'0'0,"0"1"-1"0"0,0-1 0 0 0,1 0 0 0 0,-1 1 1 0 0,0-1-1 0 0,0 1 0 0 0,1-1 1 0 0,-1 1-1 0 0,1-1 0 0 0,-1 0 0 0 0,0 1 1 0 0,1-1-1 0 0,-1 1 0 0 0,1 0 0 0 0,-1-1 1 0 0,1 1-1 0 0,-1-1 0 0 0,1 1 1 0 0,1-1-1 0 0,15-7 455 0 0,-9 4-485 0 0,19-9-85 0 0,1-2 151 0 0,0 1-1 0 0,60-18 1 0 0,-85 31-247 0 0,1 0 0 0 0,-1 1 0 0 0,1-1 0 0 0,0 1 0 0 0,0 0 0 0 0,5 0 0 0 0,-8 0-45 0 0,1 1-1 0 0,-1-1 1 0 0,1 0 0 0 0,-1 1-1 0 0,1-1 1 0 0,-1 1-1 0 0,0-1 1 0 0,1 1 0 0 0,-1-1-1 0 0,0 1 1 0 0,0 0-1 0 0,1 0 1 0 0,-1 0 0 0 0,0 0-1 0 0,0 0 1 0 0,0 0 0 0 0,1 1-1 0 0,0 7-1249 0 0</inkml:trace>
  <inkml:trace contextRef="#ctx0" brushRef="#br0" timeOffset="1">21 279 21191 0 0,'0'0'480'0'0,"-9"8"1348"0"0,9-8-1817 0 0,-1 1-1 0 0,1-1 1 0 0,0 0 0 0 0,0 0-1 0 0,0 1 1 0 0,0-1-1 0 0,0 0 1 0 0,0 0 0 0 0,0 0-1 0 0,0 1 1 0 0,0-1-1 0 0,0 0 1 0 0,0 0 0 0 0,0 1-1 0 0,0-1 1 0 0,0 0-1 0 0,0 0 1 0 0,0 1 0 0 0,0-1-1 0 0,0 0 1 0 0,0 0-1 0 0,0 1 1 0 0,0-1 0 0 0,0 0-1 0 0,0 0 1 0 0,0 1-1 0 0,0-1 1 0 0,1 0 0 0 0,-1 0-1 0 0,0 0 1 0 0,0 1-1 0 0,0-1 1 0 0,0 0 0 0 0,1 0-1 0 0,-1 0 1 0 0,0 0-1 0 0,0 1 1 0 0,0-1 0 0 0,1 0-1 0 0,-1 0 1 0 0,0 0-1 0 0,0 0 1 0 0,1 0 0 0 0,8 2 445 0 0,-9-2-428 0 0,11 1 349 0 0,0-2 1 0 0,0 1-1 0 0,1-2 0 0 0,-1 0 1 0 0,0 0-1 0 0,0-1 0 0 0,19-7 1 0 0,10-2-520 0 0,82-14-2664 0 0,-83 16 1468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07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 0 0,'1'2'3998'0'0,"1"1"-2714"0"0,1 1 0 0 0,-1-1 0 0 0,0 0 0 0 0,1 0 0 0 0,3 2 1 0 0,12 16 2378 0 0,3 10-2209 0 0,-2 1 0 0 0,-2 1 0 0 0,27 69-1 0 0,18 112-612 0 0,-54-175-824 0 0,-2-1 0 0 0,-1 1 0 0 0,-3 0 0 0 0,0 1 0 0 0,-3-1 0 0 0,-1 0 0 0 0,-2 0 0 0 0,-9 39 0 0 0,11-70-142 0 0,0 0 0 0 0,-1 0 0 0 0,0-1 1 0 0,0 1-1 0 0,-1 0 0 0 0,0-1 0 0 0,0 0 0 0 0,0 0 0 0 0,-1 0 0 0 0,0-1 0 0 0,-1 1 1 0 0,1-1-1 0 0,-1-1 0 0 0,-1 1 0 0 0,1-1 0 0 0,-1 0 0 0 0,1 0 0 0 0,-2-1 1 0 0,1 0-1 0 0,0 0 0 0 0,-1-1 0 0 0,1 0 0 0 0,-1 0 0 0 0,0 0 0 0 0,-15 1 0 0 0,3-1-1244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4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195 132 6992 0 0,'0'0'637'0'0,"0"0"-526"0"0,0-2 124 0 0,0 1 1 0 0,-1 0 0 0 0,1-1 0 0 0,0 1-1 0 0,-1 0 1 0 0,1-1 0 0 0,-1 1-1 0 0,1 0 1 0 0,-1-1 0 0 0,0 1-1 0 0,0 0 1 0 0,1 0 0 0 0,-1 0-1 0 0,-2-2 1 0 0,-4-6 2535 0 0,-12-27 4326 0 0,17 33-6755 0 0,1 1-1 0 0,-1-1 0 0 0,0 1 0 0 0,0-1 0 0 0,0 1 1 0 0,0 0-1 0 0,-1 0 0 0 0,1 0 0 0 0,-1 0 0 0 0,1 0 1 0 0,-6-2-1 0 0,7 4-254 0 0,0-1 1 0 0,0 1 0 0 0,-1 0-1 0 0,1-1 1 0 0,0 1-1 0 0,-1 0 1 0 0,1 0-1 0 0,0 0 1 0 0,-1 0 0 0 0,1 0-1 0 0,0 0 1 0 0,-1 1-1 0 0,1-1 1 0 0,0 0-1 0 0,-1 1 1 0 0,1-1 0 0 0,0 1-1 0 0,0-1 1 0 0,-1 1-1 0 0,1 0 1 0 0,-2 1-1 0 0,-20 17 483 0 0,23-18-549 0 0,-8 7 117 0 0,0 1 0 0 0,1 0 0 0 0,0 0 0 0 0,1 1 0 0 0,0 0 0 0 0,1 0 0 0 0,0 1 1 0 0,0-1-1 0 0,1 1 0 0 0,0 0 0 0 0,1 0 0 0 0,-3 23 0 0 0,6-30-114 0 0,0 0 0 0 0,0 0 0 0 0,0-1 1 0 0,1 1-1 0 0,0 0 0 0 0,-1 0 0 0 0,2 0 0 0 0,1 4 0 0 0,-3-7-20 0 0,0 0 0 0 0,0 0 0 0 0,1 0 0 0 0,-1 0 0 0 0,0 0 0 0 0,1 0 0 0 0,-1-1 0 0 0,1 1-1 0 0,-1 0 1 0 0,1 0 0 0 0,-1-1 0 0 0,1 1 0 0 0,0 0 0 0 0,-1-1 0 0 0,1 1 0 0 0,0-1 0 0 0,-1 1 0 0 0,1-1-1 0 0,0 1 1 0 0,0-1 0 0 0,0 1 0 0 0,-1-1 0 0 0,1 0 0 0 0,0 1 0 0 0,0-1 0 0 0,0 0 0 0 0,0 0-1 0 0,0 0 1 0 0,0 1 0 0 0,0-1 0 0 0,0 0 0 0 0,-1 0 0 0 0,1-1 0 0 0,0 1 0 0 0,0 0 0 0 0,0 0 0 0 0,0 0-1 0 0,0 0 1 0 0,0-1 0 0 0,1 0 0 0 0,7-4-273 0 0,-1-1-1 0 0,1-1 0 0 0,-1 1 1 0 0,0-1-1 0 0,-1-1 1 0 0,0 1-1 0 0,0-1 1 0 0,-1-1-1 0 0,0 1 0 0 0,6-10 1 0 0,44-75-7526 0 0,-47 77 6155 0 0,-7 12 1355 0 0,0 1 0 0 0,0-1 0 0 0,0 1 0 0 0,0-1 0 0 0,0 1 0 0 0,4-4 0 0 0,-4 6 262 0 0,-1 1 206 0 0,0 0 1 0 0,1 0 0 0 0,-1 1-1 0 0,1-1 1 0 0,-1 1-1 0 0,0-1 1 0 0,1 1 0 0 0,-1-1-1 0 0,0 1 1 0 0,0 0-1 0 0,1-1 1 0 0,-1 1-1 0 0,0 0 1 0 0,0 0 0 0 0,0 0-1 0 0,0 0 1 0 0,0 0-1 0 0,0 0 1 0 0,0 0 0 0 0,0 1-1 0 0,-1-1 1 0 0,2 1-1 0 0,1 5 506 0 0,0 0-1 0 0,5 14 0 0 0,-5-14-123 0 0,9 29 1246 0 0,13 63 0 0 0,-22-78-455 0 0,0 39 1112 0 0,-9-78-1461 0 0,5 2-883 0 0,0 0-1 0 0,0 0 1 0 0,2 0 0 0 0,0 0 0 0 0,1 0-1 0 0,0 0 1 0 0,1 0 0 0 0,1 0 0 0 0,1 1 0 0 0,0 0-1 0 0,1 0 1 0 0,13-24 0 0 0,-15 32-268 0 0,1-1-1 0 0,0 1 1 0 0,0 0-1 0 0,1 1 1 0 0,7-7-1 0 0,-10 10 37 0 0,-1 1 0 0 0,1 0 1 0 0,0 0-1 0 0,0 0 0 0 0,0 0 0 0 0,0 0 0 0 0,1 0 1 0 0,-1 1-1 0 0,0 0 0 0 0,1 0 0 0 0,-1 0 0 0 0,1 0 1 0 0,-1 0-1 0 0,8 0 0 0 0,3 3-1464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4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55 17503 0 0,'-4'-4'351'0'0,"0"-1"0"0"0,0 1-1 0 0,1-1 1 0 0,-5-10 0 0 0,-6-7 4827 0 0,13 24-5071 0 0,1 0 1 0 0,-1 0-1 0 0,1 1 0 0 0,0-1 0 0 0,0 0 0 0 0,0 0 0 0 0,0 0 0 0 0,0 0 0 0 0,0 4 1 0 0,0-5-48 0 0,9 291-60 0 0,-15-115 0 0 0,8-95 0 0 0,-2-78-5 0 0,3 12-191 0 0,0-20-2291 0 0,3-6 975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5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49 19351 0 0,'-5'3'1943'0'0,"3"-3"-1711"0"0,25-7 1651 0 0,19-4-544 0 0,-15 4-1066 0 0,1 1 0 0 0,45-4 0 0 0,-21 5-298 0 0,-41 3-65 0 0,0 1 1 0 0,1 0 0 0 0,-1 0-1 0 0,0 1 1 0 0,1 0 0 0 0,-1 1 0 0 0,0 1-1 0 0,18 4 1 0 0,-16 0-864 0 0,-3 5-57 0 0</inkml:trace>
  <inkml:trace contextRef="#ctx0" brushRef="#br0" timeOffset="1">42 315 18143 0 0,'0'0'1639'0'0,"9"0"-1223"0"0,0-1-8 0 0,0 0-1 0 0,0-1 1 0 0,0 0-1 0 0,0 0 1 0 0,-1-1-1 0 0,15-6 1 0 0,-14 5-354 0 0,1 0 0 0 0,-1 1 1 0 0,1 0-1 0 0,20-3 0 0 0,-21 5-75 0 0,-4 1-107 0 0,1-1 1 0 0,-1 1-1 0 0,1 0 0 0 0,5 1 1 0 0,-10-1-165 0 0,1 1 1 0 0,0-1-1 0 0,-1 1 1 0 0,1-1-1 0 0,-1 1 0 0 0,1 0 1 0 0,0-1-1 0 0,-1 1 1 0 0,0 0-1 0 0,3 2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5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12 630 3680 0 0,'0'0'284'0'0,"-11"14"11404"0"0,11-13-11442 0 0,0-1 0 0 0,0 1 0 0 0,0-1 0 0 0,0 0 1 0 0,0 1-1 0 0,0-1 0 0 0,0 1 0 0 0,1-1 1 0 0,-1 1-1 0 0,0-1 0 0 0,0 0 0 0 0,0 1 1 0 0,1-1-1 0 0,-1 1 0 0 0,0-1 0 0 0,1 0 1 0 0,-1 1-1 0 0,0-1 0 0 0,1 0 0 0 0,-1 1 0 0 0,0-1 1 0 0,1 0-1 0 0,-1 0 0 0 0,0 1 0 0 0,1-1 1 0 0,15 3 1784 0 0,13-6-1159 0 0,94-33 845 0 0,-100 28-2298 0 0,0-2 0 0 0,0 0 0 0 0,23-16 0 0 0,-23 11-874 0 0</inkml:trace>
  <inkml:trace contextRef="#ctx0" brushRef="#br0" timeOffset="1">581 1 16128 0 0,'0'0'1241'0'0,"-2"8"-503"0"0,-15 124 7324 0 0,-17 193-5587 0 0,32-299-2581 0 0,2 0 0 0 0,4 42 0 0 0,3-45-465 0 0,-6-21 386 0 0,-1-1 1 0 0,1 0 0 0 0,0 0 0 0 0,-1 0 0 0 0,1 0-1 0 0,0 0 1 0 0,0 0 0 0 0,-1 0 0 0 0,1 0 0 0 0,0 0-1 0 0,0 0 1 0 0,0-1 0 0 0,0 1 0 0 0,0 0-1 0 0,2 1 1 0 0,6-2-1464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2:5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12896 0 0,'-15'9'233'0'0,"1"1"0"0"0,0 1 1 0 0,1 0-1 0 0,0 1 0 0 0,-20 24 1 0 0,19-15 253 0 0,1-1 1 0 0,1 2-1 0 0,1 0 1 0 0,1 0 0 0 0,1 1-1 0 0,-10 39 1 0 0,-20 149 3082 0 0,39-209-3568 0 0,-6 46 210 0 0,2 0 1 0 0,2 0-1 0 0,2 0 0 0 0,3 0 1 0 0,15 85-1 0 0,-15-118-164 0 0,1-1-1 0 0,0 0 0 0 0,1 0 0 0 0,1 0 0 0 0,11 20 1 0 0,-9-22-1596 0 0,-1-1 0 0 0,1-1 0 0 0,15 16 0 0 0,10 5-5603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2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21 3224 0 0,'0'0'143'0'0,"-1"0"-3"0"0,-1 0 573 0 0,1-1 1 0 0,-1 1 0 0 0,0 0-1 0 0,0 0 1 0 0,0-1 0 0 0,1 1-1 0 0,-1-1 1 0 0,0 0 0 0 0,1 1-1 0 0,-1-1 1 0 0,0 0 0 0 0,1 0-1 0 0,-1 0 1 0 0,-1-2 0 0 0,-4-1 294 0 0,6 3-439 0 0,0 1-504 0 0,1-1 0 0 0,0 1 0 0 0,0 0 1 0 0,0 0-1 0 0,0-1 0 0 0,-1 1 0 0 0,1 0 0 0 0,0-1 1 0 0,0 1-1 0 0,-1 0 0 0 0,1 0 0 0 0,0 0 0 0 0,-1-1 1 0 0,1 1-1 0 0,0 0 0 0 0,0 0 0 0 0,-1 0 0 0 0,1 0 0 0 0,0 0 1 0 0,-1-1-1 0 0,1 1 0 0 0,0 0 0 0 0,-1 0 0 0 0,1 0 1 0 0,0 0-1 0 0,-1 0 0 0 0,1 0 0 0 0,0 0 0 0 0,-1 0 1 0 0,1 0-1 0 0,-1 0 0 0 0,1 1 0 0 0,0-1 0 0 0,-1 0 0 0 0,1 0 1 0 0,0 0-1 0 0,-14 5 1933 0 0,10-2-1815 0 0,0 1-1 0 0,0 0 0 0 0,0 1 0 0 0,1-1 1 0 0,0 1-1 0 0,0-1 0 0 0,0 1 0 0 0,1 0 1 0 0,-1 0-1 0 0,1 0 0 0 0,-2 8 0 0 0,-3 5 38 0 0,0 0 107 0 0,1 1-1 0 0,1 0 1 0 0,-7 39 0 0 0,12-55-264 0 0,0 0 0 0 0,0 0 1 0 0,0 0-1 0 0,1-1 0 0 0,-1 1 0 0 0,1 0 1 0 0,0 3-1 0 0,1-1 91 0 0,-2-4-132 0 0,0 0 0 0 0,0 0 0 0 0,1-1 1 0 0,-1 1-1 0 0,1 0 0 0 0,-1-1 0 0 0,1 1 0 0 0,-1 0 1 0 0,1-1-1 0 0,-1 1 0 0 0,1 0 0 0 0,-1-1 1 0 0,1 1-1 0 0,0-1 0 0 0,-1 1 0 0 0,1-1 1 0 0,0 0-1 0 0,-1 1 0 0 0,1-1 0 0 0,0 0 0 0 0,0 1 1 0 0,-1-1-1 0 0,1 0 0 0 0,0 0 0 0 0,1 0 1 0 0,-1 1-3 0 0,1-1 1 0 0,0 0-1 0 0,-1 0 1 0 0,1 0 0 0 0,-1 0-1 0 0,1 0 1 0 0,-1 0-1 0 0,1 0 1 0 0,-1-1 0 0 0,1 1-1 0 0,1-1 1 0 0,1-1 25 0 0,-1-1 0 0 0,0 1 0 0 0,1-1 0 0 0,-1 1 0 0 0,0-1 0 0 0,0 0 0 0 0,-1 0 0 0 0,1 0 0 0 0,3-6 0 0 0,17-33 391 0 0,-20 38-405 0 0,-1-1 11 0 0,6-11 267 0 0,0 0 0 0 0,1 0 1 0 0,1 1-1 0 0,12-15 1 0 0,-22 29-281 0 0,1 1 1 0 0,-1 0-1 0 0,0 0 1 0 0,1-1-1 0 0,-1 1 1 0 0,0 0-1 0 0,0 0 0 0 0,1 0 1 0 0,-1 0-1 0 0,1-1 1 0 0,-1 1-1 0 0,0 0 1 0 0,1 0-1 0 0,-1 0 1 0 0,0 0-1 0 0,1 0 1 0 0,-1 0-1 0 0,0 0 0 0 0,1 0 1 0 0,-1 0-1 0 0,1 0 1 0 0,-1 0-1 0 0,0 0 1 0 0,1 0-1 0 0,-1 0 1 0 0,0 0-1 0 0,1 0 0 0 0,-1 1 1 0 0,1-1-1 0 0,-1 0 1 0 0,0 0-1 0 0,1 0 1 0 0,-1 0-1 0 0,0 1 1 0 0,0-1-1 0 0,1 0 1 0 0,-1 0-1 0 0,0 1 0 0 0,0-1 1 0 0,1 0-1 0 0,-1 1 1 0 0,0-1-1 0 0,0 0 1 0 0,1 1-1 0 0,-1-1 1 0 0,0 1-1 0 0,12 22-38 0 0,-8-14 102 0 0,3 12-85 0 0,-6-18-31 0 0,0 1 0 0 0,0-1 0 0 0,1 1 0 0 0,-1-1 0 0 0,3 4 0 0 0,1 1-622 0 0,3 6-1746 0 0,10-1-12900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1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66 7832 0 0,'-6'-18'809'0'0,"5"18"-707"0"0,1-1 1 0 0,0 1-1 0 0,0-1 1 0 0,-1 1-1 0 0,1 0 0 0 0,0-1 1 0 0,0 1-1 0 0,-1 0 0 0 0,1-1 1 0 0,-1 1-1 0 0,1 0 1 0 0,0-1-1 0 0,-1 1 0 0 0,1 0 1 0 0,-1 0-1 0 0,1-1 1 0 0,-1 1-1 0 0,1 0 0 0 0,0 0 1 0 0,-1 0-1 0 0,1 0 0 0 0,-1-1 1 0 0,1 1-1 0 0,-1 0 1 0 0,1 0-1 0 0,-1 0 0 0 0,-2 0 1774 0 0,2 0-1612 0 0,0-1 1 0 0,0 1-1 0 0,0 0 1 0 0,0-1-1 0 0,0 1 0 0 0,0-1 1 0 0,0 1-1 0 0,0-1 1 0 0,0 0-1 0 0,0 1 1 0 0,1-1-1 0 0,-1 0 0 0 0,0 0 1 0 0,0 1-1 0 0,1-1 1 0 0,-1 0-1 0 0,0 0 1 0 0,1 0-1 0 0,-1 0 0 0 0,1 0 1 0 0,-1 0-1 0 0,1 0 1 0 0,0 0-1 0 0,-1 0 1 0 0,1 0-1 0 0,0 0 0 0 0,0 0 1 0 0,0 0-1 0 0,-1 0 1 0 0,1-1-1 0 0,0 1 0 0 0,1 0 1 0 0,-1-2 1403 0 0,1 2-1505 0 0,0 0 0 0 0,0 0 0 0 0,0 0 0 0 0,0 1-1 0 0,0-1 1 0 0,0 0 0 0 0,0 0 0 0 0,0 1 0 0 0,0-1 0 0 0,0 1-1 0 0,1-1 1 0 0,-1 1 0 0 0,0-1 0 0 0,0 1 0 0 0,1 0 0 0 0,-1 0 0 0 0,0-1-1 0 0,1 1 1 0 0,-1 0 0 0 0,0 0 0 0 0,1 0 0 0 0,1 1 0 0 0,1-1 323 0 0,4 1-238 0 0,-1 0 0 0 0,1 0 1 0 0,-1 1-1 0 0,0 0 0 0 0,8 3 0 0 0,9 3 212 0 0,50 14-159 0 0,24 6 61 0 0,-70-24-303 0 0,0 0 1 0 0,0-2-1 0 0,47-3 0 0 0,-39 0 33 0 0,54 6 0 0 0,92 12 309 0 0,-156-15-354 0 0,-4-1-23 0 0,24-3-1 0 0,18 1 5 0 0,250-1 60 0 0,-115-4-63 0 0,-112 12-207 0 0,-2-1 395 0 0,343-16 215 0 0,-276 6-277 0 0,-81 2-92 0 0,92-1 60 0 0,144-5 36 0 0,-35-3 27 0 0,-133 3-116 0 0,92 12-66 0 0,-199 3 0 0 0,-24-4 0 0 0,1-1 0 0 0,0 1 0 0 0,14-1 0 0 0,-22-1 0 0 0,-1 0 0 0 0,0 0 0 0 0,0 0 1 0 0,0 0-1 0 0,1 0 0 0 0,-1 0 0 0 0,0 0 0 0 0,0 0 0 0 0,0 0 0 0 0,1 0 0 0 0,-1 0 1 0 0,0 0-1 0 0,0 0 0 0 0,0 0 0 0 0,1 0 0 0 0,-1 0 0 0 0,0 0 0 0 0,0 0 0 0 0,0-1 1 0 0,0 1-1 0 0,0 0 0 0 0,1 0 0 0 0,-1 0 0 0 0,0 0 0 0 0,0 0 0 0 0,0-1 0 0 0,0 1 1 0 0,0 0-1 0 0,0 0 0 0 0,0 0 0 0 0,1-1 0 0 0,-1 1 0 0 0,0 0 0 0 0,0 0 1 0 0,0 0-1 0 0,0 0 0 0 0,0-1 0 0 0,0 1 0 0 0,0 0 0 0 0,0 0 0 0 0,0 0 0 0 0,0-1 1 0 0,0 1-1 0 0,0 0 0 0 0,0 0 0 0 0,0 0 0 0 0,0-1 0 0 0,-1 1 0 0 0,1 0 0 0 0,0 0 1 0 0,0-1-1 0 0,-4-7-26 0 0,3 8 18 0 0,-18-38-3506 0 0,16 29 1983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2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1 178 4608 0 0,'0'0'13247'0'0,"2"-12"-10032"0"0,24-74 704 0 0,-21 74-3558 0 0,-3 9-253 0 0,-1 0-1 0 0,0 1 1 0 0,0-1-1 0 0,0 0 1 0 0,0 1 0 0 0,0-7 982 0 0,0 17-945 0 0,7 20 127 0 0,-8-25-231 0 0,0-1 0 0 0,0 0 0 0 0,1 1 0 0 0,-1-1 0 0 0,1 0 0 0 0,-1 1 0 0 0,1-1 1 0 0,0 0-1 0 0,0 0 0 0 0,0 1 0 0 0,0-1 0 0 0,0 0 0 0 0,1 0 0 0 0,-1 0 0 0 0,1-1 0 0 0,2 4 0 0 0,-3-4-6 0 0,1 1-1 0 0,-1-1 1 0 0,0 0-1 0 0,1-1 1 0 0,-1 1-1 0 0,1 0 1 0 0,-1 0 0 0 0,1-1-1 0 0,-1 1 1 0 0,1 0-1 0 0,0-1 1 0 0,-1 0 0 0 0,1 1-1 0 0,-1-1 1 0 0,1 0-1 0 0,0 0 1 0 0,0 0 0 0 0,-1 0-1 0 0,1 0 1 0 0,0 0-1 0 0,-1-1 1 0 0,1 1 0 0 0,2-1-1 0 0,1-2-37 0 0,1 0 0 0 0,0-1 0 0 0,-1 0 0 0 0,0 0 0 0 0,0 0 0 0 0,0 0 0 0 0,-1-1 0 0 0,5-5 0 0 0,2-2-631 0 0,54-53-7826 0 0,-54 55 6453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50 161 3680 0 0,'-28'58'811'0'0,"23"-44"2200"0"0,1-1 1 0 0,0 1 0 0 0,-2 17 0 0 0,5-26-2552 0 0,0 1 1 0 0,1 0-1 0 0,0-1 0 0 0,0 1 1 0 0,0 0-1 0 0,1-1 0 0 0,0 1 1 0 0,0 0-1 0 0,0-1 0 0 0,1 1 1 0 0,2 5-1 0 0,-3-10-383 0 0,-1 0 0 0 0,1 0 0 0 0,-1 0 0 0 0,1 0 0 0 0,0 0 1 0 0,0 1-1 0 0,-1-1 0 0 0,1 0 0 0 0,0-1 0 0 0,0 1 0 0 0,0 0 0 0 0,0 0 0 0 0,0 0 0 0 0,0-1 0 0 0,1 1 1 0 0,-1 0-1 0 0,0-1 0 0 0,0 1 0 0 0,0-1 0 0 0,1 1 0 0 0,-1-1 0 0 0,0 0 0 0 0,0 1 0 0 0,1-1 0 0 0,-1 0 1 0 0,0 0-1 0 0,1 0 0 0 0,-1 0 0 0 0,0 0 0 0 0,1 0 0 0 0,-1-1 0 0 0,0 1 0 0 0,1 0 0 0 0,-1-1 0 0 0,0 1 1 0 0,0-1-1 0 0,0 1 0 0 0,3-2 0 0 0,0 0 53 0 0,1-1 1 0 0,-1 0-1 0 0,1 0 0 0 0,-1 0 1 0 0,0-1-1 0 0,0 1 0 0 0,0-1 1 0 0,4-6-1 0 0,4-5-2 0 0,-1-1-1 0 0,-1-1 1 0 0,-1 0 0 0 0,0 0 0 0 0,-1-1 0 0 0,-1 0-1 0 0,0-1 1 0 0,-2 0 0 0 0,0 1 0 0 0,-1-2-1 0 0,2-22 1 0 0,0 7 162 0 0,-5 26-98 0 0,1 1-1 0 0,0-15 0 0 0,0 8 98 0 0,0-1 334 0 0,-3 16-314 0 0,4 18-94 0 0,4 86-190 0 0,1 6 42 0 0,-6-93-127 0 0,1 1 0 0 0,1-1 0 0 0,1 0 0 0 0,8 19 0 0 0,-11-30-49 0 0,1-1 0 0 0,0 0 0 0 0,0 0 0 0 0,0 0 0 0 0,0 0-1 0 0,1 0 1 0 0,7 7 0 0 0,-8-10-265 0 0,-1 0 0 0 0,1 0 0 0 0,-1 0 0 0 0,1-1 0 0 0,-1 1 0 0 0,7 2 0 0 0,-7-4-366 0 0,0 1-1 0 0,0-1 1 0 0,1 1 0 0 0,-1-1 0 0 0,0 0-1 0 0,0 1 1 0 0,1-1 0 0 0,-1 0-1 0 0,0-1 1 0 0,3 1 0 0 0,8-5-7133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3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86 12440 0 0,'0'2'3372'0'0,"-2"26"2771"0"0,-6 19-3646 0 0,2-7-1766 0 0,-5 90 800 0 0,11 1-1019 0 0,2-118-550 0 0,0 1 1 0 0,1 0-1 0 0,1-1 0 0 0,7 17 1 0 0,-11-30-12 0 0,0 0 1 0 0,0 0-1 0 0,0 0 1 0 0,0 0-1 0 0,0 0 1 0 0,0 0-1 0 0,0 1 0 0 0,0-1 1 0 0,0 0-1 0 0,0 0 1 0 0,0 0-1 0 0,0 0 1 0 0,0 0-1 0 0,1 0 1 0 0,-1 0-1 0 0,0 0 1 0 0,0 0-1 0 0,0 0 0 0 0,0 0 1 0 0,0 0-1 0 0,0 1 1 0 0,0-1-1 0 0,1 0 1 0 0,-1 0-1 0 0,0 0 1 0 0,0 0-1 0 0,0 0 0 0 0,0 0 1 0 0,0 0-1 0 0,0 0 1 0 0,1 0-1 0 0,-1 0 1 0 0,0 0-1 0 0,0 0 1 0 0,0 0-1 0 0,0-1 1 0 0,0 1-1 0 0,0 0 0 0 0,0 0 1 0 0,1 0-1 0 0,-1 0 1 0 0,0 0-1 0 0,0 0 1 0 0,0 0-1 0 0,0 0 1 0 0,0 0-1 0 0,0 0 0 0 0,0 0 1 0 0,0-1-1 0 0,5-3-2194 0 0</inkml:trace>
  <inkml:trace contextRef="#ctx0" brushRef="#br0" timeOffset="1">12 131 4608 0 0,'8'-11'488'0'0,"4"-5"2756"0"0,12-7 7396 0 0,-4 5-5242 0 0,-12 11-5085 0 0,0 0-1 0 0,1 0 1 0 0,-1 1-1 0 0,1 0 1 0 0,1 0-1 0 0,-1 1 1 0 0,1 0 0 0 0,18-6-1 0 0,-27 10-485 0 0,1 1-1 0 0,0-1 0 0 0,0 1 1 0 0,0-1-1 0 0,0 1 1 0 0,0 0-1 0 0,1 0 1 0 0,-1 0-1 0 0,0 0 0 0 0,0 1 1 0 0,0-1-1 0 0,0 0 1 0 0,0 1-1 0 0,0-1 0 0 0,0 1 1 0 0,-1 0-1 0 0,1 0 1 0 0,0-1-1 0 0,0 1 1 0 0,2 2-1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3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47 5064 0 0,'0'0'389'0'0,"6"-1"298"0"0,35-16 11849 0 0,-8 4-8751 0 0,-23 9-3420 0 0,0 1-1 0 0,20-5 0 0 0,-28 8-459 0 0,-1 0 1 0 0,1 0-1 0 0,0 0 1 0 0,0 0-1 0 0,0 0 0 0 0,-1 0 1 0 0,1 1-1 0 0,0-1 1 0 0,0 1-1 0 0,-1-1 1 0 0,1 1-1 0 0,0-1 0 0 0,-1 1 1 0 0,1 0-1 0 0,0 0 1 0 0,1 1-1 0 0,3 2-852 0 0</inkml:trace>
  <inkml:trace contextRef="#ctx0" brushRef="#br0" timeOffset="1">6 247 17503 0 0,'-2'2'270'0'0,"1"-2"-183"0"0,1 1 0 0 0,0-1 0 0 0,-1 1 1 0 0,1 0-1 0 0,0-1 0 0 0,0 1 1 0 0,-1-1-1 0 0,1 1 0 0 0,0-1 0 0 0,0 1 1 0 0,0 0-1 0 0,-1-1 0 0 0,1 1 0 0 0,0-1 1 0 0,0 1-1 0 0,0 0 0 0 0,0-1 1 0 0,0 1-1 0 0,1 0 0 0 0,-1 0 105 0 0,1-1-1 0 0,-1 0 1 0 0,1 1-1 0 0,-1-1 1 0 0,1 0 0 0 0,0 1-1 0 0,-1-1 1 0 0,1 0-1 0 0,0 0 1 0 0,-1 0-1 0 0,1 0 1 0 0,0 0 0 0 0,-1 0-1 0 0,1 0 1 0 0,0 0-1 0 0,-1 0 1 0 0,1 0-1 0 0,1 0 1 0 0,5-2-87 0 0,1 0 0 0 0,-1-1-1 0 0,0 0 1 0 0,0 0 0 0 0,0 0 0 0 0,0-1 0 0 0,-1 0-1 0 0,10-7 1 0 0,3-2-431 0 0,0 1-5316 0 0,-2-3-2123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3:14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0 123 5984 0 0,'0'0'541'0'0,"2"-13"216"0"0,0 10 1068 0 0,-1-1 0 0 0,1 1 0 0 0,0 0 0 0 0,0 0 0 0 0,0 0-1 0 0,1 0 1 0 0,2-4 0 0 0,22-18 3995 0 0,-21 19-5951 0 0,4-2 606 0 0,-1 0 0 0 0,17-10 0 0 0,-23 16-405 0 0,0 0-1 0 0,1 0 1 0 0,-1 0 0 0 0,1 1 0 0 0,0-1 0 0 0,-1 1 0 0 0,1 0 0 0 0,0 0 0 0 0,0 1-1 0 0,0-1 1 0 0,0 1 0 0 0,5-1 0 0 0,-8 2-65 0 0,0-1 0 0 0,0 0 0 0 0,0 0 0 0 0,0 1 0 0 0,0-1 0 0 0,0 1-1 0 0,0-1 1 0 0,0 1 0 0 0,0-1 0 0 0,-1 1 0 0 0,1-1 0 0 0,0 1 0 0 0,0 0 0 0 0,0 0 0 0 0,-1-1 0 0 0,1 1-1 0 0,0 0 1 0 0,-1 0 0 0 0,1 0 0 0 0,0 0 0 0 0,-1 0 0 0 0,1 0 0 0 0,-1 0 0 0 0,0 0 0 0 0,1 0 0 0 0,-1 0-1 0 0,0 0 1 0 0,0 0 0 0 0,1 0 0 0 0,-1 2 0 0 0,0 3 9 0 0,0 0 1 0 0,0 0-1 0 0,0 0 1 0 0,-1 6-1 0 0,-5 20 44 0 0,-2-1-1 0 0,-16 45 1 0 0,3-10 49 0 0,13-34 201 0 0,-4 33 0 0 0,6-30 132 0 0,6-32-398 0 0,-1 0-1 0 0,1 0 1 0 0,0 0 0 0 0,0 1 0 0 0,0-1-1 0 0,0 0 1 0 0,0 0 0 0 0,2 5-1 0 0,-2-7-29 0 0,0-1 0 0 0,1 1 0 0 0,-1 0 0 0 0,1 0 0 0 0,-1 0 0 0 0,1 0 1 0 0,-1 0-1 0 0,1 0 0 0 0,0 0 0 0 0,-1-1 0 0 0,1 1 0 0 0,0 0 0 0 0,0-1 0 0 0,-1 1 0 0 0,1 0 0 0 0,0-1 0 0 0,0 1 0 0 0,0-1 0 0 0,0 1 0 0 0,0-1 0 0 0,0 0 0 0 0,0 1 0 0 0,0-1 0 0 0,0 0 0 0 0,0 0 0 0 0,0 1 0 0 0,0-1 0 0 0,0 0 0 0 0,2 0 0 0 0,4-1 27 0 0,0 1 1 0 0,0-2-1 0 0,-1 1 0 0 0,1 0 1 0 0,0-1-1 0 0,-1-1 0 0 0,1 1 1 0 0,7-4-1 0 0,50-32-83 0 0,-34 19-237 0 0,1-1-1924 0 0,-16 10 885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23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19 153 14800 0 0,'0'0'2323'0'0,"-18"-16"7987"0"0,24 12-8119 0 0,15-3-1728 0 0,-5 2-159 0 0,-12 3-278 0 0,0 0 0 0 0,0 0 0 0 0,0 0 1 0 0,0 1-1 0 0,0 0 0 0 0,0-1 0 0 0,0 2 0 0 0,0-1 0 0 0,5 0 0 0 0,40 1-12 0 0,-19 2 47 0 0,226 3 450 0 0,-112-15-345 0 0,-23 0-219 0 0,313-5 181 0 0,-121 10 0 0 0,-148 3-113 0 0,56-2 39 0 0,-131-1 20 0 0,127-12 172 0 0,-198 13-200 0 0,1-1 0 0 0,-1-1 0 0 0,32-14 0 0 0,-30 10 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44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14 3224 0 0,'-3'-2'-126'0'0,"-9"-1"6070"0"0,5 4-5131 0 0,1 0 0 0 0,-1 0 1 0 0,0-1-1 0 0,0 1 0 0 0,-7-2 0 0 0,-7-3 8268 0 0,37 4-8781 0 0,-10-1-217 0 0,0 1-1 0 0,-1 0 0 0 0,1 0 1 0 0,0 1-1 0 0,-1 0 1 0 0,9 1-1 0 0,-6 0 6 0 0,0-1 0 0 0,1 0 0 0 0,-1-1 0 0 0,0 0 0 0 0,1 0 0 0 0,-1 0 0 0 0,0-1 0 0 0,9-3 0 0 0,18 0 352 0 0,-19 3-402 0 0,11-2 64 0 0,-1 2 1 0 0,1 1 0 0 0,26 3-1 0 0,29 4 42 0 0,39-4-70 0 0,-88-3-68 0 0,189 8 638 0 0,-167-4-552 0 0,201 13 372 0 0,-150-19-272 0 0,-32 0-96 0 0,-34 3-77 0 0,66 13 0 0 0,8 0 7 0 0,-29-7 122 0 0,119 24 0 0 0,-163-24-76 0 0,1-1 0 0 0,79-1 0 0 0,371-5 309 0 0,-320 13-61 0 0,-119-7 11 0 0,-8-2 412 0 0,-44-4-622 0 0,13 7 634 0 0,-2 1-626 0 0,-8-4-94 0 0,-4-3-32 0 0,1 0 0 0 0,0-1 1 0 0,0 1-1 0 0,0-1 0 0 0,0 1 0 0 0,0-1 0 0 0,0 0 0 0 0,0 1 0 0 0,0-1 1 0 0,0 0-1 0 0,0 1 0 0 0,2-1 0 0 0,-1 0-3 0 0,0 0 0 0 0,0 0 0 0 0,0 0 0 0 0,0 0 0 0 0,0 0 0 0 0,0-1 0 0 0,0 1 0 0 0,0-1 0 0 0,0 1 0 0 0,0-1 0 0 0,3-1 0 0 0,0-1 0 0 0,-4 3 0 0 0,1-1 0 0 0,-1 0 0 0 0,0 0 0 0 0,1 1 0 0 0,-1-1 0 0 0,0 0 0 0 0,1 0 0 0 0,-1 0 0 0 0,0-1 0 0 0,1 0 0 0 0,1-2 0 0 0,6-3-58 0 0,2-3 41 0 0,-6 9 3 0 0,0-1-1 0 0,0 1 1 0 0,0 0-1 0 0,0 0 1 0 0,0 1 0 0 0,0 0-1 0 0,6 0 1 0 0,-9 0 12 0 0,7 1-15 0 0,-1 1 1 0 0,1-1-1 0 0,-1 2 0 0 0,13 4 0 0 0,-11-4-4 0 0,-9-2-59 0 0,3 1-253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6T16:31:48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184 196 3224 0 0,'-34'14'678'0'0,"14"2"15222"0"0,26-19-12765 0 0,-1 0-3721 0 0,116-122 6058 0 0,-103 107-5042 0 0,-11 11-238 0 0,0 0 0 0 0,-1-1-1 0 0,6-8 1 0 0,-11 15-25 0 0,-2 9 69 0 0,-2 5-224 0 0,-2-1 0 0 0,1 1 0 0 0,-2-1 0 0 0,1 0 0 0 0,-15 21 0 0 0,-1 4-12 0 0,9-14 51 0 0,-1-2-1 0 0,-1 1 1 0 0,-1-2 0 0 0,-32 34-1 0 0,44-51 52 0 0,-1 0-1 0 0,1 0 0 0 0,-1 0 1 0 0,0-1-1 0 0,-6 4 0 0 0,13-21 437 0 0,14-28-304 0 0,-11 26-196 0 0,1 1 0 0 0,10-17 0 0 0,74-97 311 0 0,-66 97-194 0 0,-46 65-33 0 0,4-10-111 0 0,0 2 1 0 0,-14 26-1 0 0,-4 6 30 0 0,-88 117 12 0 0,110-151-42 0 0,13-22-11 0 0,0 0 0 0 0,0 0 0 0 0,0 0 1 0 0,0 0-1 0 0,0 0 0 0 0,0 0 0 0 0,0 0 0 0 0,0 0 0 0 0,1 0 0 0 0,-1 0 1 0 0,0 0-1 0 0,0 0 0 0 0,0 0 0 0 0,0 1 0 0 0,0-1 0 0 0,0 0 0 0 0,0 0 0 0 0,0 0 1 0 0,0 0-1 0 0,0 0 0 0 0,0 0 0 0 0,0 0 0 0 0,0 0 0 0 0,0 0 0 0 0,0 0 1 0 0,0 0-1 0 0,0 0 0 0 0,0 0 0 0 0,0 0 0 0 0,0 0 0 0 0,0 0 0 0 0,0 0 0 0 0,0 0 1 0 0,0 0-1 0 0,0 0 0 0 0,0 0 0 0 0,1 0 0 0 0,-1 1 0 0 0,0-1 0 0 0,0 0 1 0 0,0 0-1 0 0,0 0 0 0 0,0 0 0 0 0,0 0 0 0 0,-1 0 0 0 0,1 0 0 0 0,0 0 0 0 0,0 0 1 0 0,0 0-1 0 0,0 0 0 0 0,0 0 0 0 0,0 0 0 0 0,0 0 0 0 0,0 0 0 0 0,0 0 1 0 0,0 0-1 0 0,0 0 0 0 0,0 1 0 0 0,0-1 0 0 0,0 0 0 0 0,0 0 0 0 0,0 0 1 0 0,0 0-1 0 0,7-4 20 0 0,8-7 26 0 0,26-27 9 0 0,-12 10-57 0 0,-5 4 40 0 0,-2 0-1 0 0,23-30 1 0 0,24-27 41 0 0,-52 63-68 0 0,-17 18-10 0 0,0 1-1 0 0,0-1 1 0 0,0 0 0 0 0,0 0 0 0 0,0 0 0 0 0,0 0 0 0 0,0 0 0 0 0,0 0-1 0 0,0 0 1 0 0,0 0 0 0 0,0 1 0 0 0,0-1 0 0 0,0 0 0 0 0,0 0 0 0 0,0 0 0 0 0,0 0-1 0 0,0 0 1 0 0,0 0 0 0 0,0 0 0 0 0,0 0 0 0 0,0 1 0 0 0,0-1 0 0 0,0 0-1 0 0,0 0 1 0 0,0 0 0 0 0,1 0 0 0 0,-1 0 0 0 0,0 0 0 0 0,0 0 0 0 0,0 0 0 0 0,0 0-1 0 0,0 0 1 0 0,0 0 0 0 0,0 1 0 0 0,0-1 0 0 0,0 0 0 0 0,0 0 0 0 0,0 0-1 0 0,1 0 1 0 0,-1 0 0 0 0,0 0 0 0 0,0 0 0 0 0,0 0 0 0 0,0 0 0 0 0,0 0 0 0 0,0 0-1 0 0,0 0 1 0 0,1 0 0 0 0,-1 0 0 0 0,0 0 0 0 0,0 0 0 0 0,0 0 0 0 0,0 0 0 0 0,0 0-1 0 0,0 0 1 0 0,0 0 0 0 0,0 0 0 0 0,0 0 0 0 0,1 0 0 0 0,-1 0 0 0 0,0 0-1 0 0,0-1 1 0 0,0 1 0 0 0,0 0 0 0 0,0 0 0 0 0,-1 8 7 0 0,-7 18 14 0 0,-1 0 0 0 0,-1 0 0 0 0,-18 33 0 0 0,-48 67 72 0 0,56-93-88 0 0,-33 52 5 0 0,95-146 26 0 0,24-36 46 0 0,-54 76-68 0 0,-1 0 0 0 0,17-42 0 0 0,-26 59-15 0 0,-1-1 0 0 0,0 0 0 0 0,0 1 0 0 0,0-1 0 0 0,-1 0 0 0 0,0 1 0 0 0,1-1 0 0 0,-2 0 0 0 0,1 0 0 0 0,0 1 0 0 0,-2-8 0 0 0,1 12 0 0 0,1 0 0 0 0,0-1 0 0 0,0 1 0 0 0,0 0 0 0 0,-1-1 0 0 0,1 1 0 0 0,0 0 0 0 0,0-1 0 0 0,-1 1 0 0 0,1 0 0 0 0,0-1 0 0 0,-1 1 0 0 0,1 0 0 0 0,0 0 0 0 0,-1 0 0 0 0,1-1 0 0 0,0 1 0 0 0,-1 0 0 0 0,1 0 0 0 0,0 0 0 0 0,-1 0 0 0 0,1 0 0 0 0,0 0 0 0 0,-1-1 0 0 0,1 1 0 0 0,-1 0 0 0 0,1 0 0 0 0,0 0 0 0 0,-1 0 0 0 0,1 1 0 0 0,-1-1 0 0 0,1 0 0 0 0,0 0 0 0 0,-1 0 0 0 0,1 0 0 0 0,-1 0 0 0 0,1 1 0 0 0,-16 7 0 0 0,13-5 0 0 0,-12 8-109 0 0,1 0 1 0 0,1 2-1 0 0,0-1 1 0 0,0 2-1 0 0,-19 28 0 0 0,-14 14-138 0 0,39-46 374 0 0,13-10 184 0 0,15-12 150 0 0,4-4-461 0 0,-1-2 0 0 0,-1 0 0 0 0,34-35 0 0 0,-43 37 0 0 0,-7 8 0 0 0,0-1 0 0 0,0 1 0 0 0,1 0 0 0 0,0 1 0 0 0,1 0 0 0 0,0 0 0 0 0,0 1 0 0 0,0 0 0 0 0,10-4 0 0 0,-18 10 0 0 0,-1-1 0 0 0,0 1 0 0 0,1 0 0 0 0,-1 0 0 0 0,1 0 0 0 0,-1-1 0 0 0,0 1 0 0 0,1 0 0 0 0,-1 0 0 0 0,0 0 0 0 0,1 0 0 0 0,-1 0 0 0 0,1 0 0 0 0,-1 0 0 0 0,0 0 0 0 0,1 0 0 0 0,-1 0 0 0 0,1 0 0 0 0,-1 0 0 0 0,0 0 0 0 0,1 0 0 0 0,-1 0 0 0 0,1 0 0 0 0,-1 1 0 0 0,0-1 0 0 0,1 0 0 0 0,-1 0 0 0 0,0 0 0 0 0,1 1 0 0 0,-1-1 0 0 0,0 0 0 0 0,1 0 0 0 0,-1 1 0 0 0,0-1 0 0 0,0 0 0 0 0,1 1 0 0 0,-1-1 0 0 0,0 0 0 0 0,0 1 0 0 0,1 0 0 0 0,-1 11 0 0 0,0-11 0 0 0,0 19 0 0 0,-1 1 0 0 0,-2-1 0 0 0,-9 39 0 0 0,9-45 0 0 0,-1-1 0 0 0,-1 0 0 0 0,-1 0 0 0 0,0-1 0 0 0,0 0 0 0 0,-15 21 0 0 0,20-32 0 0 0,1 0 0 0 0,-1 1 0 0 0,0-1 0 0 0,0 0 0 0 0,0 0 0 0 0,-1 0 0 0 0,1 0 0 0 0,0 0 0 0 0,0 0 0 0 0,0 0 0 0 0,-1 0 0 0 0,1 0 0 0 0,-1 0 0 0 0,1-1 0 0 0,0 1 0 0 0,-1-1 0 0 0,1 1 0 0 0,-3 0 0 0 0,3-2 0 0 0,0 1 0 0 0,0 0 0 0 0,0-1 0 0 0,0 1 0 0 0,0-1 0 0 0,0 1 0 0 0,0-1 0 0 0,0 1 0 0 0,1-1 0 0 0,-1 0 0 0 0,0 0 0 0 0,0 1 0 0 0,1-1 0 0 0,-1 0 0 0 0,0 0 0 0 0,1 0 0 0 0,-1 1 0 0 0,1-1 0 0 0,-1 0 0 0 0,1 0 0 0 0,0 0 0 0 0,-1 0 0 0 0,1 0 0 0 0,0 0 0 0 0,0 0 0 0 0,-1 0 0 0 0,1-2 0 0 0,-4-17 0 0 0,1 0 0 0 0,0 0 0 0 0,2-1 0 0 0,1-27 0 0 0,12-81 0 0 0,-10 107 0 0 0,1-4 0 0 0,6-68 0 0 0,-9 94 0 0 0,0 0 0 0 0,-1 0 0 0 0,1 0 0 0 0,0-1 0 0 0,0 1 0 0 0,0 0 0 0 0,0 0 0 0 0,0 0 0 0 0,0 0 0 0 0,0-1 0 0 0,0 1 0 0 0,0 0 0 0 0,-1 0 0 0 0,1 0 0 0 0,0 0 0 0 0,0 0 0 0 0,0 0 0 0 0,0-1 0 0 0,0 1 0 0 0,-1 0 0 0 0,1 0 0 0 0,0 0 0 0 0,0 0 0 0 0,0 0 0 0 0,0 0 0 0 0,-1 0 0 0 0,1 0 0 0 0,0 0 0 0 0,0 0 0 0 0,0 0 0 0 0,0 0 0 0 0,-1 0 0 0 0,1 0 0 0 0,0 0 0 0 0,0 0 0 0 0,0 0 0 0 0,0 0 0 0 0,-1 0 0 0 0,1 0 0 0 0,0 0 0 0 0,0 0 0 0 0,0 0 0 0 0,0 0 0 0 0,-1 0 0 0 0,1 1 0 0 0,0-1 0 0 0,0 0 0 0 0,0 0 0 0 0,0 0 0 0 0,0 0 0 0 0,-1 0 0 0 0,1 0 0 0 0,0 0 0 0 0,0 1 0 0 0,0-1 0 0 0,-9 6 0 0 0,-1 5 0 0 0,-17 23 0 0 0,20-25 0 0 0,0 0 0 0 0,0 0 0 0 0,-1-1 0 0 0,-13 12 0 0 0,15-16 0 0 0,1 2 0 0 0,0-1 0 0 0,0 1 0 0 0,0-1 0 0 0,0 1 0 0 0,1 1 0 0 0,-7 12 0 0 0,9-15 0 0 0,7-16 0 0 0,0 2 0 0 0,0 0 0 0 0,11-17 0 0 0,-5 13 0 0 0,-1 0 0 0 0,0 0 0 0 0,-1 0 0 0 0,9-21 0 0 0,-15 30 0 0 0,-3 5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0,-1-1 0 0 0,1 1 0 0 0,0 0 0 0 0,0 0 0 0 0,0 0 0 0 0,0 0 0 0 0,0 0 0 0 0,0 0 0 0 0,0 0 0 0 0,0 0 0 0 0,0 0 0 0 0,1 0 0 0 0,-9 3 0 0 0,-5 5 0 0 0,7-2 0 0 0,0-1 0 0 0,0 1 0 0 0,1 0 0 0 0,-9 11 0 0 0,11-12 0 0 0,-1 1 0 0 0,0-1 0 0 0,-1 0 0 0 0,1-1 0 0 0,-1 1 0 0 0,0-1 0 0 0,-10 7 0 0 0,-35 17 0 0 0,51-32 0 0 0,0 1 0 0 0,-1 0 0 0 0,1 0 0 0 0,1 0 0 0 0,2-6 0 0 0,17-17 0 0 0,-6 9 0 0 0,20-19 0 0 0,-26 27 0 0 0,0 1 0 0 0,-1-2 0 0 0,9-12 0 0 0,-11 15 0 0 0,-20 32 0 0 0,-15 15 0 0 0,14-19 0 0 0,-1 0 0 0 0,-25 26 0 0 0,33-40 0 0 0,1 0 0 0 0,0 1 0 0 0,0 0 0 0 0,1 0 0 0 0,0 0 0 0 0,-7 14 0 0 0,11-17-178 0 0,4-8-188 0 0,6-7 10 0 0,20-20 575 0 0,-18 19-48 0 0,0 0-1 0 0,1 0 0 0 0,18-13 0 0 0,-19 17-305 0 0,0 0 0 0 0,21-9 0 0 0,-26 14-199 0 0,-1 0-1 0 0,1 1 1 0 0,0-1-1 0 0,0 1 1 0 0,-1 0-1 0 0,1 1 1 0 0,0-1-1 0 0,0 1 1 0 0,0 0 0 0 0,5 0-1 0 0,2 3-10061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210B5F-C5BC-477E-A3C3-F55EA3073EFA}"/>
                  </a:ext>
                </a:extLst>
              </p14:cNvPr>
              <p14:cNvContentPartPr/>
              <p14:nvPr/>
            </p14:nvContentPartPr>
            <p14:xfrm>
              <a:off x="1835209" y="1720339"/>
              <a:ext cx="939600" cy="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210B5F-C5BC-477E-A3C3-F55EA307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209" y="1711699"/>
                <a:ext cx="9572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1D337B-597C-43C7-BB55-6FDE55DA5892}"/>
                  </a:ext>
                </a:extLst>
              </p14:cNvPr>
              <p14:cNvContentPartPr/>
              <p14:nvPr/>
            </p14:nvContentPartPr>
            <p14:xfrm>
              <a:off x="1204849" y="2017699"/>
              <a:ext cx="1665720" cy="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1D337B-597C-43C7-BB55-6FDE55DA5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849" y="2009059"/>
                <a:ext cx="16833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0A21A1-22FD-47B1-ACB9-0F3DE9E317B0}"/>
                  </a:ext>
                </a:extLst>
              </p14:cNvPr>
              <p14:cNvContentPartPr/>
              <p14:nvPr/>
            </p14:nvContentPartPr>
            <p14:xfrm>
              <a:off x="3673369" y="980899"/>
              <a:ext cx="160200" cy="34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0A21A1-22FD-47B1-ACB9-0F3DE9E31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4729" y="971899"/>
                <a:ext cx="17784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D0369B5-9E3E-4B52-B69C-630967119243}"/>
              </a:ext>
            </a:extLst>
          </p:cNvPr>
          <p:cNvGrpSpPr/>
          <p:nvPr/>
        </p:nvGrpSpPr>
        <p:grpSpPr>
          <a:xfrm>
            <a:off x="574849" y="2223619"/>
            <a:ext cx="177480" cy="747720"/>
            <a:chOff x="574849" y="2223619"/>
            <a:chExt cx="1774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BA0E7A-8DD1-4073-80A7-297D4E7B7EB2}"/>
                    </a:ext>
                  </a:extLst>
                </p14:cNvPr>
                <p14:cNvContentPartPr/>
                <p14:nvPr/>
              </p14:nvContentPartPr>
              <p14:xfrm>
                <a:off x="661969" y="2223619"/>
                <a:ext cx="90360" cy="3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BA0E7A-8DD1-4073-80A7-297D4E7B7E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329" y="2214619"/>
                  <a:ext cx="108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593508-EC59-4E18-9A8A-E569AAC94EE9}"/>
                    </a:ext>
                  </a:extLst>
                </p14:cNvPr>
                <p14:cNvContentPartPr/>
                <p14:nvPr/>
              </p14:nvContentPartPr>
              <p14:xfrm>
                <a:off x="574849" y="2275819"/>
                <a:ext cx="80640" cy="69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593508-EC59-4E18-9A8A-E569AAC94E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5849" y="2266819"/>
                  <a:ext cx="98280" cy="71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B60637-2A54-42DB-9A60-1FB2482D1D67}"/>
                  </a:ext>
                </a:extLst>
              </p14:cNvPr>
              <p14:cNvContentPartPr/>
              <p14:nvPr/>
            </p14:nvContentPartPr>
            <p14:xfrm>
              <a:off x="3345769" y="2484619"/>
              <a:ext cx="1239120" cy="3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B60637-2A54-42DB-9A60-1FB2482D1D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6769" y="2475619"/>
                <a:ext cx="1256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D585A8-C737-4685-92ED-C78AD038C0DF}"/>
                  </a:ext>
                </a:extLst>
              </p14:cNvPr>
              <p14:cNvContentPartPr/>
              <p14:nvPr/>
            </p14:nvContentPartPr>
            <p14:xfrm>
              <a:off x="4362049" y="2885659"/>
              <a:ext cx="813240" cy="5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D585A8-C737-4685-92ED-C78AD038C0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3409" y="2877019"/>
                <a:ext cx="830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79D041-2A00-496F-A240-D857C29A9078}"/>
                  </a:ext>
                </a:extLst>
              </p14:cNvPr>
              <p14:cNvContentPartPr/>
              <p14:nvPr/>
            </p14:nvContentPartPr>
            <p14:xfrm>
              <a:off x="1522009" y="3231619"/>
              <a:ext cx="1090440" cy="6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79D041-2A00-496F-A240-D857C29A90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3369" y="3222979"/>
                <a:ext cx="11080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A5E137-D7DE-4FA7-998E-5174D449D93C}"/>
                  </a:ext>
                </a:extLst>
              </p14:cNvPr>
              <p14:cNvContentPartPr/>
              <p14:nvPr/>
            </p14:nvContentPartPr>
            <p14:xfrm>
              <a:off x="2093689" y="3409459"/>
              <a:ext cx="127080" cy="19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A5E137-D7DE-4FA7-998E-5174D449D9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5049" y="3400819"/>
                <a:ext cx="14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6567A6-B756-4F65-AFFD-B8CD57474DF5}"/>
                  </a:ext>
                </a:extLst>
              </p14:cNvPr>
              <p14:cNvContentPartPr/>
              <p14:nvPr/>
            </p14:nvContentPartPr>
            <p14:xfrm>
              <a:off x="3160009" y="3969979"/>
              <a:ext cx="537120" cy="40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6567A6-B756-4F65-AFFD-B8CD57474D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1369" y="3960979"/>
                <a:ext cx="554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C0C87E-5783-4D5E-BE7C-9DA4CA707B0B}"/>
                  </a:ext>
                </a:extLst>
              </p14:cNvPr>
              <p14:cNvContentPartPr/>
              <p14:nvPr/>
            </p14:nvContentPartPr>
            <p14:xfrm>
              <a:off x="2639089" y="4293619"/>
              <a:ext cx="894600" cy="3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C0C87E-5783-4D5E-BE7C-9DA4CA707B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0449" y="4284979"/>
                <a:ext cx="91224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C604CD6-530F-4DEE-9A51-CF536A391790}"/>
              </a:ext>
            </a:extLst>
          </p:cNvPr>
          <p:cNvGrpSpPr/>
          <p:nvPr/>
        </p:nvGrpSpPr>
        <p:grpSpPr>
          <a:xfrm>
            <a:off x="4456009" y="3014899"/>
            <a:ext cx="1198080" cy="314280"/>
            <a:chOff x="4456009" y="3014899"/>
            <a:chExt cx="119808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7D88DC-BA3D-4F2C-AA7F-D924AF415B10}"/>
                    </a:ext>
                  </a:extLst>
                </p14:cNvPr>
                <p14:cNvContentPartPr/>
                <p14:nvPr/>
              </p14:nvContentPartPr>
              <p14:xfrm>
                <a:off x="4456009" y="3153499"/>
                <a:ext cx="183960" cy="9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7D88DC-BA3D-4F2C-AA7F-D924AF415B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7009" y="3144859"/>
                  <a:ext cx="201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49CD30-80B0-48CB-B3C0-DE1FA5A7E7CC}"/>
                    </a:ext>
                  </a:extLst>
                </p14:cNvPr>
                <p14:cNvContentPartPr/>
                <p14:nvPr/>
              </p14:nvContentPartPr>
              <p14:xfrm>
                <a:off x="4816729" y="3062779"/>
                <a:ext cx="85320" cy="17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49CD30-80B0-48CB-B3C0-DE1FA5A7E7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8089" y="3053779"/>
                  <a:ext cx="102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A6CD95-8CDC-4084-A676-2B2B6C9C3C21}"/>
                    </a:ext>
                  </a:extLst>
                </p14:cNvPr>
                <p14:cNvContentPartPr/>
                <p14:nvPr/>
              </p14:nvContentPartPr>
              <p14:xfrm>
                <a:off x="4906009" y="3159979"/>
                <a:ext cx="93600" cy="6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A6CD95-8CDC-4084-A676-2B2B6C9C3C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7369" y="3150979"/>
                  <a:ext cx="11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A7CCA7-725E-4EA7-BA20-976E0D8D61E7}"/>
                    </a:ext>
                  </a:extLst>
                </p14:cNvPr>
                <p14:cNvContentPartPr/>
                <p14:nvPr/>
              </p14:nvContentPartPr>
              <p14:xfrm>
                <a:off x="4992409" y="3014899"/>
                <a:ext cx="160560" cy="25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A7CCA7-725E-4EA7-BA20-976E0D8D61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83409" y="3006259"/>
                  <a:ext cx="178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7E5C28-18B7-4FDD-8FC8-59415FABB108}"/>
                    </a:ext>
                  </a:extLst>
                </p14:cNvPr>
                <p14:cNvContentPartPr/>
                <p14:nvPr/>
              </p14:nvContentPartPr>
              <p14:xfrm>
                <a:off x="5165569" y="3149539"/>
                <a:ext cx="106560" cy="9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7E5C28-18B7-4FDD-8FC8-59415FABB1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6569" y="3140539"/>
                  <a:ext cx="124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E4F2F3-5258-459A-8884-D5F399D5BDA0}"/>
                    </a:ext>
                  </a:extLst>
                </p14:cNvPr>
                <p14:cNvContentPartPr/>
                <p14:nvPr/>
              </p14:nvContentPartPr>
              <p14:xfrm>
                <a:off x="5286529" y="3132979"/>
                <a:ext cx="96480" cy="6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E4F2F3-5258-459A-8884-D5F399D5BD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7529" y="3123979"/>
                  <a:ext cx="114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9EC505-4424-475C-9D71-65410D067D92}"/>
                    </a:ext>
                  </a:extLst>
                </p14:cNvPr>
                <p14:cNvContentPartPr/>
                <p14:nvPr/>
              </p14:nvContentPartPr>
              <p14:xfrm>
                <a:off x="5371489" y="3071059"/>
                <a:ext cx="119160" cy="15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9EC505-4424-475C-9D71-65410D067D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62489" y="3062059"/>
                  <a:ext cx="136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7FB7FA-9A64-4002-95BF-A8DD11AC7F7C}"/>
                    </a:ext>
                  </a:extLst>
                </p14:cNvPr>
                <p14:cNvContentPartPr/>
                <p14:nvPr/>
              </p14:nvContentPartPr>
              <p14:xfrm>
                <a:off x="5480569" y="3164299"/>
                <a:ext cx="173520" cy="16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7FB7FA-9A64-4002-95BF-A8DD11AC7F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1569" y="3155659"/>
                  <a:ext cx="19116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69FFA6-D561-4174-8D89-5C163ECA3A6C}"/>
                  </a:ext>
                </a:extLst>
              </p14:cNvPr>
              <p14:cNvContentPartPr/>
              <p14:nvPr/>
            </p14:nvContentPartPr>
            <p14:xfrm>
              <a:off x="2095129" y="3424939"/>
              <a:ext cx="132480" cy="161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69FFA6-D561-4174-8D89-5C163ECA3A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86129" y="3416299"/>
                <a:ext cx="15012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718E1DB-1ECF-4789-BB2E-F94432FDE158}"/>
              </a:ext>
            </a:extLst>
          </p:cNvPr>
          <p:cNvGrpSpPr/>
          <p:nvPr/>
        </p:nvGrpSpPr>
        <p:grpSpPr>
          <a:xfrm>
            <a:off x="4258009" y="4372819"/>
            <a:ext cx="365760" cy="229680"/>
            <a:chOff x="4258009" y="4372819"/>
            <a:chExt cx="3657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3B8DE3-114E-46F5-A96D-ABB483840B7D}"/>
                    </a:ext>
                  </a:extLst>
                </p14:cNvPr>
                <p14:cNvContentPartPr/>
                <p14:nvPr/>
              </p14:nvContentPartPr>
              <p14:xfrm>
                <a:off x="4292929" y="4416019"/>
                <a:ext cx="109440" cy="2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3B8DE3-114E-46F5-A96D-ABB483840B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84289" y="4407379"/>
                  <a:ext cx="12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D5E489-C2B4-40AB-ADC3-934D8D2DBBCF}"/>
                    </a:ext>
                  </a:extLst>
                </p14:cNvPr>
                <p14:cNvContentPartPr/>
                <p14:nvPr/>
              </p14:nvContentPartPr>
              <p14:xfrm>
                <a:off x="4258009" y="4438699"/>
                <a:ext cx="121680" cy="16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D5E489-C2B4-40AB-ADC3-934D8D2DBB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49369" y="4429699"/>
                  <a:ext cx="139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D2E50F-BA08-4EFF-A5D5-99A47EF33CC2}"/>
                    </a:ext>
                  </a:extLst>
                </p14:cNvPr>
                <p14:cNvContentPartPr/>
                <p14:nvPr/>
              </p14:nvContentPartPr>
              <p14:xfrm>
                <a:off x="4483369" y="4387939"/>
                <a:ext cx="62280" cy="5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D2E50F-BA08-4EFF-A5D5-99A47EF33C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4729" y="4379299"/>
                  <a:ext cx="79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A645C5-D6DB-4CAE-B195-08A4328F8A3E}"/>
                    </a:ext>
                  </a:extLst>
                </p14:cNvPr>
                <p14:cNvContentPartPr/>
                <p14:nvPr/>
              </p14:nvContentPartPr>
              <p14:xfrm>
                <a:off x="4504249" y="4372819"/>
                <a:ext cx="111960" cy="22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A645C5-D6DB-4CAE-B195-08A4328F8A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95609" y="4363819"/>
                  <a:ext cx="129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B82C1B-7FAE-4DBE-A6EE-CF0FD9FBBF0C}"/>
                    </a:ext>
                  </a:extLst>
                </p14:cNvPr>
                <p14:cNvContentPartPr/>
                <p14:nvPr/>
              </p14:nvContentPartPr>
              <p14:xfrm>
                <a:off x="4559689" y="4482979"/>
                <a:ext cx="64080" cy="8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B82C1B-7FAE-4DBE-A6EE-CF0FD9FBBF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049" y="4473979"/>
                  <a:ext cx="81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AA094B-FF09-40D9-94F2-B88920FA0A81}"/>
              </a:ext>
            </a:extLst>
          </p:cNvPr>
          <p:cNvGrpSpPr/>
          <p:nvPr/>
        </p:nvGrpSpPr>
        <p:grpSpPr>
          <a:xfrm>
            <a:off x="5137129" y="4320619"/>
            <a:ext cx="432360" cy="274320"/>
            <a:chOff x="5137129" y="4320619"/>
            <a:chExt cx="43236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27CD28-4455-4127-B881-4B01FF2B0E99}"/>
                    </a:ext>
                  </a:extLst>
                </p14:cNvPr>
                <p14:cNvContentPartPr/>
                <p14:nvPr/>
              </p14:nvContentPartPr>
              <p14:xfrm>
                <a:off x="5137129" y="4363099"/>
                <a:ext cx="48960" cy="23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27CD28-4455-4127-B881-4B01FF2B0E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8489" y="4354099"/>
                  <a:ext cx="66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8621AD-1986-4550-92CE-ACA306B7D159}"/>
                    </a:ext>
                  </a:extLst>
                </p14:cNvPr>
                <p14:cNvContentPartPr/>
                <p14:nvPr/>
              </p14:nvContentPartPr>
              <p14:xfrm>
                <a:off x="5226409" y="4391539"/>
                <a:ext cx="128880" cy="16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8621AD-1986-4550-92CE-ACA306B7D1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17769" y="4382539"/>
                  <a:ext cx="14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8878A7-0D83-424F-A231-DAC2D9BD8CB8}"/>
                    </a:ext>
                  </a:extLst>
                </p14:cNvPr>
                <p14:cNvContentPartPr/>
                <p14:nvPr/>
              </p14:nvContentPartPr>
              <p14:xfrm>
                <a:off x="5448529" y="4320619"/>
                <a:ext cx="100800" cy="19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8878A7-0D83-424F-A231-DAC2D9BD8C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39889" y="4311979"/>
                  <a:ext cx="118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BB17D5-A9B7-4EA8-8C75-07169B00DE15}"/>
                    </a:ext>
                  </a:extLst>
                </p14:cNvPr>
                <p14:cNvContentPartPr/>
                <p14:nvPr/>
              </p14:nvContentPartPr>
              <p14:xfrm>
                <a:off x="5496049" y="4432219"/>
                <a:ext cx="73440" cy="10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BB17D5-A9B7-4EA8-8C75-07169B00DE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87409" y="4423579"/>
                  <a:ext cx="910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AF6B1E-1CC8-4A10-A00B-DB36BF40AA1D}"/>
              </a:ext>
            </a:extLst>
          </p:cNvPr>
          <p:cNvGrpSpPr/>
          <p:nvPr/>
        </p:nvGrpSpPr>
        <p:grpSpPr>
          <a:xfrm>
            <a:off x="6085729" y="4273819"/>
            <a:ext cx="388440" cy="265320"/>
            <a:chOff x="6085729" y="4273819"/>
            <a:chExt cx="38844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E4E4BB-68B7-4D2E-9D75-B27948428196}"/>
                    </a:ext>
                  </a:extLst>
                </p14:cNvPr>
                <p14:cNvContentPartPr/>
                <p14:nvPr/>
              </p14:nvContentPartPr>
              <p14:xfrm>
                <a:off x="6085729" y="4316299"/>
                <a:ext cx="49680" cy="22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E4E4BB-68B7-4D2E-9D75-B279484281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76729" y="4307299"/>
                  <a:ext cx="67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6F8B4A-0B8F-4D17-94A2-4D4B47E3F0BE}"/>
                    </a:ext>
                  </a:extLst>
                </p14:cNvPr>
                <p14:cNvContentPartPr/>
                <p14:nvPr/>
              </p14:nvContentPartPr>
              <p14:xfrm>
                <a:off x="6218929" y="4356619"/>
                <a:ext cx="93600" cy="24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6F8B4A-0B8F-4D17-94A2-4D4B47E3F0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0289" y="4347619"/>
                  <a:ext cx="111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6F80E8-06FF-4F71-917F-383E20C8280A}"/>
                    </a:ext>
                  </a:extLst>
                </p14:cNvPr>
                <p14:cNvContentPartPr/>
                <p14:nvPr/>
              </p14:nvContentPartPr>
              <p14:xfrm>
                <a:off x="6173209" y="4295779"/>
                <a:ext cx="253440" cy="217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6F80E8-06FF-4F71-917F-383E20C828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64569" y="4286779"/>
                  <a:ext cx="271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E1996B-38CD-4B90-B7A7-5F219B5C6314}"/>
                    </a:ext>
                  </a:extLst>
                </p14:cNvPr>
                <p14:cNvContentPartPr/>
                <p14:nvPr/>
              </p14:nvContentPartPr>
              <p14:xfrm>
                <a:off x="6385249" y="4273819"/>
                <a:ext cx="88920" cy="22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E1996B-38CD-4B90-B7A7-5F219B5C63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76609" y="4264819"/>
                  <a:ext cx="1065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C001B4-5A30-407B-AB76-AE99D70B5639}"/>
              </a:ext>
            </a:extLst>
          </p:cNvPr>
          <p:cNvGrpSpPr/>
          <p:nvPr/>
        </p:nvGrpSpPr>
        <p:grpSpPr>
          <a:xfrm>
            <a:off x="6162409" y="3909499"/>
            <a:ext cx="380880" cy="238320"/>
            <a:chOff x="6162409" y="3909499"/>
            <a:chExt cx="38088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E9C16B-F16A-4D76-AF30-3521B6B04DA5}"/>
                    </a:ext>
                  </a:extLst>
                </p14:cNvPr>
                <p14:cNvContentPartPr/>
                <p14:nvPr/>
              </p14:nvContentPartPr>
              <p14:xfrm>
                <a:off x="6162409" y="3953779"/>
                <a:ext cx="8640" cy="18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E9C16B-F16A-4D76-AF30-3521B6B04D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3409" y="3945139"/>
                  <a:ext cx="26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60B0FD-1FC3-43B8-9CB5-DE550C810EA8}"/>
                    </a:ext>
                  </a:extLst>
                </p14:cNvPr>
                <p14:cNvContentPartPr/>
                <p14:nvPr/>
              </p14:nvContentPartPr>
              <p14:xfrm>
                <a:off x="6164929" y="3949459"/>
                <a:ext cx="105120" cy="19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60B0FD-1FC3-43B8-9CB5-DE550C810E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5929" y="3940819"/>
                  <a:ext cx="122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25F02E-D695-439C-BC55-5B5EEC98975E}"/>
                    </a:ext>
                  </a:extLst>
                </p14:cNvPr>
                <p14:cNvContentPartPr/>
                <p14:nvPr/>
              </p14:nvContentPartPr>
              <p14:xfrm>
                <a:off x="6291289" y="4016419"/>
                <a:ext cx="134280" cy="10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25F02E-D695-439C-BC55-5B5EEC989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82289" y="4007419"/>
                  <a:ext cx="151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B6F9E0-7BD0-4C6D-A5D9-F1A9BAA1B8F7}"/>
                    </a:ext>
                  </a:extLst>
                </p14:cNvPr>
                <p14:cNvContentPartPr/>
                <p14:nvPr/>
              </p14:nvContentPartPr>
              <p14:xfrm>
                <a:off x="6435289" y="3909499"/>
                <a:ext cx="108000" cy="17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B6F9E0-7BD0-4C6D-A5D9-F1A9BAA1B8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6289" y="3900859"/>
                  <a:ext cx="1256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B3ADBF-5AAA-4995-978E-CCF4FBA2EAA4}"/>
              </a:ext>
            </a:extLst>
          </p:cNvPr>
          <p:cNvGrpSpPr/>
          <p:nvPr/>
        </p:nvGrpSpPr>
        <p:grpSpPr>
          <a:xfrm>
            <a:off x="4225969" y="3998419"/>
            <a:ext cx="504360" cy="219960"/>
            <a:chOff x="4225969" y="3998419"/>
            <a:chExt cx="50436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471DBA-F362-4316-A47E-01C9D7D11A67}"/>
                    </a:ext>
                  </a:extLst>
                </p14:cNvPr>
                <p14:cNvContentPartPr/>
                <p14:nvPr/>
              </p14:nvContentPartPr>
              <p14:xfrm>
                <a:off x="4225969" y="4080139"/>
                <a:ext cx="171720" cy="13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471DBA-F362-4316-A47E-01C9D7D11A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17329" y="4071139"/>
                  <a:ext cx="189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17EC50-F653-4C6A-BECF-E29DAD12B4DD}"/>
                    </a:ext>
                  </a:extLst>
                </p14:cNvPr>
                <p14:cNvContentPartPr/>
                <p14:nvPr/>
              </p14:nvContentPartPr>
              <p14:xfrm>
                <a:off x="4425049" y="4107139"/>
                <a:ext cx="125280" cy="102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17EC50-F653-4C6A-BECF-E29DAD12B4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16049" y="4098139"/>
                  <a:ext cx="142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3FFC0C-C5F9-4EE6-89E7-C6A257B71B07}"/>
                    </a:ext>
                  </a:extLst>
                </p14:cNvPr>
                <p14:cNvContentPartPr/>
                <p14:nvPr/>
              </p14:nvContentPartPr>
              <p14:xfrm>
                <a:off x="4599649" y="4073659"/>
                <a:ext cx="54360" cy="11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3FFC0C-C5F9-4EE6-89E7-C6A257B71B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0649" y="4065019"/>
                  <a:ext cx="72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EE452E-FB60-43E1-AD9C-074B82D434FD}"/>
                    </a:ext>
                  </a:extLst>
                </p14:cNvPr>
                <p14:cNvContentPartPr/>
                <p14:nvPr/>
              </p14:nvContentPartPr>
              <p14:xfrm>
                <a:off x="4630249" y="3998419"/>
                <a:ext cx="6624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EE452E-FB60-43E1-AD9C-074B82D434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21609" y="3989779"/>
                  <a:ext cx="83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8731F3-0C33-494E-BE6C-D7118AB57FBB}"/>
                    </a:ext>
                  </a:extLst>
                </p14:cNvPr>
                <p14:cNvContentPartPr/>
                <p14:nvPr/>
              </p14:nvContentPartPr>
              <p14:xfrm>
                <a:off x="4631329" y="4012819"/>
                <a:ext cx="99000" cy="2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8731F3-0C33-494E-BE6C-D7118AB57F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689" y="4003819"/>
                  <a:ext cx="1166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B940B0-94F7-450B-A91F-BE6B999B6B9C}"/>
                  </a:ext>
                </a:extLst>
              </p14:cNvPr>
              <p14:cNvContentPartPr/>
              <p14:nvPr/>
            </p14:nvContentPartPr>
            <p14:xfrm>
              <a:off x="274609" y="4822459"/>
              <a:ext cx="168480" cy="200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B940B0-94F7-450B-A91F-BE6B999B6B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5969" y="4813819"/>
                <a:ext cx="186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B0CB887-4714-44DC-8BF2-E2C1DDA2CE00}"/>
                  </a:ext>
                </a:extLst>
              </p14:cNvPr>
              <p14:cNvContentPartPr/>
              <p14:nvPr/>
            </p14:nvContentPartPr>
            <p14:xfrm>
              <a:off x="488809" y="4900939"/>
              <a:ext cx="125640" cy="86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B0CB887-4714-44DC-8BF2-E2C1DDA2CE0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0169" y="4892299"/>
                <a:ext cx="1432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DDC197A-72D4-4CCC-AF2F-59B423595965}"/>
                  </a:ext>
                </a:extLst>
              </p14:cNvPr>
              <p14:cNvContentPartPr/>
              <p14:nvPr/>
            </p14:nvContentPartPr>
            <p14:xfrm>
              <a:off x="677089" y="4831819"/>
              <a:ext cx="73440" cy="118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DC197A-72D4-4CCC-AF2F-59B4235959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8089" y="4822819"/>
                <a:ext cx="91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A73C8C-E214-4B49-9F13-C536FDDE9FE3}"/>
                  </a:ext>
                </a:extLst>
              </p14:cNvPr>
              <p14:cNvContentPartPr/>
              <p14:nvPr/>
            </p14:nvContentPartPr>
            <p14:xfrm>
              <a:off x="961489" y="4872139"/>
              <a:ext cx="79920" cy="193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A73C8C-E214-4B49-9F13-C536FDDE9F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2489" y="4863499"/>
                <a:ext cx="975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70E919-5178-419C-B477-582E2DCB85C3}"/>
                  </a:ext>
                </a:extLst>
              </p14:cNvPr>
              <p14:cNvContentPartPr/>
              <p14:nvPr/>
            </p14:nvContentPartPr>
            <p14:xfrm>
              <a:off x="1065529" y="4876819"/>
              <a:ext cx="102600" cy="95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70E919-5178-419C-B477-582E2DCB85C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6529" y="4867819"/>
                <a:ext cx="120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31A3F9-7CCF-48B3-AE62-A7CCD0B47589}"/>
                  </a:ext>
                </a:extLst>
              </p14:cNvPr>
              <p14:cNvContentPartPr/>
              <p14:nvPr/>
            </p14:nvContentPartPr>
            <p14:xfrm>
              <a:off x="1177849" y="4851619"/>
              <a:ext cx="120240" cy="115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31A3F9-7CCF-48B3-AE62-A7CCD0B4758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68849" y="4842619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3B4E29D-6B82-4F02-8B06-1DDCD0A0790F}"/>
                  </a:ext>
                </a:extLst>
              </p14:cNvPr>
              <p14:cNvContentPartPr/>
              <p14:nvPr/>
            </p14:nvContentPartPr>
            <p14:xfrm>
              <a:off x="1520569" y="4778899"/>
              <a:ext cx="27000" cy="181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3B4E29D-6B82-4F02-8B06-1DDCD0A0790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11929" y="4770259"/>
                <a:ext cx="44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3A02F01-6996-411F-90EE-7CE629216BAE}"/>
                  </a:ext>
                </a:extLst>
              </p14:cNvPr>
              <p14:cNvContentPartPr/>
              <p14:nvPr/>
            </p14:nvContentPartPr>
            <p14:xfrm>
              <a:off x="1513729" y="4763059"/>
              <a:ext cx="137160" cy="117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3A02F01-6996-411F-90EE-7CE629216B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04729" y="4754419"/>
                <a:ext cx="154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402444E-2609-4BF5-84AD-93BB804DC862}"/>
                  </a:ext>
                </a:extLst>
              </p14:cNvPr>
              <p14:cNvContentPartPr/>
              <p14:nvPr/>
            </p14:nvContentPartPr>
            <p14:xfrm>
              <a:off x="1677529" y="4750459"/>
              <a:ext cx="120240" cy="191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402444E-2609-4BF5-84AD-93BB804DC8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68529" y="4741459"/>
                <a:ext cx="137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08CAC0F-400B-4C47-ACD1-FD76A3C78B4D}"/>
                  </a:ext>
                </a:extLst>
              </p14:cNvPr>
              <p14:cNvContentPartPr/>
              <p14:nvPr/>
            </p14:nvContentPartPr>
            <p14:xfrm>
              <a:off x="1681849" y="4840459"/>
              <a:ext cx="119880" cy="10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08CAC0F-400B-4C47-ACD1-FD76A3C78B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73209" y="4831819"/>
                <a:ext cx="137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0553052-4F00-4367-A402-55893088503D}"/>
                  </a:ext>
                </a:extLst>
              </p14:cNvPr>
              <p14:cNvContentPartPr/>
              <p14:nvPr/>
            </p14:nvContentPartPr>
            <p14:xfrm>
              <a:off x="3507049" y="4612579"/>
              <a:ext cx="80280" cy="359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0553052-4F00-4367-A402-5589308850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98049" y="4603579"/>
                <a:ext cx="9792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4B0A75-E0CA-4B21-A8DF-0DB9A2B72307}"/>
              </a:ext>
            </a:extLst>
          </p:cNvPr>
          <p:cNvGrpSpPr/>
          <p:nvPr/>
        </p:nvGrpSpPr>
        <p:grpSpPr>
          <a:xfrm>
            <a:off x="2045809" y="4592059"/>
            <a:ext cx="1381680" cy="382680"/>
            <a:chOff x="2045809" y="4592059"/>
            <a:chExt cx="138168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F94255-3A79-4D87-A7ED-1F14F074A253}"/>
                    </a:ext>
                  </a:extLst>
                </p14:cNvPr>
                <p14:cNvContentPartPr/>
                <p14:nvPr/>
              </p14:nvContentPartPr>
              <p14:xfrm>
                <a:off x="2045809" y="4831099"/>
                <a:ext cx="159480" cy="11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F94255-3A79-4D87-A7ED-1F14F074A2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37169" y="4822099"/>
                  <a:ext cx="177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578CCF-AF4C-4B3B-993E-F5338A2D2DED}"/>
                    </a:ext>
                  </a:extLst>
                </p14:cNvPr>
                <p14:cNvContentPartPr/>
                <p14:nvPr/>
              </p14:nvContentPartPr>
              <p14:xfrm>
                <a:off x="2511289" y="4722739"/>
                <a:ext cx="14400" cy="21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578CCF-AF4C-4B3B-993E-F5338A2D2D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02649" y="4713739"/>
                  <a:ext cx="32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DE7174E-C9BD-48E3-875A-540AB36B8541}"/>
                    </a:ext>
                  </a:extLst>
                </p14:cNvPr>
                <p14:cNvContentPartPr/>
                <p14:nvPr/>
              </p14:nvContentPartPr>
              <p14:xfrm>
                <a:off x="2503369" y="4722019"/>
                <a:ext cx="140040" cy="11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DE7174E-C9BD-48E3-875A-540AB36B85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94729" y="4713379"/>
                  <a:ext cx="157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CDDEAB-8B41-45A8-AC5D-CDBAD863C083}"/>
                    </a:ext>
                  </a:extLst>
                </p14:cNvPr>
                <p14:cNvContentPartPr/>
                <p14:nvPr/>
              </p14:nvContentPartPr>
              <p14:xfrm>
                <a:off x="2527489" y="4700779"/>
                <a:ext cx="209160" cy="236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CDDEAB-8B41-45A8-AC5D-CDBAD863C08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18849" y="4692139"/>
                  <a:ext cx="226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2B73D45-3BD7-46F4-AA8F-631A9F0E5497}"/>
                    </a:ext>
                  </a:extLst>
                </p14:cNvPr>
                <p14:cNvContentPartPr/>
                <p14:nvPr/>
              </p14:nvContentPartPr>
              <p14:xfrm>
                <a:off x="2383489" y="4592059"/>
                <a:ext cx="86760" cy="38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2B73D45-3BD7-46F4-AA8F-631A9F0E54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74489" y="4583059"/>
                  <a:ext cx="104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8987F-033E-464D-A27E-DF9DDCE657C7}"/>
                    </a:ext>
                  </a:extLst>
                </p14:cNvPr>
                <p14:cNvContentPartPr/>
                <p14:nvPr/>
              </p14:nvContentPartPr>
              <p14:xfrm>
                <a:off x="2820529" y="4837939"/>
                <a:ext cx="86400" cy="88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8987F-033E-464D-A27E-DF9DDCE657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1889" y="4828939"/>
                  <a:ext cx="104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95806E-2C6F-4926-BA27-D36103E04A36}"/>
                    </a:ext>
                  </a:extLst>
                </p14:cNvPr>
                <p14:cNvContentPartPr/>
                <p14:nvPr/>
              </p14:nvContentPartPr>
              <p14:xfrm>
                <a:off x="2932129" y="4867819"/>
                <a:ext cx="88560" cy="64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95806E-2C6F-4926-BA27-D36103E04A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23489" y="4858819"/>
                  <a:ext cx="10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21008C-0F0A-4502-A80C-17596F606B7D}"/>
                    </a:ext>
                  </a:extLst>
                </p14:cNvPr>
                <p14:cNvContentPartPr/>
                <p14:nvPr/>
              </p14:nvContentPartPr>
              <p14:xfrm>
                <a:off x="2998369" y="4782859"/>
                <a:ext cx="124560" cy="14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21008C-0F0A-4502-A80C-17596F606B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89729" y="4774219"/>
                  <a:ext cx="14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DCDB6C-9F96-4E09-811F-15B6A7F7B578}"/>
                    </a:ext>
                  </a:extLst>
                </p14:cNvPr>
                <p14:cNvContentPartPr/>
                <p14:nvPr/>
              </p14:nvContentPartPr>
              <p14:xfrm>
                <a:off x="3174409" y="4716259"/>
                <a:ext cx="78480" cy="198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DCDB6C-9F96-4E09-811F-15B6A7F7B5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5769" y="4707259"/>
                  <a:ext cx="96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5CB636-2B4B-43E9-BC65-AF0565505F6B}"/>
                    </a:ext>
                  </a:extLst>
                </p14:cNvPr>
                <p14:cNvContentPartPr/>
                <p14:nvPr/>
              </p14:nvContentPartPr>
              <p14:xfrm>
                <a:off x="3186649" y="4801579"/>
                <a:ext cx="66240" cy="9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5CB636-2B4B-43E9-BC65-AF0565505F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77649" y="4792939"/>
                  <a:ext cx="83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D78658-CA01-40FF-BD35-5506A4260039}"/>
                    </a:ext>
                  </a:extLst>
                </p14:cNvPr>
                <p14:cNvContentPartPr/>
                <p14:nvPr/>
              </p14:nvContentPartPr>
              <p14:xfrm>
                <a:off x="3311569" y="4711939"/>
                <a:ext cx="115920" cy="16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D78658-CA01-40FF-BD35-5506A42600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02569" y="4702939"/>
                  <a:ext cx="13356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10037</TotalTime>
  <Words>263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Calibri</vt:lpstr>
      <vt:lpstr>Office Theme</vt:lpstr>
      <vt:lpstr>CSE 11  Accelerated Intro to Programming Lecture 17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426</cp:revision>
  <dcterms:modified xsi:type="dcterms:W3CDTF">2021-07-26T17:53:48Z</dcterms:modified>
</cp:coreProperties>
</file>