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0:45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6448 0 0,'0'0'585'0'0,"-15"6"2367"0"0,15-6-2855 0 0,0 1 1 0 0,0-1-1 0 0,-1 0 1 0 0,1 1-1 0 0,0-1 1 0 0,-1 1-1 0 0,1-1 1 0 0,0 0-1 0 0,-1 1 1 0 0,1-1-1 0 0,-1 0 0 0 0,1 0 1 0 0,-1 1-1 0 0,1-1 1 0 0,0 0-1 0 0,-1 0 1 0 0,1 0-1 0 0,-1 1 1 0 0,1-1-1 0 0,-1 0 1 0 0,1 0-1 0 0,-1 0 0 0 0,1 0 1 0 0,-1 0-1 0 0,1 0 1 0 0,-1 0-1 0 0,1 0 1 0 0,-1 0-1 0 0,1 0 1 0 0,-1 0-1 0 0,1 0 1 0 0,-1 0-1 0 0,1-1 0 0 0,-1 1 1 0 0,1 0-1 0 0,-1 0 1 0 0,1-1-1 0 0,-1 1 1 0 0,1 0-1 0 0,0 0 1 0 0,-1-1-1 0 0,1 1 1 0 0,1 1 647 0 0,0 0 1 0 0,0 0 0 0 0,0 0 0 0 0,0 0-1 0 0,0 0 1 0 0,0-1 0 0 0,1 1 0 0 0,-1 0-1 0 0,0 0 1 0 0,4 0 0 0 0,19 5 1358 0 0,29-4-2705 0 0,-45-2 1437 0 0,239-2 381 0 0,-224 3-1020 0 0,37 6-1 0 0,-38-3 16 0 0,36 1-1 0 0,3-4 141 0 0,28 2 56 0 0,-48-2-100 0 0,75 12 0 0 0,82 14 1131 0 0,-176-24-1269 0 0,0-2 0 0 0,0-1 0 0 0,38-4 0 0 0,-29-4 35 0 0,-27 7-157 0 0,2-1-25 0 0,-5 2-46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1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13824 0 0,'-3'1'132'0'0,"0"1"0"0"0,0-1 0 0 0,0 1 0 0 0,0 0 0 0 0,0 0 0 0 0,1 0 0 0 0,-1 1 0 0 0,1-1 0 0 0,-1 0 0 0 0,1 1 0 0 0,0 0 0 0 0,-3 4 0 0 0,-2 5 605 0 0,-11 24-1 0 0,12-22 316 0 0,-114 302 2056 0 0,117-306-3081 0 0,1-1 1 0 0,0 1-1 0 0,-1 12 1 0 0,2-17-54 0 0,1-1 0 0 0,0 1 1 0 0,0-1-1 0 0,1 1 0 0 0,-1-1 0 0 0,1 1 0 0 0,0-1 0 0 0,0 1 1 0 0,3 6-1 0 0,-4-11-113 0 0,1 1 0 0 0,-1 0 0 0 0,1 0 0 0 0,0-1 0 0 0,-1 1 0 0 0,1 0 0 0 0,-1-1 0 0 0,1 1 0 0 0,0 0 1 0 0,0-1-1 0 0,-1 1 0 0 0,1-1 0 0 0,0 1 0 0 0,0-1 0 0 0,0 0 0 0 0,-1 1 0 0 0,1-1 0 0 0,0 0 0 0 0,0 0 0 0 0,0 1 1 0 0,0-1-1 0 0,1 0 0 0 0,14-2-5270 0 0,-3-3 20 0 0</inkml:trace>
  <inkml:trace contextRef="#ctx0" brushRef="#br0" timeOffset="1">207 343 3224 0 0,'0'0'143'0'0,"-8"8"2914"0"0,3-3-248 0 0,0 1 1 0 0,1-1 0 0 0,-6 11-1 0 0,9-12-2509 0 0,-1-1-1 0 0,0 1 0 0 0,1-1 0 0 0,0 1 1 0 0,0 0-1 0 0,0-1 0 0 0,0 1 0 0 0,0 0 1 0 0,1 0-1 0 0,0-1 0 0 0,0 1 1 0 0,0 0-1 0 0,0 0 0 0 0,1 4 0 0 0,0-6-247 0 0,-1-1-1 0 0,1 1 0 0 0,0-1 1 0 0,0 1-1 0 0,0-1 0 0 0,-1 1 1 0 0,1-1-1 0 0,0 0 0 0 0,1 1 1 0 0,-1-1-1 0 0,0 0 0 0 0,0 0 0 0 0,0 0 1 0 0,1 0-1 0 0,-1 0 0 0 0,1 0 1 0 0,-1 0-1 0 0,1-1 0 0 0,-1 1 1 0 0,1 0-1 0 0,-1-1 0 0 0,1 1 1 0 0,-1-1-1 0 0,1 0 0 0 0,0 0 1 0 0,-1 1-1 0 0,1-1 0 0 0,0 0 1 0 0,-1 0-1 0 0,4-1 0 0 0,-1 1-9 0 0,0 0 0 0 0,0 0-1 0 0,0-1 1 0 0,0 0 0 0 0,0 0 0 0 0,0 0-1 0 0,-1 0 1 0 0,1-1 0 0 0,0 1 0 0 0,0-1 0 0 0,6-4-1 0 0,-3 0-430 0 0,0 0-1 0 0,-1 0 0 0 0,1-1 1 0 0,-1 0-1 0 0,-1 0 1 0 0,1 0-1 0 0,-1-1 0 0 0,7-15 1 0 0,-6 8-7116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11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 8144 0 0,'0'0'741'0'0,"0"0"-609"0"0,-7 2 399 0 0,7-2-379 0 0,-1 0 598 0 0,-11 3 2544 0 0,-24-8-177 0 0,2 7-1163 0 0,33-2-1839 0 0,-1 1 0 0 0,1 0 0 0 0,-1-1-1 0 0,1 1 1 0 0,-1 0 0 0 0,1 0-1 0 0,0 0 1 0 0,-1 0 0 0 0,1 0 0 0 0,0 0-1 0 0,0 0 1 0 0,0 0 0 0 0,0 0 0 0 0,0 1-1 0 0,0-1 1 0 0,0 0 0 0 0,0 1-1 0 0,0-1 1 0 0,0 1 0 0 0,1-1 0 0 0,-1 1-1 0 0,0 2 1 0 0,-4 12-81 0 0,-4 13 508 0 0,9-26-598 0 0,-1 0 0 0 0,1 0 0 0 0,0 0 1 0 0,1 1-1 0 0,-1-1 0 0 0,1 3 0 0 0,1 10 216 0 0,-2-15-88 0 0,0-1-84 0 0,0 1-1 0 0,1 0 0 0 0,-1 0 1 0 0,0-1-1 0 0,0 1 1 0 0,0 0-1 0 0,1 0 0 0 0,-1-1 1 0 0,0 1-1 0 0,1 0 1 0 0,-1 0-1 0 0,0-1 0 0 0,1 1 1 0 0,-1-1-1 0 0,1 1 0 0 0,-1 0 1 0 0,1-1-1 0 0,0 1 1 0 0,-1-1-1 0 0,1 1 0 0 0,0-1 1 0 0,-1 0-1 0 0,1 1 1 0 0,0-1-1 0 0,0 1 0 0 0,1-1 85 0 0,-1 1-1 0 0,1 0 0 0 0,0-1 0 0 0,-1 1 1 0 0,1-1-1 0 0,0 0 0 0 0,0 0 0 0 0,-1 0 1 0 0,1 0-1 0 0,0 0 0 0 0,0 0 1 0 0,-1 0-1 0 0,1 0 0 0 0,0-1 0 0 0,0 1 1 0 0,-1 0-1 0 0,1-1 0 0 0,0 0 0 0 0,-1 1 1 0 0,1-1-1 0 0,-1 0 0 0 0,3-2 0 0 0,1 0 43 0 0,0 0 0 0 0,0 0-1 0 0,0-1 1 0 0,-1 0 0 0 0,7-7 0 0 0,-6 5-276 0 0,-3 4 147 0 0,0-1 0 0 0,0 0 0 0 0,0 1 0 0 0,0-1-1 0 0,0 0 1 0 0,-1 0 0 0 0,1-1 0 0 0,0-2 0 0 0,-1 5 72 0 0,-1 0-1 0 0,1 0 1 0 0,-1-1 0 0 0,1 1-1 0 0,-1 0 1 0 0,0 0-1 0 0,1 0 1 0 0,-1 0 0 0 0,0 0-1 0 0,0 0 1 0 0,0-1-1 0 0,0 1 1 0 0,0 0 0 0 0,0 0-1 0 0,0 0 1 0 0,-1 0-1 0 0,1 0 1 0 0,0-1 0 0 0,-1 1-1 0 0,1 0 1 0 0,0 0-1 0 0,-1 0 1 0 0,0 0 0 0 0,1 0-1 0 0,-1 0 1 0 0,1 0-1 0 0,-1 0 1 0 0,-1-1 0 0 0,-5-7 0 0 0,4 4-14 0 0,-1 1-33 0 0,2 0-10 0 0,0 2-113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17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15 6448 0 0,'-15'2'828'0'0,"0"-2"2331"0"0,-23-5 0 0 0,35 5-2636 0 0,-1-1 0 0 0,1-1 0 0 0,-1 1 0 0 0,1 0 0 0 0,0-1 0 0 0,-5-3 6348 0 0,16 7-6251 0 0,39 2 348 0 0,-1-3 0 0 0,55-5 1 0 0,61 1-457 0 0,282 18 1427 0 0,-374-14-1893 0 0,55-2 84 0 0,-59 1 171 0 0,71 8 0 0 0,67 18 664 0 0,-43-5-600 0 0,-20-13-136 0 0,-123-8-90 0 0,-1 0 0 0 0,30-5 0 0 0,-14 2-153 0 0,-22 1 83 0 0,-1 0 0 0 0,0-1 1 0 0,0 0-1 0 0,11-5 0 0 0,-17 7-63 0 0,8-1-83 0 0,-11 2 59 0 0,0-1 1 0 0,0 1-1 0 0,0 0 0 0 0,1 0 0 0 0,-1 0 0 0 0,0-1 0 0 0,0 1 1 0 0,0 0-1 0 0,0-1 0 0 0,0 1 0 0 0,0-1 0 0 0,0 1 0 0 0,0-1 1 0 0,-1 1-1 0 0,1-1 0 0 0,1-1 0 0 0,15-7 387 0 0,-14 6-355 0 0,-3 2-170 0 0,-8 6-315 0 0,1 0-407 0 0,-7 5-1739 0 0,3-4-6168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26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111 239 6448 0 0,'-3'-1'201'0'0,"0"0"0"0"0,0 1 1 0 0,0 0-1 0 0,0-1 0 0 0,0 1 1 0 0,0 0-1 0 0,0 1 0 0 0,0-1 1 0 0,0 0-1 0 0,0 1 0 0 0,0 0 1 0 0,0 0-1 0 0,-4 1 0 0 0,-4 2 2231 0 0,10-4-2399 0 0,-36 9 4063 0 0,21-8 984 0 0,22-6-3669 0 0,17-2-836 0 0,0 2-1 0 0,46-6 1 0 0,5-1 54 0 0,51-7 57 0 0,-34 6-492 0 0,86-6 142 0 0,-115 14-168 0 0,-56 5-110 0 0,0-1-1 0 0,-1 0 0 0 0,0 0 1 0 0,1 0-1 0 0,8-4 0 0 0,-13 4 121 0 0,-4-8 159 0 0,-6 0-219 0 0,-1 0 1 0 0,0 0-1 0 0,0 1 1 0 0,-1 0-1 0 0,0 1 1 0 0,-18-9-1 0 0,-5-3-110 0 0,21 11 3 0 0,0 2 0 0 0,-17-7-1 0 0,16 8 1 0 0,0-1 0 0 0,-14-9-1 0 0,25 13-23 0 0,8 6 4 0 0,1 0 1 0 0,-1 0-1 0 0,0 0 1 0 0,1-1-1 0 0,0 0 1 0 0,0 0-1 0 0,0 0 0 0 0,0-1 1 0 0,0 0-1 0 0,7 2 1 0 0,13 1-45 0 0,32 3 0 0 0,-32-5 42 0 0,-3-1 36 0 0,29-1 1 0 0,-30-2 7 0 0,30 4 0 0 0,-48-2-24 0 0,0-1 26 0 0,0 1 0 0 0,0-1 0 0 0,0 1 0 0 0,0 0 0 0 0,5 3 0 0 0,-8-4 214 0 0,-6 18 83 0 0,-3-7-256 0 0,0-1-1 0 0,0 0 1 0 0,-1 0-1 0 0,-20 17 1 0 0,8-8-31 0 0,-3 5-7 0 0,-24 29 0 0 0,43-47-104 0 0,-18 25-1213 0 0,22-28 1125 0 0,-1-1 0 0 0,1 1 0 0 0,0-1-1 0 0,-1 1 1 0 0,1 0 0 0 0,0-1 0 0 0,1 1 0 0 0,-1 0-1 0 0,0-1 1 0 0,0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31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 3224 0 0,'-13'2'3216'0'0,"6"-1"389"0"0,-3 1 4299 0 0,10-2-7793 0 0,0 1 0 0 0,0-1 0 0 0,1 1 0 0 0,-1-1 0 0 0,0 0-1 0 0,0 1 1 0 0,0-1 0 0 0,1 0 0 0 0,-1 0 0 0 0,0 1 0 0 0,0-1 0 0 0,1 0 0 0 0,-1 1 0 0 0,0-1 0 0 0,0 0 0 0 0,1 0 0 0 0,-1 0 0 0 0,0 1 0 0 0,1-1 0 0 0,-1 0 0 0 0,0 0 0 0 0,1 0 0 0 0,-1 0 0 0 0,1 0 0 0 0,-1 1 0 0 0,1-1 0 0 0,8 3 241 0 0,0 1 0 0 0,1-2 0 0 0,-1 1 0 0 0,12 1 0 0 0,3 0 182 0 0,37 8 977 0 0,121 4-1 0 0,0 1-659 0 0,-122-10-562 0 0,84 0-1 0 0,61-12 294 0 0,-113 1-229 0 0,-8 0-45 0 0,-31 0-152 0 0,0 3-1 0 0,80 8 1 0 0,0 7 490 0 0,-120-14-576 0 0,-1 0-1 0 0,1 0 0 0 0,0-2 1 0 0,-1 1-1 0 0,24-8 0 0 0,-6 7-9 0 0,-29 2-149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43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65 216 4608 0 0,'-13'0'448'0'0,"-38"5"9542"0"0,89-3-3077 0 0,-9 1-5945 0 0,48-3 0 0 0,66-6 470 0 0,-36 3-1022 0 0,-34 1 313 0 0,18-2 413 0 0,-24 2-1130 0 0,17-3-13 0 0,-72 5 18 0 0,15-3-55 0 0,-26 3 48 0 0,0 0 1 0 0,0 0 0 0 0,0 0 0 0 0,-1 0-1 0 0,1 0 1 0 0,0-1 0 0 0,0 1-1 0 0,0 0 1 0 0,-1-1 0 0 0,1 1 0 0 0,0 0-1 0 0,-1-1 1 0 0,1 1 0 0 0,0-1 0 0 0,-1 1-1 0 0,1-1 1 0 0,0 0 0 0 0,-1 1-1 0 0,1-1 1 0 0,-1 0 0 0 0,1 1 0 0 0,-1-1-1 0 0,0 0 1 0 0,1-1 0 0 0,-1 0 106 0 0,0-1-1 0 0,0 1 1 0 0,0-1 0 0 0,0 1-1 0 0,-1-1 1 0 0,1 1 0 0 0,-1-1-1 0 0,0 1 1 0 0,0-1 0 0 0,0 1-1 0 0,-1-3 1 0 0,-1 0-33 0 0,0 0 1 0 0,0 0-1 0 0,-6-8 0 0 0,-9-6-109 0 0,-2 1-1 0 0,0 1 0 0 0,-1 0 1 0 0,-40-22-1 0 0,56 36 20 0 0,0 0-1 0 0,-1 1 0 0 0,0 0 1 0 0,1 0-1 0 0,-1 0 1 0 0,0 1-1 0 0,0 0 1 0 0,0 0-1 0 0,0 0 1 0 0,-8 1-1 0 0,13 0 7 0 0,0 0 0 0 0,1 0 0 0 0,-1 0 0 0 0,0 0 0 0 0,0 0 0 0 0,0 1 0 0 0,0-1 0 0 0,0 0 0 0 0,0 0 0 0 0,0 1 0 0 0,1-1 0 0 0,-1 1 0 0 0,0-1 0 0 0,0 1 0 0 0,1-1 0 0 0,-1 1 0 0 0,0 0 0 0 0,1-1 0 0 0,-1 1 0 0 0,0 0 0 0 0,1-1 0 0 0,-1 1 0 0 0,0 1 0 0 0,1-2 0 0 0,0 1 0 0 0,-1-1 0 0 0,1 0 0 0 0,0 1 0 0 0,0-1 0 0 0,0 1 0 0 0,-1-1 0 0 0,1 1 0 0 0,0-1 0 0 0,0 1 0 0 0,0-1 0 0 0,0 1 0 0 0,0 0 0 0 0,0-1 0 0 0,0 1 0 0 0,0-1 0 0 0,0 1 0 0 0,0-1 0 0 0,0 1 0 0 0,0-1 0 0 0,1 1 0 0 0,-1-1 0 0 0,0 1 0 0 0,0-1 0 0 0,0 1 0 0 0,1-1 0 0 0,-1 1 0 0 0,0-1 0 0 0,1 0 0 0 0,-1 1 0 0 0,0-1 0 0 0,1 1 0 0 0,5 7 0 0 0,-4-6 1 0 0,0 1 0 0 0,1-1 0 0 0,0 0 1 0 0,-1 0-1 0 0,1 0 0 0 0,0 0 0 0 0,0-1 0 0 0,0 1 0 0 0,0-1 0 0 0,5 2 0 0 0,10 5 62 0 0,-3-1-19 0 0,-1-1 0 0 0,1 0 0 0 0,0-1 0 0 0,0-1 0 0 0,18 3 0 0 0,-27-6-26 0 0,-1-1 0 0 0,0 1 0 0 0,1-1 0 0 0,8-2 1 0 0,-9 2-4 0 0,0-1 0 0 0,0 1 0 0 0,0 0 0 0 0,0 0 0 0 0,8 1 0 0 0,-1 2 34 0 0,-1 0-1 0 0,19 8 0 0 0,-27-10-25 0 0,0 1 0 0 0,0-1 0 0 0,0 1 0 0 0,0-1 0 0 0,-1 1 0 0 0,1 0 0 0 0,-1 0 0 0 0,5 4-1 0 0,-7-5-10 0 0,1 0 0 0 0,0 0 0 0 0,-1 0 0 0 0,1 0 0 0 0,0 1 0 0 0,-1-1 0 0 0,0 0 0 0 0,1 0 0 0 0,-1 1 0 0 0,0-1 0 0 0,1 0-1 0 0,-1 0 1 0 0,0 1 0 0 0,0-1 0 0 0,0 0 0 0 0,0 1 0 0 0,0-1 0 0 0,-1 0 0 0 0,1 0 0 0 0,0 1 0 0 0,-1-1 0 0 0,1 0-1 0 0,-1 2 1 0 0,-8 21 85 0 0,1-4-18 0 0,-16 30 0 0 0,-67 90 301 0 0,78-120-486 0 0,8-11 85 0 0,-1-1-1 0 0,0 0 1 0 0,-7 8-1 0 0,12-14 33 0 0,-9 2-107 0 0,9-4-342 0 0,1-12-7359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53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66 276 5528 0 0,'-18'4'620'0'0,"-11"-3"6378"0"0,18-2-3185 0 0,11 2-3701 0 0,0-1 0 0 0,-1 0 0 0 0,1 0 0 0 0,0 0 0 0 0,0 0 0 0 0,-1 0 0 0 0,1 0 0 0 0,0 0 0 0 0,0-1 0 0 0,-1 1 0 0 0,1 0 0 0 0,0 0 0 0 0,-1 0 0 0 0,1 0 0 0 0,0 0 0 0 0,0 0 0 0 0,-1 0 0 0 0,1-1-1 0 0,0 1 1 0 0,0 0 0 0 0,0 0 0 0 0,-1 0 0 0 0,1 0 0 0 0,0-1 0 0 0,0 1 0 0 0,0 0 0 0 0,0 0 0 0 0,-1-1 0 0 0,1 1 0 0 0,0 0 0 0 0,0 0 0 0 0,0-1 0 0 0,2-9 1340 0 0,11-8-239 0 0,-9 13-1026 0 0,2 1 0 0 0,-1-1 0 0 0,0 1 1 0 0,1 1-1 0 0,0-1 0 0 0,0 1 0 0 0,0 0 0 0 0,0 0 0 0 0,10-3 0 0 0,8-1 58 0 0,30-4-1 0 0,-45 9-164 0 0,56-7 129 0 0,82-1-1 0 0,-121 9 202 0 0,169-24 210 0 0,-182 23-555 0 0,28-7 182 0 0,-38 8-210 0 0,0 0 0 0 0,0 0 1 0 0,0 0-1 0 0,0 0 0 0 0,-1 0 0 0 0,1-1 0 0 0,0 0 1 0 0,0 1-1 0 0,-1-1 0 0 0,5-4 0 0 0,-7 5-26 0 0,1 1 0 0 0,-1-1-1 0 0,0 0 1 0 0,1 0 0 0 0,-1 1 0 0 0,0-1-1 0 0,0 0 1 0 0,0 1 0 0 0,1-1 0 0 0,-1 0 0 0 0,0 0-1 0 0,0 0 1 0 0,0 1 0 0 0,0-1 0 0 0,0 0-1 0 0,0 0 1 0 0,0 1 0 0 0,-1-1 0 0 0,1 0-1 0 0,0 0 1 0 0,0 1 0 0 0,-1-1 0 0 0,1 0-1 0 0,0 1 1 0 0,-1-1 0 0 0,1 0 0 0 0,-1 1 0 0 0,1-1-1 0 0,-1 0 1 0 0,1 1 0 0 0,-1-1 0 0 0,1 1-1 0 0,-1-1 1 0 0,0 0 0 0 0,-5-4 52 0 0,1 1 1 0 0,-1 0 0 0 0,-6-4-1 0 0,1 1 10 0 0,4 2-48 0 0,-1 0-1 0 0,-1 1 1 0 0,1-1 0 0 0,-1 2-1 0 0,0-1 1 0 0,0 1 0 0 0,-9-2 0 0 0,-2 1-19 0 0,-1 0 0 0 0,-23-1 0 0 0,31 5-6 0 0,1 0 0 0 0,-1 1 0 0 0,0 0 0 0 0,-16 4 0 0 0,29-5 0 0 0,0 0 1 0 0,0 0-1 0 0,0 0 1 0 0,0 0-1 0 0,-1 0 0 0 0,1 0 1 0 0,0 0-1 0 0,0 0 0 0 0,0 0 1 0 0,0 0-1 0 0,0 0 0 0 0,0 0 1 0 0,0 0-1 0 0,0 0 0 0 0,0 0 1 0 0,0 0-1 0 0,0 0 0 0 0,0 0 1 0 0,0 0-1 0 0,0 0 0 0 0,-1 0 1 0 0,1 0-1 0 0,0 0 0 0 0,0 0 1 0 0,0 1-1 0 0,0-1 1 0 0,0 0-1 0 0,0 0 0 0 0,0 0 1 0 0,0 0-1 0 0,0 0 0 0 0,0 0 1 0 0,0 0-1 0 0,0 0 0 0 0,0 0 1 0 0,0 0-1 0 0,0 0 0 0 0,0 0 1 0 0,0 0-1 0 0,0 1 0 0 0,0-1 1 0 0,0 0-1 0 0,0 0 0 0 0,0 0 1 0 0,0 0-1 0 0,0 0 0 0 0,0 0 1 0 0,0 0-1 0 0,0 0 1 0 0,0 0-1 0 0,0 0 0 0 0,0 0 1 0 0,0 0-1 0 0,0 1 0 0 0,5 3 106 0 0,7 1 161 0 0,6-4-312 0 0,0-1 0 0 0,0-1-1 0 0,0-1 1 0 0,0-1 0 0 0,32-8 0 0 0,23-4 340 0 0,-73 15-292 0 0,0 0 0 0 0,0 0 0 0 0,0 0 0 0 0,0 0 0 0 0,1 0-1 0 0,-1 0 1 0 0,0 0 0 0 0,0 0 0 0 0,0 0 0 0 0,1 0 0 0 0,-1 0 0 0 0,0 0 0 0 0,0 0 0 0 0,0 0-1 0 0,0 0 1 0 0,1 0 0 0 0,-1 0 0 0 0,0 0 0 0 0,0 0 0 0 0,0 0 0 0 0,0 0 0 0 0,1 0 0 0 0,-1 1-1 0 0,0-1 1 0 0,0 0 0 0 0,0 0 0 0 0,0 0 0 0 0,0 0 0 0 0,0 0 0 0 0,1 1 0 0 0,-1-1-1 0 0,0 0 1 0 0,0 0 0 0 0,0 0 0 0 0,0 0 0 0 0,0 1 0 0 0,0-1 0 0 0,0 0 0 0 0,0 0 0 0 0,-2 11 228 0 0,-11 16 238 0 0,9-19-397 0 0,-5 9-122 0 0,0-1 1 0 0,-16 20-1 0 0,15-22-67 0 0,0 1 0 0 0,-14 29 0 0 0,23-42-142 0 0,1-1 1 0 0,-1 0-1 0 0,1 0 0 0 0,0 0 0 0 0,-1 1 0 0 0,1-1 1 0 0,0 0-1 0 0,0 1 0 0 0,0-1 0 0 0,0 0 1 0 0,0 1-1 0 0,0-1 0 0 0,0 0 0 0 0,0 0 0 0 0,1 1 1 0 0,-1-1-1 0 0,0 0 0 0 0,1 0 0 0 0,-1 1 1 0 0,1-1-1 0 0,0 0 0 0 0,0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03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48 133 2304 0 0,'0'0'449'0'0,"-9"0"3007"0"0,5 0-2369 0 0,-1-1 1 0 0,1 1-1 0 0,-1-1 0 0 0,1 0 1 0 0,-12-3 7409 0 0,17 5-8394 0 0,0 0-1 0 0,0 0 1 0 0,1 0-1 0 0,-1 0 0 0 0,0 0 1 0 0,0-1-1 0 0,1 1 1 0 0,-1-1-1 0 0,1 1 1 0 0,-1-1-1 0 0,1 1 0 0 0,-1-1 1 0 0,3 0-1 0 0,23 3 614 0 0,363-5 2574 0 0,-240 10-2702 0 0,-1 1 216 0 0,-147-9-757 0 0,0 0 1 0 0,0 0 0 0 0,0 0 0 0 0,1 0 0 0 0,-1 0 0 0 0,0 0 0 0 0,1-1 0 0 0,-1 1 0 0 0,0-1 0 0 0,0 1 0 0 0,1-1 0 0 0,2-1 0 0 0,-5 1-35 0 0,1 0 0 0 0,-1 0 0 0 0,0 0 0 0 0,0 0-1 0 0,1 0 1 0 0,-1 0 0 0 0,0 0 0 0 0,0 0 0 0 0,0 0 0 0 0,0 0 0 0 0,0 1 0 0 0,0-1 0 0 0,0 0 0 0 0,-1 0 0 0 0,1 0 0 0 0,0 0 0 0 0,0 0-1 0 0,-1 0 1 0 0,1 0 0 0 0,-1 0 0 0 0,1 1 0 0 0,0-1 0 0 0,-1 0 0 0 0,0 0 0 0 0,1 0 0 0 0,-1 1 0 0 0,1-1 0 0 0,-1 0 0 0 0,0 1 0 0 0,0-1 0 0 0,1 1-1 0 0,-1-1 1 0 0,0 1 0 0 0,0-1 0 0 0,-1 0 0 0 0,-28-15 194 0 0,-61-25 1 0 0,40 20-167 0 0,-25-5-59 0 0,48 18-357 0 0,9 3 486 0 0,19 5-105 0 0,0 0-1 0 0,0 0 0 0 0,0 0 0 0 0,0 0 0 0 0,0 0 0 0 0,0 0 0 0 0,0 0 0 0 0,0 0 0 0 0,0 0 0 0 0,0 0 0 0 0,0 0 0 0 0,0 0 0 0 0,0 0 0 0 0,0 0 0 0 0,0 0 0 0 0,0 0 0 0 0,0 0 0 0 0,0 0 0 0 0,0 1 0 0 0,0-1 0 0 0,0 0 0 0 0,0 0 1 0 0,0 0-1 0 0,0 0 0 0 0,0 0 0 0 0,0 0 0 0 0,0 0 0 0 0,0 0 0 0 0,11 4 66 0 0,27 5-48 0 0,0-1-1 0 0,58 5 0 0 0,12 1 27 0 0,-103-14-6 0 0,-4 0-24 0 0,0 0-1 0 0,0 0 1 0 0,0 0 0 0 0,0 0 0 0 0,0 0 0 0 0,0 0 0 0 0,0 1 0 0 0,0-1 0 0 0,0 0-1 0 0,0 0 1 0 0,0 1 0 0 0,0-1 0 0 0,0 0 0 0 0,0 1 0 0 0,-1-1 0 0 0,1 1 0 0 0,0-1 0 0 0,1 2-1 0 0,-4 1 46 0 0,1 1 0 0 0,-1-1-1 0 0,1 1 1 0 0,-1-1 0 0 0,0 0-1 0 0,0 0 1 0 0,-4 4 0 0 0,1 0-3 0 0,-4 6 1 0 0,-1-1 0 0 0,0 0 0 0 0,-1 0 0 0 0,-1-1 1 0 0,0 0-1 0 0,-19 13 0 0 0,18-15-246 0 0,-11 8 593 0 0,4-11-3571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12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18 4144 0 0,'0'0'631'0'0,"-9"9"6654"0"0,9-9-7074 0 0,-1 0 0 0 0,1 1 0 0 0,-1-1 0 0 0,1 1 0 0 0,-1-1 0 0 0,1 1 1 0 0,0-1-1 0 0,-1 1 0 0 0,1-1 0 0 0,-1 1 0 0 0,1-1 0 0 0,0 1 0 0 0,0 0 0 0 0,-1-1 1 0 0,1 1-1 0 0,0-1 0 0 0,0 1 0 0 0,0 0 0 0 0,0-1 0 0 0,0 1 0 0 0,0 0 0 0 0,0-1 0 0 0,0 1 1 0 0,0-1-1 0 0,0 1 0 0 0,0 0 0 0 0,0-1 0 0 0,0 1 0 0 0,0 0 0 0 0,1-1 0 0 0,-1 1 1 0 0,0-1-1 0 0,0 1 0 0 0,1-1 0 0 0,0 2 0 0 0,1 0 22 0 0,-1-1 0 0 0,1 1-1 0 0,0 0 1 0 0,1-1 0 0 0,-1 0-1 0 0,0 1 1 0 0,0-1 0 0 0,1 0 0 0 0,2 1-1 0 0,1 0-47 0 0,0-1 0 0 0,-1 0-1 0 0,1-1 1 0 0,0 1-1 0 0,0-1 1 0 0,-1 0 0 0 0,11-1-1 0 0,8-1 417 0 0,257 2 1743 0 0,-119-12-1435 0 0,0-1-391 0 0,-137 13-229 0 0,-13-1-159 0 0,1 1 1 0 0,-1 1-1 0 0,19 2 1 0 0,36 5 114 0 0,-14-4-26 0 0,-38-2-75 0 0,24-2 0 0 0,6 1 16 0 0,120 8 159 0 0,-56-4-22 0 0,115 1 1246 0 0,-132 1-939 0 0,-89-7-557 0 0,1-1-1 0 0,-1 1 1 0 0,1-1 0 0 0,-1 0 0 0 0,5-1 0 0 0,10-2 70 0 0,-17 4-114 0 0,1-1 20 0 0,10-8-2 0 0,-9 6-21 0 0,-1-2 0 0 0,-2 4-33 0 0,1 0 1 0 0,-1 0-1 0 0,0 0 1 0 0,0 0-1 0 0,1 0 0 0 0,-1 0 1 0 0,0 0-1 0 0,0 0 1 0 0,0 0-1 0 0,0 0 0 0 0,-1 0 1 0 0,1 0-1 0 0,0 0 0 0 0,0 0 1 0 0,-1 0-1 0 0,1 0 1 0 0,-1-2-1 0 0,-1-2-244 0 0,-8-27-4613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1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78 13592 0 0,'0'0'1556'0'0,"14"4"1259"0"0,-10-3-2172 0 0,-3-1-407 0 0,0 1 0 0 0,1 0 0 0 0,-1-1 0 0 0,0 1 0 0 0,1 0 0 0 0,-1-1 0 0 0,0 1 0 0 0,0 0 0 0 0,1 0 0 0 0,-1 0 0 0 0,1 2 0 0 0,0 1-140 0 0,0-1-1 0 0,0 1 1 0 0,-1-1 0 0 0,1 1-1 0 0,-1 0 1 0 0,0-1 0 0 0,0 1-1 0 0,0 0 1 0 0,-1 0 0 0 0,1 0-1 0 0,-1 0 1 0 0,0 0 0 0 0,0 5 0 0 0,0 8 57 0 0,1 7-65 0 0,-2 1 0 0 0,-1 0 0 0 0,-1-1-1 0 0,-6 24 1 0 0,3-12 69 0 0,5-31-144 0 0,0 4 231 0 0,-1 0 1 0 0,1 0 0 0 0,-2 0-1 0 0,1-1 1 0 0,-7 14-1 0 0,9-21-112 0 0,-8 15 269 0 0,8-15-400 0 0,0-1 0 0 0,0 0-1 0 0,0 1 1 0 0,0-1 0 0 0,0 0 0 0 0,0 1 0 0 0,0-1-1 0 0,-1 0 1 0 0,1 1 0 0 0,0-1 0 0 0,0 0 0 0 0,0 1-1 0 0,-1-1 1 0 0,1 0 0 0 0,0 1 0 0 0,0-1 0 0 0,-1 0-1 0 0,1 0 1 0 0,0 0 0 0 0,-1 1 0 0 0,1-1 0 0 0,0 0-1 0 0,-1 0 1 0 0,1 0 0 0 0,0 0 0 0 0,-1 1 0 0 0,1-1-1 0 0,0 0 1 0 0,-1 0 0 0 0,1 0 0 0 0,0 0 0 0 0,-1 0-1 0 0,1 0 1 0 0,0 0 0 0 0,-1 0 0 0 0,1 0 0 0 0,-1 0-1 0 0,1 0 1 0 0,0 0 0 0 0,-1 0 0 0 0,1-1 0 0 0,0 1-1 0 0,-1 0 1 0 0,-1-2-1 0 0,1 0 0 0 0,0 0 0 0 0,-1 0 0 0 0,1 0 0 0 0,0 0 0 0 0,0 0 0 0 0,1 0 0 0 0,-1 0 0 0 0,0 0 0 0 0,1-1 0 0 0,-1-2 0 0 0,-3-29 0 0 0,3 21 0 0 0,-1-15 279 0 0,1 1 1 0 0,1 0-1 0 0,2-1 0 0 0,0 1 0 0 0,2 0 0 0 0,1 0 0 0 0,14-44 0 0 0,-16 63-137 0 0,0 0-1 0 0,1 0 1 0 0,0 1-1 0 0,1 0 0 0 0,0 0 1 0 0,0 0-1 0 0,0 0 1 0 0,1 1-1 0 0,9-8 0 0 0,-12 11-92 0 0,0 0 0 0 0,1 0 0 0 0,0 1 0 0 0,-1-1 0 0 0,1 1-1 0 0,0 0 1 0 0,0 0 0 0 0,0 0 0 0 0,1 0 0 0 0,-1 1 0 0 0,0 0-1 0 0,1 0 1 0 0,-1 0 0 0 0,1 0 0 0 0,-1 1 0 0 0,1 0 0 0 0,-1 0-1 0 0,1 0 1 0 0,4 1 0 0 0,-6-1-8 0 0,0 1 0 0 0,-1 0-1 0 0,1 0 1 0 0,0 0 0 0 0,-1 0 0 0 0,1 0-1 0 0,-1 1 1 0 0,1-1 0 0 0,-1 1-1 0 0,0-1 1 0 0,1 1 0 0 0,-1 0 0 0 0,0 0-1 0 0,0 0 1 0 0,0 0 0 0 0,0 0 0 0 0,2 5-1 0 0,-2-4-16 0 0,-1 1 0 0 0,1-1 0 0 0,-1 1-1 0 0,0 0 1 0 0,0-1 0 0 0,0 1-1 0 0,0 0 1 0 0,-1 0 0 0 0,0-1 0 0 0,0 1-1 0 0,0 0 1 0 0,0 4 0 0 0,-1-3-13 0 0,1 0 0 0 0,-1 0 0 0 0,0-1 0 0 0,0 1 0 0 0,-1 0 1 0 0,1-1-1 0 0,-1 1 0 0 0,0-1 0 0 0,0 0 0 0 0,-1 0 0 0 0,1 0 0 0 0,-1 0 1 0 0,0 0-1 0 0,0 0 0 0 0,0-1 0 0 0,-1 1 0 0 0,1-1 0 0 0,-1 0 0 0 0,0 0 0 0 0,0 0 1 0 0,-4 2-1 0 0,4-4 16 0 0,0 0 0 0 0,1 0 1 0 0,-1 0-1 0 0,0-1 0 0 0,0 1 0 0 0,0-1 1 0 0,1 0-1 0 0,-1 0 0 0 0,0 0 1 0 0,0-1-1 0 0,0 1 0 0 0,-6-3 0 0 0,2 1-611 0 0,0-1-1 0 0,1 0 1 0 0,-1 0-1 0 0,-12-8 1 0 0,19 10-91 0 0,-5-3 134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0:47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71 9848 0 0,'0'0'474'0'0,"-6"-13"76"0"0,4 10-22 0 0,0 0 0 0 0,0 0 0 0 0,1-1 0 0 0,-1 1 0 0 0,1-1 0 0 0,-2-4 0 0 0,0-1 642 0 0,3 8-722 0 0,-5-15 8340 0 0,11 21-8299 0 0,-6-4-468 0 0,1 0 0 0 0,-1-1 1 0 0,1 1-1 0 0,-1-1 0 0 0,1 1 0 0 0,-1-1 1 0 0,1 1-1 0 0,0-1 0 0 0,-1 1 0 0 0,1-1 1 0 0,0 0-1 0 0,-1 1 0 0 0,1-1 0 0 0,0 0 1 0 0,0 0-1 0 0,-1 1 0 0 0,1-1 0 0 0,0 0 1 0 0,0 0-1 0 0,-1 0 0 0 0,1 0 0 0 0,0 0 1 0 0,0 0-1 0 0,0 0 0 0 0,-1 0 0 0 0,1 0 1 0 0,0-1-1 0 0,0 1 0 0 0,0 0 1 0 0,10-3 103 0 0,0 0 0 0 0,0 1 0 0 0,1 1 0 0 0,18-1 0 0 0,-9 1-10 0 0,123-3 633 0 0,-139 4-746 0 0,-1 1 42 0 0,0-1 0 0 0,1 1 1 0 0,-1 0-1 0 0,0 0 0 0 0,1 0 0 0 0,-1 0 0 0 0,5 3 0 0 0,-5-2 6 0 0,0 0 0 0 0,0-1-1 0 0,1 0 1 0 0,-1 0 0 0 0,0 0-1 0 0,0 0 1 0 0,7 0 0 0 0,35-1 299 0 0,-44-1-379 0 0,0 1 1 0 0,1-1-1 0 0,-1 0 0 0 0,0 0 0 0 0,0 0 0 0 0,4-2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14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2304 0 0,'2'0'22503'0'0,"7"3"-21508"0"0,5-4-409 0 0,-1-1 1 0 0,0 0-1 0 0,0-1 0 0 0,0-1 1 0 0,0 1-1 0 0,-1-2 0 0 0,19-9 1 0 0,-13 6-340 0 0,0 1 0 0 0,28-7 0 0 0,25-3-162 0 0,-44 12-317 0 0,-15 5-6917 0 0,-20-11 2850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15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0 19895 0 0,'0'0'971'0'0,"-10"8"224"0"0,7-4-946 0 0,0-1 0 0 0,0 1 0 0 0,0 0 0 0 0,0 0 1 0 0,1 1-1 0 0,0-1 0 0 0,0 0 0 0 0,0 1 0 0 0,0-1 0 0 0,-1 8 1 0 0,-1 8 1247 0 0,-3 21 0 0 0,6-36-1478 0 0,-6 110 2005 0 0,0-10-972 0 0,4-55-979 0 0,3-49-286 0 0,-5-1-3043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1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235 195 4608 0 0,'0'-12'488'0'0,"3"-27"770"0"0,0 22 1155 0 0,7-24 0 0 0,20-45 9906 0 0,-51 122-12299 0 0,1 11 98 0 0,-15 59 0 0 0,11-32 558 0 0,2-5-104 0 0,-29 73-32 0 0,50-139-536 0 0,-11 19-12 0 0,12-21 8 0 0,-1-1 1 0 0,1 0 0 0 0,0 1 0 0 0,0-1 0 0 0,0 0 0 0 0,0 0 0 0 0,-1 1 0 0 0,1-1 0 0 0,0 0 0 0 0,0 0-1 0 0,-1 1 1 0 0,1-1 0 0 0,0 0 0 0 0,0 0 0 0 0,-1 0 0 0 0,1 1 0 0 0,0-1 0 0 0,-1 0 0 0 0,1 0-1 0 0,0 0 1 0 0,-1 0 0 0 0,1 0 0 0 0,0 0 0 0 0,-1 0 0 0 0,1 0 0 0 0,0 0 0 0 0,-1 0 0 0 0,1 0-1 0 0,0 0 1 0 0,-1 0 0 0 0,1 0 0 0 0,0 0 0 0 0,-1 0 0 0 0,1 0 0 0 0,0 0 0 0 0,0 0 0 0 0,-1 0-1 0 0,1 0 1 0 0,0-1 0 0 0,-1 1 0 0 0,1 0 0 0 0,0 0 0 0 0,0 0 0 0 0,-1-1 0 0 0,1 1 0 0 0,0 0 0 0 0,0 0-1 0 0,-1-1 1 0 0,1 1 0 0 0,0 0 0 0 0,0 0 0 0 0,0-1 0 0 0,0 1 0 0 0,-1 0 0 0 0,1-1 0 0 0,0 1-1 0 0,0 0 1 0 0,0-1 0 0 0,-3-5 250 0 0,1 0-1 0 0,0 0 1 0 0,0 0-1 0 0,1-1 1 0 0,-2-8-1 0 0,-4-19 212 0 0,4 23-528 0 0,0 0-1 0 0,-1-12 0 0 0,0-1 20 0 0,3 14 163 0 0,1 8-76 0 0,0 1 1 0 0,0-1 0 0 0,0 1 0 0 0,0-1 0 0 0,0 1 0 0 0,0-1 0 0 0,-1 1 0 0 0,1 0 0 0 0,0-1 0 0 0,-1 1 0 0 0,1-1 0 0 0,-1 1 0 0 0,0 0 0 0 0,1 0 0 0 0,-1-1 0 0 0,-2-1-1 0 0,-4 23 282 0 0,-2 38-306 0 0,-2 6-19 0 0,8-52 17 0 0,1 1 0 0 0,0-1 0 0 0,1 0 0 0 0,0 1-1 0 0,1-1 1 0 0,0 1 0 0 0,1-1 0 0 0,0 1 0 0 0,5 15 0 0 0,-6-27-2 0 0,0-1-1 0 0,0 1 1 0 0,0-1 0 0 0,0 1-1 0 0,0-1 1 0 0,1 1 0 0 0,-1-1-1 0 0,0 1 1 0 0,0-1 0 0 0,1 1 0 0 0,-1-1-1 0 0,0 0 1 0 0,0 1 0 0 0,1-1-1 0 0,-1 1 1 0 0,1-1 0 0 0,-1 0-1 0 0,0 1 1 0 0,1-1 0 0 0,-1 0 0 0 0,1 1-1 0 0,-1-1 1 0 0,1 0 0 0 0,-1 0-1 0 0,0 0 1 0 0,1 1 0 0 0,-1-1-1 0 0,1 0 1 0 0,-1 0 0 0 0,1 0 0 0 0,-1 0-1 0 0,1 0 1 0 0,0 0 0 0 0,-1 0-1 0 0,1 0 1 0 0,-1 0 0 0 0,1 0 0 0 0,-1 0-1 0 0,1 0 1 0 0,-1 0 0 0 0,1 0-1 0 0,-1-1 1 0 0,1 1 0 0 0,0-1-1 0 0,16-10 500 0 0,0-8-486 0 0,17-23 0 0 0,-23 26 14 0 0,2 0-1 0 0,23-23 0 0 0,-33 36-44 0 0,1 0-1 0 0,-1 0 1 0 0,1 1-1 0 0,0-1 1 0 0,-1 1-1 0 0,1 0 1 0 0,0 0-1 0 0,0 0 1 0 0,1 0-1 0 0,4-1 1 0 0,-5 3-546 0 0,0-1 0 0 0,0 1 0 0 0,0 0 0 0 0,0 0 0 0 0,0 0 0 0 0,0 1 0 0 0,4 0 0 0 0,3 0-766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31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41 4144 0 0,'0'0'319'0'0,"-9"6"395"0"0,3-3 3294 0 0,-16-3 11181 0 0,28 2-14264 0 0,10 6-136 0 0,-7-2-380 0 0,1-2 1 0 0,0 1-1 0 0,0-1 1 0 0,17 4-1 0 0,0-4-111 0 0,0 0-1 0 0,0-2 0 0 0,0-1 1 0 0,0-2-1 0 0,32-3 1 0 0,135-31 628 0 0,-151 26-773 0 0,62-6 186 0 0,-5 1-39 0 0,-40 5-96 0 0,1 2 0 0 0,-1 4 0 0 0,83 4 0 0 0,-108 2-115 0 0,54 13 0 0 0,-54-9-22 0 0,48 5 1 0 0,-68-11-68 0 0,24 6 0 0 0,12 2 0 0 0,-19-5 0 0 0,-22-2 0 0 0,0-1 0 0 0,0 0 0 0 0,0-1 0 0 0,0 0 0 0 0,0 0 0 0 0,0-1 0 0 0,17-4 0 0 0,-27 6 0 0 0,2-1 0 0 0,-1 0 0 0 0,0 0 0 0 0,0 0 0 0 0,1 0 0 0 0,-1 0 0 0 0,0-1 0 0 0,0 1 0 0 0,1 0 0 0 0,-1 0 0 0 0,0-1 0 0 0,0 1 0 0 0,0-1 0 0 0,0 1 0 0 0,1-1 0 0 0,-1 0 0 0 0,0 1 0 0 0,1-2 0 0 0,2 1-68 0 0,-3 1-284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41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36 271 13360 0 0,'0'0'612'0'0,"-1"0"-15"0"0,-1 0-441 0 0,1 0 1 0 0,0 0-1 0 0,-1 0 0 0 0,1-1 1 0 0,0 1-1 0 0,-1 0 0 0 0,1 0 1 0 0,0-1-1 0 0,-1 1 0 0 0,1-1 1 0 0,0 1-1 0 0,0-1 0 0 0,-1 0 1 0 0,1 1-1 0 0,0-1 0 0 0,0 0 0 0 0,0 0 1 0 0,0 0-1 0 0,0 1 0 0 0,0-1 1 0 0,0 0-1 0 0,0-1 0 0 0,0 1 1 0 0,1 0-1 0 0,-1 0 0 0 0,0 0 1 0 0,1 0-1 0 0,-1-1 0 0 0,1 1 1 0 0,-1 0-1 0 0,1 0 0 0 0,0-1 1 0 0,-1-1-1 0 0,0-2 328 0 0,1 0 1 0 0,0 0-1 0 0,0 0 0 0 0,1 1 0 0 0,-1-1 0 0 0,1 0 1 0 0,2-7-1 0 0,3-7 202 0 0,1 1 0 0 0,12-23 1 0 0,8-20 1347 0 0,-26 58-1976 0 0,-1 2-39 0 0,1 0 0 0 0,-1 0 0 0 0,0 0 1 0 0,1 0-1 0 0,0 0 0 0 0,-1 0 0 0 0,1 1 1 0 0,-1-1-1 0 0,1 0 0 0 0,0 0 0 0 0,0 1 1 0 0,-1-1-1 0 0,1 0 0 0 0,0 1 0 0 0,2-2 0 0 0,0 14 177 0 0,-4-5-159 0 0,0 0-1 0 0,0 0 0 0 0,-1 0 1 0 0,0 0-1 0 0,-3 8 0 0 0,-3 7 29 0 0,-1 8 83 0 0,-20 44 0 0 0,28-73-44 0 0,3-3-83 0 0,-1 1 0 0 0,1-1 1 0 0,-1 0-1 0 0,0 0 0 0 0,0 0 0 0 0,0 0 0 0 0,0 0 1 0 0,0 0-1 0 0,0 0 0 0 0,0-3 0 0 0,1 2 10 0 0,9-22 111 0 0,-4 7-35 0 0,2 0 0 0 0,0 0-1 0 0,22-31 1 0 0,-17 30 5 0 0,13-15 202 0 0,-25 31-297 0 0,0 1-1 0 0,0 0 1 0 0,1 0-1 0 0,-1 0 1 0 0,0 0-1 0 0,1 1 0 0 0,-1-1 1 0 0,1 1-1 0 0,0-1 1 0 0,5-1-1 0 0,-8 3-6 0 0,1 1 0 0 0,-1-1 0 0 0,0 0-1 0 0,0 0 1 0 0,1 0 0 0 0,-1 1 0 0 0,0-1 0 0 0,0 0 0 0 0,1 0-1 0 0,-1 1 1 0 0,0-1 0 0 0,0 0 0 0 0,0 0 0 0 0,1 1 0 0 0,-1-1-1 0 0,0 0 1 0 0,0 1 0 0 0,0-1 0 0 0,0 0 0 0 0,0 1 0 0 0,0-1-1 0 0,0 0 1 0 0,0 1 0 0 0,0-1 0 0 0,0 0 0 0 0,0 1 0 0 0,0-1 0 0 0,0 0-1 0 0,0 1 1 0 0,0-1 0 0 0,0 0 0 0 0,0 1 0 0 0,0-1 0 0 0,0 0-1 0 0,0 0 1 0 0,-1 1 0 0 0,-2 16 490 0 0,-42 107-928 0 0,32-91 352 0 0,10-23 76 0 0,3-10 0 0 0,0 0 0 0 0,0 0 0 0 0,0 0 0 0 0,0 0 0 0 0,0 0 0 0 0,0 1 0 0 0,0-1 0 0 0,0 0 0 0 0,0 0 0 0 0,0 0 0 0 0,0 0 0 0 0,0 0 0 0 0,0 1 0 0 0,0-1 0 0 0,0 0 0 0 0,0 0 0 0 0,0 0 0 0 0,0 0 0 0 0,1 0 0 0 0,-1 0 0 0 0,0 1 0 0 0,0-1 0 0 0,0 0 0 0 0,0 0 0 0 0,0 0 0 0 0,0 0 0 0 0,0 0 0 0 0,0 0 0 0 0,1 0 0 0 0,-1 0 0 0 0,0 1 0 0 0,0-1 0 0 0,0 0 0 0 0,0 0 0 0 0,0 0 0 0 0,0 0 0 0 0,1 0 0 0 0,-1 0 0 0 0,0 0 0 0 0,0 0 0 0 0,0 0 0 0 0,0 0 0 0 0,0 0 0 0 0,1 0 0 0 0,-1 0 0 0 0,0 0 0 0 0,0 0 0 0 0,0 0 0 0 0,0 0 0 0 0,0 0 0 0 0,1 0 0 0 0,-1 0 0 0 0,0 0 0 0 0,0 0 0 0 0,0-1 0 0 0,0 1 0 0 0,0 0 0 0 0,0 0 0 0 0,1 0 0 0 0,-1 0 0 0 0,0 0 0 0 0,0 0 0 0 0,0-1 0 0 0,8-4 0 0 0,-8 5 0 0 0,10-9 12 0 0,0-1 0 0 0,0 0-1 0 0,14-21 1 0 0,0 2 16 0 0,-8 3 35 0 0,-15 22-46 0 0,1 1 0 0 0,-1 0 0 0 0,1 0 0 0 0,0 0 0 0 0,0 0 0 0 0,0 1 1 0 0,0-1-1 0 0,0 0 0 0 0,0 1 0 0 0,1 0 0 0 0,0-1 0 0 0,-1 1 0 0 0,6-3 0 0 0,-6 4 198 0 0,-2 9-216 0 0,-1 0-1 0 0,1 0 1 0 0,-1 0 0 0 0,-3 13-1 0 0,-3 15-101 0 0,4-22 109 0 0,0 0 0 0 0,-5 14 0 0 0,-3 6 126 0 0,-5 15 39 0 0,8-23-426 0 0,7-25 342 0 0,2-1-88 0 0,0 0 1 0 0,1 0-1 0 0,-1-1 1 0 0,0 1-1 0 0,0 0 1 0 0,0-1-1 0 0,0 1 1 0 0,1-1-1 0 0,-1 0 1 0 0,0 1-1 0 0,0-1 1 0 0,0 0-1 0 0,0 1 1 0 0,-1-1-1 0 0,1 0 1 0 0,0 0-1 0 0,1-1 1 0 0,13-21-91 0 0,-8 12 68 0 0,77-116 145 0 0,-44 65-108 0 0,-20 31-86 0 0,-17 29 72 0 0,-2 7 0 0 0,-2 5 0 0 0,-6 24 50 0 0,-2-1-1 0 0,-1 0 1 0 0,-27 59-1 0 0,35-87-58 0 0,-17 37-108 0 0,18-39 106 0 0,10-8-42 0 0,7-7 53 0 0,0-1 0 0 0,-1 0 0 0 0,-1-2 0 0 0,25-29 0 0 0,-29 32 0 0 0,48-68 0 0 0,-57 78-2 0 0,-1 2 3 0 0,0-1-1 0 0,0 1 1 0 0,0 0-1 0 0,0 0 1 0 0,1-1 0 0 0,-1 1-1 0 0,0 0 1 0 0,0-1 0 0 0,0 1-1 0 0,1 0 1 0 0,-1 0-1 0 0,0-1 1 0 0,0 1 0 0 0,1 0-1 0 0,-1 0 1 0 0,0 0 0 0 0,0-1-1 0 0,1 1 1 0 0,-1 0-1 0 0,0 0 1 0 0,1 0 0 0 0,-1 0-1 0 0,0 0 1 0 0,0 0 0 0 0,1-1-1 0 0,-1 1 1 0 0,0 0-1 0 0,1 0 1 0 0,0 1 8 0 0,0 0 0 0 0,-1 0 0 0 0,0 0 0 0 0,1-1 0 0 0,-1 1 0 0 0,1 0 0 0 0,-1 0 0 0 0,0 0 0 0 0,0 0 0 0 0,1 0 0 0 0,-1 0-1 0 0,0 0 1 0 0,0 0 0 0 0,0 0 0 0 0,0 1 0 0 0,0-1 8 0 0,0 7-25 0 0,0 1 0 0 0,-1 0 0 0 0,0-1 0 0 0,-1 1 0 0 0,0 0 0 0 0,-4 12 1 0 0,-2 11-18 0 0,-1 6 25 0 0,7-34 13 0 0,12-8 118 0 0,47-70-191 0 0,-24 29 32 0 0,-23 32 32 0 0,-6 7 1 0 0,0 0 0 0 0,0 1 0 0 0,0-1 0 0 0,1 1 0 0 0,0 0 0 0 0,0 1 0 0 0,0-1 0 0 0,0 1 0 0 0,1 0 0 0 0,0 0 0 0 0,7-3 0 0 0,-13 7-5 0 0,0 0 0 0 0,1 0 0 0 0,-1 0 0 0 0,0 0 0 0 0,0 0 0 0 0,1 0 0 0 0,-1 0 0 0 0,0 0 0 0 0,0 0 0 0 0,0 0 0 0 0,1 1 0 0 0,-1-1 0 0 0,0 0 0 0 0,0 0 0 0 0,0 0 0 0 0,1 0 0 0 0,-1 0 0 0 0,0 0 0 0 0,0 0 0 0 0,0 1 0 0 0,0-1 0 0 0,1 0 0 0 0,-1 0 0 0 0,0 0 0 0 0,0 1 0 0 0,0-1 0 0 0,0 0 0 0 0,0 0 0 0 0,0 0 0 0 0,0 1 0 0 0,1-1 0 0 0,-1 0 0 0 0,0 0 0 0 0,0 0 0 0 0,0 1 0 0 0,0-1 0 0 0,0 0 0 0 0,0 0 0 0 0,0 1 0 0 0,0-1 0 0 0,1 10 0 0 0,-1-10 0 0 0,-1 11 0 0 0,-1 0 0 0 0,0 0 0 0 0,0-1 0 0 0,-1 1 0 0 0,-8 19 0 0 0,6-16 0 0 0,0 1 0 0 0,-3 16 0 0 0,7-25 0 0 0,-2 7 0 0 0,2 0 0 0 0,-1 15 0 0 0,2-27 0 0 0,0 0 0 0 0,0-1 0 0 0,0 1 0 0 0,0 0 0 0 0,0-1 0 0 0,0 1 0 0 0,0 0 0 0 0,0-1 0 0 0,0 1 0 0 0,1 0 0 0 0,-1-1 0 0 0,0 1 0 0 0,0-1 0 0 0,1 1 0 0 0,-1 0 0 0 0,0-1 0 0 0,1 1 0 0 0,-1-1 0 0 0,1 1 0 0 0,-1-1 0 0 0,1 1 0 0 0,-1-1 0 0 0,1 1 0 0 0,-1-1 0 0 0,1 0 0 0 0,0 1 0 0 0,0 0 0 0 0,1-1 0 0 0,-1 0 0 0 0,1 0 0 0 0,-1 1 0 0 0,1-1 0 0 0,-1 0 0 0 0,0 0 0 0 0,1 0 0 0 0,-1 0 0 0 0,1-1 0 0 0,2 1 0 0 0,2-2 0 0 0,0 0 0 0 0,1-1 0 0 0,-1 1 0 0 0,8-6 0 0 0,6-6 0 0 0,0-1 0 0 0,-1-1 0 0 0,28-29 0 0 0,-40 38 0 0 0,19-19 0 0 0,-26 26 0 0 0,1 0 0 0 0,-1 0 0 0 0,0-1 0 0 0,0 1 0 0 0,0 0 0 0 0,1 0 0 0 0,-1 0 0 0 0,0-1 0 0 0,0 1 0 0 0,1 0 0 0 0,-1 0 0 0 0,0 0 0 0 0,1 0 0 0 0,-1 0 0 0 0,0-1 0 0 0,0 1 0 0 0,1 0 0 0 0,-1 0 0 0 0,0 0 0 0 0,1 0 0 0 0,-1 0 0 0 0,0 0 0 0 0,1 0 0 0 0,-1 0 0 0 0,0 0 0 0 0,0 0 0 0 0,1 0 0 0 0,-1 0 0 0 0,0 0 0 0 0,1 0 0 0 0,-1 0 0 0 0,0 1 0 0 0,1-1 0 0 0,-1 0 0 0 0,0 0 0 0 0,0 0 0 0 0,1 0 0 0 0,-1 1 0 0 0,0-1 0 0 0,0 0 0 0 0,1 0 0 0 0,-1 0 0 0 0,0 1 0 0 0,0-1 0 0 0,0 0 0 0 0,0 0 0 0 0,1 1 0 0 0,-1-1 0 0 0,0 0 0 0 0,0 0 0 0 0,0 1 0 0 0,0-1 0 0 0,0 0 0 0 0,0 1 0 0 0,1-1 0 0 0,0 3 0 0 0,1-1 0 0 0,-1 1 0 0 0,0 0 0 0 0,1 0 0 0 0,-1-1 0 0 0,0 1 0 0 0,0 0 0 0 0,-1 0 0 0 0,1 0 0 0 0,0 5 0 0 0,-2 32 0 0 0,0-32 0 0 0,0 0 0 0 0,1 0 0 0 0,1 12 0 0 0,-1-20 0 0 0,0 0 0 0 0,1 1 0 0 0,-1-1 0 0 0,0 0 0 0 0,0 0 0 0 0,0 1 0 0 0,0-1 0 0 0,0 0 0 0 0,0 0 0 0 0,0 1 0 0 0,0-1 0 0 0,0 0 0 0 0,1 0 0 0 0,-1 1 0 0 0,0-1 0 0 0,0 0 0 0 0,0 0 0 0 0,0 0 0 0 0,1 0 0 0 0,-1 1 0 0 0,0-1 0 0 0,0 0 0 0 0,0 0 0 0 0,1 0 0 0 0,-1 0 0 0 0,0 0 0 0 0,0 0 0 0 0,1 1 0 0 0,-1-1 0 0 0,0 0 0 0 0,0 0 0 0 0,1 0 0 0 0,-1 0 0 0 0,0 0 0 0 0,0 0 0 0 0,1 0 0 0 0,-1 0 0 0 0,0 0 0 0 0,0 0 0 0 0,1 0 0 0 0,-1 0 0 0 0,0-1 0 0 0,0 1 0 0 0,1 0 0 0 0,-1 0 0 0 0,9-5 0 0 0,-9 5 0 0 0,10-9 0 0 0,0 0 0 0 0,-1 0 0 0 0,0-1 0 0 0,0-1 0 0 0,-1 0 0 0 0,-1 0 0 0 0,7-13 0 0 0,15-19 11 0 0,-19 27 15 0 0,9-10 1 0 0,-28 65-27 0 0,0-15 5 0 0,1-1 10 0 0,1-1 0 0 0,1 2-1 0 0,-4 26 1 0 0,10-35-15 0 0,0-14 0 0 0,0-1 0 0 0,0 0 0 0 0,0 0 0 0 0,-1 0 0 0 0,1 1 0 0 0,0-1 0 0 0,0 0 0 0 0,0 0 0 0 0,0 1 0 0 0,0-1 1 0 0,0 0-1 0 0,0 0 0 0 0,1 0 0 0 0,-1 1 0 0 0,0-1 0 0 0,0 0 0 0 0,0 0 0 0 0,0 0 0 0 0,0 1 0 0 0,0-1 0 0 0,0 0 0 0 0,0 0 0 0 0,0 0 0 0 0,1 1 0 0 0,-1-1 0 0 0,0 0 0 0 0,0 0 0 0 0,0 0 0 0 0,0 0 0 0 0,1 1 0 0 0,-1-1 0 0 0,0 0 1 0 0,0 0-1 0 0,0 0 0 0 0,1 0 0 0 0,-1 0 0 0 0,0 0 0 0 0,0 0 0 0 0,0 0 0 0 0,1 0 0 0 0,-1 0 0 0 0,0 0 0 0 0,0 0 0 0 0,1 0 0 0 0,-1 0 0 0 0,0 0 0 0 0,0 0 0 0 0,0 0 0 0 0,1 0 0 0 0,-1 0 0 0 0,0 0 0 0 0,0 0 0 0 0,1 0 0 0 0,-1 0 1 0 0,0 0-1 0 0,0 0 0 0 0,0 0 0 0 0,1 0 0 0 0,-1-1 0 0 0,8-5-12 0 0,-8 6 10 0 0,18-17-17 0 0,-11 11 12 0 0,0 0 0 0 0,0-1 1 0 0,-1 0-1 0 0,8-12 0 0 0,32-39 7 0 0,-45 55 0 0 0,0 2 0 0 0,-1 0 0 0 0,1 0 0 0 0,-1 0 0 0 0,1 0 0 0 0,0 1 0 0 0,-1-1 0 0 0,1 0 0 0 0,0 0 0 0 0,0 1 0 0 0,-1-1 0 0 0,1 0 0 0 0,0 1 0 0 0,0-1 0 0 0,0 1 0 0 0,0-1 0 0 0,0 1 0 0 0,0-1 0 0 0,0 1 0 0 0,0 0 0 0 0,0-1 0 0 0,0 1 0 0 0,2 0 0 0 0,-3 1 0 0 0,1 0 0 0 0,-1 0 0 0 0,1-1 0 0 0,-1 1 0 0 0,1 0 0 0 0,-1 0 0 0 0,0 0 0 0 0,1 0 0 0 0,-1 0 0 0 0,0 0 0 0 0,0 0 0 0 0,0 0 0 0 0,1 2 0 0 0,-2 13 11 0 0,-1 0 0 0 0,0 0-1 0 0,-5 16 1 0 0,-3 17 10 0 0,10-46-21 0 0,-1 1 0 0 0,1-1 0 0 0,0 1 0 0 0,0-1 0 0 0,1 5 0 0 0,-1-7 0 0 0,0-1 0 0 0,0 1 0 0 0,0-1 0 0 0,1 0 0 0 0,-1 1 0 0 0,0-1 0 0 0,0 1 0 0 0,0-1 0 0 0,0 0 0 0 0,1 1 0 0 0,-1-1 0 0 0,0 1 0 0 0,0-1 0 0 0,0 0 0 0 0,1 1 0 0 0,-1-1 0 0 0,0 0 0 0 0,1 1 0 0 0,-1-1 0 0 0,0 0 0 0 0,1 0 0 0 0,-1 1 0 0 0,1-1 0 0 0,-1 0 0 0 0,0 0 0 0 0,1 0 0 0 0,-1 1 0 0 0,1-1 0 0 0,-1 0 0 0 0,0 0 0 0 0,1 0 0 0 0,-1 0 0 0 0,1 0 0 0 0,-1 0 0 0 0,1 0 0 0 0,-1 0 0 0 0,0 0 0 0 0,1 0 0 0 0,-1 0 0 0 0,1 0 0 0 0,-1 0 0 0 0,1 0 0 0 0,-1-1 0 0 0,0 1 0 0 0,1 0 0 0 0,-1 0 0 0 0,1 0 0 0 0,-1-1 0 0 0,0 1 0 0 0,1 0 0 0 0,-1 0 0 0 0,0-1 0 0 0,1 1 0 0 0,-1 0 0 0 0,0-1 0 0 0,0 1 0 0 0,1-1 0 0 0,-1 1 0 0 0,10-9-10 0 0,-1-1 0 0 0,-1-1 0 0 0,0 1 1 0 0,10-17-1 0 0,3-5-5 0 0,-2 4 15 0 0,-11 15 0 0 0,19-21 0 0 0,-22 30 0 0 0,-2 10 0 0 0,-1-2 0 0 0,-1 8-1 0 0,-1 8 13 0 0,0-20-11 0 0,0 1-1 0 0,0-1 1 0 0,0 0 0 0 0,1 0 0 0 0,-1 0 0 0 0,0 0 0 0 0,0 0-1 0 0,0 0 1 0 0,0 0 0 0 0,0 0 0 0 0,0 0 0 0 0,1 0 0 0 0,-1 0 0 0 0,0 0-1 0 0,0 0 1 0 0,0 0 0 0 0,0 0 0 0 0,1 0 0 0 0,-1 0 0 0 0,0 0-1 0 0,0 0 1 0 0,0 0 0 0 0,0 0 0 0 0,0 0 0 0 0,1 0 0 0 0,-1 0 0 0 0,0 0-1 0 0,0 0 1 0 0,0 0 0 0 0,0 0 0 0 0,0 0 0 0 0,1 0 0 0 0,-1 0-1 0 0,0 0 1 0 0,0-1 0 0 0,0 1 0 0 0,0 0 0 0 0,0 0 0 0 0,0 0 0 0 0,1 0-1 0 0,4-4 19 0 0,-2 2-19 0 0,0-1 0 0 0,0 0 0 0 0,0 0 0 0 0,0 1 0 0 0,-1-1 0 0 0,1-1 0 0 0,-1 1 0 0 0,0 0 0 0 0,0-1 0 0 0,0 1 0 0 0,0-1 0 0 0,1-6 0 0 0,-3 10 0 0 0,0 0 0 0 0,1 0 0 0 0,-1 0 0 0 0,0-1 0 0 0,0 1 0 0 0,0 0 0 0 0,0 0 0 0 0,0 0 0 0 0,0 0 0 0 0,0 0 0 0 0,0 0 0 0 0,0-1 0 0 0,0 1 0 0 0,0 0 0 0 0,0 0 0 0 0,0 0 0 0 0,0 0 0 0 0,0 0 0 0 0,0 0 0 0 0,0-1 0 0 0,0 1 0 0 0,0 0 0 0 0,0 0 0 0 0,0 0 0 0 0,0 0 0 0 0,0 0 0 0 0,0 0 0 0 0,0 0 0 0 0,-1-1 0 0 0,1 1 0 0 0,0 0 0 0 0,0 0 0 0 0,0 0 0 0 0,0 0 0 0 0,0 0 0 0 0,0 0 0 0 0,0 0 0 0 0,0 0 0 0 0,0 0 0 0 0,-1 0 0 0 0,1-1 0 0 0,0 1 0 0 0,0 0 0 0 0,0 0 0 0 0,0 0 0 0 0,0 0 0 0 0,0 0 0 0 0,-1 0 0 0 0,1 0 0 0 0,0 0 0 0 0,0 0 0 0 0,0 0 0 0 0,0 0 0 0 0,0 0 0 0 0,0 0 0 0 0,-1 0 0 0 0,1 0 0 0 0,0 0 0 0 0,0 0 0 0 0,0 1 0 0 0,-4 1 0 0 0,-3 2 0 0 0,1 1 0 0 0,1 0 0 0 0,-1 0 0 0 0,-6 9 0 0 0,-17 15 0 0 0,8-10 0 0 0,15-13 0 0 0,0 0 0 0 0,0 0 0 0 0,-1-1 0 0 0,-7 5 0 0 0,9-10 0 0 0,4-1 0 0 0,0 1 0 0 0,0-1 0 0 0,0 0 0 0 0,0 1 0 0 0,0-1 0 0 0,0 0 0 0 0,0 0 0 0 0,0 0 0 0 0,0 1 0 0 0,0-1 0 0 0,1 0 0 0 0,-1 0 0 0 0,0 0 0 0 0,1 0 0 0 0,-1 0 0 0 0,1-1 0 0 0,-1 1 0 0 0,1 0 0 0 0,-1 0 0 0 0,1 0 0 0 0,0 0 0 0 0,-1-1 0 0 0,1 1 0 0 0,0 0 0 0 0,0 0 0 0 0,0-1 0 0 0,0 1 0 0 0,0 0 0 0 0,1-2 0 0 0,-1 0 0 0 0,4-24-27 0 0,-3 23 22 0 0,0 0 0 0 0,0-1-1 0 0,-1 1 1 0 0,1 0 0 0 0,-1 0-1 0 0,-1-6 1 0 0,1 5 5 0 0,-1 0 0 0 0,1 0 0 0 0,0 0 0 0 0,0 1 0 0 0,1-1 0 0 0,0-7 0 0 0,-1 12 0 0 0,0 0 0 0 0,0-1 0 0 0,0 1 0 0 0,0 0 0 0 0,0 0 0 0 0,0-1 0 0 0,-1 1 0 0 0,1 0 0 0 0,0 0 0 0 0,0-1 0 0 0,0 1 0 0 0,-1 0 0 0 0,1 0 0 0 0,0 0 0 0 0,0-1 0 0 0,-1 1 0 0 0,1 0 0 0 0,0 0 0 0 0,0 0 0 0 0,-1 0 0 0 0,1-1 0 0 0,0 1 0 0 0,0 0 0 0 0,-1 0 0 0 0,1 0 0 0 0,0 0 0 0 0,-1 0 0 0 0,1 0 0 0 0,0 0 0 0 0,0 0 0 0 0,-1 0 0 0 0,1 0 0 0 0,0 0 0 0 0,-1 0 0 0 0,1 0 0 0 0,0 0 0 0 0,-1 0 0 0 0,1 0 0 0 0,0 1 0 0 0,0-1 0 0 0,-1 0 0 0 0,-11 3 0 0 0,-1 2-11 0 0,1 1-1 0 0,0 1 1 0 0,-19 13 0 0 0,-15 9-16 0 0,20-11 27 0 0,22-14 0 0 0,-1 0 0 0 0,0 0 0 0 0,0-1 0 0 0,-6 3 0 0 0,6-4 0 0 0,1-4 0 0 0,4 0-1 0 0,0 1-1 0 0,-1 0 1 0 0,1 0 0 0 0,0 0-1 0 0,0-1 1 0 0,0 1 0 0 0,0 0-1 0 0,0 0 1 0 0,0-1 0 0 0,0 1-1 0 0,0 0 1 0 0,0 0 0 0 0,0 0-1 0 0,1-1 1 0 0,0 0 0 0 0,8-21-36 0 0,-2 8 23 0 0,0-3 14 0 0,-5 12 0 0 0,1-1 0 0 0,-1 1 0 0 0,0-1 0 0 0,0 0 0 0 0,0 0 0 0 0,-1 0 0 0 0,0 0 0 0 0,-1-11 0 0 0,0 17 0 0 0,0 1 0 0 0,0-1 0 0 0,0 1 0 0 0,0 0 0 0 0,0-1 0 0 0,0 1 0 0 0,-1 0 0 0 0,1-1 0 0 0,0 1 0 0 0,0-1 0 0 0,-1 1 0 0 0,1 0 0 0 0,0 0 0 0 0,0-1 0 0 0,-1 1 0 0 0,1 0 0 0 0,0-1 0 0 0,-1 1 0 0 0,1 0 0 0 0,0 0 0 0 0,-1 0 0 0 0,1-1 0 0 0,0 1 0 0 0,-1 0 0 0 0,1 0 0 0 0,-1 0 0 0 0,1 0 0 0 0,0 0 0 0 0,-1-1 0 0 0,1 1 0 0 0,-1 0 0 0 0,1 0 0 0 0,0 0 0 0 0,-1 0 0 0 0,1 0 0 0 0,-1 1 0 0 0,1-1 0 0 0,0 0 0 0 0,-1 0 0 0 0,-14 5 0 0 0,15-4 0 0 0,-11 5 0 0 0,0 1 0 0 0,-14 12 0 0 0,10-7 0 0 0,14-12 0 0 0,-23 16 33 0 0,23-16-32 0 0,0 1 1 0 0,0-1-1 0 0,0 1 0 0 0,0-1 0 0 0,0 0 1 0 0,0 0-1 0 0,0 1 0 0 0,0-1 0 0 0,0 0 1 0 0,0 0-1 0 0,0 0 0 0 0,0 0 0 0 0,0 0 0 0 0,0 0 1 0 0,0 0-1 0 0,0 0 0 0 0,0-1 0 0 0,0 1 1 0 0,0 0-1 0 0,0-1 0 0 0,0 1 0 0 0,0-1 1 0 0,0 1-1 0 0,-1-1 0 0 0,1 0 0 0 0,1 0 0 0 0,-1 0 1 0 0,1 0-1 0 0,-1 0 0 0 0,1-1 0 0 0,-1 1 1 0 0,1 0-1 0 0,-1 0 0 0 0,1 0 0 0 0,0 0 0 0 0,0-1 1 0 0,0 1-1 0 0,0 0 0 0 0,0 0 0 0 0,0 0 0 0 0,0-1 1 0 0,0 1-1 0 0,0 0 0 0 0,0 0 0 0 0,1 0 1 0 0,-1-1-1 0 0,0 1 0 0 0,1-1 0 0 0,12-29 33 0 0,-12 28-33 0 0,16-39-1 0 0,-17 41 0 0 0,-3 4 0 0 0,-5 5 0 0 0,-46 64-64 0 0,27-37 64 0 0,58-73 0 0 0,5-16 0 0 0,-89 124-1217 0 0,48-64 807 0 0,-5 7-2083 0 0,-22 22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42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48 7280 0 0,'5'0'164'0'0,"-4"0"-104"0"0,1 0 1 0 0,-1 0-1 0 0,0 0 0 0 0,1 0 0 0 0,-1 0 0 0 0,0 0 1 0 0,1 0-1 0 0,-1-1 0 0 0,0 1 0 0 0,1 0 0 0 0,1-2 0 0 0,-3 2 272 0 0,1 0 0 0 0,-1 0 0 0 0,1-1-1 0 0,0 1 1 0 0,-1 0 0 0 0,1-1 0 0 0,-1 1-1 0 0,1 0 1 0 0,-1-1 0 0 0,1 1 0 0 0,-1-1-1 0 0,0 1 1 0 0,1-1 0 0 0,-1 1 0 0 0,1-1-1 0 0,-1 1 1 0 0,0-1 0 0 0,0 1 0 0 0,1-1-1 0 0,-1 0 1 0 0,0 1 0 0 0,0-1 0 0 0,1 0-1 0 0,-1-1-97 0 0,0 1-1 0 0,0 0 0 0 0,0 0 0 0 0,0 0 0 0 0,-1 0 0 0 0,1-1 1 0 0,0 1-1 0 0,0 0 0 0 0,-1 0 0 0 0,1 0 0 0 0,-1 0 1 0 0,0-2-1 0 0,1 2-136 0 0,-1 0 0 0 0,0 0 0 0 0,1 0 0 0 0,-1 0 0 0 0,0 0 1 0 0,1 0-1 0 0,-1 0 0 0 0,0 0 0 0 0,0 0 0 0 0,0 1 0 0 0,0-1 0 0 0,0 0 0 0 0,0 1 1 0 0,0-1-1 0 0,0 0 0 0 0,0 1 0 0 0,0-1 0 0 0,0 1 0 0 0,0 0 0 0 0,-1-1 0 0 0,1 1 1 0 0,0 0-1 0 0,0 0 0 0 0,0-1 0 0 0,0 1 0 0 0,-1 0 0 0 0,0 1 0 0 0,-8 2 189 0 0,0 0 0 0 0,1 1-1 0 0,-1 0 1 0 0,1 1-1 0 0,0 0 1 0 0,1 1 0 0 0,-1 0-1 0 0,-8 7 1 0 0,10-8 35 0 0,5-3-264 0 0,1-1 0 0 0,-1 0 0 0 0,0 0-1 0 0,1 1 1 0 0,-1-1 0 0 0,1 1 0 0 0,-1-1 0 0 0,1 1 0 0 0,0-1 0 0 0,0 1 0 0 0,0 0-1 0 0,0 0 1 0 0,-2 3 0 0 0,-1 5-235 0 0,3-10 219 0 0,1 0-1 0 0,0 1 1 0 0,-1-1 0 0 0,1 0 0 0 0,0 1 0 0 0,-1-1 0 0 0,1 1 0 0 0,0-1 0 0 0,0 0 0 0 0,0 1-1 0 0,-1-1 1 0 0,1 1 0 0 0,0-1 0 0 0,0 1 0 0 0,0-1 0 0 0,0 1 0 0 0,0-1 0 0 0,0 1-1 0 0,0-1 1 0 0,0 1 0 0 0,0-1 0 0 0,0 0 0 0 0,0 1 0 0 0,0-1 0 0 0,0 1 0 0 0,0-1 0 0 0,1 1-1 0 0,-1-1 1 0 0,0 1 0 0 0,0-1 0 0 0,0 0 0 0 0,1 1 0 0 0,-1-1 0 0 0,0 1 0 0 0,1-1 0 0 0,-1 0-1 0 0,0 1 1 0 0,1-1 0 0 0,-1 0 0 0 0,0 1 0 0 0,1-1 0 0 0,-1 0 0 0 0,1 0 0 0 0,-1 1 0 0 0,0-1-1 0 0,1 0 1 0 0,0 0 0 0 0,5 3-18 0 0,0-1 1 0 0,0 0-1 0 0,0 0 0 0 0,0-1 1 0 0,0 1-1 0 0,0-2 0 0 0,1 1 1 0 0,-1 0-1 0 0,13-2 0 0 0,22 3-24 0 0,-40-2 1 0 0,0 0 0 0 0,-1 0 0 0 0,1 0 0 0 0,0 0 0 0 0,-1 0 0 0 0,1 0 0 0 0,0 1 0 0 0,-1-1 0 0 0,1 0 0 0 0,-1 0 0 0 0,1 0 0 0 0,0 1 0 0 0,-1-1 0 0 0,1 0 0 0 0,-1 1 0 0 0,1-1 0 0 0,0 0 0 0 0,-1 1 0 0 0,1-1 0 0 0,-1 1 0 0 0,1-1 0 0 0,-1 1 0 0 0,0-1 0 0 0,1 1 0 0 0,-1-1 0 0 0,1 1 0 0 0,-1 0 0 0 0,0-1 0 0 0,0 1 0 0 0,1 0 0 0 0,-1-1 0 0 0,0 1 0 0 0,0-1 0 0 0,0 1 0 0 0,0 0 0 0 0,1-1 0 0 0,-1 1 0 0 0,0 0 0 0 0,-1 0 0 0 0,2 2 0 0 0,-1-1 0 0 0,-1 0 0 0 0,1 0 0 0 0,0 1 0 0 0,0-1 0 0 0,-1 0 0 0 0,0 0 0 0 0,1 0 0 0 0,-1 0 0 0 0,0 1 0 0 0,0-1 0 0 0,0 0 0 0 0,0-1 0 0 0,0 1 0 0 0,-1 0 0 0 0,-2 3 0 0 0,-1 1 0 0 0,0 0 0 0 0,0 0 0 0 0,-8 5 0 0 0,-4 2-250 0 0,0 0 0 0 0,-1-2 0 0 0,-1 0 0 0 0,1-1 0 0 0,-2-1 0 0 0,-26 9 0 0 0,45-17-253 0 0,-5 0-419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43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 8752 0 0,'0'0'6750'0'0,"-16"4"-4499"0"0,11-2-1925 0 0,0 1 0 0 0,1 0 0 0 0,0 0 1 0 0,0 0-1 0 0,0 1 0 0 0,0-1 0 0 0,0 1 0 0 0,1 0 1 0 0,-1 0-1 0 0,-3 7 0 0 0,-1 2 335 0 0,0 1 0 0 0,-7 19 1 0 0,14-28-530 0 0,0-4-123 0 0,1 0 0 0 0,0 0 1 0 0,0 0-1 0 0,0 0 1 0 0,-1 0-1 0 0,1 0 1 0 0,0 0-1 0 0,-1 0 1 0 0,1 0-1 0 0,-1 0 1 0 0,-1 3 1826 0 0,4-5-1708 0 0,1 0-130 0 0,-1-1 1 0 0,1 1 0 0 0,-1-1 0 0 0,1 0 0 0 0,-1 0 0 0 0,0 0 0 0 0,1 0 0 0 0,-1 0 0 0 0,0 0 0 0 0,0 0 0 0 0,-1-1-1 0 0,1 1 1 0 0,0-1 0 0 0,1-3 0 0 0,9-12 170 0 0,6-12 362 0 0,-10 16 414 0 0,-8 13-607 0 0,5 26-206 0 0,-6 14-132 0 0,0-24 0 0 0,1 0 0 0 0,0 0 0 0 0,0 0 0 0 0,2 0 0 0 0,0 0 0 0 0,5 18 0 0 0,-7-32-69 0 0,0 0-1 0 0,0-1 1 0 0,1 1 0 0 0,-1 0-1 0 0,0-1 1 0 0,0 1 0 0 0,1 0-1 0 0,-1-1 1 0 0,0 1-1 0 0,1-1 1 0 0,-1 1 0 0 0,1 0-1 0 0,-1-1 1 0 0,1 1 0 0 0,-1-1-1 0 0,1 1 1 0 0,-1-1 0 0 0,1 0-1 0 0,0 1 1 0 0,-1-1-1 0 0,1 1 1 0 0,0-1 0 0 0,-1 0-1 0 0,1 0 1 0 0,0 1 0 0 0,-1-1-1 0 0,1 0 1 0 0,0 0-1 0 0,-1 0 1 0 0,1 0 0 0 0,0 0-1 0 0,0 0 1 0 0,-1 0 0 0 0,1 0-1 0 0,0 0 1 0 0,-1 0 0 0 0,1 0-1 0 0,0 0 1 0 0,0-1-1 0 0,-1 1 1 0 0,1 0 0 0 0,0 0-1 0 0,0-1 1 0 0,3-1-890 0 0,-1 0 0 0 0,0 0-1 0 0,0-1 1 0 0,0 1 0 0 0,-1-1 0 0 0,6-5 0 0 0,3-6-6746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43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2304 0 0,'1'-6'1641'0'0,"3"-21"16695"0"0,-3 30-18114 0 0,-1-1 1 0 0,1 0 0 0 0,-1 0 0 0 0,1 0-1 0 0,0 0 1 0 0,-1 0 0 0 0,2 2 0 0 0,4 11 473 0 0,-1 2-214 0 0,-2-10-416 0 0,-1 1-1 0 0,0-1 1 0 0,1 13-1 0 0,4 18 577 0 0,-1-8 220 0 0,19 105-2271 0 0,-24-128-395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2:43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38 14280 0 0,'-7'2'621'0'0,"-6"1"8304"0"0,15-4-8328 0 0,10-2 38 0 0,1-1 0 0 0,-1 2 0 0 0,1-1 0 0 0,23 0 0 0 0,67-6-1154 0 0,-38-3-4478 0 0,-45 7-3189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0:48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43 4144 0 0,'0'0'319'0'0,"-17"0"3123"0"0,-7-1 6053 0 0,34 5-6984 0 0,15 7-1724 0 0,-20-8-660 0 0,1 0 0 0 0,0-1 0 0 0,1 1 0 0 0,-1-1 0 0 0,0 0 0 0 0,1-1 0 0 0,8 1 0 0 0,27 0 596 0 0,65-5-1 0 0,70-16 630 0 0,9 0-464 0 0,-161 17-802 0 0,36-3 88 0 0,69 4 0 0 0,40 6 192 0 0,88-5 346 0 0,-105 5 0 0 0,-16-12-381 0 0,63-3 10 0 0,-65 6-57 0 0,-80 4-158 0 0,-1 2-1 0 0,74 14 1 0 0,-63-8 44 0 0,-45-5-110 0 0,-1-2 0 0 0,1 0 0 0 0,0-2 0 0 0,37-4 0 0 0,-5 0-3 0 0,-15 2-37 0 0,57-3 229 0 0,-38 3-138 0 0,-39 2-87 0 0,-2 0 41 0 0,0 0 0 0 0,16 2 0 0 0,15-1 154 0 0,-35-1-157 0 0,-1 1 0 0 0,19 1 0 0 0,-22 0-21 0 0,1-1 0 0 0,-1 0 1 0 0,11-2-1 0 0,10 1 151 0 0,22-4 651 0 0,-23-2-1039 0 0,-26 6-52 0 0,2 0-1247 0 0,0-5-3470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0:53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31 2760 0 0,'0'0'2228'0'0,"-1"-5"121"0"0,-2-5-486 0 0,-1-6 8853 0 0,4 16-10611 0 0,9 7 2505 0 0,-7-5-2526 0 0,1 0 0 0 0,-1 0 0 0 0,1 0 0 0 0,-1-1-1 0 0,1 1 1 0 0,0-1 0 0 0,0 0 0 0 0,0 0 0 0 0,0 0 0 0 0,3 1 0 0 0,36 5 863 0 0,-17-4-514 0 0,80 11 232 0 0,-36-6-617 0 0,82 8 819 0 0,-70-9-556 0 0,36 0 137 0 0,16-4 197 0 0,95 7 503 0 0,-195-6-926 0 0,27 2 180 0 0,-53-6-322 0 0,-1 0-1 0 0,1-1 1 0 0,0 0-1 0 0,0 0 1 0 0,0-1-1 0 0,10-3 1 0 0,-13 4-26 0 0,0-1 1 0 0,0 0-1 0 0,0 0 0 0 0,0 0 0 0 0,0 0 1 0 0,6-6-1 0 0,-8 6-40 0 0,-1 1 1 0 0,1-1-1 0 0,-1 0 1 0 0,1 0-1 0 0,-1 0 1 0 0,0 0-1 0 0,0 0 1 0 0,0 0-1 0 0,0 0 1 0 0,0 0-1 0 0,0 0 1 0 0,0-1-1 0 0,-1 1 1 0 0,1-3-1 0 0,-1-23-1944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08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84 1840 0 0,'0'0'840'0'0,"-4"-6"2329"0"0,-4 2-605 0 0,5 2-2136 0 0,1 1 1 0 0,0 0 0 0 0,0-1 0 0 0,-1 1 0 0 0,1 0-1 0 0,-1 0 1 0 0,-6-5 7523 0 0,10 5-7935 0 0,5-2 326 0 0,1-1 0 0 0,-1 0 0 0 0,0 0 0 0 0,5-6 0 0 0,-6 6-187 0 0,-1 1 0 0 0,1-1 0 0 0,-1 1 0 0 0,1 0 0 0 0,0 0 0 0 0,0 0 0 0 0,11-3 0 0 0,-8 3-1 0 0,-8 3-149 0 0,0 0 1 0 0,1 0 0 0 0,-1 1 0 0 0,0-1 0 0 0,0 0-1 0 0,0 0 1 0 0,0 0 0 0 0,1 1 0 0 0,-1-1-1 0 0,0 0 1 0 0,0 0 0 0 0,0 1 0 0 0,0-1-1 0 0,0 0 1 0 0,1 0 0 0 0,-1 1 0 0 0,0-1 0 0 0,0 0-1 0 0,0 0 1 0 0,0 1 0 0 0,0-1 0 0 0,0 0-1 0 0,0 0 1 0 0,0 1 0 0 0,0-1 0 0 0,0 0 0 0 0,0 1-1 0 0,0-1 1 0 0,-1 0 0 0 0,0 12 47 0 0,1-10-21 0 0,-2 7-4 0 0,0-1 0 0 0,0 0 0 0 0,-1 1 0 0 0,0-1 0 0 0,0-1 0 0 0,-1 1 0 0 0,0 0 0 0 0,-6 7 0 0 0,-8 18 30 0 0,9-12-59 0 0,8-16-12 0 0,6 0-36 0 0,0-4 54 0 0,-1 0-1 0 0,1 0 0 0 0,0 0 0 0 0,0-1 0 0 0,-1 1 1 0 0,1-1-1 0 0,0 0 0 0 0,0-1 0 0 0,0 1 1 0 0,5-3-1 0 0,-2 2 64 0 0,-1 0 0 0 0,1 1 0 0 0,8 0 0 0 0,-13 0-65 0 0,0 0 10 0 0,1 0 0 0 0,0 1-1 0 0,-1 0 1 0 0,1-1 0 0 0,5 3 0 0 0,-8-2-12 0 0,-1-1 0 0 0,1 1 0 0 0,0-1 0 0 0,0 1 0 0 0,0-1 0 0 0,-1 1 0 0 0,1-1 0 0 0,0 1 0 0 0,-1 0 0 0 0,1-1 0 0 0,0 1 0 0 0,-1 0 0 0 0,1 0 0 0 0,-1 0 1 0 0,0-1-1 0 0,1 1 0 0 0,-1 0 0 0 0,1 0 0 0 0,-1 0 0 0 0,0 0 0 0 0,0 0 0 0 0,1 0 0 0 0,-1 0 0 0 0,0 0 0 0 0,0 0 0 0 0,0 1 0 0 0,0 6 108 0 0,-1 0 0 0 0,0 0 0 0 0,0 0 0 0 0,-1-1-1 0 0,0 1 1 0 0,0 0 0 0 0,0-1 0 0 0,-1 1 0 0 0,-1-1-1 0 0,-3 8 1 0 0,4-10-72 0 0,-2 5 6 0 0,-1 0 0 0 0,1 0-1 0 0,-1 0 1 0 0,-1-1 0 0 0,0 0 0 0 0,-14 13-1 0 0,6-7-103 0 0,-14 9-1408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08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9648 0 0,'-12'3'1040'0'0,"4"4"-24"0"0,7-6-900 0 0,1-1 0 0 0,-1 1 0 0 0,0-1 1 0 0,1 1-1 0 0,-1-1 0 0 0,1 1 0 0 0,-1 0 0 0 0,1-1 0 0 0,-1 1 0 0 0,1 0 0 0 0,-1-1 1 0 0,1 1-1 0 0,-1 0 0 0 0,1 0 0 0 0,0-1 0 0 0,0 1 0 0 0,-1 1 0 0 0,-6 16 1521 0 0,-1 7 461 0 0,8-21-1614 0 0,-2 4-86 0 0,1 0 0 0 0,0 0 0 0 0,1 0 0 0 0,-1 0 0 0 0,2-1 0 0 0,1 13 0 0 0,-2-19-363 0 0,0 0 0 0 0,0-1-1 0 0,1 1 1 0 0,-1-1 0 0 0,1 1-1 0 0,-1 0 1 0 0,1-1 0 0 0,-1 1-1 0 0,1-1 1 0 0,-1 1 0 0 0,1-1-1 0 0,-1 0 1 0 0,1 1 0 0 0,-1-1-1 0 0,1 1 1 0 0,0-1 0 0 0,-1 0-1 0 0,1 1 1 0 0,0-1 0 0 0,-1 0-1 0 0,1 0 1 0 0,0 0 0 0 0,0 0-1 0 0,-1 1 1 0 0,1-1 0 0 0,0 0-1 0 0,1 0-30 0 0,0 0-1 0 0,0 0 1 0 0,0 0 0 0 0,0-1-1 0 0,0 1 1 0 0,-1 0-1 0 0,1-1 1 0 0,2 0-1 0 0,0-1-129 0 0,0-1-1 0 0,0 1 1 0 0,0-1 0 0 0,-1 0-1 0 0,1 0 1 0 0,-1-1-1 0 0,4-5 1 0 0,19-27-3455 0 0,-17 19 1950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09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 15864 0 0,'-1'7'771'0'0,"-15"37"-13"0"0,-35 71 0 0 0,45-103-476 0 0,-111 231 1010 0 0,112-231-1164 0 0,0 1 1 0 0,1-1-1 0 0,0 1 0 0 0,1 0 1 0 0,0-1-1 0 0,1 1 1 0 0,0 1-1 0 0,1 17 1 0 0,1-29-209 0 0,0-1 0 0 0,0 0 0 0 0,0 1 0 0 0,0-1 0 0 0,1 1 0 0 0,-1-1 0 0 0,0 0 0 0 0,1 1 0 0 0,-1-1 0 0 0,1 0 0 0 0,-1 0 0 0 0,1 1 0 0 0,0-1 0 0 0,-1 0 0 0 0,1 0 0 0 0,0 0 0 0 0,0 0-1 0 0,0 0 1 0 0,0 0 0 0 0,1 1 0 0 0,0-1-395 0 0,-1 0-1 0 0,0-1 1 0 0,0 1-1 0 0,0 0 1 0 0,1-1-1 0 0,-1 0 1 0 0,0 1-1 0 0,1-1 0 0 0,-1 0 1 0 0,1 1-1 0 0,-1-1 1 0 0,2 0-1 0 0,8-2-5150 0 0</inkml:trace>
  <inkml:trace contextRef="#ctx0" brushRef="#br0" timeOffset="1">223 403 4144 0 0,'-2'0'88'0'0,"1"0"1"0"0,0 1-1 0 0,-1-1 0 0 0,1 0 1 0 0,0 0-1 0 0,-1 1 1 0 0,1-1-1 0 0,0 1 0 0 0,-1-1 1 0 0,1 1-1 0 0,-2 1 0 0 0,1 0 550 0 0,-1 0-1 0 0,1 0 0 0 0,0 0 0 0 0,0 0 0 0 0,0 0 0 0 0,0 1 0 0 0,1-1 0 0 0,-3 5 0 0 0,-9 23 4876 0 0,8-12-4845 0 0,3-9-274 0 0,0 0 0 0 0,1 0-1 0 0,1 0 1 0 0,-1-1-1 0 0,1 1 1 0 0,1 0 0 0 0,-1 0-1 0 0,1 0 1 0 0,1 0-1 0 0,0 0 1 0 0,0-1 0 0 0,1 1-1 0 0,0-1 1 0 0,8 16-1 0 0,-10-22-322 0 0,-1-1-1 0 0,1 0 1 0 0,0 1-1 0 0,0-1 1 0 0,0 1 0 0 0,0-1-1 0 0,0 0 1 0 0,0 0-1 0 0,0 0 1 0 0,0 0-1 0 0,0 0 1 0 0,1 0-1 0 0,-1 0 1 0 0,0 0-1 0 0,1 0 1 0 0,-1 0-1 0 0,1-1 1 0 0,-1 1-1 0 0,1-1 1 0 0,-1 1 0 0 0,1-1-1 0 0,-1 1 1 0 0,1-1-1 0 0,0 0 1 0 0,-1 0-1 0 0,1 0 1 0 0,-1 0-1 0 0,1 0 1 0 0,0 0-1 0 0,-1 0 1 0 0,3-1-1 0 0,0 0-18 0 0,-1-1-1 0 0,0 1 0 0 0,-1-1 1 0 0,1 0-1 0 0,0 0 0 0 0,0 0 0 0 0,-1 0 1 0 0,1-1-1 0 0,-1 1 0 0 0,0 0 1 0 0,0-1-1 0 0,0 0 0 0 0,0 1 1 0 0,3-6-1 0 0,-1 0-113 0 0,-1 0 0 0 0,1-1 0 0 0,3-14 1 0 0,-1-11-7017 0 0,-5 9-967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09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22 10336 0 0,'0'0'4716'0'0,"-9"9"-3009"0"0,-11 2 232 0 0,16-10-1665 0 0,1 1 0 0 0,0 0 1 0 0,-1 0-1 0 0,1 0 0 0 0,-4 3 0 0 0,-7 8 654 0 0,5-6-902 0 0,1 0-1 0 0,-12 16 0 0 0,18-20 119 0 0,0 0-1 0 0,0 0 0 0 0,0 0 1 0 0,1 0-1 0 0,-1 0 0 0 0,1 0 1 0 0,0 0-1 0 0,0 1 0 0 0,0-1 1 0 0,0 0-1 0 0,1 1 0 0 0,-1-1 1 0 0,1 5-1 0 0,1-7-129 0 0,-1 0 0 0 0,1 1-1 0 0,0-1 1 0 0,0 0 0 0 0,0 0 0 0 0,0 0-1 0 0,1 0 1 0 0,-1 0 0 0 0,0 0 0 0 0,2 1 0 0 0,-2-1-1 0 0,8 4-24 0 0,-1 0 0 0 0,1-1 0 0 0,0 0-1 0 0,1-1 1 0 0,-1 0 0 0 0,16 4 0 0 0,-15-5-4 0 0,0 0 1 0 0,-1 1 0 0 0,1 1 0 0 0,-1 0-1 0 0,16 8 1 0 0,-22-10 24 0 0,-1 0 0 0 0,1 1 1 0 0,-1-1-1 0 0,1 0 0 0 0,-1 1 0 0 0,0-1 0 0 0,0 1 0 0 0,0 0 0 0 0,0 0 0 0 0,-1 0 1 0 0,1 0-1 0 0,-1 0 0 0 0,0 0 0 0 0,0 0 0 0 0,0 0 0 0 0,0 0 0 0 0,0 1 0 0 0,-1-1 1 0 0,1 0-1 0 0,-1 1 0 0 0,0 5 0 0 0,0-1-16 0 0,-1 1 1 0 0,0-1-1 0 0,0 0 0 0 0,0 1 1 0 0,-1-1-1 0 0,0 0 1 0 0,-7 15-1 0 0,8-20 39 0 0,-1 0 0 0 0,1 0 0 0 0,-1-1 0 0 0,1 1 0 0 0,-1-1 1 0 0,0 1-1 0 0,0-1 0 0 0,0 0 0 0 0,0 0 0 0 0,0 0 0 0 0,-1 0 0 0 0,1 0 0 0 0,-1 0 0 0 0,1-1 1 0 0,-1 1-1 0 0,0-1 0 0 0,1 1 0 0 0,-1-1 0 0 0,0 0 0 0 0,0 0 0 0 0,0-1 0 0 0,0 1 0 0 0,0 0 1 0 0,-6-1-1 0 0,6 0 18 0 0,0 0 0 0 0,0 0 1 0 0,-1 0-1 0 0,1-1 1 0 0,0 0-1 0 0,0 1 1 0 0,0-1-1 0 0,0 0 0 0 0,0-1 1 0 0,0 1-1 0 0,0 0 1 0 0,1-1-1 0 0,-1 0 0 0 0,0 1 1 0 0,1-1-1 0 0,-1 0 1 0 0,1 0-1 0 0,0-1 1 0 0,-1 1-1 0 0,1 0 0 0 0,0-1 1 0 0,-1-3-1 0 0,-1 1-55 0 0,1 0 0 0 0,0-1 0 0 0,0 1 0 0 0,1-1-1 0 0,0 0 1 0 0,0 0 0 0 0,0 0 0 0 0,1 0 0 0 0,0 0-1 0 0,0 0 1 0 0,0-1 0 0 0,1-6 0 0 0,0-14 489 0 0,5-37-1 0 0,-5 63-445 0 0,4-31 120 0 0,2 1 1 0 0,1-1 0 0 0,12-33-1 0 0,-17 60-337 0 0,0 0 0 0 0,1 0 0 0 0,0 1 0 0 0,-1-1 0 0 0,1 0 0 0 0,1 1 0 0 0,-1 0 0 0 0,6-6 0 0 0,-9 10 75 0 0,1 0 0 0 0,-1-1-1 0 0,1 1 1 0 0,-1 0 0 0 0,1-1 0 0 0,-1 1 0 0 0,1 0 0 0 0,-1 0 0 0 0,1-1 0 0 0,-1 1 0 0 0,1 0 0 0 0,-1 0 0 0 0,1 0 0 0 0,-1 0 0 0 0,1 0 0 0 0,0 0 0 0 0,-1 0 0 0 0,1 0 0 0 0,-1 0 0 0 0,1 0 0 0 0,-1 0 0 0 0,1 0 0 0 0,-1 0 0 0 0,1 0 0 0 0,0 1 0 0 0,-1-1 0 0 0,1 0 0 0 0,-1 0 0 0 0,1 1 0 0 0,-1-1 0 0 0,1 1 0 0 0,13 11-3535 0 0,-6-4 1839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5T16:31:10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0 2760 0 0,'-6'3'8131'0'0,"-8"4"-5053"0"0,9-3-2560 0 0,1-1 0 0 0,0 1 0 0 0,0 0 0 0 0,0 1 1 0 0,0-1-1 0 0,1 1 0 0 0,-1 0 0 0 0,1 0 0 0 0,0 0 0 0 0,1 0 0 0 0,-1 0 1 0 0,1 1-1 0 0,0-1 0 0 0,1 1 0 0 0,-1-1 0 0 0,1 1 0 0 0,-1 11 0 0 0,2-16-500 0 0,0 0 1 0 0,0-1-1 0 0,0 1 0 0 0,0 0 0 0 0,0 0 0 0 0,1-1 0 0 0,-1 1 0 0 0,0 0 0 0 0,1 0 0 0 0,-1-1 0 0 0,0 1 1 0 0,1 0-1 0 0,-1-1 0 0 0,1 1 0 0 0,-1 0 0 0 0,1-1 0 0 0,-1 1 0 0 0,1-1 0 0 0,-1 1 0 0 0,1-1 0 0 0,0 1 1 0 0,-1-1-1 0 0,1 1 0 0 0,0-1 0 0 0,-1 0 0 0 0,1 1 0 0 0,0-1 0 0 0,-1 0 0 0 0,1 1 0 0 0,0-1 1 0 0,1 0-1 0 0,0 0 31 0 0,0 1 0 0 0,0-1 0 0 0,0 0-1 0 0,-1 0 1 0 0,1 0 0 0 0,0 0 0 0 0,0 0 0 0 0,3-1 0 0 0,-2 0-274 0 0,0 0 0 0 0,0 0 0 0 0,0-1 0 0 0,0 1 0 0 0,-1-1 0 0 0,1 0 1 0 0,4-3-1 0 0,8-10-6110 0 0,-4 2-638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PA6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Shorter PA – due Sunday</a:t>
            </a:r>
          </a:p>
          <a:p>
            <a:r>
              <a:rPr lang="en-US" dirty="0" err="1"/>
              <a:t>PA7</a:t>
            </a:r>
            <a:r>
              <a:rPr lang="en-US" dirty="0"/>
              <a:t> released on Sunday,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released today,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Tomorrow – releasing at </a:t>
            </a:r>
            <a:r>
              <a:rPr lang="en-US" dirty="0" err="1"/>
              <a:t>12am</a:t>
            </a:r>
            <a:r>
              <a:rPr lang="en-US" dirty="0"/>
              <a:t> (i.e. late tonight)</a:t>
            </a:r>
          </a:p>
          <a:p>
            <a:pPr lvl="2"/>
            <a:r>
              <a:rPr lang="en-US" dirty="0"/>
              <a:t>Due Friday @ </a:t>
            </a:r>
            <a:r>
              <a:rPr lang="en-US" dirty="0" err="1"/>
              <a:t>4pm</a:t>
            </a:r>
            <a:endParaRPr lang="en-US" dirty="0"/>
          </a:p>
          <a:p>
            <a:pPr lvl="1"/>
            <a:r>
              <a:rPr lang="en-US" dirty="0"/>
              <a:t>Details on Piazza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63179D-CAF1-4517-8597-8F666A67550E}"/>
                  </a:ext>
                </a:extLst>
              </p14:cNvPr>
              <p14:cNvContentPartPr/>
              <p14:nvPr/>
            </p14:nvContentPartPr>
            <p14:xfrm>
              <a:off x="839449" y="1682539"/>
              <a:ext cx="42696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63179D-CAF1-4517-8597-8F666A675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809" y="1673899"/>
                <a:ext cx="4446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1A128CF-7CE2-4334-94BC-6C38C9118CC9}"/>
              </a:ext>
            </a:extLst>
          </p:cNvPr>
          <p:cNvGrpSpPr/>
          <p:nvPr/>
        </p:nvGrpSpPr>
        <p:grpSpPr>
          <a:xfrm>
            <a:off x="1919449" y="1951099"/>
            <a:ext cx="1478520" cy="30600"/>
            <a:chOff x="1919449" y="1951099"/>
            <a:chExt cx="1478520" cy="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DFE391-0067-4BEF-A2B5-ADB97B9EDA75}"/>
                    </a:ext>
                  </a:extLst>
                </p14:cNvPr>
                <p14:cNvContentPartPr/>
                <p14:nvPr/>
              </p14:nvContentPartPr>
              <p14:xfrm>
                <a:off x="1919449" y="1955779"/>
                <a:ext cx="150120" cy="2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DFE391-0067-4BEF-A2B5-ADB97B9ED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0809" y="1946779"/>
                  <a:ext cx="167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AB53B2-E0E2-4ED9-98C2-0EE2077F0458}"/>
                    </a:ext>
                  </a:extLst>
                </p14:cNvPr>
                <p14:cNvContentPartPr/>
                <p14:nvPr/>
              </p14:nvContentPartPr>
              <p14:xfrm>
                <a:off x="2361889" y="1951099"/>
                <a:ext cx="103608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AB53B2-E0E2-4ED9-98C2-0EE2077F04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2889" y="1942459"/>
                  <a:ext cx="10537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9018CC-66F8-4491-8EAA-7E616DEABC8E}"/>
                  </a:ext>
                </a:extLst>
              </p14:cNvPr>
              <p14:cNvContentPartPr/>
              <p14:nvPr/>
            </p14:nvContentPartPr>
            <p14:xfrm>
              <a:off x="853129" y="2320459"/>
              <a:ext cx="43056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9018CC-66F8-4491-8EAA-7E616DEABC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129" y="2311459"/>
                <a:ext cx="4482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9210A4B-4ABD-4A38-A9E2-D5FE81F8CA70}"/>
              </a:ext>
            </a:extLst>
          </p:cNvPr>
          <p:cNvGrpSpPr/>
          <p:nvPr/>
        </p:nvGrpSpPr>
        <p:grpSpPr>
          <a:xfrm>
            <a:off x="303409" y="1379059"/>
            <a:ext cx="230400" cy="261000"/>
            <a:chOff x="303409" y="1379059"/>
            <a:chExt cx="23040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4AAC58-EC1C-4667-9E7A-F45CB8D1A8D9}"/>
                    </a:ext>
                  </a:extLst>
                </p14:cNvPr>
                <p14:cNvContentPartPr/>
                <p14:nvPr/>
              </p14:nvContentPartPr>
              <p14:xfrm>
                <a:off x="303409" y="1493179"/>
                <a:ext cx="6480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4AAC58-EC1C-4667-9E7A-F45CB8D1A8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769" y="1484539"/>
                  <a:ext cx="8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89CB76-B417-4A2B-B878-4E6F597AFB6C}"/>
                    </a:ext>
                  </a:extLst>
                </p14:cNvPr>
                <p14:cNvContentPartPr/>
                <p14:nvPr/>
              </p14:nvContentPartPr>
              <p14:xfrm>
                <a:off x="423649" y="1420459"/>
                <a:ext cx="37800" cy="5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89CB76-B417-4A2B-B878-4E6F597AFB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649" y="1411459"/>
                  <a:ext cx="5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C2C8F4-02DF-44C6-95AC-653D3CA2AB10}"/>
                    </a:ext>
                  </a:extLst>
                </p14:cNvPr>
                <p14:cNvContentPartPr/>
                <p14:nvPr/>
              </p14:nvContentPartPr>
              <p14:xfrm>
                <a:off x="426889" y="1379059"/>
                <a:ext cx="106920" cy="23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C2C8F4-02DF-44C6-95AC-653D3CA2AB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889" y="1370419"/>
                  <a:ext cx="124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CC9454-0730-413B-A95F-D9B7DAF36321}"/>
              </a:ext>
            </a:extLst>
          </p:cNvPr>
          <p:cNvGrpSpPr/>
          <p:nvPr/>
        </p:nvGrpSpPr>
        <p:grpSpPr>
          <a:xfrm>
            <a:off x="335089" y="2072059"/>
            <a:ext cx="276480" cy="224640"/>
            <a:chOff x="335089" y="2072059"/>
            <a:chExt cx="276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362F48-D906-4EC2-A4F6-1E27043454BA}"/>
                    </a:ext>
                  </a:extLst>
                </p14:cNvPr>
                <p14:cNvContentPartPr/>
                <p14:nvPr/>
              </p14:nvContentPartPr>
              <p14:xfrm>
                <a:off x="349489" y="2144779"/>
                <a:ext cx="72000" cy="15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362F48-D906-4EC2-A4F6-1E27043454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849" y="2136139"/>
                  <a:ext cx="89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6EB6D1-1D7C-4002-B5BB-65DBD9EAEF37}"/>
                    </a:ext>
                  </a:extLst>
                </p14:cNvPr>
                <p14:cNvContentPartPr/>
                <p14:nvPr/>
              </p14:nvContentPartPr>
              <p14:xfrm>
                <a:off x="479449" y="2110219"/>
                <a:ext cx="32760" cy="4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6EB6D1-1D7C-4002-B5BB-65DBD9EAE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809" y="2101219"/>
                  <a:ext cx="50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938B5C-04AA-47E0-A388-E828CBDDAF4C}"/>
                    </a:ext>
                  </a:extLst>
                </p14:cNvPr>
                <p14:cNvContentPartPr/>
                <p14:nvPr/>
              </p14:nvContentPartPr>
              <p14:xfrm>
                <a:off x="493129" y="2072059"/>
                <a:ext cx="118440" cy="18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938B5C-04AA-47E0-A388-E828CBDDAF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129" y="2063419"/>
                  <a:ext cx="136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AD9AD9-D758-467D-A195-1A2C6FCCB05D}"/>
                    </a:ext>
                  </a:extLst>
                </p14:cNvPr>
                <p14:cNvContentPartPr/>
                <p14:nvPr/>
              </p14:nvContentPartPr>
              <p14:xfrm>
                <a:off x="335089" y="2162059"/>
                <a:ext cx="47520" cy="4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AD9AD9-D758-467D-A195-1A2C6FCCB0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089" y="2153419"/>
                  <a:ext cx="6516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D8B814-8D5C-4B42-8197-DECF70B67E4D}"/>
                  </a:ext>
                </a:extLst>
              </p14:cNvPr>
              <p14:cNvContentPartPr/>
              <p14:nvPr/>
            </p14:nvContentPartPr>
            <p14:xfrm>
              <a:off x="2491849" y="2333419"/>
              <a:ext cx="699840" cy="2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D8B814-8D5C-4B42-8197-DECF70B67E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3209" y="2324419"/>
                <a:ext cx="717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84A8DC-00C7-4A61-84A0-FA629F0137AE}"/>
                  </a:ext>
                </a:extLst>
              </p14:cNvPr>
              <p14:cNvContentPartPr/>
              <p14:nvPr/>
            </p14:nvContentPartPr>
            <p14:xfrm>
              <a:off x="447049" y="2518099"/>
              <a:ext cx="293400" cy="11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84A8DC-00C7-4A61-84A0-FA629F0137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8049" y="2509459"/>
                <a:ext cx="311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24477E-CB1D-4868-93C1-2FE21585A3FB}"/>
                  </a:ext>
                </a:extLst>
              </p14:cNvPr>
              <p14:cNvContentPartPr/>
              <p14:nvPr/>
            </p14:nvContentPartPr>
            <p14:xfrm>
              <a:off x="3081529" y="2970619"/>
              <a:ext cx="577080" cy="3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24477E-CB1D-4868-93C1-2FE21585A3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72529" y="2961979"/>
                <a:ext cx="594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4E869F-6797-4648-9EBB-55311BBF6CAF}"/>
                  </a:ext>
                </a:extLst>
              </p14:cNvPr>
              <p14:cNvContentPartPr/>
              <p14:nvPr/>
            </p14:nvContentPartPr>
            <p14:xfrm>
              <a:off x="460009" y="3145219"/>
              <a:ext cx="302760" cy="168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4E869F-6797-4648-9EBB-55311BBF6C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1369" y="3136579"/>
                <a:ext cx="320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3D9A6D-C80C-45BC-8265-C2327447006F}"/>
                  </a:ext>
                </a:extLst>
              </p14:cNvPr>
              <p14:cNvContentPartPr/>
              <p14:nvPr/>
            </p14:nvContentPartPr>
            <p14:xfrm>
              <a:off x="518689" y="3520339"/>
              <a:ext cx="249840" cy="101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3D9A6D-C80C-45BC-8265-C232744700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0049" y="3511699"/>
                <a:ext cx="267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AAC5E1-1532-4287-ADA7-705FA0B78609}"/>
                  </a:ext>
                </a:extLst>
              </p14:cNvPr>
              <p14:cNvContentPartPr/>
              <p14:nvPr/>
            </p14:nvContentPartPr>
            <p14:xfrm>
              <a:off x="777529" y="4164739"/>
              <a:ext cx="280080" cy="7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AAC5E1-1532-4287-ADA7-705FA0B786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89" y="4156099"/>
                <a:ext cx="29772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C1AEBEC-8C39-4F6C-BA96-11230EF88B8C}"/>
              </a:ext>
            </a:extLst>
          </p:cNvPr>
          <p:cNvGrpSpPr/>
          <p:nvPr/>
        </p:nvGrpSpPr>
        <p:grpSpPr>
          <a:xfrm>
            <a:off x="2371609" y="4390099"/>
            <a:ext cx="967680" cy="229680"/>
            <a:chOff x="2371609" y="4390099"/>
            <a:chExt cx="9676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CE042F-BB94-48C6-85A4-3431CE50941E}"/>
                    </a:ext>
                  </a:extLst>
                </p14:cNvPr>
                <p14:cNvContentPartPr/>
                <p14:nvPr/>
              </p14:nvContentPartPr>
              <p14:xfrm>
                <a:off x="2371609" y="4589179"/>
                <a:ext cx="604800" cy="3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CE042F-BB94-48C6-85A4-3431CE5094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62969" y="4580539"/>
                  <a:ext cx="622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55925A-B651-49A4-B6F4-A5A03920A332}"/>
                    </a:ext>
                  </a:extLst>
                </p14:cNvPr>
                <p14:cNvContentPartPr/>
                <p14:nvPr/>
              </p14:nvContentPartPr>
              <p14:xfrm>
                <a:off x="3088369" y="4408819"/>
                <a:ext cx="82800" cy="16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55925A-B651-49A4-B6F4-A5A03920A3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79369" y="4400179"/>
                  <a:ext cx="100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ACB384-0973-4C07-9FB3-D18F22A47AA2}"/>
                    </a:ext>
                  </a:extLst>
                </p14:cNvPr>
                <p14:cNvContentPartPr/>
                <p14:nvPr/>
              </p14:nvContentPartPr>
              <p14:xfrm>
                <a:off x="3221929" y="4390099"/>
                <a:ext cx="117360" cy="3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ACB384-0973-4C07-9FB3-D18F22A47A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12929" y="4381099"/>
                  <a:ext cx="135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2AAB4E-7ED8-4F18-B4A9-3EC692EBAB96}"/>
                    </a:ext>
                  </a:extLst>
                </p14:cNvPr>
                <p14:cNvContentPartPr/>
                <p14:nvPr/>
              </p14:nvContentPartPr>
              <p14:xfrm>
                <a:off x="3278809" y="4391179"/>
                <a:ext cx="26640" cy="14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2AAB4E-7ED8-4F18-B4A9-3EC692EBAB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70169" y="4382179"/>
                  <a:ext cx="4428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196D28-3B54-4636-995E-589AE40A5DE8}"/>
                  </a:ext>
                </a:extLst>
              </p14:cNvPr>
              <p14:cNvContentPartPr/>
              <p14:nvPr/>
            </p14:nvContentPartPr>
            <p14:xfrm>
              <a:off x="3723769" y="3870259"/>
              <a:ext cx="101520" cy="21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196D28-3B54-4636-995E-589AE40A5D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5129" y="3861259"/>
                <a:ext cx="119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5ACD688-F6F9-423A-B1EF-13EEB5F1E874}"/>
                  </a:ext>
                </a:extLst>
              </p14:cNvPr>
              <p14:cNvContentPartPr/>
              <p14:nvPr/>
            </p14:nvContentPartPr>
            <p14:xfrm>
              <a:off x="2119969" y="4891579"/>
              <a:ext cx="559080" cy="3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5ACD688-F6F9-423A-B1EF-13EEB5F1E8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10969" y="4882939"/>
                <a:ext cx="5767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88EF30E-78A3-4667-A272-EFD510405764}"/>
              </a:ext>
            </a:extLst>
          </p:cNvPr>
          <p:cNvGrpSpPr/>
          <p:nvPr/>
        </p:nvGrpSpPr>
        <p:grpSpPr>
          <a:xfrm>
            <a:off x="1890289" y="4282819"/>
            <a:ext cx="453240" cy="277920"/>
            <a:chOff x="1890289" y="4282819"/>
            <a:chExt cx="4532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6B8884-37B4-43C7-A9C0-16815CF0CA0E}"/>
                    </a:ext>
                  </a:extLst>
                </p14:cNvPr>
                <p14:cNvContentPartPr/>
                <p14:nvPr/>
              </p14:nvContentPartPr>
              <p14:xfrm>
                <a:off x="1890289" y="4443379"/>
                <a:ext cx="453240" cy="11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6B8884-37B4-43C7-A9C0-16815CF0CA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1289" y="4434379"/>
                  <a:ext cx="470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106A62-5E40-4B56-8E4E-534DC532C3A0}"/>
                    </a:ext>
                  </a:extLst>
                </p14:cNvPr>
                <p14:cNvContentPartPr/>
                <p14:nvPr/>
              </p14:nvContentPartPr>
              <p14:xfrm>
                <a:off x="1951129" y="4297219"/>
                <a:ext cx="80280" cy="10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106A62-5E40-4B56-8E4E-534DC532C3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42129" y="4288219"/>
                  <a:ext cx="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EACF30-3762-4CBB-8DAA-6184B37A2373}"/>
                    </a:ext>
                  </a:extLst>
                </p14:cNvPr>
                <p14:cNvContentPartPr/>
                <p14:nvPr/>
              </p14:nvContentPartPr>
              <p14:xfrm>
                <a:off x="2045809" y="4339339"/>
                <a:ext cx="54360" cy="8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EACF30-3762-4CBB-8DAA-6184B37A23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36809" y="4330699"/>
                  <a:ext cx="72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5C2DEF-0898-43B8-820D-A52702E9CF22}"/>
                    </a:ext>
                  </a:extLst>
                </p14:cNvPr>
                <p14:cNvContentPartPr/>
                <p14:nvPr/>
              </p14:nvContentPartPr>
              <p14:xfrm>
                <a:off x="2154529" y="4282819"/>
                <a:ext cx="25920" cy="10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5C2DEF-0898-43B8-820D-A52702E9CF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45529" y="4273819"/>
                  <a:ext cx="43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4E9EC1-3860-421A-8DA7-0837BE5D65DB}"/>
                    </a:ext>
                  </a:extLst>
                </p14:cNvPr>
                <p14:cNvContentPartPr/>
                <p14:nvPr/>
              </p14:nvContentPartPr>
              <p14:xfrm>
                <a:off x="2132929" y="4311619"/>
                <a:ext cx="99720" cy="1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4E9EC1-3860-421A-8DA7-0837BE5D6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24289" y="4302979"/>
                  <a:ext cx="1173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9450</TotalTime>
  <Words>227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11  Accelerated Intro to Programming Lecture 12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397</cp:revision>
  <dcterms:modified xsi:type="dcterms:W3CDTF">2021-07-15T17:55:19Z</dcterms:modified>
</cp:coreProperties>
</file>