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300" r:id="rId3"/>
    <p:sldId id="265" r:id="rId4"/>
    <p:sldId id="266" r:id="rId5"/>
    <p:sldId id="268" r:id="rId6"/>
    <p:sldId id="267" r:id="rId7"/>
    <p:sldId id="26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1:31.1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70 2760 0 0,'-10'-1'908'0'0,"1"0"1"0"0,0-1-1 0 0,-14-4 0 0 0,14 4 765 0 0,0 1 0 0 0,0 0-1 0 0,0 0 1 0 0,-14 1 0 0 0,13 0-840 0 0,9 0-557 0 0,-1 1-1 0 0,1-1 0 0 0,0 0 1 0 0,-1 0-1 0 0,1 1 0 0 0,0-1 1 0 0,0 1-1 0 0,0-1 1 0 0,-1 1-1 0 0,0 1 0 0 0,-12 3 3865 0 0,13-5-3596 0 0,-1 3-356 0 0,2-2 168 0 0,6-1-76 0 0,61 8 672 0 0,-18-6-60 0 0,97-9-1 0 0,-11 0-26 0 0,281-11 375 0 0,-307 11-971 0 0,12-1 127 0 0,-91 4-365 0 0,198-21 1091 0 0,-174 22-814 0 0,1 3 1 0 0,64 7 0 0 0,27 5-488 0 0,-80-3 387 0 0,-34-7-131 0 0,41 2 133 0 0,-71-4-162 0 0,-1-2-25 0 0,1 1 19 0 0,21-18-1031 0 0,-18 12-2339 0 0,0 3 1720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08.9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0 13824 0 0,'-13'3'1024'0'0,"-9"4"-507"0"0,18-6-546 0 0,-73 28 8066 0 0,61-21-3638 0 0,32 0-3189 0 0,15-2-605 0 0,0-2-1 0 0,39 1 1 0 0,-9-1-106 0 0,246 6 46 0 0,11-37-624 0 0,-254 19 77 0 0,65-10 60 0 0,-35 3 130 0 0,131-2 1 0 0,-189 17-75 0 0,-1 2 1 0 0,1 2 0 0 0,-1 1-1 0 0,55 15 1 0 0,-72-16-115 0 0,0-1 0 0 0,-1-1 0 0 0,1 0 0 0 0,29-1 0 0 0,-44-2 0 0 0,0 0 0 0 0,0 1 0 0 0,1-1 0 0 0,-1-1 0 0 0,-1 1 0 0 0,1 0 0 0 0,0-1 0 0 0,0 1 0 0 0,0-1 0 0 0,-1 0 0 0 0,1 0 0 0 0,-1 0 0 0 0,1-1 0 0 0,-1 1 0 0 0,0 0 0 0 0,2-3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20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5 10592 0 0,'-1'0'124'0'0,"0"0"0"0"0,1 0 1 0 0,-1 0-1 0 0,0 0 0 0 0,1 0 0 0 0,-1 0 1 0 0,0 0-1 0 0,1 0 0 0 0,-1-1 0 0 0,0 1 1 0 0,1 0-1 0 0,-1 0 0 0 0,1-1 1 0 0,-1 1-1 0 0,0-1 0 0 0,0 1 1 0 0,1 0 0 0 0,0 0 0 0 0,0-1 0 0 0,0 1 0 0 0,-1 0 0 0 0,1 0 0 0 0,0 0 0 0 0,0 0 0 0 0,-1 0 0 0 0,1 0 0 0 0,0 0 0 0 0,-1 0 0 0 0,1 0 0 0 0,0 0 0 0 0,0 0 0 0 0,-1 0 0 0 0,1 0 0 0 0,0 0 0 0 0,0 0 0 0 0,-1 0 0 0 0,1 0 0 0 0,0 0 0 0 0,-1 0 0 0 0,1 0 0 0 0,0 0 0 0 0,0 0 0 0 0,-1 0 0 0 0,1 1 0 0 0,0-1 0 0 0,0 0 0 0 0,0 0 0 0 0,-1 0 0 0 0,1 0 0 0 0,0 1-1 0 0,0-1 1 0 0,-3 2 283 0 0,1 0-1 0 0,0 0 0 0 0,0 0 0 0 0,0 0 0 0 0,0 0 0 0 0,1 1 1 0 0,-1-1-1 0 0,0 1 0 0 0,1-1 0 0 0,-2 5 0 0 0,-11 31 609 0 0,11-29-623 0 0,-9 43 55 0 0,4-15-336 0 0,-7 36 856 0 0,-7 82 0 0 0,19-127-1246 0 0,1 1 1 0 0,2 34-1 0 0,0-61 118 0 0,0-1 0 0 0,1 1 0 0 0,-1-1 0 0 0,0 0 0 0 0,1 1 0 0 0,-1-1 0 0 0,1 0 0 0 0,-1 1 0 0 0,1-1 0 0 0,-1 0 0 0 0,2 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20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1 106 17135 0 0,'0'0'1551'0'0,"4"3"-876"0"0,7 1 411 0 0,-3-5-762 0 0,0-1 0 0 0,1 1 0 0 0,-1-1 0 0 0,0-1 0 0 0,-1 0-1 0 0,1 0 1 0 0,10-6 0 0 0,6-2-29 0 0,18-6-23 0 0,55-21 372 0 0,-80 32-1028 0 0,1 2 0 0 0,0 0 1 0 0,30-3-1 0 0,-47 6 218 0 0,0 1-1 0 0,1 0 1 0 0,-1 0-1 0 0,1 0 1 0 0,-1 0 0 0 0,1 0-1 0 0,-1 0 1 0 0,1 0-1 0 0,-1 0 1 0 0,1 1 0 0 0,-1-1-1 0 0,1 0 1 0 0,-1 1-1 0 0,0-1 1 0 0,1 1 0 0 0,-1 0-1 0 0,0-1 1 0 0,1 1-1 0 0,1 2 1 0 0,0 2-1661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20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57 1840 0 0,'16'0'695'0'0,"13"-8"8379"0"0,0-5-3667 0 0,-20 8-4835 0 0,1 1-1 0 0,-1 0 0 0 0,13-3 0 0 0,38-8-1699 0 0,-59 14 833 0 0,0 1-1 0 0,1 0 1 0 0,-1 0 0 0 0,0 1 0 0 0,1-1 0 0 0,-1 0-1 0 0,0 0 1 0 0,0 1 0 0 0,3 0 0 0 0</inkml:trace>
  <inkml:trace contextRef="#ctx0" brushRef="#br0" timeOffset="1">12 230 16903 0 0,'-11'16'1802'0'0,"11"-16"-1800"0"0,0 1 0 0 0,0-1 0 0 0,0 1 0 0 0,-1-1 0 0 0,1 1 0 0 0,0-1 0 0 0,0 0 0 0 0,0 1 0 0 0,0-1 0 0 0,0 1 0 0 0,0-1 0 0 0,1 1 0 0 0,-1-1 0 0 0,0 0 0 0 0,0 1 0 0 0,0-1 0 0 0,0 1 0 0 0,0-1 0 0 0,1 0 0 0 0,-1 1 0 0 0,0-1 0 0 0,0 0 0 0 0,1 1 0 0 0,2 0 98 0 0,1 3 306 0 0,1-1 1 0 0,0 0 0 0 0,0-1 0 0 0,0 1-1 0 0,0-1 1 0 0,0 0 0 0 0,1 0-1 0 0,-1 0 1 0 0,1-1 0 0 0,-1 0-1 0 0,8 1 1 0 0,8-1 124 0 0,37-2 0 0 0,-23 0-483 0 0,-28 1-871 0 0,0 0-1 0 0,-1-1 0 0 0,1 0 0 0 0,-1 0 0 0 0,10-4 1 0 0,-5 1-6542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21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13360 0 0,'0'0'1209'0'0,"1"1"-994"0"0,4 3 784 0 0,0 0 0 0 0,0 0 0 0 0,0 1 0 0 0,7 10 0 0 0,13 12 2101 0 0,0-1-2022 0 0,-19-20-893 0 0,0 1-1 0 0,11 9 1 0 0,8 4 7 0 0,-14-11-491 0 0,0 0 1 0 0,1 0 0 0 0,0-1 0 0 0,24 11-1 0 0,-31-18-1321 0 0</inkml:trace>
  <inkml:trace contextRef="#ctx0" brushRef="#br0" timeOffset="1">273 54 8288 0 0,'-29'18'2610'0'0,"12"-5"3196"0"0,-24 27 1 0 0,19-19-6123 0 0,-28 36 1406 0 0,4-4-3430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21.7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0 14712 0 0,'-13'6'1600'0'0,"-19"11"-47"0"0,23-13-1295 0 0,1 0 0 0 0,0 1 0 0 0,0 0 0 0 0,0 0 0 0 0,1 1 0 0 0,0 0 0 0 0,0 0 0 0 0,0 1 0 0 0,1-1 0 0 0,-9 13 0 0 0,7-9 80 0 0,1 2-1 0 0,-1-1 0 0 0,2 1 1 0 0,0 0-1 0 0,-8 22 0 0 0,13-32-282 0 0,1 0 1 0 0,0-1-1 0 0,-1 1 0 0 0,1-1 0 0 0,0 1 0 0 0,0 0 0 0 0,0-1 0 0 0,0 1 0 0 0,1 0 0 0 0,-1-1 0 0 0,0 1 1 0 0,1-1-1 0 0,-1 1 0 0 0,1 0 0 0 0,0-1 0 0 0,-1 1 0 0 0,1-1 0 0 0,0 0 0 0 0,0 1 0 0 0,1 1 1 0 0,-1-2-42 0 0,0-1 1 0 0,0 1 0 0 0,0-1 0 0 0,-1 1 0 0 0,1-1 0 0 0,0 1 0 0 0,0-1 0 0 0,0 1 0 0 0,0-1 0 0 0,0 0-1 0 0,0 0 1 0 0,0 1 0 0 0,0-1 0 0 0,0 0 0 0 0,0 0 0 0 0,0 0 0 0 0,0 0 0 0 0,1 0 0 0 0,-1 0 0 0 0,0-1 0 0 0,0 1-1 0 0,0 0 1 0 0,0 0 0 0 0,0-1 0 0 0,0 1 0 0 0,-1-1 0 0 0,1 1 0 0 0,0-1 0 0 0,0 1 0 0 0,0-1 0 0 0,0 1-1 0 0,0-1 1 0 0,0-1 0 0 0,12-8 91 0 0,-2 0 0 0 0,1-1 0 0 0,-1 0-1 0 0,15-23 1 0 0,31-54 2765 0 0,-45 100-2748 0 0,-10-8-127 0 0,0 0 1 0 0,0 0 0 0 0,0 0-1 0 0,0 0 1 0 0,-1 0-1 0 0,0 0 1 0 0,0 1 0 0 0,0-1-1 0 0,0 5 1 0 0,0-3-339 0 0,1 1 0 0 0,-1-1 0 0 0,5 12 1 0 0,8 6-5250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22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0 164 9672 0 0,'0'0'2844'0'0,"4"-13"3258"0"0,2 0-4752 0 0,1 1 1 0 0,1 0-1 0 0,15-20 0 0 0,-20 29-1218 0 0,20-21 853 0 0,-22 22-935 0 0,1 1 0 0 0,-1 0 1 0 0,1 0-1 0 0,0 0 0 0 0,-1 0 0 0 0,1 0 1 0 0,0 0-1 0 0,0 0 0 0 0,0 1 0 0 0,0-1 0 0 0,0 0 1 0 0,0 1-1 0 0,4-1 0 0 0,-6 1-46 0 0,1 0 0 0 0,-1 0 0 0 0,1 0-1 0 0,-1 0 1 0 0,1 0 0 0 0,0 0 0 0 0,-1 0 0 0 0,1 0-1 0 0,-1 0 1 0 0,1 0 0 0 0,-1 0 0 0 0,1 0 0 0 0,-1 0-1 0 0,1 1 1 0 0,-1-1 0 0 0,1 0 0 0 0,-1 0 0 0 0,1 0-1 0 0,-1 1 1 0 0,1-1 0 0 0,-1 0 0 0 0,1 1 0 0 0,-1-1-1 0 0,0 0 1 0 0,1 1 0 0 0,-1-1 0 0 0,1 1 0 0 0,-1-1-1 0 0,0 1 1 0 0,0-1 0 0 0,1 1 0 0 0,-1-1-1 0 0,0 1 1 0 0,0-1 0 0 0,1 1 0 0 0,-1-1 0 0 0,0 1-1 0 0,0 1 19 0 0,3 3-15 0 0,-2-1 0 0 0,1 1 0 0 0,0 0 0 0 0,-1 0 0 0 0,0 0 1 0 0,1 9-1 0 0,-1-8-1 0 0,0 0 0 0 0,0 0 0 0 0,4 11 0 0 0,-5-17-11 0 0,0 1 1 0 0,0-1-1 0 0,0 1 0 0 0,1-1 0 0 0,-1 1 1 0 0,0-1-1 0 0,1 1 0 0 0,-1-1 0 0 0,0 0 0 0 0,1 1 1 0 0,-1-1-1 0 0,0 1 0 0 0,1-1 0 0 0,-1 0 1 0 0,1 1-1 0 0,-1-1 0 0 0,1 0 0 0 0,-1 1 0 0 0,1-1 1 0 0,-1 0-1 0 0,1 0 0 0 0,-1 0 0 0 0,1 1 1 0 0,-1-1-1 0 0,1 0 0 0 0,0 0 0 0 0,-1 0 1 0 0,1 0-1 0 0,-1 0 0 0 0,1 0 0 0 0,-1 0 0 0 0,1 0 1 0 0,-1 0-1 0 0,1 0 0 0 0,0 0 0 0 0,-1-1 1 0 0,1 1-1 0 0,-1 0 0 0 0,1 0 0 0 0,-1 0 0 0 0,1-1 1 0 0,0 1-1 0 0,15-13-144 0 0,23-37 626 0 0,-24 33-420 0 0,-11 11 35 0 0,1 0 0 0 0,0 1 0 0 0,0-1 0 0 0,9-6 0 0 0,-3 4 72 0 0,-9 6-72 0 0,1 0-1 0 0,-1 1 1 0 0,1-1-1 0 0,-1 0 1 0 0,1 1-1 0 0,0-1 1 0 0,5 0-1 0 0,-7 1-49 0 0,1 1 0 0 0,-1 0 1 0 0,1 0-1 0 0,-1-1 0 0 0,1 1 0 0 0,-1 0 0 0 0,1 0 0 0 0,-1 1 0 0 0,1-1 1 0 0,-1 0-1 0 0,1 1 0 0 0,-1-1 0 0 0,0 0 0 0 0,1 1 0 0 0,-1 0 1 0 0,1-1-1 0 0,-1 1 0 0 0,0 0 0 0 0,0 0 0 0 0,1-1 0 0 0,-1 1 0 0 0,0 0 1 0 0,2 3-1 0 0,2 1 0 0 0,-1 0 1 0 0,-1 1-1 0 0,1 0 1 0 0,3 7-1 0 0,-1-2-10 0 0,-4-9-32 0 0,-1 1 0 0 0,0-1 0 0 0,0 1 0 0 0,0 0 0 0 0,-1-1 0 0 0,1 1 0 0 0,0 0 0 0 0,-1-1 0 0 0,0 1 0 0 0,0 0 0 0 0,1-1 0 0 0,-2 4 0 0 0,-1 0 690 0 0,0-4-2552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22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1 21191 0 0,'-3'0'343'0'0,"2"0"-216"0"0,1-1 1 0 0,-1 1 0 0 0,0 0 0 0 0,0 0-1 0 0,1 0 1 0 0,-1 0 0 0 0,0 0 0 0 0,0 0-1 0 0,1 0 1 0 0,-1 0 0 0 0,0 1 0 0 0,0-1-1 0 0,1 0 1 0 0,-2 1 0 0 0,1-1-117 0 0,1 0 1 0 0,0 0-1 0 0,0 1 1 0 0,0-1-1 0 0,0 0 0 0 0,0 0 1 0 0,0 0-1 0 0,0 1 1 0 0,0-1-1 0 0,0 0 0 0 0,0 0 1 0 0,0 1-1 0 0,0-1 1 0 0,0 0-1 0 0,0 0 0 0 0,0 0 1 0 0,0 1-1 0 0,0-1 0 0 0,0 0 1 0 0,0 0-1 0 0,0 1 1 0 0,1-1-1 0 0,-1 0 0 0 0,0 0 1 0 0,0 0-1 0 0,0 1 1 0 0,0-1-1 0 0,0 0 0 0 0,1 0 1 0 0,-1 0-1 0 0,0 0 1 0 0,0 0-1 0 0,0 1 0 0 0,0-1 1 0 0,1 0-1 0 0,0 1 80 0 0,-1-1-35 0 0,0 1 0 0 0,0 0 1 0 0,1 0-1 0 0,-1 0 0 0 0,0 0 0 0 0,0 0 0 0 0,0 0 0 0 0,0-1 0 0 0,0 1 0 0 0,0 0 1 0 0,0 0-1 0 0,0 0 0 0 0,-1 0 0 0 0,1 0 0 0 0,-1 1 0 0 0,0 13 566 0 0,1 3 16 0 0,0 1-1 0 0,0 0 0 0 0,-5 20 1 0 0,0 11 396 0 0,-9 61-426 0 0,-2-10-608 0 0,0-13-3210 0 0,15-73-6340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22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22 2304 0 0,'0'0'6506'0'0,"-3"-13"-286"0"0,2 12-6075 0 0,0 1 0 0 0,-1-1-1 0 0,1 0 1 0 0,0 0 0 0 0,0 0 0 0 0,0 1-1 0 0,-1-1 1 0 0,1 1 0 0 0,0-1-1 0 0,-1 1 1 0 0,1 0 0 0 0,0-1 0 0 0,-1 1-1 0 0,1 0 1 0 0,-1 0 0 0 0,1 0 0 0 0,-1 0-1 0 0,1 0 1 0 0,0 0 0 0 0,-3 1-1 0 0,-29 7 899 0 0,28-6-980 0 0,-4 2 80 0 0,1 0 0 0 0,0 0-1 0 0,-1 1 1 0 0,1 1-1 0 0,1-1 1 0 0,-1 1-1 0 0,1 1 1 0 0,0-1-1 0 0,1 1 1 0 0,-9 11-1 0 0,5-5-104 0 0,1 1-1 0 0,0-1 1 0 0,1 1-1 0 0,1 1 1 0 0,0 0 0 0 0,-6 18-1 0 0,13-32-11 0 0,0 0 1 0 0,0 1-1 0 0,-1-1 0 0 0,1 0 1 0 0,0 0-1 0 0,0 0 0 0 0,0 1 1 0 0,1-1-1 0 0,-1 0 0 0 0,0 0 1 0 0,0 0-1 0 0,1 0 0 0 0,-1 0 0 0 0,0 0 1 0 0,1 1-1 0 0,-1-1 0 0 0,1 0 1 0 0,0 0-1 0 0,0 1 0 0 0,0-1 1 0 0,-1-1-14 0 0,0 0-1 0 0,1 1 0 0 0,-1-1 0 0 0,0 0 0 0 0,1 0 1 0 0,-1 0-1 0 0,1 0 0 0 0,-1 1 0 0 0,0-1 1 0 0,1 0-1 0 0,-1 0 0 0 0,1 0 0 0 0,-1 0 0 0 0,0 0 1 0 0,1 0-1 0 0,-1 0 0 0 0,1 0 0 0 0,-1 0 0 0 0,1 0 1 0 0,-1 0-1 0 0,0 0 0 0 0,1 0 0 0 0,-1 0 1 0 0,1-1-1 0 0,-1 1 0 0 0,1 0 0 0 0,9-5-148 0 0,-9 5 130 0 0,6-4 161 0 0,1-1-1 0 0,-1 1 0 0 0,0-2 1 0 0,0 1-1 0 0,0-1 0 0 0,-1 0 0 0 0,0 0 1 0 0,0-1-1 0 0,0 1 0 0 0,6-13 1 0 0,-7 13-206 0 0,-2 0 218 0 0,1 1-1 0 0,0-1 1 0 0,0 1 0 0 0,1 0-1 0 0,-1 0 1 0 0,1 1 0 0 0,0-1-1 0 0,8-4 1 0 0,-12 8-148 0 0,0 1 0 0 0,0 0 0 0 0,0 0 0 0 0,0 0 0 0 0,0 0 0 0 0,0 0 0 0 0,0 0 0 0 0,0 0 0 0 0,0 0 0 0 0,-1 0 0 0 0,1 0 0 0 0,0 0 0 0 0,0 0 1 0 0,0 1-1 0 0,0-1 0 0 0,0 0 0 0 0,0 1 0 0 0,-1-1 0 0 0,1 1 0 0 0,0-1 0 0 0,0 1 0 0 0,-1-1 0 0 0,1 1 0 0 0,0-1 0 0 0,0 1 0 0 0,-1 0 0 0 0,1-1 0 0 0,-1 1 0 0 0,1 1 0 0 0,14 23 40 0 0,-14-22-21 0 0,1 2-37 0 0,0-1 1 0 0,-1 1-1 0 0,0 0 1 0 0,0 0-1 0 0,0 0 1 0 0,0 0-1 0 0,-1 1 1 0 0,0-1-1 0 0,0 8 1 0 0,-2 4-4 0 0,-6 25 1 0 0,4-24 2 0 0,-2 2-1 0 0,0-1 0 0 0,-1 0 0 0 0,-1-1 0 0 0,-1 1 0 0 0,0-1 0 0 0,-14 18 0 0 0,21-32 40 0 0,-1 0 0 0 0,0 0 0 0 0,0-1 0 0 0,0 1 0 0 0,0-1 0 0 0,0 0 0 0 0,-1 0 0 0 0,0 0 0 0 0,1 0-1 0 0,-1 0 1 0 0,-5 2 0 0 0,7-5-146 0 0,1 1-1 0 0,0-1 0 0 0,0 0 1 0 0,-1 1-1 0 0,1-1 1 0 0,0 0-1 0 0,-1 0 0 0 0,1 0 1 0 0,-1 0-1 0 0,1 0 1 0 0,0 0-1 0 0,-1 0 1 0 0,1 0-1 0 0,0-1 0 0 0,-1 1 1 0 0,-1-1-1 0 0,1 0-476 0 0,1 0-1 0 0,-1 0 1 0 0,0 0-1 0 0,1-1 1 0 0,-1 1 0 0 0,1 0-1 0 0,-1-1 1 0 0,1 0-1 0 0,0 1 1 0 0,-1-1-1 0 0,1 0 1 0 0,0 1 0 0 0,-1-5-1 0 0,-4-6-6362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23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14024 0 0,'0'0'1268'0'0,"17"13"1481"0"0,10 21 214 0 0,-22-28-2893 0 0,-1 1 1 0 0,0 0-1 0 0,0 1 1 0 0,-1-1-1 0 0,0 0 1 0 0,0 1-1 0 0,-1 0 1 0 0,0 0-1 0 0,0 0 1 0 0,0 10-1 0 0,-1-10 135 0 0,0 0-8 0 0,-1 0-1 0 0,1 0 0 0 0,-2 0 0 0 0,1 0 1 0 0,-1 0-1 0 0,-2 10 0 0 0,-1 0-220 0 0,1-4 1388 0 0,5-29-559 0 0,0 3-671 0 0,1 0 1 0 0,0 0-1 0 0,1 0 0 0 0,1 1 0 0 0,0 0 1 0 0,0 0-1 0 0,11-17 0 0 0,0 5 212 0 0,1 1 0 0 0,25-26 0 0 0,-41 46-533 0 0,1 0 0 0 0,0 0-1 0 0,-1 0 1 0 0,1 1 0 0 0,0-1-1 0 0,0 0 1 0 0,0 1 0 0 0,0 0 0 0 0,0-1-1 0 0,0 1 1 0 0,1 0 0 0 0,-1 0-1 0 0,0 0 1 0 0,1 1 0 0 0,-1-1 0 0 0,0 0-1 0 0,1 1 1 0 0,-1 0 0 0 0,1-1-1 0 0,-1 1 1 0 0,1 0 0 0 0,-1 0 0 0 0,1 1-1 0 0,-1-1 1 0 0,1 0 0 0 0,-1 1-1 0 0,1-1 1 0 0,-1 1 0 0 0,0 0-1 0 0,1 0 1 0 0,-1 0 0 0 0,0 0 0 0 0,3 2-1 0 0,23 12-6131 0 0,-19-12 4151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1:35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38 4144 0 0,'0'0'319'0'0,"-1"0"-210"0"0,-3 0 76 0 0,3 0 714 0 0,-8-5 4789 0 0,8 5-5229 0 0,0-1 0 0 0,0 1 0 0 0,0-1 0 0 0,0 1 0 0 0,1-1 1 0 0,-1 1-1 0 0,-8-2 7315 0 0,14 0-6258 0 0,13 2-1054 0 0,29 5 866 0 0,65-1 0 0 0,-41-3-967 0 0,6 1-97 0 0,80 5 13 0 0,5-1-34 0 0,-79-4-123 0 0,0-1 128 0 0,124-12 0 0 0,-56 0 130 0 0,58-8 164 0 0,-171 14-437 0 0,41 0-1 0 0,-19 3-1 0 0,47 2-251 0 0,-38 2 56 0 0,-34 2 92 0 0,-28-4 0 0 0,-3-1 24 0 0,-3 0 648 0 0,-1-3-4133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23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0 13616 0 0,'-11'8'1480'0'0,"7"-7"-1228"0"0,-25 14 1760 0 0,-34 22 0 0 0,55-31-1847 0 0,0 0 0 0 0,0 0 0 0 0,0 1-1 0 0,1 0 1 0 0,-1 1 0 0 0,2 0 0 0 0,-1 0 0 0 0,-5 10-1 0 0,9-13-69 0 0,-9 18 310 0 0,11-22-401 0 0,1 0 0 0 0,-1 0 1 0 0,1 0-1 0 0,0 0 1 0 0,0 0-1 0 0,-1 0 1 0 0,1 0-1 0 0,0 0 0 0 0,0 0 1 0 0,0 0-1 0 0,0 0 1 0 0,0 0-1 0 0,0 0 0 0 0,0 0 1 0 0,0 0-1 0 0,1 0 1 0 0,-1 0-1 0 0,0-1 1 0 0,1 1-1 0 0,0 2 0 0 0,0-2-7 0 0,-1-1-1 0 0,1 1 0 0 0,0-1 1 0 0,0 1-1 0 0,0-1 0 0 0,0 1 1 0 0,0-1-1 0 0,0 0 1 0 0,0 1-1 0 0,0-1 0 0 0,0 0 1 0 0,0 0-1 0 0,0 0 0 0 0,0 0 1 0 0,0 0-1 0 0,0 0 0 0 0,0 0 1 0 0,0 0-1 0 0,0 0 0 0 0,0 0 1 0 0,0 0-1 0 0,0-1 0 0 0,0 1 1 0 0,-1 0-1 0 0,1-1 1 0 0,0 1-1 0 0,2-1 0 0 0,0-1 10 0 0,3 0 31 0 0,1-1-1 0 0,-1 0 1 0 0,0 0-1 0 0,1 0 0 0 0,-1-1 1 0 0,-1 0-1 0 0,10-8 1 0 0,-9 6 252 0 0,1 1 1 0 0,-1 1 0 0 0,1-1-1 0 0,0 1 1 0 0,12-5 0 0 0,-18 8-253 0 0,0 1 0 0 0,0 0 1 0 0,0 0-1 0 0,0-1 1 0 0,0 1-1 0 0,0 0 0 0 0,0 0 1 0 0,0 0-1 0 0,0 0 1 0 0,0 0-1 0 0,0 0 0 0 0,1 0 1 0 0,-1 1-1 0 0,0-1 1 0 0,0 0-1 0 0,0 0 0 0 0,0 1 1 0 0,0-1-1 0 0,-1 1 1 0 0,3 0-1 0 0,-1 0 94 0 0,-1 1 0 0 0,1-1 0 0 0,-1 1 0 0 0,1-1 0 0 0,-1 1 0 0 0,0 0 1 0 0,0-1-1 0 0,0 1 0 0 0,0 0 0 0 0,1 2 0 0 0,1 3 270 0 0,-1 0 1 0 0,1 1-1 0 0,-2-1 1 0 0,3 14-1 0 0,-3-15-613 0 0,-1-1 0 0 0,2 0 0 0 0,-1 1 0 0 0,0-1 0 0 0,1 0 0 0 0,4 9 0 0 0,-5-13 159 0 0,-1 0 0 0 0,1 0 0 0 0,-1-1 0 0 0,1 1 0 0 0,-1 0 0 0 0,1 0 0 0 0,0 0 0 0 0,-1 0 0 0 0,1-1 1 0 0,0 1-1 0 0,0 0 0 0 0,-1-1 0 0 0,1 1 0 0 0,0-1 0 0 0,0 1 0 0 0,0-1 0 0 0,0 1 0 0 0,0-1 0 0 0,0 1 0 0 0,0-1 0 0 0,0 0 0 0 0,0 0 0 0 0,0 1 0 0 0,0-1 1 0 0,0 0-1 0 0,0 0 0 0 0,0 0 0 0 0,0 0 0 0 0,0 0 0 0 0,0 0 0 0 0,0-1 0 0 0,0 1 0 0 0,0 0 0 0 0,0 0 0 0 0,0-1 0 0 0,0 1 0 0 0,0-1 0 0 0,0 1 0 0 0,0-1 1 0 0,1 0-1 0 0,7-5-1333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24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118 251 11976 0 0,'0'0'1082'0'0,"-9"-4"-868"0"0,8 4-77 0 0,0-1 0 0 0,-1 1 0 0 0,1 0 0 0 0,0 0 0 0 0,-1-1 0 0 0,1 1 0 0 0,0 0 1 0 0,-1 0-1 0 0,1 0 0 0 0,0 1 0 0 0,-1-1 0 0 0,1 0 0 0 0,0 0 0 0 0,-1 1 0 0 0,1-1 0 0 0,0 1 1 0 0,0-1-1 0 0,0 1 0 0 0,-1-1 0 0 0,1 1 0 0 0,-1 1 0 0 0,-25 18 3052 0 0,22-15-2897 0 0,-1 1 1 0 0,1-1-1 0 0,1 1 1 0 0,-1 0-1 0 0,1 1 1 0 0,0-1-1 0 0,0 1 1 0 0,-3 8-1 0 0,6-11-249 0 0,-1 0 1 0 0,1 0-1 0 0,0 0 1 0 0,0 0-1 0 0,0 0 1 0 0,0 0-1 0 0,1 0 1 0 0,0 0-1 0 0,0 0 1 0 0,0 0-1 0 0,0 0 1 0 0,1 0-1 0 0,-1 0 0 0 0,1 0 1 0 0,0 0-1 0 0,0 0 1 0 0,2 5-1 0 0,-2-7-27 0 0,0-1-1 0 0,0 1 1 0 0,0-1-1 0 0,0 0 1 0 0,0 1-1 0 0,0-1 0 0 0,0 0 1 0 0,1 1-1 0 0,-1-1 1 0 0,0 0-1 0 0,1 0 1 0 0,-1 0-1 0 0,0 0 1 0 0,1-1-1 0 0,-1 1 0 0 0,1 0 1 0 0,0 0-1 0 0,-1-1 1 0 0,3 1-1 0 0,-1 0 8 0 0,1-1 0 0 0,-1 0 0 0 0,0 0 0 0 0,1 0 0 0 0,-1 0 0 0 0,0 0 0 0 0,1-1 0 0 0,-1 1 0 0 0,5-3-1 0 0,1 0-3 0 0,-1 0 0 0 0,1-1-1 0 0,-1 0 1 0 0,1-1-1 0 0,-1 0 1 0 0,11-9-1 0 0,-7 3 27 0 0,0 0-1 0 0,-1-1 0 0 0,0 0 1 0 0,-1-1-1 0 0,15-25 1 0 0,-11 13 102 0 0,-2 1 0 0 0,15-44 0 0 0,6-11 1396 0 0,-16 40-382 0 0,1-10 411 0 0,-16 44-1396 0 0,2-2 608 0 0,-3 13-174 0 0,-2 5-652 0 0,-5 98 564 0 0,0-41-328 0 0,4-37-108 0 0,0 4 21 0 0,1 0 0 0 0,4 41 0 0 0,-2-73-103 0 0,-1 0 0 0 0,1 0 0 0 0,-1 0 0 0 0,1 0 1 0 0,0 0-1 0 0,1 0 0 0 0,-1 0 0 0 0,0 0 0 0 0,1 0 0 0 0,-1-1 1 0 0,1 1-1 0 0,0 0 0 0 0,2 2 0 0 0,-2-4 12 0 0,-1 0 0 0 0,0 0-1 0 0,1 0 1 0 0,-1 0 0 0 0,1 0 0 0 0,-1 0 0 0 0,1 0-1 0 0,0 0 1 0 0,-1-1 0 0 0,1 1 0 0 0,0 0 0 0 0,-1-1-1 0 0,1 0 1 0 0,0 1 0 0 0,0-1 0 0 0,-1 0 0 0 0,1 0-1 0 0,0 0 1 0 0,0 0 0 0 0,0 0 0 0 0,-1 0-1 0 0,1-1 1 0 0,3 0 0 0 0,11-3 40 0 0,-11 3-96 0 0,1-1 0 0 0,-1 1 0 0 0,0-1 0 0 0,0 0 0 0 0,0 0 0 0 0,0 0 0 0 0,0-1 0 0 0,5-3 0 0 0,5-5-9 0 0,-10 7 23 0 0,1-1 0 0 0,-1 1 0 0 0,0-1 0 0 0,6-6 0 0 0,2-4 27 0 0,-10 12 21 0 0,0 0 0 0 0,0-1 0 0 0,0 1 0 0 0,0-1 0 0 0,-1 1 0 0 0,1-1 0 0 0,-1 0 0 0 0,0 0 0 0 0,0 0 0 0 0,-1 0 0 0 0,1-1 0 0 0,-1 1 0 0 0,0 0 0 0 0,1-8 0 0 0,-2 12-29 0 0,0-1 0 0 0,0 1 0 0 0,0 0 0 0 0,0-1 0 0 0,0 1-1 0 0,0-1 1 0 0,0 1 0 0 0,-1-1 0 0 0,1 1 0 0 0,0 0 0 0 0,0-1 0 0 0,-1 1 0 0 0,1 0 0 0 0,0-1 0 0 0,0 1-1 0 0,-1 0 1 0 0,1-1 0 0 0,0 1 0 0 0,-1 0 0 0 0,1-1 0 0 0,0 1 0 0 0,-1 0 0 0 0,1 0 0 0 0,-1 0 0 0 0,1-1-1 0 0,-1 1 1 0 0,1 0 0 0 0,0 0 0 0 0,-1 0 0 0 0,1 0 0 0 0,-1 0 0 0 0,1 0 0 0 0,-1 0 0 0 0,1 0 0 0 0,0 0-1 0 0,-2 0 1 0 0,1 0 12 0 0,0 0 0 0 0,0 0 0 0 0,0 0 0 0 0,-1 0 0 0 0,1 1 0 0 0,0-1 0 0 0,0 0 0 0 0,0 0 0 0 0,0 1 0 0 0,0-1 0 0 0,0 1-1 0 0,-2 1 1 0 0,-15 13 331 0 0,11-10-426 0 0,0 1 0 0 0,1 0-1 0 0,-7 8 1 0 0,2-1-56 0 0,-16 24 563 0 0,25-34-451 0 0,0 0 0 0 0,1 0-1 0 0,-1 0 1 0 0,1 1 0 0 0,0-1 0 0 0,0 1 0 0 0,0-1 0 0 0,1 1 0 0 0,-1-1 0 0 0,0 6 0 0 0,1-9 30 0 0,1 0 0 0 0,-1 1 0 0 0,0-1 0 0 0,0 0 0 0 0,0 1 0 0 0,0-1 0 0 0,0 0 0 0 0,1 1 0 0 0,-1-1 0 0 0,0 0 0 0 0,0 0 0 0 0,1 1 0 0 0,-1-1 0 0 0,0 0 0 0 0,0 0 0 0 0,1 1 0 0 0,-1-1 0 0 0,0 0 0 0 0,1 0 0 0 0,-1 0 0 0 0,0 0 0 0 0,1 1 0 0 0,-1-1 0 0 0,0 0 0 0 0,1 0 0 0 0,-1 0 0 0 0,1 0 0 0 0,-1 0 0 0 0,0 0 0 0 0,1 0 0 0 0,-1 0 0 0 0,15 0-79 0 0,-12 0 27 0 0,7-1-404 0 0,0-1-1 0 0,0-1 0 0 0,0 1 1 0 0,0-2-1 0 0,-1 1 0 0 0,1-1 1 0 0,14-9-1 0 0,-12 7-445 0 0,20-12-4922 0 0,-26 14 3406 0 0,14-9-5365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24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43 20071 0 0,'4'-13'1518'0'0,"-7"-9"-356"0"0,3 21-1089 0 0,0 1 0 0 0,0 0-1 0 0,-1-1 1 0 0,1 1 0 0 0,0-1 0 0 0,0 1 0 0 0,-1 0 0 0 0,1-1-1 0 0,0 1 1 0 0,-1-1 0 0 0,1 1 0 0 0,0 0 0 0 0,-1-1-1 0 0,1 1 1 0 0,0 0 0 0 0,-1 0 0 0 0,1-1 0 0 0,-1 1 0 0 0,1 0-1 0 0,0 0 1 0 0,-1 0 0 0 0,1 0 0 0 0,-1-1 0 0 0,1 1-1 0 0,-1 0 1 0 0,1 0 0 0 0,-1 0 0 0 0,1 0 0 0 0,-1 0 0 0 0,1 0-1 0 0,-1 0 1 0 0,1 0 0 0 0,0 0 0 0 0,-1 0 0 0 0,1 1-1 0 0,-1-1 1 0 0,1 0 0 0 0,-1 0 0 0 0,1 0 0 0 0,-1 1 0 0 0,0 0 41 0 0,-1-1 0 0 0,1 1 1 0 0,0 0-1 0 0,0 0 1 0 0,0 0-1 0 0,1 0 0 0 0,-1 0 1 0 0,0 0-1 0 0,0 0 0 0 0,0 0 1 0 0,1 0-1 0 0,-1 0 1 0 0,0 0-1 0 0,1 0 0 0 0,-1 1 1 0 0,1-1-1 0 0,0 0 1 0 0,-1 0-1 0 0,1 2 0 0 0,-3 23 908 0 0,4-19-815 0 0,0-1 0 0 0,1 1 0 0 0,-1 0 0 0 0,1-1 0 0 0,1 1-1 0 0,-1-1 1 0 0,1 0 0 0 0,0 0 0 0 0,1 0 0 0 0,5 8 0 0 0,13 26-162 0 0,-20-36-108 0 0,0 1 82 0 0,0 0-1 0 0,0 0 1 0 0,-1 1 0 0 0,2 5-1 0 0,-3-9-5 0 0,1-1 0 0 0,-1 1-1 0 0,0-1 1 0 0,0 1-1 0 0,0 0 1 0 0,-1-1 0 0 0,1 1-1 0 0,0-1 1 0 0,-1 1 0 0 0,1-1-1 0 0,-1 1 1 0 0,1-1-1 0 0,-1 1 1 0 0,1-1 0 0 0,-1 1-1 0 0,0-1 1 0 0,0 0-1 0 0,0 1 1 0 0,-1 0 0 0 0,-4 4 30 0 0,3-2-45 0 0,0-1 1 0 0,0 1-1 0 0,-1-1 0 0 0,1 0 1 0 0,-1 0-1 0 0,-7 4 1 0 0,4-4-281 0 0,1 0 1 0 0,-1 0 0 0 0,0 0-1 0 0,-12 2 1 0 0,-14-2-4392 0 0,16-3-4729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3:01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13 116 11832 0 0,'-12'-12'12957'0'0,"20"6"-11826"0"0,-6 3-929 0 0,0 1 0 0 0,1 0-1 0 0,-1 0 1 0 0,1 0 0 0 0,0 1-1 0 0,-1-1 1 0 0,1 1 0 0 0,4-2-1 0 0,63-27 1303 0 0,-40 16-1360 0 0,52-19-851 0 0,-79 31 948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3:01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0 4144 0 0,'0'0'13341'0'0,"-12"13"-9521"0"0,9-6-3406 0 0,0 1 0 0 0,0 1 0 0 0,0-1 0 0 0,1 0 1 0 0,0 0-1 0 0,-1 14 0 0 0,-3 13 69 0 0,3-15 0 0 0,0 0 0 0 0,1 39-1 0 0,2-57-346 0 0,1-1-80 0 0,0 0 0 0 0,0 0-1 0 0,0 0 1 0 0,0 0 0 0 0,0 0-1 0 0,0 0 1 0 0,0-1 0 0 0,0 1-1 0 0,0 0 1 0 0,1 0 0 0 0,-1-1-1 0 0,3 2 1 0 0,5-1 173 0 0,0-1-1 0 0,0 0 1 0 0,0 0 0 0 0,0 0-1 0 0,11-3 1 0 0,-13 2-90 0 0,0 0 1 0 0,0 0-1 0 0,1 1 0 0 0,-1 0 0 0 0,0 0 1 0 0,1 0-1 0 0,-1 1 0 0 0,9 3 0 0 0,-14-4-122 0 0,-1 1 0 0 0,1-1 1 0 0,0 1-1 0 0,-1-1 0 0 0,1 1 0 0 0,-1 0 0 0 0,1 0 0 0 0,-1 0 0 0 0,0 0 0 0 0,1 0 0 0 0,-1 0 0 0 0,0 0 0 0 0,0 1 0 0 0,0-1 0 0 0,0 0 0 0 0,0 1 0 0 0,0-1 0 0 0,0 1 0 0 0,0-1 0 0 0,-1 1 0 0 0,2 2 0 0 0,-2-1 26 0 0,1 0 0 0 0,-1 0 1 0 0,0 0-1 0 0,0 0 0 0 0,0 0 0 0 0,0 0 1 0 0,0 0-1 0 0,-1 0 0 0 0,1 0 0 0 0,-1-1 0 0 0,-2 5 1 0 0,-1 3 141 0 0,0 0 0 0 0,-1-1 0 0 0,0 0 0 0 0,-1 0 0 0 0,-12 16 0 0 0,2-7-265 0 0,-1 0-1 0 0,-26 20 1 0 0,36-33 2 0 0,0 1 0 0 0,0-1-1 0 0,-1-1 1 0 0,0 0 0 0 0,0 0 0 0 0,0 0 0 0 0,0-1 0 0 0,-1 0 0 0 0,-14 3 0 0 0,22-6-189 0 0,1 0 187 0 0,0 0 0 0 0,0 0 0 0 0,0 0 0 0 0,-1 0 0 0 0,1 0 0 0 0,0 0 0 0 0,0 0 0 0 0,-1 0 0 0 0,1 0 0 0 0,0 0 0 0 0,0 0 0 0 0,0 0 0 0 0,-1 0 0 0 0,1 0 0 0 0,0 0 0 0 0,0 0 0 0 0,0 0 0 0 0,-1 0 0 0 0,1 0 0 0 0,0 0 0 0 0,0 0 0 0 0,0 0 0 0 0,-1 0 0 0 0,1 0 0 0 0,0-1 0 0 0,0 1 0 0 0,-1 0 0 0 0,-4-6-1408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3:02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58 14192 0 0,'4'-13'1544'0'0,"-2"8"-921"0"0,-1 0 0 0 0,0 0 0 0 0,1 0 0 0 0,3-6 0 0 0,1-3 5707 0 0,4 26-4512 0 0,-10-6-1703 0 0,1 0 0 0 0,-1 0 0 0 0,0 0 0 0 0,0 0 0 0 0,-1 0 0 0 0,0 0 0 0 0,0 0 0 0 0,-3 9 0 0 0,1 1 18 0 0,-36 140 555 0 0,18-79-496 0 0,2 1-43 0 0,-51 184 121 0 0,46-175-1134 0 0,-17 116 1 0 0,40-202 539 0 0,0 8-33 0 0,1-9 285 0 0,0 0 0 0 0,0 0 1 0 0,0 0-1 0 0,0 0 0 0 0,0 1 0 0 0,0-1 0 0 0,0 0 1 0 0,0 0-1 0 0,0 0 0 0 0,0 0 0 0 0,0 0 1 0 0,0 1-1 0 0,0-1 0 0 0,0 0 0 0 0,0 0 1 0 0,0 0-1 0 0,0 0 0 0 0,0 1 0 0 0,0-1 1 0 0,0 0-1 0 0,0 0 0 0 0,0 0 0 0 0,0 0 1 0 0,1 0-1 0 0,-1 0 0 0 0,0 1 0 0 0,0-1 1 0 0,0 0-1 0 0,0 0 0 0 0,0 0 0 0 0,0 0 1 0 0,0 0-1 0 0,1 0 0 0 0,-1 0 0 0 0,0 0 0 0 0,0 1 1 0 0,0-1-1 0 0,0 0 0 0 0,0 0 0 0 0,1 0 1 0 0,-1 0-1 0 0,0 0 0 0 0,0 0 0 0 0,0 0 1 0 0,7-2-2071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3:02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0 9672 0 0,'0'0'1412'0'0,"-2"17"6554"0"0,2-7-6693 0 0,-1 0 0 0 0,-1 0 0 0 0,-3 12 1 0 0,-2 8-523 0 0,-14 78 606 0 0,-38 107-1 0 0,54-199-1530 0 0,0 0 0 0 0,2 0 1 0 0,0 1-1 0 0,-1 17 0 0 0,4-33-333 0 0,14-14-2802 0 0,0 5 1802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3:03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61 17999 0 0,'-6'5'874'0'0,"-4"3"-572"0"0,0-1-1 0 0,0 1 1 0 0,1 1 0 0 0,0 0 0 0 0,1 0-1 0 0,0 0 1 0 0,0 1 0 0 0,-10 19 0 0 0,5-5 1061 0 0,1 0 1 0 0,-18 51-1 0 0,28-67-1113 0 0,-1 1-1 0 0,2-1 1 0 0,-1 1-1 0 0,1-1 0 0 0,0 1 1 0 0,1-1-1 0 0,0 1 1 0 0,0 0-1 0 0,1-1 1 0 0,0 1-1 0 0,1-1 0 0 0,4 14 1 0 0,-6-20-194 0 0,1 0 0 0 0,0 0 0 0 0,0 0 0 0 0,0 0 0 0 0,0-1 0 0 0,0 1 0 0 0,1 0 1 0 0,-1-1-1 0 0,0 1 0 0 0,1-1 0 0 0,0 1 0 0 0,-1-1 0 0 0,1 0 0 0 0,0 0 0 0 0,-1 1 0 0 0,1-1 0 0 0,0 0 0 0 0,0-1 1 0 0,0 1-1 0 0,2 1 0 0 0,-1-2 18 0 0,-1 0-1 0 0,1 0 1 0 0,0 0 0 0 0,0 0 0 0 0,0 0 0 0 0,-1 0 0 0 0,1-1-1 0 0,0 1 1 0 0,0-1 0 0 0,-1 0 0 0 0,1 0 0 0 0,-1 0 0 0 0,4-2-1 0 0,4-2-19 0 0,0-2-1 0 0,0 0 1 0 0,-1 0-1 0 0,1 0 0 0 0,14-18 1 0 0,-14 14-30 0 0,-1-2-1 0 0,0 1 1 0 0,0-1 0 0 0,-2 0 0 0 0,0-1 0 0 0,0 0 0 0 0,-1 0 0 0 0,7-26 0 0 0,-9 23-131 0 0,0 0 0 0 0,-1-1 0 0 0,-1 0 0 0 0,0 1 0 0 0,-1-1 0 0 0,-1 0 1 0 0,-3-22-1 0 0,1 32-548 0 0,0 0 0 0 0,0-1 0 0 0,-1 1 1 0 0,-4-9-1 0 0,3 8-495 0 0,2 0-305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3:03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0 18311 0 0,'0'0'2094'0'0,"3"11"622"0"0,-4 11-1758 0 0,-2 1-1 0 0,-1-1 1 0 0,-13 43 0 0 0,2-8-511 0 0,2 8-34 0 0,-1 1 21 0 0,-25 76-1 0 0,13-50-96 0 0,6-19-133 0 0,10-40-113 0 0,1 1-1 0 0,-4 37 0 0 0,9-11-4172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3:03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41 5528 0 0,'0'0'249'0'0,"1"-1"-1"0"0,-1 1-88 0 0,0 0-1 0 0,0 0 0 0 0,1-1 1 0 0,-1 1-1 0 0,0 0 1 0 0,0 0-1 0 0,1 0 0 0 0,-1-1 1 0 0,0 1-1 0 0,1 0 1 0 0,-1 0-1 0 0,0 0 0 0 0,1 0 1 0 0,-1 0-1 0 0,1 0 1 0 0,-1 0-1 0 0,0-1 0 0 0,1 1 1 0 0,-1 0-1 0 0,0 0 1 0 0,1 0-1 0 0,-1 1 0 0 0,0-1 1 0 0,1 0-1 0 0,-1 0 1 0 0,0 0-1 0 0,1 0 0 0 0,-1 0 1 0 0,0 0-1 0 0,1 0 1 0 0,-1 1-1 0 0,0-1 0 0 0,1 0 1 0 0,-1 0-1 0 0,0 0 1 0 0,1 1-1 0 0,-1-1 0 0 0,0 0 1 0 0,0 0-1 0 0,1 1 1 0 0,-1-1-1 0 0,0 0 0 0 0,0 1 1 0 0,0-1-1 0 0,1 0 1 0 0,-1 1-1 0 0,0-1 0 0 0,0 0 1 0 0,0 1-1 0 0,0-1 1 0 0,0 1-1 0 0,-1 16 8286 0 0,1-15-7555 0 0,-8 34 2087 0 0,5-25-2674 0 0,0 0-1 0 0,0 13 1 0 0,-12 73 1098 0 0,3-28-961 0 0,3-16-335 0 0,-3 40-34 0 0,11-87-134 0 0,1 1 0 0 0,-1-1-1 0 0,1 0 1 0 0,1 0 0 0 0,-1 0 0 0 0,1 0 0 0 0,0 0-1 0 0,1 0 1 0 0,-1 0 0 0 0,1 0 0 0 0,4 10-1 0 0,-5-16-52 0 0,-1 1-1 0 0,0-1 0 0 0,1 1 1 0 0,-1-1-1 0 0,0 1 1 0 0,1-1-1 0 0,-1 0 0 0 0,0 1 1 0 0,1-1-1 0 0,-1 0 0 0 0,1 1 1 0 0,-1-1-1 0 0,1 0 0 0 0,-1 1 1 0 0,1-1-1 0 0,-1 0 0 0 0,1 0 1 0 0,-1 0-1 0 0,1 1 0 0 0,0-1 1 0 0,10-2-6730 0 0</inkml:trace>
  <inkml:trace contextRef="#ctx0" brushRef="#br0" timeOffset="1">306 93 24071 0 0,'0'0'1171'0'0,"2"0"-514"0"0,31-10 1000 0 0,44-20 1 0 0,17-5-1120 0 0,-93 34-670 0 0,25-8 270 0 0,-17 2-4434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1:39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 4144 0 0,'0'0'19005'0'0,"6"-5"-18427"0"0,-3 4-421 0 0,6-3 200 0 0,1 1 0 0 0,-1 0 0 0 0,1 0-1 0 0,0 1 1 0 0,0 0 0 0 0,0 1 0 0 0,0 0-1 0 0,15 0 1 0 0,48 4 491 0 0,196 37 559 0 0,-34-18-717 0 0,-138-16-546 0 0,-34-4 98 0 0,111-9 0 0 0,62-23 436 0 0,26-3-456 0 0,-239 32-193 0 0,87-9 205 0 0,159 9 1 0 0,-228 3-412 0 0,164 19 948 0 0,-40 11-664 0 0,-142-27-107 0 0,1-1 0 0 0,0-2 0 0 0,0 0 0 0 0,0-1 0 0 0,32-3 0 0 0,-51 1 0 0 0,1 0 0 0 0,-1 0 0 0 0,0 0 0 0 0,0-1 0 0 0,0 1 0 0 0,-1-1 0 0 0,10-5 0 0 0,5-2 0 0 0,-18 9-3 0 0,10-11-58 0 0,-10 10 55 0 0,-1 1 1 0 0,1-1-1 0 0,-1 1 0 0 0,1-1 0 0 0,-1 0 0 0 0,1 1 1 0 0,-1-1-1 0 0,0 0 0 0 0,1 0 0 0 0,-1 1 0 0 0,0-1 1 0 0,0 0-1 0 0,0 0 0 0 0,1 0 0 0 0,-1 1 0 0 0,0-1 1 0 0,0 0-1 0 0,0 0 0 0 0,0 1 0 0 0,-1-1 0 0 0,1 0 1 0 0,0 0-1 0 0,0 0 0 0 0,0 1 0 0 0,-1-2 0 0 0,-1-5-152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3:04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 17999 0 0,'0'0'2042'0'0,"-9"15"1095"0"0,2 0-2599 0 0,1 0-1 0 0,0 1 1 0 0,1-1 0 0 0,1 1-1 0 0,0 0 1 0 0,-3 31 0 0 0,6-14-357 0 0,1-30-142 0 0,1-1 0 0 0,-1 0 0 0 0,0 0 0 0 0,1 0 0 0 0,-1 0 0 0 0,1-1 0 0 0,0 1 0 0 0,-1 0 0 0 0,1 0 0 0 0,0 0 1 0 0,0 0-1 0 0,0-1 0 0 0,2 3 0 0 0,0-3 16 0 0,-1 0 1 0 0,1-1 0 0 0,-1 1-1 0 0,1-1 1 0 0,0 0-1 0 0,-1 1 1 0 0,1-1 0 0 0,-1-1-1 0 0,4 1 1 0 0,10-3 280 0 0,0 0 1 0 0,22-7-1 0 0,-28 6-163 0 0,1 1 1 0 0,0 0-1 0 0,0 1 0 0 0,0 0 1 0 0,0 1-1 0 0,0 0 0 0 0,15 1 1 0 0,-24 0-134 0 0,-1 0 0 0 0,1 1 0 0 0,0-1 0 0 0,0 0 0 0 0,-1 1 0 0 0,1-1 0 0 0,-1 1 0 0 0,1-1 0 0 0,0 1 0 0 0,-1 0 0 0 0,1 0 0 0 0,-1 0 0 0 0,0-1 0 0 0,1 1 0 0 0,-1 1 0 0 0,0-1 0 0 0,1 0 0 0 0,-1 0 0 0 0,0 0 0 0 0,0 1 0 0 0,0-1 0 0 0,1 2 0 0 0,-1-1-29 0 0,-1 1-1 0 0,1-1 0 0 0,-1 0 1 0 0,1 1-1 0 0,-1-1 0 0 0,0 0 0 0 0,0 1 1 0 0,0-1-1 0 0,0 1 0 0 0,0-1 1 0 0,-1 0-1 0 0,1 1 0 0 0,-2 3 0 0 0,-1 4 7 0 0,-1-1-1 0 0,0 1 0 0 0,-1-1 0 0 0,0 0 0 0 0,0-1 0 0 0,-8 10 0 0 0,10-15-14 0 0,-57 67 136 0 0,51-61-120 0 0,0 0 0 0 0,0-1 0 0 0,-1 0 0 0 0,-1-1 0 0 0,-14 8 0 0 0,-5-4-2698 0 0,27-11 1881 0 0,0 1 0 0 0,1-1 0 0 0,-1 1-1 0 0,0-1 1 0 0,0 0 0 0 0,0 0 0 0 0,0 0-1 0 0,-5-1 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3:10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82 201 6624 0 0,'0'0'3514'0'0,"3"-7"-2172"0"0,-2 4-1127 0 0,1-2 385 0 0,0 0 0 0 0,-1-1 0 0 0,1 1 0 0 0,-1 0 1 0 0,-1-1-1 0 0,1 1 0 0 0,-1 0 0 0 0,0-1 0 0 0,0 1 1 0 0,-1-7-1 0 0,-4-29 2266 0 0,-1 3-592 0 0,5 36-2106 0 0,1 0 1 0 0,0-1 0 0 0,-1 1 0 0 0,1 0 0 0 0,0 0 0 0 0,0 0-1 0 0,1-3 1 0 0,-1 3-76 0 0,0 1 0 0 0,0-1 0 0 0,0 1 0 0 0,0-1 0 0 0,0 1 0 0 0,0-1 0 0 0,0 1 0 0 0,-1-1 0 0 0,1 1 0 0 0,0 0 0 0 0,-2-4 872 0 0,2 5-932 0 0,0 0 0 0 0,0-1 0 0 0,0 1 0 0 0,1 0 0 0 0,-1 0 0 0 0,0 0 0 0 0,0 0 0 0 0,0 0 0 0 0,0 0 0 0 0,1 0 0 0 0,-1-1 0 0 0,0 1 0 0 0,0 0 0 0 0,0 0 0 0 0,0 0 0 0 0,0 0 0 0 0,0-1 0 0 0,1 1 0 0 0,-1 0 0 0 0,0 0 0 0 0,0 0 0 0 0,0-1 0 0 0,0 1 0 0 0,0 0 0 0 0,0 0 0 0 0,0 0 0 0 0,0-1 0 0 0,0 1 0 0 0,0 5 746 0 0,3 228-595 0 0,8-23 611 0 0,-14-156-870 0 0,1-52 75 0 0,-4-5-273 0 0,-3-4-69 0 0,2-6 313 0 0,-1 0-1 0 0,-10-26 1 0 0,17 37 16 0 0,-11-33-1 0 0,8 24-3 0 0,0-1 0 0 0,-9-16 0 0 0,5 5 374 0 0,8 23-125 0 0,-1 45 141 0 0,3-26-315 0 0,-1-6-40 0 0,1 1 1 0 0,0-1-1 0 0,0 0 1 0 0,1 0-1 0 0,1-1 1 0 0,0 1-1 0 0,7 12 1 0 0,-10-23-19 0 0,0 0 0 0 0,0 0 0 0 0,1 0 0 0 0,-1-1 1 0 0,0 1-1 0 0,1 0 0 0 0,-1-1 0 0 0,1 0 0 0 0,0 1 0 0 0,-1-1 1 0 0,1 0-1 0 0,0 1 0 0 0,0-1 0 0 0,0 0 0 0 0,2 1 0 0 0,-2-2 25 0 0,0 0-1 0 0,-1 0 0 0 0,1 1 0 0 0,0-1 0 0 0,-1 0 0 0 0,1 0 0 0 0,0-1 0 0 0,0 1 1 0 0,-1 0-1 0 0,1 0 0 0 0,0-1 0 0 0,-1 1 0 0 0,1-1 0 0 0,-1 0 0 0 0,1 1 0 0 0,-1-1 1 0 0,1 0-1 0 0,-1 0 0 0 0,1 0 0 0 0,1-1 0 0 0,11-9 252 0 0,-7 6-224 0 0,0 0 0 0 0,0 0 0 0 0,0-1 1 0 0,-1 0-1 0 0,0 0 0 0 0,0-1 0 0 0,9-13 0 0 0,-2 2-103 0 0,-11 16-65 0 0,0 0 1 0 0,-1 0-1 0 0,1 0 0 0 0,-1 0 0 0 0,1 0 0 0 0,-1 0 0 0 0,0-1 1 0 0,0 1-1 0 0,0 0 0 0 0,1-4 0 0 0,5-8-2252 0 0,-6 10 1152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3:11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124 138 1840 0 0,'-1'-1'91'0'0,"1"1"-1"0"0,-1-1 1 0 0,1 0 0 0 0,-1 1-1 0 0,0-1 1 0 0,1 0 0 0 0,0 1-1 0 0,-1-1 1 0 0,1 0 0 0 0,-1 0-1 0 0,1 1 1 0 0,0-1 0 0 0,-1 0 0 0 0,1 0-1 0 0,0 0 1 0 0,0 1 0 0 0,0-1-1 0 0,0 0 1 0 0,0-1 0 0 0,1-18 7053 0 0,0 8-4426 0 0,-1 6-2045 0 0,0 0-1 0 0,0 0 1 0 0,1 0 0 0 0,0 0 0 0 0,0 0 0 0 0,0 0 0 0 0,1 0 0 0 0,0 0 0 0 0,0 1 0 0 0,4-8 0 0 0,-4 7 7 0 0,-2 6-513 0 0,0-1-1 0 0,0 0 1 0 0,1 1-1 0 0,-1-1 1 0 0,0 1-1 0 0,0-1 0 0 0,0 0 1 0 0,0 1-1 0 0,1-1 1 0 0,-1 1-1 0 0,0-1 1 0 0,1 1-1 0 0,-1-1 1 0 0,0 1-1 0 0,1-1 1 0 0,-1 1-1 0 0,1-1 1 0 0,-1 1-1 0 0,1-1 0 0 0,0 0 1 0 0,4 16 250 0 0,0 6-407 0 0,-2 1 0 0 0,0-1 1 0 0,-1 0-1 0 0,-2 30 0 0 0,1 6 3 0 0,-1 65-19 0 0,0-56 110 0 0,-8 1 182 0 0,8-65-318 0 0,0 0 0 0 0,0 0 1 0 0,0 1-1 0 0,-1-1 0 0 0,1 0 0 0 0,-1 0 0 0 0,0 0 0 0 0,1 0 0 0 0,-3 4 1 0 0,3-6 30 0 0,0 0 1 0 0,0 0-1 0 0,0 0 1 0 0,0 0 0 0 0,0 0-1 0 0,0 0 1 0 0,0 1 0 0 0,0-1-1 0 0,-1 0 1 0 0,1 0 0 0 0,0 0-1 0 0,0 0 1 0 0,0 0-1 0 0,0 0 1 0 0,0 0 0 0 0,0 0-1 0 0,0 0 1 0 0,0 0 0 0 0,-1 0-1 0 0,1 0 1 0 0,0 1 0 0 0,0-1-1 0 0,0 0 1 0 0,0 0-1 0 0,0 0 1 0 0,-1 0 0 0 0,1 0-1 0 0,0 0 1 0 0,0 0 0 0 0,0 0-1 0 0,0 0 1 0 0,0 0 0 0 0,0 0-1 0 0,-1-1 1 0 0,1 1-1 0 0,0 0 1 0 0,0 0 0 0 0,0 0-1 0 0,0 0 1 0 0,0 0 0 0 0,0 0-1 0 0,0 0 1 0 0,-1 0-1 0 0,1 0 1 0 0,0 0 0 0 0,0 0-1 0 0,0 0 1 0 0,0-1 0 0 0,0 1-1 0 0,0 0 1 0 0,0 0 0 0 0,-4-5 2 0 0,4 5-3 0 0,-48-77 1319 0 0,-16-24-1102 0 0,56 90 242 0 0,8 10 221 0 0,-8 14-229 0 0,4-1-432 0 0,2 1 0 0 0,-1 0 0 0 0,2 0 0 0 0,0 0 0 0 0,0 0 0 0 0,1 0 0 0 0,3 15 0 0 0,-2-7-11 0 0,-1-8-7 0 0,2-1 0 0 0,0 0 0 0 0,5 20 0 0 0,-5-26 0 0 0,0 1 0 0 0,1-1 0 0 0,-1 0 0 0 0,1-1 0 0 0,0 1 0 0 0,1 0 0 0 0,-1-1 0 0 0,9 9 0 0 0,-11-12 10 0 0,1-1-1 0 0,0 1 0 0 0,-1-1 1 0 0,1 1-1 0 0,0-1 1 0 0,0 0-1 0 0,0 0 1 0 0,0 0-1 0 0,0 0 0 0 0,1 0 1 0 0,-1 0-1 0 0,0-1 1 0 0,0 1-1 0 0,1-1 1 0 0,-1 0-1 0 0,0 1 0 0 0,0-1 1 0 0,1 0-1 0 0,-1 0 1 0 0,0 0-1 0 0,1-1 0 0 0,-1 1 1 0 0,0 0-1 0 0,0-1 1 0 0,1 0-1 0 0,-1 1 1 0 0,0-1-1 0 0,0 0 0 0 0,0 0 1 0 0,0 0-1 0 0,0-1 1 0 0,0 1-1 0 0,3-3 1 0 0,5-4 56 0 0,0-1 0 0 0,0-1 0 0 0,0 0 1 0 0,11-16-1 0 0,-11 14-54 0 0,83-111-1021 0 0,-85 110 449 0 0,-4 6-1357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3:12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19 8288 0 0,'0'-5'-1231'0'0,"0"-8"12090"0"0,0 19-8890 0 0,-3 329 263 0 0,3-320-2107 0 0,0-1 1 0 0,-1 0 0 0 0,-1 0 0 0 0,-1 0 0 0 0,-5 21-1 0 0,8-35-111 0 0,0 1 0 0 0,-1 0 1 0 0,1-1-1 0 0,0 1 0 0 0,-1 0 0 0 0,1 0 0 0 0,0-1 0 0 0,-1 1 0 0 0,1-1 0 0 0,-1 1 0 0 0,1 0 0 0 0,-1-1 0 0 0,1 1 1 0 0,-1-1-1 0 0,0 1 0 0 0,1-1 0 0 0,-1 1 0 0 0,0-1 0 0 0,1 0 0 0 0,-1 1 0 0 0,0-1 0 0 0,1 0 0 0 0,-1 1 0 0 0,0-1 0 0 0,0 0 1 0 0,-1 0 4 0 0,1 0 0 0 0,-1 0 1 0 0,1 0-1 0 0,-1 0 0 0 0,1-1 1 0 0,-1 1-1 0 0,1-1 0 0 0,-1 1 1 0 0,1-1-1 0 0,-1 1 0 0 0,1-1 1 0 0,-2-1-1 0 0,-3-2 39 0 0,-1-1-1 0 0,1 0 1 0 0,-9-9-1 0 0,3 2 54 0 0,1 0-1 0 0,1-1 0 0 0,0 0 0 0 0,1 0 0 0 0,0-1 1 0 0,1 0-1 0 0,1-1 0 0 0,-10-28 0 0 0,16 42 626 0 0,3 9-514 0 0,3 21-176 0 0,2 0 0 0 0,17 47 0 0 0,-22-69-23 0 0,1 0 0 0 0,0 0 0 0 0,0 0 0 0 0,1-1 0 0 0,0 0 0 0 0,0 1 0 0 0,8 7 0 0 0,-11-12-15 0 0,1-1-1 0 0,-1 1 1 0 0,1-1 0 0 0,-1 1 0 0 0,1-1 0 0 0,0 0-1 0 0,-1 0 1 0 0,1 0 0 0 0,0 0 0 0 0,0 0 0 0 0,0 0 0 0 0,0 0-1 0 0,0-1 1 0 0,0 1 0 0 0,0 0 0 0 0,0-1 0 0 0,0 0-1 0 0,0 0 1 0 0,0 1 0 0 0,0-1 0 0 0,0 0 0 0 0,0-1-1 0 0,0 1 1 0 0,0 0 0 0 0,0-1 0 0 0,0 1 0 0 0,0-1-1 0 0,0 1 1 0 0,0-1 0 0 0,0 0 0 0 0,2-1 0 0 0,1-1 54 0 0,0-1 0 0 0,0 0 0 0 0,0 0 0 0 0,0 0 0 0 0,-1-1 0 0 0,0 1 1 0 0,0-1-1 0 0,0 0 0 0 0,5-8 0 0 0,1-6 117 0 0,12-29 0 0 0,-16 35-721 0 0,9-24 1338 0 0,-9 13-8739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3:20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70 10136 0 0,'0'0'230'0'0,"-22"-9"673"0"0,21 9-510 0 0,0-1-187 0 0,1 1-1 0 0,-1 0 1 0 0,0-1-1 0 0,1 1 1 0 0,-1-1-1 0 0,1 0 1 0 0,-1 1-1 0 0,1-1 1 0 0,-1 1-1 0 0,1-1 1 0 0,0 0 0 0 0,-1 1-1 0 0,1-1 1 0 0,-1-1-1 0 0,1 1 27 0 0,-9-9 8240 0 0,9 10-8448 0 0,0 0 0 0 0,-1 1 1 0 0,1-1-1 0 0,0 0 1 0 0,0 1-1 0 0,-1-1 1 0 0,1 0-1 0 0,0 0 0 0 0,0 1 1 0 0,-1-1-1 0 0,1 0 1 0 0,0 1-1 0 0,0-1 1 0 0,0 1-1 0 0,0-1 0 0 0,0 0 1 0 0,-1 1-1 0 0,1-1 1 0 0,0 0-1 0 0,0 1 1 0 0,0-1-1 0 0,0 1 0 0 0,0-1 1 0 0,0 0-1 0 0,0 1 1 0 0,0-1-1 0 0,1 1 0 0 0,-1-1 1 0 0,0 0-1 0 0,0 1 1 0 0,0-1-1 0 0,0 0 1 0 0,0 1-1 0 0,1-1 0 0 0,-1 0 1 0 0,0 1-1 0 0,0-1 1 0 0,0 0-1 0 0,1 1 1 0 0,-1-1-1 0 0,0 0 0 0 0,1 0 1 0 0,-1 1-1 0 0,0-1 1 0 0,0 0-1 0 0,1 0 1 0 0,0 1-1 0 0,14 11 914 0 0,-2-6-809 0 0,0 0 0 0 0,0-1 0 0 0,0 0 0 0 0,1-2 0 0 0,0 1 0 0 0,0-1 0 0 0,15 0 0 0 0,-16-1-73 0 0,31 3 411 0 0,68 0 0 0 0,45-11 137 0 0,-80 3-298 0 0,259-29 681 0 0,7 1 503 0 0,-248 26-843 0 0,241 2-543 0 0,-118 11 369 0 0,-212-8-418 0 0,0-1-1 0 0,0 0 0 0 0,0-1 1 0 0,0 1-1 0 0,-1-1 1 0 0,1 0-1 0 0,0 0 0 0 0,-1-1 1 0 0,8-4-1 0 0,-1 1-23 0 0,3 0-13 0 0,-12 6-30 0 0,-1-1 0 0 0,1 0 0 0 0,-1 0 0 0 0,1 0 0 0 0,-1 0 0 0 0,1 0 1 0 0,2-2-1 0 0,-5 2-390 0 0,-6 7-3030 0 0,-2-1 1535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1:42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56 127 2304 0 0,'-16'7'363'0'0,"13"-7"190"0"0,1 0 1 0 0,-1 0 0 0 0,1-1 0 0 0,-1 1 0 0 0,1 0 0 0 0,-1-1-1 0 0,1 0 1 0 0,-1 1 0 0 0,1-1 0 0 0,-13-8 9311 0 0,29 8-2366 0 0,-3 1-8837 0 0,287-16 3402 0 0,20 1-784 0 0,-273 11-1064 0 0,67-2 376 0 0,174 13 604 0 0,-243-6-965 0 0,-16 0 153 0 0,53-5 0 0 0,77-24 733 0 0,-151 27-1117 0 0,1 0 0 0 0,1-1 0 0 0,0 0 0 0 0,0 0 0 0 0,-1-1 0 0 0,0 0 0 0 0,10-5 0 0 0,-16 7 1 0 0,6-1 14 0 0,-7 1 0 0 0,1 0 0 0 0,0 0 0 0 0,-1 0 0 0 0,1 0 0 0 0,-1 0 0 0 0,1 0-1 0 0,-1 0 1 0 0,0 0 0 0 0,1-1 0 0 0,-1 1 0 0 0,0 0 0 0 0,0 0 0 0 0,0 0 0 0 0,0-2 0 0 0,0 2-215 0 0,-1 0-64 0 0,0 0-1 0 0,0 1 1 0 0,0-1 0 0 0,0 0 0 0 0,0 0-1 0 0,0 1 1 0 0,0-1 0 0 0,0 1-1 0 0,-1-1 1 0 0,1 1 0 0 0,0-1-1 0 0,0 1 1 0 0,-1 0 0 0 0,1 0 0 0 0,-2-1-1 0 0,3 1 174 0 0,-11-2-1622 0 0,-2 2-14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1:44.0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8 3680 0 0,'-7'18'19909'0'0,"10"-16"-19614"0"0,1 0 1 0 0,-1 0-1 0 0,1 0 0 0 0,0-1 1 0 0,-1 1-1 0 0,1-1 1 0 0,0 0-1 0 0,0 0 1 0 0,0 0-1 0 0,5 0 1 0 0,-1-1-115 0 0,0 1-1 0 0,1-1 1 0 0,-1 0 0 0 0,11-3 0 0 0,17-7 128 0 0,-14 8-229 0 0,23-3-32 0 0,0 2 0 0 0,80 6 0 0 0,-93 1-38 0 0,82 11-9 0 0,-97-11 6 0 0,10 2 68 0 0,0-2 0 0 0,43 3 0 0 0,96-4 716 0 0,-114-3-600 0 0,-9 1 38 0 0,77-8 0 0 0,-46 1-86 0 0,-16 3-83 0 0,-2 0-7 0 0,59 4 1 0 0,-35 0-33 0 0,326 27 96 0 0,-223-24 263 0 0,-104-6-216 0 0,202-7 412 0 0,-236 6-538 0 0,0 3 1 0 0,0 1-1 0 0,0 2 1 0 0,59 12-1 0 0,-81-10 36 0 0,1-2-1 0 0,0 0 1 0 0,-1-2-1 0 0,1 0 1 0 0,0-2 0 0 0,-1-1-1 0 0,1 0 1 0 0,-1-2-1 0 0,41-12 1 0 0,29-8-30 0 0,-40 12-24 0 0,-18 3 44 0 0,-35 9-64 0 0,0 0 0 0 0,1 0 0 0 0,-1-1 0 0 0,1 1 0 0 0,-1 0 0 0 0,1 0 0 0 0,-1-1 0 0 0,1 1 0 0 0,-1 0 0 0 0,1 0 0 0 0,-1 0 0 0 0,1 0 0 0 0,-1 0 0 0 0,1 0 0 0 0,-1 0 0 0 0,1 0 0 0 0,-1 0 0 0 0,1 0 0 0 0,-1 0 0 0 0,1 0 0 0 0,-1 0 0 0 0,1 0 0 0 0,-1 1 0 0 0,1-1 0 0 0,-1 0 0 0 0,1 0 0 0 0,-1 1 0 0 0,1-1 0 0 0,-1 0 0 0 0,1 0 0 0 0,-1 1 0 0 0,1 0 0 0 0,0 0 0 0 0,4 2 0 0 0,-2-7-12 0 0,-3 2-77 0 0,-3-2-518 0 0,-1-2 163 0 0,-35-10-5858 0 0,31 12 3844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1:51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0 3224 0 0,'-23'18'798'0'0,"12"-16"795"0"0,2-1-240 0 0,0 1-103 0 0,1 0-1 0 0,-1 1 1 0 0,1 0 0 0 0,-1 1 0 0 0,1-1 0 0 0,0 2-1 0 0,-8 5 1 0 0,15-10-611 0 0,1 1-432 0 0,0 0-1 0 0,1 1 1 0 0,-1-1 0 0 0,0 0 0 0 0,1 0 0 0 0,-1 0-1 0 0,1 0 1 0 0,-1-1 0 0 0,1 1 0 0 0,-1 0 0 0 0,1 0 0 0 0,-1 0-1 0 0,1 0 1 0 0,0 0 0 0 0,0-1 0 0 0,-1 1 0 0 0,1 0-1 0 0,0-1 1 0 0,0 1 0 0 0,0 0 0 0 0,0-1 0 0 0,0 1 0 0 0,0-1-1 0 0,0 0 1 0 0,0 1 0 0 0,0-1 0 0 0,1 1 0 0 0,6 1-175 0 0,0 0 0 0 0,15 1 0 0 0,-11-2 797 0 0,40 6 52 0 0,59-2 0 0 0,-71-4-93 0 0,278 12 1913 0 0,-18-17-1928 0 0,-256 2-567 0 0,99-5 370 0 0,-92 6-364 0 0,-24-1 34 0 0,41 5 0 0 0,-57-3-120 0 0,0 1-1 0 0,17-3 1 0 0,15 0-532 0 0,-42 2 1162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1:54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6504 0 0,'1'0'81'0'0,"-1"0"0"0"0,0 0 0 0 0,0 0 0 0 0,0 1 0 0 0,0-1 0 0 0,0 0 0 0 0,1 0 0 0 0,-1 0 0 0 0,0 0 0 0 0,0 0 0 0 0,0 0 0 0 0,0 0 0 0 0,0 0 0 0 0,0 0 1 0 0,1 0-1 0 0,-1 0 0 0 0,0 0 0 0 0,0 1 0 0 0,0-1 0 0 0,0 0 0 0 0,0 0 0 0 0,0 0 0 0 0,0 0 0 0 0,0 0 0 0 0,0 0 0 0 0,0 1 0 0 0,0-1 0 0 0,0 0 0 0 0,1 0 0 0 0,-1 0 0 0 0,0 0 0 0 0,0 0 0 0 0,0 1 0 0 0,0-1 1 0 0,0 0-1 0 0,0 0 0 0 0,0 0 0 0 0,0 0 0 0 0,0 0 0 0 0,-1 1 0 0 0,1-1 0 0 0,0 0 0 0 0,0 0 0 0 0,0 0 0 0 0,0 0 0 0 0,0 0 0 0 0,0 0 0 0 0,0 1 0 0 0,0-1 0 0 0,0 0 0 0 0,0 0 0 0 0,0 0 0 0 0,0 0 0 0 0,-1 0 0 0 0,1 0 1 0 0,0 0-1 0 0,0 0 0 0 0,0 0 0 0 0,0 1 0 0 0,0-1 0 0 0,0 0 0 0 0,-1 0 0 0 0,1 0 0 0 0,-11 6 1926 0 0,7-4-697 0 0,-1 2 961 0 0,-7 1 5008 0 0,12-5-7221 0 0,0 0 0 0 0,0 0 0 0 0,0 0 1 0 0,0 0-1 0 0,0 0 0 0 0,0 0 0 0 0,0 1 1 0 0,-1-1-1 0 0,1 0 0 0 0,0 0 0 0 0,0 0 1 0 0,0 0-1 0 0,0 0 0 0 0,0 0 0 0 0,0 0 0 0 0,0 0 1 0 0,0 0-1 0 0,0 1 0 0 0,0-1 0 0 0,0 0 1 0 0,0 0-1 0 0,0 0 0 0 0,0 0 0 0 0,0 0 1 0 0,1 0-1 0 0,-1 0 0 0 0,0 0 0 0 0,0 0 1 0 0,0 1 407 0 0,0-1-408 0 0,0 0 0 0 0,0 0 0 0 0,0 0 0 0 0,0 0 1 0 0,1 0-1 0 0,-1 0 0 0 0,0 0 0 0 0,0 0 1 0 0,0 0-1 0 0,0 0 0 0 0,0 0 0 0 0,0 0 1 0 0,0 0-1 0 0,0 0 0 0 0,0 0 0 0 0,1 0 1 0 0,-1 0-1 0 0,0 0 0 0 0,0 0 0 0 0,0 0 1 0 0,0 0-1 0 0,0 0 0 0 0,0 0 0 0 0,0 0 0 0 0,34 13 338 0 0,-21-7-90 0 0,25 6-1 0 0,-15-6-276 0 0,-16-3-12 0 0,0-2-1 0 0,0 1 1 0 0,1-1-1 0 0,-1 0 1 0 0,8 0-1 0 0,187 1 240 0 0,-177 2-234 0 0,-22-3-18 0 0,0-1 1 0 0,0 1-1 0 0,1 0 0 0 0,-1-1 0 0 0,0 0 0 0 0,0 0 1 0 0,1 0-1 0 0,-1 0 0 0 0,5-2 0 0 0,22-2 21 0 0,-25 4-19 0 0,1 0 1 0 0,-1-1-1 0 0,1 0 1 0 0,-1 0 0 0 0,9-4-1 0 0,-5 3 17 0 0,0-1-1 0 0,0 1 1 0 0,0 1 0 0 0,0-1 0 0 0,0 2-1 0 0,13-1 1 0 0,18-1 34 0 0,95-7 82 0 0,-125 8-126 0 0,1 1 0 0 0,16 3 0 0 0,9-1 1 0 0,5 0 8 0 0,-24-1-1 0 0,29-1 0 0 0,109-7 160 0 0,-152 6-174 0 0,41-3 88 0 0,-1 2-1 0 0,69 6 1 0 0,-62 1-58 0 0,98-4 1 0 0,-117-4 10 0 0,-18 2-46 0 0,0 0 0 0 0,0 0 1 0 0,0 1-1 0 0,0 1 0 0 0,-1 0 0 0 0,23 5 1 0 0,-8 0 85 0 0,0 0 0 0 0,54 4 0 0 0,-63-10-67 0 0,-1 0 1 0 0,27-4-1 0 0,-26 2 15 0 0,0 1 0 0 0,19 0 0 0 0,-6 3 145 0 0,9 0-79 0 0,0 2-1 0 0,49 11 0 0 0,106 27-205 0 0,-131-36 318 0 0,115-5 0 0 0,-87-2-147 0 0,6-4 27 0 0,-53 3-18 0 0,235 3-553 0 0,-270 0 477 0 0,8-1 0 0 0,0 2 0 0 0,-1 0 0 0 0,1 1 0 0 0,31 9 0 0 0,6 4 571 0 0,-24-7-410 0 0,-17-5-228 0 0,-1 0 0 0 0,1-1 0 0 0,0-1 0 0 0,0 0 0 0 0,0-1 0 0 0,0 0 0 0 0,16-2 0 0 0,-14-2 852 0 0,-24 1-1013 0 0,6 1 138 0 0,0 1 0 0 0,0-1 0 0 0,0 1 0 0 0,-1-1 0 0 0,1 1 0 0 0,0 0 0 0 0,0 0 0 0 0,0 0 0 0 0,-3 0 0 0 0,-18 3-4028 0 0,14-1 2583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00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65 245 13616 0 0,'-14'-4'1033'0'0,"10"2"-887"0"0,0 0 1 0 0,1-1-1 0 0,-1 0 0 0 0,0 1 1 0 0,-4-6-1 0 0,2 2 1276 0 0,4 5-1037 0 0,1-1 0 0 0,-1 1 0 0 0,1-1 0 0 0,-1 0 0 0 0,1 1 0 0 0,0-1 0 0 0,0 0 0 0 0,0 0 0 0 0,0 0 0 0 0,0 0 0 0 0,0 0 0 0 0,1 0 1 0 0,-2-4-1 0 0,2 4-241 0 0,0 0 0 0 0,-1 0 1 0 0,1 0-1 0 0,0-1 0 0 0,1 1 1 0 0,-1 0-1 0 0,0 0 0 0 0,1 0 1 0 0,-1 0-1 0 0,1 0 0 0 0,-1 0 1 0 0,1 0-1 0 0,0 0 0 0 0,0 0 1 0 0,0 1-1 0 0,0-1 0 0 0,0 0 1 0 0,0 0-1 0 0,1 1 0 0 0,-1-1 1 0 0,1 1-1 0 0,-1-1 0 0 0,1 1 1 0 0,-1-1-1 0 0,1 1 0 0 0,0 0 1 0 0,0 0-1 0 0,0 0 0 0 0,-1 0 1 0 0,1 0-1 0 0,0 0 0 0 0,0 1 1 0 0,3-2-1 0 0,6 0 107 0 0,0 1 1 0 0,0-1-1 0 0,0 2 0 0 0,19 0 0 0 0,55 11 341 0 0,-46-5-236 0 0,54 1 0 0 0,368-10 1388 0 0,-337 8-1565 0 0,-127-6-149 0 0,0-1 0 0 0,0 1 1 0 0,0-1-1 0 0,1 1 1 0 0,-1-1-1 0 0,-3-4 0 0 0,-2 1-16 0 0,-5-4 35 0 0,-1 0 0 0 0,-21-9 0 0 0,-31-17 15 0 0,-33-12-160 0 0,87 40-94 0 0,12 7 191 0 0,0 0 1 0 0,0 0-1 0 0,0 0 1 0 0,0-1-1 0 0,0 1 1 0 0,0 0-1 0 0,0 0 1 0 0,0 0-1 0 0,0 0 1 0 0,0 0-1 0 0,0 0 1 0 0,0 0-1 0 0,0 0 1 0 0,0-1-1 0 0,0 1 1 0 0,0 0-1 0 0,0 0 1 0 0,0 0-1 0 0,0 0 1 0 0,0 0-1 0 0,0 0 1 0 0,0 0-1 0 0,0 0 1 0 0,0-1-1 0 0,0 1 1 0 0,0 0-1 0 0,0 0 1 0 0,0 0-1 0 0,1 0 1 0 0,-1 0-1 0 0,0 0 1 0 0,0 0-1 0 0,0 0 1 0 0,0 0-1 0 0,0 0 1 0 0,0 0-1 0 0,0-1 1 0 0,0 1-1 0 0,0 0 1 0 0,0 0-1 0 0,1 0 1 0 0,-1 0-1 0 0,0 0 1 0 0,0 0-1 0 0,0 0 1 0 0,0 0-1 0 0,0 0 1 0 0,0 0-1 0 0,0 0 1 0 0,0 0-1 0 0,1 0 1 0 0,24-1 43 0 0,-19 1-185 0 0,138 11 337 0 0,-44-2-70 0 0,-94-9-125 0 0,0 1-1 0 0,-1-1 0 0 0,1 1 0 0 0,0 0 0 0 0,-1 1 0 0 0,0-1 1 0 0,1 1-1 0 0,8 5 0 0 0,-13-7 0 0 0,-1 1 1 0 0,0-1-1 0 0,1 0 1 0 0,-1 1-1 0 0,0-1 1 0 0,1 1-1 0 0,-1-1 1 0 0,0 1-1 0 0,0-1 1 0 0,1 1-1 0 0,-1-1 1 0 0,0 1-1 0 0,0-1 1 0 0,0 1-1 0 0,0-1 1 0 0,0 1-1 0 0,1-1 1 0 0,-1 1-1 0 0,0-1 1 0 0,0 1-1 0 0,0-1 1 0 0,-1 1-1 0 0,1-1 0 0 0,0 1 1 0 0,0-1-1 0 0,0 1 1 0 0,0-1-1 0 0,0 1 1 0 0,-1-1-1 0 0,1 1 1 0 0,0-1-1 0 0,0 1 1 0 0,-1 0-1 0 0,-12 16 81 0 0,11-14-70 0 0,-59 61 203 0 0,15-18-94 0 0,26-24-109 0 0,0-2 0 0 0,-1 0 1 0 0,0-1-1 0 0,-2-2 0 0 0,-36 23 0 0 0,38-25-450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2T16:32:05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39 4144 0 0,'0'0'6240'0'0,"-25"0"-1704"0"0,-66 0 6239 0 0,90 0-10415 0 0,-7 5 536 0 0,8-4-467 0 0,-1-1-403 0 0,1 0-1 0 0,0 0 0 0 0,-1 0 1 0 0,1 0-1 0 0,0 0 0 0 0,-1 0 0 0 0,1 0 1 0 0,0 0-1 0 0,0 0 0 0 0,-1 0 0 0 0,1 0 1 0 0,0 1-1 0 0,0-1 0 0 0,-1 0 1 0 0,1 0-1 0 0,0 0 0 0 0,0 1 0 0 0,0-1 1 0 0,-1 0-1 0 0,1 0 0 0 0,0 0 0 0 0,0 1 1 0 0,0-1-1 0 0,0 0 0 0 0,-1 0 0 0 0,1 1 1 0 0,0-1-1 0 0,0 0 0 0 0,0 1 1 0 0,0-1-1 0 0,0 0 0 0 0,0 0 0 0 0,0 1 1 0 0,0-1-1 0 0,0 0 0 0 0,0 1 0 0 0,0-1 1 0 0,0 0-1 0 0,0 0 0 0 0,0 1 0 0 0,0-1 1 0 0,0 0-1 0 0,0 1 0 0 0,0-1 1 0 0,0 0-1 0 0,0 0 0 0 0,1 1 0 0 0,-1-1 1 0 0,0 0-1 0 0,0 1 0 0 0,9 12 505 0 0,-7-12-474 0 0,1 1 0 0 0,0-1 0 0 0,0 0 0 0 0,-1 0 0 0 0,1-1 0 0 0,0 1-1 0 0,0 0 1 0 0,0-1 0 0 0,0 0 0 0 0,5 0 0 0 0,30-3 430 0 0,-20 1-363 0 0,-1 1-1 0 0,22 1 0 0 0,-13 1-9 0 0,-14-1 100 0 0,280-12 252 0 0,91-43 556 0 0,-353 52-980 0 0,1 1-1 0 0,39 4 1 0 0,61 13 95 0 0,-55-6-106 0 0,192-1-30 0 0,-201-8 0 0 0,-30 1 0 0 0,0 2 0 0 0,52 11 0 0 0,-72-9-193 0 0,-14-4-46 0 0,-12-2-94 0 0,-5-2-3261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io/IOExcep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util/Li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PA8</a:t>
            </a:r>
            <a:r>
              <a:rPr lang="en-US" dirty="0"/>
              <a:t> due Sunday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7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8 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resubmission due tomorrow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tomorrow</a:t>
            </a:r>
          </a:p>
          <a:p>
            <a:r>
              <a:rPr lang="en-US" dirty="0" err="1"/>
              <a:t>PA5</a:t>
            </a:r>
            <a:r>
              <a:rPr lang="en-US" dirty="0"/>
              <a:t> resubmission due next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Tomorrow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0EA811-DA87-4E10-AC29-4A950501A7E8}"/>
                  </a:ext>
                </a:extLst>
              </p14:cNvPr>
              <p14:cNvContentPartPr/>
              <p14:nvPr/>
            </p14:nvContentPartPr>
            <p14:xfrm>
              <a:off x="1819729" y="1724299"/>
              <a:ext cx="680760" cy="2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0EA811-DA87-4E10-AC29-4A950501A7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1089" y="1715659"/>
                <a:ext cx="698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C752C9-99D5-4562-9605-4BAE4C011EB1}"/>
                  </a:ext>
                </a:extLst>
              </p14:cNvPr>
              <p14:cNvContentPartPr/>
              <p14:nvPr/>
            </p14:nvContentPartPr>
            <p14:xfrm>
              <a:off x="2944369" y="2146939"/>
              <a:ext cx="641880" cy="19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C752C9-99D5-4562-9605-4BAE4C011E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5729" y="2138299"/>
                <a:ext cx="6595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6434D8-788A-41EE-AC76-A4B0E4A2059F}"/>
                  </a:ext>
                </a:extLst>
              </p14:cNvPr>
              <p14:cNvContentPartPr/>
              <p14:nvPr/>
            </p14:nvContentPartPr>
            <p14:xfrm>
              <a:off x="2978569" y="2563099"/>
              <a:ext cx="934560" cy="3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6434D8-788A-41EE-AC76-A4B0E4A205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9929" y="2554459"/>
                <a:ext cx="952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AB7148-07D9-4E4E-8DA2-F15C6E1D6494}"/>
                  </a:ext>
                </a:extLst>
              </p14:cNvPr>
              <p14:cNvContentPartPr/>
              <p14:nvPr/>
            </p14:nvContentPartPr>
            <p14:xfrm>
              <a:off x="854929" y="2972059"/>
              <a:ext cx="530280" cy="48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AB7148-07D9-4E4E-8DA2-F15C6E1D64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929" y="2963419"/>
                <a:ext cx="5479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15FC5E-532A-49C3-81D4-755E6E4E0C52}"/>
                  </a:ext>
                </a:extLst>
              </p14:cNvPr>
              <p14:cNvContentPartPr/>
              <p14:nvPr/>
            </p14:nvContentPartPr>
            <p14:xfrm>
              <a:off x="3247849" y="2994019"/>
              <a:ext cx="1129680" cy="36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15FC5E-532A-49C3-81D4-755E6E4E0C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38849" y="2985019"/>
                <a:ext cx="11473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013E5A-E308-4F4C-B79C-01D80680F2D9}"/>
                  </a:ext>
                </a:extLst>
              </p14:cNvPr>
              <p14:cNvContentPartPr/>
              <p14:nvPr/>
            </p14:nvContentPartPr>
            <p14:xfrm>
              <a:off x="849529" y="3739219"/>
              <a:ext cx="475200" cy="39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013E5A-E308-4F4C-B79C-01D80680F2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0529" y="3730219"/>
                <a:ext cx="4928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660EAB-6489-4827-A217-C93EFE9814FA}"/>
                  </a:ext>
                </a:extLst>
              </p14:cNvPr>
              <p14:cNvContentPartPr/>
              <p14:nvPr/>
            </p14:nvContentPartPr>
            <p14:xfrm>
              <a:off x="3872809" y="3740299"/>
              <a:ext cx="1235880" cy="69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660EAB-6489-4827-A217-C93EFE9814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3809" y="3731299"/>
                <a:ext cx="12535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D15205-459D-4029-A189-492B82210C37}"/>
                  </a:ext>
                </a:extLst>
              </p14:cNvPr>
              <p14:cNvContentPartPr/>
              <p14:nvPr/>
            </p14:nvContentPartPr>
            <p14:xfrm>
              <a:off x="404569" y="3937579"/>
              <a:ext cx="355320" cy="120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D15205-459D-4029-A189-492B82210C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5569" y="3928939"/>
                <a:ext cx="3729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66CE6C-02C0-4DB7-8305-C889E99211C7}"/>
                  </a:ext>
                </a:extLst>
              </p14:cNvPr>
              <p14:cNvContentPartPr/>
              <p14:nvPr/>
            </p14:nvContentPartPr>
            <p14:xfrm>
              <a:off x="3505609" y="4488739"/>
              <a:ext cx="622080" cy="28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66CE6C-02C0-4DB7-8305-C889E99211C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96969" y="4479739"/>
                <a:ext cx="639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108ACB1-4178-4CD1-90A9-5DFE84416658}"/>
                  </a:ext>
                </a:extLst>
              </p14:cNvPr>
              <p14:cNvContentPartPr/>
              <p14:nvPr/>
            </p14:nvContentPartPr>
            <p14:xfrm>
              <a:off x="2612809" y="4794739"/>
              <a:ext cx="628200" cy="30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108ACB1-4178-4CD1-90A9-5DFE844166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3809" y="4785739"/>
                <a:ext cx="64584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6531A7E-1F68-4334-B9EA-BB56BEA323C6}"/>
              </a:ext>
            </a:extLst>
          </p:cNvPr>
          <p:cNvGrpSpPr/>
          <p:nvPr/>
        </p:nvGrpSpPr>
        <p:grpSpPr>
          <a:xfrm>
            <a:off x="5367889" y="4031899"/>
            <a:ext cx="1541880" cy="272160"/>
            <a:chOff x="5367889" y="4031899"/>
            <a:chExt cx="154188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553374-A77C-4AF0-8E7F-C71A4E018606}"/>
                    </a:ext>
                  </a:extLst>
                </p14:cNvPr>
                <p14:cNvContentPartPr/>
                <p14:nvPr/>
              </p14:nvContentPartPr>
              <p14:xfrm>
                <a:off x="5367889" y="4050259"/>
                <a:ext cx="43920" cy="19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553374-A77C-4AF0-8E7F-C71A4E0186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8889" y="4041619"/>
                  <a:ext cx="61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50C4E2-51E4-4010-80B2-CC913BF28679}"/>
                    </a:ext>
                  </a:extLst>
                </p14:cNvPr>
                <p14:cNvContentPartPr/>
                <p14:nvPr/>
              </p14:nvContentPartPr>
              <p14:xfrm>
                <a:off x="5385529" y="4059979"/>
                <a:ext cx="139320" cy="4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50C4E2-51E4-4010-80B2-CC913BF286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76889" y="4051339"/>
                  <a:ext cx="156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B4A606-0A48-4085-9418-E00ACEAAC964}"/>
                    </a:ext>
                  </a:extLst>
                </p14:cNvPr>
                <p14:cNvContentPartPr/>
                <p14:nvPr/>
              </p14:nvContentPartPr>
              <p14:xfrm>
                <a:off x="5391649" y="4123339"/>
                <a:ext cx="107280" cy="10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B4A606-0A48-4085-9418-E00ACEAAC9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82649" y="4114339"/>
                  <a:ext cx="124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3D2DC1-4B24-4014-B626-3B2883F15326}"/>
                    </a:ext>
                  </a:extLst>
                </p14:cNvPr>
                <p14:cNvContentPartPr/>
                <p14:nvPr/>
              </p14:nvContentPartPr>
              <p14:xfrm>
                <a:off x="5538889" y="4147459"/>
                <a:ext cx="98640" cy="92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3D2DC1-4B24-4014-B626-3B2883F153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30249" y="4138819"/>
                  <a:ext cx="116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DC13EA-BA7D-46F3-9838-B018BB8AEE06}"/>
                    </a:ext>
                  </a:extLst>
                </p14:cNvPr>
                <p14:cNvContentPartPr/>
                <p14:nvPr/>
              </p14:nvContentPartPr>
              <p14:xfrm>
                <a:off x="5677849" y="4162939"/>
                <a:ext cx="80280" cy="82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DC13EA-BA7D-46F3-9838-B018BB8AEE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68849" y="4153939"/>
                  <a:ext cx="97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43D63A-88D1-42B6-9583-13231D06FB5C}"/>
                    </a:ext>
                  </a:extLst>
                </p14:cNvPr>
                <p14:cNvContentPartPr/>
                <p14:nvPr/>
              </p14:nvContentPartPr>
              <p14:xfrm>
                <a:off x="5776129" y="4184179"/>
                <a:ext cx="133920" cy="59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43D63A-88D1-42B6-9583-13231D06FB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67129" y="4175179"/>
                  <a:ext cx="151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3282B2-94D1-4EA5-B03D-2E6178DA0EBF}"/>
                    </a:ext>
                  </a:extLst>
                </p14:cNvPr>
                <p14:cNvContentPartPr/>
                <p14:nvPr/>
              </p14:nvContentPartPr>
              <p14:xfrm>
                <a:off x="6028489" y="4031899"/>
                <a:ext cx="25920" cy="180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3282B2-94D1-4EA5-B03D-2E6178DA0E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19849" y="4022899"/>
                  <a:ext cx="43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786825-729F-4CBE-B936-B9B02E63523A}"/>
                    </a:ext>
                  </a:extLst>
                </p14:cNvPr>
                <p14:cNvContentPartPr/>
                <p14:nvPr/>
              </p14:nvContentPartPr>
              <p14:xfrm>
                <a:off x="6268609" y="4139179"/>
                <a:ext cx="82080" cy="164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786825-729F-4CBE-B936-B9B02E6352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59609" y="4130539"/>
                  <a:ext cx="99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0FA209-E35B-4D68-80B6-BE8226A54210}"/>
                    </a:ext>
                  </a:extLst>
                </p14:cNvPr>
                <p14:cNvContentPartPr/>
                <p14:nvPr/>
              </p14:nvContentPartPr>
              <p14:xfrm>
                <a:off x="6391729" y="4133419"/>
                <a:ext cx="109800" cy="88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0FA209-E35B-4D68-80B6-BE8226A542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82729" y="4124419"/>
                  <a:ext cx="127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69AC90-F6DE-4BA0-82EF-CF64D466B446}"/>
                    </a:ext>
                  </a:extLst>
                </p14:cNvPr>
                <p14:cNvContentPartPr/>
                <p14:nvPr/>
              </p14:nvContentPartPr>
              <p14:xfrm>
                <a:off x="6495769" y="4141339"/>
                <a:ext cx="91800" cy="9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69AC90-F6DE-4BA0-82EF-CF64D466B4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87129" y="4132339"/>
                  <a:ext cx="109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70766D-4903-476D-8C7B-D492FDFD7A91}"/>
                    </a:ext>
                  </a:extLst>
                </p14:cNvPr>
                <p14:cNvContentPartPr/>
                <p14:nvPr/>
              </p14:nvContentPartPr>
              <p14:xfrm>
                <a:off x="6603769" y="4063579"/>
                <a:ext cx="223200" cy="156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70766D-4903-476D-8C7B-D492FDFD7A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95129" y="4054579"/>
                  <a:ext cx="240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1BDAC5-4B38-4C75-B514-A5F7EDF0A567}"/>
                    </a:ext>
                  </a:extLst>
                </p14:cNvPr>
                <p14:cNvContentPartPr/>
                <p14:nvPr/>
              </p14:nvContentPartPr>
              <p14:xfrm>
                <a:off x="6857929" y="4105339"/>
                <a:ext cx="51840" cy="10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1BDAC5-4B38-4C75-B514-A5F7EDF0A56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48929" y="4096339"/>
                  <a:ext cx="6948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5CFE0C0-C8EF-4A84-9D1C-11F597711E3D}"/>
              </a:ext>
            </a:extLst>
          </p:cNvPr>
          <p:cNvGrpSpPr/>
          <p:nvPr/>
        </p:nvGrpSpPr>
        <p:grpSpPr>
          <a:xfrm>
            <a:off x="5160889" y="4370659"/>
            <a:ext cx="1100520" cy="643320"/>
            <a:chOff x="5160889" y="4370659"/>
            <a:chExt cx="110052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7CB63B-A8E4-4AB6-BB30-F957AEC450DE}"/>
                    </a:ext>
                  </a:extLst>
                </p14:cNvPr>
                <p14:cNvContentPartPr/>
                <p14:nvPr/>
              </p14:nvContentPartPr>
              <p14:xfrm>
                <a:off x="5191489" y="4692859"/>
                <a:ext cx="79920" cy="41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7CB63B-A8E4-4AB6-BB30-F957AEC450D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82849" y="4684219"/>
                  <a:ext cx="97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175A70-277A-4691-88E9-5837EFC17FEB}"/>
                    </a:ext>
                  </a:extLst>
                </p14:cNvPr>
                <p14:cNvContentPartPr/>
                <p14:nvPr/>
              </p14:nvContentPartPr>
              <p14:xfrm>
                <a:off x="5168809" y="4701859"/>
                <a:ext cx="82440" cy="175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175A70-277A-4691-88E9-5837EFC17F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59809" y="4692859"/>
                  <a:ext cx="100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D943A7-F80C-44D7-94A4-38A4D8DFAE0A}"/>
                    </a:ext>
                  </a:extLst>
                </p14:cNvPr>
                <p14:cNvContentPartPr/>
                <p14:nvPr/>
              </p14:nvContentPartPr>
              <p14:xfrm>
                <a:off x="5441689" y="4574779"/>
                <a:ext cx="81720" cy="349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D943A7-F80C-44D7-94A4-38A4D8DFAE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3049" y="4565779"/>
                  <a:ext cx="993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8D785C-9244-4A3F-9450-F9D69BCD7451}"/>
                    </a:ext>
                  </a:extLst>
                </p14:cNvPr>
                <p14:cNvContentPartPr/>
                <p14:nvPr/>
              </p14:nvContentPartPr>
              <p14:xfrm>
                <a:off x="5587489" y="4668379"/>
                <a:ext cx="42840" cy="18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8D785C-9244-4A3F-9450-F9D69BCD74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78849" y="4659379"/>
                  <a:ext cx="60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D2624F-B32C-4EAC-97B1-99545681BCB6}"/>
                    </a:ext>
                  </a:extLst>
                </p14:cNvPr>
                <p14:cNvContentPartPr/>
                <p14:nvPr/>
              </p14:nvContentPartPr>
              <p14:xfrm>
                <a:off x="5669209" y="4690699"/>
                <a:ext cx="90000" cy="159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D2624F-B32C-4EAC-97B1-99545681BC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60569" y="4682059"/>
                  <a:ext cx="107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40C03C-473E-4B47-A6B4-DA25CAB8C4C6}"/>
                    </a:ext>
                  </a:extLst>
                </p14:cNvPr>
                <p14:cNvContentPartPr/>
                <p14:nvPr/>
              </p14:nvContentPartPr>
              <p14:xfrm>
                <a:off x="5864689" y="4604659"/>
                <a:ext cx="68040" cy="301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40C03C-473E-4B47-A6B4-DA25CAB8C4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55689" y="4595659"/>
                  <a:ext cx="856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2AE410F-605E-4050-A044-57478594A43B}"/>
                    </a:ext>
                  </a:extLst>
                </p14:cNvPr>
                <p14:cNvContentPartPr/>
                <p14:nvPr/>
              </p14:nvContentPartPr>
              <p14:xfrm>
                <a:off x="5997529" y="4677379"/>
                <a:ext cx="197640" cy="19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2AE410F-605E-4050-A044-57478594A4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88529" y="4668739"/>
                  <a:ext cx="215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361431F-392F-4B3E-A144-3412B80A2243}"/>
                    </a:ext>
                  </a:extLst>
                </p14:cNvPr>
                <p14:cNvContentPartPr/>
                <p14:nvPr/>
              </p14:nvContentPartPr>
              <p14:xfrm>
                <a:off x="6110569" y="4706179"/>
                <a:ext cx="90000" cy="166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361431F-392F-4B3E-A144-3412B80A22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01569" y="4697539"/>
                  <a:ext cx="107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95591B-F852-4B7D-844C-C7990A15A931}"/>
                    </a:ext>
                  </a:extLst>
                </p14:cNvPr>
                <p14:cNvContentPartPr/>
                <p14:nvPr/>
              </p14:nvContentPartPr>
              <p14:xfrm>
                <a:off x="6081409" y="4384339"/>
                <a:ext cx="74520" cy="189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95591B-F852-4B7D-844C-C7990A15A9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72409" y="4375699"/>
                  <a:ext cx="92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397028-9B91-418A-98FA-E7536B5074E8}"/>
                    </a:ext>
                  </a:extLst>
                </p14:cNvPr>
                <p14:cNvContentPartPr/>
                <p14:nvPr/>
              </p14:nvContentPartPr>
              <p14:xfrm>
                <a:off x="5645449" y="4373899"/>
                <a:ext cx="108000" cy="21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397028-9B91-418A-98FA-E7536B5074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36449" y="4364899"/>
                  <a:ext cx="125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ECBC14-337B-43F0-9E65-1C18F07F8115}"/>
                    </a:ext>
                  </a:extLst>
                </p14:cNvPr>
                <p14:cNvContentPartPr/>
                <p14:nvPr/>
              </p14:nvContentPartPr>
              <p14:xfrm>
                <a:off x="5160889" y="4370659"/>
                <a:ext cx="88200" cy="179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ECBC14-337B-43F0-9E65-1C18F07F81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51889" y="4362019"/>
                  <a:ext cx="105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907FFF-185D-4ADD-9AE6-2CD1D4971B71}"/>
                    </a:ext>
                  </a:extLst>
                </p14:cNvPr>
                <p14:cNvContentPartPr/>
                <p14:nvPr/>
              </p14:nvContentPartPr>
              <p14:xfrm>
                <a:off x="5544649" y="4972219"/>
                <a:ext cx="716760" cy="4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907FFF-185D-4ADD-9AE6-2CD1D4971B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35649" y="4963219"/>
                  <a:ext cx="734400" cy="5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FB93-B925-4FBA-93E9-2F94ADF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9686-1B2C-492F-9D1F-297FC88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errors in order to give more specific and informative error messages</a:t>
            </a:r>
          </a:p>
          <a:p>
            <a:pPr lvl="1"/>
            <a:r>
              <a:rPr lang="en-US" dirty="0"/>
              <a:t>throw new &lt;something throwable&gt;;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952-55F4-4F36-8A75-8E75B2BF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F6E-7713-423B-8303-BF5705FC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r>
              <a:rPr lang="en-US" dirty="0"/>
              <a:t>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https://docs.oracle.com/en/java/javase/13/docs/api/java.base/java/io/IOException.html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3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848F-3828-4AA5-99EF-3292C5D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8779-F2C9-4220-9A4C-E4F24FDE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https://docs.oracle.com/en/java/javase/13/docs/api/java.base/java/util/List.html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04-4F33-41A7-B876-1C846518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7856-1E28-4164-A516-37F2C118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doubles from the path given as the first argument, and print out the mean of those numbers. Assume the file has one number per line.</a:t>
            </a:r>
          </a:p>
          <a:p>
            <a:pPr lvl="1"/>
            <a:r>
              <a:rPr lang="en-US" dirty="0"/>
              <a:t>What if the file had the numbers separated by spaces rather than by lines?</a:t>
            </a:r>
          </a:p>
          <a:p>
            <a:r>
              <a:rPr lang="en-US" dirty="0"/>
              <a:t>Region</a:t>
            </a:r>
          </a:p>
          <a:p>
            <a:pPr lvl="1"/>
            <a:r>
              <a:rPr lang="en-US" dirty="0"/>
              <a:t>Where could we add exceptions in the Regions examples?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9910</TotalTime>
  <Words>323</Words>
  <Application>Microsoft Office PowerPoint</Application>
  <PresentationFormat>On-screen Show (16:9)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Calibri</vt:lpstr>
      <vt:lpstr>Arial</vt:lpstr>
      <vt:lpstr>Office Theme</vt:lpstr>
      <vt:lpstr>CSE 11  Accelerated Intro to Programming Lecture 16</vt:lpstr>
      <vt:lpstr>Announcements</vt:lpstr>
      <vt:lpstr>Exceptions</vt:lpstr>
      <vt:lpstr>File I/O (input/output)</vt:lpstr>
      <vt:lpstr>IOException</vt:lpstr>
      <vt:lpstr>List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419</cp:revision>
  <dcterms:modified xsi:type="dcterms:W3CDTF">2021-07-22T17:53:18Z</dcterms:modified>
</cp:coreProperties>
</file>