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10.png"/><Relationship Id="rId42" Type="http://schemas.openxmlformats.org/officeDocument/2006/relationships/customXml" Target="../ink/ink21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22.png"/><Relationship Id="rId11" Type="http://schemas.openxmlformats.org/officeDocument/2006/relationships/image" Target="../media/image3110.png"/><Relationship Id="rId32" Type="http://schemas.openxmlformats.org/officeDocument/2006/relationships/customXml" Target="../ink/ink1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0.png"/><Relationship Id="rId102" Type="http://schemas.openxmlformats.org/officeDocument/2006/relationships/customXml" Target="../ink/ink48.xml"/><Relationship Id="rId5" Type="http://schemas.openxmlformats.org/officeDocument/2006/relationships/image" Target="../media/image2810.png"/><Relationship Id="rId95" Type="http://schemas.openxmlformats.org/officeDocument/2006/relationships/image" Target="../media/image516.png"/><Relationship Id="rId22" Type="http://schemas.openxmlformats.org/officeDocument/2006/relationships/customXml" Target="../ink/ink11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600.png"/><Relationship Id="rId80" Type="http://schemas.openxmlformats.org/officeDocument/2006/relationships/customXml" Target="../ink/ink40.xml"/><Relationship Id="rId85" Type="http://schemas.openxmlformats.org/officeDocument/2006/relationships/image" Target="../media/image680.png"/><Relationship Id="rId12" Type="http://schemas.openxmlformats.org/officeDocument/2006/relationships/customXml" Target="../ink/ink6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19.xml"/><Relationship Id="rId59" Type="http://schemas.openxmlformats.org/officeDocument/2006/relationships/image" Target="../media/image550.png"/><Relationship Id="rId103" Type="http://schemas.openxmlformats.org/officeDocument/2006/relationships/image" Target="../media/image520.png"/><Relationship Id="rId108" Type="http://schemas.openxmlformats.org/officeDocument/2006/relationships/customXml" Target="../ink/ink51.xml"/><Relationship Id="rId20" Type="http://schemas.openxmlformats.org/officeDocument/2006/relationships/customXml" Target="../ink/ink10.xml"/><Relationship Id="rId41" Type="http://schemas.openxmlformats.org/officeDocument/2006/relationships/image" Target="../media/image461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44.xml"/><Relationship Id="rId96" Type="http://schemas.openxmlformats.org/officeDocument/2006/relationships/customXml" Target="../ink/ink45.xml"/><Relationship Id="rId111" Type="http://schemas.openxmlformats.org/officeDocument/2006/relationships/image" Target="../media/image5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6" Type="http://schemas.openxmlformats.org/officeDocument/2006/relationships/customXml" Target="../ink/ink50.xml"/><Relationship Id="rId10" Type="http://schemas.openxmlformats.org/officeDocument/2006/relationships/customXml" Target="../ink/ink5.xml"/><Relationship Id="rId31" Type="http://schemas.openxmlformats.org/officeDocument/2006/relationships/image" Target="../media/image411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9.xml"/><Relationship Id="rId81" Type="http://schemas.openxmlformats.org/officeDocument/2006/relationships/image" Target="../media/image660.png"/><Relationship Id="rId86" Type="http://schemas.openxmlformats.org/officeDocument/2006/relationships/customXml" Target="../ink/ink43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4" Type="http://schemas.openxmlformats.org/officeDocument/2006/relationships/customXml" Target="../ink/ink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9.xml"/><Relationship Id="rId39" Type="http://schemas.openxmlformats.org/officeDocument/2006/relationships/image" Target="../media/image4510.png"/><Relationship Id="rId109" Type="http://schemas.openxmlformats.org/officeDocument/2006/relationships/image" Target="../media/image5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9.png"/><Relationship Id="rId76" Type="http://schemas.openxmlformats.org/officeDocument/2006/relationships/customXml" Target="../ink/ink38.xml"/><Relationship Id="rId97" Type="http://schemas.openxmlformats.org/officeDocument/2006/relationships/image" Target="../media/image517.png"/><Relationship Id="rId104" Type="http://schemas.openxmlformats.org/officeDocument/2006/relationships/customXml" Target="../ink/ink49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1.xml"/><Relationship Id="rId29" Type="http://schemas.openxmlformats.org/officeDocument/2006/relationships/image" Target="../media/image401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10.png"/><Relationship Id="rId66" Type="http://schemas.openxmlformats.org/officeDocument/2006/relationships/customXml" Target="../ink/ink33.xml"/><Relationship Id="rId87" Type="http://schemas.openxmlformats.org/officeDocument/2006/relationships/image" Target="../media/image690.png"/><Relationship Id="rId110" Type="http://schemas.openxmlformats.org/officeDocument/2006/relationships/customXml" Target="../ink/ink52.xml"/><Relationship Id="rId61" Type="http://schemas.openxmlformats.org/officeDocument/2006/relationships/image" Target="../media/image560.png"/><Relationship Id="rId82" Type="http://schemas.openxmlformats.org/officeDocument/2006/relationships/customXml" Target="../ink/ink41.xml"/><Relationship Id="rId19" Type="http://schemas.openxmlformats.org/officeDocument/2006/relationships/image" Target="../media/image35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310.png"/><Relationship Id="rId56" Type="http://schemas.openxmlformats.org/officeDocument/2006/relationships/customXml" Target="../ink/ink28.xml"/><Relationship Id="rId77" Type="http://schemas.openxmlformats.org/officeDocument/2006/relationships/image" Target="../media/image640.png"/><Relationship Id="rId100" Type="http://schemas.openxmlformats.org/officeDocument/2006/relationships/customXml" Target="../ink/ink47.xml"/><Relationship Id="rId105" Type="http://schemas.openxmlformats.org/officeDocument/2006/relationships/image" Target="../media/image521.png"/><Relationship Id="rId8" Type="http://schemas.openxmlformats.org/officeDocument/2006/relationships/customXml" Target="../ink/ink4.xml"/><Relationship Id="rId51" Type="http://schemas.openxmlformats.org/officeDocument/2006/relationships/image" Target="../media/image5110.png"/><Relationship Id="rId72" Type="http://schemas.openxmlformats.org/officeDocument/2006/relationships/customXml" Target="../ink/ink36.xml"/><Relationship Id="rId98" Type="http://schemas.openxmlformats.org/officeDocument/2006/relationships/customXml" Target="../ink/ink46.xml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23.xml"/><Relationship Id="rId67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due tomorrow@ </a:t>
            </a:r>
            <a:r>
              <a:rPr lang="en-US" dirty="0" err="1"/>
              <a:t>11am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today</a:t>
            </a:r>
          </a:p>
          <a:p>
            <a:pPr lvl="1"/>
            <a:r>
              <a:rPr lang="en-US" dirty="0" err="1"/>
              <a:t>Covdered</a:t>
            </a:r>
            <a:r>
              <a:rPr lang="en-US" dirty="0"/>
              <a:t> in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(3, 5, 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3204</Words>
  <Application>Microsoft Office PowerPoint</Application>
  <PresentationFormat>On-screen Show (16:9)</PresentationFormat>
  <Paragraphs>430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Arial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215</cp:revision>
  <dcterms:modified xsi:type="dcterms:W3CDTF">2021-07-01T03:45:11Z</dcterms:modified>
</cp:coreProperties>
</file>