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81" r:id="rId4"/>
    <p:sldId id="282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5" r:id="rId21"/>
    <p:sldId id="306" r:id="rId22"/>
    <p:sldId id="307" r:id="rId23"/>
    <p:sldId id="308" r:id="rId24"/>
    <p:sldId id="309" r:id="rId25"/>
    <p:sldId id="300" r:id="rId26"/>
    <p:sldId id="310" r:id="rId27"/>
    <p:sldId id="311" r:id="rId28"/>
    <p:sldId id="312" r:id="rId29"/>
    <p:sldId id="313" r:id="rId30"/>
    <p:sldId id="314" r:id="rId31"/>
    <p:sldId id="301" r:id="rId32"/>
    <p:sldId id="315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4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84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Quiz 2 released today</a:t>
            </a:r>
          </a:p>
          <a:p>
            <a:pPr lvl="1"/>
            <a:r>
              <a:rPr lang="en-US" dirty="0"/>
              <a:t>Due Sunday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Monday @ </a:t>
            </a:r>
            <a:r>
              <a:rPr lang="en-US" dirty="0" err="1"/>
              <a:t>11:59pm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5406</TotalTime>
  <Words>1896</Words>
  <Application>Microsoft Office PowerPoint</Application>
  <PresentationFormat>On-screen Show (16:9)</PresentationFormat>
  <Paragraphs>245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Arial</vt:lpstr>
      <vt:lpstr>Calibri Light</vt:lpstr>
      <vt:lpstr>Office Theme</vt:lpstr>
      <vt:lpstr>CSE 11  Accelerated Intro to Programming Lecture 4</vt:lpstr>
      <vt:lpstr>Announcements</vt:lpstr>
      <vt:lpstr>More Complicated Questions with Methods</vt:lpstr>
      <vt:lpstr>PowerPoint Presentation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230</cp:revision>
  <dcterms:modified xsi:type="dcterms:W3CDTF">2021-07-01T19:35:51Z</dcterms:modified>
</cp:coreProperties>
</file>