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0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08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65 4144 0 0,'0'0'191'0'0,"0"1"-11"0"0,-9 18 14985 0 0,14-15-15322 0 0,-4-2-1191 0 0,1-1 1461 0 0,0 1 0 0 0,0-1-1 0 0,0 1 1 0 0,1-1 0 0 0,-1 0-1 0 0,0 0 1 0 0,1 0-1 0 0,-1 0 1 0 0,0-1 0 0 0,1 1-1 0 0,-1-1 1 0 0,1 1 0 0 0,-1-1-1 0 0,1 0 1 0 0,4 0-1 0 0,3-1 256 0 0,0 0 0 0 0,17-5-1 0 0,-4 1-128 0 0,6-1 296 0 0,129-18 1474 0 0,70 9-713 0 0,-81 19-920 0 0,-101 0-356 0 0,80-5 0 0 0,-16-9 1112 0 0,126 5 0 0 0,-123 11-666 0 0,151 2 831 0 0,-251-8-1278 0 0,0 1 0 0 0,0 0 0 0 0,12 3 0 0 0,-12-1 89 0 0,-1-1-1 0 0,1-1 0 0 0,17 0 0 0 0,86-13 756 0 0,-109 11-768 0 0,-6 1-78 0 0,0 0-1 0 0,0 0 1 0 0,0 0-1 0 0,0 0 1 0 0,0 0 0 0 0,0 0-1 0 0,0-1 1 0 0,0 1-1 0 0,-1 0 1 0 0,1-1 0 0 0,0 1-1 0 0,0 0 1 0 0,0-1-1 0 0,0 1 1 0 0,-1-1 0 0 0,1 1-1 0 0,0-1 1 0 0,-1 1-1 0 0,1-1 1 0 0,0 0-1 0 0,-1 1 1 0 0,1-1 0 0 0,-1 0-1 0 0,1 1 1 0 0,-1-1-1 0 0,1 0 1 0 0,-1 0 0 0 0,1 0-1 0 0,-1 1 1 0 0,0-1-1 0 0,1 0 1 0 0,-1 0 0 0 0,0 0-1 0 0,0 0 1 0 0,0 0-1 0 0,0-1 1 0 0,9-23-1077 0 0,-4 20-2964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2:07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 6448 0 0,'0'0'8096'0'0,"21"-3"-6808"0"0,-19 3-1193 0 0,0-1 1 0 0,1 1 0 0 0,-1 0 0 0 0,0 0 0 0 0,1 0-1 0 0,-1 0 1 0 0,1 0 0 0 0,-1 0 0 0 0,0 1 0 0 0,1-1-1 0 0,-1 1 1 0 0,3 0 0 0 0,30 12 628 0 0,-34-13-694 0 0,19 8 426 0 0,1-2-1 0 0,0 0 1 0 0,43 6-1 0 0,64-5 1292 0 0,-74-5-1100 0 0,16 4-163 0 0,135 28 0 0 0,-160-21-317 0 0,-33-9-32 0 0,0 0 1 0 0,0-1-1 0 0,23 3 0 0 0,-12-1-160 0 0,-21-4 70 0 0,0 0 0 0 0,0-1-1 0 0,0 1 1 0 0,1 0 0 0 0,-1-1-1 0 0,0 0 1 0 0,0 1 0 0 0,0-1 0 0 0,1 0-1 0 0,-1 0 1 0 0,0 0 0 0 0,0-1-1 0 0,1 1 1 0 0,-1 0 0 0 0,0-1-1 0 0,0 1 1 0 0,0-1 0 0 0,3-1-1 0 0,-5 2 124 0 0,-3-19 316 0 0,1 10-426 0 0,1 5-31 0 0,0 1 1 0 0,0-1 0 0 0,0 0 0 0 0,-1 1 0 0 0,1-1 0 0 0,-1 1 0 0 0,0 0-1 0 0,0 0 1 0 0,-3-4 0 0 0,-21-25 14 0 0,14 16 17 0 0,-1 0 1 0 0,-1 1 0 0 0,-21-18-1 0 0,-1 0-75 0 0,25 21-22 0 0,-19-13 0 0 0,26 21 93 0 0,-27-16 52 0 0,39 44-243 0 0,-3-18 129 0 0,0-1 1 0 0,0 1-1 0 0,1-1 1 0 0,0 0-1 0 0,0-1 1 0 0,0 0 0 0 0,1 1-1 0 0,10 3 1 0 0,4 1 10 0 0,33 9-1 0 0,-1-1-6 0 0,-7-2 0 0 0,-29-11 35 0 0,27 12-1 0 0,-43-15-20 0 0,0-1 0 0 0,0 1 1 0 0,0-1-1 0 0,0 1 0 0 0,0-1 0 0 0,0 1 0 0 0,0 0 0 0 0,0-1 0 0 0,0 1 0 0 0,-1 0 0 0 0,1 0 0 0 0,0 0 1 0 0,0 0-1 0 0,0 1 0 0 0,-1-1-14 0 0,1-1 0 0 0,-1 1 0 0 0,0 0 0 0 0,0-1 1 0 0,0 1-1 0 0,0 0 0 0 0,0-1 0 0 0,0 1 0 0 0,0 0 0 0 0,0-1 0 0 0,0 1 1 0 0,0 0-1 0 0,0-1 0 0 0,0 1 0 0 0,-1-1 0 0 0,1 1 0 0 0,0 0 1 0 0,-1 0-1 0 0,-1 2 2 0 0,0 0 0 0 0,0 0 0 0 0,-1 0-1 0 0,1 0 1 0 0,-1-1 0 0 0,0 1 0 0 0,-4 2 0 0 0,-9 7 457 0 0,5-5-460 0 0,0 2 0 0 0,0 0 0 0 0,1 0 0 0 0,0 0 0 0 0,-14 19 0 0 0,21-24 57 0 0,-1 0 0 0 0,1 0-1 0 0,-1-1 1 0 0,0 1 0 0 0,1-1 0 0 0,-1 0-1 0 0,-1 0 1 0 0,1-1 0 0 0,0 1-1 0 0,-6 2 1 0 0,7-4-42 0 0,3 0-2 0 0,-3 1 47 0 0,-5-1-170 0 0,10-19-2345 0 0,4 8-1734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2:42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 3224 0 0,'-4'55'288'0'0,"3"-53"204"0"0,-1 1 1 0 0,1-1 0 0 0,-1 1-1 0 0,0-1 1 0 0,0 0-1 0 0,-4 4 1 0 0,6-6-409 0 0,0-1 1 0 0,-1 1-1 0 0,1 0 1 0 0,0 0-1 0 0,-1 0 1 0 0,1 0 0 0 0,0-1-1 0 0,0 1 1 0 0,-1 0-1 0 0,1 0 1 0 0,0 0-1 0 0,0-1 1 0 0,-1 1-1 0 0,1 0 1 0 0,0-1-1 0 0,0 1 1 0 0,0 0-1 0 0,-1 0 1 0 0,1-1-1 0 0,0 1 1 0 0,0 0 0 0 0,0-1-1 0 0,0 1 1 0 0,0 0-1 0 0,0-1 1 0 0,0 0-1 0 0,-4-8 658 0 0,2 3 206 0 0,0 0 1 0 0,0 0 0 0 0,-1 1 0 0 0,-7-12 1790 0 0,8 15-1934 0 0,2 2-765 0 0,0 0 0 0 0,0-1 0 0 0,0 1 0 0 0,0 0-1 0 0,0 0 1 0 0,0 0 0 0 0,0 0 0 0 0,0 0 0 0 0,0 0 0 0 0,0-1-1 0 0,0 1 1 0 0,0 0 0 0 0,0 0 0 0 0,0 0 0 0 0,0 0 0 0 0,0 0-1 0 0,0 0 1 0 0,0 0 0 0 0,0-1 0 0 0,-1 1 0 0 0,1 0-1 0 0,0 0 1 0 0,0 0 0 0 0,0 0 0 0 0,0 0 0 0 0,0 0 0 0 0,0 0-1 0 0,0 0 1 0 0,-1 0 0 0 0,1 0 0 0 0,0 0 0 0 0,0 0 0 0 0,0 0-1 0 0,0 0 1 0 0,0 0 0 0 0,0 0 0 0 0,-1 0 0 0 0,1-1 119 0 0,-1 1-1 0 0,1 0 1 0 0,-1 0 0 0 0,1 0 0 0 0,-1 0-1 0 0,1 0 1 0 0,-1 0 0 0 0,1 0 0 0 0,-1 0-1 0 0,1 0 1 0 0,-1 0 0 0 0,1 0 0 0 0,-1 1 0 0 0,1-1-1 0 0,-1 0 1 0 0,1 0 0 0 0,-1 0 0 0 0,1 1-1 0 0,0-1 1 0 0,-1 0 0 0 0,1 0 0 0 0,-1 1-1 0 0,1-1 1 0 0,0 0 0 0 0,-1 1 0 0 0,1-1-1 0 0,0 0 1 0 0,-1 1 0 0 0,1-1 0 0 0,0 1 0 0 0,0-1-1 0 0,-1 1 1 0 0,1-1 0 0 0,0 1 0 0 0,0-1-1 0 0,0 0 1 0 0,-1 1 0 0 0,1-1 0 0 0,0 1-1 0 0,1 2 180 0 0,-1 0 1 0 0,1 0-1 0 0,-1-1 0 0 0,1 1 0 0 0,0 0 0 0 0,2 3 0 0 0,-1-2-846 0 0,-1-1 544 0 0,1 0 0 0 0,-1 0 0 0 0,1 0 0 0 0,0-1 0 0 0,0 1 0 0 0,0-1 0 0 0,0 1 1 0 0,0-1-1 0 0,0 0 0 0 0,1 0 0 0 0,-1 0 0 0 0,1 0 0 0 0,-1 0 0 0 0,1 0 0 0 0,5 2 0 0 0,-7-5-36 0 0,1 1 0 0 0,-1-1 0 0 0,1 1 0 0 0,-1-1 0 0 0,0 0 0 0 0,1 0 0 0 0,-1 1 0 0 0,0-1 0 0 0,0 0 0 0 0,0 0 0 0 0,0 0 0 0 0,2-2 0 0 0,13-9 0 0 0,-10 11 0 0 0,0 0 0 0 0,0 1 0 0 0,0 0 0 0 0,0 0 0 0 0,0 0 0 0 0,0 1 0 0 0,0-1 0 0 0,0 2 0 0 0,0-1 0 0 0,0 1 0 0 0,5 2 0 0 0,5 0 0 0 0,33 9 0 0 0,60 8 0 0 0,-107-21 0 0 0,122 12 29 0 0,-95-11-20 0 0,0 0 0 0 0,37-6 0 0 0,-27 0-9 0 0,54-15 0 0 0,-45 6 275 0 0,79-20-65 0 0,-98 29-279 0 0,0-1-67 0 0,1 1 0 0 0,45-1 0 0 0,38-1 136 0 0,0 1 402 0 0,0-1-4 0 0,201 2 467 0 0,30-7-493 0 0,-313 12-12 0 0,-16 0-5490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12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71 3680 0 0,'0'0'167'0'0,"-8"-1"1391"0"0,-1-3 2281 0 0,8 4-3584 0 0,1 0 0 0 0,-1 0 0 0 0,0 0 0 0 0,0-1-1 0 0,1 1 1 0 0,-1 0 0 0 0,0-1 0 0 0,1 1 0 0 0,-1 0 0 0 0,0-1 0 0 0,-2-2 2449 0 0,-4-6 4267 0 0,41 18-6015 0 0,-21-16-97 0 0,34 0 31 0 0,1 2-1 0 0,0 2 1 0 0,56 4-1 0 0,-31 0-370 0 0,18 0-440 0 0,340-12 875 0 0,22-19 61 0 0,-282 33-931 0 0,-57 4 392 0 0,0 0 131 0 0,45 3 250 0 0,-143-9-782 0 0,31-2-1 0 0,-7-1 1 0 0,-36 2-60 0 0,17-2 44 0 0,-20 1-58 0 0,5-1 41 0 0,19-5-2269 0 0,-13 3-1303 0 0,-4 0-3028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15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5120 0 0,'0'0'233'0'0,"-12"3"5877"0"0,8-1-5908 0 0,3 0 93 0 0,0 0 0 0 0,0 0 0 0 0,-1-1 0 0 0,1 1 0 0 0,-1 0 0 0 0,1-1 0 0 0,-4 3 0 0 0,3-3-41 0 0,0 1-1 0 0,1 0 1 0 0,-1-1-1 0 0,0 1 1 0 0,1 0-1 0 0,-3 3 1 0 0,4-4-88 0 0,-1 0 1 0 0,1-1 0 0 0,0 1 0 0 0,-1-1 0 0 0,1 0-1 0 0,-1 1 1 0 0,1-1 0 0 0,0 1 0 0 0,-1-1 0 0 0,1 0-1 0 0,-1 1 1 0 0,1-1 0 0 0,-1 0 0 0 0,1 1-1 0 0,-1-1 1 0 0,0 0 0 0 0,1 0 0 0 0,-1 0 0 0 0,1 1-1 0 0,-1-1 1 0 0,0 0 0 0 0,12-2 3354 0 0,11 6-3262 0 0,-19-3-236 0 0,0 0 0 0 0,0 0 0 0 0,-1-1 0 0 0,1 1 0 0 0,0-1 0 0 0,0 0 0 0 0,0 0 0 0 0,0 0 0 0 0,5-1 0 0 0,16-7 89 0 0,-16 5-60 0 0,0 0 0 0 0,1 1 0 0 0,15-3 0 0 0,52 0 211 0 0,39 9 177 0 0,52-3 273 0 0,27-7-127 0 0,-10 2-44 0 0,94-7 230 0 0,-165 9-400 0 0,-53 0-139 0 0,24-2 275 0 0,160 15-1 0 0,-195-4-153 0 0,1-2 0 0 0,0-1 0 0 0,54-5 0 0 0,41-7 731 0 0,-143 9-999 0 0,8-6 99 0 0,-9 4-173 0 0,16-6-3577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17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56 10336 0 0,'0'0'792'0'0,"0"0"-634"0"0,-1-1 0 0 0,1 1 0 0 0,0 0 0 0 0,-1 0 0 0 0,1 0 1 0 0,-1 0-1 0 0,1-1 0 0 0,-1 1 0 0 0,1 0 0 0 0,0 0 0 0 0,-1 0 1 0 0,1-1-1 0 0,0 1 0 0 0,-1 0 0 0 0,1-1 0 0 0,0 1 0 0 0,-1 0 0 0 0,1-1 1 0 0,0 1-1 0 0,-1-1 0 0 0,1 0-98 0 0,0 0 1 0 0,0 1-1 0 0,0-1 1 0 0,1 0-1 0 0,-1 0 1 0 0,0 0-1 0 0,0 1 1 0 0,0-1-1 0 0,0 0 1 0 0,1 0-1 0 0,-1 0 1 0 0,0 1-1 0 0,1-1 1 0 0,-1 0-1 0 0,1 1 0 0 0,-1-1 1 0 0,1 0-1 0 0,-1 1 1 0 0,1-1-1 0 0,-1 1 1 0 0,1-1-1 0 0,0 1 1 0 0,-1-1-1 0 0,1 1 1 0 0,0-1-1 0 0,-1 1 1 0 0,1-1-1 0 0,0 1 1 0 0,0 0-1 0 0,0 0 1 0 0,-1-1-1 0 0,1 1 1 0 0,0 0-1 0 0,0 0 1 0 0,0 0-1 0 0,7-2 280 0 0,0 1 0 0 0,15 0 0 0 0,-12 0 144 0 0,107-2 2025 0 0,59 15-46 0 0,-124-9-1645 0 0,68-3 0 0 0,-45-1-462 0 0,35-1 889 0 0,122-19 0 0 0,-157 14-273 0 0,87 1-1 0 0,-161 7-904 0 0,1 1-43 0 0,-2-1-115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18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4608 0 0,'-1'4'128'0'0,"1"-4"-98"0"0,0 1-1 0 0,0 0 1 0 0,-1 0-1 0 0,1 0 1 0 0,0 0 0 0 0,-1-1-1 0 0,1 1 1 0 0,0 0-1 0 0,-1 0 1 0 0,1-1-1 0 0,-1 1 1 0 0,-15 10 14098 0 0,23-10-12380 0 0,97 4 1380 0 0,-91-3-2826 0 0,0 0 0 0 0,15 5 0 0 0,13 2 179 0 0,11 0-448 0 0,31 4 949 0 0,-60-10-423 0 0,0-2 0 0 0,39-2 0 0 0,-50 0-585 0 0,-1 0-110 0 0,-1 0 1 0 0,12-3 0 0 0,-13 1 242 0 0,-3 1 81 0 0,0 1 1 0 0,0-1-1 0 0,0 1 0 0 0,0 1 1 0 0,12-1-1 0 0,-14 0-202 0 0,-1 1 0 0 0,0-1 0 0 0,0 0 0 0 0,1 0 0 0 0,-1 0-1 0 0,0 0 1 0 0,0 0 0 0 0,0-1 0 0 0,-1 0 0 0 0,1 1 0 0 0,4-4 0 0 0,-4 2-401 0 0,1 1 1 0 0,-1 0-1 0 0,0 0 1 0 0,1 0-1 0 0,-1 0 1 0 0,1 1-1 0 0,0 0 1 0 0,6-2-1 0 0,-2 2-1278 0 0,1-2-262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27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 3224 0 0,'-1'0'240'0'0,"-2"1"20"0"0,2 0 33 0 0,1-1-1 0 0,-1 1 1 0 0,0-1 0 0 0,1 1 0 0 0,-1-1 0 0 0,1 1 0 0 0,-1-1-1 0 0,1 1 1 0 0,-1-1 0 0 0,1 1 0 0 0,-1 0 0 0 0,1-1-1 0 0,0 1 1 0 0,-1 0 0 0 0,1-1 0 0 0,-2 5 3111 0 0,-1-13-2079 0 0,3 8-1209 0 0,0 0-1 0 0,0 0 0 0 0,-1-1 0 0 0,1 1 1 0 0,0 0-1 0 0,0 0 0 0 0,0 0 0 0 0,0-1 1 0 0,0 1-1 0 0,0 0 0 0 0,-1-1 0 0 0,1 1 1 0 0,0 0-1 0 0,0 0 0 0 0,0-1 0 0 0,0 1 1 0 0,0 0-1 0 0,0 0 0 0 0,0-1 0 0 0,0 1 1 0 0,0 0-1 0 0,0-1 0 0 0,1 1 0 0 0,-1 0 1 0 0,0 0-1 0 0,0-1 0 0 0,0 1 0 0 0,0 0 1 0 0,0 0-1 0 0,0-1 0 0 0,1 1 0 0 0,-1 0 1 0 0,0 0-1 0 0,0 0 0 0 0,0-1 0 0 0,0 1 1 0 0,1 0-1 0 0,-1 0 0 0 0,0 0 0 0 0,0 0 1 0 0,1-1-1 0 0,-1 1 0 0 0,0 0 0 0 0,0 0 1 0 0,1 0-1 0 0,-1 0 0 0 0,0 0 0 0 0,0 0 1 0 0,1 0-1 0 0,-1 0 0 0 0,0 0 0 0 0,0 0 1 0 0,1 0-1 0 0,-1 0 0 0 0,0 0 0 0 0,1 0 1 0 0,-1 0-1 0 0,0 0 0 0 0,0 0 1 0 0,1 0-1 0 0,-1 0 0 0 0,0 0 0 0 0,1 1 0 0 0,3-1-987 0 0,17 1 1635 0 0,23 4 0 0 0,-22-2-542 0 0,24 0-1 0 0,42 1 206 0 0,88 16 1 0 0,-170-19-407 0 0,25 2 441 0 0,34-2 0 0 0,22 2-402 0 0,-34 3-403 0 0,-5 1 334 0 0,-1-3-1 0 0,1-1 0 0 0,48-5 1 0 0,18-7 433 0 0,100-15 943 0 0,-162 17-1130 0 0,0 1 1 0 0,71 3-1 0 0,-35 7-265 0 0,107 19 0 0 0,-67-6 87 0 0,-28-5-44 0 0,130 12 36 0 0,-127-12-50 0 0,-50-5 0 0 0,-11-4 429 0 0,0-2-1 0 0,62-7 1 0 0,11 1 198 0 0,54-5-1117 0 0,-133 7 614 0 0,91-11 209 0 0,49-2 355 0 0,127 8 152 0 0,-107 18-640 0 0,-167-8-192 0 0,16 2-1399 0 0,-31-3-186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40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59 173 2760 0 0,'0'0'388'0'0,"-20"-3"4317"0"0,15-1-4541 0 0,5 4 200 0 0,-1-1 1 0 0,1 1 0 0 0,-1-1 0 0 0,1 1-1 0 0,-1-1 1 0 0,0 1 0 0 0,1 0 0 0 0,-1-1-1 0 0,0 1 1 0 0,1 0 0 0 0,-1-1 0 0 0,0 1-1 0 0,0 0 1 0 0,1 0 0 0 0,-1 0 0 0 0,0 0-1 0 0,-1-1 1 0 0,-19 7 8400 0 0,32-2-8699 0 0,0 0-1 0 0,0-1 1 0 0,21 3-1 0 0,-21-4-155 0 0,4 0 87 0 0,1-1 0 0 0,-1 0 0 0 0,23-3 0 0 0,2 0-1 0 0,-30 2 4 0 0,1-1 0 0 0,0-1 0 0 0,12-3 0 0 0,-13 2 0 0 0,1 1 0 0 0,-1 1 0 0 0,13-1 0 0 0,46 6 0 0 0,-50-2 0 0 0,1-1 0 0 0,-1 0 0 0 0,1-2 0 0 0,23-3 0 0 0,40-18 141 0 0,-2 1-10 0 0,92-18-339 0 0,-121 29 376 0 0,60-9-336 0 0,-13 4 168 0 0,-52 6 0 0 0,0 3 0 0 0,0 2 0 0 0,62 2 0 0 0,-48 5 0 0 0,-48-3 12 0 0,-1 0 0 0 0,21-3 0 0 0,-5 1 114 0 0,28-3-144 0 0,-29 2-50 0 0,44 0 0 0 0,-53 3 68 0 0,29-3 0 0 0,-30 1 0 0 0,34 1 0 0 0,154 1 896 0 0,-18-1 35 0 0,-11-1-474 0 0,-60-1 315 0 0,-102 3-563 0 0,1 1 0 0 0,-1 0 0 0 0,21 5 0 0 0,-26-3-402 0 0,-6-2 228 0 0,1 0-1 0 0,-1 0 1 0 0,1-1 0 0 0,-1 1-1 0 0,5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4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4376 0 0,'2'23'7481'0'0,"5"-1"-4802"0"0,-6-20-2632 0 0,0 0 0 0 0,0-1 0 0 0,0 1 0 0 0,0 0 1 0 0,0 0-1 0 0,1-1 0 0 0,-1 1 0 0 0,0-1 0 0 0,1 1 1 0 0,0-1-1 0 0,-1 0 0 0 0,1 1 0 0 0,0-1 0 0 0,0 0 1 0 0,-1 0-1 0 0,1 0 0 0 0,0-1 0 0 0,0 1 0 0 0,3 0 1 0 0,-1 0-26 0 0,0-1 1 0 0,0 0 0 0 0,0-1-1 0 0,0 1 1 0 0,7-2 0 0 0,0 0 325 0 0,23-3 579 0 0,-19 3-487 0 0,26-2 0 0 0,-38 4-431 0 0,0 1-1 0 0,0-1 1 0 0,0 0-1 0 0,-1 1 1 0 0,1 0-1 0 0,0-1 1 0 0,3 3-1 0 0,0-1-106 0 0,22 5 166 0 0,32 5 0 0 0,-52-11-306 0 0,41 6 970 0 0,-33-5-496 0 0,-1-1 0 0 0,1-1 0 0 0,24-3 0 0 0,9 1-160 0 0,176 9 1668 0 0,-54-8-1291 0 0,-125-2-434 0 0,34 0-128 0 0,130-10 802 0 0,-64 1 243 0 0,-130 12-807 0 0,0 0 0 0 0,20 2 0 0 0,9 1-132 0 0,-21-2 153 0 0,-1 1 0 0 0,37 7 0 0 0,-26-11 1456 0 0,-18-4-1606 0 0,-13 3 1 0 0,1 2-16 0 0,0-2-130 0 0,-2 1-877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9T16:31:47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39 7224 0 0,'-7'-11'11629'0'0,"7"9"-9699"0"0,1 2-1921 0 0,-1 0-1 0 0,0 0 0 0 0,0 0 0 0 0,0 0 0 0 0,0-1 1 0 0,1 1-1 0 0,-1 0 0 0 0,0 0 0 0 0,0 0 1 0 0,0 0-1 0 0,0 0 0 0 0,1 0 0 0 0,-1 0 0 0 0,0 0 1 0 0,0 0-1 0 0,0 0 0 0 0,1 0 0 0 0,-1 0 1 0 0,0 0-1 0 0,0 0 0 0 0,0 0 0 0 0,1 0 0 0 0,-1 0 1 0 0,0 0-1 0 0,0 0 0 0 0,0 0 0 0 0,0 0 1 0 0,1 1-1 0 0,-1-1 0 0 0,0 0 0 0 0,0 0 0 0 0,0 0 1 0 0,0 0-1 0 0,1 0 0 0 0,-1 0 0 0 0,0 1 1 0 0,0-1-1 0 0,0 0 0 0 0,0 0 0 0 0,0 0 0 0 0,0 0 1 0 0,0 1-1 0 0,0-1 0 0 0,1 0 0 0 0,-1 0 1 0 0,0 0-1 0 0,0 1 0 0 0,0-1 0 0 0,6 11 198 0 0,-5-10-236 0 0,1 1 60 0 0,-1 0 0 0 0,1 1 0 0 0,0-1 0 0 0,0 0 0 0 0,0 0 0 0 0,0 0 0 0 0,1 0 1 0 0,-1 0-1 0 0,0-1 0 0 0,1 1 0 0 0,-1-1 0 0 0,1 1 0 0 0,0-1 0 0 0,3 1 0 0 0,4 1 180 0 0,0 0 0 0 0,18 1 0 0 0,-4 0-242 0 0,-13-3 89 0 0,0 0 1 0 0,15-1-1 0 0,-15 0-48 0 0,0 0 0 0 0,15 3 0 0 0,42 4 44 0 0,101 8 649 0 0,-137-13-1133 0 0,4 0 495 0 0,-1-1 1 0 0,60-5-1 0 0,42-14 320 0 0,-48 6-81 0 0,95-9-22 0 0,-102 11-309 0 0,-17 1 239 0 0,188-6 312 0 0,-99 3 75 0 0,-30 2-422 0 0,46 6 28 0 0,-134 7 204 0 0,-25-1 13 0 0,1 0 0 0 0,17 7 0 0 0,-28-9-321 0 0,-1 0-98 0 0,0 0 1 0 0,1 0-1 0 0,-1 0 0 0 0,0 0 1 0 0,1 0-1 0 0,-1 0 0 0 0,0 0 1 0 0,1 0-1 0 0,-1 0 0 0 0,0 1 1 0 0,0-1-1 0 0,1 0 0 0 0,-1 0 1 0 0,0 0-1 0 0,0 0 0 0 0,1 1 1 0 0,-1-1-1 0 0,0 0 0 0 0,0 0 1 0 0,1 1-1 0 0,-1-1 0 0 0,0 0 1 0 0,0 0-1 0 0,0 1 0 0 0,0-1 1 0 0,1 0-1 0 0,-1 1 0 0 0,1 5-2 0 0,-2 1-64 0 0,1-6-273 0 0,0 0 243 0 0,-1 0 1 0 0,1 0 0 0 0,-1-1-1 0 0,1 1 1 0 0,-1 0 0 0 0,1-1-1 0 0,-1 1 1 0 0,1 0 0 0 0,-1-1-1 0 0,0 1 1 0 0,1-1 0 0 0,-1 1-1 0 0,0-1 1 0 0,0 1-1 0 0,1-1 1 0 0,-1 0 0 0 0,0 1-1 0 0,-1-1 1 0 0,1 1-261 0 0,-1 0-1 0 0,1-1 1 0 0,-1 1-1 0 0,0-1 1 0 0,1 1-1 0 0,-1-1 1 0 0,0 0-1 0 0,1 0 1 0 0,-4 1-1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hyperlink" Target="https://cape.ucsd.edu/" TargetMode="Externa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 Quiz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10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Saturday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CAPE Evaluations</a:t>
            </a:r>
          </a:p>
          <a:p>
            <a:pPr lvl="1"/>
            <a:r>
              <a:rPr lang="en-US" dirty="0">
                <a:hlinkClick r:id="rId2"/>
              </a:rPr>
              <a:t>https://cape.ucsd.edu/</a:t>
            </a:r>
            <a:endParaRPr lang="en-US" dirty="0"/>
          </a:p>
          <a:p>
            <a:pPr lvl="1"/>
            <a:r>
              <a:rPr lang="en-US" dirty="0"/>
              <a:t>Due before Friday 7/30/2021 </a:t>
            </a:r>
            <a:r>
              <a:rPr lang="en-US" dirty="0" err="1"/>
              <a:t>8:00am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674491-2BFA-45DD-BD19-4A50633A0AF6}"/>
                  </a:ext>
                </a:extLst>
              </p14:cNvPr>
              <p14:cNvContentPartPr/>
              <p14:nvPr/>
            </p14:nvContentPartPr>
            <p14:xfrm>
              <a:off x="1621009" y="1672819"/>
              <a:ext cx="67248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674491-2BFA-45DD-BD19-4A50633A0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009" y="1664179"/>
                <a:ext cx="6901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4C9C25-DA6C-4950-B949-A673F284DDE4}"/>
                  </a:ext>
                </a:extLst>
              </p14:cNvPr>
              <p14:cNvContentPartPr/>
              <p14:nvPr/>
            </p14:nvContentPartPr>
            <p14:xfrm>
              <a:off x="1639009" y="2025259"/>
              <a:ext cx="749160" cy="2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4C9C25-DA6C-4950-B949-A673F284DD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0009" y="2016259"/>
                <a:ext cx="7668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3EF8FE5-05C2-4BBE-BC56-4E7C01EF880D}"/>
              </a:ext>
            </a:extLst>
          </p:cNvPr>
          <p:cNvGrpSpPr/>
          <p:nvPr/>
        </p:nvGrpSpPr>
        <p:grpSpPr>
          <a:xfrm>
            <a:off x="821449" y="2391739"/>
            <a:ext cx="1669680" cy="26640"/>
            <a:chOff x="821449" y="2391739"/>
            <a:chExt cx="1669680" cy="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3B97E8-738D-412D-BB50-D817087EE6B8}"/>
                    </a:ext>
                  </a:extLst>
                </p14:cNvPr>
                <p14:cNvContentPartPr/>
                <p14:nvPr/>
              </p14:nvContentPartPr>
              <p14:xfrm>
                <a:off x="1740889" y="2391739"/>
                <a:ext cx="750240" cy="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3B97E8-738D-412D-BB50-D817087EE6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2249" y="2382739"/>
                  <a:ext cx="767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4D18C5-35B1-4C40-8D87-EF4B60AEF778}"/>
                    </a:ext>
                  </a:extLst>
                </p14:cNvPr>
                <p14:cNvContentPartPr/>
                <p14:nvPr/>
              </p14:nvContentPartPr>
              <p14:xfrm>
                <a:off x="821449" y="2398219"/>
                <a:ext cx="433080" cy="2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4D18C5-35B1-4C40-8D87-EF4B60AEF7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2449" y="2389219"/>
                  <a:ext cx="4507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EE028F-81F9-4E96-9862-EFD9ABF4EBD1}"/>
                  </a:ext>
                </a:extLst>
              </p14:cNvPr>
              <p14:cNvContentPartPr/>
              <p14:nvPr/>
            </p14:nvContentPartPr>
            <p14:xfrm>
              <a:off x="1251649" y="2693779"/>
              <a:ext cx="236880" cy="28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EE028F-81F9-4E96-9862-EFD9ABF4EB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3009" y="2685139"/>
                <a:ext cx="254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640856-40C4-4E53-8743-354D95648D3C}"/>
                  </a:ext>
                </a:extLst>
              </p14:cNvPr>
              <p14:cNvContentPartPr/>
              <p14:nvPr/>
            </p14:nvContentPartPr>
            <p14:xfrm>
              <a:off x="843769" y="3052339"/>
              <a:ext cx="1347480" cy="4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640856-40C4-4E53-8743-354D95648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769" y="3043699"/>
                <a:ext cx="1365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33D146-119F-4BB5-AA11-84FB465E003B}"/>
                  </a:ext>
                </a:extLst>
              </p14:cNvPr>
              <p14:cNvContentPartPr/>
              <p14:nvPr/>
            </p14:nvContentPartPr>
            <p14:xfrm>
              <a:off x="4022209" y="3021019"/>
              <a:ext cx="928800" cy="6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33D146-119F-4BB5-AA11-84FB465E00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3209" y="3012019"/>
                <a:ext cx="9464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080684-1B04-44B8-98A3-802D9C5FEAAD}"/>
                  </a:ext>
                </a:extLst>
              </p14:cNvPr>
              <p14:cNvContentPartPr/>
              <p14:nvPr/>
            </p14:nvContentPartPr>
            <p14:xfrm>
              <a:off x="3023209" y="3682699"/>
              <a:ext cx="593640" cy="3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080684-1B04-44B8-98A3-802D9C5FEA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4569" y="3673699"/>
                <a:ext cx="611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34D4E5-08AE-42BD-92BD-3CC33B07AF24}"/>
                  </a:ext>
                </a:extLst>
              </p14:cNvPr>
              <p14:cNvContentPartPr/>
              <p14:nvPr/>
            </p14:nvContentPartPr>
            <p14:xfrm>
              <a:off x="2753569" y="3948379"/>
              <a:ext cx="723960" cy="4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34D4E5-08AE-42BD-92BD-3CC33B07AF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44569" y="3939379"/>
                <a:ext cx="741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1BED82-6A75-48C3-B7F9-6DE51212B6AA}"/>
                  </a:ext>
                </a:extLst>
              </p14:cNvPr>
              <p14:cNvContentPartPr/>
              <p14:nvPr/>
            </p14:nvContentPartPr>
            <p14:xfrm>
              <a:off x="763129" y="4389379"/>
              <a:ext cx="339480" cy="11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1BED82-6A75-48C3-B7F9-6DE51212B6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4489" y="4380739"/>
                <a:ext cx="357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F611E60-94AC-430D-A0FA-E25BFB4CB2A6}"/>
                  </a:ext>
                </a:extLst>
              </p14:cNvPr>
              <p14:cNvContentPartPr/>
              <p14:nvPr/>
            </p14:nvContentPartPr>
            <p14:xfrm>
              <a:off x="3806209" y="4845139"/>
              <a:ext cx="754920" cy="49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611E60-94AC-430D-A0FA-E25BFB4CB2A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97209" y="4836499"/>
                <a:ext cx="772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10239</TotalTime>
  <Words>77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11  Accelerated Intro to Programming Lecture 20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432</cp:revision>
  <dcterms:modified xsi:type="dcterms:W3CDTF">2021-07-29T17:52:09Z</dcterms:modified>
</cp:coreProperties>
</file>