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300" r:id="rId3"/>
    <p:sldId id="258" r:id="rId4"/>
    <p:sldId id="259" r:id="rId5"/>
    <p:sldId id="261" r:id="rId6"/>
    <p:sldId id="260" r:id="rId7"/>
    <p:sldId id="301" r:id="rId8"/>
    <p:sldId id="302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libri Light" panose="020F0302020204030204" pitchFamily="34" charset="0"/>
      <p:regular r:id="rId15"/>
      <p: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55" autoAdjust="0"/>
    <p:restoredTop sz="96036" autoAdjust="0"/>
  </p:normalViewPr>
  <p:slideViewPr>
    <p:cSldViewPr snapToGrid="0">
      <p:cViewPr varScale="1">
        <p:scale>
          <a:sx n="131" d="100"/>
          <a:sy n="131" d="100"/>
        </p:scale>
        <p:origin x="72" y="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7/20/2021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14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Summer 1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61833"/>
          </a:xfrm>
        </p:spPr>
        <p:txBody>
          <a:bodyPr>
            <a:normAutofit/>
          </a:bodyPr>
          <a:lstStyle/>
          <a:p>
            <a:r>
              <a:rPr lang="en-US" dirty="0" err="1"/>
              <a:t>PA7</a:t>
            </a:r>
            <a:r>
              <a:rPr lang="en-US" dirty="0"/>
              <a:t> due tomorrow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Lecture Quiz 6 due Thursday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PA4</a:t>
            </a:r>
            <a:r>
              <a:rPr lang="en-US" dirty="0"/>
              <a:t> &amp; </a:t>
            </a:r>
            <a:r>
              <a:rPr lang="en-US" dirty="0" err="1"/>
              <a:t>PA5</a:t>
            </a:r>
            <a:r>
              <a:rPr lang="en-US" dirty="0"/>
              <a:t> resubmissions due Friday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No tutoring hours on Friday</a:t>
            </a:r>
          </a:p>
          <a:p>
            <a:r>
              <a:rPr lang="en-US" dirty="0"/>
              <a:t>Exam 2 </a:t>
            </a:r>
          </a:p>
          <a:p>
            <a:pPr lvl="1"/>
            <a:r>
              <a:rPr lang="en-US" dirty="0"/>
              <a:t>Friday – releasing at </a:t>
            </a:r>
            <a:r>
              <a:rPr lang="en-US" dirty="0" err="1"/>
              <a:t>12am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Due Saturday @ </a:t>
            </a:r>
            <a:r>
              <a:rPr lang="en-US" dirty="0" err="1"/>
              <a:t>4pm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86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7C1FA-255E-42BA-A5EE-FA7FF9F34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with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E1764-498B-40BD-97AD-6E32FA634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new programming language feature here</a:t>
            </a:r>
          </a:p>
          <a:p>
            <a:pPr lvl="1"/>
            <a:r>
              <a:rPr lang="en-US" dirty="0"/>
              <a:t>Just a new idea </a:t>
            </a:r>
          </a:p>
          <a:p>
            <a:pPr lvl="2"/>
            <a:r>
              <a:rPr lang="en-US" dirty="0"/>
              <a:t>We can store references to objects that we created from our classes inside an array</a:t>
            </a:r>
          </a:p>
          <a:p>
            <a:pPr lvl="2"/>
            <a:r>
              <a:rPr lang="en-US" dirty="0"/>
              <a:t>And the same rules are followed by Java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103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5065C-2303-433E-961A-5056F09AE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7EED6-7E5F-4CA7-8F06-3FEEA56BA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&lt;type&gt; &lt;name&gt; = new &lt;type&gt; [&lt;count&gt;];</a:t>
            </a:r>
          </a:p>
          <a:p>
            <a:pPr lvl="1"/>
            <a:r>
              <a:rPr lang="en-US" dirty="0"/>
              <a:t>Produces a new array of &lt;type&gt; with &lt;count&gt; elements and returns a reference to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643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D027F-E692-41F5-AE02-72B32F358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8E7B8-F55D-428F-BC81-16760D39F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&lt;array&gt;[&lt;index&gt;] = &lt;new value&gt;;</a:t>
            </a:r>
          </a:p>
          <a:p>
            <a:pPr lvl="1"/>
            <a:r>
              <a:rPr lang="en-US" dirty="0"/>
              <a:t>Array update/assignment/expression/statement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035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562CD-738A-430B-8893-DC235B17D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C4C1F-8462-408B-BA90-213E36917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has this idea of default values</a:t>
            </a:r>
          </a:p>
          <a:p>
            <a:pPr lvl="1"/>
            <a:r>
              <a:rPr lang="en-US" dirty="0"/>
              <a:t>int – 0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– false</a:t>
            </a:r>
          </a:p>
          <a:p>
            <a:pPr lvl="1"/>
            <a:r>
              <a:rPr lang="en-US" dirty="0"/>
              <a:t>double – 0.0</a:t>
            </a:r>
          </a:p>
          <a:p>
            <a:pPr lvl="1"/>
            <a:r>
              <a:rPr lang="en-US" dirty="0"/>
              <a:t>String – null</a:t>
            </a:r>
          </a:p>
          <a:p>
            <a:pPr lvl="2"/>
            <a:r>
              <a:rPr lang="en-US" dirty="0"/>
              <a:t>Java has this special value called null</a:t>
            </a:r>
          </a:p>
          <a:p>
            <a:pPr lvl="3"/>
            <a:r>
              <a:rPr lang="en-US" dirty="0"/>
              <a:t>null is a value just like integers are values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440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6679-FA46-4AE3-AF55-89D828B0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68275-AD2D-4DEB-BFBF-D06C1C18A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  <a:p>
            <a:pPr lvl="1"/>
            <a:r>
              <a:rPr lang="en-US" dirty="0"/>
              <a:t>Parametric Polymorphism</a:t>
            </a:r>
          </a:p>
          <a:p>
            <a:r>
              <a:rPr lang="en-US" dirty="0"/>
              <a:t>&lt;T&gt;</a:t>
            </a:r>
          </a:p>
          <a:p>
            <a:pPr lvl="1"/>
            <a:r>
              <a:rPr lang="en-US" dirty="0"/>
              <a:t>Parameterized type</a:t>
            </a:r>
          </a:p>
          <a:p>
            <a:pPr lvl="1"/>
            <a:r>
              <a:rPr lang="en-US" dirty="0"/>
              <a:t>Can be used:</a:t>
            </a:r>
          </a:p>
          <a:p>
            <a:pPr lvl="2"/>
            <a:r>
              <a:rPr lang="en-US" dirty="0"/>
              <a:t>In front of method</a:t>
            </a:r>
          </a:p>
          <a:p>
            <a:pPr lvl="2"/>
            <a:r>
              <a:rPr lang="en-US" dirty="0"/>
              <a:t>After class/interface name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326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7A3A6-06F2-4CF9-8ADE-E2BABE7C7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7C7AB-34F7-4E29-AF98-371E472A4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new method </a:t>
            </a:r>
            <a:r>
              <a:rPr lang="en-US" dirty="0" err="1"/>
              <a:t>countUserIsUCSD</a:t>
            </a:r>
            <a:endParaRPr lang="en-US" dirty="0"/>
          </a:p>
          <a:p>
            <a:pPr lvl="1"/>
            <a:r>
              <a:rPr lang="en-US" dirty="0"/>
              <a:t>That counts how many tweets in an array were tweeted by the “</a:t>
            </a:r>
            <a:r>
              <a:rPr lang="en-US" dirty="0" err="1"/>
              <a:t>ucsd</a:t>
            </a:r>
            <a:r>
              <a:rPr lang="en-US" dirty="0"/>
              <a:t>” 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152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9574</TotalTime>
  <Words>230</Words>
  <Application>Microsoft Office PowerPoint</Application>
  <PresentationFormat>On-screen Show (16:9)</PresentationFormat>
  <Paragraphs>41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 Light</vt:lpstr>
      <vt:lpstr>Calibri</vt:lpstr>
      <vt:lpstr>Arial</vt:lpstr>
      <vt:lpstr>Office Theme</vt:lpstr>
      <vt:lpstr>CSE 11  Accelerated Intro to Programming Lecture 14</vt:lpstr>
      <vt:lpstr>Announcements</vt:lpstr>
      <vt:lpstr>Array with Objects</vt:lpstr>
      <vt:lpstr>Array Construction</vt:lpstr>
      <vt:lpstr>Array Update</vt:lpstr>
      <vt:lpstr>Default Values</vt:lpstr>
      <vt:lpstr>Generics</vt:lpstr>
      <vt:lpstr>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406</cp:revision>
  <dcterms:modified xsi:type="dcterms:W3CDTF">2021-07-20T14:28:34Z</dcterms:modified>
</cp:coreProperties>
</file>