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30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1" r:id="rId12"/>
    <p:sldId id="302" r:id="rId13"/>
    <p:sldId id="303" r:id="rId14"/>
    <p:sldId id="304" r:id="rId15"/>
    <p:sldId id="305" r:id="rId16"/>
    <p:sldId id="306" r:id="rId17"/>
    <p:sldId id="309" r:id="rId18"/>
    <p:sldId id="266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0:46.2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0 6448 0 0,'-15'5'18729'0'0,"17"-2"-18081"0"0,-1-2-399 0 0,20 3 447 0 0,35 1-77 0 0,-15 2-634 0 0,75 2-44 0 0,-94-7 169 0 0,-3 1-29 0 0,-10-2-64 0 0,0 0 1 0 0,0 0 0 0 0,0-1-1 0 0,10-1 1 0 0,-9 1-6 0 0,0 0-1 0 0,0 1 1 0 0,13 1 0 0 0,-3 1-6 0 0,80-2-6 0 0,-15 0 0 0 0,-8 4 80 0 0,89 4 187 0 0,-32-1-152 0 0,-121-7-113 0 0,88 11-2 0 0,-41-6 7 0 0,-32-2 9 0 0,1-2-1 0 0,57-2 0 0 0,-24-7-9 0 0,98 3-1 0 0,-36 6 24 0 0,20 2 6 0 0,-79-3-35 0 0,-38-1 0 0 0,29 4 0 0 0,62 7 0 0 0,59-9 0 0 0,-120-4 0 0 0,105 11 0 0 0,-106-4 21 0 0,-1-3 1 0 0,81-6-1 0 0,-117 2 4 0 0,-2 0 14 0 0,0 1 0 0 0,0 0 0 0 0,18 3 0 0 0,-12 2-3 0 0,-16-2 13 0 0,-1-1 1 0 0,0 0-1 0 0,0-1 1 0 0,0 1-1 0 0,9-1 0 0 0,20 1 554 0 0,-29 0-614 0 0,0-1 0 0 0,0 1-1 0 0,12-2 1 0 0,23-4-345 0 0,56-10 886 0 0,1 2 1025 0 0,-58 7-1378 0 0,-28 4-57 0 0,0 0 0 0 0,14 0 0 0 0,-19 1-76 0 0,-6 1-44 0 0,1-1-1 0 0,-1 1 1 0 0,0 0 0 0 0,0 0-1 0 0,0 0 1 0 0,1 1 0 0 0,-1-1-1 0 0,0 0 1 0 0,0 0 0 0 0,0 1-1 0 0,0-1 1 0 0,0 0 0 0 0,0 1-1 0 0,2 0 1 0 0,-3-1-55 0 0,1 1 0 0 0,-1-1 0 0 0,0 0-1 0 0,1 0 1 0 0,-1 1 0 0 0,1-1 0 0 0,-1 0 0 0 0,0 1 0 0 0,1-1-1 0 0,-1 0 1 0 0,0 1 0 0 0,0-1 0 0 0,1 0 0 0 0,-1 1 0 0 0,0-1-1 0 0,0 1 1 0 0,0-1 0 0 0,0 1 0 0 0,1-1 0 0 0,-1 0 0 0 0,0 1 0 0 0,0-1-1 0 0,0 1 1 0 0,0-1 0 0 0,0 1 0 0 0,0-1 0 0 0,0 1 0 0 0,0-1-1 0 0,0 0 1 0 0,0 1 0 0 0,-1 0 0 0 0,2 10-3388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38.2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1 118 13904 0 0,'0'0'1261'0'0,"6"-14"-157"0"0,19-27 4498 0 0,1 11-2939 0 0,-24 27-2528 0 0,1 0 0 0 0,0 0-1 0 0,0 1 1 0 0,0-1 0 0 0,0 0 0 0 0,1 1 0 0 0,-1 0 0 0 0,1 0 0 0 0,-1 0-1 0 0,1 0 1 0 0,0 1 0 0 0,-1-1 0 0 0,7 0 0 0 0,-9 2-128 0 0,0 0 0 0 0,0 0 1 0 0,-1 0-1 0 0,1 1 0 0 0,0-1 1 0 0,0 0-1 0 0,-1 1 0 0 0,1-1 0 0 0,0 0 1 0 0,-1 1-1 0 0,1-1 0 0 0,0 1 0 0 0,-1-1 1 0 0,1 1-1 0 0,-1-1 0 0 0,1 1 1 0 0,-1 0-1 0 0,1-1 0 0 0,-1 1 0 0 0,1 0 1 0 0,-1-1-1 0 0,1 1 0 0 0,-1 1 0 0 0,8 20 28 0 0,-5-14-16 0 0,4 19 37 0 0,-6-22-41 0 0,0 1 1 0 0,0-1 0 0 0,0 0-1 0 0,1 0 1 0 0,0-1 0 0 0,0 1-1 0 0,3 5 1 0 0,-3-10 2 0 0,-1-1 0 0 0,1 1 0 0 0,-1-1 0 0 0,0 0 0 0 0,1 0 0 0 0,-1 0 0 0 0,0 0 0 0 0,1 0 0 0 0,-1 0 0 0 0,0 0 0 0 0,1-2 0 0 0,20-25 200 0 0,-17 23-125 0 0,0-1 0 0 0,0-1-1 0 0,0 1 1 0 0,5-11-1 0 0,-9 15-69 0 0,-1 0-1 0 0,1 1 0 0 0,0 0 1 0 0,1-1-1 0 0,-1 1 0 0 0,0-1 0 0 0,0 1 1 0 0,0 0-1 0 0,1 0 0 0 0,-1 0 1 0 0,1 0-1 0 0,-1 0 0 0 0,1 0 0 0 0,-1 0 1 0 0,1 1-1 0 0,-1-1 0 0 0,1 0 0 0 0,0 1 1 0 0,0-1-1 0 0,-1 1 0 0 0,1 0 1 0 0,0-1-1 0 0,2 1 0 0 0,-3 0-19 0 0,0 0-1 0 0,-1 0 1 0 0,1 0-1 0 0,0 0 0 0 0,0 0 1 0 0,-1 0-1 0 0,1 0 1 0 0,0 0-1 0 0,-1 1 1 0 0,1-1-1 0 0,0 0 1 0 0,-1 0-1 0 0,1 1 1 0 0,0-1-1 0 0,-1 0 0 0 0,1 1 1 0 0,0-1-1 0 0,-1 1 1 0 0,1-1-1 0 0,-1 0 1 0 0,1 1-1 0 0,-1-1 1 0 0,1 1-1 0 0,-1 0 1 0 0,1-1-1 0 0,-1 1 0 0 0,0-1 1 0 0,1 1-1 0 0,-1 1 1 0 0,1 0 3 0 0,4 4-6 0 0,-1 1 1 0 0,0-1-1 0 0,-1 1 0 0 0,0 0 0 0 0,4 12 1 0 0,-5-12-165 0 0,1 0 0 0 0,-1-1 0 0 0,1 1 0 0 0,1 0 0 0 0,0-1 0 0 0,6 9 0 0 0,7 4-3020 0 0,-8-13 1306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8.4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0 491 15608 0 0,'0'0'3042'0'0,"3"-12"-930"0"0,0-1-1015 0 0,1 0-1 0 0,1 0 1 0 0,11-21 0 0 0,-14 29-895 0 0,0 0 0 0 0,0 0 0 0 0,-1 0 1 0 0,0-1-1 0 0,2-7 0 0 0,3-16 411 0 0,13-28 80 0 0,-14 65-359 0 0,3 13 220 0 0,0 0-223 0 0,-1-6-303 0 0,-6-11-7 0 0,1 1 0 0 0,-1-1 0 0 0,1 0 0 0 0,1 0 0 0 0,-1 0 0 0 0,0 0 0 0 0,1 0 0 0 0,5 5 0 0 0,-1-2 63 0 0,-6-6-34 0 0,1 1 1 0 0,0 0-1 0 0,0-1 0 0 0,0 1 0 0 0,0-1 0 0 0,0 1 1 0 0,3 0-1 0 0,-3-1-45 0 0,0 0 0 0 0,1 0 0 0 0,-1 0 0 0 0,1 0 0 0 0,-1-1 0 0 0,1 1 0 0 0,-1-1 0 0 0,1 0 0 0 0,-1 0 0 0 0,1 0 0 0 0,-1 0 0 0 0,1 0 0 0 0,-1 0 0 0 0,1-1 0 0 0,-1 1 0 0 0,1-1 0 0 0,-1 0 0 0 0,0 1 0 0 0,1-1 0 0 0,-1 0 0 0 0,0-1 0 0 0,0 1 0 0 0,1 0 0 0 0,-1-1 0 0 0,0 1 0 0 0,0-1 0 0 0,-1 1 0 0 0,1-1 0 0 0,2-2 0 0 0,6-9-1061 0 0,0 0-1 0 0,-1 0 0 0 0,0-1 0 0 0,9-20 1 0 0,-7 13-650 0 0</inkml:trace>
  <inkml:trace contextRef="#ctx0" brushRef="#br0" timeOffset="1">434 0 7832 0 0,'0'0'602'0'0,"0"8"-372"0"0,1 10 2754 0 0,1 0 0 0 0,8 33 0 0 0,2 15 2955 0 0,36 243-3799 0 0,-43-285-2145 0 0,-2-12-528 0 0,-1 0-1 0 0,7 17 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8.8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5528 0 0,'0'0'4168'0'0,"8"0"104"0"0,1 5 143 0 0,2-5 25 0 0,1 0-3512 0 0,4 0-704 0 0,-2-3-144 0 0,4 3-80 0 0,1-2 0 0 0,3 2 0 0 0,1 2 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9.2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0 175 4608 0 0,'1'0'6252'0'0,"6"2"-4375"0"0,8-5 1879 0 0,9-6-2388 0 0,-18 7-874 0 0,-1 0-318 0 0,-1-1 0 0 0,0 1 0 0 0,1-1 0 0 0,-1 0 0 0 0,0 0 0 0 0,0 0 0 0 0,-1-1 0 0 0,1 1 0 0 0,-1-1 0 0 0,0 0 0 0 0,0 0 0 0 0,3-4 0 0 0,2-7 304 0 0,0 0 0 0 0,7-18 0 0 0,-14 30-428 0 0,0 1-8 0 0,0 0 0 0 0,-1 0-1 0 0,1 0 1 0 0,-1 0-1 0 0,1 0 1 0 0,-1 0 0 0 0,0 0-1 0 0,0 0 1 0 0,0-1 0 0 0,0 1-1 0 0,0 0 1 0 0,0 0-1 0 0,-1-3 1 0 0,1 4-22 0 0,-1 0 0 0 0,1 0 0 0 0,-1 0 0 0 0,1 0 0 0 0,-1 0 0 0 0,1 0 0 0 0,-1 0 0 0 0,1 0 0 0 0,-1 0 1 0 0,0 0-1 0 0,0 1 0 0 0,0-1 0 0 0,1 0 0 0 0,-1 0 0 0 0,0 1 0 0 0,0-1 0 0 0,0 1 0 0 0,0-1 0 0 0,0 1 0 0 0,0-1 0 0 0,0 1 0 0 0,0-1 0 0 0,0 1 0 0 0,0 0 0 0 0,-2-1 0 0 0,2 2 21 0 0,0-1 1 0 0,0 0-1 0 0,0 1 0 0 0,0-1 0 0 0,1 0 0 0 0,-1 1 1 0 0,0-1-1 0 0,0 1 0 0 0,0-1 0 0 0,0 1 0 0 0,0 0 1 0 0,1-1-1 0 0,-1 1 0 0 0,0 0 0 0 0,1 0 0 0 0,-1-1 1 0 0,0 1-1 0 0,0 1 0 0 0,-11 17 548 0 0,7-8-397 0 0,1 0 0 0 0,0 0 0 0 0,1 0 0 0 0,0 0 0 0 0,-2 20-1 0 0,-1 5 16 0 0,5-30-179 0 0,0-1-1 0 0,1 1 1 0 0,0 0 0 0 0,0 0-1 0 0,0 0 1 0 0,1-1-1 0 0,0 1 1 0 0,0 0 0 0 0,2 7-1 0 0,-2-11-29 0 0,-1 0-1 0 0,1-1 0 0 0,0 1 1 0 0,0 0-1 0 0,0-1 1 0 0,0 1-1 0 0,0-1 0 0 0,0 0 1 0 0,0 1-1 0 0,0-1 0 0 0,0 0 1 0 0,1 1-1 0 0,-1-1 0 0 0,3 2 1 0 0,-3-3-20 0 0,1 1 0 0 0,-1-1 0 0 0,0 0 0 0 0,1 1-1 0 0,-1-1 1 0 0,0 0 0 0 0,1 0 0 0 0,-1 0 0 0 0,1 0 0 0 0,-1 0 0 0 0,0 0 0 0 0,1 0 0 0 0,-1-1 0 0 0,1 1 0 0 0,-1 0 0 0 0,0-1 0 0 0,1 1 0 0 0,-1-1 0 0 0,0 0 0 0 0,0 1 0 0 0,2-2 0 0 0,4-2-471 0 0,-1 0 1 0 0,0-1 0 0 0,0 0 0 0 0,8-8 0 0 0,0-3-1601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9.5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0 14744 0 0,'0'0'1334'0'0,"-6"13"-1069"0"0,15 43 4597 0 0,-7-29-4096 0 0,1 0 0 0 0,10 40-1 0 0,-9-47-500 0 0,2 4 145 0 0,-4-18-198 0 0,0-1 1 0 0,-1 1-1 0 0,1 0 1 0 0,-1 7-1 0 0,-1-12 719 0 0,5-19-64 0 0,0-26 107 0 0,-4 27-716 0 0,1-1 0 0 0,1 1 0 0 0,1 0 0 0 0,7-23-1 0 0,-6 28-124 0 0,0 0 0 0 0,12-21 0 0 0,-15 31-226 0 0,-1-1 0 0 0,1 1 1 0 0,0-1-1 0 0,0 1 1 0 0,0 0-1 0 0,0-1 0 0 0,0 1 1 0 0,1 0-1 0 0,-1 1 1 0 0,0-1-1 0 0,1 0 0 0 0,0 1 1 0 0,-1-1-1 0 0,1 1 1 0 0,0 0-1 0 0,0 0 0 0 0,-1 0 1 0 0,6-1-1 0 0,-6 2-425 0 0,-1 0 0 0 0,0 0 0 0 0,1 0 0 0 0,-1 0 1 0 0,0 0-1 0 0,1 1 0 0 0,-1-1 0 0 0,0 0 0 0 0,0 1 0 0 0,2 0 0 0 0,1 0-2227 0 0,7 2-5664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9.9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87 517 14280 0 0,'-9'-1'1027'0'0,"-4"-1"-661"0"0,13 2-231 0 0,-1 0 1 0 0,1-1-1 0 0,0 1 0 0 0,-1 0 1 0 0,1 0-1 0 0,0 0 1 0 0,-1-1-1 0 0,1 1 1 0 0,0 0-1 0 0,-1-1 1 0 0,1 1-1 0 0,0 0 1 0 0,0-1-1 0 0,-1 1 1 0 0,1 0-1 0 0,0-1 1 0 0,0 1-1 0 0,0 0 1 0 0,0-1-1 0 0,-1 1 1 0 0,1-1-1 0 0,0 1 1 0 0,0 0-1 0 0,0-1 1 0 0,0 1-1 0 0,0-1 1 0 0,0 0-1 0 0,-1-21 4249 0 0,2-21-2623 0 0,16-109 650 0 0,2-26-1693 0 0,-11 114-396 0 0,-7 60-291 0 0,-1 0 0 0 0,1 1 1 0 0,0-1-1 0 0,1 0 0 0 0,-1 1 0 0 0,1 0 1 0 0,3-7-1 0 0,-5 9-28 0 0,1 1 0 0 0,0-1 1 0 0,0 0-1 0 0,0 0 0 0 0,0 1 0 0 0,-1-1 0 0 0,1 0 1 0 0,0 1-1 0 0,0-1 0 0 0,0 1 0 0 0,0-1 1 0 0,0 1-1 0 0,0 0 0 0 0,0-1 0 0 0,1 1 0 0 0,-1 0 1 0 0,0 0-1 0 0,0 0 0 0 0,0 0 0 0 0,0 0 1 0 0,0 0-1 0 0,0 0 0 0 0,0 0 0 0 0,0 0 1 0 0,0 0-1 0 0,1 0 0 0 0,-1 1 0 0 0,0-1 0 0 0,0 1 1 0 0,0-1-1 0 0,1 1 0 0 0,8 5-3 0 0,0-1 0 0 0,-1 1 0 0 0,0 1 0 0 0,0 0 0 0 0,-1 0 0 0 0,0 1 0 0 0,0 0 0 0 0,0 0 0 0 0,-1 1 0 0 0,-1-1 0 0 0,8 14 0 0 0,-9-13-195 0 0,0 0-1 0 0,0 1 0 0 0,3 13 1 0 0,0-1-1215 0 0,-7-20 1213 0 0,-1-1-1 0 0,1 0 1 0 0,-1 1-1 0 0,0-1 0 0 0,1 0 1 0 0,-1 1-1 0 0,0-1 1 0 0,0 0-1 0 0,0 1 1 0 0,0-1-1 0 0,0 0 1 0 0,-1 1-1 0 0,1-1 0 0 0,0 0 1 0 0,-1 0-1 0 0,1 1 1 0 0,-1 0-1 0 0,-4 4-1270 0 0</inkml:trace>
  <inkml:trace contextRef="#ctx0" brushRef="#br0" timeOffset="1">13 239 4608 0 0,'-10'13'448'0'0,"10"-13"-426"0"0,0 0 1 0 0,0 1-1 0 0,-1-1 1 0 0,1 0-1 0 0,0 0 1 0 0,0 0-1 0 0,0 0 0 0 0,0 0 1 0 0,0 1-1 0 0,0-1 1 0 0,-1 0-1 0 0,1 0 1 0 0,0 0-1 0 0,0 1 1 0 0,0-1-1 0 0,0 0 1 0 0,0 0-1 0 0,0 0 0 0 0,0 1 1 0 0,0-1-1 0 0,0 0 1 0 0,0 0-1 0 0,0 0 1 0 0,0 1-1 0 0,0-1 1 0 0,0 0-1 0 0,0 0 1 0 0,0 0-1 0 0,0 1 0 0 0,0-1 1 0 0,0 0-1 0 0,0 0 1 0 0,0 0-1 0 0,0 1 1 0 0,0-1-1 0 0,0 0 1 0 0,1 0-1 0 0,2 3 2854 0 0,-1-1-1569 0 0,1 0 0 0 0,-1-1 1 0 0,1 1-1 0 0,0-1 0 0 0,-1 0 0 0 0,1 1 0 0 0,3 0 0 0 0,21 1 3035 0 0,-15-3-4562 0 0,1-1-1 0 0,18-5 1 0 0,12 0 688 0 0,29-1-1659 0 0,-23 0-5664 0 0,-24 0 238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0.6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120 1 4144 0 0,'0'0'12662'0'0,"-8"7"-9297"0"0,4-4-3004 0 0,1 0 0 0 0,0 1 0 0 0,0-1 0 0 0,0 0 0 0 0,-3 6-1 0 0,-6 6 361 0 0,2-4-403 0 0,1 0 1 0 0,0 0 0 0 0,1 1-1 0 0,1 0 1 0 0,0 0 0 0 0,0 1-1 0 0,-9 25 1 0 0,15-30-233 0 0,0-1-1 0 0,0 0 1 0 0,0 1 0 0 0,1-1-1 0 0,0 9 1 0 0,1-1 41 0 0,-1-13 81 0 0,8-5-62 0 0,-5 2-124 0 0,0-1 0 0 0,0 0 1 0 0,0 1-1 0 0,0-2 0 0 0,0 1 1 0 0,-1 0-1 0 0,1 0 0 0 0,-1-1 1 0 0,0 1-1 0 0,0-1 1 0 0,0 0-1 0 0,0 0 0 0 0,0 0 1 0 0,0 0-1 0 0,1-3 0 0 0,2-7 100 0 0,0 0 0 0 0,4-20 0 0 0,-2 9 201 0 0,0 5 270 0 0,-6 18-5 0 0,1 9-369 0 0,7 31-47 0 0,-7-28-115 0 0,0-1 0 0 0,1 0 0 0 0,7 17 0 0 0,-10-26-101 0 0,1 1 0 0 0,-1-1 0 0 0,1 0-1 0 0,0 0 1 0 0,0 1 0 0 0,-1-1 0 0 0,1 0 0 0 0,0 0 0 0 0,0 0 0 0 0,0 0-1 0 0,0 0 1 0 0,1 0 0 0 0,-1-1 0 0 0,0 1 0 0 0,0 0 0 0 0,0 0-1 0 0,1-1 1 0 0,-1 1 0 0 0,0-1 0 0 0,1 1 0 0 0,1-1 0 0 0,-1 1-140 0 0,1-1 0 0 0,-1 0 0 0 0,1 0-1 0 0,-1-1 1 0 0,1 1 0 0 0,-1-1 0 0 0,0 1 0 0 0,1-1 0 0 0,-1 0 0 0 0,0 1 0 0 0,4-3 0 0 0,3-2-594 0 0,-1 0-1 0 0,1-1 1 0 0,-1 0 0 0 0,14-14-1 0 0,-14 13-78 0 0,68-73-4940 0 0,-72 75 5452 0 0,0 0 1 0 0,-1 0-1 0 0,0-1 1 0 0,4-6-1 0 0,-7 11 415 0 0,1 0-1 0 0,-1 0 0 0 0,1 0 0 0 0,-1 0 0 0 0,0 0 1 0 0,1 0-1 0 0,-1 0 0 0 0,0-1 0 0 0,0 1 0 0 0,1 0 1 0 0,-1 0-1 0 0,0 0 0 0 0,0 0 0 0 0,0 0 0 0 0,-1 0 1 0 0,1 0-1 0 0,0 0 0 0 0,0-1 0 0 0,-1 1 0 0 0,1 0 1 0 0,0 0-1 0 0,-1 0 0 0 0,1 0 0 0 0,-1 0 1 0 0,1 0-1 0 0,-1 0 0 0 0,0 0 0 0 0,1 1 0 0 0,-1-1 1 0 0,0 0-1 0 0,0 0 0 0 0,0 0 0 0 0,-1 0 94 0 0,1 0 0 0 0,0 1 0 0 0,0-1 1 0 0,0 1-1 0 0,0 0 0 0 0,0-1 0 0 0,0 1 0 0 0,-1 0 0 0 0,1 0 0 0 0,0-1 0 0 0,0 1 0 0 0,0 0 0 0 0,-1 0 0 0 0,1 1 1 0 0,0-1-1 0 0,0 0 0 0 0,0 0 0 0 0,-1 0 0 0 0,0 1 0 0 0,-1 0 170 0 0,0 1-1 0 0,1-1 1 0 0,-1 1 0 0 0,0-1-1 0 0,1 1 1 0 0,0 0 0 0 0,-5 3-1 0 0,2 0 126 0 0,0 1 0 0 0,1 0-1 0 0,-1-1 1 0 0,1 1 0 0 0,-6 13-1 0 0,9-17-360 0 0,0 0 0 0 0,0 0-1 0 0,0 0 1 0 0,1 1 0 0 0,-1-1 0 0 0,1 0-1 0 0,0 1 1 0 0,-1-1 0 0 0,1 0-1 0 0,0 1 1 0 0,0-1 0 0 0,0 0 0 0 0,1 1-1 0 0,-1-1 1 0 0,1 0 0 0 0,-1 1 0 0 0,1-1-1 0 0,0 0 1 0 0,0 0 0 0 0,-1 0-1 0 0,2 1 1 0 0,-1-1 0 0 0,0 0 0 0 0,3 3-1 0 0,-2-3-83 0 0,0 0 1 0 0,0 0-1 0 0,0 0 0 0 0,0 0 0 0 0,1-1 0 0 0,-1 1 0 0 0,1-1 0 0 0,-1 1 0 0 0,1-1 0 0 0,0 0 0 0 0,-1 0 0 0 0,1 0 1 0 0,0 0-1 0 0,0-1 0 0 0,0 1 0 0 0,-1-1 0 0 0,1 1 0 0 0,0-1 0 0 0,5-1 0 0 0,2 0-10 0 0,-1 0 1 0 0,0-1-1 0 0,0 0 0 0 0,0 0 1 0 0,0-1-1 0 0,0-1 0 0 0,9-4 1 0 0,4-4-618 0 0,28-22 1 0 0,-46 32 461 0 0,4-4-685 0 0,1 1 0 0 0,12-7 1 0 0,-20 12 1016 0 0,0 0-115 0 0,0 0 1 0 0,0 0 0 0 0,0 0 0 0 0,-1 0-1 0 0,1 0 1 0 0,0 0 0 0 0,0-1-1 0 0,-1 1 1 0 0,1 0 0 0 0,0-1 0 0 0,0 1-1 0 0,-1 0 1 0 0,1-1 0 0 0,0 1 0 0 0,-1-1-1 0 0,1 1 1 0 0,0-1 0 0 0,-1 1-1 0 0,1-1 1 0 0,2-5 120 0 0,-3 5-114 0 0,1 1 1 0 0,-1-1-1 0 0,1 0 1 0 0,-1 0-1 0 0,1 0 1 0 0,-1 0-1 0 0,0 0 1 0 0,0 0-1 0 0,1 0 0 0 0,-1 0 1 0 0,0 0-1 0 0,0 0 1 0 0,0 0-1 0 0,0 0 1 0 0,0 0-1 0 0,0 0 1 0 0,-1 0-1 0 0,1 0 1 0 0,0 0-1 0 0,0 0 1 0 0,-1 0-1 0 0,1 0 1 0 0,0 0-1 0 0,-2-1 0 0 0,2 2-17 0 0,0-1-12 0 0,0 1 0 0 0,0 0 0 0 0,0-1 1 0 0,-1 1-1 0 0,1-1 0 0 0,0 1 0 0 0,0 0 0 0 0,0-1 1 0 0,-1 1-1 0 0,1-1 0 0 0,0 1 0 0 0,0 0 0 0 0,-1-1 1 0 0,1 1-1 0 0,0 0 0 0 0,-1 0 0 0 0,1-1 1 0 0,-1 1-1 0 0,1 0 0 0 0,0 0 0 0 0,-1-1 0 0 0,1 1 1 0 0,-1 0-1 0 0,0 0 0 0 0,0-1 161 0 0,-10 13 388 0 0,7-8-548 0 0,1 1 0 0 0,0 0 0 0 0,0 0 0 0 0,0 0 0 0 0,0 1 0 0 0,1-1 0 0 0,0 1 0 0 0,1-1 0 0 0,-1 1 0 0 0,1 0 0 0 0,-1 8 0 0 0,0 2 64 0 0,1 0 0 0 0,1 0 0 0 0,2 17 0 0 0,-2-30-147 0 0,0 1 0 0 0,1-1 0 0 0,0 0 0 0 0,-1 0 0 0 0,1-1 0 0 0,1 1 0 0 0,-1 0-1 0 0,0 0 1 0 0,1 0 0 0 0,-1-1 0 0 0,4 5 0 0 0,-4-6 8 0 0,0 0-1 0 0,0 1 1 0 0,0-1 0 0 0,0 0-1 0 0,1-1 1 0 0,-1 1 0 0 0,0 0-1 0 0,0 0 1 0 0,1 0 0 0 0,-1-1-1 0 0,1 1 1 0 0,-1-1 0 0 0,0 1-1 0 0,1-1 1 0 0,-1 0 0 0 0,1 1-1 0 0,-1-1 1 0 0,1 0 0 0 0,-1 0-1 0 0,1 0 1 0 0,-1 0 0 0 0,1 0-1 0 0,-1 0 1 0 0,1-1-1 0 0,2 0 1 0 0,5-2-773 0 0,1-1-1 0 0,-1 0 1 0 0,0-1-1 0 0,-1 0 1 0 0,17-12 0 0 0,-5 1-1030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1.0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2 23039 0 0,'-21'-2'2507'0'0,"20"3"-2402"0"0,0 1 0 0 0,-1-1 0 0 0,1 0 0 0 0,0 0 0 0 0,0 0 0 0 0,0 1 0 0 0,0-1 0 0 0,0 1 0 0 0,0-1 0 0 0,0 0 0 0 0,0 1 0 0 0,1 0 0 0 0,-1-1 0 0 0,1 1 0 0 0,-1-1 0 0 0,1 1 0 0 0,-1 0 0 0 0,1-1 0 0 0,0 1 0 0 0,0 0 1 0 0,0 0-1 0 0,0 1 0 0 0,1 0 32 0 0,-1-1 0 0 0,1 1 1 0 0,0-1-1 0 0,0 1 0 0 0,0-1 1 0 0,0 1-1 0 0,1-1 0 0 0,-1 0 1 0 0,1 0-1 0 0,-1 0 0 0 0,1 0 1 0 0,0 0-1 0 0,0 0 0 0 0,3 2 1 0 0,2 3 20 0 0,0-2-30 0 0,0 1-1 0 0,-1 1 0 0 0,0-1 0 0 0,7 10 0 0 0,-12-14-108 0 0,0 0 0 0 0,1 0-1 0 0,-1 0 1 0 0,0 0 0 0 0,0 1 0 0 0,-1-1-1 0 0,1 0 1 0 0,0 1 0 0 0,-1-1 0 0 0,1 1-1 0 0,-1-1 1 0 0,0 1 0 0 0,0-1 0 0 0,0 0-1 0 0,0 1 1 0 0,0-1 0 0 0,-1 1 0 0 0,1-1-1 0 0,-2 5 1 0 0,-1 1-26 0 0,0-1 0 0 0,-1 0 1 0 0,0 0-1 0 0,0 0 0 0 0,0 0 0 0 0,-1-1 0 0 0,0 0 0 0 0,0 0 1 0 0,-1 0-1 0 0,1-1 0 0 0,-1 1 0 0 0,-1-1 0 0 0,1-1 1 0 0,-12 7-1 0 0,9-6-2339 0 0,1-1 0 0 0,-1 0 1 0 0,-18 5-1 0 0,8-4-7000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2.6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117 43 3224 0 0,'0'0'2064'0'0,"3"-10"5676"0"0,0-2-5779 0 0,-3 11-1616 0 0,0 0 1 0 0,0-1 0 0 0,0 1-1 0 0,0 0 1 0 0,0 0-1 0 0,0-1 1 0 0,-1 1 0 0 0,1 0-1 0 0,0-1 1 0 0,-1 1-1 0 0,1 0 1 0 0,0 0-1 0 0,-1 0 1 0 0,0-2 0 0 0,0 3-293 0 0,0 0 0 0 0,1 0 1 0 0,-1 0-1 0 0,1 0 0 0 0,-1 0 1 0 0,0 0-1 0 0,1 0 0 0 0,-1 0 1 0 0,1 0-1 0 0,-1 0 0 0 0,0 0 1 0 0,1 1-1 0 0,-1-1 0 0 0,1 0 1 0 0,-1 0-1 0 0,1 1 0 0 0,-1-1 1 0 0,1 0-1 0 0,-1 1 0 0 0,1-1 1 0 0,-1 0-1 0 0,1 1 0 0 0,-1-1 1 0 0,1 1-1 0 0,0-1 0 0 0,-1 1 1 0 0,1 0-1 0 0,-9 8 164 0 0,0 0-1 0 0,1 1 1 0 0,1 0 0 0 0,0 0-1 0 0,0 1 1 0 0,-10 21 0 0 0,7-12-93 0 0,6-12-104 0 0,1 1-1 0 0,-1 0 0 0 0,1 0 1 0 0,1 0-1 0 0,-2 12 1 0 0,-4 50 79 0 0,7-56-95 0 0,1-8 67 0 0,-1 0-1 0 0,2 0 0 0 0,-1-1 0 0 0,2 14 1 0 0,-1-19-56 0 0,-1 1 1 0 0,0-1-1 0 0,1 1 1 0 0,-1-1-1 0 0,1 1 1 0 0,-1-1-1 0 0,1 1 1 0 0,0-1 0 0 0,0 0-1 0 0,-1 1 1 0 0,1-1-1 0 0,0 0 1 0 0,0 0-1 0 0,0 0 1 0 0,0 1-1 0 0,1-1 1 0 0,-1 0-1 0 0,0 0 1 0 0,0-1 0 0 0,1 1-1 0 0,-1 0 1 0 0,0 0-1 0 0,1-1 1 0 0,-1 1-1 0 0,1 0 1 0 0,-1-1-1 0 0,3 1 1 0 0,-3-1 5 0 0,1 0-1 0 0,-1 0 1 0 0,1-1 0 0 0,-1 1 0 0 0,0 0-1 0 0,1-1 1 0 0,-1 1 0 0 0,0-1 0 0 0,0 1 0 0 0,1-1-1 0 0,-1 0 1 0 0,0 1 0 0 0,0-1 0 0 0,0 0-1 0 0,0 0 1 0 0,0 0 0 0 0,2-1 0 0 0,17-21 277 0 0,-13 15-139 0 0,0-2-102 0 0,-1 0 1 0 0,1 0 0 0 0,-2-1 0 0 0,0 0-1 0 0,0 0 1 0 0,-1 0 0 0 0,5-19 0 0 0,4-9 102 0 0,-5 14-56 0 0,-5 15 19 0 0,1 0 0 0 0,6-14 1 0 0,-8 20-56 0 0,-1 0 1 0 0,1 0 0 0 0,-1 0-1 0 0,0 0 1 0 0,1-4 0 0 0,0-4 349 0 0,-1 11 253 0 0,-1 2-519 0 0,1 7-97 0 0,0 0 0 0 0,-1-1-1 0 0,0 1 1 0 0,0 0 0 0 0,-1-1 0 0 0,0 1 0 0 0,-3 10 0 0 0,-1 9 11 0 0,4-13-59 0 0,-4 20 7 0 0,2-1-1 0 0,1 1 1 0 0,3 33-1 0 0,-1-63-71 0 0,1 0 0 0 0,0 0 0 0 0,0 0 0 0 0,0 0 0 0 0,0-1 0 0 0,1 1 0 0 0,-1 0 0 0 0,4 5 0 0 0,-4-8-47 0 0,-1-1 1 0 0,1 1 0 0 0,-1 0 0 0 0,1-1 0 0 0,-1 1 0 0 0,1 0 0 0 0,-1-1 0 0 0,1 1 0 0 0,0-1-1 0 0,-1 1 1 0 0,1-1 0 0 0,0 1 0 0 0,0-1 0 0 0,-1 1 0 0 0,1-1 0 0 0,0 0 0 0 0,0 1 0 0 0,0-1-1 0 0,-1 0 1 0 0,1 0 0 0 0,0 1 0 0 0,0-1 0 0 0,0 0 0 0 0,0 0 0 0 0,-1 0 0 0 0,1 0 0 0 0,0 0-1 0 0,0-1 1 0 0,0 1 0 0 0,0 0 0 0 0,0 0 0 0 0,-1 0 0 0 0,1-1 0 0 0,0 1 0 0 0,0 0 0 0 0,0-1-1 0 0,-1 1 1 0 0,1-1 0 0 0,0 1 0 0 0,-1-1 0 0 0,1 1 0 0 0,0-1 0 0 0,-1 0 0 0 0,2-1 0 0 0,7-7-1526 0 0,2-4-146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3.0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95 5984 0 0,'2'-11'930'0'0,"-3"-26"7547"0"0,0 18-6795 0 0,3-3 2324 0 0,-1 16-1390 0 0,-2 14-1994 0 0,-16 98 259 0 0,-5 36-933 0 0,20-122 153 0 0,1 0 0 0 0,1 26 0 0 0,0-40-117 0 0,0-1 0 0 0,1 0 0 0 0,0 0 0 0 0,0 0 0 0 0,0 0-1 0 0,1 0 1 0 0,0 0 0 0 0,-1-1 0 0 0,2 1 0 0 0,-1-1 0 0 0,0 1 0 0 0,1-1 0 0 0,0 0-1 0 0,7 8 1 0 0,-8-10 23 0 0,-1-1 0 0 0,1 0-1 0 0,0 0 1 0 0,0 0-1 0 0,0 0 1 0 0,0 0 0 0 0,0 0-1 0 0,0-1 1 0 0,1 1 0 0 0,-1-1-1 0 0,0 1 1 0 0,0-1 0 0 0,0 0-1 0 0,1 0 1 0 0,-1 0-1 0 0,4 0 1 0 0,5-2 55 0 0,0 0 1 0 0,13-4-1 0 0,1 1 53 0 0,-7 2 1118 0 0,28 2 0 0 0,-48 19-1507 0 0,1-14 326 0 0,-1 0 0 0 0,1 0 0 0 0,0 1 0 0 0,-1-1 0 0 0,0 0 0 0 0,0 0 0 0 0,0 0 0 0 0,-1-1 0 0 0,1 1 0 0 0,-1 0 0 0 0,0-1 0 0 0,0 0 0 0 0,0 0 0 0 0,0 1 0 0 0,-6 2 0 0 0,-2 2-502 0 0,-1 0-1 0 0,0-1 1 0 0,-21 9 0 0 0,30-15 175 0 0,1 0 0 0 0,-1 0 0 0 0,0 0 0 0 0,1-1 1 0 0,-1 1-1 0 0,0-1 0 0 0,-3 0 0 0 0,-6 1-6444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3.4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140 1 12440 0 0,'0'0'957'0'0,"-7"3"-586"0"0,-23 25 5430 0 0,13-15-4525 0 0,0 2 1 0 0,1 0-1 0 0,1 0 1 0 0,-15 21-1 0 0,29-35-1227 0 0,1-1 0 0 0,-1 1 0 0 0,0 0 0 0 0,1 0 0 0 0,-1 0 0 0 0,1 0 0 0 0,-1 0 0 0 0,1 0 0 0 0,-1 0 0 0 0,1 0 0 0 0,0 0 0 0 0,-1 1 0 0 0,1-1 0 0 0,0 0 0 0 0,0 0 0 0 0,0 0 0 0 0,0 0 0 0 0,0 0 0 0 0,0 0 0 0 0,0 0 0 0 0,0 1 0 0 0,0-1 0 0 0,1 0 0 0 0,-1 0 0 0 0,0 0 0 0 0,1 0 0 0 0,-1 0 0 0 0,1 0 0 0 0,-1 0 0 0 0,1 0 0 0 0,0 0 0 0 0,-1 0 0 0 0,1 0 0 0 0,0-1 0 0 0,0 1 0 0 0,-1 0 0 0 0,1 0 0 0 0,2 1 0 0 0,3 2-39 0 0,0 0 0 0 0,0 0-1 0 0,1-1 1 0 0,12 5 0 0 0,-10-4 158 0 0,3 1-74 0 0,-3-1 6 0 0,-1-1-1 0 0,0 2 1 0 0,0-1 0 0 0,8 6-1 0 0,-14-8-71 0 0,0 0-1 0 0,0 0 1 0 0,0 0-1 0 0,0 0 1 0 0,0 0-1 0 0,0 0 1 0 0,-1 1-1 0 0,1-1 1 0 0,-1 0-1 0 0,0 1 1 0 0,1 0-1 0 0,-1-1 0 0 0,0 1 1 0 0,-1-1-1 0 0,1 1 1 0 0,0 0-1 0 0,0 5 1 0 0,-1-2 17 0 0,0 0 1 0 0,0 0-1 0 0,0 1 1 0 0,-1-1-1 0 0,0 0 1 0 0,-3 11-1 0 0,3-14-89 0 0,0 0 0 0 0,0 0 0 0 0,0 0-1 0 0,-1-1 1 0 0,1 1 0 0 0,-1-1 0 0 0,0 1-1 0 0,1-1 1 0 0,-1 1 0 0 0,0-1 0 0 0,0 0 0 0 0,-1 0-1 0 0,1 0 1 0 0,0 0 0 0 0,-1-1 0 0 0,-3 3-1 0 0,6-4-4 0 0,-1 1 0 0 0,1-1-1 0 0,-1 0 1 0 0,1 0-1 0 0,-1 0 1 0 0,1 1-1 0 0,-1-1 1 0 0,1 0-1 0 0,-1 0 1 0 0,1 0-1 0 0,-1 0 1 0 0,1 0-1 0 0,-1 0 1 0 0,1 0-1 0 0,-1 0 1 0 0,1 0-1 0 0,-1 0 1 0 0,1-1-1 0 0,-1 1 1 0 0,1 0-1 0 0,-1 0 1 0 0,1 0-1 0 0,0 0 1 0 0,-1-1 0 0 0,0 1-1 0 0,-8-12-2770 0 0,3 2 1129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39.3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13 145 5064 0 0,'-12'3'16615'0'0,"244"-11"-14807"0"0,-105 8 272 0 0,-120 0-2080 0 0,-6 0 0 0 0,-1 0 0 0 0,1 0 0 0 0,-1 0 0 0 0,1 0 0 0 0,-1 0 0 0 0,1 0 0 0 0,-1 0 0 0 0,0 0 0 0 0,1-1 0 0 0,-1 1 0 0 0,1 0 0 0 0,-1 0 0 0 0,1 0 0 0 0,-1 0 0 0 0,0-1 0 0 0,1 1 0 0 0,-1 0 0 0 0,0-1 0 0 0,1 1 0 0 0,-1 0 0 0 0,0 0 0 0 0,1-1 0 0 0,-1 1 0 0 0,0-1 0 0 0,0 1 0 0 0,1 0 0 0 0,-1-1 0 0 0,0 1 0 0 0,0-1 0 0 0,0 1 0 0 0,1 0 0 0 0,-1-1 0 0 0,0 1 0 0 0,0-1 0 0 0,0 1 0 0 0,0-1 0 0 0,0 1 0 0 0,0-1 0 0 0,0 1 0 0 0,0 0 0 0 0,0-1 0 0 0,0 1 0 0 0,0-1 0 0 0,0 1 0 0 0,0-1 0 0 0,-1 1 0 0 0,1-1 0 0 0,0 1 0 0 0,0 0 0 0 0,0-1 0 0 0,-1 1 0 0 0,1-1 0 0 0,0 1 0 0 0,0 0 0 0 0,-1-1 0 0 0,1 1 0 0 0,0 0 0 0 0,-1-1 0 0 0,1 1 0 0 0,-1-1 0 0 0,-21-21 0 0 0,14 14 11 0 0,0 1-1 0 0,0-1 1 0 0,-11-7 0 0 0,-56-45 1218 0 0,156 80-413 0 0,-75-19-816 0 0,-4 0 0 0 0,0-1 0 0 0,0 0 0 0 0,0 1 0 0 0,0 0 0 0 0,0 0 0 0 0,0-1 0 0 0,0 1 0 0 0,4 3 0 0 0,-3-4 0 0 0,8 7 0 0 0,-10-6 2 0 0,0-1 0 0 0,-1 1 1 0 0,1-1-1 0 0,0 1 0 0 0,-1 0 0 0 0,1-1 0 0 0,-1 1 0 0 0,1-1 0 0 0,-1 1 1 0 0,1 0-1 0 0,-1 0 0 0 0,1-1 0 0 0,-1 1 0 0 0,1 0 0 0 0,-1 0 0 0 0,0 0 0 0 0,0-1 1 0 0,1 1-1 0 0,-1 0 0 0 0,0 0 0 0 0,0 0 0 0 0,0 0 0 0 0,0 0 0 0 0,0-1 1 0 0,0 1-1 0 0,0 0 0 0 0,0 0 0 0 0,-1 1 0 0 0,1 3 16 0 0,-1-2-1 0 0,1 0 0 0 0,0 0-1 0 0,-1 0 1 0 0,0 0 0 0 0,1-1-1 0 0,-1 1 1 0 0,0 0 0 0 0,0-1-1 0 0,-1 1 1 0 0,-1 3 0 0 0,-19 24 57 0 0,1-1-41 0 0,13-15-487 0 0,-13 19 0 0 0,18-29-476 0 0,0 0 0 0 0,-1 0 0 0 0,1-1 0 0 0,-8 7-1 0 0,4-7-4807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3.7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10592 0 0,'3'2'55'0'0,"-1"-1"-1"0"0,0 0 1 0 0,1 0 0 0 0,-1 1 0 0 0,0 0 0 0 0,0-1 0 0 0,0 1 0 0 0,0 0-1 0 0,0 0 1 0 0,0 0 0 0 0,-1 0 0 0 0,1 0 0 0 0,-1 1 0 0 0,1-1 0 0 0,-1 0-1 0 0,0 1 1 0 0,0-1 0 0 0,0 1 0 0 0,0-1 0 0 0,1 6 0 0 0,52 175 10219 0 0,-20-29-7580 0 0,15 53-1447 0 0,-40-168-3583 0 0,-9-38 992 0 0</inkml:trace>
  <inkml:trace contextRef="#ctx0" brushRef="#br0" timeOffset="1">17 366 6448 0 0,'0'0'8824'0'0,"8"-2"-4249"0"0,7 2 25 0 0,-1-3-3680 0 0,5 0-736 0 0,1 3-184 0 0,-1-2 0 0 0,1 2-552 0 0,3 0-152 0 0,0 0-24 0 0,2 0-8775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4.2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77 5984 0 0,'1'-1'9244'0'0,"4"-6"-7733"0"0,-4-4-321 0 0,0-3 1092 0 0,-1 14-2172 0 0,0-1-1 0 0,0 1 1 0 0,0 0-1 0 0,0-1 1 0 0,1 1 0 0 0,-1 0-1 0 0,0-1 1 0 0,0 1-1 0 0,0 0 1 0 0,0 0 0 0 0,1-1-1 0 0,-1 1 1 0 0,0 0-1 0 0,0 0 1 0 0,1-1 0 0 0,-1 1-1 0 0,0 0 1 0 0,0 0-1 0 0,1 0 1 0 0,-1-1 0 0 0,0 1-1 0 0,1 0 1 0 0,-1 0-1 0 0,0 0 1 0 0,0 0 0 0 0,1 0-1 0 0,-1 0 1 0 0,0-1-1 0 0,1 1 1 0 0,0 0 0 0 0,0 0 184 0 0,7 5 257 0 0,-6-2-506 0 0,0-1-1 0 0,-1 1 1 0 0,1 0 0 0 0,-1 0-1 0 0,0 0 1 0 0,1 0 0 0 0,-1 0-1 0 0,-1 0 1 0 0,1 0 0 0 0,0 0-1 0 0,-1 0 1 0 0,0 0 0 0 0,0 0-1 0 0,0 5 1 0 0,1 3 36 0 0,0 8-4 0 0,-1 0 0 0 0,-1-1 0 0 0,-6 32 0 0 0,0 3 17 0 0,7-44-96 0 0,0-7 3 0 0,0-1 1 0 0,0 0-1 0 0,0 0 1 0 0,0 1-1 0 0,0-1 0 0 0,0 0 1 0 0,-1 1-1 0 0,1-1 1 0 0,0 0-1 0 0,-2 2 1 0 0,2-2 62 0 0,0-16-64 0 0,1-2 120 0 0,1 0 1 0 0,1 0-1 0 0,1 0 1 0 0,1 0-1 0 0,0 1 1 0 0,1-1 0 0 0,0 1-1 0 0,10-17 1 0 0,-11 24-184 0 0,0 0 0 0 0,0 0 0 0 0,1 1 0 0 0,0-1 0 0 0,1 1 0 0 0,0 0 0 0 0,0 1 0 0 0,1 0 0 0 0,0 0 0 0 0,0 0 0 0 0,10-5 0 0 0,-16 11-256 0 0,0 0 0 0 0,0 1-1 0 0,1-1 1 0 0,-1 0 0 0 0,0 1 0 0 0,1 0 0 0 0,-1-1 0 0 0,1 1 0 0 0,-1 0 0 0 0,0 0-1 0 0,1 1 1 0 0,-1-1 0 0 0,0 0 0 0 0,1 1 0 0 0,-1-1 0 0 0,3 2 0 0 0,6 1-2031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4.6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0 13792 0 0,'-4'2'133'0'0,"0"0"1"0"0,1 1-1 0 0,-1-1 1 0 0,1 1-1 0 0,0 0 1 0 0,-1 0 0 0 0,1 0-1 0 0,1 0 1 0 0,-1 0-1 0 0,-3 5 1 0 0,-2 5 157 0 0,-10 21 1 0 0,9-17 599 0 0,6-11-452 0 0,1 0-1 0 0,-1 0 0 0 0,1 0 0 0 0,0 1 0 0 0,1-1 0 0 0,-1 1 1 0 0,0 12-1 0 0,2-17 120 0 0,1-2-72 0 0,1 0-461 0 0,-1 1 0 0 0,0-1 0 0 0,0 0 0 0 0,0 0 0 0 0,0 0 0 0 0,0 0 0 0 0,1 0 0 0 0,-1 0 0 0 0,0 0 0 0 0,0 0 0 0 0,0 0 0 0 0,0 0 0 0 0,1-1 0 0 0,-1 1 1 0 0,0 0-1 0 0,0-1 0 0 0,0 1 0 0 0,0-1 0 0 0,0 1 0 0 0,0-1 0 0 0,0 0 0 0 0,0 1 0 0 0,0-1 0 0 0,0 0 0 0 0,0-1 0 0 0,2-1 124 0 0,0 0-1 0 0,-1-1 0 0 0,0 1 1 0 0,4-8-1 0 0,-4 7-68 0 0,6-11 360 0 0,0-2 0 0 0,-2 1 1 0 0,0 0-1 0 0,7-32 1913 0 0,-12 51-1277 0 0,2 9-650 0 0,0 18-969 0 0,-2-11 492 0 0,0 1 1 0 0,7 33-1 0 0,-8-50 17 0 0,1-1-1 0 0,0 1 0 0 0,-1-1 1 0 0,1 1-1 0 0,0-1 1 0 0,1 0-1 0 0,-1 1 1 0 0,0-1-1 0 0,1 0 0 0 0,-1 0 1 0 0,1 0-1 0 0,0 0 1 0 0,0 0-1 0 0,0 0 1 0 0,0-1-1 0 0,0 1 0 0 0,0-1 1 0 0,0 1-1 0 0,0-1 1 0 0,0 0-1 0 0,1 0 0 0 0,3 2 1 0 0,-3-2-201 0 0,0-1 0 0 0,0 1 0 0 0,1 0 0 0 0,-1-1 0 0 0,1 0 0 0 0,-1 0 0 0 0,0 0 0 0 0,1 0 0 0 0,-1 0 1 0 0,1-1-1 0 0,-1 1 0 0 0,0-1 0 0 0,0 0 0 0 0,1 0 0 0 0,-1 0 0 0 0,5-3 0 0 0,9-7-2484 0 0,2-3-4788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4.9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50 248 5528 0 0,'-16'20'745'0'0,"13"-16"380"0"0,0-1 1 0 0,0 1 0 0 0,0 0-1 0 0,0 0 1 0 0,1 0 0 0 0,0 0-1 0 0,0 1 1 0 0,-3 6-1 0 0,3-2 517 0 0,0 1-1 0 0,0-1 0 0 0,0 17 0 0 0,2-15-1214 0 0,1 1 0 0 0,0 0 0 0 0,1-1 0 0 0,5 21 0 0 0,-7-29-403 0 0,1-1 0 0 0,0 1 0 0 0,0-1-1 0 0,0 0 1 0 0,1 1 0 0 0,-1-1 0 0 0,0 0 0 0 0,1 0-1 0 0,-1 1 1 0 0,1-1 0 0 0,0 0 0 0 0,0-1-1 0 0,0 1 1 0 0,0 0 0 0 0,0-1 0 0 0,0 1 0 0 0,0-1-1 0 0,1 1 1 0 0,-1-1 0 0 0,0 0 0 0 0,1 0-1 0 0,-1 0 1 0 0,1 0 0 0 0,0-1 0 0 0,-1 1 0 0 0,1-1-1 0 0,-1 1 1 0 0,1-1 0 0 0,0 0 0 0 0,-1 0-1 0 0,1 0 1 0 0,0 0 0 0 0,-1-1 0 0 0,1 1 0 0 0,-1-1-1 0 0,1 0 1 0 0,-1 1 0 0 0,1-1 0 0 0,-1 0 0 0 0,1-1-1 0 0,-1 1 1 0 0,3-2 0 0 0,6-3-499 0 0,-1 0-1 0 0,0-1 1 0 0,0-1 0 0 0,0 1-1 0 0,9-11 1 0 0,3-7-920 0 0</inkml:trace>
  <inkml:trace contextRef="#ctx0" brushRef="#br0" timeOffset="1">393 1 23039 0 0,'-1'0'64'0'0,"0"1"-1"0"0,0 0 0 0 0,0-1 1 0 0,0 1-1 0 0,0 0 1 0 0,0 0-1 0 0,0 0 0 0 0,0 0 1 0 0,0 0-1 0 0,0 0 0 0 0,0 0 1 0 0,1 0-1 0 0,-1 0 1 0 0,1 0-1 0 0,-1 1 0 0 0,1-1 1 0 0,-1 0-1 0 0,1 0 0 0 0,-1 1 1 0 0,1-1-1 0 0,0 2 1 0 0,-5 32 1014 0 0,5-32-1055 0 0,0 156 1515 0 0,3-108-1161 0 0,-1-18-293 0 0,9 42 0 0 0,-3-27-87 0 0,-3-23-423 0 0,-3-16-927 0 0,0-1 0 0 0,1 19 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5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40 6448 0 0,'2'0'8849'0'0,"19"-5"-906"0"0,2-2-5619 0 0,21-6-2289 0 0,-14 7-237 0 0,44-2-1 0 0,-52 8-1616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6.4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241 13 10536 0 0,'0'0'481'0'0,"-5"-8"182"0"0,2 7-373 0 0,1 0 1 0 0,-1 0 0 0 0,0 1-1 0 0,1-1 1 0 0,-1 1-1 0 0,0 0 1 0 0,0 0 0 0 0,1 0-1 0 0,-1 0 1 0 0,0 0-1 0 0,0 1 1 0 0,-2 0 0 0 0,-34 11 2640 0 0,39-12-2914 0 0,-12 5 544 0 0,0 1-1 0 0,0 0 1 0 0,1 1 0 0 0,0 0-1 0 0,0 0 1 0 0,-17 16-1 0 0,22-18-324 0 0,0 1-1 0 0,1 0 1 0 0,-1 0-1 0 0,1 1 1 0 0,1 0-1 0 0,-1 0 1 0 0,1 0-1 0 0,0 0 1 0 0,0 1 0 0 0,1-1-1 0 0,-4 16 1 0 0,6-20-210 0 0,1-1 1 0 0,-1 0 0 0 0,1 0 0 0 0,0 1 0 0 0,0-1 0 0 0,0 0 0 0 0,0 1 0 0 0,0-1 0 0 0,0 0-1 0 0,1 0 1 0 0,-1 1 0 0 0,1-1 0 0 0,-1 0 0 0 0,1 0 0 0 0,0 0 0 0 0,0 1 0 0 0,0-1 0 0 0,0 0-1 0 0,0 0 1 0 0,1-1 0 0 0,-1 1 0 0 0,1 0 0 0 0,2 3 0 0 0,0-3-22 0 0,-1 0 0 0 0,0 0 0 0 0,1 0 0 0 0,-1 0 1 0 0,1-1-1 0 0,-1 1 0 0 0,1-1 0 0 0,0 0 0 0 0,-1 0 0 0 0,1-1 0 0 0,0 1 1 0 0,0-1-1 0 0,7 0 0 0 0,1 0-213 0 0,-1-1 1 0 0,1-1 0 0 0,0 0-1 0 0,0-1 1 0 0,-1 0-1 0 0,1-1 1 0 0,-1 0-1 0 0,0-1 1 0 0,0 0 0 0 0,-1 0-1 0 0,18-13 1 0 0,-4-2-1051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6.8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 14280 0 0,'0'0'1297'0'0,"0"8"572"0"0,-2 62 5047 0 0,0-40-6328 0 0,-7 137-199 0 0,7-130-385 0 0,1 6 64 0 0,3 45 0 0 0,0-66 14 0 0,-1-8-261 0 0,0-1 0 0 0,4 17 0 0 0,-3-25-158 0 0,-1-1-1 0 0,1 1 0 0 0,0 0 0 0 0,0-1 0 0 0,0 1 0 0 0,1-1 1 0 0,0 1-1 0 0,0-1 0 0 0,5 5 0 0 0,3 2-1037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7.2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1 4608 0 0,'-9'1'475'0'0,"6"0"137"0"0,0 0 0 0 0,0 1 0 0 0,0 0 0 0 0,0-1 0 0 0,0 1 0 0 0,0 0 0 0 0,1 1 0 0 0,-1-1 0 0 0,0 0 0 0 0,1 1 0 0 0,0-1 0 0 0,0 1 0 0 0,-3 4 0 0 0,-11 21 4889 0 0,8-10-5456 0 0,5-11 119 0 0,1 0-1 0 0,0-1 1 0 0,0 1 0 0 0,1 0 0 0 0,0 0 0 0 0,0 0 0 0 0,1 0 0 0 0,0 0-1 0 0,1 11 1 0 0,-1-14-113 0 0,1 0 0 0 0,0 0 0 0 0,-1-1 0 0 0,1 1 0 0 0,1 0 0 0 0,-1-1 0 0 0,0 1 0 0 0,1-1 0 0 0,0 1 0 0 0,0-1 0 0 0,0 1 0 0 0,0-1 0 0 0,0 0 0 0 0,1 0 0 0 0,-1 0-1 0 0,1-1 1 0 0,0 1 0 0 0,4 3 0 0 0,-6-6-9 0 0,0 1 0 0 0,0-1 0 0 0,0 0 0 0 0,0 1 0 0 0,0-1-1 0 0,0 0 1 0 0,0 0 0 0 0,0 0 0 0 0,0 1 0 0 0,0-1 0 0 0,0 0 0 0 0,0 0-1 0 0,0-1 1 0 0,0 1 0 0 0,0 0 0 0 0,0 0 0 0 0,0 0 0 0 0,0-1-1 0 0,0 1 1 0 0,0 0 0 0 0,-1-1 0 0 0,1 1 0 0 0,0-1 0 0 0,0 1 0 0 0,0-1-1 0 0,0 0 1 0 0,0 0 0 0 0,1-1 6 0 0,1 0 0 0 0,-1 0 0 0 0,0 0 0 0 0,-1 0 0 0 0,1 0 0 0 0,0 0 0 0 0,1-4 0 0 0,25-60 2510 0 0,-26 63-2115 0 0,-1 0 0 0 0,0-1 0 0 0,1 1 0 0 0,-1-1 0 0 0,1-6 0 0 0,5 40-171 0 0,-5-25-264 0 0,0 1-228 0 0,-1 0 141 0 0,1-1 1 0 0,1 1 0 0 0,-1 0-1 0 0,4 6 1 0 0,6 0-2702 0 0,-10-11 2061 0 0,-1 0 0 0 0,1 0 0 0 0,-1 0 0 0 0,1-1-1 0 0,-1 1 1 0 0,1-1 0 0 0,0 1 0 0 0,-1-1 0 0 0,4 0-1 0 0,6 1-7167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7.5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0 18111 0 0,'-14'6'1928'0'0,"8"-2"-1628"0"0,0 0 0 0 0,0 0-1 0 0,0 1 1 0 0,1-1-1 0 0,-1 1 1 0 0,1 1-1 0 0,1-1 1 0 0,-1 1 0 0 0,1 0-1 0 0,0 0 1 0 0,0 0-1 0 0,-3 7 1 0 0,6-10-175 0 0,-1 1 0 0 0,1-1 0 0 0,0 0 0 0 0,0 1 0 0 0,0-1 0 0 0,0 1 0 0 0,1 0 0 0 0,-1-1 0 0 0,1 5 0 0 0,0-6-79 0 0,0 0 0 0 0,0 0 0 0 0,1 0 0 0 0,-1 0-1 0 0,1-1 1 0 0,-1 1 0 0 0,1 0 0 0 0,-1 0-1 0 0,1 0 1 0 0,0 0 0 0 0,0 0 0 0 0,0-1 0 0 0,0 1-1 0 0,0 0 1 0 0,1-1 0 0 0,-1 1 0 0 0,3 1 0 0 0,10 10 666 0 0,-4-4-266 0 0,0-1 0 0 0,1 0 0 0 0,16 9-1 0 0,-23-14-345 0 0,1 0-1 0 0,0 0 0 0 0,-1 1 0 0 0,0-1 1 0 0,0 1-1 0 0,0 0 0 0 0,0 0 0 0 0,-1 0 0 0 0,1 0 1 0 0,2 6-1 0 0,-5-10-88 0 0,-1 1-52 0 0,0-1 0 0 0,0 1 0 0 0,0-1 0 0 0,0 0 0 0 0,1 1 0 0 0,-1-1 0 0 0,0 1 0 0 0,0-1 0 0 0,0 0 0 0 0,0 1 0 0 0,0-1 0 0 0,0 1 0 0 0,0-1 0 0 0,0 1 0 0 0,0-1 0 0 0,0 0 0 0 0,-1 1 0 0 0,1-1 0 0 0,0 1 0 0 0,0-1 0 0 0,0 0 0 0 0,0 1 0 0 0,-1-1 0 0 0,1 1 0 0 0,0-1 0 0 0,0 0 0 0 0,-1 1 0 0 0,1-1 0 0 0,0 0 0 0 0,-1 1 0 0 0,1-1 0 0 0,0 0 0 0 0,-1 0 0 0 0,1 1 0 0 0,0-1 0 0 0,-1 0 0 0 0,1 0 0 0 0,0 0 0 0 0,-1 0 0 0 0,1 1 0 0 0,-1-1 0 0 0,1 0 0 0 0,0 0 0 0 0,-1 0 0 0 0,1 0 0 0 0,-1 0 0 0 0,1 0 0 0 0,-1 0 0 0 0,1 0 0 0 0,0 0 0 0 0,-1 0 0 0 0,1 0 0 0 0,-1 0 0 0 0,1-1 0 0 0,-1 1 0 0 0,0 0 0 0 0,1-1-196 0 0,-1 1 0 0 0,0 0 0 0 0,1-1 0 0 0,-1 1 0 0 0,1-1 0 0 0,-1 1 0 0 0,1-1 0 0 0,-1 1 0 0 0,1-1 0 0 0,-1 0 0 0 0,1 1 0 0 0,0-1 0 0 0,-1 1 0 0 0,1-1 0 0 0,-1-1 0 0 0,-2-5-1930 0 0</inkml:trace>
  <inkml:trace contextRef="#ctx0" brushRef="#br0" timeOffset="1">342 0 21191 0 0,'0'0'480'0'0,"-15"13"1348"0"0,12-10-1616 0 0,0 1-1 0 0,0-1 0 0 0,0 0 1 0 0,0 1-1 0 0,1 0 0 0 0,-1 0 1 0 0,1 0-1 0 0,-3 7 1 0 0,4-9-85 0 0,0-1 1 0 0,1 1 0 0 0,-1 0 0 0 0,1-1 0 0 0,-1 1-1 0 0,1 0 1 0 0,0 0 0 0 0,0-1 0 0 0,0 1 0 0 0,0 0-1 0 0,0 0 1 0 0,0 0 0 0 0,0-1 0 0 0,0 1 0 0 0,1 0-1 0 0,-1-1 1 0 0,1 1 0 0 0,0 0 0 0 0,-1-1 0 0 0,1 1-1 0 0,0 0 1 0 0,0-1 0 0 0,0 1 0 0 0,0-1 0 0 0,1 2-1 0 0,10 13 506 0 0,-10-13-608 0 0,-1-1 1 0 0,1 0-1 0 0,-1 1 1 0 0,1-1 0 0 0,0 0-1 0 0,-1 0 1 0 0,1-1-1 0 0,0 1 1 0 0,5 3-1 0 0,3 1 188 0 0,0 1 0 0 0,-1 0-1 0 0,17 16 1 0 0,-23-20-184 0 0,0 0 0 0 0,0 0 0 0 0,-1 0 0 0 0,1 0-1 0 0,-1 1 1 0 0,0-1 0 0 0,0 1 0 0 0,0-1 0 0 0,0 1 0 0 0,-1 0 0 0 0,0 0 0 0 0,0 0 0 0 0,0 0 0 0 0,0 0 0 0 0,0 4 0 0 0,-1-4-11 0 0,0-1 0 0 0,-1 0 0 0 0,0 0 0 0 0,1 0 0 0 0,-1 0 1 0 0,-1 0-1 0 0,1 0 0 0 0,0-1 0 0 0,-1 1 0 0 0,1 0 0 0 0,-1-1 1 0 0,0 1-1 0 0,0-1 0 0 0,0 1 0 0 0,0-1 0 0 0,0 0 0 0 0,0 0 0 0 0,-1 0 1 0 0,1 0-1 0 0,-1 0 0 0 0,0 0 0 0 0,1-1 0 0 0,-1 1 0 0 0,0-1 1 0 0,-4 1-1 0 0,6-1-130 0 0,-1-1-1 0 0,0 0 1 0 0,0 0 0 0 0,1 1 0 0 0,-1-1-1 0 0,0-1 1 0 0,0 1 0 0 0,1 0 0 0 0,-1 0 0 0 0,0-1-1 0 0,0 1 1 0 0,1 0 0 0 0,-1-1 0 0 0,-3-1 0 0 0,5 2-48 0 0,-1-1 1 0 0,0 1 0 0 0,0 0 0 0 0,1-1 0 0 0,-1 1 0 0 0,1-1-1 0 0,-1 1 1 0 0,0-1 0 0 0,1 1 0 0 0,-1-1 0 0 0,1 0 0 0 0,-1 1-1 0 0,1-1 1 0 0,0 1 0 0 0,-1-1 0 0 0,1 0 0 0 0,0 1 0 0 0,-1-1-1 0 0,1 0 1 0 0,0 0 0 0 0,0 1 0 0 0,-1-1 0 0 0,1 0 0 0 0,0 0-1 0 0,0 1 1 0 0,0-1 0 0 0,0 0 0 0 0,0 0 0 0 0,0 1 0 0 0,0-1-1 0 0,0 0 1 0 0,1 0 0 0 0,-1 1 0 0 0,0-1 0 0 0,1-1 0 0 0,3-8-1893 0 0,-1 0-26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7.9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62 15664 0 0,'5'0'465'0'0,"0"-1"0"0"0,1 1 0 0 0,-1-1 1 0 0,-1 0-1 0 0,1 0 0 0 0,0 0 0 0 0,7-3 1 0 0,-10 3-130 0 0,1 0 0 0 0,-1-1 0 0 0,0 1 0 0 0,0 0 0 0 0,0-1 1 0 0,0 1-1 0 0,0-1 0 0 0,-1 1 0 0 0,1-1 0 0 0,0 0 0 0 0,-1 0 1 0 0,1 0-1 0 0,-1 0 0 0 0,0 0 0 0 0,1 0 0 0 0,-1 0 0 0 0,1-4 1 0 0,-2 6-301 0 0,0-1 0 0 0,0 1 0 0 0,1-1 0 0 0,-1 0 0 0 0,0 1 0 0 0,0-1 0 0 0,0 1 1 0 0,0-1-1 0 0,0 1 0 0 0,0-1 0 0 0,0 1 0 0 0,0-1 0 0 0,-1 1 0 0 0,1-1 0 0 0,0 1 1 0 0,0-1-1 0 0,0 1 0 0 0,0-1 0 0 0,-1 1 0 0 0,1-1 0 0 0,0 1 0 0 0,-1 0 0 0 0,1-1 0 0 0,0 1 1 0 0,-1-1-1 0 0,1 1 0 0 0,0 0 0 0 0,-1-1 0 0 0,1 1 0 0 0,-1 0 0 0 0,1-1 0 0 0,0 1 1 0 0,-1 0-1 0 0,1 0 0 0 0,-1-1 0 0 0,1 1 0 0 0,-1 0 0 0 0,0 0 0 0 0,-1-1 35 0 0,0 1 0 0 0,1-1-1 0 0,-1 1 1 0 0,0 0 0 0 0,1 0 0 0 0,-1 0-1 0 0,0 0 1 0 0,0 0 0 0 0,1 0-1 0 0,-4 1 1 0 0,0 1-3 0 0,0 0-1 0 0,1 1 0 0 0,-1 0 1 0 0,0-1-1 0 0,1 2 1 0 0,-1-1-1 0 0,1 0 0 0 0,0 1 1 0 0,0 0-1 0 0,1 0 1 0 0,-1 0-1 0 0,1 0 1 0 0,0 1-1 0 0,-5 8 0 0 0,3-4-47 0 0,0 1 1 0 0,1-1-1 0 0,1 1 0 0 0,0 0 0 0 0,0-1 0 0 0,-3 21 0 0 0,6-28-29 0 0,-1 0 1 0 0,1-1-1 0 0,0 1 1 0 0,0-1-1 0 0,0 1 0 0 0,0-1 1 0 0,0 1-1 0 0,0-1 0 0 0,0 1 1 0 0,1-1-1 0 0,-1 1 1 0 0,0-1-1 0 0,1 1 0 0 0,0-1 1 0 0,-1 1-1 0 0,1-1 0 0 0,0 0 1 0 0,-1 1-1 0 0,1-1 1 0 0,0 0-1 0 0,0 1 0 0 0,0-1 1 0 0,0 0-1 0 0,0 0 0 0 0,0 0 1 0 0,1 0-1 0 0,-1 0 1 0 0,0 0-1 0 0,2 0 0 0 0,0 0-231 0 0,-1 0-1 0 0,1 0 0 0 0,0-1 0 0 0,0 0 1 0 0,-1 1-1 0 0,1-1 0 0 0,0 0 0 0 0,-1-1 1 0 0,1 1-1 0 0,0 0 0 0 0,0-1 1 0 0,-1 1-1 0 0,1-1 0 0 0,-1 0 0 0 0,5-2 1 0 0,13-5-5959 0 0,-1-1-1771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39.7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1 15664 0 0,'0'0'1571'0'0,"-12"3"-1352"0"0,6 3 266 0 0,0 0 0 0 0,0 0 0 0 0,1 0 0 0 0,-1 1 1 0 0,1 0-1 0 0,1 0 0 0 0,-1 0 0 0 0,1 1 0 0 0,-3 8 0 0 0,-8 13 709 0 0,12-26-1009 0 0,1 1-1 0 0,1 0 0 0 0,-1 0 1 0 0,0 0-1 0 0,1 0 1 0 0,0 0-1 0 0,0 0 0 0 0,0 0 1 0 0,0 8-1 0 0,2-12-173 0 0,-1 1 0 0 0,1-1 0 0 0,0 0 0 0 0,0 1 0 0 0,-1-1-1 0 0,1 0 1 0 0,0 0 0 0 0,0 1 0 0 0,-1-1 0 0 0,1 0 0 0 0,0 0 0 0 0,0 0 0 0 0,0 0-1 0 0,-1 0 1 0 0,1 0 0 0 0,0 0 0 0 0,0-1 0 0 0,-1 1 0 0 0,1 0 0 0 0,1-1 0 0 0,14-2 95 0 0,16-5 427 0 0,-9 1-2650 0 0,-7 5-4416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8.2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130 0 10592 0 0,'0'0'818'0'0,"-23"14"13740"0"0,19-10-13711 0 0,3-4-769 0 0,1 0-1 0 0,0 1 0 0 0,0-1 1 0 0,-1 0-1 0 0,1 1 1 0 0,0-1-1 0 0,0 1 0 0 0,0-1 1 0 0,-1 0-1 0 0,1 1 1 0 0,0-1-1 0 0,0 1 1 0 0,0-1-1 0 0,0 1 0 0 0,0-1 1 0 0,0 0-1 0 0,0 1 1 0 0,0-1-1 0 0,0 1 0 0 0,0-1 1 0 0,0 1-1 0 0,0-1 1 0 0,0 1-1 0 0,0-1 0 0 0,1 0 1 0 0,-1 1-1 0 0,0-1 1 0 0,0 1-1 0 0,1 0 0 0 0,4 11 641 0 0,5 0-377 0 0,-5-7-121 0 0,-1 1 1 0 0,1 0-1 0 0,5 10 0 0 0,-9-13-172 0 0,0 0-1 0 0,0 0 1 0 0,0 0-1 0 0,0 0 1 0 0,0 0-1 0 0,-1 0 1 0 0,1 0-1 0 0,-1 0 1 0 0,0 0-1 0 0,0 0 1 0 0,0 0 0 0 0,-1 4-1 0 0,0 1-53 0 0,-1 0 0 0 0,0 0 0 0 0,0 0 0 0 0,-1 0 0 0 0,0-1 0 0 0,0 1 0 0 0,0-1 0 0 0,-1 1 0 0 0,-1-1 0 0 0,1 0-1 0 0,-1-1 1 0 0,0 1 0 0 0,0-1 0 0 0,-1 0 0 0 0,-10 8 0 0 0,9-9-1529 0 0,1 0 0 0 0,-2-1 0 0 0,1 0 0 0 0,0 0-1 0 0,-14 5 1 0 0,0-3-8092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48.8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79 3224 0 0,'-1'-1'-38'0'0,"1"1"-1"0"0,-1-1 1 0 0,1 1 0 0 0,-1-1-1 0 0,1 1 1 0 0,-1-1 0 0 0,-20-6 17679 0 0,39 0-16319 0 0,28-5 0 0 0,8-4-397 0 0,-24 7-1155 0 0,56-12 0 0 0,-72 18-1013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49.4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314 1 13360 0 0,'-4'1'365'0'0,"0"1"0"0"0,1 0 0 0 0,-1 0 0 0 0,0 0 0 0 0,1 0 0 0 0,-1 0 0 0 0,1 1 0 0 0,0 0 0 0 0,0-1 0 0 0,0 1 0 0 0,0 1 1 0 0,0-1-1 0 0,1 0 0 0 0,-1 0 0 0 0,1 1 0 0 0,0 0 0 0 0,0-1 0 0 0,0 1 0 0 0,1 0 0 0 0,-1 0 0 0 0,0 4 0 0 0,-3 11 411 0 0,3-13-525 0 0,0 0 0 0 0,0 1 0 0 0,1-1 0 0 0,-1 13 0 0 0,-4 100 590 0 0,2-48-486 0 0,-2 60 136 0 0,11 131-1 0 0,-5 61 801 0 0,-4-195-1164 0 0,-19 200-39 0 0,-19 0 320 0 0,-8 72 145 0 0,38-259-505 0 0,-9 84 21 0 0,9-79-69 0 0,4-40 0 0 0,-15 226 45 0 0,12-146-26 0 0,5 164-19 0 0,6-249 0 0 0,1 42 16 0 0,-2 159 32 0 0,-1-229-43 0 0,-10 453 118 0 0,13-488-3 0 0,10 61 0 0 0,-10-93-11 0 0,0 1-1 0 0,1-1 1 0 0,0 1 0 0 0,0-1-1 0 0,0 0 1 0 0,1 0 0 0 0,0 0-1 0 0,6 8 1 0 0,-8-11-54 0 0,1-1-1 0 0,0 0 1 0 0,0 1 0 0 0,0-1 0 0 0,0 0 0 0 0,1 0-1 0 0,-1 0 1 0 0,1 0 0 0 0,-1-1 0 0 0,1 1-1 0 0,-1-1 1 0 0,1 1 0 0 0,0-1 0 0 0,0 0-1 0 0,0 0 1 0 0,0 0 0 0 0,0-1 0 0 0,0 1 0 0 0,0 0-1 0 0,4-1 1 0 0,20-1 27 0 0,0 2 1 0 0,1 1-1 0 0,-1 1 1 0 0,40 10-1 0 0,-62-12-201 0 0,0 1 0 0 0,0 0 0 0 0,0 1 0 0 0,0-1 0 0 0,7 6 0 0 0,7 11-3741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0.5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121 115 1840 0 0,'-13'-15'12456'0'0,"13"14"-12258"0"0,0 0 1 0 0,-1 0-1 0 0,1 0 1 0 0,0 0 0 0 0,-1 0-1 0 0,1 0 1 0 0,0 0 0 0 0,-1 0-1 0 0,1 0 1 0 0,-1 0-1 0 0,1 1 1 0 0,-1-1 0 0 0,0 0-1 0 0,1 0 1 0 0,-1 0 0 0 0,0 1-1 0 0,1-1 1 0 0,-1 0-1 0 0,0 1 1 0 0,0-1 0 0 0,0 1-1 0 0,0-1 1 0 0,0 1 0 0 0,0-1-1 0 0,0 1 1 0 0,0-1-1 0 0,0 1 1 0 0,-1 0 0 0 0,-2-2 167 0 0,3 2-295 0 0,0 0-1 0 0,-1 0 0 0 0,1 0 1 0 0,0 0-1 0 0,0 0 1 0 0,-1 1-1 0 0,1-1 1 0 0,0 0-1 0 0,0 1 1 0 0,0-1-1 0 0,-1 1 1 0 0,1-1-1 0 0,0 1 1 0 0,0-1-1 0 0,-2 2 1 0 0,-15 12 477 0 0,14-10-518 0 0,1 0-1 0 0,-1 0 1 0 0,1 1 0 0 0,0-1-1 0 0,0 1 1 0 0,0-1 0 0 0,1 1-1 0 0,0 0 1 0 0,0 0-1 0 0,0 0 1 0 0,-2 8 0 0 0,1 5 82 0 0,1-1 0 0 0,-1 21 0 0 0,2-21-95 0 0,1-5 20 0 0,0 0 0 0 0,1 0-1 0 0,0 0 1 0 0,1 0 0 0 0,1-1-1 0 0,0 1 1 0 0,0 0 0 0 0,1-1-1 0 0,1 0 1 0 0,0 0 0 0 0,8 13-1 0 0,-11-19 27 0 0,1-1 0 0 0,0 0 0 0 0,0 0 0 0 0,1-1 0 0 0,-1 1 0 0 0,1-1 0 0 0,0 0 0 0 0,0 0 0 0 0,0 0 0 0 0,0 0 0 0 0,0 0 0 0 0,1-1 0 0 0,6 3 0 0 0,-9-4-17 0 0,1-1 1 0 0,0 1-1 0 0,-1-1 1 0 0,1 1-1 0 0,0-1 0 0 0,0 0 1 0 0,0 0-1 0 0,-1 0 1 0 0,1 0-1 0 0,0 0 0 0 0,0-1 1 0 0,-1 1-1 0 0,1-1 1 0 0,0 0-1 0 0,-1 0 0 0 0,1 0 1 0 0,0 0-1 0 0,-1 0 0 0 0,0 0 1 0 0,1-1-1 0 0,-1 1 1 0 0,0-1-1 0 0,1 0 0 0 0,-1 0 1 0 0,3-3-1 0 0,5-7 116 0 0,-1 0 0 0 0,-1 0 0 0 0,0 0 0 0 0,-1-1 0 0 0,0-1 0 0 0,-1 1 0 0 0,0-1 0 0 0,-1 0 0 0 0,0 0-1 0 0,2-17 1 0 0,2-19-92 0 0,3-81-1 0 0,-11 121-67 0 0,-1-1-1 0 0,-2-18 0 0 0,2 27-161 0 0,0 0 0 0 0,-1 0-1 0 0,1 0 1 0 0,0 0 0 0 0,-1 0 0 0 0,0 0-1 0 0,1 0 1 0 0,-1 0 0 0 0,0 0 0 0 0,0 0-1 0 0,0 0 1 0 0,0 0 0 0 0,-1 0 0 0 0,1 1-1 0 0,0-1 1 0 0,-1 0 0 0 0,1 1 0 0 0,-1 0-1 0 0,1-1 1 0 0,-3 0 0 0 0,-2 1-1335 0 0,0 3-217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1.0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13 13824 0 0,'0'0'1056'0'0,"-5"-4"-612"0"0,-4-5 5669 0 0,13 14-2449 0 0,0 1-5286 0 0,3 8 1592 0 0,-1 0 0 0 0,-1 0 0 0 0,0 0 0 0 0,3 21 0 0 0,4 8 202 0 0,-7-26-162 0 0,32 109-2 0 0,-33-112-8 0 0,1 0 0 0 0,7 14 0 0 0,6 16 0 0 0,-15-36 0 0 0,0-1 0 0 0,0 1 0 0 0,1-1 0 0 0,0 0 0 0 0,0 0 0 0 0,0 0 0 0 0,1-1 0 0 0,0 1 0 0 0,10 9 0 0 0,-8-11 0 0 0,1-5 0 0 0,-6-1 99 0 0,0 0 0 0 0,0-1 0 0 0,0 1 1 0 0,0 0-1 0 0,0-1 0 0 0,0 1 0 0 0,0-1 0 0 0,0 0 0 0 0,-1 0 0 0 0,1 0 0 0 0,1-2 0 0 0,16-26 1115 0 0,-8 12-905 0 0,1-2 77 0 0,-4 7 41 0 0,16-21 1 0 0,-22 31-357 0 0,0 1-1 0 0,1-1 1 0 0,-1 1-1 0 0,1 0 1 0 0,-1 0-1 0 0,1-1 1 0 0,0 2-1 0 0,0-1 1 0 0,0 0-1 0 0,0 1 1 0 0,0-1-1 0 0,0 1 1 0 0,5-1-1 0 0,-7 1-53 0 0,1 1 1 0 0,-1 0-1 0 0,1 0 0 0 0,-1 0 1 0 0,1 1-1 0 0,-1-1 0 0 0,0 0 0 0 0,1 0 1 0 0,-1 1-1 0 0,1-1 0 0 0,-1 1 0 0 0,0-1 1 0 0,1 1-1 0 0,-1-1 0 0 0,0 1 1 0 0,0 0-1 0 0,1 0 0 0 0,-1 0 0 0 0,0 0 1 0 0,0 0-1 0 0,0 0 0 0 0,0 0 0 0 0,0 0 1 0 0,0 0-1 0 0,0 0 0 0 0,-1 0 1 0 0,1 1-1 0 0,0-1 0 0 0,-1 0 0 0 0,1 1 1 0 0,0 1-1 0 0,2 5 112 0 0,0 0 0 0 0,-1 1 0 0 0,3 16 0 0 0,-4-17-54 0 0,2 12-33 0 0,-1 0-1 0 0,-2 0 1 0 0,0 0-1 0 0,-1 0 1 0 0,0 0-1 0 0,-2 0 1 0 0,-9 34-1 0 0,9-43-27 0 0,-1 1 0 0 0,0-1 0 0 0,-1 0 0 0 0,-7 12 1 0 0,10-19-211 0 0,-1 0 1 0 0,1 0-1 0 0,-1 0 1 0 0,0-1-1 0 0,0 1 1 0 0,-1-1-1 0 0,1 1 1 0 0,-1-1-1 0 0,1 0 1 0 0,-1 0-1 0 0,0-1 1 0 0,-8 5-1 0 0,7-6-977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1.3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46 233 20415 0 0,'0'0'1560'0'0,"-3"6"-898"0"0,2-4-660 0 0,1 0 0 0 0,0 0-1 0 0,-1 0 1 0 0,1 0 0 0 0,0 0 0 0 0,0 0 0 0 0,0 0 0 0 0,1 2 0 0 0,-1 10 39 0 0,-1 10 362 0 0,0 0 1 0 0,5 38-1 0 0,11 47 434 0 0,-14-106-813 0 0,3 22 34 0 0,1-1-1 0 0,1 0 1 0 0,1-1 0 0 0,2 0-1 0 0,0 0 1 0 0,14 24 0 0 0,-22-45-146 0 0,0 0 0 0 0,0 1 0 0 0,0-1 0 0 0,1 0 0 0 0,-1 0 0 0 0,1 0 0 0 0,0 0 0 0 0,-1 0 0 0 0,1 0 0 0 0,0 0 0 0 0,0 0 0 0 0,0-1 0 0 0,1 1 0 0 0,-1-1 0 0 0,0 1 0 0 0,0-1 0 0 0,4 1 0 0 0,6-1-835 0 0</inkml:trace>
  <inkml:trace contextRef="#ctx0" brushRef="#br0" timeOffset="1">79 3 8752 0 0,'-13'-2'384'0'0,"4"2"88"0"0,-2 2-376 0 0,3 3-96 0 0,-2 0 0 0 0,5 3 0 0 0,-3 1 1144 0 0,3 1 208 0 0,1 5 48 0 0,-2 3 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1.7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111 241 18943 0 0,'0'0'1720'0'0,"-4"-5"-1384"0"0,-1-5 68 0 0,0-1 1 0 0,1 1-1 0 0,0-1 0 0 0,1 0 0 0 0,-2-11 0 0 0,1 7-77 0 0,-4-22 459 0 0,6 27-678 0 0,0-1 0 0 0,0 1 1 0 0,-1 0-1 0 0,0 1 0 0 0,0-1 0 0 0,-1 0 1 0 0,-1 1-1 0 0,-5-10 0 0 0,9 19-78 0 0,1-1 0 0 0,-1 0 0 0 0,1 0 0 0 0,-1 1 0 0 0,1-1 0 0 0,-1 1 0 0 0,1-1 0 0 0,-1 0 0 0 0,0 1 0 0 0,1-1 0 0 0,-1 1 0 0 0,0 0 0 0 0,1-1 0 0 0,-1 1-1 0 0,0-1 1 0 0,0 1 0 0 0,0 0 0 0 0,1 0 0 0 0,-1-1 0 0 0,0 1 0 0 0,0 0 0 0 0,-1 0 0 0 0,1 0 7 0 0,1 0 0 0 0,-1 1-1 0 0,0-1 1 0 0,1 1 0 0 0,-1-1 0 0 0,1 0 0 0 0,-1 1-1 0 0,0-1 1 0 0,1 1 0 0 0,-1-1 0 0 0,1 1-1 0 0,-1 0 1 0 0,1-1 0 0 0,0 1 0 0 0,-1-1 0 0 0,1 1-1 0 0,-1 0 1 0 0,1-1 0 0 0,0 2 0 0 0,-2 3 91 0 0,0 0 0 0 0,1 0-1 0 0,0 0 1 0 0,0 0 0 0 0,0 9 0 0 0,2 15-80 0 0,0 0 0 0 0,8 45 0 0 0,-6-61 140 0 0,0-1 0 0 0,7 17 0 0 0,-8-24-160 0 0,0 0 1 0 0,0 0 0 0 0,1-1-1 0 0,0 1 1 0 0,0 0-1 0 0,0-1 1 0 0,1 0 0 0 0,4 5-1 0 0,-7-7-53 0 0,1-1-1 0 0,-1 0 0 0 0,1 0 0 0 0,-1-1 0 0 0,1 1 0 0 0,-1 0 0 0 0,1 0 0 0 0,-1-1 0 0 0,1 1 1 0 0,0-1-1 0 0,-1 1 0 0 0,1-1 0 0 0,0 0 0 0 0,-1 1 0 0 0,1-1 0 0 0,0 0 0 0 0,-1 0 0 0 0,1 0 1 0 0,0-1-1 0 0,0 1 0 0 0,-1 0 0 0 0,1-1 0 0 0,0 1 0 0 0,-1-1 0 0 0,1 1 0 0 0,-1-1 0 0 0,1 0 1 0 0,2-1-1 0 0,0-1-262 0 0,0 0 1 0 0,0 0-1 0 0,0 0 1 0 0,0-1-1 0 0,0 1 0 0 0,-1-1 1 0 0,1 0-1 0 0,3-6 1 0 0,4-9-1012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2.1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37 420 21191 0 0,'-2'0'87'0'0,"0"0"-1"0"0,0 1 0 0 0,0-1 1 0 0,1 1-1 0 0,-1 0 1 0 0,0-1-1 0 0,1 1 0 0 0,-1 0 1 0 0,0 0-1 0 0,1 0 0 0 0,-1 0 1 0 0,1 0-1 0 0,0 1 1 0 0,-1-1-1 0 0,1 0 0 0 0,0 1 1 0 0,0-1-1 0 0,0 1 0 0 0,0-1 1 0 0,0 1-1 0 0,0 0 1 0 0,0-1-1 0 0,0 1 0 0 0,1 0 1 0 0,-1-1-1 0 0,0 1 0 0 0,1 0 1 0 0,0 0-1 0 0,-1 0 1 0 0,1 0-1 0 0,0-1 0 0 0,0 1 1 0 0,0 0-1 0 0,0 0 0 0 0,1 0 1 0 0,-1 2-1 0 0,3 8 261 0 0,-1-1 0 0 0,1 1 0 0 0,1-1 0 0 0,7 16 0 0 0,-8-20-119 0 0,1 1-163 0 0,0 1 0 0 0,0-1 0 0 0,1 0 0 0 0,1 0 0 0 0,0-1 0 0 0,0 0 0 0 0,0 0 0 0 0,11 10 0 0 0,-13-14-80 0 0,-1 0 0 0 0,1 0 0 0 0,0 0 0 0 0,0 0 0 0 0,1-1 0 0 0,-1 0 0 0 0,0 0 1 0 0,1 0-1 0 0,-1 0 0 0 0,1-1 0 0 0,0 1 0 0 0,0-1 0 0 0,-1 0 0 0 0,1-1 0 0 0,0 1 0 0 0,0-1 0 0 0,0 0 0 0 0,5-1 0 0 0,-7 0-146 0 0,1 0 0 0 0,-1 0 0 0 0,0 0-1 0 0,1 0 1 0 0,-1-1 0 0 0,0 0 0 0 0,0 1 0 0 0,0-1-1 0 0,-1 0 1 0 0,1-1 0 0 0,0 1 0 0 0,-1 0 0 0 0,1-1 0 0 0,-1 0-1 0 0,0 1 1 0 0,0-1 0 0 0,0 0 0 0 0,3-6 0 0 0,0-1-599 0 0,-1 0 0 0 0,0 0 0 0 0,-1 0 0 0 0,4-16 0 0 0,-1-16-1254 0 0</inkml:trace>
  <inkml:trace contextRef="#ctx0" brushRef="#br0" timeOffset="1">187 16 19151 0 0,'-4'-4'363'0'0,"4"3"-305"0"0,0 0-1 0 0,-1 1 1 0 0,1-1-1 0 0,0 0 1 0 0,-1 1-1 0 0,1-1 1 0 0,-1 1-1 0 0,1-1 0 0 0,-1 1 1 0 0,1-1-1 0 0,-1 1 1 0 0,1-1-1 0 0,-1 1 1 0 0,1-1-1 0 0,-1 1 1 0 0,0-1-1 0 0,1 1 0 0 0,-1 0 1 0 0,0 0-1 0 0,1-1 1 0 0,-1 1-1 0 0,0 0 1 0 0,1 0-1 0 0,-1 0 1 0 0,0 0-1 0 0,1 0 0 0 0,-1 0 1 0 0,0 0-1 0 0,0 0 1 0 0,1 0-1 0 0,-2 0 1 0 0,6 21 2398 0 0,6 19-1110 0 0,2 0 0 0 0,1-1 1 0 0,22 42-1 0 0,-13-30-1000 0 0,39 81-705 0 0,-27-62 673 0 0,-21-45-172 0 0,17 26-1 0 0,-9-21-8420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2.5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1 127 23039 0 0,'0'0'2496'0'0,"5"-4"-2496"0"0,1-3 0 0 0,2 2 448 0 0,1-2 48 0 0,-1-4 8 0 0,3 2 0 0 0,1-2-400 0 0,-2-1-104 0 0,0 2 0 0 0,0 0 0 0 0,5-2-368 0 0,-2 1-112 0 0,2 2-32 0 0,-1 1-10031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9.9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15 184 13736 0 0,'0'0'1245'0'0,"-12"4"-213"0"0,11-5-858 0 0,1 0-1 0 0,-1 0 1 0 0,1 0 0 0 0,0-1-1 0 0,0 1 1 0 0,0 0 0 0 0,0 0-1 0 0,0 0 1 0 0,0-1 0 0 0,0 1-1 0 0,0 0 1 0 0,0 0 0 0 0,0 0-1 0 0,1-1 1 0 0,-1 1 0 0 0,0 0-1 0 0,1 0 1 0 0,-1 0 0 0 0,1 0-1 0 0,0 0 1 0 0,-1 0 0 0 0,1 0-1 0 0,0 0 1 0 0,0-1 0 0 0,24-26 928 0 0,-19 22-749 0 0,18-16 143 0 0,1 0-1 0 0,41-27 1 0 0,-43 33-410 0 0,-20 14-289 0 0,0 0-1 0 0,0 0 1 0 0,0 0 0 0 0,1 1-1 0 0,-1-1 1 0 0,0 1-1 0 0,1 0 1 0 0,6-1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41.4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3680 0 0,'21'4'14656'0'0,"-1"7"-8491"0"0,17 19-6460 0 0,-11-7 1844 0 0,-20-17-1413 0 0,0 0-1 0 0,-1 0 1 0 0,1 0-1 0 0,6 11 1 0 0,3 3-2535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10.3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1 14712 0 0,'-4'7'385'0'0,"1"0"1"0"0,1 0 0 0 0,-1 0 0 0 0,1 0-1 0 0,-2 15 1 0 0,2 39 1061 0 0,2-56-1299 0 0,0 22 308 0 0,5 119 1130 0 0,0-15-841 0 0,-2-37-386 0 0,9 247 766 0 0,-10-231-867 0 0,-8 139 29 0 0,1-112-197 0 0,-9 112-23 0 0,-27 122 145 0 0,34-314-184 0 0,1-2 147 0 0,-16 146 834 0 0,20-166-744 0 0,1 0 1 0 0,2 0-1 0 0,7 43 0 0 0,-7-74-225 0 0,-1-1 1 0 0,1 1-1 0 0,0-1 0 0 0,0 0 0 0 0,1 0 0 0 0,-1 1 1 0 0,1-1-1 0 0,0 0 0 0 0,2 4 0 0 0,-3-6-23 0 0,0 0-1 0 0,0 0 1 0 0,0 0-1 0 0,0 0 1 0 0,0 0-1 0 0,0 0 1 0 0,0-1-1 0 0,0 1 1 0 0,0 0 0 0 0,0 0-1 0 0,1-1 1 0 0,-1 1-1 0 0,0-1 1 0 0,0 1-1 0 0,1-1 1 0 0,-1 0-1 0 0,0 1 1 0 0,1-1-1 0 0,-1 0 1 0 0,0 0-1 0 0,1 0 1 0 0,-1 0 0 0 0,1 0-1 0 0,-1 0 1 0 0,2-1-1 0 0,12-3 66 0 0,0-2 0 0 0,0 0-1 0 0,-1 0 1 0 0,19-13 0 0 0,-17 10 16 0 0,0 0 1 0 0,35-12-1 0 0,16-2-525 0 0,31-8-2387 0 0,-73 25-3258 0 0,1-1-1814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11.7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153 142 7832 0 0,'-6'-4'705'0'0,"-1"0"-527"0"0,0-1 0 0 0,0 0 1 0 0,0 1-1 0 0,-7-9 0 0 0,7 5 876 0 0,0 0 0 0 0,0 0 0 0 0,0 0 0 0 0,1-1 0 0 0,-6-12 0 0 0,-7-15 1665 0 0,19 35-2575 0 0,-1 1 0 0 0,1-1 0 0 0,-1 0-1 0 0,1 0 1 0 0,-1 1 0 0 0,1-1-1 0 0,-1 1 1 0 0,0-1 0 0 0,1 0 0 0 0,-1 1-1 0 0,0-1 1 0 0,1 1 0 0 0,-1-1-1 0 0,-3 2 1958 0 0,7 6-1530 0 0,-2-6-464 0 0,-1 2-75 0 0,1-1 1 0 0,0 0-1 0 0,-1 1 1 0 0,1-1-1 0 0,0 0 1 0 0,0 0-1 0 0,1 0 1 0 0,2 5 1954 0 0,-5-4-1928 0 0,0-2-82 0 0,1-1 0 0 0,-1 0 0 0 0,0 0 0 0 0,1 1 0 0 0,-1-1 0 0 0,0 0 0 0 0,1 0 0 0 0,-1 0 0 0 0,0 0 0 0 0,0 0 0 0 0,1 0 0 0 0,-1 0 0 0 0,0 0 0 0 0,0 0 0 0 0,1-1 0 0 0,-1 1 0 0 0,-1 0 0 0 0,-6-1 99 0 0,-3 3-291 0 0,6 8-1325 0 0,2-4-2489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12.4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18 9672 0 0,'0'0'6194'0'0,"-1"1"-6056"0"0,1-1-1 0 0,-1 1 1 0 0,1 0 0 0 0,-1 0-1 0 0,1-1 1 0 0,-1 1-1 0 0,1 0 1 0 0,0 0 0 0 0,-1 0-1 0 0,1 0 1 0 0,0-1 0 0 0,0 1-1 0 0,-1 2 1 0 0,7 14 74 0 0,0 1 0 0 0,1-1 0 0 0,1 0 1 0 0,0 0-1 0 0,1-1 0 0 0,12 15 0 0 0,24 46-3 0 0,23 61 132 0 0,55 126 345 0 0,-41-59 271 0 0,-81-203-954 0 0,1 8 50 0 0,-14-27 997 0 0,-19-44-440 0 0,2-2 0 0 0,-23-77 0 0 0,32 87-138 0 0,20 51-454 0 0,-68-209 1082 0 0,62 185-916 0 0,1 0-1 0 0,1 0 0 0 0,1 0 0 0 0,2-1 0 0 0,0 1 0 0 0,5-37 0 0 0,-3 57-144 0 0,0 0 0 0 0,1 0 0 0 0,-1 1 0 0 0,1-1 0 0 0,1 0 0 0 0,-1 1 0 0 0,1-1 0 0 0,0 1 0 0 0,0 0 0 0 0,0 0-1 0 0,8-9 1 0 0,-10 13-34 0 0,1-1 1 0 0,-1 0-1 0 0,1 1 0 0 0,0 0 0 0 0,0-1 0 0 0,-1 1 0 0 0,1 0 0 0 0,0 0 0 0 0,0 0 0 0 0,0 0 0 0 0,0 0 1 0 0,0 1-1 0 0,0-1 0 0 0,0 0 0 0 0,0 1 0 0 0,1 0 0 0 0,-1-1 0 0 0,0 1 0 0 0,0 0 0 0 0,0 0 0 0 0,0 0 0 0 0,1 1 1 0 0,-1-1-1 0 0,0 0 0 0 0,0 1 0 0 0,0-1 0 0 0,0 1 0 0 0,0 0 0 0 0,0 0 0 0 0,0 0 0 0 0,0 0 0 0 0,0 0 1 0 0,0 0-1 0 0,-1 0 0 0 0,3 2 0 0 0,1 2 51 0 0,1 0 0 0 0,-2 1 1 0 0,1-1-1 0 0,-1 1 0 0 0,1 0 1 0 0,-2 0-1 0 0,1 0 0 0 0,-1 1 1 0 0,0-1-1 0 0,0 1 0 0 0,-1 0 1 0 0,1 0-1 0 0,-2 0 0 0 0,2 7 1 0 0,1 10 121 0 0,-1 0 1 0 0,0 43 0 0 0,-3-43-58 0 0,-5 32 0 0 0,4-48-157 0 0,0 0-1 0 0,-1-1 1 0 0,0 1 0 0 0,0-1 0 0 0,-1 1 0 0 0,0-1-1 0 0,0 0 1 0 0,-6 8 0 0 0,9-14-38 0 0,-2 1 1 0 0,1-1-1 0 0,0 0 0 0 0,0 1 1 0 0,0-1-1 0 0,-1 0 1 0 0,1 0-1 0 0,0 0 0 0 0,-1 0 1 0 0,1 0-1 0 0,-1 0 0 0 0,0 0 1 0 0,1 0-1 0 0,-4 0 0 0 0,4 0-102 0 0,0-1 0 0 0,0 0 0 0 0,0 0-1 0 0,-1 0 1 0 0,1 0 0 0 0,0 0 0 0 0,0 0 0 0 0,0 0-1 0 0,0-1 1 0 0,0 1 0 0 0,0 0 0 0 0,0 0 0 0 0,0-1-1 0 0,0 1 1 0 0,0-1 0 0 0,0 1 0 0 0,0-1 0 0 0,1 1-1 0 0,-1-1 1 0 0,0 0 0 0 0,0 1 0 0 0,0-1-1 0 0,1 0 1 0 0,-1 0 0 0 0,0 1 0 0 0,0-2 0 0 0,-6-10-8373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12.9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69 14712 0 0,'0'0'1334'0'0,"0"0"-1095"0"0,1 1-180 0 0,-1 1 0 0 0,1-1-1 0 0,0 1 1 0 0,0-1 0 0 0,-1 0 0 0 0,1 1 0 0 0,0-1-1 0 0,0 0 1 0 0,0 1 0 0 0,0-1 0 0 0,0 0 0 0 0,1 0 0 0 0,-1 0-1 0 0,0 0 1 0 0,1 0 0 0 0,2 1 0 0 0,5 5 462 0 0,10 13 376 0 0,-1 1 0 0 0,26 41 0 0 0,-1 15-141 0 0,10 16-783 0 0,-41-75 120 0 0,12 19 1986 0 0,-30-53-1318 0 0,0 4-446 0 0,1-1 0 0 0,0-1 0 0 0,1 1 0 0 0,0-1-1 0 0,1 0 1 0 0,-2-23 0 0 0,1-88 916 0 0,4 105-1226 0 0,0 6-1 0 0,2-35 16 0 0,-2 45-29 0 0,1-1 1 0 0,0 1-1 0 0,0 0 1 0 0,0-1-1 0 0,0 1 1 0 0,1 0-1 0 0,0 0 0 0 0,3-6 1 0 0,-3 8-165 0 0,-1 1 0 0 0,0 0 0 0 0,1-1 0 0 0,-1 1 0 0 0,1 0 0 0 0,-1 0 0 0 0,1 0 0 0 0,-1 0 0 0 0,1 0 0 0 0,0 1 0 0 0,-1-1 0 0 0,4-1 0 0 0,26-5-2400 0 0,-13 3 575 0 0,-1-1 43 0 0,-12 3 1136 0 0,0 0 1 0 0,0 1-1 0 0,0 0 0 0 0,0 0 0 0 0,9-1 0 0 0,-11 2 783 0 0,-1 0 0 0 0,1 0-1 0 0,0 1 1 0 0,-1-1 0 0 0,1 1 0 0 0,-1 0 0 0 0,1 0 0 0 0,-1 0 0 0 0,3 1 0 0 0,0 1 433 0 0,-1 0 0 0 0,1 0-1 0 0,-1 0 1 0 0,0 1 0 0 0,-1 0 0 0 0,1-1 0 0 0,-1 1 0 0 0,1 0-1 0 0,-1 1 1 0 0,0-1 0 0 0,0 1 0 0 0,-1-1 0 0 0,0 1 0 0 0,3 5-1 0 0,2 10 348 0 0,-1 0 1 0 0,4 26-1 0 0,-3-14-947 0 0,18 50 633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13.3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0 10592 0 0,'0'0'1040'0'0,"-8"3"-928"0"0,-1 2-112 0 0,1 0 0 0 0,3 2 1152 0 0,-1 6 200 0 0,3 2 48 0 0,3 3 7 0 0,0 2-1247 0 0,3-1-256 0 0,0 6-40 0 0,5 0-4407 0 0,-2 0-889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13.6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12 634 7832 0 0,'6'5'833'0'0,"-4"-3"996"0"0,2-9 2903 0 0,0-1-3233 0 0,-3-4-499 0 0,-1 1 0 0 0,0-1-1 0 0,0 0 1 0 0,-2 1 0 0 0,-4-23 0 0 0,3 16-297 0 0,-3-23 0 0 0,1-18 1277 0 0,-1-21-593 0 0,8 65-1293 0 0,-2 15-93 0 0,0 0-1 0 0,0 0 0 0 0,1-1 1 0 0,-1 1-1 0 0,0 0 0 0 0,0 0 1 0 0,0 0-1 0 0,0-1 0 0 0,0 1 1 0 0,0 0-1 0 0,0 0 0 0 0,1 0 1 0 0,-1 0-1 0 0,0 0 0 0 0,0-1 1 0 0,0 1-1 0 0,0 0 1 0 0,1 0-1 0 0,-1 0 0 0 0,0 0 1 0 0,0 0-1 0 0,0 0 0 0 0,0 0 1 0 0,1-1-1 0 0,-1 1 0 0 0,0 0 1 0 0,0 0-1 0 0,0 0 0 0 0,1 0 1 0 0,-1 0-1 0 0,0 0 0 0 0,0 0 1 0 0,1 0-1 0 0,-1 0 1 0 0,0 0-1 0 0,0 0 0 0 0,0 0 1 0 0,1 1-1 0 0,-1-1 0 0 0,0 0 1 0 0,0 0-1 0 0,0 0 0 0 0,1 0 1 0 0,-1 0-1 0 0,0 0 0 0 0,0 0 1 0 0,0 0-1 0 0,0 1 0 0 0,1-1 1 0 0,-1 0-1 0 0,8 7-15 0 0,-8-7 12 0 0,10 12-61 0 0,0-1-1 0 0,10 17 0 0 0,-12-16 26 0 0,0 0 0 0 0,18 18-1 0 0,-17-20 32 0 0,14 12-36 0 0,-22-21 43 0 0,0-1 0 0 0,0 1-1 0 0,0 0 1 0 0,1-1 0 0 0,-1 1-1 0 0,0-1 1 0 0,0 1 0 0 0,0-1-1 0 0,0 1 1 0 0,1-1 0 0 0,-1 0-1 0 0,0 1 1 0 0,0-1 0 0 0,1 0-1 0 0,-1 0 1 0 0,0 0 0 0 0,0 0-1 0 0,1 0 1 0 0,-1-1 0 0 0,2 1-1 0 0,-2-1 2 0 0,1 0 0 0 0,-1 1 0 0 0,0-1 0 0 0,0 0 0 0 0,0 0 0 0 0,0 0 0 0 0,0 0 0 0 0,0 0 0 0 0,0 0 0 0 0,0 0 0 0 0,0 0 0 0 0,0-1 0 0 0,-1 1 0 0 0,1 0 0 0 0,-1 0 0 0 0,1-1 0 0 0,-1 1 0 0 0,1 0 0 0 0,-1-1 0 0 0,1-2 0 0 0,3-33 0 0 0,-4 25 0 0 0,1-77 59 0 0,-1 3 20 0 0,6 51 26 0 0,-5 32-93 0 0,0 0 0 0 0,0 1 0 0 0,0-1 1 0 0,0 1-1 0 0,0-1 0 0 0,0 1 0 0 0,1-1 0 0 0,-1 1 0 0 0,1 0 0 0 0,2-3 0 0 0,-3 5-11 0 0,-1-1 0 0 0,1 1 0 0 0,0-1-1 0 0,-1 1 1 0 0,1 0 0 0 0,0-1 0 0 0,0 1 0 0 0,0 0-1 0 0,-1 0 1 0 0,1-1 0 0 0,0 1 0 0 0,0 0 0 0 0,0 0 0 0 0,-1 0-1 0 0,1 0 1 0 0,0 0 0 0 0,0 0 0 0 0,0 0 0 0 0,0 1-1 0 0,-1-1 1 0 0,1 0 0 0 0,0 0 0 0 0,0 1 0 0 0,-1-1-1 0 0,1 0 1 0 0,0 1 0 0 0,0-1 0 0 0,-1 1 0 0 0,1-1-1 0 0,0 1 1 0 0,-1-1 0 0 0,1 1 0 0 0,0 0 0 0 0,2 2 29 0 0,0 0-1 0 0,0 0 1 0 0,-1 0 0 0 0,1 0 0 0 0,3 6 0 0 0,11 25 100 0 0,-7-14-417 0 0,22 33 0 0 0,-31-51 110 0 0,0 0-1 0 0,1-1 1 0 0,-1 0 0 0 0,0 1 0 0 0,1-1-1 0 0,-1 0 1 0 0,1 0 0 0 0,-1 1-1 0 0,1-1 1 0 0,-1 0 0 0 0,1-1 0 0 0,0 1-1 0 0,-1 0 1 0 0,1 0 0 0 0,0-1 0 0 0,0 1-1 0 0,0-1 1 0 0,0 0 0 0 0,-1 1 0 0 0,4-1-1 0 0,4-2-1622 0 0</inkml:trace>
  <inkml:trace contextRef="#ctx0" brushRef="#br0" timeOffset="1">412 0 19351 0 0,'-20'8'2120'0'0,"19"-7"-2008"0"0,-1 0 0 0 0,1 0 0 0 0,0 1-1 0 0,0-1 1 0 0,0 0 0 0 0,0 0 0 0 0,0 1-1 0 0,0-1 1 0 0,0 1 0 0 0,1-1 0 0 0,-1 1-1 0 0,0-1 1 0 0,1 1 0 0 0,-1-1 0 0 0,1 1 0 0 0,-1-1-1 0 0,1 1 1 0 0,0 0 0 0 0,0-1 0 0 0,0 1-1 0 0,0 2 1 0 0,0 2 358 0 0,0 0 0 0 0,1 1 0 0 0,-1-1-1 0 0,3 7 1 0 0,14 47 572 0 0,-14-47-1017 0 0,0 0 1 0 0,1 0 0 0 0,0-1 0 0 0,1 1 0 0 0,1-1 0 0 0,0-1-1 0 0,8 13 1 0 0,-12-21-41 0 0,1 0 0 0 0,0 0 1 0 0,0 0-1 0 0,0-1 0 0 0,5 5 0 0 0,-7-6-111 0 0,0-1 0 0 0,0 1-1 0 0,0-1 1 0 0,0 1 0 0 0,0 0 0 0 0,0-1 0 0 0,0 0 0 0 0,1 1 0 0 0,-1-1-1 0 0,0 0 1 0 0,0 0 0 0 0,0 1 0 0 0,0-1 0 0 0,1 0 0 0 0,-1 0 0 0 0,0 0-1 0 0,0 0 1 0 0,0-1 0 0 0,1 1 0 0 0,-1 0 0 0 0,0 0 0 0 0,2-1 0 0 0,3-4-1340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14.0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0 21191 0 0,'0'0'480'0'0,"-1"13"1167"0"0,0-8-1549 0 0,1 1 0 0 0,0 0 0 0 0,0 0 1 0 0,1 0-1 0 0,-1-1 0 0 0,1 1 0 0 0,1 0 0 0 0,3 10 1 0 0,2 3 947 0 0,12 21 0 0 0,-9-20-566 0 0,47 85-297 0 0,4-2 1 0 0,94 121 0 0 0,-152-220-569 0 0,32 40-776 0 0,-30-39-824 0 0,0 0 0 0 0,-1-1 0 0 0,9 6 0 0 0,-2-5-5710 0 0</inkml:trace>
  <inkml:trace contextRef="#ctx0" brushRef="#br0" timeOffset="1">162 428 15664 0 0,'-20'0'1578'0'0,"12"0"4611"0"0,10-2-6266 0 0,0 0-1 0 0,1 0 1 0 0,-1-1-1 0 0,0 1 1 0 0,3-5-1 0 0,0 0-815 0 0,0 1 0 0 0,10-10 1 0 0,-9 11-10 0 0,3-5-693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14.4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11056 0 0,'3'8'984'0'0,"-1"-1"-792"0"0,1 6-192 0 0,0 1 0 0 0,1 2 1544 0 0,1 1 272 0 0,-2 0 47 0 0,2 4 17 0 0,-2-4-1080 0 0,-1 0-224 0 0,4 1-32 0 0,-2-2-16 0 0,1-4-528 0 0,-2-4 0 0 0,2 1-144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14.8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60 20127 0 0,'0'0'3082'0'0,"0"15"-1866"0"0,0-13-1196 0 0,1 1 1 0 0,-1-1 0 0 0,1 0 0 0 0,-1 1 0 0 0,1-1 0 0 0,0 1 0 0 0,-1-1 0 0 0,1 0-1 0 0,1 0 1 0 0,-1 1 0 0 0,0-1 0 0 0,2 2 0 0 0,22 24 279 0 0,-8-9-201 0 0,78 126-309 0 0,-65-96 186 0 0,-30-48 24 0 0,7 11 72 0 0,0 0 1 0 0,1-1-1 0 0,1 0 1 0 0,0 0-1 0 0,11 10 0 0 0,-9-10 99 0 0,-10-9 18 0 0,1 1 0 0 0,0-1 0 0 0,0 0 0 0 0,1 0 0 0 0,-1 0 0 0 0,5 2 0 0 0,-7-4-160 0 0,0 1 1 0 0,0-1 0 0 0,1 0 0 0 0,-1 0 0 0 0,0 0 0 0 0,0 0-1 0 0,1 0 1 0 0,-1 0 0 0 0,0 0 0 0 0,1 0 0 0 0,-1 0-1 0 0,0 0 1 0 0,1 0 0 0 0,-1 0 0 0 0,0 0 0 0 0,0 0 0 0 0,1 0-1 0 0,-1 0 1 0 0,0-1 0 0 0,1 1 0 0 0,-1 0 0 0 0,0 0 0 0 0,0 0-1 0 0,1 0 1 0 0,-1 0 0 0 0,0-1 0 0 0,1 0 27 0 0,0 0 0 0 0,-1 0 0 0 0,1 0 1 0 0,-1 0-1 0 0,1 0 0 0 0,-1 0 0 0 0,1 0 1 0 0,-1 0-1 0 0,0 0 0 0 0,0 0 0 0 0,1-2 0 0 0,1-15 401 0 0,-1 0 0 0 0,-2-36 0 0 0,-1 11-265 0 0,-3-68-93 0 0,2 53-4033 0 0</inkml:trace>
  <inkml:trace contextRef="#ctx0" brushRef="#br0" timeOffset="1">390 220 9216 0 0,'0'0'706'0'0,"1"0"-167"0"0,12-4 2091 0 0,-11 3-2139 0 0,1 1 0 0 0,-1-1 1 0 0,0 1-1 0 0,0-1 0 0 0,1 0 0 0 0,-1 0 0 0 0,0 0 0 0 0,0 0 0 0 0,0-1 0 0 0,0 1 0 0 0,0 0 0 0 0,3-4 0 0 0,-2 1-185 0 0,0 0 0 0 0,0 0 0 0 0,0 0 0 0 0,0 0 0 0 0,0-1 0 0 0,-1 1 0 0 0,0-1 0 0 0,0 0 0 0 0,0 1 0 0 0,-1-1 0 0 0,1 0 0 0 0,-1 0 0 0 0,0-7 0 0 0,0 6-132 0 0,2-11 531 0 0,0-24 1 0 0,-3 37-641 0 0,0 0 1 0 0,0 0 0 0 0,0 0 0 0 0,-1 0 0 0 0,1 1 0 0 0,-1-1-1 0 0,0 0 1 0 0,0 1 0 0 0,-1-1 0 0 0,1 0 0 0 0,-1 1-1 0 0,-3-6 1 0 0,5 8-46 0 0,-1 0 0 0 0,0 0-1 0 0,1 0 1 0 0,-1 1 0 0 0,0-1 0 0 0,0 0-1 0 0,0 0 1 0 0,1 1 0 0 0,-1-1-1 0 0,0 1 1 0 0,0-1 0 0 0,0 1 0 0 0,0-1-1 0 0,0 1 1 0 0,0-1 0 0 0,0 1-1 0 0,-1 0 1 0 0,1 0 0 0 0,0-1 0 0 0,0 1-1 0 0,0 0 1 0 0,-2 0 0 0 0,2 1 28 0 0,-1-1 1 0 0,0 0 0 0 0,1 1 0 0 0,-1 0-1 0 0,1-1 1 0 0,-1 1 0 0 0,1 0-1 0 0,-1 0 1 0 0,1 0 0 0 0,-1 0-1 0 0,1 0 1 0 0,0 0 0 0 0,-2 2 0 0 0,0 1 72 0 0,0-1 0 0 0,0 1 0 0 0,0 0 1 0 0,1 0-1 0 0,-1 0 0 0 0,1 0 0 0 0,0 1 1 0 0,0-1-1 0 0,1 1 0 0 0,-2 4 0 0 0,2-2 6 0 0,0 0 0 0 0,1 1 0 0 0,0-1-1 0 0,0 0 1 0 0,1 0 0 0 0,-1 1 0 0 0,1-1 0 0 0,1 0-1 0 0,4 13 1 0 0,-5-17-87 0 0,0 0 1 0 0,0 0-1 0 0,1 0 1 0 0,-1 0-1 0 0,1 0 0 0 0,0 0 1 0 0,0-1-1 0 0,0 1 1 0 0,0-1-1 0 0,0 1 0 0 0,1-1 1 0 0,-1 0-1 0 0,1 0 0 0 0,-1 0 1 0 0,1 0-1 0 0,0-1 1 0 0,0 1-1 0 0,0-1 0 0 0,0 1 1 0 0,0-1-1 0 0,0 0 1 0 0,0 0-1 0 0,0 0 0 0 0,4 0 1 0 0,-2-1-9 0 0,0 0 1 0 0,0 0 0 0 0,0-1-1 0 0,-1 1 1 0 0,1-1 0 0 0,0 0-1 0 0,0-1 1 0 0,-1 1 0 0 0,1-1-1 0 0,0 0 1 0 0,-1 0 0 0 0,6-3-1 0 0,20-16-1872 0 0,-3-1-6377 0 0,-10 6-952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27.2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124 105 10136 0 0,'-2'-15'1078'0'0,"1"6"-173"0"0,0 1 0 0 0,0 0 1 0 0,-1-1-1 0 0,0 1 0 0 0,-6-14 0 0 0,-8-4 7336 0 0,4 32-6284 0 0,9-3-1823 0 0,1 0 1 0 0,-1 0-1 0 0,1 0 0 0 0,0 0 0 0 0,0 1 1 0 0,0-1-1 0 0,0 1 0 0 0,1 0 0 0 0,-1-1 1 0 0,1 1-1 0 0,-1 5 0 0 0,-2 7 37 0 0,-1 22-1 0 0,-8 60-21 0 0,-6 81 13 0 0,13-62-71 0 0,-2 73 19 0 0,9-161-164 0 0,1-1 0 0 0,9 48-1 0 0,-11-72-3480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42.2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173 147 4144 0 0,'0'0'319'0'0,"3"-12"1652"0"0,2-1 1907 0 0,0 2-2498 0 0,0 0 1 0 0,0 0-1 0 0,9-13 0 0 0,-11 18-1000 0 0,1 1-1 0 0,-1-1 1 0 0,-1 1 0 0 0,1-1 0 0 0,-1 0 0 0 0,0 0 0 0 0,1-6-1 0 0,-3 11-322 0 0,0 1 0 0 0,0-1 0 0 0,0 1 0 0 0,0-1 0 0 0,0 1 0 0 0,0 0 0 0 0,0-1 0 0 0,0 1 0 0 0,0-1 0 0 0,0 1 0 0 0,-1-1-1 0 0,1 1 1 0 0,0-1 0 0 0,0 1 0 0 0,0 0 0 0 0,-1-1 0 0 0,1 1 0 0 0,0 0 0 0 0,0-1 0 0 0,-1 1 0 0 0,1 0 0 0 0,0-1 0 0 0,-1 1 0 0 0,1 0-1 0 0,0-1 1 0 0,-1 1 0 0 0,1 0 0 0 0,-1 0 0 0 0,1-1 0 0 0,0 1 0 0 0,-1 0 0 0 0,1 0 0 0 0,-1 0 0 0 0,1 0 0 0 0,-1 0 0 0 0,1 0 0 0 0,-1 0-1 0 0,1 0 1 0 0,0 0 0 0 0,-1 0 0 0 0,1 0 0 0 0,-1 0 0 0 0,1 0 0 0 0,-1 0 0 0 0,0 0 0 0 0,-22 4 1351 0 0,15 0-1154 0 0,1 0 0 0 0,-1 0 0 0 0,1 1 0 0 0,0 0 0 0 0,0 0 0 0 0,1 0 0 0 0,-1 1-1 0 0,1 0 1 0 0,-9 12 0 0 0,-5 8 331 0 0,-19 33 0 0 0,33-48-434 0 0,-2 1 25 0 0,0 1 1 0 0,2 0-1 0 0,-1 1 1 0 0,2-1 0 0 0,0 1-1 0 0,-4 16 1 0 0,8-26-149 0 0,0 0 1 0 0,1 0 0 0 0,-1 0-1 0 0,1 1 1 0 0,0-1 0 0 0,0 0-1 0 0,0 0 1 0 0,0 0-1 0 0,1 1 1 0 0,0-1 0 0 0,0 0-1 0 0,0 0 1 0 0,0 0 0 0 0,1 0-1 0 0,-1 0 1 0 0,1 0 0 0 0,0-1-1 0 0,0 1 1 0 0,1 0 0 0 0,-1-1-1 0 0,1 0 1 0 0,-1 1 0 0 0,1-1-1 0 0,0 0 1 0 0,0 0-1 0 0,5 2 1 0 0,-3-1-26 0 0,1-1 0 0 0,0 0 0 0 0,0 0 0 0 0,0 0 0 0 0,0-1 0 0 0,0 0 0 0 0,1 0 0 0 0,-1 0 0 0 0,1-1 0 0 0,-1 0 0 0 0,1-1 0 0 0,-1 1 0 0 0,1-1 0 0 0,10-1-1 0 0,5-3-433 0 0,1 0 0 0 0,41-14 0 0 0,-50 13-44 0 0,28-8-2374 0 0,56-28 0 0 0,-66 25 791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27.5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83 17567 0 0,'-2'0'138'0'0,"0"0"1"0"0,-1-1-1 0 0,1 0 0 0 0,0 1 0 0 0,0-1 0 0 0,0 0 0 0 0,0 0 0 0 0,0 0 0 0 0,0 0 0 0 0,0 0 0 0 0,0-1 0 0 0,1 1 0 0 0,-1-1 0 0 0,0 1 0 0 0,1-1 0 0 0,-1 1 0 0 0,1-1 0 0 0,0 0 0 0 0,-1 0 0 0 0,0-2 0 0 0,2 3 20 0 0,0 0-1 0 0,0 1 1 0 0,0-1-1 0 0,0 0 1 0 0,0 1-1 0 0,1-1 1 0 0,-1 0-1 0 0,0 1 1 0 0,0-1 0 0 0,1 0-1 0 0,-1 1 1 0 0,0-1-1 0 0,1 0 1 0 0,-1 1-1 0 0,1-1 1 0 0,-1 1-1 0 0,0-1 1 0 0,1 1 0 0 0,-1-1-1 0 0,1 1 1 0 0,0-1-1 0 0,-1 1 1 0 0,2-1-1 0 0,13-9 1219 0 0,-5 5-876 0 0,1 0 0 0 0,-1 1 0 0 0,1 1 1 0 0,-1 0-1 0 0,1 0 0 0 0,20-1 0 0 0,68 0 790 0 0,-81 4-1084 0 0,11 2-44 0 0,1 0 0 0 0,-1 2-1 0 0,0 1 1 0 0,54 18-1 0 0,-55-12-172 0 0,-1 2 1 0 0,0 1-1 0 0,48 33 0 0 0,-40-25-326 0 0,-18-8-544 0 0,-2-2-1914 0 0,-4-6-4440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27.9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 0 14280 0 0,'0'0'1102'0'0,"-2"9"-388"0"0,-21 60 7890 0 0,2 1-5952 0 0,-22 68-1417 0 0,-2 27-746 0 0,31-95-3386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28.3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84 103 21191 0 0,'-8'4'1606'0'0,"6"1"-1544"0"0,-1 0 1 0 0,1 0 0 0 0,0 0 0 0 0,0 0 0 0 0,1 0-1 0 0,-1 1 1 0 0,1-1 0 0 0,0 1 0 0 0,1-1 0 0 0,-1 10 0 0 0,-1 10-32 0 0,-13 93 412 0 0,6-70 287 0 0,-23 165 2296 0 0,31-205-2935 0 0,1 0 0 0 0,0 0-1 0 0,1 0 1 0 0,0 0 0 0 0,2 9 0 0 0,-3-15 37 0 0,8-16 96 0 0,-4 4-190 0 0,0 0 0 0 0,-1 0 0 0 0,-1 0 0 0 0,0-1 0 0 0,0 1 0 0 0,0-20-1 0 0,1-11 20 0 0,1 0 0 0 0,15-65 0 0 0,-15 88-52 0 0,2-11 185 0 0,2 1-1 0 0,0 0 0 0 0,2 0 1 0 0,1 1-1 0 0,1 0 0 0 0,1 1 1 0 0,34-48-1 0 0,-17 40 197 0 0,-27 31-341 0 0,0 0-1 0 0,0 1 0 0 0,0 0 0 0 0,0-1 0 0 0,0 1 0 0 0,0 0 1 0 0,1 1-1 0 0,-1-1 0 0 0,6-1 0 0 0,-8 2-30 0 0,0 1-1 0 0,0 0 0 0 0,-1 0 1 0 0,1 0-1 0 0,0 0 1 0 0,0 0-1 0 0,0 0 1 0 0,0 0-1 0 0,-1 0 1 0 0,1 0-1 0 0,0 0 1 0 0,0 1-1 0 0,0-1 1 0 0,-1 0-1 0 0,1 1 0 0 0,0-1 1 0 0,0 0-1 0 0,-1 1 1 0 0,1-1-1 0 0,0 1 1 0 0,-1-1-1 0 0,1 1 1 0 0,1 0-1 0 0,-1 1 0 0 0,0-1-1 0 0,0 1 1 0 0,0-1-1 0 0,-1 1 0 0 0,1 0 1 0 0,0 0-1 0 0,-1-1 1 0 0,1 1-1 0 0,-1 0 1 0 0,1 2-1 0 0,0 3 19 0 0,0 1-1 0 0,-1 0 1 0 0,-1 14 0 0 0,-2 2 4 0 0,0 0 0 0 0,-2-1 1 0 0,-1 0-1 0 0,0 0 1 0 0,-2 0-1 0 0,-1-1 0 0 0,-1 0 1 0 0,0-1-1 0 0,-2 0 1 0 0,0 0-1 0 0,-2-1 0 0 0,-17 20 1 0 0,24-32-102 0 0,-20 20-247 0 0,26-27 137 0 0,-1 1 0 0 0,0-1 0 0 0,0 0-1 0 0,0 0 1 0 0,0 0 0 0 0,0 0 0 0 0,0 0 0 0 0,-1 0-1 0 0,1 0 1 0 0,0-1 0 0 0,0 1 0 0 0,-1-1 0 0 0,-3 1-1 0 0,2-11-8015 0 0,4 10 7787 0 0,0-1-1 0 0,0 1 0 0 0,0-1 0 0 0,1 0 0 0 0,1-9-7781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28.7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0 248 7368 0 0,'0'0'666'0'0,"14"2"-86"0"0,-9-2 776 0 0,0-1 0 0 0,0 1 0 0 0,0-1 0 0 0,0 0 0 0 0,-1 0 1 0 0,1-1-1 0 0,0 1 0 0 0,6-4 0 0 0,-3 1-400 0 0,-1-1 1 0 0,0 1 0 0 0,0-1 0 0 0,9-8-1 0 0,1-5-421 0 0,0-1-1 0 0,19-27 0 0 0,-30 37-100 0 0,-1 4-377 0 0,2-5 70 0 0,0 0 0 0 0,6-12 0 0 0,-11 20-112 0 0,-1-1 0 0 0,0 1 0 0 0,0-1 0 0 0,0 0 0 0 0,0 1 0 0 0,0-1 1 0 0,-1 0-1 0 0,1 0 0 0 0,-1 1 0 0 0,0-1 0 0 0,0 0 0 0 0,0 0 0 0 0,0 0 0 0 0,-1-4 0 0 0,1 6-7 0 0,-1-1 1 0 0,1 1-1 0 0,-1 0 0 0 0,1 0 0 0 0,-1 0 0 0 0,0-1 0 0 0,0 1 1 0 0,1 0-1 0 0,-1 0 0 0 0,0 0 0 0 0,0 0 0 0 0,0 0 1 0 0,0 0-1 0 0,0 1 0 0 0,0-1 0 0 0,0 0 0 0 0,-1 0 0 0 0,1 1 1 0 0,0-1-1 0 0,0 1 0 0 0,0-1 0 0 0,-1 1 0 0 0,1-1 1 0 0,0 1-1 0 0,-1 0 0 0 0,1 0 0 0 0,0 0 0 0 0,-1 0 1 0 0,1 0-1 0 0,0 0 0 0 0,-3 0 0 0 0,0 0 25 0 0,0 1 0 0 0,1-1 0 0 0,-1 1 0 0 0,0 0 0 0 0,1 0 0 0 0,-1 1 0 0 0,1-1 0 0 0,-1 1 0 0 0,1-1 0 0 0,-4 4 0 0 0,-5 4 97 0 0,1 0-1 0 0,0 1 0 0 0,1 0 1 0 0,0 1-1 0 0,1 0 1 0 0,0 1-1 0 0,1 0 0 0 0,-8 14 1 0 0,11-16-24 0 0,0 1 1 0 0,0-1 0 0 0,1 1 0 0 0,0 0-1 0 0,1 0 1 0 0,1 0 0 0 0,-1 0 0 0 0,2 1 0 0 0,0-1-1 0 0,0 22 1 0 0,2-29-92 0 0,-1 1 0 0 0,1-1 1 0 0,0 1-1 0 0,0-1 0 0 0,0 0 0 0 0,0 1 0 0 0,1-1 0 0 0,0 0 1 0 0,0 0-1 0 0,0 0 0 0 0,1 0 0 0 0,-1 0 0 0 0,1-1 1 0 0,0 1-1 0 0,0-1 0 0 0,0 1 0 0 0,0-1 0 0 0,0 0 0 0 0,1-1 1 0 0,0 1-1 0 0,-1 0 0 0 0,1-1 0 0 0,8 4 0 0 0,-1-2-482 0 0,1 0 0 0 0,-1 0-1 0 0,1-2 1 0 0,0 1 0 0 0,0-1-1 0 0,0-1 1 0 0,21 0-1 0 0,-1-1-9617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29.3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326 166 3680 0 0,'0'0'167'0'0,"5"-12"26"0"0,-3 6 177 0 0,0 1 1 0 0,-1-1-1 0 0,1 1 0 0 0,0-10 0 0 0,-1 9 516 0 0,-1-1-1 0 0,0 1 0 0 0,0-1 1 0 0,0 0-1 0 0,-1 1 0 0 0,0 0 0 0 0,-3-9 1 0 0,3 12-373 0 0,0-1 0 0 0,0 1-1 0 0,-1 0 1 0 0,1-1 0 0 0,-1 1 0 0 0,0 0 0 0 0,0 0 0 0 0,0 0 0 0 0,0 0 0 0 0,-1 1 0 0 0,1-1 0 0 0,-1 1 0 0 0,-4-5 0 0 0,4 6-344 0 0,1 0 0 0 0,-1-1 0 0 0,1 1 0 0 0,-1 0 0 0 0,0 0 0 0 0,0 0 0 0 0,0 0 0 0 0,1 1 0 0 0,-1-1 0 0 0,0 1 0 0 0,-5 0 0 0 0,-5 0 250 0 0,1 0 0 0 0,-1 2-1 0 0,1-1 1 0 0,-1 2 0 0 0,1 0-1 0 0,-14 4 1 0 0,17-3-260 0 0,1-1 0 0 0,-1 1 0 0 0,1 1 0 0 0,0 0 1 0 0,1 0-1 0 0,-1 0 0 0 0,1 1 0 0 0,-13 14 0 0 0,7-6 38 0 0,0 1 0 0 0,-17 28 0 0 0,26-37-155 0 0,1-1 0 0 0,0 1 0 0 0,1 0 0 0 0,-1 0 0 0 0,1 0 0 0 0,0 0-1 0 0,0 0 1 0 0,1 0 0 0 0,0 0 0 0 0,0 1 0 0 0,0-1 0 0 0,1 7 0 0 0,0-10-22 0 0,1-1 0 0 0,-1 0 0 0 0,1 1 1 0 0,-1-1-1 0 0,1 1 0 0 0,0-1 0 0 0,0 0 0 0 0,0 0 1 0 0,0 0-1 0 0,0 0 0 0 0,1 1 0 0 0,-1-2 0 0 0,0 1 1 0 0,1 0-1 0 0,0 0 0 0 0,-1 0 0 0 0,1-1 0 0 0,0 1 1 0 0,0-1-1 0 0,0 1 0 0 0,0-1 0 0 0,0 0 1 0 0,0 0-1 0 0,0 0 0 0 0,1 0 0 0 0,-1 0 0 0 0,0 0 1 0 0,1-1-1 0 0,-1 1 0 0 0,0-1 0 0 0,1 1 0 0 0,2-1 1 0 0,1 0-9 0 0,1 0 0 0 0,-1 0 1 0 0,0 0-1 0 0,0-1 1 0 0,0 0-1 0 0,1 0 1 0 0,-1 0-1 0 0,0-1 0 0 0,0 0 1 0 0,-1-1-1 0 0,10-4 1 0 0,8-8-653 0 0,-1 0-1 0 0,0-2 1 0 0,-2-1 0 0 0,0-1 0 0 0,20-23 0 0 0,-21 21-842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29.7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10592 0 0,'0'0'818'0'0,"9"10"3470"0"0,5 2-242 0 0,-9-8-3426 0 0,0 1 0 0 0,0-1-1 0 0,8 10 1 0 0,-2 1-25 0 0,-1 1 0 0 0,0-1-1 0 0,-1 1 1 0 0,-1 1 0 0 0,11 31-1 0 0,0 34 802 0 0,-6-21-609 0 0,-9-49-506 0 0,-4-12-273 0 0,0 0 0 0 0,0 0 1 0 0,0 0-1 0 0,0 0 1 0 0,0 0-1 0 0,0 0 1 0 0,0 0-1 0 0,0 0 1 0 0,0 0-1 0 0,0 0 1 0 0,1 0-1 0 0,-1 0 1 0 0,0 0-1 0 0,0 0 1 0 0,0 0-1 0 0,0 0 0 0 0,0 0 1 0 0,0 0-1 0 0,0 0 1 0 0,0 0-1 0 0,0 0 1 0 0,0 0-1 0 0,0 0 1 0 0,0 0-1 0 0,0 0 1 0 0,1 0-1 0 0,-1 0 1 0 0,0 0-1 0 0,0 0 1 0 0,0 0-1 0 0,0 0 0 0 0,0 0 1 0 0,0 0-1 0 0,0-1 1 0 0,0 1-1 0 0,0 0 1 0 0,0 0-1 0 0,0 0 1 0 0,0 0-1 0 0,0 0 1 0 0,0 0-1 0 0,0 0 1 0 0,0 0-1 0 0,0 0 0 0 0,0 0 1 0 0,0 0-1 0 0,0 0 1 0 0,0 0-1 0 0,0 0 1 0 0,0-1-1 0 0,0 1 1 0 0,0 0-1 0 0,0 0 1 0 0,0 0-1 0 0,0 0 1 0 0,0 0-1 0 0,0 0 1 0 0,0 0-1 0 0,0 0 0 0 0,0 0 1 0 0,0 0-1 0 0,0 0 1 0 0,0 0-1 0 0,1-23 979 0 0,0 11-1067 0 0,1-10 206 0 0,-1 9-82 0 0,0 1 1 0 0,1 0-1 0 0,0 0 1 0 0,1 0-1 0 0,1 0 0 0 0,-1 0 1 0 0,7-12-1 0 0,-6 17-48 0 0,0-1 32 0 0,0 0-1 0 0,1 0 1 0 0,0 0 0 0 0,6-6-1 0 0,-9 12-38 0 0,0 0 0 0 0,0 0 1 0 0,0 0-1 0 0,0 0 0 0 0,0 1 0 0 0,0-1 0 0 0,1 1 1 0 0,-1-1-1 0 0,1 1 0 0 0,-1 0 0 0 0,1 0 0 0 0,-1 0 0 0 0,1 0 1 0 0,0 1-1 0 0,-1-1 0 0 0,1 1 0 0 0,0-1 0 0 0,3 1 0 0 0,-2 0-490 0 0,0 0 0 0 0,0 1 0 0 0,0-1 0 0 0,0 1 0 0 0,5 1 0 0 0,9 7-7134 0 0,-6-1-764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7:01.8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0 3224 0 0,'-11'8'12714'0'0,"9"-7"-11786"0"0,-27 20 3653 0 0,28-21-4153 0 0,-7 8 1540 0 0,0-2-1102 0 0,8-6-826 0 0,0 0 0 0 0,0 0 0 0 0,0 0 1 0 0,0 0-1 0 0,0 1 0 0 0,0-1 0 0 0,0 0 1 0 0,0 0-1 0 0,0 0 0 0 0,0 0 1 0 0,0 0-1 0 0,0 1 0 0 0,0-1 0 0 0,1 0 1 0 0,-1 0-1 0 0,0 0 0 0 0,0 0 0 0 0,0 0 1 0 0,0 1-1 0 0,0-1 0 0 0,0 0 0 0 0,0 0 1 0 0,0 0-1 0 0,0 0 0 0 0,1 0 0 0 0,-1 0 1 0 0,0 0-1 0 0,0 1 0 0 0,0-1 0 0 0,0 0 1 0 0,0 0-1 0 0,1 0 0 0 0,-1 0 0 0 0,0 0 1 0 0,0 0-1 0 0,0 0 0 0 0,0 0 0 0 0,0 0 1 0 0,1 0-1 0 0,-1 0 0 0 0,0 0 1 0 0,0 0-1 0 0,0 0 0 0 0,0 0 0 0 0,1 0 1 0 0,-1 0-1 0 0,0 0 0 0 0,0 0 0 0 0,0 0 1 0 0,0 0-1 0 0,16 2 328 0 0,-1-1 1 0 0,24-1-1 0 0,-18 0 201 0 0,-11 0-550 0 0,0-1-1 0 0,15-4 0 0 0,-15 3 2 0 0,1 0 0 0 0,16 0 0 0 0,-9 2-28 0 0,165-5 197 0 0,-55-3 62 0 0,66 9 78 0 0,-76 2-186 0 0,-33-4-138 0 0,-13 0 41 0 0,87 9-1 0 0,75 24 259 0 0,-158-22-244 0 0,-12-1 106 0 0,71 0-1 0 0,-28-15 38 0 0,-31 1-106 0 0,272-19 148 0 0,-51 17-140 0 0,-186 8-82 0 0,-34 1 48 0 0,130 19-1 0 0,-19-1 230 0 0,1 0-93 0 0,-144-13-119 0 0,0-1 0 0 0,0-3 0 0 0,76-3 0 0 0,-99-1 37 0 0,-5 0-101 0 0,-12 0 17 0 0,0-1 25 0 0,15-9-58 0 0,-13 9-88 0 0,-6 2-33 0 0,1 2-1388 0 0,-1-2 1159 0 0,0 2 0 0 0,0-1 0 0 0,0 0 0 0 0,0 0 0 0 0,0 0 1 0 0,0 0-1 0 0,0 0 0 0 0,-1 1 0 0 0,1-1 0 0 0,0 0 0 0 0,-1 1 0 0 0,1 2 1 0 0,0 4-1497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7:07.2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7 4144 0 0,'-14'5'440'0'0,"11"-5"382"0"0,0 0-1 0 0,-1 0 1 0 0,1 0 0 0 0,0 0 0 0 0,-1 0 0 0 0,1-1-1 0 0,0 0 1 0 0,-6-1 0 0 0,-17-3 3342 0 0,25 5-3439 0 0,-9-3 5222 0 0,13 9-4385 0 0,0-2-1360 0 0,0 0 1 0 0,0-1-1 0 0,1 1 0 0 0,0-1 1 0 0,-1 0-1 0 0,1 0 0 0 0,1 0 1 0 0,-1 0-1 0 0,0-1 0 0 0,1 1 0 0 0,-1-1 1 0 0,1 0-1 0 0,4 1 0 0 0,8 1 157 0 0,1 0-1 0 0,24 2 1 0 0,-16-3-190 0 0,206 15 643 0 0,-153-14-648 0 0,170 8 76 0 0,38-12-240 0 0,-121-4 0 0 0,79-2 0 0 0,-102 1 0 0 0,118-6 462 0 0,2 0 31 0 0,-199 9-468 0 0,11-1 41 0 0,118 11 0 0 0,-169-6-601 0 0,-16-1-417 0 0,-1-1-1 0 0,1 1 1 0 0,0 0 0 0 0,0 1-1 0 0,0-1 1 0 0,-1 2 0 0 0,1-1-1 0 0,-1 1 1 0 0,13 7 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7:50:49.2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265 17 14256 0 0,'0'0'322'0'0,"-14"-10"916"0"0,9 8-833 0 0,1 1 1 0 0,-1 0-1 0 0,0 0 1 0 0,0 0-1 0 0,0 1 1 0 0,0-1-1 0 0,0 1 1 0 0,0 0-1 0 0,1 1 1 0 0,-10 0-1 0 0,6 1 65 0 0,0 1-1 0 0,0-1 1 0 0,0 1 0 0 0,0 0-1 0 0,-13 8 1 0 0,10-4-225 0 0,0 1 1 0 0,0-1-1 0 0,1 2 1 0 0,1-1-1 0 0,-1 1 1 0 0,1 1-1 0 0,1 0 1 0 0,-8 11-1 0 0,11-14-149 0 0,0 1 223 0 0,0 0 1 0 0,0 0-1 0 0,-3 9 1 0 0,7-16-276 0 0,1 1 1 0 0,-1 0 0 0 0,0 0-1 0 0,1 0 1 0 0,-1 0 0 0 0,1-1-1 0 0,0 1 1 0 0,0 0 0 0 0,0 0 0 0 0,0 0-1 0 0,0 0 1 0 0,0 0 0 0 0,0 0-1 0 0,0 0 1 0 0,1 0 0 0 0,-1-1-1 0 0,1 1 1 0 0,0 0 0 0 0,-1 0-1 0 0,2 2 1 0 0,5 2-45 0 0,-4-4-1 0 0,1-1 0 0 0,0 1 0 0 0,0-1 0 0 0,0 1 0 0 0,-1-1 0 0 0,1 0 0 0 0,0-1 0 0 0,6 1 0 0 0,36 0 10 0 0,-17 0 35 0 0,-21-1 97 0 0,0 0 0 0 0,0 1 0 0 0,0 1 0 0 0,0-1 0 0 0,0 1 0 0 0,7 3 0 0 0,-13-4-117 0 0,0 0 1 0 0,0 0-1 0 0,0 0 0 0 0,0 1 1 0 0,0-1-1 0 0,0 0 0 0 0,0 1 1 0 0,0-1-1 0 0,-1 1 1 0 0,1 0-1 0 0,-1-1 0 0 0,1 1 1 0 0,-1 0-1 0 0,0 0 0 0 0,0 0 1 0 0,1 0-1 0 0,-2 0 0 0 0,1 0 1 0 0,0 1-1 0 0,0-1 0 0 0,-1 0 1 0 0,1 0-1 0 0,-1 0 0 0 0,1 1 1 0 0,-1 2-1 0 0,0 9 6 0 0,0 0-1 0 0,-1-1 0 0 0,-1 1 1 0 0,0 0-1 0 0,-1-1 1 0 0,-6 19-1 0 0,-36 77 190 0 0,29-73-196 0 0,12-28-183 0 0,0 1-1 0 0,-1-1 1 0 0,0 0-1 0 0,0-1 1 0 0,-8 8-1 0 0,13-15 103 0 0,0 0-1 0 0,0 0 0 0 0,0 0 0 0 0,-2-1-1886 0 0,2 1 1886 0 0,0 0 0 0 0,0 0 0 0 0,-1 2-1356 0 0,3-12-916 0 0,6-13-3653 0 0,2 1-1229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7:50:49.6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61 19351 0 0,'0'-7'188'0'0,"0"2"51"0"0,0 0 1 0 0,0 0-1 0 0,0 0 0 0 0,1 1 1 0 0,0-1-1 0 0,0 0 1 0 0,2-8-1 0 0,-3 12-229 0 0,0 1 0 0 0,0 0 0 0 0,1 0 1 0 0,-1-1-1 0 0,0 1 0 0 0,0 0 0 0 0,0 0 0 0 0,0-1 0 0 0,0 1 1 0 0,0 0-1 0 0,0 0 0 0 0,0-1 0 0 0,1 1 0 0 0,-1 0 0 0 0,0 0 1 0 0,0 0-1 0 0,0-1 0 0 0,1 1 0 0 0,-1 0 0 0 0,0 0 0 0 0,0 0 0 0 0,0 0 1 0 0,1 0-1 0 0,-1 0 0 0 0,0-1 0 0 0,0 1 0 0 0,1 0 0 0 0,-1 0 1 0 0,0 0-1 0 0,0 0 0 0 0,1 0 0 0 0,-1 0 0 0 0,0 0 0 0 0,0 0 0 0 0,1 0 1 0 0,-1 0-1 0 0,0 0 0 0 0,0 0 0 0 0,1 0 0 0 0,-1 0 0 0 0,0 0 1 0 0,0 0-1 0 0,1 0 0 0 0,-1 1 0 0 0,0-1 0 0 0,0 0 0 0 0,0 0 1 0 0,1 0-1 0 0,-1 0 0 0 0,0 0 0 0 0,0 1 0 0 0,0-1 0 0 0,1 0 0 0 0,-1 0 1 0 0,0 0-1 0 0,0 1 0 0 0,0-1 0 0 0,0 0 0 0 0,1 1 0 0 0,2 2 251 0 0,0 1-1 0 0,1 0 0 0 0,-1 1 0 0 0,-1-1 0 0 0,1 1 1 0 0,-1-1-1 0 0,4 9 0 0 0,10 37 448 0 0,6 25 55 0 0,13 50 644 0 0,60 242-647 0 0,-88-344-1186 0 0,2 0-1 0 0,1-1 1 0 0,0 0 0 0 0,26 38-1 0 0,-29-47-1233 0 0</inkml:trace>
  <inkml:trace contextRef="#ctx0" brushRef="#br0" timeOffset="1">94 624 23039 0 0,'-11'-11'1058'0'0,"9"9"-30"0"0,3 0-953 0 0,0-1 1 0 0,0 1-1 0 0,1-1 1 0 0,-1 1-1 0 0,1-1 1 0 0,-1 1-1 0 0,1 0 1 0 0,0 0 0 0 0,0 0-1 0 0,0 0 1 0 0,3-3-1 0 0,35-19-129 0 0,0 2 0 0 0,45-17 0 0 0,-11 5-4248 0 0,-48 21-3649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42.6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207 70 4144 0 0,'-8'-2'418'0'0,"-1"0"0"0"0,1 1 0 0 0,0 0 0 0 0,-13 0 0 0 0,17 2 958 0 0,-1-1 1 0 0,1 0-1 0 0,-1 1 0 0 0,1 0 0 0 0,0 0 1 0 0,-1 1-1 0 0,1-1 0 0 0,0 1 0 0 0,-8 4 1 0 0,4-1-737 0 0,0 0 0 0 0,1 0 0 0 0,-1 1 1 0 0,1 0-1 0 0,0 1 0 0 0,0-1 0 0 0,1 1 1 0 0,0 1-1 0 0,-8 12 0 0 0,9-12-249 0 0,1-1-1 0 0,-6 15 0 0 0,9-20-352 0 0,0 0-1 0 0,1 0 1 0 0,-1-1-1 0 0,1 1 1 0 0,-1 0-1 0 0,1 0 1 0 0,0-1-1 0 0,0 1 1 0 0,0 0-1 0 0,0 0 1 0 0,0 0-1 0 0,0-1 1 0 0,0 1-1 0 0,0 0 1 0 0,1 0-1 0 0,-1-1 1 0 0,1 1-1 0 0,0 0 1 0 0,-1 0-1 0 0,2 1 1 0 0,-1-2-54 0 0,0 0-1 0 0,0 0 1 0 0,0-1 0 0 0,0 1 0 0 0,0 0 0 0 0,0 0 0 0 0,0-1-1 0 0,1 1 1 0 0,-1-1 0 0 0,0 1 0 0 0,0-1 0 0 0,0 1 0 0 0,1-1-1 0 0,-1 0 1 0 0,0 1 0 0 0,1-1 0 0 0,-1 0 0 0 0,0 0 0 0 0,1 0-1 0 0,-1 0 1 0 0,0 0 0 0 0,1-1 0 0 0,-1 1 0 0 0,0 0 0 0 0,1 0-1 0 0,-1-1 1 0 0,0 1 0 0 0,2-2 0 0 0,2 0 58 0 0,1 0-1 0 0,-1-1 1 0 0,0 1 0 0 0,8-7 0 0 0,2-4 9 0 0,-1 0 1 0 0,-1 0-1 0 0,20-27 0 0 0,-6 7-388 0 0,17-16-1726 0 0,-10 13-5877 0 0,-17 16 193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7:50:49.9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0 20015 0 0,'-10'18'800'0'0,"0"1"0"0"0,-11 31 1 0 0,18-40-408 0 0,0-1 0 0 0,1 1 1 0 0,0 0-1 0 0,0 0 1 0 0,1-1-1 0 0,1 1 1 0 0,0 16-1 0 0,0-22-228 0 0,1 0 0 0 0,0 0 0 0 0,-1 0 0 0 0,1 0 0 0 0,0 0 0 0 0,1-1 0 0 0,-1 1 0 0 0,1 0 1 0 0,0-1-1 0 0,3 6 0 0 0,-4-7-74 0 0,0-1 0 0 0,1 1 1 0 0,-1-1-1 0 0,1 0 1 0 0,0 1-1 0 0,-1-1 1 0 0,1 0-1 0 0,0 0 1 0 0,0 0-1 0 0,0 0 0 0 0,-1 0 1 0 0,1 0-1 0 0,0-1 1 0 0,0 1-1 0 0,0-1 1 0 0,0 1-1 0 0,0-1 1 0 0,0 0-1 0 0,1 0 0 0 0,-1 0 1 0 0,0 0-1 0 0,2 0 1 0 0,2-1-132 0 0,1 0 0 0 0,-1-1 1 0 0,1 1-1 0 0,-1-1 1 0 0,1-1-1 0 0,-1 1 0 0 0,0-1 1 0 0,0 0-1 0 0,-1 0 0 0 0,1-1 1 0 0,-1 1-1 0 0,6-6 0 0 0,7-7-697 0 0,-1 0-1 0 0,15-21 0 0 0,-17 20-172 0 0,1-2-1528 0 0,-8 4-3088 0 0,1-3-2185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7:50:50.3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0 15664 0 0,'3'9'463'0'0,"-1"-1"1"0"0,1 1-1 0 0,6 10 1 0 0,-5-10 100 0 0,0 0 1 0 0,4 17-1 0 0,-2 9 846 0 0,-1 1-1 0 0,0 41 0 0 0,-4-39-547 0 0,0 88 1722 0 0,-2-98-2168 0 0,1-19-157 0 0,0-1 0 0 0,-1 1 0 0 0,1 0 0 0 0,-2-1 0 0 0,1 1 0 0 0,-6 13 0 0 0,7-21 42 0 0,-11-9 34 0 0,7 3-312 0 0,1 1 1 0 0,0 0 0 0 0,0-1-1 0 0,0 0 1 0 0,1 0-1 0 0,-1 0 1 0 0,1 0 0 0 0,0 0-1 0 0,1 0 1 0 0,-2-6-1 0 0,-1-10 16 0 0,-2-27 0 0 0,4 30-21 0 0,2 1 0 0 0,0-1 0 0 0,1 1 0 0 0,1 0 0 0 0,0-1-1 0 0,1 1 1 0 0,1 0 0 0 0,1 0 0 0 0,0 1 0 0 0,1-1 0 0 0,16-29 0 0 0,-15 33 46 0 0,3-4 80 0 0,0 1 1 0 0,20-27 0 0 0,-27 40-105 0 0,0-1 0 0 0,1 0 1 0 0,-1 1-1 0 0,1-1 1 0 0,0 1-1 0 0,0 0 1 0 0,0 0-1 0 0,1 1 1 0 0,-1-1-1 0 0,1 1 1 0 0,-1 0-1 0 0,1 0 1 0 0,0 1-1 0 0,0-1 1 0 0,7 0-1 0 0,-10 2-27 0 0,0 0 0 0 0,0 0 0 0 0,0 0 0 0 0,0 0 0 0 0,-1 0 0 0 0,1 1 0 0 0,0-1 0 0 0,0 1 0 0 0,-1-1 0 0 0,1 1 0 0 0,0 0 0 0 0,-1 0 0 0 0,1 0-1 0 0,-1-1 1 0 0,1 2 0 0 0,-1-1 0 0 0,1 0 0 0 0,-1 0 0 0 0,0 0 0 0 0,1 1 0 0 0,-1-1 0 0 0,0 0 0 0 0,0 1 0 0 0,0-1 0 0 0,0 1 0 0 0,0 0 0 0 0,0-1 0 0 0,-1 1 0 0 0,1 0 0 0 0,-1-1 0 0 0,1 3 0 0 0,1 3 14 0 0,0 1 0 0 0,0-1 0 0 0,-1 0 1 0 0,-1 0-1 0 0,1 1 0 0 0,-2 11 0 0 0,1-7 3 0 0,-2-1-1 0 0,0 1 1 0 0,0 0-1 0 0,-1-1 1 0 0,0 1-1 0 0,-1-1 1 0 0,0 0-1 0 0,-9 14 1 0 0,9-17-321 0 0,-1-1 0 0 0,0-1-1 0 0,0 1 1 0 0,0-1 0 0 0,-1 1 0 0 0,0-2 0 0 0,-1 1 0 0 0,1-1 0 0 0,-1 0 0 0 0,0 0 0 0 0,0-1 0 0 0,-13 6 0 0 0,-6 1-6789 0 0,-2-3-2166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7:50:50.7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2 486 18975 0 0,'0'-1'159'0'0,"0"0"0"0"0,-1 0-1 0 0,1 0 1 0 0,0 0 0 0 0,0 1-1 0 0,-1-1 1 0 0,1 0 0 0 0,0 0-1 0 0,0 0 1 0 0,0 0 0 0 0,0 0-1 0 0,0-1 1 0 0,3-1-101 0 0,-1 0 0 0 0,1 0-1 0 0,-1 0 1 0 0,1 0 0 0 0,0 0 0 0 0,0 1-1 0 0,0-1 1 0 0,1 1 0 0 0,-1 0 0 0 0,1 0 0 0 0,5-3-1 0 0,8-1 565 0 0,23-7 1 0 0,-17 7-312 0 0,179-46 627 0 0,6 14 217 0 0,-100 19-928 0 0,157-33-94 0 0,-3-20 18 0 0,131-66-149 0 0,-373 131-90 0 0,1 1 1 0 0,39-6 0 0 0,-18 5 348 0 0,-25 3 12 0 0,0 2 1 0 0,0 0-1 0 0,1 0 0 0 0,-1 2 0 0 0,35 2 0 0 0,-49 0-235 0 0,1-1-1 0 0,-1 0 0 0 0,0 1 1 0 0,1-1-1 0 0,-1 1 0 0 0,0 0 1 0 0,0 0-1 0 0,0 0 1 0 0,0 1-1 0 0,-1-1 0 0 0,1 1 1 0 0,0-1-1 0 0,-1 1 1 0 0,0 0-1 0 0,3 4 0 0 0,2 5 232 0 0,1 0 0 0 0,7 20 0 0 0,1 7-53 0 0,-1 1 0 0 0,13 65 0 0 0,7 87 194 0 0,-25-130-278 0 0,89 670 1109 0 0,-97-711-1189 0 0,27 224 496 0 0,-11-111-355 0 0,3 16-350 0 0,-18-122-178 0 0,-2-22 59 0 0,-1 1-1 0 0,1-1 0 0 0,0 1 1 0 0,1-1-1 0 0,2 7 0 0 0,1 0-1041 0 0,-4 0-53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43.0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213 396 13392 0 0,'-17'6'784'0'0,"0"1"0"0"0,1 1 0 0 0,0 0-1 0 0,1 1 1 0 0,0 0 0 0 0,0 2 0 0 0,-24 22 0 0 0,32-27-472 0 0,1 1 0 0 0,0 0 0 0 0,0 1 0 0 0,1-1 0 0 0,0 1 0 0 0,0 0-1 0 0,1 1 1 0 0,0-1 0 0 0,-4 11 0 0 0,6-11-219 0 0,1 0 0 0 0,-1-1 0 0 0,1 1 1 0 0,1 0-1 0 0,-1 0 0 0 0,1 0 0 0 0,2 10 0 0 0,-2-17-83 0 0,0 0-1 0 0,0 0 0 0 0,0 0 1 0 0,1 0-1 0 0,-1 0 0 0 0,0 0 1 0 0,1 0-1 0 0,-1 0 0 0 0,1 0 1 0 0,-1 0-1 0 0,1 0 1 0 0,-1 0-1 0 0,1 0 0 0 0,0 0 1 0 0,-1-1-1 0 0,1 1 0 0 0,0 0 1 0 0,0 0-1 0 0,-1-1 0 0 0,1 1 1 0 0,1 0-1 0 0,0 0 37 0 0,1 0 0 0 0,-1 0 0 0 0,0 0-1 0 0,0-1 1 0 0,0 1 0 0 0,1-1 0 0 0,-1 0 0 0 0,0 1-1 0 0,5-1 1 0 0,-1-1 57 0 0,1 1 0 0 0,0-1 0 0 0,-1-1 0 0 0,1 1 0 0 0,-1-1-1 0 0,8-3 1 0 0,-5 0-60 0 0,-1 0 1 0 0,1 0-1 0 0,-1-1 0 0 0,-1 0 0 0 0,1 0 1 0 0,-1-1-1 0 0,0 0 0 0 0,0 0 0 0 0,-1 0 1 0 0,0-1-1 0 0,0 0 0 0 0,7-15 0 0 0,1-5 45 0 0,0-1 1 0 0,14-49-1 0 0,-11 27 407 0 0,-3 0 0 0 0,15-99 0 0 0,-7 3 1513 0 0,-22 136-1706 0 0,0 10-262 0 0,0 0 1 0 0,0 0-1 0 0,0 0 1 0 0,0-1-1 0 0,0 1 1 0 0,1 0 0 0 0,-1 0-1 0 0,0 0 1 0 0,1 0-1 0 0,-1 0 1 0 0,1-2-1 0 0,0 3 123 0 0,-1 10 127 0 0,-4 56-121 0 0,-12 74 1 0 0,1-13 474 0 0,14-111-636 0 0,-2 15-114 0 0,2 34 0 0 0,1-57-176 0 0,0 1-1 0 0,1 0 0 0 0,1-1 1 0 0,0 1-1 0 0,0-1 0 0 0,0 0 1 0 0,1 0-1 0 0,7 15 0 0 0,-8-20-17 0 0,-1 0-1 0 0,1-1 0 0 0,0 1 1 0 0,0-1-1 0 0,0 1 1 0 0,0-1-1 0 0,0 0 1 0 0,0 0-1 0 0,1 0 1 0 0,-1 0-1 0 0,1 0 0 0 0,-1-1 1 0 0,6 3-1 0 0,5 1-1999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43.3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95 226 19951 0 0,'-13'3'2132'0'0,"10"-1"-2054"0"0,1 1-1 0 0,-1 0 0 0 0,1-1 1 0 0,-1 1-1 0 0,1 0 1 0 0,0 0-1 0 0,0 1 0 0 0,0-1 1 0 0,1 0-1 0 0,-1 1 1 0 0,1-1-1 0 0,-2 5 0 0 0,-1 2 516 0 0,-6 17-4 0 0,1 1 0 0 0,-11 56 0 0 0,12-45-487 0 0,7-35-149 0 0,1 1 1 0 0,-1 0-1 0 0,1-1 0 0 0,-1 1 0 0 0,2-1 1 0 0,-1 1-1 0 0,0 0 0 0 0,3 8 0 0 0,-2-9-573 0 0,0 0 0 0 0,1 1 0 0 0,0-1-1 0 0,0 0 1 0 0,3 5 0 0 0</inkml:trace>
  <inkml:trace contextRef="#ctx0" brushRef="#br0" timeOffset="1">242 11 13360 0 0,'0'0'1184'0'0,"-3"-5"-944"0"0,-2-1 2183 0 0,0 12-1087 0 0,-2 1 8 0 0,4 1-1104 0 0,-2 2-240 0 0,0 2 0 0 0,2 4-5375 0 0,-2-2-1065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43.8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1 294 15464 0 0,'0'0'3789'0'0,"8"-11"-532"0"0,4-11-1643 0 0,-2-1-1 0 0,10-31 1 0 0,11-24-423 0 0,-29 72-1083 0 0,1 1 1 0 0,-1-1-1 0 0,0 1 1 0 0,-1-1 0 0 0,1 0-1 0 0,1-10 1 0 0,-3 15-20 0 0,0 4-79 0 0,1-1 1 0 0,0 1-1 0 0,-1-1 1 0 0,0 1-1 0 0,1-1 0 0 0,-1 0 1 0 0,0 1-1 0 0,0-1 0 0 0,0 1 1 0 0,-1-1-1 0 0,0 4 0 0 0,0 15 26 0 0,3 6-2 0 0,-2-19-2 0 0,0 0 0 0 0,0 0 0 0 0,1 0 0 0 0,0 0 0 0 0,1 0 0 0 0,0 0 0 0 0,0-1 1 0 0,1 1-1 0 0,6 14 0 0 0,-2-12 67 0 0,-5-5-6 0 0,0-1 0 0 0,1 0 1 0 0,0 0-1 0 0,0 0 1 0 0,0 0-1 0 0,7 6 1 0 0,-8-10-57 0 0,-1 1 0 0 0,1 0 0 0 0,-1 0 0 0 0,1 0 1 0 0,0-1-1 0 0,-1 1 0 0 0,1-1 0 0 0,0 1 0 0 0,0-1 0 0 0,-1 0 1 0 0,1 0-1 0 0,0 1 0 0 0,0-1 0 0 0,-1 0 0 0 0,1-1 1 0 0,0 1-1 0 0,0 0 0 0 0,-1 0 0 0 0,1-1 0 0 0,0 1 0 0 0,-1-1 1 0 0,1 0-1 0 0,2-1 0 0 0,0 0 17 0 0,-1 0 1 0 0,0 0-1 0 0,0 0 0 0 0,0-1 0 0 0,0 1 0 0 0,0-1 1 0 0,-1 0-1 0 0,5-5 0 0 0,15-27 218 0 0,6-22-121 0 0,-15 27-823 0 0,2 0 0 0 0,19-28 0 0 0,-31 55 185 0 0,0-1 0 0 0,0 0 0 0 0,0 1 0 0 0,0 0 0 0 0,1 0 0 0 0,5-4 0 0 0,6 0-7044 0 0,-4 3-887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44.2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209 1 10592 0 0,'-4'0'1104'0'0,"-11"4"-366"0"0,10-3 683 0 0,1 0 0 0 0,0 0-1 0 0,-1 0 1 0 0,1 1 0 0 0,0 0 0 0 0,-8 4-1 0 0,5-2-1000 0 0,1 1-1 0 0,0 0 0 0 0,0 0 1 0 0,0 1-1 0 0,1 0 0 0 0,-1 0 1 0 0,1 0-1 0 0,1 0 0 0 0,-8 13 1 0 0,9-13-307 0 0,0 1 0 0 0,0 0 0 0 0,0 0-1 0 0,1-1 1 0 0,0 2 0 0 0,0-1 0 0 0,1 0 0 0 0,0 0 0 0 0,0 0 0 0 0,1 1 0 0 0,0-1 0 0 0,0 0 0 0 0,1 1 0 0 0,0-1 0 0 0,0 0 0 0 0,0 0 0 0 0,4 9 0 0 0,-4-14-102 0 0,-1 1 0 0 0,1-1 0 0 0,0 0 0 0 0,0 0-1 0 0,0 0 1 0 0,0 0 0 0 0,1 0 0 0 0,-1 0 0 0 0,1-1 0 0 0,-1 1 0 0 0,1 0 0 0 0,-1-1 0 0 0,1 1 0 0 0,0-1 0 0 0,0 0 0 0 0,0 1 0 0 0,0-1 0 0 0,0 0 0 0 0,2 1-1 0 0,-1-1 7 0 0,0-1-1 0 0,0 1 0 0 0,0-1 1 0 0,0 0-1 0 0,0 1 0 0 0,0-1 0 0 0,0-1 1 0 0,0 1-1 0 0,0 0 0 0 0,-1-1 0 0 0,1 1 1 0 0,6-3-1 0 0,0-1 31 0 0,0 0 1 0 0,0 0-1 0 0,-1-1 1 0 0,1-1-1 0 0,-1 1 0 0 0,0-1 1 0 0,12-12-1 0 0,-14 11-19 0 0,-1 0-1 0 0,0 0 1 0 0,7-12 0 0 0,-7 9-14 0 0,1 1 1 0 0,9-12 0 0 0,-13 19 41 0 0,0 0 0 0 0,0 0 0 0 0,1 0 0 0 0,-1 0 0 0 0,0 0 0 0 0,1 1 0 0 0,-1-1 0 0 0,1 1 0 0 0,-1-1 0 0 0,1 1 0 0 0,-1 0 0 0 0,1 0 0 0 0,4-1 0 0 0,-6 2-18 0 0,0 0 0 0 0,1 0 0 0 0,-1 1-1 0 0,0-1 1 0 0,0 0 0 0 0,0 0 0 0 0,0 1 0 0 0,0-1 0 0 0,0 0 0 0 0,0 1 0 0 0,0-1 0 0 0,0 1 0 0 0,0-1 0 0 0,0 1 0 0 0,0 0 0 0 0,0-1-1 0 0,-1 1 1 0 0,1 0 0 0 0,0 0 0 0 0,0 0 0 0 0,-1 0 0 0 0,1-1 0 0 0,0 1 0 0 0,-1 0 0 0 0,1 0 0 0 0,0 2 0 0 0,1 1 9 0 0,0 0 0 0 0,-1 0 0 0 0,1 0 0 0 0,-1 0 0 0 0,2 7 0 0 0,-2-2-19 0 0,-1-1-1 0 0,0 0 1 0 0,0 1-1 0 0,-1-1 1 0 0,1 1-1 0 0,-2-1 0 0 0,-4 16 1 0 0,-25 58 250 0 0,23-62-209 0 0,1-6-33 0 0,0 1 0 0 0,-1-2 0 0 0,0 1 1 0 0,-1-1-1 0 0,-1-1 0 0 0,0 1 0 0 0,0-2 0 0 0,-15 13 0 0 0,7-8-370 0 0,-2-1-1 0 0,0-1 0 0 0,0-1 1 0 0,-36 17-1 0 0,50-27-118 0 0,-1 0 0 0 0,0 0 1 0 0,1-1-1 0 0,-1 0 0 0 0,0-1 0 0 0,0 1 0 0 0,-11 0 1 0 0,-1-2-1190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0:49.5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0 160 9216 0 0,'0'0'9953'0'0,"4"5"-8859"0"0,-1-3-989 0 0,1 0-1 0 0,-1 0 0 0 0,1 0 0 0 0,0 0 1 0 0,0-1-1 0 0,-1 1 0 0 0,1-1 0 0 0,0 0 1 0 0,0 0-1 0 0,7 0 0 0 0,13 4 399 0 0,0 1-103 0 0,1 0 0 0 0,0-2 0 0 0,0-1 0 0 0,28 0 0 0 0,102-10 462 0 0,-13-15-186 0 0,-93 12-421 0 0,-16-1 203 0 0,-30 10-383 0 0,-3 0-47 0 0,0 0 1 0 0,0 1-1 0 0,0-1 0 0 0,0 0 0 0 0,0 0 1 0 0,-1 1-1 0 0,1-1 0 0 0,0 0 0 0 0,-1 0 1 0 0,1 1-1 0 0,0-1 0 0 0,-1 0 0 0 0,1 1 0 0 0,-1-1 1 0 0,1 0-1 0 0,-1 0 0 0 0,-9-7 51 0 0,0 0 0 0 0,0 1 0 0 0,0 0 0 0 0,-1 1-1 0 0,0 0 1 0 0,-22-8 0 0 0,25 11-70 0 0,1 0 0 0 0,0-1 0 0 0,-1 0 0 0 0,-6-5-1 0 0,-17-9 20 0 0,-5-3-3 0 0,30 17-19 0 0,0 0 1 0 0,0 0-1 0 0,-1 0 1 0 0,0 1 0 0 0,-8-3-1 0 0,15 6-5 0 0,-1 0 0 0 0,1-1 0 0 0,0 1 0 0 0,-1 0-1 0 0,1 0 1 0 0,-1 0 0 0 0,1 0 0 0 0,0 0 0 0 0,-1 0 0 0 0,1 0 0 0 0,0 0-1 0 0,-1 0 1 0 0,1 0 0 0 0,-1 0 0 0 0,1 0 0 0 0,0 0 0 0 0,-1 0 0 0 0,1 0 0 0 0,-1 0-1 0 0,1 0 1 0 0,0 0 0 0 0,-1 0 0 0 0,1 1 0 0 0,0-1 0 0 0,-1 0 0 0 0,1 0-1 0 0,0 0 1 0 0,-1 1 0 0 0,1-1 0 0 0,0 0 0 0 0,-1 0 0 0 0,1 1 0 0 0,0-1-1 0 0,0 0 1 0 0,-1 1 0 0 0,1-1 0 0 0,0 0 0 0 0,0 1 0 0 0,0-1 0 0 0,0 0-1 0 0,-1 1 1 0 0,1-1 0 0 0,0 1 0 0 0,0 0 7 0 0,0 0 0 0 0,0 0 0 0 0,0 1-1 0 0,0-1 1 0 0,0 0 0 0 0,1 0 0 0 0,-1 0 0 0 0,0 0 0 0 0,1 0 0 0 0,-1 0 0 0 0,1 0-1 0 0,-1 0 1 0 0,1 1 0 0 0,4 4 1 0 0,-1-1-1 0 0,1 0 1 0 0,0 0 0 0 0,0-1-1 0 0,1 1 1 0 0,-1-1 0 0 0,1 0-1 0 0,0-1 1 0 0,0 1-1 0 0,0-1 1 0 0,1-1 0 0 0,-1 1-1 0 0,1-1 1 0 0,0 0-1 0 0,10 2 1 0 0,9 0 10 0 0,-1-1 1 0 0,48-1-1 0 0,-32-6 149 0 0,-40 4 120 0 0,-2 1-184 0 0,-23 30 467 0 0,-44 42 0 0 0,4-5-604 0 0,49-48-530 0 0,0 1 0 0 0,-23 40 0 0 0,24-31-201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44.6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85 125 4144 0 0,'0'1'14098'0'0,"5"4"-11679"0"0,-2-5-2220 0 0,1 0 1 0 0,-1 1-1 0 0,1-1 0 0 0,-1 0 1 0 0,1-1-1 0 0,-1 1 1 0 0,1-1-1 0 0,-1 0 0 0 0,1 0 1 0 0,-1 0-1 0 0,0 0 1 0 0,1 0-1 0 0,-1-1 1 0 0,0 1-1 0 0,3-3 0 0 0,6-3 197 0 0,-1-1-1 0 0,17-15 1 0 0,-21 17-210 0 0,0-1 0 0 0,8-10 0 0 0,-14 15-153 0 0,1 0 0 0 0,-1 1-1 0 0,0-1 1 0 0,0 0-1 0 0,0 0 1 0 0,0 0 0 0 0,0 0-1 0 0,0 0 1 0 0,0 0 0 0 0,-1 0-1 0 0,1-1 1 0 0,-1 1 0 0 0,0 0-1 0 0,1 0 1 0 0,-1 0 0 0 0,0-3-1 0 0,-1 4-22 0 0,1 1-1 0 0,0-1 0 0 0,-1 0 1 0 0,1 0-1 0 0,-1 1 0 0 0,1-1 1 0 0,-1 0-1 0 0,1 1 0 0 0,-1-1 1 0 0,1 1-1 0 0,-1-1 1 0 0,0 0-1 0 0,1 1 0 0 0,-1 0 1 0 0,0-1-1 0 0,1 1 0 0 0,-1-1 1 0 0,0 1-1 0 0,0 0 0 0 0,1-1 1 0 0,-1 1-1 0 0,0 0 0 0 0,0 0 1 0 0,0 0-1 0 0,0 0 1 0 0,1 0-1 0 0,-1 0 0 0 0,0 0 1 0 0,0 0-1 0 0,0 0 0 0 0,1 0 1 0 0,-3 0-1 0 0,-1 1 32 0 0,-1-1-1 0 0,0 1 1 0 0,0 0 0 0 0,-5 3-1 0 0,-4 1 76 0 0,1 1-1 0 0,0 1 1 0 0,0 0-1 0 0,1 1 1 0 0,0 0-1 0 0,0 1 1 0 0,1 0-1 0 0,0 1 1 0 0,1 1 0 0 0,-10 11-1 0 0,14-15 31 0 0,1 1 1 0 0,0 0-1 0 0,0 0 0 0 0,1 0 1 0 0,0 1-1 0 0,0 0 0 0 0,-3 11 1 0 0,5-14-48 0 0,1 1 0 0 0,0-1 0 0 0,0 1 0 0 0,1 0 0 0 0,0-1 0 0 0,0 1 0 0 0,0 0 0 0 0,1-1 0 0 0,0 1 1 0 0,0-1-1 0 0,2 8 0 0 0,-2-12-73 0 0,0 1 0 0 0,1 0 0 0 0,-1 0 0 0 0,0-1 0 0 0,1 1 0 0 0,-1-1 0 0 0,1 1 0 0 0,0-1 0 0 0,0 1 0 0 0,0-1 0 0 0,0 0 0 0 0,1 0 0 0 0,-1 0 0 0 0,3 1 0 0 0,0 0-5 0 0,-1 0 0 0 0,1-1 1 0 0,0 0-1 0 0,0 0 0 0 0,0 0 1 0 0,1-1-1 0 0,7 2 0 0 0,-3-2-10 0 0,1 0-1 0 0,0 0 1 0 0,0-1-1 0 0,0-1 0 0 0,0 0 1 0 0,-1 0-1 0 0,15-4 1 0 0,-5-1-396 0 0,-1-1 1 0 0,0 0 0 0 0,0-1-1 0 0,-1-1 1 0 0,19-13-1 0 0,-25 14-680 0 0,0-1-1 0 0,0 0 0 0 0,-1-1 0 0 0,0 0 0 0 0,-1 0 0 0 0,-1-2 1 0 0,16-21-1 0 0,-11 13-1224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44.9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10136 0 0,'0'0'1416'0'0,"4"5"3062"0"0,4 2-2236 0 0,0-1 0 0 0,1 0 0 0 0,9 6-1 0 0,31 13 1387 0 0,-30-17-2824 0 0,-1 2 0 0 0,24 16 1 0 0,-19-8-522 0 0,23 21-1 0 0,-37-30-203 0 0,-1 1 1 0 0,1 0-1 0 0,-1 0 0 0 0,12 22 0 0 0,9 19-1064 0 0,-23-41 288 0 0</inkml:trace>
  <inkml:trace contextRef="#ctx0" brushRef="#br0" timeOffset="1">350 73 11976 0 0,'0'0'121'0'0,"-1"0"1"0"0,0 0-1 0 0,1-1 1 0 0,-1 1 0 0 0,0 0-1 0 0,1-1 1 0 0,-1 1-1 0 0,0 0 1 0 0,1-1-1 0 0,-1 1 1 0 0,1-1 0 0 0,-1 1-1 0 0,1-1 1 0 0,-1 1-1 0 0,0-2 1 0 0,0 1 429 0 0,1 1 0 0 0,-1-1 0 0 0,0 0 0 0 0,0 0 0 0 0,1 0 0 0 0,-1 1 0 0 0,0-1 0 0 0,0 0 0 0 0,0 1 0 0 0,0-1 0 0 0,0 1 0 0 0,0-1 0 0 0,0 1 0 0 0,0 0 0 0 0,0-1 0 0 0,0 1 0 0 0,-2 0 0 0 0,-1 0-202 0 0,-1 1-1 0 0,1 1 0 0 0,-1-1 0 0 0,1 0 0 0 0,0 1 1 0 0,-1 0-1 0 0,1 0 0 0 0,0 0 0 0 0,0 1 1 0 0,-4 3-1 0 0,0-1-180 0 0,-16 12-196 0 0,1 0 0 0 0,1 1 0 0 0,1 1 0 0 0,-27 32 0 0 0,47-49-42 0 0,-1-1 1 0 0,1 1-1 0 0,0 0 1 0 0,0 0-1 0 0,0 0 0 0 0,0-1 1 0 0,0 1-1 0 0,0 0 1 0 0,0 0-1 0 0,1 0 1 0 0,-1 0-1 0 0,1 1 0 0 0,-1-1 1 0 0,1 3-1 0 0,0-4-72 0 0,0 0-1 0 0,0 0 0 0 0,0 0 1 0 0,1 0-1 0 0,-1 0 0 0 0,0 0 1 0 0,1-1-1 0 0,-1 1 1 0 0,1 0-1 0 0,-1 0 0 0 0,1 0 1 0 0,-1 0-1 0 0,1 0 0 0 0,-1-1 1 0 0,1 1-1 0 0,0 0 0 0 0,-1 0 1 0 0,1-1-1 0 0,0 1 1 0 0,0-1-1 0 0,0 1 0 0 0,-1-1 1 0 0,1 1-1 0 0,0-1 0 0 0,0 1 1 0 0,0-1-1 0 0,0 0 1 0 0,0 1-1 0 0,0-1 0 0 0,0 0 1 0 0,1 0-1 0 0,13 3-5482 0 0,1 0-1496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45.3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198 8 18287 0 0,'-3'-1'136'0'0,"-1"-1"0"0"0,1 1 0 0 0,0 0 0 0 0,-1 0 0 0 0,1 1-1 0 0,-1-1 1 0 0,1 1 0 0 0,-1 0 0 0 0,0 0 0 0 0,1 0 0 0 0,-1 0-1 0 0,1 1 1 0 0,-1-1 0 0 0,1 1 0 0 0,-5 1 0 0 0,-11 2 1142 0 0,14-4-1128 0 0,0 2-1 0 0,0-1 0 0 0,0 0 0 0 0,1 1 1 0 0,-1 0-1 0 0,1 0 0 0 0,-1 1 1 0 0,1-1-1 0 0,0 1 0 0 0,0 0 0 0 0,0 0 1 0 0,1 0-1 0 0,-1 0 0 0 0,0 1 1 0 0,1 0-1 0 0,0-1 0 0 0,0 1 0 0 0,0 1 1 0 0,1-1-1 0 0,-3 4 0 0 0,-1 6 308 0 0,0-1 0 0 0,0 0 0 0 0,2 1 0 0 0,-1 0-1 0 0,-2 22 1 0 0,7-35-457 0 0,-1 1 0 0 0,1-1 0 0 0,0 0 0 0 0,0 0 0 0 0,0 0 0 0 0,1 0 0 0 0,-1 0 0 0 0,0 0 0 0 0,0 0 0 0 0,1 0 0 0 0,-1 0 0 0 0,0 0 0 0 0,1 0 0 0 0,-1 0 0 0 0,1 0 0 0 0,-1 0 0 0 0,1 0 0 0 0,1 1 0 0 0,-2-1 0 0 0,1-1 0 0 0,-1 0 0 0 0,1 1 0 0 0,0-1 0 0 0,-1 0 0 0 0,1 1 0 0 0,0-1 0 0 0,-1 0 0 0 0,1 0 0 0 0,0 1 0 0 0,-1-1 0 0 0,1 0 0 0 0,0 0 0 0 0,-1 0 0 0 0,1 0 0 0 0,0 0 0 0 0,-1 0 0 0 0,1 0 0 0 0,0 0 0 0 0,-1 0 0 0 0,1 0 0 0 0,0-1 0 0 0,-1 1 0 0 0,1 0 0 0 0,0 0 0 0 0,-1-1 0 0 0,2 1 0 0 0,2-3 0 0 0,0 1 0 0 0,0-1 0 0 0,0 0 0 0 0,0 0 0 0 0,-1 0 0 0 0,1 0 0 0 0,-1-1 0 0 0,0 1 0 0 0,5-9 0 0 0,7-6 0 0 0,-8 10 142 0 0,-5 5 69 0 0,1 1 0 0 0,-1-1 0 0 0,1 0 0 0 0,-1 1 0 0 0,1 0 0 0 0,0 0 0 0 0,4-3 0 0 0,-6 5-171 0 0,0-1 1 0 0,0 1-1 0 0,0 0 0 0 0,0 0 0 0 0,0 0 0 0 0,0 0 0 0 0,0 0 0 0 0,0 0 0 0 0,0 0 0 0 0,-1 0 0 0 0,1 0 0 0 0,0 0 1 0 0,0 0-1 0 0,0 1 0 0 0,0-1 0 0 0,0 0 0 0 0,0 1 0 0 0,0-1 0 0 0,0 1 0 0 0,-1-1 0 0 0,1 1 0 0 0,0-1 0 0 0,0 1 0 0 0,-1-1 1 0 0,1 1-1 0 0,0 0 0 0 0,-1-1 0 0 0,1 1 0 0 0,0 0 0 0 0,-1 0 0 0 0,1 0 0 0 0,-1-1 0 0 0,1 3 0 0 0,6 8 299 0 0,9 22 0 0 0,-14-27-780 0 0,1 1 0 0 0,0-1 0 0 0,0 0 0 0 0,0 0 0 0 0,1 0 0 0 0,0 0 0 0 0,0 0 0 0 0,0-1 0 0 0,1 0 0 0 0,0 0 0 0 0,7 6 0 0 0,-3-5-1319 0 0,-1 1-51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45.7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2 186 18975 0 0,'0'0'1450'0'0,"0"-1"-994"0"0,-1 0-447 0 0,1 0 0 0 0,0 0 1 0 0,0 0-1 0 0,-1 1 0 0 0,1-1 1 0 0,0 0-1 0 0,0 0 0 0 0,0 0 1 0 0,0 0-1 0 0,0 0 0 0 0,0 1 1 0 0,0-1-1 0 0,0 0 0 0 0,1 0 1 0 0,-1 0-1 0 0,0 0 0 0 0,0 1 0 0 0,1-1 1 0 0,-1 0-1 0 0,1 0 0 0 0,0 0 1 0 0,0-2 114 0 0,1-4 372 0 0,1 0 1 0 0,0 0-1 0 0,0 1 0 0 0,0-1 1 0 0,1 1-1 0 0,0 0 0 0 0,0 0 1 0 0,1 0-1 0 0,0 0 0 0 0,0 1 1 0 0,0 0-1 0 0,1 0 0 0 0,-1 0 1 0 0,8-4-1 0 0,-11 8-454 0 0,-1 0 1 0 0,1 0-1 0 0,0 0 0 0 0,-1 0 1 0 0,1 0-1 0 0,0 0 0 0 0,0 1 0 0 0,0-1 1 0 0,0 1-1 0 0,0-1 0 0 0,0 1 1 0 0,0 0-1 0 0,3 0 0 0 0,-4 0-26 0 0,0 0 1 0 0,1 1-1 0 0,-1-1 0 0 0,0 1 1 0 0,0-1-1 0 0,0 1 0 0 0,0 0 1 0 0,-1-1-1 0 0,1 1 0 0 0,0 0 1 0 0,0 0-1 0 0,0 0 0 0 0,0 0 1 0 0,-1 0-1 0 0,1 0 0 0 0,0 0 1 0 0,-1 0-1 0 0,1 0 0 0 0,-1 0 1 0 0,1 0-1 0 0,-1 0 0 0 0,0 0 0 0 0,1 0 1 0 0,-1 2-1 0 0,1 3-16 0 0,0 0 0 0 0,0 0 0 0 0,-1 1 0 0 0,0-1 0 0 0,0 10 0 0 0,-1-11 0 0 0,1 1 0 0 0,0 0 0 0 0,0 0 0 0 0,0 0 0 0 0,1 0 0 0 0,2 7 0 0 0,-3-13 0 0 0,0 1 0 0 0,0-1 0 0 0,0 0 0 0 0,0 0 0 0 0,0 0 0 0 0,0 0 0 0 0,1 0 0 0 0,-1 1 0 0 0,0-1 0 0 0,0 0 0 0 0,0 0 0 0 0,0 0 0 0 0,1 0 0 0 0,-1 0 0 0 0,0 0 0 0 0,0 0 0 0 0,0 1 0 0 0,1-1 0 0 0,-1 0 0 0 0,0 0 0 0 0,0 0 0 0 0,0 0 0 0 0,1 0 0 0 0,-1 0 0 0 0,0 0 0 0 0,0 0 0 0 0,1 0 0 0 0,-1 0 0 0 0,0 0 0 0 0,0 0 0 0 0,0 0 0 0 0,1-1 0 0 0,-1 1 0 0 0,0 0 0 0 0,0 0 0 0 0,0 0 0 0 0,0 0 0 0 0,1 0 0 0 0,-1 0 0 0 0,0 0 0 0 0,0-1 0 0 0,0 1 0 0 0,0 0 0 0 0,1 0 0 0 0,-1 0 0 0 0,0 0 0 0 0,0 0 0 0 0,0-1 0 0 0,0 1 0 0 0,0 0 0 0 0,0 0 0 0 0,9-10 0 0 0,-9 9 0 0 0,40-56 92 0 0,-24 33 55 0 0,35-41-1 0 0,-49 62-24 0 0,1 1 0 0 0,-1 0-1 0 0,0 1 1 0 0,1-1 0 0 0,0 0-1 0 0,-1 1 1 0 0,1-1 0 0 0,0 1-1 0 0,0 0 1 0 0,0 0-1 0 0,0 0 1 0 0,3 0 0 0 0,-5 1-114 0 0,0 1 0 0 0,0 0 0 0 0,0-1 0 0 0,0 1 1 0 0,0 0-1 0 0,0 0 0 0 0,0 0 0 0 0,0-1 0 0 0,0 1 1 0 0,0 0-1 0 0,0 0 0 0 0,0 2 0 0 0,1 0-9 0 0,1 0-216 0 0,-1 1-1 0 0,1 0 1 0 0,-1 0 0 0 0,0 1 0 0 0,0-1-1 0 0,-1 0 1 0 0,1 1 0 0 0,0 4-1 0 0,0-1-429 0 0,0 1 0 0 0,-1 0-1 0 0,1 11 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46.4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53 2760 0 0,'0'0'376'0'0,"4"-6"2881"0"0,5-9-372 0 0,-8 13-2411 0 0,0 1-1 0 0,-1-1 0 0 0,1 0 0 0 0,-1 1 0 0 0,0-1 1 0 0,1 1-1 0 0,-1-1 0 0 0,0 0 0 0 0,0 1 1 0 0,0-1-1 0 0,0 0 0 0 0,0 1 0 0 0,0-3 0 0 0,-1 0 1677 0 0,1 4-2086 0 0,0-1 0 0 0,0 1 0 0 0,0 0-1 0 0,-1 0 1 0 0,1 0 0 0 0,0 0 0 0 0,0 0 0 0 0,-1-1 0 0 0,1 1 0 0 0,0 0 0 0 0,0 0 0 0 0,-1 0 0 0 0,1 0 0 0 0,0 0 0 0 0,0 0-1 0 0,-1 0 1 0 0,1 0 0 0 0,0 0 0 0 0,0 0 0 0 0,-1 0 0 0 0,1 0 0 0 0,0 0 0 0 0,-1 0 0 0 0,1 0 0 0 0,0 0 0 0 0,0 0 0 0 0,-1 0-1 0 0,1 0 1 0 0,0 0 0 0 0,0 1 0 0 0,-1-1 0 0 0,1 0 0 0 0,0 0 0 0 0,0 0 0 0 0,0 0 0 0 0,-1 1 0 0 0,-9 4 603 0 0,3 4-562 0 0,0 0 0 0 0,0 0 0 0 0,1 0 0 0 0,1 1 0 0 0,0 0 0 0 0,0 0 0 0 0,1 0 0 0 0,0 1 0 0 0,-3 16 0 0 0,3-8-107 0 0,1 0 1 0 0,0-1-1 0 0,2 2 1 0 0,1 33-1 0 0,1-42 43 0 0,1 1 0 0 0,0 0 0 0 0,1 0 0 0 0,0-1 0 0 0,0 0 1 0 0,1 1-1 0 0,1-1 0 0 0,7 12 0 0 0,-11-21-19 0 0,0 0 1 0 0,1 0 0 0 0,-1 0-1 0 0,1 0 1 0 0,0-1 0 0 0,-1 1-1 0 0,1 0 1 0 0,0-1 0 0 0,0 1-1 0 0,0-1 1 0 0,0 0 0 0 0,0 0-1 0 0,0 0 1 0 0,1 0 0 0 0,-1 0-1 0 0,0 0 1 0 0,1-1 0 0 0,-1 1-1 0 0,0-1 1 0 0,1 1 0 0 0,-1-1-1 0 0,0 0 1 0 0,1 0 0 0 0,2 0-1 0 0,-2-1 6 0 0,1 1-1 0 0,0-1 1 0 0,-1 1-1 0 0,1-1 1 0 0,-1 0-1 0 0,0-1 1 0 0,1 1-1 0 0,-1 0 1 0 0,0-1-1 0 0,0 0 1 0 0,0 0-1 0 0,0 0 1 0 0,0 0-1 0 0,0 0 1 0 0,4-5-1 0 0,3-5 131 0 0,0-1 0 0 0,-1 0 0 0 0,14-28 0 0 0,14-46 565 0 0,-22 48-384 0 0,-2 11 317 0 0,29-45 0 0 0,-15 28 553 0 0,-26 45-1182 0 0,-1-1 1 0 0,1 0 0 0 0,-1 1-1 0 0,1-1 1 0 0,-1 1 0 0 0,1-1-1 0 0,-1 1 1 0 0,1-1 0 0 0,0 1-1 0 0,-1-1 1 0 0,1 1 0 0 0,0 0-1 0 0,0-1 1 0 0,6-4 383 0 0,0 17 24 0 0,-5-1-355 0 0,0-1 0 0 0,0 1 0 0 0,0 0 0 0 0,-2 0 0 0 0,1 0 0 0 0,-1-1 0 0 0,-3 22-1 0 0,1-22-113 0 0,1 0-1 0 0,1 0 1 0 0,-1 0-1 0 0,2 1 0 0 0,-1-1 1 0 0,2 0-1 0 0,-1 0 1 0 0,7 20-1 0 0,-5-25-451 0 0,0 1 1 0 0,1-1-1 0 0,-1 1 0 0 0,1-1 1 0 0,1 0-1 0 0,-1-1 0 0 0,8 7 1 0 0,3 5-3352 0 0,-9-11 1495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46.8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0 349 4608 0 0,'6'13'12413'0'0,"-4"-14"-12145"0"0,0 1-1 0 0,0 0 1 0 0,0-1 0 0 0,0 0 0 0 0,0 1-1 0 0,0-1 1 0 0,-1 0 0 0 0,1 0 0 0 0,0 0-1 0 0,-1 0 1 0 0,1 0 0 0 0,0 0 0 0 0,-1-1 0 0 0,2-1-1 0 0,19-23 1625 0 0,-8 1-968 0 0,-1-1 0 0 0,-1-1 0 0 0,11-36 0 0 0,-15 42-655 0 0,35-117 1004 0 0,-41 137-1174 0 0,-1 7-61 0 0,2 19-51 0 0,-1-7 17 0 0,4 38-24 0 0,-4-35 5 0 0,0 1 1 0 0,8 28-1 0 0,-8-44 15 0 0,0 1 0 0 0,0-1 0 0 0,1 1 0 0 0,0-1 0 0 0,0 0 0 0 0,0 0 0 0 0,6 7 0 0 0,-8-12 0 0 0,0 0 0 0 0,0 1 0 0 0,0-1 0 0 0,0 0 0 0 0,1 0 0 0 0,-1 0 0 0 0,0 0 0 0 0,1 0 0 0 0,-1 0 0 0 0,1 0 0 0 0,-1 0 0 0 0,1-1 0 0 0,-1 1 0 0 0,1-1 0 0 0,0 1 0 0 0,-1-1 0 0 0,1 1 0 0 0,0-1 0 0 0,-1 0 0 0 0,1 0 0 0 0,0 0 0 0 0,-1 0 0 0 0,1 0 0 0 0,0 0 0 0 0,-1-1 0 0 0,1 1 0 0 0,0 0 0 0 0,-1-1 0 0 0,1 1 0 0 0,0-1 0 0 0,-1 0 0 0 0,1 1 0 0 0,-1-1 0 0 0,2-1 0 0 0,4-3 13 0 0,0-1 1 0 0,0 1-1 0 0,-1-1 0 0 0,0 0 1 0 0,0 0-1 0 0,7-11 0 0 0,3-3 18 0 0,-12 15-49 0 0,0-1 1 0 0,0 1-1 0 0,-1-1 0 0 0,3-7 1 0 0,13-20-259 0 0,4 1-682 0 0,37-47-4908 0 0,-45 63 3814 0 0,-3-1-40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47.2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3 3680 0 0,'5'-2'15868'0'0,"2"13"-14410"0"0,0 4-683 0 0,-1 1-1 0 0,0 0 1 0 0,-1 0 0 0 0,-1 1 0 0 0,3 25-1 0 0,-3-22-406 0 0,29 259 1212 0 0,-29-238-1516 0 0,0 40-1021 0 0,-3-48-6918 0 0,-1-22-231 0 0</inkml:trace>
  <inkml:trace contextRef="#ctx0" brushRef="#br0" timeOffset="1">1 372 20327 0 0,'0'0'1840'0'0,"15"2"-1472"0"0,9 1-283 0 0,-1-1 0 0 0,1-2 0 0 0,0 0 0 0 0,0-2 0 0 0,0 0 0 0 0,-1-2 0 0 0,1 0-1 0 0,22-9 1 0 0,-21 5-1477 0 0,-2-1-476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47.6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83 206 6912 0 0,'-6'14'608'0'0,"3"2"-480"0"0,-5 2-128 0 0,-1-1 0 0 0,1 3 2408 0 0,0 0 464 0 0,-1-2 88 0 0,3 1 15 0 0,-2-3-2087 0 0,2-1-424 0 0,0-3-80 0 0,4-5-24 0 0,-1 1-544 0 0,11-10-5839 0 0</inkml:trace>
  <inkml:trace contextRef="#ctx0" brushRef="#br0" timeOffset="1">232 15 4144 0 0,'5'-14'14910'0'0,"-6"15"-14858"0"0,0 1-1 0 0,-1-1 1 0 0,1 1 0 0 0,0-1-1 0 0,0 1 1 0 0,0 0 0 0 0,0-1-1 0 0,1 1 1 0 0,-1 0 0 0 0,0 0-1 0 0,0 3 1 0 0,0-3 17 0 0,-1 7-621 0 0,0 1 1 0 0,0-1-1 0 0,1 1 0 0 0,1 0 0 0 0,0 17 0 0 0,0-10-3282 0 0,0 3-1612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48.0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0 229 4608 0 0,'9'55'15525'0'0,"0"-66"-12443"0"0,-6 7-2831 0 0,0-1 0 0 0,0 1 0 0 0,0-1 0 0 0,0 0 0 0 0,0 0 0 0 0,-1 0 0 0 0,0 0-1 0 0,0-1 1 0 0,-1 1 0 0 0,2-9 0 0 0,1 1 23 0 0,0 0-1 0 0,0 0 1 0 0,2 1-1 0 0,8-17 0 0 0,1-2 0 0 0,-8 17 78 0 0,0 1-1 0 0,1 0 1 0 0,0 0 0 0 0,1 1-1 0 0,19-20 1 0 0,-28 31-349 0 0,1 1 0 0 0,-1 0 1 0 0,0 0-1 0 0,1 0 0 0 0,-1 0 0 0 0,1-1 0 0 0,-1 1 0 0 0,0 0 1 0 0,1 0-1 0 0,-1 0 0 0 0,1 0 0 0 0,-1 0 0 0 0,1 0 0 0 0,-1 0 1 0 0,0 0-1 0 0,1 0 0 0 0,-1 0 0 0 0,1 1 0 0 0,-1-1 0 0 0,1 0 1 0 0,-1 0-1 0 0,0 0 0 0 0,1 0 0 0 0,-1 1 0 0 0,0-1 0 0 0,1 0 1 0 0,-1 0-1 0 0,0 1 0 0 0,1-1 0 0 0,-1 0 0 0 0,0 1 0 0 0,1-1 1 0 0,-1 0-1 0 0,0 1 0 0 0,1 0 0 0 0,8 12 24 0 0,-6-6-21 0 0,-1 0 0 0 0,0 0 0 0 0,0 0 0 0 0,-1 0 0 0 0,1 10-1 0 0,3 10 20 0 0,-4-20-13 0 0,3-2 0 0 0,-2-5-6 0 0,-1 0 1 0 0,1-1-1 0 0,-1 1 1 0 0,0 0-1 0 0,0-1 0 0 0,1 1 1 0 0,-1-1-1 0 0,0 1 1 0 0,1-1-1 0 0,-1 0 1 0 0,2-1-1 0 0,1-2 26 0 0,1-1 0 0 0,-1 1 0 0 0,0-1 1 0 0,5-9-1 0 0,-6 9 7 0 0,0 1-1 0 0,0 0 1 0 0,0 0 0 0 0,0 0 0 0 0,1 0 0 0 0,0 0 0 0 0,6-5 0 0 0,-9 9-11 0 0,0 0 1 0 0,-1-1-1 0 0,1 1 1 0 0,0 0 0 0 0,0-1-1 0 0,-1 1 1 0 0,1 0-1 0 0,0 0 1 0 0,0 0-1 0 0,-1-1 1 0 0,1 1-1 0 0,0 0 1 0 0,0 0 0 0 0,0 0-1 0 0,-1 0 1 0 0,1 0-1 0 0,0 1 1 0 0,0-1-1 0 0,0 0 1 0 0,-1 0 0 0 0,1 0-1 0 0,1 1 1 0 0,0 0 14 0 0,0 1 0 0 0,-1-1 0 0 0,1 0 0 0 0,0 0 0 0 0,-1 1 1 0 0,1-1-1 0 0,-1 1 0 0 0,3 2 0 0 0,0 2-113 0 0,0 0-1 0 0,-1 1 1 0 0,1-1-1 0 0,1 8 1 0 0,7 20-105 0 0,8 48 0 0 0,-3-13-248 0 0,-16-65 276 0 0,0-1 0 0 0,0 0 0 0 0,0 1 0 0 0,1-1 0 0 0,0 0 0 0 0,-1 0 0 0 0,1 0 0 0 0,0 0 0 0 0,1 0 0 0 0,3 4 0 0 0,-5-6-87 0 0,0 0 0 0 0,0 0-1 0 0,0-1 1 0 0,0 1-1 0 0,0-1 1 0 0,0 1-1 0 0,0-1 1 0 0,0 1-1 0 0,0-1 1 0 0,0 1 0 0 0,0-1-1 0 0,0 0 1 0 0,0 0-1 0 0,1 0 1 0 0,-1 1-1 0 0,0-1 1 0 0,0 0 0 0 0,0 0-1 0 0,1-1 1 0 0,-1 1-1 0 0,0 0 1 0 0,0 0-1 0 0,0-1 1 0 0,0 1-1 0 0,0 0 1 0 0,0-1 0 0 0,0 1-1 0 0,1-1 1 0 0,-1 1-1 0 0,0-1 1 0 0,-1 0-1 0 0,1 0 1 0 0,0 1 0 0 0,2-3-1 0 0,3-4-2015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48.4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1 193 4144 0 0,'0'0'319'0'0,"18"0"9732"0"0,-11-1-9554 0 0,-1 1-1 0 0,1-1 1 0 0,0-1-1 0 0,0 1 0 0 0,-1-1 1 0 0,1 0-1 0 0,-1-1 1 0 0,1 1-1 0 0,-1-1 1 0 0,0-1-1 0 0,0 1 0 0 0,0-1 1 0 0,-1 0-1 0 0,8-7 1 0 0,-7 6-62 0 0,0-1 0 0 0,-1 0 0 0 0,1 0 0 0 0,-2 0-1 0 0,1-1 1 0 0,-1 0 0 0 0,1 0 0 0 0,-2 0 0 0 0,1 0 0 0 0,-1-1 0 0 0,0 1 0 0 0,2-12 0 0 0,-5 17-435 0 0,1-1 0 0 0,-1 1 0 0 0,0-1 0 0 0,0 1 0 0 0,0-1 0 0 0,0 1 0 0 0,-1-1 0 0 0,1 1 0 0 0,-1-1 0 0 0,1 1 0 0 0,-1 0 0 0 0,0-1 0 0 0,0 1 0 0 0,0 0 0 0 0,-2-4 0 0 0,2 5 0 0 0,1 1 0 0 0,-1-1 0 0 0,1 0 0 0 0,-1 1 0 0 0,0-1 0 0 0,1 0 0 0 0,-1 1 0 0 0,0-1 0 0 0,0 1 0 0 0,0-1 0 0 0,1 1 0 0 0,-1 0 0 0 0,0-1 0 0 0,0 1 0 0 0,0 0 0 0 0,0-1 0 0 0,0 1 0 0 0,0 0 0 0 0,0 0 0 0 0,1 0 0 0 0,-1 0 0 0 0,0 0 0 0 0,0 0 0 0 0,0 0 0 0 0,0 0 0 0 0,0 0 0 0 0,0 0 0 0 0,0 1 0 0 0,0-1 0 0 0,0 0 0 0 0,0 1 0 0 0,1-1 0 0 0,-1 0 0 0 0,0 1 0 0 0,0-1 0 0 0,0 1 0 0 0,1-1 0 0 0,-1 1 0 0 0,0 0 0 0 0,1-1 0 0 0,-1 1 0 0 0,-1 1 0 0 0,-7 7 146 0 0,0 1 1 0 0,1 1-1 0 0,-1-1 0 0 0,2 1 1 0 0,0 1-1 0 0,0-1 0 0 0,1 1 0 0 0,0 0 1 0 0,1 1-1 0 0,1-1 0 0 0,0 1 1 0 0,0 0-1 0 0,-1 18 0 0 0,4-24-116 0 0,1 1-1 0 0,0-1 1 0 0,0 0-1 0 0,0 1 1 0 0,1-1-1 0 0,1 0 1 0 0,-1 1-1 0 0,1-1 1 0 0,0 0-1 0 0,4 8 1 0 0,-5-13-78 0 0,0 0 1 0 0,0 1-1 0 0,0-1 0 0 0,1 0 0 0 0,-1 0 1 0 0,1 1-1 0 0,-1-1 0 0 0,1 0 1 0 0,0-1-1 0 0,0 1 0 0 0,0 0 1 0 0,0 0-1 0 0,0-1 0 0 0,0 1 1 0 0,0-1-1 0 0,1 0 0 0 0,-1 0 0 0 0,0 0 1 0 0,1 0-1 0 0,-1 0 0 0 0,1 0 1 0 0,-1-1-1 0 0,1 1 0 0 0,-1-1 1 0 0,1 1-1 0 0,0-1 0 0 0,-1 0 1 0 0,1 0-1 0 0,-1 0 0 0 0,1-1 0 0 0,4 0 1 0 0,2-2-822 0 0,0 0 0 0 0,-1 0-1 0 0,1-1 1 0 0,-1 0 0 0 0,0-1 0 0 0,11-8 0 0 0,-2 1-7405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29.3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6 4144 0 0,'-28'-6'28257'0'0,"36"8"-29039"0"0,32 4 1117 0 0,22 9-282 0 0,-26-10-21 0 0,49 0 0 0 0,79-18 72 0 0,-2 1 0 0 0,-116 11-97 0 0,128 7 50 0 0,13 1 34 0 0,-2 1 15 0 0,-30 9 121 0 0,-79-11-227 0 0,39 5 0 0 0,-104-9 0 0 0,1-1 0 0 0,16-1 0 0 0,-27-1 0 0 0,-13-5-736 0 0,5 6-2576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48.8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110 313 13824 0 0,'-7'3'1246'0'0,"2"-1"-983"0"0,0 0 0 0 0,0 1 0 0 0,0 0-1 0 0,0 0 1 0 0,0 0 0 0 0,1 0 0 0 0,-1 1 0 0 0,1-1-1 0 0,0 1 1 0 0,0 0 0 0 0,1 0 0 0 0,-1 1 0 0 0,1-1-1 0 0,0 1 1 0 0,0 0 0 0 0,-3 6 0 0 0,1-1 302 0 0,0 1 0 0 0,1 0 1 0 0,0 0-1 0 0,1 1 1 0 0,0-1-1 0 0,-2 23 0 0 0,4-30-477 0 0,1 1-1 0 0,1-1 0 0 0,-1 1 1 0 0,1-1-1 0 0,-1 1 0 0 0,1-1 1 0 0,1 0-1 0 0,-1 1 1 0 0,0-1-1 0 0,1 0 0 0 0,0 0 1 0 0,0 0-1 0 0,5 6 0 0 0,-6-8-65 0 0,0-1-1 0 0,0 0 0 0 0,0 1 0 0 0,0-1 0 0 0,0 0 1 0 0,0 0-1 0 0,1 0 0 0 0,-1 0 0 0 0,0 0 1 0 0,1 0-1 0 0,-1 0 0 0 0,1-1 0 0 0,-1 1 0 0 0,1 0 1 0 0,0-1-1 0 0,-1 1 0 0 0,1-1 0 0 0,-1 0 1 0 0,1 1-1 0 0,0-1 0 0 0,-1 0 0 0 0,1 0 0 0 0,0 0 1 0 0,-1 0-1 0 0,1-1 0 0 0,0 1 0 0 0,-1 0 1 0 0,1-1-1 0 0,0 1 0 0 0,-1-1 0 0 0,1 1 0 0 0,-1-1 1 0 0,1 0-1 0 0,-1 1 0 0 0,1-1 0 0 0,-1 0 1 0 0,0 0-1 0 0,1 0 0 0 0,0-2 0 0 0,4-2 48 0 0,-1 0 0 0 0,1-1 0 0 0,-1 1 0 0 0,0-1-1 0 0,-1 0 1 0 0,0 0 0 0 0,0-1 0 0 0,0 0 0 0 0,-1 1 0 0 0,5-14-1 0 0,1-7 494 0 0,8-45 0 0 0,-9 32-395 0 0,15-113 1068 0 0,-18 103-460 0 0,17-72 0 0 0,-16 110-296 0 0,-1 50-31 0 0,-22 169-137 0 0,2-66-586 0 0,13-105-1606 0 0,6 70-1 0 0,-2-82-4981 0 0,-2-1-2074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56.8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311 95 3680 0 0,'0'0'8333'0'0,"8"-6"-7173"0"0,-3 1-725 0 0,-1 0 1 0 0,0-1-1 0 0,-1 0 1 0 0,0 1-1 0 0,5-13 0 0 0,-7 17-348 0 0,-1 0-1 0 0,1 0 1 0 0,-1 0-1 0 0,0-1 0 0 0,1 1 1 0 0,-1 0-1 0 0,0 0 1 0 0,0-1-1 0 0,0 1 0 0 0,0 0 1 0 0,0 0-1 0 0,0-1 0 0 0,0 1 1 0 0,-1 0-1 0 0,1 0 1 0 0,0 0-1 0 0,-1-1 0 0 0,1 1 1 0 0,-1 0-1 0 0,1 0 1 0 0,-1 0-1 0 0,1 0 0 0 0,-1 0 1 0 0,0 0-1 0 0,0 0 1 0 0,1 0-1 0 0,-1 0 0 0 0,0 0 1 0 0,0 0-1 0 0,0 0 1 0 0,0 0-1 0 0,0 1 0 0 0,0-1 1 0 0,0 0-1 0 0,-1 1 0 0 0,1-1 1 0 0,0 1-1 0 0,0-1 1 0 0,0 1-1 0 0,-2-1 0 0 0,-2 1 133 0 0,1-1 0 0 0,-1 0 0 0 0,0 1 0 0 0,1 0 0 0 0,-1 0 0 0 0,0 0 0 0 0,0 0-1 0 0,1 1 1 0 0,-1 0 0 0 0,1 0 0 0 0,-1 0 0 0 0,-7 3 0 0 0,-6 4 411 0 0,-28 16 1 0 0,37-20-562 0 0,-11 7-20 0 0,0 2 0 0 0,1 0 1 0 0,0 0-1 0 0,-21 21 0 0 0,34-28-18 0 0,0 0 0 0 0,0 0 0 0 0,1 1-1 0 0,0 0 1 0 0,0 0 0 0 0,0 0 0 0 0,1 1 0 0 0,0-1 0 0 0,1 1 0 0 0,-1 0 0 0 0,1 0 0 0 0,1 1 0 0 0,0-1 0 0 0,-2 14 0 0 0,3-14-11 0 0,1 0 1 0 0,0-1 0 0 0,0 1-1 0 0,0 0 1 0 0,1 0-1 0 0,4 14 1 0 0,-4-20-10 0 0,0 1 1 0 0,0-1-1 0 0,0 1 0 0 0,0-1 0 0 0,1 0 0 0 0,-1 1 1 0 0,1-1-1 0 0,0 0 0 0 0,-1 0 0 0 0,1 0 1 0 0,0 0-1 0 0,0 0 0 0 0,0 0 0 0 0,1-1 0 0 0,-1 1 1 0 0,0-1-1 0 0,1 1 0 0 0,-1-1 0 0 0,1 0 1 0 0,-1 0-1 0 0,1 0 0 0 0,4 1 0 0 0,-4-2 5 0 0,-1 0 0 0 0,1 0 0 0 0,-1 0-1 0 0,1 0 1 0 0,-1 0 0 0 0,1-1-1 0 0,-1 1 1 0 0,1-1 0 0 0,-1 0 0 0 0,1 0-1 0 0,-1 0 1 0 0,0 0 0 0 0,1 0 0 0 0,-1 0-1 0 0,0 0 1 0 0,0-1 0 0 0,0 1 0 0 0,3-3-1 0 0,3-4 88 0 0,0 0 0 0 0,13-15 0 0 0,1-7 156 0 0,33-60-1 0 0,-39 61 131 0 0,1 1 0 0 0,2 1 0 0 0,23-29 1 0 0,-37 51-322 0 0,0 0 0 0 0,0 0 1 0 0,0 0-1 0 0,1 0 0 0 0,12-7 1 0 0,-17 12-53 0 0,0-1 1 0 0,1 0-1 0 0,-1 1 1 0 0,1-1-1 0 0,0 1 1 0 0,-1-1-1 0 0,1 1 1 0 0,-1 0-1 0 0,1 0 1 0 0,-1-1 0 0 0,1 1-1 0 0,0 1 1 0 0,-1-1-1 0 0,1 0 1 0 0,0 0-1 0 0,-1 0 1 0 0,1 1-1 0 0,-1-1 1 0 0,1 1-1 0 0,-1-1 1 0 0,1 1-1 0 0,-1 0 1 0 0,1 0-1 0 0,-1-1 1 0 0,0 1-1 0 0,1 0 1 0 0,-1 0-1 0 0,0 0 1 0 0,0 0-1 0 0,0 1 1 0 0,0-1-1 0 0,0 0 1 0 0,2 2-1 0 0,0 2 1 0 0,0 0 0 0 0,0 0 0 0 0,-1 1 0 0 0,1-1 0 0 0,-1 1 0 0 0,0-1-1 0 0,-1 1 1 0 0,1 0 0 0 0,-1 0 0 0 0,0 0 0 0 0,-1-1 0 0 0,1 1 0 0 0,-1 0-1 0 0,-1 0 1 0 0,0 9 0 0 0,-2 4 56 0 0,0 0 1 0 0,-2-1-1 0 0,-9 29 0 0 0,2-16 29 0 0,-1 0 0 0 0,-2 0 0 0 0,-30 46 0 0 0,29-51-70 0 0,-1-1 88 0 0,-32 41-1 0 0,43-60-104 0 0,0 1 0 0 0,-1-1-1 0 0,1 0 1 0 0,-1-1-1 0 0,-1 1 1 0 0,1-2 0 0 0,-1 1-1 0 0,1-1 1 0 0,-1 0-1 0 0,-12 4 1 0 0,17-7-108 0 0,1 0 1 0 0,-1-1-1 0 0,0 1 0 0 0,1-1 0 0 0,-1 1 1 0 0,0-1-1 0 0,1 0 0 0 0,-1 0 0 0 0,0 0 1 0 0,1 0-1 0 0,-1-1 0 0 0,0 1 0 0 0,1-1 1 0 0,-1 0-1 0 0,0 0 0 0 0,1 0 0 0 0,-1 0 0 0 0,1 0 1 0 0,-1 0-1 0 0,1 0 0 0 0,0-1 0 0 0,0 0 1 0 0,0 1-1 0 0,0-1 0 0 0,0 0 0 0 0,0 0 1 0 0,0 0-1 0 0,0 0 0 0 0,1 0 0 0 0,-1 0 1 0 0,1-1-1 0 0,-1 1 0 0 0,1 0 0 0 0,0-1 1 0 0,0 1-1 0 0,0-1 0 0 0,0 0 0 0 0,1 1 1 0 0,-1-1-1 0 0,1 0 0 0 0,-1 1 0 0 0,1-1 1 0 0,0-3-1 0 0,1-2-729 0 0,0 0 0 0 0,1 0 0 0 0,0 0 0 0 0,1 1 0 0 0,5-14 0 0 0,3-1-1157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57.2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4608 0 0,'0'0'13119'0'0,"6"6"-10145"0"0,-3-1-2635 0 0,1 0 0 0 0,-1 0 1 0 0,0 1-1 0 0,-1-1 0 0 0,1 1 0 0 0,-1-1 1 0 0,0 1-1 0 0,-1 0 0 0 0,1 0 0 0 0,-1 0 1 0 0,1 6-1 0 0,0 14 182 0 0,-2 34 0 0 0,0-35-144 0 0,-1-7-60 0 0,-5 30 0 0 0,3-31 132 0 0,-2 29-1 0 0,5-45 86 0 0,4-9-167 0 0,5-17-31 0 0,2-1 0 0 0,0 2 0 0 0,23-36 0 0 0,-22 44-257 0 0,0 0 0 0 0,2 0 1 0 0,-1 1-1 0 0,17-13 0 0 0,-22 21-86 0 0,1 1 1 0 0,0 0-1 0 0,0 1 1 0 0,0-1-1 0 0,1 2 0 0 0,10-5 1 0 0,-9 5-170 0 0,0 1 0 0 0,20-4 1 0 0,-26 6-95 0 0,0 1 0 0 0,-1 0 0 0 0,1 0 0 0 0,0 0 0 0 0,0 1 0 0 0,-1-1 0 0 0,1 1 0 0 0,0 0 0 0 0,8 4 0 0 0,-1 0-1559 0 0,-1 1 0 0 0,17 10 0 0 0,-14-6-87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57.6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179 1 4608 0 0,'-9'2'407'0'0,"1"-1"400"0"0,1 0 0 0 0,-15 5 0 0 0,11-2 1476 0 0,1 1 0 0 0,0-1 0 0 0,1 2 0 0 0,-1-1 0 0 0,1 1-1 0 0,-14 12 1 0 0,2 2 167 0 0,4 2-3469 0 0,15-19 1128 0 0,1-1-1 0 0,-1 1 0 0 0,1 0 1 0 0,0 0-1 0 0,-1 0 0 0 0,2 0 1 0 0,-1 0-1 0 0,0 0 0 0 0,1 1 1 0 0,-1 2-1 0 0,1-6-82 0 0,0 1-1 0 0,0 0 1 0 0,0-1-1 0 0,0 1 1 0 0,1-1-1 0 0,-1 1 1 0 0,0-1-1 0 0,0 1 1 0 0,1-1-1 0 0,-1 1 1 0 0,0-1-1 0 0,1 1 1 0 0,-1-1-1 0 0,0 0 1 0 0,1 1-1 0 0,-1-1 1 0 0,0 0-1 0 0,1 1 1 0 0,-1-1-1 0 0,1 0 0 0 0,-1 1 1 0 0,1-1-1 0 0,-1 0 1 0 0,1 0-1 0 0,-1 1 1 0 0,1-1-1 0 0,-1 0 1 0 0,1 0-1 0 0,-1 0 1 0 0,1 0-1 0 0,0 0 1 0 0,0 0-1 0 0,17 0 118 0 0,-14-2-102 0 0,-1 1 0 0 0,1-1 0 0 0,0 1 0 0 0,0-1-1 0 0,-1 0 1 0 0,1-1 0 0 0,-1 1 0 0 0,1 0 0 0 0,2-4 0 0 0,26-30 372 0 0,-25 28-185 0 0,0 0 0 0 0,15-13 1 0 0,-20 19-139 0 0,0 0 0 0 0,0 1 0 0 0,0-1 0 0 0,1 1 0 0 0,-1-1 0 0 0,1 1 0 0 0,-1 0 0 0 0,1 0 0 0 0,4-1 0 0 0,-6 2-63 0 0,0 0 0 0 0,0 0 1 0 0,1 0-1 0 0,-1 0 0 0 0,0 0 1 0 0,0 0-1 0 0,0 1 0 0 0,0-1 1 0 0,0 0-1 0 0,0 1 0 0 0,0-1 1 0 0,0 1-1 0 0,0-1 0 0 0,0 1 1 0 0,0-1-1 0 0,0 1 0 0 0,0 0 1 0 0,0-1-1 0 0,-1 1 0 0 0,1 0 1 0 0,0 0-1 0 0,0 0 0 0 0,-1 0 1 0 0,1-1-1 0 0,1 3 0 0 0,3 7-5 0 0,0 1 0 0 0,0-1 0 0 0,-1 1-1 0 0,4 18 1 0 0,-5-18-3 0 0,0-1 0 0 0,1 1-1 0 0,0-1 1 0 0,11 19 0 0 0,-14-27-259 0 0,1 1-1 0 0,0-1 1 0 0,0 0-1 0 0,0 0 1 0 0,0 1 0 0 0,0-1-1 0 0,1-1 1 0 0,-1 1-1 0 0,1 0 1 0 0,-1 0-1 0 0,1-1 1 0 0,0 0 0 0 0,-1 1-1 0 0,1-1 1 0 0,0 0-1 0 0,0 0 1 0 0,0-1 0 0 0,0 1-1 0 0,0-1 1 0 0,6 1-1 0 0,-4-1-533 0 0,0-1 0 0 0,1 1 0 0 0,-1-1 0 0 0,0 0 0 0 0,1-1 0 0 0,-1 1 0 0 0,0-1 0 0 0,0 0 0 0 0,0 0 0 0 0,8-6-1 0 0,5-4-6484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58.0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119 329 14800 0 0,'-2'-2'134'0'0,"0"1"0"0"0,0-1 0 0 0,0 1 0 0 0,0 0 0 0 0,0 0 0 0 0,-1 0 0 0 0,1 0 0 0 0,0 0 0 0 0,0 1 0 0 0,-1-1 0 0 0,1 1 0 0 0,-1-1 0 0 0,1 1 0 0 0,0 0 0 0 0,-1 0 0 0 0,1 0 0 0 0,-1 0 0 0 0,1 0 0 0 0,-1 1 0 0 0,1-1 0 0 0,0 1 0 0 0,-1 0 0 0 0,1-1 0 0 0,0 1 0 0 0,0 0 0 0 0,-5 3 0 0 0,3-2 273 0 0,0 1 1 0 0,0-1-1 0 0,0 1 0 0 0,0 0 1 0 0,1 1-1 0 0,-1-1 1 0 0,1 0-1 0 0,0 1 0 0 0,-1 0 1 0 0,2 0-1 0 0,-1 0 1 0 0,-4 8-1 0 0,6-10-321 0 0,1 0 0 0 0,-1 0-1 0 0,0 0 1 0 0,1 0 0 0 0,0 0 0 0 0,-1 0 0 0 0,1 1 0 0 0,0-1 0 0 0,0 0-1 0 0,0 0 1 0 0,0 0 0 0 0,1 0 0 0 0,-1 0 0 0 0,0 0 0 0 0,1 0-1 0 0,0 0 1 0 0,-1 0 0 0 0,1 0 0 0 0,0 0 0 0 0,0 0 0 0 0,0 0 0 0 0,0 0-1 0 0,0-1 1 0 0,3 4 0 0 0,-2-3-35 0 0,1 0 0 0 0,-1 0 0 0 0,0 0 0 0 0,1 0 0 0 0,-1-1 0 0 0,1 1 0 0 0,-1-1 0 0 0,1 1 0 0 0,0-1 0 0 0,-1 0 0 0 0,1 0 0 0 0,0 0 0 0 0,0 0 0 0 0,0-1 0 0 0,0 1 0 0 0,5-1 0 0 0,-1 0 18 0 0,0 0 0 0 0,1-1 0 0 0,-1 0 0 0 0,0 0 0 0 0,0-1 1 0 0,0 0-1 0 0,0 0 0 0 0,-1-1 0 0 0,1 1 0 0 0,0-1 0 0 0,8-6 0 0 0,-7 3-14 0 0,0 0-1 0 0,-1 0 1 0 0,1-1 0 0 0,-1 0-1 0 0,-1-1 1 0 0,1 1 0 0 0,7-13-1 0 0,0-5 53 0 0,0-2 0 0 0,-2 0 0 0 0,-1 0-1 0 0,12-43 1 0 0,-8 22 114 0 0,15-56 718 0 0,-30 101-862 0 0,1 0-1 0 0,0 0 0 0 0,-1 0 1 0 0,1 0-1 0 0,1 0 1 0 0,-1 1-1 0 0,0-1 1 0 0,3-3-1 0 0,-4 6 60 0 0,1 2-56 0 0,-1 1 1 0 0,1-1-1 0 0,-1 1 0 0 0,0-1 0 0 0,0 1 1 0 0,0 0-1 0 0,0-1 0 0 0,-1 5 0 0 0,0 4 94 0 0,-1 73-183 0 0,2 65-150 0 0,5-107 371 0 0,15 58-1 0 0,-12-63-162 0 0,-6-31-45 0 0,-1-1 1 0 0,1 1-1 0 0,1 0 0 0 0,-1-1 0 0 0,1 0 1 0 0,-1 1-1 0 0,2-1 0 0 0,-1 0 0 0 0,0-1 1 0 0,1 1-1 0 0,0-1 0 0 0,0 1 0 0 0,1-1 1 0 0,-1 0-1 0 0,7 4 0 0 0,-8-6-2 0 0,-1-1 0 0 0,1 1 1 0 0,0-1-1 0 0,0 0 0 0 0,-1 0 0 0 0,1 1 0 0 0,0-2 1 0 0,0 1-1 0 0,0 0 0 0 0,0-1 0 0 0,0 1 0 0 0,1-1 1 0 0,-1 0-1 0 0,0 0 0 0 0,0 0 0 0 0,0-1 0 0 0,0 1 0 0 0,0-1 1 0 0,0 1-1 0 0,0-1 0 0 0,0 0 0 0 0,0 0 0 0 0,0 0 1 0 0,0-1-1 0 0,-1 1 0 0 0,1-1 0 0 0,0 0 0 0 0,-1 1 1 0 0,0-1-1 0 0,4-3 0 0 0,-1 0 10 0 0,0-1-1 0 0,0 0 1 0 0,-1 0 0 0 0,0 0-1 0 0,0 0 1 0 0,0-1 0 0 0,0 0-1 0 0,2-9 1 0 0,-4 12-8 0 0,-1 1 1 0 0,0-1-1 0 0,0 1 0 0 0,0-1 0 0 0,0 1 0 0 0,-1-1 1 0 0,1 0-1 0 0,-1 1 0 0 0,0-1 0 0 0,0 0 0 0 0,0 1 1 0 0,-1-1-1 0 0,1 1 0 0 0,-1-1 0 0 0,0 0 1 0 0,0 1-1 0 0,0 0 0 0 0,-1-1 0 0 0,-1-3 0 0 0,3 7-2 0 0,-1-1 0 0 0,0 0-1 0 0,0 0 1 0 0,1 0 0 0 0,-1 0-1 0 0,0 1 1 0 0,0-1 0 0 0,0 0-1 0 0,0 1 1 0 0,0-1 0 0 0,0 1-1 0 0,0-1 1 0 0,0 1 0 0 0,0 0-1 0 0,0-1 1 0 0,0 1 0 0 0,0 0-1 0 0,0 0 1 0 0,-1-1 0 0 0,1 1 0 0 0,0 0-1 0 0,0 0 1 0 0,0 0 0 0 0,0 0-1 0 0,0 1 1 0 0,0-1 0 0 0,-1 0-1 0 0,1 0 1 0 0,0 1 0 0 0,0-1-1 0 0,0 1 1 0 0,0-1 0 0 0,0 1-1 0 0,0-1 1 0 0,-1 2 0 0 0,-2 0 0 0 0,0 1 0 0 0,0 0 0 0 0,0 0 0 0 0,0 0 0 0 0,0 1 0 0 0,-5 6 0 0 0,0 1 9 0 0,1 1 0 0 0,0 0 0 0 0,-10 18 0 0 0,17-27-37 0 0,-1 0 0 0 0,1 1 0 0 0,0-1 1 0 0,-1 0-1 0 0,1 1 0 0 0,1-1 0 0 0,-1 0 1 0 0,1 1-1 0 0,-1-1 0 0 0,1 1 0 0 0,0-1 1 0 0,0 1-1 0 0,0-1 0 0 0,1 1 0 0 0,-1-1 0 0 0,1 0 1 0 0,0 1-1 0 0,0-1 0 0 0,0 0 0 0 0,2 5 1 0 0,-2-6-48 0 0,0-1 0 0 0,1 0 1 0 0,-1 1-1 0 0,0-1 1 0 0,1 0-1 0 0,-1 1 0 0 0,1-1 1 0 0,-1 0-1 0 0,1 0 0 0 0,-1 0 1 0 0,1 0-1 0 0,0-1 1 0 0,-1 1-1 0 0,1 0 0 0 0,0-1 1 0 0,0 1-1 0 0,-1-1 1 0 0,1 0-1 0 0,0 1 0 0 0,0-1 1 0 0,0 0-1 0 0,0 0 0 0 0,0 0 1 0 0,-1 0-1 0 0,5-1 1 0 0,21-6-2802 0 0,-4-2-3920 0 0,0 0-1856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58.4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160 0 6912 0 0,'-9'0'714'0'0,"-9"2"-841"0"0,13-1 2210 0 0,1 0 0 0 0,-1 1 0 0 0,1-1 0 0 0,0 1 0 0 0,0 0-1 0 0,0 0 1 0 0,0 1 0 0 0,-5 3 0 0 0,-8 7-414 0 0,16-12-1191 0 0,10 11 788 0 0,-5-9-1235 0 0,-1-1 1 0 0,1 1-1 0 0,0-1 1 0 0,6 2-1 0 0,10 7 748 0 0,-19-10-701 0 0,1 0 0 0 0,0 1 1 0 0,-1-1-1 0 0,1 0 1 0 0,0 1-1 0 0,-1-1 0 0 0,0 1 1 0 0,1 0-1 0 0,-1 0 0 0 0,0-1 1 0 0,0 1-1 0 0,0 0 1 0 0,0 0-1 0 0,1 4 0 0 0,-2-4-72 0 0,1 0-1 0 0,-1 1 1 0 0,-1-1 0 0 0,1 1-1 0 0,0-1 1 0 0,-1 0-1 0 0,1 1 1 0 0,-1-1-1 0 0,1 0 1 0 0,-1 0-1 0 0,0 1 1 0 0,0-1-1 0 0,-2 3 1 0 0,-3 5-13 0 0,-1 0-1 0 0,0-1 1 0 0,0 0 0 0 0,-1 0-1 0 0,0-1 1 0 0,0 0 0 0 0,-1 0-1 0 0,0-1 1 0 0,-1 0 0 0 0,1 0-1 0 0,-14 5 1 0 0,22-11-137 0 0,0 0 1 0 0,-1 0-1 0 0,1-1 0 0 0,0 1 1 0 0,-1-1-1 0 0,1 1 1 0 0,0-1-1 0 0,-1 0 0 0 0,1 0 1 0 0,-1 1-1 0 0,1-1 0 0 0,-1 0 1 0 0,1 0-1 0 0,0 0 0 0 0,-1-1 1 0 0,1 1-1 0 0,-1 0 0 0 0,-1-1 1 0 0,8-16-7966 0 0,10-7 5130 0 0,-13 20 2244 0 0,17-19-2304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58.8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132 1 12440 0 0,'0'0'957'0'0,"-14"5"-272"0"0,9-1 1153 0 0,0 0 1 0 0,-1 0-1 0 0,-8 9 0 0 0,-12 20 1458 0 0,13-13-2259 0 0,-13 30 1 0 0,22-43-849 0 0,1 0 1 0 0,0 0-1 0 0,0 0 1 0 0,1 1-1 0 0,0-1 0 0 0,0 1 1 0 0,1 0-1 0 0,0-1 1 0 0,0 1-1 0 0,1 0 0 0 0,0 0 1 0 0,0-1-1 0 0,1 1 1 0 0,3 13-1 0 0,-4-19-191 0 0,1 0 0 0 0,0 0-1 0 0,0 0 1 0 0,0-1 0 0 0,0 1 0 0 0,0 0 0 0 0,1 0-1 0 0,-1-1 1 0 0,0 1 0 0 0,1-1 0 0 0,-1 1 0 0 0,1-1-1 0 0,0 0 1 0 0,-1 0 0 0 0,1 0 0 0 0,0 0 0 0 0,0 0-1 0 0,0 0 1 0 0,-1 0 0 0 0,1 0 0 0 0,0-1-1 0 0,0 1 1 0 0,0-1 0 0 0,2 1 0 0 0,6 0-233 0 0,-1 0 1 0 0,0-1 0 0 0,1 0-1 0 0,10-2 1 0 0,-2 1-1157 0 0,-11 0 850 0 0,-1 0 0 0 0,1 0 1 0 0,-1 0-1 0 0,1-1 0 0 0,-1 0 1 0 0,0-1-1 0 0,10-4 0 0 0,-11 5 260 0 0,30-15-2094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59.1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335 43 11808 0 0,'0'0'538'0'0,"-1"-18"204"0"0,1 17-523 0 0,-1-1 1 0 0,1 1 0 0 0,-1 0 0 0 0,0 0 0 0 0,0-1 0 0 0,0 1 0 0 0,0 0-1 0 0,0 0 1 0 0,0 0 0 0 0,0 0 0 0 0,0 0 0 0 0,0 0 0 0 0,0 1 0 0 0,0-1-1 0 0,-1 0 1 0 0,1 0 0 0 0,0 1 0 0 0,-1-1 0 0 0,1 1 0 0 0,0-1-1 0 0,-1 1 1 0 0,1 0 0 0 0,-2-1 0 0 0,-2 0 472 0 0,-1 0 0 0 0,0 0 0 0 0,1 1-1 0 0,-10-1 1 0 0,1 3-413 0 0,0 0-1 0 0,0 1 1 0 0,0 0-1 0 0,0 1 1 0 0,1 1-1 0 0,0 0 1 0 0,0 1-1 0 0,0 0 1 0 0,1 1-1 0 0,0 0 1 0 0,0 1-1 0 0,1 0 1 0 0,-1 1-1 0 0,2 0 0 0 0,0 1 1 0 0,0 0-1 0 0,1 1 1 0 0,0 0-1 0 0,0 1 1 0 0,1-1-1 0 0,-7 17 1 0 0,13-24-155 0 0,1 0 1 0 0,0-1 0 0 0,0 1-1 0 0,0 0 1 0 0,0 0-1 0 0,0 6 1 0 0,1-9-105 0 0,0 0 1 0 0,0 0-1 0 0,0 0 1 0 0,0 0-1 0 0,0-1 1 0 0,0 1-1 0 0,0 0 1 0 0,0 0-1 0 0,0 0 1 0 0,0 0-1 0 0,0 0 1 0 0,1 0-1 0 0,-1-1 1 0 0,0 1-1 0 0,1 0 1 0 0,-1 0 0 0 0,0 0-1 0 0,1-1 1 0 0,-1 1-1 0 0,1 0 1 0 0,-1 0-1 0 0,1-1 1 0 0,0 1-1 0 0,-1-1 1 0 0,1 1-1 0 0,0 0 1 0 0,-1-1-1 0 0,1 1 1 0 0,0-1-1 0 0,0 0 1 0 0,-1 1-1 0 0,1-1 1 0 0,1 1-1 0 0,4-1-8 0 0,-1 0 0 0 0,0 0 0 0 0,0-1 0 0 0,1 1 0 0 0,-1-1-1 0 0,0-1 1 0 0,0 1 0 0 0,0-1 0 0 0,5-2 0 0 0,45-24-393 0 0,-44 22 218 0 0,21-13-1587 0 0,55-45 0 0 0,-14 2-4961 0 0,-71 60 6461 0 0,12-11-2023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59.5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63 6912 0 0,'0'15'736'0'0,"-8"33"5434"0"0,6-21-3541 0 0,-1 1-1 0 0,-8 36 1 0 0,1-6-1430 0 0,-15 75 1501 0 0,8-43-812 0 0,15-78-1550 0 0,-1-1 0 0 0,-8 22-1 0 0,10-32 275 0 0,1-21-487 0 0,0 0 0 0 0,1-1 0 0 0,1 1 0 0 0,0 0 0 0 0,7-23-1 0 0,-6 30-91 0 0,2-11 49 0 0,1 1 1 0 0,2 0-1 0 0,0 0 0 0 0,1 0 1 0 0,16-27-1 0 0,-17 37 19 0 0,-1 1 1 0 0,1 0-1 0 0,1 1 0 0 0,0 0 0 0 0,1 0 1 0 0,0 1-1 0 0,0 0 0 0 0,1 1 0 0 0,0 0 0 0 0,17-10 1 0 0,-25 18-66 0 0,0 0-1 0 0,0-1 1 0 0,0 1 0 0 0,0 1 0 0 0,1-1 0 0 0,-1 0 0 0 0,0 1 0 0 0,0-1 0 0 0,1 1-1 0 0,3 0 1 0 0,-6 1-26 0 0,-1-1-1 0 0,1 0 0 0 0,-1 0 1 0 0,1 1-1 0 0,0-1 0 0 0,-1 1 1 0 0,0-1-1 0 0,1 0 0 0 0,-1 1 1 0 0,1-1-1 0 0,-1 1 0 0 0,1-1 1 0 0,-1 1-1 0 0,0-1 0 0 0,1 1 1 0 0,-1-1-1 0 0,0 1 0 0 0,0 0 1 0 0,0-1-1 0 0,1 1 0 0 0,-1 0 1 0 0,4 14 83 0 0,-4-11-71 0 0,0 1 0 0 0,-1 0-1 0 0,1-1 1 0 0,-1 1 0 0 0,0-1 0 0 0,0 1-1 0 0,-1-1 1 0 0,1 1 0 0 0,-1-1 0 0 0,0 0-1 0 0,0 1 1 0 0,0-1 0 0 0,-6 7 0 0 0,-4 5 33 0 0,-23 26 1 0 0,31-39-77 0 0,1 1 0 0 0,-1-1 0 0 0,0 0 0 0 0,0 0 0 0 0,0 0 0 0 0,0-1 0 0 0,-1 1 0 0 0,-4 1 0 0 0,5-2-395 0 0,1-1 0 0 0,-1 0 0 0 0,1 0 0 0 0,-1-1 0 0 0,0 1 0 0 0,-6 0 0 0 0,12-9-3595 0 0,4 1 1747 0 0</inkml:trace>
  <inkml:trace contextRef="#ctx0" brushRef="#br0" timeOffset="1">407 175 5528 0 0,'0'0'422'0'0,"14"-2"370"0"0,11-7 8917 0 0,-1 0-3506 0 0,-17 5-5402 0 0,0 0 0 0 0,0 0 0 0 0,0-1 0 0 0,9-8 0 0 0,-6 4-529 0 0,0 0-1 0 0,0-1 1 0 0,0-1-1 0 0,-2 1 1 0 0,1-2-1 0 0,-1 1 1 0 0,8-17-1 0 0,-16 28-260 0 0,1-1 1 0 0,-1 1-1 0 0,0-1 0 0 0,1 0 1 0 0,-1 1-1 0 0,0-1 0 0 0,1 1 1 0 0,-1-1-1 0 0,0 0 1 0 0,0 1-1 0 0,0-1 0 0 0,0 1 1 0 0,0-1-1 0 0,0 0 0 0 0,0 1 1 0 0,0-1-1 0 0,0 0 0 0 0,0 1 1 0 0,0-1-1 0 0,0 0 0 0 0,0 1 1 0 0,0-1-1 0 0,-1 1 0 0 0,1-1 1 0 0,0 0-1 0 0,0 1 0 0 0,-1-1 1 0 0,1 1-1 0 0,0-1 0 0 0,-1 1 1 0 0,1-1-1 0 0,-1 1 0 0 0,1-1 1 0 0,-1 1-1 0 0,1-1 0 0 0,-1 1 1 0 0,1 0-1 0 0,-1-1 0 0 0,1 1 1 0 0,-1 0-1 0 0,1-1 0 0 0,-1 1 1 0 0,0 0-1 0 0,0-1 0 0 0,-1 1 3 0 0,1 0-1 0 0,-1 0 0 0 0,1 0 1 0 0,-1 0-1 0 0,1 0 0 0 0,-1 0 0 0 0,0 0 1 0 0,1 0-1 0 0,-1 0 0 0 0,1 1 1 0 0,0-1-1 0 0,-1 1 0 0 0,1-1 0 0 0,-1 1 1 0 0,1 0-1 0 0,0-1 0 0 0,-1 1 1 0 0,1 0-1 0 0,-1 1 0 0 0,-5 6 219 0 0,1 0 0 0 0,0 0 0 0 0,0 1 0 0 0,1 0 0 0 0,0 0 0 0 0,0 0 0 0 0,1 1 0 0 0,-3 14 0 0 0,4-16-231 0 0,0 0 0 0 0,1 1 0 0 0,0 0 0 0 0,1 0-1 0 0,0-1 1 0 0,0 1 0 0 0,1 0 0 0 0,0 0 0 0 0,0 0 0 0 0,1 0 0 0 0,1 0 0 0 0,-1-1 0 0 0,1 1-1 0 0,1 0 1 0 0,0-1 0 0 0,0 0 0 0 0,6 13 0 0 0,-7-18-59 0 0,0-1 0 0 0,0 1 0 0 0,0 0-1 0 0,0-1 1 0 0,1 1 0 0 0,-1-1 0 0 0,1 0 0 0 0,-1 0 0 0 0,1 0-1 0 0,0 0 1 0 0,5 3 0 0 0,-1-3-716 0 0,-1 1 0 0 0,0-1 0 0 0,1 0 0 0 0,11 2 0 0 0,2-1-9122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00.1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1 157 13824 0 0,'0'0'6399'0'0,"8"1"-4351"0"0,27 5-733 0 0,-23-4-1345 0 0,1 0 0 0 0,20 1-1 0 0,-9-3 424 0 0,0-1 0 0 0,0-1 0 0 0,0-2-1 0 0,42-10 1 0 0,-62 13-410 0 0,4-2 7 0 0,1 0-1 0 0,13-7 1 0 0,-22 10 13 0 0,1-1 0 0 0,-1 1 1 0 0,1 0-1 0 0,-1-1 0 0 0,0 1 0 0 0,1 0 0 0 0,-1-1 0 0 0,1 1 0 0 0,-1-1 0 0 0,0 1 1 0 0,1-1-1 0 0,-1 1 0 0 0,0-1 0 0 0,0 1 0 0 0,1-1 0 0 0,-1 1 0 0 0,0-1 0 0 0,0 0 1 0 0,0 1-1 0 0,1-1 0 0 0,-1 1 0 0 0,0-1 0 0 0,0 0 0 0 0,0 1 0 0 0,0-1 0 0 0,0 1 0 0 0,0-1 1 0 0,-1 0-1 0 0,1 1 0 0 0,0-1 0 0 0,0 1 0 0 0,0-1 0 0 0,0 1 0 0 0,-1-1 0 0 0,1 0 1 0 0,0 1-1 0 0,-1-1 0 0 0,1 1 0 0 0,0-1 0 0 0,-1 1 0 0 0,1 0 0 0 0,-1-1 0 0 0,1 1 1 0 0,0-1-1 0 0,-2 1 0 0 0,0-3-5 0 0,-1 1 0 0 0,1-1 0 0 0,-1 1 0 0 0,0 0 0 0 0,-7-3 0 0 0,-14-8 237 0 0,10 6 37 0 0,1 0 1 0 0,-1 1 0 0 0,0 1 0 0 0,0 0 0 0 0,-1 1-1 0 0,-16-3 1 0 0,30 7-212 0 0,1 0-1 0 0,-1 0 1 0 0,1 0 0 0 0,-1 0-1 0 0,0 0 1 0 0,1 0 0 0 0,-1 0-1 0 0,1 0 1 0 0,-1 0 0 0 0,0 0-1 0 0,1 0 1 0 0,-1-1 0 0 0,1 1-1 0 0,-1 0 1 0 0,1-1 0 0 0,-1 1-1 0 0,1 0 1 0 0,-1-1 0 0 0,1 1-1 0 0,-1 0 1 0 0,0-2 0 0 0,1 2-35 0 0,0 0 0 0 0,1-1 0 0 0,-1 1 0 0 0,0-1 0 0 0,0 1 0 0 0,0 0 0 0 0,1-1 0 0 0,-1 1 0 0 0,0-1 0 0 0,0 1 0 0 0,1 0 0 0 0,-1-1 0 0 0,0 1 0 0 0,1 0 0 0 0,-1 0 0 0 0,0-1 0 0 0,1 1 0 0 0,-1 0 0 0 0,0 0 1 0 0,1-1-1 0 0,0 1 0 0 0,27-12 42 0 0,-13 8-68 0 0,0 0 0 0 0,1 2 0 0 0,-1 0 0 0 0,0 0 0 0 0,1 2 0 0 0,-1 0 0 0 0,1 0 0 0 0,-1 2 0 0 0,27 5 0 0 0,-40-7-1 0 0,0 1 1 0 0,0-1-1 0 0,0 1 1 0 0,0 0-1 0 0,0 0 0 0 0,0 0 1 0 0,-1 0-1 0 0,1 0 1 0 0,0 0-1 0 0,-1 0 0 0 0,1 0 1 0 0,0 1-1 0 0,-1-1 1 0 0,0 0-1 0 0,1 1 0 0 0,-1 0 1 0 0,0-1-1 0 0,0 1 1 0 0,0 0-1 0 0,1 2 0 0 0,-1-1 4 0 0,0 0 0 0 0,0 0 0 0 0,-1 0-1 0 0,1 0 1 0 0,-1 0 0 0 0,0 0-1 0 0,0 0 1 0 0,0 0 0 0 0,0 1 0 0 0,0-1-1 0 0,-2 5 1 0 0,-2 4 234 0 0,1-1-1 0 0,-2 0 1 0 0,1-1 0 0 0,-1 1-1 0 0,-12 17 1 0 0,-3 0-672 0 0,-27 30 0 0 0,-2-6-7841 0 0,44-65 2838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31.6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48 5872 0 0,'-1'0'31'0'0,"0"1"0"0"0,0 0 0 0 0,1-1 0 0 0,-1 1 0 0 0,0 0 1 0 0,0-1-1 0 0,0 1 0 0 0,0-1 0 0 0,0 0 0 0 0,0 1 0 0 0,0-1 0 0 0,0 0 1 0 0,0 1-1 0 0,0-1 0 0 0,0 0 0 0 0,0 0 0 0 0,0 0 0 0 0,0 0 0 0 0,-2 0 0 0 0,1-1 208 0 0,0 1-1 0 0,0-1 1 0 0,0 0-1 0 0,0 0 0 0 0,0 0 1 0 0,0-1-1 0 0,0 1 0 0 0,-2-2 1 0 0,-36-36 18571 0 0,53 36-18645 0 0,-7 3-156 0 0,0-1 0 0 0,1 0 0 0 0,-1 1 0 0 0,0 0 0 0 0,0 1-1 0 0,0 0 1 0 0,7 1 0 0 0,19 1 37 0 0,68 3 80 0 0,-48-1-52 0 0,10-4 13 0 0,-36-1 13 0 0,38 4 0 0 0,37 3 40 0 0,122 3 359 0 0,17 12 90 0 0,-85-21-502 0 0,30 3 26 0 0,-70-2-49 0 0,-7 4-64 0 0,102 19 147 0 0,-171-19-97 0 0,54 6 28 0 0,141 2 103 0 0,-150-6-97 0 0,22 2 52 0 0,-44-9-34 0 0,56-2 83 0 0,31-3 18 0 0,-45 2-97 0 0,249-12 22 0 0,307 9 233 0 0,-507 5-306 0 0,96-14 230 0 0,-102 3-189 0 0,-86 7-372 0 0,70-14-1 0 0,-74 10-2972 0 0,-48 8 1854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00.5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 7 10016 0 0,'-12'9'1088'0'0,"9"-10"-548"0"0,0 1 1 0 0,0 0-1 0 0,0-1 1 0 0,0 0 0 0 0,0 0-1 0 0,0 0 1 0 0,-4-2-1 0 0,5 2-5 0 0,-1 0-1 0 0,1-1 1 0 0,-1 2-1 0 0,0-1 1 0 0,1 0-1 0 0,-1 0 1 0 0,0 1-1 0 0,0 0 1 0 0,0-1-1 0 0,1 1 1 0 0,-6 0-1 0 0,3 1-186 0 0,1 1 1 0 0,-1-1-1 0 0,1 0 0 0 0,-1 1 1 0 0,1 0-1 0 0,-1 0 0 0 0,1 1 1 0 0,0-1-1 0 0,0 1 0 0 0,0 0 1 0 0,-3 3-1 0 0,6-6-331 0 0,1 1 0 0 0,-1-1 0 0 0,1 0 0 0 0,0 0 0 0 0,0 1 0 0 0,-1-1 0 0 0,1 0 0 0 0,0 1 0 0 0,0-1 0 0 0,-1 0 0 0 0,1 1 1 0 0,0-1-1 0 0,0 1 0 0 0,0-1 0 0 0,0 0 0 0 0,-1 1 0 0 0,1-1 0 0 0,0 1 0 0 0,0-1 0 0 0,0 1 0 0 0,0-1 0 0 0,0 0 0 0 0,0 1 0 0 0,0-1 0 0 0,0 1 0 0 0,0-1 0 0 0,0 1 0 0 0,1-1 0 0 0,-1 0 0 0 0,0 1 0 0 0,0-1 1 0 0,0 1-1 0 0,0-1 0 0 0,1 0 0 0 0,-1 1 0 0 0,0-1 0 0 0,0 0 0 0 0,1 1 0 0 0,-1-1 0 0 0,0 0 0 0 0,1 1 0 0 0,-1-1 0 0 0,0 0 0 0 0,1 0 0 0 0,-1 1 0 0 0,0-1 0 0 0,1 0 0 0 0,-1 0 0 0 0,0 0 0 0 0,1 1 1 0 0,23 9 681 0 0,-11-7-527 0 0,1 0 0 0 0,17 1 0 0 0,-15-2 322 0 0,31 7 0 0 0,-43-8-448 0 0,0 1 0 0 0,1-1 0 0 0,-1 1 0 0 0,0 0 0 0 0,0 0 0 0 0,-1 0 0 0 0,1 1 0 0 0,0-1 0 0 0,-1 1 0 0 0,0 0 0 0 0,6 5 0 0 0,-8-6-45 0 0,0-1 0 0 0,0 1-1 0 0,0 0 1 0 0,-1-1 0 0 0,1 1-1 0 0,0-1 1 0 0,-1 1 0 0 0,0 0 0 0 0,1 0-1 0 0,-1-1 1 0 0,0 1 0 0 0,0 0 0 0 0,1 0-1 0 0,-1-1 1 0 0,-1 1 0 0 0,1 0 0 0 0,0 0-1 0 0,0-1 1 0 0,-1 1 0 0 0,1 0-1 0 0,-1 0 1 0 0,1-1 0 0 0,-2 3 0 0 0,-2 4-2 0 0,0 0 0 0 0,-1-1 1 0 0,-6 11-1 0 0,8-14 2 0 0,-6 7-58 0 0,-1 0-1 0 0,0-1 1 0 0,-1 0 0 0 0,0-1-1 0 0,0 0 1 0 0,-25 15 0 0 0,32-22-101 0 0,0 0 0 0 0,-1 0 0 0 0,1 0 1 0 0,-1-1-1 0 0,-5 2 0 0 0,9-3-82 0 0,0 1 1 0 0,-1-1-1 0 0,1 0 0 0 0,0 0 1 0 0,0 0-1 0 0,0 0 0 0 0,-1 0 1 0 0,1 0-1 0 0,0 0 0 0 0,0 0 1 0 0,-1 0-1 0 0,1-1 0 0 0,0 1 1 0 0,0 0-1 0 0,0-1 0 0 0,0 1 0 0 0,0-1 1 0 0,0 1-1 0 0,-1-1 0 0 0,1 0 1 0 0,0 0-1 0 0,1 1 0 0 0,-1-1 1 0 0,0 0-1 0 0,-1-1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00.9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 19351 0 0,'0'0'886'0'0,"-3"12"324"0"0,3 4-551 0 0,-1 0 0 0 0,-4 22-1 0 0,-3 42 1486 0 0,8-79-2156 0 0,0 1-1 0 0,0-1 1 0 0,0 0-1 0 0,0 0 1 0 0,0 1 0 0 0,1-1-1 0 0,-1 0 1 0 0,0 0-1 0 0,1 1 1 0 0,-1-1-1 0 0,0 0 1 0 0,1 0 0 0 0,0 0-1 0 0,-1 0 1 0 0,2 2-1 0 0,7 2-2135 0 0,-9-5 1661 0 0,1 0-1 0 0,0 0 0 0 0,0 0 1 0 0,-1 0-1 0 0,1 0 0 0 0,0 0 1 0 0,0-1-1 0 0,-1 1 0 0 0,1 0 1 0 0,0 0-1 0 0,0-1 0 0 0,-1 1 1 0 0,2-1-1 0 0,9-4-6593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01.3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16 15664 0 0,'-3'-10'1667'0'0,"1"5"-183"0"0,5 12-1378 0 0,0 1 0 0 0,-1-1 0 0 0,0 1 0 0 0,0 0 0 0 0,0 9 0 0 0,6 24-134 0 0,20 61-3162 0 0,-3-13 1091 0 0,-13-27 1822 0 0,-6-31 516 0 0,-5-23-2 0 0,2 3 576 0 0,-1 1 0 0 0,0 15 3875 0 0,7-40-2390 0 0,-8 11-2080 0 0,1-1 0 0 0,-1 1 0 0 0,0-1 0 0 0,1 0 1 0 0,-1 1-1 0 0,-1-1 0 0 0,2-3 0 0 0,5-15 225 0 0,2 6-260 0 0,-3 2 240 0 0,1 0 0 0 0,1 1-1 0 0,11-15 1 0 0,1-1 159 0 0,-17 23-486 0 0,0 0-1 0 0,0 0 1 0 0,1 1 0 0 0,-1-1-1 0 0,1 1 1 0 0,0 0 0 0 0,0 0-1 0 0,0 1 1 0 0,9-7 0 0 0,-12 9-31 0 0,0 1-1 0 0,0 0 1 0 0,0-1 0 0 0,0 1 0 0 0,1 0-1 0 0,-1 0 1 0 0,0 0 0 0 0,0 0 0 0 0,0 0 0 0 0,0 0-1 0 0,0 0 1 0 0,0 0 0 0 0,0 0 0 0 0,0 0 0 0 0,0 0-1 0 0,3 2 1 0 0,-4-2-66 0 0,1 0 0 0 0,0 0-1 0 0,0 0 1 0 0,0 0 0 0 0,0 1 0 0 0,0-1 0 0 0,0 0-1 0 0,-1 1 1 0 0,1-1 0 0 0,0 1 0 0 0,0-1-1 0 0,0 1 1 0 0,-1-1 0 0 0,1 1 0 0 0,0-1 0 0 0,-1 1-1 0 0,1 0 1 0 0,-1 0 0 0 0,1-1 0 0 0,-1 1 0 0 0,1 0-1 0 0,-1 0 1 0 0,1-1 0 0 0,0 3 0 0 0,0 1-40 0 0,3 2-23 0 0,-1 0 0 0 0,0 0-1 0 0,3 9 1 0 0,-5-9 108 0 0,2 0 0 0 0,-1-1 1 0 0,1 1-1 0 0,-1-1 0 0 0,5 6 0 0 0,-6-11-54 0 0,-1 1-1 0 0,1-1 1 0 0,-1 1-1 0 0,1 0 1 0 0,-1-1-1 0 0,1 1 1 0 0,0-1-1 0 0,-1 1 1 0 0,1-1-1 0 0,0 1 1 0 0,0-1-1 0 0,-1 0 1 0 0,1 1-1 0 0,0-1 1 0 0,0 0-1 0 0,0 0 1 0 0,0 0-1 0 0,-1 1 1 0 0,1-1-1 0 0,0 0 1 0 0,0 0-1 0 0,0 0 1 0 0,0 0-1 0 0,-1 0 1 0 0,1-1-1 0 0,0 1 1 0 0,0 0 0 0 0,0 0-1 0 0,-1-1 1 0 0,1 1-1 0 0,0 0 1 0 0,0-1-1 0 0,0 1 1 0 0,-1 0-1 0 0,2-2 1 0 0,3-1 22 0 0,0-1 0 0 0,0 0 1 0 0,-1 0-1 0 0,5-5 0 0 0,0 0-41 0 0,5-5 29 0 0,17-12 11 0 0,-30 26-6 0 0,-1 0 1 0 0,1-1 0 0 0,-1 1 0 0 0,1 0-1 0 0,-1 0 1 0 0,1 0 0 0 0,-1-1 0 0 0,1 1-1 0 0,0 0 1 0 0,-1 0 0 0 0,1 0-1 0 0,-1 0 1 0 0,1 0 0 0 0,0 0 0 0 0,-1 0-1 0 0,1 0 1 0 0,-1 0 0 0 0,1 1 0 0 0,0-1-1 0 0,-1 0 1 0 0,1 0 0 0 0,-1 0-1 0 0,1 1 1 0 0,-1-1 0 0 0,1 0 0 0 0,-1 1-1 0 0,1-1 1 0 0,-1 0 0 0 0,1 1-1 0 0,-1-1 1 0 0,1 1 0 0 0,-1-1 0 0 0,1 1-1 0 0,-1-1 1 0 0,0 1 0 0 0,1-1 0 0 0,-1 1-1 0 0,0-1 1 0 0,0 1 0 0 0,1-1-1 0 0,-1 1 1 0 0,0-1 0 0 0,0 1 0 0 0,0 1-1 0 0,2 1 17 0 0,-1 1 0 0 0,0 0 0 0 0,0 0 0 0 0,-1-1 0 0 0,1 8 0 0 0,-5 97 27 0 0,4-107-111 0 0,0-1 0 0 0,-1 1-1 0 0,1 0 1 0 0,1 0-1 0 0,-1 0 1 0 0,0-1 0 0 0,0 1-1 0 0,0 0 1 0 0,0 0-1 0 0,0 0 1 0 0,1-1 0 0 0,-1 1-1 0 0,0 0 1 0 0,1 0-1 0 0,-1-1 1 0 0,1 1 0 0 0,-1 0-1 0 0,1-1 1 0 0,-1 1-1 0 0,1-1 1 0 0,-1 1-1 0 0,1 0 1 0 0,-1-1 0 0 0,1 1-1 0 0,0-1 1 0 0,-1 0-1 0 0,1 1 1 0 0,0-1 0 0 0,0 1-1 0 0,-1-1 1 0 0,2 0-1 0 0,0 1-334 0 0,-1-1-1 0 0,1 0 1 0 0,-1 0-1 0 0,1 0 0 0 0,0 0 1 0 0,-1-1-1 0 0,1 1 1 0 0,-1 0-1 0 0,1-1 1 0 0,-1 1-1 0 0,1-1 0 0 0,-1 1 1 0 0,1-1-1 0 0,-1 0 1 0 0,3-1-1 0 0,7-5-7588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01.7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96 408 6912 0 0,'0'0'528'0'0,"-11"10"213"0"0,8-7 904 0 0,1-1 0 0 0,0 1 0 0 0,-1 0-1 0 0,1-1 1 0 0,0 1 0 0 0,1 0 0 0 0,-3 4 0 0 0,-9 24 2045 0 0,12-28-3774 0 0,-34 94 2311 0 0,19-62-3550 0 0</inkml:trace>
  <inkml:trace contextRef="#ctx0" brushRef="#br0" timeOffset="1">291 0 16903 0 0,'0'0'1528'0'0,"5"13"-205"0"0,-3-8-739 0 0,-1 1 0 0 0,1-1 0 0 0,-1 1 0 0 0,0-1 1 0 0,0 1-1 0 0,-1 0 0 0 0,0 8 0 0 0,-5 44 363 0 0,2-37-346 0 0,-2 31 227 0 0,-10 69 904 0 0,-6 79-308 0 0,20-189-1488 0 0,0-5-52 0 0,1 0-1 0 0,-1-1 1 0 0,1 1-1 0 0,1 0 1 0 0,-1-1-1 0 0,1 1 1 0 0,1 5-1 0 0</inkml:trace>
  <inkml:trace contextRef="#ctx0" brushRef="#br0" timeOffset="2">462 383 22775 0 0,'-1'1'1043'0'0,"-3"2"-870"0"0,0 1 1 0 0,0-1-1 0 0,1 1 1 0 0,-1 0-1 0 0,1 0 0 0 0,0 0 1 0 0,0 0-1 0 0,0 0 1 0 0,-3 9-1 0 0,-18 45 990 0 0,18-37-874 0 0,-7 39 1 0 0,13-57-289 0 0,0 4-1767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02.1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9 11056 0 0,'0'0'488'0'0,"-3"-3"104"0"0,0-2-472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02.5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161 2 4144 0 0,'-15'-2'921'0'0,"-6"9"7459"0"0,0 5-3585 0 0,-17 16-1694 0 0,38-28-3084 0 0,-8 7 318 0 0,1 0-1 0 0,0 0 1 0 0,0 1 0 0 0,-8 10 0 0 0,13-14-221 0 0,-1 0 0 0 0,0 1 0 0 0,1-1 0 0 0,0 0-1 0 0,0 1 1 0 0,0-1 0 0 0,1 1 0 0 0,0-1 0 0 0,-1 1 0 0 0,1 0 0 0 0,0 5 0 0 0,1-9-111 0 0,0-1 0 0 0,0 1 1 0 0,0-1-1 0 0,0 1 0 0 0,0 0 0 0 0,0-1 0 0 0,1 1 0 0 0,-1-1 0 0 0,0 1 0 0 0,0-1 0 0 0,0 1 0 0 0,1-1 0 0 0,-1 1 1 0 0,0-1-1 0 0,0 1 0 0 0,1-1 0 0 0,-1 1 0 0 0,1-1 0 0 0,-1 1 0 0 0,0-1 0 0 0,1 0 0 0 0,-1 1 0 0 0,1-1 1 0 0,-1 1-1 0 0,2-1 0 0 0,-1 1 12 0 0,0-1 0 0 0,1 1 0 0 0,-1-1 0 0 0,0 0 0 0 0,0 0 0 0 0,1 0 1 0 0,-1 0-1 0 0,1 0 0 0 0,-1 0 0 0 0,0 0 0 0 0,2 0 0 0 0,1-1 16 0 0,-1 0-1 0 0,0 0 1 0 0,0 0 0 0 0,1 0-1 0 0,-1 0 1 0 0,0-1-1 0 0,0 1 1 0 0,0-1 0 0 0,3-2-1 0 0,54-59 590 0 0,-48 49-370 0 0,-12 14-225 0 0,0 0 0 0 0,0 0 0 0 0,0 0 0 0 0,0-1 0 0 0,0 1 0 0 0,0 0 0 0 0,0 0 0 0 0,0 0 0 0 0,1 0 0 0 0,-1 0 0 0 0,0 0 0 0 0,0 0 0 0 0,0 0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0 0 0 0,0 0 0 0 0,0 0 0 0 0,0 0 0 0 0,1 0 0 0 0,-1 0 0 0 0,0 1 0 0 0,2 5 270 0 0,-2 10-200 0 0,-1-9-40 0 0,0 1-1 0 0,0 14 0 0 0,1-21-54 0 0,0-1-71 0 0,0 1 0 0 0,0-1 0 0 0,0 1 0 0 0,0-1-1 0 0,0 1 1 0 0,0-1 0 0 0,0 1 0 0 0,1-1 0 0 0,-1 1 0 0 0,0-1-1 0 0,0 1 1 0 0,0-1 0 0 0,0 1 0 0 0,1-1 0 0 0,-1 1 0 0 0,0-1-1 0 0,1 1 1 0 0,-1-1 0 0 0,0 1 0 0 0,1-1 0 0 0,-1 0 0 0 0,0 1-1 0 0,1-1 1 0 0,-1 0 0 0 0,1 1 0 0 0,-1-1 0 0 0,0 0 0 0 0,1 0-1 0 0,-1 1 1 0 0,1-1 0 0 0,-1 0 0 0 0,1 0 0 0 0,-1 0 0 0 0,1 1-1 0 0,-1-1 1 0 0,1 0 0 0 0,-1 0 0 0 0,1 0 0 0 0,-1 0 0 0 0,1 0 0 0 0,-1 0-1 0 0,1 0 1 0 0,0 0 0 0 0,0-1 0 0 0,19-6-4495 0 0,-19 7 4352 0 0,10-7-2052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02.9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 6912 0 0,'0'0'622'0'0,"5"7"-106"0"0,4 17 6968 0 0,-5 1-3678 0 0,-6 27-1779 0 0,0-15-95 0 0,-7 68 2219 0 0,18-116-3543 0 0,78-155 1165 0 0,-82 155-1845 0 0,1 0-1 0 0,0 0 1 0 0,13-17 0 0 0,1 6-2401 0 0,-11 14 915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03.3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163 86 4608 0 0,'10'-36'245'0'0,"-2"6"2235"0"0,-1 11 9916 0 0,-6 20-12248 0 0,0 0 1 0 0,0 0-1 0 0,-1 0 0 0 0,1 0 1 0 0,0 0-1 0 0,-1 1 1 0 0,1-1-1 0 0,-1 0 1 0 0,1 0-1 0 0,-1 1 0 0 0,1-1 1 0 0,-1 2-1 0 0,1 0 95 0 0,4 16 210 0 0,-1 0 0 0 0,-1 0-1 0 0,1 33 1 0 0,-1-14 42 0 0,1 140 653 0 0,-5-113-966 0 0,-8 166-257 0 0,9-226-582 0 0,-2 15 706 0 0,0-11-2197 0 0</inkml:trace>
  <inkml:trace contextRef="#ctx0" brushRef="#br0" timeOffset="1">2 512 17503 0 0,'-1'-1'1588'0'0,"0"-2"-1232"0"0,21 0 1444 0 0,90 7-1554 0 0,-62 0 31 0 0,72-5 0 0 0,-87-3-138 0 0,-14 2-258 0 0,1 0 1 0 0,0 1-1 0 0,31 3 0 0 0,-50-2 130 0 0,-1 0 0 0 0,0 0-1 0 0,0 0 1 0 0,0 0 0 0 0,1 0 0 0 0,-1 0-1 0 0,0 0 1 0 0,0 1 0 0 0,0-1-1 0 0,1 0 1 0 0,-1 0 0 0 0,0 0-1 0 0,0 0 1 0 0,0 0 0 0 0,0 0-1 0 0,1 1 1 0 0,-1-1 0 0 0,0 0 0 0 0,0 0-1 0 0,0 0 1 0 0,0 0 0 0 0,0 1-1 0 0,0-1 1 0 0,1 0 0 0 0,-1 0-1 0 0,0 0 1 0 0,0 1 0 0 0,0-1-1 0 0,0 0 1 0 0,0 0 0 0 0,0 0 0 0 0,0 1-1 0 0,0-1 1 0 0,0 0 0 0 0,-3 11 432 0 0,-9 9 437 0 0,12-19-803 0 0,-21 28 1618 0 0,12-17-680 0 0,0 0-1 0 0,2 0 1 0 0,-12 22-1 0 0,19-34-956 0 0,0 0-1 0 0,0 1 0 0 0,0-1 1 0 0,0 0-1 0 0,0 0 1 0 0,0 0-1 0 0,0 0 1 0 0,0 0-1 0 0,0 1 1 0 0,0-1-1 0 0,0 0 0 0 0,0 0 1 0 0,0 0-1 0 0,0 0 1 0 0,0 0-1 0 0,0 1 1 0 0,0-1-1 0 0,0 0 1 0 0,0 0-1 0 0,0 0 0 0 0,0 0 1 0 0,0 1-1 0 0,0-1 1 0 0,0 0-1 0 0,0 0 1 0 0,0 0-1 0 0,0 0 1 0 0,0 0-1 0 0,0 0 0 0 0,1 1 1 0 0,-1-1-1 0 0,0 0 1 0 0,0 0-1 0 0,0 0 1 0 0,0 0-1 0 0,0 0 1 0 0,1 0-1 0 0,6 1 344 0 0,9-6-742 0 0,-15 5 402 0 0,5-4-106 0 0,0 1 0 0 0,-1-1-1 0 0,1 0 1 0 0,-1-1 0 0 0,1 1 0 0 0,-1-1 0 0 0,-1 0 0 0 0,1 0-1 0 0,-1 0 1 0 0,5-8 0 0 0,17-17-1346 0 0,-1 5-1459 0 0,-11 14 436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03.7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248 0 8288 0 0,'-9'1'862'0'0,"-6"1"358"0"0,0 2 0 0 0,1-1 0 0 0,-1 2 0 0 0,1 0 0 0 0,0 1 0 0 0,1 0 0 0 0,-1 1 0 0 0,-15 11 0 0 0,20-12-852 0 0,1 1 1 0 0,0 0-1 0 0,0 0 0 0 0,1 0 1 0 0,0 1-1 0 0,0 0 1 0 0,1 1-1 0 0,-1-1 1 0 0,2 1-1 0 0,0 0 0 0 0,0 1 1 0 0,-6 16-1 0 0,10-23-334 0 0,0-1-1 0 0,1 1 1 0 0,0-1-1 0 0,-1 1 1 0 0,1 0-1 0 0,0-1 1 0 0,0 1-1 0 0,1-1 1 0 0,-1 4-1 0 0,0-6-27 0 0,0 1 1 0 0,0 0-1 0 0,1-1 0 0 0,-1 1 1 0 0,0 0-1 0 0,0-1 0 0 0,0 1 0 0 0,1-1 1 0 0,-1 1-1 0 0,0 0 0 0 0,1-1 1 0 0,-1 1-1 0 0,0-1 0 0 0,1 1 0 0 0,-1-1 1 0 0,1 1-1 0 0,-1-1 0 0 0,0 1 1 0 0,1-1-1 0 0,-1 0 0 0 0,1 1 1 0 0,0-1-1 0 0,-1 1 0 0 0,1-1 0 0 0,-1 0 1 0 0,1 0-1 0 0,0 1 0 0 0,-1-1 1 0 0,1 0-1 0 0,-1 0 0 0 0,1 0 1 0 0,0 0-1 0 0,-1 0 0 0 0,1 0 0 0 0,0 0 1 0 0,-1 0-1 0 0,1 0 0 0 0,0 0 1 0 0,0 0-1 0 0,7-3 135 0 0,0 0-1 0 0,0-1 1 0 0,-1 0 0 0 0,0 0 0 0 0,0-1-1 0 0,0 0 1 0 0,0 0 0 0 0,-1 0-1 0 0,7-8 1 0 0,-2 3 77 0 0,0 1 0 0 0,13-9 0 0 0,-24 18-217 0 0,1-1 0 0 0,0 0 0 0 0,0 1 0 0 0,0-1 0 0 0,0 1 0 0 0,0-1 0 0 0,0 1 0 0 0,0 0 0 0 0,0-1 0 0 0,0 1 0 0 0,0 0 0 0 0,0 0 0 0 0,0-1-1 0 0,0 1 1 0 0,0 0 0 0 0,0 0 0 0 0,0 0 0 0 0,1 1 0 0 0,-1-1 0 0 0,0 0 0 0 0,0 0 0 0 0,0 0 0 0 0,0 1 0 0 0,0-1 0 0 0,0 1 0 0 0,0-1 0 0 0,0 1 0 0 0,0-1 0 0 0,0 1 0 0 0,-1-1 0 0 0,1 1 0 0 0,0 0 0 0 0,0-1 0 0 0,0 1 0 0 0,-1 0-1 0 0,1 0 1 0 0,0 0 0 0 0,-1 0 0 0 0,1-1 0 0 0,-1 1 0 0 0,2 2 0 0 0,1 5 11 0 0,0-1-1 0 0,0 1 1 0 0,-1 0-1 0 0,3 13 0 0 0,-1-5-4 0 0,-4-13-181 0 0,1 0 0 0 0,0 0 0 0 0,0 0 0 0 0,0-1 0 0 0,0 1 0 0 0,0 0 0 0 0,1 0 0 0 0,-1-1 0 0 0,1 1 0 0 0,0 0 0 0 0,-1-1 0 0 0,1 0 0 0 0,1 1 0 0 0,-1-1 0 0 0,0 0 0 0 0,0 0 0 0 0,1 0 0 0 0,-1 0 0 0 0,1-1 0 0 0,0 1 0 0 0,0-1 0 0 0,-1 1 0 0 0,1-1 0 0 0,3 1 0 0 0,10 1-8355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04.2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96 283 20159 0 0,'-15'61'2307'0'0,"7"-31"-1870"0"0,-48 170 3179 0 0,52-185-3405 0 0,0 1-1 0 0,1 0 0 0 0,0-1 1 0 0,1 22-1 0 0,1-35-199 0 0,3 4 70 0 0,-1-5 6 0 0,5-12 121 0 0,0-3-214 0 0,0 0-1 0 0,-1-1 1 0 0,0 0 0 0 0,-1 0 0 0 0,3-24-1 0 0,0-79-128 0 0,-6 77 86 0 0,9-53 0 0 0,-6 68 329 0 0,2 1 0 0 0,0-1 0 0 0,2 1 0 0 0,1 1 0 0 0,1-1 0 0 0,23-39 0 0 0,-20 41-274 0 0,-9 15 56 0 0,0 1 0 0 0,0-1 0 0 0,1 1 0 0 0,0 0 0 0 0,1 0 0 0 0,11-10 0 0 0,-16 15 83 0 0,7 0 155 0 0,-8 2-291 0 0,1-1 0 0 0,-1 1-1 0 0,1 0 1 0 0,-1 0-1 0 0,1-1 1 0 0,0 1 0 0 0,-1 0-1 0 0,1 0 1 0 0,-1 0-1 0 0,1 0 1 0 0,-1 0 0 0 0,1 0-1 0 0,0 0 1 0 0,-1 0-1 0 0,1 0 1 0 0,-1 0-1 0 0,2 0 1 0 0,0 1 1 0 0,-1 0 1 0 0,1 0-1 0 0,0 0 1 0 0,-1 0-1 0 0,1 1 1 0 0,-1-1-1 0 0,1 0 0 0 0,-1 1 1 0 0,0-1-1 0 0,1 1 1 0 0,-1-1-1 0 0,0 1 0 0 0,0 0 1 0 0,0 0-1 0 0,0-1 1 0 0,0 1-1 0 0,-1 0 1 0 0,1 0-1 0 0,0 0 0 0 0,0 2 1 0 0,1 5 1 0 0,0 0 1 0 0,0 0 0 0 0,0 10-1 0 0,-2 9 30 0 0,-1-1 0 0 0,-1 1 0 0 0,-7 32 0 0 0,5-33-1464 0 0,0 1 0 0 0,2-1-1 0 0,1 37 1 0 0,1-51-943 0 0,0-2-442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32.2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50 5984 0 0,'-3'-16'626'0'0,"2"14"-60"0"0,1-1 1 0 0,-1 1-1 0 0,1 0 0 0 0,0-1 1 0 0,0 1-1 0 0,0 0 1 0 0,0-4-1 0 0,4-5 4824 0 0,-3 11-5269 0 0,-1 0 0 0 0,0 0 0 0 0,0 0 0 0 0,0 0 0 0 0,0 0 0 0 0,0 0 0 0 0,1 0 0 0 0,-1 0 0 0 0,0 0 0 0 0,0 0 0 0 0,0 0 0 0 0,0 0 0 0 0,1 0 0 0 0,-1 0 0 0 0,0 0 0 0 0,1 0 1089 0 0,0 1-1089 0 0,0 0 87 0 0,0 0 0 0 0,0 0-1 0 0,0 1 1 0 0,0-1 0 0 0,-1 0 0 0 0,1 1-1 0 0,0-1 1 0 0,-1 1 0 0 0,1-1 0 0 0,0 4-1 0 0,2 11 57 0 0,-1 0-1 0 0,0-1 1 0 0,-2 2 0 0 0,1-1-1 0 0,-5 26 1 0 0,2 1 14 0 0,-24 181 433 0 0,24-203-693 0 0,0 0 1 0 0,2 0-1 0 0,2 25 0 0 0,3-26-729 0 0,-5-19 515 0 0,1 0-1 0 0,-1-1 0 0 0,0 1 0 0 0,1 0 1 0 0,-1-1-1 0 0,1 1 0 0 0,-1 0 0 0 0,1-1 1 0 0,-1 1-1 0 0,1 0 0 0 0,0-1 0 0 0,-1 1 1 0 0,1-1-1 0 0,0 1 0 0 0,0-1 0 0 0,-1 0 1 0 0,1 1-1 0 0,0-1 0 0 0,0 0 0 0 0,0 1 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04.5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12 447 4608 0 0,'-7'1'12328'0'0,"6"-1"-11870"0"0,-2-6 4448 0 0,3-8-2635 0 0,3-3-1436 0 0,2-1 0 0 0,0 1 0 0 0,15-32 0 0 0,30-47 81 0 0,-13 29-337 0 0,11-19-30 0 0,-41 76-453 0 0,-1 1-1 0 0,1 0 0 0 0,1 0 1 0 0,0 0-1 0 0,0 1 1 0 0,13-10-1 0 0,-20 17-92 0 0,-1 1 0 0 0,1-1 1 0 0,0 1-1 0 0,0-1 0 0 0,-1 1 0 0 0,1 0 1 0 0,0-1-1 0 0,0 1 0 0 0,0 0 0 0 0,0-1 0 0 0,-1 1 1 0 0,1 0-1 0 0,0 0 0 0 0,0 0 0 0 0,0 0 1 0 0,0 0-1 0 0,0 0 0 0 0,0 0 0 0 0,-1 0 0 0 0,1 0 1 0 0,0 0-1 0 0,0 1 0 0 0,1-1 0 0 0,-1 1 4 0 0,1 0 0 0 0,-1 0-1 0 0,0 0 1 0 0,0 0 0 0 0,0 0-1 0 0,0 0 1 0 0,0 0 0 0 0,0 0-1 0 0,0 1 1 0 0,0-1 0 0 0,0 0-1 0 0,1 3 1 0 0,1 3 13 0 0,0 1 0 0 0,-1 0 0 0 0,0 0 0 0 0,2 9 0 0 0,1 15-20 0 0,1 63 0 0 0,-9 35 0 0 0,3-128 0 0 0,0 32 2 0 0,0-13-8 0 0,-1 1 0 0 0,-5 29 0 0 0,6-51-116 0 0,0 1 0 0 0,0-1 0 0 0,0 0 0 0 0,0 1 1 0 0,0-1-1 0 0,0 0 0 0 0,-1 1 0 0 0,1-1 0 0 0,0 1 0 0 0,0-1 0 0 0,0 0 0 0 0,0 1 0 0 0,-1-1 0 0 0,1 0 1 0 0,0 0-1 0 0,0 1 0 0 0,0-1 0 0 0,-1 0 0 0 0,1 1 0 0 0,0-1 0 0 0,0 0 0 0 0,-1 0 0 0 0,1 1 0 0 0,0-1 1 0 0,-1 0-1 0 0,1 0 0 0 0,-1 0 0 0 0,0 0-154 0 0,0 0 0 0 0,0 0 0 0 0,0-1 0 0 0,1 1 0 0 0,-1 0 0 0 0,0-1 1 0 0,0 1-1 0 0,0-1 0 0 0,0 1 0 0 0,1-1 0 0 0,-1 1 0 0 0,0-1 0 0 0,0-1 0 0 0,-10-6-1560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04.9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422 156 4144 0 0,'-17'-3'21010'0'0,"34"10"-18895"0"0,5-1-1291 0 0,27 4 0 0 0,-41-9-1220 0 0,1 0 0 0 0,-1-1 1 0 0,0 0-1 0 0,1 0 0 0 0,-1-1 0 0 0,13-2 0 0 0</inkml:trace>
  <inkml:trace contextRef="#ctx0" brushRef="#br0" timeOffset="1">185 1 13880 0 0,'-8'7'1478'0'0,"7"-5"-1311"0"0,-1 0 0 0 0,1-1 1 0 0,-1 1-1 0 0,0-1 0 0 0,1 1 0 0 0,-1-1 0 0 0,0 0 0 0 0,0 0 0 0 0,0 0 0 0 0,0 0 1 0 0,0 0-1 0 0,0 0 0 0 0,0 0 0 0 0,0 0 0 0 0,0-1 0 0 0,0 1 0 0 0,0-1 0 0 0,0 0 1 0 0,0 0-1 0 0,-1 0 0 0 0,1 0 0 0 0,-4 0 0 0 0,-4 1 568 0 0,-1 0-1 0 0,1 1 1 0 0,0 0-1 0 0,0 1 1 0 0,-11 4-1 0 0,0 0-848 0 0,-7 2-1048 0 0,28-9 999 0 0,-1-1-1 0 0,1 1 1 0 0,-1 0 0 0 0,1 0 0 0 0,-1 0 0 0 0,1-1 0 0 0,-1 1 0 0 0,1 0-1 0 0,-1-1 1 0 0,1 1 0 0 0,0 0 0 0 0,-1-1 0 0 0,1 1 0 0 0,0-1 0 0 0,-1 1 0 0 0,0-1-1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09.2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159 50 9216 0 0,'-2'-3'260'0'0,"1"-1"0"0"0,0 1 0 0 0,0 0-1 0 0,1-1 1 0 0,-1 1 0 0 0,1-1 0 0 0,-1 1 0 0 0,1-5 0 0 0,5-7 11144 0 0,-3 19-10346 0 0,0 5-1612 0 0,-3 5 572 0 0,0 0 0 0 0,-1 0 0 0 0,0-1 1 0 0,-5 15-1 0 0,-20 55 315 0 0,8-29-29 0 0,-50 145 1088 0 0,61-178-1383 0 0,3-11 23 0 0,1 1 1 0 0,0 0 0 0 0,1-1 0 0 0,0 1 0 0 0,1 1 0 0 0,-2 13 0 0 0,4-23-22 0 0,0-1 0 0 0,1 1 0 0 0,-1 0 0 0 0,0-1 0 0 0,0 1 0 0 0,1-1 0 0 0,-1 1 0 0 0,1 0 0 0 0,-1-1 1 0 0,1 1-1 0 0,-1-1 0 0 0,1 1 0 0 0,0-1 0 0 0,0 0 0 0 0,0 1 0 0 0,0-1 0 0 0,0 0 0 0 0,0 0 0 0 0,0 1 0 0 0,2 0 0 0 0,0 0 21 0 0,0-1-1 0 0,0 1 1 0 0,-1-1 0 0 0,1 0-1 0 0,0 0 1 0 0,0 0-1 0 0,0 0 1 0 0,0 0-1 0 0,0-1 1 0 0,4 1 0 0 0,7-1 81 0 0,-1 0 0 0 0,1-1 1 0 0,25-5-1 0 0,36-7-70 0 0,1 4 0 0 0,96-1-1 0 0,-109 5 96 0 0,-61 5 228 0 0,-14-12-223 0 0,0 3-90 0 0,0 1 1 0 0,-20-11-1 0 0,20 12-14 0 0,0 0-1 0 0,1 0 0 0 0,-13-11 0 0 0,23 16-40 0 0,-8-3 15 0 0,12 5 1 0 0,0 1 1 0 0,0-1 0 0 0,0 0-1 0 0,0 0 1 0 0,-1 0 0 0 0,5-1-1 0 0,8 1 1 0 0,-4 1 17 0 0,0 0 1 0 0,0 1-1 0 0,0 1 0 0 0,21 7 0 0 0,-28-9 3 0 0,0 1 0 0 0,-1-1 1 0 0,1 1-1 0 0,-1 0 0 0 0,1 0 0 0 0,-1 0 1 0 0,0 1-1 0 0,1-1 0 0 0,-2 1 0 0 0,1 0 0 0 0,0 0 1 0 0,0 0-1 0 0,-1 0 0 0 0,1 0 0 0 0,-1 1 0 0 0,0-1 1 0 0,1 4-1 0 0,-2-3-6 0 0,0 0 0 0 0,0-1-1 0 0,-1 1 1 0 0,1-1 0 0 0,-1 1 0 0 0,0 0 0 0 0,0-1 0 0 0,-1 1 0 0 0,1 0-1 0 0,-1-1 1 0 0,0 1 0 0 0,0-1 0 0 0,0 1 0 0 0,0-1 0 0 0,0 1 0 0 0,-3 3-1 0 0,-2 5 75 0 0,-1-1 0 0 0,0 0-1 0 0,-10 11 1 0 0,6-10-530 0 0,0 0 1 0 0,-17 12-1 0 0,4-3-306 0 0,18-16-440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09.6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41 16991 0 0,'0'0'778'0'0,"4"-12"284"0"0,3-2-973 0 0,-3 7 1493 0 0,-3 0 4062 0 0,10 22-5068 0 0,-7-3-492 0 0,0 0 0 0 0,-2 0 1 0 0,1 0-1 0 0,0 22 0 0 0,2 2-22 0 0,-2-11-9 0 0,-2-15-44 0 0,0 0 1 0 0,1 0 0 0 0,0-1 0 0 0,0 1 0 0 0,1 0-1 0 0,0-1 1 0 0,1 0 0 0 0,6 11 0 0 0,-10-19-4 0 0,0 0 0 0 0,1-1 0 0 0,0 1 0 0 0,-1 0 0 0 0,1-1 0 0 0,-1 1 0 0 0,1 0 0 0 0,0-1 0 0 0,-1 1 0 0 0,1-1 1 0 0,0 1-1 0 0,0-1 0 0 0,-1 0 0 0 0,1 1 0 0 0,0-1 0 0 0,0 0 0 0 0,0 1 0 0 0,-1-1 0 0 0,1 0 0 0 0,0 0 0 0 0,0 0 0 0 0,2 1 0 0 0,-2-2 10 0 0,1 1 0 0 0,0 0-1 0 0,0-1 1 0 0,0 1 0 0 0,0-1 0 0 0,-1 0-1 0 0,1 1 1 0 0,0-1 0 0 0,-1 0-1 0 0,3-2 1 0 0,4-2 56 0 0,-1-1-1 0 0,0-1 0 0 0,8-9 1 0 0,-12 13-56 0 0,15-19-303 0 0,-1-1-1 0 0,-1-1 0 0 0,-1 0 1 0 0,17-37-1 0 0,-15 32-4085 0 0,-8 17-3848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10.0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54 212 5064 0 0,'-4'5'396'0'0,"1"1"-1"0"0,0 0 1 0 0,0 0 0 0 0,1 0 0 0 0,-1 0-1 0 0,-1 10 1 0 0,-6 40 8774 0 0,8-43-6545 0 0,-5 31-172 0 0,2-19-2033 0 0,1-1-1 0 0,0 28 1 0 0,4-50-510 0 0,1-1 0 0 0,-1 1 0 0 0,0 0 0 0 0,0 0 0 0 0,1-1 0 0 0,-1 1 0 0 0,1 0 0 0 0,-1-1 0 0 0,1 1 0 0 0,0 0 0 0 0,-1-1 0 0 0,3 3 0 0 0</inkml:trace>
  <inkml:trace contextRef="#ctx0" brushRef="#br0" timeOffset="1">159 6 11520 0 0,'-1'-1'276'0'0,"1"1"1"0"0,-1-1 0 0 0,1 1 0 0 0,-1-1-1 0 0,0 1 1 0 0,1 0 0 0 0,-1-1 0 0 0,1 1-1 0 0,-1 0 1 0 0,0-1 0 0 0,1 1 0 0 0,-1 0-1 0 0,0 0 1 0 0,0 0 0 0 0,1-1 0 0 0,-1 1-1 0 0,0 0 1 0 0,1 0 0 0 0,-1 0 0 0 0,0 0-1 0 0,0 0 1 0 0,1 0 0 0 0,-1 0 0 0 0,0 1-1 0 0,1-1 1 0 0,-1 0 0 0 0,0 0 0 0 0,0 1-1 0 0,-4 9 4133 0 0,5 2-5990 0 0,0-8 1537 0 0,0 0 0 0 0,1 0 0 0 0,0 0 0 0 0,0 0 0 0 0,0 0 0 0 0,0 0 0 0 0,0 0 0 0 0,1 0 0 0 0,0 0 0 0 0,0-1 0 0 0,0 1 0 0 0,0-1 0 0 0,0 1 0 0 0,1-1 0 0 0,0 0 0 0 0,-1 0 0 0 0,7 5 0 0 0,-1-1-593 0 0,1-1 0 0 0,0 0 0 0 0,0-1 0 0 0,0 0 0 0 0,18 7 0 0 0,-7-4-962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10.4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189 318 3224 0 0,'-14'7'79'0'0,"-23"15"-1"0"0,25-14 1386 0 0,0 1 0 0 0,1 1 0 0 0,1-1-1 0 0,0 1 1 0 0,0 1 0 0 0,1 0 0 0 0,0 1-1 0 0,1-1 1 0 0,-9 17 0 0 0,11-15-620 0 0,-1 0-1 0 0,-6 26 1 0 0,12-36-721 0 0,0-1 1 0 0,1 1-1 0 0,-1-1 1 0 0,1 1-1 0 0,-1-1 0 0 0,1 1 1 0 0,0 0-1 0 0,0-1 0 0 0,1 1 1 0 0,-1 0-1 0 0,0-1 0 0 0,1 1 1 0 0,0-1-1 0 0,-1 1 1 0 0,1-1-1 0 0,0 1 0 0 0,0-1 1 0 0,1 0-1 0 0,-1 1 0 0 0,2 2 1 0 0,-1-4-54 0 0,-1 1-1 0 0,1-1 1 0 0,-1 0 0 0 0,1 0 0 0 0,-1 0 0 0 0,1 0-1 0 0,0 0 1 0 0,-1 0 0 0 0,1 0 0 0 0,0 0 0 0 0,0-1-1 0 0,0 1 1 0 0,0-1 0 0 0,0 0 0 0 0,0 1 0 0 0,-1-1-1 0 0,1 0 1 0 0,0 0 0 0 0,0 0 0 0 0,0 0 0 0 0,0 0-1 0 0,0-1 1 0 0,0 1 0 0 0,0-1 0 0 0,0 1 0 0 0,0-1-1 0 0,3-1 1 0 0,5-2 59 0 0,-1 0-1 0 0,1-1 1 0 0,-1 0 0 0 0,0 0-1 0 0,-1-1 1 0 0,1 0-1 0 0,-1-1 1 0 0,0 0 0 0 0,-1 0-1 0 0,12-14 1 0 0,-5 2 25 0 0,0 0 0 0 0,-2-1 0 0 0,0-1 0 0 0,-1 0 0 0 0,-2 0 0 0 0,0-1 1 0 0,-1 0-1 0 0,-1 0 0 0 0,-1-1 0 0 0,-1 0 0 0 0,3-39 0 0 0,2-148 2341 0 0,-12 197-2269 0 0,-3 22 119 0 0,-2 22 109 0 0,0 26-407 0 0,2 0 1 0 0,3 0-1 0 0,10 107 0 0 0,-5-146-25 0 0,0 0-1 0 0,1 0 0 0 0,1 0 1 0 0,7 19-1 0 0,-9-30-124 0 0,0-1 0 0 0,1 1 0 0 0,-1-1 0 0 0,1 0 0 0 0,0 0 0 0 0,1-1 0 0 0,0 1 0 0 0,-1-1 0 0 0,2 0 0 0 0,-1 0 1 0 0,0-1-1 0 0,1 1 0 0 0,11 5 0 0 0,-13-8-171 0 0,-1 0 0 0 0,1-1 0 0 0,0 0 0 0 0,0 0 0 0 0,1 0 0 0 0,-1 0 0 0 0,0 0 0 0 0,0-1 0 0 0,8 0-1 0 0,4-2-3008 0 0,-2-3-3453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10.8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52 156 16439 0 0,'0'0'1491'0'0,"9"14"1176"0"0,-7-14-2497 0 0,-1 1 1 0 0,0-1 0 0 0,0 0 0 0 0,1 1-1 0 0,-1-1 1 0 0,0 0 0 0 0,1 0-1 0 0,-1 0 1 0 0,0 0 0 0 0,1 0 0 0 0,-1 0-1 0 0,0 0 1 0 0,0 0 0 0 0,1 0-1 0 0,-1-1 1 0 0,0 1 0 0 0,1 0 0 0 0,-1-1-1 0 0,0 1 1 0 0,0-1 0 0 0,0 0-1 0 0,0 1 1 0 0,1-1 0 0 0,-1 0 0 0 0,0 0-1 0 0,1-1 1 0 0,5-4 346 0 0,-1 0 0 0 0,12-12-1 0 0,-13 12 103 0 0,1-1-430 0 0,0 0-1 0 0,0-1 0 0 0,-1 1 1 0 0,0-1-1 0 0,0 0 0 0 0,-1 0 1 0 0,0-1-1 0 0,-1 1 0 0 0,0-1 1 0 0,3-12-1 0 0,-6 20-172 0 0,0 0-1 0 0,1 0 1 0 0,-1 0 0 0 0,0 0-1 0 0,0 0 1 0 0,0 1 0 0 0,0-1-1 0 0,-1 0 1 0 0,1 0 0 0 0,0 0-1 0 0,0 0 1 0 0,0 0 0 0 0,-1 1-1 0 0,1-1 1 0 0,0 0 0 0 0,-1 0-1 0 0,1 1 1 0 0,-1-1 0 0 0,1 0-1 0 0,-1 0 1 0 0,1 1 0 0 0,-1-1-1 0 0,1 0 1 0 0,-1 1-1 0 0,0-1 1 0 0,1 1 0 0 0,-1-1-1 0 0,0 1 1 0 0,0-1 0 0 0,1 1-1 0 0,-1 0 1 0 0,0-1 0 0 0,0 1-1 0 0,0 0 1 0 0,1-1 0 0 0,-1 1-1 0 0,0 0 1 0 0,0 0 0 0 0,0 0-1 0 0,0 0 1 0 0,0 0 0 0 0,-1 0-1 0 0,-2 0 38 0 0,1 0 0 0 0,-1 1-1 0 0,1-1 1 0 0,-1 1 0 0 0,1 0-1 0 0,-1 0 1 0 0,1 0 0 0 0,0 0-1 0 0,-6 3 1 0 0,-3 5 56 0 0,2-1 0 0 0,-1 2-1 0 0,1-1 1 0 0,0 1 0 0 0,1 1 0 0 0,1 0 0 0 0,-1 0-1 0 0,2 1 1 0 0,-13 24 0 0 0,17-30-88 0 0,0 0-1 0 0,1 1 1 0 0,0-1-1 0 0,0 0 1 0 0,0 1-1 0 0,1-1 1 0 0,-1 10-1 0 0,2-14-16 0 0,0 0-1 0 0,0 0 1 0 0,0 0 0 0 0,0 1 0 0 0,1-1-1 0 0,-1 0 1 0 0,1 0 0 0 0,-1 0-1 0 0,1 0 1 0 0,-1 0 0 0 0,1 0-1 0 0,0 0 1 0 0,0 0 0 0 0,0-1 0 0 0,0 1-1 0 0,0 0 1 0 0,1 0 0 0 0,-1-1-1 0 0,0 1 1 0 0,1-1 0 0 0,0 1-1 0 0,-1-1 1 0 0,1 0 0 0 0,0 1 0 0 0,-1-1-1 0 0,4 1 1 0 0,2 1-320 0 0,0-1 0 0 0,1 0 0 0 0,-1 0 0 0 0,0-1-1 0 0,0 0 1 0 0,1 0 0 0 0,-1-1 0 0 0,1 0 0 0 0,-1 0 0 0 0,1-1 0 0 0,-1 0 0 0 0,0 0 0 0 0,8-3-1 0 0,4-1-1356 0 0,-2-2 0 0 0,1 1-1 0 0,-1-2 1 0 0,18-10-1 0 0,-12 4-6612 0 0</inkml:trace>
  <inkml:trace contextRef="#ctx0" brushRef="#br0" timeOffset="1">481 4 4608 0 0,'-6'0'407'0'0,"1"-1"-51"0"0,-1 0 0 0 0,1 0 0 0 0,0 1 0 0 0,0 0 0 0 0,-1 0 0 0 0,-5 1 0 0 0,6 0 930 0 0,0 0 0 0 0,0 0 0 0 0,0 1 1 0 0,0 0-1 0 0,1-1 0 0 0,-1 2 0 0 0,1-1 0 0 0,-1 0 1 0 0,-7 7-1 0 0,7-5-144 0 0,1 0 0 0 0,0 0 0 0 0,0 0 0 0 0,0 1-1 0 0,0-1 1 0 0,1 1 0 0 0,0 0 0 0 0,-4 8 0 0 0,4-7-1562 0 0,1 0-1 0 0,0 0 0 0 0,0 1 1 0 0,-2 9-1 0 0,3-7 610 0 0,0 0 0 0 0,0 1 0 0 0,1-1 1 0 0,0 0-1 0 0,1 0 0 0 0,2 11 0 0 0,-2-15-115 0 0,0 1-1 0 0,1-1 1 0 0,-1 0 0 0 0,1 1-1 0 0,1-1 1 0 0,-1 0 0 0 0,1 0-1 0 0,-1-1 1 0 0,2 1 0 0 0,-1-1-1 0 0,6 7 1 0 0,-7-8-45 0 0,1-1 1 0 0,-1 0-1 0 0,0 0 0 0 0,1 0 1 0 0,0-1-1 0 0,-1 1 1 0 0,1 0-1 0 0,0-1 0 0 0,0 0 1 0 0,0 0-1 0 0,0 0 0 0 0,0 0 1 0 0,0 0-1 0 0,0-1 0 0 0,0 1 1 0 0,1-1-1 0 0,-1 0 0 0 0,0 0 1 0 0,0 0-1 0 0,0 0 0 0 0,1 0 1 0 0,-1-1-1 0 0,0 1 0 0 0,0-1 1 0 0,0 0-1 0 0,0 0 1 0 0,0 0-1 0 0,0-1 0 0 0,0 1 1 0 0,3-3-1 0 0,-1 1-5 0 0,0-1-1 0 0,0 0 1 0 0,0 0-1 0 0,0 0 1 0 0,0 0-1 0 0,-1-1 1 0 0,0 0 0 0 0,0 0-1 0 0,0 0 1 0 0,-1-1-1 0 0,1 1 1 0 0,-1-1-1 0 0,4-11 1 0 0,-3 5-155 0 0,-1 0 0 0 0,2-15 0 0 0,-3-8-2948 0 0,-2 12-7225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11.5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48 150 12320 0 0,'-3'0'235'0'0,"-1"0"1"0"0,1 0-1 0 0,-1 0 1 0 0,0 0-1 0 0,1 1 1 0 0,-1 0-1 0 0,1-1 1 0 0,-1 1 0 0 0,1 1-1 0 0,0-1 1 0 0,-4 2 2312 0 0,6-3-2493 0 0,1 1 0 0 0,0-1 0 0 0,0 0 0 0 0,0 0 0 0 0,0 0 0 0 0,-1 0-1 0 0,1 0 1 0 0,0 1 0 0 0,0-1 0 0 0,0 0 0 0 0,0 0 0 0 0,0 0 0 0 0,0 1-1 0 0,0-1 1 0 0,0 0 0 0 0,-1 0 0 0 0,1 0 0 0 0,0 1 0 0 0,0-1 0 0 0,0 0-1 0 0,0 0 1 0 0,0 0 0 0 0,0 1 0 0 0,0-1 0 0 0,0 0 0 0 0,0 0 0 0 0,0 1-1 0 0,0-1 1 0 0,0 0 0 0 0,1 0 0 0 0,-1 0 0 0 0,0 1 0 0 0,0-1-1 0 0,0 0 1 0 0,0 0 0 0 0,0 0 0 0 0,0 0 0 0 0,0 1 0 0 0,1-1 0 0 0,-1 0-1 0 0,0 0 1 0 0,0 0 0 0 0,0 0 0 0 0,0 1 0 0 0,0-1 0 0 0,1 0 0 0 0,5 9 714 0 0,-4-8-653 0 0,0 1 0 0 0,0 0 0 0 0,0-1 0 0 0,1 1 1 0 0,-1-1-1 0 0,0 0 0 0 0,1 1 0 0 0,-1-1 0 0 0,1 0 0 0 0,5 1 0 0 0,29 3 622 0 0,-26-3-497 0 0,26 1 170 0 0,0-2 0 0 0,0-1 1 0 0,0-2-1 0 0,-1-1 0 0 0,41-9 0 0 0,-75 12-405 0 0,10-3 54 0 0,-1 1 1 0 0,17-7 0 0 0,-25 9-42 0 0,-1-1 0 0 0,0 0 0 0 0,0 0 0 0 0,0 0 0 0 0,0 0 0 0 0,0 0 1 0 0,0-1-1 0 0,0 1 0 0 0,0 0 0 0 0,0-1 0 0 0,0 0 0 0 0,-1 1 0 0 0,1-1 0 0 0,-1 0 0 0 0,1 0 1 0 0,-1 0-1 0 0,0 0 0 0 0,0 0 0 0 0,0 0 0 0 0,1-2 0 0 0,-2 2-1 0 0,0 0 0 0 0,0 0 0 0 0,0 0-1 0 0,0 0 1 0 0,0 0 0 0 0,-1 1 0 0 0,1-1-1 0 0,-1 0 1 0 0,1 0 0 0 0,-1 0 0 0 0,0 1 0 0 0,0-1-1 0 0,0 0 1 0 0,0 1 0 0 0,0-1 0 0 0,0 1 0 0 0,0-1-1 0 0,0 1 1 0 0,-1 0 0 0 0,1-1 0 0 0,0 1-1 0 0,-1 0 1 0 0,1 0 0 0 0,-1 0 0 0 0,0 0 0 0 0,-1-1-1 0 0,-6-3 21 0 0,0 0-1 0 0,0 1 0 0 0,-12-4 1 0 0,-1 0 104 0 0,-1 0 0 0 0,-33-4 0 0 0,56 12-136 0 0,0 0-1 0 0,-1 0 0 0 0,1 0 1 0 0,0 0-1 0 0,-1 0 1 0 0,1 0-1 0 0,0 0 1 0 0,-1 0-1 0 0,1 0 0 0 0,-1 0 1 0 0,1-1-1 0 0,0 1 1 0 0,-1 0-1 0 0,1 0 1 0 0,0 0-1 0 0,-1 0 0 0 0,1 0 1 0 0,0-1-1 0 0,-1 1 1 0 0,1 0-1 0 0,0 0 0 0 0,0-1 1 0 0,-1 1-1 0 0,1 0 1 0 0,0 0-1 0 0,0-1 1 0 0,-1 1-1 0 0,1 0 0 0 0,0-1 1 0 0,0 1-1 0 0,0 0 1 0 0,0-1-1 0 0,-1 1 1 0 0,1 0-1 0 0,0-1 0 0 0,0 1 1 0 0,0 0-1 0 0,0-1 1 0 0,0 1-1 0 0,0 0 1 0 0,0-1-1 0 0,0 1 0 0 0,0-1 1 0 0,0 1-1 0 0,0 0 1 0 0,0-1-1 0 0,0 1 1 0 0,0 0-1 0 0,1-1 0 0 0,-1 1 1 0 0,0 0-1 0 0,0-1 1 0 0,0 1-1 0 0,0 0 0 0 0,1-1 1 0 0,-1 1-1 0 0,0 0 1 0 0,0 0-1 0 0,1-1 1 0 0,-1 1-1 0 0,0 0 0 0 0,0 0 1 0 0,1-1-1 0 0,-1 1 1 0 0,1 0-1 0 0,1-3 9 0 0,1 1 1 0 0,0-1-1 0 0,0 1 0 0 0,0 0 1 0 0,5-3-1 0 0,0 2 41 0 0,0 1 0 0 0,1 0 0 0 0,-1 0-1 0 0,1 0 1 0 0,-1 1 0 0 0,1 0 0 0 0,0 1 0 0 0,-1 0 0 0 0,1 0-1 0 0,0 1 1 0 0,-1 0 0 0 0,1 0 0 0 0,-1 1 0 0 0,1 0 0 0 0,15 7-1 0 0,-21-8-20 0 0,0 1-1 0 0,0 0 0 0 0,0 0 0 0 0,0 1 0 0 0,0-1 0 0 0,0 0 0 0 0,-1 1 0 0 0,1 0 0 0 0,-1-1 0 0 0,0 1 0 0 0,1 0 0 0 0,-1 0 0 0 0,-1 1 0 0 0,1-1 0 0 0,0 0 0 0 0,1 6 0 0 0,-2-5 13 0 0,0 1 1 0 0,0 0-1 0 0,0 0 0 0 0,-1 0 1 0 0,0 0-1 0 0,0 0 0 0 0,0 0 1 0 0,0 0-1 0 0,-1 0 0 0 0,0 0 0 0 0,-3 9 1 0 0,-1 2 68 0 0,-2 0 0 0 0,0 0 0 0 0,-16 27 0 0 0,17-33-113 0 0,-1 0 1 0 0,1-1-1 0 0,-2 0 1 0 0,1-1-1 0 0,-1 0 1 0 0,-17 14-1 0 0,24-22-39 0 0,-8 9-923 0 0,8-8 376 0 0,3-1-136 0 0,30 0-3881 0 0,-9-3-1738 0 0,-1-1-951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11.9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1 708 4144 0 0,'5'10'190'0'0,"-2"-5"-97"0"0,-1 0 0 0 0,1 0 0 0 0,0 0 0 0 0,1-1 0 0 0,-1 1 0 0 0,7 5 0 0 0,-8-8 921 0 0,1 0 0 0 0,-1 0 0 0 0,1 0 0 0 0,0-1 0 0 0,0 1-1 0 0,0-1 1 0 0,0 1 0 0 0,0-1 0 0 0,0 0 0 0 0,0 0 0 0 0,0 0 0 0 0,0-1 0 0 0,5 1-1 0 0,-6-2-668 0 0,0 0-1 0 0,0 0 0 0 0,0 0 1 0 0,0 0-1 0 0,0-1 0 0 0,0 1 1 0 0,0-1-1 0 0,0 1 0 0 0,-1-1 1 0 0,1 0-1 0 0,2-3 0 0 0,-2 2-121 0 0,-1 0-1 0 0,1-1 1 0 0,-1 1-1 0 0,0-1 1 0 0,0 1-1 0 0,0-1 0 0 0,0 0 1 0 0,-1 1-1 0 0,1-8 1 0 0,0-2-216 0 0,2-18 551 0 0,-2 0 1 0 0,-1 0-1 0 0,-1 1 0 0 0,-9-52 0 0 0,5 46-261 0 0,-19-109 574 0 0,12 70-574 0 0,7 49-161 0 0,1 0 0 0 0,1-1 0 0 0,1-41 0 0 0,3 63-118 0 0,-1 0-1 0 0,1 0 1 0 0,0 0-1 0 0,0 0 1 0 0,0 0 0 0 0,1 1-1 0 0,0-1 1 0 0,0 0-1 0 0,0 1 1 0 0,0-1 0 0 0,1 1-1 0 0,0 0 1 0 0,4-7-1 0 0,-4 9-14 0 0,-1 0-1 0 0,0 0 1 0 0,0 1-1 0 0,1-1 1 0 0,-1 0-1 0 0,1 1 1 0 0,0-1-1 0 0,-1 1 0 0 0,1 0 1 0 0,0 0-1 0 0,0 0 1 0 0,0 0-1 0 0,0 0 1 0 0,0 1-1 0 0,0-1 1 0 0,0 1-1 0 0,0 0 1 0 0,0 0-1 0 0,0 0 1 0 0,0 0-1 0 0,0 1 0 0 0,0-1 1 0 0,4 2-1 0 0,-1 0-13 0 0,1 0 0 0 0,0 0 0 0 0,-1 0-1 0 0,0 1 1 0 0,1 0 0 0 0,-1 1 0 0 0,0-1 0 0 0,0 1-1 0 0,7 6 1 0 0,-7-4-76 0 0,0 1 0 0 0,-1 0-1 0 0,1-1 1 0 0,-1 1 0 0 0,0 1-1 0 0,-1-1 1 0 0,4 10 0 0 0,-8-16 81 0 0,11 21-818 0 0,13 39 0 0 0,-22-54 433 0 0,0 0-1 0 0,0 1 1 0 0,-1-1 0 0 0,0 1 0 0 0,-1 0-1 0 0,0-1 1 0 0,0 1 0 0 0,0-1 0 0 0,-3 14-1 0 0,2-14-194 0 0,-7 20-2246 0 0,0-11-2735 0 0,-3-3-1047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12.3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26 15608 0 0,'-24'-1'970'0'0,"7"0"68"0"0,-28 4 5718 0 0,50-1-4782 0 0,15 1-2339 0 0,-15-2 953 0 0,44 6-134 0 0,85 0 1 0 0,-11-11-2647 0 0,-78 1-1102 0 0,-17 0-2733 0 0,-5-1-890 0 0</inkml:trace>
  <inkml:trace contextRef="#ctx0" brushRef="#br0" timeOffset="1">543 1 4144 0 0,'-43'17'1060'0'0,"34"-13"1136"0"0,0 1 1 0 0,0 1-1 0 0,0 0 0 0 0,1 0 0 0 0,-9 8 0 0 0,-5 10 725 0 0,19-19-2464 0 0,0 0 0 0 0,1-1-1 0 0,-1 1 1 0 0,1 0 0 0 0,0 1 0 0 0,-3 9 0 0 0,4-13-361 0 0,1 0 0 0 0,-1 0 0 0 0,1 0 0 0 0,0 0 0 0 0,0 0 0 0 0,-1 0 0 0 0,1 0 1 0 0,0 0-1 0 0,1 0 0 0 0,-1 0 0 0 0,0 0 0 0 0,0 0 0 0 0,1 0 0 0 0,0 0 0 0 0,-1 0 0 0 0,1-1 0 0 0,0 1 0 0 0,0 0 1 0 0,0 0-1 0 0,0 0 0 0 0,2 2 0 0 0,-1-3-88 0 0,-1 0 0 0 0,1 0 0 0 0,0 0 0 0 0,-1-1 0 0 0,1 1 0 0 0,0-1 0 0 0,0 1 0 0 0,0-1 0 0 0,-1 0 0 0 0,1 1 0 0 0,0-1 0 0 0,0 0 0 0 0,0 0 0 0 0,0-1-1 0 0,-1 1 1 0 0,1 0 0 0 0,3-1 0 0 0,31-9-474 0 0,-29 8 88 0 0,-1-1-1 0 0,0 0 0 0 0,0 0 1 0 0,0 0-1 0 0,0-1 0 0 0,5-4 1 0 0,3-3-1872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33.2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47 8752 0 0,'4'-12'1333'0'0,"-2"10"-389"0"0,1 0-1 0 0,0 0 1 0 0,-1 0 0 0 0,1 0 0 0 0,0 1-1 0 0,0-1 1 0 0,0 1 0 0 0,0 0-1 0 0,0 0 1 0 0,6-1 0 0 0,12-5 945 0 0,-17 5-1728 0 0,1 0 0 0 0,-1 1 0 0 0,1 0 0 0 0,-1 0-1 0 0,1 0 1 0 0,0 0 0 0 0,-1 1 0 0 0,1-1-1 0 0,0 1 1 0 0,-1 1 0 0 0,1-1 0 0 0,0 0 0 0 0,-1 1-1 0 0,1 0 1 0 0,0 0 0 0 0,-1 1 0 0 0,6 2 0 0 0,-7-3-156 0 0,-1 0 0 0 0,1 0 0 0 0,0 1 0 0 0,-1 0 0 0 0,0-1 1 0 0,1 1-1 0 0,-1 0 0 0 0,0 0 0 0 0,0 0 0 0 0,0 0 0 0 0,0 0 1 0 0,0 1-1 0 0,0-1 0 0 0,-1 1 0 0 0,1-1 0 0 0,-1 1 0 0 0,0 0 1 0 0,0-1-1 0 0,0 1 0 0 0,0 0 0 0 0,0 0 0 0 0,0 0 0 0 0,-1-1 0 0 0,1 1 1 0 0,-1 0-1 0 0,0 0 0 0 0,0 0 0 0 0,-1 3 0 0 0,0 4 4 0 0,-1 0 0 0 0,0-1 0 0 0,-1 1-1 0 0,0-1 1 0 0,0 0 0 0 0,-1 0 0 0 0,-10 17 0 0 0,-2-1 20 0 0,-25 29 0 0 0,40-54-30 0 0,-38 44 1908 0 0,39-44-1904 0 0,-1 0-1 0 0,1 0 1 0 0,0 0 0 0 0,0 0 0 0 0,0 1 0 0 0,0-1 0 0 0,-1 0-1 0 0,1 0 1 0 0,0 1 0 0 0,0-1 0 0 0,0 0 0 0 0,0 0 0 0 0,0 1-1 0 0,0-1 1 0 0,0 0 0 0 0,-1 0 0 0 0,1 1 0 0 0,0-1-1 0 0,0 0 1 0 0,0 0 0 0 0,0 1 0 0 0,0-1 0 0 0,0 0 0 0 0,0 1-1 0 0,0-1 1 0 0,1 0 0 0 0,-1 0 0 0 0,0 1 0 0 0,0-1-1 0 0,0 0 1 0 0,0 0 0 0 0,0 1 0 0 0,0-1 0 0 0,0 0 0 0 0,1 0-1 0 0,-1 1 1 0 0,0-1 0 0 0,0 0 0 0 0,0 0 0 0 0,1 0 0 0 0,-1 0-1 0 0,0 1 1 0 0,0-1 0 0 0,0 0 0 0 0,1 0 0 0 0,-1 0-1 0 0,0 0 1 0 0,0 0 0 0 0,1 1 0 0 0,-1-1 0 0 0,0 0 0 0 0,0 0-1 0 0,1 0 1 0 0,-1 0 0 0 0,15 1 31 0 0,-14-1-34 0 0,133-9-2387 0 0,-57 1 917 0 0,43 6-6400 0 0,-102 2 6174 0 0,29 2-3962 0 0,-46-2 5456 0 0,-3 0 646 0 0,-1 1 0 0 0,0 0-1 0 0,1-1 1 0 0,-1 1 0 0 0,1 0 0 0 0,-1 1 0 0 0,1-1 0 0 0,-3 2 0 0 0,5-3-411 0 0,-2 1 327 0 0,-5 3 624 0 0,0 0 0 0 0,0 0-1 0 0,1 0 1 0 0,-1 1 0 0 0,1 0 0 0 0,0 1 0 0 0,0-1 0 0 0,1 1 0 0 0,-10 12 0 0 0,13-15-782 0 0,0 0 0 0 0,1-1 0 0 0,-1 1 0 0 0,0 1 0 0 0,1-1-1 0 0,0 0 1 0 0,0 0 0 0 0,0 0 0 0 0,0 1 0 0 0,0-1 0 0 0,0 0-1 0 0,1 5 1 0 0,0-8 150 0 0,0 1-212 0 0,0 0-140 0 0,1-1 0 0 0,-1 0 0 0 0,0 1 0 0 0,1-1 0 0 0,-1 1 0 0 0,0-1 0 0 0,1 0 0 0 0,-1 1 0 0 0,1-1 0 0 0,-1 0 0 0 0,1 0 0 0 0,-1 1 0 0 0,0-1 0 0 0,1 0 0 0 0,-1 0 0 0 0,1 0 0 0 0,-1 1 0 0 0,1-1 0 0 0,-1 0 0 0 0,1 0 0 0 0,-1 0 0 0 0,1 0 0 0 0,-1 0 0 0 0,1 0 0 0 0,-1 0 0 0 0,1 0 0 0 0,-1 0 0 0 0,1 0 0 0 0,-1 0 0 0 0,1-1 0 0 0,-1 1 0 0 0,1 0 0 0 0,0 0 0 0 0,10-9 238 0 0,3-15 197 0 0,-5 9-154 0 0,-1-1 0 0 0,0 1-1 0 0,9-31 1 0 0,-17 46-261 0 0,0 0 0 0 0,0 0-1 0 0,0 0 1 0 0,0 0 0 0 0,0-1 0 0 0,0 1 0 0 0,0 0-1 0 0,0 0 1 0 0,0 0 0 0 0,1 0 0 0 0,-1 0-1 0 0,0 0 1 0 0,0 0 0 0 0,0 0 0 0 0,0 0-1 0 0,0 0 1 0 0,0 0 0 0 0,0-1 0 0 0,0 1-1 0 0,0 0 1 0 0,0 0 0 0 0,0 0 0 0 0,0 0-1 0 0,0 0 1 0 0,0 0 0 0 0,0 0 0 0 0,0 0 0 0 0,0 0-1 0 0,1 0 1 0 0,-1 0 0 0 0,0 0 0 0 0,0 0-1 0 0,0 0 1 0 0,0 0 0 0 0,0 0 0 0 0,0 0-1 0 0,0 0 1 0 0,0 0 0 0 0,0 0 0 0 0,0 0-1 0 0,0 0 1 0 0,1 0 0 0 0,-1 0 0 0 0,0 0 0 0 0,0 0-1 0 0,0 0 1 0 0,0 0 0 0 0,0 0 0 0 0,0 0-1 0 0,0 0 1 0 0,0 0 0 0 0,0 0 0 0 0,0 0-1 0 0,0 0 1 0 0,0 0 0 0 0,1 0 0 0 0,-1 0-1 0 0,0 0 1 0 0,0 0 0 0 0,0 0 0 0 0,0 1-1 0 0,0-1 1 0 0,0 0 0 0 0,0 0 0 0 0,0 0 0 0 0,0 0-1 0 0,0 0 1 0 0,5 10 194 0 0,4 12-357 0 0,-6-7-569 0 0,2 0-1 0 0,11 28 1 0 0,-12-36-290 0 0,0 1 0 0 0,0 0 0 0 0,1-1 0 0 0,0 0-1 0 0,1 0 1 0 0,9 10 0 0 0,-12-15 999 0 0,8 8-2581 0 0,-10-12 1709 0 0,-4-6 1956 0 0,2 6-829 0 0,0-1 1 0 0,1 1 0 0 0,-1 0 0 0 0,1-1-1 0 0,-1 1 1 0 0,1-1 0 0 0,0 1-1 0 0,0 0 1 0 0,0-1 0 0 0,1 1-1 0 0,-1-1 1 0 0,0 1 0 0 0,1 0-1 0 0,0-1 1 0 0,-1 1 0 0 0,1 0-1 0 0,0 0 1 0 0,0 0 0 0 0,0-1-1 0 0,2-1 1 0 0,2-4 701 0 0,1 0 0 0 0,0 0 0 0 0,10-11 0 0 0,-13 16-859 0 0,0 0-1 0 0,0 1 0 0 0,1-1 1 0 0,-1 1-1 0 0,0 0 0 0 0,1 0 1 0 0,-1 1-1 0 0,1-1 0 0 0,0 1 0 0 0,0-1 1 0 0,7 0-1 0 0,-10 2-87 0 0,0-1 1 0 0,0 1-1 0 0,0 0 0 0 0,0 0 0 0 0,0 0 1 0 0,0 0-1 0 0,0 0 0 0 0,0 0 1 0 0,1 0-1 0 0,-1 0 0 0 0,0 1 0 0 0,0-1 1 0 0,0 0-1 0 0,0 1 0 0 0,0-1 0 0 0,0 1 1 0 0,0-1-1 0 0,0 1 0 0 0,0-1 0 0 0,0 1 1 0 0,0 0-1 0 0,1 1 0 0 0,-1-1 22 0 0,0 1 0 0 0,0 0 0 0 0,0 0 0 0 0,0 0 0 0 0,0 0 0 0 0,0 0 0 0 0,-1 0 0 0 0,1 3 0 0 0,2 5 23 0 0,-3-10-53 0 0,1 2 5 0 0,0 0 1 0 0,0 0-1 0 0,0 0 1 0 0,0-1 0 0 0,0 1-1 0 0,0 0 1 0 0,2 2 0 0 0,-2-3-3 0 0,-1-1 1 0 0,1 0-1 0 0,-1 0 1 0 0,1 1-1 0 0,-1-1 1 0 0,1 0-1 0 0,-1 0 1 0 0,1 0-1 0 0,-1 0 1 0 0,1 0-1 0 0,-1 0 1 0 0,1 0-1 0 0,0 0 1 0 0,-1 0-1 0 0,1 0 1 0 0,-1 0-1 0 0,1 0 1 0 0,-1 0-1 0 0,1 0 1 0 0,-1-1-1 0 0,1 1 1 0 0,-1 0-1 0 0,1 0 1 0 0,-1-1-1 0 0,0 1 1 0 0,1 0-1 0 0,-1 0 1 0 0,1-1-1 0 0,-1 1 1 0 0,0 0-1 0 0,1-1 1 0 0,-1 1-1 0 0,1-1 1 0 0,-1 1-1 0 0,0-1 1 0 0,1 0-1 0 0,5-6 5 0 0,-1-1-1 0 0,0 1 0 0 0,0-1 1 0 0,5-14-1 0 0,-6 14 1 0 0,0 0-1 0 0,0 0 0 0 0,1 1 1 0 0,9-12-1 0 0,-13 18-10 0 0,-1 0-1 0 0,1 0 0 0 0,0 0 1 0 0,-1 1-1 0 0,1-1 1 0 0,0 0-1 0 0,0 1 1 0 0,0-1-1 0 0,0 0 1 0 0,0 1-1 0 0,-1-1 1 0 0,1 1-1 0 0,0 0 0 0 0,0-1 1 0 0,0 1-1 0 0,0 0 1 0 0,1 0-1 0 0,-1-1 1 0 0,0 1-1 0 0,1 0 1 0 0,-1 0-12 0 0,0 1 1 0 0,0-1 0 0 0,0 0 0 0 0,0 1 0 0 0,0-1-1 0 0,-1 1 1 0 0,1-1 0 0 0,0 1 0 0 0,0-1-1 0 0,0 1 1 0 0,-1 0 0 0 0,1-1 0 0 0,0 1 0 0 0,-1 0-1 0 0,1 0 1 0 0,-1 0 0 0 0,2 1 0 0 0,1 5-186 0 0,0 1 1 0 0,0-1-1 0 0,0 1 0 0 0,1 11 1 0 0,-1-9-152 0 0,2 4-1308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12.8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0 5984 0 0,'1'1'102'0'0,"0"0"-1"0"0,0 0 1 0 0,0 0 0 0 0,0 0 0 0 0,0 0 0 0 0,0 0-1 0 0,-1 1 1 0 0,1-1 0 0 0,0 0 0 0 0,-1 0 0 0 0,1 1-1 0 0,-1-1 1 0 0,1 2 0 0 0,0 0 1090 0 0,-1 1 0 0 0,0 0-1 0 0,0-1 1 0 0,0 1 0 0 0,0 0 0 0 0,-1 3-1 0 0,0 4 2673 0 0,0 88 1984 0 0,1-94-5581 0 0,0 7 121 0 0,0 0 0 0 0,0 1 0 0 0,-2-1 0 0 0,1 0 0 0 0,-7 21 1440 0 0,9-45-1630 0 0,2-9 132 0 0,1 1-1 0 0,1-1 0 0 0,0 1 0 0 0,2 0 0 0 0,16-34 0 0 0,-19 48-348 0 0,0 0 1 0 0,0 0-1 0 0,0 1 0 0 0,1-1 0 0 0,0 1 1 0 0,0 0-1 0 0,0 0 0 0 0,7-4 1 0 0,-11 8-112 0 0,0 0 1 0 0,1 0 0 0 0,-1 0-1 0 0,1 0 1 0 0,0 0 0 0 0,-1 0 0 0 0,1 0-1 0 0,0 1 1 0 0,-1-1 0 0 0,1 1-1 0 0,0-1 1 0 0,0 1 0 0 0,-1 0 0 0 0,1 0-1 0 0,0 0 1 0 0,0 0 0 0 0,0 0 0 0 0,0 0-1 0 0,-1 0 1 0 0,1 0 0 0 0,0 1-1 0 0,0-1 1 0 0,-1 1 0 0 0,1-1 0 0 0,0 1-1 0 0,0 0 1 0 0,-1 0 0 0 0,1 0-1 0 0,-1 0 1 0 0,1 0 0 0 0,-1 0 0 0 0,1 0-1 0 0,-1 0 1 0 0,0 0 0 0 0,0 1-1 0 0,1-1 1 0 0,0 2 0 0 0,3 5-576 0 0,0-1 0 0 0,0 1 0 0 0,0 0 1 0 0,-1 1-1 0 0,-1-1 0 0 0,1 1 0 0 0,-2-1 0 0 0,1 1 0 0 0,-1 0 0 0 0,0 0 1 0 0,-1 0-1 0 0,0 1 0 0 0,0-1 0 0 0,-1 0 0 0 0,0 0 0 0 0,-3 18 1 0 0,1-16 664 0 0,1 0 1 0 0,-2-1 0 0 0,-5 21 4482 0 0,8-31-4307 0 0,0 0 1 0 0,1 0-1 0 0,-1 0 1 0 0,1 0-1 0 0,-1 0 1 0 0,1 0-1 0 0,-1 0 1 0 0,1 0-1 0 0,-1 0 1 0 0,0 0-1 0 0,1 0 1 0 0,-1 0-1 0 0,1 0 1 0 0,-1 0-1 0 0,1 0 1 0 0,-1 0-1 0 0,1-1 1 0 0,-1 1-1 0 0,0 0 1 0 0,1 0-1 0 0,-1-1 1 0 0,1 1-1 0 0,0-1 1 0 0,10-6 1367 0 0,-6 2-911 0 0,0-1 0 0 0,0 1 0 0 0,-1-1 0 0 0,0 0 0 0 0,7-12 1 0 0,8-12 617 0 0,-1 5-455 0 0,-13 17-390 0 0,1 1 0 0 0,0-1 0 0 0,12-11 0 0 0,-16 17-260 0 0,-1 0-52 0 0,1 1-1 0 0,-1 0 1 0 0,1-1-1 0 0,-1 1 1 0 0,1 0 0 0 0,-1 0-1 0 0,1 0 1 0 0,0 0-1 0 0,-1 1 1 0 0,1-1-1 0 0,0 0 1 0 0,0 1-1 0 0,3-2 1 0 0,-5 2-51 0 0,0 0 0 0 0,0 0 0 0 0,1 0 0 0 0,-1 0 1 0 0,0 0-1 0 0,0 0 0 0 0,1-1 0 0 0,-1 1 0 0 0,0 0 0 0 0,0 0 0 0 0,1 0 0 0 0,-1 0 0 0 0,0 0 0 0 0,1 0 0 0 0,-1 0 1 0 0,0 0-1 0 0,0 0 0 0 0,1 0 0 0 0,-1 0 0 0 0,0 0 0 0 0,0 0 0 0 0,1 1 0 0 0,-1-1 0 0 0,0 0 0 0 0,0 0 0 0 0,1 0 1 0 0,-1 0-1 0 0,0 0 0 0 0,0 0 0 0 0,0 1 0 0 0,1-1 0 0 0,-1 0 0 0 0,0 0 0 0 0,0 0 0 0 0,0 1 0 0 0,1-1 0 0 0,-1 0 1 0 0,0 0-1 0 0,0 0 0 0 0,0 1 0 0 0,0-1 0 0 0,0 0 0 0 0,0 0 0 0 0,0 1 0 0 0,1 0 2 0 0,3 5-5 0 0,0 0 0 0 0,-1 1 0 0 0,1-1 0 0 0,-1 1 0 0 0,-1 0 0 0 0,1-1 0 0 0,-1 1 0 0 0,0 1 0 0 0,-1-1 0 0 0,1 0 0 0 0,-1 9 0 0 0,-1-15 0 0 0,0 1 0 0 0,0-1 0 0 0,0 0 0 0 0,1 1 0 0 0,-1-1 0 0 0,0 0 0 0 0,0 0 0 0 0,1 1 0 0 0,-1-1 0 0 0,1 0 0 0 0,-1 0 0 0 0,1 0 0 0 0,0 0 0 0 0,-1 0 0 0 0,1 0 0 0 0,0 0 0 0 0,0 0 0 0 0,0 0 0 0 0,0 0 0 0 0,-1 0 0 0 0,1 0 0 0 0,1 0 0 0 0,-1-1 0 0 0,0 1 0 0 0,0 0 0 0 0,0-1 0 0 0,2 1 0 0 0,-3 0 0 0 0,0-1 0 0 0,1 0 0 0 0,-1 1 0 0 0,1-1 0 0 0,-1 0 0 0 0,1 0 0 0 0,-1 1 0 0 0,1-1 0 0 0,-1 0 0 0 0,1 0 0 0 0,-1 0 0 0 0,1 0 0 0 0,-1 0 0 0 0,1 0 0 0 0,-1 0 0 0 0,1 0 0 0 0,-1 0 0 0 0,1 0 0 0 0,-1 0 0 0 0,1 0 0 0 0,-1 0 0 0 0,1 0 0 0 0,-1 0 0 0 0,1 0 0 0 0,-1-1 0 0 0,1 1 0 0 0,-1 0 0 0 0,1 0 0 0 0,-1-1 0 0 0,0 1 0 0 0,1 0 0 0 0,-1-1 0 0 0,1 1 0 0 0,-1 0 0 0 0,0-1 0 0 0,1 1 0 0 0,-1 0 0 0 0,0-1 0 0 0,1 1 0 0 0,-1-1 0 0 0,0 0 0 0 0,1 0 0 0 0,12-16 0 0 0,15-27 0 0 0,-19 29 0 0 0,0 1 0 0 0,1 1 0 0 0,17-20 0 0 0,-27 32 0 0 0,1 1 1 0 0,0-1-1 0 0,-1 0 1 0 0,1 1-1 0 0,0-1 0 0 0,0 1 1 0 0,0-1-1 0 0,-1 1 0 0 0,1 0 1 0 0,0-1-1 0 0,0 1 1 0 0,0 0-1 0 0,0 0 0 0 0,0-1 1 0 0,0 1-1 0 0,0 0 0 0 0,0 0 1 0 0,0 0-1 0 0,-1 0 0 0 0,1 0 1 0 0,0 0-1 0 0,0 0 1 0 0,0 1-1 0 0,0-1 0 0 0,0 0 1 0 0,0 0-1 0 0,0 1 0 0 0,0-1 1 0 0,0 0-1 0 0,-1 1 1 0 0,1-1-1 0 0,0 1 0 0 0,0-1 1 0 0,0 1-1 0 0,-1 0 0 0 0,1-1 1 0 0,0 1-1 0 0,-1 0 1 0 0,1-1-1 0 0,-1 1 0 0 0,1 0 1 0 0,0 1-1 0 0,3 3-13 0 0,-1 0-1 0 0,0 0 1 0 0,0 0 0 0 0,-1 0-1 0 0,3 7 1 0 0,30 85-6275 0 0,-30-82 4720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19.7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259 85 8752 0 0,'-5'-4'-218'0'0,"-2"-2"1838"0"0,1 0-1 0 0,-1 0 1 0 0,1 0-1 0 0,0-1 0 0 0,0 0 1 0 0,-7-13-1 0 0,0-2 3009 0 0,9 27-4288 0 0,3 1-287 0 0,-1 0 0 0 0,1 1-1 0 0,0-1 1 0 0,0 0 0 0 0,1 1 0 0 0,0-1 0 0 0,1 10 0 0 0,-1 12-19 0 0,-4 147 96 0 0,-6 74-41 0 0,-12-66 28 0 0,21-176-106 0 0,-1 0 0 0 0,1 0-1 0 0,-1-1 1 0 0,-1 1 0 0 0,-3 7-1 0 0,6-14-5 0 0,0 0 0 0 0,0 1 0 0 0,0-1-1 0 0,0 0 1 0 0,0 1 0 0 0,-1-1 0 0 0,1 0 0 0 0,0 0-1 0 0,0 0 1 0 0,0 1 0 0 0,-1-1 0 0 0,1 0 0 0 0,0 0-1 0 0,0 0 1 0 0,0 1 0 0 0,-1-1 0 0 0,1 0 0 0 0,0 0-1 0 0,0 0 1 0 0,-1 0 0 0 0,1 0 0 0 0,0 1-1 0 0,-1-1 1 0 0,1 0 0 0 0,0 0 0 0 0,0 0 0 0 0,-1 0-1 0 0,1 0 1 0 0,0 0 0 0 0,-1 0 0 0 0,1 0 0 0 0,-10-7 142 0 0,-5-16 50 0 0,14 20-184 0 0,-15-28 146 0 0,1 0 0 0 0,2-2 0 0 0,-12-45 0 0 0,0 2 606 0 0,24 72-491 0 0,0 5-112 0 0,0 9-72 0 0,4 18-120 0 0,2-8 41 0 0,0 0 1 0 0,1-1-1 0 0,1 0 0 0 0,1 0 1 0 0,0 0-1 0 0,2-1 0 0 0,12 19 1 0 0,-20-35 7 0 0,-1 0 0 0 0,0 0 0 0 0,0 0 1 0 0,1-1-1 0 0,-1 1 0 0 0,1-1 0 0 0,-1 1 0 0 0,1-1 0 0 0,0 1 1 0 0,0-1-1 0 0,-1 0 0 0 0,1 0 0 0 0,0 0 0 0 0,0 0 0 0 0,0 0 1 0 0,0 0-1 0 0,1 0 0 0 0,-1-1 0 0 0,0 1 0 0 0,4 0 0 0 0,-4-2 5 0 0,0 1-1 0 0,-1 0 0 0 0,1 0 0 0 0,-1-1 0 0 0,1 1 0 0 0,0-1 0 0 0,-1 0 1 0 0,1 1-1 0 0,-1-1 0 0 0,1 0 0 0 0,-1 0 0 0 0,1 0 0 0 0,-1 0 0 0 0,0 0 1 0 0,0 0-1 0 0,1-1 0 0 0,-1 1 0 0 0,0 0 0 0 0,0-1 0 0 0,0 1 0 0 0,0 0 1 0 0,0-1-1 0 0,-1 1 0 0 0,1-1 0 0 0,0 1 0 0 0,-1-1 0 0 0,1-3 0 0 0,7-22 217 0 0,5-34 0 0 0,0-5-1632 0 0,-7 51 59 0 0,2 2-67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21.5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83 2304 0 0,'1'-4'284'0'0,"-2"-1"857"0"0,-4-4 1923 0 0,3 5-1925 0 0,0 0 0 0 0,0 0 0 0 0,0 0 0 0 0,-1 0 0 0 0,0 0-1 0 0,0 1 1 0 0,0-1 0 0 0,-5-4 0 0 0,-5-6 1748 0 0,2 3 3045 0 0,19 17-5380 0 0,24 26 105 0 0,-28-28-568 0 0,0-1-1 0 0,0 1 0 0 0,5 9 1 0 0,4 2 56 0 0,4 5-128 0 0,21 33 1 0 0,-12-16-179 0 0,-6-8-37 0 0,-12-17 260 0 0,0 0 0 0 0,1 0 0 0 0,0-1 0 0 0,1 0 0 0 0,0-1-1 0 0,23 19 1 0 0,-22-25 22 0 0,-10-4-111 0 0,3-4 127 0 0,-1-1 0 0 0,0 0-1 0 0,0 0 1 0 0,0 0-1 0 0,-1 0 1 0 0,1-1-1 0 0,-1 1 1 0 0,0-1-1 0 0,-1 1 1 0 0,2-12-1 0 0,9-24 8 0 0,-6 26-273 0 0,0 1 0 0 0,0 0 0 0 0,2 1 0 0 0,-1 0 1 0 0,2 0-1 0 0,0 0 0 0 0,12-12 0 0 0,-19 23-14 0 0,-1 1-1 0 0,1-1 1 0 0,0 1-1 0 0,1-1 0 0 0,-1 1 1 0 0,0 0-1 0 0,0 0 1 0 0,4-2-1 0 0,5 0-2874 0 0,-2 0-1582 0 0,5-1-3257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45.1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344 26 6448 0 0,'-1'-1'75'0'0,"-4"-3"125"0"0,-1 0 0 0 0,0 0 1 0 0,-9-4-1 0 0,14 7-51 0 0,0 1 0 0 0,0-1 0 0 0,-1 1 0 0 0,1-1 0 0 0,0 1-1 0 0,0 0 1 0 0,0-1 0 0 0,0 1 0 0 0,-1 0 0 0 0,1 0 0 0 0,0 0 0 0 0,0 0 0 0 0,0 0 0 0 0,0 0 0 0 0,-1 0 0 0 0,1 0 0 0 0,0 0 0 0 0,0 1-1 0 0,0-1 1 0 0,0 0 0 0 0,-1 1 0 0 0,1-1 0 0 0,0 1 0 0 0,0-1 0 0 0,0 1 0 0 0,0 0 0 0 0,0-1 0 0 0,0 1 0 0 0,-1 1 0 0 0,0 1 62 0 0,1 0 0 0 0,-1 1 0 0 0,0-1 0 0 0,1 0 0 0 0,0 1 0 0 0,0-1 0 0 0,0 1 1 0 0,0-1-1 0 0,0 1 0 0 0,1-1 0 0 0,-1 8 0 0 0,-1 11-19 0 0,-28 248 689 0 0,26-217-887 0 0,-97 801 308 0 0,75-665-268 0 0,-42 358 286 0 0,38 4 1030 0 0,47-57-741 0 0,8-314-559 0 0,-18-148 122 0 0,2 0-1 0 0,1-1 0 0 0,20 45 0 0 0,-17-51 214 0 0,29 46 0 0 0,-33-59-254 0 0,0 0 0 0 0,1 0-1 0 0,1-1 1 0 0,-1-1 0 0 0,16 12 0 0 0,-19-17-81 0 0,1-1 0 0 0,0 0 1 0 0,0 0-1 0 0,0-1 1 0 0,0 1-1 0 0,1-2 0 0 0,-1 1 1 0 0,1-1-1 0 0,10 1 1 0 0,4-1 63 0 0,0 0 1 0 0,30-3 0 0 0,201-5 1290 0 0,-242 6-1217 0 0,-1-1 1 0 0,1 0-1 0 0,14-3 0 0 0,-23 3-240 0 0,-2 0 139 0 0,-5-16 480 0 0,-3 5-335 0 0,-1 1 1 0 0,-1-1-1 0 0,0 2 1 0 0,0-1-1 0 0,-1 1 1 0 0,-20-14 0 0 0,12 11-205 0 0,-1 1 0 0 0,0 1 0 0 0,-1 0 0 0 0,0 2 0 0 0,-33-11 1 0 0,-5-3 12 0 0,46 19-15 0 0,-23-6-1 0 0,24 8 288 0 0,10 2 222 0 0,20 4-434 0 0,5 1-101 0 0,47 3 0 0 0,-55-7 0 0 0,1 0 0 0 0,-1 2 0 0 0,1-1 0 0 0,-1 2 0 0 0,0 0 0 0 0,19 9 0 0 0,-32-12 8 0 0,0 0 0 0 0,-1 1 0 0 0,1 0 0 0 0,-1-1 0 0 0,1 1 0 0 0,-1 0 0 0 0,0 0 1 0 0,1 0-1 0 0,-1 1 0 0 0,0-1 0 0 0,0 0 0 0 0,-1 1 0 0 0,1-1 0 0 0,-1 1 0 0 0,1 0 0 0 0,-1 0 0 0 0,0-1 0 0 0,0 1 0 0 0,0 0 0 0 0,1 4 0 0 0,-1-2 21 0 0,-1 0 1 0 0,0 0-1 0 0,0 0 0 0 0,0 0 0 0 0,0 0 1 0 0,-1 0-1 0 0,0 0 0 0 0,0 0 0 0 0,0 0 1 0 0,-1 0-1 0 0,-2 6 0 0 0,-5 7 33 0 0,-16 27 0 0 0,-3 3-1919 0 0,25-40 433 0 0,2 1-331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108 0 2304 0 0,'0'0'101'0'0,"-4"2"22"0"0,1-1 1533 0 0,0 0-1 0 0,-1 0 1 0 0,1 0 0 0 0,0 1 0 0 0,0-1-1 0 0,-5 4 1 0 0,5-3-1077 0 0,1 0 0 0 0,0 0-1 0 0,0 0 1 0 0,0 0 0 0 0,0 1 0 0 0,-3 3-1 0 0,1 1-742 0 0,1 0 0 0 0,0 0-1 0 0,0 0 1 0 0,-3 14-1 0 0,0-3 1055 0 0,-2 11-847 0 0,0 0 1 0 0,2 1-1 0 0,-3 35 1 0 0,7-43 2 0 0,2-1 0 0 0,0 1 0 0 0,1 0 0 0 0,2-1 0 0 0,5 25 0 0 0,-8-42-23 0 0,1-1 1 0 0,0 0-1 0 0,0 0 0 0 0,0 0 0 0 0,0 0 0 0 0,1 0 0 0 0,0 0 0 0 0,-1 0 0 0 0,1 0 0 0 0,0 0 0 0 0,0-1 0 0 0,0 1 0 0 0,1-1 0 0 0,-1 0 0 0 0,1 1 0 0 0,-1-1 0 0 0,1 0 0 0 0,0 0 0 0 0,0-1 1 0 0,3 3-1 0 0,-3-3 15 0 0,0-1 0 0 0,0 1 1 0 0,0 0-1 0 0,0-1 1 0 0,0 0-1 0 0,0 1 1 0 0,0-1-1 0 0,0 0 0 0 0,0-1 1 0 0,0 1-1 0 0,0-1 1 0 0,0 1-1 0 0,0-1 1 0 0,-1 0-1 0 0,1 0 0 0 0,0 0 1 0 0,0 0-1 0 0,-1 0 1 0 0,1-1-1 0 0,0 0 1 0 0,-1 1-1 0 0,4-4 0 0 0,3-3 145 0 0,0 0-1 0 0,0-1 0 0 0,-1 0 0 0 0,0-1 1 0 0,12-19-1 0 0,-5 5 163 0 0,16-39 0 0 0,-21 36-27 0 0,0-2 0 0 0,6-36-1 0 0,-4 18 477 0 0,-12 47-766 0 0,0-1 0 0 0,0 0 0 0 0,0 1 0 0 0,0-1 1 0 0,1 0-1 0 0,-1 1 0 0 0,0-1 0 0 0,0 1 0 0 0,0-1 0 0 0,1 1 0 0 0,-1-1 0 0 0,0 0 0 0 0,1 1 1 0 0,-1-1-1 0 0,1 1 0 0 0,-1 0 0 0 0,0-1 0 0 0,1 1 0 0 0,0-1 0 0 0,-1 1 0 0 0,1 0 0 0 0,-1 0 0 0 0,0 0 0 0 0,0 1 0 0 0,1-1 0 0 0,-1 0 0 0 0,0 0 0 0 0,1 0 0 0 0,-1 1 0 0 0,0-1 0 0 0,0 0 0 0 0,0 0 0 0 0,1 1 0 0 0,-1-1 0 0 0,0 0 0 0 0,0 1 0 0 0,0-1 0 0 0,1 0 0 0 0,-1 0 0 0 0,0 1 0 0 0,0-1 0 0 0,0 0 0 0 0,0 1 0 0 0,6 28 383 0 0,-2 154 151 0 0,-3-33-348 0 0,0-137-200 0 0,0 1 1 0 0,1-1-1 0 0,0 0 0 0 0,7 22 1 0 0,-8-31-47 0 0,0-1 0 0 0,1 1 0 0 0,0 0 1 0 0,-1-1-1 0 0,1 1 0 0 0,0-1 1 0 0,1 0-1 0 0,-1 1 0 0 0,1-1 1 0 0,-1 0-1 0 0,1-1 0 0 0,0 1 0 0 0,0 0 1 0 0,0-1-1 0 0,1 0 0 0 0,-1 1 1 0 0,1-1-1 0 0,-1-1 0 0 0,6 3 1 0 0,-7-3-280 0 0,1-1 1 0 0,0 1 0 0 0,-1-1 0 0 0,1 0 0 0 0,0 0-1 0 0,0 0 1 0 0,-1 0 0 0 0,1 0 0 0 0,0-1 0 0 0,-1 1 0 0 0,1-1-1 0 0,0 1 1 0 0,-1-1 0 0 0,1 0 0 0 0,-1 0 0 0 0,5-3-1 0 0,12-5-7196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46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94 167 3224 0 0,'-19'57'-69'0'0,"-22"109"13617"0"0,28-95-11956 0 0,7-54-911 0 0,5-15-529 0 0,1-1 0 0 0,-1 1 0 0 0,0 0 0 0 0,1 0-1 0 0,-1-1 1 0 0,1 1 0 0 0,-1 0 0 0 0,1 2 1438 0 0,-1-4-1535 0 0,1 0 0 0 0,-1-1 0 0 0,1 1 1 0 0,0 0-1 0 0,-1-1 0 0 0,1 1 0 0 0,-1-1 1 0 0,1 1-1 0 0,0-1 0 0 0,0 1 0 0 0,-1-1 0 0 0,1 0 1 0 0,0 1-1 0 0,0-1 0 0 0,-1 1 0 0 0,1-1 1 0 0,0 1-1 0 0,0-1 0 0 0,0 0 0 0 0,0 0 1 0 0,-2-13 138 0 0,0-29 176 0 0,2 0 0 0 0,2 0 0 0 0,9-51 0 0 0,9-4 122 0 0,-15 81-391 0 0,0 1 0 0 0,1 0 0 0 0,14-28 0 0 0,-17 40 38 0 0,0-1 1 0 0,0 1-1 0 0,1 0 0 0 0,-1 0 0 0 0,1 0 0 0 0,0 0 1 0 0,0 0-1 0 0,0 1 0 0 0,0 0 0 0 0,1 0 0 0 0,-1 0 1 0 0,1 1-1 0 0,0-1 0 0 0,8-2 0 0 0,-12 5-138 0 0,-1-1-1 0 0,1 1 1 0 0,0 0 0 0 0,0 0-1 0 0,0 0 1 0 0,-1 0 0 0 0,1 0-1 0 0,0 0 1 0 0,0 0 0 0 0,0 0-1 0 0,0 0 1 0 0,-1 0 0 0 0,1 1-1 0 0,0-1 1 0 0,0 0 0 0 0,0 0-1 0 0,-1 1 1 0 0,1-1 0 0 0,0 0-1 0 0,0 1 1 0 0,-1-1 0 0 0,1 1-1 0 0,0 0 1 0 0,1 0-1 0 0,-1 1 0 0 0,0-1 0 0 0,0 1 0 0 0,0 0 0 0 0,0-1 0 0 0,0 1 0 0 0,0 0 0 0 0,0 0 0 0 0,0 3 0 0 0,1 2 3 0 0,0 0 0 0 0,-1 0 0 0 0,0 0 0 0 0,-1 10 0 0 0,0-3 39 0 0,-2-1 0 0 0,0 1 0 0 0,-5 17-1 0 0,-2 12 57 0 0,8-36-373 0 0,-1 0-1 0 0,0-1 0 0 0,0 0 1 0 0,-1 1-1 0 0,0-1 1 0 0,0 0-1 0 0,0 0 0 0 0,-1-1 1 0 0,-8 11-1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46.7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7 150 2760 0 0,'-1'-4'184'0'0,"-1"1"1"0"0,1-1-1 0 0,0 1 0 0 0,1-1 1 0 0,-1-7-1 0 0,0 5 967 0 0,2-1 0 0 0,-1 1 1 0 0,1-1-1 0 0,0 1 0 0 0,2-9 0 0 0,0 5 1202 0 0,1 0 0 0 0,6-15 0 0 0,5 0-978 0 0,-15 25-1293 0 0,0 0-1 0 0,0 0 0 0 0,0-1 0 0 0,0 1 0 0 0,0 0 1 0 0,0 0-1 0 0,1 0 0 0 0,-1-1 0 0 0,0 1 1 0 0,0 0-1 0 0,0 0 0 0 0,0 0 0 0 0,1 0 0 0 0,-1-1 1 0 0,0 1-1 0 0,0 0 0 0 0,0 0 0 0 0,1 0 1 0 0,-1 0-1 0 0,0 0 0 0 0,0 0 0 0 0,1 0 0 0 0,-1 0 1 0 0,0-1-1 0 0,0 1 0 0 0,0 0 0 0 0,1 0 0 0 0,-1 0 1 0 0,0 0-1 0 0,0 0 0 0 0,1 0 0 0 0,-1 0 1 0 0,0 0-1 0 0,0 1 0 0 0,1-1 0 0 0,-1 0 0 0 0,0 0 1 0 0,0 0-1 0 0,1 0 0 0 0,-1 0 0 0 0,0 0 0 0 0,0 0 1 0 0,8 13 1102 0 0,1 18-903 0 0,-9-29-73 0 0,5 23 143 0 0,-1 0 0 0 0,1 43 1 0 0,-8 52 40 0 0,3-108-341 0 0,-17 316 657 0 0,3-133-620 0 0,10-173-313 0 0,-1-11-1439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47.1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41 19087 0 0,'0'0'1452'0'0,"5"5"-825"0"0,-2-2-622 0 0,0 0 0 0 0,-1-1 0 0 0,1 1 0 0 0,0-1 0 0 0,1 0 0 0 0,-1 1 0 0 0,0-1 0 0 0,0-1 0 0 0,1 1 0 0 0,-1 0 0 0 0,1-1 0 0 0,0 0 0 0 0,-1 0 0 0 0,1 0 0 0 0,4 1 0 0 0,1-1 6 0 0,-1 0 0 0 0,0 0 0 0 0,1-1 0 0 0,-1 0 0 0 0,0 0 0 0 0,10-2 0 0 0,26-8-114 0 0,-1-3 0 0 0,46-19 0 0 0,-34 12-630 0 0,-48 18 639 0 0,-12 19 150 0 0,-20 34 971 0 0,16-34-108 0 0,-10 26 1 0 0,18-40-818 0 0,-4 7 471 0 0,2 1 0 0 0,-1 0-1 0 0,1 0 1 0 0,1 0 0 0 0,-2 21-1 0 0,4-32-542 0 0,0 1 0 0 0,0-1 0 0 0,0 1 0 0 0,0-1 0 0 0,0 1 0 0 0,0-1 0 0 0,0 1 0 0 0,0-1 0 0 0,0 1 0 0 0,1-1 0 0 0,-1 1 0 0 0,0-1 0 0 0,0 1 0 0 0,0-1 0 0 0,0 0 0 0 0,1 1 0 0 0,-1-1 0 0 0,0 1 0 0 0,1-1 0 0 0,-1 0 0 0 0,0 1 0 0 0,1-1 0 0 0,-1 1 0 0 0,0-1 0 0 0,1 0 0 0 0,-1 0 0 0 0,1 1 0 0 0,-1-1 0 0 0,1 0 0 0 0,-1 0 0 0 0,0 0 0 0 0,1 1 0 0 0,-1-1 0 0 0,1 0 1 0 0,-1 0-1 0 0,1 0 0 0 0,-1 0 0 0 0,1 0 0 0 0,-1 0 0 0 0,1 0 0 0 0,-1 0 0 0 0,1 0 0 0 0,-1 0 0 0 0,1 0 0 0 0,-1 0 0 0 0,1 0 0 0 0,-1 0 0 0 0,1-1 0 0 0,-1 1 0 0 0,1 0 0 0 0,0-1 0 0 0,1 0 33 0 0,1 0 0 0 0,0 0-1 0 0,-1-1 1 0 0,1 1 0 0 0,-1-1 0 0 0,1 1 0 0 0,2-4 0 0 0,51-62 729 0 0,-27 34-2162 0 0,-16 19-1102 0 0,0-1-3408 0 0,4-1-2637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48.6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116 131 4776 0 0,'0'0'216'0'0,"3"-14"32"0"0,2-7 1407 0 0,-4 12-237 0 0,1 1 0 0 0,1 0 1 0 0,-1 0-1 0 0,7-14 0 0 0,-3 10-27 0 0,-5 10-762 0 0,0-1-1 0 0,1 0 1 0 0,-1 0-1 0 0,1 1 1 0 0,0-1 0 0 0,-1 1-1 0 0,1 0 1 0 0,0-1 0 0 0,3-1-1 0 0,-4 3-54 0 0,1 8-281 0 0,-1 1-1 0 0,-1 0 1 0 0,1 0 0 0 0,-1-1 0 0 0,-1 1 0 0 0,-2 14 0 0 0,-12 45-143 0 0,-37 105 42 0 0,-16 63-46 0 0,57-192-155 0 0,6-28 131 0 0,1 0-1 0 0,0 0 1 0 0,1 0-1 0 0,-1 23 1 0 0,4-37-94 0 0,0 0-1 0 0,0 0 1 0 0,0-1-1 0 0,0 1 1 0 0,0 0 0 0 0,0 0-1 0 0,0 0 1 0 0,0 0-1 0 0,1-1 1 0 0,-1 1 0 0 0,0 0-1 0 0,1 0 1 0 0,-1 0 0 0 0,0-1-1 0 0,1 1 1 0 0,-1 0-1 0 0,1 0 1 0 0,-1-1 0 0 0,1 1-1 0 0,-1-1 1 0 0,1 1 0 0 0,0 0-1 0 0,-1-1 1 0 0,1 1-1 0 0,0-1 1 0 0,0 1 0 0 0,-1-1-1 0 0,1 0 1 0 0,0 1-1 0 0,0-1 1 0 0,-1 0 0 0 0,1 0-1 0 0,0 1 1 0 0,0-1 0 0 0,0 0-1 0 0,0 0 1 0 0,-1 0-1 0 0,1 0 1 0 0,0 0 0 0 0,0 0-1 0 0,0 0 1 0 0,0 0 0 0 0,0 0-1 0 0,-1-1 1 0 0,2 1-1 0 0,6-2 72 0 0,-1 0-1 0 0,0 0 0 0 0,0-1 1 0 0,8-4-1 0 0,-9 5-27 0 0,10-6 127 0 0,25-17-1 0 0,4-2-72 0 0,-10 10-209 0 0,42-15-1 0 0,-27 16-2472 0 0,-38 13-89 0 0,-1-2-5589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49.0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1 156 4608 0 0,'12'9'448'0'0,"-10"-7"-259"0"0,0-1-1 0 0,1 0 1 0 0,-1 0 0 0 0,1-1 0 0 0,-1 1-1 0 0,1 0 1 0 0,0-1 0 0 0,-1 0 0 0 0,1 1-1 0 0,0-1 1 0 0,-1 0 0 0 0,1 0 0 0 0,0-1-1 0 0,-1 1 1 0 0,4-1 0 0 0,-1-1 644 0 0,0 1 0 0 0,-1-1 1 0 0,1 0-1 0 0,-1 0 0 0 0,0-1 0 0 0,0 1 1 0 0,8-7-1 0 0,-4 2 718 0 0,-1 0 0 0 0,0 0 0 0 0,0-1 0 0 0,6-9 0 0 0,7-14 598 0 0,-19 27-2026 0 0,1 0-1 0 0,-1 1 1 0 0,0-1 0 0 0,0 0-1 0 0,0-1 1 0 0,0 1 0 0 0,-1 0-1 0 0,1 0 1 0 0,-1-4 0 0 0,0 7-99 0 0,0 0 1 0 0,0 0-1 0 0,0 0 0 0 0,0 0 1 0 0,-1 0-1 0 0,1-1 0 0 0,0 1 1 0 0,0 0-1 0 0,-1 0 1 0 0,1 0-1 0 0,0 1 0 0 0,-1-1 1 0 0,1 0-1 0 0,-1 0 0 0 0,1 0 1 0 0,-1 0-1 0 0,0 0 1 0 0,1 0-1 0 0,-1 1 0 0 0,0-1 1 0 0,0 0-1 0 0,1 1 0 0 0,-1-1 1 0 0,0 0-1 0 0,0 1 1 0 0,0-1-1 0 0,0 1 0 0 0,0-1 1 0 0,0 1-1 0 0,0 0 0 0 0,0-1 1 0 0,0 1-1 0 0,0 0 1 0 0,0 0-1 0 0,0-1 0 0 0,0 1 1 0 0,0 0-1 0 0,0 0 0 0 0,0 0 1 0 0,0 0-1 0 0,-2 1 1 0 0,-2 0 42 0 0,0 0 1 0 0,1 1 0 0 0,-1 0-1 0 0,0 0 1 0 0,1 0 0 0 0,-1 0-1 0 0,1 1 1 0 0,0 0 0 0 0,0 0-1 0 0,0 0 1 0 0,0 0 0 0 0,0 1 0 0 0,-4 4-1 0 0,-3 5 76 0 0,1 0-1 0 0,-15 24 0 0 0,20-28-84 0 0,1-1 1 0 0,1 1-1 0 0,0 0 0 0 0,-4 14 1 0 0,3-10 9 0 0,3-10-60 0 0,1 0 0 0 0,-1 1 0 0 0,1-1 0 0 0,-1 0 0 0 0,1 1 1 0 0,0-1-1 0 0,0 1 0 0 0,0-1 0 0 0,1 1 0 0 0,-1-1 0 0 0,1 0 0 0 0,0 1 0 0 0,2 5 0 0 0,-2-7-17 0 0,0-1-1 0 0,0 1 1 0 0,0-1-1 0 0,0 1 1 0 0,0-1-1 0 0,0 1 1 0 0,0-1-1 0 0,0 0 0 0 0,1 0 1 0 0,-1 1-1 0 0,1-1 1 0 0,-1 0-1 0 0,1 0 1 0 0,-1 0-1 0 0,1-1 1 0 0,0 1-1 0 0,-1 0 1 0 0,1-1-1 0 0,0 1 1 0 0,-1-1-1 0 0,1 1 1 0 0,0-1-1 0 0,0 0 1 0 0,0 0-1 0 0,-1 0 1 0 0,1 0-1 0 0,0 0 1 0 0,2 0-1 0 0,8-2-639 0 0,1 0 0 0 0,-1-1 0 0 0,0 0-1 0 0,-1-1 1 0 0,1 0 0 0 0,21-11-1 0 0,-8 2-1346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37.1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65 9184 0 0,'0'0'421'0'0,"-3"-12"150"0"0,3 8-85 0 0,1 0 0 0 0,-1 0 0 0 0,1 0 0 0 0,-1 0 0 0 0,1 1 0 0 0,0-1 0 0 0,4-7 766 0 0,3-3 3868 0 0,-11 21-4287 0 0,0-3-697 0 0,0 1 1 0 0,1-1-1 0 0,0 1 0 0 0,-4 9 0 0 0,-5 14 199 0 0,4-15-147 0 0,1-1 0 0 0,1 1 0 0 0,-5 21 0 0 0,9-31-135 0 0,0 0-1 0 0,0 1 0 0 0,1-1 1 0 0,0 0-1 0 0,0 0 0 0 0,0 0 1 0 0,0 1-1 0 0,1 3 0 0 0,-1-6-46 0 0,0 1 0 0 0,1-1 0 0 0,-1 0 0 0 0,1 1 0 0 0,-1-1-1 0 0,1 0 1 0 0,0 0 0 0 0,-1 0 0 0 0,1 1 0 0 0,0-1 0 0 0,0 0 0 0 0,0 0-1 0 0,0 0 1 0 0,0 0 0 0 0,0 0 0 0 0,0 0 0 0 0,0-1 0 0 0,0 1-1 0 0,2 1 1 0 0,0-2-57 0 0,0 0-1 0 0,0 1 0 0 0,0-1 0 0 0,0-1 0 0 0,0 1 1 0 0,0 0-1 0 0,0-1 0 0 0,0 1 0 0 0,0-1 1 0 0,-1 0-1 0 0,6-2 0 0 0,-3 0-306 0 0,1-1-1 0 0,-1 0 1 0 0,0 0-1 0 0,0 0 1 0 0,4-5-1 0 0,1 0-1106 0 0,4-6-246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49.4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69 426 4144 0 0,'0'0'319'0'0,"-14"3"277"0"0,11-2 642 0 0,1 1 1 0 0,-1 0 0 0 0,0 0-1 0 0,1 0 1 0 0,-1 0 0 0 0,1 1-1 0 0,0-1 1 0 0,-2 3 0 0 0,1 0-310 0 0,0-1 0 0 0,0 1 0 0 0,1-1 0 0 0,-3 8 0 0 0,2-2-312 0 0,0 0 0 0 0,1 0-1 0 0,0 1 1 0 0,-1 14-1 0 0,2-18-431 0 0,1 0 0 0 0,0 0 0 0 0,0 0 0 0 0,1 1 0 0 0,0-1 0 0 0,0 0 0 0 0,2 8 0 0 0,-2-14-179 0 0,0 1-1 0 0,0 0 0 0 0,-1 0 1 0 0,1 0-1 0 0,0-1 0 0 0,0 1 1 0 0,1-1-1 0 0,-1 1 0 0 0,0-1 1 0 0,0 1-1 0 0,1-1 0 0 0,-1 0 1 0 0,1 1-1 0 0,-1-1 0 0 0,1 0 1 0 0,0 0-1 0 0,-1 0 0 0 0,1 0 1 0 0,0-1-1 0 0,0 1 0 0 0,0 0 1 0 0,-1-1-1 0 0,1 1 0 0 0,0-1 1 0 0,0 1-1 0 0,0-1 0 0 0,0 0 1 0 0,0 0-1 0 0,0 0 0 0 0,0 0 1 0 0,3-1-1 0 0,4-1-271 0 0,1 0-1 0 0,0-1 1 0 0,-1 0 0 0 0,0-1-1 0 0,0 1 1 0 0,0-2 0 0 0,0 0 0 0 0,-1 0-1 0 0,1 0 1 0 0,13-13 0 0 0,1-4-1232 0 0</inkml:trace>
  <inkml:trace contextRef="#ctx0" brushRef="#br0" timeOffset="1">466 0 6912 0 0,'-9'81'3566'0'0,"10"4"5142"0"0,0 1-4714 0 0,5 169-1865 0 0,-5-223-2159 0 0,1-1 1 0 0,1 0 0 0 0,14 56-1 0 0,-11-71-1851 0 0,0-3-6501 0 0</inkml:trace>
  <inkml:trace contextRef="#ctx0" brushRef="#br0" timeOffset="2">353 444 12440 0 0,'-8'0'3273'0'0,"11"0"-1088"0"0,0 0-1961 0 0,13 0 976 0 0,0 0-1 0 0,0 1 0 0 0,19 4 0 0 0,-18-1-1551 0 0,-1-2-1 0 0,1 0 1 0 0,30 0-1 0 0,52-8-2679 0 0,-92 5 2804 0 0,36-3-4499 0 0,2-1-1131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50.3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1 4144 0 0,'0'0'16071'0'0,"-6"15"-14976"0"0,-13 32-94 0 0,-1 3-627 0 0,15-35-329 0 0,2 1 0 0 0,0 0 0 0 0,-2 25 0 0 0,5-36-38 0 0,-1-1-1 0 0,1 1 1 0 0,1-1 0 0 0,-1 1 0 0 0,1-1-1 0 0,-1 1 1 0 0,1-1 0 0 0,1 1-1 0 0,-1-1 1 0 0,0 0 0 0 0,1 1 0 0 0,0-1-1 0 0,0 0 1 0 0,0 0 0 0 0,1 0 0 0 0,0-1-1 0 0,4 6 1 0 0,-6-7-2 0 0,1-1-1 0 0,-1 0 1 0 0,1-1 0 0 0,0 1-1 0 0,-1 0 1 0 0,1 0-1 0 0,0-1 1 0 0,-1 1 0 0 0,1-1-1 0 0,0 1 1 0 0,0-1 0 0 0,-1 0-1 0 0,1 1 1 0 0,0-1-1 0 0,0 0 1 0 0,0 0 0 0 0,0-1-1 0 0,-1 1 1 0 0,1 0 0 0 0,0 0-1 0 0,0-1 1 0 0,-1 1-1 0 0,1-1 1 0 0,0 0 0 0 0,-1 0-1 0 0,1 1 1 0 0,0-1 0 0 0,-1 0-1 0 0,3-2 1 0 0,2-1 38 0 0,-1 0 1 0 0,1-1 0 0 0,-1 1-1 0 0,0-1 1 0 0,0 0-1 0 0,5-8 1 0 0,2-6 320 0 0,-1-1 1 0 0,0 1-1 0 0,8-26 0 0 0,-18 43-306 0 0,2-7 353 0 0,-3 8-270 0 0,0-1 0 0 0,0 1-1 0 0,1-1 1 0 0,-1 1 0 0 0,1 0-1 0 0,-1-1 1 0 0,1 1 0 0 0,0 0-1 0 0,-1 0 1 0 0,1-1 0 0 0,0 1-1 0 0,0 0 1 0 0,0 0 0 0 0,0 0-1 0 0,1-1 1 0 0,-1 3-92 0 0,1-1 0 0 0,-1 1 0 0 0,0 0 0 0 0,1 0 0 0 0,-1 0 0 0 0,0 0 0 0 0,0 0 0 0 0,1 0 0 0 0,-1 0 0 0 0,0 1 0 0 0,0-1 0 0 0,1 2 0 0 0,0 2-25 0 0,0 0-1 0 0,0-1 0 0 0,-1 1 0 0 0,0 0 0 0 0,0 0 0 0 0,1 6 0 0 0,-2-7-15 0 0,1 0 0 0 0,-1-1-1 0 0,1 1 1 0 0,0 0-1 0 0,0-1 1 0 0,0 1 0 0 0,1-1-1 0 0,-1 1 1 0 0,1-1 0 0 0,0 0-1 0 0,3 6 1 0 0,-3-8-28 0 0,-1 0 0 0 0,0 0 0 0 0,0 1 0 0 0,0-1 0 0 0,0 0 0 0 0,1 0-1 0 0,-1 0 1 0 0,1 0 0 0 0,-1 0 0 0 0,1 0 0 0 0,-1-1 0 0 0,1 1 0 0 0,-1 0 0 0 0,1-1 0 0 0,0 1 0 0 0,-1-1 0 0 0,1 0 0 0 0,3 1 0 0 0,-4-2-117 0 0,1 1 0 0 0,-1 0-1 0 0,0-1 1 0 0,1 0 0 0 0,-1 1 0 0 0,1-1 0 0 0,-1 0 0 0 0,0 0 0 0 0,0 1-1 0 0,1-1 1 0 0,-1 0 0 0 0,0 0 0 0 0,0 0 0 0 0,0-1 0 0 0,0 1-1 0 0,0 0 1 0 0,0 0 0 0 0,0-1 0 0 0,0 1 0 0 0,0-2 0 0 0,8-12-1568 0 0,-5 9 1228 0 0,-1 0 0 0 0,1 0 0 0 0,-1-1-1 0 0,3-8 1 0 0,-5 11 362 0 0,0-1 0 0 0,0 1 0 0 0,-1-1-1 0 0,1 1 1 0 0,-1 0 0 0 0,0-1 0 0 0,0 1 0 0 0,-1-1 0 0 0,1 1 0 0 0,-3-8-1 0 0,5-13 2636 0 0,-1 24-2436 0 0,-1-1-1 0 0,1 0 0 0 0,-1 0 0 0 0,1 1 1 0 0,0-1-1 0 0,0 1 0 0 0,0-1 0 0 0,0 0 1 0 0,0 1-1 0 0,0 0 0 0 0,0-1 1 0 0,1 1-1 0 0,-1 0 0 0 0,0-1 0 0 0,1 1 1 0 0,-1 0-1 0 0,1 0 0 0 0,-1 0 0 0 0,1 1 1 0 0,0-1-1 0 0,1-1 0 0 0,3 3-56 0 0,0 0 0 0 0,0 0 0 0 0,-1 0 0 0 0,1 0 0 0 0,-1 1 0 0 0,1 0 0 0 0,5 3 0 0 0,38 22-128 0 0,-27-14 55 0 0,1-2-1 0 0,39 15 1 0 0,-56-25 22 0 0,0 1 1 0 0,0-1-1 0 0,0-1 0 0 0,0 1 0 0 0,0-1 0 0 0,1 0 0 0 0,-1 0 0 0 0,0-1 1 0 0,0 0-1 0 0,0 0 0 0 0,0 0 0 0 0,-1-1 0 0 0,1 0 0 0 0,0 0 0 0 0,-1 0 1 0 0,1-1-1 0 0,-1 0 0 0 0,7-4 0 0 0,-10 5 86 0 0,0 1-1 0 0,0 0 1 0 0,0-1-1 0 0,-1 0 1 0 0,1 1-1 0 0,-1-1 1 0 0,1 0 0 0 0,-1 0-1 0 0,0 0 1 0 0,1 0-1 0 0,-1 0 1 0 0,0 0 0 0 0,0 0-1 0 0,-1 0 1 0 0,1 0-1 0 0,0 0 1 0 0,-1 0 0 0 0,1-1-1 0 0,-1 1 1 0 0,0 0-1 0 0,1-1 1 0 0,-1 1 0 0 0,0 0-1 0 0,-1 0 1 0 0,1-1-1 0 0,0 1 1 0 0,-1 0-1 0 0,1-1 1 0 0,-1 1 0 0 0,-1-2-1 0 0,2 3-27 0 0,-1 0-1 0 0,1 0 1 0 0,-1 0 0 0 0,0 0-1 0 0,1 0 1 0 0,-1 0-1 0 0,0 0 1 0 0,0 1 0 0 0,0-1-1 0 0,0 0 1 0 0,0 1-1 0 0,0-1 1 0 0,0 0 0 0 0,0 1-1 0 0,0-1 1 0 0,0 1-1 0 0,0 0 1 0 0,0-1 0 0 0,0 1-1 0 0,0 0 1 0 0,0 0-1 0 0,-1-1 1 0 0,1 1-1 0 0,0 0 1 0 0,0 0 0 0 0,0 0-1 0 0,0 0 1 0 0,0 1-1 0 0,-1-1 1 0 0,1 0 0 0 0,0 0-1 0 0,0 1 1 0 0,-2 0-1 0 0,0 0 34 0 0,0 0-1 0 0,0 0 0 0 0,0 0 0 0 0,1 1 0 0 0,-1-1 0 0 0,0 1 0 0 0,1 0 1 0 0,-1 0-1 0 0,1 0 0 0 0,-1 0 0 0 0,-2 3 0 0 0,0 2-12 0 0,1 0 1 0 0,0 0-1 0 0,0 0 0 0 0,0 1 0 0 0,1-1 0 0 0,0 1 1 0 0,1 0-1 0 0,0 0 0 0 0,0 0 0 0 0,-1 13 0 0 0,3-17-54 0 0,0 0-1 0 0,0 0 0 0 0,0 0 1 0 0,0 0-1 0 0,1 0 0 0 0,-1 0 0 0 0,1 0 1 0 0,0 0-1 0 0,1 0 0 0 0,-1 0 0 0 0,0 0 1 0 0,1-1-1 0 0,0 1 0 0 0,0 0 0 0 0,0-1 1 0 0,1 0-1 0 0,-1 1 0 0 0,1-1 0 0 0,0 0 1 0 0,0 0-1 0 0,0 0 0 0 0,0-1 1 0 0,4 4-1 0 0,1-2-347 0 0,-1 0-1 0 0,1-1 1 0 0,0 1 0 0 0,1-1 0 0 0,15 3 0 0 0,-1-3-774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2:50.9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267 39 14112 0 0,'-2'-2'128'0'0,"1"0"1"0"0,-1-1-1 0 0,0 1 1 0 0,0 0-1 0 0,0 0 1 0 0,0 0-1 0 0,0 0 1 0 0,0 0-1 0 0,-1 0 1 0 0,1 1 0 0 0,0-1-1 0 0,-6-1 1 0 0,3 0 210 0 0,-1 1 0 0 0,1 1 0 0 0,-1-1 1 0 0,0 1-1 0 0,-10-1 0 0 0,0 1 157 0 0,1 2-1 0 0,-1-1 0 0 0,-28 7 0 0 0,35-6-285 0 0,0 2 0 0 0,0-1 0 0 0,0 1 1 0 0,-9 5-1 0 0,15-7-65 0 0,-1 1-1 0 0,1 0 1 0 0,0 0 0 0 0,0 0 0 0 0,0 0 0 0 0,0 1 0 0 0,0-1 0 0 0,0 1 0 0 0,1 0 0 0 0,-1 0 0 0 0,1 0 0 0 0,-4 6 0 0 0,5-7-96 0 0,1 0 0 0 0,-1 0 0 0 0,0 0 0 0 0,1 0 0 0 0,0 0 0 0 0,-1 0 0 0 0,1 1 0 0 0,0-1 0 0 0,0 0 0 0 0,0 0 0 0 0,0 0 1 0 0,1 0-1 0 0,-1 1 0 0 0,0-1 0 0 0,1 0 0 0 0,0 0 0 0 0,-1 0 0 0 0,1 0 0 0 0,0 0 0 0 0,0 0 0 0 0,0 0 0 0 0,0-1 0 0 0,0 1 0 0 0,1 0 0 0 0,-1-1 0 0 0,1 1 0 0 0,-1 0 0 0 0,4 2 0 0 0,3 2 163 0 0,-1 0 0 0 0,2 0 0 0 0,-1 0-1 0 0,18 8 1 0 0,57 21 761 0 0,-32-15-396 0 0,-41-16-493 0 0,-1 0 0 0 0,-1 1 0 0 0,1 0 1 0 0,11 8-1 0 0,-17-10-66 0 0,0-1 0 0 0,-1 1 0 0 0,1-1 0 0 0,-1 1 1 0 0,0 0-1 0 0,1-1 0 0 0,-1 1 0 0 0,-1 0 0 0 0,1 1 0 0 0,0-1 1 0 0,-1 0-1 0 0,0 0 0 0 0,1 1 0 0 0,-1-1 0 0 0,1 8 0 0 0,-2-9 0 0 0,0 1 0 0 0,0 0-1 0 0,0-1 1 0 0,0 1-1 0 0,-1 0 1 0 0,1-1-1 0 0,-1 1 1 0 0,0 0-1 0 0,1-1 1 0 0,-1 1-1 0 0,0-1 1 0 0,0 1-1 0 0,-1-1 1 0 0,1 0-1 0 0,-1 1 1 0 0,1-1-1 0 0,-1 0 1 0 0,1 0 0 0 0,-1 0-1 0 0,-2 2 1 0 0,1-1 11 0 0,0-1 1 0 0,-1 0-1 0 0,1 1 1 0 0,0-1-1 0 0,-1-1 1 0 0,1 1-1 0 0,-1 0 1 0 0,1-1-1 0 0,-1 0 1 0 0,0 1-1 0 0,1-1 1 0 0,-8 0-1 0 0,8 0-17 0 0,0-1 0 0 0,0 0 0 0 0,0 0 0 0 0,0 0 0 0 0,0-1 0 0 0,0 1 0 0 0,0-1 0 0 0,0 1 0 0 0,1-1 0 0 0,-1 0 0 0 0,0 0 0 0 0,0 0 0 0 0,1-1 0 0 0,-1 1 0 0 0,1-1 0 0 0,-1 1 0 0 0,1-1 0 0 0,0 0 0 0 0,-1 0 0 0 0,1 0 0 0 0,0 0 0 0 0,0 0 0 0 0,0 0 0 0 0,1-1 0 0 0,-1 1-1 0 0,1-1 1 0 0,-1 1 0 0 0,1-1 0 0 0,0 0 0 0 0,0 1 0 0 0,0-1 0 0 0,0 0 0 0 0,0 0 0 0 0,0-5 0 0 0,0-2 41 0 0,0 0-1 0 0,1 0 1 0 0,0 0-1 0 0,1 0 1 0 0,0 0 0 0 0,4-12-1 0 0,2-10 326 0 0,19-51 0 0 0,-19 68-1184 0 0,0-1-1 0 0,1 1 0 0 0,1 0 0 0 0,0 1 0 0 0,11-14 0 0 0,-8 13-8275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4:33.1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40 123 1840 0 0,'0'0'204'0'0,"0"-13"896"0"0,-2 12-1017 0 0,-1-1 732 0 0,3 2-359 0 0,-1-1 1 0 0,1 1-1 0 0,-1-1 1 0 0,0 1-1 0 0,1 0 1 0 0,-1-1-1 0 0,1 1 1 0 0,-1 0-1 0 0,0 0 1 0 0,1 0-1 0 0,-1-1 1 0 0,0 1-1 0 0,1 0 1 0 0,-1 0-1 0 0,0 0 1 0 0,1 0-1 0 0,-1 0 1 0 0,0 0-1 0 0,0 0 1 0 0,1 0-1 0 0,-2 1 1 0 0,-10 5 2448 0 0,4-2 3602 0 0,11-11-4166 0 0,3-1-1807 0 0,-4 5-410 0 0,0 0 0 0 0,0 0 0 0 0,1 0-1 0 0,-1 0 1 0 0,1 0 0 0 0,0 0 0 0 0,-1 1 0 0 0,1 0 0 0 0,0-1 0 0 0,5-2 0 0 0,-3 3 37 0 0,0 0-1 0 0,-1 0 0 0 0,1 1 1 0 0,0 0-1 0 0,7-2 1 0 0,18-3-113 0 0,-8 11 16 0 0,31 4 188 0 0,-19-4-102 0 0,-18-3-71 0 0,-1-1 0 0 0,1 0-1 0 0,16-3 1 0 0,5 1 86 0 0,-8 0-130 0 0,34-7 0 0 0,0 1-38 0 0,-24 4 10 0 0,61-3 143 0 0,79-2 1345 0 0,-151 9-1839 0 0,-17-1 337 0 0,0 1 1 0 0,18-3-1 0 0,28-4 318 0 0,70 2-1 0 0,-29 1-679 0 0,-25-3 521 0 0,-60 4-119 0 0,15-1-9 0 0,105-8 155 0 0,-95 11-179 0 0,40 1 0 0 0,-58 0 19 0 0,2 1 66 0 0,32 7-1 0 0,-44-8-66 0 0,1 1-1 0 0,22-1 1 0 0,8 2 5 0 0,-23-2 8 0 0,29-1 0 0 0,0 1 24 0 0,-28 0-45 0 0,100 5 55 0 0,-102-5-137 0 0,0 1-1 0 0,23 5 1 0 0,3 1 468 0 0,-14-6-293 0 0,38-2-1 0 0,17 2 87 0 0,-61 0-173 0 0,100 5 19 0 0,-77-6-35 0 0,-23 0 0 0 0,0-1 0 0 0,37-4 0 0 0,7-4-107 0 0,125 1-1 0 0,-192 7-134 0 0,1 0 253 0 0,-1 0 0 0 0,0 0 0 0 0,0 0 1 0 0,0 0-1 0 0,1 0 0 0 0,-1 0 0 0 0,0 0 0 0 0,0 0 1 0 0,0 0-1 0 0,1 0 0 0 0,-1 0 0 0 0,0 0 0 0 0,0 0 1 0 0,0 0-1 0 0,0 0 0 0 0,1 0 0 0 0,-1 0 0 0 0,0-1 1 0 0,0 1-1 0 0,0 0 0 0 0,0 0 0 0 0,1 0 0 0 0,-1 0 1 0 0,0 0-1 0 0,0 0 0 0 0,0-1 0 0 0,0 1 0 0 0,0 0 1 0 0,0 0-1 0 0,1 0 0 0 0,-1 0 0 0 0,0-1 1 0 0,0 1-1 0 0,0 0 0 0 0,0 0 0 0 0,0-1 0 0 0,-1 0-8 0 0,-2-2 16 0 0,-10-2-102 0 0,9 4-436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4:37.6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 8288 0 0,'0'0'8254'0'0,"15"5"-4005"0"0,15-7-730 0 0,-30 2-3437 0 0,1 0 0 0 0,0 0 1 0 0,-1 0-1 0 0,1 0 0 0 0,0 0 0 0 0,-1 0 1 0 0,1 0-1 0 0,0 0 0 0 0,-1 1 0 0 0,1-1 0 0 0,-1 0 1 0 0,1 0-1 0 0,0 1 0 0 0,0 0 0 0 0,7 1 418 0 0,-4-1-405 0 0,0-1 0 0 0,0 1 0 0 0,0 0 1 0 0,0 0-1 0 0,-1 0 0 0 0,1 1 0 0 0,5 2 0 0 0,11 4 50 0 0,-17-8-98 0 0,0 0 1 0 0,0 0-1 0 0,1-1 1 0 0,-1 1 0 0 0,0-1-1 0 0,6-2 1 0 0,-1 1 5 0 0,7 0-23 0 0,-1 0-1 0 0,1 1 1 0 0,19 1 0 0 0,-15 0 64 0 0,27 1-27 0 0,140 7 149 0 0,-155-5-108 0 0,57 5 163 0 0,-24-1-483 0 0,92-3 0 0 0,-128-4 554 0 0,200-18 796 0 0,55 7-1075 0 0,-222 11-8 0 0,74-5 389 0 0,-86 5-369 0 0,87 3 213 0 0,-99-1-228 0 0,52-4-1 0 0,-51 0 34 0 0,46 4-1 0 0,24 6 656 0 0,-54-3-878 0 0,0-1 0 0 0,72-6-1 0 0,-6-5 403 0 0,131-13-242 0 0,-147 9 322 0 0,107 4 0 0 0,-194 9-683 0 0,6 0 1703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4:44.2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4 1840 0 0,'-2'0'48'0'0,"1"1"0"0"0,0-1-1 0 0,0 1 1 0 0,0-1 0 0 0,-1 0 0 0 0,1 1-1 0 0,0-1 1 0 0,-1 0 0 0 0,1 0 0 0 0,-23-6 20889 0 0,25 7-20825 0 0,-1 1 0 0 0,1-1 0 0 0,0 1 0 0 0,0-1 0 0 0,-1 1 0 0 0,1-1 0 0 0,0 1 0 0 0,0-1 0 0 0,1 0 0 0 0,-1 0 0 0 0,0 1 0 0 0,0-1-1 0 0,1 0 1 0 0,-1 0 0 0 0,0 0 0 0 0,1 0 0 0 0,-1-1 0 0 0,1 1 0 0 0,-1 0 0 0 0,1 0 0 0 0,0-1 0 0 0,2 1 0 0 0,4 0 93 0 0,1 0 0 0 0,-1 0 1 0 0,1-1-1 0 0,0 0 0 0 0,-1-1 1 0 0,11-1-1 0 0,-9 0-84 0 0,-1 1 0 0 0,1 1 0 0 0,0 0 0 0 0,-1 0 1 0 0,15 2-1 0 0,40 11 287 0 0,-33-5-519 0 0,0-2 1 0 0,0-2 0 0 0,1 0-1 0 0,47-2 1 0 0,8 2-45 0 0,-62-1 536 0 0,49 13 1 0 0,-2-1 103 0 0,96-3-376 0 0,-57-6 193 0 0,-93-5-206 0 0,31 7 1 0 0,-14-1 15 0 0,0-2-1 0 0,0-2 1 0 0,49-2 0 0 0,-35-3 188 0 0,95-18 1 0 0,-42 4 36 0 0,20-1 274 0 0,-80 8-516 0 0,-20 5-63 0 0,32-4 1 0 0,11-1-121 0 0,-65 9 88 0 0,21-6 8 0 0,-15 4 104 0 0,-1 0 1 0 0,0 0-1 0 0,1 1 0 0 0,-1 0 1 0 0,1 0-1 0 0,11 0 1 0 0,-17 1-111 0 0,0 0 0 0 0,0 0 0 0 0,1 0 0 0 0,-1 0 0 0 0,0 0 0 0 0,0 0 0 0 0,0-1-1 0 0,1 1 1 0 0,-1 0 0 0 0,0 0 0 0 0,0 0 0 0 0,0-1 0 0 0,0 1 0 0 0,0 0 0 0 0,1 0 0 0 0,-1 0 0 0 0,0-1 0 0 0,0 1 0 0 0,0 0 0 0 0,0 0 0 0 0,0-1 0 0 0,0 1 0 0 0,0 0 0 0 0,0 0 0 0 0,0-1 0 0 0,0 1 0 0 0,0 0 0 0 0,0 0 0 0 0,0 0 0 0 0,0-1 0 0 0,0 1 0 0 0,0 0 0 0 0,0 0 0 0 0,0-1 0 0 0,0 1 0 0 0,0 0 0 0 0,0 0 0 0 0,-1-1 0 0 0,-1-7-31 0 0,-6 0-916 0 0,-1 7-3731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4:46.1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12 135 9184 0 0,'0'0'208'0'0,"-3"-12"501"0"0,0 3-356 0 0,1 0 0 0 0,1 0 0 0 0,-1 0 0 0 0,2 0 0 0 0,-1 0-1 0 0,2-10 1 0 0,-1 14 109 0 0,-1 3-71 0 0,1 0 0 0 0,0 0 0 0 0,0 0 0 0 0,1 0 0 0 0,-1-1 0 0 0,0 1 0 0 0,1 0 0 0 0,-1 0 0 0 0,1 0 0 0 0,0 0 0 0 0,0 1 0 0 0,1-5 0 0 0,0 5-277 0 0,-1 0-1 0 0,0 0 0 0 0,1 0 0 0 0,-1 0 1 0 0,0 0-1 0 0,1 0 0 0 0,-1 0 0 0 0,1 0 1 0 0,0 0-1 0 0,-1 1 0 0 0,1-1 1 0 0,0 1-1 0 0,-1-1 0 0 0,1 1 0 0 0,2-1 1 0 0,7 0 8 0 0,0 1-1 0 0,0 0 1 0 0,0 0 0 0 0,20 4 0 0 0,4 0 267 0 0,-7-2-164 0 0,119 5 862 0 0,239 2 521 0 0,-87 10-1161 0 0,-102-3-290 0 0,0-4 242 0 0,222 9 573 0 0,257-19 653 0 0,-209-26-441 0 0,-338 26-1040 0 0,-119-2-393 0 0,0 1-1 0 0,17 3 0 0 0,-8 1-8146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12.4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53 230 4144 0 0,'-14'2'-430'0'0,"0"2"4081"0"0,11-2-2016 0 0,0-1 0 0 0,0 0 0 0 0,0-1-1 0 0,0 1 1 0 0,-7 0 0 0 0,32-3 2919 0 0,17-6-3305 0 0,-2 0-828 0 0,64-5 1020 0 0,192 0-1 0 0,-156 7-558 0 0,-136 6-580 0 0,0 0-182 0 0,-1 0-118 0 0,0 0 1 0 0,0 0-1 0 0,1 0 0 0 0,-1 0 1 0 0,0 0-1 0 0,0 0 0 0 0,0 0 0 0 0,0 0 1 0 0,1 0-1 0 0,-1 0 0 0 0,0-1 0 0 0,0 1 1 0 0,0 0-1 0 0,0 0 0 0 0,0 0 1 0 0,0 0-1 0 0,1 0 0 0 0,-1-1 0 0 0,0 1 1 0 0,0 0-1 0 0,0 0 0 0 0,0 0 0 0 0,0 0 1 0 0,0-1-1 0 0,0 1 0 0 0,0 0 1 0 0,0 0-1 0 0,0 0 0 0 0,0-1 0 0 0,0 1 1 0 0,0 0-1 0 0,0 0 0 0 0,0 0 1 0 0,0-1-1 0 0,0 1 0 0 0,0 0 0 0 0,0 0 1 0 0,0 0-1 0 0,0 0 0 0 0,0-1 0 0 0,0 1 1 0 0,0 0-1 0 0,0 0 0 0 0,0 0 1 0 0,-1-1-1 0 0,-2-7 165 0 0,-3 3-185 0 0,0-1-1 0 0,0 0 1 0 0,0 1 0 0 0,0 0-1 0 0,-1 1 1 0 0,-11-7-1 0 0,-3-2 124 0 0,-145-91 583 0 0,160 101-686 0 0,0-1 1 0 0,-1 2-1 0 0,1-1 0 0 0,-1 1 0 0 0,-6-2 0 0 0,12 4-5 0 0,-5 0 107 0 0,6 5-17 0 0,8 5-64 0 0,0-3-18 0 0,0 0 0 0 0,1-1 0 0 0,0 0-1 0 0,0-1 1 0 0,0 1 0 0 0,1-2 0 0 0,0 1 0 0 0,0-2-1 0 0,12 4 1 0 0,17 3 154 0 0,42 5-1 0 0,-59-11-51 0 0,-20-4-96 0 0,6 1 42 0 0,0 0-1 0 0,0 1 1 0 0,-1-1-1 0 0,1 1 1 0 0,-1 1-1 0 0,1 0 1 0 0,-1 0-1 0 0,0 0 1 0 0,10 7-1 0 0,-16-9-36 0 0,-1-1-1 0 0,1 1 1 0 0,0 0 0 0 0,-1 0 0 0 0,1 0-1 0 0,-1-1 1 0 0,0 1 0 0 0,1 0-1 0 0,-1 0 1 0 0,0 0 0 0 0,1 0-1 0 0,-1 0 1 0 0,0 0 0 0 0,0 0-1 0 0,0 0 1 0 0,0 0 0 0 0,0-1-1 0 0,0 1 1 0 0,0 0 0 0 0,0 0 0 0 0,0 0-1 0 0,0 0 1 0 0,-1 0 0 0 0,1 0-1 0 0,0 0 1 0 0,-1 0 0 0 0,1 0-1 0 0,0-1 1 0 0,-1 1 0 0 0,1 0-1 0 0,-2 1 1 0 0,-17 23 304 0 0,18-25-318 0 0,-14 15 91 0 0,-1-1 0 0 0,-1-1 0 0 0,-1 0 0 0 0,0-2 0 0 0,0 0 0 0 0,-1-1 0 0 0,-31 12 0 0 0,19-12 171 0 0,24-10-3796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16.3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19 111 11600 0 0,'0'0'1164'0'0,"-19"-7"4934"0"0,29 8-5768 0 0,-1 0 0 0 0,1 1 0 0 0,-1 0 0 0 0,0 1 0 0 0,17 7 0 0 0,5 1 187 0 0,12 3 132 0 0,-10-2-17 0 0,0-2 0 0 0,57 9-1 0 0,-76-17-392 0 0,-1-1-1 0 0,1 0 0 0 0,18-2 1 0 0,-30 0-175 0 0,3 1-6 0 0,1 0 0 0 0,-1-1 0 0 0,0 1 1 0 0,0-1-1 0 0,1-1 0 0 0,-1 1 0 0 0,0-1 0 0 0,0 0 0 0 0,0 0 0 0 0,0 0 0 0 0,0-1 0 0 0,4-3 1 0 0,-8 5-37 0 0,0 0 1 0 0,0 0 0 0 0,-1 0 0 0 0,1 0-1 0 0,0 0 1 0 0,-1 0 0 0 0,1 0-1 0 0,-1-1 1 0 0,1 1 0 0 0,-1 0 0 0 0,0 0-1 0 0,1-1 1 0 0,-1 1 0 0 0,0 0 0 0 0,0 0-1 0 0,0-1 1 0 0,0 1 0 0 0,0 0 0 0 0,0-1-1 0 0,0 1 1 0 0,-1 0 0 0 0,1 0 0 0 0,-1-2-1 0 0,0-2 47 0 0,0 0 0 0 0,-1 1-1 0 0,0-1 1 0 0,-3-6 0 0 0,2 7-46 0 0,0 0 0 0 0,0 1 0 0 0,0-1 0 0 0,0 1 0 0 0,0 0 0 0 0,-1 0 0 0 0,1 0 0 0 0,-1 0 1 0 0,-5-3-1 0 0,-42-19 230 0 0,25 13 120 0 0,-3 0-322 0 0,-12-8-443 0 0,38 17 392 0 0,2 3 123 0 0,8 2-152 0 0,0 0 1 0 0,0 0 0 0 0,0-1 0 0 0,10 1 0 0 0,-10-1 27 0 0,195 26 450 0 0,-193-25-420 0 0,1 0 0 0 0,-1 0-1 0 0,0 0 1 0 0,0 1 0 0 0,-1 1-1 0 0,1 0 1 0 0,12 7 0 0 0,-21-11-16 0 0,1 0 0 0 0,-1 1 0 0 0,0-1 0 0 0,1 1 0 0 0,-1-1 0 0 0,1 1 0 0 0,-1-1 0 0 0,0 1 0 0 0,0-1 1 0 0,1 1-1 0 0,-1-1 0 0 0,0 1 0 0 0,0 0 0 0 0,0-1 0 0 0,1 1 0 0 0,-1-1 0 0 0,0 1 0 0 0,0 0 0 0 0,0-1 0 0 0,0 1 0 0 0,0-1 0 0 0,0 1 0 0 0,0 0 1 0 0,0-1-1 0 0,-1 1 0 0 0,1-1 0 0 0,0 2 0 0 0,-8 15 196 0 0,7-14-159 0 0,-5 7 48 0 0,0 0 0 0 0,-1-1 0 0 0,0 1 0 0 0,0-1 0 0 0,-11 10 0 0 0,-113 107 426 0 0,77-74-416 0 0,40-32-2672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21.0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87 136 3224 0 0,'-8'1'288'0'0,"6"0"156"0"0,0-1 0 0 0,0 1 0 0 0,-1-1 0 0 0,1 0-1 0 0,0 1 1 0 0,0-1 0 0 0,0 0 0 0 0,0 0 0 0 0,-1 0 0 0 0,1-1 0 0 0,0 1 0 0 0,0 0 0 0 0,0-1 0 0 0,0 1 0 0 0,-4-2 0 0 0,1-1 940 0 0,0 0 0 0 0,0 0 0 0 0,0 0 0 0 0,-7-7 0 0 0,11 9-617 0 0,-7-9 4274 0 0,10 10-4972 0 0,-1-1-1 0 0,1 0 1 0 0,-1 1-1 0 0,1 0 1 0 0,-1-1-1 0 0,1 1 1 0 0,0 0-1 0 0,-1 0 1 0 0,1 0-1 0 0,-1 0 1 0 0,1 0-1 0 0,0 0 1 0 0,-1 0 0 0 0,4 1-1 0 0,26 10 751 0 0,-10-4-586 0 0,6 0-10 0 0,0-2-1 0 0,0 0 1 0 0,1-2-1 0 0,-1-1 1 0 0,1-1-1 0 0,50-5 1 0 0,73-8 248 0 0,-111 10-36 0 0,-54-11-570 0 0,9 9 130 0 0,-1 0 0 0 0,1 0-1 0 0,-1 1 1 0 0,0-1-1 0 0,1 2 1 0 0,-11-5 0 0 0,-11-5 345 0 0,-71-37 77 0 0,64 34-946 0 0,32 14 505 0 0,-1 0 0 0 0,0 0 0 0 0,0 0 0 0 0,1 0 0 0 0,-1 1 0 0 0,0-1 0 0 0,0 1 0 0 0,0 0 0 0 0,-4 0 0 0 0,19 12 52 0 0,-6-7 86 0 0,0-1-1 0 0,0 0 1 0 0,0-1 0 0 0,0 1-1 0 0,1-1 1 0 0,-1 0 0 0 0,1-1-1 0 0,0 1 1 0 0,0-2 0 0 0,8 3-1 0 0,10-1 73 0 0,38 2 1 0 0,-40-4-38 0 0,40-2 133 0 0,-24 0 172 0 0,-39 1-78 0 0,-5 5-203 0 0,-4 6-55 0 0,7-8-95 0 0,-1 0 0 0 0,1 0 0 0 0,-1 0 0 0 0,1-1 0 0 0,-1 1 0 0 0,0-1 0 0 0,-6 4 0 0 0,-4 1 44 0 0,0 1 0 0 0,1 0 0 0 0,0 1 0 0 0,1 0 1 0 0,0 1-1 0 0,0 0 0 0 0,-16 21 0 0 0,26-30-127 0 0,1-1 0 0 0,-1 1 0 0 0,1 0 0 0 0,0-1 0 0 0,-1 1 0 0 0,1 0 0 0 0,-1-1 0 0 0,1 1 0 0 0,0 0 0 0 0,0-1 0 0 0,-1 1 0 0 0,1 0 0 0 0,0-1 0 0 0,0 1 0 0 0,0 0 0 0 0,0 0 0 0 0,0-1 0 0 0,0 1 0 0 0,0 0 0 0 0,0-1 0 0 0,0 1 0 0 0,0 0 0 0 0,0 0 0 0 0,0-1-1 0 0,1 1 1 0 0,-1 0 0 0 0,0-1 0 0 0,0 1 0 0 0,1 0 0 0 0,-1-1 0 0 0,1 1 0 0 0,-1 0 0 0 0,1 0 0 0 0,10 6-2790 0 0,2-3-4521 0 0,0-1-978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37.5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161 0 7368 0 0,'0'0'333'0'0,"-15"11"134"0"0,9-4 230 0 0,0 1 1 0 0,1-1 0 0 0,-1 1-1 0 0,1 0 1 0 0,1 0 0 0 0,-6 14-1 0 0,-18 57 6251 0 0,20-54-6170 0 0,-14 54-359 0 0,-17 121 1 0 0,35-174-690 0 0,4-25 236 0 0,-1 4-476 0 0,0 0-1 0 0,0 0 1 0 0,1 1 0 0 0,0 5 0 0 0,3 4-1020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3.8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124 134 2760 0 0,'-11'-20'5746'0'0,"2"2"-1723"0"0,-1-3-2352 0 0,9 19-1529 0 0,2 0 1 0 0,-1 0 0 0 0,0-1 0 0 0,0 1 0 0 0,1 0 0 0 0,-1 0-1 0 0,1 0 1 0 0,-1 0 0 0 0,1 0 0 0 0,0 0 0 0 0,0 0 0 0 0,0 0-1 0 0,0 0 1 0 0,2-2 0 0 0,-3 4-113 0 0,0-1 220 0 0,1 1-164 0 0,-1-1 0 0 0,0 1 1 0 0,0 0-1 0 0,0-1 0 0 0,0 1 0 0 0,1-1 0 0 0,-1 1 0 0 0,0 0 0 0 0,0-1 0 0 0,1 1 1 0 0,-1 0-1 0 0,0 0 0 0 0,0-1 0 0 0,1 1 0 0 0,-1 0 0 0 0,0 0 0 0 0,1-1 0 0 0,-1 1 1 0 0,1 0-1 0 0,-1 0 0 0 0,0 0 0 0 0,1 0 0 0 0,-1-1 0 0 0,0 1 0 0 0,1 0 0 0 0,-1 0 1 0 0,1 0-1 0 0,-1 0 0 0 0,0 0 0 0 0,1 0 0 0 0,-1 0 0 0 0,1 0 0 0 0,-1 0 1 0 0,1 0-1 0 0,0 1 0 0 0,16 0 3030 0 0,-6 0-2805 0 0,1-1 1 0 0,-1 1-1 0 0,1-2 0 0 0,0 0 0 0 0,-1 0 0 0 0,1-1 0 0 0,-1 0 1 0 0,16-6-1 0 0,14-2 39 0 0,-22 8-251 0 0,-16 2-101 0 0,1 0 0 0 0,-1 0 0 0 0,0-1 0 0 0,1 1 0 0 0,-1-1 0 0 0,1 0 0 0 0,3-1 0 0 0,-3 1-30 0 0,-1-1 0 0 0,1 2 0 0 0,0-1 0 0 0,0 0 0 0 0,0 1 0 0 0,0 0 0 0 0,6 0 0 0 0,29 4 880 0 0,-36-4-728 0 0,0 1-70 0 0,0-1 0 0 0,0 1 0 0 0,0 0 0 0 0,0 0 0 0 0,0 0 0 0 0,0 0 0 0 0,0 1 1 0 0,0-1-1 0 0,0 1 0 0 0,3 2 0 0 0,-5-3-39 0 0,1 1-1 0 0,-1-1 1 0 0,0 0 0 0 0,1 1-1 0 0,-1-1 1 0 0,0 1 0 0 0,0-1-1 0 0,0 1 1 0 0,0-1 0 0 0,0 1 0 0 0,0 0-1 0 0,-1 0 1 0 0,1-1 0 0 0,-1 1-1 0 0,1 0 1 0 0,-1 0 0 0 0,1 0-1 0 0,-1 0 1 0 0,0 1 0 0 0,0 50 238 0 0,-12 111-323 0 0,7-120 68 0 0,-4 54 13 0 0,5 171 1 0 0,65 474 558 0 0,-60-740-565 0 0,23 211 81 0 0,-8 31-82 0 0,-8-73 0 0 0,25 579 514 0 0,-22-393-348 0 0,0-38-82 0 0,-4 64 68 0 0,-6-177-100 0 0,-4 117 51 0 0,-2-70-17 0 0,-2 116 52 0 0,5-326-126 0 0,-18 280 68 0 0,2-40-43 0 0,4-71 20 0 0,0 39 91 0 0,5 9-20 0 0,6-161-121 0 0,3 574-3 0 0,6-496 23 0 0,2 49 10 0 0,-3-87-37 0 0,-4-41 0 0 0,3-36 19 0 0,0 49 26 0 0,-1 2-8 0 0,0-1 150 0 0,-4-53 69 0 0,1-54-219 0 0,-1 0-1 0 0,0 0 0 0 0,0 0 1 0 0,0-1-1 0 0,-1 1 1 0 0,0 0-1 0 0,0-1 1 0 0,0 1-1 0 0,-1-1 1 0 0,0 0-1 0 0,0 0 0 0 0,0 0 1 0 0,0 0-1 0 0,-1-1 1 0 0,-4 5-1 0 0,2-3-1 0 0,1-1 1 0 0,-1 0-1 0 0,0 0 0 0 0,0-1 0 0 0,-1 1 0 0 0,1-1 0 0 0,-1-1 1 0 0,0 1-1 0 0,0-1 0 0 0,0 0 0 0 0,-10 2 0 0 0,4-3 21 0 0,-1-1-1 0 0,0 0 0 0 0,0-1 1 0 0,0 0-1 0 0,-23-4 0 0 0,-25-1 80 0 0,10 4-157 0 0,-44 1-88 0 0,85 1 92 0 0,0 0 0 0 0,1 0 0 0 0,-1 2 0 0 0,0-1 0 0 0,1 1 1 0 0,-15 7-1 0 0,22-8-277 0 0,0-1 0 0 0,0 1 0 0 0,0-1 1 0 0,0 1-1 0 0,0 0 0 0 0,-4 5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5.5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325 511 2760 0 0,'0'-2'7579'0'0,"-3"-9"-4564"0"0,-3-7 993 0 0,5 13-3241 0 0,-1 1 1 0 0,1-1-1 0 0,-1 1 0 0 0,-5-9 1 0 0,6 12-663 0 0,0 0-1 0 0,0 0 1 0 0,0-1 0 0 0,0 1-1 0 0,-1 0 1 0 0,1 0 0 0 0,0 0 0 0 0,-1 0-1 0 0,1 0 1 0 0,-1 0 0 0 0,1 1 0 0 0,-1-1-1 0 0,1 0 1 0 0,-1 1 0 0 0,1-1-1 0 0,-1 1 1 0 0,0-1 0 0 0,-2 1 0 0 0,-4-1 64 0 0,1 1 1 0 0,-1 0 0 0 0,0 0 0 0 0,0 0 0 0 0,0 1 0 0 0,1 1 0 0 0,-1-1-1 0 0,0 1 1 0 0,1 0 0 0 0,0 1 0 0 0,-14 6 0 0 0,12-3-115 0 0,-1 0 0 0 0,1 0 0 0 0,0 1 0 0 0,1 0 0 0 0,-1 0 0 0 0,2 1 0 0 0,-13 15 0 0 0,9-8-26 0 0,1 0 1 0 0,0 1-1 0 0,1 1 1 0 0,1-1-1 0 0,1 1 1 0 0,0 1-1 0 0,1-1 1 0 0,1 1-1 0 0,-5 33 1 0 0,7-31 71 0 0,2 1 0 0 0,0 0 0 0 0,3 22 0 0 0,-1-34-50 0 0,0 0 0 0 0,0 0 0 0 0,1-1 0 0 0,0 1 0 0 0,1-1 0 0 0,0 0 0 0 0,0 0 0 0 0,1 0 0 0 0,9 15 1 0 0,-11-21-34 0 0,0 1 1 0 0,0 0-1 0 0,0-1 1 0 0,0 0 0 0 0,1 1-1 0 0,-1-1 1 0 0,1 0-1 0 0,0 0 1 0 0,-1-1 0 0 0,1 1-1 0 0,0 0 1 0 0,0-1-1 0 0,0 0 1 0 0,0 0 0 0 0,0 0-1 0 0,4 1 1 0 0,-2-1 18 0 0,-1-1 1 0 0,1 0-1 0 0,-1 0 1 0 0,1 0-1 0 0,-1-1 0 0 0,0 1 1 0 0,1-1-1 0 0,-1 0 1 0 0,0-1-1 0 0,8-2 1 0 0,-2-1 40 0 0,0 0 1 0 0,0-1-1 0 0,0 0 1 0 0,-1-1-1 0 0,0 0 1 0 0,-1 0-1 0 0,1-1 1 0 0,9-13-1 0 0,-6 5 9 0 0,0 0 0 0 0,-2-1-1 0 0,0 0 1 0 0,-1-1 0 0 0,12-33 0 0 0,-5 2 100 0 0,9-52 1 0 0,-10 30 209 0 0,-3 0 1 0 0,4-139-1 0 0,-15 154-175 0 0,1 33-49 0 0,-2 0 0 0 0,0 0 0 0 0,-2 0 0 0 0,0 0 0 0 0,-8-31 0 0 0,4 40-17 0 0,6 12-92 0 0,-5 10 0 0 0,2-1-64 0 0,1 0 0 0 0,0 0 0 0 0,0 0 0 0 0,1 1 0 0 0,-1-1 0 0 0,2 0 0 0 0,-1 10 0 0 0,-1 1 0 0 0,-7 200 0 0 0,17-1 0 0 0,-3-93 0 0 0,-5-111-3 0 0,7 117 12 0 0,-4-103-32 0 0,1 1 0 0 0,13 43 0 0 0,-8-50-654 0 0,-8-21 624 0 0,-1 0 0 0 0,0 1 0 0 0,0-1 0 0 0,1 1 0 0 0,-1-1 0 0 0,1 1 1 0 0,-1-1-1 0 0,0 0 0 0 0,1 1 0 0 0,-1-1 0 0 0,1 0 0 0 0,-1 1 0 0 0,0-1 0 0 0,1 0 0 0 0,-1 0 0 0 0,1 0 0 0 0,-1 1 0 0 0,1-1 0 0 0,-1 0 1 0 0,1 0-1 0 0,0 0 0 0 0,-1 0 0 0 0,1 0 0 0 0,-1 0 0 0 0,1 0 0 0 0,-1 0 0 0 0,1 0 0 0 0,-1 0 0 0 0,1 0 0 0 0,-1 0 0 0 0,1 0 1 0 0,-1 0-1 0 0,1-1 0 0 0,-1 1 0 0 0,1 0 0 0 0,-1 0 0 0 0,1 0 0 0 0,0-1 0 0 0,14-10-1713 0 0,26-19-2362 0 0,-25 14 1690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5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212 88 9672 0 0,'-17'-9'1675'0'0,"15"8"-879"0"0,-1-1 0 0 0,1 1-1 0 0,0 0 1 0 0,-1-1-1 0 0,1 1 1 0 0,-1 1 0 0 0,1-1-1 0 0,-1 0 1 0 0,-3 0-1 0 0,1 1-459 0 0,1-1 0 0 0,-1 1 0 0 0,1 0-1 0 0,-1 1 1 0 0,1-1 0 0 0,-1 1 0 0 0,1 0-1 0 0,-1 0 1 0 0,1 0 0 0 0,0 1 0 0 0,-1-1-1 0 0,1 1 1 0 0,-5 3 0 0 0,3-1-109 0 0,0 0-1 0 0,0 1 1 0 0,1-1 0 0 0,-1 1 0 0 0,1 1-1 0 0,0-1 1 0 0,-7 11 0 0 0,5-6-240 0 0,1 0 1 0 0,0 1 0 0 0,1 0 0 0 0,0 0-1 0 0,1 0 1 0 0,0 1 0 0 0,1-1 0 0 0,0 1-1 0 0,-2 21 1 0 0,4-21 173 0 0,1 0 0 0 0,1 0 0 0 0,0 0 0 0 0,1 0 0 0 0,3 13-1 0 0,-4-20-113 0 0,0-1 0 0 0,0 0 0 0 0,0 0-1 0 0,1 0 1 0 0,0 0 0 0 0,0 0 0 0 0,0 0-1 0 0,0 0 1 0 0,1-1 0 0 0,-1 1 0 0 0,1-1-1 0 0,0 1 1 0 0,0-1 0 0 0,0 0 0 0 0,1 0-1 0 0,-1-1 1 0 0,5 4 0 0 0,-6-6-28 0 0,0 1 0 0 0,0 0-1 0 0,0 0 1 0 0,0-1 0 0 0,0 1 0 0 0,0-1 0 0 0,0 0 0 0 0,0 1 0 0 0,0-1-1 0 0,0 0 1 0 0,0 0 0 0 0,0 0 0 0 0,0-1 0 0 0,0 1 0 0 0,0 0 0 0 0,0-1 0 0 0,3-1-1 0 0,-1 1 21 0 0,0-1 0 0 0,0 0 0 0 0,-1-1 0 0 0,1 1 0 0 0,-1-1-1 0 0,1 1 1 0 0,5-7 0 0 0,0-1 49 0 0,-1 1 0 0 0,-1-1-1 0 0,0-1 1 0 0,11-21 0 0 0,0-8 164 0 0,-1-1 1 0 0,-3-1-1 0 0,13-60 0 0 0,4 7 1230 0 0,-40 167-1121 0 0,1 80 0 0 0,6-112-359 0 0,0 0-16 0 0,2-1-1 0 0,1 1 1 0 0,9 50-1 0 0,-10-85-121 0 0,1-1-1 0 0,1 1 0 0 0,-1 0 1 0 0,1 0-1 0 0,0-1 0 0 0,0 1 0 0 0,0-1 1 0 0,6 8-1 0 0,-7-11-43 0 0,0 1 0 0 0,0-1 1 0 0,0 0-1 0 0,1 0 0 0 0,-1 0 0 0 0,0 0 1 0 0,1 0-1 0 0,-1 0 0 0 0,1 0 0 0 0,-1 0 0 0 0,1 0 1 0 0,0-1-1 0 0,-1 1 0 0 0,1-1 0 0 0,0 1 1 0 0,-1-1-1 0 0,1 0 0 0 0,0 1 0 0 0,0-1 1 0 0,-1 0-1 0 0,1 0 0 0 0,0 0 0 0 0,0-1 0 0 0,-1 1 1 0 0,1 0-1 0 0,0-1 0 0 0,0 1 0 0 0,1-1 1 0 0,13-8-6219 0 0,-2-4-1765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6.3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232 49 8752 0 0,'-1'-3'159'0'0,"1"0"1"0"0,0 1 0 0 0,-1-1 0 0 0,0 0-1 0 0,0 1 1 0 0,0-1 0 0 0,0 1-1 0 0,0 0 1 0 0,0-1 0 0 0,-2-2 0 0 0,-11-12 12565 0 0,13 17-12533 0 0,0 0 0 0 0,1 0 0 0 0,-1 1-1 0 0,1-1 1 0 0,-1 0 0 0 0,1 1 0 0 0,-1-1 0 0 0,1 1 0 0 0,-1-1 0 0 0,1 1 0 0 0,-1-1 0 0 0,1 1-1 0 0,-1-1 1 0 0,1 1 0 0 0,0-1 0 0 0,-1 1 0 0 0,1-1 0 0 0,0 1 0 0 0,-1 0 0 0 0,1-1 0 0 0,0 2-1 0 0,-6 16 216 0 0,5-16-171 0 0,-2 16 25 0 0,1 1 1 0 0,0 0-1 0 0,1-1 1 0 0,3 31-1 0 0,-2-43-236 0 0,0-5-24 0 0,15 281 491 0 0,17-2-1296 0 0,-28-263 98 0 0,-3-9-815 0 0,1-1 0 0 0,0 16 0 0 0,-2-12-7273 0 0</inkml:trace>
  <inkml:trace contextRef="#ctx0" brushRef="#br0" timeOffset="1">1 499 18431 0 0,'14'-2'2014'0'0,"55"-12"3793"0"0,94-15-1253 0 0,-93 23-4234 0 0,-40 5-2870 0 0,-4 0-4096 0 0,-1-1-2780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6.9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232 1 3224 0 0,'0'0'681'0'0,"-17"3"11088"0"0,8 0-11363 0 0,-1 0 0 0 0,1 1 0 0 0,0 0 0 0 0,0 0-1 0 0,0 1 1 0 0,1 0 0 0 0,0 1 0 0 0,0 0 0 0 0,0 0 0 0 0,0 1 0 0 0,-9 10-1 0 0,3 0-64 0 0,1 0 1 0 0,0 1-1 0 0,1 1 0 0 0,-11 23 0 0 0,18-31-3 0 0,0 0 0 0 0,-7 25 0 0 0,11-30-214 0 0,-1 0 1 0 0,1 0-1 0 0,0 0 0 0 0,1 0 1 0 0,0 0-1 0 0,0 0 0 0 0,0 0 1 0 0,1 7-1 0 0,-1-11-91 0 0,1-1-1 0 0,-1 0 0 0 0,0 0 1 0 0,0 1-1 0 0,1-1 1 0 0,-1 0-1 0 0,1 0 0 0 0,-1 0 1 0 0,1 1-1 0 0,0-1 0 0 0,-1 0 1 0 0,1 0-1 0 0,0 0 1 0 0,0 0-1 0 0,-1 0 0 0 0,1 0 1 0 0,0 0-1 0 0,0-1 0 0 0,0 1 1 0 0,0 0-1 0 0,0 0 1 0 0,1-1-1 0 0,-1 1 0 0 0,0-1 1 0 0,0 1-1 0 0,0-1 1 0 0,0 1-1 0 0,1-1 0 0 0,-1 0 1 0 0,0 0-1 0 0,1 1 0 0 0,1-1 1 0 0,0-1 7 0 0,0 1 0 0 0,0-1 0 0 0,-1 1 1 0 0,1-1-1 0 0,0 0 0 0 0,-1 0 0 0 0,1 0 1 0 0,0-1-1 0 0,-1 1 0 0 0,1-1 0 0 0,-1 1 1 0 0,0-1-1 0 0,0 0 0 0 0,3-2 0 0 0,15-18 257 0 0,0-1-1 0 0,-2-1 0 0 0,22-38 1 0 0,29-37 1094 0 0,-62 90-1044 0 0,-6 6-252 0 0,1 1-1 0 0,-1 0 1 0 0,1 0 0 0 0,0 0 0 0 0,-1-1 0 0 0,1 2-1 0 0,0-1 1 0 0,0 0 0 0 0,1 0 0 0 0,-1 1 0 0 0,3-3-1 0 0,-5 4-87 0 0,1 0-1 0 0,-1 0 0 0 0,1 0 0 0 0,-1 0 0 0 0,1 0 1 0 0,-1 1-1 0 0,0-1 0 0 0,1 0 0 0 0,-1 0 1 0 0,0 0-1 0 0,1 0 0 0 0,-1 0 0 0 0,1 1 0 0 0,-1-1 1 0 0,0 0-1 0 0,1 0 0 0 0,-1 1 0 0 0,0-1 0 0 0,0 0 1 0 0,1 0-1 0 0,-1 1 0 0 0,0-1 0 0 0,0 0 0 0 0,1 1 1 0 0,-1-1-1 0 0,0 1 0 0 0,0-1 0 0 0,0 0 0 0 0,0 1 1 0 0,1-1-1 0 0,-1 0 0 0 0,0 1 0 0 0,0 0 1 0 0,4 17-200 0 0,-4-15 158 0 0,12 118-362 0 0,-1 0 429 0 0,-10-115-222 0 0,0-1-1 0 0,0 1 1 0 0,0-1-1 0 0,1 1 1 0 0,0-1 0 0 0,0 1-1 0 0,0-1 1 0 0,1 0-1 0 0,-1 0 1 0 0,1 0-1 0 0,1-1 1 0 0,-1 1 0 0 0,1-1-1 0 0,-1 1 1 0 0,1-1-1 0 0,0 0 1 0 0,1-1-1 0 0,-1 1 1 0 0,1-1 0 0 0,0 0-1 0 0,-1 0 1 0 0,9 4-1 0 0,7-1-1949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7.3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1 18831 0 0,'0'0'2372'0'0,"0"1"-2022"0"0,-8 26 676 0 0,2-1 1 0 0,-6 52-1 0 0,3 58 183 0 0,2 210-367 0 0,7-300-799 0 0,2 0 0 0 0,2 1 0 0 0,13 54 0 0 0,-8-68-3031 0 0,-9-32 2604 0 0,1 1-1 0 0,-1-1 0 0 0,1 1 1 0 0,-1-1-1 0 0,1 1 0 0 0,0-1 0 0 0,0 1 1 0 0,0-1-1 0 0,0 0 0 0 0,0 1 1 0 0,0-1-1 0 0,0 0 0 0 0,1 0 1 0 0,-1 0-1 0 0,0 0 0 0 0,2 1 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7.7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20615 0 0,'0'0'1870'0'0,"9"8"-1392"0"0,5-3 352 0 0,1-1-1 0 0,-1-1 1 0 0,1 0-1 0 0,0-1 0 0 0,26 1 1 0 0,80-8 1491 0 0,-72 2-1748 0 0,-9 1-465 0 0,0 1 1 0 0,0 2 0 0 0,54 9-1 0 0,-28 2-1156 0 0,-25-4-2474 0 0,-28-6 562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8.1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 22255 0 0,'0'0'1692'0'0,"-1"0"-1148"0"0,1 1-537 0 0,0-1 0 0 0,0 0 0 0 0,-1 0 0 0 0,1 1 0 0 0,0-1 0 0 0,0 0 0 0 0,0 1 0 0 0,-1-1 0 0 0,1 0 0 0 0,0 1 0 0 0,0-1 0 0 0,0 0 0 0 0,0 1 0 0 0,0-1 0 0 0,0 1 0 0 0,0-1 0 0 0,0 0 0 0 0,0 1 0 0 0,0-1 0 0 0,0 0 0 0 0,0 1 0 0 0,0-1 0 0 0,0 1 0 0 0,0-1 0 0 0,0 0-1 0 0,0 1 1 0 0,0-1 0 0 0,0 0 0 0 0,0 1 0 0 0,1-1 0 0 0,-1 0 0 0 0,0 1 0 0 0,0-1 0 0 0,0 0 0 0 0,1 1 0 0 0,-1-1 0 0 0,9 8 112 0 0,-9-7-88 0 0,16 25 704 0 0,-12-20-441 0 0,0 0-1 0 0,0 0 0 0 0,6 8 0 0 0,7 4 223 0 0,0-1-1 0 0,29 23 1 0 0,-38-34-895 0 0,1-1 0 0 0,-1 0 1 0 0,16 7-1 0 0,-18-10-825 0 0,0 0 0 0 0,0 0 0 0 0,0-1 0 0 0,0 0 0 0 0,0 0 0 0 0,12 1 0 0 0,1-4-6727 0 0</inkml:trace>
  <inkml:trace contextRef="#ctx0" brushRef="#br0" timeOffset="1">433 17 10136 0 0,'-6'1'1049'0'0,"4"0"-782"0"0,1 0 1 0 0,-1 1-1 0 0,0-1 1 0 0,0 0-1 0 0,1 1 1 0 0,-1-1-1 0 0,0 1 1 0 0,1 0-1 0 0,0-1 1 0 0,-1 1-1 0 0,-1 4 1 0 0,-14 26 6478 0 0,11-19-6158 0 0,-11 20 415 0 0,-28 58 704 0 0,6-10-506 0 0,-65 102 0 0 0,17-36-974 0 0,66-109-32 0 0,8-14-15 0 0,4-6-1019 0 0,-1-1 1 0 0,-17 21-1 0 0,16-24-673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8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170 175 18431 0 0,'-1'8'1916'0'0,"-2"1"-1836"0"0,1-4 158 0 0,0 1 0 0 0,1 0 0 0 0,-2 11 0 0 0,-1 3 424 0 0,-1-1 0 0 0,0 1 0 0 0,-1-1 0 0 0,-2 0 0 0 0,-10 21 0 0 0,13-30-639 0 0,-25 52 559 0 0,12-25 248 0 0,-23 64-1 0 0,33-82-829 0 0,6-16 0 0 0,1 0 0 0 0,0 0 0 0 0,-1 0 0 0 0,1 0 0 0 0,1 1 0 0 0,-1-1 0 0 0,0 0 0 0 0,0 5 0 0 0,5-16 0 0 0,-1 0 0 0 0,5-14 0 0 0,4-17 0 0 0,-8 28 0 0 0,-1 1 0 0 0,4-17 0 0 0,-1-1 0 0 0,1 1 0 0 0,16-38 0 0 0,-9 25 0 0 0,-3 10 208 0 0,0-1 0 0 0,2 2 0 0 0,2 0-1 0 0,0 0 1 0 0,2 1 0 0 0,1 2 0 0 0,37-44 0 0 0,-47 62-64 0 0,0 1 0 0 0,0-1 0 0 0,1 2 0 0 0,16-10 1 0 0,-20 12-65 0 0,1 1 1 0 0,0 1 0 0 0,-1-1 0 0 0,1 1 0 0 0,0 0 0 0 0,1 0 0 0 0,-1 1-1 0 0,0-1 1 0 0,9 1 0 0 0,-12 1-63 0 0,0 0 0 0 0,0 0 0 0 0,-1 0-1 0 0,1 1 1 0 0,0 0 0 0 0,0-1 0 0 0,-1 1 0 0 0,1 0 0 0 0,-1 0-1 0 0,1 0 1 0 0,-1 1 0 0 0,1-1 0 0 0,-1 0 0 0 0,0 1 0 0 0,1 0-1 0 0,-1 0 1 0 0,0-1 0 0 0,0 1 0 0 0,0 0 0 0 0,-1 1 0 0 0,1-1-1 0 0,0 0 1 0 0,-1 0 0 0 0,1 1 0 0 0,-1-1 0 0 0,1 4 0 0 0,0-1 6 0 0,0 1 1 0 0,0 0-1 0 0,-1 0 1 0 0,0-1-1 0 0,0 1 1 0 0,0 0-1 0 0,-1 0 1 0 0,0 0-1 0 0,0 0 1 0 0,0 0 0 0 0,-3 8-1 0 0,-2 17 70 0 0,4-21-65 0 0,-1 0 0 0 0,0 1 0 0 0,0-1-1 0 0,-1 0 1 0 0,-1 0 0 0 0,-8 18 0 0 0,-4-1-79 0 0,-52 77 71 0 0,60-94-518 0 0,0 0-1 0 0,0-1 0 0 0,-1 0 0 0 0,0 0 1 0 0,-1-1-1 0 0,0 0 0 0 0,-19 10 0 0 0,13-10-1539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8.8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15 102 17711 0 0,'0'0'1603'0'0,"8"8"-1151"0"0,0-6-19 0 0,-1 1 0 0 0,1-2 0 0 0,0 1 0 0 0,-1-1 0 0 0,1 0 0 0 0,0 0 0 0 0,0-1 0 0 0,0 0 0 0 0,0-1 0 0 0,-1 0 0 0 0,1 0 0 0 0,9-2 0 0 0,-2-2-231 0 0,1 0-1 0 0,-1-1 1 0 0,0-1-1 0 0,-1 0 1 0 0,1-1-1 0 0,-1 0 1 0 0,15-13-1 0 0,-18 14 162 0 0,-8 5-383 0 0,-1 1 0 0 0,0 0 0 0 0,0-1 0 0 0,0 1 0 0 0,0-1 0 0 0,0 0 0 0 0,0 0 0 0 0,0 1 0 0 0,0-1 0 0 0,-1 0 0 0 0,1-1 0 0 0,-1 1 0 0 0,0 0 0 0 0,1 0 0 0 0,-1-1 0 0 0,1-2 0 0 0,-3 4 40 0 0,0 1 0 0 0,0-1 1 0 0,0 1-1 0 0,1-1 0 0 0,-1 1 1 0 0,0-1-1 0 0,0 1 0 0 0,0 0 1 0 0,0-1-1 0 0,0 1 0 0 0,-1 0 1 0 0,-1 0-1 0 0,-1 0 62 0 0,-1 0 1 0 0,0 0-1 0 0,1 0 1 0 0,-1 1-1 0 0,0 0 0 0 0,1 0 1 0 0,-1 0-1 0 0,1 1 1 0 0,-1-1-1 0 0,-6 5 1 0 0,-3 2 276 0 0,-24 17 0 0 0,36-23-321 0 0,-96 77 652 0 0,87-70-694 0 0,1 2 0 0 0,0-1-1 0 0,1 2 1 0 0,0-1 0 0 0,1 1 0 0 0,-11 22 0 0 0,18-32 9 0 0,-1 0 1 0 0,2 0-1 0 0,-1 0 1 0 0,0 0-1 0 0,0 1 1 0 0,1-1-1 0 0,-1 0 0 0 0,1 1 1 0 0,0-1-1 0 0,-1 1 1 0 0,1-1-1 0 0,0 0 1 0 0,0 1-1 0 0,1-1 1 0 0,0 4-1 0 0,-1-5-23 0 0,1 1 1 0 0,0-1-1 0 0,0 0 0 0 0,0 0 1 0 0,0 1-1 0 0,0-1 0 0 0,0 0 1 0 0,0 0-1 0 0,0 0 0 0 0,0 0 1 0 0,0 0-1 0 0,1 0 0 0 0,-1 0 1 0 0,0 0-1 0 0,1-1 0 0 0,-1 1 1 0 0,1-1-1 0 0,-1 1 0 0 0,1-1 1 0 0,-1 1-1 0 0,1-1 0 0 0,-1 0 0 0 0,1 1 1 0 0,1-1-1 0 0,9 1-306 0 0,-1-1-1 0 0,1 0 1 0 0,-1 0 0 0 0,1-1-1 0 0,0-1 1 0 0,14-3 0 0 0,69-24-3255 0 0,-54 13 2044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3T16:31:37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101 41 4608 0 0,'1'1'111'0'0,"0"-1"1"0"0,-1 1 0 0 0,1 0-1 0 0,0-1 1 0 0,-1 1 0 0 0,1 0-1 0 0,0 0 1 0 0,-1-1 0 0 0,1 1-1 0 0,-1 0 1 0 0,1 0 0 0 0,-1 0-1 0 0,0 0 1 0 0,1 0-1 0 0,-1 0 1 0 0,0-1 0 0 0,1 1-1 0 0,-1 0 1 0 0,0 0 0 0 0,0 0-1 0 0,0 0 1 0 0,0 0 0 0 0,0 0-1 0 0,0 0 1 0 0,0 1-1 0 0,-4 28 6413 0 0,-27 61-1431 0 0,2-10-4893 0 0,10-29 348 0 0,12-35-9 0 0,-8 26 0 0 0,14-31-442 0 0,1-10-74 0 0,0 0 1 0 0,0 0-1 0 0,-1 0 1 0 0,1 0-1 0 0,0 0 0 0 0,-1 0 1 0 0,0 0-1 0 0,-1 3 1 0 0,2-4 218 0 0,0-19 8 0 0,4-3-183 0 0,1 1 0 0 0,0 0 0 0 0,1 0 1 0 0,1 1-1 0 0,18-35 0 0 0,-5 10 520 0 0,-7 13-113 0 0,-10 21-327 0 0,1 0 0 0 0,0 1 0 0 0,0 0 1 0 0,1 0-1 0 0,0 0 0 0 0,12-15 0 0 0,-3 9 392 0 0,26-23-1 0 0,-35 34-389 0 0,0 1-1 0 0,1-1 0 0 0,-1 1 1 0 0,1 0-1 0 0,-1 0 0 0 0,1 0 0 0 0,0 1 1 0 0,0 0-1 0 0,11-2 0 0 0,-16 4-127 0 0,1 0-1 0 0,-1 0 0 0 0,0-1 1 0 0,0 1-1 0 0,0 0 1 0 0,0 1-1 0 0,1-1 1 0 0,-1 0-1 0 0,0 0 1 0 0,0 0-1 0 0,0 1 0 0 0,0-1 1 0 0,0 0-1 0 0,0 1 1 0 0,0-1-1 0 0,0 1 1 0 0,0-1-1 0 0,0 1 0 0 0,0 0 1 0 0,0 0-1 0 0,0-1 1 0 0,0 1-1 0 0,0 0 1 0 0,-1 0-1 0 0,1 0 1 0 0,0 0-1 0 0,-1 0 0 0 0,1 0 1 0 0,0 0-1 0 0,-1 0 1 0 0,1 0-1 0 0,-1 0 1 0 0,0 0-1 0 0,1 0 0 0 0,-1 0 1 0 0,0 0-1 0 0,0 0 1 0 0,1 0-1 0 0,-1 1 1 0 0,0 0-1 0 0,0 3 31 0 0,0-1-1 0 0,0 1 1 0 0,0-1 0 0 0,-1 0-1 0 0,1 1 1 0 0,-1-1-1 0 0,0 0 1 0 0,0 1 0 0 0,-4 5-1 0 0,2-2-81 0 0,-1-1-1 0 0,1 0 0 0 0,-2 0 1 0 0,1-1-1 0 0,-1 1 1 0 0,0-1-1 0 0,-1 0 0 0 0,1 0 1 0 0,-1-1-1 0 0,0 1 1 0 0,0-1-1 0 0,-1-1 0 0 0,0 1 1 0 0,0-1-1 0 0,0 0 1 0 0,0-1-1 0 0,0 0 0 0 0,-1 0 1 0 0,-12 3-1 0 0,4-2-1480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9.1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184 6 24879 0 0,'-3'-1'227'0'0,"0"0"0"0"0,0 0 0 0 0,0 0 0 0 0,0 1 0 0 0,0-1-1 0 0,0 1 1 0 0,0 0 0 0 0,-1 0 0 0 0,1 0 0 0 0,0 0 0 0 0,-5 1 0 0 0,-9 0 1226 0 0,17-1-1398 0 0,0 1-1 0 0,0-1 1 0 0,0 1-1 0 0,1-1 1 0 0,-1 0-1 0 0,0 1 1 0 0,0-1-1 0 0,1 0 0 0 0,-1 1 1 0 0,0-1-1 0 0,0 0 1 0 0,1 0-1 0 0,-1 1 1 0 0,0-1-1 0 0,1 0 1 0 0,-1 0-1 0 0,0 1 1 0 0,1-1-1 0 0,-1 0 1 0 0,1 0-1 0 0,-1 0 1 0 0,0 0-1 0 0,1 0 1 0 0,0 1-1 0 0,13 2 356 0 0,-11-3-134 0 0,16 4-117 0 0,-3-1 2 0 0,23 7 1 0 0,-36-9-152 0 0,1 0 1 0 0,0 1-1 0 0,0 0 1 0 0,-1-1-1 0 0,1 2 1 0 0,-1-1-1 0 0,0 0 1 0 0,0 1-1 0 0,1-1 1 0 0,-1 1-1 0 0,3 4 1 0 0,-5-5-11 0 0,0 0 0 0 0,0 0 0 0 0,0 0 0 0 0,0 0 0 0 0,0 1 0 0 0,-1-1 0 0 0,1 0 0 0 0,-1 1 0 0 0,1-1 0 0 0,-1 0 0 0 0,0 1 0 0 0,0-1 0 0 0,0 0 0 0 0,0 1 0 0 0,0-1 0 0 0,-1 1 0 0 0,1-1 0 0 0,-1 0 0 0 0,0 0 0 0 0,1 1 0 0 0,-1-1 0 0 0,0 0 0 0 0,-1 2 0 0 0,-3 5 0 0 0,0 0 0 0 0,0-1 0 0 0,0 0 0 0 0,-9 10 0 0 0,-21 20-84 0 0,-1-1-1 0 0,-2-2 1 0 0,-64 47 0 0 0,79-67-1603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40.3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0 5984 0 0,'0'1'12783'0'0,"-6"4"-11781"0"0,1 2-504 0 0,0 0 0 0 0,0 0 0 0 0,0 1 1 0 0,1-1-1 0 0,0 1 0 0 0,1 0 0 0 0,0 0 1 0 0,0 1-1 0 0,-2 10 0 0 0,-15 62 206 0 0,6-30-818 0 0,3 2-1 0 0,-6 56 0 0 0,17-104-408 0 0,0 0-1 0 0,0 1 0 0 0,1-1 0 0 0,1 9 1 0 0,1-1-7626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40.6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6 10136 0 0,'-15'-6'448'0'0,"10"6"96"0"0,-3 3-440 0 0,-4 0-104 0 0,1 4 0 0 0,-3 3 0 0 0,3 3 1240 0 0,-1-1 224 0 0,1 8 40 0 0,0 0-5416 0 0,0 3-1088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41.0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0 396 4144 0 0,'0'0'191'0'0,"8"-8"562"0"0,13-27 13870 0 0,-10 15-12560 0 0,7-14-171 0 0,19-50 0 0 0,7-16 61 0 0,-25 60-1007 0 0,-11 22-343 0 0,15-23 0 0 0,-17 33-603 0 0,-6 8 0 0 0,0 0 0 0 0,0-1 0 0 0,0 1 0 0 0,1 0 0 0 0,-1 0 0 0 0,0 0 0 0 0,0-1 0 0 0,0 1 0 0 0,1 0 0 0 0,-1 0 0 0 0,0 0 0 0 0,0 0 0 0 0,1 0 0 0 0,-1 0 0 0 0,0-1 0 0 0,0 1 0 0 0,1 0 0 0 0,-1 0 0 0 0,0 0 0 0 0,0 0 0 0 0,1 0 0 0 0,-1 0 0 0 0,0 0 0 0 0,0 0 0 0 0,1 0 0 0 0,-1 0 0 0 0,0 0 0 0 0,1 0 0 0 0,-1 0 0 0 0,0 1 0 0 0,0-1 0 0 0,1 0 0 0 0,-1 0 0 0 0,0 0 0 0 0,0 0 0 0 0,1 0 0 0 0,-1 0 0 0 0,0 1 0 0 0,0-1 0 0 0,0 0 0 0 0,1 0 0 0 0,-1 0 0 0 0,0 1 0 0 0,0-1 0 0 0,0 0 0 0 0,0 0 0 0 0,0 0 0 0 0,1 1 0 0 0,-1-1 0 0 0,0 0 0 0 0,0 0 0 0 0,0 1 0 0 0,0-1 0 0 0,0 0 0 0 0,0 1 0 0 0,0-1 0 0 0,0 0 0 0 0,0 0 0 0 0,0 1 0 0 0,0-1 0 0 0,0 0 0 0 0,0 0 0 0 0,0 1 0 0 0,0-1 0 0 0,0 0 0 0 0,0 1 0 0 0,0-1 0 0 0,7 58 0 0 0,-6-39 0 0 0,1 1 0 0 0,1-1 0 0 0,1 1 0 0 0,9 26 0 0 0,-6-29 0 0 0,-6-11 0 0 0,1 0 0 0 0,0 0 0 0 0,0 0 0 0 0,1-1 0 0 0,0 1 0 0 0,0-1 0 0 0,0 1 0 0 0,1-1 0 0 0,-1 0 0 0 0,8 6 0 0 0,-11-10 23 0 0,1 0-1 0 0,0-1 1 0 0,0 1-1 0 0,0-1 1 0 0,0 1 0 0 0,0-1-1 0 0,0 1 1 0 0,0-1-1 0 0,-1 1 1 0 0,1-1 0 0 0,0 0-1 0 0,0 0 1 0 0,1 0-1 0 0,-1 1 1 0 0,0-1 0 0 0,0 0-1 0 0,0 0 1 0 0,0 0-1 0 0,0-1 1 0 0,0 1 0 0 0,0 0-1 0 0,0 0 1 0 0,0 0-1 0 0,0-1 1 0 0,0 1 0 0 0,0-1-1 0 0,-1 1 1 0 0,1-1-1 0 0,0 1 1 0 0,0-1-1 0 0,0 1 1 0 0,0-1 0 0 0,0 0-1 0 0,3-4 203 0 0,0 1 0 0 0,0 0 1 0 0,-1-1-1 0 0,7-10 0 0 0,-3 3-71 0 0,14-22-802 0 0,-2 0-1 0 0,18-44 1 0 0,-5 8-399 0 0,-23 51-41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41.4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65 3680 0 0,'7'2'18623'0'0,"18"-4"-14235"0"0,19-2-5742 0 0,-29 2 3271 0 0,100-18 200 0 0,61-9-1000 0 0,-119 25-1134 0 0,-9 1-4305 0 0,-38 1-2238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41.7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1 14280 0 0,'9'25'1614'0'0,"-7"-17"-1290"0"0,1-1-1 0 0,0 0 0 0 0,4 8 0 0 0,85 164 6042 0 0,-78-147-6039 0 0,-2 0 1 0 0,-1 2 0 0 0,11 60 0 0 0,-18-69-53 0 0,-1 1-1 0 0,-1 40 0 0 0,-3-39-89 0 0,2-16-47 0 0,-1 0 0 0 0,-1 0 1 0 0,0 0-1 0 0,-1 0 0 0 0,0 0 0 0 0,-7 19 0 0 0,8-27-95 0 0,-2 5 117 0 0,0-1 1 0 0,0 0 0 0 0,-1-1 0 0 0,-6 11 0 0 0,8-16-119 0 0,1 1 0 0 0,0 0 0 0 0,-1-1 0 0 0,0 1 0 0 0,1-1 0 0 0,-1 0 0 0 0,0 1 0 0 0,1-1 0 0 0,-1 0 0 0 0,0 0 0 0 0,0 0 0 0 0,0-1 0 0 0,0 1 0 0 0,0 0 0 0 0,0-1 0 0 0,0 1 0 0 0,-1-1 0 0 0,1 0 0 0 0,0 1 0 0 0,0-1 0 0 0,-3 0 0 0 0,-4-1 32 0 0,0-1 0 0 0,1 0 1 0 0,-1 0-1 0 0,1-1 0 0 0,0 0 0 0 0,-1 0 1 0 0,1 0-1 0 0,0-2 0 0 0,1 1 0 0 0,-1-1 1 0 0,1 0-1 0 0,0 0 0 0 0,-10-10 0 0 0,4 3-39 0 0,1-1-1 0 0,1-1 0 0 0,0 0 1 0 0,1-1-1 0 0,-15-26 0 0 0,23 37-57 0 0,0 0 0 0 0,0 0 0 0 0,1-1 0 0 0,0 1 0 0 0,-1 0 0 0 0,2 0 0 0 0,-1-1 0 0 0,0 1 0 0 0,1-1 0 0 0,0 1 0 0 0,1-8 0 0 0,-1 9-147 0 0,0 1 0 0 0,1-1 1 0 0,-1 1-1 0 0,1 0 0 0 0,0-1 0 0 0,0 1 0 0 0,0 0 0 0 0,0 0 0 0 0,0-1 0 0 0,0 1 0 0 0,1 0 0 0 0,-1 0 0 0 0,1 0 0 0 0,-1 1 0 0 0,1-1 0 0 0,0 0 0 0 0,0 1 0 0 0,0-1 0 0 0,0 1 0 0 0,0-1 0 0 0,0 1 0 0 0,3-2 0 0 0,14-4-2265 0 0,4 2-500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42.1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198 0 8752 0 0,'-43'15'2116'0'0,"26"-9"1309"0"0,-1 0 1 0 0,-25 13-1 0 0,37-15-2411 0 0,0-1 0 0 0,1 1-1 0 0,-11 9 1 0 0,12-8-913 0 0,0-1-1 0 0,0 1 0 0 0,0 0 0 0 0,0 0 0 0 0,-2 6 1 0 0,3-6-11 0 0,1-1 0 0 0,0 1 0 0 0,0 0 0 0 0,0 0 0 0 0,0-1 1 0 0,1 1-1 0 0,0 0 0 0 0,0 0 0 0 0,1 0 0 0 0,-1 0 1 0 0,1 0-1 0 0,0 1 0 0 0,1 5 0 0 0,-1-10-75 0 0,0 0 0 0 0,0 0 0 0 0,0 0-1 0 0,0-1 1 0 0,0 1 0 0 0,1 0 0 0 0,-1 0-1 0 0,0 0 1 0 0,1 0 0 0 0,-1 0 0 0 0,0-1 0 0 0,1 1-1 0 0,-1 0 1 0 0,1 0 0 0 0,-1-1 0 0 0,1 1 0 0 0,0 0-1 0 0,-1-1 1 0 0,1 1 0 0 0,0 0 0 0 0,-1-1-1 0 0,1 1 1 0 0,0-1 0 0 0,0 1 0 0 0,-1-1 0 0 0,1 1-1 0 0,0-1 1 0 0,0 0 0 0 0,0 1 0 0 0,0-1 0 0 0,0 0-1 0 0,-1 0 1 0 0,1 0 0 0 0,0 0 0 0 0,2 0-1 0 0,-1 0 18 0 0,0 0-1 0 0,0 0 0 0 0,0-1 1 0 0,-1 1-1 0 0,1-1 0 0 0,0 0 1 0 0,0 1-1 0 0,0-1 0 0 0,0 0 1 0 0,-1 0-1 0 0,1 0 0 0 0,0 0 1 0 0,-1-1-1 0 0,1 1 0 0 0,1-2 0 0 0,63-77 1475 0 0,-47 56-824 0 0,-18 22-625 0 0,0 1-1 0 0,0 0 1 0 0,0 0-1 0 0,0 0 1 0 0,0 0-1 0 0,0 1 1 0 0,0-1-1 0 0,0 0 0 0 0,0 0 1 0 0,0 1-1 0 0,1-1 1 0 0,-1 0-1 0 0,0 1 1 0 0,1-1-1 0 0,-1 1 1 0 0,0 0-1 0 0,1-1 0 0 0,-1 1 1 0 0,0 0-1 0 0,3 0 1 0 0,-1 0-31 0 0,-1 1 1 0 0,1-1-1 0 0,-1 1 1 0 0,1 0-1 0 0,-1-1 1 0 0,1 1-1 0 0,-1 0 1 0 0,0 0 0 0 0,0 1-1 0 0,4 2 1 0 0,0 0-16 0 0,-1 1 0 0 0,1-1 1 0 0,-1 1-1 0 0,-1 1 0 0 0,1-1 1 0 0,-1 1-1 0 0,6 8 0 0 0,7 18 50 0 0,22 61 0 0 0,-33-84-957 0 0,-6-9 809 0 0,1 0 0 0 0,-1 1 0 0 0,0-1-1 0 0,0 0 1 0 0,0 0 0 0 0,1 0 0 0 0,-1 0-1 0 0,0 0 1 0 0,0 0 0 0 0,0 0 0 0 0,1-1-1 0 0,-1 1 1 0 0,0 0 0 0 0,0 0 0 0 0,0 0 0 0 0,1 0-1 0 0,-1 0 1 0 0,0 0 0 0 0,0 0 0 0 0,0 0-1 0 0,0 0 1 0 0,1-1 0 0 0,-1 1 0 0 0,0 0 0 0 0,0 0-1 0 0,0 0 1 0 0,0 0 0 0 0,0-1 0 0 0,1 1-1 0 0,7-20-9259 0 0,-3 6 1097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42.5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1 110 16352 0 0,'0'0'1483'0'0,"8"-19"6179"0"0,-8 19-7387 0 0,0 0-1 0 0,1 0 1 0 0,0 0 0 0 0,10 4 2230 0 0,-8-3-2399 0 0,-1 1-1 0 0,0-1 1 0 0,0 1-1 0 0,0 0 0 0 0,0 0 1 0 0,0 0-1 0 0,0 0 0 0 0,2 3 1 0 0,1 5 109 0 0,0 1 1 0 0,-1-1-1 0 0,4 18 0 0 0,3 7 105 0 0,-8-26-311 0 0,-2-4 6 0 0,0 0 1 0 0,1-1-1 0 0,0 1 0 0 0,3 5 0 0 0,-5-9-13 0 0,0-1 0 0 0,0 1 0 0 0,0-1 0 0 0,1 0 0 0 0,-1 1 0 0 0,0-1 0 0 0,1 1 0 0 0,-1-1 0 0 0,0 0 0 0 0,1 1 0 0 0,-1-1 0 0 0,0 0 0 0 0,1 1 0 0 0,-1-1 0 0 0,1 0-1 0 0,-1 0 1 0 0,0 1 0 0 0,1-1 0 0 0,-1 0 0 0 0,1 0 0 0 0,-1 0 0 0 0,1 0 0 0 0,-1 0 0 0 0,1 1 0 0 0,-1-1 0 0 0,1 0 0 0 0,-1 0 0 0 0,1 0 0 0 0,-1 0 0 0 0,1 0 0 0 0,-1-1 0 0 0,1 1 0 0 0,-1 0 0 0 0,1 0 0 0 0,-1 0-1 0 0,1 0 1 0 0,-1 0 0 0 0,0-1 0 0 0,1 1 0 0 0,-1 0 0 0 0,1 0 0 0 0,-1-1 0 0 0,1 1 0 0 0,-1 0 0 0 0,0-1 0 0 0,1 1 0 0 0,-1 0 0 0 0,0-1 0 0 0,1 1 0 0 0,-1-1 0 0 0,0 0 0 0 0,9-10 83 0 0,0-1 0 0 0,-1-1 0 0 0,-1 1 1 0 0,0-2-1 0 0,-1 1 0 0 0,6-17 1 0 0,-3 8-415 0 0,14-25 0 0 0,-19 40-318 0 0,0 0-1 0 0,1 1 1 0 0,-1 0 0 0 0,1 0 0 0 0,1 0 0 0 0,-1 0-1 0 0,11-7 1 0 0,-6 5-1523 0 0,-1 0-64 0 0</inkml:trace>
  <inkml:trace contextRef="#ctx0" brushRef="#br0" timeOffset="1">521 68 3224 0 0,'-6'0'288'0'0,"-29"12"14647"0"0,3 7-7892 0 0,26-15-6800 0 0,1 1 1 0 0,0 0-1 0 0,0 0 1 0 0,0 0 0 0 0,1 0-1 0 0,0 0 1 0 0,0 1-1 0 0,0 0 1 0 0,1 0-1 0 0,-1 0 1 0 0,1 0-1 0 0,1 1 1 0 0,-1-1 0 0 0,-1 9-1 0 0,3-10-164 0 0,-3 12 141 0 0,-4 34 0 0 0,8-47-205 0 0,-1 0 0 0 0,1 0-1 0 0,1 0 1 0 0,-1 0-1 0 0,0 0 1 0 0,1 0 0 0 0,0 0-1 0 0,0 0 1 0 0,0 0 0 0 0,0 0-1 0 0,1-1 1 0 0,-1 1-1 0 0,1 0 1 0 0,3 4 0 0 0,-4-7-9 0 0,0 0 0 0 0,0 0 0 0 0,0 0 0 0 0,-1 0 0 0 0,1-1 0 0 0,0 1 0 0 0,0 0 0 0 0,1-1 0 0 0,-1 1 0 0 0,0 0 1 0 0,0-1-1 0 0,0 1 0 0 0,0-1 0 0 0,0 0 0 0 0,1 1 0 0 0,-1-1 0 0 0,0 0 0 0 0,0 0 0 0 0,0 0 0 0 0,1 0 0 0 0,-1 0 0 0 0,0 0 0 0 0,0 0 0 0 0,1 0 0 0 0,-1 0 1 0 0,0-1-1 0 0,0 1 0 0 0,0 0 0 0 0,1-1 0 0 0,-1 1 0 0 0,0-1 0 0 0,0 0 0 0 0,0 1 0 0 0,0-1 0 0 0,0 0 0 0 0,1-1 0 0 0,5-2 15 0 0,-1-2-1 0 0,-1 1 1 0 0,1-1 0 0 0,6-7-1 0 0,-12 12-19 0 0,45-62 42 0 0,-35 48 172 0 0,0 1 0 0 0,0 0 0 0 0,2 0 0 0 0,20-20 0 0 0,-32 34-204 0 0,0 0-1 0 0,0 0 0 0 0,0 0 1 0 0,1 0-1 0 0,-1 0 0 0 0,0 0 1 0 0,0 0-1 0 0,0 0 0 0 0,0 0 1 0 0,1 0-1 0 0,-1 0 1 0 0,0 0-1 0 0,0 0 0 0 0,0 0 1 0 0,0 0-1 0 0,1 0 0 0 0,-1 0 1 0 0,0 0-1 0 0,0 0 0 0 0,0 0 1 0 0,1 0-1 0 0,-1 0 0 0 0,0 0 1 0 0,0 0-1 0 0,0 1 0 0 0,0-1 1 0 0,0 0-1 0 0,1 0 0 0 0,-1 0 1 0 0,0 0-1 0 0,0 0 0 0 0,0 0 1 0 0,0 0-1 0 0,0 1 0 0 0,0-1 1 0 0,0 0-1 0 0,1 0 0 0 0,-1 0 1 0 0,0 0-1 0 0,0 1 0 0 0,0-1 1 0 0,3 7-45 0 0,-3-7 48 0 0,3 13 22 0 0,0 0 0 0 0,-1 1 0 0 0,0-1 0 0 0,-1 1 0 0 0,-1 19 0 0 0,1 3 12 0 0,7 55-3639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7.7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 13104 0 0,'0'0'1185'0'0,"6"-14"8843"0"0,-4 18-9871 0 0,0 0 0 0 0,-1 1 0 0 0,1-1 0 0 0,-1 1 0 0 0,0-1 1 0 0,0 1-1 0 0,-1 0 0 0 0,1-1 0 0 0,-1 1 0 0 0,-1 8 0 0 0,1 4-4 0 0,1 48-186 0 0,0-28-1607 0 0,6 57 1 0 0,-3-79-4034 0 0,1-4-1748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8.1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58 5528 0 0,'-3'-21'488'0'0,"0"14"-392"0"0,1 0-96 0 0,-9-16 16503 0 0,8 28-16503 0 0,3 6-1400 0 0,-4 1-328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1.xml"/><Relationship Id="rId3" Type="http://schemas.openxmlformats.org/officeDocument/2006/relationships/image" Target="../media/image131.png"/><Relationship Id="rId7" Type="http://schemas.openxmlformats.org/officeDocument/2006/relationships/image" Target="../media/image133.png"/><Relationship Id="rId2" Type="http://schemas.openxmlformats.org/officeDocument/2006/relationships/customXml" Target="../ink/ink1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0.xml"/><Relationship Id="rId11" Type="http://schemas.openxmlformats.org/officeDocument/2006/relationships/image" Target="../media/image135.png"/><Relationship Id="rId5" Type="http://schemas.openxmlformats.org/officeDocument/2006/relationships/image" Target="../media/image132.png"/><Relationship Id="rId10" Type="http://schemas.openxmlformats.org/officeDocument/2006/relationships/customXml" Target="../ink/ink152.xml"/><Relationship Id="rId4" Type="http://schemas.openxmlformats.org/officeDocument/2006/relationships/customXml" Target="../ink/ink149.xml"/><Relationship Id="rId9" Type="http://schemas.openxmlformats.org/officeDocument/2006/relationships/image" Target="../media/image1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6.xml"/><Relationship Id="rId13" Type="http://schemas.openxmlformats.org/officeDocument/2006/relationships/image" Target="../media/image610.png"/><Relationship Id="rId3" Type="http://schemas.openxmlformats.org/officeDocument/2006/relationships/image" Target="../media/image560.png"/><Relationship Id="rId7" Type="http://schemas.openxmlformats.org/officeDocument/2006/relationships/image" Target="../media/image580.png"/><Relationship Id="rId12" Type="http://schemas.openxmlformats.org/officeDocument/2006/relationships/customXml" Target="../ink/ink78.xml"/><Relationship Id="rId2" Type="http://schemas.openxmlformats.org/officeDocument/2006/relationships/customXml" Target="../ink/ink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5.xml"/><Relationship Id="rId11" Type="http://schemas.openxmlformats.org/officeDocument/2006/relationships/image" Target="../media/image600.png"/><Relationship Id="rId5" Type="http://schemas.openxmlformats.org/officeDocument/2006/relationships/image" Target="../media/image570.png"/><Relationship Id="rId15" Type="http://schemas.openxmlformats.org/officeDocument/2006/relationships/image" Target="../media/image620.png"/><Relationship Id="rId10" Type="http://schemas.openxmlformats.org/officeDocument/2006/relationships/customXml" Target="../ink/ink77.xml"/><Relationship Id="rId4" Type="http://schemas.openxmlformats.org/officeDocument/2006/relationships/customXml" Target="../ink/ink74.xml"/><Relationship Id="rId9" Type="http://schemas.openxmlformats.org/officeDocument/2006/relationships/image" Target="../media/image590.png"/><Relationship Id="rId14" Type="http://schemas.openxmlformats.org/officeDocument/2006/relationships/customXml" Target="../ink/ink79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0.png"/><Relationship Id="rId21" Type="http://schemas.openxmlformats.org/officeDocument/2006/relationships/image" Target="../media/image720.png"/><Relationship Id="rId42" Type="http://schemas.openxmlformats.org/officeDocument/2006/relationships/customXml" Target="../ink/ink100.xml"/><Relationship Id="rId63" Type="http://schemas.openxmlformats.org/officeDocument/2006/relationships/image" Target="../media/image93.png"/><Relationship Id="rId84" Type="http://schemas.openxmlformats.org/officeDocument/2006/relationships/customXml" Target="../ink/ink121.xml"/><Relationship Id="rId16" Type="http://schemas.openxmlformats.org/officeDocument/2006/relationships/customXml" Target="../ink/ink87.xml"/><Relationship Id="rId107" Type="http://schemas.openxmlformats.org/officeDocument/2006/relationships/image" Target="../media/image115.png"/><Relationship Id="rId11" Type="http://schemas.openxmlformats.org/officeDocument/2006/relationships/image" Target="../media/image670.png"/><Relationship Id="rId32" Type="http://schemas.openxmlformats.org/officeDocument/2006/relationships/customXml" Target="../ink/ink95.xml"/><Relationship Id="rId37" Type="http://schemas.openxmlformats.org/officeDocument/2006/relationships/image" Target="../media/image80.png"/><Relationship Id="rId53" Type="http://schemas.openxmlformats.org/officeDocument/2006/relationships/image" Target="../media/image88.png"/><Relationship Id="rId58" Type="http://schemas.openxmlformats.org/officeDocument/2006/relationships/customXml" Target="../ink/ink108.xml"/><Relationship Id="rId74" Type="http://schemas.openxmlformats.org/officeDocument/2006/relationships/customXml" Target="../ink/ink116.xml"/><Relationship Id="rId79" Type="http://schemas.openxmlformats.org/officeDocument/2006/relationships/image" Target="../media/image101.png"/><Relationship Id="rId102" Type="http://schemas.openxmlformats.org/officeDocument/2006/relationships/customXml" Target="../ink/ink130.xml"/><Relationship Id="rId123" Type="http://schemas.openxmlformats.org/officeDocument/2006/relationships/image" Target="../media/image123.png"/><Relationship Id="rId128" Type="http://schemas.openxmlformats.org/officeDocument/2006/relationships/customXml" Target="../ink/ink143.xml"/><Relationship Id="rId5" Type="http://schemas.openxmlformats.org/officeDocument/2006/relationships/image" Target="../media/image640.png"/><Relationship Id="rId90" Type="http://schemas.openxmlformats.org/officeDocument/2006/relationships/customXml" Target="../ink/ink124.xml"/><Relationship Id="rId95" Type="http://schemas.openxmlformats.org/officeDocument/2006/relationships/image" Target="../media/image109.png"/><Relationship Id="rId22" Type="http://schemas.openxmlformats.org/officeDocument/2006/relationships/customXml" Target="../ink/ink90.xml"/><Relationship Id="rId27" Type="http://schemas.openxmlformats.org/officeDocument/2006/relationships/image" Target="../media/image75.png"/><Relationship Id="rId43" Type="http://schemas.openxmlformats.org/officeDocument/2006/relationships/image" Target="../media/image83.png"/><Relationship Id="rId48" Type="http://schemas.openxmlformats.org/officeDocument/2006/relationships/customXml" Target="../ink/ink103.xml"/><Relationship Id="rId64" Type="http://schemas.openxmlformats.org/officeDocument/2006/relationships/customXml" Target="../ink/ink111.xml"/><Relationship Id="rId69" Type="http://schemas.openxmlformats.org/officeDocument/2006/relationships/image" Target="../media/image96.png"/><Relationship Id="rId113" Type="http://schemas.openxmlformats.org/officeDocument/2006/relationships/image" Target="../media/image118.png"/><Relationship Id="rId118" Type="http://schemas.openxmlformats.org/officeDocument/2006/relationships/customXml" Target="../ink/ink138.xml"/><Relationship Id="rId80" Type="http://schemas.openxmlformats.org/officeDocument/2006/relationships/customXml" Target="../ink/ink119.xml"/><Relationship Id="rId85" Type="http://schemas.openxmlformats.org/officeDocument/2006/relationships/image" Target="../media/image104.png"/><Relationship Id="rId12" Type="http://schemas.openxmlformats.org/officeDocument/2006/relationships/customXml" Target="../ink/ink85.xml"/><Relationship Id="rId17" Type="http://schemas.openxmlformats.org/officeDocument/2006/relationships/image" Target="../media/image700.png"/><Relationship Id="rId33" Type="http://schemas.openxmlformats.org/officeDocument/2006/relationships/image" Target="../media/image78.png"/><Relationship Id="rId38" Type="http://schemas.openxmlformats.org/officeDocument/2006/relationships/customXml" Target="../ink/ink98.xml"/><Relationship Id="rId59" Type="http://schemas.openxmlformats.org/officeDocument/2006/relationships/image" Target="../media/image91.png"/><Relationship Id="rId103" Type="http://schemas.openxmlformats.org/officeDocument/2006/relationships/image" Target="../media/image113.png"/><Relationship Id="rId108" Type="http://schemas.openxmlformats.org/officeDocument/2006/relationships/customXml" Target="../ink/ink133.xml"/><Relationship Id="rId124" Type="http://schemas.openxmlformats.org/officeDocument/2006/relationships/customXml" Target="../ink/ink141.xml"/><Relationship Id="rId129" Type="http://schemas.openxmlformats.org/officeDocument/2006/relationships/image" Target="../media/image126.png"/><Relationship Id="rId54" Type="http://schemas.openxmlformats.org/officeDocument/2006/relationships/customXml" Target="../ink/ink106.xml"/><Relationship Id="rId70" Type="http://schemas.openxmlformats.org/officeDocument/2006/relationships/customXml" Target="../ink/ink114.xml"/><Relationship Id="rId75" Type="http://schemas.openxmlformats.org/officeDocument/2006/relationships/image" Target="../media/image99.png"/><Relationship Id="rId91" Type="http://schemas.openxmlformats.org/officeDocument/2006/relationships/image" Target="../media/image107.png"/><Relationship Id="rId96" Type="http://schemas.openxmlformats.org/officeDocument/2006/relationships/customXml" Target="../ink/ink1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.xml"/><Relationship Id="rId23" Type="http://schemas.openxmlformats.org/officeDocument/2006/relationships/image" Target="../media/image73.png"/><Relationship Id="rId28" Type="http://schemas.openxmlformats.org/officeDocument/2006/relationships/customXml" Target="../ink/ink93.xml"/><Relationship Id="rId49" Type="http://schemas.openxmlformats.org/officeDocument/2006/relationships/image" Target="../media/image86.png"/><Relationship Id="rId114" Type="http://schemas.openxmlformats.org/officeDocument/2006/relationships/customXml" Target="../ink/ink136.xml"/><Relationship Id="rId119" Type="http://schemas.openxmlformats.org/officeDocument/2006/relationships/image" Target="../media/image121.png"/><Relationship Id="rId44" Type="http://schemas.openxmlformats.org/officeDocument/2006/relationships/customXml" Target="../ink/ink101.xml"/><Relationship Id="rId60" Type="http://schemas.openxmlformats.org/officeDocument/2006/relationships/customXml" Target="../ink/ink109.xml"/><Relationship Id="rId65" Type="http://schemas.openxmlformats.org/officeDocument/2006/relationships/image" Target="../media/image94.png"/><Relationship Id="rId81" Type="http://schemas.openxmlformats.org/officeDocument/2006/relationships/image" Target="../media/image102.png"/><Relationship Id="rId86" Type="http://schemas.openxmlformats.org/officeDocument/2006/relationships/customXml" Target="../ink/ink122.xml"/><Relationship Id="rId130" Type="http://schemas.openxmlformats.org/officeDocument/2006/relationships/customXml" Target="../ink/ink144.xml"/><Relationship Id="rId13" Type="http://schemas.openxmlformats.org/officeDocument/2006/relationships/image" Target="../media/image680.png"/><Relationship Id="rId18" Type="http://schemas.openxmlformats.org/officeDocument/2006/relationships/customXml" Target="../ink/ink88.xml"/><Relationship Id="rId39" Type="http://schemas.openxmlformats.org/officeDocument/2006/relationships/image" Target="../media/image81.png"/><Relationship Id="rId109" Type="http://schemas.openxmlformats.org/officeDocument/2006/relationships/image" Target="../media/image116.png"/><Relationship Id="rId34" Type="http://schemas.openxmlformats.org/officeDocument/2006/relationships/customXml" Target="../ink/ink96.xml"/><Relationship Id="rId50" Type="http://schemas.openxmlformats.org/officeDocument/2006/relationships/customXml" Target="../ink/ink104.xml"/><Relationship Id="rId55" Type="http://schemas.openxmlformats.org/officeDocument/2006/relationships/image" Target="../media/image89.png"/><Relationship Id="rId76" Type="http://schemas.openxmlformats.org/officeDocument/2006/relationships/customXml" Target="../ink/ink117.xml"/><Relationship Id="rId97" Type="http://schemas.openxmlformats.org/officeDocument/2006/relationships/image" Target="../media/image110.png"/><Relationship Id="rId104" Type="http://schemas.openxmlformats.org/officeDocument/2006/relationships/customXml" Target="../ink/ink131.xml"/><Relationship Id="rId120" Type="http://schemas.openxmlformats.org/officeDocument/2006/relationships/customXml" Target="../ink/ink139.xml"/><Relationship Id="rId125" Type="http://schemas.openxmlformats.org/officeDocument/2006/relationships/image" Target="../media/image124.png"/><Relationship Id="rId7" Type="http://schemas.openxmlformats.org/officeDocument/2006/relationships/image" Target="../media/image650.png"/><Relationship Id="rId71" Type="http://schemas.openxmlformats.org/officeDocument/2006/relationships/image" Target="../media/image97.png"/><Relationship Id="rId92" Type="http://schemas.openxmlformats.org/officeDocument/2006/relationships/customXml" Target="../ink/ink125.xml"/><Relationship Id="rId2" Type="http://schemas.openxmlformats.org/officeDocument/2006/relationships/customXml" Target="../ink/ink80.xml"/><Relationship Id="rId29" Type="http://schemas.openxmlformats.org/officeDocument/2006/relationships/image" Target="../media/image76.png"/><Relationship Id="rId24" Type="http://schemas.openxmlformats.org/officeDocument/2006/relationships/customXml" Target="../ink/ink91.xml"/><Relationship Id="rId40" Type="http://schemas.openxmlformats.org/officeDocument/2006/relationships/customXml" Target="../ink/ink99.xml"/><Relationship Id="rId45" Type="http://schemas.openxmlformats.org/officeDocument/2006/relationships/image" Target="../media/image84.png"/><Relationship Id="rId66" Type="http://schemas.openxmlformats.org/officeDocument/2006/relationships/customXml" Target="../ink/ink112.xml"/><Relationship Id="rId87" Type="http://schemas.openxmlformats.org/officeDocument/2006/relationships/image" Target="../media/image105.png"/><Relationship Id="rId110" Type="http://schemas.openxmlformats.org/officeDocument/2006/relationships/customXml" Target="../ink/ink134.xml"/><Relationship Id="rId115" Type="http://schemas.openxmlformats.org/officeDocument/2006/relationships/image" Target="../media/image119.png"/><Relationship Id="rId131" Type="http://schemas.openxmlformats.org/officeDocument/2006/relationships/image" Target="../media/image127.png"/><Relationship Id="rId61" Type="http://schemas.openxmlformats.org/officeDocument/2006/relationships/image" Target="../media/image92.png"/><Relationship Id="rId82" Type="http://schemas.openxmlformats.org/officeDocument/2006/relationships/customXml" Target="../ink/ink120.xml"/><Relationship Id="rId19" Type="http://schemas.openxmlformats.org/officeDocument/2006/relationships/image" Target="../media/image710.png"/><Relationship Id="rId14" Type="http://schemas.openxmlformats.org/officeDocument/2006/relationships/customXml" Target="../ink/ink86.xml"/><Relationship Id="rId30" Type="http://schemas.openxmlformats.org/officeDocument/2006/relationships/customXml" Target="../ink/ink94.xml"/><Relationship Id="rId35" Type="http://schemas.openxmlformats.org/officeDocument/2006/relationships/image" Target="../media/image79.png"/><Relationship Id="rId56" Type="http://schemas.openxmlformats.org/officeDocument/2006/relationships/customXml" Target="../ink/ink107.xml"/><Relationship Id="rId77" Type="http://schemas.openxmlformats.org/officeDocument/2006/relationships/image" Target="../media/image100.png"/><Relationship Id="rId100" Type="http://schemas.openxmlformats.org/officeDocument/2006/relationships/customXml" Target="../ink/ink129.xml"/><Relationship Id="rId105" Type="http://schemas.openxmlformats.org/officeDocument/2006/relationships/image" Target="../media/image114.png"/><Relationship Id="rId126" Type="http://schemas.openxmlformats.org/officeDocument/2006/relationships/customXml" Target="../ink/ink142.xml"/><Relationship Id="rId8" Type="http://schemas.openxmlformats.org/officeDocument/2006/relationships/customXml" Target="../ink/ink83.xml"/><Relationship Id="rId51" Type="http://schemas.openxmlformats.org/officeDocument/2006/relationships/image" Target="../media/image87.png"/><Relationship Id="rId72" Type="http://schemas.openxmlformats.org/officeDocument/2006/relationships/customXml" Target="../ink/ink115.xml"/><Relationship Id="rId93" Type="http://schemas.openxmlformats.org/officeDocument/2006/relationships/image" Target="../media/image108.png"/><Relationship Id="rId98" Type="http://schemas.openxmlformats.org/officeDocument/2006/relationships/customXml" Target="../ink/ink128.xml"/><Relationship Id="rId121" Type="http://schemas.openxmlformats.org/officeDocument/2006/relationships/image" Target="../media/image122.png"/><Relationship Id="rId3" Type="http://schemas.openxmlformats.org/officeDocument/2006/relationships/image" Target="../media/image630.png"/><Relationship Id="rId25" Type="http://schemas.openxmlformats.org/officeDocument/2006/relationships/image" Target="../media/image74.png"/><Relationship Id="rId46" Type="http://schemas.openxmlformats.org/officeDocument/2006/relationships/customXml" Target="../ink/ink102.xml"/><Relationship Id="rId67" Type="http://schemas.openxmlformats.org/officeDocument/2006/relationships/image" Target="../media/image95.png"/><Relationship Id="rId116" Type="http://schemas.openxmlformats.org/officeDocument/2006/relationships/customXml" Target="../ink/ink137.xml"/><Relationship Id="rId20" Type="http://schemas.openxmlformats.org/officeDocument/2006/relationships/customXml" Target="../ink/ink89.xml"/><Relationship Id="rId41" Type="http://schemas.openxmlformats.org/officeDocument/2006/relationships/image" Target="../media/image82.png"/><Relationship Id="rId62" Type="http://schemas.openxmlformats.org/officeDocument/2006/relationships/customXml" Target="../ink/ink110.xml"/><Relationship Id="rId83" Type="http://schemas.openxmlformats.org/officeDocument/2006/relationships/image" Target="../media/image103.png"/><Relationship Id="rId88" Type="http://schemas.openxmlformats.org/officeDocument/2006/relationships/customXml" Target="../ink/ink123.xml"/><Relationship Id="rId111" Type="http://schemas.openxmlformats.org/officeDocument/2006/relationships/image" Target="../media/image117.png"/><Relationship Id="rId132" Type="http://schemas.openxmlformats.org/officeDocument/2006/relationships/customXml" Target="../ink/ink145.xml"/><Relationship Id="rId15" Type="http://schemas.openxmlformats.org/officeDocument/2006/relationships/image" Target="../media/image690.png"/><Relationship Id="rId36" Type="http://schemas.openxmlformats.org/officeDocument/2006/relationships/customXml" Target="../ink/ink97.xml"/><Relationship Id="rId57" Type="http://schemas.openxmlformats.org/officeDocument/2006/relationships/image" Target="../media/image90.png"/><Relationship Id="rId106" Type="http://schemas.openxmlformats.org/officeDocument/2006/relationships/customXml" Target="../ink/ink132.xml"/><Relationship Id="rId127" Type="http://schemas.openxmlformats.org/officeDocument/2006/relationships/image" Target="../media/image125.png"/><Relationship Id="rId10" Type="http://schemas.openxmlformats.org/officeDocument/2006/relationships/customXml" Target="../ink/ink84.xml"/><Relationship Id="rId31" Type="http://schemas.openxmlformats.org/officeDocument/2006/relationships/image" Target="../media/image77.png"/><Relationship Id="rId52" Type="http://schemas.openxmlformats.org/officeDocument/2006/relationships/customXml" Target="../ink/ink105.xml"/><Relationship Id="rId73" Type="http://schemas.openxmlformats.org/officeDocument/2006/relationships/image" Target="../media/image98.png"/><Relationship Id="rId78" Type="http://schemas.openxmlformats.org/officeDocument/2006/relationships/customXml" Target="../ink/ink118.xml"/><Relationship Id="rId94" Type="http://schemas.openxmlformats.org/officeDocument/2006/relationships/customXml" Target="../ink/ink126.xml"/><Relationship Id="rId99" Type="http://schemas.openxmlformats.org/officeDocument/2006/relationships/image" Target="../media/image111.png"/><Relationship Id="rId101" Type="http://schemas.openxmlformats.org/officeDocument/2006/relationships/image" Target="../media/image112.png"/><Relationship Id="rId122" Type="http://schemas.openxmlformats.org/officeDocument/2006/relationships/customXml" Target="../ink/ink140.xml"/><Relationship Id="rId4" Type="http://schemas.openxmlformats.org/officeDocument/2006/relationships/customXml" Target="../ink/ink81.xml"/><Relationship Id="rId9" Type="http://schemas.openxmlformats.org/officeDocument/2006/relationships/image" Target="../media/image660.png"/><Relationship Id="rId26" Type="http://schemas.openxmlformats.org/officeDocument/2006/relationships/customXml" Target="../ink/ink92.xml"/><Relationship Id="rId47" Type="http://schemas.openxmlformats.org/officeDocument/2006/relationships/image" Target="../media/image85.png"/><Relationship Id="rId68" Type="http://schemas.openxmlformats.org/officeDocument/2006/relationships/customXml" Target="../ink/ink113.xml"/><Relationship Id="rId89" Type="http://schemas.openxmlformats.org/officeDocument/2006/relationships/image" Target="../media/image106.png"/><Relationship Id="rId112" Type="http://schemas.openxmlformats.org/officeDocument/2006/relationships/customXml" Target="../ink/ink135.xml"/><Relationship Id="rId133" Type="http://schemas.openxmlformats.org/officeDocument/2006/relationships/image" Target="../media/image1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customXml" Target="../ink/ink1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customXml" Target="../ink/ink1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10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0E14-C087-48B5-9C48-3E4F6060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 (Diagrams)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2263-1264-4456-8DBA-58AD43FD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we introduce a new Java feature:</a:t>
            </a:r>
          </a:p>
          <a:p>
            <a:pPr lvl="1"/>
            <a:r>
              <a:rPr lang="en-US" dirty="0"/>
              <a:t>We write some Java code</a:t>
            </a:r>
          </a:p>
          <a:p>
            <a:pPr lvl="1"/>
            <a:r>
              <a:rPr lang="en-US" dirty="0"/>
              <a:t>We also draw pictures – memory models (memory diagrams)</a:t>
            </a:r>
          </a:p>
          <a:p>
            <a:pPr lvl="2"/>
            <a:r>
              <a:rPr lang="en-US" dirty="0"/>
              <a:t>To understand what happened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7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41D8-89DE-452A-A543-030BEC6E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EDCBB-B22C-412D-B137-1095F3557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new….</a:t>
            </a:r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175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B8A2-0CA4-4F55-B51F-B7D81E38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22F8-D595-4367-9282-D74A6BE8A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statement to print to the console/terminal: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(“Hello!”);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4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FE96-96E2-499E-B4DE-42631AD1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2268-3F64-46B1-B87B-362C07631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/>
              <a:t>A modifier on methods</a:t>
            </a:r>
          </a:p>
          <a:p>
            <a:pPr lvl="1"/>
            <a:r>
              <a:rPr lang="en-US" dirty="0"/>
              <a:t>A class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2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B718-417A-451F-A4BE-90CDC905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BCDB6-454C-43CC-8566-CA552797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run a Java program:</a:t>
            </a:r>
          </a:p>
          <a:p>
            <a:pPr lvl="1">
              <a:spcBef>
                <a:spcPts val="0"/>
              </a:spcBef>
            </a:pPr>
            <a:r>
              <a:rPr 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javac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 ClassName.java</a:t>
            </a:r>
          </a:p>
          <a:p>
            <a:pPr lvl="2"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To compile it</a:t>
            </a:r>
          </a:p>
          <a:p>
            <a:pPr lvl="1"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ava </a:t>
            </a:r>
            <a:r>
              <a:rPr lang="en-US" sz="1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ClassName</a:t>
            </a:r>
            <a:endParaRPr lang="en-US" sz="1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run it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java does when we run a program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looks for a method with exactly this signature for main()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expects there to be a string array of arguments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that method has to be defined on the class we give the java command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B2CCFB5-4640-4813-9E7E-86E003BD5605}"/>
              </a:ext>
            </a:extLst>
          </p:cNvPr>
          <p:cNvGrpSpPr/>
          <p:nvPr/>
        </p:nvGrpSpPr>
        <p:grpSpPr>
          <a:xfrm>
            <a:off x="97489" y="4384699"/>
            <a:ext cx="796320" cy="689760"/>
            <a:chOff x="97489" y="4384699"/>
            <a:chExt cx="796320" cy="68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F19C56C-C6E7-4B56-BD77-13767E324AAF}"/>
                    </a:ext>
                  </a:extLst>
                </p14:cNvPr>
                <p14:cNvContentPartPr/>
                <p14:nvPr/>
              </p14:nvContentPartPr>
              <p14:xfrm>
                <a:off x="219889" y="4734619"/>
                <a:ext cx="95400" cy="215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F19C56C-C6E7-4B56-BD77-13767E324AA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1249" y="4725619"/>
                  <a:ext cx="1130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174EB1C-D070-4A27-93FB-2CB8A5078794}"/>
                    </a:ext>
                  </a:extLst>
                </p14:cNvPr>
                <p14:cNvContentPartPr/>
                <p14:nvPr/>
              </p14:nvContentPartPr>
              <p14:xfrm>
                <a:off x="374689" y="4650379"/>
                <a:ext cx="132480" cy="297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174EB1C-D070-4A27-93FB-2CB8A507879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6049" y="4641739"/>
                  <a:ext cx="1501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CD583B2-A120-4DCB-B91A-8D0B5821B49A}"/>
                    </a:ext>
                  </a:extLst>
                </p14:cNvPr>
                <p14:cNvContentPartPr/>
                <p14:nvPr/>
              </p14:nvContentPartPr>
              <p14:xfrm>
                <a:off x="542089" y="4797259"/>
                <a:ext cx="93600" cy="88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CD583B2-A120-4DCB-B91A-8D0B5821B4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3449" y="4788259"/>
                  <a:ext cx="1112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02EBB71-B887-4DFC-B3A2-3D9A8237FAA7}"/>
                    </a:ext>
                  </a:extLst>
                </p14:cNvPr>
                <p14:cNvContentPartPr/>
                <p14:nvPr/>
              </p14:nvContentPartPr>
              <p14:xfrm>
                <a:off x="654049" y="4777459"/>
                <a:ext cx="84240" cy="181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02EBB71-B887-4DFC-B3A2-3D9A8237FA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5409" y="4768459"/>
                  <a:ext cx="1018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34DD61D-9307-4355-A7D0-0AB1BB09B88F}"/>
                    </a:ext>
                  </a:extLst>
                </p14:cNvPr>
                <p14:cNvContentPartPr/>
                <p14:nvPr/>
              </p14:nvContentPartPr>
              <p14:xfrm>
                <a:off x="97489" y="4384699"/>
                <a:ext cx="796320" cy="68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34DD61D-9307-4355-A7D0-0AB1BB09B8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489" y="4376059"/>
                  <a:ext cx="813960" cy="70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1999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5FEF-135B-4FDB-9C1A-D63F1742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A9F6-9FFD-4CC5-B3E6-A7EDA6D4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lvl="1"/>
            <a:r>
              <a:rPr lang="en-US" dirty="0" err="1"/>
              <a:t>args</a:t>
            </a:r>
            <a:r>
              <a:rPr lang="en-US" dirty="0"/>
              <a:t> is a reference to an array of Strings</a:t>
            </a:r>
          </a:p>
          <a:p>
            <a:pPr lvl="1"/>
            <a:r>
              <a:rPr lang="en-US" dirty="0"/>
              <a:t>We can use array access to get to the contents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1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3DB1-7188-40A6-8D42-60E2334D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F8CE-AD10-4B5E-B41E-F4BEBC6D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8580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We’ve seen before that we can create variables by writing what looks like a field definition</a:t>
            </a:r>
          </a:p>
          <a:p>
            <a:pPr lvl="1"/>
            <a:r>
              <a:rPr lang="en-US" dirty="0"/>
              <a:t>It’s the same syntax</a:t>
            </a:r>
          </a:p>
          <a:p>
            <a:r>
              <a:rPr lang="en-US" dirty="0"/>
              <a:t>Variable definitions inside a method (like main):</a:t>
            </a:r>
          </a:p>
          <a:p>
            <a:pPr lvl="1"/>
            <a:r>
              <a:rPr lang="en-US" dirty="0"/>
              <a:t>int x = 10;</a:t>
            </a:r>
          </a:p>
          <a:p>
            <a:pPr lvl="1"/>
            <a:r>
              <a:rPr lang="en-US" dirty="0"/>
              <a:t>int y = x + 5;</a:t>
            </a:r>
          </a:p>
          <a:p>
            <a:pPr lvl="1"/>
            <a:r>
              <a:rPr lang="en-US" dirty="0"/>
              <a:t>String s = “</a:t>
            </a:r>
            <a:r>
              <a:rPr lang="en-US" dirty="0" err="1"/>
              <a:t>abc</a:t>
            </a:r>
            <a:r>
              <a:rPr lang="en-US" dirty="0"/>
              <a:t>” + “def”;</a:t>
            </a:r>
          </a:p>
          <a:p>
            <a:r>
              <a:rPr lang="en-US" dirty="0"/>
              <a:t>Variable declaration</a:t>
            </a:r>
          </a:p>
          <a:p>
            <a:pPr lvl="1"/>
            <a:r>
              <a:rPr lang="en-US" dirty="0"/>
              <a:t>&lt;type&gt; &lt;name&gt; = &lt;expression&gt;</a:t>
            </a:r>
          </a:p>
          <a:p>
            <a:r>
              <a:rPr lang="en-US" dirty="0"/>
              <a:t>Variable update (or variable assignment):</a:t>
            </a:r>
          </a:p>
          <a:p>
            <a:pPr lvl="1"/>
            <a:r>
              <a:rPr lang="en-US" dirty="0"/>
              <a:t>&lt;name&gt; = &lt;expression&gt;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62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3506-B113-4F1C-80ED-EC539D5C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B7C40-AA0B-4104-8168-226DE83EE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Loops</a:t>
            </a:r>
          </a:p>
          <a:p>
            <a:pPr lvl="1"/>
            <a:r>
              <a:rPr lang="en-US" dirty="0"/>
              <a:t>One of the really powerful tools we have as programmers</a:t>
            </a:r>
          </a:p>
          <a:p>
            <a:pPr lvl="1"/>
            <a:r>
              <a:rPr lang="en-US" dirty="0"/>
              <a:t>Can do more useful work with arrays</a:t>
            </a:r>
          </a:p>
          <a:p>
            <a:pPr lvl="2"/>
            <a:r>
              <a:rPr lang="en-US" dirty="0"/>
              <a:t>Going to end up using variable update in a particular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1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1C14-C393-4557-8DC3-C3BAEAB3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E190-99EC-455B-9536-4640FF02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(&lt;type&gt; &lt;name&gt; : &lt;array&gt;) {</a:t>
            </a:r>
          </a:p>
          <a:p>
            <a:pPr marL="0" indent="0">
              <a:buNone/>
            </a:pPr>
            <a:r>
              <a:rPr lang="en-US" dirty="0"/>
              <a:t>    &lt;body&gt;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8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 err="1"/>
              <a:t>PA5</a:t>
            </a:r>
            <a:r>
              <a:rPr lang="en-US" dirty="0"/>
              <a:t> due tomorrow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&amp; </a:t>
            </a:r>
            <a:r>
              <a:rPr lang="en-US" dirty="0" err="1"/>
              <a:t>PA3</a:t>
            </a:r>
            <a:r>
              <a:rPr lang="en-US" dirty="0"/>
              <a:t> resubmissions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tutoring hours on Friday</a:t>
            </a:r>
          </a:p>
          <a:p>
            <a:r>
              <a:rPr lang="en-US" dirty="0"/>
              <a:t>Exam 1 </a:t>
            </a:r>
          </a:p>
          <a:p>
            <a:pPr lvl="1"/>
            <a:r>
              <a:rPr lang="en-US" dirty="0"/>
              <a:t>Next Friday/Saturday</a:t>
            </a:r>
          </a:p>
          <a:p>
            <a:pPr lvl="1"/>
            <a:r>
              <a:rPr lang="en-US" dirty="0"/>
              <a:t>Details on Piazza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D6075D-16F7-4FE4-97F6-A50C40E736F1}"/>
                  </a:ext>
                </a:extLst>
              </p14:cNvPr>
              <p14:cNvContentPartPr/>
              <p14:nvPr/>
            </p14:nvContentPartPr>
            <p14:xfrm>
              <a:off x="1785169" y="1764619"/>
              <a:ext cx="1183680" cy="4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D6075D-16F7-4FE4-97F6-A50C40E736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6529" y="1755619"/>
                <a:ext cx="12013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F491EF0-7B07-4F9F-AE3D-A29661ED6D74}"/>
                  </a:ext>
                </a:extLst>
              </p14:cNvPr>
              <p14:cNvContentPartPr/>
              <p14:nvPr/>
            </p14:nvContentPartPr>
            <p14:xfrm>
              <a:off x="536329" y="1966939"/>
              <a:ext cx="220320" cy="142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F491EF0-7B07-4F9F-AE3D-A29661ED6D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329" y="1958299"/>
                <a:ext cx="2379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7C31F42-9CE2-4287-B4EA-E58CB03B6926}"/>
                  </a:ext>
                </a:extLst>
              </p14:cNvPr>
              <p14:cNvContentPartPr/>
              <p14:nvPr/>
            </p14:nvContentPartPr>
            <p14:xfrm>
              <a:off x="2226529" y="3564619"/>
              <a:ext cx="557280" cy="23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7C31F42-9CE2-4287-B4EA-E58CB03B69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7529" y="3555619"/>
                <a:ext cx="5749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691C6E-392F-4420-9E44-FA82A69ECD89}"/>
                  </a:ext>
                </a:extLst>
              </p14:cNvPr>
              <p14:cNvContentPartPr/>
              <p14:nvPr/>
            </p14:nvContentPartPr>
            <p14:xfrm>
              <a:off x="1707409" y="3220459"/>
              <a:ext cx="1638720" cy="54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691C6E-392F-4420-9E44-FA82A69ECD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98769" y="3211459"/>
                <a:ext cx="165636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66F4D838-DCCD-4738-A200-EC0BD2830B13}"/>
              </a:ext>
            </a:extLst>
          </p:cNvPr>
          <p:cNvGrpSpPr/>
          <p:nvPr/>
        </p:nvGrpSpPr>
        <p:grpSpPr>
          <a:xfrm>
            <a:off x="1869049" y="2751019"/>
            <a:ext cx="380160" cy="199800"/>
            <a:chOff x="1869049" y="2751019"/>
            <a:chExt cx="380160" cy="19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ACD6D5B-9569-422C-AED1-F729C9A1A104}"/>
                    </a:ext>
                  </a:extLst>
                </p14:cNvPr>
                <p14:cNvContentPartPr/>
                <p14:nvPr/>
              </p14:nvContentPartPr>
              <p14:xfrm>
                <a:off x="1869049" y="2751019"/>
                <a:ext cx="13320" cy="198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ACD6D5B-9569-422C-AED1-F729C9A1A1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0409" y="2742379"/>
                  <a:ext cx="309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02E0C76-4CC1-4C65-97FE-C2006B49D2A0}"/>
                    </a:ext>
                  </a:extLst>
                </p14:cNvPr>
                <p14:cNvContentPartPr/>
                <p14:nvPr/>
              </p14:nvContentPartPr>
              <p14:xfrm>
                <a:off x="1954729" y="2783419"/>
                <a:ext cx="294480" cy="167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02E0C76-4CC1-4C65-97FE-C2006B49D2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45729" y="2774419"/>
                  <a:ext cx="31212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9FF95D-984D-4221-8197-C8DB033A97F9}"/>
              </a:ext>
            </a:extLst>
          </p:cNvPr>
          <p:cNvGrpSpPr/>
          <p:nvPr/>
        </p:nvGrpSpPr>
        <p:grpSpPr>
          <a:xfrm>
            <a:off x="2306449" y="2698459"/>
            <a:ext cx="643320" cy="290520"/>
            <a:chOff x="2306449" y="2698459"/>
            <a:chExt cx="64332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17A7F7F-2588-466F-B730-29547A41E9A5}"/>
                    </a:ext>
                  </a:extLst>
                </p14:cNvPr>
                <p14:cNvContentPartPr/>
                <p14:nvPr/>
              </p14:nvContentPartPr>
              <p14:xfrm>
                <a:off x="2662489" y="2739859"/>
                <a:ext cx="42480" cy="70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17A7F7F-2588-466F-B730-29547A41E9A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53849" y="2731219"/>
                  <a:ext cx="60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C038A44-7690-4077-A1DD-46BAC6E800A4}"/>
                    </a:ext>
                  </a:extLst>
                </p14:cNvPr>
                <p14:cNvContentPartPr/>
                <p14:nvPr/>
              </p14:nvContentPartPr>
              <p14:xfrm>
                <a:off x="2702089" y="2698459"/>
                <a:ext cx="58320" cy="193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C038A44-7690-4077-A1DD-46BAC6E800A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93089" y="2689459"/>
                  <a:ext cx="75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A276EAC-0369-4256-94E7-C327FA48EAB8}"/>
                    </a:ext>
                  </a:extLst>
                </p14:cNvPr>
                <p14:cNvContentPartPr/>
                <p14:nvPr/>
              </p14:nvContentPartPr>
              <p14:xfrm>
                <a:off x="2714329" y="2840659"/>
                <a:ext cx="101520" cy="148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A276EAC-0369-4256-94E7-C327FA48EAB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05329" y="2831659"/>
                  <a:ext cx="1191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843665A-EC84-49D2-9B36-2B417E1A209F}"/>
                    </a:ext>
                  </a:extLst>
                </p14:cNvPr>
                <p14:cNvContentPartPr/>
                <p14:nvPr/>
              </p14:nvContentPartPr>
              <p14:xfrm>
                <a:off x="2819449" y="2842459"/>
                <a:ext cx="130320" cy="56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843665A-EC84-49D2-9B36-2B417E1A20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10809" y="2833819"/>
                  <a:ext cx="1479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F70387B-1997-4039-AFAF-151A07BF1CE3}"/>
                    </a:ext>
                  </a:extLst>
                </p14:cNvPr>
                <p14:cNvContentPartPr/>
                <p14:nvPr/>
              </p14:nvContentPartPr>
              <p14:xfrm>
                <a:off x="2348569" y="2787739"/>
                <a:ext cx="136440" cy="84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F70387B-1997-4039-AFAF-151A07BF1CE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39929" y="2778739"/>
                  <a:ext cx="1540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5E9E2CB-2296-4DFC-916C-344A3A79586F}"/>
                    </a:ext>
                  </a:extLst>
                </p14:cNvPr>
                <p14:cNvContentPartPr/>
                <p14:nvPr/>
              </p14:nvContentPartPr>
              <p14:xfrm>
                <a:off x="2328049" y="2789179"/>
                <a:ext cx="37800" cy="57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5E9E2CB-2296-4DFC-916C-344A3A79586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19049" y="2780539"/>
                  <a:ext cx="55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06B17E3-9E8D-419F-92FC-10762E443F65}"/>
                    </a:ext>
                  </a:extLst>
                </p14:cNvPr>
                <p14:cNvContentPartPr/>
                <p14:nvPr/>
              </p14:nvContentPartPr>
              <p14:xfrm>
                <a:off x="2306449" y="2865139"/>
                <a:ext cx="55800" cy="46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06B17E3-9E8D-419F-92FC-10762E443F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97809" y="2856139"/>
                  <a:ext cx="7344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4FC919-62F2-46ED-A2E9-8CC089412149}"/>
              </a:ext>
            </a:extLst>
          </p:cNvPr>
          <p:cNvGrpSpPr/>
          <p:nvPr/>
        </p:nvGrpSpPr>
        <p:grpSpPr>
          <a:xfrm>
            <a:off x="3882889" y="2896459"/>
            <a:ext cx="775440" cy="344520"/>
            <a:chOff x="3882889" y="2896459"/>
            <a:chExt cx="775440" cy="3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C48943B-66F7-4253-9A1C-13C29F13D75E}"/>
                    </a:ext>
                  </a:extLst>
                </p14:cNvPr>
                <p14:cNvContentPartPr/>
                <p14:nvPr/>
              </p14:nvContentPartPr>
              <p14:xfrm>
                <a:off x="3882889" y="3032179"/>
                <a:ext cx="158760" cy="145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C48943B-66F7-4253-9A1C-13C29F13D7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74249" y="3023539"/>
                  <a:ext cx="176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2721032-174C-4A88-B21E-A5E9A793982C}"/>
                    </a:ext>
                  </a:extLst>
                </p14:cNvPr>
                <p14:cNvContentPartPr/>
                <p14:nvPr/>
              </p14:nvContentPartPr>
              <p14:xfrm>
                <a:off x="4042009" y="3047299"/>
                <a:ext cx="99000" cy="86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2721032-174C-4A88-B21E-A5E9A793982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369" y="3038299"/>
                  <a:ext cx="1166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ED1D042-DD07-45E9-A1CF-6F37F525A1AD}"/>
                    </a:ext>
                  </a:extLst>
                </p14:cNvPr>
                <p14:cNvContentPartPr/>
                <p14:nvPr/>
              </p14:nvContentPartPr>
              <p14:xfrm>
                <a:off x="4149649" y="2896459"/>
                <a:ext cx="132120" cy="242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ED1D042-DD07-45E9-A1CF-6F37F525A1A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40649" y="2887819"/>
                  <a:ext cx="1497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758CC18-789D-42E4-8A73-E13824B4F818}"/>
                    </a:ext>
                  </a:extLst>
                </p14:cNvPr>
                <p14:cNvContentPartPr/>
                <p14:nvPr/>
              </p14:nvContentPartPr>
              <p14:xfrm>
                <a:off x="4309129" y="2940739"/>
                <a:ext cx="87480" cy="195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758CC18-789D-42E4-8A73-E13824B4F81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00129" y="2931739"/>
                  <a:ext cx="1051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7D45822-EC24-4FA9-BF3E-81A5B4498FD1}"/>
                    </a:ext>
                  </a:extLst>
                </p14:cNvPr>
                <p14:cNvContentPartPr/>
                <p14:nvPr/>
              </p14:nvContentPartPr>
              <p14:xfrm>
                <a:off x="4382929" y="3040819"/>
                <a:ext cx="141120" cy="105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7D45822-EC24-4FA9-BF3E-81A5B4498FD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74289" y="3031819"/>
                  <a:ext cx="1587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6F7897D-C5D0-4B51-9DE5-362B4BD25DAE}"/>
                    </a:ext>
                  </a:extLst>
                </p14:cNvPr>
                <p14:cNvContentPartPr/>
                <p14:nvPr/>
              </p14:nvContentPartPr>
              <p14:xfrm>
                <a:off x="4528009" y="3036139"/>
                <a:ext cx="130320" cy="204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6F7897D-C5D0-4B51-9DE5-362B4BD25DA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19369" y="3027499"/>
                  <a:ext cx="14796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941549-CBA8-446F-A298-10E785A4CC28}"/>
              </a:ext>
            </a:extLst>
          </p:cNvPr>
          <p:cNvGrpSpPr/>
          <p:nvPr/>
        </p:nvGrpSpPr>
        <p:grpSpPr>
          <a:xfrm>
            <a:off x="5016529" y="3031099"/>
            <a:ext cx="610200" cy="119160"/>
            <a:chOff x="5016529" y="3031099"/>
            <a:chExt cx="610200" cy="11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3137C9-DEAC-4469-B103-FF4F39DAEEB5}"/>
                    </a:ext>
                  </a:extLst>
                </p14:cNvPr>
                <p14:cNvContentPartPr/>
                <p14:nvPr/>
              </p14:nvContentPartPr>
              <p14:xfrm>
                <a:off x="5016529" y="3031099"/>
                <a:ext cx="155520" cy="119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3137C9-DEAC-4469-B103-FF4F39DAEEB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07889" y="3022459"/>
                  <a:ext cx="173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8EA0FFD-5DFA-4A26-B4F0-E9A718979A5B}"/>
                    </a:ext>
                  </a:extLst>
                </p14:cNvPr>
                <p14:cNvContentPartPr/>
                <p14:nvPr/>
              </p14:nvContentPartPr>
              <p14:xfrm>
                <a:off x="5200129" y="3033619"/>
                <a:ext cx="126360" cy="106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8EA0FFD-5DFA-4A26-B4F0-E9A718979A5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91489" y="3024979"/>
                  <a:ext cx="1440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410CA07-00E3-49EA-B3C4-DBC308939E29}"/>
                    </a:ext>
                  </a:extLst>
                </p14:cNvPr>
                <p14:cNvContentPartPr/>
                <p14:nvPr/>
              </p14:nvContentPartPr>
              <p14:xfrm>
                <a:off x="5388769" y="3053419"/>
                <a:ext cx="84600" cy="92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410CA07-00E3-49EA-B3C4-DBC308939E2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79769" y="3044779"/>
                  <a:ext cx="1022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32BFAC5-44A3-43D0-AAC7-0C57355DB384}"/>
                    </a:ext>
                  </a:extLst>
                </p14:cNvPr>
                <p14:cNvContentPartPr/>
                <p14:nvPr/>
              </p14:nvContentPartPr>
              <p14:xfrm>
                <a:off x="5506849" y="3077899"/>
                <a:ext cx="119880" cy="66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32BFAC5-44A3-43D0-AAC7-0C57355DB38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97849" y="3069259"/>
                  <a:ext cx="13752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D3E70D0-30BA-4451-97ED-311720A7851E}"/>
              </a:ext>
            </a:extLst>
          </p:cNvPr>
          <p:cNvGrpSpPr/>
          <p:nvPr/>
        </p:nvGrpSpPr>
        <p:grpSpPr>
          <a:xfrm>
            <a:off x="3998449" y="3386059"/>
            <a:ext cx="994320" cy="219960"/>
            <a:chOff x="3998449" y="3386059"/>
            <a:chExt cx="994320" cy="21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6DDF0A0-C968-4DC3-AC46-75AD6E636D2A}"/>
                    </a:ext>
                  </a:extLst>
                </p14:cNvPr>
                <p14:cNvContentPartPr/>
                <p14:nvPr/>
              </p14:nvContentPartPr>
              <p14:xfrm>
                <a:off x="3998449" y="3431059"/>
                <a:ext cx="153720" cy="141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6DDF0A0-C968-4DC3-AC46-75AD6E636D2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89809" y="3422419"/>
                  <a:ext cx="1713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976D13A-15A5-4D91-B802-881338FF25AB}"/>
                    </a:ext>
                  </a:extLst>
                </p14:cNvPr>
                <p14:cNvContentPartPr/>
                <p14:nvPr/>
              </p14:nvContentPartPr>
              <p14:xfrm>
                <a:off x="4167289" y="3465259"/>
                <a:ext cx="178560" cy="130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976D13A-15A5-4D91-B802-881338FF25A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58289" y="3456619"/>
                  <a:ext cx="1962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B59D415-ECC2-4614-B89E-A17E2F8A093C}"/>
                    </a:ext>
                  </a:extLst>
                </p14:cNvPr>
                <p14:cNvContentPartPr/>
                <p14:nvPr/>
              </p14:nvContentPartPr>
              <p14:xfrm>
                <a:off x="4384729" y="3390379"/>
                <a:ext cx="108000" cy="215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B59D415-ECC2-4614-B89E-A17E2F8A093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76089" y="3381739"/>
                  <a:ext cx="1256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E17214E-2FAA-4D7F-9D17-D892BD9B2AEC}"/>
                    </a:ext>
                  </a:extLst>
                </p14:cNvPr>
                <p14:cNvContentPartPr/>
                <p14:nvPr/>
              </p14:nvContentPartPr>
              <p14:xfrm>
                <a:off x="4513609" y="3431059"/>
                <a:ext cx="85320" cy="146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E17214E-2FAA-4D7F-9D17-D892BD9B2A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04969" y="3422419"/>
                  <a:ext cx="102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F1AE290-E187-4424-A4D5-BC86605FF0BD}"/>
                    </a:ext>
                  </a:extLst>
                </p14:cNvPr>
                <p14:cNvContentPartPr/>
                <p14:nvPr/>
              </p14:nvContentPartPr>
              <p14:xfrm>
                <a:off x="4600009" y="3485059"/>
                <a:ext cx="163800" cy="114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F1AE290-E187-4424-A4D5-BC86605FF0B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91009" y="3476059"/>
                  <a:ext cx="1814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A86D881-DC8E-4356-9474-B45B86D6DF93}"/>
                    </a:ext>
                  </a:extLst>
                </p14:cNvPr>
                <p14:cNvContentPartPr/>
                <p14:nvPr/>
              </p14:nvContentPartPr>
              <p14:xfrm>
                <a:off x="4786489" y="3489019"/>
                <a:ext cx="78120" cy="114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A86D881-DC8E-4356-9474-B45B86D6DF9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77849" y="3480379"/>
                  <a:ext cx="957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6DF0F6-0F3D-41BA-998E-5CF654C87973}"/>
                    </a:ext>
                  </a:extLst>
                </p14:cNvPr>
                <p14:cNvContentPartPr/>
                <p14:nvPr/>
              </p14:nvContentPartPr>
              <p14:xfrm>
                <a:off x="4910329" y="3386059"/>
                <a:ext cx="82440" cy="207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6DF0F6-0F3D-41BA-998E-5CF654C879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01329" y="3377419"/>
                  <a:ext cx="10008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779F58A-EFE0-4B3A-83A0-88A4A8837E60}"/>
              </a:ext>
            </a:extLst>
          </p:cNvPr>
          <p:cNvGrpSpPr/>
          <p:nvPr/>
        </p:nvGrpSpPr>
        <p:grpSpPr>
          <a:xfrm>
            <a:off x="4019689" y="3720499"/>
            <a:ext cx="2539440" cy="321480"/>
            <a:chOff x="4019689" y="3720499"/>
            <a:chExt cx="2539440" cy="32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E75E96C-342E-41F8-A6F4-CF747F09E425}"/>
                    </a:ext>
                  </a:extLst>
                </p14:cNvPr>
                <p14:cNvContentPartPr/>
                <p14:nvPr/>
              </p14:nvContentPartPr>
              <p14:xfrm>
                <a:off x="4019689" y="3833179"/>
                <a:ext cx="154440" cy="208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E75E96C-342E-41F8-A6F4-CF747F09E42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11049" y="3824539"/>
                  <a:ext cx="1720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CAA5B5E-B1EA-406A-B58A-5D99F46AB52A}"/>
                    </a:ext>
                  </a:extLst>
                </p14:cNvPr>
                <p14:cNvContentPartPr/>
                <p14:nvPr/>
              </p14:nvContentPartPr>
              <p14:xfrm>
                <a:off x="4224889" y="3816619"/>
                <a:ext cx="151200" cy="115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CAA5B5E-B1EA-406A-B58A-5D99F46AB52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16249" y="3807979"/>
                  <a:ext cx="168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50BD7A8-B644-4D8A-8B3B-6563CF7A3AAB}"/>
                    </a:ext>
                  </a:extLst>
                </p14:cNvPr>
                <p14:cNvContentPartPr/>
                <p14:nvPr/>
              </p14:nvContentPartPr>
              <p14:xfrm>
                <a:off x="4347289" y="3853699"/>
                <a:ext cx="140400" cy="81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50BD7A8-B644-4D8A-8B3B-6563CF7A3AA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38649" y="3845059"/>
                  <a:ext cx="158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7563DCC-CC7B-43E4-BA79-422A2CC4F475}"/>
                    </a:ext>
                  </a:extLst>
                </p14:cNvPr>
                <p14:cNvContentPartPr/>
                <p14:nvPr/>
              </p14:nvContentPartPr>
              <p14:xfrm>
                <a:off x="4480129" y="3742819"/>
                <a:ext cx="208800" cy="204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7563DCC-CC7B-43E4-BA79-422A2CC4F4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71129" y="3734179"/>
                  <a:ext cx="2264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0ABA8C9-2BF3-4758-90B6-90926EDEC341}"/>
                    </a:ext>
                  </a:extLst>
                </p14:cNvPr>
                <p14:cNvContentPartPr/>
                <p14:nvPr/>
              </p14:nvContentPartPr>
              <p14:xfrm>
                <a:off x="4749409" y="3850099"/>
                <a:ext cx="57600" cy="88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0ABA8C9-2BF3-4758-90B6-90926EDEC34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40409" y="3841099"/>
                  <a:ext cx="752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253E697-2853-48D1-9FCA-E8114BEDF6C8}"/>
                    </a:ext>
                  </a:extLst>
                </p14:cNvPr>
                <p14:cNvContentPartPr/>
                <p14:nvPr/>
              </p14:nvContentPartPr>
              <p14:xfrm>
                <a:off x="4819249" y="3842899"/>
                <a:ext cx="79920" cy="105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253E697-2853-48D1-9FCA-E8114BEDF6C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10609" y="3834259"/>
                  <a:ext cx="975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87EC565-866C-46EA-9B4B-414293643864}"/>
                    </a:ext>
                  </a:extLst>
                </p14:cNvPr>
                <p14:cNvContentPartPr/>
                <p14:nvPr/>
              </p14:nvContentPartPr>
              <p14:xfrm>
                <a:off x="4923649" y="3847579"/>
                <a:ext cx="124560" cy="84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87EC565-866C-46EA-9B4B-41429364386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15009" y="3838579"/>
                  <a:ext cx="142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2CF4ED3-9FFA-469D-A74E-3A422D43D82E}"/>
                    </a:ext>
                  </a:extLst>
                </p14:cNvPr>
                <p14:cNvContentPartPr/>
                <p14:nvPr/>
              </p14:nvContentPartPr>
              <p14:xfrm>
                <a:off x="5048929" y="3822379"/>
                <a:ext cx="221760" cy="210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2CF4ED3-9FFA-469D-A74E-3A422D43D82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40289" y="3813739"/>
                  <a:ext cx="2394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0EBD2F1-D159-41FC-9D26-415F85E9733D}"/>
                    </a:ext>
                  </a:extLst>
                </p14:cNvPr>
                <p14:cNvContentPartPr/>
                <p14:nvPr/>
              </p14:nvContentPartPr>
              <p14:xfrm>
                <a:off x="5449609" y="3819859"/>
                <a:ext cx="138600" cy="108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0EBD2F1-D159-41FC-9D26-415F85E9733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40969" y="3811219"/>
                  <a:ext cx="156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B6442AB-8543-4128-B75A-6682315BB8A1}"/>
                    </a:ext>
                  </a:extLst>
                </p14:cNvPr>
                <p14:cNvContentPartPr/>
                <p14:nvPr/>
              </p14:nvContentPartPr>
              <p14:xfrm>
                <a:off x="5775769" y="3847579"/>
                <a:ext cx="75960" cy="105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B6442AB-8543-4128-B75A-6682315BB8A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66769" y="3838579"/>
                  <a:ext cx="93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D3CEAA1-5865-4F8A-ACA8-86B6E24EA7BA}"/>
                    </a:ext>
                  </a:extLst>
                </p14:cNvPr>
                <p14:cNvContentPartPr/>
                <p14:nvPr/>
              </p14:nvContentPartPr>
              <p14:xfrm>
                <a:off x="5874769" y="3851899"/>
                <a:ext cx="13320" cy="68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D3CEAA1-5865-4F8A-ACA8-86B6E24EA7B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65769" y="3843259"/>
                  <a:ext cx="309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B67D561-3350-410B-A972-2E79517806C7}"/>
                    </a:ext>
                  </a:extLst>
                </p14:cNvPr>
                <p14:cNvContentPartPr/>
                <p14:nvPr/>
              </p14:nvContentPartPr>
              <p14:xfrm>
                <a:off x="5939569" y="3787819"/>
                <a:ext cx="180000" cy="158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B67D561-3350-410B-A972-2E79517806C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30569" y="3779179"/>
                  <a:ext cx="197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30FB67A-C805-4FD0-AF6F-081847AB36ED}"/>
                    </a:ext>
                  </a:extLst>
                </p14:cNvPr>
                <p14:cNvContentPartPr/>
                <p14:nvPr/>
              </p14:nvContentPartPr>
              <p14:xfrm>
                <a:off x="6152329" y="3720499"/>
                <a:ext cx="166680" cy="219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30FB67A-C805-4FD0-AF6F-081847AB36E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43689" y="3711499"/>
                  <a:ext cx="1843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10F731-A629-4721-B21F-04AC858BFDF3}"/>
                    </a:ext>
                  </a:extLst>
                </p14:cNvPr>
                <p14:cNvContentPartPr/>
                <p14:nvPr/>
              </p14:nvContentPartPr>
              <p14:xfrm>
                <a:off x="6306409" y="3763339"/>
                <a:ext cx="2520" cy="3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10F731-A629-4721-B21F-04AC858BFDF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97409" y="3754699"/>
                  <a:ext cx="201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77EBA68-7F89-4F0F-BB31-E8A0E42D5952}"/>
                    </a:ext>
                  </a:extLst>
                </p14:cNvPr>
                <p14:cNvContentPartPr/>
                <p14:nvPr/>
              </p14:nvContentPartPr>
              <p14:xfrm>
                <a:off x="6389569" y="3847579"/>
                <a:ext cx="66240" cy="60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77EBA68-7F89-4F0F-BB31-E8A0E42D595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80569" y="3838579"/>
                  <a:ext cx="83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8B61489-F26E-49B5-82FF-AD4A9BF00E13}"/>
                    </a:ext>
                  </a:extLst>
                </p14:cNvPr>
                <p14:cNvContentPartPr/>
                <p14:nvPr/>
              </p14:nvContentPartPr>
              <p14:xfrm>
                <a:off x="6499369" y="3854419"/>
                <a:ext cx="59760" cy="97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8B61489-F26E-49B5-82FF-AD4A9BF00E1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490369" y="3845779"/>
                  <a:ext cx="77400" cy="11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92442D6-35DA-45D4-BE6F-094CEA08C294}"/>
                  </a:ext>
                </a:extLst>
              </p14:cNvPr>
              <p14:cNvContentPartPr/>
              <p14:nvPr/>
            </p14:nvContentPartPr>
            <p14:xfrm>
              <a:off x="6881689" y="3671539"/>
              <a:ext cx="186840" cy="243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92442D6-35DA-45D4-BE6F-094CEA08C29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872689" y="3662899"/>
                <a:ext cx="2044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FEF25FE-7C2D-4293-85B1-723B6C7930D4}"/>
                  </a:ext>
                </a:extLst>
              </p14:cNvPr>
              <p14:cNvContentPartPr/>
              <p14:nvPr/>
            </p14:nvContentPartPr>
            <p14:xfrm>
              <a:off x="7333849" y="3792499"/>
              <a:ext cx="97200" cy="979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FEF25FE-7C2D-4293-85B1-723B6C7930D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324849" y="3783499"/>
                <a:ext cx="114840" cy="11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65957DAE-4C63-4E93-A523-25B323A7234E}"/>
              </a:ext>
            </a:extLst>
          </p:cNvPr>
          <p:cNvGrpSpPr/>
          <p:nvPr/>
        </p:nvGrpSpPr>
        <p:grpSpPr>
          <a:xfrm>
            <a:off x="7577929" y="3674419"/>
            <a:ext cx="212760" cy="245520"/>
            <a:chOff x="7577929" y="3674419"/>
            <a:chExt cx="212760" cy="24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E9B7715-14C2-4315-94E6-590DEF7877F0}"/>
                    </a:ext>
                  </a:extLst>
                </p14:cNvPr>
                <p14:cNvContentPartPr/>
                <p14:nvPr/>
              </p14:nvContentPartPr>
              <p14:xfrm>
                <a:off x="7577929" y="3674419"/>
                <a:ext cx="89640" cy="245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E9B7715-14C2-4315-94E6-590DEF7877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68929" y="3665779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A358992-7DE8-4DC1-A838-725EB14A46AA}"/>
                    </a:ext>
                  </a:extLst>
                </p14:cNvPr>
                <p14:cNvContentPartPr/>
                <p14:nvPr/>
              </p14:nvContentPartPr>
              <p14:xfrm>
                <a:off x="7684489" y="3737419"/>
                <a:ext cx="106200" cy="166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A358992-7DE8-4DC1-A838-725EB14A46A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75849" y="3728779"/>
                  <a:ext cx="123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0DFB1C3-5A15-4451-B339-18CD3FADEC30}"/>
                    </a:ext>
                  </a:extLst>
                </p14:cNvPr>
                <p14:cNvContentPartPr/>
                <p14:nvPr/>
              </p14:nvContentPartPr>
              <p14:xfrm>
                <a:off x="7583329" y="3788899"/>
                <a:ext cx="203040" cy="64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0DFB1C3-5A15-4451-B339-18CD3FADEC3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574329" y="3780259"/>
                  <a:ext cx="22068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B374E06-2B9C-4C81-8F8A-B382609ABDC8}"/>
              </a:ext>
            </a:extLst>
          </p:cNvPr>
          <p:cNvGrpSpPr/>
          <p:nvPr/>
        </p:nvGrpSpPr>
        <p:grpSpPr>
          <a:xfrm>
            <a:off x="4426489" y="4038739"/>
            <a:ext cx="824760" cy="270360"/>
            <a:chOff x="4426489" y="4038739"/>
            <a:chExt cx="824760" cy="27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63A9146-77A2-4BDC-914D-12115584D834}"/>
                    </a:ext>
                  </a:extLst>
                </p14:cNvPr>
                <p14:cNvContentPartPr/>
                <p14:nvPr/>
              </p14:nvContentPartPr>
              <p14:xfrm>
                <a:off x="4426489" y="4038739"/>
                <a:ext cx="200160" cy="255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63A9146-77A2-4BDC-914D-12115584D83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17489" y="4029739"/>
                  <a:ext cx="2178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52F9BC3-6FA5-476C-A9AD-87AA221DB4A7}"/>
                    </a:ext>
                  </a:extLst>
                </p14:cNvPr>
                <p14:cNvContentPartPr/>
                <p14:nvPr/>
              </p14:nvContentPartPr>
              <p14:xfrm>
                <a:off x="4675969" y="4201459"/>
                <a:ext cx="101880" cy="96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52F9BC3-6FA5-476C-A9AD-87AA221DB4A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67329" y="4192819"/>
                  <a:ext cx="119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1AA1BB6-28B3-4BAD-AF6B-D39161D02DB5}"/>
                    </a:ext>
                  </a:extLst>
                </p14:cNvPr>
                <p14:cNvContentPartPr/>
                <p14:nvPr/>
              </p14:nvContentPartPr>
              <p14:xfrm>
                <a:off x="4821049" y="4128379"/>
                <a:ext cx="93600" cy="180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1AA1BB6-28B3-4BAD-AF6B-D39161D02DB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12049" y="4119379"/>
                  <a:ext cx="111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DB56198-BBBC-4605-AB44-E4FDE2275190}"/>
                    </a:ext>
                  </a:extLst>
                </p14:cNvPr>
                <p14:cNvContentPartPr/>
                <p14:nvPr/>
              </p14:nvContentPartPr>
              <p14:xfrm>
                <a:off x="4909249" y="4084459"/>
                <a:ext cx="164520" cy="216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DB56198-BBBC-4605-AB44-E4FDE227519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900249" y="4075819"/>
                  <a:ext cx="182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7FDD2D3-5FE4-47F7-BA47-A2E837B21307}"/>
                    </a:ext>
                  </a:extLst>
                </p14:cNvPr>
                <p14:cNvContentPartPr/>
                <p14:nvPr/>
              </p14:nvContentPartPr>
              <p14:xfrm>
                <a:off x="5059729" y="4196779"/>
                <a:ext cx="191520" cy="100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7FDD2D3-5FE4-47F7-BA47-A2E837B2130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50729" y="4188139"/>
                  <a:ext cx="209160" cy="11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6C675F3-89E8-4BBB-9B26-7F461FB02AB4}"/>
                  </a:ext>
                </a:extLst>
              </p14:cNvPr>
              <p14:cNvContentPartPr/>
              <p14:nvPr/>
            </p14:nvContentPartPr>
            <p14:xfrm>
              <a:off x="5446729" y="4141699"/>
              <a:ext cx="173520" cy="1126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6C675F3-89E8-4BBB-9B26-7F461FB02AB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437729" y="4133059"/>
                <a:ext cx="191160" cy="13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145162CD-111D-4522-BBA8-0B7EEC78E6DA}"/>
              </a:ext>
            </a:extLst>
          </p:cNvPr>
          <p:cNvGrpSpPr/>
          <p:nvPr/>
        </p:nvGrpSpPr>
        <p:grpSpPr>
          <a:xfrm>
            <a:off x="5791609" y="4054939"/>
            <a:ext cx="461520" cy="279720"/>
            <a:chOff x="5791609" y="4054939"/>
            <a:chExt cx="461520" cy="27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4BBD41-6368-4966-903A-BB7574FD3F20}"/>
                    </a:ext>
                  </a:extLst>
                </p14:cNvPr>
                <p14:cNvContentPartPr/>
                <p14:nvPr/>
              </p14:nvContentPartPr>
              <p14:xfrm>
                <a:off x="5824729" y="4054939"/>
                <a:ext cx="112320" cy="279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4BBD41-6368-4966-903A-BB7574FD3F2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16089" y="4045939"/>
                  <a:ext cx="1299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F5BB78F-DC11-486D-87D9-9EA9A53D82C5}"/>
                    </a:ext>
                  </a:extLst>
                </p14:cNvPr>
                <p14:cNvContentPartPr/>
                <p14:nvPr/>
              </p14:nvContentPartPr>
              <p14:xfrm>
                <a:off x="5791609" y="4191739"/>
                <a:ext cx="195840" cy="64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F5BB78F-DC11-486D-87D9-9EA9A53D82C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82969" y="4183099"/>
                  <a:ext cx="2134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D420928-CBE1-4EFC-B8E4-92004AEC313B}"/>
                    </a:ext>
                  </a:extLst>
                </p14:cNvPr>
                <p14:cNvContentPartPr/>
                <p14:nvPr/>
              </p14:nvContentPartPr>
              <p14:xfrm>
                <a:off x="6032809" y="4206139"/>
                <a:ext cx="220320" cy="97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D420928-CBE1-4EFC-B8E4-92004AEC313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23809" y="4197139"/>
                  <a:ext cx="23796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803FA64-0C62-4C99-B751-77CA385F1F01}"/>
              </a:ext>
            </a:extLst>
          </p:cNvPr>
          <p:cNvGrpSpPr/>
          <p:nvPr/>
        </p:nvGrpSpPr>
        <p:grpSpPr>
          <a:xfrm>
            <a:off x="1025929" y="1051819"/>
            <a:ext cx="159480" cy="288360"/>
            <a:chOff x="1025929" y="1051819"/>
            <a:chExt cx="15948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355C4FE-4263-4647-B538-612A765B0E41}"/>
                    </a:ext>
                  </a:extLst>
                </p14:cNvPr>
                <p14:cNvContentPartPr/>
                <p14:nvPr/>
              </p14:nvContentPartPr>
              <p14:xfrm>
                <a:off x="1052209" y="1051819"/>
                <a:ext cx="93600" cy="271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355C4FE-4263-4647-B538-612A765B0E4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43209" y="1043179"/>
                  <a:ext cx="1112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E956B3E-9B2F-4949-89BE-9D6DA22DDB08}"/>
                    </a:ext>
                  </a:extLst>
                </p14:cNvPr>
                <p14:cNvContentPartPr/>
                <p14:nvPr/>
              </p14:nvContentPartPr>
              <p14:xfrm>
                <a:off x="1025929" y="1225699"/>
                <a:ext cx="159480" cy="114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E956B3E-9B2F-4949-89BE-9D6DA22DDB0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16929" y="1217059"/>
                  <a:ext cx="17712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3FC21C1-005C-433F-A737-A05AE8FF3D2F}"/>
              </a:ext>
            </a:extLst>
          </p:cNvPr>
          <p:cNvGrpSpPr/>
          <p:nvPr/>
        </p:nvGrpSpPr>
        <p:grpSpPr>
          <a:xfrm>
            <a:off x="736849" y="2898259"/>
            <a:ext cx="629280" cy="1403640"/>
            <a:chOff x="736849" y="2898259"/>
            <a:chExt cx="629280" cy="140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978EC50-1F8C-41AC-B3DD-23FBBCFF1322}"/>
                    </a:ext>
                  </a:extLst>
                </p14:cNvPr>
                <p14:cNvContentPartPr/>
                <p14:nvPr/>
              </p14:nvContentPartPr>
              <p14:xfrm>
                <a:off x="736849" y="2898259"/>
                <a:ext cx="266040" cy="1315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978EC50-1F8C-41AC-B3DD-23FBBCFF132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8209" y="2889619"/>
                  <a:ext cx="283680" cy="13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B7F12ED-144E-4631-8F62-5ECD63334587}"/>
                    </a:ext>
                  </a:extLst>
                </p14:cNvPr>
                <p14:cNvContentPartPr/>
                <p14:nvPr/>
              </p14:nvContentPartPr>
              <p14:xfrm>
                <a:off x="1102969" y="4042339"/>
                <a:ext cx="159480" cy="226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B7F12ED-144E-4631-8F62-5ECD6333458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94329" y="4033339"/>
                  <a:ext cx="1771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DEBB61A-69A2-4789-816D-3EAA4297048C}"/>
                    </a:ext>
                  </a:extLst>
                </p14:cNvPr>
                <p14:cNvContentPartPr/>
                <p14:nvPr/>
              </p14:nvContentPartPr>
              <p14:xfrm>
                <a:off x="1303489" y="4122979"/>
                <a:ext cx="62640" cy="178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DEBB61A-69A2-4789-816D-3EAA4297048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94489" y="4114339"/>
                  <a:ext cx="8028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0F356D6-18C9-4EF4-A897-72F2792075FE}"/>
              </a:ext>
            </a:extLst>
          </p:cNvPr>
          <p:cNvGrpSpPr/>
          <p:nvPr/>
        </p:nvGrpSpPr>
        <p:grpSpPr>
          <a:xfrm>
            <a:off x="1618849" y="3873139"/>
            <a:ext cx="164880" cy="307080"/>
            <a:chOff x="1618849" y="3873139"/>
            <a:chExt cx="16488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9D15C8C-E1CE-492E-9A7C-C13A1CBDCE62}"/>
                    </a:ext>
                  </a:extLst>
                </p14:cNvPr>
                <p14:cNvContentPartPr/>
                <p14:nvPr/>
              </p14:nvContentPartPr>
              <p14:xfrm>
                <a:off x="1680769" y="3873139"/>
                <a:ext cx="27720" cy="307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9D15C8C-E1CE-492E-9A7C-C13A1CBDCE6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71769" y="3864139"/>
                  <a:ext cx="453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259DD40-EE59-47EF-B38F-C781605F346C}"/>
                    </a:ext>
                  </a:extLst>
                </p14:cNvPr>
                <p14:cNvContentPartPr/>
                <p14:nvPr/>
              </p14:nvContentPartPr>
              <p14:xfrm>
                <a:off x="1618849" y="4080859"/>
                <a:ext cx="164880" cy="83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259DD40-EE59-47EF-B38F-C781605F346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610209" y="4072219"/>
                  <a:ext cx="18252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4278B2A-2D4E-451C-A0A2-AB84A6E42C4B}"/>
              </a:ext>
            </a:extLst>
          </p:cNvPr>
          <p:cNvGrpSpPr/>
          <p:nvPr/>
        </p:nvGrpSpPr>
        <p:grpSpPr>
          <a:xfrm>
            <a:off x="2078209" y="3936499"/>
            <a:ext cx="1095480" cy="264600"/>
            <a:chOff x="2078209" y="3936499"/>
            <a:chExt cx="1095480" cy="26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EC0C5FC-4F98-4CDC-89E5-2C1BA9D6A577}"/>
                    </a:ext>
                  </a:extLst>
                </p14:cNvPr>
                <p14:cNvContentPartPr/>
                <p14:nvPr/>
              </p14:nvContentPartPr>
              <p14:xfrm>
                <a:off x="2078209" y="3936499"/>
                <a:ext cx="131040" cy="254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EC0C5FC-4F98-4CDC-89E5-2C1BA9D6A57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69569" y="3927859"/>
                  <a:ext cx="1486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26FB976-78AF-409F-A89D-1E854001BED2}"/>
                    </a:ext>
                  </a:extLst>
                </p14:cNvPr>
                <p14:cNvContentPartPr/>
                <p14:nvPr/>
              </p14:nvContentPartPr>
              <p14:xfrm>
                <a:off x="2242369" y="4098859"/>
                <a:ext cx="65520" cy="90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26FB976-78AF-409F-A89D-1E854001BED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233729" y="4089859"/>
                  <a:ext cx="83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76E33A4-B579-4153-A46E-A92BF0650094}"/>
                    </a:ext>
                  </a:extLst>
                </p14:cNvPr>
                <p14:cNvContentPartPr/>
                <p14:nvPr/>
              </p14:nvContentPartPr>
              <p14:xfrm>
                <a:off x="2369089" y="3942979"/>
                <a:ext cx="261000" cy="258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76E33A4-B579-4153-A46E-A92BF065009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360449" y="3933979"/>
                  <a:ext cx="2786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936AABF-C510-4E1A-BC35-B978641DD82B}"/>
                    </a:ext>
                  </a:extLst>
                </p14:cNvPr>
                <p14:cNvContentPartPr/>
                <p14:nvPr/>
              </p14:nvContentPartPr>
              <p14:xfrm>
                <a:off x="2616049" y="4091659"/>
                <a:ext cx="258480" cy="105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936AABF-C510-4E1A-BC35-B978641DD82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07049" y="4083019"/>
                  <a:ext cx="2761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6733615-840D-43B5-B75B-A8D71139D2E1}"/>
                    </a:ext>
                  </a:extLst>
                </p14:cNvPr>
                <p14:cNvContentPartPr/>
                <p14:nvPr/>
              </p14:nvContentPartPr>
              <p14:xfrm>
                <a:off x="3065329" y="4038739"/>
                <a:ext cx="108360" cy="136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6733615-840D-43B5-B75B-A8D71139D2E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56689" y="4029739"/>
                  <a:ext cx="126000" cy="15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54AB-35C1-475D-8316-3D5F5C76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87297-A402-4E21-A2EC-234397889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Storing sequences of values</a:t>
            </a:r>
          </a:p>
          <a:p>
            <a:pPr lvl="2"/>
            <a:r>
              <a:rPr lang="en-US" dirty="0"/>
              <a:t>Something computers are really good at</a:t>
            </a:r>
          </a:p>
          <a:p>
            <a:pPr lvl="1"/>
            <a:r>
              <a:rPr lang="en-US" dirty="0"/>
              <a:t>Built-in way of storing data in a number of programming languages</a:t>
            </a:r>
          </a:p>
          <a:p>
            <a:r>
              <a:rPr lang="en-US" dirty="0"/>
              <a:t>Things we need to know:</a:t>
            </a:r>
          </a:p>
          <a:p>
            <a:pPr lvl="1"/>
            <a:r>
              <a:rPr lang="en-US" dirty="0"/>
              <a:t>Creating arrays</a:t>
            </a:r>
          </a:p>
          <a:p>
            <a:pPr lvl="1"/>
            <a:r>
              <a:rPr lang="en-US" dirty="0"/>
              <a:t>Accessing elements in arrays</a:t>
            </a:r>
          </a:p>
          <a:p>
            <a:pPr lvl="1"/>
            <a:r>
              <a:rPr lang="en-US" dirty="0"/>
              <a:t>How Java uses arrays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D794FF-7E51-43B1-99CC-1C259CE87449}"/>
                  </a:ext>
                </a:extLst>
              </p14:cNvPr>
              <p14:cNvContentPartPr/>
              <p14:nvPr/>
            </p14:nvContentPartPr>
            <p14:xfrm>
              <a:off x="1930249" y="2056579"/>
              <a:ext cx="1019520" cy="44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D794FF-7E51-43B1-99CC-1C259CE874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1249" y="2047939"/>
                <a:ext cx="10371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4BA007-DEF3-43F9-B1BF-C93E9C1171F8}"/>
                  </a:ext>
                </a:extLst>
              </p14:cNvPr>
              <p14:cNvContentPartPr/>
              <p14:nvPr/>
            </p14:nvContentPartPr>
            <p14:xfrm>
              <a:off x="3584809" y="2377699"/>
              <a:ext cx="1101600" cy="21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4BA007-DEF3-43F9-B1BF-C93E9C1171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76169" y="2368699"/>
                <a:ext cx="1119240" cy="3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9B13985-4669-4144-8CCD-0A010A7A578B}"/>
              </a:ext>
            </a:extLst>
          </p:cNvPr>
          <p:cNvGrpSpPr/>
          <p:nvPr/>
        </p:nvGrpSpPr>
        <p:grpSpPr>
          <a:xfrm>
            <a:off x="1207729" y="2650939"/>
            <a:ext cx="2517840" cy="68760"/>
            <a:chOff x="1207729" y="2650939"/>
            <a:chExt cx="2517840" cy="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248474A-8E4F-495D-B287-E23FB91A9755}"/>
                    </a:ext>
                  </a:extLst>
                </p14:cNvPr>
                <p14:cNvContentPartPr/>
                <p14:nvPr/>
              </p14:nvContentPartPr>
              <p14:xfrm>
                <a:off x="1207729" y="2667499"/>
                <a:ext cx="686880" cy="52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248474A-8E4F-495D-B287-E23FB91A975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98729" y="2658859"/>
                  <a:ext cx="7045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120D187-111C-432E-A9E7-AF75C004765C}"/>
                    </a:ext>
                  </a:extLst>
                </p14:cNvPr>
                <p14:cNvContentPartPr/>
                <p14:nvPr/>
              </p14:nvContentPartPr>
              <p14:xfrm>
                <a:off x="2589409" y="2650939"/>
                <a:ext cx="1136160" cy="48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120D187-111C-432E-A9E7-AF75C00476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80409" y="2642299"/>
                  <a:ext cx="1153800" cy="6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A713339-EDDE-4389-A721-5A69B2EBFF36}"/>
                  </a:ext>
                </a:extLst>
              </p14:cNvPr>
              <p14:cNvContentPartPr/>
              <p14:nvPr/>
            </p14:nvContentPartPr>
            <p14:xfrm>
              <a:off x="817489" y="3220459"/>
              <a:ext cx="246240" cy="109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A713339-EDDE-4389-A721-5A69B2EBFF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8489" y="3211459"/>
                <a:ext cx="2638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415FE5A-FAC0-4BEC-B23B-E739418DF9B1}"/>
                  </a:ext>
                </a:extLst>
              </p14:cNvPr>
              <p14:cNvContentPartPr/>
              <p14:nvPr/>
            </p14:nvContentPartPr>
            <p14:xfrm>
              <a:off x="889489" y="3567859"/>
              <a:ext cx="215640" cy="132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415FE5A-FAC0-4BEC-B23B-E739418DF9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0489" y="3559219"/>
                <a:ext cx="2332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95828F1-D8C8-44EF-BDBA-C9D712F4DA79}"/>
                  </a:ext>
                </a:extLst>
              </p14:cNvPr>
              <p14:cNvContentPartPr/>
              <p14:nvPr/>
            </p14:nvContentPartPr>
            <p14:xfrm>
              <a:off x="861049" y="3889699"/>
              <a:ext cx="202680" cy="81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95828F1-D8C8-44EF-BDBA-C9D712F4DA7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2049" y="3881059"/>
                <a:ext cx="220320" cy="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951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EFBD-01A6-4566-BBEE-FB5B42BE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A08C5-36D9-4FE4-93E6-0C76D9150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88437"/>
          </a:xfrm>
        </p:spPr>
        <p:txBody>
          <a:bodyPr>
            <a:normAutofit/>
          </a:bodyPr>
          <a:lstStyle/>
          <a:p>
            <a:r>
              <a:rPr lang="en-US" dirty="0"/>
              <a:t>So far, we’ve seen a number of different data types in Java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ClassName</a:t>
            </a:r>
            <a:endParaRPr lang="en-US" dirty="0"/>
          </a:p>
          <a:p>
            <a:pPr lvl="2"/>
            <a:r>
              <a:rPr lang="en-US" dirty="0"/>
              <a:t>Point</a:t>
            </a:r>
          </a:p>
          <a:p>
            <a:pPr lvl="2"/>
            <a:r>
              <a:rPr lang="en-US" dirty="0" err="1"/>
              <a:t>RectRegion</a:t>
            </a:r>
            <a:endParaRPr lang="en-US" dirty="0"/>
          </a:p>
          <a:p>
            <a:pPr lvl="2"/>
            <a:r>
              <a:rPr lang="en-US" dirty="0" err="1"/>
              <a:t>TextTweet</a:t>
            </a:r>
            <a:endParaRPr lang="en-US" dirty="0"/>
          </a:p>
          <a:p>
            <a:pPr lvl="2"/>
            <a:r>
              <a:rPr lang="en-US" dirty="0"/>
              <a:t>and many more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8CEFA8-479E-48B0-B177-E12242C97E66}"/>
                  </a:ext>
                </a:extLst>
              </p14:cNvPr>
              <p14:cNvContentPartPr/>
              <p14:nvPr/>
            </p14:nvContentPartPr>
            <p14:xfrm>
              <a:off x="3948049" y="1764619"/>
              <a:ext cx="222840" cy="3045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8CEFA8-479E-48B0-B177-E12242C97E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9409" y="1755979"/>
                <a:ext cx="240480" cy="306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EFF4145-7017-480C-8CB0-9D143C91E155}"/>
              </a:ext>
            </a:extLst>
          </p:cNvPr>
          <p:cNvGrpSpPr/>
          <p:nvPr/>
        </p:nvGrpSpPr>
        <p:grpSpPr>
          <a:xfrm>
            <a:off x="4572289" y="2627179"/>
            <a:ext cx="697320" cy="354600"/>
            <a:chOff x="4572289" y="2627179"/>
            <a:chExt cx="69732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19B8E37-222E-4771-BF70-B2E1BFAF351D}"/>
                    </a:ext>
                  </a:extLst>
                </p14:cNvPr>
                <p14:cNvContentPartPr/>
                <p14:nvPr/>
              </p14:nvContentPartPr>
              <p14:xfrm>
                <a:off x="4572289" y="2627179"/>
                <a:ext cx="176040" cy="345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19B8E37-222E-4771-BF70-B2E1BFAF35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63289" y="2618179"/>
                  <a:ext cx="1936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87548EC-7802-46AD-9975-E96C13E06464}"/>
                    </a:ext>
                  </a:extLst>
                </p14:cNvPr>
                <p14:cNvContentPartPr/>
                <p14:nvPr/>
              </p14:nvContentPartPr>
              <p14:xfrm>
                <a:off x="4775329" y="2786659"/>
                <a:ext cx="134280" cy="194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87548EC-7802-46AD-9975-E96C13E0646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66329" y="2778019"/>
                  <a:ext cx="1519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A7A7F11-D7A1-49B1-92EA-C33F446FF1D1}"/>
                    </a:ext>
                  </a:extLst>
                </p14:cNvPr>
                <p14:cNvContentPartPr/>
                <p14:nvPr/>
              </p14:nvContentPartPr>
              <p14:xfrm>
                <a:off x="4933369" y="2648779"/>
                <a:ext cx="143640" cy="284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A7A7F11-D7A1-49B1-92EA-C33F446FF1D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24729" y="2640139"/>
                  <a:ext cx="1612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078717-51FA-43DA-B23C-D72FAA9F8D8A}"/>
                    </a:ext>
                  </a:extLst>
                </p14:cNvPr>
                <p14:cNvContentPartPr/>
                <p14:nvPr/>
              </p14:nvContentPartPr>
              <p14:xfrm>
                <a:off x="5122729" y="2825179"/>
                <a:ext cx="146880" cy="156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078717-51FA-43DA-B23C-D72FAA9F8D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14089" y="2816539"/>
                  <a:ext cx="16452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EAFDBB-43D4-4A53-A06B-73140AC2CB2A}"/>
              </a:ext>
            </a:extLst>
          </p:cNvPr>
          <p:cNvGrpSpPr/>
          <p:nvPr/>
        </p:nvGrpSpPr>
        <p:grpSpPr>
          <a:xfrm>
            <a:off x="5641129" y="2641579"/>
            <a:ext cx="900360" cy="459000"/>
            <a:chOff x="5641129" y="2641579"/>
            <a:chExt cx="900360" cy="45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6900E94-E344-4715-B19A-72099329D6B5}"/>
                    </a:ext>
                  </a:extLst>
                </p14:cNvPr>
                <p14:cNvContentPartPr/>
                <p14:nvPr/>
              </p14:nvContentPartPr>
              <p14:xfrm>
                <a:off x="5731849" y="2641579"/>
                <a:ext cx="18000" cy="327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6900E94-E344-4715-B19A-72099329D6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22849" y="2632939"/>
                  <a:ext cx="356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1A912A1-9620-4B2E-B24D-5D707B47A700}"/>
                    </a:ext>
                  </a:extLst>
                </p14:cNvPr>
                <p14:cNvContentPartPr/>
                <p14:nvPr/>
              </p14:nvContentPartPr>
              <p14:xfrm>
                <a:off x="5641129" y="2834179"/>
                <a:ext cx="226440" cy="18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1A912A1-9620-4B2E-B24D-5D707B47A7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32489" y="2825539"/>
                  <a:ext cx="244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F7974A-99E6-4788-97B0-E2823B62EA36}"/>
                    </a:ext>
                  </a:extLst>
                </p14:cNvPr>
                <p14:cNvContentPartPr/>
                <p14:nvPr/>
              </p14:nvContentPartPr>
              <p14:xfrm>
                <a:off x="5847409" y="2823739"/>
                <a:ext cx="156240" cy="27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F7974A-99E6-4788-97B0-E2823B62EA3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38409" y="2815099"/>
                  <a:ext cx="1738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3B7260A-B291-44EF-9741-E0F4E7DDB50C}"/>
                    </a:ext>
                  </a:extLst>
                </p14:cNvPr>
                <p14:cNvContentPartPr/>
                <p14:nvPr/>
              </p14:nvContentPartPr>
              <p14:xfrm>
                <a:off x="6023449" y="2817619"/>
                <a:ext cx="159840" cy="225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3B7260A-B291-44EF-9741-E0F4E7DDB50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14449" y="2808979"/>
                  <a:ext cx="177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2A3C332-CEA5-491C-A5E4-8BDD63A66887}"/>
                    </a:ext>
                  </a:extLst>
                </p14:cNvPr>
                <p14:cNvContentPartPr/>
                <p14:nvPr/>
              </p14:nvContentPartPr>
              <p14:xfrm>
                <a:off x="6290929" y="2848219"/>
                <a:ext cx="111240" cy="104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2A3C332-CEA5-491C-A5E4-8BDD63A6688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81929" y="2839579"/>
                  <a:ext cx="1288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253E90C-9351-4925-A92B-CD5DD497152E}"/>
                    </a:ext>
                  </a:extLst>
                </p14:cNvPr>
                <p14:cNvContentPartPr/>
                <p14:nvPr/>
              </p14:nvContentPartPr>
              <p14:xfrm>
                <a:off x="6442129" y="2826259"/>
                <a:ext cx="99360" cy="134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253E90C-9351-4925-A92B-CD5DD49715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33489" y="2817619"/>
                  <a:ext cx="11700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31313C-6EEA-4FE9-A93D-337C97BD44DC}"/>
              </a:ext>
            </a:extLst>
          </p:cNvPr>
          <p:cNvGrpSpPr/>
          <p:nvPr/>
        </p:nvGrpSpPr>
        <p:grpSpPr>
          <a:xfrm>
            <a:off x="5210569" y="3307579"/>
            <a:ext cx="225360" cy="290520"/>
            <a:chOff x="5210569" y="3307579"/>
            <a:chExt cx="22536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4DDDE4F-662B-4D40-BF90-85567872C074}"/>
                    </a:ext>
                  </a:extLst>
                </p14:cNvPr>
                <p14:cNvContentPartPr/>
                <p14:nvPr/>
              </p14:nvContentPartPr>
              <p14:xfrm>
                <a:off x="5210569" y="3425659"/>
                <a:ext cx="39960" cy="157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4DDDE4F-662B-4D40-BF90-85567872C07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01569" y="3416659"/>
                  <a:ext cx="57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AA5E495-974E-4B1B-9EB5-0426750D4E60}"/>
                    </a:ext>
                  </a:extLst>
                </p14:cNvPr>
                <p14:cNvContentPartPr/>
                <p14:nvPr/>
              </p14:nvContentPartPr>
              <p14:xfrm>
                <a:off x="5250169" y="3307579"/>
                <a:ext cx="43920" cy="39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AA5E495-974E-4B1B-9EB5-0426750D4E6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41169" y="3298579"/>
                  <a:ext cx="615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C91EE44-04AE-45AD-BF38-E34149D24E0C}"/>
                    </a:ext>
                  </a:extLst>
                </p14:cNvPr>
                <p14:cNvContentPartPr/>
                <p14:nvPr/>
              </p14:nvContentPartPr>
              <p14:xfrm>
                <a:off x="5269249" y="3455539"/>
                <a:ext cx="166680" cy="142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C91EE44-04AE-45AD-BF38-E34149D24E0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60249" y="3446539"/>
                  <a:ext cx="18432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28A047-DEFB-4E3A-B1BD-8948C2B65DF7}"/>
              </a:ext>
            </a:extLst>
          </p:cNvPr>
          <p:cNvGrpSpPr/>
          <p:nvPr/>
        </p:nvGrpSpPr>
        <p:grpSpPr>
          <a:xfrm>
            <a:off x="5906809" y="3275179"/>
            <a:ext cx="581400" cy="267840"/>
            <a:chOff x="5906809" y="3275179"/>
            <a:chExt cx="581400" cy="26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0D4B30-43F4-4974-9042-CFAE80B9C5CE}"/>
                    </a:ext>
                  </a:extLst>
                </p14:cNvPr>
                <p14:cNvContentPartPr/>
                <p14:nvPr/>
              </p14:nvContentPartPr>
              <p14:xfrm>
                <a:off x="5906809" y="3275179"/>
                <a:ext cx="179280" cy="24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0D4B30-43F4-4974-9042-CFAE80B9C5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98169" y="3266539"/>
                  <a:ext cx="1969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50066FB-F998-4E6F-B353-7C59176D4432}"/>
                    </a:ext>
                  </a:extLst>
                </p14:cNvPr>
                <p14:cNvContentPartPr/>
                <p14:nvPr/>
              </p14:nvContentPartPr>
              <p14:xfrm>
                <a:off x="5945329" y="3275899"/>
                <a:ext cx="108000" cy="267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50066FB-F998-4E6F-B353-7C59176D443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36689" y="3267259"/>
                  <a:ext cx="1256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C4D753D-CCF1-422B-9662-693C6FDC95E1}"/>
                    </a:ext>
                  </a:extLst>
                </p14:cNvPr>
                <p14:cNvContentPartPr/>
                <p14:nvPr/>
              </p14:nvContentPartPr>
              <p14:xfrm>
                <a:off x="6125689" y="3417739"/>
                <a:ext cx="115920" cy="95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C4D753D-CCF1-422B-9662-693C6FDC95E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17049" y="3408739"/>
                  <a:ext cx="1335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23D42EE-18C8-4D56-933F-B9D40E46A2CC}"/>
                    </a:ext>
                  </a:extLst>
                </p14:cNvPr>
                <p14:cNvContentPartPr/>
                <p14:nvPr/>
              </p14:nvContentPartPr>
              <p14:xfrm>
                <a:off x="6266809" y="3387859"/>
                <a:ext cx="221400" cy="136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23D42EE-18C8-4D56-933F-B9D40E46A2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58169" y="3378859"/>
                  <a:ext cx="23904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20C564F-DC0F-4C97-A510-51E65AD0457B}"/>
              </a:ext>
            </a:extLst>
          </p:cNvPr>
          <p:cNvGrpSpPr/>
          <p:nvPr/>
        </p:nvGrpSpPr>
        <p:grpSpPr>
          <a:xfrm>
            <a:off x="1426249" y="4543819"/>
            <a:ext cx="1065240" cy="527040"/>
            <a:chOff x="1426249" y="4543819"/>
            <a:chExt cx="1065240" cy="52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880F674-5EC0-4471-9797-479C3B82FC10}"/>
                    </a:ext>
                  </a:extLst>
                </p14:cNvPr>
                <p14:cNvContentPartPr/>
                <p14:nvPr/>
              </p14:nvContentPartPr>
              <p14:xfrm>
                <a:off x="1426249" y="4657939"/>
                <a:ext cx="12600" cy="107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880F674-5EC0-4471-9797-479C3B82FC1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17609" y="4649299"/>
                  <a:ext cx="302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811B8FA-2B9F-42CB-8E2F-4BA8AC904C8A}"/>
                    </a:ext>
                  </a:extLst>
                </p14:cNvPr>
                <p14:cNvContentPartPr/>
                <p14:nvPr/>
              </p14:nvContentPartPr>
              <p14:xfrm>
                <a:off x="1449649" y="4563979"/>
                <a:ext cx="9720" cy="21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811B8FA-2B9F-42CB-8E2F-4BA8AC904C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40649" y="4554979"/>
                  <a:ext cx="273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A2BC544-5AA1-4FDF-B7FF-FCCA5E993AAB}"/>
                    </a:ext>
                  </a:extLst>
                </p14:cNvPr>
                <p14:cNvContentPartPr/>
                <p14:nvPr/>
              </p14:nvContentPartPr>
              <p14:xfrm>
                <a:off x="1502569" y="4554979"/>
                <a:ext cx="189720" cy="197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A2BC544-5AA1-4FDF-B7FF-FCCA5E993AA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93569" y="4545979"/>
                  <a:ext cx="2073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EF207B3-B76E-46DB-8F08-702A877F1B07}"/>
                    </a:ext>
                  </a:extLst>
                </p14:cNvPr>
                <p14:cNvContentPartPr/>
                <p14:nvPr/>
              </p14:nvContentPartPr>
              <p14:xfrm>
                <a:off x="1648729" y="4665139"/>
                <a:ext cx="55080" cy="2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EF207B3-B76E-46DB-8F08-702A877F1B0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39729" y="4656139"/>
                  <a:ext cx="72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A16B9C5-4787-49EA-BCB5-3D9002BF3EAE}"/>
                    </a:ext>
                  </a:extLst>
                </p14:cNvPr>
                <p14:cNvContentPartPr/>
                <p14:nvPr/>
              </p14:nvContentPartPr>
              <p14:xfrm>
                <a:off x="1786609" y="4656859"/>
                <a:ext cx="59760" cy="88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A16B9C5-4787-49EA-BCB5-3D9002BF3EA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77609" y="4647859"/>
                  <a:ext cx="77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C964D68-859A-4530-95A8-66C9B13EE858}"/>
                    </a:ext>
                  </a:extLst>
                </p14:cNvPr>
                <p14:cNvContentPartPr/>
                <p14:nvPr/>
              </p14:nvContentPartPr>
              <p14:xfrm>
                <a:off x="1891009" y="4640659"/>
                <a:ext cx="65880" cy="97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C964D68-859A-4530-95A8-66C9B13EE8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82009" y="4631659"/>
                  <a:ext cx="83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180EFE1-216D-42FA-B67F-097DC8AE4596}"/>
                    </a:ext>
                  </a:extLst>
                </p14:cNvPr>
                <p14:cNvContentPartPr/>
                <p14:nvPr/>
              </p14:nvContentPartPr>
              <p14:xfrm>
                <a:off x="2003689" y="4543819"/>
                <a:ext cx="108360" cy="186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180EFE1-216D-42FA-B67F-097DC8AE459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95049" y="4535179"/>
                  <a:ext cx="1260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85DA6D9-54BA-493A-86A5-0B88B25F2C7A}"/>
                    </a:ext>
                  </a:extLst>
                </p14:cNvPr>
                <p14:cNvContentPartPr/>
                <p14:nvPr/>
              </p14:nvContentPartPr>
              <p14:xfrm>
                <a:off x="2187289" y="4634179"/>
                <a:ext cx="219960" cy="85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85DA6D9-54BA-493A-86A5-0B88B25F2C7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78649" y="4625539"/>
                  <a:ext cx="2376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26FFCD7-1436-45AF-8D38-5BB9720B4CDB}"/>
                    </a:ext>
                  </a:extLst>
                </p14:cNvPr>
                <p14:cNvContentPartPr/>
                <p14:nvPr/>
              </p14:nvContentPartPr>
              <p14:xfrm>
                <a:off x="2433169" y="4605739"/>
                <a:ext cx="58320" cy="106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26FFCD7-1436-45AF-8D38-5BB9720B4CD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24529" y="4596739"/>
                  <a:ext cx="75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874363C-1B16-4111-809C-D0D449450E90}"/>
                    </a:ext>
                  </a:extLst>
                </p14:cNvPr>
                <p14:cNvContentPartPr/>
                <p14:nvPr/>
              </p14:nvContentPartPr>
              <p14:xfrm>
                <a:off x="1470529" y="4927219"/>
                <a:ext cx="82800" cy="138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874363C-1B16-4111-809C-D0D449450E9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61529" y="4918579"/>
                  <a:ext cx="100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B5C6F5F-0DB7-46FB-9DE1-418BCA91A46F}"/>
                    </a:ext>
                  </a:extLst>
                </p14:cNvPr>
                <p14:cNvContentPartPr/>
                <p14:nvPr/>
              </p14:nvContentPartPr>
              <p14:xfrm>
                <a:off x="1593289" y="4871419"/>
                <a:ext cx="74520" cy="194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B5C6F5F-0DB7-46FB-9DE1-418BCA91A46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84649" y="4862419"/>
                  <a:ext cx="92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5FC3D09-1273-4754-A083-500B547DA442}"/>
                    </a:ext>
                  </a:extLst>
                </p14:cNvPr>
                <p14:cNvContentPartPr/>
                <p14:nvPr/>
              </p14:nvContentPartPr>
              <p14:xfrm>
                <a:off x="1722169" y="4920739"/>
                <a:ext cx="55080" cy="133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5FC3D09-1273-4754-A083-500B547DA44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13529" y="4912099"/>
                  <a:ext cx="72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D760043-D540-4A08-997D-4999BA78EAF0}"/>
                    </a:ext>
                  </a:extLst>
                </p14:cNvPr>
                <p14:cNvContentPartPr/>
                <p14:nvPr/>
              </p14:nvContentPartPr>
              <p14:xfrm>
                <a:off x="1822969" y="4843339"/>
                <a:ext cx="73440" cy="227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D760043-D540-4A08-997D-4999BA78EAF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13969" y="4834339"/>
                  <a:ext cx="910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53D226D-D52C-4E58-8A1A-81C56BF33E3D}"/>
                    </a:ext>
                  </a:extLst>
                </p14:cNvPr>
                <p14:cNvContentPartPr/>
                <p14:nvPr/>
              </p14:nvContentPartPr>
              <p14:xfrm>
                <a:off x="1977769" y="4958179"/>
                <a:ext cx="77400" cy="103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53D226D-D52C-4E58-8A1A-81C56BF33E3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69129" y="4949179"/>
                  <a:ext cx="950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FFFC99B-4EB5-4A59-8CA9-CE83D4B756BA}"/>
                    </a:ext>
                  </a:extLst>
                </p14:cNvPr>
                <p14:cNvContentPartPr/>
                <p14:nvPr/>
              </p14:nvContentPartPr>
              <p14:xfrm>
                <a:off x="2074249" y="4997419"/>
                <a:ext cx="87840" cy="73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FFFC99B-4EB5-4A59-8CA9-CE83D4B756B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65249" y="4988419"/>
                  <a:ext cx="1054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5C7FA6-E467-4F97-BA1A-EEF46C20A314}"/>
                    </a:ext>
                  </a:extLst>
                </p14:cNvPr>
                <p14:cNvContentPartPr/>
                <p14:nvPr/>
              </p14:nvContentPartPr>
              <p14:xfrm>
                <a:off x="2204569" y="4872139"/>
                <a:ext cx="146880" cy="179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5C7FA6-E467-4F97-BA1A-EEF46C20A31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95569" y="4863499"/>
                  <a:ext cx="164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8D90EDE-E119-4C74-A96A-8FBC59D070FD}"/>
                    </a:ext>
                  </a:extLst>
                </p14:cNvPr>
                <p14:cNvContentPartPr/>
                <p14:nvPr/>
              </p14:nvContentPartPr>
              <p14:xfrm>
                <a:off x="2296369" y="4974019"/>
                <a:ext cx="78120" cy="14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8D90EDE-E119-4C74-A96A-8FBC59D070F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87729" y="4965379"/>
                  <a:ext cx="9576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89935D8-8C57-4AF6-92CC-5C540A327742}"/>
              </a:ext>
            </a:extLst>
          </p:cNvPr>
          <p:cNvGrpSpPr/>
          <p:nvPr/>
        </p:nvGrpSpPr>
        <p:grpSpPr>
          <a:xfrm>
            <a:off x="2563489" y="4838659"/>
            <a:ext cx="742320" cy="211680"/>
            <a:chOff x="2563489" y="4838659"/>
            <a:chExt cx="74232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9AEA7E2-138B-424F-9589-9B0A8426AB7A}"/>
                    </a:ext>
                  </a:extLst>
                </p14:cNvPr>
                <p14:cNvContentPartPr/>
                <p14:nvPr/>
              </p14:nvContentPartPr>
              <p14:xfrm>
                <a:off x="2563489" y="4962499"/>
                <a:ext cx="91080" cy="87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9AEA7E2-138B-424F-9589-9B0A8426AB7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54849" y="4953859"/>
                  <a:ext cx="108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75F947-5AFA-408C-B258-F7A98B22E3BB}"/>
                    </a:ext>
                  </a:extLst>
                </p14:cNvPr>
                <p14:cNvContentPartPr/>
                <p14:nvPr/>
              </p14:nvContentPartPr>
              <p14:xfrm>
                <a:off x="2751769" y="4838659"/>
                <a:ext cx="18360" cy="210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75F947-5AFA-408C-B258-F7A98B22E3B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43129" y="4830019"/>
                  <a:ext cx="360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5B3A117-0FBB-4A7A-80E7-F5B75D7FD86E}"/>
                    </a:ext>
                  </a:extLst>
                </p14:cNvPr>
                <p14:cNvContentPartPr/>
                <p14:nvPr/>
              </p14:nvContentPartPr>
              <p14:xfrm>
                <a:off x="2815129" y="4956739"/>
                <a:ext cx="67320" cy="83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5B3A117-0FBB-4A7A-80E7-F5B75D7FD86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06489" y="4948099"/>
                  <a:ext cx="849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A7A35FE-B34A-440A-9308-0EA32D03B22E}"/>
                    </a:ext>
                  </a:extLst>
                </p14:cNvPr>
                <p14:cNvContentPartPr/>
                <p14:nvPr/>
              </p14:nvContentPartPr>
              <p14:xfrm>
                <a:off x="2950129" y="4932619"/>
                <a:ext cx="153360" cy="110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A7A35FE-B34A-440A-9308-0EA32D03B2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41129" y="4923619"/>
                  <a:ext cx="171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21AF978-997F-4549-B83B-CA1347D6AAEB}"/>
                    </a:ext>
                  </a:extLst>
                </p14:cNvPr>
                <p14:cNvContentPartPr/>
                <p14:nvPr/>
              </p14:nvContentPartPr>
              <p14:xfrm>
                <a:off x="3149569" y="4950979"/>
                <a:ext cx="46440" cy="69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21AF978-997F-4549-B83B-CA1347D6AAE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40929" y="4942339"/>
                  <a:ext cx="640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1754BD0-580E-4334-A5D6-D59F2804258E}"/>
                    </a:ext>
                  </a:extLst>
                </p14:cNvPr>
                <p14:cNvContentPartPr/>
                <p14:nvPr/>
              </p14:nvContentPartPr>
              <p14:xfrm>
                <a:off x="3252529" y="4923619"/>
                <a:ext cx="53280" cy="104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1754BD0-580E-4334-A5D6-D59F2804258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43889" y="4914619"/>
                  <a:ext cx="7092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9F3BA8F-152F-4F4D-BD9E-8E692D728F63}"/>
              </a:ext>
            </a:extLst>
          </p:cNvPr>
          <p:cNvGrpSpPr/>
          <p:nvPr/>
        </p:nvGrpSpPr>
        <p:grpSpPr>
          <a:xfrm>
            <a:off x="63649" y="1746979"/>
            <a:ext cx="955440" cy="2937960"/>
            <a:chOff x="63649" y="1746979"/>
            <a:chExt cx="955440" cy="29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447AE85-554C-454C-A7A8-5A2E004A4E99}"/>
                    </a:ext>
                  </a:extLst>
                </p14:cNvPr>
                <p14:cNvContentPartPr/>
                <p14:nvPr/>
              </p14:nvContentPartPr>
              <p14:xfrm>
                <a:off x="929809" y="2784859"/>
                <a:ext cx="89280" cy="28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447AE85-554C-454C-A7A8-5A2E004A4E9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20809" y="2775859"/>
                  <a:ext cx="1069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DCDB7A9-AC3D-4FB5-8389-A7C8D542EF59}"/>
                    </a:ext>
                  </a:extLst>
                </p14:cNvPr>
                <p14:cNvContentPartPr/>
                <p14:nvPr/>
              </p14:nvContentPartPr>
              <p14:xfrm>
                <a:off x="810649" y="2834179"/>
                <a:ext cx="117720" cy="1850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DCDB7A9-AC3D-4FB5-8389-A7C8D542EF5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2009" y="2825539"/>
                  <a:ext cx="135360" cy="18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A7CB86B-1539-4B24-A88F-E355A8255F60}"/>
                    </a:ext>
                  </a:extLst>
                </p14:cNvPr>
                <p14:cNvContentPartPr/>
                <p14:nvPr/>
              </p14:nvContentPartPr>
              <p14:xfrm>
                <a:off x="133849" y="3678379"/>
                <a:ext cx="96840" cy="163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A7CB86B-1539-4B24-A88F-E355A8255F6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5209" y="3669379"/>
                  <a:ext cx="1144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05DC570-EDB8-40D4-AA8B-A685C6830D56}"/>
                    </a:ext>
                  </a:extLst>
                </p14:cNvPr>
                <p14:cNvContentPartPr/>
                <p14:nvPr/>
              </p14:nvContentPartPr>
              <p14:xfrm>
                <a:off x="211609" y="3525739"/>
                <a:ext cx="142560" cy="252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05DC570-EDB8-40D4-AA8B-A685C6830D5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2969" y="3516739"/>
                  <a:ext cx="160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648D9BB-9EAE-4E3E-BBEE-E338AF3E9416}"/>
                    </a:ext>
                  </a:extLst>
                </p14:cNvPr>
                <p14:cNvContentPartPr/>
                <p14:nvPr/>
              </p14:nvContentPartPr>
              <p14:xfrm>
                <a:off x="372889" y="3486139"/>
                <a:ext cx="61560" cy="25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648D9BB-9EAE-4E3E-BBEE-E338AF3E941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3889" y="3477499"/>
                  <a:ext cx="792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926AC45-DDED-4CD1-80D2-E1D0EBF2162A}"/>
                    </a:ext>
                  </a:extLst>
                </p14:cNvPr>
                <p14:cNvContentPartPr/>
                <p14:nvPr/>
              </p14:nvContentPartPr>
              <p14:xfrm>
                <a:off x="484489" y="3550939"/>
                <a:ext cx="56160" cy="105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926AC45-DDED-4CD1-80D2-E1D0EBF2162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5489" y="3542299"/>
                  <a:ext cx="73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A442A1C-4D08-4830-877A-D13DC6C50C8B}"/>
                    </a:ext>
                  </a:extLst>
                </p14:cNvPr>
                <p14:cNvContentPartPr/>
                <p14:nvPr/>
              </p14:nvContentPartPr>
              <p14:xfrm>
                <a:off x="556489" y="3324499"/>
                <a:ext cx="151200" cy="238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A442A1C-4D08-4830-877A-D13DC6C50C8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7489" y="3315859"/>
                  <a:ext cx="1688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874BA7E-0CBF-48BD-ACE2-418EF28DF984}"/>
                    </a:ext>
                  </a:extLst>
                </p14:cNvPr>
                <p14:cNvContentPartPr/>
                <p14:nvPr/>
              </p14:nvContentPartPr>
              <p14:xfrm>
                <a:off x="623449" y="3383179"/>
                <a:ext cx="53280" cy="4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874BA7E-0CBF-48BD-ACE2-418EF28DF98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14809" y="3374539"/>
                  <a:ext cx="709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E416E3A-7703-46BE-81BF-1D6393F1CA70}"/>
                    </a:ext>
                  </a:extLst>
                </p14:cNvPr>
                <p14:cNvContentPartPr/>
                <p14:nvPr/>
              </p14:nvContentPartPr>
              <p14:xfrm>
                <a:off x="885169" y="1784419"/>
                <a:ext cx="77040" cy="68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E416E3A-7703-46BE-81BF-1D6393F1CA7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76529" y="1775779"/>
                  <a:ext cx="946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5CE66E3-9F01-4E8B-8DAC-F65500646672}"/>
                    </a:ext>
                  </a:extLst>
                </p14:cNvPr>
                <p14:cNvContentPartPr/>
                <p14:nvPr/>
              </p14:nvContentPartPr>
              <p14:xfrm>
                <a:off x="855649" y="1831219"/>
                <a:ext cx="161640" cy="909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5CE66E3-9F01-4E8B-8DAC-F6550064667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6649" y="1822579"/>
                  <a:ext cx="179280" cy="9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FC97B3D-3C1D-442C-915A-32928F61F8A2}"/>
                    </a:ext>
                  </a:extLst>
                </p14:cNvPr>
                <p14:cNvContentPartPr/>
                <p14:nvPr/>
              </p14:nvContentPartPr>
              <p14:xfrm>
                <a:off x="63649" y="2190499"/>
                <a:ext cx="55080" cy="51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FC97B3D-3C1D-442C-915A-32928F61F8A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009" y="2181499"/>
                  <a:ext cx="727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CF22F9-656F-40E4-BD2A-CB7BEF8C2C67}"/>
                    </a:ext>
                  </a:extLst>
                </p14:cNvPr>
                <p14:cNvContentPartPr/>
                <p14:nvPr/>
              </p14:nvContentPartPr>
              <p14:xfrm>
                <a:off x="65809" y="2195539"/>
                <a:ext cx="139320" cy="309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CF22F9-656F-40E4-BD2A-CB7BEF8C2C6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809" y="2186539"/>
                  <a:ext cx="1569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5C54FFF-F799-4496-8D58-D840515227F7}"/>
                    </a:ext>
                  </a:extLst>
                </p14:cNvPr>
                <p14:cNvContentPartPr/>
                <p14:nvPr/>
              </p14:nvContentPartPr>
              <p14:xfrm>
                <a:off x="162289" y="2081059"/>
                <a:ext cx="173160" cy="153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5C54FFF-F799-4496-8D58-D840515227F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3289" y="2072419"/>
                  <a:ext cx="1908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FC6FD82-D7A6-4A37-80EF-0CB18712BE75}"/>
                    </a:ext>
                  </a:extLst>
                </p14:cNvPr>
                <p14:cNvContentPartPr/>
                <p14:nvPr/>
              </p14:nvContentPartPr>
              <p14:xfrm>
                <a:off x="282889" y="1955779"/>
                <a:ext cx="14400" cy="65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FC6FD82-D7A6-4A37-80EF-0CB18712BE7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73889" y="1946779"/>
                  <a:ext cx="32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5B6488F-8301-4FCC-8447-508E1FC1AA2C}"/>
                    </a:ext>
                  </a:extLst>
                </p14:cNvPr>
                <p14:cNvContentPartPr/>
                <p14:nvPr/>
              </p14:nvContentPartPr>
              <p14:xfrm>
                <a:off x="367849" y="1937779"/>
                <a:ext cx="180000" cy="231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5B6488F-8301-4FCC-8447-508E1FC1AA2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9209" y="1928779"/>
                  <a:ext cx="1976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86C1C6C-201E-4CCB-A23D-B6CB88D27F27}"/>
                    </a:ext>
                  </a:extLst>
                </p14:cNvPr>
                <p14:cNvContentPartPr/>
                <p14:nvPr/>
              </p14:nvContentPartPr>
              <p14:xfrm>
                <a:off x="520849" y="1753099"/>
                <a:ext cx="142200" cy="239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86C1C6C-201E-4CCB-A23D-B6CB88D27F2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2209" y="1744099"/>
                  <a:ext cx="1598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F94E336-D146-4557-A294-90A6FEFB265C}"/>
                    </a:ext>
                  </a:extLst>
                </p14:cNvPr>
                <p14:cNvContentPartPr/>
                <p14:nvPr/>
              </p14:nvContentPartPr>
              <p14:xfrm>
                <a:off x="636409" y="1840219"/>
                <a:ext cx="20520" cy="75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F94E336-D146-4557-A294-90A6FEFB265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7769" y="1831579"/>
                  <a:ext cx="38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A211C8B-C16D-4815-B5B6-5894E685F3E3}"/>
                    </a:ext>
                  </a:extLst>
                </p14:cNvPr>
                <p14:cNvContentPartPr/>
                <p14:nvPr/>
              </p14:nvContentPartPr>
              <p14:xfrm>
                <a:off x="639649" y="1746979"/>
                <a:ext cx="215280" cy="164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A211C8B-C16D-4815-B5B6-5894E685F3E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0649" y="1737979"/>
                  <a:ext cx="23292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4EB431E-CDAE-4413-998D-8A7E11B879BF}"/>
              </a:ext>
            </a:extLst>
          </p:cNvPr>
          <p:cNvGrpSpPr/>
          <p:nvPr/>
        </p:nvGrpSpPr>
        <p:grpSpPr>
          <a:xfrm>
            <a:off x="4783609" y="1937059"/>
            <a:ext cx="493200" cy="373320"/>
            <a:chOff x="4783609" y="1937059"/>
            <a:chExt cx="49320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92D43EB-CE17-4A9A-9344-8B0C928E3EE1}"/>
                    </a:ext>
                  </a:extLst>
                </p14:cNvPr>
                <p14:cNvContentPartPr/>
                <p14:nvPr/>
              </p14:nvContentPartPr>
              <p14:xfrm>
                <a:off x="4874689" y="1937059"/>
                <a:ext cx="45000" cy="298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92D43EB-CE17-4A9A-9344-8B0C928E3EE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65689" y="1928059"/>
                  <a:ext cx="62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26F7E1E-8698-4A13-A7FA-40BF73983DF5}"/>
                    </a:ext>
                  </a:extLst>
                </p14:cNvPr>
                <p14:cNvContentPartPr/>
                <p14:nvPr/>
              </p14:nvContentPartPr>
              <p14:xfrm>
                <a:off x="4783609" y="2073859"/>
                <a:ext cx="241560" cy="63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26F7E1E-8698-4A13-A7FA-40BF73983DF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774969" y="2064859"/>
                  <a:ext cx="259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E19CCCA-01E0-4B79-9CA2-54E8E8713291}"/>
                    </a:ext>
                  </a:extLst>
                </p14:cNvPr>
                <p14:cNvContentPartPr/>
                <p14:nvPr/>
              </p14:nvContentPartPr>
              <p14:xfrm>
                <a:off x="4983409" y="2058379"/>
                <a:ext cx="53640" cy="187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E19CCCA-01E0-4B79-9CA2-54E8E871329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74769" y="2049379"/>
                  <a:ext cx="71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8C3D186-B436-40D6-8DBE-C00DDFC8E1A7}"/>
                    </a:ext>
                  </a:extLst>
                </p14:cNvPr>
                <p14:cNvContentPartPr/>
                <p14:nvPr/>
              </p14:nvContentPartPr>
              <p14:xfrm>
                <a:off x="5066569" y="2081059"/>
                <a:ext cx="99000" cy="229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8C3D186-B436-40D6-8DBE-C00DDFC8E1A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057569" y="2072419"/>
                  <a:ext cx="1166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139E51D-0B23-437D-8CF4-1997816814F2}"/>
                    </a:ext>
                  </a:extLst>
                </p14:cNvPr>
                <p14:cNvContentPartPr/>
                <p14:nvPr/>
              </p14:nvContentPartPr>
              <p14:xfrm>
                <a:off x="5194369" y="2074939"/>
                <a:ext cx="82440" cy="137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139E51D-0B23-437D-8CF4-1997816814F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185369" y="2066299"/>
                  <a:ext cx="10008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F91C266-F656-4410-8BC9-E6796603A068}"/>
              </a:ext>
            </a:extLst>
          </p:cNvPr>
          <p:cNvGrpSpPr/>
          <p:nvPr/>
        </p:nvGrpSpPr>
        <p:grpSpPr>
          <a:xfrm>
            <a:off x="5560849" y="2079979"/>
            <a:ext cx="257400" cy="120240"/>
            <a:chOff x="5560849" y="2079979"/>
            <a:chExt cx="257400" cy="1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435AC3F-3BB7-44A7-A26F-09C0491FDD86}"/>
                    </a:ext>
                  </a:extLst>
                </p14:cNvPr>
                <p14:cNvContentPartPr/>
                <p14:nvPr/>
              </p14:nvContentPartPr>
              <p14:xfrm>
                <a:off x="5560849" y="2097979"/>
                <a:ext cx="123120" cy="102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435AC3F-3BB7-44A7-A26F-09C0491FDD8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551849" y="2089339"/>
                  <a:ext cx="140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B6CA23A-4DB6-4EE3-ACD1-3A188214FA2A}"/>
                    </a:ext>
                  </a:extLst>
                </p14:cNvPr>
                <p14:cNvContentPartPr/>
                <p14:nvPr/>
              </p14:nvContentPartPr>
              <p14:xfrm>
                <a:off x="5700169" y="2079979"/>
                <a:ext cx="118080" cy="119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B6CA23A-4DB6-4EE3-ACD1-3A188214FA2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691169" y="2071339"/>
                  <a:ext cx="135720" cy="137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9758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7AE2-7E3C-4017-A7FC-2EE892C33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9773"/>
            <a:ext cx="7886700" cy="4222950"/>
          </a:xfrm>
        </p:spPr>
        <p:txBody>
          <a:bodyPr/>
          <a:lstStyle/>
          <a:p>
            <a:r>
              <a:rPr lang="en-US" dirty="0"/>
              <a:t>Arrays are a new kind of data type</a:t>
            </a:r>
          </a:p>
          <a:p>
            <a:r>
              <a:rPr lang="en-US" dirty="0"/>
              <a:t>To create an array, we need to use a new kind of syntax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2B6E73-A129-4FB0-B9F5-18C18FD95B95}"/>
                  </a:ext>
                </a:extLst>
              </p14:cNvPr>
              <p14:cNvContentPartPr/>
              <p14:nvPr/>
            </p14:nvContentPartPr>
            <p14:xfrm>
              <a:off x="3489049" y="815659"/>
              <a:ext cx="1296720" cy="52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2B6E73-A129-4FB0-B9F5-18C18FD95B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0049" y="806659"/>
                <a:ext cx="131436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4464F8-4353-4A0E-8FC3-AF61AF642D25}"/>
                  </a:ext>
                </a:extLst>
              </p14:cNvPr>
              <p14:cNvContentPartPr/>
              <p14:nvPr/>
            </p14:nvContentPartPr>
            <p14:xfrm>
              <a:off x="6072409" y="1233259"/>
              <a:ext cx="913320" cy="36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4464F8-4353-4A0E-8FC3-AF61AF642D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3769" y="1224259"/>
                <a:ext cx="930960" cy="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947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2721-E0E7-48AE-80A2-128BF332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Elements in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E892-377B-4351-84D6-068D480FB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access the first number in the array?</a:t>
            </a:r>
          </a:p>
          <a:p>
            <a:r>
              <a:rPr lang="en-US" dirty="0"/>
              <a:t>What about the second number?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2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5053-2679-4BDE-BC92-1507B57D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10AC-AA7E-4B8C-9816-453BFEEC9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make an array of Strings?</a:t>
            </a:r>
          </a:p>
          <a:p>
            <a:pPr lvl="1"/>
            <a:r>
              <a:rPr lang="en-US" dirty="0"/>
              <a:t>If so, how?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1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280E-6AD8-464F-BC99-59E23EAA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Array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A7D8-BFFF-43AF-A379-C42EA0C5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wanted to know how many elements were in an array?</a:t>
            </a:r>
          </a:p>
          <a:p>
            <a:pPr lvl="1"/>
            <a:r>
              <a:rPr lang="en-US" dirty="0"/>
              <a:t>How could we do that?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9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F9A0-69F8-4860-B556-E7A0A0C1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that Works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D281B-90AD-4DFB-870B-B03B3511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method that is going to take an int array as a parameter and return a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Return true if the array has no elements in it and false otherwise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0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9252</TotalTime>
  <Words>535</Words>
  <Application>Microsoft Office PowerPoint</Application>
  <PresentationFormat>On-screen Show (16:9)</PresentationFormat>
  <Paragraphs>97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 Light</vt:lpstr>
      <vt:lpstr>Calibri</vt:lpstr>
      <vt:lpstr>Arial</vt:lpstr>
      <vt:lpstr>Office Theme</vt:lpstr>
      <vt:lpstr>CSE 11  Accelerated Intro to Programming Lecture 10</vt:lpstr>
      <vt:lpstr>Announcements</vt:lpstr>
      <vt:lpstr>Arrays</vt:lpstr>
      <vt:lpstr>Creating Arrays</vt:lpstr>
      <vt:lpstr>PowerPoint Presentation</vt:lpstr>
      <vt:lpstr>Access Elements in Arrays</vt:lpstr>
      <vt:lpstr>More Arrays</vt:lpstr>
      <vt:lpstr>Another Array Feature</vt:lpstr>
      <vt:lpstr>Method that Works with Arrays</vt:lpstr>
      <vt:lpstr>Memory Models (Diagrams)</vt:lpstr>
      <vt:lpstr>Main</vt:lpstr>
      <vt:lpstr>Printing</vt:lpstr>
      <vt:lpstr>Static</vt:lpstr>
      <vt:lpstr>Running a Java Program</vt:lpstr>
      <vt:lpstr>Command Line Arguments</vt:lpstr>
      <vt:lpstr>Local Variables</vt:lpstr>
      <vt:lpstr>Loops</vt:lpstr>
      <vt:lpstr>For-each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383</cp:revision>
  <dcterms:modified xsi:type="dcterms:W3CDTF">2021-07-13T17:54:02Z</dcterms:modified>
</cp:coreProperties>
</file>