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446" r:id="rId3"/>
    <p:sldId id="258" r:id="rId4"/>
    <p:sldId id="259" r:id="rId5"/>
    <p:sldId id="260" r:id="rId6"/>
    <p:sldId id="327" r:id="rId7"/>
    <p:sldId id="265" r:id="rId8"/>
    <p:sldId id="257" r:id="rId9"/>
    <p:sldId id="449" r:id="rId10"/>
    <p:sldId id="450" r:id="rId11"/>
    <p:sldId id="261" r:id="rId12"/>
    <p:sldId id="447" r:id="rId13"/>
    <p:sldId id="451" r:id="rId14"/>
    <p:sldId id="448" r:id="rId15"/>
    <p:sldId id="452" r:id="rId16"/>
    <p:sldId id="453" r:id="rId17"/>
    <p:sldId id="454" r:id="rId18"/>
    <p:sldId id="455" r:id="rId19"/>
    <p:sldId id="458" r:id="rId20"/>
    <p:sldId id="456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25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146 138 3224 0 0,'0'0'143'0'0,"0"-12"2992"0"0,-1 3-1645 0 0,1 0-1 0 0,0-1 0 0 0,1 1 0 0 0,-1 0 0 0 0,2 0 0 0 0,2-11 0 0 0,1 4-175 0 0,-4 12-959 0 0,1 1 0 0 0,-1-1 0 0 0,-1 1-1 0 0,1-1 1 0 0,0-5 502 0 0,-1 1 1626 0 0,-1 8-2465 0 0,0 1-1 0 0,0-1 1 0 0,0 0 0 0 0,1 0 0 0 0,-1 0-1 0 0,0 0 1 0 0,0 1 0 0 0,1-1-1 0 0,-1 0 1 0 0,0 1 0 0 0,1-1 0 0 0,-1 1-1 0 0,0-1 1 0 0,1 0 0 0 0,-1 1 0 0 0,1 0-1 0 0,-1-1 1 0 0,0 1 0 0 0,1-1-1 0 0,-1 1 1 0 0,0 1 0 0 0,0-1 76 0 0,-9 9 11 0 0,1 0 0 0 0,0 1-1 0 0,0 0 1 0 0,1 0 0 0 0,1 1 0 0 0,0 0 0 0 0,0 0 0 0 0,-6 20 0 0 0,0 5 283 0 0,-15 68 1 0 0,18-55-389 0 0,3 0 0 0 0,2 0 0 0 0,1 82 0 0 0,5-116 0 0 0,0 0 0 0 0,1 0 0 0 0,1-1 0 0 0,1 1 0 0 0,9 26 0 0 0,-11-35 0 0 0,1-1 0 0 0,0 0 0 0 0,0 0 0 0 0,0-1 0 0 0,1 1 0 0 0,-1-1 0 0 0,2 0 0 0 0,-1 1 0 0 0,0-2 0 0 0,1 1 0 0 0,0-1 0 0 0,0 1 0 0 0,1-1 0 0 0,-1-1 0 0 0,1 1 0 0 0,8 4 0 0 0,-8-7 44 0 0,-1 1 0 0 0,1-1 0 0 0,0 0 0 0 0,-1-1-1 0 0,1 1 1 0 0,0-1 0 0 0,-1 0 0 0 0,1 0 0 0 0,0-1 0 0 0,-1 0-1 0 0,1 0 1 0 0,-1 0 0 0 0,1 0 0 0 0,-1-1 0 0 0,1 0 0 0 0,-1 0 0 0 0,0-1-1 0 0,7-4 1 0 0,1 0 93 0 0,-1-1-1 0 0,0-1 0 0 0,-1 0 1 0 0,0 0-1 0 0,0-1 1 0 0,10-13-1 0 0,-8 7 39 0 0,-1-1 1 0 0,-1 0-1 0 0,17-35 0 0 0,18-59 325 0 0,-26 60-288 0 0,92-242 1588 0 0,-107 279-1582 0 0,0 0-1 0 0,5-29 0 0 0,-10 42-196 0 0,0 0-1 0 0,0 1 0 0 0,0-1 0 0 0,0 0 0 0 0,0 0 1 0 0,0 0-1 0 0,0 0 0 0 0,-1 0 0 0 0,1 0 0 0 0,0 0 0 0 0,0 0 1 0 0,-1 0-1 0 0,0-1 0 0 0,1 1 116 0 0,-1 3-23 0 0,-8 35-94 0 0,0 1-1 0 0,-4 59 1 0 0,4 81 11 0 0,8-139-29 0 0,2 135-49 0 0,0-64 24 0 0,-1-102 24 0 0,1 0 0 0 0,-1 0 0 0 0,2 0 0 0 0,1 10 0 0 0,-2-16 0 0 0,-1 0 0 0 0,1 0 0 0 0,0 0 0 0 0,-1 0 0 0 0,1 0 0 0 0,0 0 0 0 0,1 0 0 0 0,-1 0 0 0 0,0 0 0 0 0,0 0 0 0 0,1 0 0 0 0,-1-1 0 0 0,1 1 0 0 0,-1-1 0 0 0,1 1 0 0 0,0-1 0 0 0,0 0 0 0 0,0 0 0 0 0,2 2 0 0 0,-3-3-41 0 0,0 0 0 0 0,0 1-1 0 0,0-1 1 0 0,0 0 0 0 0,0 0 0 0 0,0 0-1 0 0,0 0 1 0 0,0-1 0 0 0,0 1 0 0 0,0 0-1 0 0,0 0 1 0 0,0-1 0 0 0,0 1 0 0 0,0 0 0 0 0,0-1-1 0 0,0 1 1 0 0,0-1 0 0 0,0 1 0 0 0,0-1-1 0 0,-1 1 1 0 0,1-1 0 0 0,0 0 0 0 0,1-1-1 0 0,0 0-206 0 0,0 0-1 0 0,0-1 1 0 0,0 1-1 0 0,0-1 1 0 0,0 1-1 0 0,1-4 1 0 0,5-14-2876 0 0,5-2-6430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58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718 280 15664 0 0,'0'0'356'0'0,"-3"-13"859"0"0,-4-18-330 0 0,4 21 65 0 0,1 0 0 0 0,0 0 0 0 0,-1-16-1 0 0,3 24-835 0 0,0 1 0 0 0,0-1 0 0 0,0 1 0 0 0,-1-1 0 0 0,1 0 0 0 0,-1 1-1 0 0,1-1 1 0 0,-1 1 0 0 0,0-1 0 0 0,0 1 0 0 0,1-1 0 0 0,-1 1 0 0 0,0-1 0 0 0,0 1 0 0 0,-1 0-1 0 0,1 0 1 0 0,0-1 0 0 0,0 1 0 0 0,0 0 0 0 0,-1 0 0 0 0,1 0 0 0 0,-1 1 0 0 0,-1-2-1 0 0,-5-2 183 0 0,1 1-1 0 0,-1-1 1 0 0,-12-2-1 0 0,1 0 98 0 0,-1-1-34 0 0,0 1 0 0 0,-35-7-1 0 0,-2 0-46 0 0,-111-20 1571 0 0,158 31-1919 0 0,0 1 1 0 0,0 0 0 0 0,-1 0-1 0 0,1 1 1 0 0,0 0 0 0 0,0 1-1 0 0,0 0 1 0 0,0 0 0 0 0,-19 6-1 0 0,24-5 23 0 0,-4 1 32 0 0,0 0 1 0 0,1 1-1 0 0,-1 0 0 0 0,1 0 0 0 0,-1 1 1 0 0,-12 10-1 0 0,10-5-3 0 0,-1 1 0 0 0,2 1 0 0 0,-13 16 0 0 0,17-16-7 0 0,1-1 0 0 0,0 2-1 0 0,0-1 1 0 0,1 1 0 0 0,-2 13 0 0 0,3-16-9 0 0,1 0 0 0 0,0 1 0 0 0,1-1 0 0 0,0 1 0 0 0,1-1 0 0 0,0 1 0 0 0,3 16 0 0 0,4 14 0 0 0,-6-30 0 0 0,1 0 0 0 0,0-1 0 0 0,1 1 0 0 0,0 0 0 0 0,0-1 0 0 0,9 18 0 0 0,-4-15 2 0 0,1-1-1 0 0,1 0 1 0 0,0 0-1 0 0,0-1 1 0 0,1 0 0 0 0,0-1-1 0 0,1 0 1 0 0,0-1-1 0 0,1 0 1 0 0,17 9-1 0 0,-1-3 8 0 0,1-2-1 0 0,1 0 0 0 0,54 13 1 0 0,-66-21 61 0 0,1-2 1 0 0,0 0-1 0 0,0-1 1 0 0,-1-2-1 0 0,23 0 0 0 0,100-17 322 0 0,-86 9-333 0 0,51-12 28 0 0,-103 19-63 0 0,0-1-1 0 0,-1 0 1 0 0,1 0 0 0 0,-1 0 0 0 0,1-1 0 0 0,-1 1 0 0 0,0-1-1 0 0,0 0 1 0 0,0 0 0 0 0,0 0 0 0 0,0 0 0 0 0,-1 0 0 0 0,0-1 0 0 0,1 1-1 0 0,-1-1 1 0 0,3-6 0 0 0,2-10 141 0 0,-2 10-38 0 0,-2-1-1 0 0,1 1 0 0 0,1-13 1 0 0,2-17-26 0 0,-3 23-34 0 0,-1 0 1 0 0,0 0-1 0 0,-2-1 0 0 0,0 1 1 0 0,-2-27-1 0 0,-1 31-65 0 0,-2-17 32 0 0,-1 0 0 0 0,-10-34-1 0 0,13 56-26 0 0,-1 0 0 0 0,0 0 0 0 0,-1 0 0 0 0,0 0 0 0 0,0 1-1 0 0,0 0 1 0 0,-1 0 0 0 0,0 0 0 0 0,0 0 0 0 0,-1 1-1 0 0,0 0 1 0 0,-11-9 0 0 0,-9-3-7 0 0,-40-22 0 0 0,52 32 0 0 0,-1 2 0 0 0,0 0 0 0 0,-1 0 0 0 0,-26-5 0 0 0,27 8-4 0 0,0 1 1 0 0,1 0-1 0 0,-1 1 0 0 0,0 0 1 0 0,0 2-1 0 0,0 0 1 0 0,0 0-1 0 0,0 1 0 0 0,1 1 1 0 0,-26 8-1 0 0,-164 62 4 0 0,187-65 0 0 0,0 0 0 0 0,-16 10 0 0 0,9-4 0 0 0,15-9-5 0 0,1-1 0 0 0,0 2 0 0 0,0-1 0 0 0,1 1 0 0 0,-1 0 0 0 0,1 1 1 0 0,1-1-1 0 0,-1 1 0 0 0,1 1 0 0 0,0-1 0 0 0,1 1 0 0 0,-6 11 0 0 0,8-12 1 0 0,1 0-1 0 0,-1 0 1 0 0,2-1-1 0 0,-1 2 1 0 0,1-1 0 0 0,0 0-1 0 0,0 0 1 0 0,1 0-1 0 0,0 1 1 0 0,1-1 0 0 0,-1 0-1 0 0,1 0 1 0 0,1 0 0 0 0,-1 0-1 0 0,1 0 1 0 0,4 10-1 0 0,0 0-24 0 0,2 4 5 0 0,-2-12 24 0 0,-1 1 0 0 0,4 11 0 0 0,-6-13 0 0 0,1 1 0 0 0,0-1 0 0 0,7 10 0 0 0,5 12 0 0 0,-13-24 0 0 0,0 0 0 0 0,0 0 0 0 0,0-1 0 0 0,5 7 0 0 0,-1-3-6 0 0,0-1-1 0 0,0 0 1 0 0,0 0-1 0 0,1-1 1 0 0,0 0 0 0 0,1 0-1 0 0,0-1 1 0 0,-1 0-1 0 0,18 8 1 0 0,160 59 6 0 0,-171-67 0 0 0,32 11 0 0 0,-43-16 0 0 0,0 0 0 0 0,0 0 0 0 0,0-1 0 0 0,1 1 0 0 0,-1-1 0 0 0,0 0 0 0 0,0 0 0 0 0,0-1 0 0 0,8-1 0 0 0,170-55 0 0 0,-131 40 0 0 0,-32 10 13 0 0,-1 0 0 0 0,0-2-1 0 0,0 0 1 0 0,21-14 0 0 0,-32 18-2 0 0,-1-1-1 0 0,0 0 1 0 0,0-1 0 0 0,0 1-1 0 0,-1-1 1 0 0,1 0 0 0 0,-2-1-1 0 0,1 1 1 0 0,-1-1 0 0 0,0 0-1 0 0,3-10 1 0 0,-5 9 0 0 0,0 0-1 0 0,0-1 1 0 0,-1 1 0 0 0,0-1-1 0 0,-1-16 1 0 0,0 18 0 0 0,-1 1 0 0 0,0-1 1 0 0,-3-9-1 0 0,-1-6 8 0 0,0 3 2 0 0,-2 0 1 0 0,1 0-1 0 0,-2 0 0 0 0,-1 1 1 0 0,-21-34-1 0 0,23 40-21 0 0,-2 0 0 0 0,0 1 0 0 0,0-1 0 0 0,-1 2 0 0 0,0 0 0 0 0,-1 0 0 0 0,-1 0 0 0 0,1 2 0 0 0,-2-1 0 0 0,1 2 0 0 0,-1-1 0 0 0,-1 2 0 0 0,1 0 0 0 0,-1 0 0 0 0,0 2 0 0 0,-1-1 0 0 0,1 2 0 0 0,-1 0 0 0 0,-19-2 0 0 0,1 2 0 0 0,-44 0 0 0 0,77 4 0 0 0,-46 0-403 0 0,-55-7-1 0 0,83 6-1511 0 0,6 2-5744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0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16 133 14024 0 0,'-1'-1'39'0'0,"-11"-13"1564"0"0,11 14-1485 0 0,1-1 0 0 0,0 1 0 0 0,0-1 1 0 0,-1 1-1 0 0,1-1 0 0 0,0 1 0 0 0,0-1 0 0 0,0 0 1 0 0,0 1-1 0 0,0-1 0 0 0,0 1 0 0 0,0-1 1 0 0,-1 1-1 0 0,2-1 0 0 0,-1 0 0 0 0,0 1 1 0 0,0-1-1 0 0,0 1 0 0 0,0-1 0 0 0,0 1 1 0 0,0-1-1 0 0,1 1 0 0 0,-1-1 0 0 0,0 0 1 0 0,0 1-1 0 0,1-1 0 0 0,-1 1 0 0 0,0 0 0 0 0,1-1 1 0 0,-1 1-1 0 0,1-1 0 0 0,0 0 0 0 0,5-3 549 0 0,1 0-1 0 0,0 1 1 0 0,0-1 0 0 0,0 1-1 0 0,0 1 1 0 0,1-1-1 0 0,-1 1 1 0 0,15-2-1 0 0,-8 1-154 0 0,208-51 2233 0 0,-141 42-2851 0 0,-66 11-439 0 0,-14 1 198 0 0,1-1-1 0 0,-1 1 0 0 0,1 0 0 0 0,-1 1 0 0 0,0-1 0 0 0,1 0 0 0 0,-1 0 1 0 0,0 0-1 0 0,3 2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0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 17503 0 0,'-3'2'220'0'0,"1"0"0"0"0,-1 0 0 0 0,1 0 0 0 0,-1 0 0 0 0,0 0-1 0 0,1 0 1 0 0,-4 1 0 0 0,5-2-75 0 0,4 83 1411 0 0,0-52-298 0 0,-3 48 0 0 0,-42 283 44 0 0,32-285-1166 0 0,-28 170 484 0 0,27-180-309 0 0,3-25 163 0 0,2 1-1 0 0,2-1 1 0 0,2 65 0 0 0,2-99-402 0 0,1 0-1 0 0,1-1 0 0 0,-1 1 1 0 0,2-1-1 0 0,-1 1 0 0 0,1-1 1 0 0,5 10-1 0 0,-7-15-50 0 0,1 0 0 0 0,-1-1 0 0 0,1 1 0 0 0,0-1 0 0 0,0 1-1 0 0,0-1 1 0 0,0 0 0 0 0,0 1 0 0 0,0-1 0 0 0,1 0 0 0 0,-1-1 0 0 0,1 1 0 0 0,-1 0-1 0 0,1-1 1 0 0,0 1 0 0 0,0-1 0 0 0,-1 0 0 0 0,1 0 0 0 0,0 0 0 0 0,0 0-1 0 0,0-1 1 0 0,0 1 0 0 0,6 0 0 0 0,3-1 51 0 0,4 0 13 0 0,0-1-1 0 0,23-3 0 0 0,146-25-1190 0 0,-160 28-231 0 0,-4 1-57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1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67 356 3224 0 0,'0'0'3833'0'0,"-16"9"166"0"0,12-8-2788 0 0,1-1 1 0 0,-1 1 0 0 0,0-1-1 0 0,0 0 1 0 0,-6 0 0 0 0,2 0-672 0 0,7-1-409 0 0,0 1 0 0 0,0-1 0 0 0,0 0 0 0 0,1 1 0 0 0,-1-1 0 0 0,0 0 0 0 0,1 1 0 0 0,-1-1 0 0 0,1 0 0 0 0,-1 0 0 0 0,1 1 0 0 0,-1-1 0 0 0,1 0 0 0 0,0 0 0 0 0,-1-1 0 0 0,-1-13 420 0 0,1 0 0 0 0,0 0 1 0 0,2 0-1 0 0,0 0 0 0 0,4-24 0 0 0,23-73 885 0 0,-22 96-1164 0 0,11-23 0 0 0,-3 7 194 0 0,-13 30-394 0 0,0 0-1 0 0,0 0 1 0 0,0 0-1 0 0,0 0 1 0 0,1 0-1 0 0,-1 0 1 0 0,4-3-1 0 0,-4 4 145 0 0,11 14-1009 0 0,-8-3 764 0 0,-1-1 1 0 0,0 1-1 0 0,0-1 1 0 0,-1 1-1 0 0,0 0 1 0 0,0 0-1 0 0,-1 0 1 0 0,-1 20-1 0 0,1-11 602 0 0,3 21 0 0 0,-1-24-537 0 0,-2-3-481 0 0,2 0 1 0 0,0 0-1 0 0,6 16 1 0 0,-9-28 464 0 0,0-1 0 0 0,1 0 1 0 0,-1 1-1 0 0,0-1 0 0 0,0 0 1 0 0,0 1-1 0 0,1-1 0 0 0,-1 0 1 0 0,0 1-1 0 0,0-1 0 0 0,1 0 1 0 0,-1 1-1 0 0,0-1 0 0 0,1 0 1 0 0,-1 0-1 0 0,0 0 0 0 0,1 1 1 0 0,-1-1-1 0 0,0 0 0 0 0,1 0 1 0 0,-1 0-1 0 0,1 0 0 0 0,-1 0 1 0 0,0 1-1 0 0,1-1 0 0 0,-1 0 1 0 0,1 0-1 0 0,-1 0 0 0 0,0 0 1 0 0,1 0-1 0 0,-1 0 0 0 0,1 0 1 0 0,-1-1-1 0 0,0 1 0 0 0,1 0 1 0 0,-1 0-1 0 0,0 0 1 0 0,1 0-1 0 0,-1 0 0 0 0,1-1 1 0 0,-1 1-1 0 0,12-11 884 0 0,6-24-1115 0 0,18-48 1 0 0,-32 71 394 0 0,2-1 0 0 0,0 1 1 0 0,0 0-1 0 0,1 1 0 0 0,0-1 1 0 0,1 1-1 0 0,0 1 0 0 0,1 0 1 0 0,0 0-1 0 0,1 1 0 0 0,0 0 0 0 0,20-14 1 0 0,-29 22-180 0 0,0 0 0 0 0,1 1 1 0 0,-1-1-1 0 0,0 0 0 0 0,1 1 1 0 0,-1-1-1 0 0,1 1 0 0 0,-1 0 1 0 0,1-1-1 0 0,-1 1 1 0 0,1 0-1 0 0,-1 0 0 0 0,1 0 1 0 0,-1 0-1 0 0,1 0 0 0 0,-1 0 1 0 0,1 1-1 0 0,-1-1 0 0 0,0 0 1 0 0,1 1-1 0 0,-1-1 0 0 0,1 1 1 0 0,-1-1-1 0 0,0 1 0 0 0,1 0 1 0 0,-1 0-1 0 0,0-1 0 0 0,0 1 1 0 0,1 0-1 0 0,-1 0 0 0 0,0 0 1 0 0,0 0-1 0 0,0 1 0 0 0,0-1 1 0 0,0 0-1 0 0,1 2 0 0 0,1 2 18 0 0,-1 0 0 0 0,1 0 0 0 0,0 0 0 0 0,-1 0 0 0 0,0 0 0 0 0,0 0 0 0 0,-1 1 0 0 0,2 8 0 0 0,14 151 198 0 0,-16-160-373 0 0,-1 0-1 0 0,1 0 0 0 0,0-1 1 0 0,0 1-1 0 0,1 0 1 0 0,3 7-1 0 0,-5-11-452 0 0,12-3-2138 0 0,-2-3 423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1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1 16903 0 0,'-5'2'177'0'0,"0"0"0"0"0,1 0 0 0 0,-1 0 0 0 0,1 1 0 0 0,-1-1 0 0 0,1 1 0 0 0,0 1 0 0 0,0-1 0 0 0,1 0 0 0 0,-1 1 0 0 0,-4 5 0 0 0,-3 5 558 0 0,-18 28 0 0 0,20-26-301 0 0,1 1-1 0 0,0-1 1 0 0,2 1 0 0 0,0 1 0 0 0,1-1 0 0 0,-5 26 0 0 0,8-28-222 0 0,1 0 1 0 0,-1 24-1 0 0,2-33-165 0 0,1-1-1 0 0,-1 1 1 0 0,1 0-1 0 0,1 0 1 0 0,-1-1-1 0 0,1 1 1 0 0,-1 0 0 0 0,2-1-1 0 0,4 10 1 0 0,-6-13-35 0 0,0-1 0 0 0,0 1 1 0 0,0-1-1 0 0,0 1 1 0 0,0-1-1 0 0,0 0 0 0 0,1 0 1 0 0,-1 1-1 0 0,1-1 0 0 0,-1 0 1 0 0,1 0-1 0 0,-1 0 1 0 0,1 0-1 0 0,-1-1 0 0 0,1 1 1 0 0,0 0-1 0 0,-1-1 0 0 0,1 1 1 0 0,2 0-1 0 0,-1-1 5 0 0,0 0 1 0 0,-1-1-1 0 0,1 1 0 0 0,-1 0 0 0 0,1-1 0 0 0,-1 1 1 0 0,1-1-1 0 0,-1 0 0 0 0,0 0 0 0 0,1 0 0 0 0,-1 0 1 0 0,3-2-1 0 0,4-3 61 0 0,0 0 0 0 0,-1-1-1 0 0,1 0 1 0 0,-2-1 0 0 0,9-10 0 0 0,40-53 676 0 0,-49 60-396 0 0,0 0 0 0 0,-1-1 0 0 0,0 0 0 0 0,7-23 0 0 0,-7 3 2330 0 0,0 50-1936 0 0,1 40-1129 0 0,6 43 538 0 0,-12-97-173 0 0,0 0 0 0 0,0 0 0 0 0,1 0 0 0 0,-1 0 0 0 0,1-1 0 0 0,0 1 0 0 0,0-1 0 0 0,4 6 0 0 0,-6-8-98 0 0,1 0 0 0 0,0 0 0 0 0,0 0 0 0 0,-1 0 0 0 0,1-1 0 0 0,0 1 0 0 0,0 0 0 0 0,0-1 1 0 0,0 1-1 0 0,0-1 0 0 0,0 1 0 0 0,0-1 0 0 0,0 1 0 0 0,0-1 0 0 0,0 0 0 0 0,0 1 0 0 0,0-1 0 0 0,0 0 0 0 0,0 0 0 0 0,0 0 0 0 0,1 0 0 0 0,-1 0 0 0 0,0 0 0 0 0,0 0 0 0 0,0 0 0 0 0,0 0 0 0 0,0-1 0 0 0,0 1 0 0 0,0 0 0 0 0,0-1 0 0 0,0 1 0 0 0,0-1 0 0 0,0 1 0 0 0,2-2 0 0 0,8-6-6705 0 0,0-3-2052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2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 12896 0 0,'-3'0'125'0'0,"1"0"1"0"0,-1 0 0 0 0,0 0-1 0 0,0 1 1 0 0,0-1 0 0 0,1 1-1 0 0,-1 0 1 0 0,0-1 0 0 0,1 1 0 0 0,-1 1-1 0 0,1-1 1 0 0,-1 0 0 0 0,1 0-1 0 0,-1 1 1 0 0,1 0 0 0 0,0-1-1 0 0,0 1 1 0 0,0 0 0 0 0,-3 4-1 0 0,-1 0 1078 0 0,0 1-1 0 0,1 0 0 0 0,0 0 0 0 0,0 0 0 0 0,-4 10 0 0 0,6-9-907 0 0,0-1 0 0 0,1 1 0 0 0,0 0 0 0 0,0 0 0 0 0,1 0 0 0 0,0 0 0 0 0,0 0 0 0 0,1 0 0 0 0,0 0 0 0 0,0 1 0 0 0,1-1 0 0 0,0 0 0 0 0,1 0 0 0 0,-1 0 0 0 0,2 0 0 0 0,-1-1 0 0 0,1 1 0 0 0,0-1 0 0 0,1 1 0 0 0,-1-1 0 0 0,2 0 0 0 0,7 11 0 0 0,-9-15-247 0 0,0-1 0 0 0,0 1 0 0 0,0-1-1 0 0,0 1 1 0 0,0-1 0 0 0,1 0 0 0 0,-1-1 0 0 0,1 1 0 0 0,-1-1 0 0 0,1 1-1 0 0,0-1 1 0 0,-1 0 0 0 0,1 0 0 0 0,0-1 0 0 0,0 1 0 0 0,0-1-1 0 0,0 0 1 0 0,0 0 0 0 0,6 0 0 0 0,1-2-206 0 0,0 1 1 0 0,1-2-1 0 0,-1 1 0 0 0,0-2 0 0 0,16-6 1 0 0,-7 0-910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4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22 476 4144 0 0,'0'0'59'0'0,"0"1"-1"0"0,0-1 1 0 0,0 0-1 0 0,0 1 1 0 0,0-1 0 0 0,0 1-1 0 0,0-1 1 0 0,0 0 0 0 0,0 1-1 0 0,-1-1 1 0 0,1 0 0 0 0,0 1-1 0 0,0-1 1 0 0,0 0-1 0 0,-1 1 1 0 0,1-1 0 0 0,0 0-1 0 0,-1 1 1 0 0,1-1 0 0 0,0 0-1 0 0,-1 0 1 0 0,1 1 0 0 0,0-1-1 0 0,-1 0 1 0 0,1 0-1 0 0,0 0 1 0 0,-1 0 0 0 0,1 1-1 0 0,0-1 1 0 0,-15 1 12436 0 0,20-6-11527 0 0,3-4-89 0 0,1 1 0 0 0,0 0-1 0 0,19-12 1 0 0,2-2-103 0 0,-2 2-246 0 0,-20 16-332 0 0,-1-1 0 0 0,14-12 0 0 0,2-4 4 0 0,2 2 1 0 0,1 0 0 0 0,41-22 0 0 0,-24 14-220 0 0,73-37 107 0 0,-29 18 596 0 0,-38 20-573 0 0,14-9 174 0 0,-62 35-268 0 0,-1 0 1 0 0,0 0-1 0 0,0 0 0 0 0,0 0 0 0 0,1 0 1 0 0,-1 0-1 0 0,0 0 0 0 0,0-1 0 0 0,0 1 1 0 0,1 0-1 0 0,-1 0 0 0 0,0 0 0 0 0,0 0 1 0 0,0 0-1 0 0,0-1 0 0 0,0 1 0 0 0,1 0 1 0 0,-1 0-1 0 0,0 0 0 0 0,0-1 0 0 0,0 1 1 0 0,0 0-1 0 0,0 0 0 0 0,0 0 0 0 0,0-1 1 0 0,0 1-1 0 0,0 0 0 0 0,0 0 0 0 0,0-1 1 0 0,0 1-1 0 0,0 0 0 0 0,0 0 0 0 0,0 0 1 0 0,0-1-1 0 0,0 1 0 0 0,0 0 0 0 0,0 0 1 0 0,0-1-1 0 0,0 1 0 0 0,0 0 0 0 0,-1 0 1 0 0,-9-7 233 0 0,5 6-231 0 0,1-1 1 0 0,0 1 0 0 0,-1 0 0 0 0,-7 0 0 0 0,-97 1 153 0 0,108 0-172 0 0,0 0-1 0 0,1 1 0 0 0,-1-1 0 0 0,1 0 0 0 0,0 0 0 0 0,-1 0 0 0 0,1 0 0 0 0,-1 0 0 0 0,1 0 0 0 0,0 0 0 0 0,-1 0 0 0 0,1 0 0 0 0,-1-1 0 0 0,1 1 0 0 0,0 0 0 0 0,-1 0 0 0 0,1 0 0 0 0,-1 0 0 0 0,1 0 0 0 0,0-1 0 0 0,-1 1-1 0 0,1-1 1 0 0,-1 1 152 0 0,5-3-123 0 0,-1 1-1 0 0,1-1 1 0 0,0 1-1 0 0,0 0 1 0 0,0 0-1 0 0,5-1 1 0 0,4-3-18 0 0,-1 1 18 0 0,0 1 0 0 0,1 0 0 0 0,-1 1 0 0 0,1 0 0 0 0,0 1 0 0 0,0 0 0 0 0,25 0 0 0 0,-37 2-27 0 0,0 0 0 0 0,-1 0 1 0 0,1 0-1 0 0,0 0 0 0 0,-1 0 1 0 0,1 0-1 0 0,0 0 0 0 0,-1 1 1 0 0,1-1-1 0 0,0 0 0 0 0,-1 0 1 0 0,1 1-1 0 0,-1-1 0 0 0,1 0 1 0 0,0 1-1 0 0,-1-1 0 0 0,1 1 1 0 0,-1-1-1 0 0,1 0 0 0 0,-1 1 1 0 0,1-1-1 0 0,-1 1 0 0 0,0-1 1 0 0,1 1-1 0 0,0 1 0 0 0,-1-1 21 0 0,1 1 0 0 0,-1-1 0 0 0,1 1 0 0 0,-1-1 0 0 0,0 1-1 0 0,0 0 1 0 0,0-1 0 0 0,0 1 0 0 0,0-1 0 0 0,-1 4-1 0 0,0 1 57 0 0,0 0-1 0 0,-1-1 0 0 0,0 1 1 0 0,-5 10-1 0 0,-1-2-71 0 0,-1-1 0 0 0,0 0-1 0 0,-1 0 1 0 0,0-1 0 0 0,-1 0-1 0 0,-13 11 1 0 0,-10 12-3395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5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139 136 3680 0 0,'16'-36'102'0'0,"-5"7"6575"0"0,6-31 1 0 0,-17 60-6598 0 0,1 0 1 0 0,-1 0-1 0 0,0-1 1 0 0,0 1 0 0 0,0 0-1 0 0,0-1 1 0 0,0 1-1 0 0,0 0 1 0 0,0-1-1 0 0,0 1 1 0 0,0 0-1 0 0,0-1 1 0 0,0 1-1 0 0,0 0 1 0 0,0-1-1 0 0,0 1 1 0 0,0 0 0 0 0,0-1-1 0 0,0 1 1 0 0,0 0-1 0 0,-1-1 1 0 0,1 1-1 0 0,0 0 1 0 0,0-1-1 0 0,0 1 1 0 0,-1 0-1 0 0,1 0 1 0 0,0-1-1 0 0,0 1 1 0 0,0 0 0 0 0,-1 0-1 0 0,1 0 1 0 0,-1-1-1 0 0,0 1 12 0 0,0 0 0 0 0,0-1 0 0 0,0 1 0 0 0,1 0 0 0 0,-1 0 0 0 0,0 0 0 0 0,0 0 0 0 0,0 0 0 0 0,0 1 0 0 0,0-1 0 0 0,0 0 0 0 0,-1 1-1 0 0,-1 0 104 0 0,-1 0-1 0 0,1 0 1 0 0,-1 1-1 0 0,1 0 0 0 0,-6 3 1 0 0,3 2 58 0 0,-1-1 0 0 0,1 1 0 0 0,1 0 0 0 0,-1 1 0 0 0,1 0 0 0 0,-7 13 0 0 0,-19 55 543 0 0,23-54-530 0 0,-30 95 777 0 0,33-95-807 0 0,1 0 1 0 0,1 0-1 0 0,-1 32 0 0 0,4-47-206 0 0,0-1 0 0 0,0 1 0 0 0,1-1 0 0 0,0 1 0 0 0,1-1 0 0 0,-1 1 0 0 0,1-1 0 0 0,3 7 0 0 0,-4-12-27 0 0,0 1-1 0 0,0 0 0 0 0,0-1 1 0 0,0 1-1 0 0,0 0 1 0 0,0-1-1 0 0,0 1 1 0 0,1-1-1 0 0,-1 0 1 0 0,1 1-1 0 0,-1-1 1 0 0,1 0-1 0 0,-1 0 1 0 0,1 0-1 0 0,0 0 1 0 0,-1 0-1 0 0,1 0 1 0 0,0-1-1 0 0,0 1 0 0 0,0-1 1 0 0,-1 1-1 0 0,1-1 1 0 0,0 1-1 0 0,0-1 1 0 0,0 0-1 0 0,0 0 1 0 0,0 0-1 0 0,0 0 1 0 0,0 0-1 0 0,0-1 1 0 0,2 0-1 0 0,9-2-95 0 0,1-1 1 0 0,-2-1-1 0 0,1 0 0 0 0,-1 0 0 0 0,13-8 0 0 0,56-41-5387 0 0,-60 38 1681 0 0,16-9-3788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6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0 11056 0 0,'-10'4'939'0'0,"-1"0"0"0"0,1 0 1 0 0,0 1-1 0 0,0 1 0 0 0,1 0 1 0 0,-1 0-1 0 0,1 1 1 0 0,1 0-1 0 0,-1 0 0 0 0,-7 9 1 0 0,7-5-568 0 0,1 1 1 0 0,0 0 0 0 0,0 0-1 0 0,1 0 1 0 0,1 1 0 0 0,0 0-1 0 0,1 0 1 0 0,-5 19 0 0 0,7-21-155 0 0,1 1 0 0 0,0-1 0 0 0,0 1 0 0 0,1-1 0 0 0,1 1 0 0 0,0 0 0 0 0,1-1 1 0 0,0 1-1 0 0,0-1 0 0 0,6 19 0 0 0,-7-28-176 0 0,1-1 0 0 0,-1 1 0 0 0,1 0 0 0 0,0 0 0 0 0,0 0 1 0 0,-1-1-1 0 0,1 1 0 0 0,0 0 0 0 0,1-1 0 0 0,-1 1 0 0 0,0-1 0 0 0,0 1 0 0 0,1-1 0 0 0,-1 0 1 0 0,1 0-1 0 0,-1 1 0 0 0,1-1 0 0 0,-1 0 0 0 0,1 0 0 0 0,0 0 0 0 0,3 1 0 0 0,-3-2-14 0 0,0 0 0 0 0,0 0 0 0 0,0 0 0 0 0,0 0 0 0 0,0 0 0 0 0,0 0-1 0 0,0 0 1 0 0,0-1 0 0 0,0 1 0 0 0,0-1 0 0 0,0 0 0 0 0,0 1 0 0 0,0-1 0 0 0,0 0-1 0 0,0 0 1 0 0,0 0 0 0 0,-1 0 0 0 0,1 0 0 0 0,2-3 0 0 0,5-4 44 0 0,-1 0 1 0 0,1-1-1 0 0,-2 0 1 0 0,1 0-1 0 0,11-20 1 0 0,24-56 90 0 0,-37 72-156 0 0,3-7-423 0 0,-2-1-1 0 0,0-1 1 0 0,-1 1 0 0 0,-1-1-1 0 0,-1 0 1 0 0,1-25 0 0 0,-5 25-1182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7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20 556 2304 0 0,'-4'12'1815'0'0,"4"-8"-223"0"0,-4 13 2732 0 0,4-17-4123 0 0,0 1 1 0 0,0-1-1 0 0,-7 12 10235 0 0,5-16-10360 0 0,1 0 70 0 0,0 0 0 0 0,1 0 0 0 0,0 0-1 0 0,0-1 1 0 0,0 1 0 0 0,0 0 0 0 0,1 0-1 0 0,-1-1 1 0 0,2-3 0 0 0,12-39 473 0 0,-12 42-538 0 0,80-231 2816 0 0,-66 193-2209 0 0,-16 42-675 0 0,0 1 0 0 0,0-1 0 0 0,0 1 0 0 0,1-1 0 0 0,-1 1 0 0 0,0-1 0 0 0,0 1 0 0 0,0 0 0 0 0,1-1 0 0 0,-1 1 0 0 0,0-1 0 0 0,0 1 0 0 0,1 0 0 0 0,-1-1 0 0 0,0 1 0 0 0,1 0 0 0 0,-1-1 0 0 0,0 1 0 0 0,1 0 0 0 0,0-1 0 0 0,4 7 261 0 0,-2 17-132 0 0,6 64-89 0 0,-8-64-50 0 0,0 0-1 0 0,2-1 0 0 0,1 1 0 0 0,10 33 0 0 0,-13-52 0 0 0,1 0 1 0 0,-1 0-1 0 0,1-1 0 0 0,0 1 1 0 0,0-1-1 0 0,0 1 0 0 0,4 3 1 0 0,-6-6-2 0 0,1-1 0 0 0,-1 1-1 0 0,1 0 1 0 0,-1-1 0 0 0,1 1 0 0 0,-1-1 0 0 0,1 1 0 0 0,0-1 0 0 0,-1 1-1 0 0,1-1 1 0 0,0 1 0 0 0,0-1 0 0 0,-1 0 0 0 0,1 1 0 0 0,0-1 0 0 0,0 0 0 0 0,0 0-1 0 0,-1 1 1 0 0,1-1 0 0 0,0 0 0 0 0,0 0 0 0 0,0 0 0 0 0,0 0 0 0 0,-1 0 0 0 0,1 0-1 0 0,0 0 1 0 0,0-1 0 0 0,0 1 0 0 0,-1 0 0 0 0,1 0 0 0 0,0-1 0 0 0,0 1-1 0 0,-1 0 1 0 0,1-1 0 0 0,0 1 0 0 0,0-1 0 0 0,-1 1 0 0 0,1-1 0 0 0,0 0-1 0 0,8-8 48 0 0,-1 0-1 0 0,0-1 0 0 0,-1 0 0 0 0,0 0 0 0 0,-1-1 0 0 0,8-16 0 0 0,6-10 170 0 0,3-8 147 0 0,-15 28-73 0 0,1 1 0 0 0,16-24 0 0 0,-16 28-162 0 0,-6 8-75 0 0,0-1 0 0 0,0 1 0 0 0,0 0 0 0 0,1 0 0 0 0,-1 1 0 0 0,1-1 0 0 0,4-2-1 0 0,-7 5-47 0 0,-1 1-1 0 0,1 0 0 0 0,-1 0 0 0 0,0 0 0 0 0,1 0 1 0 0,-1 0-1 0 0,0 0 0 0 0,1-1 0 0 0,-1 1 0 0 0,1 0 0 0 0,-1 0 1 0 0,1 0-1 0 0,-1 0 0 0 0,0 1 0 0 0,1-1 0 0 0,-1 0 1 0 0,1 0-1 0 0,-1 0 0 0 0,0 0 0 0 0,1 0 0 0 0,-1 0 0 0 0,1 1 1 0 0,-1-1-1 0 0,0 0 0 0 0,1 0 0 0 0,-1 0 0 0 0,0 1 1 0 0,1-1-1 0 0,-1 0 0 0 0,0 1 0 0 0,0-1 0 0 0,1 1 0 0 0,7 11 32 0 0,-7-11-10 0 0,7 17 2 0 0,-1-1 0 0 0,-1 1 1 0 0,0 0-1 0 0,5 31 0 0 0,-4-18-15 0 0,2 17-268 0 0,5 56 0 0 0,-14-103 243 0 0,3 33-283 0 0,-1 0 1 0 0,-4 59-1 0 0,1-75 294 0 0,1-14 1 0 0,1 0 0 0 0,-2 0 0 0 0,1 0 0 0 0,-1 0 1 0 0,1 0-1 0 0,-1 0 0 0 0,0 0 0 0 0,0 0 0 0 0,-2 4 0 0 0,2-7 52 0 0,0-2-36 0 0,0 0 0 0 0,1-1 0 0 0,-1 1 0 0 0,0-1 0 0 0,1 1 0 0 0,-1-1 1 0 0,1 1-1 0 0,-1-1 0 0 0,1 1 0 0 0,0-1 0 0 0,0 1 0 0 0,0-1 0 0 0,0-2 0 0 0,-1 2 9 0 0,0-45 180 0 0,2-1-1 0 0,10-75 0 0 0,-9 109-166 0 0,26-162 414 0 0,-19 139-236 0 0,1 0 0 0 0,25-59 0 0 0,-26 76-79 0 0,2 0 1 0 0,16-24-1 0 0,-20 34-84 0 0,0 1-1 0 0,1 0 1 0 0,0 0-1 0 0,0 1 0 0 0,1 0 1 0 0,12-9-1 0 0,-1 7-31 0 0,-10 10 20 0 0,-9 1-40 0 0,0 0 0 0 0,0 0 0 0 0,1 0 0 0 0,-1 0 0 0 0,0 0 0 0 0,0 0 0 0 0,-1 0 0 0 0,1 0 0 0 0,0 0 0 0 0,0 1 0 0 0,0-1 0 0 0,-1 0 0 0 0,1 1 0 0 0,-1-1 0 0 0,1 0 0 0 0,-1 1 0 0 0,0-1 0 0 0,1 1 0 0 0,-1-1 0 0 0,0 0 0 0 0,0 1 0 0 0,0 2 0 0 0,-1 36 88 0 0,1-36-82 0 0,-2 17 14 0 0,-1 0-1 0 0,-1 1 1 0 0,-7 24-1 0 0,7-35-63 0 0,0 0-1 0 0,0 1 0 0 0,-1-2 0 0 0,-1 1 1 0 0,0-1-1 0 0,0 1 0 0 0,-11 12 0 0 0,14-21-50 0 0,0 1-1 0 0,1 0 0 0 0,-1-1 0 0 0,0 0 0 0 0,0 1 0 0 0,-6 2 0 0 0,9-5-43 0 0,-1 0-1 0 0,1 1 0 0 0,-1-1 0 0 0,0 0 0 0 0,1 1 0 0 0,-1-1 0 0 0,0 0 0 0 0,1 0 0 0 0,-1 0 0 0 0,0 1 0 0 0,1-1 0 0 0,-1 0 0 0 0,0 0 1 0 0,1 0-1 0 0,-1 0 0 0 0,0 0 0 0 0,0 0 0 0 0,1 0 0 0 0,-1-1 0 0 0,0 1 0 0 0,1 0 0 0 0,-1 0 0 0 0,0 0 0 0 0,1-1 0 0 0,-1 1 0 0 0,1 0 1 0 0,-1-1-1 0 0,0 1 0 0 0,1-1 0 0 0,-1 1 0 0 0,1 0 0 0 0,-1-1 0 0 0,1 1 0 0 0,-1-1 0 0 0,1 0 0 0 0,0 1 0 0 0,-1-1 0 0 0,1 1 0 0 0,-1-1 0 0 0,1-1 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7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3 341 17247 0 0,'0'0'4802'0'0,"-3"15"-1957"0"0,20 108 812 0 0,-8-49-3518 0 0,-8-66-513 0 0,0 0 1 0 0,1 0-1 0 0,0 0 1 0 0,1 0-1 0 0,-1 0 1 0 0,2 0-1 0 0,-1-1 1 0 0,6 10 0 0 0</inkml:trace>
  <inkml:trace contextRef="#ctx0" brushRef="#br0" timeOffset="1">56 6 13360 0 0,'0'0'1184'0'0,"-5"-3"-944"0"0,2 3-240 0 0,-2-2 1120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2:03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1259 200 3224 0 0,'17'0'1544'0'0,"-5"-4"1586"0"0,-9 3-2643 0 0,0 1 1 0 0,0-1-1 0 0,0 0 1 0 0,1 1-1 0 0,-1 0 1 0 0,5 0 4753 0 0,-25-5-3570 0 0,5-1-1180 0 0,0-1 0 0 0,0 1 0 0 0,-15-13 0 0 0,6 4 57 0 0,-1 2-465 0 0,-1 1 0 0 0,0 1 0 0 0,-1 0 0 0 0,0 2 0 0 0,0 1 0 0 0,-1 1 0 0 0,0 1 0 0 0,0 1 0 0 0,-1 1-1 0 0,-46 0 1 0 0,33 4 47 0 0,-1 2-1 0 0,1 2 1 0 0,0 2-1 0 0,1 1 1 0 0,-1 2-1 0 0,1 2 1 0 0,1 1-1 0 0,0 2 1 0 0,-40 21-1 0 0,51-21-34 0 0,7-5-56 0 0,0 0 0 0 0,1 2 0 0 0,0 0 0 0 0,1 1 0 0 0,-25 22 0 0 0,4 6 305 0 0,-43 58 0 0 0,57-68-203 0 0,18-24-63 0 0,0 1 1 0 0,0-1 0 0 0,1 1 0 0 0,0 1-1 0 0,1-1 1 0 0,-1 1 0 0 0,1-1 0 0 0,1 1 0 0 0,-5 15-1 0 0,4-7 64 0 0,3-14-116 0 0,1 1 0 0 0,-1-1 0 0 0,0 1 0 0 0,1-1 0 0 0,0 1 0 0 0,-1-1 0 0 0,1 1 0 0 0,0 0 0 0 0,1-1 0 0 0,-1 1 0 0 0,0-1 0 0 0,2 5 0 0 0,0 0 40 0 0,1-1 0 0 0,0 1-1 0 0,0-1 1 0 0,0 0 0 0 0,1 0 0 0 0,0 0-1 0 0,0 0 1 0 0,8 7 0 0 0,4 4 153 0 0,24 17 0 0 0,-24-21-113 0 0,-5-4-37 0 0,0-1 1 0 0,1-1-1 0 0,0 0 0 0 0,16 7 1 0 0,54 18 162 0 0,-53-21-181 0 0,176 58 273 0 0,-155-56-148 0 0,0-2 0 0 0,61 6-1 0 0,-56-12 176 0 0,0-3 0 0 0,69-6-1 0 0,-89 0-114 0 0,0-1 0 0 0,-1-2 0 0 0,1-1-1 0 0,53-21 1 0 0,-61 18-2 0 0,0-1 0 0 0,36-22 0 0 0,-51 26-131 0 0,0-1 0 0 0,-1 0 1 0 0,0 0-1 0 0,0-1 0 0 0,-1-1 1 0 0,0 0-1 0 0,8-13 0 0 0,0-3 42 0 0,-2-2 1 0 0,0 0-1 0 0,-3-1 0 0 0,0 0 1 0 0,10-37-1 0 0,-18 48-101 0 0,0-1-1 0 0,-1 1 1 0 0,-1-1-1 0 0,-1 0 1 0 0,-1-35-1 0 0,-3 38-16 0 0,-1 0 0 0 0,0 0-1 0 0,-1 0 1 0 0,-1 0 0 0 0,0 1-1 0 0,-1 0 1 0 0,-1 0 0 0 0,-1 0-1 0 0,-11-17 1 0 0,14 27-24 0 0,1 0 1 0 0,-1 0-1 0 0,0 1 0 0 0,-1 0 1 0 0,1 0-1 0 0,-1 0 0 0 0,0 1 1 0 0,-10-6-1 0 0,-7-2 14 0 0,-25-10 0 0 0,41 19-17 0 0,-17-6 4 0 0,-1 1 0 0 0,0 1 0 0 0,-1 1 0 0 0,0 1 0 0 0,-37-2 0 0 0,25 5 2 0 0,-1 2 0 0 0,0 2 0 0 0,-41 6 0 0 0,40-1-6 0 0,-1 1 0 0 0,1 2 0 0 0,1 2 0 0 0,0 2 0 0 0,-72 36 0 0 0,77-34 0 0 0,-61 20 0 0 0,75-29 0 0 0,6-3 0 0 0,-1-1 0 0 0,0 0 0 0 0,-18 1 0 0 0,-16 2 0 0 0,-89 17 0 0 0,129-22 0 0 0,-1 1 0 0 0,-17 6 0 0 0,-4 1 0 0 0,9-3 0 0 0,0 0 0 0 0,0 2 0 0 0,1 1 0 0 0,0 0 0 0 0,-31 20 0 0 0,46-25 0 0 0,0 1 0 0 0,0 0 0 0 0,1 1 0 0 0,0-1 0 0 0,-1 1 0 0 0,2 0 0 0 0,-1 0 0 0 0,-4 8 0 0 0,-1 2 0 0 0,7-12-4 0 0,1 0 1 0 0,0 0-1 0 0,0 0 1 0 0,1 0-1 0 0,-1 1 1 0 0,1-1-1 0 0,0 1 0 0 0,0-1 1 0 0,0 1-1 0 0,1-1 1 0 0,-1 1-1 0 0,1-1 0 0 0,1 1 1 0 0,-1 0-1 0 0,0-1 1 0 0,1 1-1 0 0,0-1 1 0 0,2 8-1 0 0,1-1-9 0 0,0 1 0 0 0,1-2 0 0 0,0 1-1 0 0,1 0 1 0 0,0-1 0 0 0,9 11 0 0 0,2 0-6 0 0,2-2 1 0 0,0 0-1 0 0,43 31 0 0 0,-30-25 14 0 0,-5-5-23 0 0,0-1-1 0 0,51 26 1 0 0,65 20-149 0 0,-44-22 63 0 0,-72-31 150 0 0,0-2 1 0 0,1 0-1 0 0,0-2 1 0 0,0-1-1 0 0,57 6 1 0 0,-53-9-26 0 0,0-2 1 0 0,0-1 0 0 0,0-2-1 0 0,0-1 1 0 0,0-1 0 0 0,-1-2-1 0 0,34-8 1 0 0,-1-7 28 0 0,123-54 0 0 0,-152 57-27 0 0,-2-2 1 0 0,-1-1-1 0 0,0-2 0 0 0,-2 0 1 0 0,30-29-1 0 0,-42 33-7 0 0,15-12 57 0 0,42-52 0 0 0,-73 79-62 0 0,1 0 0 0 0,-1 0 0 0 0,0 0 0 0 0,-1 0 0 0 0,1 0 0 0 0,0-1 0 0 0,-1 1 0 0 0,0-1 0 0 0,0 1 0 0 0,0-1 0 0 0,0 1 0 0 0,0-1 0 0 0,-1 1 0 0 0,1-8 0 0 0,-2 7-1 0 0,1 1 0 0 0,-1 0-1 0 0,0-1 1 0 0,0 1 0 0 0,0 0 0 0 0,-1 0 0 0 0,1 0 0 0 0,-1-1-1 0 0,0 1 1 0 0,0 1 0 0 0,0-1 0 0 0,0 0 0 0 0,0 0-1 0 0,0 1 1 0 0,-6-5 0 0 0,-30-34 0 0 0,26 27 0 0 0,-16-15 0 0 0,-190-151-86 0 0,65 71-7 0 0,141 100 107 0 0,0 2-1 0 0,-1 0 0 0 0,-24-10 0 0 0,31 15-392 0 0,1 0 0 0 0,0 1-1 0 0,-1 0 1 0 0,1 0-1 0 0,-9 0 1 0 0,10 1-624 0 0,0 0 0 0 0,0 1 0 0 0,0-1 0 0 0,0 1 0 0 0,0 0 0 0 0,1 0 0 0 0,-1 0 0 0 0,-6 3 0 0 0,-9 6-8191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8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11976 0 0,'6'5'1244'0'0,"-4"-2"-924"0"0,0 1 0 0 0,1-1 1 0 0,-1 0-1 0 0,0 1 0 0 0,0-1 0 0 0,-1 1 1 0 0,1 0-1 0 0,-1 0 0 0 0,0 0 1 0 0,1 4-1 0 0,4 44 5336 0 0,-4-25-4468 0 0,2 29 1305 0 0,3 20-823 0 0,-2-36-1094 0 0,1 6-202 0 0,20 74 0 0 0,-21-107-603 0 0,0 0 0 0 0,1 0 0 0 0,14 22 0 0 0,-18-33-9 0 0,0 1 0 0 0,-1-1 1 0 0,1 0-1 0 0,0 0 1 0 0,0 0-1 0 0,0 0 0 0 0,5 3 1 0 0,4 1-1461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8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0 236 12440 0 0,'0'0'1125'0'0,"2"0"-928"0"0,5-5 507 0 0,0 0 0 0 0,-1-1 0 0 0,1 1 0 0 0,-1-1 0 0 0,0-1 0 0 0,-1 1 1 0 0,0-1-1 0 0,0 0 0 0 0,5-8 0 0 0,4-9 1127 0 0,16-40 1 0 0,-28 60-1707 0 0,0-1 0 0 0,-1-1 0 0 0,1 1 1 0 0,-1 0-1 0 0,0 0 0 0 0,0 0 0 0 0,-1-11 0 0 0,0 15-122 0 0,0 0 0 0 0,0 0-1 0 0,0-1 1 0 0,0 1 0 0 0,0 0-1 0 0,0 0 1 0 0,-1 0-1 0 0,1 0 1 0 0,-1 0 0 0 0,1 0-1 0 0,0 0 1 0 0,-1 0 0 0 0,0 0-1 0 0,1 0 1 0 0,-1 0-1 0 0,0 0 1 0 0,1 0 0 0 0,-1 0-1 0 0,0 1 1 0 0,0-1 0 0 0,0 0-1 0 0,0 0 1 0 0,1 1 0 0 0,-1-1-1 0 0,0 1 1 0 0,0-1-1 0 0,0 1 1 0 0,-1-1 0 0 0,1 1-1 0 0,0 0 1 0 0,0-1 0 0 0,0 1-1 0 0,0 0 1 0 0,0 0-1 0 0,0 0 1 0 0,0 0 0 0 0,0 0-1 0 0,-1 0 1 0 0,1 0 0 0 0,-2 1-1 0 0,2-1 15 0 0,-1 0 1 0 0,1 1-1 0 0,-1-1 0 0 0,1 1 0 0 0,-1-1 1 0 0,1 1-1 0 0,0 0 0 0 0,-1-1 0 0 0,1 1 1 0 0,0 0-1 0 0,0 0 0 0 0,0 0 0 0 0,0 0 1 0 0,-1 0-1 0 0,1 1 0 0 0,1-1 0 0 0,-3 2 1 0 0,-12 26 1001 0 0,12-22-741 0 0,0 2-126 0 0,1-1-1 0 0,0 0 1 0 0,0 1-1 0 0,0-1 1 0 0,1 1-1 0 0,0 0 1 0 0,1-1-1 0 0,0 1 1 0 0,0 0-1 0 0,1-1 1 0 0,0 1-1 0 0,1-1 1 0 0,0 1-1 0 0,0-1 1 0 0,6 14-1 0 0,-6-18-114 0 0,1 0 0 0 0,-1 0 0 0 0,1-1 0 0 0,0 1 0 0 0,0-1 0 0 0,0 1 0 0 0,1-1 0 0 0,-1 0 0 0 0,1 0 0 0 0,0-1 0 0 0,0 1 0 0 0,0-1 0 0 0,0 0-1 0 0,0 0 1 0 0,7 2 0 0 0,-5-2-149 0 0,-1 0 0 0 0,1-1 1 0 0,0 1-1 0 0,0-1 0 0 0,0-1 0 0 0,0 1 0 0 0,-1-1 0 0 0,1 0 0 0 0,0 0 0 0 0,0-1 0 0 0,11-2 0 0 0,-14 2-250 0 0,-1 0 0 0 0,0 1-1 0 0,0-1 1 0 0,0 0 0 0 0,0-1 0 0 0,0 1-1 0 0,0 0 1 0 0,0 0 0 0 0,2-3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58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45 17191 0 0,'0'0'1558'0'0,"-3"-5"-1252"0"0,0 1-178 0 0,3 4 17 0 0,0-1 0 0 0,-1 0 1 0 0,1 0-1 0 0,-1 1 0 0 0,1-1 0 0 0,0 0 0 0 0,0 1 0 0 0,0-1 0 0 0,-1 0 0 0 0,1 0 0 0 0,0 0 0 0 0,0 1 0 0 0,0-1 0 0 0,0 0 0 0 0,0 0 0 0 0,0 0 0 0 0,0 1 0 0 0,0-1 0 0 0,1 0 0 0 0,-1 0 0 0 0,0 1 0 0 0,0-1 0 0 0,1 0 0 0 0,-1 0 0 0 0,0 1 0 0 0,1-1 0 0 0,-1 0 0 0 0,1 1 0 0 0,-1-1 0 0 0,1 1 0 0 0,-1-1 0 0 0,1 0 0 0 0,-1 1 0 0 0,1-1 0 0 0,0 1 0 0 0,-1-1 0 0 0,1 1 1 0 0,0 0-1 0 0,-1-1 0 0 0,1 1 0 0 0,1-1 0 0 0,0 0 40 0 0,0 0 1 0 0,1 0-1 0 0,-1 0 1 0 0,0 0 0 0 0,0 0-1 0 0,1 1 1 0 0,-1-1-1 0 0,1 1 1 0 0,-1 0-1 0 0,0-1 1 0 0,1 1 0 0 0,3 0-1 0 0,-4 1-120 0 0,-1-1 1 0 0,0 0-1 0 0,1 1 0 0 0,-1-1 1 0 0,0 1-1 0 0,0-1 0 0 0,1 1 1 0 0,-1 0-1 0 0,0-1 0 0 0,0 1 1 0 0,0 0-1 0 0,0 0 0 0 0,0 0 1 0 0,0 0-1 0 0,0 0 0 0 0,0 0 0 0 0,0 0 1 0 0,0 0-1 0 0,0 0 0 0 0,-1 1 1 0 0,1-1-1 0 0,-1 0 0 0 0,2 2 1 0 0,-2 1 73 0 0,1 0 0 0 0,0 1 0 0 0,-1-1 1 0 0,0 0-1 0 0,0 1 0 0 0,-1 3 0 0 0,1 8 150 0 0,0-15 16 0 0,8-7-241 0 0,6-4-3489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4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17391 0 0,'0'0'1743'0'0,"4"-6"-783"0"0,1 2-368 0 0,1 0-1 0 0,-1 0 1 0 0,1 1 0 0 0,0 0 0 0 0,0 0-1 0 0,1 1 1 0 0,-1-1 0 0 0,0 1-1 0 0,13-2 1 0 0,20-8 220 0 0,-27 8-809 0 0,1 0 0 0 0,0 1 0 0 0,0 1 0 0 0,0 0 0 0 0,0 0 0 0 0,1 2 0 0 0,-1-1 0 0 0,20 3 0 0 0,-16 3-3358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4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0 17423 0 0,'-4'1'356'0'0,"0"0"0"0"0,1 0 0 0 0,-1 1 0 0 0,0-1 0 0 0,-5 4 0 0 0,-1 0 2863 0 0,13 21-272 0 0,-3-19-2851 0 0,1 0 1 0 0,-1-1 0 0 0,0 11-1 0 0,0 15 155 0 0,1-23-185 0 0,-1-1 0 0 0,-1 15-1 0 0,-14 137 199 0 0,-9 22-138 0 0,23-178-124 0 0,-69 356 510 0 0,22-194-371 0 0,25-90-138 0 0,15-51 6 0 0,5-17 145 0 0,0 0 0 0 0,1 0 0 0 0,0 0 0 0 0,0 1 0 0 0,0 9 0 0 0,2-16 505 0 0,1-1-447 0 0,0 1-157 0 0,1-1 1 0 0,0 1-1 0 0,0-1 0 0 0,0 1 1 0 0,0-1-1 0 0,0 0 0 0 0,1 1 0 0 0,-1-1 1 0 0,0 0-1 0 0,1-1 0 0 0,-1 1 1 0 0,0 0-1 0 0,1-1 0 0 0,2 1 0 0 0,7 0 152 0 0,23 0 0 0 0,6 1-110 0 0,0 4-515 0 0,45 9 256 0 0,-69-11-4381 0 0,22 9 0 0 0,-13-4-4534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7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10 122 3680 0 0,'0'0'6378'0'0,"-9"-3"-422"0"0,9 1-5813 0 0,0 1-1 0 0,0-1 0 0 0,1 1 1 0 0,-1-1-1 0 0,0 1 1 0 0,1-1-1 0 0,-1 1 1 0 0,1 0-1 0 0,0-1 0 0 0,0 1 1 0 0,-1 0-1 0 0,1-1 1 0 0,0 1-1 0 0,0 0 1 0 0,2-2-1 0 0,3-6 558 0 0,11-20 1207 0 0,-14 25-1544 0 0,0 0 0 0 0,0 0 0 0 0,-1 0-1 0 0,0 0 1 0 0,0 0 0 0 0,0 0 0 0 0,0-1 0 0 0,2-8 0 0 0,-1 4 872 0 0,-1 7 349 0 0,-3 7-1270 0 0,0 6-376 0 0,0-1 1 0 0,0 1-1 0 0,1 0 0 0 0,2 12 0 0 0,0 9-9 0 0,0 7 71 0 0,1 0 0 0 0,14 58 0 0 0,-9-56 0 0 0,-6-33 0 0 0,-1 1 0 0 0,2 0 0 0 0,-1-1 0 0 0,1 0 0 0 0,1 1 0 0 0,-1-1 0 0 0,1 0 0 0 0,1-1 0 0 0,-1 1 0 0 0,1-1 0 0 0,10 11 0 0 0,-15-18 0 0 0,1 1 0 0 0,-1-1 0 0 0,0 1 0 0 0,1-1 0 0 0,-1 0 0 0 0,1 1 0 0 0,-1-1 0 0 0,1 0 0 0 0,-1 0 0 0 0,1 1 0 0 0,-1-1 0 0 0,1 0 0 0 0,-1 0 0 0 0,1 0 0 0 0,-1 0 0 0 0,1 1 0 0 0,-1-1 0 0 0,1 0 0 0 0,-1 0 0 0 0,1 0 0 0 0,0 0 0 0 0,-1 0 0 0 0,1 0 0 0 0,-1-1 0 0 0,1 1 0 0 0,-1 0 0 0 0,1 0 0 0 0,-1 0 0 0 0,1 0 0 0 0,-1-1 0 0 0,1 1 0 0 0,-1 0 0 0 0,1 0 0 0 0,-1-1 0 0 0,1 1 0 0 0,-1 0 0 0 0,1-1 0 0 0,-1 0 0 0 0,2 0 14 0 0,0 0-1 0 0,0-1 1 0 0,-1 1-1 0 0,1-1 1 0 0,0 0-1 0 0,-1 0 1 0 0,1 1-1 0 0,-1-1 1 0 0,0 0-1 0 0,0 0 1 0 0,0 0-1 0 0,0 0 1 0 0,2-5-1 0 0,6-32 299 0 0,-6 25-237 0 0,3-20 513 0 0,3-45 0 0 0,-3 15-92 0 0,-2 30-263 0 0,0 6-18 0 0,1-34 0 0 0,-5 61-134 0 0,12 14 10 0 0,-10-9-82 0 0,-1-1 0 0 0,1 1 0 0 0,-1-1 0 0 0,0 1-1 0 0,1 3 1 0 0,5 15-9 0 0,15 21-35 0 0,2-1 0 0 0,52 71 0 0 0,-72-109 41 0 0,0 1 0 0 0,0-1 1 0 0,0 0-1 0 0,0 0 0 0 0,0 0 0 0 0,1 0 1 0 0,0-1-1 0 0,0 0 0 0 0,0 0 0 0 0,0 0 1 0 0,0 0-1 0 0,1-1 0 0 0,5 2 1 0 0,-8-3-1 0 0,-1-1 1 0 0,0 0 0 0 0,1 1 0 0 0,-1-1 0 0 0,1 0 0 0 0,-1 0 0 0 0,0 0 0 0 0,1 0 0 0 0,-1-1 0 0 0,1 1-1 0 0,-1-1 1 0 0,0 1 0 0 0,1-1 0 0 0,-1 0 0 0 0,0 0 0 0 0,0 0 0 0 0,0 0 0 0 0,1 0 0 0 0,-1-1 0 0 0,0 1-1 0 0,-1 0 1 0 0,1-1 0 0 0,0 0 0 0 0,0 1 0 0 0,-1-1 0 0 0,1 0 0 0 0,-1 0 0 0 0,1 0 0 0 0,-1 0 0 0 0,0 0-1 0 0,0 0 1 0 0,0 0 0 0 0,0-1 0 0 0,1-2 0 0 0,4-15 70 0 0,-1 0 0 0 0,-1 0-1 0 0,-1 0 1 0 0,2-41 0 0 0,-5 58-77 0 0,1-24-1596 0 0,-2 0-1 0 0,-7-49 1 0 0,5 61-7862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7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32 274 10136 0 0,'-3'7'896'0'0,"0"3"-712"0"0,-3 3-184 0 0,3 4 0 0 0,0 1 2376 0 0,1 2 440 0 0,-1 3 95 0 0,0 2 9 0 0,3 0-2216 0 0,-2 0-448 0 0,2 0-96 0 0,-3 0-8 0 0,3-2-152 0 0,0-4 0 0 0,0-4 0 0 0,3-3-6288 0 0</inkml:trace>
  <inkml:trace contextRef="#ctx0" brushRef="#br0" timeOffset="1">110 6 19351 0 0,'-11'-5'1888'0'0,"8"7"-1680"0"0,-3 1-208 0 0,4 2 0 0 0,-4 3 88 0 0,4-1-24 0 0,2 5-64 0 0,-3 1 96 0 0,3 5-1424 0 0,0-4-288 0 0,0 19-56 0 0,0-8-15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7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1 281 9672 0 0,'0'0'2556'0'0,"1"-10"2597"0"0,1 2-4383 0 0,0-1 0 0 0,0 1 0 0 0,-1 0-1 0 0,0 0 1 0 0,-1-1 0 0 0,1 1 0 0 0,-2 0 0 0 0,0-9 0 0 0,0 3 167 0 0,2-24-1 0 0,0-2 107 0 0,-2 30-709 0 0,1 0 0 0 0,3-17 0 0 0,-3-5 484 0 0,-1 16-489 0 0,1 15-238 0 0,0 3-33 0 0,2 10-55 0 0,-1 1-1 0 0,2-1 1 0 0,7 23-1 0 0,-5-17-1 0 0,-4-13-1 0 0,0-1 0 0 0,1 0 0 0 0,0 0 0 0 0,0 0 0 0 0,0 0 0 0 0,0 0 0 0 0,1-1 0 0 0,-1 1 0 0 0,1-1 0 0 0,0 1 0 0 0,0-1 0 0 0,0 0 0 0 0,0 0 0 0 0,1 0 0 0 0,-1-1 0 0 0,1 1 0 0 0,0-1 0 0 0,0 0 0 0 0,0 0 0 0 0,0 0 0 0 0,4 1 0 0 0,-6-3 0 0 0,0 0 0 0 0,-1 0 0 0 0,1 0 0 0 0,0 0 0 0 0,0 0 0 0 0,-1-1 0 0 0,1 1 0 0 0,0-1 0 0 0,-1 1 0 0 0,1-1 0 0 0,-1 0 0 0 0,1 1 0 0 0,-1-1-1 0 0,1 0 1 0 0,-1 0 0 0 0,0 0 0 0 0,1 0 0 0 0,-1 0 0 0 0,0-1 0 0 0,0 1 0 0 0,1 0 0 0 0,0-3 0 0 0,3-1 3 0 0,-1-1-1 0 0,0 0 1 0 0,-1-1-1 0 0,4-6 1 0 0,22-44-900 0 0,-7 20-2514 0 0,-17 26 1699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8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82 222 7832 0 0,'-6'5'809'0'0,"-6"4"-924"0"0,8-6 1056 0 0,0-1 1 0 0,1 1-1 0 0,-1 0 1 0 0,1 0-1 0 0,-1 1 1 0 0,1-1-1 0 0,0 1 1 0 0,1-1-1 0 0,-3 5 1 0 0,0 0-454 0 0,1 1 1 0 0,0-1-1 0 0,1 1 1 0 0,0 0 0 0 0,1 0-1 0 0,-3 10 1 0 0,4-12-322 0 0,1-1 1 0 0,-1 1 0 0 0,1-1 0 0 0,0 1-1 0 0,0-1 1 0 0,1 1 0 0 0,0-1 0 0 0,0 1-1 0 0,3 8 1 0 0,-3-13-151 0 0,-1-1 1 0 0,1 1-1 0 0,-1-1 1 0 0,1 1-1 0 0,0-1 0 0 0,0 0 1 0 0,0 1-1 0 0,0-1 1 0 0,0 0-1 0 0,0 0 0 0 0,0 1 1 0 0,0-1-1 0 0,0 0 1 0 0,0 0-1 0 0,1 0 0 0 0,-1 0 1 0 0,0-1-1 0 0,1 1 1 0 0,-1 0-1 0 0,1-1 0 0 0,-1 1 1 0 0,1 0-1 0 0,-1-1 1 0 0,1 0-1 0 0,-1 1 1 0 0,1-1-1 0 0,0 0 0 0 0,-1 0 1 0 0,1 0-1 0 0,-1 0 1 0 0,1 0-1 0 0,1-1 0 0 0,3 0 69 0 0,-1 0 0 0 0,0 0-1 0 0,0-1 1 0 0,0 0 0 0 0,0 0-1 0 0,0-1 1 0 0,0 1 0 0 0,6-5-1 0 0,-1-2 17 0 0,0 0 1 0 0,-1 0-1 0 0,0-1 0 0 0,0 0 0 0 0,-1 0 0 0 0,0-1 0 0 0,7-13 1 0 0,-11 15-26 0 0,0 0 1 0 0,0 0-1 0 0,-1 0 1 0 0,0 0 0 0 0,-1 0-1 0 0,0-1 1 0 0,0 1 0 0 0,-1-1-1 0 0,0-14 1 0 0,-2-4 637 0 0,-7-55 0 0 0,4 56-257 0 0,1 14-62 0 0,1-1-1 0 0,0-16 0 0 0,-1 7 271 0 0,1 18-178 0 0,2 15-269 0 0,0 20-380 0 0,1-1 0 0 0,1 0 0 0 0,2 0 0 0 0,1 0 0 0 0,1-1-1 0 0,2 1 1 0 0,0-1 0 0 0,20 40 0 0 0,-27-65-84 0 0,1 0 0 0 0,-1 0 1 0 0,1-1-1 0 0,0 1 0 0 0,0-1 0 0 0,1 1 1 0 0,-1-1-1 0 0,0 0 0 0 0,1 1 0 0 0,-1-1 1 0 0,4 1-1 0 0,11 5-7679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8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16959 0 0,'-17'1'1840'0'0,"14"0"-1672"0"0,0 0 0 0 0,0 0 0 0 0,1 0 0 0 0,-1 0 0 0 0,1 0 0 0 0,-1 1-1 0 0,1-1 1 0 0,-1 1 0 0 0,1 0 0 0 0,0 0 0 0 0,0 0 0 0 0,0 0-1 0 0,0 0 1 0 0,0 0 0 0 0,0 1 0 0 0,1-1 0 0 0,-1 1 0 0 0,1-1 0 0 0,-1 1-1 0 0,1-1 1 0 0,0 1 0 0 0,0 0 0 0 0,0 0 0 0 0,0 4 0 0 0,-1 2 136 0 0,1-1 1 0 0,0 0-1 0 0,0 0 0 0 0,1 0 1 0 0,0 1-1 0 0,1-1 1 0 0,1 12-1 0 0,-1-15-160 0 0,1 0 0 0 0,-1 0 0 0 0,0 0 0 0 0,1 0 1 0 0,0 0-1 0 0,0 0 0 0 0,1-1 0 0 0,4 8 0 0 0,-6-10-108 0 0,1-1-1 0 0,-1 0 1 0 0,0 0 0 0 0,0 0 0 0 0,0 0 0 0 0,1 0 0 0 0,-1 0-1 0 0,0 0 1 0 0,1 0 0 0 0,-1 0 0 0 0,1-1 0 0 0,-1 1-1 0 0,1-1 1 0 0,-1 1 0 0 0,1-1 0 0 0,0 1 0 0 0,-1-1-1 0 0,1 0 1 0 0,-1 0 0 0 0,1 0 0 0 0,0 0 0 0 0,-1 0-1 0 0,1 0 1 0 0,-1 0 0 0 0,1-1 0 0 0,0 1 0 0 0,-1 0 0 0 0,1-1-1 0 0,-1 0 1 0 0,1 1 0 0 0,2-2 0 0 0,0-1-6 0 0,0 1 0 0 0,0-1 0 0 0,0 0-1 0 0,0 0 1 0 0,0 0 0 0 0,-1-1 0 0 0,1 1 0 0 0,-1-1 0 0 0,0 0 0 0 0,0 0 0 0 0,3-5 0 0 0,0-2-949 0 0,0-1 0 0 0,-1 0 1 0 0,5-14-1 0 0,-7 11-896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6:35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339 12 7888 0 0,'0'0'6072'0'0,"-16"-1"-1626"0"0,12-1-4154 0 0,0 0 0 0 0,0 1 0 0 0,0 0 0 0 0,0 0 0 0 0,0 0 0 0 0,0 0 0 0 0,-1 0 0 0 0,1 1 0 0 0,-5 0 0 0 0,-43 2 1368 0 0,40-1-1431 0 0,0 1 0 0 0,0 0-1 0 0,0 0 1 0 0,1 2 0 0 0,-1-1 0 0 0,1 2 0 0 0,-1-1-1 0 0,-10 8 1 0 0,15-8-191 0 0,0 0 1 0 0,1 1-1 0 0,0 0 0 0 0,-1 0 0 0 0,2 0 0 0 0,-1 1 0 0 0,1 0 0 0 0,0 0 1 0 0,0 0-1 0 0,0 1 0 0 0,1-1 0 0 0,0 1 0 0 0,-4 11 0 0 0,2-2 18 0 0,0 0-1 0 0,1 0 0 0 0,-4 30 1 0 0,8-39-68 0 0,0 1 1 0 0,1-1-1 0 0,0 1 1 0 0,0-1-1 0 0,0 1 1 0 0,1 0-1 0 0,1-1 0 0 0,-1 0 1 0 0,1 1-1 0 0,6 13 1 0 0,-7-19 66 0 0,1 1 1 0 0,-1-1 0 0 0,1 0-1 0 0,0 0 1 0 0,0 0-1 0 0,0 0 1 0 0,0 0-1 0 0,0 0 1 0 0,0-1-1 0 0,1 1 1 0 0,-1 0-1 0 0,1-1 1 0 0,-1 0-1 0 0,1 0 1 0 0,-1 0 0 0 0,1 0-1 0 0,0 0 1 0 0,-1 0-1 0 0,1-1 1 0 0,0 1-1 0 0,0-1 1 0 0,0 0-1 0 0,5 0 1 0 0,0 0 33 0 0,1 0-1 0 0,-1-1 1 0 0,1 0 0 0 0,-1-1 0 0 0,1 0 0 0 0,14-5-1 0 0,-8 1-23 0 0,0 0 0 0 0,0-1 0 0 0,-1-1 0 0 0,0 0-1 0 0,-1-1 1 0 0,0-1 0 0 0,0 0 0 0 0,-1-1-1 0 0,0 0 1 0 0,-1 0 0 0 0,0-1 0 0 0,-1-1-1 0 0,11-17 1 0 0,-10 10 75 0 0,0 1-1 0 0,-2-1 0 0 0,0-1 1 0 0,-1 0-1 0 0,-1 0 1 0 0,5-32-1 0 0,-11 53-123 0 0,-1 0 0 0 0,0 0 0 0 0,0 0-1 0 0,0 0 1 0 0,0 0 0 0 0,0 0 0 0 0,0-1 0 0 0,0 1-1 0 0,0 0 1 0 0,0 0 0 0 0,0 0 0 0 0,0 0 0 0 0,0 0-1 0 0,0 0 1 0 0,0 0 0 0 0,0 0 0 0 0,0-1 0 0 0,0 1-1 0 0,0 0 1 0 0,0 0 0 0 0,0 0 0 0 0,0 0 0 0 0,0 0-1 0 0,0 0 1 0 0,0 0 0 0 0,0 0 0 0 0,0-1 0 0 0,0 1-1 0 0,0 0 1 0 0,0 0 0 0 0,0 0 0 0 0,0 0 0 0 0,0 0-1 0 0,0 0 1 0 0,0 0 0 0 0,0 0 0 0 0,0-1 0 0 0,0 1-1 0 0,0 0 1 0 0,0 0 0 0 0,0 0 0 0 0,0 0 0 0 0,-1 0-1 0 0,1 0 1 0 0,0 0 0 0 0,0 0 0 0 0,0 0 0 0 0,0 0-1 0 0,0 0 1 0 0,0 0 0 0 0,0 0 0 0 0,0 0 0 0 0,-1 0-1 0 0,-4 5 199 0 0,-6 14-137 0 0,-4 30-33 0 0,2 0 0 0 0,-11 80 0 0 0,3-12-16 0 0,12-78-28 0 0,0 0 0 0 0,1 0 0 0 0,2 0 0 0 0,-1 49 0 0 0,6-72 8 0 0,2 28 49 0 0,-1-41-53 0 0,1-1-1 0 0,-1 1 1 0 0,1 0-1 0 0,-1-1 1 0 0,1 0-1 0 0,0 1 1 0 0,0-1-1 0 0,0 1 0 0 0,0-1 1 0 0,1 0-1 0 0,-1 0 1 0 0,1 0-1 0 0,-1 0 1 0 0,3 2-1 0 0,-3-3-57 0 0,0 0-1 0 0,0-1 0 0 0,0 1 0 0 0,0-1 0 0 0,0 1 0 0 0,0-1 0 0 0,0 1 1 0 0,1-1-1 0 0,-1 0 0 0 0,0 1 0 0 0,0-1 0 0 0,0 0 0 0 0,1 0 1 0 0,-1 0-1 0 0,0 0 0 0 0,0 0 0 0 0,0 0 0 0 0,1-1 0 0 0,-1 1 0 0 0,0 0 1 0 0,2-1-1 0 0,10-3-8093 0 0,-3-1-1134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4608 0 0,'0'0'18578'0'0,"15"16"-16645"0"0,7 24-1481 0 0,-18-30-384 0 0,1-1 0 0 0,0 0 0 0 0,1 0 0 0 0,8 11 0 0 0,-13-20-38 0 0,-1 1-1 0 0,1 0 1 0 0,0 0-1 0 0,-1 0 1 0 0,1-1 0 0 0,0 1-1 0 0,0 0 1 0 0,0-1-1 0 0,0 1 1 0 0,0-1-1 0 0,0 1 1 0 0,0-1 0 0 0,0 1-1 0 0,0-1 1 0 0,0 0-1 0 0,0 1 1 0 0,0-1-1 0 0,0 0 1 0 0,0 0 0 0 0,2 0-1 0 0,-2 0-2 0 0,0 0-1 0 0,-1-1 1 0 0,1 1 0 0 0,0 0-1 0 0,0-1 1 0 0,0 1 0 0 0,0-1-1 0 0,-1 1 1 0 0,1-1-1 0 0,0 0 1 0 0,0 1 0 0 0,-1-1-1 0 0,1 0 1 0 0,0 1 0 0 0,-1-1-1 0 0,1 0 1 0 0,0-1 0 0 0,1-4 137 0 0,1 1 1 0 0,-1 0 0 0 0,-1 0 0 0 0,1 0 0 0 0,0-8-1 0 0,0-1 105 0 0,-1 11-175 0 0,-1-1-1 0 0,1 0 0 0 0,-1 1 0 0 0,1-1 0 0 0,0 0 1 0 0,1 1-1 0 0,2-7 0 0 0,-4 9 4 0 0,14 9 135 0 0,-9-5-218 0 0,0 0 0 0 0,-1 0-1 0 0,0 1 1 0 0,5 4-1 0 0,-6-5-6 0 0,-1-1 0 0 0,0 1 0 0 0,1-1 0 0 0,0 0 0 0 0,0 0 0 0 0,0 0 0 0 0,0 0 0 0 0,0-1 0 0 0,0 1 0 0 0,0-1 0 0 0,0 0 0 0 0,6 2 0 0 0,-3-2 4 0 0,0 0 0 0 0,0-1 0 0 0,0 0 1 0 0,0 0-1 0 0,12-2 0 0 0,-16 2-19 0 0,0-1 0 0 0,0 1 0 0 0,1-1 0 0 0,-1 0 1 0 0,0 0-1 0 0,0 0 0 0 0,0 0 0 0 0,0 0 0 0 0,0 0 0 0 0,0-1 0 0 0,0 1 1 0 0,0-1-1 0 0,0 1 0 0 0,-1-1 0 0 0,1 1 0 0 0,-1-1 0 0 0,3-4 0 0 0,16-27-4247 0 0,-15 19-4926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2:49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9216 0 0,'0'0'421'0'0,"-8"15"150"0"0,7-12-158 0 0,1 0 1 0 0,0 1 0 0 0,0-1-1 0 0,0 0 1 0 0,0 0 0 0 0,0 1-1 0 0,1-1 1 0 0,-1 0-1 0 0,1 0 1 0 0,0 0 0 0 0,0 0-1 0 0,0 1 1 0 0,0-1 0 0 0,1-1-1 0 0,-1 1 1 0 0,1 0 0 0 0,2 3-1 0 0,3 2 1785 0 0,0 0-1 0 0,1-1 1 0 0,0 0-1 0 0,8 6 1 0 0,4 3-624 0 0,-17-13-1522 0 0,0 0 1 0 0,0 0-1 0 0,-1 1 0 0 0,0-1 0 0 0,1 0 0 0 0,-1 1 1 0 0,0 0-1 0 0,-1-1 0 0 0,1 1 0 0 0,-1 0 1 0 0,1 0-1 0 0,-1 0 0 0 0,0 0 0 0 0,-1 0 1 0 0,1 0-1 0 0,-1 0 0 0 0,0 0 0 0 0,0 0 0 0 0,0 0 1 0 0,0 0-1 0 0,-1 0 0 0 0,1 0 0 0 0,-1 0 1 0 0,0 0-1 0 0,0 0 0 0 0,-1 0 0 0 0,1 0 0 0 0,-4 4 1 0 0,3-3-412 0 0,0-1 1 0 0,0 1-1 0 0,-1-1 1 0 0,0 0-1 0 0,0 0 1 0 0,0 0-1 0 0,-1 0 1 0 0,-4 3-1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6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46 3680 0 0,'0'0'284'0'0,"-11"-13"4814"0"0,8 4 459 0 0,0-14 3722 0 0,6 23-9161 0 0,-1 1 0 0 0,1-1 0 0 0,-1 1 0 0 0,1 0 0 0 0,-1 0 0 0 0,1 0 0 0 0,-1 0-1 0 0,1 0 1 0 0,-1 0 0 0 0,0 1 0 0 0,0-1 0 0 0,0 1 0 0 0,0 0 0 0 0,0 0 0 0 0,0-1 0 0 0,0 1 0 0 0,0 0 0 0 0,-1 1 0 0 0,3 2 0 0 0,1 3 1 0 0,1 1 1 0 0,-1 0 0 0 0,6 16-1 0 0,-4-4-20 0 0,-1 0-1 0 0,-1 0 1 0 0,0 0-1 0 0,-2 0 1 0 0,1 23-1 0 0,-4 109 351 0 0,-3-129-249 0 0,-1 0-1 0 0,-1-1 1 0 0,-10 34-1 0 0,4-18 110 0 0,8-28-233 0 0,0-1 0 0 0,0 1 0 0 0,-1-1 0 0 0,0 0 0 0 0,-1 0 1 0 0,0-1-1 0 0,-1 1 0 0 0,0-1 0 0 0,-9 11 0 0 0,13-18-66 0 0,0 0 0 0 0,0-1 0 0 0,1 1 0 0 0,-1-1 0 0 0,0 1 0 0 0,-1-1 0 0 0,1 0-1 0 0,0 0 1 0 0,0 0 0 0 0,0 0 0 0 0,-1 0 0 0 0,1 0 0 0 0,-1-1 0 0 0,1 1 0 0 0,0-1 0 0 0,-1 0 0 0 0,1 1 0 0 0,-4-1 0 0 0,2-1 3 0 0,0 0 0 0 0,1 1 0 0 0,-1-1 0 0 0,0-1 0 0 0,1 1 0 0 0,-1 0 0 0 0,1-1 0 0 0,-1 0 0 0 0,1 0 0 0 0,-6-4 0 0 0,0-2-243 0 0,0 0-1 0 0,0 0 1 0 0,1-1-1 0 0,0-1 1 0 0,0 1-1 0 0,-8-16 1 0 0,4 4-1087 0 0,2 1 0 0 0,-16-44 0 0 0,14 24-887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7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4144 0 0,'19'-51'1196'0'0,"-13"30"9270"0"0,3 36-8966 0 0,13 14-2338 0 0,-13-18-5038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7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1 19351 0 0,'0'0'886'0'0,"-6"0"290"0"0,-4 0-836 0 0,1 1 1 0 0,-1 0-1 0 0,1 0 0 0 0,-1 1 1 0 0,1 0-1 0 0,0 0 1 0 0,0 1-1 0 0,0 1 0 0 0,0-1 1 0 0,1 2-1 0 0,-1-1 1 0 0,-7 6-1 0 0,8-4-277 0 0,1 0-1 0 0,-1 1 0 0 0,1 0 1 0 0,0 0-1 0 0,1 0 1 0 0,0 1-1 0 0,0 0 1 0 0,0 0-1 0 0,1 1 0 0 0,1-1 1 0 0,-1 1-1 0 0,1 0 1 0 0,1 0-1 0 0,0 1 1 0 0,0-1-1 0 0,1 1 0 0 0,-2 12 1 0 0,3-12-8 0 0,-3 33 145 0 0,5-40-182 0 0,-1 0-1 0 0,0 0 0 0 0,1 0 1 0 0,-1 0-1 0 0,1 0 1 0 0,0 0-1 0 0,0 0 0 0 0,0 0 1 0 0,0 0-1 0 0,0 0 0 0 0,3 3 1 0 0,-3-5-12 0 0,0-1 0 0 0,-1 0 0 0 0,1 1 0 0 0,0-1 0 0 0,-1 1-1 0 0,1-1 1 0 0,0 0 0 0 0,0 1 0 0 0,-1-1 0 0 0,1 0 0 0 0,0 0 0 0 0,0 0 0 0 0,0 0 0 0 0,-1 0 0 0 0,1 0 0 0 0,0 0 0 0 0,0 0 0 0 0,0 0 0 0 0,-1 0 0 0 0,3 0-1 0 0,15-5 87 0 0,-16 5-76 0 0,4-3 19 0 0,-1 0 1 0 0,1-1-1 0 0,-1 1 0 0 0,1-1 1 0 0,-1 0-1 0 0,0 0 1 0 0,-1-1-1 0 0,1 1 0 0 0,-1-1 1 0 0,7-9-1 0 0,48-74 550 0 0,-41 61-264 0 0,-11 16 252 0 0,0 0 0 0 0,17-19-1 0 0,-23 30-244 0 0,-1 1-263 0 0,1 0-1 0 0,-1 1 1 0 0,1-1-1 0 0,-1 0 0 0 0,0 1 1 0 0,1-1-1 0 0,-1 1 1 0 0,0-1-1 0 0,0 1 1 0 0,0 2-1 0 0,-2 16-62 0 0,0 1 0 0 0,-1-1 0 0 0,-1 1-1 0 0,0-1 1 0 0,-9 19 0 0 0,12-31-16 0 0,-1-1-1 0 0,2 1 0 0 0,-1-1 1 0 0,1 1-1 0 0,0 0 1 0 0,0-1-1 0 0,1 1 1 0 0,1 9-1 0 0,-1-15-83 0 0,-1 0-1 0 0,0-1 1 0 0,1 1-1 0 0,0 0 1 0 0,-1-1-1 0 0,1 1 1 0 0,0-1-1 0 0,0 1 1 0 0,-1-1-1 0 0,1 1 1 0 0,0-1-1 0 0,1 0 1 0 0,-1 0-1 0 0,2 2 1 0 0,-2-2-52 0 0,-1-1-1 0 0,1 0 1 0 0,0 1 0 0 0,-1-1 0 0 0,1 0-1 0 0,0 0 1 0 0,0 0 0 0 0,0 0 0 0 0,-1 0-1 0 0,1 0 1 0 0,0 0 0 0 0,0 0 0 0 0,-1 0-1 0 0,1 0 1 0 0,0 0 0 0 0,0-1 0 0 0,-1 1-1 0 0,1 0 1 0 0,0 0 0 0 0,0-1 0 0 0,-1 1-1 0 0,1 0 1 0 0,0-1 0 0 0,-1 1 0 0 0,1-1-1 0 0,-1 1 1 0 0,1-1 0 0 0,0 1 0 0 0,-1-1-1 0 0,1 0 1 0 0,-1 1 0 0 0,1-2 0 0 0,7-7-2276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8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 15056 0 0,'0'0'54'0'0,"1"-1"0"0"0,0 1 1 0 0,0-1-1 0 0,0 0 1 0 0,0 1-1 0 0,0-1 0 0 0,-1 0 1 0 0,1 0-1 0 0,0 0 1 0 0,-1 0-1 0 0,1 0 0 0 0,0 0 1 0 0,-1 1-1 0 0,1-1 1 0 0,-1-1-1 0 0,0 1 0 0 0,1 0 1 0 0,-1 0-1 0 0,0 0 1 0 0,0 0-1 0 0,1 0 0 0 0,-1 0 1 0 0,0 0-1 0 0,0 0 1 0 0,0 0-1 0 0,0 0 0 0 0,-1-1 1 0 0,1 1-1 0 0,-1-1 0 0 0,1 1 38 0 0,0-1 0 0 0,0 1 0 0 0,0 0-1 0 0,1 0 1 0 0,-1 0 0 0 0,0 0-1 0 0,0 0 1 0 0,1 0 0 0 0,-1 0-1 0 0,0 0 1 0 0,1 0 0 0 0,-1 0 0 0 0,1 0-1 0 0,-1 0 1 0 0,1 0 0 0 0,0 0-1 0 0,-1 0 1 0 0,1 1 0 0 0,0-1-1 0 0,-1 0 1 0 0,3-1 0 0 0,4-6 6533 0 0,-6 8-6498 0 0,1 1-1 0 0,0-1 1 0 0,0 1 0 0 0,-1-1 0 0 0,1 1 0 0 0,-1-1-1 0 0,1 1 1 0 0,0 0 0 0 0,-1 0 0 0 0,1 0-1 0 0,-1 0 1 0 0,0 0 0 0 0,1 0 0 0 0,-1 0-1 0 0,0 1 1 0 0,0-1 0 0 0,1 0 0 0 0,-1 1 0 0 0,0-1-1 0 0,-1 1 1 0 0,1-1 0 0 0,0 1 0 0 0,0-1-1 0 0,0 1 1 0 0,0 2 0 0 0,3 7 28 0 0,0 1 1 0 0,3 20-1 0 0,-3-15 325 0 0,7 38-374 0 0,-8-36 50 0 0,1-1 1 0 0,0-1-1 0 0,14 34 0 0 0,-18-50-130 0 0,0 0 1 0 0,1 1-1 0 0,-1-1 0 0 0,1 0 0 0 0,-1 0 1 0 0,1 0-1 0 0,0 0 0 0 0,0 0 0 0 0,-1 0 1 0 0,1 0-1 0 0,0-1 0 0 0,0 1 0 0 0,0 0 1 0 0,0 0-1 0 0,0-1 0 0 0,0 1 0 0 0,0 0 1 0 0,0-1-1 0 0,0 1 0 0 0,2 0 1 0 0,-2-1-5 0 0,0 0 0 0 0,0 0 0 0 0,0 0 0 0 0,0-1 0 0 0,0 1 0 0 0,0 0 0 0 0,0 0 0 0 0,0-1 0 0 0,0 1 0 0 0,0-1 0 0 0,0 1 0 0 0,0-1 0 0 0,-1 1 0 0 0,1-1 0 0 0,0 0 0 0 0,0 1 0 0 0,-1-1 0 0 0,1 0 0 0 0,1 0 0 0 0,3-6 74 0 0,0 0 0 0 0,0-1 1 0 0,-1 1-1 0 0,5-12 0 0 0,-7 16-81 0 0,3-7 16 0 0,8-19 7 0 0,2 1-1 0 0,21-31 1 0 0,-30 52-135 0 0,6-10-474 0 0,20-21 0 0 0,-26 32-658 0 0,0 0 0 0 0,1 0-1 0 0,10-6 1 0 0,0 4-8262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8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65 5528 0 0,'-24'10'-253'0'0,"13"-3"4647"0"0,-1 0 0 0 0,1 1-1 0 0,-15 12 1 0 0,3 1-2825 0 0,14-11-1117 0 0,0 0-1 0 0,1 0 1 0 0,0 1-1 0 0,0 0 1 0 0,2 1-1 0 0,-1 0 1 0 0,-9 24-1 0 0,15-32-354 0 0,0-1-1 0 0,0 0 1 0 0,1 1-1 0 0,-1 0 1 0 0,1-1-1 0 0,-1 1 0 0 0,1-1 1 0 0,1 1-1 0 0,-1-1 1 0 0,0 1-1 0 0,1-1 1 0 0,-1 1-1 0 0,1-1 1 0 0,0 1-1 0 0,3 5 1 0 0,-3-8-95 0 0,-1 1 1 0 0,1-1-1 0 0,0 1 1 0 0,0-1-1 0 0,0 0 1 0 0,0 1-1 0 0,0-1 1 0 0,0 0-1 0 0,1 0 1 0 0,-1 0-1 0 0,0 1 1 0 0,1-1 0 0 0,-1-1-1 0 0,0 1 1 0 0,1 0-1 0 0,-1 0 1 0 0,1 0-1 0 0,0-1 1 0 0,-1 1-1 0 0,1-1 1 0 0,0 1-1 0 0,-1-1 1 0 0,1 0-1 0 0,0 0 1 0 0,-1 0-1 0 0,1 1 1 0 0,0-2-1 0 0,-1 1 1 0 0,1 0-1 0 0,0 0 1 0 0,-1 0 0 0 0,1-1-1 0 0,0 1 1 0 0,1-2-1 0 0,4 0 37 0 0,-1-1 0 0 0,-1 0 0 0 0,1 0 0 0 0,0 0 0 0 0,-1-1 0 0 0,1 1 0 0 0,-1-1 0 0 0,8-9 0 0 0,2-3 260 0 0,16-24-1 0 0,-21 26-35 0 0,0 1 0 0 0,0 1 0 0 0,17-16 0 0 0,-26 27-103 0 0,5 10-47 0 0,-5-7-95 0 0,0-1-1 0 0,0 1 0 0 0,-1 0 1 0 0,1-1-1 0 0,0 1 0 0 0,0 0 1 0 0,-1 0-1 0 0,1-1 0 0 0,-1 1 1 0 0,1 2-1 0 0,-1 33-50 0 0,-1-30-10 0 0,1 1-1 0 0,0-1 0 0 0,0 0 1 0 0,1 0-1 0 0,0 0 0 0 0,0 0 1 0 0,0 0-1 0 0,1 0 0 0 0,5 12 1 0 0,-7-18-32 0 0,1-1 1 0 0,0 1-1 0 0,-1 0 0 0 0,1 0 1 0 0,-1-1-1 0 0,1 1 1 0 0,0 0-1 0 0,0-1 1 0 0,-1 1-1 0 0,1-1 1 0 0,0 1-1 0 0,0-1 0 0 0,0 1 1 0 0,-1-1-1 0 0,1 1 1 0 0,0-1-1 0 0,0 0 1 0 0,0 1-1 0 0,0-1 0 0 0,0 0 1 0 0,0 0-1 0 0,0 0 1 0 0,0 0-1 0 0,0 0 1 0 0,0 0-1 0 0,0 0 1 0 0,0 0-1 0 0,0 0 0 0 0,1-1 1 0 0,3 0-692 0 0,0-1 1 0 0,0 0-1 0 0,0 0 1 0 0,6-3-1 0 0,-6 2-832 0 0,8-4-7269 0 0</inkml:trace>
  <inkml:trace contextRef="#ctx0" brushRef="#br0" timeOffset="1">515 7 23039 0 0,'-1'-1'211'0'0,"0"0"0"0"0,0 1-1 0 0,-1-1 1 0 0,1 0 0 0 0,0 1-1 0 0,0-1 1 0 0,0 1 0 0 0,-1-1-1 0 0,1 1 1 0 0,0 0 0 0 0,-2-1-1 0 0,0 3-61 0 0,0 0 0 0 0,0-1 0 0 0,0 1 0 0 0,1 0 0 0 0,-1 0 0 0 0,1 0 0 0 0,-1 1 0 0 0,1-1 0 0 0,0 1-1 0 0,0-1 1 0 0,0 1 0 0 0,-3 5 0 0 0,2-2 244 0 0,-1 0 0 0 0,1 1-1 0 0,1-1 1 0 0,-1 1-1 0 0,0 7 1 0 0,-2 6 45 0 0,2-1 0 0 0,-1 38 0 0 0,4-47-315 0 0,0 0 0 0 0,1-1 0 0 0,0 1 1 0 0,1 0-1 0 0,0 0 0 0 0,0-1 0 0 0,7 16 0 0 0,-7-20-104 0 0,0-1 0 0 0,0 1 0 0 0,1-1 1 0 0,0 0-1 0 0,0 0 0 0 0,0 0 0 0 0,0-1 0 0 0,0 1 1 0 0,1-1-1 0 0,-1 1 0 0 0,1-1 0 0 0,7 4 0 0 0,-7-5-50 0 0,-1 0-1 0 0,1-1 1 0 0,0 1-1 0 0,0-1 0 0 0,-1 0 1 0 0,1 0-1 0 0,0-1 1 0 0,0 1-1 0 0,0-1 0 0 0,0 0 1 0 0,0 0-1 0 0,0 0 1 0 0,0 0-1 0 0,0-1 0 0 0,7-1 1 0 0,-1-1-93 0 0,-6 2-236 0 0,0 0-1 0 0,0 0 1 0 0,1 0-1 0 0,-1-1 1 0 0,0 1 0 0 0,-1-1-1 0 0,1 0 1 0 0,0-1-1 0 0,5-3 1 0 0,17-16-1585 0 0,0 1-21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9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22319 0 0,'0'0'2518'0'0,"15"5"-778"0"0,13 0-1329 0 0,36 1 1 0 0,-7-2-189 0 0,32 8 29 0 0,66 6 328 0 0,-95-20-455 0 0,-59 2-117 0 0,-1 0-1 0 0,1 1 0 0 0,0-1 1 0 0,0 0-1 0 0,0 0 0 0 0,0 0 1 0 0,-1 0-1 0 0,1-1 0 0 0,0 1 1 0 0,0 0-1 0 0,0 0 0 0 0,-1 0 1 0 0,1-1-1 0 0,0 1 0 0 0,0 0 0 0 0,0-1 1 0 0,-1 1-1 0 0,1-1 0 0 0,0 1 1 0 0,-1-1-1 0 0,1 1 0 0 0,0-1 1 0 0,-1 1-1 0 0,1-1 0 0 0,-1 1 1 0 0,1-1-1 0 0,-1 0 0 0 0,1 0 1 0 0,-1 1-1 0 0,0-1 0 0 0,1 0 1 0 0,-1 1-1 0 0,0-1 0 0 0,1-2 0 0 0,-1 2 32 0 0,0 0-1 0 0,0-1 0 0 0,-1 1 1 0 0,1 0-1 0 0,0-1 0 0 0,-1 1 1 0 0,1 0-1 0 0,-1 0 0 0 0,1-1 1 0 0,-1 1-1 0 0,0 0 0 0 0,0 0 1 0 0,1 0-1 0 0,-1 0 0 0 0,0 0 1 0 0,0 0-1 0 0,0 0 0 0 0,0 0 1 0 0,-2-2-1 0 0,-12-6-100 0 0,0 0-1 0 0,-1 1 1 0 0,0 0 0 0 0,0 1 0 0 0,-25-6-1 0 0,2-1 49 0 0,20 10 26 0 0,18 4 385 0 0,16 2-774 0 0,80 1 196 0 0,-63-3 323 0 0,56 7 0 0 0,-83-6-111 0 0,0 0 0 0 0,0 0 0 0 0,0 0 0 0 0,-1 1 0 0 0,1 0-1 0 0,6 3 1 0 0,-10-5-26 0 0,0 1 0 0 0,0 0 0 0 0,0-1 0 0 0,0 1 0 0 0,-1 0-1 0 0,1-1 1 0 0,0 1 0 0 0,0 0 0 0 0,-1 0 0 0 0,1 0-1 0 0,0-1 1 0 0,-1 1 0 0 0,1 0 0 0 0,-1 0 0 0 0,1 0 0 0 0,-1 0-1 0 0,1 0 1 0 0,-1 0 0 0 0,0 0 0 0 0,0 1 0 0 0,1-1-1 0 0,-1 0 1 0 0,0 0 0 0 0,0 0 0 0 0,0 0 0 0 0,0 0 0 0 0,0 0-1 0 0,0 0 1 0 0,-1 0 0 0 0,1 0 0 0 0,0 0 0 0 0,0 1-1 0 0,-1-1 1 0 0,0 1 0 0 0,-6 13 57 0 0,0 0 1 0 0,-1 0-1 0 0,-1-1 0 0 0,-12 15 1 0 0,-47 48-403 0 0,51-61-1256 0 0,0-2-5280 0 0,0-3-2255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9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372 0 17503 0 0,'-20'3'1065'0'0,"0"2"-1"0"0,1-1 0 0 0,-35 15 1 0 0,20-2 603 0 0,1 2 0 0 0,-49 35 1 0 0,72-47-1512 0 0,0 1 1 0 0,0 0 0 0 0,1 1-1 0 0,1 0 1 0 0,-1 0 0 0 0,-12 20-1 0 0,16-21-156 0 0,1 0-1 0 0,0 0 1 0 0,0 1 0 0 0,1-1-1 0 0,0 1 1 0 0,0 0 0 0 0,1 0-1 0 0,1 0 1 0 0,-1 0 0 0 0,1 11-1 0 0,0-16-11 0 0,1 1-1 0 0,0-1 0 0 0,0 0 0 0 0,1 1 0 0 0,0-1 1 0 0,-1 1-1 0 0,1-1 0 0 0,1 0 0 0 0,-1 1 0 0 0,1-1 1 0 0,-1 0-1 0 0,4 6 0 0 0,-3-8 14 0 0,0 1 0 0 0,1-1 1 0 0,-1 1-1 0 0,0-1 0 0 0,1 0 0 0 0,-1 0 1 0 0,1 0-1 0 0,0 0 0 0 0,0-1 0 0 0,0 1 1 0 0,0-1-1 0 0,0 0 0 0 0,0 1 0 0 0,0-1 0 0 0,0-1 1 0 0,0 1-1 0 0,5 0 0 0 0,-1 0-423 0 0,0-1 0 0 0,1 1 0 0 0,-1-2 0 0 0,0 1 1 0 0,1-1-1 0 0,-1 0 0 0 0,0 0 0 0 0,0-1 0 0 0,13-5 0 0 0,16-7-8197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09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1 21191 0 0,'-8'1'264'0'0,"0"1"-1"0"0,0 0 0 0 0,1 0 0 0 0,-1 1 0 0 0,1 0 1 0 0,0 1-1 0 0,0-1 0 0 0,-10 8 0 0 0,9-7-304 0 0,-31 18 178 0 0,8-6 1957 0 0,-39 29 0 0 0,67-42-2003 0 0,0 0 0 0 0,0 0 0 0 0,0 0 0 0 0,0 0-1 0 0,0 1 1 0 0,1-1 0 0 0,0 1 0 0 0,-1 0 0 0 0,-1 6-1 0 0,-1 2 270 0 0,-6 24-1 0 0,11-35-328 0 0,0 0 0 0 0,-1-1 0 0 0,1 1 0 0 0,0 0 0 0 0,0 0 0 0 0,0 0 0 0 0,0-1 0 0 0,0 1 0 0 0,0 0 0 0 0,0 0 0 0 0,0 0 0 0 0,0-1 0 0 0,1 1 0 0 0,-1 0 0 0 0,0 0 0 0 0,0-1 0 0 0,1 1 0 0 0,-1 0 0 0 0,0 0 0 0 0,1-1 0 0 0,-1 1 0 0 0,1 0 0 0 0,-1-1 0 0 0,1 1 0 0 0,-1-1 0 0 0,1 1 0 0 0,0 0 0 0 0,-1-1 0 0 0,1 1 0 0 0,0-1 0 0 0,-1 0 0 0 0,1 1 0 0 0,0-1 0 0 0,-1 0 0 0 0,1 1 0 0 0,0-1 1 0 0,0 0-1 0 0,-1 0 0 0 0,1 1 0 0 0,0-1 0 0 0,1 0 0 0 0,2 0 71 0 0,-1 1 0 0 0,0-1 1 0 0,0 0-1 0 0,1-1 0 0 0,-1 1 1 0 0,0 0-1 0 0,1-1 1 0 0,5-1-1 0 0,9-6-113 0 0,-1 0 0 0 0,0-1 1 0 0,0-1-1 0 0,-1 0 0 0 0,0-2 0 0 0,20-18 0 0 0,-21 16-847 0 0,-1 0 0 0 0,0-1 0 0 0,14-22 0 0 0,-21 29-1606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6:36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26 137 3224 0 0,'0'0'405'0'0,"-4"-15"3900"0"0,1-5-2106 0 0,2 0 0 0 0,1-21-1 0 0,0 17-584 0 0,6 7 8023 0 0,-3 29-8294 0 0,-1 12-720 0 0,0 0 0 0 0,-4 43 0 0 0,-12 49-43 0 0,3-24-274 0 0,8-67-236 0 0,3 49 0 0 0,0-56-60 0 0,0-15-13 0 0,0 0 0 0 0,-1 1 0 0 0,1-1 0 0 0,1 0 0 0 0,-1 0 0 0 0,0 0 1 0 0,1 0-1 0 0,0 0 0 0 0,0 1 0 0 0,-1-1 0 0 0,2 0 0 0 0,-1-1 0 0 0,2 5 0 0 0,-2-7-51 0 0,-1 1-1 0 0,1-1 0 0 0,-1 1 1 0 0,1-1-1 0 0,-1 0 0 0 0,1 0 1 0 0,0 1-1 0 0,-1-1 0 0 0,1 0 1 0 0,-1 0-1 0 0,1 1 0 0 0,0-1 1 0 0,-1 0-1 0 0,1 0 1 0 0,0 0-1 0 0,-1 0 0 0 0,1 0 1 0 0,0 0-1 0 0,-1 0 0 0 0,1 0 1 0 0,0-1-1 0 0,-1 1 0 0 0,1 0 1 0 0,-1 0-1 0 0,1 0 0 0 0,0-1 1 0 0,-1 1-1 0 0,1 0 0 0 0,-1-1 1 0 0,1 1-1 0 0,-1 0 0 0 0,1-1 1 0 0,20-16-1731 0 0,-17 12 875 0 0,12-8-1125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0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0 324 4608 0 0,'0'0'353'0'0,"1"-15"9912"0"0,9-17-3745 0 0,12-16-3478 0 0,-10 23-1783 0 0,-6 14-808 0 0,1 0-1 0 0,0 0 0 0 0,11-12 1 0 0,-5 7 74 0 0,-3 3-197 0 0,0 1 0 0 0,1 1 0 0 0,1 0 1 0 0,0 0-1 0 0,0 1 0 0 0,25-15 0 0 0,-29 22-224 0 0,-8 3-101 0 0,1 0 0 0 0,-1 0 1 0 0,0 0-1 0 0,1 0 0 0 0,-1 0 0 0 0,0 0 1 0 0,1 0-1 0 0,-1 0 0 0 0,0 0 0 0 0,1 0 0 0 0,-1 0 1 0 0,0 0-1 0 0,1 0 0 0 0,-1 0 0 0 0,0 0 0 0 0,1 0 1 0 0,-1 0-1 0 0,0 0 0 0 0,1 0 0 0 0,-1 0 0 0 0,0 1 1 0 0,0-1-1 0 0,1 0 0 0 0,-1 0 0 0 0,0 0 1 0 0,1 1-1 0 0,-1-1 0 0 0,0 0 0 0 0,0 0 0 0 0,0 1 1 0 0,1-1-1 0 0,-1 0 0 0 0,0 1 0 0 0,0-1 0 0 0,0 0 1 0 0,1 0-1 0 0,-1 1 0 0 0,0-1 0 0 0,0 0 0 0 0,0 1 1 0 0,0-1-1 0 0,0 0 0 0 0,0 1 0 0 0,0-1 1 0 0,0 0-1 0 0,0 1 0 0 0,0-1 0 0 0,0 0 0 0 0,0 1 1 0 0,0-1-1 0 0,0 1 0 0 0,0-1-2 0 0,-1 9 67 0 0,-1-1 0 0 0,1 0-1 0 0,-1 0 1 0 0,-1 0 0 0 0,0 0 0 0 0,0-1 0 0 0,0 1 0 0 0,-6 8-1 0 0,-5 14 75 0 0,12-25-142 0 0,0 1 0 0 0,1-1 0 0 0,-1 1 0 0 0,1-1 0 0 0,0 7 0 0 0,0-8 0 0 0,0 2-21 0 0,1-5-95 0 0,1 0 70 0 0,0-1 1 0 0,0 1 0 0 0,0-1-1 0 0,0 0 1 0 0,0 0 0 0 0,1 1-1 0 0,-1-1 1 0 0,0 0 0 0 0,0 0-1 0 0,0 0 1 0 0,3 0 0 0 0,1-2 37 0 0,1-1-1 0 0,-1 0 1 0 0,0 1 0 0 0,0-2 0 0 0,0 1 0 0 0,-1 0-1 0 0,6-6 1 0 0,5-3 284 0 0,17-13-308 0 0,-17 13-96 0 0,-1 1-1 0 0,32-17 1 0 0,-45 27 129 0 0,0 1 0 0 0,0-1 0 0 0,0 1 0 0 0,0-1 0 0 0,0 1 0 0 0,0-1 0 0 0,1 1 0 0 0,-1-1 0 0 0,0 1 0 0 0,0 0 0 0 0,1 0 0 0 0,-1 0 0 0 0,0 0 0 0 0,0 0 0 0 0,0 0 0 0 0,1 0 0 0 0,-1 0 0 0 0,0 0-1 0 0,0 1 1 0 0,0-1 0 0 0,1 0 0 0 0,-1 1 0 0 0,0-1 0 0 0,0 1 0 0 0,0-1 0 0 0,0 1 0 0 0,0 0 0 0 0,0-1 0 0 0,0 1 0 0 0,0 0 0 0 0,0 0 0 0 0,1 1 0 0 0,0 1 2 0 0,-1-1-1 0 0,1 1 0 0 0,-1 0 1 0 0,0-1-1 0 0,0 1 1 0 0,0 0-1 0 0,0 0 1 0 0,-1 0-1 0 0,1 0 1 0 0,-1 0-1 0 0,1 0 1 0 0,-1 5-1 0 0,-4 52 273 0 0,-2 0-1 0 0,-27 115 1 0 0,17-110-275 0 0,13-59 0 0 0,3-6 0 0 0,0 0 0 0 0,0 0 0 0 0,0 0 0 0 0,0 0 0 0 0,0 0 0 0 0,0 0 0 0 0,-1 0 0 0 0,1 1 0 0 0,0-1 0 0 0,0 0 0 0 0,0 0 0 0 0,0 0 0 0 0,0 0 0 0 0,0 0 0 0 0,-1 0 0 0 0,1 0 0 0 0,0 0 0 0 0,0 0 0 0 0,0 0 0 0 0,0 0 0 0 0,0 0 0 0 0,-1 0 0 0 0,1 0 0 0 0,0 0 0 0 0,0 0 0 0 0,0 0 0 0 0,0 0 0 0 0,0 0 0 0 0,-1 0 0 0 0,1 0 0 0 0,0-1 0 0 0,0 1 0 0 0,0 0 0 0 0,0 0 0 0 0,0 0 0 0 0,0 0 0 0 0,-1 0 0 0 0,1 0 0 0 0,0 0 0 0 0,0 0 0 0 0,0 0 0 0 0,0-1 0 0 0,0 1 0 0 0,0 0 0 0 0,0 0 0 0 0,0 0 0 0 0,0 0 0 0 0,0 0 0 0 0,0-1 0 0 0,0 1 0 0 0,-1 0 0 0 0,1 0 0 0 0,0 0 0 0 0,0 0 0 0 0,0 0 0 0 0,0-1 0 0 0,0 1 0 0 0,0 0 0 0 0,0 0 0 0 0,0 0 0 0 0,1 0 0 0 0,-1-1 0 0 0,-3-8 0 0 0,1-23 0 0 0,2-1 0 0 0,1 1 0 0 0,9-62 0 0 0,-7 77 0 0 0,1 0 0 0 0,1 1 0 0 0,0-1 0 0 0,1 1 0 0 0,1 0 0 0 0,1 0 0 0 0,0 1 0 0 0,1 0 0 0 0,0 1 0 0 0,1 0 0 0 0,1 0 0 0 0,0 1 0 0 0,1 0 0 0 0,0 1 0 0 0,1 0 0 0 0,19-13 0 0 0,-23 20 0 0 0,0-1 0 0 0,1 1 0 0 0,0 1 0 0 0,0-1 0 0 0,17-4 0 0 0,-23 8 0 0 0,0 0 0 0 0,0 0 0 0 0,0 1 0 0 0,0-1 0 0 0,0 1 0 0 0,0 0 0 0 0,0 0 0 0 0,0 0 0 0 0,0 0 0 0 0,0 1 0 0 0,0 0 0 0 0,0 0 0 0 0,0 0 0 0 0,0 0 0 0 0,0 0 0 0 0,0 1 0 0 0,6 3 0 0 0,-9-4 0 0 0,0 0 0 0 0,0 0 0 0 0,0 0 0 0 0,0 0 0 0 0,1 0 0 0 0,-2 0 0 0 0,1 1 0 0 0,0-1 0 0 0,0 0 0 0 0,0 1 0 0 0,0-1 0 0 0,-1 0 0 0 0,1 1 0 0 0,-1-1 0 0 0,1 1 0 0 0,-1-1 0 0 0,0 1 0 0 0,1-1 0 0 0,-1 1 0 0 0,0-1 0 0 0,0 1 0 0 0,0 0 0 0 0,0-1 0 0 0,0 1 0 0 0,-1-1 0 0 0,1 1 0 0 0,0-1 0 0 0,-1 1 0 0 0,1-1 0 0 0,-1 1 0 0 0,1-1 0 0 0,-1 0 0 0 0,-1 3 0 0 0,-1 1 0 0 0,0 0 0 0 0,0 0 0 0 0,-1 0 0 0 0,0 0 0 0 0,0 0 0 0 0,0-1 0 0 0,-7 6 0 0 0,-10 7 8 0 0,-34 21 1 0 0,48-34-30 0 0,0 0 0 0 0,0-1 0 0 0,0 1 0 0 0,0-1 0 0 0,-1-1 1 0 0,1 1-1 0 0,-1-2 0 0 0,0 1 0 0 0,-14 1 0 0 0,21-3-164 0 0,-1 0 1 0 0,1 0-1 0 0,-1 0 0 0 0,1 0 0 0 0,-1-1 0 0 0,1 1 1 0 0,0 0-1 0 0,-1-1 0 0 0,1 1 0 0 0,0-1 1 0 0,-1 1-1 0 0,1-1 0 0 0,0 0 0 0 0,-1 0 0 0 0,1 1 1 0 0,-2-3-1 0 0,-1-8-8308 0 0,4 1-96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0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16471 0 0,'6'10'1651'0'0,"-4"-9"-1407"0"0,2 1 596 0 0,0 0 0 0 0,0 1 0 0 0,0-1 0 0 0,0 1 0 0 0,5 4 0 0 0,-8-5-605 0 0,0-1-1 0 0,0 1 1 0 0,0-1 0 0 0,0 1-1 0 0,-1 0 1 0 0,1-1 0 0 0,0 1-1 0 0,-1 0 1 0 0,1 0 0 0 0,-1-1-1 0 0,0 1 1 0 0,1 0 0 0 0,-1 0-1 0 0,0 0 1 0 0,0 3 0 0 0,-2 16 208 0 0,0-1 1 0 0,-2 1 0 0 0,0-1 0 0 0,-2 1 0 0 0,-9 23 0 0 0,-8 36-1393 0 0,20-70-1399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1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41 8288 0 0,'-10'-14'14104'0'0,"16"6"-12184"0"0,9-3-3909 0 0,-11 10 1622 0 0,-1-1 0 0 0,1 1 0 0 0,0 0 0 0 0,0 1-1 0 0,0-1 1 0 0,0 0 0 0 0,0 1 0 0 0,0 0 0 0 0,0 0-1 0 0,0 0 1 0 0,0 1 0 0 0,0-1 0 0 0,0 1 0 0 0,0 0-1 0 0,5 2 1 0 0,-6-2 394 0 0,-1 1 0 0 0,1-1 0 0 0,0 1-1 0 0,0 0 1 0 0,-1 0 0 0 0,1 0 0 0 0,-1 0-1 0 0,0 1 1 0 0,0-1 0 0 0,0 1 0 0 0,0-1-1 0 0,0 1 1 0 0,0 0 0 0 0,-1 0 0 0 0,1-1-1 0 0,-1 1 1 0 0,0 0 0 0 0,0 0 0 0 0,1 5-1 0 0,1 3 847 0 0,-1 0 0 0 0,-1 0 0 0 0,0 0 0 0 0,0 22 0 0 0,-9 47 2486 0 0,5-56-2799 0 0,-35 227 1788 0 0,37-241-2348 0 0,0 0 0 0 0,0 1 0 0 0,1-1 0 0 0,1 0 0 0 0,0 1 0 0 0,3 14 0 0 0,-3-23 0 0 0,-1 1 0 0 0,1-1 0 0 0,-1 0 0 0 0,1 0 0 0 0,0 0 0 0 0,0 0 0 0 0,0 0 0 0 0,0 0 0 0 0,0 0 0 0 0,0 0 0 0 0,1 0 0 0 0,-1-1 0 0 0,1 1 0 0 0,-1 0 0 0 0,1-1 0 0 0,0 1 0 0 0,-1-1 0 0 0,1 0 0 0 0,0 1 0 0 0,0-1 0 0 0,0 0 0 0 0,0 0 0 0 0,0 0 0 0 0,0-1 0 0 0,0 1 0 0 0,1 0 0 0 0,-1-1 0 0 0,0 1 0 0 0,0-1 0 0 0,0 0 0 0 0,1 0 0 0 0,-1 0 0 0 0,0 0 0 0 0,0 0 0 0 0,3-1 0 0 0,0 0 14 0 0,-1 0-1 0 0,0 0 1 0 0,0-1-1 0 0,0 1 0 0 0,0-1 1 0 0,0 0-1 0 0,0 0 1 0 0,-1 0-1 0 0,1-1 1 0 0,4-3-1 0 0,0-2 36 0 0,0 1 1 0 0,12-17-1 0 0,-16 19-21 0 0,0-1-1 0 0,0 0 0 0 0,-1 0 1 0 0,0-1-1 0 0,0 1 1 0 0,-1 0-1 0 0,0-1 1 0 0,0 0-1 0 0,-1 0 0 0 0,1 1 1 0 0,-1-1-1 0 0,-1 0 1 0 0,1-10-1 0 0,-2 15 5 0 0,1 1-1 0 0,0-1 1 0 0,0 1 0 0 0,-1-1 0 0 0,1 1-1 0 0,-1-1 1 0 0,1 1 0 0 0,-1-1-1 0 0,1 1 1 0 0,-1 0 0 0 0,0-1-1 0 0,0 1 1 0 0,0 0 0 0 0,0-1-1 0 0,0 1 1 0 0,0 0 0 0 0,0 0-1 0 0,0 0 1 0 0,0 0 0 0 0,-1 0-1 0 0,1 0 1 0 0,0 1 0 0 0,-3-2-1 0 0,3 1 9 0 0,-1 1-1 0 0,1 0 1 0 0,0 0-1 0 0,-1 0 0 0 0,1 0 1 0 0,-1 0-1 0 0,1 0 0 0 0,-1 0 1 0 0,1 1-1 0 0,0-1 1 0 0,-1 0-1 0 0,1 1 0 0 0,-1-1 1 0 0,1 1-1 0 0,0-1 0 0 0,-1 1 1 0 0,1 0-1 0 0,0 0 0 0 0,0-1 1 0 0,0 1-1 0 0,0 0 1 0 0,0 0-1 0 0,0 0 0 0 0,0 0 1 0 0,-2 3-1 0 0,-3 5 152 0 0,0 0-1 0 0,1 1 1 0 0,0-1 0 0 0,1 1-1 0 0,0 0 1 0 0,1 0 0 0 0,-1 1-1 0 0,-1 13 1 0 0,4-18-186 0 0,0-1-1 0 0,0 1 1 0 0,1-1-1 0 0,-1 1 1 0 0,1 0-1 0 0,1 0 1 0 0,-1-1 0 0 0,1 1-1 0 0,0 0 1 0 0,0-1-1 0 0,1 1 1 0 0,-1-1 0 0 0,1 1-1 0 0,0-1 1 0 0,1 0-1 0 0,-1 0 1 0 0,1 0-1 0 0,0 0 1 0 0,0 0 0 0 0,1-1-1 0 0,0 1 1 0 0,-1-1-1 0 0,1 0 1 0 0,1 0-1 0 0,-1-1 1 0 0,1 1 0 0 0,-1-1-1 0 0,1 0 1 0 0,7 4-1 0 0,41 16-5121 0 0,-33-16 3197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2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51 21799 0 0,'2'-13'960'0'0,"-4"6"208"0"0,-1 0-936 0 0,3 1-232 0 0,0 1 0 0 0,-3 0 0 0 0,-2 3 224 0 0,0 0-8 0 0,-1-1 0 0 0,0 6 0 0 0,-2-1-216 0 0,2 0 0 0 0,1 3-72 0 0,5 4-6592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1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18 12960 0 0,'0'0'1172'0'0,"1"-17"8127"0"0,1 21-9117 0 0,0-1-1 0 0,0 1 0 0 0,0 0 1 0 0,0 0-1 0 0,-1 0 0 0 0,0 0 1 0 0,0 0-1 0 0,0 0 0 0 0,1 8 1 0 0,1 6 191 0 0,4 15 239 0 0,-2 0 0 0 0,3 63 0 0 0,-12 67 372 0 0,-2-114-641 0 0,-1 0 0 0 0,-16 56 0 0 0,18-89-307 0 0,3-6-7 0 0,-1-1 0 0 0,0 0 1 0 0,-1 0-1 0 0,0 0 0 0 0,0 0 0 0 0,-1 0 0 0 0,-10 13 0 0 0,15-21-45 0 0,-1-1-1 0 0,0 1 1 0 0,1 0-1 0 0,-1 0 1 0 0,0 0-1 0 0,1 0 1 0 0,-1-1-1 0 0,0 1 1 0 0,0 0-1 0 0,0-1 1 0 0,0 1-1 0 0,1-1 1 0 0,-1 1-1 0 0,0-1 1 0 0,0 1-1 0 0,0-1 1 0 0,0 1-1 0 0,0-1 0 0 0,0 0 1 0 0,0 0-1 0 0,0 0 1 0 0,-1 1-1 0 0,1-1 1 0 0,0 0-1 0 0,0 0 1 0 0,0 0-1 0 0,0-1 1 0 0,0 1-1 0 0,-2 0 1 0 0,-9-10-2388 0 0,2-4-3787 0 0,-1-6-2695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2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47 9672 0 0,'-8'1'1004'0'0,"-12"2"2253"0"0,0 2 1 0 0,-28 9-1 0 0,6 5 201 0 0,35-15-3447 0 0,0 1 1 0 0,0 0-1 0 0,-8 7 0 0 0,12-9 90 0 0,0 1 0 0 0,0-1 0 0 0,0 1 0 0 0,0 0 0 0 0,0 0 0 0 0,1 0 0 0 0,0 0 0 0 0,0 1 0 0 0,0-1 0 0 0,0 1 0 0 0,1-1 0 0 0,-1 1 0 0 0,1 0 0 0 0,0-1 0 0 0,0 7 0 0 0,1-10-101 0 0,0 2 0 0 0,0 1 0 0 0,0 0 0 0 0,0-1 0 0 0,1 1 0 0 0,-1 0 0 0 0,1-1 0 0 0,2 5 0 0 0,-3-6 0 0 0,1-1 0 0 0,0 0 0 0 0,-1 0 0 0 0,1 0 0 0 0,0 0 0 0 0,0 0 0 0 0,0 0 0 0 0,0 0 0 0 0,0 0 0 0 0,0 0 0 0 0,1 0 0 0 0,-1-1 0 0 0,0 1 0 0 0,0 0 0 0 0,0-1 0 0 0,1 1 0 0 0,-1-1 0 0 0,0 0 0 0 0,1 1 0 0 0,-1-1 0 0 0,0 0 0 0 0,1 0 0 0 0,2 0 0 0 0,3 1 51 0 0,-1-1-1 0 0,1 0 1 0 0,0-1-1 0 0,-1 1 1 0 0,1-1-1 0 0,0-1 1 0 0,-1 1-1 0 0,0-1 1 0 0,1 0 0 0 0,-1-1-1 0 0,0 0 1 0 0,0 0-1 0 0,0 0 1 0 0,0 0-1 0 0,-1-1 1 0 0,1 0-1 0 0,-1 0 1 0 0,0-1-1 0 0,0 1 1 0 0,6-9-1 0 0,-1 0 380 0 0,-1 1 0 0 0,0-1 0 0 0,-1-1 0 0 0,-1 0 0 0 0,0 0 0 0 0,-1-1 0 0 0,8-24 0 0 0,-11 30 142 0 0,-4 15 12 0 0,-3 14-250 0 0,2-12-289 0 0,0 1-1 0 0,0-1 1 0 0,0 15 0 0 0,-2 15-19 0 0,4-38-26 0 0,-8 29-311 0 0,3 1 0 0 0,-5 60 0 0 0,10-89 189 0 0,0 0 1 0 0,0 1 0 0 0,0-1-1 0 0,0 0 1 0 0,0 0-1 0 0,1 0 1 0 0,-1 0-1 0 0,0 0 1 0 0,1 1 0 0 0,-1-1-1 0 0,1 1 1 0 0,4-1-2328 0 0,2-7-682 0 0</inkml:trace>
  <inkml:trace contextRef="#ctx0" brushRef="#br0" timeOffset="1">367 25 2304 0 0,'18'-25'17859'0'0,"-11"32"-15322"0"0,-4-4-1667 0 0,-2 0-655 0 0,1 0 0 0 0,-1 1 0 0 0,1-1 0 0 0,-1 0 0 0 0,0 1 0 0 0,0-1 0 0 0,-1 1 0 0 0,1 0 0 0 0,0 5 0 0 0,2 14 552 0 0,-1-14-489 0 0,1 0 0 0 0,-2 1-1 0 0,2 16 1 0 0,-3-21-219 0 0,0-1-1 0 0,1 0 1 0 0,0 1 0 0 0,-1-1-1 0 0,2 1 1 0 0,-1-1 0 0 0,0 0 0 0 0,1 0-1 0 0,0 0 1 0 0,0 0 0 0 0,0 0-1 0 0,1 0 1 0 0,-1 0 0 0 0,1-1 0 0 0,0 1-1 0 0,0-1 1 0 0,5 5 0 0 0,-5-6 1 0 0,0 1 1 0 0,0-1 0 0 0,-1 0 0 0 0,2-1 0 0 0,-1 1 0 0 0,0 0-1 0 0,0-1 1 0 0,0 0 0 0 0,1 0 0 0 0,-1 0 0 0 0,0 0 0 0 0,1 0-1 0 0,-1-1 1 0 0,1 1 0 0 0,-1-1 0 0 0,1 0 0 0 0,-1 0 0 0 0,1-1-1 0 0,-1 1 1 0 0,1-1 0 0 0,-1 1 0 0 0,6-3 0 0 0,-2 0 0 0 0,0 0-1 0 0,0 0 1 0 0,-1-1 0 0 0,0 0 0 0 0,1 0 0 0 0,-2-1-1 0 0,1 0 1 0 0,6-6 0 0 0,3-6-44 0 0,18-25 0 0 0,8-11-4362 0 0,-26 39-5242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3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 21191 0 0,'-16'12'539'0'0,"-1"0"-1"0"0,1 2 0 0 0,1 0 0 0 0,1 0 1 0 0,0 2-1 0 0,-20 26 0 0 0,33-39-358 0 0,-1 0-1 0 0,1 0 1 0 0,0 0-1 0 0,0 0 1 0 0,0 0-1 0 0,0 0 1 0 0,0 0-1 0 0,1 0 1 0 0,-1 1-1 0 0,1-1 1 0 0,0 0 0 0 0,0 6-1 0 0,0-8-118 0 0,0 1-1 0 0,1-1 1 0 0,-1 0-1 0 0,0 1 1 0 0,1-1-1 0 0,-1 0 1 0 0,0 0 0 0 0,1 1-1 0 0,0-1 1 0 0,-1 0-1 0 0,1 0 1 0 0,0 0-1 0 0,0 0 1 0 0,-1 0 0 0 0,1 0-1 0 0,0 0 1 0 0,0 0-1 0 0,0 0 1 0 0,0 0-1 0 0,0 0 1 0 0,0-1-1 0 0,1 1 1 0 0,-1 0 0 0 0,0-1-1 0 0,0 1 1 0 0,0-1-1 0 0,1 1 1 0 0,-1-1-1 0 0,0 1 1 0 0,1-1 0 0 0,1 0-1 0 0,3 0-13 0 0,-1 0 1 0 0,1-1-1 0 0,-1 1 0 0 0,1-1 0 0 0,-1 0 1 0 0,1-1-1 0 0,-1 0 0 0 0,0 0 0 0 0,0 0 1 0 0,9-5-1 0 0,-2 1 175 0 0,-1-2 0 0 0,0 1 0 0 0,14-14 0 0 0,40-41 833 0 0,-65 62-1049 0 0,1-1-1 0 0,-1 1 1 0 0,0-1 0 0 0,1 1 0 0 0,-1-1 0 0 0,1 1 0 0 0,-1-1-1 0 0,1 1 1 0 0,0-1 0 0 0,-1 1 0 0 0,1 0 0 0 0,-1-1 0 0 0,1 1 0 0 0,0 0-1 0 0,-1 0 1 0 0,1-1 0 0 0,0 1 0 0 0,-1 0 0 0 0,1 0 0 0 0,0 0 0 0 0,-1 0-1 0 0,1 0 1 0 0,1 0 0 0 0,-1 0 6 0 0,-1 1 0 0 0,1-1 0 0 0,-1 1 0 0 0,1-1 0 0 0,0 0 0 0 0,-1 1 0 0 0,1 0 0 0 0,-1-1 0 0 0,1 1 0 0 0,-1-1 0 0 0,0 1 0 0 0,1 0 0 0 0,-1-1 0 0 0,1 1 0 0 0,-1 0 0 0 0,0-1 0 0 0,1 2 0 0 0,1 5 73 0 0,-1 0 0 0 0,0 0-1 0 0,1 11 1 0 0,-2-13-75 0 0,14 80-1755 0 0,-11-71 1381 0 0,1 6-807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3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32 100 16583 0 0,'-3'-1'879'0'0,"-17"-3"213"0"0,11 4 3524 0 0,25 11-1789 0 0,-8-4-2263 0 0,14 4-187 0 0,1-1 0 0 0,0-1 0 0 0,32 8 1 0 0,-21-8-118 0 0,0-2 1 0 0,61 5-1 0 0,71-7 416 0 0,-162-5-661 0 0,-1-1 0 0 0,0 1 0 0 0,0 0 0 0 0,0-1 0 0 0,0 0-1 0 0,1 0 1 0 0,-1 0 0 0 0,3-2 0 0 0,-5 3-15 0 0,-1 0 0 0 0,1 0 0 0 0,0-1 1 0 0,-1 1-1 0 0,1 0 0 0 0,-1-1 0 0 0,1 1 0 0 0,-1-1 0 0 0,1 1 0 0 0,-1-1 0 0 0,1 1 0 0 0,-1-1 1 0 0,1 1-1 0 0,-1-1 0 0 0,1 1 0 0 0,-1-1 0 0 0,0 0 0 0 0,1 1 0 0 0,-1-1 0 0 0,0 0 0 0 0,0 1 1 0 0,1-1-1 0 0,-1 0 0 0 0,0 1 0 0 0,0-1 0 0 0,0 0 0 0 0,0 1 0 0 0,0-1 0 0 0,0 0 0 0 0,0 1 0 0 0,0-1 1 0 0,0 0-1 0 0,0 0 0 0 0,-1 1 0 0 0,1-1 0 0 0,0 0 0 0 0,0 1 0 0 0,-1-1 0 0 0,1 1 0 0 0,0-1 1 0 0,-1 0-1 0 0,0 0 0 0 0,-7-10 7 0 0,-1 0 1 0 0,0 0 0 0 0,-1 1-1 0 0,0 1 1 0 0,-1 0-1 0 0,-21-15 1 0 0,10 12-8 0 0,-42-18 0 0 0,27 15 0 0 0,37 15 0 0 0,0 0 0 0 0,0 0 0 0 0,0-1 0 0 0,0 1 0 0 0,-1 0 0 0 0,1 0 0 0 0,0 0 0 0 0,0 0 0 0 0,0 0 0 0 0,0 0 0 0 0,0 0 0 0 0,0 0 0 0 0,0-1 0 0 0,0 1 0 0 0,0 0 0 0 0,0 0 0 0 0,0 0 0 0 0,0 0 0 0 0,0 0 0 0 0,0 0 0 0 0,0 0 0 0 0,0-1 0 0 0,0 1 0 0 0,0 0 0 0 0,0 0 0 0 0,0 0 0 0 0,0 0 0 0 0,0 0 0 0 0,0 0 0 0 0,0 0 0 0 0,0-1 0 0 0,0 1 0 0 0,0 0 0 0 0,0 0 0 0 0,0 0 0 0 0,0 0 0 0 0,0 0 0 0 0,1 0 0 0 0,-1 0 0 0 0,0 0 0 0 0,0 0 0 0 0,0 0 0 0 0,0-1 0 0 0,0 1 0 0 0,0 0 0 0 0,0 0 0 0 0,0 0 0 0 0,0 0 0 0 0,1 0 0 0 0,-1 0 0 0 0,0 0 0 0 0,0 0 0 0 0,0 0 0 0 0,0 0 0 0 0,0 0 0 0 0,0 0 0 0 0,0 0 0 0 0,1 0 0 0 0,-1 0 0 0 0,0 0 0 0 0,0 0 0 0 0,0 0 0 0 0,0 0 0 0 0,0 0 0 0 0,1 0 0 0 0,7-3 0 0 0,-8 3 0 0 0,14-3 18 0 0,0 1 1 0 0,0 0-1 0 0,0 1 0 0 0,21 0 1 0 0,-25 1 19 0 0,-1 1 1 0 0,1 0 0 0 0,0 1 0 0 0,0 0-1 0 0,-1 0 1 0 0,0 1 0 0 0,12 5-1 0 0,-18-7 52 0 0,0 1 0 0 0,-1-1 0 0 0,1 1-1 0 0,0 0 1 0 0,-1 0 0 0 0,0 0-1 0 0,1 0 1 0 0,-1 0 0 0 0,0 1 0 0 0,0-1-1 0 0,0 1 1 0 0,0-1 0 0 0,-1 1 0 0 0,1-1-1 0 0,1 5 1 0 0,-2-3-62 0 0,1 0 0 0 0,-1 1 0 0 0,0-1 0 0 0,-1 1 0 0 0,1-1 0 0 0,-1 1 0 0 0,1 0 0 0 0,-2-1 0 0 0,1 7 0 0 0,-2 1-24 0 0,-1-1-1 0 0,1 0 0 0 0,-2 0 1 0 0,1-1-1 0 0,-2 1 0 0 0,1-1 1 0 0,-10 16-1 0 0,1-5-589 0 0,-2-1 1 0 0,0 0-1 0 0,-23 24 0 0 0,32-37-1459 0 0,5-2-535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4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10136 0 0,'0'0'12974'0'0,"5"15"-10897"0"0,4 43-1489 0 0,-2 0 0 0 0,-2 91 0 0 0,-6-111-438 0 0,1-16 227 0 0,-1-1-1 0 0,-4 25 1 0 0,4-64 1001 0 0,2-29 0 0 0,7 16-1231 0 0,1-1 0 0 0,22-51 1 0 0,-8 22-50 0 0,-21 56-129 0 0,1-2-302 0 0,-1 0-1 0 0,2-1 1 0 0,-1 1-1 0 0,5-7 1 0 0,-7 12 272 0 0,0 1 1 0 0,0 0-1 0 0,0 0 0 0 0,0-1 0 0 0,0 1 1 0 0,0 0-1 0 0,0 0 0 0 0,0 0 0 0 0,0 0 1 0 0,0 0-1 0 0,0 1 0 0 0,1-1 1 0 0,-1 0-1 0 0,0 0 0 0 0,1 1 0 0 0,-1-1 1 0 0,1 1-1 0 0,-1-1 0 0 0,1 1 0 0 0,-1 0 1 0 0,0 0-1 0 0,1-1 0 0 0,-1 1 1 0 0,1 0-1 0 0,-1 0 0 0 0,1 1 0 0 0,-1-1 1 0 0,1 0-1 0 0,1 1 0 0 0,31 11-4265 0 0,-23-10 2468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4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25 15664 0 0,'0'0'1417'0'0,"-3"-24"7847"0"0,-5 38-7482 0 0,3-2-1719 0 0,1 1 0 0 0,0 0 0 0 0,1 0-1 0 0,-2 15 1 0 0,4-20-33 0 0,1 0 0 0 0,0 1-1 0 0,0-1 1 0 0,0 0 0 0 0,1 1 0 0 0,0-1-1 0 0,5 15 1 0 0,-5-21-28 0 0,-1 0-1 0 0,1 0 1 0 0,0 0 0 0 0,0 0-1 0 0,0 0 1 0 0,0 0 0 0 0,1-1-1 0 0,-1 1 1 0 0,0 0 0 0 0,1-1-1 0 0,-1 1 1 0 0,1-1 0 0 0,-1 1-1 0 0,1-1 1 0 0,0 0-1 0 0,0 0 1 0 0,3 2 0 0 0,-2-2 4 0 0,0 0-1 0 0,0 0 1 0 0,0 0 0 0 0,0-1 0 0 0,0 1 0 0 0,0-1-1 0 0,1 0 1 0 0,-1 0 0 0 0,0 0 0 0 0,0 0 0 0 0,4-1-1 0 0,-1 0 6 0 0,-1-1-1 0 0,1 1 0 0 0,-1-1 0 0 0,0 0 1 0 0,0 0-1 0 0,0-1 0 0 0,0 0 0 0 0,0 0 1 0 0,0 0-1 0 0,-1 0 0 0 0,1-1 0 0 0,-1 1 1 0 0,6-8-1 0 0,95-130 1795 0 0,-98 135-1625 0 0,-2 10 59 0 0,-1 16 155 0 0,-4-14-359 0 0,2 47-1186 0 0,-2-36-222 0 0,3 25 0 0 0,-2-36 1114 0 0,0 0 1 0 0,1-1-1 0 0,-1 1 1 0 0,1-1-1 0 0,0 0 1 0 0,1 1-1 0 0,-1-1 1 0 0,5 7-1 0 0,1-3-1845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6:36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202 145 10136 0 0,'-4'-12'1360'0'0,"3"9"-767"0"0,1 1 1 0 0,-1 0-1 0 0,0 0 1 0 0,0 0-1 0 0,0 0 1 0 0,0 0-1 0 0,0 0 1 0 0,0 0-1 0 0,-1 0 1 0 0,1 1-1 0 0,0-1 1 0 0,-1 0-1 0 0,0 1 1 0 0,1-1-1 0 0,-1 1 1 0 0,0-1-1 0 0,0 1 1 0 0,0 0-1 0 0,-2-1 1 0 0,1 1-330 0 0,0 0 1 0 0,1 0-1 0 0,-1 1 1 0 0,0-1-1 0 0,0 1 0 0 0,0 0 1 0 0,0 0-1 0 0,0 0 1 0 0,0 0-1 0 0,0 1 1 0 0,1-1-1 0 0,-1 1 1 0 0,-4 1-1 0 0,1 0-198 0 0,-1 1-1 0 0,0-1 0 0 0,1 2 1 0 0,-1-1-1 0 0,1 1 0 0 0,0 0 1 0 0,0 0-1 0 0,0 1 0 0 0,1 0 1 0 0,0 0-1 0 0,-6 7 0 0 0,5-3-41 0 0,0-1-1 0 0,1 1 0 0 0,0 0 0 0 0,1 0 1 0 0,0 1-1 0 0,0-1 0 0 0,1 1 0 0 0,1 0 0 0 0,-1 0 1 0 0,2 0-1 0 0,-1 0 0 0 0,1 0 0 0 0,1 1 0 0 0,0-1 1 0 0,0 0-1 0 0,4 18 0 0 0,-3-22 11 0 0,0 0-1 0 0,1-1 0 0 0,0 1 1 0 0,0 0-1 0 0,1-1 0 0 0,-1 1 1 0 0,1-1-1 0 0,0 0 1 0 0,1 0-1 0 0,-1 0 0 0 0,1-1 1 0 0,0 1-1 0 0,0-1 1 0 0,1 0-1 0 0,-1 0 0 0 0,1 0 1 0 0,0-1-1 0 0,0 1 1 0 0,10 4-1 0 0,-11-6 16 0 0,1-1 1 0 0,-1 1-1 0 0,1-1 1 0 0,0 0-1 0 0,0 0 1 0 0,0 0-1 0 0,0 0 1 0 0,0-1-1 0 0,0 0 1 0 0,0 0-1 0 0,0 0 1 0 0,0-1-1 0 0,0 0 1 0 0,0 0-1 0 0,-1 0 1 0 0,1 0-1 0 0,0-1 1 0 0,0 0-1 0 0,-1 0 1 0 0,1 0-1 0 0,-1-1 1 0 0,0 1-1 0 0,0-1 1 0 0,4-3-1 0 0,1-2 64 0 0,0-1-1 0 0,0 0 0 0 0,-1 0 1 0 0,-1-1-1 0 0,0 0 0 0 0,0 0 1 0 0,-1-1-1 0 0,0 0 0 0 0,-1 0 1 0 0,0 0-1 0 0,-1 0 0 0 0,0-1 1 0 0,0 0-1 0 0,-2 0 0 0 0,3-15 1 0 0,-3 2 64 0 0,-2-50 1 0 0,-1 64-154 0 0,0 0-1 0 0,-1 0 0 0 0,0 0 0 0 0,-1 0 1 0 0,0 0-1 0 0,-10-20 0 0 0,12 28-49 0 0,-1 0 0 0 0,0 1-1 0 0,1-1 1 0 0,-1 0-1 0 0,0 1 1 0 0,0 0 0 0 0,-1-1-1 0 0,1 1 1 0 0,-5-4 0 0 0,6 6-60 0 0,0-1 0 0 0,-1 0 1 0 0,1 1-1 0 0,0-1 1 0 0,0 0-1 0 0,-1 1 0 0 0,1 0 1 0 0,0-1-1 0 0,-1 1 0 0 0,1 0 1 0 0,-1 0-1 0 0,1 0 1 0 0,0 0-1 0 0,-1 0 0 0 0,1 0 1 0 0,-1 0-1 0 0,1 0 1 0 0,0 0-1 0 0,-1 1 0 0 0,1-1 1 0 0,0 0-1 0 0,-1 1 1 0 0,1 0-1 0 0,-2 0 0 0 0,-8 6-1547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3:14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1 276 7832 0 0,'0'0'705'0'0,"2"-11"-562"0"0,14-23 2713 0 0,28-43 12211 0 0,-27 49-12679 0 0,-8 12-2005 0 0,0 0 0 0 0,1 1 0 0 0,1 0-1 0 0,1 1 1 0 0,0 1 0 0 0,22-20 0 0 0,-33 33-383 0 0,-1-1 0 0 0,0 1 0 0 0,1 0 0 0 0,-1-1 0 0 0,1 1 0 0 0,-1 0 0 0 0,1 0 0 0 0,-1 0 0 0 0,0-1 0 0 0,1 1 0 0 0,-1 0 0 0 0,1 0 0 0 0,-1 0 0 0 0,1 0 0 0 0,-1 0 0 0 0,1 0 0 0 0,-1 0 0 0 0,1 0 0 0 0,-1 0 0 0 0,1 0 0 0 0,-1 0 0 0 0,1 0 0 0 0,-1 0 0 0 0,1 0 0 0 0,-1 1 0 0 0,1-1 0 0 0,-1 0 0 0 0,1 0 0 0 0,0 1 0 0 0,0 0 0 0 0,0 0 0 0 0,0 0 0 0 0,0 0 0 0 0,0 0 0 0 0,0 0 0 0 0,0 0 0 0 0,0 1 0 0 0,-1-1 0 0 0,2 2 0 0 0,0 2 0 0 0,0 0 0 0 0,0 0 0 0 0,-1 0 0 0 0,2 7 0 0 0,1 22 0 0 0,-3-20 0 0 0,1 1 0 0 0,7 24 0 0 0,-6-24-7 0 0,-3-13 17 0 0,0 0 1 0 0,1 0-1 0 0,-1-1 0 0 0,0 1 0 0 0,1 0 0 0 0,0 0 0 0 0,1 3 1 0 0,-2-4-1 0 0,1-1 0 0 0,0 1 1 0 0,-1-1-1 0 0,1 1 0 0 0,0 0 1 0 0,-1-1-1 0 0,1 1 0 0 0,0-1 1 0 0,-1 0-1 0 0,1 1 0 0 0,0-1 0 0 0,0 1 1 0 0,0-1-1 0 0,-1 0 0 0 0,1 0 1 0 0,0 0-1 0 0,0 1 0 0 0,0-1 1 0 0,0 0-1 0 0,0 0 0 0 0,-1 0 1 0 0,2 0-1 0 0,2-1 7 0 0,0 1-1 0 0,-1 0 1 0 0,1-1-1 0 0,0 0 1 0 0,0 1-1 0 0,-1-1 1 0 0,1-1-1 0 0,-1 1 1 0 0,1-1-1 0 0,-1 1 1 0 0,0-1-1 0 0,0 0 1 0 0,1 0-1 0 0,-1 0 1 0 0,-1-1-1 0 0,1 1 1 0 0,0-1-1 0 0,0 0 1 0 0,-1 1-1 0 0,0-1 1 0 0,1 0-1 0 0,2-6 1 0 0,0 0-555 0 0,-1 0 0 0 0,0 0-1 0 0,-1-1 1 0 0,0 1 0 0 0,0-1 0 0 0,-1 0 0 0 0,2-13 0 0 0,-1 5-9657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2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69 215 2760 0 0,'-9'6'248'0'0,"0"-2"597"0"0,-10 6 7679 0 0,-12 6 4122 0 0,45-19-11230 0 0,-4 3-987 0 0,0-1-1 0 0,-1-1 0 0 0,10-2 1 0 0,7-1 113 0 0,271-19 769 0 0,-285 23-1285 0 0,103-7-194 0 0,20-1 1269 0 0,-73 3-444 0 0,-24 2-554 0 0,-25 2-142 0 0,1 0-1 0 0,0 2 1 0 0,23 0-1 0 0,-25 2-65 0 0,-4-1 122 0 0,0 0 1 0 0,0 0-1 0 0,-1-1 1 0 0,1 0-1 0 0,0-1 1 0 0,0 1-1 0 0,10-3 1 0 0,1-2 166 0 0,-19 5-182 0 0,1 0 1 0 0,-1 0 0 0 0,0-1-1 0 0,0 1 1 0 0,0 0 0 0 0,0 0-1 0 0,1 0 1 0 0,-1 0 0 0 0,0 0-1 0 0,0 0 1 0 0,0 0 0 0 0,0 0-1 0 0,0 0 1 0 0,0 0-1 0 0,1-1 1 0 0,-1 1 0 0 0,0 0-1 0 0,0 0 1 0 0,0 0 0 0 0,0 0-1 0 0,0 0 1 0 0,0-1 0 0 0,0 1-1 0 0,0 0 1 0 0,0 0 0 0 0,0 0-1 0 0,0 0 1 0 0,0 0 0 0 0,0-1-1 0 0,0 1 1 0 0,0 0 0 0 0,0 0-1 0 0,0 0 1 0 0,0 0 0 0 0,0-1-1 0 0,0 1 1 0 0,0 0-1 0 0,0 0 1 0 0,0 0 0 0 0,0 0-1 0 0,0 0 1 0 0,0-1 0 0 0,0 1-1 0 0,0 0 1 0 0,0 0 0 0 0,0 0-1 0 0,0 0 1 0 0,-1 0 0 0 0,1-1-1 0 0,0 1 1 0 0,0 0 0 0 0,0 0-1 0 0,0 0 1 0 0,0 0 0 0 0,-1 0-1 0 0,-5-8 60 0 0,-2 3-62 0 0,1 1 0 0 0,0 1-1 0 0,-1-1 1 0 0,0 1 0 0 0,0 0-1 0 0,0 1 1 0 0,-15-3 0 0 0,-62-3-63 0 0,33 4 244 0 0,19 2-394 0 0,-13-3 63 0 0,15 0 168 0 0,20 3-16 0 0,8 2 11 0 0,-1-1 0 0 0,0 0-1 0 0,1 0 1 0 0,-1 0 0 0 0,-6-3 0 0 0,-1-1 171 0 0,-3-2-23 0 0,13 6-161 0 0,-15-11 11 0 0,13 10 43 0 0,3 2 16 0 0,-2-2-40 0 0,1 1 0 0 0,-1-1 0 0 0,0 0 0 0 0,1 0 0 0 0,0 1 0 0 0,-1-1 0 0 0,1 0 0 0 0,-2-3 0 0 0,-5-7 77 0 0,7 11-107 0 0,-1-2 1 0 0,0 0 0 0 0,-1 0 0 0 0,1 1 0 0 0,-1 0 0 0 0,1-1 0 0 0,-1 1 0 0 0,0 0 1 0 0,0 0-1 0 0,-3-1 0 0 0,5 2 1 0 0,0 1 1 0 0,0 0 0 0 0,0 0-1 0 0,0-1 1 0 0,0 1-1 0 0,0-1 1 0 0,0 1 0 0 0,0-1-1 0 0,0 1 1 0 0,0-1 0 0 0,1 1-1 0 0,-2-2 1 0 0,2 1-2 0 0,-1 1 0 0 0,1 0 0 0 0,-1-1 0 0 0,1 1-1 0 0,0 0 1 0 0,-1-1 0 0 0,1 1 0 0 0,-1 0 0 0 0,1 0 0 0 0,-1 0 0 0 0,1-1 0 0 0,-1 1 0 0 0,1 0 0 0 0,-1 0 0 0 0,1 0-1 0 0,-1 0 1 0 0,1 0 0 0 0,-1 0 0 0 0,1 0 0 0 0,-2 0 0 0 0,-2 0-1 0 0,0-2 0 0 0,-1 2 0 0 0,39 14 0 0 0,22-3 0 0 0,89 15 0 0 0,-93-18 0 0 0,35 4 0 0 0,-62-5-160 0 0,-22-6 108 0 0,1 0 0 0 0,-1 0 0 0 0,1 0 0 0 0,0 0 0 0 0,4 0 0 0 0,-7 0-196 0 0,-1 0 245 0 0,0 0 0 0 0,1 0-1 0 0,-1 0 1 0 0,0 0 0 0 0,0 0 0 0 0,0 0 0 0 0,0 0-1 0 0,0 0 1 0 0,0 0 0 0 0,0 0 0 0 0,0 0 0 0 0,0-1-1 0 0,0 1 1 0 0,0 0 0 0 0,-1 0 0 0 0,1 0 0 0 0,0 0-1 0 0,-1 0 1 0 0,1 0 0 0 0,0 0 0 0 0,-1 0 0 0 0,0 0-1 0 0,0 0 1 0 0,-15 14 577 0 0,12-13-488 0 0,-16 11-59 0 0,0-1 1 0 0,-1 0-1 0 0,0-2 1 0 0,-35 12-1 0 0,-15 11-27 0 0,45-21 0 0 0,0 6 0 0 0,23-17 4 0 0,3-1-4 0 0,-1 0 0 0 0,1 0 0 0 0,0 0 0 0 0,-1 0 0 0 0,1 0 0 0 0,0 1 0 0 0,0-1 0 0 0,-1 0 1 0 0,1 0-1 0 0,0 0 0 0 0,0 0 0 0 0,-1 0 0 0 0,1 1 0 0 0,0-1 0 0 0,0 0 0 0 0,-1 0 0 0 0,1 0 0 0 0,0 1 0 0 0,0-1 0 0 0,0 0 1 0 0,-1 0-1 0 0,1 1 0 0 0,0-1 0 0 0,0 0 0 0 0,0 1 0 0 0,0-1 0 0 0,0 0 0 0 0,0 0 0 0 0,0 1 0 0 0,-1 0 0 0 0,0 5-181 0 0,1-5 16 0 0,0 0 0 0 0,0-1-1 0 0,0 1 1 0 0,0 0 0 0 0,0-1 0 0 0,0 1-1 0 0,1 0 1 0 0,-1-1 0 0 0,0 1-1 0 0,0 0 1 0 0,1-1 0 0 0,-1 1 0 0 0,0 0-1 0 0,1-1 1 0 0,-1 1 0 0 0,0-1-1 0 0,1 1 1 0 0,0 0 0 0 0,1 2-1816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3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16 387 3224 0 0,'0'0'14878'0'0,"-1"1"-14645"0"0,1-1-1 0 0,0 0 1 0 0,-1 0-1 0 0,1 0 1 0 0,0 1-1 0 0,-1-1 1 0 0,1 0-1 0 0,-1 0 1 0 0,1 0-1 0 0,-1 0 1 0 0,1 0-1 0 0,0 0 1 0 0,-1 0-1 0 0,1 0 1 0 0,-1 0 0 0 0,1 0-1 0 0,-1 0 1 0 0,1 0-1 0 0,-1 0 1 0 0,0-1-123 0 0,0-1 0 0 0,0 1 0 0 0,1 0 0 0 0,-1-1 1 0 0,1 1-1 0 0,-1 0 0 0 0,1-1 0 0 0,-1 1 0 0 0,1-1 1 0 0,0 1-1 0 0,0 0 0 0 0,-1-1 0 0 0,1 1 0 0 0,0-1 0 0 0,0 1 1 0 0,1-1-1 0 0,-1 1 0 0 0,0-1 0 0 0,0 1 0 0 0,2-3 1 0 0,9-33 662 0 0,-9 34-666 0 0,14-41 440 0 0,0-1-29 0 0,2 0 0 0 0,1 2 1 0 0,30-48-1 0 0,-19 51-250 0 0,-29 41-260 0 0,0-1 0 0 0,0 1 0 0 0,-1-1 0 0 0,1 1 0 0 0,0 0 0 0 0,-1-1 0 0 0,1 1 0 0 0,-1 0 0 0 0,1 0 0 0 0,-1 0 0 0 0,1-1 0 0 0,-1 1 0 0 0,0 0 0 0 0,1 2 0 0 0,3 16 3 0 0,-2 1-1 0 0,0 0 1 0 0,-1 0-1 0 0,-3 37 1 0 0,1-30-3 0 0,1-1-1 0 0,3 29 1 0 0,-3-53-8 0 0,0 0 0 0 0,0 0 0 0 0,1 0 0 0 0,-1 0 0 0 0,1 0 0 0 0,-1 0 0 0 0,1-1 0 0 0,0 1 0 0 0,0 0 0 0 0,-1 0 0 0 0,3 2 0 0 0,-3-4 1 0 0,0 0 0 0 0,1 0-1 0 0,-1 1 1 0 0,0-1 0 0 0,0 0 0 0 0,1 0-1 0 0,-1 0 1 0 0,0 0 0 0 0,1 0 0 0 0,-1 1-1 0 0,0-1 1 0 0,0 0 0 0 0,1 0 0 0 0,-1 0-1 0 0,0 0 1 0 0,1 0 0 0 0,-1 0 0 0 0,0 0-1 0 0,1 0 1 0 0,-1 0 0 0 0,0 0 0 0 0,1 0-1 0 0,-1 0 1 0 0,0 0 0 0 0,0-1 0 0 0,1 1-1 0 0,-1 0 1 0 0,0 0 0 0 0,1 0 0 0 0,-1 0-1 0 0,0 0 1 0 0,0-1 0 0 0,1 1 0 0 0,8-8 46 0 0,-7 6-35 0 0,4-4 10 0 0,0-1-1 0 0,0 0 0 0 0,0-1 1 0 0,-1 1-1 0 0,0-1 0 0 0,5-14 1 0 0,-3 10 0 0 0,15-23 1 0 0,10-9 23 0 0,-20 25 119 0 0,0 2 1 0 0,2 0-1 0 0,0 1 0 0 0,31-28 0 0 0,-44 43-153 0 0,1-1 0 0 0,-1 1 0 0 0,1 0 0 0 0,0 0 0 0 0,0 0 0 0 0,-1 0 0 0 0,1 0 0 0 0,0 1 0 0 0,0-1 0 0 0,0 1 0 0 0,0-1 0 0 0,0 1 0 0 0,0-1 0 0 0,0 1 0 0 0,0 0 1 0 0,0 0-1 0 0,0 0 0 0 0,0 0 0 0 0,0 1 0 0 0,0-1 0 0 0,0 0 0 0 0,0 1 0 0 0,3 1 0 0 0,-2-1-9 0 0,-1 1 1 0 0,1-1-1 0 0,-1 1 1 0 0,0 0 0 0 0,0 0-1 0 0,0 0 1 0 0,0 0-1 0 0,0 0 1 0 0,0 0-1 0 0,0 0 1 0 0,-1 1 0 0 0,1-1-1 0 0,-1 1 1 0 0,1-1-1 0 0,-1 1 1 0 0,1 5-1 0 0,2 8 9 0 0,0 0-1 0 0,-2 1 0 0 0,0-1 0 0 0,0 1 1 0 0,-2 18-1 0 0,3 37 49 0 0,2-20-48 0 0,-4-29-44 0 0,10 46-1 0 0,-11-68-48 0 0,1 0 0 0 0,-1 1 0 0 0,0-1 0 0 0,1 0 0 0 0,-1 0 0 0 0,1 0 0 0 0,-1 0 0 0 0,1 0 0 0 0,-1-1 0 0 0,1 1 0 0 0,0 0 0 0 0,-1 0 0 0 0,1 0 0 0 0,0 0 0 0 0,1 0 0 0 0,-2-1-35 0 0,1 1 1 0 0,-1-1 0 0 0,1 0-1 0 0,-1 0 1 0 0,1 0-1 0 0,-1 0 1 0 0,1 1 0 0 0,0-1-1 0 0,-1 0 1 0 0,1 0-1 0 0,-1 0 1 0 0,1 0 0 0 0,-1 0-1 0 0,1-1 1 0 0,-1 1-1 0 0,1 0 1 0 0,0 0-1 0 0,-1 0 1 0 0,1 0 0 0 0,-1-1-1 0 0,1 1 1 0 0,-1 0-1 0 0,1 0 1 0 0,-1-1 0 0 0,1 1-1 0 0,-1 0 1 0 0,0-1-1 0 0,1 1 1 0 0,0-1 0 0 0,4-6-1455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4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0 335 3224 0 0,'0'0'10956'0'0,"6"-3"-8717"0"0,6-3-1315 0 0,0 0 0 0 0,-1-1 0 0 0,1 0 0 0 0,-1-1 0 0 0,10-9-1 0 0,9-7 401 0 0,-20 16-1243 0 0,0-1 1 0 0,-1 0 0 0 0,0 0-1 0 0,0-1 1 0 0,10-15-1 0 0,31-57 1146 0 0,-48 79-1166 0 0,2-4 103 0 0,-1 1 0 0 0,0-2-1 0 0,0 1 1 0 0,2-9-1 0 0,-4 14-109 0 0,0-1 0 0 0,-1 1-1 0 0,1-1 1 0 0,-1 1 0 0 0,0-1-1 0 0,0 1 1 0 0,0-1 0 0 0,0 0-1 0 0,0 1 1 0 0,-1-1 0 0 0,1 1-1 0 0,-1-1 1 0 0,1 1 0 0 0,-1-1 0 0 0,0 1-1 0 0,-2-4 1 0 0,3 5-28 0 0,-1 0 0 0 0,0 0 1 0 0,0 1-1 0 0,1-1 0 0 0,-1 0 0 0 0,0 0 1 0 0,0 1-1 0 0,0-1 0 0 0,0 0 0 0 0,0 1 1 0 0,0-1-1 0 0,-1 1 0 0 0,1-1 0 0 0,0 1 1 0 0,0 0-1 0 0,0-1 0 0 0,0 1 0 0 0,0 0 1 0 0,-1 0-1 0 0,1 0 0 0 0,0 0 0 0 0,0 0 1 0 0,0 0-1 0 0,0 0 0 0 0,-1 0 0 0 0,1 1 0 0 0,0-1 1 0 0,0 0-1 0 0,0 1 0 0 0,0-1 0 0 0,0 1 1 0 0,0-1-1 0 0,-1 1 0 0 0,1-1 0 0 0,1 1 1 0 0,-3 1-1 0 0,-1 1 67 0 0,-1 0-1 0 0,0 1 1 0 0,1-1 0 0 0,0 1-1 0 0,0 1 1 0 0,-5 5 0 0 0,0 3 24 0 0,0 0-1 0 0,1 0 1 0 0,0 1 0 0 0,1 1 0 0 0,1-1-1 0 0,0 1 1 0 0,-4 19 0 0 0,7-24-84 0 0,1-1-1 0 0,1 1 1 0 0,-1 1 0 0 0,2-1-1 0 0,0 0 1 0 0,0 0 0 0 0,0 0-1 0 0,1 0 1 0 0,1 0-1 0 0,0 0 1 0 0,0 0 0 0 0,6 14-1 0 0,-6-20-23 0 0,0 0 0 0 0,0 0 0 0 0,0 0 0 0 0,1 0 0 0 0,0-1 0 0 0,-1 1 0 0 0,1-1 0 0 0,1 0 0 0 0,-1 1 0 0 0,0-2 0 0 0,1 1 0 0 0,0 0 0 0 0,-1-1 0 0 0,1 1 0 0 0,8 2 0 0 0,-5-2-230 0 0,0 0 0 0 0,1-1 0 0 0,-1 0 0 0 0,1 0 0 0 0,-1-1 0 0 0,1 0 0 0 0,0-1 0 0 0,11 0 0 0 0,6-2-1747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5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29 362 8896 0 0,'0'0'200'0'0,"-2"5"280"0"0,2-3-384 0 0,0 0-1 0 0,-1 0 1 0 0,1 0 0 0 0,-1-1 0 0 0,0 1-1 0 0,1 0 1 0 0,-1-1 0 0 0,0 1 0 0 0,0-1 0 0 0,0 1-1 0 0,0-1 1 0 0,0 1 0 0 0,0-1 0 0 0,-4 3 1251 0 0,0 6 5814 0 0,-1-24-3404 0 0,7-15-3082 0 0,2 0-1 0 0,12-52 1 0 0,-8 44-122 0 0,-1 15-151 0 0,1 1 0 0 0,1 1 0 0 0,18-35 0 0 0,-15 33 15 0 0,27-42 115 0 0,-38 63-532 0 0,0 1 0 0 0,1-1 0 0 0,-1 0-1 0 0,0 1 1 0 0,1-1 0 0 0,-1 1 0 0 0,0-1-1 0 0,1 1 1 0 0,-1-1 0 0 0,1 1 0 0 0,-1 0-1 0 0,1-1 1 0 0,-1 1 0 0 0,1-1 0 0 0,-1 1-1 0 0,1 0 1 0 0,-1-1 0 0 0,1 1 0 0 0,0 0-1 0 0,-1 0 1 0 0,2-1 0 0 0,-2 1 4 0 0,1 0 0 0 0,-1 1 1 0 0,1-1-1 0 0,-1 0 0 0 0,1 0 1 0 0,-1 0-1 0 0,0 1 0 0 0,1-1 0 0 0,-1 0 1 0 0,1 1-1 0 0,-1-1 0 0 0,0 0 1 0 0,1 1-1 0 0,-1-1 0 0 0,0 0 0 0 0,1 1 1 0 0,-1-1-1 0 0,0 1 0 0 0,1-1 1 0 0,-1 1-1 0 0,2 5 50 0 0,1-1-1 0 0,-1 1 1 0 0,1 8 0 0 0,-1-8-39 0 0,1 11-15 0 0,0 0 0 0 0,-1 0 0 0 0,-1 31 0 0 0,3 23 0 0 0,17 39 0 0 0,-20-107 0 0 0,-1 0 0 0 0,1 0 0 0 0,0 0 0 0 0,0-1 0 0 0,0 1 0 0 0,1 0 0 0 0,-1 0 0 0 0,4 4 0 0 0,-5-7 0 0 0,0 1 0 0 0,0-1 0 0 0,0 0 0 0 0,1 1 0 0 0,-1-1 0 0 0,0 0 0 0 0,0 0 0 0 0,0 1 0 0 0,1-1 0 0 0,-1 0 0 0 0,0 1 0 0 0,0-1 0 0 0,1 0 0 0 0,-1 0 0 0 0,0 0 0 0 0,1 1 0 0 0,-1-1 0 0 0,0 0 0 0 0,0 0 0 0 0,1 0 0 0 0,-1 0 0 0 0,0 1 0 0 0,1-1 0 0 0,-1 0 0 0 0,1 0 0 0 0,-1 0 0 0 0,0 0 0 0 0,1 0 0 0 0,-1 0 0 0 0,0 0 0 0 0,1 0 0 0 0,-1 0 0 0 0,0 0 0 0 0,1 0 0 0 0,-1-1 0 0 0,1 1 0 0 0,0 0 0 0 0,1-1 3 0 0,0 1 0 0 0,0 0 0 0 0,1-1-1 0 0,-1 0 1 0 0,0 0 0 0 0,0 1 0 0 0,0-1 0 0 0,0-1 0 0 0,0 1 0 0 0,0 0-1 0 0,0 0 1 0 0,0-1 0 0 0,0 1 0 0 0,-1-1 0 0 0,1 1 0 0 0,-1-1-1 0 0,1 0 1 0 0,1-2 0 0 0,4-6 20 0 0,0-1 1 0 0,6-11-1 0 0,-9 13-19 0 0,64-125 151 0 0,-59 118-137 0 0,-2 3 105 0 0,1 0 0 0 0,0 0 1 0 0,1 0-1 0 0,12-11 0 0 0,-14 19-96 0 0,-7 5-24 0 0,0 0-1 0 0,0 0 0 0 0,0 0 1 0 0,1 0-1 0 0,-1-1 1 0 0,0 1-1 0 0,0 0 1 0 0,1 0-1 0 0,-1 0 0 0 0,0 0 1 0 0,0 0-1 0 0,1 0 1 0 0,-1 0-1 0 0,0 0 1 0 0,1 0-1 0 0,-1 0 0 0 0,0 0 1 0 0,0 0-1 0 0,1 0 1 0 0,-1 0-1 0 0,0 0 1 0 0,0 0-1 0 0,1 0 0 0 0,-1 0 1 0 0,0 0-1 0 0,0 0 1 0 0,1 0-1 0 0,-1 0 1 0 0,0 1-1 0 0,0-1 0 0 0,1 0 1 0 0,-1 0-1 0 0,0 0 1 0 0,0 0-1 0 0,1 1 1 0 0,-1-1-1 0 0,0 0 0 0 0,0 0 1 0 0,0 0-1 0 0,0 1 1 0 0,1-1-1 0 0,-1 0 1 0 0,0 0-1 0 0,0 1 1 0 0,0-1-1 0 0,0 0 0 0 0,0 0 1 0 0,0 1-1 0 0,0-1 1 0 0,0 0-1 0 0,0 1 1 0 0,0-1 3 0 0,3 6-4 0 0,0-1 0 0 0,-1 1-1 0 0,0 0 1 0 0,0 0 0 0 0,-1 0-1 0 0,1 1 1 0 0,0 9 0 0 0,-1 48-4 0 0,-2-39 1 0 0,1-2 1 0 0,0 13 0 0 0,1 0 0 0 0,9 61 0 0 0,-8-90-249 0 0,-1 0 0 0 0,2 0 1 0 0,-1 0-1 0 0,4 7 0 0 0,-5-13 167 0 0,-1 1 0 0 0,1-1 0 0 0,0 0 0 0 0,-1 1 0 0 0,1-1 1 0 0,0 0-1 0 0,0 0 0 0 0,0 0 0 0 0,0 0 0 0 0,0 0 0 0 0,0 0 0 0 0,0 0 1 0 0,0 0-1 0 0,0 0 0 0 0,1 0 0 0 0,-1 0 0 0 0,0-1 0 0 0,0 1 0 0 0,1-1 1 0 0,-1 1-1 0 0,1-1 0 0 0,-1 1 0 0 0,0-1 0 0 0,1 0 0 0 0,-1 0 0 0 0,3 1 1 0 0,9-5-1945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6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50 2304 0 0,'0'-2'-15'0'0,"-1"1"0"0"0,1 0 0 0 0,0-1-1 0 0,-1 1 1 0 0,1-1 0 0 0,-1 1 0 0 0,0 0 0 0 0,1-1 0 0 0,-1 1 0 0 0,0 0-1 0 0,0 0 1 0 0,0 0 0 0 0,0-1 0 0 0,-1 0 0 0 0,-7-11 9084 0 0,10 5-2623 0 0,1 0-4383 0 0,-3 26 2522 0 0,-1 8-4386 0 0,2-10-85 0 0,0 1-1 0 0,-5 25 1 0 0,-1 16-95 0 0,5 134 45 0 0,-2-129-64 0 0,0 15 0 0 0,2-42 19 0 0,0-26-10 0 0,1 0 0 0 0,0 0 0 0 0,0 1 0 0 0,3 10 0 0 0,0 0 13 0 0,-3-17-9 0 0,0 0 0 0 0,1 0-1 0 0,-1 0 1 0 0,1 0 0 0 0,0 0-1 0 0,0 0 1 0 0,1-1 0 0 0,2 7-1 0 0,-3-9 132 0 0,7-4 10 0 0,-4 1-101 0 0,-1-1 0 0 0,0 0 0 0 0,1 0 0 0 0,-1 0 0 0 0,0 0 0 0 0,-1 0 0 0 0,1-1 0 0 0,2-4 0 0 0,17-33 372 0 0,-9 14-147 0 0,-4 12 26 0 0,0 1 0 0 0,1 0 0 0 0,0 1 0 0 0,14-14 0 0 0,-19 22-208 0 0,0-1-1 0 0,1 1 1 0 0,-1 1-1 0 0,1-1 1 0 0,1 1-1 0 0,-1 0 1 0 0,0 1-1 0 0,1-1 1 0 0,0 1-1 0 0,0 1 1 0 0,12-4-1 0 0,-16 5-73 0 0,-1 1-1 0 0,0 0 0 0 0,0-1 1 0 0,0 1-1 0 0,1 0 1 0 0,-1 0-1 0 0,0 0 0 0 0,0 1 1 0 0,1-1-1 0 0,-1 1 1 0 0,0-1-1 0 0,0 1 0 0 0,0-1 1 0 0,0 1-1 0 0,0 0 1 0 0,0 0-1 0 0,0 0 1 0 0,0 1-1 0 0,0-1 0 0 0,0 0 1 0 0,0 1-1 0 0,2 2 1 0 0,-2-2 0 0 0,0 1 1 0 0,-1 0 0 0 0,1-1 0 0 0,-1 1 0 0 0,1 0-1 0 0,-1 0 1 0 0,0 0 0 0 0,0 0 0 0 0,-1 0 0 0 0,1 0-1 0 0,-1 0 1 0 0,1 0 0 0 0,-1 0 0 0 0,0 0-1 0 0,0 0 1 0 0,0 4 0 0 0,-3 13 44 0 0,0-1 1 0 0,-1 1-1 0 0,-1 0 0 0 0,0-1 0 0 0,-2 0 1 0 0,0 0-1 0 0,-1-1 0 0 0,-1 0 1 0 0,-1 0-1 0 0,-1-1 0 0 0,0 0 0 0 0,-16 18 1 0 0,23-31-48 0 0,0 0 0 0 0,-1 0 0 0 0,1-1-1 0 0,-1 0 1 0 0,1 0 0 0 0,-1 0 0 0 0,-8 4 0 0 0,10-6-69 0 0,0 0 0 0 0,0 0 0 0 0,0 0 0 0 0,0 0 1 0 0,0 0-1 0 0,0-1 0 0 0,0 1 0 0 0,0-1 0 0 0,0 0 0 0 0,0 0 0 0 0,0 0 0 0 0,0 0 0 0 0,-1-1 0 0 0,-4-1 0 0 0,7 2-112 0 0,-1-1 0 0 0,1 1-1 0 0,0-1 1 0 0,0 1 0 0 0,0-1 0 0 0,0 0 0 0 0,1 0-1 0 0,-1 1 1 0 0,0-1 0 0 0,0 0 0 0 0,0 0-1 0 0,1 0 1 0 0,-1 0 0 0 0,0 0 0 0 0,1 0 0 0 0,-1 0-1 0 0,1 0 1 0 0,-1 0 0 0 0,1 0 0 0 0,-1-1-1 0 0,1 1 1 0 0,0 0 0 0 0,0 0 0 0 0,0 0 0 0 0,-1 0-1 0 0,1-1 1 0 0,0 1 0 0 0,0 0 0 0 0,1 0-1 0 0,-1 0 1 0 0,0 0 0 0 0,0-1 0 0 0,1 1 0 0 0,-1 0-1 0 0,0 0 1 0 0,1-1 0 0 0,5-11-8805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6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0 190 9672 0 0,'0'0'748'0'0,"15"1"1613"0"0,-8-2-1657 0 0,-1-1 1 0 0,1 0-1 0 0,-1-1 0 0 0,1 0 1 0 0,-1 0-1 0 0,0 0 0 0 0,8-6 1 0 0,-3 1 267 0 0,0 0 1 0 0,17-19 0 0 0,-21 18-610 0 0,0 1-1 0 0,-1-1 1 0 0,-1 0-1 0 0,1 0 1 0 0,-2-1-1 0 0,1 1 1 0 0,-1-1-1 0 0,0 0 1 0 0,2-13-1 0 0,-6 23-343 0 0,0-1 1 0 0,0 1-1 0 0,1-1 0 0 0,-1 1 0 0 0,0-1 1 0 0,0 1-1 0 0,0-1 0 0 0,0 1 0 0 0,0-1 0 0 0,0 1 1 0 0,0-1-1 0 0,0 1 0 0 0,-1-1 0 0 0,1 1 0 0 0,0-1 1 0 0,0 1-1 0 0,0-1 0 0 0,0 1 0 0 0,-1-1 1 0 0,1 1-1 0 0,0 0 0 0 0,0-1 0 0 0,-1 1 0 0 0,1-1 1 0 0,0 1-1 0 0,-1 0 0 0 0,1-1 0 0 0,0 1 1 0 0,-1 0-1 0 0,1-1 0 0 0,-1 1 0 0 0,1 0 0 0 0,-1 0 1 0 0,1-1-1 0 0,0 1 0 0 0,-1 0 0 0 0,1 0 0 0 0,-1 0 1 0 0,1 0-1 0 0,-1-1 0 0 0,1 1 0 0 0,-1 0 1 0 0,0 0-1 0 0,0 0 56 0 0,-1 0 0 0 0,1 0 0 0 0,0 0 0 0 0,-1 0 1 0 0,1 1-1 0 0,0-1 0 0 0,-1 0 0 0 0,1 0 0 0 0,0 1 0 0 0,0-1 0 0 0,-1 1 1 0 0,1-1-1 0 0,0 1 0 0 0,0 0 0 0 0,-2 1 0 0 0,-2 3-36 0 0,0 0 1 0 0,1 1-1 0 0,0-1 0 0 0,0 1 1 0 0,0 0-1 0 0,1 0 0 0 0,0 1 0 0 0,0-1 1 0 0,1 1-1 0 0,-3 9 0 0 0,0 5 49 0 0,-5 43 0 0 0,10-60-92 0 0,0 1 0 0 0,0 0 0 0 0,0 0 0 0 0,1-1 0 0 0,0 1 0 0 0,0 0 0 0 0,0-1 0 0 0,0 1 0 0 0,1-1 0 0 0,-1 1 0 0 0,1-1 0 0 0,4 6 0 0 0,-6-9-5 0 0,1 1 1 0 0,0-1-1 0 0,0 1 0 0 0,0-1 0 0 0,0 1 0 0 0,1-1 1 0 0,-1 0-1 0 0,0 0 0 0 0,1 0 0 0 0,-1 0 0 0 0,0 0 1 0 0,1 0-1 0 0,-1 0 0 0 0,1 0 0 0 0,0 0 0 0 0,-1-1 1 0 0,1 1-1 0 0,0-1 0 0 0,-1 1 0 0 0,1-1 0 0 0,0 0 1 0 0,-1 1-1 0 0,1-1 0 0 0,0 0 0 0 0,0 0 0 0 0,-1 0 1 0 0,1 0-1 0 0,0-1 0 0 0,0 1 0 0 0,-1 0 0 0 0,1-1 1 0 0,0 1-1 0 0,-1-1 0 0 0,4-1 0 0 0,15-10-1925 0 0,-7 2-4438 0 0,-2-2-1785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6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25 21191 0 0,'-11'-3'2308'0'0,"24"35"-1594"0"0,-2 0-1 0 0,16 67 0 0 0,-25-86-624 0 0,3 13 540 0 0,-1-1 0 0 0,1 39 0 0 0,-4-46-641 0 0,-1-11 29 0 0,1 0 0 0 0,-1 0 0 0 0,-1 0-1 0 0,0 9 825 0 0,0-24-553 0 0,1 1 0 0 0,0 0 0 0 0,2-10 0 0 0,8-24 53 0 0,3 1 1 0 0,20-43-1 0 0,-24 64-195 0 0,0 1 1 0 0,2 0-1 0 0,0 0 0 0 0,1 2 0 0 0,0-1 1 0 0,22-21-1 0 0,-31 36-244 0 0,0-1 0 0 0,0 0 0 0 0,0 1 0 0 0,0-1 0 0 0,0 1 1 0 0,1 0-1 0 0,-1 0 0 0 0,1 0 0 0 0,-1 1 0 0 0,1-1 0 0 0,0 1 0 0 0,5-1 0 0 0,-7 2 4 0 0,1-1 0 0 0,-1 1-1 0 0,1 1 1 0 0,0-1 0 0 0,-1 0 0 0 0,1 1-1 0 0,-1-1 1 0 0,1 1 0 0 0,-1 0 0 0 0,0 0-1 0 0,1 0 1 0 0,-1 0 0 0 0,0 0 0 0 0,0 0 0 0 0,1 1-1 0 0,-1-1 1 0 0,0 1 0 0 0,-1 0 0 0 0,1-1-1 0 0,2 3 1 0 0,-1 0-505 0 0,1 0-1 0 0,-1 0 1 0 0,0 0-1 0 0,3 6 1 0 0,0 1-936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7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3 122 3224 0 0,'-2'-16'1956'0'0,"2"12"-712"0"0,0 0 1 0 0,0 0-1 0 0,0 0 0 0 0,1 0 1 0 0,0-5-1 0 0,2-14 2006 0 0,-3 18-2740 0 0,0 1 116 0 0,-1 0 1 0 0,2 0 0 0 0,-1 0-1 0 0,0 0 1 0 0,1 0-1 0 0,0 0 1 0 0,-1 0-1 0 0,2 0 1 0 0,2-8 2319 0 0,-4 33-2170 0 0,5 89-475 0 0,-1-53-218 0 0,-3-43-83 0 0,6 65 0 0 0,-6-71 0 0 0,0-1 0 0 0,1 0 0 0 0,0 0 0 0 0,0 0 0 0 0,1 0 0 0 0,0 0 0 0 0,0 0 0 0 0,6 8 0 0 0,-8-14 15 0 0,0 1-1 0 0,0-1 0 0 0,0 1 1 0 0,0-1-1 0 0,0 0 0 0 0,1 0 1 0 0,-1 1-1 0 0,0-1 0 0 0,1 0 1 0 0,-1 0-1 0 0,1 0 0 0 0,-1-1 1 0 0,1 1-1 0 0,0 0 0 0 0,-1 0 1 0 0,1-1-1 0 0,0 1 0 0 0,-1-1 1 0 0,1 0-1 0 0,3 1 1 0 0,-3-1 33 0 0,1-1 0 0 0,-1 1 0 0 0,1-1 1 0 0,-1 0-1 0 0,0 1 0 0 0,1-1 1 0 0,-1 0-1 0 0,0 0 0 0 0,0 0 1 0 0,0-1-1 0 0,0 1 0 0 0,0 0 1 0 0,2-3-1 0 0,4-3 137 0 0,0-1 0 0 0,0 0 1 0 0,-2-1-1 0 0,1 0 0 0 0,7-13 0 0 0,74-127 790 0 0,-83 142-1023 0 0,0 0-1 0 0,0 0 0 0 0,8-8 1 0 0,-12 13-251 0 0,1 0 0 0 0,0 0 0 0 0,0 1 0 0 0,0-1 1 0 0,0 0-1 0 0,0 1 0 0 0,0 0 0 0 0,0-1 0 0 0,1 1 0 0 0,-1 0 0 0 0,0 0 1 0 0,1 0-1 0 0,-1 1 0 0 0,1-1 0 0 0,3 0 0 0 0,4 2-1645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7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0 17735 0 0,'0'0'399'0'0,"-14"0"981"0"0,9 1-1304 0 0,1-1-1 0 0,-1 1 1 0 0,1-1 0 0 0,0 1 0 0 0,-1 1-1 0 0,1-1 1 0 0,0 0 0 0 0,0 1-1 0 0,0 0 1 0 0,0 0 0 0 0,0 0-1 0 0,0 1 1 0 0,1-1 0 0 0,-6 5-1 0 0,0 2 378 0 0,0 0-1 0 0,1 0 1 0 0,0 1-1 0 0,-6 10 0 0 0,9-11-413 0 0,1 1 0 0 0,0-1 0 0 0,0 0-1 0 0,1 1 1 0 0,1 0 0 0 0,-1-1 0 0 0,2 1 0 0 0,-1 0-1 0 0,1 0 1 0 0,1 18 0 0 0,0-24 43 0 0,0 1 0 0 0,0-1 1 0 0,1 0-1 0 0,0 1 0 0 0,-1-1 0 0 0,2 0 1 0 0,-1 0-1 0 0,0 0 0 0 0,1 0 0 0 0,0 0 1 0 0,-1 0-1 0 0,6 6 0 0 0,-6-8-41 0 0,1-1 0 0 0,-1 0-1 0 0,1 0 1 0 0,-1 0 0 0 0,1 0 0 0 0,0 0-1 0 0,0-1 1 0 0,-1 1 0 0 0,1 0 0 0 0,0-1-1 0 0,0 1 1 0 0,0-1 0 0 0,0 0 0 0 0,0 1-1 0 0,0-1 1 0 0,-1 0 0 0 0,1 0 0 0 0,2-1-1 0 0,0 1-12 0 0,-1 0 0 0 0,1-1 0 0 0,-1 1 0 0 0,0-1 0 0 0,1 0 0 0 0,-1 0 0 0 0,0 0 0 0 0,0 0 0 0 0,5-3 0 0 0,-2-1 95 0 0,-1 1 0 0 0,1-1 0 0 0,-1 0 0 0 0,0-1 0 0 0,0 0 0 0 0,7-11 0 0 0,21-42 1056 0 0,-24 41-1065 0 0,-3 5 142 0 0,-5 10-137 0 0,0 1-1 0 0,0-1 0 0 0,0 0 1 0 0,1 1-1 0 0,-1-1 1 0 0,1 1-1 0 0,-1-1 0 0 0,1 1 1 0 0,0 0-1 0 0,0 0 1 0 0,0 0-1 0 0,0 0 0 0 0,0 0 1 0 0,4-2-1 0 0,-6 4-118 0 0,1 0 1 0 0,-1 0-1 0 0,1 0 1 0 0,-1 0-1 0 0,1 0 0 0 0,-1 0 1 0 0,0 1-1 0 0,1-1 1 0 0,-1 0-1 0 0,1 0 0 0 0,-1 0 1 0 0,0 1-1 0 0,1-1 1 0 0,-1 0-1 0 0,0 1 0 0 0,1-1 1 0 0,-1 0-1 0 0,0 1 1 0 0,0-1-1 0 0,1 0 0 0 0,-1 1 1 0 0,0-1-1 0 0,0 1 1 0 0,0-1-1 0 0,1 0 0 0 0,-1 1 1 0 0,0-1-1 0 0,0 1 1 0 0,0-1-1 0 0,0 1 0 0 0,0-1 1 0 0,0 0-1 0 0,0 1 1 0 0,0-1-1 0 0,0 1 0 0 0,0 0 1 0 0,0 0 0 0 0,4 34-1 0 0,0 68 0 0 0,-4-102 0 0 0,3 74 0 0 0,1-48 78 0 0,-4-26-262 0 0,0 0-1 0 0,1 1 1 0 0,-1-1-1 0 0,0 1 1 0 0,1-1 0 0 0,-1 0-1 0 0,1 1 1 0 0,0-1-1 0 0,-1 0 1 0 0,1 1 0 0 0,0-1-1 0 0,0 0 1 0 0,0 0 0 0 0,1 1-1 0 0,-2-1-137 0 0,1-1-1 0 0,-1 0 1 0 0,1 0-1 0 0,-1 0 1 0 0,1 0-1 0 0,-1 0 1 0 0,0 0-1 0 0,1 0 1 0 0,-1 0-1 0 0,1 0 1 0 0,-1-1-1 0 0,1 1 1 0 0,-1 0-1 0 0,0 0 1 0 0,1 0-1 0 0,-1 0 1 0 0,1 0 0 0 0,-1-1-1 0 0,2 0-967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6:38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24 3224 0 0,'-10'-23'19354'0'0,"8"34"-13155"0"0,1-2-7346 0 0,-17 94 4388 0 0,-1 53-3022 0 0,12-91-180 0 0,-3 69 39 0 0,10-120-222 0 0,1 1-1 0 0,3 21 1 0 0,-4-36 102 0 0,0 1 0 0 0,0-1 0 0 0,0 1 1 0 0,0-1-1 0 0,0 1 0 0 0,0-1 0 0 0,0 0 0 0 0,1 1 1 0 0,-1-1-1 0 0,0 1 0 0 0,0-1 0 0 0,1 1 0 0 0,-1-1 1 0 0,0 0-1 0 0,0 1 0 0 0,1-1 0 0 0,-1 0 0 0 0,0 1 1 0 0,1-1-1 0 0,-1 0 0 0 0,0 1 0 0 0,1-1 0 0 0,-1 0 0 0 0,1 0 1 0 0,-1 1-1 0 0,1-1 0 0 0,0 0 0 0 0,0 0-54 0 0,-1 0 0 0 0,1 0 0 0 0,0 0 0 0 0,0 0 0 0 0,0 0 1 0 0,0-1-1 0 0,0 1 0 0 0,0 0 0 0 0,-1-1 0 0 0,1 1 0 0 0,0 0 0 0 0,0-1 0 0 0,1 0 0 0 0,20-19-8569 0 0,-9 4 214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8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0 18543 0 0,'0'0'422'0'0,"-8"13"1171"0"0,7-12-1587 0 0,1-1-1 0 0,-1 1 1 0 0,1 0-1 0 0,0-1 1 0 0,-1 1-1 0 0,1 0 1 0 0,0-1-1 0 0,0 1 1 0 0,-1 0 0 0 0,1 0-1 0 0,0-1 1 0 0,0 1-1 0 0,0 0 1 0 0,0 0-1 0 0,0-1 1 0 0,0 1-1 0 0,0 0 1 0 0,0 0 0 0 0,0 0-1 0 0,0-1 1 0 0,1 1-1 0 0,-1 0 1 0 0,0-1-1 0 0,1 2 1 0 0,0 2 76 0 0,25 191 4110 0 0,-25-182-3950 0 0,0 24 0 0 0,-1-26-57 0 0,0-1 1 0 0,0 1-1 0 0,1-1 0 0 0,3 11 1 0 0,-5-28 113 0 0,1 1 0 0 0,0 0 1 0 0,1 0-1 0 0,-1 0 0 0 0,1 0 1 0 0,2-8-1 0 0,14-51 265 0 0,-14 52-446 0 0,5-14 149 0 0,21-45 1 0 0,-25 63-344 0 0,0 0 0 0 0,1 0-1 0 0,0 0 1 0 0,1 1 0 0 0,0-1 0 0 0,0 1 0 0 0,0 1 0 0 0,1-1 0 0 0,9-7-1 0 0,-3 10-2364 0 0,-4 4-4520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8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7 271 21191 0 0,'0'2'480'0'0,"-5"186"2808"0"0,4-159-3085 0 0,2 1 0 0 0,4 30-1 0 0,-4-54-166 0 0,0-1 0 0 0,0 1 1 0 0,5 9-1 0 0,-6-14-94 0 0,0-1 0 0 0,0 1 0 0 0,0 0 0 0 0,1 0 0 0 0,-1 0 1 0 0,0 0-1 0 0,1-1 0 0 0,-1 1 0 0 0,1 0 0 0 0,-1 0 0 0 0,1-1 1 0 0,0 1-1 0 0,-1 0 0 0 0,1-1 0 0 0,-1 1 0 0 0,1-1 0 0 0,0 1 0 0 0,0-1 1 0 0,-1 1-1 0 0,1-1 0 0 0,0 1 0 0 0,0-1 0 0 0,0 0 0 0 0,-1 1 1 0 0,1-1-1 0 0,0 0 0 0 0,0 0 0 0 0,0 0 0 0 0,0 1 0 0 0,0-1 0 0 0,1 0 1 0 0,-2 0-6 0 0,0-1 0 0 0,0 1 0 0 0,0 0 0 0 0,1 0 0 0 0,-1 0 0 0 0,0 0 0 0 0,0 0 0 0 0,0 0 0 0 0,1-1 0 0 0,-1 1 0 0 0,0 0-1 0 0,0 0 1 0 0,0 0 0 0 0,0 0 0 0 0,0-1 0 0 0,0 1 0 0 0,1 0 0 0 0,-1 0 0 0 0,0 0 0 0 0,0-1 0 0 0,0 1 0 0 0,0 0 0 0 0,0 0 0 0 0,0 0 0 0 0,0-1 0 0 0,0 1 0 0 0,0 0 0 0 0,0 0 0 0 0,0-1 0 0 0,0 1 0 0 0,1-20-3010 0 0,4-9-4065 0 0</inkml:trace>
  <inkml:trace contextRef="#ctx0" brushRef="#br0" timeOffset="1">77 61 23039 0 0,'-8'-21'512'0'0,"3"14"96"0"0,-2-1 32 0 0,5-2 0 0 0,-4 6-512 0 0,3-4-128 0 0,-2 6 0 0 0,1 7-304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9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0 11976 0 0,'0'0'922'0'0,"-11"6"-352"0"0,4-4 391 0 0,0 1 0 0 0,1 0-1 0 0,0 1 1 0 0,-1-1 0 0 0,1 1 0 0 0,1 0 0 0 0,-8 7 0 0 0,1 1 129 0 0,-19 25-1 0 0,26-30-935 0 0,0 1 1 0 0,1 0-1 0 0,1 0 1 0 0,-1 0-1 0 0,1 0 0 0 0,1 0 1 0 0,-1 1-1 0 0,1-1 1 0 0,-1 16-1 0 0,3-22-118 0 0,0 0 0 0 0,0 0 0 0 0,-1-1 0 0 0,2 1 0 0 0,-1 0-1 0 0,0 0 1 0 0,0-1 0 0 0,1 1 0 0 0,-1 0 0 0 0,0-1 0 0 0,1 1 0 0 0,0 0 0 0 0,-1-1 0 0 0,1 1 0 0 0,0-1 0 0 0,0 1 0 0 0,0-1 0 0 0,0 1-1 0 0,0-1 1 0 0,0 0 0 0 0,1 1 0 0 0,1 1 0 0 0,-1-2-8 0 0,-1 0 0 0 0,1-1 0 0 0,0 1 0 0 0,-1-1 0 0 0,1 1 0 0 0,-1-1 0 0 0,1 1 0 0 0,0-1 0 0 0,-1 0 0 0 0,1 0 0 0 0,0 0 0 0 0,0 0 0 0 0,-1 0 0 0 0,1 0 0 0 0,0 0 0 0 0,-1-1-1 0 0,1 1 1 0 0,-1-1 0 0 0,1 1 0 0 0,0-1 0 0 0,-1 0 0 0 0,1 1 0 0 0,1-2 0 0 0,6-4 90 0 0,-1-1 1 0 0,0 1-1 0 0,0-1 0 0 0,-1-1 0 0 0,0 0 0 0 0,0 0 0 0 0,0 0 1 0 0,10-18-1 0 0,11-14 314 0 0,-18 25-180 0 0,6-8 266 0 0,-15 22-471 0 0,0 1 1 0 0,0-1-1 0 0,0 0 1 0 0,-1 0 0 0 0,1 0-1 0 0,0 1 1 0 0,0-1-1 0 0,0 0 1 0 0,0 1 0 0 0,0-1-1 0 0,0 1 1 0 0,1-1-1 0 0,-1 1 1 0 0,0-1 0 0 0,0 1-1 0 0,2-1 1 0 0,-2 2-36 0 0,-1-1-1 0 0,0 0 1 0 0,1 0 0 0 0,-1 0 0 0 0,0 0-1 0 0,1 0 1 0 0,-1 1 0 0 0,0-1 0 0 0,1 0 0 0 0,-1 0-1 0 0,0 0 1 0 0,0 1 0 0 0,1-1 0 0 0,-1 0-1 0 0,0 1 1 0 0,0-1 0 0 0,0 0 0 0 0,1 0-1 0 0,-1 1 1 0 0,0-1 0 0 0,0 0 0 0 0,0 1 0 0 0,0-1-1 0 0,0 1 1 0 0,1-1 0 0 0,-1 0 0 0 0,0 1-1 0 0,0-1 1 0 0,0 0 0 0 0,0 1 0 0 0,0-1 0 0 0,0 0-1 0 0,0 1 1 0 0,0-1 0 0 0,-1 0 0 0 0,1 1-1 0 0,0 0 1 0 0,-3 14 86 0 0,-7 28-46 0 0,-8 85 0 0 0,16-112-693 0 0,-1 28 36 0 0,6-16-7513 0 0,2-13-809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39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48 3224 0 0,'0'-6'3777'0'0,"0"-6"1720"0"0,1-4-606 0 0,1 3 3387 0 0,-10 49-7306 0 0,1-9-869 0 0,-14 111 32 0 0,-4 148 1 0 0,24-269-164 0 0,0-7 54 0 0,0 0 0 0 0,1 1-1 0 0,0-1 1 0 0,1 0 0 0 0,0 0 0 0 0,1 0-1 0 0,4 16 1 0 0,-5-25 46 0 0,12-6 80 0 0,-3-2-114 0 0,0 0 0 0 0,-1-1 0 0 0,0 0 0 0 0,0-1 0 0 0,8-10-1 0 0,-1 2 203 0 0,0 0 253 0 0,26-21 0 0 0,-35 32-317 0 0,1 0-1 0 0,0 1 1 0 0,0 1-1 0 0,0-1 0 0 0,0 1 1 0 0,15-5-1 0 0,-22 8-108 0 0,1 1-1 0 0,0 0 0 0 0,-1-1 0 0 0,1 1 0 0 0,-1 0 0 0 0,1 0 1 0 0,0 0-1 0 0,-1 0 0 0 0,1 0 0 0 0,-1 0 0 0 0,1 0 0 0 0,0 0 1 0 0,1 1-1 0 0,-2 0-40 0 0,0-1 1 0 0,0 1-1 0 0,-1-1 1 0 0,1 1-1 0 0,0-1 1 0 0,-1 1-1 0 0,1 0 1 0 0,0-1-1 0 0,-1 1 0 0 0,1 0 1 0 0,-1 0-1 0 0,0-1 1 0 0,1 1-1 0 0,-1 0 1 0 0,1 0-1 0 0,-1 0 1 0 0,0 0-1 0 0,0-1 1 0 0,1 1-1 0 0,-1 0 1 0 0,0 0-1 0 0,0 0 1 0 0,0 0-1 0 0,0 0 1 0 0,0 1-1 0 0,-1 9-26 0 0,-1 0 0 0 0,0 0 0 0 0,-1-1 0 0 0,1 1 0 0 0,-2-1 0 0 0,0 1 0 0 0,-9 17 0 0 0,3-7 0 0 0,5-10 0 0 0,0-1 0 0 0,-1 0 0 0 0,0-1 0 0 0,-1 1 0 0 0,0-1 0 0 0,-15 14 0 0 0,16-17 0 0 0,0-1 0 0 0,0 0 0 0 0,0 0 0 0 0,-1-1 0 0 0,1 0 0 0 0,-1 0 0 0 0,0-1 0 0 0,0 1 0 0 0,0-2 0 0 0,-16 5 0 0 0,22-6-166 0 0,-1-1 0 0 0,1 0 0 0 0,-1 0 0 0 0,0 0 1 0 0,1 0-1 0 0,-1 0 0 0 0,0 0 0 0 0,1 0 0 0 0,-1 0 0 0 0,0 0 0 0 0,1-1 0 0 0,-1 1 0 0 0,1-1 0 0 0,-1 1 1 0 0,1-1-1 0 0,-1 0 0 0 0,1 0 0 0 0,-1 1 0 0 0,1-1 0 0 0,-1 0 0 0 0,1 0 0 0 0,0 0 0 0 0,0-1 0 0 0,0 1 1 0 0,-1 0-1 0 0,1 0 0 0 0,0-1 0 0 0,0 1 0 0 0,1 0 0 0 0,-1-1 0 0 0,0 1 0 0 0,0-1 0 0 0,1 1 0 0 0,-2-4 1 0 0,1-7-9388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40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 13824 0 0,'-5'-1'321'0'0,"-20"2"9195"0"0,26 9-6385 0 0,4 16-3467 0 0,-3-17 1301 0 0,1 17-719 0 0,-2 0 0 0 0,0 0 0 0 0,-2 0 0 0 0,-5 36 0 0 0,0-5 601 0 0,0 18-680 0 0,-6 101-169 0 0,11-157 2 0 0,0-7 0 0 0,0 0 0 0 0,1-1 0 0 0,1 1 0 0 0,0 0 0 0 0,4 17 0 0 0,-5-27-60 0 0,1 0 0 0 0,0 0 0 0 0,0 0 0 0 0,0 0 0 0 0,0-1-1 0 0,0 1 1 0 0,2 2 0 0 0,-2-3-170 0 0,0-1-1 0 0,-1 1 1 0 0,1 0-1 0 0,-1-1 1 0 0,1 1-1 0 0,0 0 1 0 0,0-1-1 0 0,0 1 0 0 0,-1-1 1 0 0,1 1-1 0 0,0-1 1 0 0,0 0-1 0 0,0 1 1 0 0,0-1-1 0 0,0 0 1 0 0,1 1-1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40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12 237 17503 0 0,'0'0'1759'0'0,"5"-5"-732"0"0,3-5 188 0 0,0 1 1 0 0,0-1-1 0 0,14-10 1 0 0,-12 11-600 0 0,0-1 0 0 0,15-19 0 0 0,-7 6-93 0 0,-9 13-500 0 0,-1-1 0 0 0,9-14 0 0 0,-16 22-10 0 0,1 0 0 0 0,-1 1 0 0 0,0-1-1 0 0,0 0 1 0 0,0 0 0 0 0,0 0 0 0 0,0 0 0 0 0,0 0 0 0 0,-1 0-1 0 0,0 0 1 0 0,1 0 0 0 0,-1 0 0 0 0,0 0 0 0 0,-1 0 0 0 0,0-4-1 0 0,1 6-12 0 0,0 0 0 0 0,0 1-1 0 0,0-1 1 0 0,0 0 0 0 0,-1 1-1 0 0,1-1 1 0 0,0 0-1 0 0,-1 1 1 0 0,1-1 0 0 0,-1 1-1 0 0,1-1 1 0 0,-1 0-1 0 0,1 1 1 0 0,-1-1 0 0 0,1 1-1 0 0,-1-1 1 0 0,1 1 0 0 0,-1 0-1 0 0,1-1 1 0 0,-1 1-1 0 0,0-1 1 0 0,1 1 0 0 0,-1 0-1 0 0,-1-1 1 0 0,1 1-4 0 0,-1 0-1 0 0,1 0 1 0 0,-1 0 0 0 0,1 0-1 0 0,-1 0 1 0 0,1 0 0 0 0,-1 0 0 0 0,1 1-1 0 0,-1-1 1 0 0,-2 1 0 0 0,-2 2-12 0 0,1-1 1 0 0,-1 1 0 0 0,1 0 0 0 0,-8 6-1 0 0,4-1 134 0 0,0 0-1 0 0,0 1 1 0 0,1 0 0 0 0,1 0-1 0 0,-1 1 1 0 0,2 0 0 0 0,-1 0-1 0 0,1 1 1 0 0,1 0 0 0 0,0 0-1 0 0,0 0 1 0 0,1 1 0 0 0,1-1-1 0 0,0 1 1 0 0,1 0-1 0 0,-2 14 1 0 0,3-8-116 0 0,0 20-6 0 0,1-35 6 0 0,0 0 0 0 0,1-1-1 0 0,-1 1 1 0 0,1 0 0 0 0,0-1-1 0 0,0 1 1 0 0,0-1 0 0 0,0 1-1 0 0,1-1 1 0 0,-1 1 0 0 0,0-1-1 0 0,3 3 1 0 0,-1-2 33 0 0,0 0-1 0 0,0 0 1 0 0,1 0-1 0 0,-1 0 1 0 0,1 0-1 0 0,0-1 1 0 0,0 1-1 0 0,0-1 1 0 0,0 0 0 0 0,0-1-1 0 0,0 1 1 0 0,0-1-1 0 0,1 1 1 0 0,-1-1-1 0 0,1 0 1 0 0,-1-1-1 0 0,1 1 1 0 0,6-1-1 0 0,-4 0-418 0 0,0-1 1 0 0,0 1-1 0 0,0-2 0 0 0,11-2 0 0 0,-9 2-2245 0 0,0-2 0 0 0,17-8 0 0 0,2-4-6208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5:40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 23039 0 0,'-5'0'195'0'0,"1"0"-1"0"0,-1 0 1 0 0,0 1-1 0 0,0 0 1 0 0,0 0-1 0 0,1 0 0 0 0,-1 0 1 0 0,0 1-1 0 0,1 0 1 0 0,-1 0-1 0 0,1 0 1 0 0,-5 3-1 0 0,7-2 116 0 0,0-1 0 0 0,0 1 0 0 0,1-1 0 0 0,-1 1 0 0 0,1 0 0 0 0,-1 0 0 0 0,1 0 0 0 0,0 0 0 0 0,0 0 0 0 0,-1 5-1 0 0,2-7-208 0 0,0 0-1 0 0,1 0 0 0 0,-1 0 0 0 0,0 1 0 0 0,1-1 0 0 0,-1 0 1 0 0,1 0-1 0 0,-1 0 0 0 0,1 0 0 0 0,0 0 0 0 0,-1 0 0 0 0,1 0 0 0 0,0 0 1 0 0,0 0-1 0 0,0 0 0 0 0,1 1 0 0 0,17 11 349 0 0,-17-12-347 0 0,9 7 129 0 0,-1-3-22 0 0,0 2 1 0 0,-1-1 0 0 0,0 1 0 0 0,16 15 0 0 0,-23-20-231 0 0,0 1 0 0 0,0-1 0 0 0,-1 1 0 0 0,1 0 0 0 0,-1-1 1 0 0,1 1-1 0 0,-1 0 0 0 0,0 0 0 0 0,0 0 0 0 0,0 0 0 0 0,0 0 0 0 0,0 0 0 0 0,-1 0 1 0 0,1 0-1 0 0,-1 0 0 0 0,0 1 0 0 0,0-1 0 0 0,0 0 0 0 0,-1 0 0 0 0,1 0 0 0 0,-1 0 1 0 0,-1 6-1 0 0,-1 1-49 0 0,0 0 0 0 0,-1 0 0 0 0,0 0 1 0 0,-1-1-1 0 0,0 1 0 0 0,-1-1 0 0 0,0 0 1 0 0,0-1-1 0 0,0 1 0 0 0,-1-1 0 0 0,-1-1 1 0 0,1 1-1 0 0,-1-1 0 0 0,-1 0 0 0 0,-9 5 1 0 0,2-2-907 0 0,-4 3-43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0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44 8808 0 0,'0'0'1028'0'0,"-14"9"1685"0"0,11-6-2192 0 0,0 0 0 0 0,0 0 0 0 0,1 0 0 0 0,-1 0 0 0 0,1 0 0 0 0,0 1 0 0 0,0-1 0 0 0,0 1 0 0 0,0-1-1 0 0,-1 5 1 0 0,3-7 125 0 0,-9 14 9455 0 0,24-15-9344 0 0,5 4-667 0 0,-7-1-172 0 0,-4-3 16 0 0,3 0 161 0 0,-1 0 0 0 0,17-3 0 0 0,-25 2-68 0 0,1 0 0 0 0,0 0 0 0 0,-1 0 0 0 0,1 0 0 0 0,-1-1 0 0 0,1 1 1 0 0,-1-1-1 0 0,0 0 0 0 0,0 0 0 0 0,0 0 0 0 0,4-4 0 0 0,-4 4-25 0 0,0 0 0 0 0,0 0 0 0 0,0 0 1 0 0,0 0-1 0 0,1 1 0 0 0,-1-1 0 0 0,0 1 0 0 0,1 0 0 0 0,-1 0 0 0 0,1 0 1 0 0,0 1-1 0 0,-1-1 0 0 0,5 1 0 0 0,7-1 15 0 0,27 3 0 0 0,-38-1-17 0 0,45 4 0 0 0,-23-2 0 0 0,27 1 0 0 0,-7-3 14 0 0,0 3 0 0 0,0 2-1 0 0,0 1 1 0 0,-1 3 0 0 0,-1 2-1 0 0,77 30 1 0 0,-111-39-14 0 0,-1 0 0 0 0,1 0 0 0 0,0-1 0 0 0,0 0 0 0 0,15 0 0 0 0,53-2 0 0 0,-35 0 0 0 0,64 2 33 0 0,-42 1 15 0 0,87-8-1 0 0,-81 0-47 0 0,127 8 0 0 0,-155 0 15 0 0,-16 0 10 0 0,42-2-1 0 0,137-2 79 0 0,-18 1-14 0 0,-105-6 411 0 0,65 0-208 0 0,-31 5-831 0 0,-42 0 486 0 0,35-5 53 0 0,1 0 0 0 0,117 12 20 0 0,1 0 0 0 0,61-14-20 0 0,-178 4 14 0 0,141-12 36 0 0,-124 5-11 0 0,-35 4-14 0 0,374-25 39 0 0,-445 30-64 0 0,43-11 0 0 0,-14 3 0 0 0,36-4 0 0 0,187-22 0 0 0,-168 26 0 0 0,-55 4 0 0 0,0 2 0 0 0,55 4 0 0 0,-89 1 14 0 0,0 1 0 0 0,-1 0 1 0 0,1 2-1 0 0,0 0 0 0 0,-1 1 0 0 0,0 1 1 0 0,0 0-1 0 0,16 9 0 0 0,-31-14-13 0 0,36 22 144 0 0,-35-21-134 0 0,-1 0 0 0 0,1 0 0 0 0,-1 0 1 0 0,0 0-1 0 0,1 1 0 0 0,-1-1 0 0 0,0 1 0 0 0,-1-1 0 0 0,1 1 1 0 0,0 0-1 0 0,1 4 0 0 0,-2-4 6 0 0,0-2-8 0 0,-1 0 0 0 0,1 0 0 0 0,-1 1 1 0 0,1-1-1 0 0,-1 0 0 0 0,1 0 0 0 0,0 0 1 0 0,0 0-1 0 0,0 0 0 0 0,0 0 0 0 0,0 0 0 0 0,0-1 1 0 0,0 1-1 0 0,0 0 0 0 0,0 0 0 0 0,0-1 1 0 0,0 1-1 0 0,2 0 0 0 0,-1 0-31 0 0,-1 0 28 0 0,0 0 0 0 0,0 0 0 0 0,1-1-1 0 0,-1 1 1 0 0,0-1 0 0 0,1 1 0 0 0,-1-1 0 0 0,0 1 0 0 0,1-1 0 0 0,-1 0-1 0 0,1 0 1 0 0,-1 1 0 0 0,3-1 0 0 0,-4-1 6 0 0,0 1 1 0 0,0 0-1 0 0,0 0 1 0 0,0 0-1 0 0,-1 0 1 0 0,1 0-1 0 0,0-1 0 0 0,0 1 1 0 0,0 0-1 0 0,0 0 1 0 0,0 0-1 0 0,0 0 0 0 0,0 0 1 0 0,0-1-1 0 0,0 1 1 0 0,0 0-1 0 0,0 0 1 0 0,0 0-1 0 0,0 0 0 0 0,0-1 1 0 0,0 1-1 0 0,0 0 1 0 0,0 0-1 0 0,0 0 0 0 0,0 0 1 0 0,1 0-1 0 0,-1-1 1 0 0,0 1-1 0 0,0 0 0 0 0,0 0 1 0 0,0 0-1 0 0,0 0 1 0 0,0 0-1 0 0,0 0 1 0 0,1-1-1 0 0,0 0 231 0 0,-3 5-137 0 0,-17 21-4177 0 0,18-17 2630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5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0 6624 0 0,'-1'4'66'0'0,"-1"7"2077"0"0,2-12-1988 0 0,-1 1 0 0 0,1-1-1 0 0,-1 1 1 0 0,0-1 0 0 0,1 1 0 0 0,-1-1-1 0 0,1 1 1 0 0,-1 0 0 0 0,0-1 0 0 0,1 1 0 0 0,-1 0-1 0 0,0 0 1 0 0,0 0 0 0 0,1-1 0 0 0,-1 1-1 0 0,0 0 1 0 0,1 0 0 0 0,-1 0 0 0 0,0 0-1 0 0,0 0 1 0 0,1 0 0 0 0,-1 0 0 0 0,0 1-1 0 0,0-1 1 0 0,1 0 0 0 0,-1 0 0 0 0,0 0 0 0 0,0 1-1 0 0,-2 0 131 0 0,1-1 0 0 0,0 1-1 0 0,-1 0 1 0 0,1-1-1 0 0,0 1 1 0 0,-1 1 0 0 0,-3 1-1 0 0,4-1 19 0 0,0 0 0 0 0,0 0 0 0 0,-1-1 0 0 0,1 1 0 0 0,-1-1 0 0 0,1 0-1 0 0,-1 1 1 0 0,0-1 0 0 0,1 0 0 0 0,-1-1 0 0 0,0 1 0 0 0,1 0 0 0 0,-1-1 0 0 0,0 0 0 0 0,0 1-1 0 0,-5-1 1 0 0,8 0-103 0 0,-15-6 2207 0 0,12 4-2186 0 0,-1 5 3251 0 0,78 11-3230 0 0,130 8 1 0 0,-170-19-200 0 0,160-1 1018 0 0,-95-4-778 0 0,62-4 120 0 0,1-1-14 0 0,-87 7-206 0 0,80 1 125 0 0,-53 6-71 0 0,-41 2-63 0 0,21 3 148 0 0,-66-11-235 0 0,-9 0-46 0 0,-1 0 0 0 0,0-1 0 0 0,11-1 0 0 0,55-1 668 0 0,-60 2-469 0 0,-12 0-176 0 0,11-8 192 0 0,-10 8-257 0 0,-1-1 1 0 0,0 1-1 0 0,0-1 1 0 0,1 1-1 0 0,-1-1 0 0 0,0 1 1 0 0,0-1-1 0 0,0 1 0 0 0,0-1 1 0 0,0 1-1 0 0,0-1 1 0 0,0 1-1 0 0,0-1 0 0 0,0 1 1 0 0,0-1-1 0 0,0 1 1 0 0,0-1-1 0 0,0 1 0 0 0,0-1 1 0 0,-1 1-1 0 0,1-1 0 0 0,0 1 1 0 0,0-1-1 0 0,-1 1 1 0 0,1 0-1 0 0,0-1 0 0 0,0 1 1 0 0,-1-1-1 0 0,1 1 0 0 0,0 0 1 0 0,-1-1-1 0 0,1 1 1 0 0,-1-1-1 0 0,-9-9-182 0 0,8 9-90 0 0,-1 0-1 0 0,1-1 1 0 0,0 1 0 0 0,-1 0-1 0 0,1 0 1 0 0,0 0 0 0 0,-1 1-1 0 0,1-1 1 0 0,-1 1 0 0 0,-2-1-1 0 0,-6-1-1552 0 0,0 0-457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6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34 562 3224 0 0,'0'0'49'0'0,"1"1"-18"0"0,-1-1 0 0 0,0 1 0 0 0,1 0 0 0 0,-1 0 1 0 0,1 0-1 0 0,-1-1 0 0 0,1 1 0 0 0,0 0 1 0 0,-1-1-1 0 0,1 1 0 0 0,0-1 0 0 0,-1 1 0 0 0,1-1 1 0 0,1 1-1 0 0,19-1 15484 0 0,-19-1-14702 0 0,-2 1-664 0 0,0-1 0 0 0,1 0 0 0 0,-1 0 0 0 0,0 1 0 0 0,1-1 0 0 0,-1 0 0 0 0,0 0-1 0 0,0 0 1 0 0,0 1 0 0 0,0-1 0 0 0,0 0 0 0 0,0 0 0 0 0,0 0 0 0 0,0 1 0 0 0,0-1 0 0 0,0 0 0 0 0,0 0-1 0 0,0 0 1 0 0,-1-1 0 0 0,-64-393 3913 0 0,64 383-4014 0 0,0-1 0 0 0,0 1 0 0 0,1 0 0 0 0,1-1 0 0 0,0 1 1 0 0,5-24-1 0 0,-5 33-45 0 0,0 0 1 0 0,0 0-1 0 0,0 1 1 0 0,1-1-1 0 0,-1 1 1 0 0,1-1 0 0 0,-1 1-1 0 0,1 0 1 0 0,0 0-1 0 0,-1-1 1 0 0,1 1-1 0 0,1 0 1 0 0,-1 1-1 0 0,0-1 1 0 0,0 0-1 0 0,1 1 1 0 0,2-3-1 0 0,-1 3 4 0 0,0 0 0 0 0,0 0-1 0 0,-1 0 1 0 0,1 0 0 0 0,0 0-1 0 0,0 1 1 0 0,0 0 0 0 0,0 0-1 0 0,0 0 1 0 0,-1 0 0 0 0,6 1-1 0 0,6 3 11 0 0,0 0-1 0 0,0 1 0 0 0,0 0 1 0 0,-1 1-1 0 0,17 10 0 0 0,-24-12-89 0 0,0 0-1 0 0,0 1 0 0 0,0-1 1 0 0,-1 1-1 0 0,1 1 0 0 0,-1 0 1 0 0,0-1-1 0 0,7 11 1 0 0,-10-11-10 0 0,0 0 1 0 0,0 0-1 0 0,0 0 1 0 0,0 0 0 0 0,-1 1-1 0 0,0-1 1 0 0,0 1 0 0 0,-1 0-1 0 0,1 0 1 0 0,-1-1 0 0 0,-1 1-1 0 0,1 10 1 0 0,-1 4-2005 0 0,-3-2-3667 0 0,-2 0-2055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6:38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 6448 0 0,'0'0'13382'0'0,"1"-1"-12415"0"0,21-6 1486 0 0,22-13 1 0 0,-25 11-997 0 0,38-12 1 0 0,-56 21-1421 0 0,0 0-1 0 0,0-1 1 0 0,0 1-1 0 0,0 0 1 0 0,0 0-1 0 0,1 0 1 0 0,-1 0-1 0 0,0 0 1 0 0,0 0-1 0 0,0 0 1 0 0,0 0-1 0 0,0 0 1 0 0,0 1-1 0 0,0-1 1 0 0,1 0-1 0 0,-1 1 1 0 0,0-1-1 0 0,0 1 1 0 0,0-1-1 0 0,0 1 1 0 0,1 0-1 0 0,-1 1-12 0 0,0-1 0 0 0,1 1 1 0 0,-1-1-1 0 0,0 0 0 0 0,-1 1 0 0 0,1 0 0 0 0,0-1 0 0 0,0 1 0 0 0,-1 0 0 0 0,1-1 0 0 0,-1 1 0 0 0,1 2 1 0 0,0 3-18 0 0,0 1 0 0 0,-1-1 0 0 0,0 0 0 0 0,0 0 0 0 0,-2 13 0 0 0,-5 7 87 0 0,0-1 1 0 0,-2 0-1 0 0,-21 43 1 0 0,18-43-35 0 0,0 1 0 0 0,2 0 0 0 0,-7 29 0 0 0,15-47-39 0 0,2-7-1 0 0,-1-1 0 0 0,1 1 0 0 0,-1-1 0 0 0,1 1 0 0 0,0-1 0 0 0,0 1 1 0 0,0-1-1 0 0,0 1 0 0 0,0-1 0 0 0,0 1 0 0 0,0 0 0 0 0,0-1 0 0 0,0 1 0 0 0,1-1 1 0 0,-1 1-1 0 0,1-1 0 0 0,-1 1 0 0 0,2 2 0 0 0,0-4 17 0 0,-1 1 1 0 0,1-1-1 0 0,0 1 1 0 0,-1-1-1 0 0,1 1 1 0 0,0-1-1 0 0,0 0 0 0 0,-1 0 1 0 0,1 0-1 0 0,0 0 1 0 0,0 0-1 0 0,0 0 1 0 0,-1 0-1 0 0,3-1 0 0 0,3-2 5 0 0,0 0 1 0 0,0 0-1 0 0,0 0 0 0 0,11-8 0 0 0,4-3-243 0 0,38-18-2934 0 0,-52 29 1187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7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19695 0 0,'19'-10'1744'0'0,"28"-10"0"0"0,48-8-54 0 0,-59 19-3414 0 0,-2-2-4191 0 0,-14 4-1495 0 0</inkml:trace>
  <inkml:trace contextRef="#ctx0" brushRef="#br0" timeOffset="1">487 1 18719 0 0,'-11'12'832'0'0,"6"-4"160"0"0,-2 1-792 0 0,-1 4-200 0 0,0 0 0 0 0,3 2 0 0 0,-2 2 240 0 0,2 1 8 0 0,-3-1 0 0 0,2 0 0 0 0,0-1-176 0 0,3-1-72 0 0,0-3 64 0 0,6-5-5887 0 0,0 2-1177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14280 0 0,'0'0'1528'0'0,"-7"2"-1528"0"0,2 5 0 0 0,0 1 951 0 0,-1 0 137 0 0,1 4 32 0 0,-2-3 8 0 0,2 4-944 0 0,-1-1-184 0 0,1 4 0 0 0,2-1-5439 0 0,0 0-1041 0 0</inkml:trace>
  <inkml:trace contextRef="#ctx0" brushRef="#br0" timeOffset="1">105 393 6912 0 0,'0'0'314'0'0,"11"8"116"0"0,-9-7-37 0 0,0 0 1 0 0,0-1-1 0 0,1 1 1 0 0,-1 0 0 0 0,0-1-1 0 0,0 0 1 0 0,0 0-1 0 0,0 1 1 0 0,1-1-1 0 0,-1 0 1 0 0,0-1-1 0 0,0 1 1 0 0,0 0 0 0 0,0-1-1 0 0,1 1 1 0 0,-1-1-1 0 0,0 0 1 0 0,0 1-1 0 0,0-1 1 0 0,0 0-1 0 0,0 0 1 0 0,0-1 0 0 0,-1 1-1 0 0,1 0 1 0 0,0 0-1 0 0,-1-1 1 0 0,1 1-1 0 0,-1-1 1 0 0,1 0-1 0 0,-1 1 1 0 0,1-1 0 0 0,-1 0-1 0 0,1-3 1 0 0,1-1 59 0 0,0-1 0 0 0,0 1 0 0 0,-1-1 0 0 0,0 0 0 0 0,0 0 0 0 0,-1 1 0 0 0,0-1 0 0 0,0 0 0 0 0,-1-10 0 0 0,0 13-453 0 0,-1-21 0 0 0,1 25 0 0 0,0 0 0 0 0,0-1 0 0 0,0 1 0 0 0,0-1 0 0 0,-1 1 0 0 0,1-1 0 0 0,0 1 0 0 0,0 0 0 0 0,0-1 0 0 0,0 1 0 0 0,-1-1 0 0 0,1 1 0 0 0,0 0 0 0 0,0-1 0 0 0,-1 1 0 0 0,1 0 0 0 0,0-1 0 0 0,-1 1 0 0 0,1 0 0 0 0,0 0 0 0 0,-1-1 0 0 0,1 1 0 0 0,0 0 0 0 0,-1 0 0 0 0,1-1 0 0 0,-1 1 0 0 0,1 0 0 0 0,0 0 0 0 0,-1 0 0 0 0,1 0 0 0 0,-1 0 0 0 0,1 0 0 0 0,0 0 0 0 0,-1 0 0 0 0,1 0 0 0 0,-1 0 0 0 0,1 0 0 0 0,-1 0 0 0 0,1 0 0 0 0,-1 0 0 0 0,1 0 0 0 0,0 0 0 0 0,-1 0 0 0 0,1 0 0 0 0,-1 0 0 0 0,1 1 0 0 0,-1-1 0 0 0,-3 3 84 0 0,0-1-1 0 0,0 1 1 0 0,1 0-1 0 0,-1 0 1 0 0,1 1-1 0 0,-1-1 1 0 0,1 0-1 0 0,0 1 1 0 0,1 0-1 0 0,-1 0 0 0 0,1 0 1 0 0,-1 0-1 0 0,1 0 1 0 0,1 0-1 0 0,-1 1 1 0 0,0-1-1 0 0,1 1 1 0 0,-2 8-1 0 0,2-7-90 0 0,0-1 0 0 0,1 1 0 0 0,0 0 0 0 0,-1 0 0 0 0,2 0 0 0 0,-1-1-1 0 0,1 1 1 0 0,0 0 0 0 0,0 0 0 0 0,0-1 0 0 0,1 1 0 0 0,0-1 0 0 0,0 1-1 0 0,0-1 1 0 0,4 6 0 0 0,-5-9 14 0 0,1-1 0 0 0,-1 1 0 0 0,0 0 0 0 0,1 0 0 0 0,-1-1 0 0 0,1 1 0 0 0,0-1 0 0 0,-1 1 0 0 0,1-1 0 0 0,0 0 0 0 0,0 0 0 0 0,0 0 0 0 0,0 0 0 0 0,0 0 0 0 0,0 0 0 0 0,0 0 0 0 0,0-1 0 0 0,1 1 0 0 0,-1-1 0 0 0,0 1 0 0 0,0-1 0 0 0,0 0 0 0 0,1 0 0 0 0,-1 0-1 0 0,0 0 1 0 0,0-1 0 0 0,3 1 0 0 0,1-2-579 0 0,0 0-1 0 0,0 0 1 0 0,0-1-1 0 0,0 1 1 0 0,0-1-1 0 0,-1-1 1 0 0,0 1-1 0 0,7-5 1 0 0,7-9-7614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7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0 18399 0 0,'0'0'1668'0'0,"-1"2"-1376"0"0,-12 34 548 0 0,5-14-238 0 0,0 1 0 0 0,2-1 0 0 0,0 1 0 0 0,-4 41 0 0 0,10-63-608 0 0,-1 11 51 0 0,1 0-1 0 0,0 0 1 0 0,1 0 0 0 0,3 18 0 0 0,-3-27-129 0 0,0 0 0 0 0,0 0 0 0 0,-1 0 1 0 0,1-1-1 0 0,1 1 0 0 0,-1-1 0 0 0,0 1 1 0 0,1-1-1 0 0,-1 1 0 0 0,1-1 0 0 0,0 1 0 0 0,0-1 1 0 0,0 0-1 0 0,0 0 0 0 0,0 0 0 0 0,0 0 1 0 0,1-1-1 0 0,-1 1 0 0 0,1-1 0 0 0,-1 1 1 0 0,1-1-1 0 0,-1 0 0 0 0,1 0 0 0 0,5 2 1 0 0,8 0-1803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8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85 259 16064 0 0,'-9'8'308'0'0,"1"0"0"0"0,0 1 0 0 0,0 0 0 0 0,1 1 0 0 0,0-1 0 0 0,-6 12 1 0 0,9-14 75 0 0,1 1 0 0 0,-1 0 0 0 0,1-1 0 0 0,1 1 0 0 0,-1 0 0 0 0,2 1 0 0 0,-1-1 0 0 0,1 0 0 0 0,-1 12 0 0 0,2-19-318 0 0,0 0 0 0 0,0 0 0 0 0,0 1 0 0 0,0-1 0 0 0,0 0 0 0 0,0 0 0 0 0,1 0 0 0 0,-1 1 0 0 0,0-1 0 0 0,0 0 1 0 0,1 0-1 0 0,-1 0 0 0 0,1 1 0 0 0,-1-1 0 0 0,1 0 0 0 0,0 0 0 0 0,-1 0 0 0 0,1 0 0 0 0,0 0 0 0 0,0 0 0 0 0,0 0 0 0 0,-1 0 0 0 0,1-1 0 0 0,0 1 1 0 0,0 0-1 0 0,0 0 0 0 0,1-1 0 0 0,-1 1 0 0 0,1 0 0 0 0,0-1-11 0 0,0 0 0 0 0,0 1 1 0 0,0-1-1 0 0,-1 0 0 0 0,1 0 0 0 0,0-1 1 0 0,0 1-1 0 0,0 0 0 0 0,0-1 0 0 0,-1 1 1 0 0,1-1-1 0 0,0 1 0 0 0,0-1 0 0 0,-1 0 1 0 0,1 0-1 0 0,0 1 0 0 0,-1-1 0 0 0,2-2 1 0 0,8-5 165 0 0,-1-1 1 0 0,1 0 0 0 0,-2-1 0 0 0,0 0 0 0 0,12-17 0 0 0,-2-1 62 0 0,16-31-1 0 0,-23 35-126 0 0,-1 0 1 0 0,-1-1-1 0 0,8-30 0 0 0,-14 38 158 0 0,0 1-1 0 0,-1-1 1 0 0,-1 0 0 0 0,-1 0 0 0 0,0 0-1 0 0,-2-19 1 0 0,1 35-289 0 0,0 1 0 0 0,0-1 0 0 0,0 0-1 0 0,0 0 1 0 0,0 0 0 0 0,0 1 0 0 0,0-1 0 0 0,0 0 0 0 0,0 0 0 0 0,-1 1-1 0 0,1-1 1 0 0,0 0 0 0 0,-1 0 0 0 0,1 1 0 0 0,0-1 0 0 0,-1 0 0 0 0,1 1-1 0 0,-1-1 1 0 0,1 0 0 0 0,-1 1 0 0 0,1-1 0 0 0,-1 1 0 0 0,0-1-1 0 0,1 1 1 0 0,-1-1 0 0 0,0 1 0 0 0,1-1 0 0 0,-1 1 0 0 0,0 0 0 0 0,0 0-1 0 0,-1-1 1 0 0,1 1-2 0 0,0 0 0 0 0,0 0 0 0 0,0 1 0 0 0,0-1 0 0 0,0 1 0 0 0,0-1 0 0 0,0 0 0 0 0,0 1 0 0 0,0 0-1 0 0,0-1 1 0 0,0 1 0 0 0,0 0 0 0 0,0-1 0 0 0,0 1 0 0 0,0 0 0 0 0,1 0 0 0 0,-1 0 0 0 0,0 0 0 0 0,1 0 0 0 0,-1-1 0 0 0,0 1-1 0 0,0 2 1 0 0,-4 6-28 0 0,0 1 0 0 0,1-1-1 0 0,0 1 1 0 0,0 0 0 0 0,1 0-1 0 0,0 0 1 0 0,-2 20 0 0 0,3-5-617 0 0,2 0 1 0 0,3 36 0 0 0,5-13-7335 0 0,0-11-1235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9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125 180 3224 0 0,'0'-5'6410'0'0,"1"-7"1147"0"0,38-15-3192 0 0,-31 23-4105 0 0,-1 0-1 0 0,0-1 1 0 0,-1 0-1 0 0,1 0 1 0 0,-1 0-1 0 0,0-1 1 0 0,0 0-1 0 0,-1 0 1 0 0,9-14-1 0 0,-10 13-70 0 0,-1 3-108 0 0,-1 0 1 0 0,0 0-1 0 0,0 0 0 0 0,0 0 1 0 0,0-1-1 0 0,0-4 0 0 0,-2 8-70 0 0,1 0 0 0 0,-1 0-1 0 0,0 0 1 0 0,0 0 0 0 0,0 0-1 0 0,-1 0 1 0 0,1 0 0 0 0,0 0 0 0 0,0 0-1 0 0,0 0 1 0 0,-1 0 0 0 0,1 1 0 0 0,0-1-1 0 0,-1 0 1 0 0,1 0 0 0 0,-1 0-1 0 0,1 0 1 0 0,-1 0 0 0 0,0 1 0 0 0,1-1-1 0 0,-1 0 1 0 0,0 1 0 0 0,1-1 0 0 0,-1 0-1 0 0,0 1 1 0 0,0-1 0 0 0,1 1-1 0 0,-1-1 1 0 0,0 1 0 0 0,0-1 0 0 0,0 1-1 0 0,0 0 1 0 0,0-1 0 0 0,0 1-1 0 0,-1 0 1 0 0,-2-1 6 0 0,0 0-1 0 0,-1 1 1 0 0,1-1-1 0 0,-1 1 0 0 0,1 0 1 0 0,-1 0-1 0 0,1 1 1 0 0,0-1-1 0 0,-1 1 1 0 0,1 0-1 0 0,0 0 1 0 0,0 1-1 0 0,-1-1 0 0 0,1 1 1 0 0,0 0-1 0 0,-4 2 1 0 0,-8 6-5 0 0,0 0 0 0 0,-20 18 0 0 0,27-21 14 0 0,1-1 14 0 0,1 0 1 0 0,0 1 0 0 0,0 0-1 0 0,0 0 1 0 0,1 1 0 0 0,0 0-1 0 0,1 0 1 0 0,0 0 0 0 0,0 1 0 0 0,0 0-1 0 0,-3 10 1 0 0,7-14-14 0 0,-1 0 1 0 0,1 0-1 0 0,0 0 0 0 0,0 0 1 0 0,1 0-1 0 0,0 0 0 0 0,0 1 0 0 0,0-1 1 0 0,0 0-1 0 0,1 0 0 0 0,0 0 1 0 0,0 0-1 0 0,0 0 0 0 0,0 0 1 0 0,1 0-1 0 0,0-1 0 0 0,0 1 1 0 0,0 0-1 0 0,1-1 0 0 0,0 0 1 0 0,0 1-1 0 0,0-1 0 0 0,3 4 1 0 0,-1-4-20 0 0,-1 1 1 0 0,1-1 0 0 0,0 0 0 0 0,0 0 0 0 0,0-1 0 0 0,1 1 0 0 0,-1-1 0 0 0,1 0-1 0 0,0-1 1 0 0,9 4 0 0 0,-6-4 41 0 0,0 1-1 0 0,1-2 0 0 0,0 1 1 0 0,-1-2-1 0 0,1 1 1 0 0,13-2-1 0 0,-6-1-254 0 0,1 0 1 0 0,-1-2-1 0 0,0 0 0 0 0,0 0 0 0 0,0-2 0 0 0,-1 0 1 0 0,19-10-1 0 0,-12 2-1834 0 0,-1 0-3718 0 0,-1-1-1913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09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8752 0 0,'0'0'398'0'0,"0"13"156"0"0,2-8-24 0 0,1 0 0 0 0,-1 1 0 0 0,1-2 0 0 0,0 1 0 0 0,0 0 0 0 0,1 0 0 0 0,0-1 1 0 0,-1 0-1 0 0,10 7 0 0 0,2 2 3932 0 0,28 15 0 0 0,-4-2-1666 0 0,-26-17-2635 0 0,10 9 14 0 0,1-2 0 0 0,33 17 0 0 0,-24-22-486 0 0,-11-9-3954 0 0</inkml:trace>
  <inkml:trace contextRef="#ctx0" brushRef="#br0" timeOffset="0.99">233 79 7368 0 0,'-8'2'762'0'0,"-13"7"1331"0"0,13-4 615 0 0,0 0 1 0 0,1 0 0 0 0,0 1-1 0 0,-10 9 1 0 0,4 0-2398 0 0,10-11-201 0 0,-4 4 193 0 0,1 0 0 0 0,0 1 0 0 0,-6 12 0 0 0,11-20-402 0 0,0 1 0 0 0,0 0 0 0 0,0 0-1 0 0,1 0 1 0 0,-1 0 0 0 0,1 0 0 0 0,-1 1-1 0 0,1-1 1 0 0,-1 0 0 0 0,1 0 0 0 0,0 0-1 0 0,0 0 1 0 0,0 0 0 0 0,1 1 0 0 0,-1-1-1 0 0,0 0 1 0 0,1 0 0 0 0,-1 0 0 0 0,1 0-1 0 0,0 0 1 0 0,0 0 0 0 0,1 3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10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110 139 5064 0 0,'-1'3'164'0'0,"-1"0"0"0"0,1 1 0 0 0,0-1 0 0 0,0 0 1 0 0,0 1-1 0 0,-1 6 0 0 0,-1 4 2360 0 0,-8 23 6098 0 0,-1-1-4613 0 0,-14 44-1890 0 0,5-10-1847 0 0,-6 25 1288 0 0,27-91-1490 0 0,0-3 20 0 0,10-19 73 0 0,6-41-50 0 0,-6 19-61 0 0,4-16-101 0 0,-8 32 1 0 0,0-1 1 0 0,16-36-1 0 0,-4 20 399 0 0,-7 15 750 0 0,22-39 0 0 0,-28 57-951 0 0,0 0-1 0 0,1 1 0 0 0,-1 0 0 0 0,1 0 0 0 0,1 1 1 0 0,-1 0-1 0 0,1 0 0 0 0,0 0 0 0 0,9-5 0 0 0,-10 8-114 0 0,-1 0 0 0 0,1 1-1 0 0,0 0 1 0 0,0 0 0 0 0,0 0-1 0 0,0 0 1 0 0,0 1 0 0 0,0 0-1 0 0,1 1 1 0 0,-1-1 0 0 0,0 1-1 0 0,12 1 1 0 0,-16 0-21 0 0,-1-1 0 0 0,1 1 1 0 0,-1 0-1 0 0,0-1 0 0 0,0 1 0 0 0,1 0 0 0 0,-1 0 0 0 0,0 0 1 0 0,0 0-1 0 0,0 0 0 0 0,0 0 0 0 0,0 0 0 0 0,0 0 1 0 0,0 0-1 0 0,0 1 0 0 0,0-1 0 0 0,-1 0 0 0 0,1 1 0 0 0,0-1 1 0 0,-1 0-1 0 0,1 1 0 0 0,-1-1 0 0 0,0 1 0 0 0,1-1 0 0 0,-1 1 1 0 0,0-1-1 0 0,0 1 0 0 0,0-1 0 0 0,0 1 0 0 0,0-1 1 0 0,0 1-1 0 0,-1 1 0 0 0,1 2 28 0 0,-1 1 1 0 0,0-1-1 0 0,-1 1 1 0 0,1-1-1 0 0,-1 0 1 0 0,0 0 0 0 0,-3 7-1 0 0,-1-3 9 0 0,0-1-1 0 0,0 0 1 0 0,0 0-1 0 0,-1 0 0 0 0,0-1 1 0 0,-1 0-1 0 0,0 0 1 0 0,0-1-1 0 0,-12 7 1 0 0,9-6-102 0 0,0-1 1 0 0,-1-1-1 0 0,1 0 0 0 0,-1 0 1 0 0,0-1-1 0 0,-1-1 1 0 0,-14 3-1 0 0,19-5-309 0 0,0 0 1 0 0,0-1-1 0 0,-9-1 1 0 0,-10-3-7695 0 0,7 0-1217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17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92 211 11888 0 0,'-3'-1'72'0'0,"1"1"0"0"0,-1 0 0 0 0,1-1 0 0 0,0 1 0 0 0,-1-1 0 0 0,1 0 0 0 0,0 0 0 0 0,-1 0 0 0 0,1 0 0 0 0,0 0 0 0 0,0 0 0 0 0,0-1 0 0 0,0 1 0 0 0,0-1 0 0 0,1 1 0 0 0,-1-1 0 0 0,-2-2 0 0 0,-10-11 634 0 0,10 11-314 0 0,0 1 0 0 0,1-1 0 0 0,0 0 0 0 0,-1 0 0 0 0,1-1 0 0 0,1 1 0 0 0,-4-7 0 0 0,4 8-196 0 0,1 1-1 0 0,0 0 1 0 0,0-1-1 0 0,1 1 0 0 0,-1 0 1 0 0,0-1-1 0 0,1 1 1 0 0,0-1-1 0 0,-1 1 1 0 0,1-1-1 0 0,0 1 1 0 0,0-1-1 0 0,1 1 1 0 0,-1-1-1 0 0,0 1 1 0 0,1-1-1 0 0,-1 1 0 0 0,1-1 1 0 0,0 1-1 0 0,0 0 1 0 0,0-1-1 0 0,0 1 1 0 0,0 0-1 0 0,3-3 1 0 0,-3 5-146 0 0,1 0 0 0 0,-1-1 1 0 0,1 1-1 0 0,-1 0 1 0 0,1 0-1 0 0,0 0 0 0 0,-1 1 1 0 0,1-1-1 0 0,-1 0 1 0 0,1 0-1 0 0,-1 1 0 0 0,1-1 1 0 0,2 2-1 0 0,1 0 67 0 0,24 6 443 0 0,36 15 0 0 0,12 4 226 0 0,-43-19-424 0 0,0-2 0 0 0,1-1 1 0 0,-1-1-1 0 0,1-2 0 0 0,46-3 0 0 0,171-29 1206 0 0,-220 25-1444 0 0,-17 4-88 0 0,-12 1-21 0 0,0 0 1 0 0,-1 0-1 0 0,1 0 1 0 0,0 0-1 0 0,-1-1 1 0 0,1 1-1 0 0,0-1 1 0 0,-1 0-1 0 0,1 0 1 0 0,-1 0-1 0 0,1 0 1 0 0,2-2-1 0 0,-5 3 113 0 0,-8-10 128 0 0,5 7-240 0 0,0 1 1 0 0,0 0-1 0 0,0-1 0 0 0,0 1 0 0 0,0 0 1 0 0,0 1-1 0 0,-1-1 0 0 0,1 1 0 0 0,-5-2 0 0 0,-38-9 198 0 0,14 5-142 0 0,11 0-71 0 0,-122-32 29 0 0,114 33-17 0 0,0 1 0 0 0,-1 1 1 0 0,-30 0-1 0 0,48 6 170 0 0,17 0 14 0 0,22 2-125 0 0,226 1 256 0 0,-226-6-216 0 0,-1 2 0 0 0,34 4 0 0 0,-59-5-103 0 0,0 0-1 0 0,0 0 1 0 0,0 0-1 0 0,0 0 1 0 0,0 1-1 0 0,0-1 1 0 0,0 0-1 0 0,0 1 1 0 0,0-1-1 0 0,-1 1 1 0 0,1-1-1 0 0,0 1 1 0 0,0 0 0 0 0,0-1-1 0 0,-1 1 1 0 0,1 0-1 0 0,0-1 1 0 0,-1 1-1 0 0,1 0 1 0 0,0 0-1 0 0,-1 0 1 0 0,1-1-1 0 0,-1 1 1 0 0,1 0-1 0 0,-1 0 1 0 0,0 0-1 0 0,1 0 1 0 0,-1 0 0 0 0,0 0-1 0 0,0 0 1 0 0,0 0-1 0 0,1 0 1 0 0,-1 0-1 0 0,0 0 1 0 0,0 0-1 0 0,-1 0 1 0 0,1 0-1 0 0,0 0 1 0 0,0 0-1 0 0,0 0 1 0 0,-1 0-1 0 0,1 1 1 0 0,-2 4 28 0 0,0-1 1 0 0,0 1 0 0 0,-1-1-1 0 0,1 0 1 0 0,-7 9-1 0 0,-42 52 120 0 0,33-45-76 0 0,-26 41 1 0 0,20-25-65 0 0,17-27-35 0 0,0 0 0 0 0,1 0 0 0 0,0 0-1 0 0,1 1 1 0 0,-6 14 0 0 0,11-25-29 0 0,0 0 1 0 0,0 1-1 0 0,-1-1 1 0 0,1 1-1 0 0,0-1 1 0 0,0 1-1 0 0,0-1 0 0 0,0 0 1 0 0,0 1-1 0 0,0-1 1 0 0,0 1-1 0 0,0-1 0 0 0,0 0 1 0 0,0 1-1 0 0,0-1 1 0 0,0 1-1 0 0,0-1 1 0 0,0 1-1 0 0,0-1 0 0 0,0 0 1 0 0,1 1-1 0 0,-1-1 1 0 0,0 1-1 0 0,0-1 0 0 0,0 0 1 0 0,1 1-1 0 0,-1-1 1 0 0,0 0-1 0 0,1 1 1 0 0,-1-1-1 0 0,0 0 0 0 0,0 1 1 0 0,1-1-1 0 0,-1 0 1 0 0,1 0-1 0 0,-1 0 0 0 0,0 1 1 0 0,1-1-1 0 0,-1 0 1 0 0,1 0-1 0 0,18 0-8208 0 0,-3-4-975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6:29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75 2936 0 0,'0'0'133'0'0,"-21"5"4222"0"0,6-4-1247 0 0,0 1 0 0 0,0 0-1 0 0,-27 8 1 0 0,29-4-1303 0 0,-1-1 1283 0 0,5-4 1856 0 0,15-4-4700 0 0,-6 3-224 0 0,0 0-1 0 0,1-1 1 0 0,-1 1-1 0 0,1-1 0 0 0,-1 1 1 0 0,1 0-1 0 0,0 0 1 0 0,-1-1-1 0 0,1 1 1 0 0,-1 0-1 0 0,1 0 0 0 0,-1-1 1 0 0,1 1-1 0 0,0 0 1 0 0,0 0-1 0 0,99-2 449 0 0,-13-3-211 0 0,9-1-182 0 0,-44 1 3 0 0,40-2 100 0 0,-18 1-178 0 0,5 0 0 0 0,278-4 267 0 0,-216 0-150 0 0,-64 2-65 0 0,77-9 96 0 0,-78 8-24 0 0,135 2-1 0 0,-197 7-129 0 0,29 1-41 0 0,38-1 13 0 0,4-2 137 0 0,147 15-1 0 0,-107-2-40 0 0,-5-10 118 0 0,27 3 45 0 0,-78 0-203 0 0,119-9 0 0 0,-134 1-18 0 0,83 1-4 0 0,-106 8 0 0 0,-25-5 0 0 0,1 0-37 0 0,-5 0-158 0 0,-3-9-4262 0 0,-1 6 3162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06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366 96 3224 0 0,'-1'0'240'0'0,"-1"-3"1344"0"0,2-6 3475 0 0,0 8-4943 0 0,-1 0-1 0 0,1 0 0 0 0,0 1 0 0 0,0-1 0 0 0,0 0 0 0 0,0 0 1 0 0,0 0-1 0 0,0 0 0 0 0,0 0 0 0 0,0 0 0 0 0,0 0 0 0 0,1 0 0 0 0,-1-1 1 0 0,8-8 388 0 0,-1 1 1 0 0,1 0 0 0 0,1 0 0 0 0,-1 1 0 0 0,1 0-1 0 0,12-7 1 0 0,-20 14-422 0 0,-47 31 7133 0 0,-33 23-6033 0 0,50-30-727 0 0,1 1 0 0 0,0 2-1 0 0,-24 30 1 0 0,33-33-205 0 0,-69 93 815 0 0,77-100-893 0 0,1 0-1 0 0,1 2 0 0 0,0-1 0 0 0,2 1 0 0 0,-8 26 0 0 0,14-41-155 0 0,0-1 0 0 0,0 1 0 0 0,1 0 0 0 0,-1 0 0 0 0,1 1 0 0 0,0-1 0 0 0,0 0 0 0 0,0 0 0 0 0,1 0-1 0 0,-1 0 1 0 0,1 0 0 0 0,-1 0 0 0 0,1 0 0 0 0,0-1 0 0 0,0 1 0 0 0,0 0 0 0 0,1 0 0 0 0,-1 0 0 0 0,1-1-1 0 0,3 5 1 0 0,-3-4-7 0 0,1 0 0 0 0,0-1 0 0 0,0 1 0 0 0,0-1 0 0 0,0 0 0 0 0,1 0 0 0 0,-1 0 0 0 0,1 0 0 0 0,-1-1 0 0 0,1 1 0 0 0,-1-1 0 0 0,1 0 0 0 0,0 0 0 0 0,0 0 0 0 0,6 0 0 0 0,3 0 32 0 0,0-1-1 0 0,0 0 0 0 0,0-1 1 0 0,0 0-1 0 0,0-1 1 0 0,0-1-1 0 0,19-6 1 0 0,7-5-1577 0 0,38-21 0 0 0,-23 11-5404 0 0,-23 11-1143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6:41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90 7400 0 0,'0'0'666'0'0,"0"0"-546"0"0,-14-7 1559 0 0,13 6-1478 0 0,1 1-1 0 0,-1 0 1 0 0,0-1 0 0 0,0 1 0 0 0,0 0-1 0 0,0-1 1 0 0,1 1 0 0 0,-1-1 0 0 0,0 0 0 0 0,0 1-1 0 0,1-1 1 0 0,-1 1 0 0 0,1-1 0 0 0,-1 0-1 0 0,0 0 1 0 0,1 1 0 0 0,-16-17 14101 0 0,18 15-14170 0 0,0-1-1 0 0,0 1 0 0 0,1 0 1 0 0,-1 0-1 0 0,1 0 0 0 0,-1 0 1 0 0,1 0-1 0 0,0 0 0 0 0,-1 1 1 0 0,1-1-1 0 0,5-1 0 0 0,4-4 231 0 0,1-2-51 0 0,-11 8-265 0 0,0-1-1 0 0,0 0 0 0 0,0 1 0 0 0,0 0 0 0 0,0-1 0 0 0,1 1 0 0 0,-1 0 0 0 0,0 0 0 0 0,1 0 0 0 0,-1 0 0 0 0,1 1 0 0 0,4-2 0 0 0,-7 3-38 0 0,1-1 1 0 0,-1 1-1 0 0,1-1 1 0 0,-1 1-1 0 0,1-1 0 0 0,-1 1 1 0 0,1 0-1 0 0,-1-1 0 0 0,0 1 1 0 0,1-1-1 0 0,-1 1 1 0 0,0 0-1 0 0,0-1 0 0 0,1 1 1 0 0,-1 0-1 0 0,0 0 0 0 0,0-1 1 0 0,0 1-1 0 0,0 0 1 0 0,0 0-1 0 0,0 0-2 0 0,0 4 4 0 0,1 0 0 0 0,-1 0 0 0 0,-1 1 0 0 0,1-1 0 0 0,-1 0 0 0 0,0 0 0 0 0,0 0 0 0 0,-4 8 0 0 0,-18 40 110 0 0,13-34-103 0 0,-30 48 20 0 0,7-12-8 0 0,30-42-28 0 0,3-12 0 0 0,0-1 0 0 0,0 1 0 0 0,0 0 0 0 0,0-1 0 0 0,0 1 0 0 0,0-1 0 0 0,0 1 0 0 0,0 0 0 0 0,1-1 0 0 0,-1 1 0 0 0,0 0 0 0 0,0-1 0 0 0,0 1 0 0 0,1 0 0 0 0,-1-1 0 0 0,0 1 0 0 0,1-1 0 0 0,-1 1 0 0 0,1-1 0 0 0,-1 1 0 0 0,1-1 0 0 0,0 1 0 0 0,1 0 0 0 0,0 0 0 0 0,1 0 0 0 0,-1 0 0 0 0,1 0 0 0 0,0-1 0 0 0,-1 1 0 0 0,1-1-1 0 0,-1 0 1 0 0,1 1 0 0 0,0-1 0 0 0,4-1 0 0 0,30-7 11 0 0,-2 1 211 0 0,-25 6-130 0 0,1 1 0 0 0,-1 0-1 0 0,1 0 1 0 0,17 4 0 0 0,-24-4-30 0 0,0 1 0 0 0,0 0 0 0 0,0 1 0 0 0,1-1-1 0 0,-1 1 1 0 0,-1-1 0 0 0,1 1 0 0 0,0 1 0 0 0,0-1 0 0 0,-1 0 0 0 0,1 1 0 0 0,-1 0-1 0 0,6 6 1 0 0,-8-7-52 0 0,0-1-1 0 0,0 1 1 0 0,0 0-1 0 0,0 0 1 0 0,-1 0-1 0 0,1 0 1 0 0,-1 0-1 0 0,1 0 1 0 0,-1 0-1 0 0,0 0 1 0 0,0 0-1 0 0,0 0 1 0 0,0 0-1 0 0,0 0 1 0 0,0 1-1 0 0,-1 2 1 0 0,-1 2 14 0 0,0 0 0 0 0,0 0 1 0 0,-4 9-1 0 0,2-7-17 0 0,0-1 0 0 0,-1 0 0 0 0,0 0-1 0 0,0 0 1 0 0,-1-1 0 0 0,0 0 0 0 0,0 0 0 0 0,-1 0 0 0 0,0-1 0 0 0,0 0-1 0 0,0 0 1 0 0,-1-1 0 0 0,-16 9 0 0 0,11-7-7 0 0,-1 0 0 0 0,0-1 0 0 0,-24 7 0 0 0,25-11-466 0 0,2 1-2663 0 0,0 0 0 0 0,-16 6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06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15 16296 0 0,'-14'-7'1738'0'0,"9"5"-1463"0"0,1 1 1 0 0,-1 0-1 0 0,1 0 0 0 0,-1 0 0 0 0,0 0 1 0 0,1 1-1 0 0,-1 0 0 0 0,0 0 0 0 0,0 0 0 0 0,1 0 1 0 0,-1 1-1 0 0,0 0 0 0 0,1 0 0 0 0,-1 0 1 0 0,1 0-1 0 0,-1 1 0 0 0,1 0 0 0 0,0 0 1 0 0,-1 0-1 0 0,1 0 0 0 0,0 1 0 0 0,-6 5 1 0 0,4-2-5 0 0,-1 0 0 0 0,1 0 0 0 0,0 1 1 0 0,1 0-1 0 0,0 0 0 0 0,0 0 1 0 0,0 1-1 0 0,1-1 0 0 0,-6 16 0 0 0,8-18-172 0 0,0 0-1 0 0,1 1 0 0 0,-1-1 0 0 0,1 1 0 0 0,0-1 1 0 0,1 1-1 0 0,-1 0 0 0 0,1-1 0 0 0,0 1 1 0 0,0 0-1 0 0,1-1 0 0 0,0 1 0 0 0,0-1 0 0 0,0 1 1 0 0,1-1-1 0 0,2 8 0 0 0,-3-11-79 0 0,0-1 0 0 0,0 1 0 0 0,0 0-1 0 0,0-1 1 0 0,0 1 0 0 0,0 0 0 0 0,1-1 0 0 0,-1 1 0 0 0,0-1-1 0 0,1 0 1 0 0,0 0 0 0 0,-1 1 0 0 0,1-1 0 0 0,-1 0 0 0 0,1 0 0 0 0,0 0-1 0 0,0-1 1 0 0,3 2 0 0 0,-2-1-3 0 0,0-1 0 0 0,0 0-1 0 0,0 1 1 0 0,0-1 0 0 0,0-1 0 0 0,0 1-1 0 0,0 0 1 0 0,0-1 0 0 0,0 1 0 0 0,0-1 0 0 0,3-1-1 0 0,5-3 27 0 0,0 0-1 0 0,-1 0 1 0 0,0-1-1 0 0,0 0 1 0 0,10-10-1 0 0,-7 5-411 0 0,0-1 0 0 0,-1 0 0 0 0,0-1 0 0 0,-1 0 0 0 0,0-1 0 0 0,14-25 0 0 0,-18 23-1528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08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0 176 2760 0 0,'0'0'1349'0'0,"5"-23"12848"0"0,-6 28-13496 0 0,0-5-333 0 0,-2 22 963 0 0,3-21-1262 0 0,5 9 71 0 0,-4-9-81 0 0,0-1-46 0 0,1 1 0 0 0,-1-1 0 0 0,1 0-1 0 0,-1 0 1 0 0,0 0 0 0 0,1 0 0 0 0,-1 0 0 0 0,1 0 0 0 0,-1 0 0 0 0,0 0-1 0 0,1-1 1 0 0,-1 1 0 0 0,1-1 0 0 0,-1 1 0 0 0,0-1 0 0 0,2 0 0 0 0,-3 1-11 0 0,4-3 92 0 0,0 0 0 0 0,0-1-1 0 0,0 1 1 0 0,0-1 0 0 0,-1 0-1 0 0,0 0 1 0 0,0 0 0 0 0,0 0-1 0 0,3-7 1 0 0,-2 5 37 0 0,12-20 550 0 0,13-32-1 0 0,-26 52-569 0 0,-2 3-51 0 0,0 0 44 0 0,1-1-1 0 0,-1 1 0 0 0,1 0 1 0 0,0 0-1 0 0,0 0 1 0 0,4-5-1 0 0,-5 8 313 0 0,1 5-298 0 0,0 3-101 0 0,0 1 1 0 0,0 0-1 0 0,-1 0 1 0 0,0 0 0 0 0,0 0-1 0 0,-1 0 1 0 0,-2 15-1 0 0,1 21-11 0 0,1-44-6 0 0,0 3 5 0 0,0 0-1 0 0,0 0 0 0 0,1 1 0 0 0,-1-1 1 0 0,1 0-1 0 0,0 0 0 0 0,0 0 0 0 0,0 0 1 0 0,1 0-1 0 0,-1 0 0 0 0,1-1 0 0 0,0 1 1 0 0,0 0-1 0 0,3 3 0 0 0,-5-7-3 0 0,1 0-1 0 0,-1 1 1 0 0,1-1 0 0 0,-1 0-1 0 0,1 1 1 0 0,-1-1 0 0 0,1 0-1 0 0,-1 0 1 0 0,1 1 0 0 0,-1-1-1 0 0,1 0 1 0 0,-1 0-1 0 0,1 0 1 0 0,-1 0 0 0 0,1 0-1 0 0,-1 0 1 0 0,1 0 0 0 0,-1 0-1 0 0,1 0 1 0 0,0 0-1 0 0,-1 0 1 0 0,1 0 0 0 0,-1 0-1 0 0,1 0 1 0 0,-1 0 0 0 0,1 0-1 0 0,-1-1 1 0 0,1 1 0 0 0,-1 0-1 0 0,1 0 1 0 0,-1-1-1 0 0,1 1 1 0 0,-1 0 0 0 0,0-1-1 0 0,1 1 1 0 0,-1-1 0 0 0,1 1-1 0 0,18-20 47 0 0,-14 14-31 0 0,133-154 1899 0 0,-135 157-1845 0 0,0 0 0 0 0,1-1 1 0 0,-1 1-1 0 0,1 1 1 0 0,4-3-1 0 0,-1 2 41 0 0,-6 3-104 0 0,1 1 1 0 0,-1 0-1 0 0,0 0 1 0 0,1 0-1 0 0,-1 0 1 0 0,0 0 0 0 0,0 0-1 0 0,1 0 1 0 0,-1 0-1 0 0,0 0 1 0 0,0 0-1 0 0,0 1 1 0 0,1 1-1 0 0,-1-2 14 0 0,1 2-19 0 0,-1 0 0 0 0,1 0-1 0 0,-1 0 1 0 0,1 0-1 0 0,-1 0 1 0 0,0 0-1 0 0,0 1 1 0 0,0-1-1 0 0,-1 0 1 0 0,1 6-1 0 0,0 37-38 0 0,-2-27-71 0 0,0 29-456 0 0,-3 1 0 0 0,-11 54-1 0 0,12-84 425 0 0,-1 0-1 0 0,-1-1 1 0 0,-1 0-1 0 0,0 0 0 0 0,-1 0 1 0 0,-15 25-1 0 0,16-36 141 0 0,6-7 0 0 0,0 1 0 0 0,0-1 0 0 0,0 0 0 0 0,0 0 0 0 0,0 0 0 0 0,-1 1 0 0 0,1-1 0 0 0,0 0 0 0 0,0 0 0 0 0,0 0 0 0 0,0 0 0 0 0,-1 1 0 0 0,1-1 0 0 0,0 0 0 0 0,0 0 0 0 0,-1 0 0 0 0,1 0 0 0 0,0 0 0 0 0,0 0 0 0 0,0 0 0 0 0,-1 0 0 0 0,1 1 0 0 0,0-1 0 0 0,0 0 0 0 0,-1 0 0 0 0,1 0 0 0 0,0 0 0 0 0,-1 0 0 0 0,1 0 0 0 0,0 0 0 0 0,0-1 0 0 0,-1 1 0 0 0,1 0 0 0 0,0 0 0 0 0,0 0 0 0 0,0 0 0 0 0,-1 0 0 0 0,1 0 0 0 0,0 0 0 0 0,0 0 0 0 0,-1-1 0 0 0,1 1 0 0 0,0 0 0 0 0,0 0 0 0 0,0 0 0 0 0,-1-1 0 0 0,-2-7 0 0 0,3 8 0 0 0,-3-9 54 0 0,1 1-1 0 0,1 0 1 0 0,0-1 0 0 0,0 1-1 0 0,0-1 1 0 0,2-13-1 0 0,7-51 424 0 0,-8 72-473 0 0,4-24 247 0 0,1 2-1 0 0,1-1 1 0 0,1 1-1 0 0,1 0 1 0 0,1 0-1 0 0,1 1 1 0 0,1 0 0 0 0,1 1-1 0 0,1 0 1 0 0,1 1-1 0 0,19-21 1 0 0,-29 36-185 0 0,1 0 0 0 0,-1 1 0 0 0,1 0 0 0 0,0-1 0 0 0,0 2 0 0 0,1-1 0 0 0,-1 1 0 0 0,1 0 0 0 0,-1 0 0 0 0,8-3 0 0 0,-10 5-54 0 0,1 1 0 0 0,-1-1 0 0 0,1 0 0 0 0,-1 1-1 0 0,0 0 1 0 0,1-1 0 0 0,-1 1 0 0 0,1 1 0 0 0,-1-1-1 0 0,1 0 1 0 0,-1 1 0 0 0,0 0 0 0 0,1 0 0 0 0,-1 0 0 0 0,0 0-1 0 0,1 0 1 0 0,-1 1 0 0 0,0 0 0 0 0,0-1 0 0 0,3 3-1 0 0,-2-1 3 0 0,0 1 0 0 0,-1-1 0 0 0,1 0 0 0 0,0 1 0 0 0,-1 0 0 0 0,0 0 0 0 0,0 0 0 0 0,0 0 0 0 0,0 1 0 0 0,-1-1 0 0 0,1 1 0 0 0,-1-1 0 0 0,-1 1 0 0 0,1 0 0 0 0,0 0 0 0 0,-1 0 0 0 0,1 8 0 0 0,-1-4 10 0 0,-1-1 0 0 0,0 1 0 0 0,-1-1 1 0 0,0 1-1 0 0,0-1 0 0 0,0 1 0 0 0,-1-1 0 0 0,-1 1 1 0 0,-5 13-1 0 0,5-15-95 0 0,0 0 87 0 0,0 0 0 0 0,0 0 0 0 0,-1 0 0 0 0,0 0 0 0 0,-5 7 0 0 0,8-13-148 0 0,0 0-1 0 0,0 0 1 0 0,0 0 0 0 0,0 0 0 0 0,0 0-1 0 0,-1 0 1 0 0,1 0 0 0 0,0-1 0 0 0,0 1-1 0 0,0 0 1 0 0,-1-1 0 0 0,1 1-1 0 0,0 0 1 0 0,-1-1 0 0 0,1 0 0 0 0,-1 1-1 0 0,1-1 1 0 0,-1 0 0 0 0,1 0 0 0 0,0 0-1 0 0,-1 0 1 0 0,1 0 0 0 0,-1 0 0 0 0,1 0-1 0 0,-1 0 1 0 0,1-1 0 0 0,0 1 0 0 0,-1 0-1 0 0,1-1 1 0 0,0 1 0 0 0,-1-1 0 0 0,1 0-1 0 0,0 1 1 0 0,-2-3 0 0 0,-5-3-1552 0 0,5-3-47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08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5064 0 0,'0'0'16739'0'0,"-3"8"-15567"0"0,-1 1-862 0 0,1 0 1 0 0,-2 15-1 0 0,-6 14-57 0 0,7-28-410 0 0,1 0 1 0 0,0 0-1 0 0,0 0 0 0 0,1 0 0 0 0,0 1 0 0 0,0-1 0 0 0,1 18 1 0 0,1-17-1270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08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35 9672 0 0,'-20'-35'5865'0'0,"23"37"-5823"0"0,1-1 1 0 0,-1 1 0 0 0,0 0-1 0 0,0 0 1 0 0,0 0 0 0 0,0 0-1 0 0,0 1 1 0 0,0-1 0 0 0,-1 1-1 0 0,4 3 1 0 0,-6-5-15 0 0,5 4 229 0 0,-1 0 0 0 0,-1 0 0 0 0,1 1 1 0 0,-1 0-1 0 0,0 0 0 0 0,0 0 0 0 0,-1 0 0 0 0,1 0 0 0 0,-2 0 0 0 0,4 13 0 0 0,-2 5 816 0 0,1 39 0 0 0,-4-53-946 0 0,-5 213 1027 0 0,4-219-1153 0 0,0 8-79 0 0,1 1 0 0 0,0 0-1 0 0,1-1 1 0 0,0 1 0 0 0,1-1 0 0 0,1 1-1 0 0,-1-1 1 0 0,7 16 0 0 0,-3-21-1757 0 0</inkml:trace>
  <inkml:trace contextRef="#ctx0" brushRef="#br0" timeOffset="1">169 526 15808 0 0,'0'0'1431'0'0,"6"-1"-1151"0"0,4-3 222 0 0,-1 0 0 0 0,1 0 0 0 0,-1-1 0 0 0,0 0 0 0 0,0-1 0 0 0,-1 0 0 0 0,0 0 0 0 0,0-1 0 0 0,0 0-1 0 0,-1 0 1 0 0,0-1 0 0 0,0 0 0 0 0,-1 0 0 0 0,0 0 0 0 0,7-15 0 0 0,-2 5-486 0 0,-9 14-15 0 0,1 1-1 0 0,-1-1 0 0 0,0 0 0 0 0,0 0 0 0 0,0 0 0 0 0,0-1 0 0 0,-1 1 0 0 0,0 0 0 0 0,0-1 0 0 0,1-7 0 0 0,-2 12 0 0 0,0-1 0 0 0,0 0 0 0 0,0 1 0 0 0,0-1 0 0 0,0 1 0 0 0,0-1 0 0 0,0 1 0 0 0,0-1 0 0 0,-1 0 0 0 0,1 1 0 0 0,0-1 0 0 0,0 1 0 0 0,-1-1 0 0 0,1 1 0 0 0,0-1 0 0 0,-1 1 0 0 0,1-1 0 0 0,-1 1 0 0 0,1 0 0 0 0,0-1 0 0 0,-1 1 0 0 0,1-1 0 0 0,-1 1 0 0 0,1 0 0 0 0,-1 0 0 0 0,1-1 0 0 0,-1 1 0 0 0,1 0 0 0 0,-1 0 0 0 0,0-1 0 0 0,1 1 0 0 0,-1 0 0 0 0,1 0 0 0 0,-1 0 0 0 0,1 0 0 0 0,-1 0 0 0 0,0 0 0 0 0,1 0 0 0 0,-1 0 0 0 0,1 0 0 0 0,-1 0 0 0 0,0 1 0 0 0,-1-1 0 0 0,0 0 0 0 0,1 0 0 0 0,-1 1 0 0 0,1-1 0 0 0,-1 1 0 0 0,0 0 0 0 0,1-1 0 0 0,-1 1 0 0 0,1 0 0 0 0,0 0 0 0 0,-1 0 0 0 0,1 0 0 0 0,-1 0 0 0 0,0 2 0 0 0,-5 7 0 0 0,1 0 0 0 0,0 0 0 0 0,1 1 0 0 0,0 0 0 0 0,0 0 0 0 0,1 0 0 0 0,1 1 0 0 0,0 0 0 0 0,1-1 0 0 0,-2 23 0 0 0,4-27 0 0 0,1 0 0 0 0,0 1 0 0 0,0-1 0 0 0,1-1 0 0 0,0 1 0 0 0,0 0 0 0 0,0 0 0 0 0,6 10 0 0 0,-7-15-28 0 0,1-1-1 0 0,-1 1 0 0 0,0-1 1 0 0,1 0-1 0 0,-1 1 0 0 0,1-1 1 0 0,-1 0-1 0 0,1 0 1 0 0,-1 0-1 0 0,1 0 0 0 0,0 0 1 0 0,-1 0-1 0 0,1 0 0 0 0,0-1 1 0 0,0 1-1 0 0,2 0 0 0 0,-1-1-379 0 0,1 1 0 0 0,-1-1 1 0 0,1 1-1 0 0,-1-1 0 0 0,1 0 0 0 0,-1 0 0 0 0,1 0 0 0 0,3-1 0 0 0,10-3-7441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09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4144 0 0,'1'2'19314'0'0,"0"5"-18774"0"0,1 0 0 0 0,-1 1 0 0 0,-1-1 0 0 0,1 12-1 0 0,1 17 195 0 0,1-13-443 0 0,-2 0-1 0 0,-3 46 0 0 0,0-12-189 0 0,-1-7 923 0 0,3-50-577 0 0,3-6-269 0 0,17-69 238 0 0,-16 58-391 0 0,0-1 1 0 0,1 0-1 0 0,1 1 1 0 0,15-32-1 0 0,-7 26 7 0 0,31-40 0 0 0,-44 62-225 0 0,1-1 0 0 0,-1 1 0 0 0,1-1 0 0 0,-1 1 0 0 0,1 0 0 0 0,-1 0 0 0 0,1-1 1 0 0,0 1-1 0 0,0 0 0 0 0,-1 1 0 0 0,1-1 0 0 0,0 0 0 0 0,3 0 0 0 0,-3 0-433 0 0,1 1 0 0 0,-1 0 0 0 0,1 0 0 0 0,-1 0 0 0 0,1 0 0 0 0,-1 0 0 0 0,1 0 0 0 0,-1 1 1 0 0,1 0-1 0 0,2 0 0 0 0,7 4-8211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09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13 4144 0 0,'7'-12'11776'0'0,"-7"14"-11526"0"0,0-1 0 0 0,1 1 0 0 0,-1 0 1 0 0,0 0-1 0 0,0 0 0 0 0,0 0 0 0 0,0-1 1 0 0,0 1-1 0 0,-1 0 0 0 0,1 0 0 0 0,-1 2 1 0 0,-1 5 39 0 0,-17 160 1045 0 0,-10 132-820 0 0,29-199-243 0 0,3-84-130 0 0,-2-17-186 0 0,-1 0-1 0 0,0 0 0 0 0,0-1 1 0 0,0 1-1 0 0,0 0 0 0 0,1-1 1 0 0,-1 1-1 0 0,0 0 0 0 0,1-1 1 0 0,-1 1-1 0 0,1-1 0 0 0,-1 1 1 0 0,0-1-1 0 0,1 1 0 0 0,0-1 1 0 0,-1 1-1 0 0,1-1 0 0 0,-1 1 1 0 0,1-1-1 0 0,-1 1 0 0 0,1-1 1 0 0,1 1-1 0 0,6-2-1134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1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14256 0 0,'0'0'1290'0'0,"12"8"-1036"0"0,-10-7-209 0 0,-1 0 1 0 0,1 0-1 0 0,0-1 1 0 0,-1 1-1 0 0,1 0 1 0 0,-1 0-1 0 0,1-1 1 0 0,0 1 0 0 0,0-1-1 0 0,-1 0 1 0 0,1 0-1 0 0,0 1 1 0 0,2-1-1 0 0,26-3 863 0 0,-10 0-364 0 0,1 1 79 0 0,0-1 1 0 0,0-1-1 0 0,24-9 1 0 0,-24 7-390 0 0,-1 1 1 0 0,1 0 0 0 0,29-1 0 0 0,-36 5-278 0 0,-5 0-69 0 0,-1 0 0 0 0,0 1 0 0 0,0 1 0 0 0,0-1 0 0 0,0 1 0 0 0,15 4 0 0 0,-11 0-984 0 0</inkml:trace>
  <inkml:trace contextRef="#ctx0" brushRef="#br0" timeOffset="1">5 460 5528 0 0,'15'2'584'0'0,"-11"-1"-185"0"0,0 0 0 0 0,0-1 0 0 0,0 0 0 0 0,0 0 0 0 0,0 0 0 0 0,0 0 0 0 0,0-1 0 0 0,0 1 0 0 0,4-2 0 0 0,35-12 4419 0 0,20-17-2649 0 0,-42 20-1682 0 0,0 1 1 0 0,26-9-1 0 0,-45 18-562 0 0,1 0-1 0 0,-1 1 1 0 0,1-1-1 0 0,-1 1 1 0 0,1 0 0 0 0,0 0-1 0 0,-1 0 1 0 0,1 0-1 0 0,-1 0 1 0 0,1 0-1 0 0,0 1 1 0 0,2 0-1 0 0,4 4-631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10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0 143 17279 0 0,'0'0'844'0'0,"2"1"-368"0"0,2 0-429 0 0,-1 0 0 0 0,1 0-1 0 0,0 0 1 0 0,-1 0-1 0 0,1-1 1 0 0,0 0 0 0 0,0 0-1 0 0,-1 0 1 0 0,1 0 0 0 0,0-1-1 0 0,0 1 1 0 0,-1-1-1 0 0,1 0 1 0 0,7-3 0 0 0,6-3 304 0 0,31-16 0 0 0,-26 12 231 0 0,152-77 318 0 0,-150 76-1248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10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16296 0 0,'0'0'1805'0'0,"1"1"-1435"0"0,2 0-258 0 0,0 0 0 0 0,-1 1-1 0 0,1 0 1 0 0,-1 0-1 0 0,1-1 1 0 0,-1 2-1 0 0,0-1 1 0 0,0 0 0 0 0,1 0-1 0 0,-2 1 1 0 0,1-1-1 0 0,0 1 1 0 0,0-1 0 0 0,-1 1-1 0 0,0 0 1 0 0,1 0-1 0 0,-1-1 1 0 0,1 6-1 0 0,3 11 161 0 0,-1 0 1 0 0,0 1-1 0 0,0 23 0 0 0,-2 61 597 0 0,-2-86-723 0 0,0-17 222 0 0,6-16-86 0 0,-3 9-233 0 0,42-93 958 0 0,-37 83-744 0 0,2 1 0 0 0,-1-1 0 0 0,2 2 0 0 0,12-14 1 0 0,-19 23-203 0 0,1 1 0 0 0,-1 0 1 0 0,1 1-1 0 0,-1-1 1 0 0,1 1-1 0 0,0 0 0 0 0,6-3 1 0 0,-10 5-66 0 0,1 1 0 0 0,-1-1 1 0 0,0 1-1 0 0,1-1 0 0 0,-1 1 0 0 0,1-1 0 0 0,-1 1 1 0 0,1 0-1 0 0,-1 0 0 0 0,1-1 0 0 0,-1 1 1 0 0,1 0-1 0 0,-1 0 0 0 0,1 1 0 0 0,-1-1 0 0 0,1 0 1 0 0,-1 0-1 0 0,0 1 0 0 0,1-1 0 0 0,-1 1 1 0 0,1-1-1 0 0,-1 1 0 0 0,0 0 0 0 0,1 0 0 0 0,-1-1 1 0 0,0 1-1 0 0,0 0 0 0 0,0 0 0 0 0,1 0 1 0 0,-1 0-1 0 0,0 0 0 0 0,1 2 0 0 0,21 38-1275 0 0,-13-22-1558 0 0,1 0-3853 0 0,-5-9 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11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14600 0 0,'0'0'664'0'0,"3"13"256"0"0,3 44 3372 0 0,-1-7-1707 0 0,-2-10 15 0 0,8-51-2040 0 0,2-12-208 0 0,0 0 0 0 0,11-34 0 0 0,-18 39-386 0 0,2 0-1 0 0,0 0 1 0 0,1 1 0 0 0,0 0 0 0 0,1 1 0 0 0,20-24 0 0 0,-28 38-202 0 0,1 0 0 0 0,-1-1 0 0 0,1 1 0 0 0,-1 0 0 0 0,1 0 0 0 0,0 1 0 0 0,0-1 0 0 0,0 0-1 0 0,4-1 1 0 0,-3 2-432 0 0,0 0-1 0 0,0 1 0 0 0,0-1 0 0 0,0 1 0 0 0,0-1 1 0 0,-1 1-1 0 0,1 0 0 0 0,4 1 0 0 0,26-1-6041 0 0,-7-1 882 0 0,-10 8 11511 0 0,-25 7-2342 0 0,-21 27 3015 0 0,18-22-3986 0 0,-12 30 1 0 0,22-48-2307 0 0,0 1 0 0 0,1-1 1 0 0,-1 0-1 0 0,1 1 0 0 0,-1-1 1 0 0,1 0-1 0 0,0 1 0 0 0,-1-1 1 0 0,1 1-1 0 0,0-1 0 0 0,0 1 1 0 0,0-1-1 0 0,0 1 1 0 0,0-1-1 0 0,1 1 0 0 0,-1-1 1 0 0,0 0-1 0 0,1 1 0 0 0,-1-1 1 0 0,1 1-1 0 0,-1-1 0 0 0,1 0 1 0 0,0 0-1 0 0,-1 1 0 0 0,1-1 1 0 0,0 0-1 0 0,0 0 0 0 0,0 0 1 0 0,0 0-1 0 0,0 0 1 0 0,0 0-1 0 0,2 1 0 0 0,-1 0-40 0 0,1-1-1 0 0,-1 0 1 0 0,0 0-1 0 0,1 0 0 0 0,-1 0 1 0 0,1-1-1 0 0,0 1 1 0 0,-1-1-1 0 0,1 1 0 0 0,-1-1 1 0 0,1 0-1 0 0,0 0 1 0 0,-1 0-1 0 0,1 0 1 0 0,0-1-1 0 0,-1 1 0 0 0,4-2 1 0 0,2-1-347 0 0,0-1 0 0 0,0 0 0 0 0,0-1 0 0 0,-1 0 0 0 0,1 0 0 0 0,-1-1 0 0 0,-1 1 0 0 0,12-13 0 0 0,-4 3-1709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29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24 569 8752 0 0,'-2'-2'81'0'0,"-1"1"1"0"0,1-1 0 0 0,-1 0 0 0 0,1-1-1 0 0,0 1 1 0 0,-3-3 0 0 0,5 4-63 0 0,-1 0 0 0 0,1-1 0 0 0,-1 1 0 0 0,1 0 0 0 0,-1 0 0 0 0,1 0 0 0 0,0 0 0 0 0,-1-1 0 0 0,1 1 0 0 0,0 0 0 0 0,0 0 0 0 0,0-1 0 0 0,0 1 0 0 0,0 0 0 0 0,0-1 0 0 0,0 1 0 0 0,1 0 0 0 0,-1 0 0 0 0,1-2 0 0 0,5-12 1186 0 0,0 2 0 0 0,1-1 0 0 0,15-22 0 0 0,0 1 869 0 0,18-34-201 0 0,72-99-1 0 0,-85 134-1256 0 0,0 2 0 0 0,2 1 0 0 0,51-42 0 0 0,-76 71-611 0 0,0-1 62 0 0,-5 6 22 0 0,-2 5-46 0 0,-8 16 17 0 0,0 0 0 0 0,-2-1-1 0 0,-1 0 1 0 0,-28 36 0 0 0,-13 22 45 0 0,-134 241 59 0 0,186-317-140 0 0,-11 21 26 0 0,14-25-41 0 0,-1 0 0 0 0,0 1 0 0 0,1-1 0 0 0,0 0 0 0 0,-1 1 0 0 0,1-1 0 0 0,0 0 1 0 0,-1 1-1 0 0,1-1 0 0 0,0 1 0 0 0,0-1 0 0 0,0 0 0 0 0,0 1 0 0 0,1-1 0 0 0,-1 1 0 0 0,1 1 0 0 0,-1-3-5 0 0,0 1-1 0 0,1-1 0 0 0,-1 1 0 0 0,0-1 1 0 0,1 1-1 0 0,-1-1 0 0 0,1 1 0 0 0,-1-1 1 0 0,1 0-1 0 0,-1 1 0 0 0,1-1 0 0 0,-1 0 1 0 0,1 1-1 0 0,-1-1 0 0 0,1 0 0 0 0,0 0 1 0 0,-1 0-1 0 0,1 1 0 0 0,-1-1 0 0 0,1 0 1 0 0,0 0-1 0 0,-1 0 0 0 0,1 0 0 0 0,-1 0 1 0 0,1 0-1 0 0,0 0 0 0 0,-1 0 0 0 0,1 0 1 0 0,-1-1-1 0 0,1 1 0 0 0,0 0 0 0 0,-1 0 1 0 0,1 0-1 0 0,0-1 0 0 0,21-12-23 0 0,-21 13 16 0 0,74-60-241 0 0,-29 22 570 0 0,164-147 1201 0 0,-18 14-1555 0 0,-161 148 143 0 0,56-31 0 0 0,-48 31-81 0 0,-33 19-33 0 0,0 1-1 0 0,1-1 0 0 0,9-2 1 0 0,-15 5 0 0 0,1 1 1 0 0,-1-1-1 0 0,1 1 1 0 0,-1 0 0 0 0,1-1-1 0 0,-1 1 1 0 0,1 0-1 0 0,-1 0 1 0 0,1 0 0 0 0,0 0-1 0 0,-1 0 1 0 0,1 0-1 0 0,-1 1 1 0 0,1-1 0 0 0,-1 0-1 0 0,1 1 1 0 0,-1-1-1 0 0,1 1 1 0 0,-1 0 0 0 0,1 0-1 0 0,1 1 1 0 0,-2-2 2 0 0,-1 1-1 0 0,1 0 1 0 0,-1 0 0 0 0,1 0-1 0 0,-1-1 1 0 0,1 1 0 0 0,-1 0-1 0 0,1 0 1 0 0,-1 0 0 0 0,0 0-1 0 0,0 0 1 0 0,1 0 0 0 0,-1 0-1 0 0,0 0 1 0 0,0 0 0 0 0,0 0-1 0 0,0 0 1 0 0,0 0 0 0 0,-1 1-1 0 0,-4 22 0 0 0,3-17 7 0 0,-6 18 14 0 0,-1-1 0 0 0,-1 0 0 0 0,-22 38 0 0 0,4-8-19 0 0,-22 39-219 0 0,-7 16 293 0 0,46-86-31 0 0,-10 22 49 0 0,19-41-91 0 0,1 0 0 0 0,0 0 1 0 0,0 0-1 0 0,0 1 0 0 0,0-1 0 0 0,1 0 1 0 0,0 1-1 0 0,0 7 0 0 0,0-11-5 0 0,0 0 0 0 0,0 0 0 0 0,1 0 0 0 0,-1 0 0 0 0,0-1 0 0 0,1 1 0 0 0,-1 0 0 0 0,1 0 0 0 0,-1 0 0 0 0,1 0 0 0 0,-1 0 0 0 0,1 0 0 0 0,-1-1 0 0 0,1 1 0 0 0,0 0 0 0 0,0 0 0 0 0,-1-1 0 0 0,1 1 0 0 0,0 0 0 0 0,0-1 0 0 0,0 1 0 0 0,0-1 0 0 0,-1 1 0 0 0,1-1 0 0 0,0 0 0 0 0,0 1 0 0 0,0-1 0 0 0,0 0 0 0 0,0 0 0 0 0,0 1 0 0 0,0-1 0 0 0,0 0 0 0 0,0 0 0 0 0,0 0 0 0 0,0 0 0 0 0,0 0 0 0 0,2-1 0 0 0,3 0 0 0 0,-1 0 0 0 0,1 0 0 0 0,0-1 0 0 0,0 1 0 0 0,6-4 0 0 0,19-11 55 0 0,39-24 1 0 0,-36 19-20 0 0,16-12 58 0 0,77-67 1 0 0,-59 44 33 0 0,-49 41-88 0 0,99-73 256 0 0,-106 81-242 0 0,-11 7-54 0 0,-1 0 1 0 0,0 0-1 0 0,1 0 1 0 0,-1 0-1 0 0,1-1 1 0 0,-1 1-1 0 0,0 0 1 0 0,1 0-1 0 0,-1 0 1 0 0,1 0-1 0 0,-1 0 1 0 0,1 0-1 0 0,-1 0 1 0 0,1 1-1 0 0,-1-1 1 0 0,0 0-1 0 0,1 0 1 0 0,-1 0-1 0 0,1 0 1 0 0,-1 1-1 0 0,1 0 4 0 0,-1 1-1 0 0,1-1 0 0 0,-1 1 1 0 0,0-1-1 0 0,0 1 0 0 0,0-1 1 0 0,0 1-1 0 0,0 0 0 0 0,0-1 1 0 0,0 1-1 0 0,0-1 0 0 0,-1 1 1 0 0,1-1-1 0 0,-1 1 0 0 0,0 1 1 0 0,-13 35 38 0 0,-2-1 0 0 0,-2 0 0 0 0,-26 42 1 0 0,-21 42-2 0 0,54-98-36 0 0,4-10 4 0 0,1 1-1 0 0,0 0 0 0 0,1 1 1 0 0,0-1-1 0 0,1 1 1 0 0,-2 18-1 0 0,5-32-6 0 0,1 1 0 0 0,0-1 0 0 0,0 0 0 0 0,0 1 0 0 0,0-1-1 0 0,1 0 1 0 0,-1 1 0 0 0,0-1 0 0 0,0 0 0 0 0,1 1 0 0 0,-1-1 0 0 0,1 0 0 0 0,-1 0 0 0 0,1 0-1 0 0,0 1 1 0 0,0 0 0 0 0,0-2-1 0 0,-1 1 0 0 0,1-1 0 0 0,0 1 0 0 0,-1-1 0 0 0,1 1 0 0 0,0-1 0 0 0,-1 0 0 0 0,1 0 0 0 0,0 1 1 0 0,0-1-1 0 0,-1 0 0 0 0,1 0 0 0 0,0 0 0 0 0,0 0 0 0 0,-1 1 0 0 0,1-1 0 0 0,0 0 0 0 0,0-1 0 0 0,-1 1 0 0 0,1 0 0 0 0,0 0 0 0 0,0 0 0 0 0,-1 0 0 0 0,1-1 0 0 0,0 1 0 0 0,0 0 0 0 0,-1 0 0 0 0,1-1 0 0 0,0 1 0 0 0,0-1 0 0 0,58-32 74 0 0,58-42 0 0 0,-77 47-33 0 0,76-59 35 0 0,-57 37-61 0 0,286-226 107 0 0,-337 270-122 0 0,0 0 1 0 0,0 1-1 0 0,1 0 0 0 0,0 1 1 0 0,0 0-1 0 0,0 0 0 0 0,18-4 1 0 0,-26 8-1 0 0,-1 0 0 0 0,0 0 0 0 0,1 0 0 0 0,-1 0 1 0 0,0 0-1 0 0,0 0 0 0 0,1 0 0 0 0,-1 0 0 0 0,0 0 0 0 0,1 0 0 0 0,-1 0 1 0 0,0 0-1 0 0,0 0 0 0 0,1 1 0 0 0,-1-1 0 0 0,0 0 0 0 0,1 0 0 0 0,-1 0 1 0 0,0 0-1 0 0,0 1 0 0 0,0-1 0 0 0,1 0 0 0 0,-1 0 0 0 0,0 1 0 0 0,0-1 1 0 0,0 0-1 0 0,1 0 0 0 0,-1 1 0 0 0,0-1 0 0 0,0 0 0 0 0,0 0 1 0 0,0 1-1 0 0,0-1 0 0 0,0 0 0 0 0,0 1 0 0 0,0-1 0 0 0,0 0 0 0 0,0 1 1 0 0,0-1-1 0 0,0 0 0 0 0,0 0 0 0 0,0 1 0 0 0,0-1 0 0 0,0 0 0 0 0,0 1 1 0 0,0-1-1 0 0,0 1 0 0 0,-5 16 8 0 0,-4 4 21 0 0,-2-2 1 0 0,0 1-1 0 0,-1-1 1 0 0,-17 19-1 0 0,18-23-1 0 0,-42 52 74 0 0,-21 30 139 0 0,39-53-29 0 0,28-36-135 0 0,-1 1 0 0 0,1 0 0 0 0,1 0 0 0 0,0 0 0 0 0,0 1 0 0 0,-8 20 0 0 0,12-20 56 0 0,2-10-130 0 0,0 0 1 0 0,0 1 0 0 0,0-1-1 0 0,0 0 1 0 0,0 0 0 0 0,1 0-1 0 0,-1 0 1 0 0,0 0-1 0 0,0 1 1 0 0,0-1 0 0 0,0 0-1 0 0,0 0 1 0 0,0 0 0 0 0,0 0-1 0 0,1 0 1 0 0,-1 0 0 0 0,0 0-1 0 0,0 1 1 0 0,0-1-1 0 0,0 0 1 0 0,0 0 0 0 0,1 0-1 0 0,-1 0 1 0 0,0 0 0 0 0,0 0-1 0 0,0 0 1 0 0,0 0 0 0 0,1 0-1 0 0,-1 0 1 0 0,0 0-1 0 0,0 0 1 0 0,1 0 0 0 0,17-8 181 0 0,-15 7-187 0 0,53-30 97 0 0,71-52 1 0 0,47-49-178 0 0,-59 42 105 0 0,-38 31-24 0 0,61-44 0 0 0,-135 101 0 0 0,0 0 0 0 0,-1 1 0 0 0,1-1 0 0 0,0 1 0 0 0,0 0 0 0 0,4-2 0 0 0,-7 3 0 0 0,1 0 0 0 0,-1 0 0 0 0,1 0 0 0 0,-1 0 0 0 0,1 0 0 0 0,-1 0 0 0 0,1 0 0 0 0,-1 0 0 0 0,1 0 0 0 0,-1 0 0 0 0,1 0 0 0 0,-1 0 0 0 0,1 0 0 0 0,-1 0 0 0 0,1 0 0 0 0,-1 0 0 0 0,1 1 0 0 0,-1-1 0 0 0,1 0 0 0 0,-1 0 0 0 0,1 1 0 0 0,-1-1 0 0 0,0 0 0 0 0,1 1 0 0 0,-1-1 0 0 0,0 0 0 0 0,1 1 0 0 0,-1-1 0 0 0,0 0 0 0 0,1 1 0 0 0,-1-1 0 0 0,0 1 0 0 0,0-1 0 0 0,1 1 0 0 0,-1-1 0 0 0,0 1 0 0 0,0-1 0 0 0,0 1 0 0 0,0-1 0 0 0,1 1 0 0 0,-1-1 0 0 0,0 1 0 0 0,0-1 0 0 0,0 1 0 0 0,0-1 0 0 0,0 1 0 0 0,-1 0 0 0 0,1 7 0 0 0,-1-1 0 0 0,0 1 0 0 0,-1 0 0 0 0,1-1 0 0 0,-2 1 0 0 0,-4 11 0 0 0,-24 44 0 0 0,26-53 0 0 0,-17 27 31 0 0,-28 36 0 0 0,30-46 132 0 0,1 0-1 0 0,2 1 1 0 0,-19 41-1 0 0,35-68-143 0 0,1 1 1 0 0,-1-1-1 0 0,1 1 0 0 0,-1-1 0 0 0,1 1 1 0 0,0-1-1 0 0,-1 1 0 0 0,1-1 0 0 0,0 1 1 0 0,0-1-1 0 0,0 1 0 0 0,0-1 0 0 0,0 3 1 0 0,1-3-14 0 0,-1-1 0 0 0,1 1 1 0 0,-1-1-1 0 0,1 1 1 0 0,-1-1-1 0 0,1 0 0 0 0,-1 1 1 0 0,1-1-1 0 0,-1 1 0 0 0,1-1 1 0 0,0 0-1 0 0,-1 0 1 0 0,1 1-1 0 0,-1-1 0 0 0,1 0 1 0 0,0 0-1 0 0,-1 0 0 0 0,1 1 1 0 0,0-1-1 0 0,0 0 1 0 0,-1 0-1 0 0,1 0 0 0 0,0 0 1 0 0,-1 0-1 0 0,1-1 0 0 0,0 1 1 0 0,-1 0-1 0 0,1 0 1 0 0,0 0-1 0 0,-1-1 0 0 0,1 1 1 0 0,0-1-1 0 0,23-6 63 0 0,-1-2 1 0 0,0 0-1 0 0,0-2 0 0 0,22-15 1 0 0,25-11-45 0 0,-36 22-253 0 0,1 2-1 0 0,54-13 1 0 0,19 5-3179 0 0,-85 17 1099 0 0,26-7-1 0 0,-18-1-58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11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8288 0 0,'0'0'638'0'0,"3"8"1964"0"0,-1-3-834 0 0,0 0 1 0 0,0 0 0 0 0,1 10 0 0 0,2 35 2579 0 0,-3-20-3198 0 0,0-5-194 0 0,-2 27 1 0 0,-1-17 789 0 0,2-45-1686 0 0,0 0-1 0 0,1 0 0 0 0,0 0 0 0 0,1 0 1 0 0,7-17-1 0 0,4-13 56 0 0,-11 29-352 0 0,0 1 0 0 0,1-1 0 0 0,9-18-1 0 0,-10 24-104 0 0,0 1-1 0 0,-1 0 1 0 0,1 0-1 0 0,1 0 1 0 0,-1 0-1 0 0,1 0 0 0 0,-1 1 1 0 0,1-1-1 0 0,0 1 1 0 0,8-5-1 0 0,-1 3-8283 0 0</inkml:trace>
  <inkml:trace contextRef="#ctx0" brushRef="#br0" timeOffset="1">352 0 23039 0 0,'-5'5'1126'0'0,"-12"8"104"0"0,15-12-1168 0 0,-1 1-1 0 0,1-1 1 0 0,0 1-1 0 0,0 0 1 0 0,0 0-1 0 0,0 0 1 0 0,0 0-1 0 0,0 0 0 0 0,-2 4 998 0 0,11 2 352 0 0,-7-7-1357 0 0,1 0 1 0 0,-1 0 0 0 0,1 0 0 0 0,-1-1-1 0 0,1 1 1 0 0,-1 0 0 0 0,1-1 0 0 0,0 1-1 0 0,-1-1 1 0 0,1 1 0 0 0,0-1-1 0 0,0 1 1 0 0,-1-1 0 0 0,1 1 0 0 0,0-1-1 0 0,0 0 1 0 0,0 1 0 0 0,-1-1 0 0 0,1 0-1 0 0,2 1 1 0 0,12 2 185 0 0,-9-2-71 0 0,0 1-1 0 0,0-1 0 0 0,-1 1 0 0 0,1 0 0 0 0,-1 0 0 0 0,6 3 0 0 0,-9-4-143 0 0,-1 0 0 0 0,0 0 0 0 0,0 0 0 0 0,0 0 1 0 0,0 0-1 0 0,0 1 0 0 0,0-1 0 0 0,0 0 0 0 0,0 0 0 0 0,0 1 0 0 0,0-1 0 0 0,0 1 0 0 0,-1-1 0 0 0,1 0 0 0 0,-1 1 0 0 0,1-1 0 0 0,-1 1 0 0 0,0-1 0 0 0,1 1 0 0 0,-1 0 1 0 0,0-1-1 0 0,0 1 0 0 0,0-1 0 0 0,0 1 0 0 0,0-1 0 0 0,-1 1 0 0 0,1-1 0 0 0,-1 3 0 0 0,0 1-25 0 0,-1 1 0 0 0,1 0 0 0 0,-1-1 0 0 0,-1 0 0 0 0,1 1 0 0 0,-1-1 0 0 0,0 0 0 0 0,-6 9 0 0 0,2-6 0 0 0,-1 0 0 0 0,0-1 0 0 0,-16 13 0 0 0,16-14-42 0 0,-2 2-426 0 0,0-1 0 0 0,0 1 0 0 0,-1-1 1 0 0,0-1-1 0 0,-1 0 0 0 0,-23 8 0 0 0,21-11-1071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17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50 132 14512 0 0,'-1'2'662'0'0,"-5"4"-203"0"0,-1-1-1 0 0,0 1 0 0 0,1-1 1 0 0,-17 9 3620 0 0,36-19-1477 0 0,-3 0-2336 0 0,20-6 218 0 0,-20 7-372 0 0,1 0 0 0 0,-1 1 0 0 0,1 0-1 0 0,0 1 1 0 0,0 0 0 0 0,12-1 0 0 0,0 2 162 0 0,-1-1-1 0 0,43-10 1 0 0,-6 0 34 0 0,21-3-5 0 0,-34 6 94 0 0,87-7-1 0 0,-60 14 22 0 0,218 3 1076 0 0,-3 13-334 0 0,-3 0-549 0 0,1-17-5 0 0,-213-2-289 0 0,-1-3 0 0 0,90-21 0 0 0,-45 1-237 0 0,-110 26-80 0 0,-4 1 0 0 0,-1 0 0 0 0,1 1 0 0 0,-1-1 0 0 0,0 1 0 0 0,1-1 0 0 0,-1 1 0 0 0,1 0 0 0 0,3 0 0 0 0,13 0 0 0 0,-3 0 0 0 0,-11 0 0 0 0,2-1 0 0 0,7-4 0 0 0,-8 4 0 0 0,-1 1 0 0 0,0-2-21 0 0,-4 2-89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18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15 11976 0 0,'-115'-9'1654'0'0,"94"6"-1048"0"0,3 1 3641 0 0,-34 1 0 0 0,60 14-3242 0 0,-3-9-853 0 0,-1-1 0 0 0,1 0-1 0 0,-1 0 1 0 0,1 0 0 0 0,0 0 0 0 0,0-1-1 0 0,0 0 1 0 0,1 0 0 0 0,7 2-1 0 0,6 0 546 0 0,27 2 0 0 0,-12-2 99 0 0,-24-3-721 0 0,50 8 431 0 0,84 2-1 0 0,-54-10-47 0 0,194-6 450 0 0,75-4-156 0 0,-244 7-518 0 0,382 22 697 0 0,-402-13-687 0 0,32 4-427 0 0,-10-6 76 0 0,-47-3 109 0 0,-22-4-2 0 0,-38 1 0 0 0,0 0 0 0 0,0 1 0 0 0,0 0 0 0 0,15 2 0 0 0,-25-2 0 0 0,1 0 1 0 0,-1 0-1 0 0,1 0 0 0 0,0 0 1 0 0,-1 1-1 0 0,1-1 0 0 0,-1-1 1 0 0,1 1-1 0 0,0 0 0 0 0,-1 0 1 0 0,1 0-1 0 0,-1 0 0 0 0,1 0 1 0 0,-1 0-1 0 0,1-1 1 0 0,0 1-1 0 0,0-1 0 0 0,1 0-9 0 0,0 1 0 0 0,0-1 0 0 0,0 0 0 0 0,0 1 0 0 0,0-1 0 0 0,0 1 0 0 0,0-1 0 0 0,0 1 0 0 0,0 0 0 0 0,0 0-1 0 0,3 0 1 0 0,-4 0-521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24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76 9528 0 0,'0'0'6951'0'0,"2"-1"-6301"0"0,29-9 625 0 0,0 1 1 0 0,0 2-1 0 0,47-5 1 0 0,100-1 278 0 0,-165 12-1460 0 0,436-19 2237 0 0,-415 19-2158 0 0,116 0 467 0 0,92 22 12 0 0,-210-17-735 0 0,269 18 1522 0 0,-109-29-279 0 0,-176 6-1005 0 0,28 4 0 0 0,2 0 10 0 0,-8-1-1105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50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95 2760 0 0,'-8'0'248'0'0,"-2"1"-21"0"0,1-1 0 0 0,-1-1 0 0 0,0 0 0 0 0,1 0 1 0 0,-1-1-1 0 0,1 0 0 0 0,-1-1 0 0 0,1 0 0 0 0,0 0 0 0 0,-12-7 1 0 0,9 3 582 0 0,-2 1 1 0 0,1 0-1 0 0,-1 1 1 0 0,-20-5 0 0 0,21 7-682 0 0,-2-2 5053 0 0,18 3-2832 0 0,12-1-1836 0 0,328-17 3627 0 0,-246 17-3508 0 0,214 11 635 0 0,-156-1-651 0 0,294 11 354 0 0,-218-11 50 0 0,91 6 132 0 0,-257-9-904 0 0,57 3 409 0 0,-95-7-319 0 0,-1-1 0 0 0,41-7 0 0 0,26-6 389 0 0,-76 12-642 0 0,-1 1 0 0 0,1 1 0 0 0,18 3 0 0 0,-33-3-83 0 0,0 0 0 0 0,1 0 0 0 0,-1 0 0 0 0,0 1 1 0 0,0-1-1 0 0,0 1 0 0 0,0 0 0 0 0,0 0 0 0 0,0-1 0 0 0,3 4 0 0 0,3 0 34 0 0,-4-3 4 0 0,-3-1-51 0 0,0 1 0 0 0,0-1 0 0 0,0 1 1 0 0,0-1-1 0 0,0 1 0 0 0,0-1 0 0 0,0 1 0 0 0,0-1 0 0 0,0 1 0 0 0,0 0 0 0 0,0 0 0 0 0,-1-1 0 0 0,1 1 0 0 0,1 1 0 0 0,-1-1 63 0 0,-21-9-380 0 0,-3-7-2403 0 0,12 8 1699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2:56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7224 0 0,'0'0'7912'0'0,"5"-7"-6354"0"0,-1 3-1234 0 0,-1 1-1 0 0,1 0 1 0 0,1-1 0 0 0,-1 2-1 0 0,0-1 1 0 0,1 0-1 0 0,-1 1 1 0 0,1 0-1 0 0,8-3 1 0 0,8 0 308 0 0,1 2 0 0 0,-1 0 0 0 0,1 1 1 0 0,25 0-1 0 0,-16 1-252 0 0,242-5 1959 0 0,-138 4-1679 0 0,101 1-96 0 0,-111 2-201 0 0,431-2 1194 0 0,-487 1-1432 0 0,60 0 230 0 0,-30 1 214 0 0,42 4 42 0 0,31 15 3 0 0,-161-19-595 0 0,-6 0 6 0 0,0-1 1 0 0,0 1-1 0 0,0-1 0 0 0,0 0 0 0 0,0 0 0 0 0,0-1 0 0 0,0 1 1 0 0,7-3-1 0 0,-11 3-21 0 0,-1 0-1 0 0,0 0 1 0 0,1 0 0 0 0,-1 0 0 0 0,1 0 0 0 0,-1-1-1 0 0,0 1 1 0 0,1 0 0 0 0,-1 0 0 0 0,1-1 0 0 0,-1 1-1 0 0,0 0 1 0 0,1 0 0 0 0,-1-1 0 0 0,0 1 0 0 0,1 0-1 0 0,-1-1 1 0 0,0 1 0 0 0,0 0 0 0 0,1-1 0 0 0,-1 1 0 0 0,0-1-1 0 0,0 1 1 0 0,0 0 0 0 0,0-1 0 0 0,1 1 0 0 0,-1-1-1 0 0,0 0-8 0 0,0 0-72 0 0,0 1 8 0 0,1 0 0 0 0,-1 0 1 0 0,0 0-1 0 0,0-1 0 0 0,0 1 1 0 0,0 0-1 0 0,1 0 1 0 0,-1 0-1 0 0,0 0 0 0 0,0-1 1 0 0,0 1-1 0 0,0 0 0 0 0,0 0 1 0 0,0 0-1 0 0,1-1 0 0 0,-1 1 1 0 0,0 0-1 0 0,0 0 0 0 0,0-1 1 0 0,0 1-1 0 0,0 0 0 0 0,0 0 1 0 0,0 0-1 0 0,0-1 0 0 0,0 1 1 0 0,0 0-1 0 0,0 0 1 0 0,0-1-1 0 0,0 1 0 0 0,0 0 1 0 0,-1 0-1 0 0,1 0 0 0 0,0-1 1 0 0,0 1-1 0 0,0 0 0 0 0,0 0 1 0 0,0 0-1 0 0,0-1 0 0 0,0 1 1 0 0,-1 0-1 0 0,1 0 0 0 0,0 0 1 0 0,0 0-1 0 0,0-1 0 0 0,0 1 1 0 0,-1 0-1 0 0,-14-8-1637 0 0,2-2-20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3:34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12 104 16903 0 0,'-2'-2'240'0'0,"1"1"0"0"0,0 0 0 0 0,0-1 0 0 0,0 1 0 0 0,0-1 0 0 0,1 0 0 0 0,-1 1 0 0 0,0-1 0 0 0,1 0 0 0 0,-1 1 0 0 0,1-1-1 0 0,-1 0 1 0 0,1 0 0 0 0,0 1 0 0 0,-1-1 0 0 0,1 0 0 0 0,0 0 0 0 0,0 1 0 0 0,1-1 0 0 0,-1 0 0 0 0,0 0 0 0 0,1 0 0 0 0,-1 1-1 0 0,1-1 1 0 0,-1 0 0 0 0,1 1 0 0 0,1-3 0 0 0,1-3 154 0 0,0 0 0 0 0,1 0 0 0 0,0 0 0 0 0,9-12 0 0 0,-13 18-360 0 0,1 1-1 0 0,-1-1 0 0 0,0 1 1 0 0,1-1-1 0 0,-1 1 1 0 0,1-1-1 0 0,-1 1 0 0 0,1 0 1 0 0,-1-1-1 0 0,0 1 0 0 0,1 0 1 0 0,-1-1-1 0 0,1 1 1 0 0,0 0-1 0 0,-1-1 0 0 0,1 1 1 0 0,-1 0-1 0 0,1 0 0 0 0,-1 0 1 0 0,1-1-1 0 0,0 1 1 0 0,-1 0-1 0 0,1 0 0 0 0,-1 0 1 0 0,1 0-1 0 0,0 0 0 0 0,-1 0 1 0 0,1 0-1 0 0,-1 0 1 0 0,1 1-1 0 0,0-1 0 0 0,-1 0 1 0 0,2 0-1 0 0,-1 2-16 0 0,1-1 1 0 0,-1 0-1 0 0,1 1 0 0 0,-1-1 1 0 0,1 1-1 0 0,-1 0 0 0 0,0-1 1 0 0,0 1-1 0 0,0 0 0 0 0,1 2 1 0 0,0 0-14 0 0,0 0 1 0 0,-1 1 0 0 0,1-1 0 0 0,-1 1 0 0 0,0-1 0 0 0,0 1 0 0 0,0 6 0 0 0,-2 36 40 0 0,0-20-55 0 0,-7 66 35 0 0,2-37 25 0 0,-8 62 82 0 0,-3 84 53 0 0,17-198-189 0 0,2 11-148 0 0,-1-14-652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3:35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40 262 11056 0 0,'-21'2'1228'0'0,"17"-2"-1071"0"0,-3 2 5235 0 0,7-1-5343 0 0,0-1 0 0 0,0 0-1 0 0,-1 0 1 0 0,1 0-1 0 0,0 0 1 0 0,0 0 0 0 0,0 0-1 0 0,0 0 1 0 0,0 0 0 0 0,-1 1-1 0 0,1-1 1 0 0,0 0-1 0 0,0 0 1 0 0,0 0 0 0 0,0 0-1 0 0,-1 0 1 0 0,1 0-1 0 0,0 0 1 0 0,0 0 0 0 0,0 0-1 0 0,0 0 1 0 0,-1 0 0 0 0,1 0-1 0 0,0 0 1 0 0,0 0-1 0 0,0 0 1 0 0,0 0 0 0 0,0 0-1 0 0,-1 0 1 0 0,1-1-1 0 0,0 1 1 0 0,0 0 0 0 0,0 0-1 0 0,0 0 1 0 0,0 0 0 0 0,-1 0-1 0 0,1 0 1 0 0,0 0-1 0 0,0 0 1 0 0,0-1 0 0 0,0 1-1 0 0,0 0 1 0 0,0 0-1 0 0,0 0 1 0 0,0 0 0 0 0,-1 0-1 0 0,1-1 1 0 0,0 1-1 0 0,0 0 1 0 0,0 0 0 0 0,0-1 436 0 0,3-12 940 0 0,0 9-1118 0 0,1-1 0 0 0,-1 1-1 0 0,1 0 1 0 0,-1 0 0 0 0,7-4-1 0 0,8-10 294 0 0,-1 0-159 0 0,8-9 46 0 0,33-48 674 0 0,-29 39-718 0 0,-24 30-334 0 0,0 0 1 0 0,1 1-1 0 0,-1-1 0 0 0,1 1 0 0 0,7-5 0 0 0,-11 9-91 0 0,-1 0 0 0 0,0 0 0 0 0,1 0 0 0 0,-1 0 0 0 0,1 0 0 0 0,-1 1 0 0 0,1-1 0 0 0,-1 0 0 0 0,1 1 0 0 0,-1 0 0 0 0,1-1 0 0 0,0 1 0 0 0,-1 0 0 0 0,1 0 0 0 0,0-1 0 0 0,-1 1 0 0 0,1 0 0 0 0,-1 1 0 0 0,1-1-1 0 0,0 0 1 0 0,-1 0 0 0 0,1 1 0 0 0,0-1 0 0 0,-1 1 0 0 0,1 0 0 0 0,-1-1 0 0 0,1 1 0 0 0,-1 0 0 0 0,0 0 0 0 0,3 1 0 0 0,3 7-44 0 0,1-1 0 0 0,-1 1 0 0 0,-1 0 0 0 0,1 1 0 0 0,5 13 0 0 0,-7-13-10 0 0,0-1 0 0 0,1 1 0 0 0,1-1 0 0 0,-1 0 0 0 0,1-1 0 0 0,9 9 0 0 0,23 13-2561 0 0,-25-20 1258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3:49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22 2760 0 0,'0'0'125'0'0,"-1"0"-3"0"0,0 0-117 0 0,0 0 1 0 0,0 0-1 0 0,0 0 0 0 0,0 0 1 0 0,0 0-1 0 0,1 0 1 0 0,-1 0-1 0 0,0-1 1 0 0,0 1-1 0 0,0 0 1 0 0,0-1-1 0 0,0 1 1 0 0,0-1-1 0 0,1 1 1 0 0,-1-1-1 0 0,0 1 1 0 0,0-1-1 0 0,1 1 1 0 0,-1-1-1 0 0,-1-1 1 0 0,-3-2 37 0 0,1 2 174 0 0,0 1 0 0 0,-1-1 0 0 0,1 1 0 0 0,-1 0 0 0 0,1 0 0 0 0,-1 1 0 0 0,1 0 0 0 0,-1-1 0 0 0,-4 2 0 0 0,7-1-137 0 0,-6-1 829 0 0,6 1-732 0 0,0 0-1 0 0,0-1 0 0 0,0 1 0 0 0,0 0 0 0 0,0 0 1 0 0,0 0-1 0 0,0 1 0 0 0,0-1 0 0 0,0 0 0 0 0,0 1 1 0 0,0-1-1 0 0,1 1 0 0 0,-1 0 0 0 0,0 0 1 0 0,-3 1-1 0 0,3-1 305 0 0,0 0 1 0 0,-1 0 0 0 0,1 0 0 0 0,-1-1 0 0 0,1 1-1 0 0,-1-1 1 0 0,0 1 0 0 0,-4-1 0 0 0,6 0 7 0 0,-16 0 2381 0 0,-2 2 3810 0 0,25 2-6532 0 0,1-2-1 0 0,0 1 0 0 0,0-1 0 0 0,0 0 1 0 0,0 0-1 0 0,8 0 0 0 0,47 2 344 0 0,-34-3-301 0 0,271 2 1165 0 0,-72-3-806 0 0,257 25 1083 0 0,-450-21-1454 0 0,34 10-1 0 0,-43-8-21 0 0,1-1 0 0 0,-1-1 0 0 0,29 0 0 0 0,-29-3 91 0 0,-15 0-175 0 0,0-1 1 0 0,18-1-1 0 0,-15-1-28 0 0,13-2 109 0 0,-23 3-116 0 0,1 1-20 0 0,-1-1 0 0 0,1-1 0 0 0,0 1 0 0 0,-1 0 0 0 0,6-5 0 0 0,-8 6-15 0 0,0-1 1 0 0,-1 0 0 0 0,1 0 0 0 0,0 1-1 0 0,-1-1 1 0 0,1 0 0 0 0,-1 0 0 0 0,1 0-1 0 0,-1 0 1 0 0,0 0 0 0 0,1 0 0 0 0,-1 0-1 0 0,0-1 1 0 0,1-4-3996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5:34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2760 0 0,'-8'11'16635'0'0,"15"-11"-16348"0"0,-1 2 0 0 0,0-1-1 0 0,1 1 1 0 0,-1 0 0 0 0,0 0-1 0 0,0 0 1 0 0,0 1-1 0 0,9 5 1 0 0,-8-3 68 0 0,1-1 1 0 0,0-1-1 0 0,0 0 0 0 0,14 4 0 0 0,5-1-179 0 0,-18-3 10 0 0,0-1 0 0 0,0 0 0 0 0,19 0 0 0 0,262-28 1775 0 0,-254 22-1159 0 0,51-9-751 0 0,40-5 49 0 0,-99 16-2 0 0,1 0 0 0 0,41 5 0 0 0,187 2 578 0 0,-83-6-139 0 0,57 1-144 0 0,-97-1-259 0 0,-6 5 44 0 0,62 13 182 0 0,-161-14-289 0 0,141 20 119 0 0,10 2-62 0 0,-127-18 23 0 0,67 19 0 0 0,-69-13 400 0 0,14 2-689 0 0,-4 0 334 0 0,92 12-1 0 0,-125-26-161 0 0,53-2 0 0 0,-59-1 36 0 0,28-7 0 0 0,-26 3-36 0 0,1 0 66 0 0,0 0 1 0 0,1 2-1 0 0,37-2 0 0 0,-54 6-93 0 0,2 0 55 0 0,1 0 0 0 0,0 1 0 0 0,23 4 0 0 0,-26-3-48 0 0,-1 0 1 0 0,1 0-1 0 0,0-1 1 0 0,0 0-1 0 0,0-1 1 0 0,0 0-1 0 0,0-1 1 0 0,0 0-1 0 0,0 0 1 0 0,0 0-1 0 0,0-1 1 0 0,0-1-1 0 0,0 0 1 0 0,13-6-1 0 0,22-23-14 0 0,-43 31-75 0 0,-1 1 0 0 0,1 0-1 0 0,-1-1 1 0 0,0 1 0 0 0,1-1 0 0 0,-1 1-1 0 0,0-1 1 0 0,0 1 0 0 0,1 0 0 0 0,-1-1 0 0 0,0 1-1 0 0,0-1 1 0 0,0 1 0 0 0,1-1 0 0 0,-1 1 0 0 0,0-1-1 0 0,0 0 1 0 0,0 1 0 0 0,0-1 0 0 0,0 1-1 0 0,0-1 1 0 0,0 1 0 0 0,0-1 0 0 0,0 1 0 0 0,0-1-1 0 0,-1 1 1 0 0,1-1 0 0 0,0 0 0 0 0,-3-4-1136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29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96 124 7832 0 0,'2'-9'365'0'0,"1"-1"0"0"0,-1 1 0 0 0,1-16 0 0 0,3-15 4055 0 0,1 17-1484 0 0,-5 15 2823 0 0,-55 177-3957 0 0,35-106-1751 0 0,-20 124 0 0 0,36-171-97 0 0,-8 59-538 0 0,10-26-3124 0 0,3-34-3649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5:43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2304 0 0,'0'0'10894'0'0,"-12"14"-7586"0"0,11-14-3085 0 0,1 1-1 0 0,0-1 1 0 0,-1 1-1 0 0,1-1 0 0 0,0 1 1 0 0,-1-1-1 0 0,1 1 1 0 0,0-1-1 0 0,0 1 1 0 0,-1-1-1 0 0,1 1 1 0 0,0 0-1 0 0,0-1 1 0 0,0 1-1 0 0,0-1 1 0 0,0 1-1 0 0,0 0 0 0 0,0-1 1 0 0,0 1-1 0 0,0 0 1 0 0,0-1-1 0 0,0 1 1 0 0,0-1-1 0 0,1 1 1 0 0,-1-1-1 0 0,0 1 1 0 0,0 0-1 0 0,1-1 1 0 0,-1 1-1 0 0,2 0-99 0 0,-1 1-1 0 0,1-1 1 0 0,-1 0 0 0 0,1 0-1 0 0,0 0 1 0 0,0-1-1 0 0,0 1 1 0 0,2 0 0 0 0,1 2 8 0 0,2-1-17 0 0,0-1-1 0 0,0 0 0 0 0,-1 0 0 0 0,1 0 1 0 0,0-1-1 0 0,0 1 0 0 0,8-2 1 0 0,2 0 43 0 0,-4 0-57 0 0,9 2-8 0 0,5 3 214 0 0,0-1 0 0 0,35-1 0 0 0,10 1 200 0 0,63 23-356 0 0,-53-9-60 0 0,-23-8 204 0 0,-37-7-69 0 0,1 2-1 0 0,30 8 1 0 0,-31-6-92 0 0,0-1-1 0 0,0 0 1 0 0,35 1-1 0 0,68-4-49 0 0,-74-3 40 0 0,79-6 210 0 0,30-8-30 0 0,-33 2 18 0 0,-43 5-213 0 0,4-2 86 0 0,-16 2-92 0 0,129 2 0 0 0,-182 6-101 0 0,17 1 63 0 0,40 8 1 0 0,-38-4 73 0 0,119 5 603 0 0,-108-16-533 0 0,32 6 385 0 0,-81 0-295 0 0,5-1-1721 0 0,-16 2-2256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6:25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28 5352 0 0,'0'0'15'0'0,"-1"-1"1"0"0,0 1 0 0 0,0 0-1 0 0,1 0 1 0 0,-1-1 0 0 0,0 1-1 0 0,1-1 1 0 0,-1 1 0 0 0,1 0-1 0 0,-1-1 1 0 0,0 1 0 0 0,1-1-1 0 0,-1 1 1 0 0,1-1 0 0 0,-1 0-1 0 0,1 1 1 0 0,-1-2 0 0 0,-5-4 5168 0 0,0-6 256 0 0,-16 16-424 0 0,13-2-3891 0 0,-2 1 1435 0 0,10-3-2117 0 0,-3 0-276 0 0,4 0 206 0 0,14 23 1300 0 0,-8-18-1528 0 0,1 0 0 0 0,-1 0 1 0 0,1-1-1 0 0,0 0 0 0 0,1-1 0 0 0,-1 0 0 0 0,1 0 0 0 0,-1 0 0 0 0,1-1 1 0 0,0 0-1 0 0,11 1 0 0 0,7 3 78 0 0,-1-2-88 0 0,0-1 0 0 0,1-1-1 0 0,48-3 1 0 0,-25 0 25 0 0,332-2 944 0 0,-201 6-768 0 0,-176-3-361 0 0,11 1 179 0 0,0-2 1 0 0,0 0 0 0 0,0 0-1 0 0,28-7 1 0 0,-38 7-182 0 0,-3 0-31 0 0,1 1-1 0 0,-1-1 1 0 0,0 0-1 0 0,1 0 1 0 0,-1 0-1 0 0,1 0 1 0 0,-1 0-1 0 0,0 0 1 0 0,4-4-1 0 0,-5 4 137 0 0,1 0-1 0 0,-1-1 1 0 0,0 0 0 0 0,0 1 0 0 0,0-1-1 0 0,-1 1 1 0 0,1-1 0 0 0,0 0-1 0 0,-1 1 1 0 0,1-1 0 0 0,-1 0-1 0 0,1 0 1 0 0,-1 0 0 0 0,0 0-1 0 0,0 1 1 0 0,0-4 0 0 0,0-10-3506 0 0,0 2-5029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7:41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18 2760 0 0,'0'0'207'0'0,"-9"-17"12882"0"0,12 18-12761 0 0,0 0 0 0 0,-1 0 1 0 0,1 0-1 0 0,-1 0 1 0 0,5 4-1 0 0,-7-5-307 0 0,11 5 785 0 0,-1 0 0 0 0,19 7 0 0 0,-20-9-648 0 0,-2-1 42 0 0,1-1-1 0 0,-1 1 0 0 0,1-1 1 0 0,-1 0-1 0 0,1-1 1 0 0,9 0-1 0 0,12 0 221 0 0,166 5 490 0 0,-7 0-140 0 0,-154-2-746 0 0,236 6 696 0 0,-115-15 518 0 0,57-19-1028 0 0,3 3 35 0 0,-166 19-191 0 0,275-5 570 0 0,-298 8-518 0 0,71 8 659 0 0,-15 0-836 0 0,-38-7 133 0 0,247 7 592 0 0,-175-2-334 0 0,-51-2-207 0 0,337 7 890 0 0,-60 13-783 0 0,-230-11-171 0 0,-28-1-49 0 0,-79-11-161 0 0,-1-1 0 0 0,0 0 0 0 0,0 0-1 0 0,0 0 1 0 0,0 0 0 0 0,8-2 0 0 0,-8 1-595 0 0,-1 1 0 0 0,0-1-1 0 0,0 0 1 0 0,-1-1 0 0 0,6-2 0 0 0,-3 2-595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7:47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9 1840 0 0,'-12'12'311'0'0,"10"-11"-29"0"0,1 0 1 0 0,0 0 0 0 0,-17 6 14293 0 0,22-2-13544 0 0,1-1-663 0 0,0 0-1 0 0,1-1 0 0 0,-1 0 1 0 0,1 0-1 0 0,-1 0 0 0 0,1-1 1 0 0,0 0-1 0 0,10 3 0 0 0,11 3 371 0 0,-19-6-611 0 0,0 0 1 0 0,0-1 0 0 0,0 0-1 0 0,0-1 1 0 0,0 0-1 0 0,0 0 1 0 0,14-3 0 0 0,-2 1-20 0 0,156-3 461 0 0,-19 0-148 0 0,-17-7-251 0 0,-115 10-30 0 0,145-9 406 0 0,40 7 104 0 0,44 0-546 0 0,-212 4 488 0 0,37-4-129 0 0,-50 3-318 0 0,-14 0-96 0 0,25 2-1 0 0,27 2 94 0 0,-57-3-94 0 0,-9 0-85 0 0,0 0-1 0 0,0 0 1 0 0,0 0-1 0 0,0 0 1 0 0,0 0-1 0 0,0 0 1 0 0,0 0-1 0 0,0 0 1 0 0,0-1-1 0 0,0 1 1 0 0,0 0-1 0 0,-1-1 1 0 0,1 1-1 0 0,0-1 0 0 0,0 1 1 0 0,0-1-1 0 0,1 0 1 0 0,-1-1-348 0 0,0 1 0 0 0,-1-1 0 0 0,1 1 1 0 0,0-1-1 0 0,-1 1 0 0 0,1-1 0 0 0,-1 1 0 0 0,1-1 0 0 0,0-1 1 0 0,-1-3-1143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8:34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51 222 10136 0 0,'-15'-2'1078'0'0,"13"1"-973"0"0,0 0 0 0 0,0 0-1 0 0,-1 0 1 0 0,1 0 0 0 0,0 0-1 0 0,0-1 1 0 0,-3-2 0 0 0,-10-13 6385 0 0,15 16-6418 0 0,0 1-1 0 0,0-1 1 0 0,0 1 0 0 0,0 0-1 0 0,0-1 1 0 0,0 1 0 0 0,1 0-1 0 0,-1-1 1 0 0,0 1 0 0 0,0 0-1 0 0,0-1 1 0 0,0 1 0 0 0,1 0-1 0 0,-1-1 1 0 0,0 1 0 0 0,0 0-1 0 0,1 0 1 0 0,-1-1 0 0 0,0 1-1 0 0,1 0 1 0 0,-1 0 0 0 0,0 0-1 0 0,0-1 1 0 0,1 1 0 0 0,-1 0-1 0 0,1 0 1 0 0,10-5 626 0 0,-3 4-294 0 0,0 1-1 0 0,0 0 0 0 0,0 0 0 0 0,0 1 0 0 0,0 0 0 0 0,0 0 1 0 0,11 4-1 0 0,-9-2-170 0 0,1 0 0 0 0,0-2 1 0 0,15 2-1 0 0,193-13 1147 0 0,-187 9-1326 0 0,-19 1 75 0 0,0-1 1 0 0,0 0-1 0 0,0-1 1 0 0,14-3-1 0 0,-26 5-130 0 0,-1 0-1 0 0,1 0 1 0 0,0-1-1 0 0,-1 1 0 0 0,1 0 1 0 0,-1 0-1 0 0,1-1 1 0 0,0 1-1 0 0,-1 0 1 0 0,1-1-1 0 0,-1 1 1 0 0,1 0-1 0 0,-1-1 0 0 0,1 1 1 0 0,-1-1-1 0 0,1 1 1 0 0,-1-1-1 0 0,0 1 1 0 0,1-1-1 0 0,-1 1 1 0 0,0-1-1 0 0,1 1 0 0 0,-1-1 1 0 0,0 1-1 0 0,0-1 1 0 0,0 0-1 0 0,1 1 1 0 0,-1-2-1 0 0,0 1 13 0 0,0 0 1 0 0,-1 0-1 0 0,1-1 0 0 0,0 1 0 0 0,-1 0 1 0 0,1 0-1 0 0,-1 0 0 0 0,1-1 0 0 0,-1 1 0 0 0,1 0 1 0 0,-1 0-1 0 0,0 0 0 0 0,-1-1 0 0 0,-1-2 32 0 0,-1 0 0 0 0,0 0-1 0 0,0 0 1 0 0,0 1 0 0 0,-9-6-1 0 0,10 8-30 0 0,-30-18 153 0 0,-46-33-1 0 0,48 24-89 0 0,28 23-75 0 0,3 4 0 0 0,0 1 0 0 0,0 0 0 0 0,0-1 0 0 0,0 1 0 0 0,0 0 0 0 0,0 0 0 0 0,0-1 0 0 0,0 1 0 0 0,0 0 0 0 0,1-1 0 0 0,-1 1 0 0 0,0 0 0 0 0,0 0 0 0 0,0-1 0 0 0,0 1 0 0 0,1 0 0 0 0,-1 0 0 0 0,0-1 0 0 0,0 1 0 0 0,1 0 0 0 0,-1 0 0 0 0,0 0 0 0 0,0-1 0 0 0,1 1 0 0 0,-1 0 0 0 0,0 0 0 0 0,0 0 0 0 0,1 0 0 0 0,-1 0 0 0 0,0 0 0 0 0,1-1 0 0 0,-1 1 0 0 0,0 0 0 0 0,1 0 0 0 0,-1 0 0 0 0,0 0 0 0 0,1 0 0 0 0,-1 0 0 0 0,11-1 0 0 0,0 0 0 0 0,0 0 0 0 0,-1 1 1 0 0,20 2-1 0 0,4-1-13 0 0,19 0 166 0 0,-1 3 1 0 0,56 10-1 0 0,-104-14-125 0 0,0 1 0 0 0,0 0-1 0 0,0 0 1 0 0,0 1 0 0 0,0-1-1 0 0,0 1 1 0 0,-1 0 0 0 0,1 0-1 0 0,0 0 1 0 0,-1 1 0 0 0,5 3 0 0 0,-7-5-8 0 0,0 1 0 0 0,1-1 1 0 0,-1 1-1 0 0,0-1 1 0 0,0 1-1 0 0,0 0 1 0 0,0-1-1 0 0,0 1 1 0 0,-1 0-1 0 0,1 0 0 0 0,0 0 1 0 0,-1 0-1 0 0,0-1 1 0 0,1 1-1 0 0,-1 0 1 0 0,0 0-1 0 0,0 0 1 0 0,0 0-1 0 0,0 0 0 0 0,0 0 1 0 0,0 0-1 0 0,-1 0 1 0 0,1 0-1 0 0,-1 0 1 0 0,0 2-1 0 0,-7 14 15 0 0,0-1 1 0 0,-1-1-1 0 0,-16 23 0 0 0,18-30-16 0 0,-11 17 209 0 0,-28 29 0 0 0,-15 20-2509 0 0,52-60 186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8:35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82 126 6912 0 0,'-29'10'677'0'0,"-3"2"2210"0"0,11-2 7338 0 0,32-9-9320 0 0,12-4-1001 0 0,25-4 1180 0 0,82-2 1 0 0,-54 5-5 0 0,193-6-264 0 0,-261 10-812 0 0,16 0 13 0 0,0 0 0 0 0,-1 2-1 0 0,37 6 1805 0 0,-83-20-1656 0 0,-185-88-165 0 0,200 96 0 0 0,0 0 0 0 0,1 0 0 0 0,-10-7 0 0 0,77 31 0 0 0,-26-7 325 0 0,49 11-1 0 0,-50-16 44 0 0,55 22-1 0 0,-85-29-347 0 0,-1 0-1 0 0,0 0 1 0 0,1 0-1 0 0,-1 1 1 0 0,0-1-1 0 0,0 0 0 0 0,0 1 1 0 0,0-1-1 0 0,0 1 1 0 0,0 0-1 0 0,-1 0 1 0 0,1 0-1 0 0,-1 0 1 0 0,1 0-1 0 0,-1 0 1 0 0,1 0-1 0 0,-1 0 1 0 0,0 0-1 0 0,0 1 1 0 0,0-1-1 0 0,-1 1 1 0 0,1-1-1 0 0,0 0 1 0 0,-1 1-1 0 0,0-1 1 0 0,1 1-1 0 0,-1-1 1 0 0,0 1-1 0 0,-1 3 0 0 0,-1 4-324 0 0,0 0-1 0 0,-1 0 1 0 0,0 0-1 0 0,0-1 0 0 0,-10 18 1 0 0,7-12-6458 0 0,0 3-2264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8:36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112 141 3224 0 0,'-47'10'554'0'0,"17"-6"2885"0"0,17-3-1742 0 0,-8 1 5996 0 0,38-7-2854 0 0,4 2-4340 0 0,0 1 0 0 0,33 1 0 0 0,-2-1 47 0 0,90 2 517 0 0,-67 1-810 0 0,-11 0-192 0 0,62-2 271 0 0,-125 1-309 0 0,-1 1-1 0 0,1-1 1 0 0,0 0 0 0 0,-1 0 0 0 0,1 0-1 0 0,-1 0 1 0 0,1 0 0 0 0,0 0 0 0 0,-1-1-1 0 0,1 1 1 0 0,0 0 0 0 0,-1 0 0 0 0,1 0 0 0 0,-1-1-1 0 0,1 1 1 0 0,-1 0 0 0 0,1 0 0 0 0,-1-1-1 0 0,1 1 1 0 0,-1 0 0 0 0,1-1 0 0 0,-1 1-1 0 0,1-1 1 0 0,0 0 0 0 0,-2 0 22 0 0,0 0-1 0 0,1 0 1 0 0,-1 0 0 0 0,0 0 0 0 0,0 0 0 0 0,0 0-1 0 0,0 0 1 0 0,0 0 0 0 0,0 1 0 0 0,0-1-1 0 0,0 0 1 0 0,0 1 0 0 0,-1-1 0 0 0,-6-3 104 0 0,0 0 0 0 0,0 1 1 0 0,0 0-1 0 0,-13-3 0 0 0,-14-5 114 0 0,-21-10-44 0 0,22 9 154 0 0,-61-32-1 0 0,88 41-301 0 0,6 2-43 0 0,-1 1 1 0 0,1-1 0 0 0,-1 0-1 0 0,1 0 1 0 0,-1 0 0 0 0,1 0-1 0 0,-1 0 1 0 0,1 0 0 0 0,0 0-1 0 0,-1-1 1 0 0,1 1 0 0 0,0 0-1 0 0,-1-3 1 0 0,1 3 155 0 0,4 1-40 0 0,13 2-139 0 0,-1 0 0 0 0,0 1 0 0 0,0 1 1 0 0,0 0-1 0 0,26 12 0 0 0,-23-9 80 0 0,-1 1 0 0 0,21 12 0 0 0,-32-16-66 0 0,0 1-1 0 0,-1-1 1 0 0,1 1-1 0 0,-1 0 0 0 0,0 1 1 0 0,0-1-1 0 0,0 1 1 0 0,7 12-1 0 0,-9-12-223 0 0,0 1 1 0 0,0-1-1 0 0,0 1 0 0 0,-1 0 0 0 0,2 11 0 0 0,-1 6-7782 0 0,-2-4-800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9:2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83 122 2760 0 0,'-7'-21'455'0'0,"6"19"-140"0"0,0 0 1 0 0,0 1-1 0 0,0-1 1 0 0,0 0 0 0 0,0 0-1 0 0,0 0 1 0 0,-1 1-1 0 0,1-1 1 0 0,-1 1-1 0 0,1-1 1 0 0,-1 1 0 0 0,1-1-1 0 0,-1 1 1 0 0,0 0-1 0 0,1 0 1 0 0,-1 0 0 0 0,0 0-1 0 0,0 0 1 0 0,0 0-1 0 0,0 1 1 0 0,0-1 0 0 0,0 0-1 0 0,0 1 1 0 0,0 0-1 0 0,0-1 1 0 0,0 1 0 0 0,-1 0-1 0 0,1 0 1 0 0,-3 1-1 0 0,4-1 819 0 0,-20 2 9048 0 0,50-2-9183 0 0,103-9 639 0 0,-60 6-1226 0 0,118 0 342 0 0,-124 3-548 0 0,877 2 2231 0 0,-809 3-2155 0 0,50-2 87 0 0,-136-4-265 0 0,53-5-53 0 0,44-21 498 0 0,19-2 99 0 0,-144 27-633 0 0,0 1 0 0 0,0 1 0 0 0,0 0 0 0 0,-1 1 1 0 0,1 2-1 0 0,0 0 0 0 0,-1 1 0 0 0,24 8 0 0 0,-20-3-15 0 0,-17-6 0 0 0,-1-1 0 0 0,0 1 0 0 0,1-1 0 0 0,8 1 0 0 0,-9-2 11 0 0,0 0 1 0 0,-1-1-1 0 0,1 0 0 0 0,5-1 1 0 0,-9 1-51 0 0,0 0 0 0 0,0 0 0 0 0,1 0 0 0 0,-1 0 0 0 0,0-1 0 0 0,0 1 0 0 0,0 0 0 0 0,0-1 0 0 0,0 1 0 0 0,0-1 0 0 0,-1 1 0 0 0,1-1 0 0 0,0 0-1 0 0,0 1 1 0 0,0-1 0 0 0,0 0 0 0 0,-1 1 0 0 0,1-1 0 0 0,0 0 0 0 0,-1 0 0 0 0,1 0 0 0 0,0 0 0 0 0,-1 0 0 0 0,1-1 0 0 0,5-9-3581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9:31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37 125 9872 0 0,'-5'-3'529'0'0,"-4"-6"-74"0"0,7 6-417 0 0,0 0 1 0 0,1 0 0 0 0,-1 0-1 0 0,1 0 1 0 0,0 0-1 0 0,0 0 1 0 0,-1-5 0 0 0,-4-12 1684 0 0,5 18-1468 0 0,1 0 0 0 0,-1 0 0 0 0,0 0 0 0 0,1 0-1 0 0,0-1 1 0 0,-1 1 0 0 0,1 0 0 0 0,0 0 0 0 0,0 0 0 0 0,0-1 0 0 0,0-1 0 0 0,1 3-166 0 0,-1 0 0 0 0,0 0 1 0 0,0 1-1 0 0,0-1 0 0 0,1 0 0 0 0,-1 0 0 0 0,0 1 0 0 0,1-1 0 0 0,-1 0 0 0 0,1 1 0 0 0,-1-1 0 0 0,1 0 0 0 0,-1 1 0 0 0,1-1 0 0 0,0 1 0 0 0,-1-1 0 0 0,1 1 0 0 0,0-1 0 0 0,-1 1 0 0 0,1-1 0 0 0,0 1 0 0 0,-1 0 1 0 0,1-1-1 0 0,0 1 0 0 0,0 0 0 0 0,0 0 0 0 0,-1-1 0 0 0,1 1 0 0 0,0 0 0 0 0,0 0 0 0 0,0 0 0 0 0,1 0 0 0 0,21 2 262 0 0,-1 1 0 0 0,1 0 0 0 0,43 14 1 0 0,-36-9 12 0 0,93 21 706 0 0,-94-24-768 0 0,1-1-1 0 0,38 0 1 0 0,52-9 392 0 0,-91 3-501 0 0,-18 2-137 0 0,-6 0 2 0 0,0 0 0 0 0,-1-1 0 0 0,1 1 0 0 0,0-1 0 0 0,-1 0 0 0 0,1 0 0 0 0,0 0 0 0 0,8-4 0 0 0,-13 5-50 0 0,0 0 0 0 0,0-1 0 0 0,0 1 0 0 0,0 0 0 0 0,0 0 0 0 0,1-1 0 0 0,-1 1-1 0 0,0 0 1 0 0,0 0 0 0 0,0 0 0 0 0,0-1 0 0 0,0 1 0 0 0,0 0 0 0 0,0 0 0 0 0,0-1 0 0 0,0 1-1 0 0,0 0 1 0 0,0 0 0 0 0,0-1 0 0 0,0 1 0 0 0,0 0 0 0 0,0 0 0 0 0,0 0 0 0 0,0-1 0 0 0,-1 1-1 0 0,1 0 1 0 0,0 0 0 0 0,0-1 0 0 0,0 1 0 0 0,0 0 0 0 0,0 0 0 0 0,0 0 0 0 0,-1 0 0 0 0,1-1-1 0 0,0 1 1 0 0,0 0 0 0 0,-1 0 0 0 0,-6-7 148 0 0,-3 1 17 0 0,0 1 0 0 0,-1 0 1 0 0,1 1-1 0 0,-21-6 0 0 0,-46-6-17 0 0,30 8-194 0 0,38 6-20 0 0,0 0 33 0 0,0 0 0 0 0,-14-1 0 0 0,22 3 82 0 0,15 10 15 0 0,-5-6-80 0 0,1-1 0 0 0,-1 0 0 0 0,1 0 0 0 0,-1-1 0 0 0,1 0-1 0 0,0 0 1 0 0,15-1 0 0 0,29 6 67 0 0,-36-3-54 0 0,-11-3 13 0 0,0 0 1 0 0,0 1-1 0 0,0-1 0 0 0,0 2 1 0 0,10 4-1 0 0,-16-6-8 0 0,1-1 0 0 0,-1 1 0 0 0,0 0 0 0 0,1 0 0 0 0,-1 0 0 0 0,0 0 0 0 0,0 1 0 0 0,0-1 0 0 0,0 0 0 0 0,0 0 0 0 0,0 1 0 0 0,0-1 0 0 0,-1 0 0 0 0,1 1 0 0 0,0-1 0 0 0,-1 1 0 0 0,1-1 0 0 0,-1 1 0 0 0,1-1 0 0 0,-1 1 0 0 0,0-1 0 0 0,0 1-1 0 0,0-1 1 0 0,0 1 0 0 0,0 0 0 0 0,0-1 0 0 0,0 1 0 0 0,0-1 0 0 0,-1 1 0 0 0,1-1 0 0 0,-1 2 0 0 0,-2 8 24 0 0,-1 0 0 0 0,0 0 0 0 0,-1 0-1 0 0,0-1 1 0 0,-1 0 0 0 0,-8 13 0 0 0,-48 53-715 0 0,31-41-53 0 0,16-17 272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9:32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34 177 3680 0 0,'-9'-7'392'0'0,"5"5"763"0"0,1 0 0 0 0,0 0-1 0 0,0 0 1 0 0,0-1 0 0 0,-5-4 0 0 0,8 7-1067 0 0,0 0 0 0 0,0 0-1 0 0,0-1 1 0 0,0 1 0 0 0,0 0 0 0 0,0 0 0 0 0,0 0-1 0 0,0 0 1 0 0,0 0 0 0 0,0 0 0 0 0,0-1 0 0 0,0 1-1 0 0,0 0 1 0 0,0 0 0 0 0,0 0 0 0 0,0 0 0 0 0,0 0-1 0 0,0-1 1 0 0,0 1 0 0 0,0 0 0 0 0,0 0 0 0 0,0 0-1 0 0,0 0 1 0 0,0 0 0 0 0,0 0 0 0 0,0-1 0 0 0,0 1-1 0 0,0 0 1 0 0,0 0 0 0 0,0 0 0 0 0,0 0 0 0 0,0 0 87 0 0,1 0-87 0 0,-1-1 0 0 0,0 1-1 0 0,0 0 1 0 0,0 0 0 0 0,0 0 0 0 0,0 0 0 0 0,0 0-1 0 0,1 0 1 0 0,-1 0 0 0 0,0 0 0 0 0,0 0 0 0 0,0 0-1 0 0,0 0 1 0 0,0 0 0 0 0,1 0 0 0 0,12-4 1078 0 0,16 1-660 0 0,82 27 428 0 0,0-1 320 0 0,-86-20-1157 0 0,1-2-1 0 0,29-1 1 0 0,-14-1 505 0 0,-29 1-419 0 0,1 0-1 0 0,-1-1 0 0 0,1 0 0 0 0,-1-1 0 0 0,1 0 0 0 0,-1-1 1 0 0,16-6-1 0 0,-27 9-153 0 0,0-1-1 0 0,1 1 1 0 0,-1-1 0 0 0,0 1 0 0 0,0-1 0 0 0,0 0 0 0 0,0 0-1 0 0,0 1 1 0 0,0-1 0 0 0,0 0 0 0 0,0 0 0 0 0,-1 0 0 0 0,1 0 0 0 0,0 0-1 0 0,0 0 1 0 0,-1 0 0 0 0,1 0 0 0 0,-1 0 0 0 0,1 0 0 0 0,-1-1-1 0 0,1 1 1 0 0,-1 0 0 0 0,0 0 0 0 0,1-1 0 0 0,-1 1 0 0 0,0 0-1 0 0,0 0 1 0 0,0-1 0 0 0,0 1 0 0 0,0 0 0 0 0,0 0 0 0 0,0-1 0 0 0,-1 1-1 0 0,1 0 1 0 0,0 0 0 0 0,-1 0 0 0 0,1-1 0 0 0,-1 1 0 0 0,1 0-1 0 0,-1 0 1 0 0,0 0 0 0 0,-1-2 0 0 0,-1-2 54 0 0,-1 0 1 0 0,0 0-1 0 0,0 1 1 0 0,0-1-1 0 0,-1 1 1 0 0,1 0-1 0 0,-9-6 1 0 0,-17-8-64 0 0,0 2 1 0 0,-1 1 0 0 0,-52-18-1 0 0,77 31-2 0 0,13 4-4 0 0,36 11 10 0 0,87-1-88 0 0,-106-11 148 0 0,-11-1 32 0 0,0 1 0 0 0,-1 0-1 0 0,14 4 1 0 0,-26-5-102 0 0,1 0 0 0 0,-1 1 0 0 0,0-1-1 0 0,1 0 1 0 0,-1 1 0 0 0,0-1 0 0 0,0 0 0 0 0,1 1 0 0 0,-1-1 0 0 0,0 1 0 0 0,0-1 0 0 0,0 1-1 0 0,0-1 1 0 0,1 1 0 0 0,-1-1 0 0 0,0 0 0 0 0,0 1 0 0 0,0-1 0 0 0,0 1 0 0 0,0-1 0 0 0,0 1-1 0 0,0-1 1 0 0,0 2 0 0 0,-2 9 130 0 0,0-3-72 0 0,-1 0 0 0 0,0 0 0 0 0,-1-1-1 0 0,0 0 1 0 0,0 1 0 0 0,0-1 0 0 0,-6 6-1 0 0,-42 45 114 0 0,29-34-106 0 0,2-3-27 0 0,14-14-710 0 0,0 0-1 0 0,0 0 0 0 0,-10 15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25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422 1 16583 0 0,'-12'3'1771'0'0,"-36"10"-126"0"0,27-4-342 0 0,0 0-1 0 0,0 2 1 0 0,1 0 0 0 0,-28 21-1 0 0,27-15-827 0 0,1 0 0 0 0,1 1 0 0 0,-31 37 1 0 0,35-36-362 0 0,2 0 0 0 0,0 1 0 0 0,1 0 0 0 0,1 1 0 0 0,1 0 1 0 0,0 1-1 0 0,2 0 0 0 0,1 1 0 0 0,0-1 0 0 0,-5 45 0 0 0,11-56-109 0 0,0 1 0 0 0,1-1 0 0 0,0 1-1 0 0,1-1 1 0 0,1 0 0 0 0,0 1-1 0 0,3 10 1 0 0,-4-18 7 0 0,1 1 1 0 0,-1-1-1 0 0,1 0 0 0 0,0 1 0 0 0,0-1 1 0 0,0 0-1 0 0,1 0 0 0 0,-1-1 0 0 0,1 1 0 0 0,0-1 1 0 0,0 1-1 0 0,0-1 0 0 0,1 0 0 0 0,-1 0 1 0 0,1 0-1 0 0,-1 0 0 0 0,1-1 0 0 0,0 0 1 0 0,0 1-1 0 0,7 1 0 0 0,1-1 24 0 0,0 0-1 0 0,0-1 1 0 0,0-1-1 0 0,0 0 0 0 0,1-1 1 0 0,-1 0-1 0 0,0 0 1 0 0,1-2-1 0 0,17-3 1 0 0,2-3 52 0 0,0-1 1 0 0,41-17-1 0 0,-29 5-1411 0 0,-1-1-1 0 0,77-54 1 0 0,-91 54-1003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0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20 183 16439 0 0,'0'-6'213'0'0,"1"1"-1"0"0,0-1 1 0 0,0 0-1 0 0,0 1 0 0 0,1-1 1 0 0,0 1-1 0 0,0-1 1 0 0,0 1-1 0 0,0 0 0 0 0,1 0 1 0 0,0 0-1 0 0,0 0 0 0 0,6-6 1 0 0,1-1 569 0 0,1 0 1 0 0,0 1 0 0 0,21-15-1 0 0,-25 21-572 0 0,0 0 0 0 0,0 1 1 0 0,1-1-1 0 0,-1 2 0 0 0,1-1 0 0 0,0 1 0 0 0,0 0 0 0 0,0 1 0 0 0,11-3 0 0 0,-17 5-201 0 0,1-1 0 0 0,0 1-1 0 0,0 0 1 0 0,0 0 0 0 0,-1 0 0 0 0,1 0-1 0 0,0 0 1 0 0,0 1 0 0 0,0-1 0 0 0,-1 1-1 0 0,1-1 1 0 0,0 1 0 0 0,-1 0 0 0 0,1 0 0 0 0,-1 1-1 0 0,1-1 1 0 0,-1 0 0 0 0,1 1 0 0 0,-1-1-1 0 0,0 1 1 0 0,0 0 0 0 0,0 0 0 0 0,0 0-1 0 0,0 0 1 0 0,0 0 0 0 0,0 0 0 0 0,-1 1-1 0 0,1-1 1 0 0,-1 0 0 0 0,0 1 0 0 0,2 4 0 0 0,0 1 5 0 0,-1 0 0 0 0,0 1 0 0 0,-1-1 0 0 0,0 0 0 0 0,-1 1 0 0 0,1-1 1 0 0,-1 0-1 0 0,-1 1 0 0 0,0-1 0 0 0,0 0 0 0 0,0 0 0 0 0,-4 9 1 0 0,-4 12 84 0 0,-24 52 1 0 0,33-80-99 0 0,-4 7 14 0 0,0-1 0 0 0,-1 1 1 0 0,-7 8-1 0 0,-8 13 116 0 0,20-29-129 0 0,0 0 0 0 0,0 1 0 0 0,0-1 0 0 0,0 0 1 0 0,0 0-1 0 0,-1 1 0 0 0,1-1 0 0 0,0 0 1 0 0,0 1-1 0 0,0-1 0 0 0,0 0 0 0 0,0 0 1 0 0,0 1-1 0 0,1-1 0 0 0,-1 0 0 0 0,0 0 0 0 0,0 1 1 0 0,0-1-1 0 0,0 0 0 0 0,0 0 0 0 0,0 1 1 0 0,0-1-1 0 0,0 0 0 0 0,1 0 0 0 0,-1 0 0 0 0,0 1 1 0 0,0-1-1 0 0,0 0 0 0 0,1 0 0 0 0,-1 0 1 0 0,0 1-1 0 0,0-1 0 0 0,0 0 0 0 0,1 0 0 0 0,-1 0 1 0 0,0 0-1 0 0,9 4 16 0 0,-9-4-14 0 0,30 8 94 0 0,-18-5-109 0 0,1 1-1 0 0,-1 0 1 0 0,0 0-1 0 0,0 1 1 0 0,13 8-1 0 0,-22-11 45 0 0,-1-1 0 0 0,1 1 0 0 0,-1 0-1 0 0,1 0 1 0 0,-1 1 0 0 0,0-1 0 0 0,0 0 0 0 0,0 1 0 0 0,0-1-1 0 0,0 1 1 0 0,-1 0 0 0 0,1-1 0 0 0,-1 1 0 0 0,0 0 0 0 0,1 0-1 0 0,-1 0 1 0 0,-1 0 0 0 0,1 0 0 0 0,0 0 0 0 0,-1 0 0 0 0,0 1-1 0 0,1-1 1 0 0,-1 0 0 0 0,0 0 0 0 0,-1 0 0 0 0,0 6 0 0 0,-2 4 107 0 0,-1 0 0 0 0,0-1 1 0 0,0 1-1 0 0,-1-1 1 0 0,-12 20-1 0 0,1-5 80 0 0,-25 32 0 0 0,23-36-68 0 0,-1 0 0 0 0,-40 37 0 0 0,50-53-314 0 0,0 1-1 0 0,0-2 1 0 0,-1 0 0 0 0,0 0-1 0 0,0 0 1 0 0,-1-1-1 0 0,0-1 1 0 0,1 0-1 0 0,-2 0 1 0 0,-12 2 0 0 0,6-4-1871 0 0,7-4-4053 0 0,1 0-1828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9:34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99 196 11952 0 0,'-14'-1'372'0'0,"-54"-10"1382"0"0,62 10-1875 0 0,-4-3 6661 0 0,15 1-6122 0 0,6 1-109 0 0,0 0 0 0 0,0 0-1 0 0,0 1 1 0 0,0 1-1 0 0,13 0 1 0 0,56 9 506 0 0,-50-5-630 0 0,152 13 1073 0 0,-151-15-941 0 0,0-1 1 0 0,54-7 0 0 0,-83 6-285 0 0,-1 0 0 0 0,1-1 1 0 0,-1 1-1 0 0,1 0 0 0 0,-1-1 0 0 0,0 1 1 0 0,1-1-1 0 0,-1 1 0 0 0,0-1 1 0 0,1 0-1 0 0,-1 1 0 0 0,0-1 0 0 0,3-2 1 0 0,-4 2-9 0 0,1 1 1 0 0,-1-1 0 0 0,1 0-1 0 0,-1 1 1 0 0,1-1 0 0 0,-1 0-1 0 0,0 0 1 0 0,1 1 0 0 0,-1-1-1 0 0,0 0 1 0 0,0 0 0 0 0,1 0-1 0 0,-1 1 1 0 0,0-1 0 0 0,0 0-1 0 0,0 0 1 0 0,0 0 0 0 0,0 0-1 0 0,0 0 1 0 0,0 1 0 0 0,-1-1-1 0 0,1 0 1 0 0,0 0 0 0 0,0 0-1 0 0,-1 0 1 0 0,-2-6 48 0 0,0 0 0 0 0,-1 1 0 0 0,0-1 0 0 0,0 1 0 0 0,0 0-1 0 0,-1 0 1 0 0,0 1 0 0 0,0 0 0 0 0,0-1 0 0 0,-1 1 0 0 0,0 1 0 0 0,-11-8 0 0 0,-7-2-32 0 0,-1 1 1 0 0,-26-10 0 0 0,40 19-23 0 0,-58-25-82 0 0,78 33 53 0 0,-1 0 0 0 0,1-1 0 0 0,-1 0 0 0 0,1 0 0 0 0,17 2 0 0 0,48 3-56 0 0,-14-3 41 0 0,-29-1 62 0 0,24 4 105 0 0,-54-7-127 0 0,-1 0-1 0 0,0 0 0 0 0,1 0 0 0 0,-1 0 0 0 0,0 0 0 0 0,0 0 1 0 0,0 0-1 0 0,0 0 0 0 0,0 0 0 0 0,0 0 0 0 0,0 0 0 0 0,0 1 1 0 0,-1-1-1 0 0,1 0 0 0 0,-1 1 0 0 0,-2 4 32 0 0,-2 0 0 0 0,1 0 1 0 0,-1 0-1 0 0,0 0 0 0 0,0-1 0 0 0,0 0 0 0 0,-7 5 0 0 0,-13 13 24 0 0,-67 64 165 0 0,70-60-137 0 0,20-25-274 0 0,1 0 0 0 0,-1 1 0 0 0,1-1 0 0 0,0 0 0 0 0,-1 1 0 0 0,1-1 0 0 0,1 1 0 0 0,-1 0 0 0 0,0-1 0 0 0,0 4 0 0 0,7 0-3347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9:40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71 9216 0 0,'-16'-4'9861'0'0,"43"21"-7883"0"0,-1 0-899 0 0,-4-6-654 0 0,1-2 0 0 0,0 0-1 0 0,1-1 1 0 0,0-2 0 0 0,0 0 0 0 0,1-1 0 0 0,43 2 0 0 0,-52-7-150 0 0,1-1 0 0 0,-1 0 0 0 0,0-1 0 0 0,0-1 0 0 0,0 0 1 0 0,-1-1-1 0 0,25-10 0 0 0,-39 14-261 0 0,0-1 0 0 0,1 1 1 0 0,-1-1-1 0 0,0 1 0 0 0,0-1 1 0 0,0 1-1 0 0,0-1 0 0 0,0 0 0 0 0,0 0 1 0 0,-1 1-1 0 0,1-1 0 0 0,0 0 1 0 0,0 0-1 0 0,0 0 0 0 0,-1 0 0 0 0,1 0 1 0 0,0 0-1 0 0,-1 0 0 0 0,1 0 1 0 0,-1 0-1 0 0,1 0 0 0 0,-1 0 1 0 0,1-2-1 0 0,-1 1 5 0 0,-1 1 0 0 0,1-1 0 0 0,0 1 1 0 0,0-1-1 0 0,-1 1 0 0 0,1-1 0 0 0,-1 1 0 0 0,1-1 1 0 0,-1 1-1 0 0,0-1 0 0 0,0 1 0 0 0,1 0 1 0 0,-1-1-1 0 0,0 1 0 0 0,-2-2 0 0 0,-2-2 26 0 0,0 0-1 0 0,0 0 0 0 0,-1 1 1 0 0,1-1-1 0 0,-1 1 1 0 0,-11-5-1 0 0,-7-3 7 0 0,-2 1-1 0 0,-38-11 1 0 0,39 17-101 0 0,25 5 49 0 0,0 0-1 0 0,0 0 0 0 0,0 0 0 0 0,0 0 0 0 0,0 0 0 0 0,0 0 0 0 0,0 0 1 0 0,0 1-1 0 0,0-1 0 0 0,0 0 0 0 0,0 0 0 0 0,0 0 0 0 0,0 0 0 0 0,0 0 1 0 0,0 0-1 0 0,0 0 0 0 0,0 0 0 0 0,0 0 0 0 0,0 0 0 0 0,0 0 0 0 0,0 0 0 0 0,0 0 1 0 0,0 0-1 0 0,0 0 0 0 0,0 0 0 0 0,0 0 0 0 0,0 0 0 0 0,0 0 0 0 0,0 0 1 0 0,-1 1-1 0 0,1-1 0 0 0,0 0 0 0 0,0 0 0 0 0,0 0 0 0 0,0 0 0 0 0,0 0 0 0 0,0 0 1 0 0,0 0-1 0 0,0 0 0 0 0,0 0 0 0 0,0 0 0 0 0,0 0 0 0 0,0 0 0 0 0,0 0 1 0 0,0 0-1 0 0,0 0 0 0 0,-1 0 0 0 0,1 0 0 0 0,0 0 0 0 0,0 0 0 0 0,0 0 0 0 0,0-1 1 0 0,0 1-1 0 0,0 0 0 0 0,0 0 0 0 0,0 0 0 0 0,0 0 0 0 0,0 0 0 0 0,0 0 1 0 0,0 0-1 0 0,12 6-59 0 0,7 1 61 0 0,1-2 0 0 0,-1 0 0 0 0,1-1 0 0 0,0 0 0 0 0,0-2 0 0 0,32 0 0 0 0,-23-3-3 0 0,-8 1 51 0 0,0 0 0 0 0,22 3 0 0 0,-41-3-30 0 0,-1 0 0 0 0,1 1-1 0 0,-1-1 1 0 0,0 0 0 0 0,1 0-1 0 0,-1 1 1 0 0,0-1 0 0 0,1 1-1 0 0,-1 0 1 0 0,0-1 0 0 0,1 1-1 0 0,-1 0 1 0 0,0 0 0 0 0,0-1-1 0 0,0 1 1 0 0,2 2 0 0 0,-3-2-7 0 0,1 0 1 0 0,-1 0-1 0 0,0 0 1 0 0,0 0 0 0 0,0 0-1 0 0,0 0 1 0 0,0 0 0 0 0,0 0-1 0 0,0 0 1 0 0,0 0 0 0 0,0 0-1 0 0,0 0 1 0 0,-1 0-1 0 0,1-1 1 0 0,0 1 0 0 0,-1 0-1 0 0,1 0 1 0 0,-1 0 0 0 0,1 0-1 0 0,-1 0 1 0 0,1-1 0 0 0,-1 1-1 0 0,1 0 1 0 0,-1 0-1 0 0,-1 0 1 0 0,-23 27 172 0 0,16-19-130 0 0,1 0 1 0 0,-14 20-1 0 0,16-21-33 0 0,0-1 0 0 0,0 0 0 0 0,-1 0 0 0 0,0 0 0 0 0,-1-1 0 0 0,1 0 0 0 0,-1-1 0 0 0,-16 9 0 0 0,19-12-152 0 0,5-1-546 0 0,8-4-2852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9:50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34 2304 0 0,'0'0'432'0'0,"-12"3"7574"0"0,10-4-7928 0 0,1 1 195 0 0,0-1 0 0 0,-18 9 16078 0 0,21-7-17653 0 0,-1 0 1453 0 0,16 4 220 0 0,-3-3-329 0 0,-1-1 1 0 0,1-1 0 0 0,0 0 0 0 0,-1-1 0 0 0,1 0 0 0 0,0-1-1 0 0,17-5 1 0 0,-8 6-43 0 0,-1-1 54 0 0,-15 2-23 0 0,0-1 1 0 0,0 1-1 0 0,0 0 1 0 0,0 0 0 0 0,7 2-1 0 0,-6-1-9 0 0,0 0-1 0 0,0-1 0 0 0,11 0 0 0 0,30-5 113 0 0,33-5-161 0 0,-48 4 302 0 0,0 2 1 0 0,44-1-1 0 0,16 2-43 0 0,-56 3-174 0 0,-5-1 339 0 0,42 5-1 0 0,-70-4-430 0 0,0 0 0 0 0,0 0 0 0 0,0 0-1 0 0,6-2 1 0 0,-7 1 8 0 0,1 1 0 0 0,-1-1 1 0 0,1 1-1 0 0,-1 0 0 0 0,1 0 0 0 0,6 1 0 0 0,8 2 53 0 0,0-1 1 0 0,-1 0-1 0 0,31-3 0 0 0,-15 0 21 0 0,49 4 51 0 0,-40-1-27 0 0,61-4 0 0 0,-45-5-43 0 0,-26 2 2 0 0,1 2 0 0 0,64 1-1 0 0,-64 5 15 0 0,49 3 173 0 0,16-3-154 0 0,-53-3-34 0 0,-10-1 71 0 0,70 7 0 0 0,-69-3-110 0 0,-27-3-7 0 0,0 1 1 0 0,18 3-1 0 0,3 3 38 0 0,1-2 0 0 0,35 1 0 0 0,65-3 107 0 0,17 0-32 0 0,133 18 724 0 0,-210-14-669 0 0,28 1-65 0 0,-36-11 289 0 0,-51 1-284 0 0,-1 0 0 0 0,0 0 1 0 0,0-1-1 0 0,0 0 0 0 0,0-1 0 0 0,15-7 0 0 0,-21 6-38 0 0,-4 5-82 0 0,4 0-162 0 0,-27 0-2783 0 0,13 0 129 0 0,-6 0-6916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29:56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 3680 0 0,'1'-5'-1247'0'0,"1"-4"9186"0"0,-5 12-5335 0 0,18-10-1196 0 0,12 2 391 0 0,-24 4-1657 0 0,-1 0-1 0 0,1 0 1 0 0,0 0-1 0 0,0 0 1 0 0,0 1 0 0 0,0-1-1 0 0,-1 1 1 0 0,1 0-1 0 0,0 0 1 0 0,0 0-1 0 0,0 1 1 0 0,0-1-1 0 0,0 0 1 0 0,4 2-1 0 0,-4 0 92 0 0,0-1 0 0 0,0 0 0 0 0,0 0 0 0 0,0 0 0 0 0,0 0 0 0 0,4 0 0 0 0,7 1 84 0 0,5 3-102 0 0,0-1 0 0 0,0-1 1 0 0,1-1-1 0 0,20 0 0 0 0,-31-3-128 0 0,-1 0 0 0 0,16-3 0 0 0,11-2 43 0 0,225-1 139 0 0,-43 2 411 0 0,217-29 145 0 0,-276 24-829 0 0,4 0 62 0 0,-30-2 144 0 0,60-1 394 0 0,-130 11-408 0 0,104 5 8 0 0,-132-1-184 0 0,13 0 21 0 0,69 5 125 0 0,50-1 287 0 0,-127-7-363 0 0,182 6 352 0 0,-19 1-578 0 0,-177-5 173 0 0,81 0 82 0 0,-73-1-66 0 0,1 2 0 0 0,50 8-1 0 0,-22-2 40 0 0,222 22 502 0 0,105-10 486 0 0,-79-20-240 0 0,-3-10 383 0 0,196 12 441 0 0,-364-12-1197 0 0,-1 1-81 0 0,-118 9-335 0 0,0 0 1 0 0,0-1-1 0 0,0-1 0 0 0,0-1 1 0 0,31-9-1 0 0,-19-6 157 0 0,-20 13-378 0 0,-11 5 126 0 0,0 0 1 0 0,1-1 0 0 0,-1 1 0 0 0,0-1-1 0 0,0 0 1 0 0,0 1 0 0 0,1-1-1 0 0,-1 0 1 0 0,0 0 0 0 0,0 0 0 0 0,0 0-1 0 0,0 0 1 0 0,-1 0 0 0 0,1 0 0 0 0,2-2-1 0 0,2-4-1713 0 0,-1 1-1782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0:07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26 8208 0 0,'0'0'913'0'0,"-5"-16"4752"0"0,-10 7 6074 0 0,42 15-11057 0 0,52 2-511 0 0,13 3-6 0 0,-61-6-165 0 0,2 0 0 0 0,-1-2 0 0 0,57-1 0 0 0,-60-4 82 0 0,0 2 0 0 0,0 1-1 0 0,0 1 1 0 0,0 2 0 0 0,0 1 0 0 0,-1 1 0 0 0,0 1-1 0 0,29 12 1 0 0,37 11 238 0 0,-90-28-295 0 0,0 0 0 0 0,0 0 0 0 0,0 0 0 0 0,0 1 0 0 0,4 3 0 0 0,-5-3-10 0 0,0 0 0 0 0,1-1 0 0 0,0 1 0 0 0,-1-1 0 0 0,1 0 0 0 0,0 0 0 0 0,5 1-1 0 0,13 2 66 0 0,-1-2-1 0 0,37 2 0 0 0,-25-4 1 0 0,-1 0 0 0 0,1-3 0 0 0,38-5 0 0 0,-14 1 36 0 0,7-1 24 0 0,29-3 105 0 0,-89 9-230 0 0,-1 0 0 0 0,1 0 1 0 0,0-1-1 0 0,-1 1 0 0 0,1-1 0 0 0,-1 0 0 0 0,5-3 0 0 0,-4 2-1 0 0,0 1 1 0 0,1-1-1 0 0,-1 1 0 0 0,8-3 0 0 0,20-2 174 0 0,0 2-1 0 0,0 1 0 0 0,0 1 1 0 0,34 2-1 0 0,-58 1-223 0 0,0 0 0 0 0,-1 1 0 0 0,1 0 0 0 0,0 1-1 0 0,7 2 1 0 0,-4 0-3661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1:35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6448 0 0,'0'0'498'0'0,"-11"2"894"0"0,-3 3 1625 0 0,-25 8 2779 0 0,38-13-5828 0 0,-8 3 5013 0 0,14-2-4680 0 0,0 0 53 0 0,0-1 0 0 0,0 0 1 0 0,1-1-1 0 0,-1 1 1 0 0,0-1-1 0 0,10-3 1 0 0,14-1 746 0 0,14 4-215 0 0,71 8 0 0 0,2 0-330 0 0,90 1 260 0 0,61-1 21 0 0,-91-7 903 0 0,136-2-1780 0 0,-112-3 735 0 0,-118 0-318 0 0,11 2-346 0 0,-91 4-31 0 0,1 0 0 0 0,9-5 0 0 0,-11 3-245 0 0,1 1 0 0 0,-1-1 0 0 0,0 0 1 0 0,1 1-1 0 0,-1-1 0 0 0,0 0 0 0 0,1 0 0 0 0,-1 0 0 0 0,0 0 1 0 0,0 0-1 0 0,0 0 0 0 0,0 0 0 0 0,1-2 0 0 0,-2 3 118 0 0,1 0 1 0 0,-1-1-1 0 0,0 1 0 0 0,0 0 0 0 0,0-1 0 0 0,1 1 0 0 0,-1 0 1 0 0,0 0-1 0 0,0-1 0 0 0,1 1 0 0 0,-1 0 0 0 0,0 0 1 0 0,1 0-1 0 0,-1 0 0 0 0,0-1 0 0 0,1 1 0 0 0,-1 0 1 0 0,0 0-1 0 0,1 0 0 0 0,-1 0 0 0 0,0 0 0 0 0,1 0 1 0 0,-1 0-1 0 0,0 0 0 0 0,1 0 0 0 0,-1 0 0 0 0,1 0 1 0 0,-1 0-1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1:39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5984 0 0,'0'0'15914'0'0,"9"2"-14055"0"0,24 5-676 0 0,-1-2 1 0 0,38 1-1 0 0,67-4 347 0 0,22 1-704 0 0,9 8-863 0 0,66 5 1005 0 0,113 10 149 0 0,-301-23-1117 0 0,-20 0 0 0 0,51-3 0 0 0,-76 0 0 0 0,0 0 0 0 0,0 0 0 0 0,0 0 0 0 0,0 0 0 0 0,0 0 0 0 0,0-1 0 0 0,0 1 0 0 0,0 0 0 0 0,-1-1 0 0 0,1 1 0 0 0,0-1 0 0 0,0 1 0 0 0,0-1 0 0 0,0 1 0 0 0,0-1 0 0 0,1-1 0 0 0,-2 2 0 0 0,0 0 0 0 0,0-1 0 0 0,1 0 0 0 0,-1 1 0 0 0,0-1 0 0 0,0 1 0 0 0,0-1 0 0 0,0 1 0 0 0,0-1 0 0 0,1 1 0 0 0,-1-1 0 0 0,0 1 0 0 0,0-1 0 0 0,-1 0 0 0 0,1 1 0 0 0,0-1 0 0 0,0 1 0 0 0,0-1 0 0 0,0 1 0 0 0,0-1 0 0 0,-1 0 0 0 0,-1-3 0 0 0,-1-1 0 0 0,1 1 0 0 0,-1 0 0 0 0,0 0 0 0 0,-5-5 0 0 0,6 7 0 0 0,-3-3 0 0 0,0 0 0 0 0,-1 1 0 0 0,0 0 0 0 0,0 0 0 0 0,0 0 0 0 0,-9-3 0 0 0,-3-3 0 0 0,-80-40 0 0 0,71 37 0 0 0,-37-14 0 0 0,15 7 0 0 0,20 10 0 0 0,27 7 0 0 0,2 2 0 0 0,0 1 0 0 0,0 0 0 0 0,0-1 0 0 0,0 1 0 0 0,0 0 0 0 0,0 0 0 0 0,0-1 0 0 0,0 1 0 0 0,0 0 0 0 0,0-1 0 0 0,0 1 0 0 0,0 0 0 0 0,0 0 0 0 0,0-1 0 0 0,1 1 0 0 0,-1 0 0 0 0,0 0 0 0 0,0-1 0 0 0,0 1 0 0 0,1 0 0 0 0,-1 0 0 0 0,0-1 0 0 0,0 1 0 0 0,0 0 0 0 0,1 0 0 0 0,-1 0 0 0 0,0 0 0 0 0,0-1 0 0 0,1 1 0 0 0,-1 0 0 0 0,0 0 0 0 0,1 0 0 0 0,-1 0 0 0 0,1 0 0 0 0,6-2 0 0 0,1 1 0 0 0,0-1 0 0 0,0 1 0 0 0,0 1 0 0 0,0-1 0 0 0,0 2 0 0 0,0-1 0 0 0,10 2 0 0 0,18 1 0 0 0,14-3 0 0 0,0 2 0 0 0,1 3 0 0 0,79 17 0 0 0,-124-21 0 0 0,-1 1 0 0 0,1 0 0 0 0,0 1 0 0 0,-1-1 0 0 0,1 1 0 0 0,-1 0 0 0 0,0 1 0 0 0,0-1 0 0 0,0 1 0 0 0,6 6 0 0 0,-9-9 0 0 0,-1 1 0 0 0,1 0 0 0 0,-1 0 0 0 0,0 0 0 0 0,1 0 0 0 0,-1 0 0 0 0,0 0 0 0 0,0 0 0 0 0,0 0 0 0 0,0 0 0 0 0,0 0 0 0 0,-1 1 0 0 0,1-1 0 0 0,-1 0 0 0 0,0 1 0 0 0,1-1 0 0 0,-1 0 0 0 0,0 1 0 0 0,0-1 0 0 0,0 0 0 0 0,-1 1 0 0 0,1-1 0 0 0,-1 0 0 0 0,1 0 0 0 0,-1 1 0 0 0,0-1 0 0 0,1 0 0 0 0,-1 0 0 0 0,-3 4 0 0 0,-3 6 0 0 0,-1 0 0 0 0,-1-1 0 0 0,0 0 0 0 0,-21 19 0 0 0,-49 33 0 0 0,8-7 0 0 0,35-23 298 0 0,-52 59 0 0 0,82-83-550 0 0,5-7-1380 0 0,6-4 442 0 0,5-6-533 0 0,-5 0 188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1:59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172 304 11888 0 0,'-8'-2'115'0'0,"2"1"78"0"0,1 0 0 0 0,-1-1 1 0 0,1 0-1 0 0,0 0 0 0 0,-9-5 0 0 0,-21-9-27 0 0,5-1 2467 0 0,25 15-2156 0 0,0 0-1 0 0,1 0 1 0 0,0 0-1 0 0,0-1 1 0 0,-1 0 0 0 0,1 0-1 0 0,1 0 1 0 0,-1 0-1 0 0,0 0 1 0 0,1-1-1 0 0,0 1 1 0 0,-4-6 618 0 0,7 8-1048 0 0,0 1 1 0 0,-1 0-1 0 0,1-1 0 0 0,0 1 0 0 0,0 0 0 0 0,-1-1 0 0 0,1 1 1 0 0,0-1-1 0 0,0 1 0 0 0,0 0 0 0 0,0-1 0 0 0,0 1 0 0 0,0-1 1 0 0,-1 1-1 0 0,1 0 0 0 0,0-1 0 0 0,0 1 0 0 0,0-1 0 0 0,0 1 0 0 0,1 0 1 0 0,-1-1-1 0 0,0 1 0 0 0,0-1 0 0 0,0 1 0 0 0,0 0 0 0 0,0-1 1 0 0,0 1-1 0 0,1-1 0 0 0,-1 1 0 0 0,0 0 0 0 0,0-1 0 0 0,0 1 1 0 0,1 0-1 0 0,-1-1 0 0 0,0 1 0 0 0,1 0 0 0 0,-1-1 0 0 0,13-12 709 0 0,-9 12-641 0 0,-1-1 1 0 0,1 1-1 0 0,0 0 0 0 0,0 0 0 0 0,0 0 0 0 0,0 1 0 0 0,0 0 0 0 0,5-1 1 0 0,34 4 339 0 0,121 26 646 0 0,-105-17-714 0 0,0-2 1 0 0,66 2 0 0 0,-119-12-381 0 0,72 2 374 0 0,122-12-1 0 0,-119-3-165 0 0,-1-3 0 0 0,93-33 0 0 0,-167 48-204 0 0,7-3 47 0 0,0-1 0 0 0,0 0 0 0 0,13-8 0 0 0,-25 13-52 0 0,-1 0-1 0 0,0 0 1 0 0,0 0 0 0 0,0 0-1 0 0,0 0 1 0 0,1 0 0 0 0,-1 0-1 0 0,0-1 1 0 0,0 1 0 0 0,0 0-1 0 0,0 0 1 0 0,0 0 0 0 0,1 0-1 0 0,-1 0 1 0 0,0 0-1 0 0,0-1 1 0 0,0 1 0 0 0,0 0-1 0 0,0 0 1 0 0,0 0 0 0 0,0 0-1 0 0,1 0 1 0 0,-1-1 0 0 0,0 1-1 0 0,0 0 1 0 0,0 0 0 0 0,0 0-1 0 0,0-1 1 0 0,0 1 0 0 0,0 0-1 0 0,0 0 1 0 0,0 0 0 0 0,0 0-1 0 0,0-1 1 0 0,0 1-1 0 0,0 0 1 0 0,0 0 0 0 0,0 0-1 0 0,0-1 1 0 0,0 1 0 0 0,-1 0-1 0 0,1 0 1 0 0,0 0 0 0 0,0-1-1 0 0,-10-4 107 0 0,-14 0-54 0 0,-38-1 45 0 0,-29-2-13 0 0,-110-25 0 0 0,33-7 123 0 0,158 38-101 0 0,10 2-110 0 0,0 0 0 0 0,0 0 0 0 0,0 0 0 0 0,0 0 0 0 0,0 0 0 0 0,0-1 0 0 0,0 1 0 0 0,0 0 0 0 0,0 0 0 0 0,0 0 0 0 0,0 0 0 0 0,0 0 0 0 0,0 0-1 0 0,0-1 1 0 0,0 1 0 0 0,0 0 0 0 0,0 0 0 0 0,0 0 0 0 0,0 0 0 0 0,0 0 0 0 0,0 0 0 0 0,0-1 0 0 0,0 1 0 0 0,0 0 0 0 0,0 0 0 0 0,1 0 0 0 0,-1 0 0 0 0,0 0 0 0 0,0 0 0 0 0,0 0 0 0 0,0 0 0 0 0,0 0 0 0 0,0-1 0 0 0,0 1 0 0 0,1 0 0 0 0,-1 0 0 0 0,0 0 0 0 0,0 0 0 0 0,0 0-1 0 0,0 0 1 0 0,0 0 0 0 0,0 0 0 0 0,1 0 0 0 0,-1 0 0 0 0,0 0 0 0 0,0 0 0 0 0,0 0 0 0 0,0 0 0 0 0,0 0 0 0 0,1 0 0 0 0,-1 0 0 0 0,0 0 0 0 0,12-2-17 0 0,-8 1 22 0 0,15-2-7 0 0,0 0 0 0 0,-1 2 0 0 0,31 0 0 0 0,-7 0 0 0 0,-27 0 0 0 0,159-3 34 0 0,-137 4-24 0 0,1 3 0 0 0,58 11 0 0 0,-89-12 0 0 0,-1-1 0 0 0,1 2 0 0 0,0-1 0 0 0,-1 1 0 0 0,10 4 0 0 0,-15-6-7 0 0,1 0 0 0 0,-1 0 0 0 0,1 0 0 0 0,-1 0 0 0 0,0 0-1 0 0,1 0 1 0 0,-1 0 0 0 0,0 0 0 0 0,0 1 0 0 0,0-1 0 0 0,0 0 0 0 0,0 1 0 0 0,0-1 0 0 0,0 1-1 0 0,-1-1 1 0 0,1 1 0 0 0,0-1 0 0 0,-1 1 0 0 0,1 0 0 0 0,-1-1 0 0 0,0 1 0 0 0,1 0 0 0 0,-1-1 0 0 0,0 1-1 0 0,0 0 1 0 0,0-1 0 0 0,0 1 0 0 0,-1 2 0 0 0,-1 4 21 0 0,0 0 1 0 0,-1 0-1 0 0,0 0 0 0 0,-1-1 1 0 0,0 1-1 0 0,0-1 0 0 0,-1 0 1 0 0,-6 9-1 0 0,-7 5 34 0 0,-25 22 0 0 0,18-19-29 0 0,-47 46-39 0 0,-39 39 163 0 0,84-78-619 0 0,-43 59 0 0 0,66-85 182 0 0,1 0-1 0 0,0 0 1 0 0,0 1 0 0 0,0-1 0 0 0,1 1 0 0 0,0-1 0 0 0,0 1 0 0 0,0 0 0 0 0,1 0 0 0 0,-1 7-1 0 0,3 7-1236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4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84 6504 0 0,'0'0'3962'0'0,"-16"0"269"0"0,15-1-3853 0 0,0 1 1 0 0,1 0-1 0 0,-1 0 1 0 0,1 0-1 0 0,-1 0 1 0 0,0-1-1 0 0,1 1 0 0 0,-1 0 1 0 0,1-1-1 0 0,-1 1 1 0 0,0 0-1 0 0,1-1 1 0 0,-1 1-1 0 0,1-1 0 0 0,0 1 1 0 0,-1-1-1 0 0,1 1 1 0 0,-1-1-1 0 0,1 1 1 0 0,0-1-1 0 0,-1 1 1 0 0,1-1-1 0 0,0 0 0 0 0,-1 1 1 0 0,1-1-1 0 0,0 1 1 0 0,0-1-1 0 0,-1-1 1 0 0,6-6 2577 0 0,5 0-3378 0 0,12-5 1102 0 0,0 2 1 0 0,38-15-1 0 0,-58 25-663 0 0,0 1 0 0 0,0-1 0 0 0,0 1 0 0 0,0-1 1 0 0,0 1-1 0 0,0-1 0 0 0,0 1 0 0 0,0 0 0 0 0,1 0 0 0 0,-1 0 0 0 0,0 0 0 0 0,0 1 0 0 0,0-1 0 0 0,0 0 1 0 0,0 1-1 0 0,3 1 0 0 0,-4-2-14 0 0,0 1 1 0 0,0 0-1 0 0,1 0 0 0 0,-1 0 1 0 0,0 0-1 0 0,0-1 1 0 0,0 2-1 0 0,-1-1 0 0 0,1 0 1 0 0,0 0-1 0 0,0 0 1 0 0,0 0-1 0 0,-1 1 1 0 0,1-1-1 0 0,-1 0 0 0 0,1 0 1 0 0,-1 1-1 0 0,1-1 1 0 0,-1 0-1 0 0,0 1 0 0 0,0-1 1 0 0,0 1-1 0 0,1-1 1 0 0,-2 3-1 0 0,1 7-3 0 0,-1 0 0 0 0,-1 0 0 0 0,0 0 0 0 0,-1-1 0 0 0,0 1 0 0 0,-7 16 0 0 0,-33 62 0 0 0,28-61 0 0 0,-3 4 23 0 0,-8 16 18 0 0,26-48-41 0 0,0 1 0 0 0,0 0 0 0 0,1-1 0 0 0,-1 1 0 0 0,0 0 0 0 0,0-1 0 0 0,0 1 0 0 0,0 0 0 0 0,1-1 0 0 0,-1 1 0 0 0,0-1 0 0 0,1 1 0 0 0,-1 0 0 0 0,0-1 0 0 0,1 1 0 0 0,-1-1 0 0 0,1 1 0 0 0,-1-1 0 0 0,0 1 0 0 0,1-1 0 0 0,-1 0 0 0 0,1 1 0 0 0,0-1 0 0 0,-1 1 0 0 0,1-1 0 0 0,-1 0 0 0 0,2 1 0 0 0,1 0 0 0 0,1 0 0 0 0,0 0 0 0 0,0 0 0 0 0,-1-1 0 0 0,1 1 0 0 0,0-1 0 0 0,0 0 0 0 0,0 0 0 0 0,0 0 0 0 0,-1-1 0 0 0,5 0 0 0 0,-4 1 0 0 0,24-4 79 0 0,-15 2 20 0 0,-1 1 1 0 0,1 0-1 0 0,-1 0 0 0 0,1 1 0 0 0,0 1 0 0 0,-1 0 0 0 0,15 4 0 0 0,-25-5-92 0 0,0 0 0 0 0,-1 1 0 0 0,1 0 0 0 0,-1-1 0 0 0,1 1 0 0 0,-1 0 0 0 0,1 0 0 0 0,-1 0 0 0 0,1 0 0 0 0,-1 0 0 0 0,1 0 1 0 0,-1 0-1 0 0,0 0 0 0 0,0 1 0 0 0,0-1 0 0 0,0 0 0 0 0,0 1 0 0 0,2 2 0 0 0,-3-2 11 0 0,1 1 0 0 0,0-1 0 0 0,0 1 0 0 0,-1-1 0 0 0,0 1 0 0 0,1-1 0 0 0,-1 1 0 0 0,0-1 0 0 0,0 1 0 0 0,-1-1 0 0 0,0 5 0 0 0,-1 2 23 0 0,0-1 1 0 0,-1 1-1 0 0,0-1 1 0 0,-1 0-1 0 0,0 1 1 0 0,-5 7-1 0 0,-7 8-135 0 0,-1-1 1 0 0,0-1-1 0 0,-2-1 1 0 0,0 0-1 0 0,-37 28 1 0 0,21-25-893 0 0,9-11-3584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5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30 141 3224 0 0,'-15'-9'661'0'0,"14"7"247"0"0,-1 1 0 0 0,1 0 0 0 0,0-1 0 0 0,0 1-1 0 0,0-1 1 0 0,-1 1 0 0 0,2-1 0 0 0,-1 1 0 0 0,0-1 0 0 0,-1-3-1 0 0,1 3-521 0 0,1 1 0 0 0,0-1 0 0 0,-1 0 0 0 0,1 0 0 0 0,0 1 0 0 0,0-1 0 0 0,0 0 0 0 0,0 1 0 0 0,1-1 0 0 0,-1-2 0 0 0,2 0-120 0 0,-1 1 0 0 0,0 0 1 0 0,1 0-1 0 0,-1-1 0 0 0,1 1 0 0 0,0 0 0 0 0,0 0 1 0 0,0 1-1 0 0,1-1 0 0 0,-1 0 0 0 0,4-3 0 0 0,1 0 38 0 0,1 1 0 0 0,-1-1 0 0 0,1 1 0 0 0,-1 0 0 0 0,1 1-1 0 0,1 0 1 0 0,-1 0 0 0 0,1 1 0 0 0,15-5 0 0 0,-23 8-289 0 0,0 0 0 0 0,0 0 0 0 0,0 0 1 0 0,0 0-1 0 0,0 0 0 0 0,0 0 0 0 0,0 0 0 0 0,-1 0 1 0 0,1 0-1 0 0,0 1 0 0 0,0-1 0 0 0,0 0 0 0 0,0 0 1 0 0,0 1-1 0 0,0-1 0 0 0,-1 1 0 0 0,1-1 0 0 0,0 1 0 0 0,0-1 1 0 0,-1 1-1 0 0,1-1 0 0 0,0 1 0 0 0,-1 0 0 0 0,1-1 1 0 0,0 1-1 0 0,0 1 0 0 0,0 0-5 0 0,-1-1 0 0 0,1 1 0 0 0,0 0 0 0 0,-1 0 0 0 0,1 0 0 0 0,-1 0 0 0 0,0 0 0 0 0,0 1 0 0 0,0-1 0 0 0,0 0 0 0 0,0 3 0 0 0,-1 2 6 0 0,0 1 1 0 0,-1 0-1 0 0,0 0 0 0 0,0-1 1 0 0,-5 11-1 0 0,-55 104 193 0 0,53-102-197 0 0,9-20-12 0 0,0 1 0 0 0,0-1 0 0 0,0 1 0 0 0,0-1 0 0 0,0 1 0 0 0,-1-1 0 0 0,1 1 0 0 0,0-1 0 0 0,0 1 0 0 0,0 0 0 0 0,0-1 0 0 0,1 1 0 0 0,-1-1 0 0 0,0 1 0 0 0,0-1 0 0 0,0 1 0 0 0,0-1 0 0 0,0 1 0 0 0,1-1 0 0 0,-1 1 0 0 0,0-1 0 0 0,0 1 0 0 0,1-1 0 0 0,-1 0 0 0 0,0 1 0 0 0,1-1 0 0 0,-1 1 0 0 0,1-1 0 0 0,-1 0 0 0 0,0 1 0 0 0,1-1 0 0 0,-1 0 0 0 0,1 0 0 0 0,-1 1 0 0 0,1-1 0 0 0,-1 0 0 0 0,1 0 0 0 0,-1 0 0 0 0,1 1 0 0 0,-1-1 0 0 0,1 0 0 0 0,0 0 0 0 0,0 0 0 0 0,4 1 3 0 0,0-1 0 0 0,1 1-1 0 0,-1-1 1 0 0,1 0-1 0 0,-1-1 1 0 0,0 1 0 0 0,1-1-1 0 0,-1 0 1 0 0,8-3 0 0 0,5 0 125 0 0,11-2 89 0 0,37-5 627 0 0,-62 11-764 0 0,0 0 0 0 0,0 0 0 0 0,0 0 0 0 0,0 0-1 0 0,0 1 1 0 0,0-1 0 0 0,5 3 0 0 0,-8-3-62 0 0,0 0-1 0 0,0 1 1 0 0,0-1 0 0 0,0 1 0 0 0,0-1-1 0 0,0 1 1 0 0,0-1 0 0 0,0 1-1 0 0,0 0 1 0 0,0-1 0 0 0,0 1-1 0 0,0 0 1 0 0,-1 0 0 0 0,1 0-1 0 0,0-1 1 0 0,-1 1 0 0 0,1 0 0 0 0,0 0-1 0 0,-1 0 1 0 0,1 0 0 0 0,-1 0-1 0 0,0 1 1 0 0,1-1 0 0 0,-1 0-1 0 0,0 0 1 0 0,1 0 0 0 0,-1 0-1 0 0,0 2 1 0 0,0 4 37 0 0,-1 1 0 0 0,0-1 0 0 0,0 0-1 0 0,-1 0 1 0 0,1 0 0 0 0,-1 0 0 0 0,-1 0 0 0 0,0 0-1 0 0,0-1 1 0 0,-5 9 0 0 0,-2 0 40 0 0,0 1 0 0 0,-25 24 0 0 0,-66 57 5 0 0,80-77-524 0 0,19-19 342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0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1 262 5984 0 0,'0'0'541'0'0,"12"4"35"0"0,-6-5 1409 0 0,0 0 0 0 0,0-1-1 0 0,0 0 1 0 0,0 0 0 0 0,8-4 0 0 0,-6 1-513 0 0,0 0 0 0 0,15-12 1 0 0,-3-1-1403 0 0,27-33 1 0 0,-26 28 1226 0 0,-7 8-1094 0 0,11-17 0 0 0,-21 26-160 0 0,0 0 1 0 0,-1 1-1 0 0,0-2 1 0 0,0 1-1 0 0,0 0 1 0 0,3-12-1 0 0,-6 16-33 0 0,0 1 0 0 0,1-1-1 0 0,-1 1 1 0 0,0-1 0 0 0,0 1-1 0 0,0-1 1 0 0,0 1 0 0 0,0-1 0 0 0,0 1-1 0 0,-1-1 1 0 0,1 1 0 0 0,-1-3-1 0 0,1 4-10 0 0,-1-1-1 0 0,1 1 1 0 0,0-1-1 0 0,-1 0 0 0 0,1 1 1 0 0,-1-1-1 0 0,1 1 1 0 0,0-1-1 0 0,-1 1 0 0 0,0-1 1 0 0,1 1-1 0 0,-1 0 1 0 0,1-1-1 0 0,-1 1 0 0 0,1 0 1 0 0,-1-1-1 0 0,0 1 1 0 0,1 0-1 0 0,-2-1 0 0 0,0 1 22 0 0,-1 0 0 0 0,1 0-1 0 0,0 0 1 0 0,0 0-1 0 0,0 0 1 0 0,-1 1 0 0 0,1-1-1 0 0,0 1 1 0 0,0-1 0 0 0,0 1-1 0 0,0 0 1 0 0,0 0-1 0 0,0 0 1 0 0,0 0 0 0 0,-2 1-1 0 0,-7 6 200 0 0,1 1 1 0 0,1-1-1 0 0,0 2 0 0 0,0-1 0 0 0,1 1 1 0 0,-12 18-1 0 0,3-5-165 0 0,-28 44 40 0 0,40-58-85 0 0,0 0 0 0 0,0 0-1 0 0,2 1 1 0 0,-1-1 0 0 0,-4 20 0 0 0,8-26-31 0 0,-1-1-1 0 0,1 1 1 0 0,0 0 0 0 0,0 0-1 0 0,0 0 1 0 0,0 0 0 0 0,1-1-1 0 0,-1 1 1 0 0,1 0 0 0 0,0 0-1 0 0,0-1 1 0 0,-1 1-1 0 0,2-1 1 0 0,-1 1 0 0 0,0 0-1 0 0,1-1 1 0 0,-1 0 0 0 0,1 1-1 0 0,-1-1 1 0 0,1 0 0 0 0,2 2-1 0 0,-1-1-21 0 0,0-1 0 0 0,0 0-1 0 0,1 1 1 0 0,-1-1 0 0 0,0-1 0 0 0,1 1-1 0 0,-1-1 1 0 0,1 1 0 0 0,0-1 0 0 0,-1 0-1 0 0,1 0 1 0 0,0 0 0 0 0,0-1 0 0 0,-1 1-1 0 0,6-1 1 0 0,6-1-627 0 0,0 0 0 0 0,16-3 0 0 0,7-4-1060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6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19031 0 0,'0'0'432'0'0,"8"-5"587"0"0,5-5-408 0 0,-7 6-327 0 0,0 0 1 0 0,0-1-1 0 0,-1 1 0 0 0,1-1 1 0 0,6-9 1559 0 0,-14 32-1476 0 0,1-14-338 0 0,0-1 0 0 0,0 0 0 0 0,0 1-1 0 0,0-1 1 0 0,-4 6 0 0 0,-3 10 407 0 0,8-18-434 0 0,-1 0 0 0 0,1 1-1 0 0,-1-1 1 0 0,1 0 0 0 0,-1 0-1 0 0,0 0 1 0 0,1 0 0 0 0,-1 0-1 0 0,0 0 1 0 0,0 0 0 0 0,0 0-1 0 0,0 0 1 0 0,-2 1 0 0 0,2-2-33 0 0,0 1-99 0 0,7-8-2623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6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8 21047 0 0,'-3'-1'105'0'0,"1"-1"-1"0"0,-1 1 0 0 0,1 0 0 0 0,-1 1 0 0 0,0-1 0 0 0,1 0 1 0 0,-1 1-1 0 0,0-1 0 0 0,0 1 0 0 0,1 0 0 0 0,-1 0 1 0 0,0 0-1 0 0,1 0 0 0 0,-1 1 0 0 0,0-1 0 0 0,0 1 0 0 0,1-1 1 0 0,-1 1-1 0 0,1 0 0 0 0,-1 0 0 0 0,1 0 0 0 0,-1 1 1 0 0,-3 2-1 0 0,-6 3 11 0 0,0 1-1 0 0,1 0 1 0 0,-14 13 0 0 0,6-2-12 0 0,1 1-1 0 0,1 0 1 0 0,1 1-1 0 0,1 1 1 0 0,1 0-1 0 0,-18 39 1 0 0,27-50-43 0 0,-1 1 0 0 0,2 0 0 0 0,0 0 0 0 0,0 0 1 0 0,1 1-1 0 0,1-1 0 0 0,0 1 0 0 0,1-1 0 0 0,0 1 0 0 0,1 0 1 0 0,0 0-1 0 0,1-1 0 0 0,4 20 0 0 0,-5-30-39 0 0,1 0-1 0 0,-1 1 1 0 0,1-1-1 0 0,0 0 1 0 0,0 0-1 0 0,0 0 1 0 0,0 0-1 0 0,0 0 1 0 0,1 0-1 0 0,-1 0 1 0 0,0 0-1 0 0,1 0 0 0 0,-1-1 1 0 0,1 1-1 0 0,0 0 1 0 0,0-1-1 0 0,0 0 1 0 0,-1 1-1 0 0,1-1 1 0 0,0 0-1 0 0,1 0 1 0 0,-1 0-1 0 0,0 0 1 0 0,0 0-1 0 0,0-1 1 0 0,1 1-1 0 0,3 0 1 0 0,-2-1 14 0 0,-1 0 0 0 0,0 0 0 0 0,1-1 0 0 0,-1 1 0 0 0,0-1 0 0 0,1 0 0 0 0,-1 0 0 0 0,0 0 0 0 0,0 0 0 0 0,0-1 0 0 0,0 1 0 0 0,0-1 0 0 0,0 0 0 0 0,0 0 0 0 0,-1 0 0 0 0,1 0 0 0 0,-1 0 0 0 0,1-1 0 0 0,1-2 0 0 0,9-10 130 0 0,-2 0 0 0 0,0-1 0 0 0,0 0 1 0 0,7-19-1 0 0,-16 33-38 0 0,-1-1 1 0 0,0 0-1 0 0,-1 0 0 0 0,1 0 1 0 0,0 0-1 0 0,-1 0 0 0 0,0 0 0 0 0,1-6 1 0 0,-1 9-112 0 0,-1-1 1 0 0,1 0 0 0 0,0 1 0 0 0,0-1-1 0 0,0 0 1 0 0,0 0 0 0 0,0 1 0 0 0,-1-1 0 0 0,1 0-1 0 0,0 1 1 0 0,0-1 0 0 0,-1 1 0 0 0,1-1-1 0 0,-1 0 1 0 0,1 1 0 0 0,-1-1 0 0 0,1 1-1 0 0,-1-1 1 0 0,1 1 0 0 0,-1-1 0 0 0,1 1-1 0 0,-1 0 1 0 0,1-1 0 0 0,-1 1 0 0 0,0-1 0 0 0,1 1-1 0 0,-1 0 1 0 0,1 0 0 0 0,-1-1 0 0 0,0 1-1 0 0,0 0 1 0 0,1 0 0 0 0,-1 0 0 0 0,0 0-1 0 0,1 0 1 0 0,-1 0 0 0 0,0 0 0 0 0,1 0-1 0 0,-1 0 1 0 0,0 0 0 0 0,0 0 0 0 0,1 0 0 0 0,-1 1-1 0 0,0-1 1 0 0,-9 3 25 0 0,1 0 1 0 0,0 1-1 0 0,0 0 0 0 0,0 0 0 0 0,0 1 0 0 0,1 0 1 0 0,0 0-1 0 0,0 1 0 0 0,-14 12 0 0 0,4 1-154 0 0,0 0 0 0 0,-22 33-1 0 0,37-49 26 0 0,2-2-11 0 0,0 0-1 0 0,0 0 0 0 0,1 1 0 0 0,-1-1 0 0 0,0 0 0 0 0,0 0 0 0 0,1 1 0 0 0,-1-1 0 0 0,1 1 0 0 0,-1-1 0 0 0,1 0 0 0 0,-1 3 0 0 0,1-3 22 0 0,1-1-1 0 0,-1 0 1 0 0,0 0-1 0 0,0 0 1 0 0,1 1-1 0 0,-1-1 1 0 0,0 0-1 0 0,1 0 1 0 0,-1 0-1 0 0,0 1 1 0 0,0-1-1 0 0,1 0 1 0 0,-1 0-1 0 0,0 0 1 0 0,1 0-1 0 0,-1 0 1 0 0,1 0-1 0 0,-1 0 1 0 0,0 0-1 0 0,1 0 1 0 0,-1 0 0 0 0,0 0-1 0 0,1 0 1 0 0,-1 0-1 0 0,0 0 1 0 0,1 0-1 0 0,-1-1 1 0 0,12-1-1488 0 0,5-5-182 0 0,2-5-12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6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1 18775 0 0,'-13'2'1999'0'0,"6"1"-1891"0"0,1-1 0 0 0,-1 2-1 0 0,1-1 1 0 0,0 1 0 0 0,0-1 0 0 0,-6 7-1 0 0,-31 29 1780 0 0,37-33-1729 0 0,1 0 0 0 0,-1 1 0 0 0,1 0-1 0 0,0 0 1 0 0,0 1 0 0 0,1-1 0 0 0,0 1 0 0 0,0 0-1 0 0,1 0 1 0 0,0 0 0 0 0,0 1 0 0 0,1-1 0 0 0,0 1-1 0 0,1-1 1 0 0,0 1 0 0 0,0 0 0 0 0,1-1 0 0 0,0 1-1 0 0,0 0 1 0 0,1 0 0 0 0,0-1 0 0 0,1 1-1 0 0,0-1 1 0 0,0 1 0 0 0,5 10 0 0 0,-6-17-164 0 0,0 1 0 0 0,1 0 1 0 0,-1-1-1 0 0,1 1 0 0 0,0-1 1 0 0,-1 0-1 0 0,1 0 0 0 0,0 1 1 0 0,0-1-1 0 0,1 0 0 0 0,-1-1 1 0 0,0 1-1 0 0,1 0 0 0 0,4 2 0 0 0,-3-2 17 0 0,1-1 0 0 0,0 1 0 0 0,-1-1 0 0 0,1 0 0 0 0,0 0 0 0 0,0 0 0 0 0,-1 0 0 0 0,8-1 0 0 0,-3 0 7 0 0,1-1 0 0 0,-1 0 1 0 0,0-1-1 0 0,0 0 0 0 0,0 0 0 0 0,0-1 0 0 0,0 0 0 0 0,15-8 0 0 0,-15 6 399 0 0,1-1 1 0 0,13-11-1 0 0,-20 15-369 0 0,-1 0 0 0 0,0 0-1 0 0,0 0 1 0 0,0 0 0 0 0,0-1 0 0 0,0 1 0 0 0,-1-1-1 0 0,1 1 1 0 0,-1-1 0 0 0,1 0 0 0 0,-1 0 0 0 0,0 1-1 0 0,0-1 1 0 0,1-4 0 0 0,-2 6-37 0 0,0 1-1 0 0,0-1 1 0 0,0 1 0 0 0,0-1-1 0 0,0 0 1 0 0,0 1 0 0 0,0-1-1 0 0,0 0 1 0 0,0 1 0 0 0,0-1-1 0 0,0 1 1 0 0,0-1 0 0 0,0 1-1 0 0,-1-1 1 0 0,1 0 0 0 0,0 1-1 0 0,0-1 1 0 0,-1 1 0 0 0,1-1-1 0 0,0 1 1 0 0,-1-1 0 0 0,1 1-1 0 0,-1-1 1 0 0,1 1 0 0 0,0-1-1 0 0,-1 1 1 0 0,1 0 0 0 0,-1-1-1 0 0,0 0 1 0 0,-1 1 53 0 0,1-1 0 0 0,-1 1 0 0 0,0 0 0 0 0,1-1 0 0 0,-1 1 0 0 0,0 0 0 0 0,1 0 0 0 0,-1 0 0 0 0,1 0 0 0 0,-4 1 0 0 0,-3 1 192 0 0,0 0 0 0 0,0 0 0 0 0,-10 4 0 0 0,-7 7-256 0 0,0 1 0 0 0,0 2 0 0 0,2 0 0 0 0,0 1 0 0 0,-25 24 0 0 0,32-26-201 0 0,22-16-3801 0 0,1-1 2938 0 0,-1-1 0 0 0,1-1 0 0 0,-1 1 0 0 0,0-1-1 0 0,8-7 1 0 0,-13 11 967 0 0,35-27-2490 0 0,1 5-4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7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5 13824 0 0,'0'0'629'0'0,"-15"-5"238"0"0,8 6 338 0 0,0 1 0 0 0,0 0 1 0 0,0 0-1 0 0,0 0 0 0 0,1 1 1 0 0,-1 0-1 0 0,0 0 0 0 0,-10 8 1 0 0,14-10-1361 0 0,-4 3 230 0 0,0 0 0 0 0,1 1 1 0 0,-1 0-1 0 0,1 0 1 0 0,0 0-1 0 0,0 1 1 0 0,0 0-1 0 0,1 0 1 0 0,0 0-1 0 0,0 1 1 0 0,1 0-1 0 0,0 0 1 0 0,0 0-1 0 0,0 0 1 0 0,1 0-1 0 0,0 1 1 0 0,0 0-1 0 0,1-1 1 0 0,0 1-1 0 0,1 0 1 0 0,0 0-1 0 0,-1 16 0 0 0,2-14 58 0 0,1 1-1 0 0,-1-1 0 0 0,2 0 0 0 0,-1 0 0 0 0,2 0 0 0 0,-1-1 0 0 0,1 1 0 0 0,1 0 0 0 0,5 10 0 0 0,-7-16-102 0 0,0-1-1 0 0,0 0 0 0 0,0 0 0 0 0,0 0 0 0 0,0 0 1 0 0,1 0-1 0 0,0 0 0 0 0,-1-1 0 0 0,1 1 0 0 0,0-1 1 0 0,0 0-1 0 0,1 0 0 0 0,-1 0 0 0 0,0 0 0 0 0,1-1 1 0 0,-1 1-1 0 0,1-1 0 0 0,-1 0 0 0 0,1 0 0 0 0,0 0 1 0 0,-1 0-1 0 0,1-1 0 0 0,0 0 0 0 0,0 0 0 0 0,-1 0 1 0 0,1 0-1 0 0,6-1 0 0 0,-2 0 66 0 0,0-1 0 0 0,0 0 0 0 0,-1 0 0 0 0,1-1 0 0 0,13-6 0 0 0,-19 8-53 0 0,0 0 0 0 0,-1 0 1 0 0,1 0-1 0 0,0 0 0 0 0,0 0 0 0 0,-1 0 0 0 0,1-1 0 0 0,-1 1 0 0 0,1 0 0 0 0,-1-1 0 0 0,1 0 1 0 0,-1 1-1 0 0,0-1 0 0 0,0 0 0 0 0,0 1 0 0 0,0-1 0 0 0,0 0 0 0 0,0 0 0 0 0,-1 0 0 0 0,1 0 1 0 0,0 0-1 0 0,-1 0 0 0 0,0 0 0 0 0,1 0 0 0 0,-1 0 0 0 0,0 0 0 0 0,0-3 0 0 0,0 4-39 0 0,-1-1-1 0 0,1 1 1 0 0,0-1 0 0 0,-1 1-1 0 0,1-1 1 0 0,-1 1-1 0 0,0-1 1 0 0,1 1-1 0 0,-1-1 1 0 0,0 1-1 0 0,0 0 1 0 0,0-1-1 0 0,0 1 1 0 0,0 0-1 0 0,0 0 1 0 0,0 0-1 0 0,0-1 1 0 0,-1 1-1 0 0,1 1 1 0 0,0-1 0 0 0,-1 0-1 0 0,1 0 1 0 0,0 0-1 0 0,-1 1 1 0 0,-2-2-1 0 0,-2 1 15 0 0,0 0 0 0 0,-1 0-1 0 0,1 0 1 0 0,-1 1 0 0 0,-7 0 0 0 0,8 1-109 0 0,-1-1 0 0 0,1-1 1 0 0,-11-1-1 0 0,17 2 49 0 0,0 0 1 0 0,-1 0-1 0 0,1 0 0 0 0,-1-1 0 0 0,1 1 0 0 0,0 0 0 0 0,-1-1 0 0 0,1 1 0 0 0,0 0 0 0 0,-1-1 1 0 0,1 1-1 0 0,0 0 0 0 0,0-1 0 0 0,-1 1 0 0 0,1-1 0 0 0,0 1 0 0 0,0 0 0 0 0,0-1 0 0 0,0 1 1 0 0,-1-1-1 0 0,1 1 0 0 0,0-1 0 0 0,0 1 0 0 0,0 0 0 0 0,0-1 0 0 0,0 1 0 0 0,0-1 0 0 0,0 1 1 0 0,0-1-1 0 0,0 1 0 0 0,0-1 0 0 0,1 1 0 0 0,-1-1 0 0 0,0 1 0 0 0,0 0 0 0 0,0-1 0 0 0,0 1 1 0 0,1-1-1 0 0,-1 1 0 0 0,0 0 0 0 0,1-1 0 0 0,11-18-2134 0 0,10-4-5275 0 0,-19 21 6144 0 0,11-12-6774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7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98 19351 0 0,'0'0'1751'0'0,"12"-6"-1262"0"0,-4 3 630 0 0,1 1 1 0 0,0 0-1 0 0,-1 0 0 0 0,1 1 0 0 0,0 0 0 0 0,14 0 0 0 0,-2 0-670 0 0,13-2-130 0 0,-1-2 0 0 0,0-1 1 0 0,40-13-1 0 0,-54 12-198 0 0,-1-1 1 0 0,19-10-1 0 0,-15 6-16 0 0,-21 12 90 0 0,-10 17-79 0 0,-8 6-159 0 0,-2-2 1 0 0,0 0-1 0 0,-36 30 1 0 0,-23 23 48 0 0,50-42-205 0 0,-35 52 0 0 0,11 5-5084 0 0,35-59 3251 0 0,-1-9-15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7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21191 0 0,'0'0'1606'0'0,"12"2"-884"0"0,-6-3-574 0 0,-1 1-1 0 0,1-1 0 0 0,0 0 0 0 0,8-3 1 0 0,15-3 1257 0 0,-27 7-1365 0 0,-1 0 1 0 0,1 0 0 0 0,-1-1-1 0 0,1 1 1 0 0,0 0 0 0 0,-1 1 0 0 0,1-1-1 0 0,0 0 1 0 0,-1 0 0 0 0,1 1-1 0 0,-1-1 1 0 0,1 1 0 0 0,-1-1 0 0 0,1 1-1 0 0,-1 0 1 0 0,1-1 0 0 0,-1 1 0 0 0,0 0-1 0 0,1 0 1 0 0,-1 0 0 0 0,0 0-1 0 0,0 0 1 0 0,0 0 0 0 0,0 1 0 0 0,0-1-1 0 0,0 0 1 0 0,0 1 0 0 0,0-1-1 0 0,0 0 1 0 0,0 1 0 0 0,-1-1 0 0 0,1 1-1 0 0,-1-1 1 0 0,1 1 0 0 0,-1-1 0 0 0,1 1-1 0 0,-1 0 1 0 0,0-1 0 0 0,0 1-1 0 0,0 0 1 0 0,0-1 0 0 0,0 1 0 0 0,0-1-1 0 0,0 1 1 0 0,-1 0 0 0 0,1-1-1 0 0,-1 3 1 0 0,-8 18-41 0 0,0 0 0 0 0,-1 0 0 0 0,-14 21 0 0 0,9-17 0 0 0,-8 19 0 0 0,23-45 0 0 0,0 0 0 0 0,0 0 0 0 0,0 0 0 0 0,0 1 0 0 0,-1-1 0 0 0,1 0 0 0 0,0 0 0 0 0,0 1 0 0 0,0-1 0 0 0,0 0 0 0 0,0 0 0 0 0,0 0 0 0 0,0 1 0 0 0,0-1 0 0 0,0 0 0 0 0,0 0 0 0 0,0 1 0 0 0,0-1 0 0 0,1 0 0 0 0,-1 0 0 0 0,0 0 0 0 0,0 1 0 0 0,0-1 0 0 0,0 0 0 0 0,0 0 0 0 0,0 0 0 0 0,0 1 0 0 0,1-1 0 0 0,-1 0 0 0 0,0 0 0 0 0,0 0 0 0 0,0 0 0 0 0,0 1 0 0 0,1-1 0 0 0,-1 0 0 0 0,0 0 0 0 0,0 0 0 0 0,0 0 0 0 0,1 0 0 0 0,-1 0 0 0 0,0 0 0 0 0,0 0 0 0 0,1 1 0 0 0,-1-1 0 0 0,0 0 0 0 0,0 0 0 0 0,0 0 0 0 0,1 0 0 0 0,-1 0 0 0 0,0 0 0 0 0,0 0 0 0 0,1 0 0 0 0,-1-1 0 0 0,9 3 0 0 0,0-1 0 0 0,0-1 0 0 0,0 1 0 0 0,0-2 0 0 0,0 1 0 0 0,9-3 0 0 0,11 1 0 0 0,-22 1 57 0 0,1 1 0 0 0,-1 1 0 0 0,0-1-1 0 0,1 1 1 0 0,-1 0 0 0 0,0 1 0 0 0,0 0 0 0 0,9 3-1 0 0,-15-5-39 0 0,1 1-1 0 0,-1 0 0 0 0,1 0 0 0 0,0-1 0 0 0,-1 1 0 0 0,0 0 0 0 0,1 0 0 0 0,-1 1 0 0 0,0-1 0 0 0,1 0 0 0 0,-1 0 0 0 0,0 1 1 0 0,0-1-1 0 0,0 0 0 0 0,0 1 0 0 0,0-1 0 0 0,0 1 0 0 0,0-1 0 0 0,-1 1 0 0 0,1 0 0 0 0,-1-1 0 0 0,1 1 0 0 0,-1 0 0 0 0,1-1 1 0 0,-1 1-1 0 0,0 0 0 0 0,0 0 0 0 0,0-1 0 0 0,0 1 0 0 0,0 0 0 0 0,0 0 0 0 0,0-1 0 0 0,-1 1 0 0 0,1 0 0 0 0,-1-1 0 0 0,1 1 1 0 0,-1 0-1 0 0,0-1 0 0 0,-1 3 0 0 0,-14 28 129 0 0,-1-1 0 0 0,-1-1-1 0 0,-2-1 1 0 0,-1 0 0 0 0,-27 28 0 0 0,28-27-2272 0 0,15-25 918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8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10 19351 0 0,'-1'9'878'0'0,"-2"-10"-18"0"0,0-16 3674 0 0,21 20-3150 0 0,-17-3-1334 0 0,0 1-1 0 0,1 0 0 0 0,-1-1 1 0 0,0 1-1 0 0,0 0 0 0 0,0 0 1 0 0,0 0-1 0 0,0-1 0 0 0,0 1 1 0 0,0 0-1 0 0,1 3 0 0 0,-2-4-41 0 0,1 1 0 0 0,-1 0 0 0 0,1 0 0 0 0,-1-1 0 0 0,1 1 0 0 0,-1 0 0 0 0,1 0 0 0 0,0-1 0 0 0,0 1 0 0 0,-1-1-1 0 0,1 1 1 0 0,0-1 0 0 0,0 1 0 0 0,-1-1 0 0 0,1 1 0 0 0,0-1 0 0 0,0 0 0 0 0,0 1 0 0 0,0-1 0 0 0,0 0 0 0 0,0 0 0 0 0,0 0 0 0 0,1 1 0 0 0,2-1 260 0 0,8 3 292 0 0,-8-2-391 0 0,0 0-1 0 0,0 0 0 0 0,0 0 0 0 0,0 0 1 0 0,0-1-1 0 0,0 0 0 0 0,7 0 0 0 0,23-1 186 0 0,-28 2-330 0 0,-1-1 0 0 0,1 0 0 0 0,-1 0 0 0 0,1-1-1 0 0,-1 1 1 0 0,0-1 0 0 0,1-1 0 0 0,-1 1 0 0 0,7-3-1 0 0,-6 1-17 0 0,1 0 0 0 0,-1 0 0 0 0,1 1 0 0 0,0-1 0 0 0,0 2 0 0 0,1-1 0 0 0,9 0 0 0 0,-15 1 9 0 0,0 1 1 0 0,-1 0 0 0 0,1 0-1 0 0,0 1 1 0 0,0-1 0 0 0,-1 0-1 0 0,1 0 1 0 0,0 1 0 0 0,-1-1-1 0 0,1 1 1 0 0,-1 0 0 0 0,1-1-1 0 0,0 1 1 0 0,-1 0 0 0 0,0 0-1 0 0,1 0 1 0 0,-1 0 0 0 0,1 0-1 0 0,-1 0 1 0 0,0 1 0 0 0,0-1-1 0 0,0 0 1 0 0,0 0 0 0 0,0 1-1 0 0,0-1 1 0 0,0 1 0 0 0,0-1-1 0 0,0 1 1 0 0,-1 0 0 0 0,1-1-1 0 0,-1 1 1 0 0,1-1 0 0 0,-1 1-1 0 0,1 0 1 0 0,-1 0 0 0 0,0-1-1 0 0,0 3 1 0 0,0 2-27 0 0,1-1 1 0 0,-1 1-1 0 0,-1 0 0 0 0,1-1 1 0 0,-1 1-1 0 0,0-1 0 0 0,0 1 1 0 0,-1-1-1 0 0,0 1 1 0 0,0-1-1 0 0,-4 9 0 0 0,1-6-56 0 0,0 0-1 0 0,0-1 0 0 0,-1 1 0 0 0,0-1 1 0 0,0-1-1 0 0,-11 11 0 0 0,0-4-78 0 0,-1-1-1 0 0,0 0 0 0 0,-1-1 0 0 0,0-1 0 0 0,-27 11 0 0 0,39-18 115 0 0,5-2 30 0 0,1 0 1 0 0,-1 0-1 0 0,0-1 1 0 0,0 1-1 0 0,1 0 1 0 0,-1 0-1 0 0,0-1 1 0 0,0 0-1 0 0,0 1 1 0 0,0-1-1 0 0,0 0 1 0 0,0 0 0 0 0,-4 0-1 0 0,6 0 2 0 0,0 0 0 0 0,0 0 0 0 0,0 0 0 0 0,0 0 0 0 0,0-1 0 0 0,0 1 0 0 0,0 0 0 0 0,0 0 0 0 0,0 0 0 0 0,0 0 0 0 0,0 0 0 0 0,0 0 0 0 0,0 0 0 0 0,0-1 0 0 0,0 1 1 0 0,0 0-1 0 0,0 0 0 0 0,0 0 0 0 0,0 0 0 0 0,0 0 0 0 0,0 0 0 0 0,0 0 0 0 0,0-1 0 0 0,0 1 0 0 0,0 0 0 0 0,0 0 0 0 0,0 0 0 0 0,0 0 0 0 0,0 0 0 0 0,0 0 0 0 0,1 0 0 0 0,-1 0 0 0 0,0-1 0 0 0,0 1 0 0 0,0 0 0 0 0,0 0 0 0 0,0 0 0 0 0,0 0 0 0 0,0 0 0 0 0,0 0 0 0 0,1 0 0 0 0,-1 0 0 0 0,0 0 0 0 0,0 0 0 0 0,0 0 0 0 0,0 0 0 0 0,0 0 0 0 0,0 0 0 0 0,1 0 0 0 0,4-3 9 0 0,-5 3-8 0 0,55-28 105 0 0,-33 18-93 0 0,-11 5-108 0 0,23-7-1 0 0,33-3-2591 0 0,-53 12 595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8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559 1 8752 0 0,'-4'12'936'0'0,"-27"21"10021"0"0,-17 29-5671 0 0,-75 75-4056 0 0,114-126-880 0 0,-115 128-216 0 0,-27 29-323 0 0,89-96-2414 0 0,56-61 389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19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13 22175 0 0,'0'0'75'0'0,"0"1"-1"0"0,1-1 1 0 0,-1 1-1 0 0,0-1 0 0 0,1 1 1 0 0,-1-1-1 0 0,0 0 1 0 0,1 1-1 0 0,-1-1 0 0 0,0 0 1 0 0,1 1-1 0 0,-1-1 1 0 0,1 0-1 0 0,-1 1 0 0 0,1-1 1 0 0,-1 0-1 0 0,1 0 1 0 0,-1 0-1 0 0,1 1 0 0 0,-1-1 1 0 0,1 0-1 0 0,-1 0 1 0 0,1 0-1 0 0,-1 0 1 0 0,1 0-1 0 0,-1 0 0 0 0,1 0 1 0 0,-1 0-1 0 0,1 0 1 0 0,-1 0-1 0 0,1 0 0 0 0,-1 0 1 0 0,1-1-1 0 0,23-8 853 0 0,-22 7-643 0 0,1 1 0 0 0,0-1 1 0 0,-1 1-1 0 0,1 0 0 0 0,0 0 0 0 0,5 0 1 0 0,-8 0-277 0 0,0 1-1 0 0,1 0 1 0 0,-1 0 0 0 0,0 0-1 0 0,1 1 1 0 0,-1-1 0 0 0,0 0 0 0 0,1 0-1 0 0,-1 0 1 0 0,0 0 0 0 0,1 0 0 0 0,-1 0-1 0 0,0 0 1 0 0,0 0 0 0 0,1 1-1 0 0,-1-1 1 0 0,0 0 0 0 0,1 0 0 0 0,-1 0-1 0 0,0 1 1 0 0,0-1 0 0 0,0 0 0 0 0,1 0-1 0 0,-1 1 1 0 0,0-1 0 0 0,0 0-1 0 0,0 0 1 0 0,0 1 0 0 0,1-1 0 0 0,-1 0-1 0 0,0 1 1 0 0,0-1 0 0 0,0 0 0 0 0,0 1-1 0 0,0-1 1 0 0,0 0 0 0 0,0 1-1 0 0,-4 16 371 0 0,-13 16 88 0 0,-10 4-466 0 0,25-32 0 0 0,2-4 0 0 0,0-1 0 0 0,0 0 0 0 0,0 1 0 0 0,0-1 0 0 0,0 0 0 0 0,0 1 0 0 0,0-1 0 0 0,0 0 0 0 0,0 0 0 0 0,0 1 0 0 0,0-1 0 0 0,1 0 0 0 0,-1 0 0 0 0,0 1 0 0 0,0-1 0 0 0,0 0 0 0 0,0 0 0 0 0,1 1 0 0 0,-1-1 0 0 0,0 0 0 0 0,0 0 0 0 0,1 0 0 0 0,-1 1 0 0 0,0-1 0 0 0,0 0 0 0 0,1 0 0 0 0,3 1 0 0 0,0 0 28 0 0,0 0-1 0 0,0 0 1 0 0,1 0 0 0 0,-1 0-1 0 0,0-1 1 0 0,1 0 0 0 0,-1 0-1 0 0,6 0 1 0 0,35-8 434 0 0,-22 4-273 0 0,-19 3-104 0 0,1 0 0 0 0,-1 1 0 0 0,1 0 0 0 0,-1 0 0 0 0,1 0 0 0 0,-1 0 0 0 0,1 1 0 0 0,-1 0 0 0 0,1 0 0 0 0,-1 0 0 0 0,0 1 0 0 0,5 1 0 0 0,-7-2-44 0 0,-1 0 0 0 0,0-1 0 0 0,1 1 0 0 0,-1 0 0 0 0,0 0 0 0 0,0 0 0 0 0,0 0 0 0 0,0 1 0 0 0,0-1 0 0 0,0 0 0 0 0,0 0 0 0 0,0 1 0 0 0,0-1 0 0 0,-1 0 0 0 0,2 3 0 0 0,-1-2-22 0 0,-1 0 1 0 0,0 0-1 0 0,0 0 1 0 0,1 0-1 0 0,-1 0 0 0 0,-1 0 1 0 0,1 0-1 0 0,0 0 1 0 0,0 0-1 0 0,-1 0 0 0 0,1 0 1 0 0,-1 0-1 0 0,0 0 1 0 0,-1 4-1 0 0,-3 3-19 0 0,0 0 0 0 0,-1 1 0 0 0,0-2 0 0 0,0 1 0 0 0,-1-1 0 0 0,0 0 0 0 0,0 0 0 0 0,-15 11 0 0 0,3-5 0 0 0,0-1 0 0 0,-41 21 0 0 0,16-10-1730 0 0,22-12-638 0 0,-27 12 1 0 0,37-19 64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7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9 155 15664 0 0,'-8'-3'1667'0'0,"8"2"-1589"0"0,-1-1 0 0 0,1 1-1 0 0,0-1 1 0 0,0 1 0 0 0,0-1-1 0 0,1 0 1 0 0,-1 1 0 0 0,0-1-1 0 0,0 1 1 0 0,1-1-1 0 0,-1 1 1 0 0,1 0 0 0 0,0-1-1 0 0,-1 1 1 0 0,1-1 0 0 0,0 1-1 0 0,0 0 1 0 0,0 0-1 0 0,1-2 1 0 0,1-1 505 0 0,0-1-1 0 0,1 1 1 0 0,7-7-1 0 0,9-4 209 0 0,0 1 0 0 0,1 0 0 0 0,0 2 0 0 0,1 0 0 0 0,32-11 1 0 0,-49 21-764 0 0,0 1 1 0 0,0 0 0 0 0,0-1 0 0 0,5 1 0 0 0,-4 4-3 0 0,-5-2-18 0 0,0 1-1 0 0,-1-1 1 0 0,0 1-1 0 0,1 0 1 0 0,-1-1-1 0 0,0 1 0 0 0,0-1 1 0 0,1 1-1 0 0,-1 0 1 0 0,-1-1-1 0 0,1 1 1 0 0,0-1-1 0 0,0 1 1 0 0,0-1-1 0 0,-1 1 1 0 0,1 0-1 0 0,-1-1 1 0 0,0 0-1 0 0,0 3 1 0 0,-18 30 110 0 0,17-30-102 0 0,-10 13 21 0 0,-25 29 0 0 0,-1 0-31 0 0,38-46-6 0 0,0 1 0 0 0,-1-1 0 0 0,1 0 0 0 0,0 0 0 0 0,0 0 0 0 0,0 0 0 0 0,0 0 0 0 0,0 0 0 0 0,0 0 0 0 0,0 0 0 0 0,0 0 0 0 0,0 0 0 0 0,0 1 0 0 0,0-1 0 0 0,0 0 0 0 0,0 0 0 0 0,0 0 0 0 0,0 0 0 0 0,0 0 0 0 0,0 0 0 0 0,0 0 0 0 0,0 1 0 0 0,0-1 0 0 0,0 0 0 0 0,0 0 0 0 0,0 0 0 0 0,0 0 0 0 0,0 0 0 0 0,0 0 0 0 0,0 0 0 0 0,0 1 0 0 0,0-1 0 0 0,0 0 0 0 0,0 0 0 0 0,0 0 0 0 0,0 0 0 0 0,0 0 0 0 0,0 0 0 0 0,0 0 0 0 0,1 0 0 0 0,-1 0 0 0 0,0 0 0 0 0,0 1 0 0 0,0-1 0 0 0,0 0 0 0 0,0 0 0 0 0,8 1 0 0 0,6-3 0 0 0,31-9-4 0 0,-29 6 111 0 0,25-3 1 0 0,-31 6 4 0 0,-4 1-50 0 0,0 1 0 0 0,1-1 0 0 0,-1 1-1 0 0,0 0 1 0 0,8 1 0 0 0,-13-1-48 0 0,1 0 0 0 0,0 1 0 0 0,-1-1-1 0 0,1 1 1 0 0,0-1 0 0 0,-1 1 0 0 0,1 0 0 0 0,-1 0 0 0 0,1 0-1 0 0,-1 0 1 0 0,1 0 0 0 0,-1 0 0 0 0,0 0 0 0 0,0 0 0 0 0,1 0 0 0 0,-1 1-1 0 0,0-1 1 0 0,0 0 0 0 0,0 1 0 0 0,0-1 0 0 0,-1 1 0 0 0,1-1-1 0 0,0 1 1 0 0,0 1 0 0 0,-1-1 1 0 0,1 0 0 0 0,-1 0 0 0 0,0 0 0 0 0,0 0 0 0 0,-1 0 0 0 0,1 0 0 0 0,0 0 0 0 0,-1 0 0 0 0,1 0 0 0 0,-1 0 0 0 0,1 0 0 0 0,-2 2 0 0 0,-13 27 131 0 0,11-22-95 0 0,-2 2-12 0 0,-1 0 1 0 0,-1 0-1 0 0,0-1 0 0 0,0 0 0 0 0,-1 0 1 0 0,-12 10-1 0 0,19-18-112 0 0,1-1 0 0 0,-1 0 0 0 0,1 0-1 0 0,-1 0 1 0 0,0 0 0 0 0,1 0 0 0 0,-1 0 0 0 0,0 0 0 0 0,0 0 0 0 0,0-1 0 0 0,1 1 0 0 0,-1-1 0 0 0,0 0 0 0 0,0 1-1 0 0,-4-1 1 0 0,6 0-11 0 0,-1 0 0 0 0,0 0 0 0 0,1 0 0 0 0,-1 0 0 0 0,1-1 0 0 0,-1 1 0 0 0,0 0-1 0 0,1 0 1 0 0,-1 0 0 0 0,1-1 0 0 0,-1 1 0 0 0,1 0 0 0 0,-1-1 0 0 0,1 1 0 0 0,-1-1-1 0 0,1 1 1 0 0,-1 0 0 0 0,1-1 0 0 0,-1 1 0 0 0,1-1 0 0 0,-1 0-91 0 0,1 0 0 0 0,0 0 1 0 0,-1 0-1 0 0,1 0 0 0 0,0 0 0 0 0,0 0 1 0 0,0 0-1 0 0,-1 0 0 0 0,1 0 0 0 0,0 0 1 0 0,0 0-1 0 0,1 0 0 0 0,-1 0 1 0 0,0 0-1 0 0,0 0 0 0 0,1-1 0 0 0,4-12-5498 0 0,3-5-1517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1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147 471 12440 0 0,'-7'0'675'0'0,"0"-1"1"0"0,1 1 0 0 0,-1 0-1 0 0,0 0 1 0 0,0 1 0 0 0,-7 1-1 0 0,2 0 3087 0 0,10-2-3158 0 0,-1 0 0 0 0,0 1 0 0 0,1-1-1 0 0,-1 1 1 0 0,0 0 0 0 0,1 0-1 0 0,-1 0 1 0 0,1 0 0 0 0,-4 2 1070 0 0,23 5-1195 0 0,-13-6-468 0 0,0 1 1 0 0,-1-1 0 0 0,1 1-1 0 0,0 0 1 0 0,-1 0-1 0 0,0 0 1 0 0,0 1-1 0 0,0-1 1 0 0,0 1 0 0 0,0 0-1 0 0,-1-1 1 0 0,1 1-1 0 0,1 5 1 0 0,-2-3 5 0 0,0 1 0 0 0,0-1 0 0 0,0 0 0 0 0,-1 1 0 0 0,0-1 0 0 0,0 1 0 0 0,-1 0 1 0 0,0 8-1 0 0,-2 3 29 0 0,0 0 0 0 0,-2 0 0 0 0,0 0 1 0 0,-1-1-1 0 0,-13 30 0 0 0,-9 11 53 0 0,24-52-224 0 0,0-1-1 0 0,-1 0 1 0 0,1 1-1 0 0,-1-1 0 0 0,-1-1 1 0 0,1 1-1 0 0,-10 7 1 0 0,13-11 28 0 0,1 0 11 0 0,-1-1 0 0 0,1 1 0 0 0,-1-1 0 0 0,0 0 0 0 0,1 1-1 0 0,-1-1 1 0 0,1 0 0 0 0,-1 1 0 0 0,0-1 0 0 0,1 0 0 0 0,-1 0 0 0 0,1 1 0 0 0,-1-1 0 0 0,0 0 0 0 0,1 0 0 0 0,-1 0 0 0 0,0 0 0 0 0,1 0 0 0 0,-1 0-1 0 0,0 0 1 0 0,0 0 0 0 0,1 0 0 0 0,-2-1 0 0 0,-4-5-1854 0 0</inkml:trace>
  <inkml:trace contextRef="#ctx0" brushRef="#br0" timeOffset="1">454 26 11056 0 0,'1'-7'639'0'0,"0"6"-544"0"0,-1-1-1 0 0,0 0 0 0 0,1 1 0 0 0,-1-1 0 0 0,1 1 0 0 0,-1-1 0 0 0,1 1 1 0 0,0-1-1 0 0,1-2 2100 0 0,1 13 4144 0 0,-1 3-4224 0 0,-28 133 2872 0 0,6-40-4083 0 0,8-35-609 0 0,-15 135 120 0 0,25-157-352 0 0,4 56 0 0 0,5-39-2635 0 0,-7-57 1195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65 16903 0 0,'21'-39'1531'0'0,"-8"14"1740"0"0,-11 45-1251 0 0,-3 19-1236 0 0,-13 63 1 0 0,8-64-394 0 0,-3 65 1 0 0,9-84-333 0 0,1-1 1 0 0,5 32 0 0 0,-5-45-68 0 0,0 0 1 0 0,0 0-1 0 0,1 0 0 0 0,-1-1 0 0 0,1 1 0 0 0,0 0 0 0 0,0-1 0 0 0,1 0 0 0 0,0 1 0 0 0,-1-1 0 0 0,1 0 1 0 0,1 0-1 0 0,-1 0 0 0 0,0-1 0 0 0,6 4 0 0 0,-7-5-236 0 0,0-1 0 0 0,0 0 0 0 0,1 0 0 0 0,-1 0 0 0 0,1 0 0 0 0,-1 0 0 0 0,1-1 0 0 0,-1 1 0 0 0,1-1 0 0 0,-1 0 0 0 0,1 1 0 0 0,-1-1 0 0 0,1 0 0 0 0,0-1 0 0 0,-1 1 0 0 0,6-1 0 0 0,9-4-7818 0 0</inkml:trace>
  <inkml:trace contextRef="#ctx0" brushRef="#br0" timeOffset="1">488 243 5528 0 0,'-49'39'3705'0'0,"-9"18"5511"0"0,3 2-5283 0 0,-106 127-2860 0 0,124-142-1043 0 0,-81 108 12 0 0,112-140-1555 0 0,3 0-3448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12896 0 0,'0'0'997'0'0,"8"-5"-304"0"0,-4 1 898 0 0,-1-1-1 0 0,1 1 1 0 0,0 0 0 0 0,0 0-1 0 0,10-7 1 0 0,-10 8-1302 0 0,0 0 0 0 0,1 0 0 0 0,0 1 0 0 0,-1-1 0 0 0,1 1 0 0 0,0 0 0 0 0,0 0 0 0 0,0 1 0 0 0,0 0 0 0 0,1 0 0 0 0,7-1 0 0 0,-12 2-289 0 0,0 0 1 0 0,0 0 0 0 0,0 0-1 0 0,0 1 1 0 0,0-1-1 0 0,0 0 1 0 0,0 1-1 0 0,0-1 1 0 0,0 0-1 0 0,0 1 1 0 0,-1-1 0 0 0,1 1-1 0 0,0 0 1 0 0,0-1-1 0 0,0 1 1 0 0,-1 0-1 0 0,1-1 1 0 0,0 1-1 0 0,-1 0 1 0 0,1 0 0 0 0,0 0-1 0 0,-1-1 1 0 0,1 1-1 0 0,-1 0 1 0 0,1 0-1 0 0,-1 0 1 0 0,0 0-1 0 0,1 0 1 0 0,-1 0 0 0 0,0 2-1 0 0,-1 3 180 0 0,0 0 0 0 0,-1 0 0 0 0,1 0 0 0 0,-1 0 0 0 0,-1 0 0 0 0,1 0 0 0 0,-5 6 0 0 0,1-1-233 0 0,-1-1-1 0 0,0 0 0 0 0,0 0 1 0 0,-12 11-1 0 0,18-20-454 0 0,0 0 65 0 0,0 1 249 0 0,7-2 276 0 0,7-1 348 0 0,9-9 138 0 0,-17 7-425 0 0,0 1-1 0 0,1-1 1 0 0,-1 1 0 0 0,1 1-1 0 0,-1-1 1 0 0,1 1-1 0 0,8-2 1 0 0,-13 3-7 0 0,4 5 108 0 0,-5-4-237 0 0,1-1 1 0 0,-1 0-1 0 0,1 0 1 0 0,-1 0-1 0 0,0 1 1 0 0,1-1-1 0 0,-1 0 1 0 0,1 1-1 0 0,-1-1 1 0 0,0 0-1 0 0,0 1 1 0 0,1-1-1 0 0,-1 1 1 0 0,0-1-1 0 0,1 0 1 0 0,-1 1-1 0 0,0-1 1 0 0,0 1-1 0 0,0-1 1 0 0,0 1-1 0 0,1-1 1 0 0,-1 1-1 0 0,-1 4 45 0 0,1 1 0 0 0,-1-1 1 0 0,0 0-1 0 0,-1 0 0 0 0,1-1 0 0 0,-1 1 0 0 0,0 0 0 0 0,0 0 0 0 0,-1-1 1 0 0,1 1-1 0 0,-1-1 0 0 0,-4 5 0 0 0,-2 2 107 0 0,0 0-1 0 0,-1-1 1 0 0,-14 12-1 0 0,-12 20-1417 0 0,20-24-3303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36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50 132 16559 0 0,'-15'-6'821'0'0,"-7"-4"158"0"0,21 9-842 0 0,0 1 0 0 0,0-1-1 0 0,0 1 1 0 0,1-1 0 0 0,-1 1-1 0 0,0-1 1 0 0,0 0 0 0 0,1 0-1 0 0,-1 1 1 0 0,1-1 0 0 0,-1 0-1 0 0,0 0 1 0 0,1 0-1 0 0,-1 0 1 0 0,1 1 0 0 0,0-1-1 0 0,-1 0 1 0 0,1 0 0 0 0,0 0-1 0 0,-1-2 1 0 0,2 3-41 0 0,-1-1 0 0 0,0 0 0 0 0,0 0-1 0 0,0 1 1 0 0,1-1 0 0 0,-1 0 0 0 0,0 1 0 0 0,1-1 0 0 0,-1 0 0 0 0,1 1-1 0 0,-1-1 1 0 0,1 1 0 0 0,-1-1 0 0 0,1 1 0 0 0,-1-1 0 0 0,1 1-1 0 0,0-1 1 0 0,-1 1 0 0 0,2-1 0 0 0,2-2 213 0 0,1 1 1 0 0,-1 1-1 0 0,1-1 0 0 0,-1 1 1 0 0,8-2-1 0 0,28-3 1065 0 0,53 1 0 0 0,-20 1-646 0 0,245-15 1451 0 0,-1 28-1372 0 0,-124-4 148 0 0,-136-7-967 0 0,-1 4-1 0 0,95 13 1 0 0,58 15 113 0 0,-183-28-201 0 0,-12 0 0 0 0,0-1 0 0 0,0 0 0 0 0,0-1 0 0 0,0-1 0 0 0,25-4 0 0 0,-38 4 100 0 0,1 1 0 0 0,0-1 0 0 0,0 0 0 0 0,0 1 0 0 0,-1-1 0 0 0,1 0 0 0 0,0 0 0 0 0,-1 0 0 0 0,1 0 0 0 0,-1 0 0 0 0,1-1 0 0 0,1-1 0 0 0,-2 2 0 0 0,-1 0 0 0 0,1 0 0 0 0,-1 1 0 0 0,1-1 0 0 0,-1 0 0 0 0,0 0 0 0 0,1 0 0 0 0,-1 1 0 0 0,0-1 0 0 0,1 0 0 0 0,-1 0 0 0 0,0 0 0 0 0,0 0 0 0 0,0 0 0 0 0,0 0 0 0 0,0 1 0 0 0,0-1 0 0 0,0 0 0 0 0,0 0 0 0 0,-1 0 0 0 0,1 0 0 0 0,0 0 0 0 0,0 1 0 0 0,-1-1 0 0 0,0-1 0 0 0,-1-4 101 0 0,0 0 1 0 0,-1 1-1 0 0,2-1 0 0 0,-1 0 1 0 0,1 0-1 0 0,0 0 0 0 0,0-11 1 0 0,2 13-652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3:3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43 3224 0 0,'0'0'9209'0'0,"-6"-16"-5884"0"0,5 14-2837 0 0,-1 0 0 0 0,0-1 0 0 0,1 1 0 0 0,-1 0 0 0 0,0 0 0 0 0,0 0 0 0 0,0 0 0 0 0,-3-2 0 0 0,4 4-152 0 0,1-1-260 0 0,-1 1 0 0 0,1-1 1 0 0,-1 1-1 0 0,0-1 0 0 0,0 1 0 0 0,1-1 0 0 0,-1 1 0 0 0,0 0 0 0 0,0 0 1 0 0,1-1-1 0 0,-1 1 0 0 0,-1 0 0 0 0,1 0-22 0 0,-1 0 31 0 0,0 0-1 0 0,0 0 1 0 0,0 0-1 0 0,0 0 1 0 0,0 0 0 0 0,0 1-1 0 0,0-1 1 0 0,0 1-1 0 0,0-1 1 0 0,0 1 0 0 0,0 0-1 0 0,0 0 1 0 0,0 0-1 0 0,1 0 1 0 0,-1 0 0 0 0,0 0-1 0 0,1 1 1 0 0,-1-1-1 0 0,1 0 1 0 0,-1 1 0 0 0,1-1-1 0 0,-1 1 1 0 0,-1 2-1 0 0,-2 4 84 0 0,0 0 0 0 0,1 0 0 0 0,-7 16-1 0 0,-1 7 110 0 0,1 1 0 0 0,1 0 0 0 0,2 1 0 0 0,-8 56 1 0 0,15-72-163 0 0,-13 152 1329 0 0,13-133-911 0 0,2 1 0 0 0,9 59 0 0 0,-9-90-478 0 0,27 138 951 0 0,-26-135-950 0 0,1-1-1 0 0,1 0 0 0 0,6 13 1 0 0,1 1 21 0 0,-9-19-43 0 0,0 0-1 0 0,0-1 1 0 0,0 1-1 0 0,0 0 1 0 0,0-1-1 0 0,1 0 1 0 0,-1 1-1 0 0,1-1 1 0 0,0 0-1 0 0,0 0 1 0 0,5 3-1 0 0,2 0-1316 0 0,0-1 0 0 0,15 6-1 0 0,-13-6-8388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3:38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2760 0 0,'0'0'13384'0'0,"3"-5"-10247"0"0,1 5-2758 0 0,1 1 1 0 0,-1 0-1 0 0,0 0 1 0 0,1 0-1 0 0,-1 1 1 0 0,0-1 0 0 0,0 1-1 0 0,0 0 1 0 0,7 4-1 0 0,33 27 808 0 0,-32-25-962 0 0,-1 2 0 0 0,0-1 0 0 0,0 2-1 0 0,-1-1 1 0 0,-1 2 0 0 0,0-1 0 0 0,0 1 0 0 0,-1 0-1 0 0,7 16 1 0 0,-7-8-67 0 0,-1 1-1 0 0,0 0 0 0 0,-2 1 1 0 0,-1-1-1 0 0,0 1 0 0 0,-2 0 1 0 0,1 23-1 0 0,-4 13 361 0 0,-11 82 0 0 0,-20 32 60 0 0,30-160-535 0 0,-2 0-1 0 0,1 0 0 0 0,-10 18 0 0 0,12-27-40 0 0,-1 0 0 0 0,0 0-1 0 0,0 0 1 0 0,1 0-1 0 0,-2 0 1 0 0,1 0-1 0 0,0-1 1 0 0,-1 1 0 0 0,1-1-1 0 0,-1 0 1 0 0,1 0-1 0 0,-1 0 1 0 0,0 0-1 0 0,0 0 1 0 0,0 0 0 0 0,0-1-1 0 0,-5 2 1 0 0,-12-2-1242 0 0,18-1 925 0 0,-10-2-1329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1:55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 19495 0 0,'0'-8'894'0'0,"0"6"-22"0"0,17-11 212 0 0,-8 5-315 0 0,0 1 1 0 0,1 0 0 0 0,0 1 0 0 0,0 0 0 0 0,14-5-1 0 0,-12 6-625 0 0,0 0-1 0 0,1 1 1 0 0,-1 0-1 0 0,21-2 0 0 0,-32 5-76 0 0,1 1 0 0 0,-1 0 0 0 0,0 0 0 0 0,1 0 0 0 0,-1 0 0 0 0,0 0 0 0 0,1 0 0 0 0,-1 0 0 0 0,0 1 0 0 0,1-1 0 0 0,-1 0 0 0 0,0 1 0 0 0,0-1 0 0 0,1 1 0 0 0,-1-1 0 0 0,0 1 0 0 0,0 0 0 0 0,0 0 0 0 0,0-1 0 0 0,0 1 0 0 0,2 1 0 0 0,-2 0-29 0 0,0 0 1 0 0,0-1 0 0 0,0 1 0 0 0,0 0 0 0 0,0 0-1 0 0,0 0 1 0 0,-1 0 0 0 0,1 0 0 0 0,-1 0 0 0 0,1 0 0 0 0,-1 0-1 0 0,0 3 1 0 0,1 2-40 0 0,-2-1-1 0 0,1 1 1 0 0,-1 0-1 0 0,0-1 0 0 0,0 1 1 0 0,-1-1-1 0 0,-3 11 1 0 0,-5 6-10 0 0,-1 0-1 0 0,-1 0 1 0 0,-1-1 0 0 0,-21 27 0 0 0,21-31 8 0 0,-18 34 1 0 0,18-29-8 0 0,10-16 10 0 0,3-7 0 0 0,0 0 0 0 0,0 1 0 0 0,0-1 0 0 0,-1 0 0 0 0,1 0 0 0 0,0 0 0 0 0,0 0 0 0 0,0 1 0 0 0,0-1 0 0 0,0 0 0 0 0,0 0 0 0 0,0 0 0 0 0,0 1 0 0 0,0-1 0 0 0,0 0 0 0 0,0 0 0 0 0,0 0 0 0 0,0 1 0 0 0,0-1 0 0 0,0 0 0 0 0,0 0 0 0 0,0 0 0 0 0,0 1 0 0 0,0-1 0 0 0,0 0 0 0 0,1 0 0 0 0,-1 0 0 0 0,0 0 0 0 0,0 1 0 0 0,0-1 0 0 0,0 0 0 0 0,0 0 0 0 0,0 0 0 0 0,1 0 0 0 0,-1 1 0 0 0,0-1 0 0 0,0 0 0 0 0,0 0 0 0 0,0 0 0 0 0,1 0 0 0 0,-1 0 0 0 0,0 0 0 0 0,0 0 0 0 0,0 0 0 0 0,1 0 0 0 0,-1 0 0 0 0,0 0 0 0 0,0 1 0 0 0,0-1 0 0 0,1 0 0 0 0,-1 0 0 0 0,0 0 0 0 0,0-1 0 0 0,11 1 0 0 0,22-6 131 0 0,137-19 1697 0 0,-164 24-1844 0 0,0 1 0 0 0,0 0 1 0 0,-1 1-1 0 0,1-1 0 0 0,0 1 0 0 0,0 0 1 0 0,-1 0-1 0 0,1 1 0 0 0,-1 0 1 0 0,9 4-1 0 0,-11-5 21 0 0,0 1 1 0 0,-1 0-1 0 0,1-1 1 0 0,-1 1 0 0 0,0 0-1 0 0,0 0 1 0 0,0 0-1 0 0,0 1 1 0 0,0-1-1 0 0,0 1 1 0 0,0-1-1 0 0,-1 1 1 0 0,1-1 0 0 0,-1 1-1 0 0,0 0 1 0 0,0-1-1 0 0,0 1 1 0 0,0 0-1 0 0,0 0 1 0 0,-1 0-1 0 0,1 6 1 0 0,-1-2 10 0 0,0 0 0 0 0,0-1 0 0 0,-1 1 0 0 0,0 0 0 0 0,0 0 0 0 0,-1 0 0 0 0,0 0 0 0 0,0-1 0 0 0,0 1 0 0 0,-6 10 0 0 0,-4 4 42 0 0,-25 33-1 0 0,19-28-27 0 0,11-17-36 0 0,0 1 0 0 0,0-2 0 0 0,-1 1 0 0 0,-1-1 0 0 0,1 0 0 0 0,-12 7 0 0 0,15-11-158 0 0,-1 0 0 0 0,0-1 1 0 0,1 0-1 0 0,-1 0 1 0 0,-1 0-1 0 0,1-1 1 0 0,0 0-1 0 0,-1 0 1 0 0,1-1-1 0 0,-1 0 1 0 0,-12 1-1 0 0,18-2-19 0 0,-1 0 1 0 0,1 0-1 0 0,0 0 0 0 0,-1 0 0 0 0,1-1 1 0 0,-1 1-1 0 0,1 0 0 0 0,0-1 0 0 0,-1 1 1 0 0,1-1-1 0 0,0 0 0 0 0,-1 1 0 0 0,1-1 1 0 0,-2-1-1 0 0,-2-9-1372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1:55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80 10136 0 0,'0'0'464'0'0,"-5"-2"150"0"0,1 0 490 0 0,4 1-906 0 0,0 1 0 0 0,0 0-1 0 0,0 0 1 0 0,-1-1 0 0 0,1 1 0 0 0,0 0-1 0 0,0-1 1 0 0,0 1 0 0 0,0 0 0 0 0,0 0-1 0 0,0-1 1 0 0,0 1 0 0 0,0 0 0 0 0,0-1-1 0 0,0 1 1 0 0,0 0 0 0 0,0 0 0 0 0,0-1-1 0 0,0 1 1 0 0,0 0 0 0 0,0-1 0 0 0,0 1-1 0 0,0 0 1 0 0,0 0 0 0 0,2-3 1977 0 0,-2 3-1977 0 0,1 0 0 0 0,-1-1-1 0 0,9-6 4406 0 0,38-19-626 0 0,-34 20-3597 0 0,1 1 1 0 0,0 0-1 0 0,0 0 0 0 0,0 2 0 0 0,1 0 0 0 0,19-2 0 0 0,-31 5-344 0 0,1 0 1 0 0,0 0-1 0 0,0 0 0 0 0,0 1 1 0 0,0-1-1 0 0,0 1 0 0 0,-1 0 1 0 0,1 0-1 0 0,0 0 0 0 0,-1 1 1 0 0,1-1-1 0 0,5 4 0 0 0,-7-4-53 0 0,0 1 0 0 0,0-1 0 0 0,-1 1 0 0 0,1-1 0 0 0,0 1-1 0 0,-1 0 1 0 0,1 0 0 0 0,-1-1 0 0 0,1 1 0 0 0,-1 0 0 0 0,0 0-1 0 0,0 1 1 0 0,1-1 0 0 0,-2 0 0 0 0,1 0 0 0 0,0 0 0 0 0,0 1-1 0 0,-1-1 1 0 0,1 0 0 0 0,-1 1 0 0 0,0 3 0 0 0,0 6 36 0 0,-1-1 0 0 0,-1 0 1 0 0,0 1-1 0 0,-1-1 1 0 0,0 0-1 0 0,-9 20 0 0 0,6-16 22 0 0,-2 0-1 0 0,0 0 0 0 0,-1-1 1 0 0,-11 15-1 0 0,19-26-40 0 0,6-3 0 0 0,4-3 0 0 0,0 0 7 0 0,0 0 0 0 0,1 0 0 0 0,0 1 0 0 0,-1 0 1 0 0,1 0-1 0 0,0 1 0 0 0,0 1 0 0 0,15 0 0 0 0,-24 0 4 0 0,0 1 0 0 0,1-1 0 0 0,-1 0 0 0 0,0 1 0 0 0,1-1-1 0 0,-1 0 1 0 0,0 1 0 0 0,1 0 0 0 0,-1-1 0 0 0,0 1 0 0 0,0 0 0 0 0,0 0 0 0 0,0-1 0 0 0,0 1 0 0 0,0 0 0 0 0,0 0-1 0 0,0 0 1 0 0,0 0 0 0 0,0 0 0 0 0,0 1 0 0 0,0-1 0 0 0,-1 0 0 0 0,1 0 0 0 0,-1 1 0 0 0,1-1 0 0 0,-1 0-1 0 0,1 0 1 0 0,-1 1 0 0 0,0-1 0 0 0,1 1 0 0 0,-1-1 0 0 0,0 0 0 0 0,0 1 0 0 0,0-1 0 0 0,-1 3 0 0 0,1 4 21 0 0,-1-1 0 0 0,0 1 1 0 0,0 0-1 0 0,-6 14 1 0 0,2-9-28 0 0,-1 1 0 0 0,0-1 0 0 0,-1 0 0 0 0,-1-1 0 0 0,0 0 0 0 0,-1 0 0 0 0,-18 19 0 0 0,-80 68-249 0 0,97-91 320 0 0,-2 2 6 0 0,0-1 1 0 0,-16 9-1 0 0,-10 0-3685 0 0,24-12-6836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4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24 105 4144 0 0,'0'0'319'0'0,"-8"5"1535"0"0,7-5-1610 0 0,0 0 0 0 0,1 0 0 0 0,-1 0-1 0 0,1 0 1 0 0,-1 0 0 0 0,0 0 0 0 0,1 0 0 0 0,-1 0 0 0 0,1-1-1 0 0,-1 1 1 0 0,0 0 0 0 0,1 0 0 0 0,-1-1 0 0 0,1 1 0 0 0,-1 0-1 0 0,1-1 1 0 0,-1 1 0 0 0,1-1 0 0 0,-1 1 0 0 0,1 0 0 0 0,-1-1-1 0 0,1 1 1 0 0,0-1 0 0 0,-1 0 0 0 0,1 1 0 0 0,0-1 0 0 0,0 1-1 0 0,-1-1 1 0 0,1 1 0 0 0,0-1 0 0 0,0 0 0 0 0,0 1 0 0 0,-1-1-1 0 0,1 1 1 0 0,0-2 0 0 0,0 0 23 0 0,0 1 1 0 0,0 0-1 0 0,0-1 0 0 0,1 1 0 0 0,-1-1 1 0 0,0 1-1 0 0,1 0 0 0 0,-1-1 1 0 0,0 1-1 0 0,1 0 0 0 0,0-1 0 0 0,-1 1 1 0 0,1 0-1 0 0,0 0 0 0 0,1-2 0 0 0,4-3 160 0 0,1 0 0 0 0,-1 1 0 0 0,1 0 0 0 0,0 0 0 0 0,1 1 0 0 0,-1 0 0 0 0,1 0 0 0 0,9-3 0 0 0,5 0 357 0 0,39-9 0 0 0,-56 15-700 0 0,0 0 1 0 0,-1 0 0 0 0,1 1-1 0 0,0 0 1 0 0,0 0-1 0 0,-1 0 1 0 0,1 1-1 0 0,0-1 1 0 0,0 1-1 0 0,5 2 1 0 0,-9-3-72 0 0,1 1 0 0 0,0 0 0 0 0,-1 0 0 0 0,1-1 1 0 0,0 1-1 0 0,-1 0 0 0 0,1 0 0 0 0,-1 1 0 0 0,1-1 0 0 0,-1 0 0 0 0,0 0 0 0 0,1 1 1 0 0,-1-1-1 0 0,0 1 0 0 0,0-1 0 0 0,0 1 0 0 0,0-1 0 0 0,0 1 0 0 0,-1 0 0 0 0,1-1 1 0 0,0 1-1 0 0,-1 0 0 0 0,1 0 0 0 0,-1 0 0 0 0,0-1 0 0 0,1 1 0 0 0,-1 0 0 0 0,0 2 1 0 0,-1 6 5 0 0,0-1-1 0 0,0 1 1 0 0,0-1 0 0 0,-2 0 0 0 0,-3 14 0 0 0,-23 44 141 0 0,12-28-108 0 0,12-26-27 0 0,-1-1 1 0 0,-1 0 0 0 0,-1 0-1 0 0,-11 15 1 0 0,16-21 3 0 0,2-5-26 0 0,1 0-1 0 0,-1 0 1 0 0,1 0-1 0 0,-1 0 1 0 0,0 0-1 0 0,0 0 1 0 0,1 0-1 0 0,-1 0 1 0 0,0 0-1 0 0,0 0 0 0 0,0-1 1 0 0,0 1-1 0 0,-2 1 1 0 0,27-3 61 0 0,-5-4 119 0 0,27-10 0 0 0,-26 8 189 0 0,21-5 0 0 0,-34 10-236 0 0,-1 1 0 0 0,1 1 0 0 0,0-1 0 0 0,-1 1-1 0 0,1 0 1 0 0,-1 0 0 0 0,11 2 0 0 0,-16-2-115 0 0,1 1 0 0 0,-1-1 0 0 0,1 1 0 0 0,-1-1 0 0 0,1 1 0 0 0,-1 0 1 0 0,0-1-1 0 0,1 1 0 0 0,-1 0 0 0 0,0 0 0 0 0,0 0 0 0 0,0 0 0 0 0,1 0 0 0 0,-1 0 0 0 0,0 0 0 0 0,0 0 0 0 0,-1 1 0 0 0,1-1 0 0 0,0 0 0 0 0,0 0 0 0 0,-1 1 0 0 0,1-1 0 0 0,0 1 1 0 0,-1-1-1 0 0,1 1 0 0 0,-1-1 0 0 0,0 1 0 0 0,0-1 0 0 0,1 1 0 0 0,-1-1 0 0 0,0 1 0 0 0,0-1 0 0 0,0 1 0 0 0,-1 2 0 0 0,0 2 6 0 0,0 1 1 0 0,0 0-1 0 0,-1-1 0 0 0,0 1 1 0 0,0-1-1 0 0,-6 11 0 0 0,-16 24 26 0 0,-2-1 1 0 0,-2-2-1 0 0,-39 43 0 0 0,7-9-3652 0 0,51-61 2305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5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37 149 11952 0 0,'-1'0'131'0'0,"-1"-1"0"0"0,1 1 1 0 0,-1 0-1 0 0,0 0 1 0 0,1 0-1 0 0,-1-1 0 0 0,1 1 1 0 0,-1-1-1 0 0,1 0 1 0 0,-1 1-1 0 0,1-1 0 0 0,0 0 1 0 0,-1 0-1 0 0,1 1 1 0 0,0-1-1 0 0,0 0 0 0 0,-1-1 1 0 0,1 1-1 0 0,0 0 1 0 0,0 0-1 0 0,0 0 0 0 0,0-1 1 0 0,0 1-1 0 0,1 0 0 0 0,-1-1 1 0 0,0 1-1 0 0,1-1 1 0 0,-1 1-1 0 0,1-1 0 0 0,-1-1 1 0 0,10-10 2457 0 0,-5 8-2200 0 0,0 0 1 0 0,0 0-1 0 0,1 0 0 0 0,0 1 0 0 0,0 0 1 0 0,0 0-1 0 0,0 0 0 0 0,1 0 0 0 0,9-4 0 0 0,8-6 271 0 0,-11 5-129 0 0,24-11 0 0 0,-31 17-422 0 0,0 1 0 0 0,1 0 0 0 0,-1 0 0 0 0,0 1-1 0 0,1 0 1 0 0,-1-1 0 0 0,11 1 0 0 0,-15 1-103 0 0,0 0-1 0 0,0 0 1 0 0,0 0 0 0 0,-1 0-1 0 0,1 0 1 0 0,0 0-1 0 0,0 1 1 0 0,0-1-1 0 0,0 0 1 0 0,0 0 0 0 0,0 1-1 0 0,-1-1 1 0 0,1 1-1 0 0,0-1 1 0 0,0 1-1 0 0,-1-1 1 0 0,1 1-1 0 0,0 0 1 0 0,-1-1 0 0 0,1 1-1 0 0,0 0 1 0 0,-1-1-1 0 0,1 1 1 0 0,-1 0-1 0 0,1 0 1 0 0,-1-1 0 0 0,1 1-1 0 0,-1 0 1 0 0,0 0-1 0 0,0 0 1 0 0,1 0-1 0 0,-1 0 1 0 0,0 0 0 0 0,0-1-1 0 0,0 1 1 0 0,0 0-1 0 0,0 0 1 0 0,0 0-1 0 0,0 0 1 0 0,0 1 0 0 0,-1 5 34 0 0,0 0 0 0 0,0 0 0 0 0,-1-1 0 0 0,-2 9 0 0 0,2-9-33 0 0,-10 27 53 0 0,-2 1 0 0 0,-1-2 0 0 0,-36 56 0 0 0,6-28 66 0 0,45-60-126 0 0,0 1 0 0 0,0-1 0 0 0,0 0 0 0 0,-1 0 0 0 0,1 0 1 0 0,0 1-1 0 0,0-1 0 0 0,0 0 0 0 0,0 0 0 0 0,0 0 0 0 0,0 0 1 0 0,0 1-1 0 0,0-1 0 0 0,0 0 0 0 0,0 0 0 0 0,0 1 0 0 0,0-1 0 0 0,0 0 1 0 0,0 0-1 0 0,0 0 0 0 0,0 1 0 0 0,0-1 0 0 0,0 0 0 0 0,0 0 1 0 0,0 0-1 0 0,0 1 0 0 0,0-1 0 0 0,0 0 0 0 0,0 0 0 0 0,1 0 1 0 0,-1 0-1 0 0,0 1 0 0 0,0-1 0 0 0,0 0 0 0 0,0 0 0 0 0,0 0 1 0 0,1 0-1 0 0,-1 0 0 0 0,0 1 0 0 0,0-1 0 0 0,0 0 0 0 0,0 0 1 0 0,1 0-1 0 0,-1 0 0 0 0,0 0 0 0 0,0 0 0 0 0,0 0 0 0 0,1 0 1 0 0,-1 0-1 0 0,0 0 0 0 0,0 0 0 0 0,0 0 0 0 0,1 0 0 0 0,-1 0 1 0 0,0 0-1 0 0,0 0 0 0 0,1 0 0 0 0,-1 0 0 0 0,0 0 0 0 0,0 0 1 0 0,0 0-1 0 0,0 0 0 0 0,1 0 0 0 0,-1 0 0 0 0,7-1 13 0 0,-1 0 0 0 0,1 0 1 0 0,-1-1-1 0 0,0 0 0 0 0,1 0 0 0 0,-1 0 0 0 0,11-6 0 0 0,14-6 121 0 0,-26 13-75 0 0,52-16 523 0 0,-51 15-491 0 0,0 1 0 0 0,0 0 0 0 0,0 0 0 0 0,0 1 0 0 0,0 0 0 0 0,1 0 0 0 0,8 1 0 0 0,-14 0-72 0 0,1-1 0 0 0,0 1-1 0 0,-1 0 1 0 0,1-1 0 0 0,0 1-1 0 0,-1 0 1 0 0,1 0 0 0 0,-1 0 0 0 0,1 0-1 0 0,-1 0 1 0 0,0 0 0 0 0,0 1-1 0 0,1-1 1 0 0,-1 0 0 0 0,0 1 0 0 0,0-1-1 0 0,0 1 1 0 0,0-1 0 0 0,0 1-1 0 0,-1-1 1 0 0,1 1 0 0 0,0 0 0 0 0,-1-1-1 0 0,1 1 1 0 0,-1 0 0 0 0,0 0-1 0 0,1-1 1 0 0,-1 1 0 0 0,0 3 0 0 0,0 0 13 0 0,0-1 1 0 0,0 1-1 0 0,-1 0 1 0 0,1 0 0 0 0,-1-1-1 0 0,0 1 1 0 0,-1 0-1 0 0,1-1 1 0 0,-1 1 0 0 0,-2 4-1 0 0,-46 68 363 0 0,16-27-222 0 0,17-24-200 0 0,-2-2-1 0 0,-36 38 0 0 0,35-42-1225 0 0,36-22-12538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68 12896 0 0,'0'0'997'0'0,"-12"8"7977"0"0,11-9-8850 0 0,1 1 0 0 0,-1-1-1 0 0,0 0 1 0 0,0 1 0 0 0,1-1 0 0 0,-1 0-1 0 0,1 1 1 0 0,-1-1 0 0 0,0 0 0 0 0,1 0-1 0 0,0 1 1 0 0,-1-1 0 0 0,1 0 0 0 0,-1 0-1 0 0,1 0 1 0 0,0 0 0 0 0,0 0-1 0 0,-1 0 1 0 0,1 0 0 0 0,0 1 0 0 0,0-1-1 0 0,0 0 1 0 0,0 0 0 0 0,0 0 0 0 0,0 0-1 0 0,0 0 1 0 0,0 0 0 0 0,1 0-1 0 0,-1-1 1 0 0,2-2-57 0 0,-1 0-1 0 0,1 0 1 0 0,-1 1-1 0 0,1-1 1 0 0,0 1-1 0 0,1-1 1 0 0,3-4-1 0 0,-5 7-198 0 0,0 0 0 0 0,1-1 0 0 0,-1 1 0 0 0,1 0 0 0 0,-1 1 0 0 0,0-1 1 0 0,1 0-1 0 0,0 0 0 0 0,-1 1 0 0 0,1-1 0 0 0,-1 1 0 0 0,1-1 0 0 0,0 1 0 0 0,-1 0 0 0 0,1-1 0 0 0,3 1 0 0 0,5-1-1615 0 0,-2-2-231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1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17967 0 0,'0'0'1632'0'0,"2"0"-1344"0"0,129-8 4914 0 0,61 22-3679 0 0,-103-6-2708 0 0,-57-5-155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5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61 19087 0 0,'-11'-2'1680'0'0,"10"0"-1136"0"0,6-2-672 0 0,10-6 604 0 0,-13 8-313 0 0,1 0 0 0 0,0 0 0 0 0,0 0 0 0 0,-1 0 0 0 0,1 1-1 0 0,4-2 1 0 0,12-4 59 0 0,-7 3 34 0 0,-1 0-1 0 0,1 0 1 0 0,0 1 0 0 0,-1 1-1 0 0,14-2 1 0 0,-22 4-225 0 0,-1 0 1 0 0,0 0-1 0 0,1 0 1 0 0,-1 0-1 0 0,1 0 0 0 0,-1 1 1 0 0,0-1-1 0 0,1 1 0 0 0,-1 0 1 0 0,0-1-1 0 0,1 1 1 0 0,-1 0-1 0 0,0 0 0 0 0,0 1 1 0 0,0-1-1 0 0,0 0 0 0 0,0 1 1 0 0,0-1-1 0 0,0 1 1 0 0,-1 0-1 0 0,1-1 0 0 0,0 1 1 0 0,-1 0-1 0 0,0 0 1 0 0,1 0-1 0 0,-1 0 0 0 0,0 0 1 0 0,0 1-1 0 0,0-1 0 0 0,0 0 1 0 0,1 4-1 0 0,-1 4-31 0 0,0 0 0 0 0,0 0 0 0 0,-1 0 0 0 0,-1-1 0 0 0,1 1 0 0 0,-2 0 0 0 0,1 0 0 0 0,-4 11 0 0 0,0-3 0 0 0,-1 0 0 0 0,-1 0 0 0 0,-1 0 0 0 0,0-1 0 0 0,-13 19 0 0 0,21-36 0 0 0,0 0 0 0 0,0 0 0 0 0,0 0 0 0 0,0 0 0 0 0,0-1 0 0 0,1 1 0 0 0,-1 0 0 0 0,0 0 0 0 0,0 0 0 0 0,0 0 0 0 0,0 0 0 0 0,0 0 0 0 0,0 0 0 0 0,0 0 0 0 0,1 1 0 0 0,-1-1 0 0 0,0 0 0 0 0,0 0 0 0 0,0 0 0 0 0,0 0 0 0 0,0 0 0 0 0,0 0 0 0 0,0 0 0 0 0,0 0 0 0 0,0 0 0 0 0,1 0 0 0 0,-1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0,8-4 0 0 0,-7 3 0 0 0,26-11 242 0 0,-19 7-67 0 0,1 0-1 0 0,-1 1 1 0 0,1 0-1 0 0,0 0 1 0 0,0 1 0 0 0,0 0-1 0 0,11 0 1 0 0,-19 2-169 0 0,0 0 0 0 0,-1 0 1 0 0,1 0-1 0 0,0 0 0 0 0,0 0 0 0 0,0 0 1 0 0,0 0-1 0 0,0 1 0 0 0,0-1 1 0 0,0 0-1 0 0,-1 1 0 0 0,1-1 0 0 0,0 0 1 0 0,0 1-1 0 0,0-1 0 0 0,-1 1 0 0 0,1-1 1 0 0,0 1-1 0 0,-1 0 0 0 0,1-1 0 0 0,0 1 1 0 0,-1 0-1 0 0,1-1 0 0 0,-1 1 1 0 0,1 0-1 0 0,-1 0 0 0 0,1-1 0 0 0,-1 1 1 0 0,1 0-1 0 0,-1 0 0 0 0,0 0 0 0 0,0 0 1 0 0,1-1-1 0 0,-1 1 0 0 0,0 0 0 0 0,0 0 1 0 0,0 0-1 0 0,0 0 0 0 0,0 0 1 0 0,0 0-1 0 0,0 0 0 0 0,-1 1 0 0 0,0 5 25 0 0,0 0 0 0 0,-1 0-1 0 0,0-1 1 0 0,-4 10-1 0 0,4-12-27 0 0,-7 15-3 0 0,-1 0 0 0 0,-1-1 0 0 0,0-1 0 0 0,-17 20 0 0 0,-8 1-1047 0 0,25-27 702 0 0,8-18-1769 0 0,3 5 1668 0 0,1 0 0 0 0,-1-1 1 0 0,1 1-1 0 0,0 0 0 0 0,-1 0 1 0 0,1-1-1 0 0,3-3 0 0 0,4-6-1378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6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17503 0 0,'1'-1'399'0'0,"5"-2"-19"0"0,0 0 1 0 0,0 0-1 0 0,1 0 0 0 0,-1 1 0 0 0,1 0 1 0 0,0 0-1 0 0,-1 1 0 0 0,1-1 1 0 0,0 1-1 0 0,0 1 0 0 0,0 0 0 0 0,0 0 1 0 0,7 1-1 0 0,-12-1-323 0 0,-1 0 0 0 0,1 0 0 0 0,-1 0 0 0 0,1 1 0 0 0,-1-1 1 0 0,1 0-1 0 0,-1 1 0 0 0,1 0 0 0 0,-1-1 0 0 0,1 1 0 0 0,-1 0 0 0 0,1 0 0 0 0,-1 0 0 0 0,0-1 1 0 0,0 1-1 0 0,1 1 0 0 0,-1-1 0 0 0,0 0 0 0 0,0 0 0 0 0,0 0 0 0 0,0 1 0 0 0,0-1 0 0 0,-1 0 0 0 0,1 1 1 0 0,0-1-1 0 0,-1 1 0 0 0,1-1 0 0 0,-1 1 0 0 0,1-1 0 0 0,-1 1 0 0 0,1-1 0 0 0,-1 1 0 0 0,0-1 0 0 0,0 1 1 0 0,0 0-1 0 0,0-1 0 0 0,0 1 0 0 0,0-1 0 0 0,-1 1 0 0 0,0 2 0 0 0,-1 8-57 0 0,-1 0 0 0 0,0 0 0 0 0,-1-1 0 0 0,0 1 0 0 0,-1-1 0 0 0,-1 0 0 0 0,0-1 0 0 0,0 1 0 0 0,-1-1 0 0 0,0 0 0 0 0,-10 11 0 0 0,16-19 0 0 0,5-3 0 0 0,4-3 0 0 0,-2 1 0 0 0,0 1 0 0 0,1-1 0 0 0,0 1 0 0 0,11-2 0 0 0,0-1 42 0 0,-13 3 65 0 0,0 1 0 0 0,0 0 0 0 0,0 0 0 0 0,1 1 0 0 0,-1-1 0 0 0,0 1 0 0 0,0 0 1 0 0,1 0-1 0 0,5 2 0 0 0,-10-2-86 0 0,1 0 0 0 0,0 1 1 0 0,-1-1-1 0 0,1 1 0 0 0,-1 0 1 0 0,1-1-1 0 0,-1 1 0 0 0,1 0 1 0 0,-1 0-1 0 0,1 0 0 0 0,-1 0 1 0 0,0 0-1 0 0,0 0 0 0 0,1 1 1 0 0,-1-1-1 0 0,0 0 0 0 0,0 0 0 0 0,0 1 1 0 0,0-1-1 0 0,-1 1 0 0 0,1-1 1 0 0,0 1-1 0 0,-1-1 0 0 0,1 1 1 0 0,-1 0-1 0 0,1-1 0 0 0,-1 1 1 0 0,0 0-1 0 0,1-1 0 0 0,-1 1 1 0 0,0 0-1 0 0,-1 2 0 0 0,1 7 17 0 0,-2 1 0 0 0,0-1 1 0 0,0 1-1 0 0,-1-1 0 0 0,-1 0 0 0 0,0 0 0 0 0,-7 15 0 0 0,-2 4 225 0 0,13-29-284 0 0,0 0 0 0 0,0-1 0 0 0,0 1 0 0 0,-1-1 0 0 0,1 1-1 0 0,0 0 1 0 0,-1-1 0 0 0,1 1 0 0 0,0-1 0 0 0,-1 1 0 0 0,1-1 0 0 0,0 1 0 0 0,-1-1 0 0 0,1 1-1 0 0,-1-1 1 0 0,0 1 0 0 0,1-1-42 0 0,-1 0 0 0 0,1 0 0 0 0,0 0 0 0 0,0 0 0 0 0,0 0 0 0 0,-1-1-1 0 0,1 1 1 0 0,0 0 0 0 0,0 0 0 0 0,0 0 0 0 0,0 0 0 0 0,-1-1 0 0 0,1 1 0 0 0,0 0-1 0 0,0 0 1 0 0,0 0 0 0 0,0-1 0 0 0,0 1 0 0 0,0 0 0 0 0,0 0 0 0 0,-1-1 0 0 0,1 1-1 0 0,0 0 1 0 0,0 0 0 0 0,0 0 0 0 0,0-1 0 0 0,0 1 0 0 0,-1-24-3505 0 0,4 7 1686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26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 4144 0 0,'9'-11'440'0'0,"-4"6"1634"0"0,2 0 588 0 0,-1-1 0 0 0,1 1 0 0 0,0 0 0 0 0,13-7 0 0 0,-18 11-2408 0 0,1 0 0 0 0,-1 0-1 0 0,1 1 1 0 0,-1-1 0 0 0,1 0-1 0 0,-1 1 1 0 0,1-1 0 0 0,-1 1 0 0 0,1 0-1 0 0,0 0 1 0 0,-1 0 0 0 0,1 0-1 0 0,-1 0 1 0 0,1 1 0 0 0,-1-1 0 0 0,1 1-1 0 0,-1 0 1 0 0,1 0 0 0 0,-1 0-1 0 0,1 0 1 0 0,3 2 0 0 0,-5-2-253 0 0,0 1 0 0 0,0-1 1 0 0,0 0-1 0 0,0 0 0 0 0,0 0 0 0 0,0 1 1 0 0,0-1-1 0 0,-1 0 0 0 0,1 1 0 0 0,-1-1 1 0 0,1 1-1 0 0,-1-1 0 0 0,0 1 0 0 0,1 1 1 0 0,0 1-3 0 0,-1-1 1 0 0,0 1 0 0 0,1-1 0 0 0,-1 1-1 0 0,-1 4 1 0 0,-1 11 0 0 0,1-18 0 0 0,1-1 0 0 0,0 0 0 0 0,0 0 0 0 0,0 1 0 0 0,0-1 0 0 0,0 0 0 0 0,0 1 0 0 0,0-1 0 0 0,0 0 0 0 0,0 1 0 0 0,0-1 0 0 0,0 0 0 0 0,1 0 0 0 0,-1 1 0 0 0,0-1 0 0 0,0 0 0 0 0,0 1 0 0 0,0-1 0 0 0,0 0 0 0 0,0 0 0 0 0,1 1 0 0 0,-1-1 0 0 0,0 0 0 0 0,0 0 0 0 0,0 1 0 0 0,1-1 0 0 0,-1 0 0 0 0,0 0 0 0 0,0 0 0 0 0,1 0 0 0 0,-1 1 0 0 0,0-1 0 0 0,1 0 0 0 0,-1 0 0 0 0,0 0 0 0 0,0 0 0 0 0,1 0 0 0 0,-1 0 0 0 0,0 0 0 0 0,1 0 0 0 0,-1 0 0 0 0,0 0 0 0 0,0 0 0 0 0,1 0 0 0 0,-1 0 0 0 0,0 0 0 0 0,1 0 0 0 0,-1 0 0 0 0,0 0 0 0 0,1 0 0 0 0,-1 0 0 0 0,0 0 0 0 0,0 0 0 0 0,1-1 0 0 0,-1 1 0 0 0,0 0 0 0 0,5-2 42 0 0,0 0-1 0 0,0 0 0 0 0,-1-1 0 0 0,0 0 1 0 0,1 0-1 0 0,-1 0 0 0 0,0 0 1 0 0,4-5-1 0 0,19-12 155 0 0,-23 15-196 0 0,-3 5 0 0 0,0-1 0 0 0,-1 0 0 0 0,1 1 0 0 0,0-1 0 0 0,0 1 0 0 0,-1-1 0 0 0,1 1 0 0 0,0-1 0 0 0,0 1 0 0 0,0-1 0 0 0,-1 1 0 0 0,1 0 0 0 0,0-1 0 0 0,0 1 0 0 0,0 0 0 0 0,0 0 0 0 0,0 0 0 0 0,0 0 0 0 0,1 0 0 0 0,-1 0 0 0 0,0-1 0 0 0,-1 1 0 0 0,1 0 0 0 0,0 0 0 0 0,-1 0 0 0 0,1 0 0 0 0,0 0 0 0 0,-1 0 0 0 0,1 0 0 0 0,0 0 0 0 0,-1 1 0 0 0,1-1 0 0 0,0 0 0 0 0,-1 0 0 0 0,1 0 0 0 0,0 1 0 0 0,-1-1 0 0 0,1 0 0 0 0,-1 1 0 0 0,1-1 0 0 0,0 1 0 0 0,-1-1 0 0 0,1 1 0 0 0,-1-1 0 0 0,0 1 0 0 0,1-1 0 0 0,-1 1 0 0 0,1-1 0 0 0,-1 1 0 0 0,0-1 0 0 0,1 1 0 0 0,-1 0 0 0 0,2 2 0 0 0,-1-2 13 0 0,0 1-1 0 0,1 0 1 0 0,-1 0 0 0 0,0 0-1 0 0,0 0 1 0 0,0 0-1 0 0,0 0 1 0 0,-1 0 0 0 0,1 0-1 0 0,0 0 1 0 0,-1 0-1 0 0,1 1 1 0 0,-1-1-1 0 0,0 0 1 0 0,0 0 0 0 0,0 1-1 0 0,0-1 1 0 0,-1 2-1 0 0,1 4 45 0 0,-1 1-7 0 0,0-1 1 0 0,-1 0-1 0 0,0 0 0 0 0,0 0 0 0 0,-1 0 0 0 0,0 0 0 0 0,0 0 1 0 0,-1-1-1 0 0,-7 13 0 0 0,3-6-70 0 0,-8 21 1 0 0,4-10-1726 0 0,7-13-117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1:51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26 147 3224 0 0,'-1'2'212'0'0,"0"-1"1"0"0,0 1-1 0 0,0 0 0 0 0,0 0 0 0 0,0-1 1 0 0,0 1-1 0 0,0-1 0 0 0,-16 10 14382 0 0,26-21-12112 0 0,15-13-2266 0 0,3 3 183 0 0,0 1 0 0 0,1 1 0 0 0,1 1-1 0 0,0 1 1 0 0,57-20 0 0 0,-79 33-312 0 0,0 1 0 0 0,1 0 0 0 0,-1 0 0 0 0,0 1-1 0 0,1 0 1 0 0,-1 1 0 0 0,0-1 0 0 0,9 2 0 0 0,-14-1-76 0 0,0 0 1 0 0,1 0-1 0 0,-1 1 1 0 0,1-1 0 0 0,-1 1-1 0 0,0 0 1 0 0,0-1-1 0 0,1 1 1 0 0,-1 0-1 0 0,0 0 1 0 0,0 1-1 0 0,0-1 1 0 0,0 0-1 0 0,0 1 1 0 0,0-1 0 0 0,-1 1-1 0 0,1 0 1 0 0,0-1-1 0 0,-1 1 1 0 0,1 0-1 0 0,-1 0 1 0 0,0 0-1 0 0,0 0 1 0 0,1 0-1 0 0,-1 1 1 0 0,0-1 0 0 0,-1 0-1 0 0,1 0 1 0 0,0 3-1 0 0,1 5-13 0 0,-2-1-1 0 0,1 1 1 0 0,-1-1-1 0 0,0 1 1 0 0,-1-1-1 0 0,0 1 1 0 0,-1-1-1 0 0,0 0 1 0 0,0 0-1 0 0,-7 18 1 0 0,-3 2 188 0 0,-32 53 1 0 0,22-45-192 0 0,-2 0 0 0 0,-1-2 0 0 0,-45 48 0 0 0,61-74-47 0 0,-1 0 0 0 0,0 0 1 0 0,-17 10-1 0 0,22-16 187 0 0,0 0 1 0 0,0-1-1 0 0,0 1 1 0 0,0-1-1 0 0,-1 0 0 0 0,1 0 1 0 0,-1-1-1 0 0,1 1 0 0 0,-1-1 1 0 0,-7 0-1 0 0,12-1-130 0 0,1 0 0 0 0,0 0-1 0 0,0 0 1 0 0,-1 0 0 0 0,1 0-1 0 0,0 0 1 0 0,0-1 0 0 0,0 1 0 0 0,-1 0-1 0 0,1 0 1 0 0,0 0 0 0 0,0 0-1 0 0,0 0 1 0 0,0-1 0 0 0,-1 1-1 0 0,1 0 1 0 0,0 0 0 0 0,0 0 0 0 0,0-1-1 0 0,0 1 1 0 0,0 0 0 0 0,0 0-1 0 0,0-1 1 0 0,-1 1 0 0 0,1 0-1 0 0,0 0 1 0 0,0 0 0 0 0,0-1 0 0 0,0 1-1 0 0,0 0 1 0 0,0 0 0 0 0,0-1-1 0 0,0 1 1 0 0,0 0 0 0 0,0 0 0 0 0,0-1-1 0 0,1 1 1 0 0,-1 0 0 0 0,0 0-1 0 0,0 0 1 0 0,0-1 0 0 0,3-8-147 0 0,0 5 186 0 0,0 0-1 0 0,0 0 1 0 0,0 1 0 0 0,1-1-1 0 0,-1 1 1 0 0,1 0-1 0 0,0 0 1 0 0,-1 1 0 0 0,2-1-1 0 0,5-2 1 0 0,4-2 236 0 0,28-9 0 0 0,-13 7 143 0 0,1 1 0 0 0,46-6 0 0 0,-60 13-304 0 0,0 0 0 0 0,0 1-1 0 0,0 0 1 0 0,0 1 0 0 0,0 1-1 0 0,26 6 1 0 0,-31-5-96 0 0,-1 0 0 0 0,0 1 0 0 0,0 0 0 0 0,0 1 0 0 0,-1 0 0 0 0,0 0 0 0 0,17 13 0 0 0,-7-2-123 0 0,-15-12-107 0 0,0 0 1 0 0,0 0 0 0 0,1-1-1 0 0,-1 1 1 0 0,1-1-1 0 0,0 0 1 0 0,0 0 0 0 0,0-1-1 0 0,0 0 1 0 0,7 3-1 0 0,-3-5-2239 0 0,-1-3-3931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1:51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309 52 3680 0 0,'0'0'284'0'0,"-6"-18"7596"0"0,1 8-3098 0 0,-1-1 414 0 0,5 10-5058 0 0,0 0 0 0 0,0 0 1 0 0,0 1-1 0 0,0-1 0 0 0,0 0 1 0 0,0 0-1 0 0,-1 1 0 0 0,1-1 1 0 0,0 1-1 0 0,-2-1 0 0 0,-2 0 135 0 0,-1 0 0 0 0,1 0 0 0 0,0 0 0 0 0,-1 1-1 0 0,1 0 1 0 0,0 0 0 0 0,-1 0 0 0 0,1 1 0 0 0,0 0 0 0 0,-6 1-1 0 0,-5 3 86 0 0,-31 12-1 0 0,35-12-295 0 0,0 2 0 0 0,0-1 1 0 0,1 1-1 0 0,0 1 0 0 0,0 0 0 0 0,1 0 0 0 0,0 1 0 0 0,-14 16 1 0 0,20-21-61 0 0,0 1 1 0 0,0 0 0 0 0,1 0 0 0 0,0 0 0 0 0,0 0 0 0 0,0 1 0 0 0,1-1 0 0 0,-1 1-1 0 0,1 0 1 0 0,1 0 0 0 0,-1-1 0 0 0,1 1 0 0 0,0 0 0 0 0,0 0 0 0 0,1 0 0 0 0,0 0-1 0 0,0 0 1 0 0,0 0 0 0 0,1 0 0 0 0,0 0 0 0 0,1 7 0 0 0,-1-11 4 0 0,-1 0 0 0 0,1 0 1 0 0,0 0-1 0 0,0 0 0 0 0,-1 0 0 0 0,1 0 0 0 0,0-1 1 0 0,1 1-1 0 0,-1 0 0 0 0,0 0 0 0 0,0-1 1 0 0,1 1-1 0 0,-1-1 0 0 0,1 1 0 0 0,-1-1 1 0 0,1 0-1 0 0,0 1 0 0 0,0-1 0 0 0,-1 0 1 0 0,1 0-1 0 0,0 0 0 0 0,0 0 0 0 0,0-1 0 0 0,0 1 1 0 0,0 0-1 0 0,0-1 0 0 0,0 0 0 0 0,0 1 1 0 0,0-1-1 0 0,1 0 0 0 0,-1 0 0 0 0,0 0 1 0 0,0 0-1 0 0,4-1 0 0 0,1-1 45 0 0,0 0-1 0 0,0 0 1 0 0,1 0-1 0 0,-2-1 1 0 0,1 0-1 0 0,0-1 1 0 0,-1 0 0 0 0,10-6-1 0 0,6-8 293 0 0,0 0 0 0 0,-2-2 0 0 0,31-35 0 0 0,-41 42-78 0 0,-8 9-74 0 0,0 1 0 0 0,1-1-1 0 0,0 1 1 0 0,0-1 0 0 0,0 1 0 0 0,0 0-1 0 0,7-5 1 0 0,-10 8-190 0 0,0 0 1 0 0,0 0-1 0 0,0 0 0 0 0,1 0 0 0 0,-1-1 1 0 0,0 1-1 0 0,0 0 0 0 0,0 0 0 0 0,0 0 1 0 0,1 0-1 0 0,-1 0 0 0 0,0 0 0 0 0,0 0 1 0 0,0 0-1 0 0,1 0 0 0 0,-1 0 0 0 0,0 0 1 0 0,0 0-1 0 0,0 0 0 0 0,0 0 0 0 0,1 0 1 0 0,-1 0-1 0 0,0 0 0 0 0,0 0 0 0 0,0 0 1 0 0,1 0-1 0 0,-1 0 0 0 0,0 0 0 0 0,0 1 1 0 0,0-1-1 0 0,0 0 0 0 0,0 0 0 0 0,1 0 1 0 0,-1 0-1 0 0,0 0 0 0 0,0 0 0 0 0,0 1 1 0 0,0-1-1 0 0,0 0 0 0 0,0 0 0 0 0,1 0 1 0 0,-1 0-1 0 0,0 0 0 0 0,0 1 0 0 0,0-1 1 0 0,0 0-1 0 0,0 0 0 0 0,0 0 0 0 0,0 1 1 0 0,0-1-1 0 0,0 0 0 0 0,0 0 0 0 0,0 0 1 0 0,0 0-1 0 0,0 1 0 0 0,0-1 0 0 0,0 0 1 0 0,0 0-1 0 0,0 0 0 0 0,0 1 0 0 0,0-1 1 0 0,0 0-1 0 0,-1 0 0 0 0,7 62 145 0 0,-1 153 86 0 0,-2-48-168 0 0,-3-146-49 0 0,1 0-1 0 0,4 23 0 0 0,-3-36-23 0 0,0 1 0 0 0,0 0 0 0 0,1-1 1 0 0,0 1-1 0 0,0-1 0 0 0,1 0 0 0 0,7 11 0 0 0,-11-19 0 0 0,1 1 0 0 0,-1-1 0 0 0,0 0 0 0 0,0 1 0 0 0,0-1-1 0 0,1 0 1 0 0,-1 1 0 0 0,0-1 0 0 0,1 0 0 0 0,-1 0 0 0 0,0 1 0 0 0,1-1 0 0 0,-1 0 0 0 0,0 0 0 0 0,1 0-1 0 0,-1 1 1 0 0,1-1 0 0 0,-1 0 0 0 0,0 0 0 0 0,1 0 0 0 0,-1 0 0 0 0,1 0 0 0 0,-1 0 0 0 0,0 0 0 0 0,1 0-1 0 0,-1 0 1 0 0,1 0 0 0 0,-1 0 0 0 0,0 0 0 0 0,1 0 0 0 0,-1 0 0 0 0,1 0 0 0 0,0-1-115 0 0,0 1 0 0 0,0-1 0 0 0,0 0 0 0 0,0 1 1 0 0,0-1-1 0 0,0 0 0 0 0,-1 1 0 0 0,1-1 0 0 0,0 0 0 0 0,0 0 1 0 0,0-1-1 0 0,5-8-1436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15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48 231 6560 0 0,'-4'-5'142'0'0,"1"1"0"0"0,-1-1 0 0 0,1 0-1 0 0,0 0 1 0 0,0 0 0 0 0,1-1 0 0 0,-1 1 0 0 0,1 0 0 0 0,-2-11 0 0 0,1-2 2255 0 0,-3-33 0 0 0,1-26 2765 0 0,2 54-1362 0 0,3 25-3440 0 0,0 40 311 0 0,9 216 70 0 0,22 101-226 0 0,-10-83 494 0 0,-5-53-73 0 0,-14-197-816 0 0,1-1 0 0 0,2 0-1 0 0,13 44 1 0 0,-18-67-118 0 0,0-1 1 0 0,1 1-1 0 0,0-1 0 0 0,-1 1 1 0 0,1-1-1 0 0,0 0 1 0 0,0 1-1 0 0,0-1 0 0 0,0 0 1 0 0,0 0-1 0 0,0 0 1 0 0,0 1-1 0 0,2 0 0 0 0,-2-2-11 0 0,-1 0 0 0 0,0 0 0 0 0,0 1 0 0 0,1-1 0 0 0,-1 0 1 0 0,0 0-1 0 0,1 0 0 0 0,-1 0 0 0 0,0 0 0 0 0,0 0 0 0 0,1 0 0 0 0,-1 0 0 0 0,0 0 0 0 0,0 0 0 0 0,1 0 0 0 0,-1-1 0 0 0,0 1 0 0 0,0 0 0 0 0,1 0 0 0 0,-1 0 0 0 0,0 0 0 0 0,0 0 0 0 0,1 0 0 0 0,-1 0 0 0 0,0-1 0 0 0,0 1 0 0 0,1 0 0 0 0,-1 0 0 0 0,6-14-479 0 0,0-31-5407 0 0,-5 38 4288 0 0,2-30-6238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15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52 4608 0 0,'-11'-9'7917'0'0,"54"26"577"0"0,3-5-5225 0 0,51 0-3583 0 0,-45-6 1342 0 0,484 41 135 0 0,-421-49-1270 0 0,0-5 0 0 0,125-24 1 0 0,-154 17 819 0 0,82-27 0 0 0,-111 28-381 0 0,-37 9-78 0 0,-1-1 1 0 0,34-12-1 0 0,-52 17-235 0 0,0-1 1 0 0,-1 1 0 0 0,1 0-1 0 0,0-1 1 0 0,0 1 0 0 0,-1 0-1 0 0,1 0 1 0 0,0 0 0 0 0,0 0-1 0 0,0 0 1 0 0,0 0 0 0 0,-1 0-1 0 0,1 0 1 0 0,0 0 0 0 0,0 0-1 0 0,0 0 1 0 0,-1 0 0 0 0,1 1-1 0 0,0-1 1 0 0,0 0 0 0 0,-1 1-1 0 0,2 0 1 0 0,-1 0-4 0 0,1 0 1 0 0,-1 0-1 0 0,0 0 0 0 0,0 0 1 0 0,0 0-1 0 0,0 0 1 0 0,0 1-1 0 0,-1-1 0 0 0,1 0 1 0 0,0 1-1 0 0,0 1 0 0 0,1 3 0 0 0,0 0-1 0 0,-1 0 0 0 0,1 0 0 0 0,-1 1 1 0 0,0 5-1 0 0,4 83 125 0 0,10 278 210 0 0,-41 158-35 0 0,4-315 58 0 0,8-93 14 0 0,6-56-1715 0 0,5-79-384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16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11520 0 0,'0'-6'1190'0'0,"0"6"-1089"0"0,0-1-1 0 0,0 1 1 0 0,0-1 0 0 0,0 1-1 0 0,1-1 1 0 0,-1 1-1 0 0,0-1 1 0 0,0 1-1 0 0,0 0 1 0 0,0-1-1 0 0,0 1 1 0 0,1-1 0 0 0,-1 1-1 0 0,0-1 1 0 0,0 1-1 0 0,1 0 1 0 0,-1-1-1 0 0,0 1 1 0 0,1-1-1 0 0,-1 1 1 0 0,0 0 0 0 0,1-1-1 0 0,-1 1 1 0 0,1 0-1 0 0,-1 0 1 0 0,1-1-1 0 0,-1 1 1 0 0,0 0-1 0 0,1 0 1 0 0,-1 0 0 0 0,1 0-1 0 0,-1-1 1 0 0,1 1-1 0 0,-1 0 1 0 0,1 0-1 0 0,-1 0 1 0 0,1 0-1 0 0,-1 0 1 0 0,1 0 0 0 0,-1 0-1 0 0,1 0 1 0 0,0 1-1 0 0,1 0 55 0 0,0 0-1 0 0,0 1 1 0 0,-1-1-1 0 0,1 0 1 0 0,0 1-1 0 0,-1 0 1 0 0,1-1 0 0 0,-1 1-1 0 0,0 0 1 0 0,1 0-1 0 0,1 4 1 0 0,10 25 317 0 0,-10-22-427 0 0,7 21 29 0 0,-1 0 0 0 0,7 52-1 0 0,0 67 705 0 0,-8-74-465 0 0,49 371 878 0 0,-22-184 11 0 0,-3-10 46 0 0,-31-239-1161 0 0,1 0-1 0 0,1 0 0 0 0,0 0 1 0 0,8 20-1 0 0,-11-32-83 0 0,0-1 1 0 0,0 0-1 0 0,0 0 0 0 0,0 0 0 0 0,0 0 1 0 0,0 0-1 0 0,0 1 0 0 0,0-1 0 0 0,0 0 0 0 0,0 0 1 0 0,0 0-1 0 0,0 0 0 0 0,0 0 0 0 0,0 1 0 0 0,0-1 1 0 0,1 0-1 0 0,-1 0 0 0 0,0 0 0 0 0,0 0 1 0 0,0 0-1 0 0,0 0 0 0 0,0 0 0 0 0,0 0 0 0 0,0 0 1 0 0,1 1-1 0 0,-1-1 0 0 0,0 0 0 0 0,0 0 0 0 0,0 0 1 0 0,0 0-1 0 0,0 0 0 0 0,1 0 0 0 0,-1 0 1 0 0,0 0-1 0 0,0 0 0 0 0,0 0 0 0 0,0 0 0 0 0,0 0 1 0 0,1 0-1 0 0,-1 0 0 0 0,3-7-13 0 0,1-13-113 0 0,-4 18 123 0 0,2-26-1740 0 0,-1-10-6518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16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0 207 14744 0 0,'3'-6'500'0'0,"1"-1"0"0"0,0 1 0 0 0,0 0 0 0 0,0 0 1 0 0,1 0-1 0 0,0 1 0 0 0,0 0 0 0 0,1 0 1 0 0,-1 0-1 0 0,1 0 0 0 0,0 1 0 0 0,0 0 0 0 0,1 0 1 0 0,10-4-1 0 0,8-3 276 0 0,2 1-1 0 0,39-9 1 0 0,-56 16-799 0 0,54-11 517 0 0,71-5-1 0 0,-30 4-376 0 0,-81 11-67 0 0,160-21 127 0 0,-150 22-136 0 0,1 2-1 0 0,0 1 1 0 0,43 6 0 0 0,-74-6-29 0 0,-1 1 0 0 0,1 0 0 0 0,-1 0 0 0 0,1 0 0 0 0,-1 0 1 0 0,0 0-1 0 0,1 1 0 0 0,-1-1 0 0 0,0 1 0 0 0,0 0 0 0 0,4 4 1 0 0,-5-5-3 0 0,0 1 1 0 0,-1 0-1 0 0,1 0 1 0 0,-1 0-1 0 0,0 0 1 0 0,1 0-1 0 0,-1 0 1 0 0,0 0 0 0 0,0 0-1 0 0,0 0 1 0 0,0 1-1 0 0,-1-1 1 0 0,1 0-1 0 0,-1 1 1 0 0,1-1-1 0 0,-1 0 1 0 0,0 5 0 0 0,-2 33 126 0 0,-2-1 1 0 0,-15 64 0 0 0,1-9-79 0 0,9-21 13 0 0,3 1 1 0 0,3 0 0 0 0,3-1-1 0 0,3 1 1 0 0,4-1 0 0 0,3 1-1 0 0,3-2 1 0 0,3 0 0 0 0,31 85-1 0 0,-35-121 1 0 0,3-1-1 0 0,33 62 0 0 0,-5-28 155 0 0,-42-68-208 0 0,0 0-1 0 0,-1 0 1 0 0,1 1-1 0 0,0-1 1 0 0,-1 1-1 0 0,1-1 0 0 0,0 1 1 0 0,-1-1-1 0 0,0 1 1 0 0,1-1-1 0 0,-1 1 1 0 0,0-1-1 0 0,0 1 1 0 0,0 2-1 0 0,0-3 7 0 0,0 0 1 0 0,-1-1-1 0 0,1 1 0 0 0,0 0 0 0 0,-1 0 1 0 0,1 0-1 0 0,-1-1 0 0 0,1 1 0 0 0,-1 0 1 0 0,1 0-1 0 0,-1-1 0 0 0,0 1 0 0 0,1-1 1 0 0,-1 1-1 0 0,0 0 0 0 0,1-1 0 0 0,-1 0 1 0 0,0 1-1 0 0,0-1 0 0 0,0 1 0 0 0,1-1 1 0 0,-1 0-1 0 0,0 1 0 0 0,0-1 0 0 0,0 0 1 0 0,0 0-1 0 0,-1 0 0 0 0,-319 40 1537 0 0,289-37-1492 0 0,-295 24 295 0 0,307-25-357 0 0,-77 2 39 0 0,87-5-43 0 0,-1 0 0 0 0,1 0 0 0 0,-1-1 0 0 0,1 0 0 0 0,0 0 0 0 0,-20-9 0 0 0,14 2-2019 0 0,15 7 1357 0 0,-1 1 0 0 0,1 0 0 0 0,0 0 0 0 0,0 0 0 0 0,0 0 0 0 0,0-1 0 0 0,0 1-1 0 0,1 0 1 0 0,-2-2 0 0 0,-2-15-9009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18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13 7832 0 0,'-6'-3'250'0'0,"4"2"-149"0"0,0-1 0 0 0,0 1 0 0 0,0 0 0 0 0,0 0 0 0 0,0 1 1 0 0,0-1-1 0 0,0 0 0 0 0,-1 1 0 0 0,-3-1 2147 0 0,5 2-1381 0 0,0-1 0 0 0,-1 1 0 0 0,1 0 0 0 0,0 0 0 0 0,0 0 1 0 0,0 0-1 0 0,0 0 0 0 0,0 0 0 0 0,-2 2 0 0 0,-5 15 1576 0 0,1 21-3845 0 0,5-28 2221 0 0,-11 179-700 0 0,15 1-139 0 0,0-120 29 0 0,12 362 463 0 0,-14-162 324 0 0,0-150-254 0 0,-5-207-2096 0 0,5 43 1042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1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12 10224 0 0,'-7'-7'560'0'0,"7"6"-298"0"0,-1 1 0 0 0,0-1 0 0 0,0 1-1 0 0,0-1 1 0 0,1 1 0 0 0,-1 0 0 0 0,0-1 0 0 0,0 1 0 0 0,0 0 0 0 0,0 0 0 0 0,0 0 0 0 0,0 0 0 0 0,1 0 0 0 0,-1 0 0 0 0,0 0 0 0 0,0 0 0 0 0,0 0 0 0 0,0 0 0 0 0,0 0 0 0 0,0 1 0 0 0,0-1-1 0 0,1 0 1 0 0,-1 1 0 0 0,0-1 0 0 0,0 0 0 0 0,0 1 0 0 0,-1 0 0 0 0,-4 4 375 0 0,-1 1 0 0 0,1-1-1 0 0,0 1 1 0 0,1 1 0 0 0,-8 10 0 0 0,-22 38 100 0 0,31-48-615 0 0,-3 5 30 0 0,0 0-1 0 0,0 1 1 0 0,2 0 0 0 0,-8 24-1 0 0,12-34-130 0 0,0 1 1 0 0,0 0-1 0 0,1 0 0 0 0,-1 0 0 0 0,1 0 1 0 0,0 0-1 0 0,0 0 0 0 0,1 0 0 0 0,-1 0 0 0 0,1 0 1 0 0,0 0-1 0 0,0 0 0 0 0,0 0 0 0 0,1 0 1 0 0,-1-1-1 0 0,1 1 0 0 0,0 0 0 0 0,0-1 1 0 0,0 0-1 0 0,0 1 0 0 0,5 3 0 0 0,29 28 145 0 0,-24-25 4 0 0,17 20 0 0 0,-26-26-135 0 0,1 0 0 0 0,-2 0 0 0 0,1 0 0 0 0,0 1 0 0 0,-1-1 0 0 0,0 1 0 0 0,0 0 0 0 0,0-1 0 0 0,1 8 0 0 0,-1-1 26 0 0,-1 1-1 0 0,0 0 0 0 0,-1 0 1 0 0,0-1-1 0 0,0 1 0 0 0,-1 0 1 0 0,-1 0-1 0 0,0-1 0 0 0,-1 1 1 0 0,0-1-1 0 0,-1 0 1 0 0,0 0-1 0 0,0 0 0 0 0,-1 0 1 0 0,-1-1-1 0 0,0 0 0 0 0,0 0 1 0 0,-1 0-1 0 0,-1-1 0 0 0,1 0 1 0 0,-13 11-1 0 0,0-2-313 0 0,-10 11-1235 0 0,23-20-339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18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0 239 18863 0 0,'0'0'430'0'0,"9"-3"568"0"0,2 1-813 0 0,0 0 1 0 0,1 0-1 0 0,-1 1 0 0 0,1 1 0 0 0,13 1 0 0 0,17-1 1062 0 0,-32 0-1040 0 0,21-1 236 0 0,1-1 0 0 0,-1-2-1 0 0,-1 0 1 0 0,39-12 0 0 0,206-82 130 0 0,-215 72-323 0 0,77-44 0 0 0,-135 69-232 0 0,-1 0 0 0 0,1 0-1 0 0,0 0 1 0 0,-1 0 0 0 0,1 0-1 0 0,0 1 1 0 0,0-1 0 0 0,-1 1-1 0 0,1-1 1 0 0,0 1 0 0 0,0 0 0 0 0,0-1-1 0 0,0 1 1 0 0,2 0 0 0 0,-3 1-4 0 0,0-1 0 0 0,0 1 0 0 0,0 0 0 0 0,0-1 0 0 0,0 1 0 0 0,-1 0 0 0 0,1 0 0 0 0,0-1 0 0 0,0 1 0 0 0,-1 0 0 0 0,1 0 0 0 0,0 0 0 0 0,-1 0 0 0 0,1 0 0 0 0,-1 0 0 0 0,1 0 0 0 0,-1 0 0 0 0,0 0 0 0 0,1 0 0 0 0,-1 0 0 0 0,0 0 0 0 0,0 1 0 0 0,0-1 0 0 0,0 2 0 0 0,2 11 30 0 0,-2 1 0 0 0,0 0 0 0 0,-3 21 1 0 0,1 4-19 0 0,-6 106 50 0 0,0 148-27 0 0,14-176 35 0 0,4 0 0 0 0,5 0 0 0 0,47 173 0 0 0,-53-261-33 0 0,1-1 0 0 0,2 1 0 0 0,1-2-1 0 0,20 32 1 0 0,-18-36-8 0 0,1 0-1 0 0,29 31 0 0 0,-20-29-3 0 0,-6-7 92 0 0,30 42-1 0 0,-48-59-113 0 0,1-1-1 0 0,-1 1 0 0 0,0 0 0 0 0,0 0 0 0 0,0 0 0 0 0,0 1 0 0 0,0-1 0 0 0,0 0 0 0 0,-1 0 0 0 0,1 0 0 0 0,-1 1 1 0 0,1-1-1 0 0,-1 0 0 0 0,0 3 0 0 0,0-4 5 0 0,-1 1 0 0 0,1-1 1 0 0,-1 1-1 0 0,0-1 0 0 0,1 1 0 0 0,-1-1 1 0 0,0 0-1 0 0,0 1 0 0 0,0-1 1 0 0,0 0-1 0 0,0 0 0 0 0,0 1 0 0 0,0-1 1 0 0,-1 0-1 0 0,1 0 0 0 0,0 0 0 0 0,-1-1 1 0 0,1 1-1 0 0,0 0 0 0 0,-3 1 0 0 0,-26 11 275 0 0,-1-1 0 0 0,0-2 0 0 0,-39 8 0 0 0,-3 1 88 0 0,-92 27 55 0 0,-14 3 73 0 0,148-39-340 0 0,-105 29-59 0 0,115-35-183 0 0,-1 0 1 0 0,0-1-1 0 0,0-1 0 0 0,-29-1 0 0 0,43-2-115 0 0,0 0 0 0 0,0 0 0 0 0,0 0 0 0 0,0-1 0 0 0,0-1 0 0 0,0 1 0 0 0,-9-5 0 0 0,0-3-1327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01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11 116 17711 0 0,'-10'4'5260'0'0,"11"-3"-4557"0"0,11 2 8 0 0,-1-1 0 0 0,1 1-1 0 0,16 0 1 0 0,9 1 6 0 0,140 21 972 0 0,-59-18-1005 0 0,98-19-578 0 0,-133 4 196 0 0,-72 7-252 0 0,14 0 215 0 0,39-9 1 0 0,-63 10 265 0 0,-1-1-502 0 0,0 0 0 0 0,-1 0 0 0 0,1 0 0 0 0,0 0 0 0 0,-1 0 0 0 0,1 0 1 0 0,-1 0-1 0 0,1 0 0 0 0,-1 0 0 0 0,0 1 0 0 0,1-1 0 0 0,-1 0 0 0 0,0 0 0 0 0,1 1 0 0 0,-1-1 0 0 0,0 0 0 0 0,0 1 0 0 0,0-1 0 0 0,-1 0 0 0 0,-22-12 57 0 0,13 8-57 0 0,-15-8 52 0 0,-40-14-1 0 0,42 18-126 0 0,2 0 1 0 0,-36-21-1 0 0,37 21 114 0 0,17 6 394 0 0,20 2-352 0 0,236 1-166 0 0,-247 0 60 0 0,0 1 0 0 0,0-1-1 0 0,0 1 1 0 0,0-1 0 0 0,0 1 0 0 0,0 1-1 0 0,6 1 1 0 0,-10-2-2 0 0,0-1 0 0 0,0 1-1 0 0,1-1 1 0 0,-1 1 0 0 0,0 0 0 0 0,0 0 0 0 0,0 0-1 0 0,0-1 1 0 0,0 1 0 0 0,0 0 0 0 0,0 0 0 0 0,0 0-1 0 0,0 1 1 0 0,0-1 0 0 0,-1 0 0 0 0,1 0-1 0 0,0 0 1 0 0,-1 1 0 0 0,1-1 0 0 0,-1 0 0 0 0,0 0-1 0 0,1 1 1 0 0,-1-1 0 0 0,0 0 0 0 0,0 1-1 0 0,1-1 1 0 0,-1 1 0 0 0,0-1 0 0 0,0 0 0 0 0,-1 2-1 0 0,0 6 13 0 0,-1-1-1 0 0,0 0 0 0 0,-1 1 1 0 0,0-1-1 0 0,0 0 1 0 0,-1-1-1 0 0,-6 12 0 0 0,-38 48 82 0 0,31-45-54 0 0,-100 129-490 0 0,107-139-692 0 0,1 0 1 0 0,-14 26-1 0 0,19-27-454 0 0,2-4-19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03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 7368 0 0,'2'-32'2270'0'0,"-1"23"-175"0"0,1-1 0 0 0,0 0-1 0 0,1 1 1 0 0,0-1-1 0 0,4-8 1 0 0,-7 17-2015 0 0,0 1 0 0 0,0 0 0 0 0,0-1 0 0 0,0 1 0 0 0,0 0-1 0 0,1-1 1 0 0,-1 1 0 0 0,0 0 0 0 0,0-1 0 0 0,0 1 0 0 0,0 0 0 0 0,0 0 0 0 0,1-1 0 0 0,-1 1 0 0 0,0 0 0 0 0,0 0 0 0 0,1-1-1 0 0,-1 1 1 0 0,0 0 0 0 0,0 0 0 0 0,1 0 0 0 0,-1-1 0 0 0,0 1 0 0 0,1 0 0 0 0,-1 0 0 0 0,0 0 0 0 0,0 0 0 0 0,1 0-1 0 0,-1 0 1 0 0,0 0 0 0 0,1 0 0 0 0,-1 0 0 0 0,0 0 0 0 0,1 0 0 0 0,-1 0 0 0 0,1 0-34 0 0,0 1 1 0 0,0-1-1 0 0,-1 1 1 0 0,1-1-1 0 0,0 1 0 0 0,-1-1 1 0 0,1 1-1 0 0,-1 0 1 0 0,1 0-1 0 0,-1-1 1 0 0,1 1-1 0 0,0 1 1 0 0,10 27 37 0 0,-9-17 117 0 0,0 1 0 0 0,1 25 0 0 0,-1-2-34 0 0,1 120 132 0 0,-3-99-236 0 0,-1-1 21 0 0,-1-20-13 0 0,5 37 1 0 0,-2-54-132 0 0,3 19 216 0 0,-4-35-247 0 0,1 0 0 0 0,0 0 0 0 0,0-1 0 0 0,0 1 0 0 0,0 0 0 0 0,0-1 0 0 0,0 1 0 0 0,1-1 0 0 0,-1 1 0 0 0,3 2 0 0 0,-3-4-27 0 0,-1-1 1 0 0,0 0-1 0 0,0 1 1 0 0,1-1-1 0 0,-1 0 1 0 0,0 0-1 0 0,1 1 1 0 0,-1-1-1 0 0,0 0 1 0 0,1 0-1 0 0,-1 0 1 0 0,0 1 0 0 0,1-1-1 0 0,-1 0 1 0 0,0 0-1 0 0,1 0 1 0 0,-1 0-1 0 0,1 0 1 0 0,-1 0-1 0 0,0 0 1 0 0,1 0-1 0 0,-1 0 1 0 0,1 0-1 0 0,-1 0 1 0 0,0 0-1 0 0,1 0 1 0 0,-1 0 0 0 0,1 0-1 0 0,-1 0 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03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4608 0 0,'1'-6'-69'0'0,"1"0"0"0"0,0 0 1 0 0,4-8-1 0 0,-5 12 278 0 0,0 0 1 0 0,0 1-1 0 0,0-1 0 0 0,0 1 0 0 0,0-1 0 0 0,0 1 1 0 0,1-1-1 0 0,-1 1 0 0 0,2-2 0 0 0,-2 3 160 0 0,-1-1 0 0 0,1 1-1 0 0,-1 0 1 0 0,1-1 0 0 0,0 1 0 0 0,-1 0-1 0 0,1 0 1 0 0,-1 0 0 0 0,1 0 0 0 0,-1 0-1 0 0,1-1 1 0 0,0 1 0 0 0,-1 0-1 0 0,1 0 1 0 0,0 0 0 0 0,-1 1 0 0 0,9 4 7359 0 0,-8-4-7237 0 0,3 11 2357 0 0,-1 14-3135 0 0,-3-18 1056 0 0,2 262 603 0 0,-2-48-497 0 0,1-192-1130 0 0,4 52 12 0 0,-4-71-285 0 0,1 0 0 0 0,0 0 0 0 0,1 0 0 0 0,0-1-1 0 0,5 12 1 0 0,-2-11-7711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03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 13360 0 0,'-4'2'241'0'0,"1"1"0"0"0,0 0 0 0 0,0 0 0 0 0,0 0 0 0 0,0 0 1 0 0,1 0-1 0 0,-1 1 0 0 0,1-1 0 0 0,0 1 0 0 0,0-1 0 0 0,0 1 1 0 0,-2 4-1 0 0,-2 9 1878 0 0,-6 27 1 0 0,6-18-777 0 0,-17 54-792 0 0,-48 178 2513 0 0,53-175-2102 0 0,-10 96-1 0 0,25-124-961 0 0,3-50 0 0 0,0 0 0 0 0,1 0 0 0 0,-1 0 0 0 0,1 0 0 0 0,1-1 0 0 0,-1 1 0 0 0,0 0 0 0 0,5 8 0 0 0,-6-12-92 0 0,1 0 1 0 0,0 0-1 0 0,0 0 0 0 0,-1 0 1 0 0,1-1-1 0 0,0 1 0 0 0,0 0 1 0 0,0 0-1 0 0,0-1 0 0 0,0 1 1 0 0,0 0-1 0 0,0-1 0 0 0,0 1 1 0 0,0-1-1 0 0,0 0 0 0 0,1 1 1 0 0,9-2-1687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04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21191 0 0,'0'0'1606'0'0,"14"-3"-884"0"0,1-3 155 0 0,0 0 0 0 0,19-11-1 0 0,-27 13-530 0 0,1 1-277 0 0,-1 0 0 0 0,0 0-1 0 0,1 0 1 0 0,0 1 0 0 0,-1 0-1 0 0,1 1 1 0 0,0 0 0 0 0,0 0-1 0 0,8 0 1 0 0,-15 1-76 0 0,0 0 0 0 0,0 0 0 0 0,-1 0 1 0 0,1 1-1 0 0,0-1 0 0 0,0 0 0 0 0,0 0 0 0 0,0 0 0 0 0,0 1 1 0 0,0-1-1 0 0,-1 0 0 0 0,1 1 0 0 0,0-1 0 0 0,0 1 1 0 0,0-1-1 0 0,-1 1 0 0 0,1-1 0 0 0,0 1 0 0 0,-1 0 0 0 0,1-1 1 0 0,0 1-1 0 0,0 1 0 0 0,0 0 5 0 0,0-1 0 0 0,-1 1-1 0 0,1 0 1 0 0,-1 0 0 0 0,1-1 0 0 0,-1 1 0 0 0,0 0-1 0 0,1 0 1 0 0,-1 0 0 0 0,0 3 0 0 0,-1 3 20 0 0,0-1-1 0 0,0 1 1 0 0,-1-1 0 0 0,-5 13 0 0 0,-45 97 391 0 0,49-109-507 0 0,3-7 95 0 0,0-1 1 0 0,0 0 0 0 0,0 1 0 0 0,0-1 0 0 0,-1 0 0 0 0,1 1 0 0 0,0-1 0 0 0,0 0 0 0 0,0 1 0 0 0,0-1 0 0 0,0 0 0 0 0,0 1-1 0 0,0-1 1 0 0,0 1 0 0 0,0-1 0 0 0,0 0 0 0 0,0 1 0 0 0,0-1 0 0 0,1 0 0 0 0,-1 1 0 0 0,0-1 0 0 0,0 0 0 0 0,0 1 0 0 0,0-1 0 0 0,0 0-1 0 0,1 1 1 0 0,-1-1 0 0 0,0 0 0 0 0,0 0 0 0 0,1 1 0 0 0,-1-1 0 0 0,0 0 0 0 0,0 0 0 0 0,1 1 0 0 0,-1-1 0 0 0,0 0 0 0 0,1 0 0 0 0,-1 0-1 0 0,0 0 1 0 0,1 1 0 0 0,-1-1 0 0 0,1 0 0 0 0,1 1 30 0 0,0 1 0 0 0,0-1 0 0 0,1 0 0 0 0,-1 1 0 0 0,1-1 0 0 0,-1-1 1 0 0,0 1-1 0 0,1 0 0 0 0,0 0 0 0 0,-1-1 0 0 0,1 0 0 0 0,-1 1 0 0 0,5-1 0 0 0,4-1 220 0 0,0 0 0 0 0,11-2-1 0 0,14-1 558 0 0,-34 4-775 0 0,1 0 0 0 0,-1 0 0 0 0,1 0-1 0 0,-1 0 1 0 0,1 1 0 0 0,-1-1 0 0 0,0 1-1 0 0,1-1 1 0 0,-1 1 0 0 0,0 0-1 0 0,1 0 1 0 0,-1 0 0 0 0,0 1 0 0 0,0-1-1 0 0,0 0 1 0 0,0 1 0 0 0,0-1-1 0 0,2 3 1 0 0,-3-2 31 0 0,1 0 1 0 0,-1 0-1 0 0,0 0 0 0 0,0 0 0 0 0,0 1 1 0 0,0-1-1 0 0,-1 0 0 0 0,1 0 0 0 0,0 1 0 0 0,-1-1 1 0 0,0 0-1 0 0,0 1 0 0 0,1-1 0 0 0,-1 0 1 0 0,-1 1-1 0 0,1-1 0 0 0,0 0 0 0 0,-1 1 1 0 0,0 2-1 0 0,-4 12 29 0 0,-1-1 0 0 0,-1 0 0 0 0,0-1 1 0 0,-2 1-1 0 0,-11 16 0 0 0,-3 4-1357 0 0,-52 60 1 0 0,53-71 151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2:04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1 281 19839 0 0,'0'0'100'0'0,"0"0"0"0"0,0 0 1 0 0,0 0-1 0 0,0 1 0 0 0,0-1 0 0 0,0 0 0 0 0,0 0 0 0 0,0 0 0 0 0,0 0 0 0 0,0 0 0 0 0,0 1 0 0 0,0-1 0 0 0,0 0 0 0 0,0 0 0 0 0,0 0 0 0 0,0 0 0 0 0,0 1 0 0 0,0-1 0 0 0,0 0 0 0 0,0 0 0 0 0,0 0 0 0 0,0 0 0 0 0,0 0 0 0 0,0 1 0 0 0,0-1 0 0 0,0 0 0 0 0,0 0 0 0 0,0 0 0 0 0,0 0 0 0 0,1 0 1 0 0,-1 1 99 0 0,0-1-100 0 0,3 1 91 0 0,0 1 0 0 0,1-1 0 0 0,-1 1 1 0 0,0-1-1 0 0,1 0 0 0 0,-1-1 0 0 0,1 1 1 0 0,5 0-1 0 0,32-1 171 0 0,-22-1-103 0 0,61 2 977 0 0,118-4 829 0 0,-98-6-1513 0 0,95-9-53 0 0,-164 14-456 0 0,-13 3 16 0 0,-1-1-1 0 0,1-1 1 0 0,31-10-1 0 0,-47 12-42 0 0,-1 1-1 0 0,1-1 1 0 0,-1 0-1 0 0,1 1 0 0 0,-1-1 1 0 0,1 0-1 0 0,-1 0 1 0 0,0 0-1 0 0,1 0 0 0 0,-1 0 1 0 0,0 0-1 0 0,0 0 0 0 0,0-1 1 0 0,0 1-1 0 0,1-2 1 0 0,-1 2-5 0 0,-1 0 0 0 0,0 1 1 0 0,0-1-1 0 0,0 0 0 0 0,0 0 1 0 0,0 0-1 0 0,1 0 0 0 0,-1 1 1 0 0,-1-1-1 0 0,1 0 0 0 0,0 0 1 0 0,0 0-1 0 0,0 0 0 0 0,0 1 1 0 0,-1-1-1 0 0,1 0 1 0 0,0 0-1 0 0,-1 0 0 0 0,1 1 1 0 0,0-1-1 0 0,-1 0 0 0 0,1 1 1 0 0,-1-1-1 0 0,1 0 0 0 0,-1 1 1 0 0,0-1-1 0 0,1 1 0 0 0,-1-1 1 0 0,-1 0-1 0 0,-20-16 147 0 0,-2 1 0 0 0,0 0 0 0 0,-1 2 0 0 0,-48-19 0 0 0,21 9-44 0 0,2 4-93 0 0,31 13 6 0 0,-34-18 1 0 0,64 18 19 0 0,9 3-69 0 0,0 1 1 0 0,25-1 0 0 0,-12 2 37 0 0,-10 0-1 0 0,99-6 167 0 0,-102 8-157 0 0,0 0 1 0 0,-1 2 0 0 0,1 0-1 0 0,20 5 1 0 0,-38-6-35 0 0,1 0 0 0 0,0 0 1 0 0,-1 0-1 0 0,0 0 0 0 0,1 0 0 0 0,-1 0 0 0 0,0 1 0 0 0,1-1 0 0 0,-1 1 1 0 0,0-1-1 0 0,0 1 0 0 0,0 0 0 0 0,0 0 0 0 0,-1 0 0 0 0,1 0 1 0 0,0 0-1 0 0,-1 0 0 0 0,1 0 0 0 0,-1 1 0 0 0,0-1 0 0 0,0 1 1 0 0,0-1-1 0 0,0 1 0 0 0,0-1 0 0 0,-1 1 0 0 0,1-1 0 0 0,-1 1 0 0 0,1 0 1 0 0,-1-1-1 0 0,0 1 0 0 0,0 0 0 0 0,0-1 0 0 0,-1 1 0 0 0,1 0 1 0 0,0-1-1 0 0,-1 1 0 0 0,-1 2 0 0 0,-2 8 9 0 0,0 0 0 0 0,-1 0 0 0 0,-1-1 0 0 0,0 1 0 0 0,-10 14 0 0 0,-43 54 0 0 0,28-46 0 0 0,-1-1 0 0 0,-2-2 0 0 0,-55 41 0 0 0,39-32 0 0 0,-8 3 34 0 0,36-29-711 0 0,1 1 0 0 0,-31 30 0 0 0,38-31-1566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29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31 14568 0 0,'-1'-4'33'0'0,"-12"-17"883"0"0,13 21-901 0 0,0-1 0 0 0,0 1 0 0 0,0 0 0 0 0,-1-1 0 0 0,1 1 0 0 0,0 0 0 0 0,0-1 0 0 0,-1 1 0 0 0,1 0 0 0 0,0-1 0 0 0,-1 1 0 0 0,1 0 0 0 0,0 0 0 0 0,-1-1 0 0 0,1 1 0 0 0,-1 0-1 0 0,1 0 1 0 0,0 0 0 0 0,-1 0 0 0 0,1 0 0 0 0,-1 0 0 0 0,1-1 0 0 0,0 1 0 0 0,-1 0 0 0 0,1 0 0 0 0,-1 0 0 0 0,1 0 0 0 0,-1 0 0 0 0,1 1 0 0 0,0-1 0 0 0,-1 0 0 0 0,1 0 0 0 0,-1 0 0 0 0,1 0 0 0 0,0 0 0 0 0,-1 0 0 0 0,1 1-1 0 0,0-1 1 0 0,-1 0 0 0 0,1 0 0 0 0,-1 1 0 0 0,1-1 0 0 0,0 0 0 0 0,0 0 0 0 0,-1 1 0 0 0,1-1 0 0 0,0 0 0 0 0,0 1 0 0 0,-1 0 0 0 0,0 1 297 0 0,0 0 0 0 0,0 1 0 0 0,0-1 1 0 0,0 1-1 0 0,0-1 0 0 0,1 1 0 0 0,-1-1 0 0 0,1 1 0 0 0,0 0 1 0 0,0 3-1 0 0,2 30 977 0 0,-2-33-1203 0 0,4 17 106 0 0,0 0-1 0 0,2 0 1 0 0,0 0-1 0 0,2 0 1 0 0,15 30 0 0 0,-9-20-137 0 0,118 283 1049 0 0,-76-197-358 0 0,-38-80-484 0 0,5 8 26 0 0,2 0 0 0 0,2-2 0 0 0,41 51 0 0 0,-57-80-194 0 0,1 0 0 0 0,0-1 0 0 0,16 12 0 0 0,-22-19 48 0 0,1-1-1 0 0,0 1 0 0 0,0-1 1 0 0,1 0-1 0 0,-1 0 0 0 0,1-1 1 0 0,0 0-1 0 0,11 2 0 0 0,-17-4-103 0 0,0-1 0 0 0,0 1 0 0 0,0-1 0 0 0,0 0-1 0 0,0 0 1 0 0,0 0 0 0 0,0 0 0 0 0,1 0 0 0 0,-1-1 0 0 0,0 1-1 0 0,0-1 1 0 0,0 1 0 0 0,0-1 0 0 0,0 0 0 0 0,0 0 0 0 0,-1 0-1 0 0,1 0 1 0 0,3-1 0 0 0,-3 0 3 0 0,0 0-1 0 0,0-1 1 0 0,0 1-1 0 0,0 0 1 0 0,-1 0-1 0 0,1-1 1 0 0,-1 1-1 0 0,1-1 1 0 0,-1 1-1 0 0,0-1 1 0 0,0 0-1 0 0,1-3 1 0 0,-1 0 7 0 0,1-1 0 0 0,-1 0 0 0 0,0 0 1 0 0,-1 0-1 0 0,0 0 0 0 0,0 0 0 0 0,0-1 1 0 0,-1 1-1 0 0,0 0 0 0 0,-3-7 0 0 0,3 8-31 0 0,-3-6 22 0 0,1 1 0 0 0,-2 0 0 0 0,1 0 0 0 0,-11-16 0 0 0,14 26 404 0 0,15 7-1005 0 0,5 4 470 0 0,-17-9 81 0 0,1 1 1 0 0,-1-1 0 0 0,1 1-1 0 0,0-1 1 0 0,5 2 0 0 0,17 3 6 0 0,41 13 164 0 0,-66-19-147 0 0,1 1 0 0 0,0-1 0 0 0,0 0 0 0 0,-1 1 0 0 0,1-1 0 0 0,0 0 0 0 0,0 1-1 0 0,-1-1 1 0 0,1 1 0 0 0,0 0 0 0 0,-1-1 0 0 0,1 1 0 0 0,-1-1 0 0 0,1 1 0 0 0,-1 0 0 0 0,1-1 0 0 0,-1 1 0 0 0,1 0 0 0 0,-1 0 0 0 0,0-1 0 0 0,1 1 0 0 0,-1 1 0 0 0,0 0 7 0 0,0 0 0 0 0,0-1 1 0 0,0 1-1 0 0,0-1 0 0 0,0 1 0 0 0,0-1 0 0 0,-1 1 1 0 0,1 0-1 0 0,-1-1 0 0 0,1 0 0 0 0,-2 3 0 0 0,-2 4 49 0 0,-1-1 0 0 0,1 0 0 0 0,-11 11-1 0 0,13-15-58 0 0,-16 18 34 0 0,-1-1 0 0 0,0-1 0 0 0,-2 0 0 0 0,0-2 0 0 0,-33 22 0 0 0,-94 46-3498 0 0,77-46 1678 0 0,56-30 62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29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4 104 18311 0 0,'-2'-28'1291'0'0,"1"20"-1052"0"0,0 0 0 0 0,2-16 0 0 0,3 10-291 0 0,-3 13 344 0 0,0-1 1 0 0,-1 1-1 0 0,1-1 0 0 0,-1 1 0 0 0,1-1 1 0 0,-1 0-1 0 0,1 1 0 0 0,-1-1 0 0 0,0 0 0 0 0,0 1 1 0 0,0-4-1 0 0,4 14-24 0 0,1 0 0 0 0,-2 0 0 0 0,1 0 0 0 0,-1 0 0 0 0,3 18 0 0 0,4 54-15 0 0,-6-50-90 0 0,6 58 29 0 0,16 149 143 0 0,-20-153-263 0 0,19 165 126 0 0,-25-248-204 0 0,1 0-128 0 0,-1 0 0 0 0,1 0 0 0 0,-1-1-1 0 0,0 1 1 0 0,0 0 0 0 0,0 0 0 0 0,0-1-1 0 0,0 1 1 0 0,-1 0 0 0 0,0 3 0 0 0,-1-1-1492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29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14744 0 0,'0'0'1136'0'0,"6"1"-434"0"0,0 0 347 0 0,1-1-1 0 0,-1 0 1 0 0,1 0-1 0 0,-1 0 1 0 0,1-1-1 0 0,11-2 0 0 0,18-2-330 0 0,164 6 143 0 0,-113 3-8327 0 0,-50-4-288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2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105 211 11952 0 0,'0'0'1082'0'0,"2"-1"-724"0"0,2 0-22 0 0,-1 0 1 0 0,1-1 0 0 0,-1 1-1 0 0,0-1 1 0 0,1 0 0 0 0,-1 0 0 0 0,0 0-1 0 0,0 0 1 0 0,0 0 0 0 0,0-1-1 0 0,-1 1 1 0 0,4-5 0 0 0,-1 1 109 0 0,-1-1 0 0 0,0 0 0 0 0,0 0 0 0 0,0 0 0 0 0,2-10 0 0 0,-4 11-363 0 0,0 1 1 0 0,-1-1 0 0 0,0 0-1 0 0,0 1 1 0 0,-1-1-1 0 0,1 0 1 0 0,-1 0 0 0 0,-1 0-1 0 0,1 0 1 0 0,-1 1 0 0 0,0-1-1 0 0,-2-7 1 0 0,3 11-45 0 0,-1-1-1 0 0,0 1 1 0 0,0-1 0 0 0,0 1 0 0 0,0-1 0 0 0,0 1-1 0 0,-1 0 1 0 0,1 0 0 0 0,-1 0 0 0 0,1-1-1 0 0,-1 1 1 0 0,0 1 0 0 0,0-1 0 0 0,0 0 0 0 0,0 0-1 0 0,0 1 1 0 0,0-1 0 0 0,0 1 0 0 0,-1 0-1 0 0,1-1 1 0 0,0 1 0 0 0,-1 0 0 0 0,1 0 0 0 0,-1 1-1 0 0,1-1 1 0 0,-1 0 0 0 0,1 1 0 0 0,-1 0 0 0 0,-3-1-1 0 0,2 1 62 0 0,-1 1 1 0 0,0-1-1 0 0,0 1 0 0 0,0-1 0 0 0,1 1 0 0 0,-1 1 0 0 0,1-1 0 0 0,-1 1 0 0 0,1-1 0 0 0,-1 1 1 0 0,1 1-1 0 0,0-1 0 0 0,0 1 0 0 0,0-1 0 0 0,-7 7 0 0 0,7-4-60 0 0,0-1 0 0 0,0 1 0 0 0,0 0 0 0 0,1 0 0 0 0,0 1 1 0 0,0-1-1 0 0,0 1 0 0 0,0-1 0 0 0,1 1 0 0 0,0 0 0 0 0,-2 12 0 0 0,3-13-30 0 0,0 1 1 0 0,0 0-1 0 0,1 0 1 0 0,-1-1-1 0 0,2 1 0 0 0,-1 0 1 0 0,0 0-1 0 0,1-1 1 0 0,0 1-1 0 0,3 9 1 0 0,-3-12-6 0 0,1 0 0 0 0,-1 0 0 0 0,1 0 0 0 0,0 0 1 0 0,0 0-1 0 0,0 0 0 0 0,0 0 0 0 0,0-1 0 0 0,1 1 1 0 0,-1-1-1 0 0,1 1 0 0 0,0-1 0 0 0,-1 0 0 0 0,1 0 0 0 0,0 0 1 0 0,0-1-1 0 0,1 1 0 0 0,4 1 0 0 0,1 0-104 0 0,0-1-1 0 0,0 0 1 0 0,0-1-1 0 0,0 0 0 0 0,1 0 1 0 0,-1-1-1 0 0,0 0 1 0 0,1-1-1 0 0,-1 0 0 0 0,0 0 1 0 0,0-1-1 0 0,0 0 1 0 0,0-1-1 0 0,0 0 1 0 0,0 0-1 0 0,-1-1 0 0 0,1 0 1 0 0,14-10-1 0 0,2-3-1760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0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0 10136 0 0,'0'0'7894'0'0,"-2"13"-6097"0"0,1 0-919 0 0,1 0 0 0 0,1 20 0 0 0,1 0 8 0 0,-15 138-722 0 0,7-109-156 0 0,3-28 713 0 0,3-21 64 0 0,1-12-458 0 0,0-4-112 0 0,6-14-10 0 0,1 0 0 0 0,0 0 0 0 0,2 0-1 0 0,10-14 1 0 0,51-57 819 0 0,-58 73-512 0 0,30-26 0 0 0,-38 36-419 0 0,0 2 0 0 0,0-1 0 0 0,1 1 0 0 0,-1-1 1 0 0,1 2-1 0 0,-1-1 0 0 0,1 0 0 0 0,0 1 0 0 0,0 0 0 0 0,9-1 0 0 0,-11 2-130 0 0,0 1 0 0 0,-1 0 0 0 0,1 0 0 0 0,0 0 0 0 0,-1 1 0 0 0,1-1 0 0 0,-1 1 0 0 0,1 0 0 0 0,-1 0 0 0 0,1 0 0 0 0,-1 0 0 0 0,1 1 0 0 0,-1-1 0 0 0,0 1 0 0 0,0 0 0 0 0,0 0 0 0 0,0 0 0 0 0,5 5 0 0 0,-2-1-541 0 0,-1 1 1 0 0,1-1 0 0 0,-1 1-1 0 0,0 0 1 0 0,-1 1-1 0 0,7 12 1 0 0,2 3-3519 0 0,-10-15 2553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0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11024 0 0,'0'0'1001'0'0,"4"-15"311"0"0,-2 10-663 0 0,1-1 1 0 0,-1 1-1 0 0,1 0 1 0 0,0 0-1 0 0,1 1 1 0 0,-1-1-1 0 0,1 1 1 0 0,0 0-1 0 0,10-8 4200 0 0,-6 30-3937 0 0,-7-13-848 0 0,0 1 0 0 0,0 0 0 0 0,-1 0 0 0 0,1 0 0 0 0,-1 0 0 0 0,0-1 0 0 0,-2 11 0 0 0,0 10 14 0 0,-6 127-68 0 0,8-147-10 0 0,2 72 0 0 0,-1-68 0 0 0,1-1 0 0 0,0 1 0 0 0,0 0 0 0 0,1-1 0 0 0,7 18 0 0 0,-9-26 0 0 0,-1 1 1 0 0,1 0-1 0 0,0-1 0 0 0,0 1 0 0 0,0-1 0 0 0,0 1 1 0 0,0-1-1 0 0,0 0 0 0 0,0 0 0 0 0,0 1 1 0 0,0-1-1 0 0,1 0 0 0 0,-1 0 0 0 0,1 0 0 0 0,-1 0 1 0 0,1 0-1 0 0,-1 0 0 0 0,1-1 0 0 0,-1 1 0 0 0,4 0 1 0 0,-3 0-2 0 0,0-1 0 0 0,0-1 1 0 0,0 1-1 0 0,0 0 0 0 0,0 0 1 0 0,0-1-1 0 0,0 1 0 0 0,0-1 0 0 0,0 1 1 0 0,0-1-1 0 0,0 0 0 0 0,-1 0 1 0 0,1 0-1 0 0,0 0 0 0 0,1-1 1 0 0,4-4 10 0 0,-1 1 0 0 0,0-1 0 0 0,0 0 0 0 0,0 0 0 0 0,-1-1 1 0 0,0 1-1 0 0,5-10 0 0 0,44-89 1791 0 0,0 0-1162 0 0,-51 99-527 0 0,4-5 262 0 0,0-1-1 0 0,0 1 0 0 0,17-19 0 0 0,-24 30-373 0 0,1 0 0 0 0,-1 0 0 0 0,0 0 0 0 0,0 0 0 0 0,0 0 0 0 0,1-1 0 0 0,-1 1 0 0 0,0 0 0 0 0,0 0 0 0 0,1 0 0 0 0,-1 0 0 0 0,0 0 0 0 0,0 0 0 0 0,1 0 0 0 0,-1 0 0 0 0,0 0 0 0 0,0 0 0 0 0,1 0 0 0 0,-1 0 0 0 0,0 0 0 0 0,0 1 0 0 0,0-1 0 0 0,1 0 0 0 0,-1 0 0 0 0,0 0 0 0 0,0 0 0 0 0,1 0 0 0 0,-1 0 0 0 0,0 0 0 0 0,0 1 0 0 0,0-1 0 0 0,0 0 0 0 0,1 0 0 0 0,-1 0 0 0 0,0 1 0 0 0,0-1 0 0 0,0 0 0 0 0,0 0 0 0 0,0 0 0 0 0,1 1 0 0 0,-1-1 0 0 0,0 0 0 0 0,5 11 0 0 0,-4-10 0 0 0,3 12 0 0 0,0 0 0 0 0,0 0 0 0 0,2 23 0 0 0,-4-21 0 0 0,17 60-341 0 0,-5-23-2991 0 0,-8-29-652 0 0,-4-15 1937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1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1 353 6912 0 0,'0'0'9791'0'0,"3"-8"-8031"0"0,1-4 539 0 0,10-22-1 0 0,24-35-386 0 0,-15 31-909 0 0,-17 28-822 0 0,15-27 1573 0 0,28-70-1 0 0,-49 157-1753 0 0,0-42 0 0 0,4 106 0 0 0,-3-98 0 0 0,2-1 0 0 0,-1 0 0 0 0,2 1 0 0 0,0-2 0 0 0,8 20 0 0 0,-10-29 0 0 0,1 0 0 0 0,-1 0 0 0 0,1 0 0 0 0,0 0 0 0 0,0 0 0 0 0,1-1 0 0 0,-1 0 0 0 0,6 5 0 0 0,-8-8 0 0 0,1 0 0 0 0,-1 0 0 0 0,0 0 0 0 0,1 0 0 0 0,-1 0 0 0 0,1-1 0 0 0,-1 1 0 0 0,1-1 0 0 0,-1 1 0 0 0,1-1 0 0 0,0 1 0 0 0,-1-1 0 0 0,1 0 0 0 0,-1 0 0 0 0,1 0 0 0 0,0 0 0 0 0,-1 0 0 0 0,1 0 0 0 0,-1 0 0 0 0,1-1 0 0 0,0 1 0 0 0,-1 0 0 0 0,1-1 0 0 0,-1 0 0 0 0,1 1 0 0 0,-1-1 0 0 0,1 0 0 0 0,-1 0 0 0 0,0 1 0 0 0,1-1 0 0 0,-1 0 0 0 0,2-2 0 0 0,6-5 0 0 0,0 0 0 0 0,-1-1 0 0 0,0 0 0 0 0,8-11 0 0 0,25-44 0 0 0,-26 40 0 0 0,2-5 5 0 0,-9 15-208 0 0,15-21 0 0 0,-11 21-695 0 0,0 1 1 0 0,0 0-1 0 0,1 1 1 0 0,0 0-1 0 0,20-12 0 0 0,-22 17-1207 0 0,0 1-1 0 0,0 0 1 0 0,0 1-1 0 0,23-7 1 0 0,-24 9-142 0 0,23-7-4189 0 0,-12 2 16251 0 0,-35 13-3198 0 0,9-2-5823 0 0,0 1-1 0 0,0 0 1 0 0,-9 8 0 0 0,3 0-143 0 0,0 0 1 0 0,0 1 0 0 0,1 0-1 0 0,1 1 1 0 0,0 0 0 0 0,-7 17 0 0 0,13-25-532 0 0,0 1 0 0 0,1 0 1 0 0,-1 0-1 0 0,1 0 0 0 0,1 0 1 0 0,-1 0-1 0 0,1 0 0 0 0,0 0 1 0 0,1 1-1 0 0,0-1 0 0 0,0 0 1 0 0,0 1-1 0 0,1-1 0 0 0,0 0 1 0 0,1 0-1 0 0,2 8 0 0 0,-3-12-113 0 0,0-1 0 0 0,1 1-1 0 0,-1-1 1 0 0,1 1 0 0 0,0-1 0 0 0,0 1-1 0 0,0-1 1 0 0,0 0 0 0 0,0 0-1 0 0,0 0 1 0 0,0 0 0 0 0,1 0 0 0 0,-1-1-1 0 0,1 1 1 0 0,-1-1 0 0 0,1 1-1 0 0,0-1 1 0 0,-1 0 0 0 0,1 0-1 0 0,0 0 1 0 0,0 0 0 0 0,0-1 0 0 0,0 1-1 0 0,0-1 1 0 0,4 0 0 0 0,5 0-174 0 0,0 0 0 0 0,0-1 0 0 0,0 0-1 0 0,-1-1 1 0 0,14-4 0 0 0,44-16-3643 0 0,-32 8-5777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1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1 13104 0 0,'-15'0'1066'0'0,"11"0"-751"0"0,0-1 0 0 0,-1 1 0 0 0,1 1 0 0 0,0-1 0 0 0,0 0 0 0 0,0 1 0 0 0,0 0 0 0 0,-1 0-1 0 0,1 0 1 0 0,-4 3 0 0 0,-3 1-3 0 0,0 1 0 0 0,1 1 0 0 0,0 0 0 0 0,1 0 0 0 0,-1 1 0 0 0,1 0-1 0 0,1 1 1 0 0,0-1 0 0 0,-11 16 0 0 0,10-11-217 0 0,1 0 0 0 0,0 0 1 0 0,1 1-1 0 0,1 0 0 0 0,0 1 0 0 0,-7 29 0 0 0,12-42-114 0 0,-2 10 127 0 0,1-1 1 0 0,-2 22-1 0 0,4-31-57 0 0,0 0 0 0 0,-1 0 0 0 0,1 0 1 0 0,0-1-1 0 0,1 1 0 0 0,-1 0 0 0 0,0 0 1 0 0,0 0-1 0 0,1 0 0 0 0,-1 0 0 0 0,1-1 0 0 0,0 1 1 0 0,-1 0-1 0 0,1 0 0 0 0,0-1 0 0 0,0 1 1 0 0,0-1-1 0 0,0 1 0 0 0,0-1 0 0 0,1 1 1 0 0,-1-1-1 0 0,0 0 0 0 0,1 1 0 0 0,-1-1 0 0 0,3 2 1 0 0,-3-3-40 0 0,1 0-1 0 0,-1 1 1 0 0,0-1 0 0 0,0 0 0 0 0,1 0 0 0 0,-1 0 0 0 0,0 1 0 0 0,0-2-1 0 0,1 1 1 0 0,-1 0 0 0 0,0 0 0 0 0,0 0 0 0 0,1 0 0 0 0,-1-1 0 0 0,0 1 0 0 0,0-1-1 0 0,2 0 1 0 0,20-13 181 0 0,-16 9-177 0 0,21-15 288 0 0,-2-2-1 0 0,35-35 1 0 0,40-58 663 0 0,-78 84-836 0 0,-9 12 850 0 0,22-23 0 0 0,-31 52-816 0 0,-4-4-135 0 0,0 1 1 0 0,-1 0-1 0 0,0-1 0 0 0,0 1 0 0 0,-1 0 0 0 0,-2 11 1 0 0,-12 43 415 0 0,5-26-173 0 0,-6 28 552 0 0,1-8-1371 0 0,-10 76 0 0 0,25-111-899 0 0,0-19 454 0 0,19-15-14684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2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19295 0 0,'3'-10'685'0'0,"0"0"0"0"0,4-19 0 0 0,-6 21-628 0 0,1 3 1539 0 0,-4 11 110 0 0,-1 5-1333 0 0,1 1 0 0 0,0-1 0 0 0,1 0 0 0 0,0 1 0 0 0,2 18 0 0 0,9 60 290 0 0,-3-40-358 0 0,80 431 446 0 0,-80-455-990 0 0,2-1 0 0 0,0 0 1 0 0,15 27-1 0 0,-12-28-1949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2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1 416 11056 0 0,'3'-9'1176'0'0,"4"3"259"0"0,0 1 1 0 0,0 1-1 0 0,0 0 1 0 0,0 0-1 0 0,16-6 1 0 0,-5 2 285 0 0,-8 4-1270 0 0,38-20 1110 0 0,1 3 0 0 0,63-18 0 0 0,-90 33-1967 0 0,74-17 918 0 0,-63 17-3241 0 0,-1 1-3427 0 0,-9 3-1997 0 0</inkml:trace>
  <inkml:trace contextRef="#ctx0" brushRef="#br0" timeOffset="1">638 321 19839 0 0,'-4'10'440'0'0,"-1"5"88"0"0,-1 0 16 0 0,1 3 8 0 0,0 1-440 0 0,-2 2-112 0 0,2-1 0 0 0,-1 0 0 0 0,1-3 320 0 0,2 1 48 0 0,0 2 8 0 0,0-2 0 0 0,3-6-304 0 0,3 1-72 0 0,0-6 0 0 0</inkml:trace>
  <inkml:trace contextRef="#ctx0" brushRef="#br0" timeOffset="2">796 1 17503 0 0,'0'0'1560'0'0,"-6"0"-1184"0"0,2 5 392 0 0,4 0 152 0 0,-2 2 24 0 0,2 1 8 0 0,2-1-840 0 0,5 0-112 0 0,-2 4-128 0 0,3-6 24 0 0,4 2-800 0 0,2-2-160 0 0,3 3-32 0 0,3-6-6951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2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0 10136 0 0,'-68'66'1244'0'0,"45"-45"1263"0"0,0 1 0 0 0,-36 48 0 0 0,49-56-1440 0 0,0 2 1 0 0,0-1 0 0 0,2 2-1 0 0,0-1 1 0 0,1 1-1 0 0,-9 31 1 0 0,15-45-905 0 0,1 0 0 0 0,-1-1 1 0 0,1 1-1 0 0,0-1 0 0 0,0 1 0 0 0,0 0 0 0 0,0-1 1 0 0,0 1-1 0 0,1 0 0 0 0,-1-1 0 0 0,1 1 0 0 0,1 2 1 0 0,-2-4-121 0 0,1 0-1 0 0,-1 0 1 0 0,1 0 0 0 0,-1-1 0 0 0,1 1 0 0 0,-1 0 0 0 0,1 0 0 0 0,0-1 0 0 0,-1 1-1 0 0,1 0 1 0 0,0-1 0 0 0,0 1 0 0 0,-1-1 0 0 0,1 1 0 0 0,0-1 0 0 0,0 0 0 0 0,0 1-1 0 0,0-1 1 0 0,-1 0 0 0 0,1 1 0 0 0,0-1 0 0 0,0 0 0 0 0,0 0 0 0 0,0 0 0 0 0,0 0 0 0 0,0 0-1 0 0,0 0 1 0 0,0 0 0 0 0,0 0 0 0 0,0 0 0 0 0,0 0 0 0 0,-1-1 0 0 0,1 1 0 0 0,1-1-1 0 0,9-2 239 0 0,-1-1-1 0 0,1-1 0 0 0,-1 0 0 0 0,0 0 0 0 0,17-14 1 0 0,42-40-408 0 0,-48 40-113 0 0,19-20-812 0 0,5-4-3222 0 0,-36 38-2213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33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0 421 19295 0 0,'0'0'1744'0'0,"6"-2"-1400"0"0,-3 0-56 0 0,0 0-1 0 0,0 0 0 0 0,-1 0 1 0 0,1-1-1 0 0,-1 1 0 0 0,1-1 0 0 0,-1 1 1 0 0,0-1-1 0 0,0 0 0 0 0,0 0 1 0 0,3-6-1 0 0,2-5 1020 0 0,7-21 0 0 0,-5 9-401 0 0,41-101 2257 0 0,-30 66-2967 0 0,-9 25-195 0 0,-11 35-1 0 0,0 1 0 0 0,0 0 0 0 0,0-1 0 0 0,0 1 0 0 0,1-1 0 0 0,-1 1 0 0 0,0 0 0 0 0,0-1 0 0 0,0 1 0 0 0,1 0 0 0 0,-1-1 0 0 0,0 1 0 0 0,0 0 0 0 0,1-1 0 0 0,-1 1 0 0 0,0 0 0 0 0,0 0 0 0 0,1-1 0 0 0,-1 1 0 0 0,0 0 0 0 0,1 0 0 0 0,0-1 0 0 0,4 5 0 0 0,3 13 0 0 0,-7-15 0 0 0,19 52 0 0 0,-15-38 0 0 0,0-1 0 0 0,1 0 0 0 0,9 14 0 0 0,-14-26 18 0 0,0-1-1 0 0,1 0 1 0 0,-1 1-1 0 0,1-1 1 0 0,0 0-1 0 0,0 0 1 0 0,0 0 0 0 0,0 0-1 0 0,0-1 1 0 0,0 1-1 0 0,0 0 1 0 0,1-1-1 0 0,-1 0 1 0 0,1 1-1 0 0,-1-1 1 0 0,1 0 0 0 0,-1 0-1 0 0,1 0 1 0 0,0-1-1 0 0,-1 1 1 0 0,1-1-1 0 0,0 1 1 0 0,-1-1-1 0 0,1 0 1 0 0,0 0 0 0 0,0 0-1 0 0,-1-1 1 0 0,1 1-1 0 0,0 0 1 0 0,0-1-1 0 0,-1 0 1 0 0,1 0 0 0 0,-1 0-1 0 0,1 0 1 0 0,-1 0-1 0 0,1 0 1 0 0,-1-1-1 0 0,1 1 1 0 0,-1-1-1 0 0,3-2 1 0 0,2-3-3 0 0,1 0 1 0 0,-1 0-1 0 0,-1-1 1 0 0,1 0-1 0 0,-1 0 1 0 0,-1 0-1 0 0,7-12 1 0 0,26-68-138 0 0,-34 79 87 0 0,11-41-1675 0 0,-7 25 661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5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 3680 0 0,'-7'17'16668'0'0,"1"-8"-11707"0"0,3 4-4785 0 0,-10 169 1550 0 0,12-160-1655 0 0,2 69 164 0 0,0-35-2218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5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9 21191 0 0,'-8'-9'2296'0'0,"8"16"-2296"0"0,-3 1-1024 0 0,3 2-160 0 0,0 15-24 0 0,-2 0-6943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2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5 9672 0 0,'0'-1'88'0'0,"0"1"0"0"0,0 0 1 0 0,0-1-1 0 0,-1 1 1 0 0,1 0-1 0 0,0 0 0 0 0,0-1 1 0 0,-1 1-1 0 0,1 0 1 0 0,0 0-1 0 0,0 0 0 0 0,-1-1 1 0 0,1 1-1 0 0,0 0 1 0 0,-1 0-1 0 0,1 0 0 0 0,0 0 1 0 0,-1 0-1 0 0,1-1 0 0 0,0 1 1 0 0,-1 0-1 0 0,1 0 1 0 0,0 0-1 0 0,-1 0 0 0 0,1 0 1 0 0,0 0-1 0 0,-1 0 1 0 0,1 0-1 0 0,0 0 0 0 0,-1 1 1 0 0,1-1-1 0 0,0 0 1 0 0,-1 0-1 0 0,1 0 0 0 0,0 0 1 0 0,-1 0-1 0 0,1 0 0 0 0,0 1 1 0 0,-1-1-1 0 0,0 16 6896 0 0,1-8-6640 0 0,5 55 1922 0 0,0 3-1581 0 0,8 88-98 0 0,-9-121-525 0 0,-3-29-53 0 0,2 28 44 0 0,2 0 0 0 0,1-1 0 0 0,11 33 1 0 0,-11-48-370 0 0,2 0 1 0 0,10 17 0 0 0,-5-11-1391 0 0,-4-9-3686 0 0,2 0-1641 0 0</inkml:trace>
  <inkml:trace contextRef="#ctx0" brushRef="#br0" timeOffset="1">178 560 4608 0 0,'1'0'767'0'0,"23"-2"10693"0"0,-13-1-9669 0 0,-4 1-1226 0 0,0-1 0 0 0,0-1 0 0 0,0 1 0 0 0,7-6 0 0 0,-11 7-450 0 0,-1 0-1 0 0,1 1 1 0 0,-1-1-1 0 0,0 0 1 0 0,0-1 0 0 0,0 1-1 0 0,0 0 1 0 0,-1-1-1 0 0,1 1 1 0 0,0-1 0 0 0,-1 1-1 0 0,0-1 1 0 0,2-5-1 0 0,-2 8-99 0 0,-1-1-1 0 0,0 1 1 0 0,0-1-1 0 0,0 1 1 0 0,0-1-1 0 0,0 1 1 0 0,0-1-1 0 0,0 1 1 0 0,0-1-1 0 0,0 1 1 0 0,0-1-1 0 0,0 1 1 0 0,0-1-1 0 0,0 1 1 0 0,0-1-1 0 0,0 1 0 0 0,0-1 1 0 0,0 1-1 0 0,-1-1 1 0 0,1 1-1 0 0,0-1 1 0 0,0 1-1 0 0,-1 0 1 0 0,1-1-1 0 0,0 1 1 0 0,-1-1-1 0 0,1 1 1 0 0,-1-1-1 0 0,0 1 21 0 0,0-1 0 0 0,0 1 0 0 0,0 0 0 0 0,0 0 0 0 0,0-1-1 0 0,0 1 1 0 0,0 0 0 0 0,0 0 0 0 0,0 0 0 0 0,0 0 0 0 0,0 0 0 0 0,0 0-1 0 0,-1 1 1 0 0,-2-1 65 0 0,-1 2-1 0 0,1-1 0 0 0,0 0 1 0 0,0 1-1 0 0,-7 3 0 0 0,7-2-63 0 0,0 1 0 0 0,0-1 0 0 0,0 1 0 0 0,0 0-1 0 0,1 0 1 0 0,-1 0 0 0 0,1 1 0 0 0,-4 6 0 0 0,2-1-31 0 0,0 0 0 0 0,1 0 1 0 0,-4 12-1 0 0,7-20-5 0 0,-1 4 0 0 0,0-1 0 0 0,1 0 0 0 0,-1 1 0 0 0,1 0 0 0 0,0-1 0 0 0,0 1 0 0 0,1 0 0 0 0,0-1 0 0 0,0 1 0 0 0,0 0 0 0 0,2 5 0 0 0,-1-5 5 0 0,0-1 0 0 0,1 0 0 0 0,-1 0 0 0 0,1 0 0 0 0,1 0 1 0 0,-1 0-1 0 0,4 5 0 0 0,-4-8-98 0 0,0 0 1 0 0,0 0 0 0 0,0 0 0 0 0,0 0-1 0 0,0 0 1 0 0,1 0 0 0 0,-1-1-1 0 0,0 1 1 0 0,1-1 0 0 0,0 0 0 0 0,-1 1-1 0 0,1-1 1 0 0,0-1 0 0 0,-1 1 0 0 0,5 1-1 0 0,10-1-5607 0 0,2-2-1939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5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0 556 13360 0 0,'0'1'11176'0'0,"5"-6"-12042"0"0,-2 0 1285 0 0,0 1 1 0 0,0-1 0 0 0,0 0-1 0 0,-1 0 1 0 0,0 0 0 0 0,1 0-1 0 0,0-5 1 0 0,13-25 840 0 0,-13 27-1056 0 0,0 1 51 0 0,-1 0 0 0 0,0-1 0 0 0,0 1 0 0 0,0-1 0 0 0,-1 0 0 0 0,1-9 0 0 0,-2 20-247 0 0,1 0 0 0 0,-1 0 0 0 0,1 0 0 0 0,0 0 0 0 0,0 0 0 0 0,2 5 0 0 0,4 11 3 0 0,-2 5-11 0 0,-2-5 0 0 0,6 21 0 0 0,-7-35 0 0 0,0 1 0 0 0,0-1 0 0 0,0 1 0 0 0,1-1 0 0 0,0 0 0 0 0,0 0 0 0 0,1 0 0 0 0,3 5 0 0 0,-6-9 0 0 0,0 0 0 0 0,0 0 0 0 0,0 0 0 0 0,0 0 0 0 0,1 0 0 0 0,-1-1 0 0 0,0 1 0 0 0,0 0 0 0 0,0-1 0 0 0,1 1 0 0 0,-1 0 0 0 0,0-1 0 0 0,1 0 0 0 0,-1 1 0 0 0,0-1 0 0 0,1 0 0 0 0,-1 1 0 0 0,1-1 0 0 0,-1 0 0 0 0,3 0 0 0 0,-2-1 0 0 0,1 0 0 0 0,-1 1 0 0 0,1-1 0 0 0,-1 0 0 0 0,0 0 0 0 0,1 0 0 0 0,-1 0 0 0 0,0 0 0 0 0,0-1 0 0 0,4-2 0 0 0,-1-1 0 0 0,0 0 0 0 0,0 0 0 0 0,0 0 0 0 0,-1-1 0 0 0,0 1 0 0 0,0-1 0 0 0,5-10 0 0 0,11-25-2288 0 0,17-18-6286 0 0,-23 39 165 0 0</inkml:trace>
  <inkml:trace contextRef="#ctx0" brushRef="#br0" timeOffset="1">463 0 18143 0 0,'0'0'1639'0'0,"11"10"766"0"0,-8-4-1892 0 0,-1 0 1 0 0,1 1-1 0 0,-1-1 0 0 0,0 0 0 0 0,-1 1 0 0 0,2 12 0 0 0,1 3 186 0 0,27 217 947 0 0,-15-122-1262 0 0,1 13-4227 0 0,-17-117-5110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6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17047 0 0,'0'0'1848'0'0,"8"-2"-1848"0"0,-3-1 1608 0 0,7 1 288 0 0,2 2 56 0 0,0 0 16 0 0,3 0-1576 0 0,0 5-312 0 0,3-3-80 0 0,0 4 0 0 0,-1-1-1200 0 0,6 2-256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6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12 147 5528 0 0,'-11'-10'21238'0'0,"18"13"-19091"0"0,-3-2-5342 0 0,11 3 3437 0 0,20 4 212 0 0,41 5 1 0 0,-27-8-301 0 0,0-3 0 0 0,60-6 0 0 0,-57-1-65 0 0,-27 2-52 0 0,-18 2 0 0 0,1 1 0 0 0,-1-1 0 0 0,1 0-1 0 0,-1-1 1 0 0,1 0 0 0 0,-1 0 0 0 0,0-1 0 0 0,11-5-1 0 0,-17 8-28 0 0,-1 0 0 0 0,0-1 0 0 0,1 1 0 0 0,-1 0 0 0 0,0 0 0 0 0,1-1-1 0 0,-1 1 1 0 0,0 0 0 0 0,1-1 0 0 0,-1 1 0 0 0,0 0 0 0 0,0-1 0 0 0,1 1-1 0 0,-1-1 1 0 0,0 1 0 0 0,0 0 0 0 0,0-1 0 0 0,0 1 0 0 0,1-1 0 0 0,-1 1-1 0 0,0-1 1 0 0,0 1 0 0 0,0 0 0 0 0,0-1 0 0 0,0 1 0 0 0,0-1 0 0 0,0 1-1 0 0,0-1 1 0 0,0 1 0 0 0,-1-1 0 0 0,1 0-5 0 0,-1-1 1 0 0,0 1-1 0 0,1-1 0 0 0,-1 1 0 0 0,0 0 1 0 0,0 0-1 0 0,0-1 0 0 0,0 1 1 0 0,-1-1-1 0 0,-25-19-254 0 0,3 8 515 0 0,-43-18 0 0 0,4 2-359 0 0,23 9 23 0 0,52 20 264 0 0,10 3-91 0 0,1-2 0 0 0,-1-1 0 0 0,28-2 0 0 0,-33 0-65 0 0,-9 2 40 0 0,1 0 1 0 0,-1 0-1 0 0,0 1 0 0 0,12 2 0 0 0,-16-2-5 0 0,0 0-1 0 0,-1 0 0 0 0,1 0 0 0 0,0 1 0 0 0,-1-1 1 0 0,1 1-1 0 0,-1 0 0 0 0,0 0 0 0 0,0 0 1 0 0,0 1-1 0 0,5 3 0 0 0,-8-5-41 0 0,1 1 0 0 0,0 0 0 0 0,-1-1 0 0 0,1 1 0 0 0,-1-1 0 0 0,0 1 0 0 0,1 0 0 0 0,-1-1-1 0 0,0 1 1 0 0,0 0 0 0 0,0-1 0 0 0,0 1 0 0 0,0 0 0 0 0,-1 0 0 0 0,1-1 0 0 0,0 1 0 0 0,-1-1 0 0 0,0 3 0 0 0,-1 3 39 0 0,0-1 0 0 0,-1 1 1 0 0,-3 7-1 0 0,-23 31 320 0 0,-50 62 1 0 0,13-20-1429 0 0,63-83 529 0 0,0 2 0 0 0,0-1 1 0 0,0 0-1 0 0,1 0 0 0 0,0 1 0 0 0,-2 6 0 0 0,1-1-1209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7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3224 0 0,'0'0'143'0'0,"-6"5"26"0"0,-13 4 15866 0 0,18-9-15889 0 0,0 1-1 0 0,1-1 0 0 0,-1 1 1 0 0,1 0-1 0 0,0-1 0 0 0,-1 1 0 0 0,1 0 1 0 0,-1-1-1 0 0,1 1 0 0 0,0 0 1 0 0,-1-1-1 0 0,1 1 0 0 0,0 0 0 0 0,0 0 1 0 0,0 0-1 0 0,-1-1 0 0 0,1 1 1 0 0,0 1-1 0 0,1 19 327 0 0,-1-14-182 0 0,11 125 505 0 0,-8-107-669 0 0,-3-18-86 0 0,2 8 121 0 0,0 1 1 0 0,0-1 0 0 0,1 1-1 0 0,1-1 1 0 0,10 25 0 0 0,-13-39 20 0 0,7-4 210 0 0,-6 2-290 0 0,0-1 1 0 0,0 1-1 0 0,0-1 0 0 0,0 0 1 0 0,0 1-1 0 0,0-1 0 0 0,-1 0 0 0 0,1 0 1 0 0,-1 0-1 0 0,1 0 0 0 0,1-3 0 0 0,12-30 683 0 0,-5 12-662 0 0,14-37 129 0 0,-2 5 244 0 0,-12 31-108 0 0,10-19 216 0 0,-19 42-735 0 0,1 9 3 0 0,7 107 128 0 0,-8-85-4 0 0,6 58-31 0 0,-5-75 30 0 0,0 0 0 0 0,1 0 0 0 0,1-1 0 0 0,8 21 0 0 0,-12-32 13 0 0,1 1-1 0 0,-1-1 1 0 0,1 1-1 0 0,0-1 1 0 0,-1 0-1 0 0,1 0 1 0 0,0 1-1 0 0,0-1 1 0 0,0 0-1 0 0,0 0 1 0 0,0 0-1 0 0,0 0 1 0 0,1 0 0 0 0,-1 0-1 0 0,0 0 1 0 0,0 0-1 0 0,1-1 1 0 0,-1 1-1 0 0,2 0 1 0 0,-2-1 11 0 0,1 1 0 0 0,-1-1 0 0 0,0 0-1 0 0,0 0 1 0 0,1-1 0 0 0,-1 1 0 0 0,0 0 0 0 0,0 0 0 0 0,1-1 0 0 0,-1 1 0 0 0,0-1 0 0 0,0 1 0 0 0,0-1 0 0 0,1 1 0 0 0,-1-1 0 0 0,0 0 0 0 0,2-1 0 0 0,3-3 79 0 0,0-1 0 0 0,0-1 1 0 0,-1 1-1 0 0,0-1 0 0 0,6-9 0 0 0,12-23 442 0 0,19-43 0 0 0,7-13-2146 0 0,-37 76-2368 0 0,16-21 0 0 0,-13 20-5376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8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48 16128 0 0,'-5'-15'1767'0'0,"1"-3"-1123"0"0,2 3 6423 0 0,8 21-6795 0 0,-3 1-287 0 0,0-1-1 0 0,-1 0 1 0 0,1 1 0 0 0,-1 0 0 0 0,-1-1-1 0 0,2 12 1 0 0,3 42-133 0 0,-1 161 127 0 0,-1-40 760 0 0,-4-166-723 0 0,1 0 0 0 0,1 0 1 0 0,0-1-1 0 0,1 1 1 0 0,9 24-1 0 0,-12-38-16 0 0,0 0-1 0 0,0 0 1 0 0,1 0-1 0 0,-1 0 1 0 0,1 0-1 0 0,-1 0 1 0 0,1 0-1 0 0,-1 0 1 0 0,1-1 0 0 0,0 1-1 0 0,-1 0 1 0 0,1 0-1 0 0,0-1 1 0 0,0 1-1 0 0,-1 0 1 0 0,1-1-1 0 0,0 1 1 0 0,0-1-1 0 0,0 1 1 0 0,0-1-1 0 0,0 0 1 0 0,0 1-1 0 0,1-1 1 0 0,0 0 8 0 0,-1 0 0 0 0,0 0-1 0 0,1 0 1 0 0,-1 0 0 0 0,0-1 0 0 0,1 1-1 0 0,-1-1 1 0 0,0 1 0 0 0,1-1 0 0 0,-1 1 0 0 0,0-1-1 0 0,0 0 1 0 0,1 1 0 0 0,1-3 0 0 0,4-3 69 0 0,-1 0 0 0 0,0-1 1 0 0,0 0-1 0 0,6-8 0 0 0,-11 13-46 0 0,109-135 2557 0 0,-105 130-2462 0 0,2 1 1 0 0,-1 0-1 0 0,1 0 1 0 0,0 0-1 0 0,0 1 1 0 0,13-8-1 0 0,-19 12-119 0 0,0 1 0 0 0,-1 0 0 0 0,1-1-1 0 0,-1 1 1 0 0,1 0 0 0 0,0 0 0 0 0,-1-1 0 0 0,1 1 0 0 0,0 0-1 0 0,0 0 1 0 0,-1 0 0 0 0,1 0 0 0 0,0 0 0 0 0,-1 0 0 0 0,1 0-1 0 0,0 0 1 0 0,0 0 0 0 0,-1 0 0 0 0,1 0 0 0 0,0 1 0 0 0,-1-1-1 0 0,1 0 1 0 0,0 0 0 0 0,0 1 0 0 0,0 0 1 0 0,0 0 1 0 0,0 0-1 0 0,0-1 1 0 0,0 1-1 0 0,-1 0 1 0 0,1 0 0 0 0,0 1-1 0 0,-1-1 1 0 0,1 0-1 0 0,0 0 1 0 0,-1 0-1 0 0,1 2 1 0 0,1 4 18 0 0,-1 1 0 0 0,1-1 1 0 0,-1 13-1 0 0,0-15-14 0 0,-1 22 193 0 0,0 1-1 0 0,-7 44 0 0 0,0 23 35 0 0,6-78-383 0 0,0-14-226 0 0,1 0 0 0 0,0 0 0 0 0,0 0 0 0 0,0 0-1 0 0,0 0 1 0 0,0 0 0 0 0,1-1 0 0 0,0 1 0 0 0,0 4-1 0 0,0-7 275 0 0,-1 0 0 0 0,0 0 0 0 0,1 0 0 0 0,-1 0 0 0 0,0 0 0 0 0,1 0 0 0 0,-1 0 0 0 0,0 0 0 0 0,1 0 0 0 0,-1 0 0 0 0,0 0 0 0 0,1 0 0 0 0,-1 0 0 0 0,0 0 0 0 0,0 0-1 0 0,1 0 1 0 0,-1 0 0 0 0,0 0 0 0 0,1-1 0 0 0,-1 1 0 0 0,0 0 0 0 0,0 0 0 0 0,1 0 0 0 0,-1 0 0 0 0,0-1 0 0 0,0 1 0 0 0,1 0 0 0 0,9-7-1798 0 0,3-3-7085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8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35 17335 0 0,'0'0'795'0'0,"-6"5"260"0"0,0 1-766 0 0,0 0 1 0 0,0 0-1 0 0,1 0 1 0 0,0 1 0 0 0,1 0-1 0 0,-6 9 1 0 0,5-7 267 0 0,-4 7 229 0 0,1 0 0 0 0,1 1 0 0 0,0-1 0 0 0,1 2 1 0 0,-5 23-1 0 0,11-37-692 0 0,0-1 0 0 0,-1 1 0 0 0,1-1 0 0 0,0 1 0 0 0,1-1 1 0 0,-1 0-1 0 0,0 1 0 0 0,1-1 0 0 0,0 0 0 0 0,0 1 0 0 0,2 3 0 0 0,-3-6-85 0 0,0-1 0 0 0,0 0 0 0 0,0 1 0 0 0,1-1-1 0 0,-1 1 1 0 0,0-1 0 0 0,0 0 0 0 0,1 1 0 0 0,-1-1 0 0 0,0 0 0 0 0,1 1-1 0 0,-1-1 1 0 0,0 0 0 0 0,1 1 0 0 0,-1-1 0 0 0,0 0 0 0 0,1 0 0 0 0,-1 0-1 0 0,1 1 1 0 0,-1-1 0 0 0,0 0 0 0 0,1 0 0 0 0,-1 0 0 0 0,1 0 0 0 0,-1 0-1 0 0,1 0 1 0 0,-1 0 0 0 0,1 0 0 0 0,0 0 0 0 0,15-6 590 0 0,-12 4-395 0 0,1-2-1 0 0,-1 1 1 0 0,0 0-1 0 0,4-5 1 0 0,23-26-152 0 0,65-79-1842 0 0,-80 91-1142 0 0,21-39-1 0 0,-25 38 981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8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 20271 0 0,'-8'-8'4212'0'0,"8"12"-3322"0"0,-3 48 1083 0 0,-16 96 1 0 0,1-27-1874 0 0,14-85-62 0 0,1 0 0 0 0,2 0 0 0 0,2 0 0 0 0,7 51 0 0 0,-7-81-56 0 0,0 0 0 0 0,0 0 0 0 0,1-1 0 0 0,0 1 0 0 0,0-1 0 0 0,6 10 0 0 0,-6-12-274 0 0,-1-1 0 0 0,1 0 0 0 0,0 0-1 0 0,-1 0 1 0 0,1 0 0 0 0,0-1 0 0 0,3 3 0 0 0,-3-3-420 0 0,0 1 0 0 0,0-2 0 0 0,0 1 0 0 0,0 0 1 0 0,0 0-1 0 0,0 0 0 0 0,0-1 0 0 0,1 1 0 0 0,-1-1 1 0 0,2 0-1 0 0,12 1-7621 0 0</inkml:trace>
  <inkml:trace contextRef="#ctx0" brushRef="#br0" timeOffset="0.99">239 474 21191 0 0,'0'0'1027'0'0,"6"2"73"0"0,-2-3-1062 0 0,0 1 0 0 0,0-1 0 0 0,0 0 0 0 0,0 0 0 0 0,0 0 0 0 0,0-1 0 0 0,0 1 0 0 0,-1-1 0 0 0,1 0 0 0 0,-1 0 1 0 0,1 0-1 0 0,3-3 0 0 0,6-6 567 0 0,19-18 0 0 0,-19 16-153 0 0,-6 6-201 0 0,0 0-1 0 0,-1 0 1 0 0,0 0 0 0 0,6-11-1 0 0,-9 14-160 0 0,-1 0 0 0 0,0 0 0 0 0,0-1 1 0 0,0 1-1 0 0,-1 0 0 0 0,0-1 0 0 0,1 1 0 0 0,-1-1 0 0 0,-1 0 0 0 0,1-6 0 0 0,-1 10-77 0 0,0 0-1 0 0,0 0 1 0 0,0 1 0 0 0,0-1-1 0 0,0 0 1 0 0,0 0 0 0 0,0 0-1 0 0,0 0 1 0 0,-1 0 0 0 0,1 0-1 0 0,0 0 1 0 0,-1 0 0 0 0,1 1-1 0 0,0-1 1 0 0,-1 0 0 0 0,1 0-1 0 0,-1 0 1 0 0,0 1 0 0 0,1-1-1 0 0,-1 0 1 0 0,0 1 0 0 0,1-1-1 0 0,-2 0 1 0 0,1 0 31 0 0,0 1 1 0 0,-1-1 0 0 0,1 1-1 0 0,0 0 1 0 0,-1-1-1 0 0,1 1 1 0 0,0 0-1 0 0,-1 0 1 0 0,1 0-1 0 0,0 0 1 0 0,0 0-1 0 0,-1 0 1 0 0,1 1 0 0 0,-2-1-1 0 0,-3 2 95 0 0,1 0 0 0 0,0 0 0 0 0,0 0 0 0 0,0 1-1 0 0,1-1 1 0 0,-10 7 0 0 0,5-1-139 0 0,1 0 0 0 0,-1 1 0 0 0,2 0 0 0 0,-1 0 0 0 0,1 0 0 0 0,0 1 0 0 0,1 0 0 0 0,0 1 0 0 0,-7 16 0 0 0,10-17 0 0 0,0 0 0 0 0,0-1 0 0 0,0 1 0 0 0,1 0 0 0 0,1 0 0 0 0,0 0 0 0 0,0 0 0 0 0,1 1 0 0 0,0-1 0 0 0,1 0 0 0 0,3 15 0 0 0,-4-21-77 0 0,1 0-1 0 0,0-1 1 0 0,0 1-1 0 0,1 0 1 0 0,-1-1-1 0 0,1 1 1 0 0,-1-1-1 0 0,1 1 1 0 0,1-1-1 0 0,-1 0 1 0 0,0 0-1 0 0,1 0 1 0 0,-1 0-1 0 0,1 0 1 0 0,0-1-1 0 0,0 1 1 0 0,0-1-1 0 0,0 1 0 0 0,0-1 1 0 0,1 0-1 0 0,-1-1 1 0 0,5 3-1 0 0,17 4-931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9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53 7832 0 0,'1'-18'594'0'0,"0"-16"15418"0"0,-28 251-14786 0 0,-9 76-373 0 0,32-271-926 0 0,2 1 1 0 0,1 0-1 0 0,1 0 1 0 0,1 0-1 0 0,5 27 1 0 0,-6-48-24 0 0,0 0 1 0 0,1-1-1 0 0,-1 1 0 0 0,1-1 1 0 0,-1 1-1 0 0,1 0 0 0 0,0-1 1 0 0,0 1-1 0 0,0-1 0 0 0,0 0 0 0 0,2 3 1 0 0,-3-4 6 0 0,1 1 1 0 0,0-1-1 0 0,-1 1 1 0 0,1-1-1 0 0,0 1 1 0 0,-1-1 0 0 0,1 0-1 0 0,0 0 1 0 0,0 1-1 0 0,-1-1 1 0 0,1 0-1 0 0,0 0 1 0 0,0 0-1 0 0,-1 0 1 0 0,1 0-1 0 0,0 0 1 0 0,0 0-1 0 0,-1 0 1 0 0,1 0-1 0 0,0 0 1 0 0,0 0-1 0 0,-1-1 1 0 0,1 1 0 0 0,0 0-1 0 0,0 0 1 0 0,-1-1-1 0 0,2 0 1 0 0,12-7-1682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49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29 12440 0 0,'-11'-9'1009'0'0,"-9"-6"317"0"0,6 11 4108 0 0,8 7-2184 0 0,-5 14-2120 0 0,8-8-922 0 0,1 1 1 0 0,0-1 0 0 0,0 1 0 0 0,1-1-1 0 0,0 1 1 0 0,1 0 0 0 0,1 15 0 0 0,12 70 719 0 0,-11-81-746 0 0,41 183 656 0 0,-28-146-490 0 0,37 87 0 0 0,-36-112-849 0 0,-15-26-155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4:50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1 203 6448 0 0,'0'0'498'0'0,"8"-3"3144"0"0,21-14 4597 0 0,0 0-3632 0 0,59-35-2736 0 0,-29 16-585 0 0,-34 21-741 0 0,1 2 1 0 0,42-17-1 0 0,-51 25-1440 0 0,0 0 0 0 0,33-5 0 0 0,-39 10-5405 0 0</inkml:trace>
  <inkml:trace contextRef="#ctx0" brushRef="#br0" timeOffset="1">37 303 11056 0 0,'-2'8'1001'0'0,"2"-8"-918"0"0,0 1 0 0 0,0 0 1 0 0,0-1-1 0 0,0 1 0 0 0,-1 0 0 0 0,1 0 0 0 0,0-1 1 0 0,1 1-1 0 0,-1 0 0 0 0,0-1 0 0 0,0 1 0 0 0,0 0 0 0 0,0-1 1 0 0,0 1-1 0 0,1 0 0 0 0,-1-1 0 0 0,0 1 0 0 0,1 0 1 0 0,-1-1-1 0 0,0 1 0 0 0,1-1 0 0 0,-1 1 0 0 0,1 0 1 0 0,-1-1-1 0 0,1 1 0 0 0,-1-1 0 0 0,1 0 0 0 0,-1 1 1 0 0,1-1-1 0 0,-1 1 0 0 0,1-1 0 0 0,0 0 0 0 0,-1 1 1 0 0,1-1-1 0 0,0 0 0 0 0,0 0 0 0 0,2 1 527 0 0,-1-1-1 0 0,1 0 1 0 0,0 0-1 0 0,0 0 1 0 0,-1 0-1 0 0,6-1 1 0 0,-5 1 23 0 0,13-2 729 0 0,-1-1 0 0 0,19-6 0 0 0,63-27 291 0 0,-20 5-620 0 0,-13 9-553 0 0,92-28-1344 0 0,-117 40-328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2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 5528 0 0,'-9'7'508'0'0,"-11"7"-495"0"0,4-5 3295 0 0,11-7-1395 0 0,1 0 0 0 0,0 0 0 0 0,0 1 0 0 0,0-1 0 0 0,-4 4 0 0 0,5-3-1309 0 0,0 0 0 0 0,0 0 0 0 0,0 0 1 0 0,1 0-1 0 0,0 0 0 0 0,-3 5 0 0 0,3-6-582 0 0,1 1 0 0 0,0 0 0 0 0,0-1-1 0 0,0 1 1 0 0,0 0 0 0 0,0 0 0 0 0,1 0-1 0 0,0-1 1 0 0,-1 1 0 0 0,1 0 0 0 0,0 0 0 0 0,0 0-1 0 0,0 0 1 0 0,1 0 0 0 0,-1 0 0 0 0,1-1-1 0 0,-1 1 1 0 0,1 0 0 0 0,0 0 0 0 0,0-1-1 0 0,3 6 1 0 0,0 0-22 0 0,-1-3 0 0 0,-1 0 0 0 0,1 0 0 0 0,0-1 0 0 0,0 1 0 0 0,0-1 0 0 0,0 1 0 0 0,1-1 0 0 0,0 0 0 0 0,0-1 0 0 0,7 7 0 0 0,-7-8-106 0 0,1 1 0 0 0,-1-1 1 0 0,1 0-1 0 0,0 0 0 0 0,0 0 0 0 0,-1 0 0 0 0,1-1 0 0 0,0 0 0 0 0,0 0 0 0 0,0-1 1 0 0,0 1-1 0 0,6-1 0 0 0,-6 0-215 0 0,0-1 1 0 0,1 1-1 0 0,-1-1 0 0 0,0-1 1 0 0,0 1-1 0 0,-1 0 1 0 0,8-4-1 0 0,6-6-1330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02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21 8576 0 0,'-6'-1'217'0'0,"-1"0"1"0"0,1 1 0 0 0,0 0-1 0 0,-1 0 1 0 0,1 1-1 0 0,0-1 1 0 0,-11 4-1 0 0,-43 15 1578 0 0,58-18-1732 0 0,-19 7 525 0 0,14-4-442 0 0,-1-1 0 0 0,0 0-1 0 0,-10 2 1 0 0,17-5 130 0 0,1 0 0 0 0,-1 0-1 0 0,1 0 1 0 0,-1 0 0 0 0,1 0 0 0 0,-1 0-1 0 0,1 0 1 0 0,-1 0 0 0 0,1 0 0 0 0,-1 1 0 0 0,1-1-1 0 0,-1 0 1 0 0,1 0 0 0 0,0 0 0 0 0,-1 1 0 0 0,1-1-1 0 0,-1 0 1 0 0,1 1 0 0 0,0-1 0 0 0,-1 0-1 0 0,1 1 1 0 0,0-1 0 0 0,-1 0 0 0 0,1 1 0 0 0,0-1-1 0 0,0 1 1 0 0,-1-1 0 0 0,1 1 0 0 0,0 0-109 0 0,0 0 1 0 0,0 0 0 0 0,1-1-1 0 0,-1 1 1 0 0,0 0-1 0 0,0-1 1 0 0,1 1 0 0 0,-1 0-1 0 0,1-1 1 0 0,-1 1-1 0 0,0-1 1 0 0,1 1-1 0 0,-1 0 1 0 0,1-1 0 0 0,-1 1-1 0 0,2 0 1 0 0,1 2 150 0 0,1-1 1 0 0,-1 1 0 0 0,1-1-1 0 0,0 1 1 0 0,6 2-1 0 0,-1-3-81 0 0,-1-1 0 0 0,1 1 0 0 0,0-2 0 0 0,0 1 0 0 0,-1-1 1 0 0,1 0-1 0 0,0-1 0 0 0,15-3 0 0 0,-11 2-130 0 0,0 1 0 0 0,0 0 1 0 0,14 1-1 0 0,146 16 205 0 0,57-4-134 0 0,1-17-48 0 0,-173 3-68 0 0,102 2 124 0 0,2 0 79 0 0,-156 0-256 0 0,191-13 393 0 0,-53-5-93 0 0,-83 8-203 0 0,204-27 71 0 0,-99 24-124 0 0,31 1 11 0 0,-179 12-63 0 0,-1 1-1 0 0,0 1 0 0 0,25 6 1 0 0,-21-4 8 0 0,-9-3 1 0 0,-1 0 0 0 0,0-1 0 0 0,1-1 0 0 0,-1 0 0 0 0,0 0 0 0 0,1-1 0 0 0,14-5 1 0 0,29-3 25 0 0,15 2 60 0 0,88 2 0 0 0,-87 7-61 0 0,-24-1 15 0 0,49 7 1 0 0,16-2-19 0 0,1 1 0 0 0,96 12 7 0 0,-153-14-25 0 0,20 0-1 0 0,69 6-15 0 0,277 6 66 0 0,-369-14-28 0 0,63 11 0 0 0,-16 0 37 0 0,156 3 247 0 0,-193-15-261 0 0,0-3 0 0 0,65-11 1 0 0,-90 9-93 0 0,65 1 1 0 0,-80 3 30 0 0,7 2 22 0 0,56 10-1 0 0,-16-2 14 0 0,-16-2-26 0 0,25 3-25 0 0,-67-11 47 0 0,-1 0 0 0 0,0 0-1 0 0,0-1 1 0 0,22-4-1 0 0,27-9 257 0 0,133-39-185 0 0,-119 25-149 0 0,-70 26 502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03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25 2760 0 0,'-9'0'894'0'0,"0"-1"1"0"0,0-1-1 0 0,-10-2 0 0 0,-3-1 3277 0 0,-4 0-2314 0 0,0 2 0 0 0,-36-2 1 0 0,56 6-1234 0 0,0-1 1 0 0,1 1 0 0 0,-1 1 0 0 0,-10 2 0 0 0,11-2 250 0 0,0-1 1 0 0,-1 0 0 0 0,1 0-1 0 0,-10 1 3121 0 0,16-1-3819 0 0,22 3 14 0 0,-1 0 1 0 0,1-2-1 0 0,24 0 0 0 0,25 3 132 0 0,-3 6-296 0 0,102 30-1 0 0,-128-30 170 0 0,78 8-1 0 0,45-7 369 0 0,-138-11-484 0 0,170-1 447 0 0,-82-3-277 0 0,3 5 54 0 0,107-3-157 0 0,-115 2-17 0 0,-39 0-24 0 0,508 13 214 0 0,-554-12-305 0 0,32 9-1 0 0,13 2 48 0 0,15-4 67 0 0,163 10-184 0 0,-131-18 525 0 0,190-5-829 0 0,-45-4 572 0 0,-23 1-286 0 0,-4 3 312 0 0,-35 1-97 0 0,-100 1-121 0 0,36-2 93 0 0,-131 4-105 0 0,-1-1-1 0 0,1 0 1 0 0,-1 0-1 0 0,0-1 0 0 0,0 0 1 0 0,0 0-1 0 0,0 0 1 0 0,0 0-1 0 0,6-4 1 0 0,-8 4-7 0 0,1 1 3 0 0,-1-1-1 0 0,1 1 1 0 0,-1 0 0 0 0,1 0 0 0 0,0 1 0 0 0,0-1 0 0 0,0 1-1 0 0,-1 0 1 0 0,1 0 0 0 0,7 1 0 0 0,19-1 6 0 0,-23-1-4 0 0,-4 1-5 0 0,-1 0 1 0 0,1 0-1 0 0,-1 0 0 0 0,1-1 1 0 0,-1 1-1 0 0,1-1 0 0 0,-1 0 0 0 0,0 0 1 0 0,1 1-1 0 0,-1-1 0 0 0,0-1 1 0 0,0 1-1 0 0,0 0 0 0 0,0-1 1 0 0,0 1-1 0 0,0-1 0 0 0,0 1 0 0 0,0-1 1 0 0,2-2-1 0 0,41-50-1003 0 0,-45 53 402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12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47 8376 0 0,'-12'7'912'0'0,"2"1"751"0"0,0-2 0 0 0,-17 10 0 0 0,19-11-2323 0 0,2 6 9182 0 0,14-7-6987 0 0,10 0-829 0 0,22 1-1 0 0,-19-2-460 0 0,-12-3-136 0 0,0 0 0 0 0,0 0 0 0 0,13-2 1 0 0,1 0 52 0 0,271-22 466 0 0,-95 6-295 0 0,19-1 688 0 0,-46 4-720 0 0,38-2 118 0 0,-63 8 7 0 0,160 0 647 0 0,-134 17-861 0 0,20 2 338 0 0,58-17-46 0 0,-198 4-309 0 0,-22 1-98 0 0,102-4 361 0 0,-127 7-157 0 0,-1 1-1049 0 0,0-2-3441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17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3 2304 0 0,'-1'5'104'0'0,"-6"12"-8"0"0,6-15 641 0 0,-1 0 0 0 0,0 0 0 0 0,0 0 0 0 0,0 0 0 0 0,0 0 0 0 0,0-1 1 0 0,-1 1-1 0 0,1-1 0 0 0,-4 2 0 0 0,-8 3 6990 0 0,41-5-5515 0 0,1-4-550 0 0,48 1 0 0 0,-53 2-1241 0 0,197 14 731 0 0,-113-2-1141 0 0,-50-6 59 0 0,-1-3 0 0 0,68-4 1 0 0,-81-3 149 0 0,51-10 0 0 0,-40 5-66 0 0,-11 1-12 0 0,38-4 163 0 0,46-2 75 0 0,121-5 289 0 0,58 34-442 0 0,-224-10-171 0 0,-41-4-93 0 0,50 8-1 0 0,-29-1 39 0 0,64 1 0 0 0,33 2 268 0 0,-99-2-468 0 0,82 9 1002 0 0,14-7-1142 0 0,87 9 583 0 0,-202-15-221 0 0,-12-4 56 0 0,52-3-1 0 0,-14 0 9 0 0,3 3 177 0 0,102 15 0 0 0,-135-12-125 0 0,74-2 0 0 0,-16-2-32 0 0,-87 0-85 0 0,107 9 316 0 0,-104-8-172 0 0,-1 0 0 0 0,13-2 1 0 0,-5 1-59 0 0,-12-1-36 0 0,-4 1-60 0 0,0 0-13 0 0,0-1 1 0 0,-1 1-1 0 0,1-1 1 0 0,0 0-1 0 0,0 1 1 0 0,0-1 0 0 0,-1 0-1 0 0,1 0 1 0 0,0 0-1 0 0,-1 0 1 0 0,3-2-1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26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11 3224 0 0,'-12'-11'6921'0'0,"11"11"-6530"0"0,0 0 1 0 0,0 0-1 0 0,0 0 0 0 0,0 0 0 0 0,0 0 1 0 0,0 1-1 0 0,0-1 0 0 0,0 0 0 0 0,0 1 1 0 0,0-1-1 0 0,0 0 0 0 0,-1 2 0 0 0,1-2-309 0 0,1 1-1 0 0,-1 0 1 0 0,0-1-1 0 0,1 1 0 0 0,-1 0 1 0 0,1 0-1 0 0,-1-1 1 0 0,1 1-1 0 0,-1 0 1 0 0,1 0-1 0 0,-1 0 0 0 0,1 0 1 0 0,0 0-1 0 0,0 0 1 0 0,-1 1-1 0 0,-4 34 717 0 0,1 0-1 0 0,1 70 1 0 0,3-82-391 0 0,7 59 1228 0 0,-7-79-1478 0 0,1 1 1 0 0,0-1 0 0 0,0 1 0 0 0,0-1-1 0 0,1 0 1 0 0,-1 1 0 0 0,1-1-1 0 0,3 5 1 0 0,-4-7-68 0 0,0 0-1 0 0,0-1 1 0 0,0 1 0 0 0,0-1-1 0 0,0 1 1 0 0,0-1-1 0 0,1 0 1 0 0,-1 0-1 0 0,0 1 1 0 0,1-1 0 0 0,0 0-1 0 0,-1 0 1 0 0,1 0-1 0 0,-1 0 1 0 0,1-1 0 0 0,0 1-1 0 0,0 0 1 0 0,-1-1-1 0 0,1 1 1 0 0,0-1-1 0 0,0 0 1 0 0,2 1 0 0 0,7-2 226 0 0,1-1 0 0 0,-1 0 1 0 0,23-6-1 0 0,5-2 249 0 0,-15 7-402 0 0,38-1 0 0 0,15-2 7 0 0,84-14-106 0 0,64-15 506 0 0,186-4 13 0 0,22 46-450 0 0,-136 3-27 0 0,0-19-306 0 0,-168 3 172 0 0,31 0 38 0 0,409-10-104 0 0,-344 11 94 0 0,31-6 11 0 0,-97 7 217 0 0,49 1 93 0 0,-29 8-310 0 0,-122-1 12 0 0,154 3 79 0 0,59-7-102 0 0,-156-2-207 0 0,128-9-340 0 0,-85 0 1065 0 0,-30 4-218 0 0,199-10 520 0 0,-233 22-691 0 0,-93-5-124 0 0,1 0-1 0 0,0 0 0 0 0,0 0 1 0 0,-1 0-1 0 0,1 0 0 0 0,0 1 1 0 0,0-1-1 0 0,-1 0 1 0 0,1 1-1 0 0,0-1 0 0 0,-1 0 1 0 0,1 1-1 0 0,0-1 0 0 0,-1 1 1 0 0,1-1-1 0 0,-1 1 0 0 0,1-1 1 0 0,0 1-1 0 0,-1-1 0 0 0,0 1 1 0 0,1-1-1 0 0,0 2 0 0 0,0-1 20 0 0,-1 0-1 0 0,1 0 0 0 0,0 0 1 0 0,-1 0-1 0 0,1 0 0 0 0,0-1 1 0 0,0 1-1 0 0,0 0 0 0 0,-1-1 1 0 0,1 1-1 0 0,2 0 0 0 0,-3-1 11 0 0,1 1-1 0 0,-1-1 0 0 0,1 0 0 0 0,-1 0 1 0 0,1 0-1 0 0,-1 0 0 0 0,1 0 0 0 0,-1 0 0 0 0,1 0 1 0 0,-1 0-1 0 0,0 0 0 0 0,1 0 0 0 0,-1 0 1 0 0,1 0-1 0 0,-1-1 0 0 0,1 1 0 0 0,-1 0 1 0 0,1 0-1 0 0,-1 0 0 0 0,0-1 0 0 0,1 1 0 0 0,-1 0 1 0 0,1 0-1 0 0,-1-1 0 0 0,0 1 0 0 0,1 0 1 0 0,-1-1-1 0 0,0 1 0 0 0,1 0 0 0 0,-1-1 0 0 0,0 1 1 0 0,0-1-1 0 0,1 1 0 0 0,-1 0 0 0 0,0-1 1 0 0,0 1-1 0 0,0-1 0 0 0,0 1 0 0 0,1-1 1 0 0,-1 1-1 0 0,0-1 0 0 0,0 1 0 0 0,0-1 0 0 0,2-23-261 0 0,-2 23 156 0 0,-3-60 562 0 0,3 60-715 0 0,8 4-3136 0 0,1-1 2109 0 0,2 3-11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28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38 3224 0 0,'-8'-6'6858'0'0,"1"0"-5053"0"0,-3-5 5627 0 0,6 43-6547 0 0,3-25-735 0 0,-1-1 0 0 0,1 0 0 0 0,1 1 0 0 0,-1-1-1 0 0,2 8 1 0 0,2 27 495 0 0,-2-22-335 0 0,3 21 1 0 0,-3-33-173 0 0,1-1 1 0 0,0 1-1 0 0,0-1 1 0 0,3 8-1 0 0,-4-13-96 0 0,0 1 0 0 0,0 0 0 0 0,0 0 0 0 0,0-1-1 0 0,0 1 1 0 0,0 0 0 0 0,1-1 0 0 0,-1 0 0 0 0,1 1 0 0 0,-1-1 0 0 0,1 0 0 0 0,0 1-1 0 0,-1-1 1 0 0,1 0 0 0 0,0 0 0 0 0,0-1 0 0 0,0 1 0 0 0,3 1 0 0 0,7 0 145 0 0,1-1 1 0 0,-1 0 0 0 0,1-1-1 0 0,-1-1 1 0 0,1 0-1 0 0,-1 0 1 0 0,14-4 0 0 0,20-1 17 0 0,-23 5-169 0 0,27 3-1 0 0,19-1-22 0 0,196-11 287 0 0,22 5-248 0 0,27 15 17 0 0,-237-7 1 0 0,25 5-98 0 0,56 1 11 0 0,236-29 1051 0 0,-352 17-1008 0 0,180-10 164 0 0,127-1-126 0 0,63 14-16 0 0,-238 12-172 0 0,35 3 256 0 0,334 23-132 0 0,-477-35-1 0 0,186 2 13 0 0,-78-12 50 0 0,320-9 193 0 0,-10-22-191 0 0,-341 18 11 0 0,-129 18 4 0 0,0-2 0 0 0,0 0 1 0 0,21-8-1 0 0,-31 10 3 0 0,0 0-1 0 0,0 0 1 0 0,1 0-1 0 0,-1-1 1 0 0,-1 0 0 0 0,1 1-1 0 0,0-1 1 0 0,-1-1-1 0 0,1 1 1 0 0,-1 0-1 0 0,0-1 1 0 0,0 0 0 0 0,-1 1-1 0 0,1-1 1 0 0,-1 0-1 0 0,0 0 1 0 0,0-1-1 0 0,0 1 1 0 0,0 0 0 0 0,-1-1-1 0 0,1 1 1 0 0,-1-1-1 0 0,-1 0 1 0 0,1 1-1 0 0,0-1 1 0 0,-1 0 0 0 0,-1-7-1 0 0,0-14 212 0 0,1 19-313 0 0,-1 1 0 0 0,1-1 0 0 0,-1 1-1 0 0,0-1 1 0 0,-3-8 0 0 0,4 14-353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3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38 10136 0 0,'0'0'918'0'0,"2"-12"-740"0"0,-1-13 10477 0 0,-1 36-9143 0 0,1 126 2146 0 0,-2 126-3051 0 0,-5-116-321 0 0,6-122-217 0 0,0-1 0 0 0,8 45-1 0 0,-7-65-222 0 0,-1-1-1 0 0,1 0 0 0 0,0 1 1 0 0,0-1-1 0 0,1 0 1 0 0,1 4-1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3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16 5064 0 0,'-6'-16'18850'0'0,"21"21"-14934"0"0,11 8-5903 0 0,-19-10 3758 0 0,156 104 491 0 0,-137-89-2039 0 0,1 0-182 0 0,-10-8-21 0 0,-1 1 0 0 0,0 1 0 0 0,-1 1-1 0 0,0 0 1 0 0,20 22 0 0 0,-35-34-106 0 0,3 3 72 0 0,1 0 1 0 0,-1 1-1 0 0,-1-1 1 0 0,1 1-1 0 0,2 6 1 0 0,-4-10-159 0 0,-1 0 0 0 0,0 1-1 0 0,1-1 1 0 0,-1 1 0 0 0,0-1 0 0 0,0 0 0 0 0,0 1 0 0 0,0-1 0 0 0,0 0 0 0 0,0 1 0 0 0,0 1 0 0 0,-1-2-391 0 0,1 0 1 0 0,-1 0 0 0 0,1 0-1 0 0,-1 1 1 0 0,1-1 0 0 0,-1 0-1 0 0,0 0 1 0 0,0 0 0 0 0,1 0-1 0 0,-1 0 1 0 0,0 0 0 0 0,0 0-1 0 0,-2 1 1 0 0,-10 6-8112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4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20 441 11056 0 0,'-12'-8'1180'0'0,"12"8"-1110"0"0,-1-1 0 0 0,0 0-1 0 0,1 1 1 0 0,-1-1 0 0 0,1 0 0 0 0,-1 1 0 0 0,1-1 0 0 0,-1 0 0 0 0,1 0 0 0 0,-1 0 0 0 0,1 1 0 0 0,0-1 0 0 0,-1 0 0 0 0,1 0 0 0 0,0 0 0 0 0,0 0 0 0 0,0 0 0 0 0,0 0 0 0 0,0 1 0 0 0,0-1 0 0 0,0 0 0 0 0,0 0-1 0 0,0 0 1 0 0,0 0 0 0 0,0 0 0 0 0,1 0 0 0 0,-1 1 0 0 0,0-1 0 0 0,0 0 0 0 0,1 0 0 0 0,0-1 0 0 0,2-3 1149 0 0,0 1 0 0 0,0-1 0 0 0,0 1 0 0 0,5-5 0 0 0,-3 3-343 0 0,12-14 1135 0 0,80-93 2554 0 0,-70 85-3992 0 0,56-46 0 0 0,44-14-201 0 0,-68 56-8409 0 0,-22 14-1193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4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446 4 19607 0 0,'0'0'91'0'0,"0"0"1"0"0,0-1-1 0 0,0 1 0 0 0,-1 0 0 0 0,1 0 0 0 0,0-1 0 0 0,0 1 0 0 0,0 0 0 0 0,-1 0 0 0 0,1 0 0 0 0,0-1 0 0 0,0 1 0 0 0,0 0 0 0 0,-1 0 0 0 0,1 0 1 0 0,0 0-1 0 0,0 0 0 0 0,-1 0 0 0 0,1 0 0 0 0,0-1 0 0 0,0 1 0 0 0,-1 0 0 0 0,1 0 0 0 0,0 0 0 0 0,0 0 0 0 0,-1 0 0 0 0,1 0 0 0 0,0 0 0 0 0,-1 0 1 0 0,-3 7 3986 0 0,0 0-4159 0 0,-116 176 4238 0 0,77-115-3669 0 0,-15 30-142 0 0,4 3 0 0 0,5 1 0 0 0,-40 125 0 0 0,85-215-432 0 0,0 0 0 0 0,1 0 0 0 0,-2 13 0 0 0,4-22-55 0 0,1 0 0 0 0,0 0-1 0 0,-1 0 1 0 0,1 0-1 0 0,0 0 1 0 0,1 0-1 0 0,-1 0 1 0 0,0 0-1 0 0,1 0 1 0 0,0 0 0 0 0,0 0-1 0 0,0 0 1 0 0,0 0-1 0 0,0 0 1 0 0,0-1-1 0 0,1 1 1 0 0,-1 0 0 0 0,4 3-1 0 0,6 1-7039 0 0,5-6-2349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7:33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85 11056 0 0,'-3'-15'590'0'0,"-2"-28"0"0"0,1 27-392 0 0,2 5 5309 0 0,5 19-925 0 0,6 25-3537 0 0,-1 0 0 0 0,2 35-1 0 0,-2-19-462 0 0,28 230 950 0 0,-31-239-1416 0 0,12 56 0 0 0,-12-75-152 0 0,2 1 1 0 0,0-1-1 0 0,2 0 0 0 0,10 21 0 0 0,-17-39-615 0 0,7 12 804 0 0</inkml:trace>
  <inkml:trace contextRef="#ctx0" brushRef="#br0" timeOffset="1">7 280 6448 0 0,'-7'-3'137'0'0,"8"1"226"0"0,11 0 1193 0 0,0 2 488 0 0,75-9 11103 0 0,0 10-10082 0 0,88 14-6151 0 0,-141-10-5388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06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21 18799 0 0,'-14'-9'2047'0'0,"-6"-2"5494"0"0,21 20-5336 0 0,0-4-2005 0 0,0 0-1 0 0,1-1 1 0 0,-1 1 0 0 0,1-1-1 0 0,4 7 1 0 0,2 7-171 0 0,24 58-27 0 0,7 21-24 0 0,-30-73 57 0 0,5 19 258 0 0,3 0 0 0 0,23 44 1 0 0,-38-82-355 0 0,1-1 1 0 0,0 0 0 0 0,0 0 0 0 0,0 0-1 0 0,1 0 1 0 0,0 0 0 0 0,-1-1 0 0 0,6 4-1 0 0,-7-5-106 0 0,0-1 0 0 0,0 0-1 0 0,0 0 1 0 0,-1 0-1 0 0,1 0 1 0 0,0 0-1 0 0,0-1 1 0 0,0 1 0 0 0,0 0-1 0 0,1-1 1 0 0,-1 0-1 0 0,0 1 1 0 0,0-1-1 0 0,0 0 1 0 0,0 0 0 0 0,0 0-1 0 0,0 0 1 0 0,1-1-1 0 0,-1 1 1 0 0,0-1-1 0 0,0 1 1 0 0,2-2-1 0 0,10-5-1393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07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505 1 26719 0 0,'-6'3'1308'0'0,"-4"5"-1104"0"0,0 0-1 0 0,0 0 1 0 0,1 1-1 0 0,0 0 0 0 0,1 1 1 0 0,0 0-1 0 0,-8 12 1 0 0,6-7 97 0 0,-181 258 1743 0 0,186-265-2004 0 0,-48 76-183 0 0,-77 167 0 0 0,127-244 9 0 0,-17 42 270 0 0,18-44-329 0 0,1-1-1 0 0,0 0 1 0 0,0 1-1 0 0,1-1 1 0 0,-1 0-1 0 0,1 1 1 0 0,0-1 0 0 0,0 1-1 0 0,1 5 1 0 0,-1-8-154 0 0,1-1 1 0 0,-1 0 0 0 0,1 1 0 0 0,-1-1-1 0 0,1 1 1 0 0,0-1 0 0 0,0 0-1 0 0,0 1 1 0 0,-1-1 0 0 0,3 2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07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 6448 0 0,'-6'5'19377'0'0,"15"2"-16987"0"0,8-6-1715 0 0,0-1-1 0 0,-1 0 1 0 0,1-1-1 0 0,26-5 1 0 0,-19 2-378 0 0,33 0 0 0 0,2 2-109 0 0,38 2 19 0 0,-82 1-388 0 0,1 0 0 0 0,-1 1-1 0 0,1 1 1 0 0,16 6 0 0 0,-9 2-2045 0 0,-12 0-5753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08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25055 0 0,'0'0'1150'0'0,"0"1"-30"0"0,1 1-1083 0 0,0 0 0 0 0,0-1 1 0 0,-1 1-1 0 0,1 0 0 0 0,0-1 1 0 0,0 1-1 0 0,0-1 0 0 0,1 0 1 0 0,-1 1-1 0 0,0-1 1 0 0,0 0-1 0 0,1 1 0 0 0,-1-1 1 0 0,1 0-1 0 0,-1 0 0 0 0,1 0 1 0 0,-1-1-1 0 0,1 1 1 0 0,0 0-1 0 0,-1 0 0 0 0,1-1 1 0 0,0 1-1 0 0,0-1 0 0 0,0 0 1 0 0,-1 0-1 0 0,1 1 0 0 0,0-1 1 0 0,0 0-1 0 0,0 0 1 0 0,-1 0-1 0 0,1-1 0 0 0,0 1 1 0 0,0 0-1 0 0,2-2 0 0 0,85-26 2179 0 0,15-3-1036 0 0,-83 26-1082 0 0,21-6-170 0 0,0 2 0 0 0,1 2 0 0 0,64-2 0 0 0,-52 9-1640 0 0,-29 0 65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14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114 136 2304 0 0,'1'-1'13'0'0,"-1"1"0"0"0,1-1 0 0 0,0 0 0 0 0,0 0 0 0 0,0 1 0 0 0,-1-1 0 0 0,1 0-1 0 0,0 0 1 0 0,-1 0 0 0 0,1 0 0 0 0,-1 0 0 0 0,1 0 0 0 0,-1 0 0 0 0,0 0 0 0 0,1-1 0 0 0,-4-5 102 0 0,1 6 98 0 0,1-2 740 0 0,-1 0 0 0 0,1 0 1 0 0,0 0-1 0 0,0 0 1 0 0,0 0-1 0 0,0-1 1 0 0,1 1-1 0 0,-1 0 1 0 0,1-7-1 0 0,2-34 5194 0 0,0 14 570 0 0,1 37-6011 0 0,1 7-782 0 0,-1 0-1 0 0,0 0 1 0 0,2 23-1 0 0,-2 47 74 0 0,-2-52 24 0 0,-11 377 1278 0 0,10-341-1042 0 0,1-54-203 0 0,0 0 1 0 0,-1 0-1 0 0,-1 0 0 0 0,0 0 1 0 0,-1-1-1 0 0,-5 20 0 0 0,7-32-54 0 0,0-1 0 0 0,0 0 0 0 0,0 0 0 0 0,0 1 0 0 0,-1-1 0 0 0,1 0 0 0 0,0 0 0 0 0,0 1 0 0 0,0-1 0 0 0,0 0 0 0 0,0 0 0 0 0,-1 1 0 0 0,1-1 0 0 0,0 0 0 0 0,0 0 0 0 0,0 0 0 0 0,-1 1 0 0 0,1-1 0 0 0,0 0 0 0 0,0 0 0 0 0,-1 0 0 0 0,1 0 0 0 0,0 1 0 0 0,0-1 0 0 0,-1 0 0 0 0,1 0 0 0 0,0 0 0 0 0,-1 0 0 0 0,1 0 0 0 0,0 0 0 0 0,0 0 0 0 0,-1 0 0 0 0,1 0 0 0 0,0 0 0 0 0,-1 0 0 0 0,1 0 0 0 0,0 0 0 0 0,0 0 0 0 0,-1 0 0 0 0,1 0 0 0 0,0 0 0 0 0,-1-1 0 0 0,1 1 0 0 0,0 0 0 0 0,0 0 0 0 0,-1 0 0 0 0,1 0 0 0 0,0 0 0 0 0,0-1 0 0 0,0 1 0 0 0,-1 0 0 0 0,1 0 0 0 0,0 0 0 0 0,0-1 0 0 0,0 1 0 0 0,0 0 0 0 0,-1 0 0 0 0,1-1 0 0 0,0 1 0 0 0,0 0 0 0 0,0-1 0 0 0,0 1 0 0 0,0 0 0 0 0,0-1 0 0 0,-7-7 20 0 0,1-1 0 0 0,1-1 0 0 0,-1 1 0 0 0,2-1 0 0 0,-5-11 0 0 0,-14-54 179 0 0,11 36 85 0 0,6 21-13 0 0,-4-22-1 0 0,2 22-30 0 0,7 17-184 0 0,0-1 0 0 0,0 0 0 0 0,1 1 0 0 0,-1-1 0 0 0,0 1 0 0 0,1-1 0 0 0,-1 0 0 0 0,1 0 0 0 0,-1-1 0 0 0,1 30-1 0 0,-1-6-20 0 0,2-1 0 0 0,2 22 0 0 0,1-16-35 0 0,-2-10 0 0 0,1 1 0 0 0,9 29 0 0 0,-12-45 11 0 0,0 0-1 0 0,0 0 1 0 0,1 0-1 0 0,-1 0 1 0 0,0 0-1 0 0,1 0 0 0 0,-1-1 1 0 0,1 1-1 0 0,-1 0 1 0 0,1 0-1 0 0,-1 0 1 0 0,1-1-1 0 0,0 1 1 0 0,-1 0-1 0 0,1-1 1 0 0,0 1-1 0 0,0 0 1 0 0,-1-1-1 0 0,1 1 1 0 0,0-1-1 0 0,0 1 1 0 0,0-1-1 0 0,0 0 1 0 0,0 1-1 0 0,0-1 1 0 0,-1 0-1 0 0,1 0 1 0 0,0 1-1 0 0,0-1 1 0 0,1 0-1 0 0,0-1 28 0 0,0 1 1 0 0,0-1-1 0 0,0 1 0 0 0,-1-1 1 0 0,1 0-1 0 0,0 0 0 0 0,-1 0 1 0 0,1 0-1 0 0,-1 0 0 0 0,1 0 1 0 0,-1 0-1 0 0,1 0 0 0 0,-1-1 1 0 0,3-2-1 0 0,16-21 353 0 0,24-41 1 0 0,-5 5-1135 0 0,-2 13-1031 0 0,-12 17-5766 0 0,-6 8-1637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29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93 3224 0 0,'-6'-18'2345'0'0,"5"16"-1455"0"0,1 0 0 0 0,0 1 0 0 0,0-1 0 0 0,-1 0 0 0 0,1 0 1 0 0,1 0-1 0 0,-1 0 0 0 0,0-3 0 0 0,8-18 3501 0 0,-7 21-3969 0 0,0 0 0 0 0,0-1 0 0 0,0 1 0 0 0,1 0 0 0 0,-1 0 0 0 0,1 0 1 0 0,-1 0-1 0 0,1 0 0 0 0,0 0 0 0 0,0 0 0 0 0,0 1 0 0 0,0-1 0 0 0,0 1 0 0 0,5-3 0 0 0,-7 4-331 0 0,1 0-1 0 0,-1 0 1 0 0,1 0 0 0 0,0 0 0 0 0,-1 0-1 0 0,1 0 1 0 0,-1 0 0 0 0,1 0 0 0 0,-1 0-1 0 0,1 0 1 0 0,0 0 0 0 0,-1 1-1 0 0,1-1 1 0 0,-1 0 0 0 0,1 0 0 0 0,-1 1-1 0 0,1-1 1 0 0,-1 0 0 0 0,0 1 0 0 0,1-1-1 0 0,-1 1 1 0 0,1-1 0 0 0,-1 0 0 0 0,0 1-1 0 0,1-1 1 0 0,-1 1 0 0 0,0-1 0 0 0,1 1-1 0 0,-1-1 1 0 0,0 1 0 0 0,0 0-1 0 0,1-1 1 0 0,-1 2 0 0 0,5 17 833 0 0,-5-13-759 0 0,0 0 0 0 0,0 0 0 0 0,0 0 0 0 0,-1 1 0 0 0,0-1 0 0 0,-4 11 0 0 0,-1 15 200 0 0,-21 113 474 0 0,5-39-102 0 0,14-58-1929 0 0,-4 91 0 0 0,12-156-8064 0 0,0 3 713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29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5 311 10592 0 0,'-3'2'5461'0'0,"2"-3"-5367"0"0,0-7 3979 0 0,4-14-268 0 0,7-2-3131 0 0,1 0 1 0 0,1 0-1 0 0,2 1 1 0 0,0 1-1 0 0,1 0 1 0 0,1 1-1 0 0,1 1 1 0 0,25-23-1 0 0,-27 27-452 0 0,15-13 146 0 0,-28 28-351 0 0,0-1 0 0 0,0 1 0 0 0,0-1 0 0 0,1 1 0 0 0,-1 0 0 0 0,1 0 1 0 0,-1 0-1 0 0,0 0 0 0 0,1 0 0 0 0,-1 1 0 0 0,1-1 0 0 0,0 1 0 0 0,2-1 0 0 0,-3 2-13 0 0,0-1-1 0 0,-1 0 0 0 0,1 1 0 0 0,0-1 1 0 0,-1 1-1 0 0,1-1 0 0 0,-1 1 0 0 0,1 0 0 0 0,-1 0 1 0 0,1-1-1 0 0,-1 1 0 0 0,0 0 0 0 0,1 0 1 0 0,-1 1-1 0 0,0-1 0 0 0,0 0 0 0 0,1 0 0 0 0,-1 1 1 0 0,0-1-1 0 0,1 3 0 0 0,3 4 19 0 0,-1 0 1 0 0,7 15-1 0 0,-5-8-2 0 0,11 24-90 0 0,3 7-833 0 0,0-18-7773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4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30 5528 0 0,'-1'10'-769'0'0,"-1"5"12474"0"0,20-11-7956 0 0,16-3-1419 0 0,0-1 0 0 0,56-7 0 0 0,23 0-713 0 0,40 9-540 0 0,93-2 105 0 0,-202-1-972 0 0,215-16 828 0 0,-247 16-991 0 0,11-3 64 0 0,21-5-1 0 0,-42 9-50 0 0,5-5-76 0 0,-7 4-59 0 0,-8-9-4561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6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37 460 2304 0 0,'0'0'12682'0'0,"0"-12"-11204"0"0,-14-77 2338 0 0,5 37-2604 0 0,-5-98-1 0 0,15 140-1118 0 0,-1 0-1 0 0,1 0 1 0 0,0 0 0 0 0,1 0-1 0 0,0 0 1 0 0,4-10-1 0 0,-4 14-59 0 0,1 0-1 0 0,0 1 0 0 0,0-1 0 0 0,0 1 0 0 0,0 0 1 0 0,1 0-1 0 0,0 0 0 0 0,0 0 0 0 0,0 0 1 0 0,9-6-1 0 0,-11 9-33 0 0,0 1-1 0 0,0 0 1 0 0,0-1-1 0 0,1 1 1 0 0,-1 0 0 0 0,0 0-1 0 0,0 1 1 0 0,1-1-1 0 0,-1 0 1 0 0,1 1 0 0 0,-1-1-1 0 0,0 1 1 0 0,1 0-1 0 0,-1 0 1 0 0,1 0 0 0 0,-1 0-1 0 0,1 0 1 0 0,-1 1-1 0 0,0-1 1 0 0,1 1-1 0 0,-1-1 1 0 0,0 1 0 0 0,1 0-1 0 0,-1 0 1 0 0,3 2-1 0 0,-1-1-17 0 0,1 1-1 0 0,0 0 1 0 0,-1 0-1 0 0,0 0 1 0 0,0 1-1 0 0,0 0 0 0 0,0 0 1 0 0,-1 0-1 0 0,1 0 1 0 0,2 5-1 0 0,0 0-294 0 0,0 1-1 0 0,-1-1 1 0 0,-1 1 0 0 0,0 0-1 0 0,0 0 1 0 0,-1 0-1 0 0,0 1 1 0 0,2 13 0 0 0,-2-2-1056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6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16040 0 0,'0'0'1735'0'0,"8"0"-1735"0"0,-2 2 360 0 0,2 1 40 0 0,4-3 8 0 0,-2 2 0 0 0,2 0-248 0 0,-1 1-56 0 0,1 3-8 0 0,-1-4 0 0 0,1 1-680 0 0,1-1-144 0 0,-1 3-24 0 0</inkml:trace>
  <inkml:trace contextRef="#ctx0" brushRef="#br0" timeOffset="1">299 6 7832 0 0,'-8'13'696'0'0,"0"-4"-560"0"0,-1 7-136 0 0,3-2 0 0 0,1 2 2056 0 0,2-2 384 0 0,-6-1 80 0 0,6 2 7 0 0,1 0-2015 0 0,-1-3-400 0 0,0-1-112 0 0,0-4 0 0 0,6 0-768 0 0,0-1-192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8:05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405 110 2760 0 0,'0'0'5229'0'0,"17"-7"-2604"0"0,-14 5-2389 0 0,0-1 0 0 0,0 1 0 0 0,-1-1 0 0 0,1 0 0 0 0,2-3 0 0 0,10-10 967 0 0,-15 14-975 0 0,1 1-1 0 0,-1 0 1 0 0,1-1-1 0 0,-1 1 1 0 0,1 0 0 0 0,-1-1-1 0 0,0 1 1 0 0,0-1 0 0 0,0 1-1 0 0,0 0 1 0 0,0-1 0 0 0,0 1-1 0 0,0-1 1 0 0,0 1-1 0 0,-1 0 1 0 0,1-1 0 0 0,0 1-1 0 0,-1-1 1 0 0,1 1 0 0 0,-1 0-1 0 0,0-1 1 0 0,1 1 0 0 0,-1 0-1 0 0,0 0 1 0 0,-1-2-1 0 0,-5-6 996 0 0,6 8-1141 0 0,1 0 0 0 0,-1 0 0 0 0,1 1 0 0 0,-1-1-1 0 0,0 0 1 0 0,1 0 0 0 0,-1 0 0 0 0,0 1 0 0 0,0-1 0 0 0,0 0 0 0 0,1 1-1 0 0,-1-1 1 0 0,0 1 0 0 0,-2-2 0 0 0,-6 0 27 0 0,0 0-1 0 0,0 0 1 0 0,0 1 0 0 0,0 0 0 0 0,0 0-1 0 0,0 1 1 0 0,0 0 0 0 0,-1 1-1 0 0,1 0 1 0 0,0 0 0 0 0,-12 4 0 0 0,-4 2 282 0 0,1 1-1 0 0,-44 22 1 0 0,46-17-329 0 0,0 1-1 0 0,1 1 1 0 0,0 1 0 0 0,-30 30-1 0 0,24-17 324 0 0,25-27-328 0 0,1 0 0 0 0,-1 1 0 0 0,1-1 0 0 0,-1 0 0 0 0,1 0 0 0 0,0 1 0 0 0,0-1 0 0 0,0 1 0 0 0,0-1 0 0 0,0 1 0 0 0,1-1 0 0 0,-1 4 0 0 0,2-4-39 0 0,-1-1 0 0 0,1 0 1 0 0,0 0-1 0 0,0 0 1 0 0,0 0-1 0 0,0 0 1 0 0,0 0-1 0 0,0 0 1 0 0,0 0-1 0 0,0 0 1 0 0,0 0-1 0 0,1-1 1 0 0,-1 1-1 0 0,0-1 1 0 0,0 1-1 0 0,1 0 1 0 0,1-1-1 0 0,-1 1 15 0 0,11 4 44 0 0,0 0 1 0 0,1-2-1 0 0,0 0 0 0 0,18 2 1 0 0,-20-3-41 0 0,0 0 0 0 0,1 0 0 0 0,-1 1 0 0 0,0 1 0 0 0,-1 0 0 0 0,14 6 1 0 0,-18-6-22 0 0,0 0 0 0 0,0 1 0 0 0,0 0 1 0 0,11 10-1 0 0,-16-12-10 0 0,0-1-1 0 0,0 0 1 0 0,0 1-1 0 0,0 0 1 0 0,0-1-1 0 0,-1 1 1 0 0,0 0 0 0 0,1 0-1 0 0,-1 0 1 0 0,0 0-1 0 0,0 0 1 0 0,0 0-1 0 0,-1 0 1 0 0,1 0 0 0 0,0 6-1 0 0,-1-2 25 0 0,0 0 1 0 0,0-1-1 0 0,-1 1 0 0 0,1 0 0 0 0,-1-1 0 0 0,-1 1 0 0 0,1 0 1 0 0,-1-1-1 0 0,-1 0 0 0 0,-2 7 0 0 0,-2 1 48 0 0,-1 0 0 0 0,0-1 0 0 0,-1 0 0 0 0,-1 0 0 0 0,-18 19 0 0 0,22-26-65 0 0,-1 0-1 0 0,0-1 1 0 0,0 1-1 0 0,0-1 0 0 0,0 0 1 0 0,-1-1-1 0 0,0 0 1 0 0,0 0-1 0 0,0-1 1 0 0,0 0-1 0 0,-15 4 0 0 0,18-6-8 0 0,0-1 0 0 0,1 0 0 0 0,-1 1 0 0 0,0-1-1 0 0,1-1 1 0 0,-1 1 0 0 0,0-1 0 0 0,1 0-1 0 0,-1 0 1 0 0,1 0 0 0 0,-9-4 0 0 0,11 4-3 0 0,-1 0 0 0 0,1 0 0 0 0,0-1 1 0 0,0 1-1 0 0,0-1 0 0 0,0 0 0 0 0,0 1 1 0 0,0-1-1 0 0,1 0 0 0 0,-1 0 0 0 0,1 0 0 0 0,-1 0 1 0 0,1 0-1 0 0,0-1 0 0 0,-1 1 0 0 0,1 0 1 0 0,0-1-1 0 0,0 1 0 0 0,1 0 0 0 0,-1-1 0 0 0,1 1 1 0 0,-1-1-1 0 0,1-2 0 0 0,-1-6 33 0 0,2 0-1 0 0,-1 0 0 0 0,1 0 1 0 0,1 0-1 0 0,0 0 0 0 0,1 1 1 0 0,0-1-1 0 0,5-11 1 0 0,7-11 215 0 0,21-36 0 0 0,-9 18-112 0 0,-13 25-66 0 0,1 2 0 0 0,1-1 0 0 0,35-38 0 0 0,2 4-2097 0 0,-44 48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7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12440 0 0,'-2'8'1104'0'0,"-2"0"-880"0"0,-1-1-224 0 0,-1 6 0 0 0,1-1 256 0 0,2 6 0 0 0</inkml:trace>
  <inkml:trace contextRef="#ctx0" brushRef="#br0" timeOffset="1">159 406 12640 0 0,'0'0'1142'0'0,"17"0"-792"0"0,-14 0-56 0 0,1-2 1 0 0,0 1-1 0 0,-1 0 1 0 0,0-1-1 0 0,1 1 1 0 0,-1-1-1 0 0,0 0 1 0 0,0 0-1 0 0,0-1 1 0 0,0 1-1 0 0,0-1 1 0 0,-1 1-1 0 0,1-1 1 0 0,-1 0-1 0 0,3-3 1 0 0,2-3 243 0 0,-1-1 0 0 0,0 1 0 0 0,8-20-1 0 0,-12 23-471 0 0,1 0 0 0 0,-1 0 0 0 0,0-1 0 0 0,0 1-1 0 0,-1 0 1 0 0,0 0 0 0 0,0-1 0 0 0,-1 1 0 0 0,1-1 0 0 0,-2-10-1 0 0,1 17-49 0 0,0 0 0 0 0,0-1 0 0 0,0 1 0 0 0,0 0 0 0 0,0-1 0 0 0,0 1 0 0 0,-1 0 0 0 0,1-1 0 0 0,0 1 0 0 0,0 0 0 0 0,0 0 0 0 0,0-1 0 0 0,0 1 0 0 0,-1 0 0 0 0,1-1 0 0 0,0 1 0 0 0,0 0 0 0 0,0 0 0 0 0,-1 0 0 0 0,1-1 0 0 0,0 1 0 0 0,0 0 0 0 0,-1 0 0 0 0,1 0 0 0 0,0-1 0 0 0,0 1 0 0 0,-1 0 0 0 0,1 0 0 0 0,0 0 0 0 0,-1 0 0 0 0,1 0 0 0 0,0 0 0 0 0,-1 0 0 0 0,1 0 0 0 0,0 0 0 0 0,-1 0 0 0 0,1 0 0 0 0,0 0 0 0 0,-1 0 0 0 0,1 0 0 0 0,0 0 0 0 0,0 0 0 0 0,-1 0 0 0 0,1 0 0 0 0,0 0 0 0 0,-1 0 0 0 0,1 1 0 0 0,0-1 0 0 0,0 0 0 0 0,-1 0 0 0 0,1 0 0 0 0,0 0 0 0 0,0 1 0 0 0,-1-1 0 0 0,1 0 0 0 0,0 0 0 0 0,0 1 0 0 0,-1-1 0 0 0,1 0-1 0 0,0 0 1 0 0,0 1 1 0 0,-15 17 643 0 0,13-16-568 0 0,-3 7 15 0 0,0 0-1 0 0,0 1 0 0 0,1 0 0 0 0,0 0 1 0 0,1 0-1 0 0,0 0 0 0 0,0 0 1 0 0,1 1-1 0 0,1-1 0 0 0,0 1 0 0 0,0-1 1 0 0,1 1-1 0 0,1 13 0 0 0,-1-22-163 0 0,0-1-1 0 0,0 1 1 0 0,1-1 0 0 0,-1 1-1 0 0,0 0 1 0 0,1-1 0 0 0,-1 1-1 0 0,1-1 1 0 0,-1 1-1 0 0,1-1 1 0 0,0 0 0 0 0,0 1-1 0 0,0-1 1 0 0,0 0-1 0 0,0 1 1 0 0,0-1 0 0 0,0 0-1 0 0,0 0 1 0 0,0 0 0 0 0,0 0-1 0 0,1 0 1 0 0,-1 0-1 0 0,0 0 1 0 0,1-1 0 0 0,-1 1-1 0 0,1 0 1 0 0,-1-1 0 0 0,1 1-1 0 0,-1-1 1 0 0,1 1-1 0 0,-1-1 1 0 0,1 0 0 0 0,-1 0-1 0 0,1 1 1 0 0,-1-1-1 0 0,1 0 1 0 0,0-1 0 0 0,-1 1-1 0 0,1 0 1 0 0,-1 0 0 0 0,1-1-1 0 0,-1 1 1 0 0,1-1-1 0 0,-1 1 1 0 0,1-1 0 0 0,-1 0-1 0 0,1 1 1 0 0,-1-1-1 0 0,0 0 1 0 0,1 0 0 0 0,0-1-1 0 0,10-7-1438 0 0,1 1-8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7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0 7832 0 0,'0'3'102'0'0,"-1"0"1"0"0,1 0-1 0 0,-1-1 1 0 0,0 1-1 0 0,0 0 0 0 0,0-1 1 0 0,-2 3-1 0 0,-3 11 324 0 0,1 1 2050 0 0,-6 27 4972 0 0,5-15-5575 0 0,-2 4-1343 0 0,6-26-470 0 0,0-1-1 0 0,0 1 0 0 0,1-1 0 0 0,-1 13 1 0 0,2-9-61 0 0,0-4 21 0 0,0-1 0 0 0,0 1 0 0 0,0 0-1 0 0,3 10 1 0 0,-3-15-29 0 0,0 0-1 0 0,0 0 1 0 0,1 0 0 0 0,-1 0-1 0 0,1 0 1 0 0,-1 0-1 0 0,1 0 1 0 0,-1 0 0 0 0,1 0-1 0 0,0 0 1 0 0,-1 0 0 0 0,1-1-1 0 0,0 1 1 0 0,0 0-1 0 0,-1 0 1 0 0,1-1 0 0 0,0 1-1 0 0,0-1 1 0 0,0 1 0 0 0,0-1-1 0 0,0 1 1 0 0,0-1 0 0 0,0 1-1 0 0,0-1 1 0 0,0 0-1 0 0,0 1 1 0 0,0-1 0 0 0,0 0-1 0 0,1 0 1 0 0,1 0 0 0 0,25-5-2603 0 0,-12 1 1050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8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59 11976 0 0,'-29'52'1164'0'0,"-4"8"1977"0"0,30-54-2670 0 0,0 1-1 0 0,1-1 1 0 0,0 0 0 0 0,0 1-1 0 0,1 0 1 0 0,0-1-1 0 0,-1 13 1 0 0,2-17-407 0 0,0-1 0 0 0,0 1 0 0 0,0 0 1 0 0,0-1-1 0 0,1 1 0 0 0,-1 0 0 0 0,0-1 0 0 0,1 1 0 0 0,-1-1 0 0 0,1 1 1 0 0,0-1-1 0 0,-1 1 0 0 0,1-1 0 0 0,0 1 0 0 0,1 1 0 0 0,-1-2-25 0 0,0-1 0 0 0,0 1 0 0 0,0 0 0 0 0,0-1 0 0 0,0 1 0 0 0,0 0-1 0 0,0-1 1 0 0,0 1 0 0 0,0-1 0 0 0,0 0 0 0 0,0 1 0 0 0,0-1 0 0 0,0 0 0 0 0,0 0 0 0 0,0 1 0 0 0,1-1-1 0 0,0 0 1 0 0,2-1 27 0 0,-1 1 0 0 0,0-1 0 0 0,1 0 0 0 0,-1 1 0 0 0,0-2 0 0 0,0 1 0 0 0,0 0 1 0 0,0-1-1 0 0,0 1 0 0 0,0-1 0 0 0,0 0 0 0 0,0 0 0 0 0,3-3 0 0 0,3-3 66 0 0,-1-1 1 0 0,0 0 0 0 0,-1 0 0 0 0,0-1 0 0 0,0 0-1 0 0,-1 0 1 0 0,0-1 0 0 0,-1 0 0 0 0,0 0-1 0 0,-1 0 1 0 0,0 0 0 0 0,-1-1 0 0 0,0 1 0 0 0,-1-1-1 0 0,0 0 1 0 0,-1-12 0 0 0,1 6 438 0 0,-2 15-390 0 0,1 0 1 0 0,-1-1-1 0 0,0 1 0 0 0,0 0 0 0 0,0 0 1 0 0,0 0-1 0 0,-1 0 0 0 0,1 0 1 0 0,-1 0-1 0 0,-2-6 673 0 0,3 10-827 0 0,-1-1 0 0 0,1 1 0 0 0,0 0 0 0 0,-1-1 0 0 0,1 1 0 0 0,0 0 0 0 0,0-1 0 0 0,-1 1 0 0 0,1 0 0 0 0,0-1 0 0 0,0 1 0 0 0,0 0 0 0 0,0-1 0 0 0,0 1 0 0 0,0 0 0 0 0,0 1 0 0 0,0 0 26 0 0,-2 23-10 0 0,0 0-1 0 0,2 0 1 0 0,2 1-1 0 0,0-1 1 0 0,7 31-1 0 0,-7-47-295 0 0,0 0 0 0 0,0 0 0 0 0,1-1 1 0 0,0 1-1 0 0,0-1 0 0 0,1 1 0 0 0,1-1 0 0 0,-1-1 0 0 0,1 1 0 0 0,0-1 0 0 0,1 0 1 0 0,0 0-1 0 0,0 0 0 0 0,8 7 0 0 0,-2-5-1690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10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45 14048 0 0,'-3'-4'340'0'0,"2"3"-247"0"0,1 1-1 0 0,-1-1 1 0 0,1 0 0 0 0,-1 0-1 0 0,1 0 1 0 0,-1 0-1 0 0,1 0 1 0 0,0 0-1 0 0,-1 1 1 0 0,1-1-1 0 0,0 0 1 0 0,-1-2 0 0 0,4-24 8610 0 0,0 32-6516 0 0,-1-1-2054 0 0,-1 1 1 0 0,1 0-1 0 0,-1 0 1 0 0,-1 0-1 0 0,1 0 1 0 0,-1 0-1 0 0,1 0 0 0 0,-2 0 1 0 0,1 0-1 0 0,-1 6 1 0 0,-2 9 114 0 0,-7 22 0 0 0,-11 39 99 0 0,-24 110-105 0 0,35-135-170 0 0,-6 44-535 0 0,16-95 142 0 0,-1 0 1 0 0,1 0-1 0 0,0 1 0 0 0,1-1 0 0 0,-1 0 0 0 0,1 0 0 0 0,0 1 0 0 0,1-1 0 0 0,-1 0 0 0 0,3 6 0 0 0,1-2-1274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10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0 17047 0 0,'-1'0'84'0'0,"1"0"0"0"0,0 0 0 0 0,-1 0 0 0 0,1 0 0 0 0,-1 1 0 0 0,1-1 0 0 0,0 0 0 0 0,-1 0 0 0 0,1 0-1 0 0,0 0 1 0 0,-1 0 0 0 0,1 1 0 0 0,0-1 0 0 0,0 0 0 0 0,-1 0 0 0 0,1 1 0 0 0,0-1 0 0 0,0 0-1 0 0,-1 0 1 0 0,1 1 0 0 0,0-1 0 0 0,0 0 0 0 0,0 1 0 0 0,-1-1 0 0 0,1 0 0 0 0,0 1 0 0 0,0-1-1 0 0,0 0 1 0 0,0 1 0 0 0,0-1 0 0 0,0 0 0 0 0,0 1 0 0 0,0-1 0 0 0,0 1 0 0 0,0-1 0 0 0,0 0-1 0 0,0 1 1 0 0,0 0 0 0 0,-1 23 3144 0 0,1-13-2090 0 0,-7 30 83 0 0,0 11-605 0 0,3-9 20 0 0,-20 82 0 0 0,-1 11 437 0 0,21-98-954 0 0,-1-8-15 0 0,2 0 0 0 0,2 0 1 0 0,0 0-1 0 0,6 45 0 0 0,-5-73-304 0 0,0 0 2 0 0,1-1 0 0 0,-1 1 1 0 0,0-1-1 0 0,0 0 0 0 0,0 1 1 0 0,1-1-1 0 0,-1 0 0 0 0,1 1 1 0 0,-1-1-1 0 0,1 0 0 0 0,-1 1 0 0 0,1-1 1 0 0,0 0-1 0 0,0 0 0 0 0,-1 0 1 0 0,1 1-1 0 0,0-1 0 0 0,0 0 1 0 0,0 0-1 0 0,2 1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11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 6448 0 0,'-14'5'688'0'0,"11"-2"375"0"0,-1 1 0 0 0,1-1 0 0 0,0 0 0 0 0,0 1 0 0 0,0 0 0 0 0,0 0 0 0 0,0-1 0 0 0,1 2 0 0 0,-2 3 0 0 0,-17 45 7201 0 0,11-27-8261 0 0,-11 37 1082 0 0,-19 89 0 0 0,33-125-858 0 0,-39 177 799 0 0,-20 80-392 0 0,54-234-732 0 0,-6 56 1 0 0,18-105 60 0 0,-2 36-313 0 0,2-35 200 0 0,0 0 1 0 0,0 0 0 0 0,0 0-1 0 0,0 0 1 0 0,1 1 0 0 0,-1-1 0 0 0,1 0-1 0 0,-1 0 1 0 0,1 0 0 0 0,0 0 0 0 0,0-1-1 0 0,0 1 1 0 0,0 0 0 0 0,2 3 0 0 0,5-1-1633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11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15664 0 0,'0'0'12084'0'0,"11"-1"-10848"0"0,2-1-1094 0 0,-8 1-22 0 0,0 0-1 0 0,0 1 1 0 0,0-1-1 0 0,0 1 0 0 0,1 0 1 0 0,6 1-1 0 0,-10-1-103 0 0,-1 0 0 0 0,0 1-1 0 0,0-1 1 0 0,0 1 0 0 0,0-1-1 0 0,1 1 1 0 0,-1-1 0 0 0,0 1-1 0 0,0 0 1 0 0,0 0 0 0 0,0-1-1 0 0,0 1 1 0 0,-1 0 0 0 0,1 0-1 0 0,0 0 1 0 0,0 0 0 0 0,-1 0-1 0 0,1 0 1 0 0,0 0 0 0 0,-1 0-1 0 0,1 0 1 0 0,-1 1 0 0 0,1-1-1 0 0,-1 0 1 0 0,0 0 0 0 0,1 0-1 0 0,-1 1 1 0 0,0-1 0 0 0,0 0-1 0 0,0 0 1 0 0,0 1 0 0 0,0-1-1 0 0,0 1 1 0 0,-6 50-201 0 0,6-51-6 0 0,43-3 846 0 0,-30 0-259 0 0,27 2 0 0 0,-35 0-322 0 0,0 1 0 0 0,1 0 0 0 0,-1 0 0 0 0,0 1 0 0 0,0-1-1 0 0,0 1 1 0 0,0 0 0 0 0,7 4 0 0 0,-9-4-73 0 0,0 0 0 0 0,0 0-1 0 0,-1 0 1 0 0,1 0 0 0 0,-1 0 0 0 0,1 1 0 0 0,-1-1 0 0 0,0 1-1 0 0,1-1 1 0 0,-2 1 0 0 0,1 0 0 0 0,0 0 0 0 0,0 0 0 0 0,-1 0-1 0 0,1 0 1 0 0,-1 0 0 0 0,0 0 0 0 0,0 0 0 0 0,0 1 0 0 0,-1-1-1 0 0,1 0 1 0 0,-1 1 0 0 0,0-1 0 0 0,0 0 0 0 0,0 1 0 0 0,0-1-1 0 0,0 1 1 0 0,-2 4 0 0 0,0 1 22 0 0,0-1 1 0 0,0 1-1 0 0,-1-1 0 0 0,0 0 1 0 0,0 0-1 0 0,-1 0 1 0 0,0 0-1 0 0,-1 0 0 0 0,1-1 1 0 0,-11 11-1 0 0,-3 3-121 0 0,-2-1 0 0 0,-22 17 0 0 0,29-26-413 0 0,-5 2-1976 0 0,5-6-4256 0 0,-1-2-2926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11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54 10592 0 0,'-5'-10'472'0'0,"2"8"96"0"0,0-4-456 0 0,-2 1-112 0 0,2-2 0 0 0,-9-16 16447 0 0,7 28-17471 0 0,5 2-256 0 0,-3 4-56 0 0</inkml:trace>
  <inkml:trace contextRef="#ctx0" brushRef="#br0" timeOffset="1">196 362 23527 0 0,'-15'20'512'0'0,"7"-11"112"0"0,-4 7 16 0 0,1 4 32 0 0,0 3-544 0 0,0 2-128 0 0,-4 2 0 0 0,4 6 0 0 0,-3-1 96 0 0,0 0 0 0 0,0-1-8 0 0,-2 1 0 0 0,1-4-456 0 0,1-1-88 0 0,0-2-24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2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38 138 3680 0 0,'-4'-2'4466'0'0,"-2"-1"-2133"0"0,-7-4 838 0 0,-2-3 8851 0 0,20 8-11199 0 0,-3 1-471 0 0,17 5 563 0 0,11 3-313 0 0,-25-6-486 0 0,0 1 0 0 0,1-1 0 0 0,-1 0-1 0 0,12 1 1 0 0,310-17 876 0 0,-318 15-985 0 0,1 0-1 0 0,0 0 1 0 0,-1 1-1 0 0,12 3 1 0 0,-11-2-1 0 0,-1-1 0 0 0,1 1 0 0 0,-1-2 1 0 0,11 0-1 0 0,226-30 274 0 0,-39 14-193 0 0,-68 17-46 0 0,41 11-41 0 0,-84-8 0 0 0,172-14 0 0 0,105-22 397 0 0,-323 28-322 0 0,366-16 541 0 0,-275 24-445 0 0,-54 0-59 0 0,262 13 464 0 0,-312-15-533 0 0,10-1 48 0 0,0-1-1 0 0,48-6 0 0 0,-78 3-70 0 0,0 0 0 0 0,1 0 0 0 0,-2-2-1 0 0,22-8 1 0 0,-31 10-30 0 0,-1 1-113 0 0,0-1 1 0 0,0 0-1 0 0,0-1 1 0 0,8-5-1 0 0,-13 8-561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2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0 241 14368 0 0,'0'0'1305'0'0,"8"-1"-1050"0"0,4-5 674 0 0,0 0 1 0 0,0-1 0 0 0,-1-1 0 0 0,0 0 0 0 0,11-10 0 0 0,-17 14-788 0 0,25-22 1501 0 0,32-36 0 0 0,-57 57-1480 0 0,0-1 1 0 0,-1-1-1 0 0,7-10 0 0 0,-10 15-159 0 0,0-1 0 0 0,1 0 0 0 0,-1 1 0 0 0,0-1 0 0 0,0 0 0 0 0,-1 1 0 0 0,1-1 0 0 0,0 0 0 0 0,-1 0 0 0 0,0 0 0 0 0,0 0 1 0 0,0-4-1 0 0,0 6-2 0 0,0 0 0 0 0,0 0 0 0 0,-1 0 1 0 0,1 0-1 0 0,0 1 0 0 0,-1-1 1 0 0,1 0-1 0 0,-1 0 0 0 0,1 0 0 0 0,-1 0 1 0 0,1 0-1 0 0,-1 1 0 0 0,0-1 0 0 0,0 0 1 0 0,1 0-1 0 0,-1 1 0 0 0,0-1 1 0 0,0 1-1 0 0,1-1 0 0 0,-1 0 0 0 0,0 1 1 0 0,0 0-1 0 0,-1-1 0 0 0,0 0 1 0 0,0 1 0 0 0,-1-1 0 0 0,1 1 0 0 0,0 0-1 0 0,0 0 1 0 0,0 0 0 0 0,0 0 0 0 0,-1 0 0 0 0,1 1 0 0 0,-3 0 0 0 0,-1 1 72 0 0,-1 0 1 0 0,1 0 0 0 0,0 1-1 0 0,0 0 1 0 0,0 0 0 0 0,-7 6 0 0 0,-2 2 80 0 0,1 1 1 0 0,0 0-1 0 0,-21 26 1 0 0,29-31-81 0 0,1 0 0 0 0,1 0 0 0 0,-1 0 0 0 0,1 1 1 0 0,1-1-1 0 0,-1 1 0 0 0,1 0 0 0 0,1 0 0 0 0,-1 1 0 0 0,-1 12 0 0 0,3-14 19 0 0,1 1 0 0 0,-1-1-1 0 0,1 0 1 0 0,1 1-1 0 0,-1-1 1 0 0,1 0 0 0 0,3 11-1 0 0,-3-15-74 0 0,0 0 1 0 0,0 0-1 0 0,0 0 1 0 0,0 0-1 0 0,1-1 0 0 0,-1 1 1 0 0,1 0-1 0 0,0-1 0 0 0,0 1 1 0 0,0-1-1 0 0,0 0 0 0 0,0 0 1 0 0,1 1-1 0 0,-1-2 0 0 0,1 1 1 0 0,-1 0-1 0 0,1 0 0 0 0,0-1 1 0 0,-1 1-1 0 0,4 0 0 0 0,3 1-37 0 0,-1 0-1 0 0,0-1 0 0 0,1 0 0 0 0,-1-1 0 0 0,1 0 0 0 0,-1 0 0 0 0,1-1 0 0 0,0 0 1 0 0,-1 0-1 0 0,1-1 0 0 0,0 0 0 0 0,-1 0 0 0 0,1-1 0 0 0,-1-1 0 0 0,0 1 0 0 0,13-7 0 0 0,-9 4-942 0 0,0-1-1 0 0,-1 0 0 0 0,0 0 1 0 0,0-1-1 0 0,-1-1 0 0 0,0 0 0 0 0,0 0 1 0 0,15-17-1 0 0,-13 7-1082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25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33 20303 0 0,'0'0'928'0'0,"-4"-18"344"0"0,4 17-1161 0 0,-1 0-1 0 0,1 1 0 0 0,-1-1 0 0 0,1 0 1 0 0,-1 0-1 0 0,1 0 0 0 0,-1 0 1 0 0,1 1-1 0 0,-1-1 0 0 0,0 0 1 0 0,1 1-1 0 0,-1-1 0 0 0,0 0 0 0 0,0 1 1 0 0,1-1-1 0 0,-1 1 0 0 0,0-1 1 0 0,0 1-1 0 0,0 0 0 0 0,0-1 0 0 0,0 1 1 0 0,0 0-1 0 0,0-1 0 0 0,1 1 1 0 0,-1 0-1 0 0,0 0 0 0 0,0 0 0 0 0,0 0 1 0 0,0 0-1 0 0,0 0 0 0 0,0 0 1 0 0,0 0-1 0 0,0 1 0 0 0,0-1 0 0 0,0 0 1 0 0,-1 1-1 0 0,-5 1 534 0 0,0 1-1 0 0,0-1 0 0 0,-10 7 1 0 0,12-7-412 0 0,-7 5-110 0 0,0 0 0 0 0,0 0 0 0 0,1 1 0 0 0,0 1 1 0 0,0 0-1 0 0,1 0 0 0 0,-18 21 0 0 0,28-30-121 0 0,-6 7 77 0 0,1 0 1 0 0,-1 0 0 0 0,1 1 0 0 0,0-1-1 0 0,-3 10 1 0 0,7-15-69 0 0,0 1 0 0 0,0-1 0 0 0,1 0-1 0 0,-1 0 1 0 0,1 0 0 0 0,0 1 0 0 0,-1-1 0 0 0,1 0-1 0 0,0 1 1 0 0,0-1 0 0 0,1 0 0 0 0,-1 1 0 0 0,0-1-1 0 0,1 0 1 0 0,-1 0 0 0 0,1 0 0 0 0,0 1 0 0 0,0-1-1 0 0,0 0 1 0 0,0 0 0 0 0,0 0 0 0 0,0 0 0 0 0,1 0-1 0 0,-1 0 1 0 0,3 2 0 0 0,4 3 35 0 0,0 0-1 0 0,1 0 1 0 0,0-1 0 0 0,0 0-1 0 0,1-1 1 0 0,-1 0 0 0 0,1 0-1 0 0,17 4 1 0 0,19 11 298 0 0,-42-18-299 0 0,0 0 0 0 0,0 1 0 0 0,0-1 0 0 0,0 1 0 0 0,0 0 0 0 0,-1 0 0 0 0,1 0 0 0 0,-1 1 0 0 0,0-1 0 0 0,0 1 0 0 0,3 5 0 0 0,-4-6-30 0 0,-1 0-1 0 0,1 0 1 0 0,-1 0 0 0 0,0 0-1 0 0,0 1 1 0 0,0-1-1 0 0,-1 0 1 0 0,1 1-1 0 0,-1-1 1 0 0,1 0 0 0 0,-1 1-1 0 0,0-1 1 0 0,-1 1-1 0 0,1-1 1 0 0,-1 0-1 0 0,0 5 1 0 0,-2 1-25 0 0,1-1-1 0 0,-1 1 1 0 0,0-1 0 0 0,-1 0-1 0 0,0 0 1 0 0,0 0 0 0 0,-1 0 0 0 0,0-1-1 0 0,0 0 1 0 0,-1 0 0 0 0,0 0-1 0 0,0-1 1 0 0,0 0 0 0 0,-1 0-1 0 0,0-1 1 0 0,0 1 0 0 0,-1-2 0 0 0,1 1-1 0 0,-1-1 1 0 0,0 0 0 0 0,0 0-1 0 0,-16 4 1 0 0,12-5-951 0 0,0 0 0 0 0,0 0 0 0 0,-25 1 0 0 0,27-4-1626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8:07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6 3224 0 0,'-2'3'30'0'0,"-7"7"149"0"0,9-10-175 0 0,-1 0-1 0 0,1 0 1 0 0,-1 0-1 0 0,1 0 1 0 0,-1 0 0 0 0,1 0-1 0 0,-1 0 1 0 0,1 0-1 0 0,0 0 1 0 0,-25-16 21483 0 0,41 17-19073 0 0,8 1-2753 0 0,24 3 651 0 0,95-2 0 0 0,-93-3-96 0 0,-20-1-259 0 0,42-8-1 0 0,-60 7-47 0 0,-7 1 111 0 0,1 1 1 0 0,-1 0 0 0 0,1 0 0 0 0,-1 0 0 0 0,1 0 0 0 0,8 2 0 0 0,-13-1 182 0 0,-2 14 417 0 0,-2-9-539 0 0,0-1 0 0 0,0 1 0 0 0,0-1 1 0 0,0 0-1 0 0,-5 5 0 0 0,-6 8 97 0 0,-10 14 38 0 0,-2-1 0 0 0,-1-1-1 0 0,-38 32 1 0 0,-42 47 360 0 0,89-89-525 0 0,0-1 1 0 0,-22 18-1 0 0,39-36-149 0 0,2-3-174 0 0,8-12-2220 0 0,0 7 1025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3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78 21191 0 0,'0'0'2127'0'0,"11"6"-1060"0"0,7 1 1429 0 0,33 20 0 0 0,-35-18-2198 0 0,0-1 1 0 0,32 13-1 0 0,-36-18-300 0 0,1 0-1 0 0,-1 0 0 0 0,1-1 0 0 0,0-1 0 0 0,-1 0 0 0 0,22-1 0 0 0,-26-1-510 0 0,0 0-1 0 0,1 0 0 0 0,-1-1 1 0 0,0 0-1 0 0,0-1 0 0 0,0 1 1 0 0,0-2-1 0 0,-1 1 1 0 0,1-1-1 0 0,-1 0 0 0 0,8-6 1 0 0,-1-2-8344 0 0</inkml:trace>
  <inkml:trace contextRef="#ctx0" brushRef="#br0" timeOffset="1">333 0 4608 0 0,'-5'6'106'0'0,"0"0"-30"0"0,-1 0 1 0 0,1-1-1 0 0,-1 0 0 0 0,-10 8 1 0 0,-18 10 2083 0 0,-56 52 13470 0 0,54-41-12558 0 0,33-31-3099 0 0,-14 16 308 0 0,16-18-345 0 0,1-1 1 0 0,-1 1-1 0 0,1 0 0 0 0,-1 0 0 0 0,1 0 1 0 0,0-1-1 0 0,-1 1 0 0 0,1 0 0 0 0,0 0 0 0 0,0 0 1 0 0,-1 0-1 0 0,1 0 0 0 0,0 0 0 0 0,0-1 1 0 0,0 1-1 0 0,0 0 0 0 0,0 0 0 0 0,0 0 1 0 0,0 0-1 0 0,1 0 0 0 0,-1 0 0 0 0,0 0 1 0 0,1 1-1 0 0,3 1-2272 0 0,6-3-5818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33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166 135 15200 0 0,'-62'100'4190'0'0,"17"-26"-161"0"0,26-47-3943 0 0,11-17-81 0 0,1 0 1 0 0,1 0 0 0 0,-9 16-1 0 0,12-15 823 0 0,10-17 340 0 0,-1 1-1044 0 0,7-9-116 0 0,-1-1 0 0 0,0 0 0 0 0,-1-1-1 0 0,0 0 1 0 0,16-35 0 0 0,-7 13 332 0 0,1 0 503 0 0,36-58 473 0 0,-50 85-1057 0 0,0 1-1 0 0,1 1 0 0 0,1-1 1 0 0,-1 1-1 0 0,1 1 0 0 0,17-13 1 0 0,-23 19-170 0 0,0 0 1 0 0,0 1 0 0 0,0-1 0 0 0,0 1-1 0 0,0 0 1 0 0,0 0 0 0 0,0 0 0 0 0,0 0-1 0 0,1 0 1 0 0,5 0 0 0 0,-8 1-74 0 0,0 0 0 0 0,0 0 1 0 0,0 0-1 0 0,0 1 0 0 0,0-1 1 0 0,0 0-1 0 0,0 0 0 0 0,0 1 0 0 0,0-1 1 0 0,0 1-1 0 0,0-1 0 0 0,0 1 1 0 0,0-1-1 0 0,0 1 0 0 0,0 0 0 0 0,0-1 1 0 0,0 1-1 0 0,-1 0 0 0 0,1 0 1 0 0,0 0-1 0 0,0 0 0 0 0,-1 0 0 0 0,1-1 1 0 0,-1 1-1 0 0,1 0 0 0 0,-1 0 1 0 0,1 1-1 0 0,-1-1 0 0 0,0 0 0 0 0,1 0 1 0 0,-1 0-1 0 0,0 0 0 0 0,0 0 0 0 0,0 0 1 0 0,0 2-1 0 0,0 7 22 0 0,0 0 1 0 0,-1 0-1 0 0,-1-1 0 0 0,0 1 1 0 0,0 0-1 0 0,-1 0 0 0 0,-6 15 1 0 0,5-12-36 0 0,-1 0 0 0 0,0-1 0 0 0,-1 1 0 0 0,-1-1 0 0 0,0-1-1 0 0,0 1 1 0 0,-1-1 0 0 0,-11 12 0 0 0,15-19-130 0 0,-4 4-309 0 0,0-1 0 0 0,-18 13 0 0 0,22-18 100 0 0,0 0 0 0 0,0 0 0 0 0,0 0 0 0 0,-1 0 0 0 0,1-1 0 0 0,-1 1 0 0 0,1-1 1 0 0,-1-1-1 0 0,-9 2 0 0 0,-5-2-1243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47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 4144 0 0,'-13'0'279'0'0,"-1"-1"4687"0"0,0 0 1374 0 0,14 15-5051 0 0,2-7-1182 0 0,-1-1 0 0 0,1 0 0 0 0,0 0 0 0 0,1-1 0 0 0,3 8 0 0 0,-4-8-40 0 0,1-1 1 0 0,-1 1-1 0 0,0 1 1 0 0,-1-1-1 0 0,1 0 1 0 0,-1 0-1 0 0,1 8 0 0 0,-1-4 46 0 0,1 1-1 0 0,3 14 0 0 0,3 16 87 0 0,-6 58 102 0 0,-1-6-222 0 0,5 95 221 0 0,-1 244 2172 0 0,-4-289-1602 0 0,-1-30-380 0 0,0-33-176 0 0,2 50 74 0 0,-1-119-368 0 0,0 0 0 0 0,-1 0 0 0 0,0-1 0 0 0,-1 1 0 0 0,-2 10 0 0 0,3-18-98 0 0,0-1 0 0 0,0 0 0 0 0,0 0-1 0 0,0 0 1 0 0,0 0 0 0 0,0 0 0 0 0,0 0 0 0 0,0 0 0 0 0,0 0 0 0 0,0 0 0 0 0,0 0 0 0 0,1 0 0 0 0,-1 0 0 0 0,0 0 0 0 0,1 0 0 0 0,-1 0 0 0 0,1 0 0 0 0,0 1 0 0 0,-6-9-797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48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1 268 4608 0 0,'0'0'353'0'0,"4"-18"4844"0"0,-3 17-4909 0 0,-1 0-1 0 0,1 0 1 0 0,-1 1 0 0 0,1-1-1 0 0,-1 0 1 0 0,1 0-1 0 0,0 0 1 0 0,-1 0-1 0 0,1 0 1 0 0,0 1-1 0 0,0-1 1 0 0,0 0-1 0 0,-1 1 1 0 0,1-1-1 0 0,0 1 1 0 0,0-1 0 0 0,0 1-1 0 0,0-1 1 0 0,0 1-1 0 0,0-1 1 0 0,0 1-1 0 0,0 0 1 0 0,0 0-1 0 0,0 0 1 0 0,0-1-1 0 0,0 1 1 0 0,0 0-1 0 0,1 0 1 0 0,0 1 0 0 0,7-1 196 0 0,-1 1 0 0 0,15 2 1 0 0,-17-2-266 0 0,7 1-61 0 0,1-1 0 0 0,-1-1 1 0 0,0 0-1 0 0,0 0 0 0 0,0-1 1 0 0,25-6-1 0 0,76-29 117 0 0,-21 5-153 0 0,31-1-53 0 0,1 6 0 0 0,238-18 0 0 0,-76 38-16 0 0,-91 3-29 0 0,-124 1 93 0 0,135 0 503 0 0,288-5 213 0 0,-332 1-740 0 0,546-23 885 0 0,-636 24-695 0 0,173-1 762 0 0,-224 8-894 0 0,0 1 0 0 0,0 1 0 0 0,22 7 0 0 0,-29-8-11 0 0,-10-2-27 0 0,0 0 0 0 0,0 1 0 0 0,10 3 0 0 0,-14-4-89 0 0,1-1 0 0 0,-1 1 0 0 0,0 0 0 0 0,1 0 0 0 0,-1 0 0 0 0,0 0 0 0 0,0 0 0 0 0,0 0 0 0 0,0 0 0 0 0,0 0 0 0 0,0 0 0 0 0,0 0 0 0 0,-1 1 0 0 0,1-1 0 0 0,0 0 0 0 0,-1 1 0 0 0,1-1 0 0 0,0 0 0 0 0,-1 2 0 0 0,6 24 174 0 0,-2-1 0 0 0,1 46 0 0 0,-6 55-94 0 0,-1-36-75 0 0,1-27 23 0 0,2 58-51 0 0,32 247-1 0 0,-21-286-2 0 0,18 158 80 0 0,-30-241-78 0 0,12 213 755 0 0,-17-122 486 0 0,5-89-1100 0 0,-14 2 203 0 0,13-4-343 0 0,0-1-1 0 0,0 1 1 0 0,1 0-1 0 0,-1 0 1 0 0,0-1-1 0 0,1 1 0 0 0,-1 0 1 0 0,0-1-1 0 0,1 1 1 0 0,-1-1-1 0 0,1 1 1 0 0,-1-1-1 0 0,0 1 1 0 0,1-1-1 0 0,-1 1 1 0 0,1-1-1 0 0,0 0 0 0 0,-1 1 1 0 0,1-1-1 0 0,-1 1 1 0 0,1-2-1 0 0,-9-18-88 0 0,7 13 25 0 0,-10-30-305 0 0,9 26-813 0 0,-1 1 0 0 0,1-1 0 0 0,-8-12 0 0 0,6 13-5343 0 0,2-2-1875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6:50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41 163 3224 0 0,'-23'-2'1395'0'0,"6"1"7463"0"0,27 2-8692 0 0,-1 1-1 0 0,1 0 1 0 0,0 0 0 0 0,12 5 0 0 0,9 2 0 0 0,-6-3-86 0 0,3 1 50 0 0,34 5 1 0 0,-22-8-43 0 0,95 9 417 0 0,200-27 1918 0 0,-188 3-1817 0 0,188-1-135 0 0,196 9-383 0 0,-348-6-36 0 0,-31 0 3 0 0,1 4-44 0 0,139 0-12 0 0,-124 7 62 0 0,136 5 110 0 0,-256-5-139 0 0,345 23 23 0 0,-45-11 309 0 0,-228-11-627 0 0,222 11 244 0 0,-212-9 18 0 0,484-2 642 0 0,-522-4-490 0 0,378-19 318 0 0,-220 6-186 0 0,612-46 89 0 0,-386 2-144 0 0,-409 49-193 0 0,-26 3-78 0 0,281-48-559 0 0,-279 44-308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8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44 19351 0 0,'-2'-6'940'0'0,"1"2"-737"0"0,1-1 0 0 0,0 1-1 0 0,1-1 1 0 0,0-5 0 0 0,0 0 3757 0 0,-2 42-2874 0 0,-10 54 0 0 0,0-15-972 0 0,5-14 170 0 0,-43 517 1840 0 0,47-549-2199 0 0,2-1 0 0 0,0 0 0 0 0,2 0 0 0 0,1 0 0 0 0,7 30-1 0 0,-9-49-103 0 0,1-1 0 0 0,0 1 0 0 0,0-1 0 0 0,3 5 0 0 0,-5-7 15 0 0,1-1 0 0 0,0 0 0 0 0,0 0 0 0 0,0 1 0 0 0,0-1 0 0 0,0 0 0 0 0,0 0 0 0 0,0 0 0 0 0,1 0 0 0 0,-1 0 1 0 0,0-1-1 0 0,1 1 0 0 0,-1 0 0 0 0,0 0 0 0 0,1-1 0 0 0,2 2 0 0 0,7-2-1983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8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1 312 12896 0 0,'0'0'1172'0'0,"8"-2"-944"0"0,8-4 744 0 0,-1 0 0 0 0,0-1 0 0 0,0 0 1 0 0,-1-1-1 0 0,0-1 0 0 0,0 0 1 0 0,-1-1-1 0 0,0 0 0 0 0,-1-1 0 0 0,0-1 1 0 0,-1 0-1 0 0,19-26 0 0 0,-18 22-705 0 0,1-1 24 0 0,18-31 0 0 0,-28 43-295 0 0,-1 0-1 0 0,0 0 0 0 0,0 0 0 0 0,0 0 1 0 0,0 0-1 0 0,-1-1 0 0 0,0 1 0 0 0,0 0 0 0 0,0-1 1 0 0,-1 1-1 0 0,0-10 0 0 0,0 14 16 0 0,0 1 0 0 0,0-1-1 0 0,0 1 1 0 0,0-1 0 0 0,0 1 0 0 0,0-1 0 0 0,0 1-1 0 0,-1-1 1 0 0,1 1 0 0 0,0 0 0 0 0,0-1-1 0 0,-1 1 1 0 0,1-1 0 0 0,0 1 0 0 0,0 0-1 0 0,-1-1 1 0 0,1 1 0 0 0,0 0 0 0 0,-1-1 0 0 0,1 1-1 0 0,-1 0 1 0 0,1-1 0 0 0,0 1 0 0 0,-1 0-1 0 0,1 0 1 0 0,-1-1 0 0 0,1 1 0 0 0,-1 0-1 0 0,1 0 1 0 0,0 0 0 0 0,-1 0 0 0 0,1 0-1 0 0,-1 0 1 0 0,1 0 0 0 0,-1 0 0 0 0,1 0 0 0 0,-1 0-1 0 0,1 0 1 0 0,-1 0 0 0 0,1 0 0 0 0,-1 0-1 0 0,1 0 1 0 0,-1 0 0 0 0,1 1 0 0 0,-1-1-1 0 0,1 0 1 0 0,-1 1 0 0 0,-2 0 35 0 0,1 0 0 0 0,0 0 1 0 0,-1 0-1 0 0,1 1 0 0 0,0-1 0 0 0,0 1 1 0 0,-3 3-1 0 0,-3 5 45 0 0,0 0 1 0 0,1 0-1 0 0,0 1 0 0 0,1 0 1 0 0,0 0-1 0 0,-5 16 1 0 0,-20 75 589 0 0,29-93-590 0 0,0 0 0 0 0,1 0 0 0 0,0 10 1 0 0,1-16-75 0 0,-1 0 0 0 0,2-1 0 0 0,-1 1 0 0 0,0 0 0 0 0,0 0 0 0 0,1 0 0 0 0,0-1 1 0 0,-1 1-1 0 0,1 0 0 0 0,0-1 0 0 0,0 1 0 0 0,0-1 0 0 0,1 1 0 0 0,1 3 0 0 0,-1-5-15 0 0,-1 0 0 0 0,1 0-1 0 0,-1 0 1 0 0,1 0 0 0 0,-1 0 0 0 0,1-1-1 0 0,-1 1 1 0 0,1 0 0 0 0,0-1-1 0 0,-1 1 1 0 0,1-1 0 0 0,0 1-1 0 0,0-1 1 0 0,0 0 0 0 0,2 0-1 0 0,30-2-328 0 0,-26 1 61 0 0,89-16-2458 0 0,-37 5 164 0 0,-24 7 901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8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116 691 23039 0 0,'-7'-6'1126'0'0,"3"2"-976"0"0,0 0 0 0 0,1 0 0 0 0,-1-1 0 0 0,1 1 1 0 0,0-1-1 0 0,0 0 0 0 0,0 0 0 0 0,1 0 1 0 0,-4-9-1 0 0,0-8-93 0 0,-5-25 1 0 0,2 11 658 0 0,1-1-24 0 0,1 0 1 0 0,-4-54-1 0 0,9-76 516 0 0,3 150-1038 0 0,0 0 1 0 0,1 0-1 0 0,1 1 0 0 0,7-24 1 0 0,-9 35-116 0 0,1-1 1 0 0,0 1-1 0 0,0 0 1 0 0,1 0-1 0 0,-1 0 1 0 0,1 1 0 0 0,0-1-1 0 0,0 1 1 0 0,1-1-1 0 0,-1 1 1 0 0,1 0 0 0 0,0 0-1 0 0,0 1 1 0 0,0-1-1 0 0,1 1 1 0 0,-1 0-1 0 0,7-4 1 0 0,-8 6-53 0 0,0 0 0 0 0,1 0 0 0 0,-1 1 0 0 0,0-1 0 0 0,0 1 1 0 0,0 0-1 0 0,0 0 0 0 0,0 0 0 0 0,1 0 0 0 0,-1 0 0 0 0,0 1 0 0 0,0-1 0 0 0,0 1 0 0 0,0 0 0 0 0,0 0 0 0 0,0 0 0 0 0,0 0 1 0 0,0 1-1 0 0,0-1 0 0 0,-1 1 0 0 0,1 0 0 0 0,3 2 0 0 0,2 2 1 0 0,-1 0 0 0 0,0 1 0 0 0,0 0 1 0 0,-1 0-1 0 0,1 0 0 0 0,5 10 0 0 0,-2 0-87 0 0,-1 0-1 0 0,-1 0 1 0 0,0 0-1 0 0,9 32 1 0 0,-7-11-286 0 0,6 50 0 0 0,-13-67-662 0 0,-1 1 0 0 0,-2 0 0 0 0,0-1 0 0 0,-4 30 0 0 0,-2-23-1043 0 0</inkml:trace>
  <inkml:trace contextRef="#ctx0" brushRef="#br0" timeOffset="1">0 578 13360 0 0,'0'0'1424'0'0,"0"-3"-1424"0"0,0-1 2367 0 0,6-4 417 0 0,2 0 96 0 0,10-1 8 0 0,-2-3-2152 0 0,6 1-440 0 0,4-1-80 0 0,2 1-24 0 0,3 4-328 0 0,0 0-72 0 0,3-1-16 0 0,-1 3-6888 0 0,2-2-1383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9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0 26719 0 0,'0'2'612'0'0,"-1"158"141"0"0,2 186 818 0 0,18 4-2971 0 0,-19-329-554 0 0,-2-2-4850 0 0,-1-6-1605 0 0</inkml:trace>
  <inkml:trace contextRef="#ctx0" brushRef="#br0" timeOffset="1">1 558 17967 0 0,'0'0'1920'0'0,"8"-2"-1856"0"0,0-3-64 0 0,6 2 1656 0 0,4-1 320 0 0,-2-2 64 0 0,6-2 8 0 0,1 4-1656 0 0,0 1-328 0 0,-1 1-64 0 0,1 2 0 0 0,2-3-1640 0 0,6-2-304 0 0,3-3-56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9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63 125 4144 0 0,'-3'-4'102'0'0,"1"-1"0"0"0,-1 0 1 0 0,1 0-1 0 0,0 0 0 0 0,-2-10 1 0 0,-4-28 6706 0 0,1 1 2826 0 0,8 71-4993 0 0,1 20-4903 0 0,4 34 972 0 0,-7 156 0 0 0,-18-30-923 0 0,16-171-300 0 0,3-30 141 0 0,0 1 1 0 0,-1-1-1 0 0,0 1 0 0 0,-1-1 0 0 0,0 0 1 0 0,-3 10-1 0 0,-2 0-1500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8:11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363 78 2760 0 0,'0'0'1628'0'0,"-11"-11"3934"0"0,-12-11-1998 0 0,17 15-2816 0 0,0 1 1 0 0,0 0-1 0 0,-9-6 1 0 0,12 10-580 0 0,0 0 1 0 0,0 1-1 0 0,0-1 1 0 0,0 1-1 0 0,0 0 1 0 0,0 0-1 0 0,-1 0 1 0 0,1 0-1 0 0,0 0 1 0 0,-1 1-1 0 0,1 0 1 0 0,-4-1-1 0 0,-3 2 80 0 0,1 0-1 0 0,-1 0 0 0 0,1 0 0 0 0,-1 2 0 0 0,1-1 0 0 0,0 1 0 0 0,0 0 0 0 0,0 1 0 0 0,0 0 0 0 0,1 0 1 0 0,-1 1-1 0 0,1 0 0 0 0,0 1 0 0 0,-7 6 0 0 0,1 1-59 0 0,0 1 1 0 0,0 0-1 0 0,2 1 1 0 0,0 0-1 0 0,-20 34 1 0 0,30-46-54 0 0,0 1 1 0 0,1-1 0 0 0,0 1-1 0 0,-1-1 1 0 0,1 1-1 0 0,0-1 1 0 0,1 1-1 0 0,-1-1 1 0 0,0 1-1 0 0,1 0 1 0 0,0 6-1 0 0,0-8-131 0 0,1 0-1 0 0,-1-1 0 0 0,0 1 1 0 0,1 0-1 0 0,-1-1 1 0 0,1 1-1 0 0,-1 0 0 0 0,1-1 1 0 0,0 1-1 0 0,0-1 1 0 0,0 1-1 0 0,0-1 0 0 0,0 1 1 0 0,0-1-1 0 0,0 0 1 0 0,0 1-1 0 0,0-1 1 0 0,1 0-1 0 0,-1 0 0 0 0,0 0 1 0 0,1 0-1 0 0,-1 0 1 0 0,1 0-1 0 0,-1 0 0 0 0,1-1 1 0 0,2 2-1 0 0,4-1 28 0 0,-1 0 1 0 0,1 0-1 0 0,0 0 0 0 0,-1-1 1 0 0,1 0-1 0 0,14-3 0 0 0,0 1-42 0 0,38-5 10 0 0,-44 4 0 0 0,1 0 0 0 0,0 2 0 0 0,30 0 0 0 0,-40 2 75 0 0,1 0 1 0 0,-1 0-1 0 0,0 1 0 0 0,0 0 0 0 0,0 0 1 0 0,0 0-1 0 0,0 1 0 0 0,10 6 0 0 0,-14-7-60 0 0,0-1 1 0 0,-1 1-1 0 0,1 0 0 0 0,-1 1 0 0 0,0-1 0 0 0,1 0 0 0 0,-1 1 0 0 0,0-1 0 0 0,0 1 0 0 0,-1 0 0 0 0,1-1 0 0 0,-1 1 0 0 0,1 0 0 0 0,-1 0 1 0 0,0 0-1 0 0,0 0 0 0 0,0 0 0 0 0,0 1 0 0 0,-1-1 0 0 0,1 0 0 0 0,-1 0 0 0 0,0 5 0 0 0,0-2 9 0 0,0 1-1 0 0,-1-1 1 0 0,0 0 0 0 0,-1 1-1 0 0,1-1 1 0 0,-1 0-1 0 0,0 0 1 0 0,-1 0 0 0 0,0 0-1 0 0,0-1 1 0 0,0 1-1 0 0,-5 7 1 0 0,0-4 11 0 0,1 0-1 0 0,-2 0 1 0 0,1 0 0 0 0,-1-1-1 0 0,-17 11 1 0 0,6-4 14 0 0,11-8-45 0 0,0 0 0 0 0,-1 0-1 0 0,-17 7 1 0 0,11-7 109 0 0,0 0 0 0 0,0-2 0 0 0,-31 7 0 0 0,45-12-128 0 0,0 1 0 0 0,1-1 0 0 0,-1 0 0 0 0,0 0 0 0 0,0 0 1 0 0,0 0-1 0 0,0 0 0 0 0,0-1 0 0 0,1 1 0 0 0,-1 0 0 0 0,-3-2 0 0 0,4 2 11 0 0,0-1 0 0 0,1 1 0 0 0,-1-1 0 0 0,0 0 0 0 0,1 1-1 0 0,-1-1 1 0 0,0 0 0 0 0,1 1 0 0 0,-1-1 0 0 0,1 0 0 0 0,-1 1-1 0 0,1-1 1 0 0,-1 0 0 0 0,1 0 0 0 0,0 0 0 0 0,-1 0 0 0 0,1 1-1 0 0,0-1 1 0 0,0 0 0 0 0,-1 0 0 0 0,1 0 0 0 0,0 0 0 0 0,0 0-1 0 0,0 0 1 0 0,0-1 0 0 0,2-7 5 0 0,0 0 0 0 0,0 1 0 0 0,0-1 0 0 0,1 0 1 0 0,1 1-1 0 0,-1 0 0 0 0,9-13 0 0 0,-10 17 15 0 0,41-76 880 0 0,57-78-1 0 0,-64 94-1387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0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5528 0 0,'-1'-11'600'0'0,"2"10"-125"0"0,1 0 1 0 0,-1-1-1 0 0,0 1 0 0 0,1 0 1 0 0,-1 0-1 0 0,0 0 1 0 0,1 0-1 0 0,0 0 0 0 0,-1 0 1 0 0,1 0-1 0 0,0 1 0 0 0,-1-1 1 0 0,1 1-1 0 0,2-1 1 0 0,27-5 9481 0 0,-26 5-9192 0 0,17-1 54 0 0,0 2 1 0 0,0 0 0 0 0,31 4-1 0 0,24 1-597 0 0,-27-5-190 0 0,-8 1-23 0 0,1-2 1 0 0,-1-1 0 0 0,43-9-1 0 0,-60 5-91 0 0,-11 3 103 0 0,-1 0 1 0 0,26-3 0 0 0,-55 24 67 0 0,-11 5-269 0 0,18-16 40 0 0,0 1 0 0 0,-9 9 0 0 0,3 0 23 0 0,-1 1 486 0 0,0 0 0 0 0,-20 32-1 0 0,34-46-176 0 0,0-1 0 0 0,1 1 0 0 0,-1-1 0 0 0,1 1 0 0 0,-1 0 0 0 0,1-1 0 0 0,0 1 0 0 0,0 8 0 0 0,1-12-166 0 0,0 0 0 0 0,0 1-1 0 0,0-1 1 0 0,0 1-1 0 0,0-1 1 0 0,0 0 0 0 0,0 1-1 0 0,1-1 1 0 0,-1 0 0 0 0,0 1-1 0 0,0-1 1 0 0,0 0-1 0 0,1 1 1 0 0,-1-1 0 0 0,0 0-1 0 0,0 0 1 0 0,1 1-1 0 0,-1-1 1 0 0,0 0 0 0 0,0 0-1 0 0,1 1 1 0 0,-1-1 0 0 0,0 0-1 0 0,1 0 1 0 0,-1 0-1 0 0,1 0 1 0 0,-1 0 0 0 0,0 1-1 0 0,1-1 1 0 0,-1 0-1 0 0,0 0 1 0 0,1 0 0 0 0,-1 0-1 0 0,0 0 1 0 0,1 0 0 0 0,0 0-1 0 0,11-2 175 0 0,-3 0-149 0 0,-1-1 0 0 0,-1 0 0 0 0,1-1 0 0 0,0 0-1 0 0,10-7 1 0 0,34-27 43 0 0,40-44-2346 0 0,-64 61-4852 0 0,-5-1-2331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0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19 4144 0 0,'-14'-18'17382'0'0,"14"18"-17143"0"0,7 0 1677 0 0,8 7-2300 0 0,-13-5 395 0 0,1 1 0 0 0,-1 0 0 0 0,0 0 0 0 0,0 0 0 0 0,0 0 0 0 0,-1 0 0 0 0,1 1 0 0 0,-1-1 0 0 0,1 1 0 0 0,-1-1 0 0 0,0 1 0 0 0,-1-1 0 0 0,2 5 0 0 0,-1 7 40 0 0,0 28-1 0 0,-1-29-33 0 0,-3 30 158 0 0,-1 0 0 0 0,-3-1 0 0 0,-18 66 0 0 0,22-94-6 0 0,-1-1 1 0 0,0 0-1 0 0,-1 0 1 0 0,-1-1-1 0 0,0 1 1 0 0,-8 13-1 0 0,14-27-148 0 0,0 0-1 0 0,0-1 0 0 0,0 1 1 0 0,0 0-1 0 0,0 0 1 0 0,0 0-1 0 0,0 0 0 0 0,0 0 1 0 0,0 0-1 0 0,-1 0 1 0 0,1 0-1 0 0,0-1 0 0 0,0 1 1 0 0,0 0-1 0 0,0 0 0 0 0,0 0 1 0 0,0 0-1 0 0,0 0 1 0 0,0 0-1 0 0,0 0 0 0 0,0 0 1 0 0,0 0-1 0 0,0 0 1 0 0,0-1-1 0 0,0 1 0 0 0,0 0 1 0 0,-1 0-1 0 0,1 0 1 0 0,0 0-1 0 0,0 0 0 0 0,0 0 1 0 0,0 0-1 0 0,0 0 1 0 0,0 0-1 0 0,0 0 0 0 0,0 0 1 0 0,-1 0-1 0 0,1 0 1 0 0,0 0-1 0 0,0 0 0 0 0,0 0 1 0 0,0 0-1 0 0,0 0 0 0 0,0 0 1 0 0,0 0-1 0 0,0 0 1 0 0,-1 0-1 0 0,1 0 0 0 0,0 0 1 0 0,0 0-1 0 0,0 0 1 0 0,0 0-1 0 0,0 0 0 0 0,0 0 1 0 0,0 1-1 0 0,1-12 246 0 0,15-61 931 0 0,-3 34-1175 0 0,2 0 0 0 0,2 1 0 0 0,1 1 0 0 0,1 1-1 0 0,38-51 1 0 0,-53 81-317 0 0,0 1 0 0 0,0 0 0 0 0,0 0 0 0 0,0 1 0 0 0,9-6 0 0 0,13-5-3661 0 0,-12 8-4349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1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32 321 21191 0 0,'-6'29'1642'0'0,"-3"44"-1"0"0,0-12-483 0 0,7-49-1159 0 0,0 0-1 0 0,0 0 1 0 0,1 1-1 0 0,0-1 1 0 0,2 24-1 0 0,0-35-94 0 0,-1-1-1 0 0,0 1 1 0 0,0 0-1 0 0,0 0 0 0 0,1-1 1 0 0,-1 1-1 0 0,0 0 1 0 0,1-1-1 0 0,-1 1 1 0 0,1 0-1 0 0,-1-1 0 0 0,0 1 1 0 0,1 0-1 0 0,0-1 1 0 0,-1 1-1 0 0,1-1 1 0 0,-1 1-1 0 0,1-1 1 0 0,0 1-1 0 0,-1-1 0 0 0,1 0 1 0 0,0 1-1 0 0,-1-1 1 0 0,1 0-1 0 0,0 1 1 0 0,0-1-1 0 0,-1 0 0 0 0,1 0 1 0 0,0 0-1 0 0,0 0 1 0 0,-1 0-1 0 0,1 0 1 0 0,0 0-1 0 0,0 0 1 0 0,0 0-1 0 0,-1 0 0 0 0,1 0 1 0 0,0 0-1 0 0,1-1 1 0 0,7-5-7849 0 0</inkml:trace>
  <inkml:trace contextRef="#ctx0" brushRef="#br0" timeOffset="1">150 76 4608 0 0,'-2'-18'408'0'0,"-1"8"-328"0"0,-1 0-80 0 0,2 0 0 0 0,-4-17 18431 0 0,12 34-18879 0 0,0 0-112 0 0,2 6-16 0 0,3-1-5351 0 0,4 1-1073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1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0 18743 0 0,'-5'3'171'0'0,"1"0"0"0"0,-1 0 0 0 0,0 0 0 0 0,0-1 0 0 0,0 1 0 0 0,0-1 0 0 0,0-1 0 0 0,-1 1 0 0 0,1-1 0 0 0,0 0 0 0 0,-6 1 0 0 0,1 0-138 0 0,0 0 0 0 0,-14 6 0 0 0,14-4 218 0 0,-3 1 219 0 0,0 0 1 0 0,1 1-1 0 0,0 1 1 0 0,0 0-1 0 0,0 0 1 0 0,-16 15-1 0 0,22-16-134 0 0,0 0 0 0 0,0 0 0 0 0,1 1 0 0 0,0 0 0 0 0,-9 15 0 0 0,13-19-270 0 0,0-1 0 0 0,0 1 0 0 0,-1 0 0 0 0,2 0 0 0 0,-1 0 0 0 0,0 0 0 0 0,1 0 0 0 0,-1 0 0 0 0,1 0 0 0 0,0 0 0 0 0,0 0 0 0 0,0 0-1 0 0,0 0 1 0 0,1 0 0 0 0,-1 0 0 0 0,1 0 0 0 0,0-1 0 0 0,0 1 0 0 0,0 0 0 0 0,2 5 0 0 0,-1-6-69 0 0,-1 0-1 0 0,1 0 1 0 0,0 0 0 0 0,0-1-1 0 0,0 1 1 0 0,0 0 0 0 0,0-1-1 0 0,0 1 1 0 0,0-1 0 0 0,0 0-1 0 0,1 0 1 0 0,-1 0 0 0 0,1 0-1 0 0,-1 0 1 0 0,1 0 0 0 0,-1-1-1 0 0,1 1 1 0 0,-1-1 0 0 0,1 0-1 0 0,4 1 1 0 0,2-1-18 0 0,0 0 0 0 0,0-1 0 0 0,0 0-1 0 0,16-3 1 0 0,-8-1 310 0 0,0-1 0 0 0,-1-1-1 0 0,1 0 1 0 0,-2-1 0 0 0,1-1 0 0 0,24-17-1 0 0,-19 14-219 0 0,-18 11-29 0 0,0 0 0 0 0,0-1 0 0 0,0 0 0 0 0,0 0 0 0 0,5-3-1 0 0,-7 4 304 0 0,4 7-64 0 0,-4-3-261 0 0,-1-1 0 0 0,1 1 1 0 0,-1-1-1 0 0,0 1 1 0 0,0-1-1 0 0,0 1 0 0 0,0-1 1 0 0,0 1-1 0 0,-1-1 0 0 0,1 1 1 0 0,-2 3-1 0 0,-11 29 172 0 0,11-30-140 0 0,-19 39 154 0 0,-2-2 1 0 0,-37 54-1 0 0,26-45-705 0 0,10-14-792 0 0,-34 40 0 0 0,57-76 940 0 0,-5 7-1202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1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21567 0 0,'0'-2'232'0'0,"0"1"-137"0"0,0 0-1 0 0,0 0 1 0 0,0 0-1 0 0,0 0 1 0 0,0 1-1 0 0,0-1 1 0 0,0 0 0 0 0,1 0-1 0 0,-1 0 1 0 0,0 0-1 0 0,0 0 1 0 0,1 1-1 0 0,-1-1 1 0 0,0 0-1 0 0,1 0 1 0 0,-1 0 0 0 0,1 1-1 0 0,-1-1 1 0 0,1 0-1 0 0,0 1 1 0 0,-1-1-1 0 0,2-1 1 0 0,-1 2 225 0 0,-1 2 68 0 0,3 16 201 0 0,-1 0 0 0 0,0-1 0 0 0,-2 1 0 0 0,-2 27 0 0 0,2-23-388 0 0,-5 30 50 0 0,-1 10-43 0 0,6-31-165 0 0,-1-11 59 0 0,2 26 0 0 0,0-41-72 0 0,0 1-1 0 0,0-1 0 0 0,0 0 1 0 0,0 1-1 0 0,1-1 1 0 0,0 0-1 0 0,0 0 1 0 0,1 0-1 0 0,3 7 0 0 0,-5-11-13 0 0,-1-1-1 0 0,1 1 1 0 0,-1 0-1 0 0,1 0 1 0 0,0 0-1 0 0,-1 0 1 0 0,1-1-1 0 0,0 1 1 0 0,0 0-1 0 0,0-1 0 0 0,0 1 1 0 0,-1 0-1 0 0,1-1 1 0 0,0 1-1 0 0,0-1 1 0 0,0 0-1 0 0,0 1 1 0 0,0-1-1 0 0,0 0 1 0 0,0 1-1 0 0,0-1 1 0 0,0 0-1 0 0,0 0 0 0 0,1 0 1 0 0,-1 0-1 0 0,0 0 1 0 0,0 0-1 0 0,0 0 1 0 0,0-1-1 0 0,0 1 1 0 0,0 0-1 0 0,0 0 1 0 0,0-1-1 0 0,0 1 0 0 0,0-1 1 0 0,0 1-1 0 0,0-1 1 0 0,0 1-1 0 0,-1-1 1 0 0,3-1-1 0 0,3-3 113 0 0,0-1 0 0 0,0 0-1 0 0,-1 0 1 0 0,8-10 0 0 0,0 0 146 0 0,-8 10-180 0 0,2-2 135 0 0,0 0 1 0 0,15-10-1 0 0,-21 17-201 0 0,1-1 0 0 0,0 1-1 0 0,0 0 1 0 0,0 0 0 0 0,-1 0-1 0 0,1 0 1 0 0,0 0 0 0 0,0 0 0 0 0,0 1-1 0 0,0-1 1 0 0,1 1 0 0 0,-1-1-1 0 0,0 1 1 0 0,0 0 0 0 0,0 0-1 0 0,0 0 1 0 0,0 0 0 0 0,0 0-1 0 0,3 1 1 0 0,-3 0-23 0 0,0 0-1 0 0,0 0 1 0 0,-1-1 0 0 0,1 2-1 0 0,0-1 1 0 0,-1 0 0 0 0,1 0-1 0 0,-1 0 1 0 0,0 1 0 0 0,1-1-1 0 0,-1 1 1 0 0,0-1 0 0 0,0 1-1 0 0,0-1 1 0 0,0 1 0 0 0,1 2-1 0 0,11 33-20 0 0,-8-23 12 0 0,3 13-83 0 0,7 18-1091 0 0,-14-42 860 0 0,1 0 0 0 0,0 0 0 0 0,-1 1 0 0 0,1-1 0 0 0,0 0 0 0 0,1 0 0 0 0,-1 0 0 0 0,0-1 0 0 0,6 5 0 0 0,-7-6 43 0 0,0 0 0 0 0,1 0 0 0 0,-1-1 0 0 0,0 1 0 0 0,1-1 1 0 0,-1 1-1 0 0,0-1 0 0 0,1 1 0 0 0,-1-1 0 0 0,0 0 1 0 0,1 0-1 0 0,-1 0 0 0 0,1 0 0 0 0,-1 0 0 0 0,1 0 0 0 0,1 0 1 0 0,11-5-8147 0 0</inkml:trace>
  <inkml:trace contextRef="#ctx0" brushRef="#br0" timeOffset="1">552 2 16128 0 0,'0'0'1241'0'0,"0"-1"-423"0"0,3 23 7860 0 0,4 2-6126 0 0,-4-16-2433 0 0,-1 1-1 0 0,3 13 0 0 0,9 131 1262 0 0,-2-14-1836 0 0,-2-46-8843 0 0,-7-74 78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2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26 18431 0 0,'-9'-8'1992'0'0,"18"3"-1992"0"0,2 0 0 0 0,3 3 0 0 0,8-3 1472 0 0,-2 5 256 0 0,5 0 56 0 0,-2 5 8 0 0,2 0-2256 0 0,1-1-448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8:34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0 12440 0 0,'-3'2'173'0'0,"1"-1"1"0"0,0 0-1 0 0,-1 1 1 0 0,1-1 0 0 0,0 1-1 0 0,0 0 1 0 0,0 0-1 0 0,0 0 1 0 0,0 0 0 0 0,1 0-1 0 0,-1 0 1 0 0,-1 4-1 0 0,1-3 136 0 0,1 1 1 0 0,0-1-1 0 0,0 1 0 0 0,1 0 0 0 0,-1 0 0 0 0,1-1 0 0 0,-1 1 0 0 0,2 5 0 0 0,0 7 164 0 0,0-1 0 0 0,2 1 0 0 0,0-1 1 0 0,6 17-1 0 0,2 13 73 0 0,107 610 667 0 0,-76-459-2638 0 0,-31-151-5761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8:34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17503 0 0,'-48'53'1904'0'0,"44"-48"-1689"0"0,1 0 0 0 0,0 0 0 0 0,0 1 0 0 0,0 0-1 0 0,0-1 1 0 0,1 1 0 0 0,0 0 0 0 0,-2 9 0 0 0,-6 53 1194 0 0,8-55-1360 0 0,-16 269 699 0 0,16 1-836 0 0,2-191 178 0 0,-1-42-401 0 0,0 0 661 0 0,7 62-1 0 0,-4-99-787 0 0,0 1-1 0 0,1 0 0 0 0,0-1 0 0 0,1 0 0 0 0,0 0 0 0 0,1 0 0 0 0,1 0 0 0 0,0-1 1 0 0,10 15-1 0 0,-4-10-6750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8:35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1 297 14336 0 0,'0'0'1305'0'0,"6"-6"-1050"0"0,-2 4-242 0 0,1 0 0 0 0,0 0 1 0 0,0 0-1 0 0,0 1 0 0 0,0 0 1 0 0,0 0-1 0 0,0 0 0 0 0,10 0 1 0 0,-1-1 26 0 0,152-15 117 0 0,36-6-160 0 0,3-10 58 0 0,207-23-159 0 0,-141 41-160 0 0,136 7 255 0 0,223 22-313 0 0,-484-10 385 0 0,643-2 1986 0 0,-90-24-782 0 0,-41 14-1128 0 0,319-12 11 0 0,253-48-43 0 0,-465 53 77 0 0,-655 15-150 0 0,-4-2-457 0 0,-36-1-4483 0 0,-17-2-1204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5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4144 0 0,'-8'6'15591'0'0,"13"0"-13655"0"0,2 7-1060 0 0,-5-9-673 0 0,-1-1-1 0 0,1 1 1 0 0,-1-1 0 0 0,1 1 0 0 0,-1 0 0 0 0,0 0 0 0 0,0-1 0 0 0,0 1-1 0 0,0 7 1 0 0,-26 423 2078 0 0,25-431-2274 0 0,-20 212-221 0 0,20-210-182 0 0,0-3 185 0 0,0-1 0 0 0,0 0 1 0 0,0 0-1 0 0,0 0 0 0 0,-1 0 1 0 0,1 1-1 0 0,0-1 0 0 0,-1 0 1 0 0,1 0-1 0 0,-1 0 0 0 0,0 1 1 0 0,-4 4-1540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8:16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 4608 0 0,'1'0'9013'0'0,"5"-5"-6238"0"0,24-10 4624 0 0,19-2-5061 0 0,-44 16-2206 0 0,-1 0 0 0 0,1 0 0 0 0,0 0 0 0 0,0 1 0 0 0,0 0 0 0 0,0 0 0 0 0,0 0 0 0 0,7 1 0 0 0,-10-1-123 0 0,-1 1 0 0 0,1-1 0 0 0,-1 0 0 0 0,1 1 0 0 0,-1-1 1 0 0,1 1-1 0 0,-1-1 0 0 0,0 1 0 0 0,1 0 0 0 0,-1 0 0 0 0,0-1 0 0 0,0 1 0 0 0,1 0 0 0 0,-1 0 0 0 0,0 0 0 0 0,0 0 0 0 0,0 1 0 0 0,0-1 0 0 0,0 0 1 0 0,-1 0-1 0 0,1 1 0 0 0,0-1 0 0 0,0 0 0 0 0,-1 1 0 0 0,1-1 0 0 0,-1 1 0 0 0,1-1 0 0 0,-1 0 0 0 0,0 1 0 0 0,0-1 0 0 0,1 1 0 0 0,-1 2 1 0 0,-1 5 23 0 0,0-1 1 0 0,0 1 0 0 0,-1-1 0 0 0,0 0 0 0 0,-1 1 0 0 0,1-1 0 0 0,-1 0 0 0 0,-1 0 0 0 0,0-1-1 0 0,0 1 1 0 0,0-1 0 0 0,-11 13 0 0 0,-4 3 450 0 0,-2 0 0 0 0,-27 24-1 0 0,47-47-435 0 0,1 0-1 0 0,0 0 0 0 0,-1 1 0 0 0,1-1 0 0 0,-1 0 0 0 0,1 1 0 0 0,0-1 0 0 0,-1 1 0 0 0,1-1 1 0 0,0 1-1 0 0,-1-1 0 0 0,1 0 0 0 0,0 1 0 0 0,0-1 0 0 0,-1 1 0 0 0,1-1 0 0 0,0 1 0 0 0,0-1 1 0 0,0 1-1 0 0,0 0 0 0 0,0-1 0 0 0,0 1 0 0 0,-1-1 0 0 0,2 1 0 0 0,-1 0-33 0 0,0-1 1 0 0,1 1-1 0 0,-1-1 0 0 0,0 0 1 0 0,1 1-1 0 0,-1-1 0 0 0,0 0 0 0 0,1 0 1 0 0,-1 1-1 0 0,1-1 0 0 0,-1 0 0 0 0,1 0 1 0 0,-1 1-1 0 0,1-1 0 0 0,-1 0 0 0 0,1 0 1 0 0,-1 0-1 0 0,1 0 0 0 0,0 0 0 0 0,4 0-6 0 0,-1 1 0 0 0,0-2 0 0 0,1 1 0 0 0,7-2 0 0 0,216-59-2172 0 0,-208 57 640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5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1 156 21191 0 0,'0'0'1920'0'0,"8"0"-1544"0"0,4-1 109 0 0,-1-1 1 0 0,1 0-1 0 0,-1-1 0 0 0,0 0 0 0 0,0-1 0 0 0,13-6 1 0 0,14-5 550 0 0,22-5 365 0 0,120-32-46 0 0,-153 46-1363 0 0,98-15-177 0 0,-70 15-343 0 0,-16 3-1821 0 0,-2-1-3704 0 0,9 1-3220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36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49 143 24879 0 0,'-9'-3'403'0'0,"6"3"-287"0"0,1-1 0 0 0,0 1 0 0 0,0-1 0 0 0,0 1 0 0 0,0-1 0 0 0,0 0 1 0 0,-1 0-1 0 0,2 0 0 0 0,-1 0 0 0 0,0 0 0 0 0,0-1 0 0 0,0 1 0 0 0,0-1 0 0 0,1 1 0 0 0,-1-1 0 0 0,1 1 0 0 0,-1-1 0 0 0,1 0 0 0 0,0 0 0 0 0,-2-2 0 0 0,3 4-32 0 0,0-1 0 0 0,0 1 1 0 0,0-1-1 0 0,0 1 0 0 0,0 0 0 0 0,0-1 0 0 0,1 1 0 0 0,-1-1 0 0 0,0 1 1 0 0,0 0-1 0 0,0-1 0 0 0,0 1 0 0 0,1 0 0 0 0,-1-1 0 0 0,0 1 0 0 0,0-1 0 0 0,1 1 1 0 0,-1 0-1 0 0,0 0 0 0 0,0-1 0 0 0,1 1 0 0 0,-1 0 0 0 0,0 0 0 0 0,1-1 1 0 0,-1 1-1 0 0,1 0 0 0 0,-1 0 0 0 0,0 0 0 0 0,1-1 0 0 0,0 1 0 0 0,12-5 745 0 0,18-3-306 0 0,0 1-1 0 0,39-2 1 0 0,9-2-489 0 0,70-9-23 0 0,-81 12-13 0 0,-55 7 2 0 0,0-2 0 0 0,0 0 0 0 0,0 0 0 0 0,20-9 0 0 0,-9 0-627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2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16 5064 0 0,'-5'-16'12195'0'0,"3"53"-6924"0"0,-5 21-4433 0 0,0-6-323 0 0,-56 520 1937 0 0,63-569-2461 0 0,-12 128 212 0 0,10-97-575 0 0,6 63 1 0 0,1-72-565 0 0,3-5-51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2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2 191 19407 0 0,'0'0'1759'0'0,"2"1"-1448"0"0,8 4-342 0 0,3 1 303 0 0,-1-1 0 0 0,24 7 0 0 0,-31-11-120 0 0,0 0 1 0 0,0-1 0 0 0,-1 1 0 0 0,1-1-1 0 0,0 0 1 0 0,0 0 0 0 0,0 0 0 0 0,0-1-1 0 0,-1 0 1 0 0,1 0 0 0 0,0 0 0 0 0,5-3-1 0 0,2-2 119 0 0,1 0 0 0 0,-1-1-1 0 0,-1-1 1 0 0,1 0 0 0 0,-1-1-1 0 0,-1 0 1 0 0,0-1 0 0 0,0 0-1 0 0,-1 0 1 0 0,0-1-1 0 0,14-22 1 0 0,-22 31-268 0 0,0 0-1 0 0,1-1 1 0 0,-1 1-1 0 0,0 0 0 0 0,0-1 1 0 0,0 1-1 0 0,0-1 1 0 0,-1 1-1 0 0,1-1 1 0 0,-1 0-1 0 0,1 1 1 0 0,-1-1-1 0 0,0 1 1 0 0,0-1-1 0 0,0 0 1 0 0,0 1-1 0 0,-1-1 1 0 0,1 1-1 0 0,-1-1 0 0 0,-1-4 1 0 0,1 5 0 0 0,0 0 0 0 0,0 0 0 0 0,0 0 1 0 0,-1 0-1 0 0,1 1 0 0 0,-1-1 0 0 0,1 0 0 0 0,-1 1 1 0 0,1-1-1 0 0,-1 1 0 0 0,0-1 0 0 0,0 1 0 0 0,0 0 0 0 0,0 0 1 0 0,0 0-1 0 0,0 0 0 0 0,0 0 0 0 0,0 0 0 0 0,-1 1 0 0 0,1-1 1 0 0,0 1-1 0 0,0-1 0 0 0,-4 1 0 0 0,-4 0 56 0 0,1 0 0 0 0,0 1 0 0 0,-1 0-1 0 0,1 0 1 0 0,0 1 0 0 0,0 1 0 0 0,0-1 0 0 0,0 1-1 0 0,-13 7 1 0 0,7-2 44 0 0,0 0 1 0 0,0 1-1 0 0,0 1 0 0 0,-16 15 0 0 0,26-21-115 0 0,1 0 0 0 0,0 1 0 0 0,0-1 0 0 0,0 1 0 0 0,0 0 0 0 0,1 0 0 0 0,0 0 0 0 0,0 0-1 0 0,0 1 1 0 0,1-1 0 0 0,0 1 0 0 0,0 0 0 0 0,0-1 0 0 0,1 1 0 0 0,-1 0 0 0 0,1 0 0 0 0,0 8 0 0 0,1-7-23 0 0,1 0 1 0 0,0 0-1 0 0,0 0 0 0 0,0 0 1 0 0,1-1-1 0 0,-1 1 1 0 0,2-1-1 0 0,-1 1 1 0 0,1-1-1 0 0,0 0 0 0 0,0 0 1 0 0,1 0-1 0 0,0 0 1 0 0,0-1-1 0 0,5 7 0 0 0,0-3-327 0 0,1 1 0 0 0,0-1 0 0 0,0-1-1 0 0,1 0 1 0 0,0 0 0 0 0,15 7-1 0 0,-6-6-902 0 0,0 0 0 0 0,1-1 0 0 0,23 6-1 0 0,-1-4-6293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3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58 889 7368 0 0,'0'0'666'0'0,"2"-13"-532"0"0,-6-9 1678 0 0,-6-12 5093 0 0,5 19-2532 0 0,-4-25 0 0 0,-15-209-125 0 0,21 181-3848 0 0,3-1-1 0 0,13-94 1 0 0,-10 148-362 0 0,0 0 1 0 0,1 0-1 0 0,0 0 0 0 0,1 1 1 0 0,1-1-1 0 0,0 1 1 0 0,1 1-1 0 0,14-22 0 0 0,-18 30-26 0 0,1 0 0 0 0,0 0-1 0 0,0 1 1 0 0,1-1 0 0 0,-1 1-1 0 0,1 0 1 0 0,0 0 0 0 0,0 0-1 0 0,0 1 1 0 0,1 0 0 0 0,-1 0-1 0 0,1 0 1 0 0,0 1-1 0 0,0-1 1 0 0,0 2 0 0 0,0-1-1 0 0,0 0 1 0 0,0 1 0 0 0,0 0-1 0 0,0 1 1 0 0,1-1 0 0 0,-1 1-1 0 0,10 2 1 0 0,-7-1-21 0 0,1 1 1 0 0,-1 1-1 0 0,0 0 1 0 0,0 0-1 0 0,0 1 0 0 0,-1 0 1 0 0,1 1-1 0 0,-1-1 0 0 0,0 2 1 0 0,0-1-1 0 0,-1 1 1 0 0,1 0-1 0 0,-1 1 0 0 0,10 11 1 0 0,-5-3-27 0 0,-1 0 1 0 0,0 1-1 0 0,-1 0 1 0 0,0 1-1 0 0,-1 0 1 0 0,8 23-1 0 0,-11-21-329 0 0,0 1 0 0 0,-1 0-1 0 0,-1 0 1 0 0,-1 0-1 0 0,0 1 1 0 0,-2-1 0 0 0,0 1-1 0 0,-4 29 1 0 0,1-31-2759 0 0,-1-1 0 0 0,-10 34 1 0 0,2-23-4947 0 0</inkml:trace>
  <inkml:trace contextRef="#ctx0" brushRef="#br0" timeOffset="1">19 576 21191 0 0,'-5'-2'378'0'0,"5"2"-259"0"0,-1 0-1 0 0,0 0 1 0 0,0-1-1 0 0,0 1 1 0 0,1 0 0 0 0,-1-1-1 0 0,0 1 1 0 0,1-1 0 0 0,-1 1-1 0 0,0-1 1 0 0,1 1 0 0 0,-2-2-1 0 0,2 2-101 0 0,-1-1 0 0 0,1 1-1 0 0,0 0 1 0 0,-1-1 0 0 0,1 1-1 0 0,0-1 1 0 0,0 1 0 0 0,0 0-1 0 0,-1-1 1 0 0,1 1 0 0 0,0-1-1 0 0,0 1 1 0 0,0-1 0 0 0,0 1-1 0 0,0-1 1 0 0,0 1 0 0 0,0-1-1 0 0,0 1 1 0 0,0-1 0 0 0,0 1-1 0 0,0 0 1 0 0,0-1 0 0 0,0 1-1 0 0,0-1 1 0 0,0 1 0 0 0,0-1-1 0 0,0 1 1 0 0,1-1 0 0 0,-1 1-1 0 0,0-1 1 0 0,0 1 0 0 0,1 0-1 0 0,-1-1 1 0 0,0 1 0 0 0,1-1-1 0 0,10-7 633 0 0,-10 8-560 0 0,8-5 106 0 0,0 1 1 0 0,1 1 0 0 0,-1 0 0 0 0,1 0 0 0 0,10-1 0 0 0,53-4-263 0 0,-2-1 77 0 0,-38 3-589 0 0,56-20-1 0 0,-39 6-6013 0 0,-14 2-1070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3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1 23039 0 0,'0'0'1760'0'0,"0"1"-1205"0"0,-3 11-408 0 0,0 0 0 0 0,1 0-1 0 0,1 0 1 0 0,0 0 0 0 0,1 16 0 0 0,-1 16 625 0 0,-27 386 1884 0 0,27-295-2907 0 0,2-75-2064 0 0,-2-43-4347 0 0,-4-5-2125 0 0</inkml:trace>
  <inkml:trace contextRef="#ctx0" brushRef="#br0" timeOffset="1">0 474 23007 0 0,'0'0'512'0'0,"9"0"96"0"0,5 0 32 0 0,8-2 0 0 0,4 2-512 0 0,4-3-128 0 0,1 1 0 0 0,6-1 0 0 0,-6 1 0 0 0,3 2 0 0 0,0-3 0 0 0,5 6 0 0 0,-2-3-1248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4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21535 0 0,'-3'22'1958'0'0,"2"-21"-1617"0"0,1-1-330 0 0,0 0 0 0 0,0 0 0 0 0,0 0 1 0 0,0 0-1 0 0,-1 0 0 0 0,1 0 0 0 0,0 0 0 0 0,0 0 0 0 0,0 0 0 0 0,0 0 1 0 0,-1 0-1 0 0,1 0 0 0 0,0 0 0 0 0,0 0 0 0 0,0 0 0 0 0,0 0 1 0 0,-1 0-1 0 0,1 0 0 0 0,0 0 0 0 0,0 0 0 0 0,0 0 0 0 0,0 1 0 0 0,0-1 1 0 0,-1 0-1 0 0,1 0 0 0 0,0 0 0 0 0,0 0 0 0 0,0 0 0 0 0,0 0 1 0 0,0 1-1 0 0,0-1 0 0 0,0 0 0 0 0,0 0 0 0 0,-1 0 0 0 0,1 0 0 0 0,0 1 1 0 0,0-1-1 0 0,0 0 0 0 0,0 0 0 0 0,0 0 0 0 0,0 0 0 0 0,0 1 1 0 0,0-1-1 0 0,0 0 0 0 0,0 0 0 0 0,0 1 0 0 0,-2 8 296 0 0,-3 101 606 0 0,4-54-916 0 0,3 75 926 0 0,-2 36 178 0 0,-10 0-1083 0 0,4-106-20 0 0,-7 46-787 0 0,6-59-898 0 0,3-27-4503 0 0,-3-5-1967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4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21799 0 0,'0'1'1365'0'0,"5"0"-491"0"0,13 3-141 0 0,24 3-121 0 0,27 3-288 0 0,83 10-419 0 0,-113-17 317 0 0,76-4 1 0 0,-85-1-219 0 0,-12 1-74 0 0,1 0-1 0 0,-1-1 1 0 0,0-1 0 0 0,-1-1-1 0 0,33-10 1 0 0,-50 14 70 0 0,0 0 1 0 0,0 0-1 0 0,0 0 0 0 0,0 0 0 0 0,0 0 1 0 0,0 0-1 0 0,0 0 0 0 0,-1-1 1 0 0,1 1-1 0 0,0 0 0 0 0,0 0 0 0 0,0 0 1 0 0,0 0-1 0 0,0 0 0 0 0,0 0 0 0 0,0 0 1 0 0,0 0-1 0 0,0 0 0 0 0,0 0 0 0 0,0 0 1 0 0,0 0-1 0 0,0 0 0 0 0,0 0 0 0 0,0 0 1 0 0,0 0-1 0 0,0-1 0 0 0,0 1 0 0 0,0 0 1 0 0,0 0-1 0 0,0 0 0 0 0,0 0 0 0 0,0 0 1 0 0,0 0-1 0 0,0 0 0 0 0,0 0 0 0 0,0 0 1 0 0,0 0-1 0 0,0 0 0 0 0,0 0 0 0 0,0 0 1 0 0,0 0-1 0 0,0 0 0 0 0,0-1 0 0 0,0 1 1 0 0,0 0-1 0 0,1 0 0 0 0,-15 0 39 0 0,-19 5 138 0 0,20-2 135 0 0,1 2 0 0 0,0 0 0 0 0,0 0 0 0 0,0 1 0 0 0,1 0 0 0 0,-18 14 0 0 0,24-17-122 0 0,0 1 0 0 0,0 0 0 0 0,1 1 0 0 0,0-1 1 0 0,0 1-1 0 0,0 0 0 0 0,0 0 0 0 0,0 0 0 0 0,1 1 1 0 0,0-1-1 0 0,1 1 0 0 0,-1 0 0 0 0,1 0 0 0 0,0 0 1 0 0,-2 11-1 0 0,4-17-170 0 0,-1 1 1 0 0,1-1-1 0 0,0 1 1 0 0,0-1-1 0 0,0 1 0 0 0,0-1 1 0 0,0 1-1 0 0,0-1 1 0 0,0 0-1 0 0,0 1 1 0 0,0-1-1 0 0,0 1 1 0 0,0-1-1 0 0,0 1 1 0 0,0-1-1 0 0,1 1 0 0 0,-1-1 1 0 0,0 1-1 0 0,0-1 1 0 0,0 0-1 0 0,1 1 1 0 0,-1-1-1 0 0,0 1 1 0 0,1-1-1 0 0,-1 0 1 0 0,0 1-1 0 0,1-1 0 0 0,-1 0 1 0 0,0 1-1 0 0,1-1 1 0 0,-1 0-1 0 0,1 0 1 0 0,-1 1-1 0 0,1-1 1 0 0,0 0-2 0 0,1 0 1 0 0,-1 0-1 0 0,1 0 0 0 0,-1 0 1 0 0,1 0-1 0 0,-1 0 1 0 0,1 0-1 0 0,-1-1 1 0 0,0 1-1 0 0,1 0 1 0 0,1-2-1 0 0,5-1 12 0 0,0-1 0 0 0,14-10 0 0 0,78-66 159 0 0,-24 18-5246 0 0,-57 47-4903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4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78 5064 0 0,'12'-22'442'0'0,"6"-5"439"0"0,-1 12 3738 0 0,3 5 1400 0 0,-18 10-5689 0 0,0-1 0 0 0,0 1 0 0 0,1-1-1 0 0,-1 1 1 0 0,0 0 0 0 0,0 0-1 0 0,3 0 1 0 0,-3 0-267 0 0,-1 1-1 0 0,1-1 1 0 0,-1 1-1 0 0,1-1 1 0 0,-1 1-1 0 0,0-1 1 0 0,1 1-1 0 0,-1 0 1 0 0,0 0-1 0 0,0 0 1 0 0,0-1-1 0 0,1 1 1 0 0,-1 0 0 0 0,0 0-1 0 0,0 1 1 0 0,0-1-1 0 0,-1 0 1 0 0,1 0-1 0 0,0 0 1 0 0,0 1-1 0 0,-1-1 1 0 0,1 0-1 0 0,0 1 1 0 0,-1-1-1 0 0,1 1 1 0 0,-1-1-1 0 0,1 2 1 0 0,3 25 320 0 0,0-1 1 0 0,-1 1-1 0 0,-2 0 0 0 0,-3 39 0 0 0,1-51-348 0 0,-1 12 448 0 0,-12 51 1 0 0,8-50 143 0 0,5-21-343 0 0,-2 6-75 0 0,0 0 0 0 0,0 0 0 0 0,-1 0 1 0 0,-1-1-1 0 0,-6 15 1021 0 0,10-32-1040 0 0,0 0 1 0 0,1 0-1 0 0,0 0 0 0 0,0 0 0 0 0,0 0 1 0 0,0 0-1 0 0,1 0 0 0 0,-1 0 0 0 0,1 0 1 0 0,0 1-1 0 0,3-7 0 0 0,2-4-302 0 0,12-23-1 0 0,-5 12 351 0 0,29-72-17 0 0,-24 51-435 0 0,40-70-1 0 0,-53 109-230 0 0,0-1-1 0 0,1 1 0 0 0,-1 1 1 0 0,12-11-1 0 0,-11 12-1845 0 0,0 0 0 0 0,0 1-1 0 0,8-5 1 0 0,0 0-5587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5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146 301 21191 0 0,'-1'2'480'0'0,"-7"15"142"0"0,0 1-1 0 0,-6 23 1 0 0,-9 21-567 0 0,-14 5 1165 0 0,28-52-1146 0 0,0 1 1 0 0,0 0-1 0 0,2 1 1 0 0,-12 33-1 0 0,19-49-223 0 0,0 0 0 0 0,-1 1 0 0 0,1-1 0 0 0,0 0 0 0 0,0 0 0 0 0,0 1 0 0 0,0-1 0 0 0,0 0 0 0 0,0 1 0 0 0,0-1 0 0 0,0 0 0 0 0,1 2 0 0 0</inkml:trace>
  <inkml:trace contextRef="#ctx0" brushRef="#br0" timeOffset="1">185 66 14744 0 0,'0'-10'1312'0'0,"0"-3"-1056"0"0,0-1-256 0 0,0 3 0 0 0,0-7 8607 0 0,6 24-8847 0 0,0 1-80 0 0,5 5-6224 0 0,-2 4-1239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8:20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31 9440 0 0,'0'0'432'0'0,"-1"0"-6"0"0,-12 2 9751 0 0,20-6-8123 0 0,1-1-1553 0 0,0 1 1 0 0,1 1 0 0 0,0-1 0 0 0,0 1 0 0 0,0 1 0 0 0,0 0-1 0 0,16-2 1 0 0,-23 3-481 0 0,-1 1-1 0 0,0 0 0 0 0,0 0 0 0 0,1 0 1 0 0,-1 0-1 0 0,0 0 0 0 0,1 0 1 0 0,-1 0-1 0 0,0 1 0 0 0,1-1 1 0 0,-1 0-1 0 0,0 1 0 0 0,0-1 1 0 0,1 1-1 0 0,-1-1 0 0 0,0 1 1 0 0,0 0-1 0 0,0-1 0 0 0,0 1 1 0 0,0 0-1 0 0,0 0 0 0 0,0 0 1 0 0,0 0-1 0 0,0 0 0 0 0,0 0 1 0 0,0 0-1 0 0,0 0 0 0 0,-1 0 0 0 0,1 0 1 0 0,-1 1-1 0 0,1-1 0 0 0,-1 0 1 0 0,1 0-1 0 0,-1 1 0 0 0,1-1 1 0 0,-1 0-1 0 0,0 0 0 0 0,0 1 1 0 0,0-1-1 0 0,0 2 0 0 0,1 4 7 0 0,-1-1-1 0 0,-1 1 1 0 0,1 0-1 0 0,-1-1 1 0 0,0 1-1 0 0,-3 10 1 0 0,-9 16 59 0 0,0 0 1 0 0,-31 52 0 0 0,21-44-34 0 0,6-13-29 0 0,12-20-32 0 0,1 0-1 0 0,-1 0 1 0 0,1 0-1 0 0,0 0 1 0 0,-2 11-1 0 0,5-18 30 0 0,1-1 0 0 0,0 0 0 0 0,0 1 0 0 0,0-1 0 0 0,0 0 0 0 0,0 1 0 0 0,0-1 0 0 0,0 0 0 0 0,0 1 0 0 0,0-1 0 0 0,0 0 0 0 0,0 1 0 0 0,1-1 0 0 0,-1 0 0 0 0,0 1 0 0 0,0-1 0 0 0,0 0 0 0 0,0 1 0 0 0,0-1 0 0 0,1 0-1 0 0,-1 0 1 0 0,0 1 0 0 0,0-1 0 0 0,1 0 0 0 0,-1 1 0 0 0,0-1 0 0 0,0 0 0 0 0,1 0 0 0 0,-1 0 0 0 0,0 1 0 0 0,1-1 0 0 0,-1 0 0 0 0,16 3 659 0 0,17-6-53 0 0,-1-5-293 0 0,34-14-1 0 0,-47 15-472 0 0,1 0 0 0 0,0 1-1 0 0,0 1 1 0 0,0 1 0 0 0,0 0-1 0 0,22 0 1 0 0,-24 5-1916 0 0,-2 0-4571 0 0,1 2-2352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5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343 1 21191 0 0,'-15'2'535'0'0,"1"0"1"0"0,-23 0-1 0 0,21-1-400 0 0,1 1-1 0 0,-1 1 1 0 0,0 0 0 0 0,1 1 0 0 0,-21 9 0 0 0,10-5 428 0 0,17-5-153 0 0,0 1 1 0 0,0 0-1 0 0,1 0 1 0 0,0 0-1 0 0,-15 12 0 0 0,21-14-282 0 0,-1 0 0 0 0,0 0-1 0 0,0 0 1 0 0,1 1-1 0 0,0-1 1 0 0,-1 1-1 0 0,1 0 1 0 0,0 0 0 0 0,0 0-1 0 0,0 0 1 0 0,1 0-1 0 0,-1 0 1 0 0,1 0-1 0 0,0 1 1 0 0,0-1-1 0 0,0 0 1 0 0,0 1 0 0 0,0 5-1 0 0,1-8-116 0 0,0 0 1 0 0,0 1-1 0 0,1-1 0 0 0,-1 1 1 0 0,0-1-1 0 0,1 0 0 0 0,-1 0 0 0 0,1 1 1 0 0,0-1-1 0 0,-1 0 0 0 0,1 0 1 0 0,0 0-1 0 0,0 1 0 0 0,0-1 0 0 0,0 0 1 0 0,0 0-1 0 0,0 0 0 0 0,0-1 1 0 0,0 1-1 0 0,0 0 0 0 0,0 0 1 0 0,0-1-1 0 0,1 1 0 0 0,-1 0 0 0 0,0-1 1 0 0,1 1-1 0 0,-1-1 0 0 0,0 0 1 0 0,1 1-1 0 0,1-1 0 0 0,5 2 44 0 0,1-1-1 0 0,0 0 0 0 0,13-1 1 0 0,-21 0-55 0 0,14 0 45 0 0,0-1-1 0 0,0-1 1 0 0,-1-1 0 0 0,1 0-1 0 0,15-5 1 0 0,-3-2 141 0 0,42-21 0 0 0,-67 30-126 0 0,0 0 1 0 0,1 0-1 0 0,-1 0 0 0 0,1 0 1 0 0,-1 0-1 0 0,1 1 0 0 0,-1-1 1 0 0,1 1-1 0 0,-1-1 0 0 0,1 1 0 0 0,-1 0 1 0 0,5 0-1 0 0,-6 1-35 0 0,0-1 0 0 0,0 0 1 0 0,0 1-1 0 0,0-1 0 0 0,0 1 0 0 0,0 0 0 0 0,0-1 1 0 0,0 1-1 0 0,0 0 0 0 0,0 0 0 0 0,0-1 0 0 0,0 1 0 0 0,0 0 1 0 0,0 0-1 0 0,-1 0 0 0 0,1 0 0 0 0,0 0 0 0 0,-1 0 1 0 0,1 0-1 0 0,-1 0 0 0 0,1 1 0 0 0,-1-1 0 0 0,1 0 0 0 0,-1 0 1 0 0,0 0-1 0 0,1 3 0 0 0,-1 0-25 0 0,0-1 0 0 0,0 1 0 0 0,0 0 0 0 0,0 0 0 0 0,0 0 0 0 0,-1 0 0 0 0,0 0 0 0 0,0-1 0 0 0,0 1 0 0 0,0 0 0 0 0,-1-1 0 0 0,-3 8 0 0 0,-3 4 0 0 0,-16 21 0 0 0,19-30 0 0 0,-18 28 18 0 0,-116 146 397 0 0,124-163-295 0 0,-3 4-284 0 0,-2 0-1 0 0,0-1 1 0 0,-2-1-1 0 0,-27 19 1 0 0,49-38 104 0 0,0 0 1 0 0,-1 1-1 0 0,1-1 1 0 0,0 0-1 0 0,-1 0 1 0 0,1 1-1 0 0,-1-1 1 0 0,1 0-1 0 0,-1 0 1 0 0,1 1-1 0 0,-1-1 1 0 0,1 0-1 0 0,-1 0 1 0 0,1 0-1 0 0,-1 0 1 0 0,1 0-1 0 0,-1 0 1 0 0,1 0-1 0 0,-1 0 1 0 0,1 0-1 0 0,-1 0 1 0 0,1 0-1 0 0,-1 0 1 0 0,1 0-1 0 0,-1 0 1 0 0,0-1 0 0 0,1 1-41 0 0,-1-1 1 0 0,1 1-1 0 0,0-1 1 0 0,0 1 0 0 0,-1-1-1 0 0,1 0 1 0 0,0 1-1 0 0,0-1 1 0 0,0 1 0 0 0,0-1-1 0 0,0 0 1 0 0,0 1-1 0 0,-1-1 1 0 0,2 1 0 0 0,-1-1-1 0 0,0 0 1 0 0,0 1-1 0 0,0-2 1 0 0,1-3-566 0 0,0 1 1 0 0,0-1-1 0 0,1 0 0 0 0,3-7 0 0 0,8-13-1519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5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1 216 19351 0 0,'3'-12'792'0'0,"0"0"-1"0"0,1 0 0 0 0,0 1 0 0 0,10-17 1967 0 0,-6 41-1033 0 0,-7-8-1539 0 0,0-1-1 0 0,0 0 0 0 0,0 0 1 0 0,0 1-1 0 0,-1-1 0 0 0,0 1 1 0 0,0-1-1 0 0,0 0 1 0 0,-1 6-1 0 0,-8 41 666 0 0,6-39-892 0 0,-1 9 247 0 0,0 0 0 0 0,1 1-1 0 0,2 0 1 0 0,0 0 0 0 0,1-1-1 0 0,5 35 1 0 0,-4-52-144 0 0,0-1-1 0 0,0 1 1 0 0,0-1 0 0 0,0 0 0 0 0,0 0-1 0 0,1 1 1 0 0,-1-1 0 0 0,1 0-1 0 0,2 3 1 0 0,-3-6-61 0 0,-1 1 1 0 0,1 0 0 0 0,0 0-1 0 0,-1 0 1 0 0,1-1-1 0 0,0 1 1 0 0,0 0-1 0 0,0-1 1 0 0,-1 1-1 0 0,1-1 1 0 0,0 1-1 0 0,0-1 1 0 0,0 1-1 0 0,0-1 1 0 0,0 0-1 0 0,0 0 1 0 0,0 1-1 0 0,0-1 1 0 0,0 0-1 0 0,0 0 1 0 0,0 0-1 0 0,0 0 1 0 0,0 0-1 0 0,0 0 1 0 0,0 0-1 0 0,0 0 1 0 0,0-1-1 0 0,0 1 1 0 0,0 0-1 0 0,0 0 1 0 0,0-1-1 0 0,0 1 1 0 0,1-1-1 0 0,6-4 49 0 0,-1 0 0 0 0,-1-1-1 0 0,1 1 1 0 0,-1-1 0 0 0,10-12-1 0 0,-11 11-9 0 0,1 2 0 0 0,-1-1-1 0 0,1 0 1 0 0,0 1-1 0 0,0 0 1 0 0,0 1-1 0 0,8-5 1 0 0,-13 9-37 0 0,0-1 0 0 0,0 1 0 0 0,0-1-1 0 0,0 1 1 0 0,0-1 0 0 0,0 1 0 0 0,0 0 0 0 0,0 0 0 0 0,1-1 0 0 0,-1 1 0 0 0,0 0 0 0 0,0 0 0 0 0,0 0 0 0 0,0 0 0 0 0,0 0 0 0 0,0 1 0 0 0,1-1 0 0 0,-1 0 0 0 0,0 0 0 0 0,0 1 0 0 0,0-1 0 0 0,0 1 0 0 0,0-1 0 0 0,0 1-1 0 0,0-1 1 0 0,0 1 0 0 0,0 0 0 0 0,0-1 0 0 0,0 1 0 0 0,-1 0 0 0 0,1 0 0 0 0,0 0 0 0 0,0-1 0 0 0,-1 1 0 0 0,1 0 0 0 0,0 0 0 0 0,-1 0 0 0 0,1 0 0 0 0,-1 0 0 0 0,0 0 0 0 0,1 1 0 0 0,-1 0 0 0 0,3 5 8 0 0,-1 1 1 0 0,-1 0 0 0 0,1 0 0 0 0,0 12-1 0 0,-2-18-11 0 0,1 38-489 0 0,4 32-502 0 0,-3-64-1045 0 0,-1-1-1 0 0,1 1 1 0 0,0-1-1 0 0,4 8 1 0 0,-1-4-6985 0 0</inkml:trace>
  <inkml:trace contextRef="#ctx0" brushRef="#br0" timeOffset="1">620 1 24879 0 0,'0'0'564'0'0,"0"7"764"0"0,1 65-424 0 0,-2 63 988 0 0,-4 22-796 0 0,-1 19-48 0 0,1-91-3089 0 0,4-2-4650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5:46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24879 0 0,'0'0'2255'0'0,"7"0"-1814"0"0,13 2 27 0 0,0-2 0 0 0,1 0 0 0 0,-1-1-1 0 0,35-7 1 0 0,-26 3-1848 0 0,42-1 0 0 0,-49 6-5307 0 0,-3 0-2124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8:36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36 7832 0 0,'-10'-35'1769'0'0,"5"58"1429"0"0,1-2-2689 0 0,-17 356 1255 0 0,17-232-1452 0 0,-16 432 879 0 0,17-292-566 0 0,3-204-1557 0 0,0-68 248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8:37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12 541 13824 0 0,'-1'-1'58'0'0,"0"0"1"0"0,0 0 0 0 0,0 1-1 0 0,0-1 1 0 0,1 0 0 0 0,-1 0 0 0 0,0 0-1 0 0,1 0 1 0 0,-1 0 0 0 0,1 0-1 0 0,-1 0 1 0 0,1 0 0 0 0,-1 0 0 0 0,1-1-1 0 0,0 1 1 0 0,-1 0 0 0 0,1 0-1 0 0,0 0 1 0 0,0 0 0 0 0,0 0 0 0 0,0-1-1 0 0,0 1 1 0 0,0 0 0 0 0,0 0-1 0 0,0 0 1 0 0,1 0 0 0 0,-1-1 0 0 0,0 1-1 0 0,1 0 1 0 0,-1 0 0 0 0,2-1-1 0 0,1-4 93 0 0,0 1 0 0 0,1 0 0 0 0,0-1-1 0 0,9-7 1 0 0,3-5-16 0 0,-11 12-133 0 0,1 0 0 0 0,-1 0-1 0 0,1 0 1 0 0,0 1-1 0 0,0 0 1 0 0,1 0-1 0 0,9-5 1 0 0,55-24 72 0 0,-50 24-43 0 0,23-8-2 0 0,1 2 0 0 0,1 1 1 0 0,74-13-1 0 0,145-7-1 0 0,-165 24-35 0 0,103-2 7 0 0,-84 8 0 0 0,107-8-29 0 0,144-10-6 0 0,469-32 609 0 0,-446 51-30 0 0,-107 3-534 0 0,64 0 59 0 0,-4 0-74 0 0,70-4 5 0 0,133 10 104 0 0,-283 1-280 0 0,-258-6 177 0 0,262 1 62 0 0,-78-3-64 0 0,122-4 369 0 0,6-18 41 0 0,-159 11-322 0 0,196-19 111 0 0,-195 17-168 0 0,244-18 98 0 0,-337 31 175 0 0,94 7-1 0 0,-150-4-84 0 0,1 0 1 0 0,-1 1-1 0 0,0 1 0 0 0,24 8 0 0 0,-33-9-167 0 0,0 0 0 0 0,0-1 0 0 0,-1 2 0 0 0,1-1 0 0 0,-1 0 0 0 0,1 1 0 0 0,-1-1 0 0 0,0 1 0 0 0,0 0 1 0 0,0 0-1 0 0,0 0 0 0 0,-1 1 0 0 0,1-1 0 0 0,-1 1 0 0 0,0-1 0 0 0,0 1 0 0 0,0 0 0 0 0,-1 0 0 0 0,3 8 0 0 0,-1 3 24 0 0,0 1 0 0 0,-1-1 0 0 0,0 1 0 0 0,-2 30 1 0 0,-11 65 20 0 0,6-77-48 0 0,-40 499 196 0 0,62-40-157 0 0,-7-411 6 0 0,37 148-1 0 0,-33-191 205 0 0,-2-7-1426 0 0,-7-10-4289 0 0,-3-6-1743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8:38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0 313 4144 0 0,'9'-12'521'0'0,"2"-3"1258"0"0,-9 14-1744 0 0,-1 0 1 0 0,0-1-1 0 0,1 1 1 0 0,-1-1-1 0 0,0 1 1 0 0,0-1-1 0 0,0 0 1 0 0,0 1-1 0 0,0-1 1 0 0,0 0-1 0 0,0 0 1 0 0,0 0-1 0 0,-1 0 1 0 0,1 1-1 0 0,0-4 1 0 0,-1 4 13 0 0,0 0-1 0 0,0 0 1 0 0,0 0 0 0 0,1 0 0 0 0,-1 0 0 0 0,0 0-1 0 0,1 0 1 0 0,-1 0 0 0 0,1 0 0 0 0,-1 0 0 0 0,1 0-1 0 0,0 0 1 0 0,-1 1 0 0 0,1-1 0 0 0,0 0 0 0 0,0 0-1 0 0,0 1 1 0 0,-1-1 0 0 0,1 0 0 0 0,0 1 0 0 0,0-1-1 0 0,0 1 1 0 0,2-2 0 0 0,-1 1 340 0 0,0 0-1 0 0,1 0 1 0 0,-1 1 0 0 0,1-1 0 0 0,-1 0-1 0 0,1 1 1 0 0,3-1 0 0 0,0 2 174 0 0,0 0 0 0 0,0 0 0 0 0,0 1 0 0 0,0 0 0 0 0,-1 0 1 0 0,1 0-1 0 0,5 4 0 0 0,11 3 542 0 0,16 4-759 0 0,1-2-1 0 0,1-2 0 0 0,-1-1 1 0 0,64 3-1 0 0,130-7 798 0 0,-67-3-826 0 0,-33 2-271 0 0,199 12 119 0 0,-72 1 17 0 0,-87-8 96 0 0,470 29 824 0 0,-271-18-190 0 0,-94-7-768 0 0,-5-1-63 0 0,-83-4-34 0 0,48-2 66 0 0,-66-3-23 0 0,9 0-11 0 0,53 2-30 0 0,42-1 104 0 0,-88-2-77 0 0,-65 0-76 0 0,191 8 0 0 0,-22-7 110 0 0,-156-4-76 0 0,131-12 56 0 0,-94 1-44 0 0,116-10 18 0 0,-113 11-29 0 0,118-6 68 0 0,59-4 633 0 0,-221 11-314 0 0,37-4 36 0 0,76-4-212 0 0,-236 18-245 0 0,187-4 102 0 0,-1 15-7 0 0,-141-2-17 0 0,50 4 130 0 0,-101-11-198 0 0,1-1 0 0 0,0 0-1 0 0,0 0 1 0 0,-1 0 0 0 0,1-1-1 0 0,0 1 1 0 0,0-1 0 0 0,-1 0-1 0 0,1 0 1 0 0,-1 0 0 0 0,1-1-1 0 0,-1 1 1 0 0,1-1 0 0 0,3-2-1 0 0,-5 3-86 0 0,-10-12-9026 0 0,6 11 9004 0 0,0 0 1 0 0,0 1 0 0 0,-1-1-1 0 0,1 1 1 0 0,0 0-1 0 0,-1 0 1 0 0,1 0-1 0 0,-1 0 1 0 0,0 0-1 0 0,1 0 1 0 0,-1 1 0 0 0,-3-1 794 0 0,-11-7 1135 0 0,11 6-1526 0 0,1 0 1 0 0,0-1-1 0 0,0 0 1 0 0,0 0-1 0 0,0-1 1 0 0,1 1-1 0 0,-8-8 1 0 0,5 5 157 0 0,-23-31 1526 0 0,27 32-1881 0 0,-1 0-1 0 0,1-1 1 0 0,1 1-1 0 0,-1-1 1 0 0,1 1-1 0 0,0-1 1 0 0,0 0 0 0 0,0 0-1 0 0,-1-7 1 0 0,1-12-433 0 0,1 1 1 0 0,4-46 0 0 0,3 45-3889 0 0,-4 19 165 0 0,1-2-2673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9:41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81 3680 0 0,'2'-15'360'0'0,"-2"14"-178"0"0,-1 1 0 0 0,1-1 0 0 0,0 0 0 0 0,0 1 0 0 0,-1-1 0 0 0,1 0 1 0 0,0 1-1 0 0,-1-1 0 0 0,1 0 0 0 0,0 1 0 0 0,-1-1 0 0 0,1 1 0 0 0,-1-1 0 0 0,1 1 0 0 0,-1-1 0 0 0,0 0 1 0 0,0 1 402 0 0,0 0 1 0 0,1 0-1 0 0,-1 0 1 0 0,0-1-1 0 0,0 1 1 0 0,0 0 0 0 0,0 0-1 0 0,1 1 1 0 0,-1-1-1 0 0,0 0 1 0 0,0 0-1 0 0,0 0 1 0 0,1 0 0 0 0,-1 1-1 0 0,0-1 1 0 0,-1 1-1 0 0,-12 2 3916 0 0,15 16-1255 0 0,-1-19-3211 0 0,2 3 154 0 0,0 0 0 0 0,1 0 0 0 0,-1 0 0 0 0,1-1 0 0 0,0 0-1 0 0,-1 1 1 0 0,1-1 0 0 0,0 0 0 0 0,0 0 0 0 0,1-1 0 0 0,-1 1-1 0 0,5 1 1 0 0,0-1-107 0 0,1-1-1 0 0,-1 0 0 0 0,1 0 1 0 0,-1-1-1 0 0,0-1 1 0 0,17-2-1 0 0,-10 2-19 0 0,283-13 615 0 0,-190 7-544 0 0,-27 1-34 0 0,41-6 334 0 0,-63 6-391 0 0,61-1-42 0 0,21-4 124 0 0,99 10 108 0 0,31-2 364 0 0,-88-11-351 0 0,146-5-14 0 0,-67 17-19 0 0,-121-1-122 0 0,73 1 108 0 0,69 3-126 0 0,-144-2 37 0 0,551-1 894 0 0,-445 12-787 0 0,-178 0-151 0 0,-27-3-34 0 0,-34-7-31 0 0,-5 0-54 0 0,0 0 1 0 0,-1 0-1 0 0,1 0 0 0 0,0 0 0 0 0,0 0 1 0 0,0 0-1 0 0,0 0 0 0 0,-1 0 1 0 0,1-1-1 0 0,0 1 0 0 0,0 0 0 0 0,-1 0 1 0 0,1-1-1 0 0,0 1 0 0 0,1-1 0 0 0,4-1-955 0 0,-1 1-1867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39:51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45 2304 0 0,'0'0'1465'0'0,"-2"-22"3140"0"0,9 6 4798 0 0,2 13-3775 0 0,0 3-7578 0 0,-3-1 1951 0 0,4 1 59 0 0,0 0 1 0 0,0 1 0 0 0,0 0 0 0 0,12 2-1 0 0,-6 3 78 0 0,-1-1 0 0 0,1-1 0 0 0,0 0 0 0 0,17 1 0 0 0,-25-4-38 0 0,10 1 258 0 0,0 0-1 0 0,21 6 1 0 0,-4-5 59 0 0,-27-1-322 0 0,1-1 0 0 0,-1 0-1 0 0,1-1 1 0 0,0 1 0 0 0,-1-2-1 0 0,12-1 1 0 0,16 0-62 0 0,17-1 143 0 0,-4-1 328 0 0,-29 6-418 0 0,-7 0-245 0 0,-1-1 0 0 0,26-1-1 0 0,-27-1 160 0 0,-1 1 0 0 0,16 2 0 0 0,2-1 0 0 0,100-4 299 0 0,-109 3-229 0 0,6 1-25 0 0,0-2 0 0 0,37-6 0 0 0,-53 6-45 0 0,0 1 1 0 0,15 0-1 0 0,-5 1 53 0 0,60 2 37 0 0,-58-3 37 0 0,9 0 313 0 0,48-5 1 0 0,-73 5-387 0 0,0 0-1 0 0,0 0 1 0 0,1 0 0 0 0,-1 0-1 0 0,6 2 1 0 0,15 1 72 0 0,100-3 818 0 0,-88-8-1173 0 0,-37 8 667 0 0,0 0-232 0 0,3 0-101 0 0,-3 0-28 0 0,0 0 31 0 0,-1 0-85 0 0,1 0 0 0 0,-1 0-1 0 0,1 0 1 0 0,-1 0 0 0 0,0 0 0 0 0,1 0-1 0 0,-1 0 1 0 0,0 0 0 0 0,1 0-1 0 0,-1 0 1 0 0,0-1 0 0 0,1 1-1 0 0,-1 0 1 0 0,0 0 0 0 0,0 0 0 0 0,1 0-1 0 0,-1-1 1 0 0,0 1 0 0 0,1 0-1 0 0,-1 0 1 0 0,0 0 0 0 0,0-1 0 0 0,1 1-1 0 0,-1 0 1 0 0,0 0 0 0 0,0-1-1 0 0,0 1 1 0 0,1 0 0 0 0,-1-1 0 0 0,0 1-1 0 0,0 0 1 0 0,0-1 0 0 0,0 1-1 0 0,0-1 1 0 0,1 0-343 0 0,2-11-1337 0 0,-1 5 244 0 0,-1 1-313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0:01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1 174 1840 0 0,'3'-15'3721'0'0,"-2"13"-2699"0"0,1-1-1 0 0,0 1 1 0 0,-1-1-1 0 0,1 1 1 0 0,0 0-1 0 0,0 0 1 0 0,4-3-1 0 0,21-12 3293 0 0,-12 10-2229 0 0,27-9 0 0 0,159-42 3825 0 0,-171 49-5482 0 0,79-21-64 0 0,-102 30-338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0:02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 12896 0 0,'-2'1'180'0'0,"0"0"0"0"0,0 0 1 0 0,0 0-1 0 0,0 1 0 0 0,0-1 0 0 0,0 1 1 0 0,0-1-1 0 0,1 1 0 0 0,-1 0 1 0 0,1 0-1 0 0,-1 0 0 0 0,1 0 0 0 0,0 0 1 0 0,-1 0-1 0 0,1 0 0 0 0,0 0 1 0 0,1 0-1 0 0,-1 1 0 0 0,0-1 1 0 0,0 4-1 0 0,-2 7 1596 0 0,1-1 0 0 0,-1 21-1 0 0,2-22-1486 0 0,-2 338 4013 0 0,6-172-4015 0 0,-39 791 705 0 0,-51-364-336 0 0,33-267 544 0 0,38-190-537 0 0,14-117-479 0 0,2 0 0 0 0,7 56 0 0 0,-5-71-132 0 0,1 1 1 0 0,1-1 0 0 0,0 0-1 0 0,1 0 1 0 0,1-1-1 0 0,0 1 1 0 0,11 16 0 0 0,-14-26-12 0 0,1 0 1 0 0,-1 1 0 0 0,1-2-1 0 0,0 1 1 0 0,1 0 0 0 0,-1-1-1 0 0,1 0 1 0 0,0 0 0 0 0,0 0-1 0 0,0-1 1 0 0,1 1 0 0 0,-1-1-1 0 0,1 0 1 0 0,0-1 0 0 0,0 0-1 0 0,0 0 1 0 0,0 0 0 0 0,0 0-1 0 0,0-1 1 0 0,11 1 0 0 0,210-4 479 0 0,-152-1-521 0 0,-35 3 0 0 0,62-10 0 0 0,32-8-4417 0 0,-110 16 3698 0 0,6-2-1089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28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8288 0 0,'0'0'633'0'0,"-1"0"-441"0"0,-3 0-99 0 0,2 0 533 0 0,0 1-211 0 0,0 0 0 0 0,-1 0 0 0 0,1 1 0 0 0,-1-1 0 0 0,1 1 0 0 0,0-1 0 0 0,0 1 0 0 0,-2 2 0 0 0,2-2-54 0 0,0 0-133 0 0,0 0 0 0 0,0 0 1 0 0,0 0-1 0 0,0 0 0 0 0,0 0 1 0 0,1 1-1 0 0,-3 3 0 0 0,4-5 442 0 0,2 11 287 0 0,-1-10-880 0 0,0-1 0 0 0,0 0 0 0 0,0 1 1 0 0,0-1-1 0 0,0 0 0 0 0,0 0 0 0 0,1 0 1 0 0,-1 0-1 0 0,0 0 0 0 0,1 0 0 0 0,-1 0 1 0 0,1-1-1 0 0,-1 1 0 0 0,1 0 0 0 0,-1-1 0 0 0,1 1 1 0 0,-1-1-1 0 0,1 0 0 0 0,-1 1 0 0 0,3-1 1 0 0,34 3 903 0 0,-35-3-878 0 0,12-1 458 0 0,28-5-1 0 0,6 0-337 0 0,30-1 173 0 0,47 0 672 0 0,-77 6-795 0 0,116 4 78 0 0,-136-3-224 0 0,37-3-1 0 0,8-2 969 0 0,22 8-345 0 0,54-2 403 0 0,-25 0-511 0 0,-43 2-547 0 0,133 5 82 0 0,21-13-143 0 0,51-7 1651 0 0,-5 20-1114 0 0,-224-3-150 0 0,-11-1-33 0 0,0-2 0 0 0,66-5 0 0 0,-6-16-168 0 0,-97 18-169 0 0,29-8 39 0 0,-38 9-378 0 0,13-13-3670 0 0,-10 8 2499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2:23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28 3680 0 0,'0'0'284'0'0,"-18"1"2553"0"0,-2-1 2315 0 0,5-3 6041 0 0,21 1-7663 0 0,-1 1-4980 0 0,8 2 1488 0 0,1 1 1 0 0,25 6-1 0 0,-33-6-36 0 0,19 2 129 0 0,0-1 0 0 0,0 0 0 0 0,40-3 0 0 0,30 2 153 0 0,-23 2-81 0 0,111-9 0 0 0,-29-1 3 0 0,7-1-166 0 0,-7-1-20 0 0,-129 9-8 0 0,34 6 0 0 0,0 0 18 0 0,190 13 18 0 0,-113-7 141 0 0,78 17 190 0 0,-140-16-210 0 0,148 7 0 0 0,50-30 92 0 0,-1 0-154 0 0,-132 8-89 0 0,123 2 28 0 0,9-4-12 0 0,-165 1-15 0 0,240-12 382 0 0,-30 0 313 0 0,90 4 406 0 0,39-21 112 0 0,-182 1-821 0 0,-174 22-329 0 0,35-1-170 0 0,-85 13-2212 0 0,-30-4 1067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3:34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5 115 2760 0 0,'-5'-8'10720'0'0,"6"6"-10550"0"0,-1 1 0 0 0,1-1 0 0 0,0 1-1 0 0,0-1 1 0 0,0 1 0 0 0,-1-1 0 0 0,2 1 0 0 0,-1 0 0 0 0,0 0 0 0 0,0 0 0 0 0,0-1 0 0 0,0 1 0 0 0,3-1 0 0 0,21-13 1209 0 0,-18 12-915 0 0,16-10 255 0 0,2 1 0 0 0,49-16 0 0 0,-59 24-496 0 0,1 0-1 0 0,-1 1 1 0 0,1 1-1 0 0,0 1 1 0 0,-1 0-1 0 0,25 2 1 0 0,21 6 907 0 0,76 18 0 0 0,30 10 343 0 0,-123-28-841 0 0,83 2 0 0 0,-62-9-387 0 0,77-1 207 0 0,51-11 400 0 0,105-3 247 0 0,-240 14-921 0 0,213 7 333 0 0,-23-1-173 0 0,-13 0 44 0 0,-71-3-123 0 0,26-1-57 0 0,-119 1 220 0 0,83-7 0 0 0,-119 1-86 0 0,74-6-134 0 0,-88 10-209 0 0,0 0 0 0 0,-1 1 1 0 0,25 4-1 0 0,-37-5 7 0 0,9 1 0 0 0,-14 1-141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4:40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55 3224 0 0,'-23'12'5504'0'0,"24"-11"-5251"0"0,-1 0 0 0 0,0 0 0 0 0,0 0 0 0 0,1-1 0 0 0,-1 1 0 0 0,0 0 0 0 0,0 0 0 0 0,0 0 0 0 0,0 0 0 0 0,0 0 0 0 0,0-1 0 0 0,0 1 0 0 0,0 1 0 0 0,8 3 2183 0 0,-7-4-2174 0 0,0 0 1 0 0,0 0 0 0 0,1 0-1 0 0,-1 0 1 0 0,0-1 0 0 0,0 1 0 0 0,0-1-1 0 0,1 1 1 0 0,-1-1 0 0 0,0 1-1 0 0,0-1 1 0 0,1 0 0 0 0,1 1-1 0 0,15 0 780 0 0,0-1 0 0 0,20-2 0 0 0,8-1-133 0 0,27-2 101 0 0,-19 0-535 0 0,59-3 785 0 0,56-2-734 0 0,-78 9-37 0 0,190 9 524 0 0,-159 3-493 0 0,187-9 0 0 0,-173-10-20 0 0,68-11 240 0 0,-111 14-333 0 0,-28 2-142 0 0,-36 1-114 0 0,193-23 1206 0 0,-199 22-1321 0 0,-13 1-131 0 0,0 1 0 0 0,0-1 0 0 0,13-5 0 0 0,-16 4 75 0 0,3 1-2278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4:43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21 3224 0 0,'0'0'143'0'0,"0"0"-3"0"0,-4-2 170 0 0,-2-2 3307 0 0,-10-6 3470 0 0,6 6-5992 0 0,10 4-911 0 0,0 1 0 0 0,0-1 1 0 0,0 1-1 0 0,0-1 0 0 0,0 0 1 0 0,0 1-1 0 0,0-1 1 0 0,0 1-1 0 0,0-1 0 0 0,0 0 1 0 0,0 1-1 0 0,1-1 0 0 0,-1 1 1 0 0,0-1-1 0 0,0 0 1 0 0,0 1-1 0 0,0-1 0 0 0,1 1 1 0 0,-1-1-1 0 0,0 0 1 0 0,0 1-1 0 0,1-1 0 0 0,-1 0 1 0 0,0 1-1 0 0,1-1 0 0 0,12 16 198 0 0,-5-12-179 0 0,-1 1-1 0 0,1-1 0 0 0,0-1 0 0 0,0 1 1 0 0,0-2-1 0 0,15 5 0 0 0,51 8 622 0 0,103-1 530 0 0,-70-18-563 0 0,-40 0-488 0 0,145 3 109 0 0,-110 1-354 0 0,297 27 678 0 0,-275-23-572 0 0,-28-3 18 0 0,185-5 184 0 0,-143-2-204 0 0,29 1 230 0 0,15-2 372 0 0,-170 6-712 0 0,56-5 345 0 0,18-2-181 0 0,-73 8-131 0 0,0 0 0 0 0,0 1 0 0 0,0 0-1 0 0,17 4 1 0 0,-11 0-371 0 0,-5-1 166 0 0,1 0 1 0 0,-1-2-1 0 0,1 1 1 0 0,16-1-1 0 0,-13-1-472 0 0,1-2 0 0 0,-1 0 0 0 0,0-1 0 0 0,0-1 0 0 0,0 0-1 0 0,22-8 1 0 0,-12 5-1172 0 0,-5 2-2306 0 0,-12 2-2975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4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56 132 2760 0 0,'-14'5'248'0'0,"-7"1"2255"0"0,19-6-1529 0 0,0 1-1 0 0,0-1 1 0 0,0 0 0 0 0,0 0-1 0 0,0 0 1 0 0,0 0 0 0 0,0 0 0 0 0,-3-1 2243 0 0,14-10-2093 0 0,-8 9-996 0 0,0 1 1 0 0,1-1-1 0 0,0 1 0 0 0,-1-1 1 0 0,1 1-1 0 0,0-1 0 0 0,0 1 0 0 0,0 0 1 0 0,0 0-1 0 0,0 0 0 0 0,0 0 1 0 0,0 0-1 0 0,0 1 0 0 0,0-1 0 0 0,0 0 1 0 0,0 1-1 0 0,0 0 0 0 0,3-1 0 0 0,42-2 1064 0 0,252-4 1616 0 0,-244 5-2737 0 0,193-14 609 0 0,68-5 530 0 0,-173 15-715 0 0,52 3 41 0 0,61-5 217 0 0,-30 5 119 0 0,-61 4-249 0 0,23 1 167 0 0,-64 7-157 0 0,-104-8-496 0 0,214 13 1204 0 0,-230-14-1339 0 0,0 0 44 0 0,-1 0 0 0 0,1 0 0 0 0,0 0 0 0 0,-1-1 1 0 0,1 1-1 0 0,6-3 0 0 0,-9 2-54 0 0,0 1 0 0 0,0-1 0 0 0,0 1 0 0 0,0-1-1 0 0,0 0 1 0 0,-1 1 0 0 0,1-1 0 0 0,0 0 0 0 0,0 0 0 0 0,-1 0 0 0 0,1 0 0 0 0,0 0-1 0 0,-1 0 1 0 0,1 1 0 0 0,-1-1 0 0 0,1-1 0 0 0,-1 1 0 0 0,1 0 0 0 0,-1 0 0 0 0,0 0 0 0 0,0 0-1 0 0,0 0 1 0 0,1 0 0 0 0,-1 0 0 0 0,0 0 0 0 0,0 0 0 0 0,-1-2 0 0 0,4-25-2213 0 0,1 17-6671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5:49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4144 0 0,'-11'5'408'0'0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5:51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89 4144 0 0,'-2'-3'125'0'0,"-13"-26"1001"0"0,10 8 5592 0 0,4-8-469 0 0,0 22-4736 0 0,0 21-1165 0 0,0 3-312 0 0,-1 0 1 0 0,-1 0-1 0 0,-1 0 0 0 0,-7 21 0 0 0,1-1-17 0 0,-29 76-19 0 0,31-91 0 0 0,-11 39 1 0 0,14-43 15 0 0,0 0 0 0 0,-1-1 0 0 0,-11 23-1 0 0,3-11 15 0 0,9-19 149 0 0,1 0-1 0 0,-2-1 1 0 0,-10 17-1 0 0,15-26-124 0 0,1 1 0 0 0,-1 0 0 0 0,1-1-1 0 0,-1 1 1 0 0,0 0 0 0 0,1-1 0 0 0,-1 1-1 0 0,0-1 1 0 0,1 1 0 0 0,-1-1 0 0 0,0 1-1 0 0,0-1 1 0 0,0 1 0 0 0,1-1 0 0 0,-1 0-1 0 0,0 0 1 0 0,0 1 0 0 0,0-1 0 0 0,0 0-1 0 0,0 0 1 0 0,1 0 0 0 0,-1 0 0 0 0,0 0-1 0 0,0 0 1 0 0,-1 0 0 0 0,0-1 33 0 0,0 0 0 0 0,1 1-1 0 0,-1-1 1 0 0,1 0 0 0 0,-1 0 0 0 0,1 0 0 0 0,-1 0 0 0 0,1 0-1 0 0,0 0 1 0 0,-1-1 0 0 0,1 1 0 0 0,-1-2 0 0 0,-3-3 102 0 0,1 0 0 0 0,0-1 1 0 0,1 0-1 0 0,-1 1 1 0 0,-2-9-1 0 0,3 4 47 0 0,0 0 0 0 0,1 0 1 0 0,0 1-1 0 0,1-1 0 0 0,0-15 0 0 0,2 27-227 0 0,-1 0 0 0 0,1 0 0 0 0,0 0 0 0 0,0 0 0 0 0,0-1 0 0 0,-1 1-1 0 0,1 0 1 0 0,0 0 0 0 0,0-1 0 0 0,0 1 0 0 0,1 0 0 0 0,6 5-81 0 0,-2 0 100 0 0,1 1 1 0 0,1-1-1 0 0,-1-1 0 0 0,1 1 1 0 0,0-1-1 0 0,0-1 0 0 0,1 1 1 0 0,-1-2-1 0 0,1 1 0 0 0,0-1 1 0 0,0 0-1 0 0,0-1 0 0 0,1 0 1 0 0,-1 0-1 0 0,1-1 0 0 0,-1 0 1 0 0,0-1-1 0 0,1 0 0 0 0,-1-1 1 0 0,1 0-1 0 0,-1 0 0 0 0,0-1 1 0 0,1 0-1 0 0,-1 0 0 0 0,0-1 1 0 0,15-8-1 0 0,80-55 501 0 0,-60 36-908 0 0,-19 13-1661 0 0,1 0-7021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6:30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66 9384 0 0,'-18'-5'416'0'0,"13"2"88"0"0,-2 1-408 0 0,-1-3-96 0 0,3 3 0 0 0,0-4 0 0 0,-2 4 600 0 0,2-3 96 0 0,2 0 736 0 0,3 0-1088 0 0,3-1-80 0 0,-3 2-8 0 0,2-1-8 0 0,5 2-184 0 0,-4 1-64 0 0,2-3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6:32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39 4608 0 0,'-12'7'15831'0'0,"13"-7"-15625"0"0,-1 0 1 0 0,0 0-1 0 0,15 5 2860 0 0,-4-2-3432 0 0,84 12 2906 0 0,160 4 0 0 0,-251-19-2500 0 0,45 1 436 0 0,0-2 0 0 0,64-11 0 0 0,93-28 462 0 0,-172 33-802 0 0,34-13 0 0 0,-63 18-109 0 0,0 0 0 0 0,0 1 0 0 0,0 0 0 0 0,6-1 0 0 0,-10 2-54 0 0,0 0 0 0 0,0-1 1 0 0,0 1-1 0 0,0 0 1 0 0,0 0-1 0 0,0 0 0 0 0,0 0 1 0 0,0 1-1 0 0,0-1 1 0 0,0 0-1 0 0,-1 0 0 0 0,1 1 1 0 0,0-1-1 0 0,0 0 0 0 0,0 1 1 0 0,0-1-1 0 0,0 1 1 0 0,-1-1-1 0 0,1 1 0 0 0,0-1 1 0 0,0 1-1 0 0,-1-1 1 0 0,1 1-1 0 0,0 0 0 0 0,-1 0 1 0 0,1-1-1 0 0,-1 1 1 0 0,1 0-1 0 0,-1 0 0 0 0,1 0 1 0 0,-1 0-1 0 0,5 19-3662 0 0,-7-8-6190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6:33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74 161 6912 0 0,'-5'-1'440'0'0,"-1"0"0"0"0,0 0 0 0 0,1-1 1 0 0,-1 0-1 0 0,1 0 0 0 0,0 0 0 0 0,-10-6 0 0 0,10 6 1220 0 0,4 1-1272 0 0,0 1 1 0 0,0-1-1 0 0,0 0 1 0 0,0 0-1 0 0,0 0 0 0 0,0 0 1 0 0,0 0-1 0 0,0-1 1 0 0,0 1-1 0 0,0 0 1 0 0,1 0-1 0 0,-1-1 0 0 0,0 1 1 0 0,1 0-1 0 0,-1-2 1 0 0,0 2-248 0 0,1 0 1 0 0,0 0 0 0 0,0 1-1 0 0,0-1 1 0 0,-1 0 0 0 0,1 0-1 0 0,0 0 1 0 0,0 0 0 0 0,0 0-1 0 0,0 1 1 0 0,0-1-1 0 0,1 0 1 0 0,-1 0 0 0 0,0 0-1 0 0,0 0 1 0 0,0 1 0 0 0,1-1-1 0 0,-1 0 1 0 0,0 0 0 0 0,1 1-1 0 0,-1-1 1 0 0,1 0 0 0 0,-1 0-1 0 0,1 1 1 0 0,-1-1 0 0 0,1 0-1 0 0,0 0 1 0 0,6-3 320 0 0,-1 1 0 0 0,1-1 0 0 0,0 1 1 0 0,0 0-1 0 0,0 1 0 0 0,0 0 0 0 0,1 0 0 0 0,-1 1 0 0 0,8-1 0 0 0,71-2 339 0 0,-78 4-723 0 0,184 5 811 0 0,105-3 87 0 0,101-41 409 0 0,-347 33-1369 0 0,90 1-1 0 0,-100 8-816 0 0,-40-3 313 0 0,-6-15-5393 0 0,1 2 3971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2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2 383 12640 0 0,'-1'-8'2229'0'0,"6"8"2478"0"0,7 0-3925 0 0,89-12 1947 0 0,87-21-414 0 0,-51 11-2071 0 0,-55 7 874 0 0,108-22-279 0 0,-141 25-886 0 0,85-33 1 0 0,-129 43 106 0 0,0 0 0 0 0,0-1 0 0 0,8-5 1 0 0,-12 7-35 0 0,0 0 0 0 0,1 0 1 0 0,-1 0-1 0 0,0 0 1 0 0,0 0-1 0 0,0 0 1 0 0,0 0-1 0 0,0 0 0 0 0,-1-1 1 0 0,1 1-1 0 0,0 0 1 0 0,-1-1-1 0 0,1 1 1 0 0,0 0-1 0 0,-1-1 0 0 0,0 1 1 0 0,1-1-1 0 0,-1 1 1 0 0,0-2-1 0 0,0 2-9 0 0,0-1 0 0 0,0 1 0 0 0,-1 0 0 0 0,1 0 0 0 0,0 0 0 0 0,-1 0 0 0 0,1 0 0 0 0,-1 0 0 0 0,1 0 0 0 0,-1 0 0 0 0,0 1 0 0 0,1-1 0 0 0,-1 0 0 0 0,0 0 0 0 0,-1-1 0 0 0,-17-12 151 0 0,10 6-133 0 0,1 3-18 0 0,0 1 1 0 0,0-1-1 0 0,-1 1 1 0 0,1 0-1 0 0,-1 1 1 0 0,-10-3-1 0 0,-10-4-22 0 0,-56-17 5 0 0,68 23 0 0 0,13 2 0 0 0,15-8 23 0 0,-5 6 83 0 0,0 1 1 0 0,1-1-1 0 0,0 2 1 0 0,-1-1-1 0 0,1 1 1 0 0,10-3-1 0 0,3 1-171 0 0,22-2-1 0 0,-29 5-76 0 0,0 1-1 0 0,0 0 1 0 0,22 3-1 0 0,-30-3 143 0 0,-1 1 1 0 0,1 0-1 0 0,-1 0 0 0 0,1 0 1 0 0,-1 1-1 0 0,0 0 0 0 0,1-1 1 0 0,-1 2-1 0 0,0-1 0 0 0,0 0 1 0 0,-1 1-1 0 0,1 0 0 0 0,0-1 1 0 0,3 5-1 0 0,-6-5 9 0 0,1 0 0 0 0,-1 0-1 0 0,0 0 1 0 0,0 0 0 0 0,0 0 0 0 0,0 1-1 0 0,0-1 1 0 0,0 0 0 0 0,-1 0 0 0 0,1 1-1 0 0,-1-1 1 0 0,0 0 0 0 0,1 1 0 0 0,-1-1-1 0 0,0 1 1 0 0,0-1 0 0 0,-1 0 0 0 0,1 1-1 0 0,0-1 1 0 0,-2 4 0 0 0,-1 4 37 0 0,-1-1-1 0 0,0 0 1 0 0,-8 15 0 0 0,0-2 51 0 0,-9 22 3 0 0,-50 74 0 0 0,33-67-477 0 0,12-19-3466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6:40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48 3224 0 0,'-23'7'379'0'0,"15"-8"-56"0"0,2 0-24 0 0,1 1 448 0 0,-1-1-1 0 0,1 0 1 0 0,-1 0 0 0 0,-5-3-1 0 0,10 4-294 0 0,-16 0 1546 0 0,-1-3 6491 0 0,17 3-8376 0 0,1 0 0 0 0,0 0 1 0 0,-1 0-1 0 0,1 0 1 0 0,0 0-1 0 0,-1-1 0 0 0,1 1 1 0 0,0 0-1 0 0,0 0 0 0 0,-1 0 1 0 0,1 0-1 0 0,0-1 0 0 0,0 1 1 0 0,-1 0-1 0 0,1 0 1 0 0,0-1-1 0 0,0 1 0 0 0,0 0 1 0 0,-1 0-1 0 0,1-1 0 0 0,0 1 1 0 0,0 0-1 0 0,0-1 0 0 0,0 1 1 0 0,0 0-1 0 0,-1-1 0 0 0,1 1 1 0 0,0 0-1 0 0,0 0 1 0 0,0-1-1 0 0,0 1 0 0 0,0 0 1 0 0,0-1-1 0 0,0 1 0 0 0,0 0 1 0 0,0-1-1 0 0,1 1 0 0 0,-1 0 1 0 0,0-1-1 0 0,0 1 1 0 0,0 0-1 0 0,0-1 0 0 0,0 1 1 0 0,1-1-1 0 0,3-5 1302 0 0,-4 4-1307 0 0,1 0 1 0 0,0 1-1 0 0,0-1 0 0 0,0 1 1 0 0,0 0-1 0 0,1-1 1 0 0,-1 1-1 0 0,2-2 1 0 0,1 1-59 0 0,-1 1 0 0 0,1 0 1 0 0,0-1-1 0 0,0 1 1 0 0,0 1-1 0 0,0-1 1 0 0,0 0-1 0 0,0 1 1 0 0,0 0-1 0 0,0 0 1 0 0,0 0-1 0 0,0 0 1 0 0,7 2-1 0 0,42 10 196 0 0,56 4-1 0 0,-64-12-70 0 0,1-1 0 0 0,59-5 0 0 0,110 8 333 0 0,-14 1-309 0 0,-61-3 46 0 0,-94-1-101 0 0,88 11 47 0 0,13 0-193 0 0,18-1 67 0 0,45 1 1 0 0,62-8 258 0 0,1 0 0 0 0,-154-4-257 0 0,52 0 63 0 0,157 4 101 0 0,-47-2-292 0 0,-159-5 286 0 0,27-3-104 0 0,116 5 159 0 0,-12 3 300 0 0,-151-5-305 0 0,-100 1-886 0 0,2 0 1445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6:43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40 1840 0 0,'-6'-2'160'0'0,"-14"-9"22"0"0,14 8 50 0 0,1 0 0 0 0,-1 0 1 0 0,1 0-1 0 0,-8-1 1 0 0,3 1 227 0 0,1 1 0 0 0,-1 0 0 0 0,1 1 0 0 0,-1-1 0 0 0,0 2 1 0 0,1 0-1 0 0,-1 0 0 0 0,0 1 0 0 0,-16 3 0 0 0,19-3 830 0 0,0 1 1 0 0,0 1-1 0 0,0-1 1 0 0,0 1-1 0 0,-12 8 721 0 0,19-11-1929 0 0,0 0 1 0 0,0 0 0 0 0,0 0 0 0 0,0 0-1 0 0,0 0 1 0 0,1 0 0 0 0,-1 0 0 0 0,0 1-1 0 0,0-1 1 0 0,0 0 0 0 0,0 0 0 0 0,0 0 0 0 0,0 0-1 0 0,0 0 1 0 0,0 0 0 0 0,0 1 0 0 0,0-1-1 0 0,0 0 1 0 0,0 0 0 0 0,0 0 0 0 0,0 0 0 0 0,0 0-1 0 0,-1 2 1077 0 0,1-2-1076 0 0,-1 0 0 0 0,1 0-1 0 0,0 0 1 0 0,0 0 0 0 0,0 0 0 0 0,0 0 0 0 0,0 0-1 0 0,0 0 1 0 0,0 0 0 0 0,-1 0 0 0 0,1 0-1 0 0,0 0 1 0 0,0 0 0 0 0,11 7 1519 0 0,3-4-1114 0 0,0 1-1 0 0,0-2 1 0 0,0 0-1 0 0,0-1 1 0 0,26 0-1 0 0,-6-1-252 0 0,456 6 2105 0 0,-381-6-2196 0 0,257 8 1595 0 0,-199-4-1112 0 0,84-4 616 0 0,-159 0-1056 0 0,204-9 477 0 0,-263 8-557 0 0,40 2-250 0 0,-20 1 132 0 0,-47-2-320 0 0,6 0-115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6:48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74 2760 0 0,'-4'0'310'0'0,"0"-1"1"0"0,0 1-1 0 0,0-1 1 0 0,0 0-1 0 0,-13-5 5572 0 0,17 6-5683 0 0,0-1 0 0 0,0 1 0 0 0,0 0-1 0 0,0 0 1 0 0,0-1 0 0 0,0 1 0 0 0,0 0 0 0 0,0 0 0 0 0,0-1 0 0 0,0 1-110 0 0,0-1-1 0 0,0 1 1 0 0,0 0-1 0 0,0 0 0 0 0,0-1 1 0 0,0 1-1 0 0,0 0 1 0 0,0-1-1 0 0,0 1 0 0 0,0 0 1 0 0,1-1-1 0 0,-1 1 1 0 0,0 0-1 0 0,0 0 1 0 0,0-1-1 0 0,0 1 0 0 0,1 0 1 0 0,-1 0-1 0 0,0-1 1 0 0,0 1-1 0 0,1 0 0 0 0,-1-1 1 0 0,3 0 79 0 0,0 0 0 0 0,-1 0 0 0 0,1 0-1 0 0,0 0 1 0 0,0 0 0 0 0,0 1 0 0 0,0-1 0 0 0,0 1 0 0 0,4 0 0 0 0,32 1 928 0 0,-27 0-805 0 0,60 5 1100 0 0,54 1 290 0 0,552-16 2213 0 0,-415 4-2801 0 0,-223 4-982 0 0,285-14 1121 0 0,-181 2-787 0 0,33-4 319 0 0,-138 16-342 0 0,7 0-3177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6:50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45 2760 0 0,'0'0'3633'0'0,"-5"-7"-866"0"0,5 6-2709 0 0,0 1 1 0 0,1-1 0 0 0,-1 0-1 0 0,0 0 1 0 0,0 1 0 0 0,1-1-1 0 0,-1 0 1 0 0,0 1 0 0 0,1-1 0 0 0,-1 0-1 0 0,0 1 1 0 0,1-1 0 0 0,-1 1-1 0 0,1-1 1 0 0,-1 1 0 0 0,1-1-1 0 0,-1 1 1 0 0,1-1 0 0 0,0 1-1 0 0,-1-1 1 0 0,1 1 0 0 0,-1-1-1 0 0,1 1 1 0 0,0 0 0 0 0,0 0-1 0 0,-1-1 1 0 0,1 1 0 0 0,0 0-1 0 0,0 0 1 0 0,27-4 1055 0 0,-20 4-795 0 0,35-3 935 0 0,48 4 1 0 0,-25 0-237 0 0,308-10 2154 0 0,-95 1-2217 0 0,568 13 4 0 0,-666-1-779 0 0,143 6 221 0 0,609 22 1214 0 0,-694-32-1318 0 0,33 0-1722 0 0,-229 1 582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7:54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97 1840 0 0,'-14'-29'2785'0'0,"-1"-2"1540"0"0,2 16-3059 0 0,6 9-1238 0 0,6 5-1 0 0,-1-1 1 0 0,1 1-1 0 0,-1 0 1 0 0,1 0-1 0 0,-1-1 1 0 0,1 1-1 0 0,-1 0 1 0 0,0 0-1 0 0,1 1 1 0 0,-1-1-1 0 0,0 0 1 0 0,0 1-1 0 0,0-1 1 0 0,0 1-1 0 0,1-1 1 0 0,-1 1-1 0 0,0 0 1 0 0,0 0-1 0 0,0 0 1 0 0,0 0-1 0 0,-3 0 1 0 0,0 1 571 0 0,5-1-490 0 0,-1 0 1 0 0,1 0-1 0 0,-1 0 1 0 0,1 0-1 0 0,-1 0 1 0 0,1 0 0 0 0,-1 0-1 0 0,1 0 1 0 0,-1 1-1 0 0,1-1 1 0 0,-1 0 0 0 0,1 0-1 0 0,0 0 1 0 0,-1 1-1 0 0,1-1 1 0 0,-1 0 0 0 0,1 1-1 0 0,0-1 1 0 0,-1 0-1 0 0,1 1 1 0 0,0-1 0 0 0,-1 0-1 0 0,1 1 1 0 0,0-1-1 0 0,-1 2 822 0 0,1-2-861 0 0,0 1 1 0 0,0-1-1 0 0,0 1 0 0 0,0-1 0 0 0,0 1 0 0 0,0-1 1 0 0,0 0-1 0 0,0 1 0 0 0,0-1 0 0 0,0 1 0 0 0,-1-1 1 0 0,1 1-1 0 0,0-1 0 0 0,0 0 0 0 0,0 1 0 0 0,0-1 1 0 0,-1 1-1 0 0,1-1 0 0 0,0 0 0 0 0,-1 1 0 0 0,-2 7 1385 0 0,4-7-1329 0 0,-1 0 0 0 0,1 1-1 0 0,-1-1 1 0 0,1 0-1 0 0,0 1 1 0 0,0-1-1 0 0,-1 0 1 0 0,1 0-1 0 0,0 0 1 0 0,0 0 0 0 0,0 0-1 0 0,0 0 1 0 0,1 0-1 0 0,-1 0 1 0 0,0 0-1 0 0,0 0 1 0 0,0-1 0 0 0,1 1-1 0 0,-1 0 1 0 0,1-1-1 0 0,-1 1 1 0 0,2 0-1 0 0,3 0 35 0 0,-1-1 0 0 0,0 1-1 0 0,0-1 1 0 0,1 0 0 0 0,8-1-1 0 0,5 0 81 0 0,133-6 562 0 0,33 4-2 0 0,-106 1-476 0 0,54 2 10 0 0,120 9 514 0 0,35 4 158 0 0,79-3 1052 0 0,-299-10-1919 0 0,-21-1 14 0 0,-24 0-18 0 0,0 1-1 0 0,0 0 1 0 0,22 5-1 0 0,-17 7-59 0 0,-27-12-70 0 0,-1 0 0 0 0,1 1 0 0 0,0-1 0 0 0,0 1 1 0 0,0-1-1 0 0,-1 1 0 0 0,1-1 0 0 0,0 1 0 0 0,-1-1 1 0 0,1 1-1 0 0,0 0 0 0 0,-1-1 0 0 0,1 1 0 0 0,-1 0 0 0 0,1 0 1 0 0,-1-1-1 0 0,1 1 0 0 0,-1 1 0 0 0,2 1 14 0 0,-1-2-95 0 0,-1 0 1 0 0,1 0-1 0 0,-1 0 0 0 0,1-1 1 0 0,-1 1-1 0 0,1 0 0 0 0,-1 0 1 0 0,1 0-1 0 0,-1 0 0 0 0,0 0 1 0 0,0 0-1 0 0,1 0 0 0 0,-1 0 1 0 0,0 0-1 0 0,0 0 0 0 0,0 0 1 0 0,0 1-1 0 0,0 8-895 0 0,3-2-272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7:59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96 2760 0 0,'0'0'1915'0'0,"9"-11"3430"0"0,-8 11-5220 0 0,-1 0 1 0 0,1-1-1 0 0,-1 1 1 0 0,0 0 0 0 0,1 0-1 0 0,-1 0 1 0 0,1-1-1 0 0,-1 1 1 0 0,1 0-1 0 0,-1-1 1 0 0,0 1 0 0 0,1 0-1 0 0,-1-1 1 0 0,0 1-1 0 0,1 0 1 0 0,-1-1-1 0 0,0 1 1 0 0,0-1 0 0 0,1 1-1 0 0,-1-1 1 0 0,0 1-1 0 0,0-1 1 0 0,0 1 0 0 0,1-1-1 0 0,-1 1 1 0 0,0 0-1 0 0,0-1 1 0 0,0 1-1 0 0,0-1 1 0 0,0 1 0 0 0,0-1-1 0 0,0 1 1 0 0,0-1-1 0 0,0 1 1 0 0,0-1-1 0 0,0 1 1 0 0,-1-2 0 0 0,1 2 418 0 0,-12-1 296 0 0,3 6-78 0 0,6-4-481 0 0,0 0 0 0 0,1 0 0 0 0,-1 1 0 0 0,0-1 0 0 0,1 1 0 0 0,0 0 0 0 0,-5 4 0 0 0,7-6-169 0 0,0 0 1 0 0,-1 0-1 0 0,1 0 0 0 0,0 0 0 0 0,0 1 1 0 0,-1-1-1 0 0,1 0 0 0 0,0 0 1 0 0,0 0-1 0 0,0 1 0 0 0,-1-1 0 0 0,1 0 1 0 0,0 0-1 0 0,0 1 0 0 0,0-1 1 0 0,0 0-1 0 0,0 0 0 0 0,-1 1 0 0 0,1-1 1 0 0,0 0-1 0 0,0 1 0 0 0,0-1 0 0 0,0 0 1 0 0,0 0-1 0 0,0 1 0 0 0,0-1 1 0 0,0 0-1 0 0,0 1 0 0 0,0-1 0 0 0,0 0 1 0 0,0 0-1 0 0,0 1 0 0 0,0-1 1 0 0,1 0-1 0 0,-1 1 0 0 0,13 5 1898 0 0,-11-5-2321 0 0,13 4 582 0 0,1-1 0 0 0,0-1 0 0 0,29 3-1 0 0,-4-1-1 0 0,198 19 959 0 0,-182-23-839 0 0,63-9 1 0 0,24-1-158 0 0,213-6 33 0 0,-72-15-6 0 0,-46 17 450 0 0,-177 10-449 0 0,-35 2-6 0 0,50 2 0 0 0,-42 1-123 0 0,42-2-1 0 0,-25-1-34 0 0,-50 1-87 0 0,1-1 0 0 0,-1 1-1 0 0,1-1 1 0 0,-1 1-1 0 0,0-1 1 0 0,1 0 0 0 0,-1 0-1 0 0,0 0 1 0 0,1 0-1 0 0,3-2 1 0 0,-6 2-7 0 0,1 0 0 0 0,-1 1-1 0 0,0-1 1 0 0,1 0 0 0 0,-1 0 0 0 0,0 1 0 0 0,0-1-1 0 0,1 0 1 0 0,-1 0 0 0 0,0 1 0 0 0,0-1 0 0 0,0 0-1 0 0,0 0 1 0 0,0 0 0 0 0,0 1 0 0 0,0-1-1 0 0,0 0 1 0 0,0 0 0 0 0,-1 0 0 0 0,1 1 0 0 0,0-1-1 0 0,0 0 1 0 0,-1 1 0 0 0,1-1 0 0 0,-1-1 0 0 0,0 0-9 0 0,-1-1-280 0 0,1-1 0 0 0,-2 0 0 0 0,1 1-1 0 0,0 0 1 0 0,-1-1 0 0 0,1 1 0 0 0,-6-5 0 0 0,7 7 69 0 0,-7-8-1079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00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90 2760 0 0,'-16'-2'18191'0'0,"30"0"-17304"0"0,-11 1-788 0 0,1 1 0 0 0,-1 0 0 0 0,0 0 0 0 0,1 0 0 0 0,-1 0-1 0 0,0 1 1 0 0,1-1 0 0 0,-1 1 0 0 0,4 1 0 0 0,10 2 325 0 0,84 3 740 0 0,136-5 437 0 0,1-19-573 0 0,-159 10-881 0 0,226-24 605 0 0,-178 26-396 0 0,-29 3 56 0 0,-85 1-336 0 0,9 1 95 0 0,1-2 0 0 0,-1-1 0 0 0,33-8 0 0 0,-35 7-20 0 0,-17 4-124 0 0,0 0 0 0 0,0 0 0 0 0,0-1 1 0 0,-1 1-1 0 0,1-1 0 0 0,0 0 0 0 0,-1 0 0 0 0,1 0 0 0 0,-1 0 1 0 0,1 0-1 0 0,-1-1 0 0 0,5-2 0 0 0,-7 3 37 0 0,0-1-36 0 0,0 2 8 0 0,-11-2-639 0 0,9 2 208 0 0,-7 0-348 0 0,3 2-3241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04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62 7280 0 0,'-1'1'332'0'0,"-13"4"19"0"0,1-1 1 0 0,-1-1-1 0 0,0 0 1 0 0,1-1-1 0 0,-18 0 1 0 0,6 1 617 0 0,13-3-417 0 0,1 0 0 0 0,-1 0-1 0 0,-21-5 1 0 0,15 1 848 0 0,-22-7 1 0 0,25 6 98 0 0,1 1-1 0 0,-21-4 1 0 0,12 3 2426 0 0,33 5-3281 0 0,47 2 172 0 0,19 0-220 0 0,22-5-104 0 0,163-11 356 0 0,282-16-324 0 0,-6 48-140 0 0,-334 2 48 0 0,-187-18-387 0 0,-12-1-44 0 0,-1 0 0 0 0,0 0 0 0 0,1-1 0 0 0,-1 1 0 0 0,1-1 0 0 0,-1 0 0 0 0,1 0 0 0 0,-1 0 0 0 0,7-2 0 0 0,-6 0-1357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19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292 196 11832 0 0,'-1'-9'260'0'0,"-1"1"1"0"0,-1-1-1 0 0,0 0 1 0 0,-4-9-1 0 0,3 9 468 0 0,1-1 0 0 0,-4-15 0 0 0,6 17 32 0 0,-1-1-1 0 0,0 1 0 0 0,0 0 0 0 0,-1 0 1 0 0,0 0-1 0 0,-1 0 0 0 0,1 0 1 0 0,-1 1-1 0 0,-8-11 0 0 0,12 17-704 0 0,-1 1 0 0 0,1-1 0 0 0,0 1 0 0 0,-1-1 0 0 0,1 1-1 0 0,-1-1 1 0 0,1 1 0 0 0,-1-1 0 0 0,1 1 0 0 0,-1-1 0 0 0,1 1 0 0 0,-1 0-1 0 0,1-1 1 0 0,-1 1 0 0 0,0 0 0 0 0,1-1 0 0 0,-1 1 0 0 0,1 0 0 0 0,-1 0-1 0 0,0 0 1 0 0,1-1 0 0 0,-1 1 0 0 0,0 0 0 0 0,1 0 0 0 0,-1 0 0 0 0,0 0-1 0 0,1 0 1 0 0,-1 0 0 0 0,0 1 0 0 0,1-1 0 0 0,-1 0 0 0 0,0 0-1 0 0,1 0 1 0 0,-1 1 0 0 0,0-1 0 0 0,1 0 0 0 0,-1 0 0 0 0,1 1 0 0 0,-1-1-1 0 0,1 1 1 0 0,-1-1 0 0 0,1 0 0 0 0,-1 1 0 0 0,1-1 0 0 0,-1 1 0 0 0,1-1-1 0 0,-1 1 1 0 0,1 0 0 0 0,0-1 0 0 0,-1 1 0 0 0,1-1 0 0 0,0 1 0 0 0,0 0-1 0 0,-1 0 1 0 0,-1 6 26 0 0,-1-1-1 0 0,1 0 1 0 0,0 1 0 0 0,-1 6-1 0 0,-7 63 60 0 0,-3 133 0 0 0,12-161-128 0 0,0 179 313 0 0,1-124-186 0 0,3-18 517 0 0,-15-102-423 0 0,-71-174 1217 0 0,50 110-1237 0 0,27 65-159 0 0,4 11-24 0 0,0 0 1 0 0,0 1-1 0 0,0-1 1 0 0,-1 0-1 0 0,1 0 0 0 0,-6-5 1 0 0,8 10-31 0 0,0-1 1 0 0,0 1-1 0 0,0 0 1 0 0,0 0-1 0 0,0 0 1 0 0,0 0-1 0 0,0 0 1 0 0,0 0-1 0 0,0 0 1 0 0,-1 0-1 0 0,1 0 1 0 0,0 0-1 0 0,0 0 1 0 0,0 0-1 0 0,0-1 1 0 0,0 1-1 0 0,0 0 1 0 0,0 0-1 0 0,0 0 1 0 0,0 0-1 0 0,-1 0 1 0 0,1 0-1 0 0,0 0 0 0 0,0 0 1 0 0,0 0-1 0 0,0 0 1 0 0,0 0-1 0 0,0 0 1 0 0,0 0-1 0 0,0 0 1 0 0,-1 0-1 0 0,1 0 1 0 0,0 0-1 0 0,0 0 1 0 0,0 0-1 0 0,0 0 1 0 0,0 0-1 0 0,0 1 1 0 0,0-1-1 0 0,0 0 1 0 0,-1 0-1 0 0,1 0 1 0 0,0 0-1 0 0,0 0 1 0 0,0 0-1 0 0,0 0 1 0 0,0 0-1 0 0,0 0 1 0 0,0 0-1 0 0,0 0 1 0 0,0 0-1 0 0,0 1 1 0 0,0-1-1 0 0,0 0 1 0 0,0 0-1 0 0,-3 10 39 0 0,2 13 12 0 0,4-4-60 0 0,0 0 0 0 0,1 0 0 0 0,10 26 0 0 0,24 54-27 0 0,-32-86 35 0 0,0-1-1 0 0,10 15 1 0 0,-13-22 4 0 0,1 0-1 0 0,-1-1 1 0 0,1 1-1 0 0,0-1 1 0 0,0 0-1 0 0,0 0 1 0 0,10 6-1 0 0,-13-9 11 0 0,0 0-1 0 0,0-1 1 0 0,0 1 0 0 0,0-1 0 0 0,0 0-1 0 0,1 1 1 0 0,-1-1 0 0 0,0 0-1 0 0,0 1 1 0 0,0-1 0 0 0,1 0-1 0 0,-1 0 1 0 0,0 0 0 0 0,0 0 0 0 0,0 0-1 0 0,1-1 1 0 0,-1 1 0 0 0,0 0-1 0 0,0 0 1 0 0,2-1 0 0 0,-1-1 15 0 0,1 1 0 0 0,-1 0 0 0 0,0-1 0 0 0,0 1 0 0 0,0-1 0 0 0,0 0 0 0 0,0 0 0 0 0,0 0 0 0 0,1-2 0 0 0,4-6 85 0 0,-1 0 1 0 0,-1 0-1 0 0,7-16 1 0 0,-11 24-102 0 0,27-69 242 0 0,-13 32-240 0 0,34-64 0 0 0,-36 80-735 0 0,-9 14 33 0 0,0 1 0 0 0,1-1 0 0 0,0 1 1 0 0,1 1-1 0 0,8-10 0 0 0,-3 8-1511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23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 0 0,'2'1'5269'0'0,"10"4"-3526"0"0,-1-1-775 0 0,0 0 1 0 0,1 0-1 0 0,-1-1 1 0 0,1-1-1 0 0,0 0 1 0 0,13 0-1 0 0,77-1 1794 0 0,-50-3-1628 0 0,310 5 1660 0 0,-208-8-1953 0 0,67 2 26 0 0,-78 6-247 0 0,77 6 157 0 0,-22 18-433 0 0,-4-11-54 0 0,-64-18-79 0 0,49-10 399 0 0,233-1 684 0 0,-298 21-707 0 0,-42-2-22 0 0,134-5-1 0 0,-186-3-493 0 0,249-24 926 0 0,-9 11-2412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3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0 355 3680 0 0,'0'0'13879'0'0,"6"-12"-12153"0"0,0 3-922 0 0,-1 0 0 0 0,9-21 0 0 0,0-2 160 0 0,6-10 500 0 0,19-59 1 0 0,-28 66-575 0 0,6-17 45 0 0,-16 50-855 0 0,-1 2 11 0 0,0 1-84 0 0,1 1 0 0 0,0 0 0 0 0,-1-1 0 0 0,1 1-1 0 0,-1 0 1 0 0,1 0 0 0 0,-1 0 0 0 0,0-1 0 0 0,0 4 0 0 0,-1 59-7 0 0,3 71 0 0 0,-2-130-2 0 0,1 1 0 0 0,0 0 0 0 0,0-1 0 0 0,1 1 0 0 0,2 5-1 0 0,-4-9 6 0 0,1-1-1 0 0,0 1 0 0 0,0 0 0 0 0,0-1 0 0 0,0 1 0 0 0,0-1 0 0 0,0 0 1 0 0,0 1-1 0 0,2 0 0 0 0,-3-1 4 0 0,1-1 0 0 0,0 1 0 0 0,-1-1 0 0 0,1 0 0 0 0,0 1-1 0 0,-1-1 1 0 0,1 0 0 0 0,0 0 0 0 0,-1 1 0 0 0,1-1 0 0 0,0 0 0 0 0,-1 0 0 0 0,1 0 0 0 0,0 0 0 0 0,-1 0 0 0 0,1 0 0 0 0,0 0 0 0 0,0 0 0 0 0,-1 0 0 0 0,1 0 0 0 0,0 0 0 0 0,1-1-1 0 0,0-1 75 0 0,0 0-1 0 0,0 0 1 0 0,0 0-1 0 0,0-1 1 0 0,0 1-1 0 0,0-1 1 0 0,0 1-1 0 0,-1-1 1 0 0,1 1-1 0 0,-1-1 1 0 0,1-3-1 0 0,1 0 151 0 0,14-30 615 0 0,-3-1 0 0 0,20-74 0 0 0,-29 88-1060 0 0,-4 16-49 0 0,0 0-1 0 0,1 0 1 0 0,0 0-1 0 0,4-8 1 0 0,-5 14 46 0 0,0-1 0 0 0,0 1 0 0 0,0 0 0 0 0,0 0 0 0 0,0-1 0 0 0,0 1 0 0 0,1 0 0 0 0,-1 0 0 0 0,0 0-1 0 0,1 1 1 0 0,-1-1 0 0 0,1 0 0 0 0,-1 0 0 0 0,1 1 0 0 0,-1-1 0 0 0,1 1 0 0 0,-1-1 0 0 0,4 1 0 0 0,6-3-1518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25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46 4608 0 0,'0'0'353'0'0,"-4"1"-211"0"0,-7 3 47 0 0,-2 1 1623 0 0,-7 0 7763 0 0,28-13-8375 0 0,2 1-612 0 0,0 1 0 0 0,0 0 0 0 0,1 1 0 0 0,-1 0 0 0 0,2 0 0 0 0,-1 1 0 0 0,0 1 0 0 0,1 0 0 0 0,-1 0 0 0 0,1 1 0 0 0,21-1 0 0 0,-11 3-210 0 0,-9-1-102 0 0,0 1 1 0 0,23 3 0 0 0,2 2-119 0 0,-1-3 0 0 0,58-2 0 0 0,-31-2-8 0 0,100 1 243 0 0,104 1 578 0 0,161 16-31 0 0,-278-5-605 0 0,107 4 378 0 0,-115-9-259 0 0,4 0-5 0 0,260 8 73 0 0,-237-8 5 0 0,-77-3-302 0 0,62-3 110 0 0,76-31-199 0 0,-220 29-136 0 0,4-1 0 0 0,1 1 0 0 0,17 0 0 0 0,-1-1 0 0 0,-27 2 0 0 0,1-1 0 0 0,-1 0-19 0 0,-4 1-77 0 0,-1-10-2820 0 0,-1 6 1522 0 0,-1 0-13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28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68 130 2760 0 0,'-6'0'45'0'0,"4"1"-20"0"0,0-1 0 0 0,0 0 1 0 0,0 0-1 0 0,0-1 0 0 0,0 1 0 0 0,0 0 0 0 0,0-1 1 0 0,-3-1-1 0 0,-16-5 7609 0 0,2 4 2698 0 0,68-20-6515 0 0,-37 20-3599 0 0,0 0 1 0 0,1 1-1 0 0,-1 0 0 0 0,1 1 0 0 0,-1 1 0 0 0,1 0 0 0 0,15 1 0 0 0,7 0-208 0 0,95-6 369 0 0,290-53 746 0 0,-359 49-1092 0 0,0 2 1 0 0,0 3 0 0 0,1 3-1 0 0,75 7 1 0 0,-45 1 22 0 0,95 11-59 0 0,-113-7 180 0 0,128 1 1 0 0,-16-6 277 0 0,-1 1-198 0 0,52 0-200 0 0,59 5 116 0 0,-219-10-139 0 0,87 11 0 0 0,121 20 157 0 0,-219-25 348 0 0,79-1 1 0 0,-113-9-434 0 0,-24 1-95 0 0,-3-1-30 0 0,-4 2-67 0 0,3 0-647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0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17 251 3224 0 0,'-17'-2'19035'0'0,"19"4"-18915"0"0,-1-1-1 0 0,0 1 0 0 0,0-1 0 0 0,1 1 1 0 0,-1-1-1 0 0,1 0 0 0 0,-1 0 1 0 0,1 1-1 0 0,-1-1 0 0 0,1 0 1 0 0,0 0-1 0 0,0 0 0 0 0,-1-1 0 0 0,1 1 1 0 0,0 0-1 0 0,0-1 0 0 0,0 1 1 0 0,2-1-1 0 0,39 7 409 0 0,-42-7-512 0 0,152 14 905 0 0,180-8 1 0 0,-122-12-422 0 0,49-2 237 0 0,311-42-48 0 0,-328 18-356 0 0,100-15 286 0 0,242-25 701 0 0,-290 49-869 0 0,-244 18-404 0 0,-29 2 0 0 0,1 1 1 0 0,34 2-1 0 0,-36 2-22 0 0,-1-1-1 0 0,0-1 1 0 0,38-5 0 0 0,-58 5-66 0 0,0 0-1 0 0,0 0 1 0 0,1 0 0 0 0,-1 0 0 0 0,0 0 0 0 0,0 0-1 0 0,0 0 1 0 0,1 0 0 0 0,-1 0 0 0 0,0 0 0 0 0,0 0-1 0 0,0 0 1 0 0,1 0 0 0 0,-1 0 0 0 0,0-1 0 0 0,0 1-1 0 0,0 0 1 0 0,0 0 0 0 0,0 0 0 0 0,1 0 0 0 0,-1 0 0 0 0,0-1-1 0 0,0 1 1 0 0,0 0 0 0 0,0 0 0 0 0,0 0 0 0 0,0 0-1 0 0,0-1 1 0 0,0 1 0 0 0,0 0 0 0 0,1 0 0 0 0,-1 0-1 0 0,0-1 1 0 0,0 1 0 0 0,0 0 0 0 0,0 0 0 0 0,0 0 0 0 0,0-1-1 0 0,0 1 1 0 0,0 0 0 0 0,-1 0 0 0 0,-5-11-1282 0 0,-12-6-1543 0 0,5 12 1341 0 0,-5-3-10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5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6912 0 0,'3'-16'17149'0'0,"-4"28"-16307"0"0,8 46 1198 0 0,-12 119-1221 0 0,1 53-246 0 0,5-74-252 0 0,1 34-58 0 0,1-136-210 0 0,14 78 1 0 0,-16-126-191 0 0,1 4-420 0 0,0 1 1 0 0,1 17-1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5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0 130 19807 0 0,'0'0'1796'0'0,"7"5"-1440"0"0,-4-3-205 0 0,1 0 0 0 0,0-1 0 0 0,0 0-1 0 0,0 0 1 0 0,0 0 0 0 0,0 0 0 0 0,0-1-1 0 0,0 1 1 0 0,0-1 0 0 0,0 0 0 0 0,0 0-1 0 0,5-2 1 0 0,10 0 1229 0 0,21-7 0 0 0,113-39 965 0 0,-47 12-1603 0 0,-56 22-1246 0 0,0 3 0 0 0,77-9 0 0 0,-90 17-1487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6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63 10136 0 0,'0'0'464'0'0,"-12"-2"168"0"0,7-1-520 0 0,4 3 10 0 0,1-1 0 0 0,-1 1 0 0 0,0-1 0 0 0,1 1 0 0 0,-1-1 0 0 0,1 0 0 0 0,-1 1 0 0 0,1-1 1 0 0,0 0-1 0 0,-1 1 0 0 0,1-1 0 0 0,0 0 0 0 0,-1 0 0 0 0,1 1 0 0 0,0-1 0 0 0,0 0 0 0 0,-1 0 0 0 0,1 1 0 0 0,0-1 1 0 0,0 0-1 0 0,0 0 0 0 0,0 0 0 0 0,0 1 0 0 0,0-1 0 0 0,1 0 0 0 0,-1 0 0 0 0,0 1 0 0 0,0-1 0 0 0,0 0 1 0 0,1 0-1 0 0,-1 1 0 0 0,1-2 0 0 0,1-8 1033 0 0,-2 8-758 0 0,0 0 1 0 0,0 0 0 0 0,0 0-1 0 0,0 0 1 0 0,0 0 0 0 0,1 0-1 0 0,-1 1 1 0 0,1-1 0 0 0,0 0-1 0 0,1-3 1422 0 0,-2 11-1112 0 0,1 2-553 0 0,0-1 1 0 0,-1 0 0 0 0,0 0-1 0 0,-1 0 1 0 0,1 1-1 0 0,-3 6 1 0 0,0 10 28 0 0,-29 446 137 0 0,27-365-256 0 0,-1 35 88 0 0,5-102-54 0 0,2 41 138 0 0,0-70-184 0 0,0 1 1 0 0,0-1 0 0 0,1 0 0 0 0,0 0-1 0 0,1 0 1 0 0,4 9 0 0 0,-7-17-46 0 0,1 1-1 0 0,-1-1 1 0 0,1 0 0 0 0,0 0-1 0 0,-1 0 1 0 0,1 0 0 0 0,0 0-1 0 0,-1 0 1 0 0,1-1 0 0 0,0 1 0 0 0,0 0-1 0 0,0 0 1 0 0,0 0 0 0 0,0-1-1 0 0,0 1 1 0 0,0 0 0 0 0,0-1 0 0 0,0 1-1 0 0,0-1 1 0 0,0 0 0 0 0,1 1-1 0 0,-1-1 1 0 0,0 0 0 0 0,0 1-1 0 0,0-1 1 0 0,0 0 0 0 0,1 0 0 0 0,-1 0-1 0 0,0 0 1 0 0,0 0 0 0 0,0-1-1 0 0,1 1 1 0 0,-1 0 0 0 0,0 0-1 0 0,2-1 1 0 0,0-1-15 0 0,1 1-1 0 0,-1-1 1 0 0,1 0 0 0 0,-1 0-1 0 0,0 0 1 0 0,0 0 0 0 0,0-1-1 0 0,0 1 1 0 0,0-1 0 0 0,2-3-1 0 0,33-39 626 0 0,53-70 602 0 0,41-76 658 0 0,-125 181-1772 0 0,29-37 348 0 0,-33 43-404 0 0,1 0 1 0 0,-1 1-1 0 0,1-1 1 0 0,0 1-1 0 0,0 0 1 0 0,0 0-1 0 0,0 0 1 0 0,10-3-1 0 0,-13 6-32 0 0,0-1-1 0 0,0 1 1 0 0,0 0-1 0 0,0 0 1 0 0,0 0-1 0 0,-1 0 1 0 0,1 0-1 0 0,0 0 1 0 0,0 0-1 0 0,0 0 1 0 0,0 0-1 0 0,0 1 1 0 0,0-1-1 0 0,0 0 1 0 0,0 1-1 0 0,0-1 1 0 0,0 1-1 0 0,0-1 1 0 0,-1 1-1 0 0,1-1 1 0 0,0 1-1 0 0,0-1 1 0 0,-1 1-1 0 0,1 0 1 0 0,0-1-1 0 0,-1 1 1 0 0,1 0-1 0 0,0 0 1 0 0,-1-1-1 0 0,1 1 1 0 0,-1 0-1 0 0,0 0 1 0 0,1 0-1 0 0,-1 0 1 0 0,1 1-1 0 0,2 5 137 0 0,-1 0 1 0 0,0 0-1 0 0,2 11 1 0 0,-4-16-137 0 0,3 17-10 0 0,-2 0 0 0 0,0 0-1 0 0,-1 1 1 0 0,-3 25 0 0 0,1-26-19 0 0,-12 93-150 0 0,7-66 51 0 0,-2 70 1 0 0,8-109-296 0 0,1 2-1146 0 0,1-8 688 0 0,2-6 149 0 0,3-5-1369 0 0,-1-6-415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6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65 304 14280 0 0,'0'0'1102'0'0,"-3"13"-372"0"0,2 5 2760 0 0,-4 27 1 0 0,-15 49-520 0 0,1-11-2093 0 0,4 24-81 0 0,14-88-1017 0 0,1 0 0 0 0,0 0 0 0 0,5 31 0 0 0,-1-37-1712 0 0</inkml:trace>
  <inkml:trace contextRef="#ctx0" brushRef="#br0" timeOffset="1">108 29 17503 0 0,'-9'-16'776'0'0,"3"12"160"0"0,3-1-744 0 0,1 2-192 0 0,-1 3 0 0 0,0 0 0 0 0,1 0 1272 0 0,-2 5 216 0 0,1 2 48 0 0,1 6 0 0 0,2-1-1904 0 0,2 4-384 0 0,-2-2-80 0 0,7 2-5488 0 0,-2-1-1103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6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 0 5528 0 0,'-17'10'313'0'0,"1"1"1"0"0,0 0-1 0 0,-18 16 0 0 0,5 4 7635 0 0,13-6 376 0 0,15-22-7843 0 0,0-1-1 0 0,0 1 1 0 0,0-1 0 0 0,1 1 0 0 0,-1-1 0 0 0,1 1 0 0 0,-1 4 0 0 0,1-5-378 0 0,1 0-1 0 0,-1 0 1 0 0,0 0-1 0 0,1-1 1 0 0,-1 1-1 0 0,1 0 1 0 0,-1 0-1 0 0,1 0 1 0 0,0-1-1 0 0,0 1 1 0 0,0 0-1 0 0,0-1 1 0 0,0 1-1 0 0,0-1 1 0 0,1 1-1 0 0,-1-1 1 0 0,0 0 0 0 0,1 1-1 0 0,-1-1 1 0 0,1 0-1 0 0,-1 0 1 0 0,1 0-1 0 0,0 0 1 0 0,-1 0-1 0 0,5 1 1 0 0,1 0 112 0 0,0 0 0 0 0,0 0 1 0 0,0 0-1 0 0,12 1 0 0 0,21 5 397 0 0,-37-8-569 0 0,0 1 0 0 0,-1 0 0 0 0,1 1-1 0 0,-1-1 1 0 0,0 0 0 0 0,1 1 0 0 0,-1-1 0 0 0,0 1 0 0 0,0 0 0 0 0,0 0-1 0 0,0 0 1 0 0,3 3 0 0 0,-4-3-27 0 0,0 0-1 0 0,0 0 1 0 0,-1 0 0 0 0,1 0-1 0 0,0 0 1 0 0,-1 0 0 0 0,1 1-1 0 0,-1-1 1 0 0,0 0-1 0 0,0 0 1 0 0,0 0 0 0 0,0 1-1 0 0,0-1 1 0 0,0 0 0 0 0,0 0-1 0 0,-1 1 1 0 0,1-1 0 0 0,-1 0-1 0 0,-1 3 1 0 0,-1 4 16 0 0,-1 0 0 0 0,0 0 0 0 0,-6 8 0 0 0,-3 3 8 0 0,-1 0 0 0 0,-1-1 1 0 0,-1-1-1 0 0,-1 0 0 0 0,-33 27 0 0 0,-104 67-1697 0 0,145-107 784 0 0,-11 10-488 0 0,12-3-7428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7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13824 0 0,'-7'6'12421'0'0,"6"18"-6835"0"0,1-24-5681 0 0,0 0 0 0 0,0 1-1 0 0,0-1 1 0 0,0 0 0 0 0,0 1 0 0 0,0-1 0 0 0,0 0 0 0 0,0 1-1 0 0,0-1 1 0 0,0 0 0 0 0,0 0 0 0 0,0 1 0 0 0,0-1 0 0 0,0 0-1 0 0,0 1 1 0 0,1-1 0 0 0,-1 0 0 0 0,0 0 0 0 0,0 1-1 0 0,0-1 1 0 0,1 0 0 0 0,-1 0 0 0 0,0 0 0 0 0,0 1 0 0 0,0-1-1 0 0,1 0 1 0 0,-1 0 0 0 0,0 0 0 0 0,0 0 0 0 0,1 1-1 0 0,-1-1 1 0 0,0 0 0 0 0,1 0 0 0 0,-1 0 0 0 0,0 0 0 0 0,0 0-1 0 0,1 0 1 0 0,-1 0 0 0 0,0 0 0 0 0,1 0 0 0 0,-1 0 0 0 0,0 0-1 0 0,1 0 1 0 0,-1 0 0 0 0,0 0 0 0 0,0 0 0 0 0,1 0-1 0 0,-1 0 1 0 0,0 0 0 0 0,1 0 0 0 0,-1-1 0 0 0,0 1 0 0 0,0 0-1 0 0,1 0 1 0 0,-1 0 0 0 0,0-1 0 0 0,7-3-1192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7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77 10136 0 0,'-3'-1'87'0'0,"1"0"0"0"0,0-1 1 0 0,-1 1-1 0 0,1-1 0 0 0,0 0 1 0 0,0 0-1 0 0,0 0 0 0 0,1 0 1 0 0,-1 0-1 0 0,0 0 0 0 0,1 0 1 0 0,-1 0-1 0 0,-1-4 0 0 0,-5-14 1739 0 0,2 0 3796 0 0,3 12-869 0 0,2 13-3046 0 0,-1 20-2284 0 0,2-14 1013 0 0,-18 152-274 0 0,5-25-92 0 0,6 152-1 0 0,8-260-22 0 0,6 34 0 0 0,-6-56-45 0 0,1 0 1 0 0,0 0-1 0 0,1 0 1 0 0,-1 0 0 0 0,1 0-1 0 0,1 0 1 0 0,-1-1 0 0 0,10 14-1 0 0,-12-19 25 0 0,0-1-1 0 0,1 0 1 0 0,-1 1 0 0 0,0-1-1 0 0,1 0 1 0 0,-1 0 0 0 0,0 0-1 0 0,1 0 1 0 0,-1 0 0 0 0,1 0-1 0 0,0 0 1 0 0,-1 0-1 0 0,1-1 1 0 0,0 1 0 0 0,-1-1-1 0 0,1 1 1 0 0,0-1 0 0 0,0 0-1 0 0,-1 1 1 0 0,1-1-1 0 0,0 0 1 0 0,0 0 0 0 0,0 0-1 0 0,-1-1 1 0 0,1 1 0 0 0,0 0-1 0 0,0-1 1 0 0,-1 1-1 0 0,1-1 1 0 0,0 1 0 0 0,-1-1-1 0 0,1 0 1 0 0,0 0 0 0 0,-1 0-1 0 0,2-1 1 0 0,6-4 111 0 0,-1 0-1 0 0,0 0 1 0 0,-1-1 0 0 0,12-14-1 0 0,-18 21-136 0 0,84-110 1044 0 0,-57 72-150 0 0,59-63 0 0 0,-84 98-835 0 0,0 0 0 0 0,1 0 0 0 0,-1 0-1 0 0,1 0 1 0 0,0 1 0 0 0,0 0 0 0 0,0-1 0 0 0,0 1 0 0 0,0 1 0 0 0,1-1 0 0 0,5-1 0 0 0,-8 3-42 0 0,-1 0 0 0 0,1 0 0 0 0,-1 0 0 0 0,1 0 0 0 0,-1 0 0 0 0,1 0 0 0 0,-1 0 0 0 0,1 0 0 0 0,-1 1 0 0 0,0-1 0 0 0,1 1-1 0 0,-1-1 1 0 0,1 1 0 0 0,-1-1 0 0 0,2 2 0 0 0,-1 0-13 0 0,-1-1 0 0 0,1 1 0 0 0,-1-1 0 0 0,1 1 0 0 0,-1 0-1 0 0,0-1 1 0 0,0 1 0 0 0,1 0 0 0 0,-1 0 0 0 0,-1 0 0 0 0,1 0 0 0 0,0 0 0 0 0,0 3-1 0 0,2 6 13 0 0,-1 0-1 0 0,-1 0 0 0 0,0 0 1 0 0,0 0-1 0 0,-1 1 1 0 0,-1-1-1 0 0,-2 16 0 0 0,-2 0 52 0 0,-16 50 0 0 0,9-42-5 0 0,-18 65 66 0 0,16-50-52 0 0,9-35-340 0 0,0 1-1 0 0,2-1 0 0 0,0 1 0 0 0,-2 27 1 0 0,5-43 200 0 0,-1 1-1 0 0,1 0 1 0 0,0 0 0 0 0,0 0 0 0 0,0 0-1 0 0,0 0 1 0 0,0 0 0 0 0,0 0 0 0 0,0 0-1 0 0,1-1 1 0 0,-1 1 0 0 0,0 0 0 0 0,0 0-1 0 0,1 0 1 0 0,-1 0 0 0 0,1 0 0 0 0,-1-1-1 0 0,0 1 1 0 0,1 0 0 0 0,0 0 0 0 0,-1-1-1 0 0,1 1 1 0 0,-1 0 0 0 0,1-1 0 0 0,0 1-1 0 0,-1-1 1 0 0,1 1 0 0 0,0-1 0 0 0,0 1-1 0 0,0-1 1 0 0,-1 1 0 0 0,1-1 0 0 0,1 1-1 0 0,0-1-522 0 0,0 0-1 0 0,0-1 0 0 0,0 1 0 0 0,0 0 0 0 0,0-1 0 0 0,0 1 1 0 0,0-1-1 0 0,0 0 0 0 0,0 1 0 0 0,-1-1 0 0 0,1 0 0 0 0,0 0 0 0 0,0 0 1 0 0,2-2-1 0 0,17-14-7762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3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12 17359 0 0,'-2'-2'99'0'0,"0"1"-1"0"0,-1 0 0 0 0,1-1 0 0 0,0 1 0 0 0,-1 0 0 0 0,1 0 0 0 0,-1 1 0 0 0,0-1 0 0 0,1 0 0 0 0,-1 1 0 0 0,1 0 0 0 0,-1-1 0 0 0,0 1 0 0 0,1 0 0 0 0,-1 0 0 0 0,0 1 0 0 0,1-1 0 0 0,-1 1 0 0 0,0-1 0 0 0,-3 2 0 0 0,-1 0 76 0 0,1 0 0 0 0,0 1 0 0 0,-1 0 0 0 0,1 0-1 0 0,0 0 1 0 0,1 1 0 0 0,-7 4 0 0 0,3 0 140 0 0,0 0 0 0 0,1 0 0 0 0,0 1 0 0 0,0 0 0 0 0,1 1 0 0 0,1-1 0 0 0,-10 18 0 0 0,13-21-182 0 0,1-1-1 0 0,-1 1 1 0 0,1 0 0 0 0,1-1-1 0 0,-1 1 1 0 0,1 0 0 0 0,0 0-1 0 0,0 0 1 0 0,0 0 0 0 0,1 0-1 0 0,0 0 1 0 0,0 0 0 0 0,1 0-1 0 0,0 1 1 0 0,0-2 0 0 0,3 11-1 0 0,-4-14-100 0 0,1 0 0 0 0,0 0 0 0 0,0 0 0 0 0,0 0 0 0 0,0 0 0 0 0,1 0 0 0 0,-1 0 0 0 0,0 0 0 0 0,1-1 0 0 0,-1 1 0 0 0,1 0 0 0 0,0-1 0 0 0,0 1 0 0 0,-1-1 0 0 0,1 0 0 0 0,0 0 0 0 0,0 1 0 0 0,0-1 0 0 0,0-1 0 0 0,1 1 0 0 0,-1 0 0 0 0,0 0 0 0 0,0-1-1 0 0,0 1 1 0 0,1-1 0 0 0,-1 0 0 0 0,0 0 0 0 0,0 0 0 0 0,1 0 0 0 0,-1 0 0 0 0,0 0 0 0 0,0 0 0 0 0,4-2 0 0 0,1 1 82 0 0,-1-1 0 0 0,1 0-1 0 0,-1-1 1 0 0,1 0 0 0 0,-1 0-1 0 0,0 0 1 0 0,0-1 0 0 0,0 1-1 0 0,9-10 1 0 0,3-3 18 0 0,-2-1-1 0 0,18-22 0 0 0,-27 29-764 0 0,0 0-1 0 0,-1 0 1 0 0,7-16 0 0 0,-4 1-8567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7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1 21279 0 0,'-5'0'191'0'0,"0"0"-1"0"0,0 1 0 0 0,-1 0 1 0 0,1 0-1 0 0,0 0 1 0 0,0 1-1 0 0,0 0 0 0 0,0 0 1 0 0,0 0-1 0 0,1 0 1 0 0,-1 1-1 0 0,-6 5 0 0 0,-3 2-116 0 0,1 2-1 0 0,-17 19 1 0 0,18-19 384 0 0,2 0-163 0 0,1 0 1 0 0,0 0 0 0 0,0 1 0 0 0,1 0 0 0 0,1 0 0 0 0,0 1 0 0 0,-8 27 0 0 0,8-22 81 0 0,2 1 0 0 0,1 0 0 0 0,0 0 1 0 0,2 0-1 0 0,-1 27 0 0 0,3-40-208 0 0,0-1 0 0 0,0 0 0 0 0,1 1 0 0 0,0-1-1 0 0,0 0 1 0 0,3 9 0 0 0,-3-13-135 0 0,-1-1 1 0 0,1 0-1 0 0,0 0 0 0 0,-1 1 0 0 0,1-1 1 0 0,0 0-1 0 0,0 0 0 0 0,-1 0 1 0 0,1 0-1 0 0,0 0 0 0 0,0 0 0 0 0,0 0 1 0 0,0 0-1 0 0,1 0 0 0 0,-1-1 0 0 0,0 1 1 0 0,0 0-1 0 0,0-1 0 0 0,1 1 1 0 0,-1-1-1 0 0,0 1 0 0 0,0-1 0 0 0,1 0 1 0 0,-1 1-1 0 0,1-1 0 0 0,-1 0 1 0 0,0 0-1 0 0,1 0 0 0 0,-1 0 0 0 0,0 0 1 0 0,1 0-1 0 0,-1-1 0 0 0,0 1 0 0 0,1 0 1 0 0,1-1-1 0 0,3-2 23 0 0,0 0 0 0 0,-1 0 0 0 0,1 0 0 0 0,-1 0 0 0 0,0-1 0 0 0,9-8-1 0 0,3-1 2 0 0,-6 4-16 0 0,0-1-1 0 0,-1 0 1 0 0,0 0 0 0 0,0-1-1 0 0,-1-1 1 0 0,14-21 0 0 0,-12 14-701 0 0,-1-1 0 0 0,-1 0 0 0 0,12-37 0 0 0,-13 31-6602 0 0,1 3-2349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8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4144 0 0,'-8'3'371'0'0,"7"-2"-333"0"0,0 0-20 0 0,1-1 0 0 0,0 1 1 0 0,-1-1-1 0 0,1 0 0 0 0,0 1 0 0 0,-1-1 1 0 0,1 0-1 0 0,-1 1 0 0 0,1-1 0 0 0,-1 0 1 0 0,1 0-1 0 0,-1 1 0 0 0,1-1 0 0 0,-1 0 1 0 0,1 0-1 0 0,-1 0 0 0 0,1 0 0 0 0,-1 0 1 0 0,1 0-1 0 0,-1 0 0 0 0,0 0 0 0 0,1 0 1 0 0,-1 0-1 0 0,0 0 0 0 0,-2 1 1278 0 0,0-1-1 0 0,0 1 0 0 0,0 0 0 0 0,0 0 1 0 0,1 0-1 0 0,-1 0 0 0 0,0 0 1 0 0,0 1-1 0 0,1-1 0 0 0,-4 3 1 0 0,3-1-674 0 0,0-1-1 0 0,1 1 1 0 0,-1 0 0 0 0,1 0 0 0 0,0 0 0 0 0,0 0 0 0 0,-3 5-1 0 0,0 3-970 0 0,1 1 0 0 0,0 0 0 0 0,0 1-1 0 0,-1 12 1 0 0,-3 7 1382 0 0,2-6-1021 0 0,1 0 0 0 0,0 0 0 0 0,2 1 0 0 0,1 0 0 0 0,2 30 0 0 0,1-50 155 0 0,-1 0-1 0 0,1 0 1 0 0,0 0-1 0 0,1-1 1 0 0,-1 1-1 0 0,2 0 1 0 0,-1-1-1 0 0,4 9 0 0 0,-4-13-167 0 0,-1 1 0 0 0,1-1-1 0 0,0 1 1 0 0,0-1-1 0 0,0 1 1 0 0,0-1-1 0 0,0 0 1 0 0,0 0 0 0 0,1 0-1 0 0,-1 0 1 0 0,1 0-1 0 0,-1-1 1 0 0,1 1-1 0 0,0-1 1 0 0,-1 0-1 0 0,1 0 1 0 0,0 0 0 0 0,0 0-1 0 0,0 0 1 0 0,6 1-1 0 0,-7-2 14 0 0,0 0-1 0 0,0 0 0 0 0,0-1 0 0 0,0 1 1 0 0,0 0-1 0 0,0-1 0 0 0,0 1 0 0 0,0-1 1 0 0,0 0-1 0 0,0 0 0 0 0,0 1 1 0 0,-1-1-1 0 0,1 0 0 0 0,2-2 0 0 0,23-21 169 0 0,-14 12-166 0 0,4-2 228 0 0,-2-1 0 0 0,1 0 0 0 0,-2-1 0 0 0,0-1-1 0 0,-1 0 1 0 0,0-1 0 0 0,-2 0 0 0 0,14-28 0 0 0,-11 10 274 0 0,0-1 0 0 0,-2-1 0 0 0,9-53 0 0 0,-21 84-444 0 0,0 12 285 0 0,-1 0 0 0 0,0 0 0 0 0,-1-1 0 0 0,-2 8 0 0 0,-2 4-182 0 0,-5 48-159 0 0,4-34-16 0 0,1 1 0 0 0,2-1 0 0 0,2 1 0 0 0,1 57 0 0 0,1-83-69 0 0,1 1 0 0 0,0 0 0 0 0,0-1 0 0 0,0 1-1 0 0,0-1 1 0 0,1 0 0 0 0,0 1 0 0 0,0-1 0 0 0,0 0 0 0 0,1 0 0 0 0,4 6 0 0 0,-6-10-6 0 0,-1 0 0 0 0,1-1 0 0 0,-1 1 1 0 0,1-1-1 0 0,-1 1 0 0 0,1-1 0 0 0,0 0 1 0 0,-1 1-1 0 0,1-1 0 0 0,0 1 0 0 0,-1-1 1 0 0,1 0-1 0 0,0 0 0 0 0,-1 1 0 0 0,1-1 0 0 0,0 0 1 0 0,0 0-1 0 0,-1 0 0 0 0,1 0 0 0 0,0 0 1 0 0,0 0-1 0 0,0 0 0 0 0,0 0 0 0 0,1-1-153 0 0,0 1 0 0 0,0-1 0 0 0,-1 0 1 0 0,1 0-1 0 0,0 1 0 0 0,0-1 0 0 0,-1 0 0 0 0,1 0 0 0 0,1-2 0 0 0,2-1-733 0 0,-1-1 1 0 0,1 1 0 0 0,-1-1-1 0 0,6-8 1 0 0,-2-2-1087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8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46 19351 0 0,'-3'-8'1030'0'0,"2"6"-880"0"0,0 0 0 0 0,0 0 0 0 0,0 0 0 0 0,1 0 0 0 0,-1 0 1 0 0,1 1-1 0 0,0-1 0 0 0,0 0 0 0 0,-1 0 0 0 0,1 0 0 0 0,0 0 0 0 0,1-3 1 0 0,-1 5-8 0 0,0-1 0 0 0,0 1 0 0 0,0-1 0 0 0,0 1 0 0 0,0-1 0 0 0,0 1 0 0 0,0-1 0 0 0,1 1 1 0 0,-1 0-1 0 0,0-1 0 0 0,0 1 0 0 0,0-1 0 0 0,1 1 0 0 0,-1-1 0 0 0,0 1 0 0 0,1 0 0 0 0,-1-1 0 0 0,0 1 0 0 0,1 0 1 0 0,0-1-1 0 0,7 6 2151 0 0,-2-1-2483 0 0,-4-2 200 0 0,1 1-1 0 0,-1 0 1 0 0,1 0 0 0 0,-1 0-1 0 0,0 0 1 0 0,0 0 0 0 0,0 0-1 0 0,-1 0 1 0 0,1 0-1 0 0,-1 1 1 0 0,0-1 0 0 0,1 1-1 0 0,-2-1 1 0 0,2 5 0 0 0,0 7-5 0 0,2 31 0 0 0,-4-39-6 0 0,0 25 0 0 0,-1 1 0 0 0,-7 41 0 0 0,-19 64 0 0 0,23-120 0 0 0,2-6 87 0 0,-1-2 158 0 0,2-1-1 0 0,-1 1 0 0 0,0 10 0 0 0,2-19 100 0 0,-6-14 152 0 0,5 9-382 0 0,0-1 0 0 0,0 0 0 0 0,0 0 0 0 0,1 0 0 0 0,-1 0-1 0 0,1 0 1 0 0,1 0 0 0 0,-1 1 0 0 0,2-9 0 0 0,1-3 261 0 0,9-24 0 0 0,-5 22-134 0 0,19-35 0 0 0,-8 18-63 0 0,-11 20-125 0 0,0 2-1 0 0,0-1 1 0 0,2 1-1 0 0,-1 0 1 0 0,20-21-1 0 0,-27 33-82 0 0,0 1 0 0 0,0-1 0 0 0,0 0 0 0 0,0 0 0 0 0,0 0 0 0 0,0 1 0 0 0,0-1 0 0 0,0 0 0 0 0,1 1 0 0 0,-1-1 0 0 0,0 1 0 0 0,0-1 0 0 0,0 1 0 0 0,1 0 0 0 0,-1 0 0 0 0,0-1 0 0 0,1 1 0 0 0,-1 0 0 0 0,0 0 0 0 0,2 0 0 0 0,-1 1-235 0 0,1 0-1 0 0,-1 0 0 0 0,0 0 0 0 0,0 0 1 0 0,0 0-1 0 0,0 0 0 0 0,0 0 0 0 0,0 0 0 0 0,-1 1 1 0 0,4 2-1 0 0,18 9-4393 0 0,-16-10 2767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9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23 4608 0 0,'1'-1'95'0'0,"0"0"1"0"0,-1 0 0 0 0,1 1-1 0 0,-1-1 1 0 0,1 0 0 0 0,-1 0-1 0 0,0 0 1 0 0,1-15 13397 0 0,-2 18-13212 0 0,0 1 1 0 0,0-1-1 0 0,0 0 0 0 0,0 0 1 0 0,0 1-1 0 0,1-1 0 0 0,-2 5 1 0 0,0 6 261 0 0,1-1 0 0 0,0 1 0 0 0,1-1 0 0 0,1 18 0 0 0,11 50 1297 0 0,-1-9-513 0 0,-9-46-1255 0 0,17 129 907 0 0,-13-119-1214 0 0,2 0 0 0 0,16 46-1 0 0,-15-61-1523 0 0,2-1-4656 0 0,3-3-1843 0 0</inkml:trace>
  <inkml:trace contextRef="#ctx0" brushRef="#br0" timeOffset="1">242 466 9216 0 0,'0'0'816'0'0,"-6"2"-656"0"0,-2-2-160 0 0,3 4 0 0 0,-2-2 1336 0 0,4 0 232 0 0,-2-2 1664 0 0,2-2-3520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39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0 5528 0 0,'0'1'15330'0'0,"1"7"-12595"0"0,2 5-1759 0 0,1 0 1 0 0,1 0 0 0 0,0-1-1 0 0,8 15 1 0 0,7 20-373 0 0,-5-5-318 0 0,-2-5-118 0 0,1 0 1 0 0,20 36-1 0 0,-30-67-201 0 0,-1-1 0 0 0,1 1 0 0 0,0-1 0 0 0,0 0 0 0 0,1 0 0 0 0,0-1 0 0 0,0 1 0 0 0,0-1 0 0 0,0 0 1 0 0,0 0-1 0 0,1-1 0 0 0,11 6 0 0 0,-14-8-130 0 0,0 0 0 0 0,0 0 0 0 0,0 0 1 0 0,0 0-1 0 0,0-1 0 0 0,1 1 0 0 0,-1-1 1 0 0,0 0-1 0 0,0 0 0 0 0,1 0 1 0 0,-1 0-1 0 0,0 0 0 0 0,0-1 0 0 0,0 1 1 0 0,1-1-1 0 0,-1 0 0 0 0,0 0 0 0 0,0-1 1 0 0,0 1-1 0 0,0 0 0 0 0,-1-1 0 0 0,1 0 1 0 0,0 1-1 0 0,-1-1 0 0 0,1 0 0 0 0,-1-1 1 0 0,4-2-1 0 0,3-6-1103 0 0,-1 0 0 0 0,0 0 1 0 0,-1 0-1 0 0,0-1 0 0 0,8-20 0 0 0,-8 15 844 0 0,7-31 0 0 0,-13 47 575 0 0,-1 1-1 0 0,0-1 1 0 0,1 0-1 0 0,-1 0 1 0 0,0 0-1 0 0,0 0 1 0 0,0 0-1 0 0,0-1 1 0 0,0 1-1 0 0,0 0 0 0 0,0 0 1 0 0,0 0-1 0 0,-1 0 1 0 0,1 0-1 0 0,0 1 1 0 0,-1-1-1 0 0,1 0 1 0 0,0 0-1 0 0,-1 0 0 0 0,1 0 1 0 0,-1 0-1 0 0,0-1 1 0 0,0 2 4 0 0,0-1 1 0 0,0 1 0 0 0,1 0 0 0 0,-1 0-1 0 0,0-1 1 0 0,0 1 0 0 0,1 0-1 0 0,-1 0 1 0 0,0 0 0 0 0,0 0 0 0 0,0 0-1 0 0,0 0 1 0 0,1 0 0 0 0,-1 0-1 0 0,0 0 1 0 0,0 0 0 0 0,0 1-1 0 0,1-1 1 0 0,-1 0 0 0 0,0 0 0 0 0,0 1-1 0 0,1-1 1 0 0,-1 1 0 0 0,0-1-1 0 0,1 0 1 0 0,-1 1 0 0 0,0-1 0 0 0,0 2-1 0 0,-33 24 1237 0 0,1 2 1 0 0,-36 38-1 0 0,19-12-1193 0 0,2 1 0 0 0,-46 72 1 0 0,28-13-2931 0 0,53-87-3830 0 0,4-1-2067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0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1 371 19551 0 0,'0'0'1772'0'0,"3"-2"-1424"0"0,-2 1-291 0 0,1 0 0 0 0,0 0 0 0 0,0 1 0 0 0,-1-1 0 0 0,1 0 0 0 0,0 1-1 0 0,0 0 1 0 0,0-1 0 0 0,0 1 0 0 0,0 0 0 0 0,-1 0 0 0 0,1 0 0 0 0,0 0 0 0 0,0 0-1 0 0,0 1 1 0 0,0-1 0 0 0,0 1 0 0 0,-1-1 0 0 0,1 1 0 0 0,0-1 0 0 0,0 1 0 0 0,-1 0-1 0 0,1 0 1 0 0,0 0 0 0 0,-1 0 0 0 0,1 0 0 0 0,-1 0 0 0 0,1 0 0 0 0,-1 1 0 0 0,2 1-1 0 0,1 1-27 0 0,0 0 0 0 0,0 1 0 0 0,-1 0 0 0 0,1 0 0 0 0,-1 0-1 0 0,0 0 1 0 0,0 0 0 0 0,3 10 0 0 0,1 8 145 0 0,-2-1-1 0 0,0 0 1 0 0,2 43 0 0 0,-5 71 592 0 0,-3-82-656 0 0,1 111 268 0 0,0-164 436 0 0,1-5-594 0 0,0-1 0 0 0,0 1 1 0 0,1 0-1 0 0,3-8 0 0 0,3-9-224 0 0,16-95 62 0 0,5-20-63 0 0,9-38-10 0 0,-20 88 618 0 0,46-142 0 0 0,-57 210-347 0 0,18-33 0 0 0,-22 45-204 0 0,0 1 1 0 0,1 0 0 0 0,0 0 0 0 0,0 0 0 0 0,0 0 0 0 0,0 1-1 0 0,1 0 1 0 0,0 0 0 0 0,10-7 0 0 0,-13 10-41 0 0,-1 0 0 0 0,1 0 1 0 0,0 0-1 0 0,0 1 0 0 0,0-1 1 0 0,0 1-1 0 0,0-1 0 0 0,0 1 1 0 0,0-1-1 0 0,1 1 0 0 0,-1 0 1 0 0,0 0-1 0 0,0 0 0 0 0,0 1 1 0 0,0-1-1 0 0,0 0 0 0 0,2 1 1 0 0,0 1-9 0 0,-1-1 1 0 0,1 1-1 0 0,-1-1 0 0 0,0 1 1 0 0,0 0-1 0 0,0 0 1 0 0,0 1-1 0 0,0-1 1 0 0,2 4-1 0 0,2 2-22 0 0,0 0 0 0 0,0 1 0 0 0,-1 0 0 0 0,-1 0 0 0 0,8 17 0 0 0,-7-12-19 0 0,-2 0 0 0 0,1 0-1 0 0,-2 0 1 0 0,0 1-1 0 0,-1-1 1 0 0,1 17-1 0 0,-2-4 31 0 0,-2-1-1 0 0,-5 40 0 0 0,-22 76-17 0 0,22-117 211 0 0,-2-1 0 0 0,-1-1 1 0 0,-21 40-1 0 0,29-62-162 0 0,1 1 1 0 0,-1-1-1 0 0,0 1 1 0 0,0-1-1 0 0,0 1 1 0 0,0-1-1 0 0,0 0 0 0 0,0 0 1 0 0,0 1-1 0 0,0-1 1 0 0,-1 0-1 0 0,1 0 0 0 0,0 0 1 0 0,-1 0-1 0 0,1-1 1 0 0,-1 1-1 0 0,1 0 1 0 0,-1-1-1 0 0,1 1 0 0 0,-1-1 1 0 0,0 1-1 0 0,1-1 1 0 0,-1 1-1 0 0,0-1 0 0 0,1 0 1 0 0,-1 0-1 0 0,1 0 1 0 0,-3 0-1 0 0,0-2 29 0 0,0 1 1 0 0,0 0-1 0 0,0-1 1 0 0,1 0-1 0 0,-1 0 1 0 0,1 0-1 0 0,-1 0 1 0 0,1 0-1 0 0,0-1 1 0 0,-5-4-1 0 0,2 2-53 0 0,1-1 0 0 0,0 1 0 0 0,0-1 0 0 0,0 0 0 0 0,0-1 0 0 0,1 1 0 0 0,0-1 0 0 0,1 0 0 0 0,-1 0 0 0 0,-1-8 0 0 0,1 8 0 0 0,7 14-1 0 0,-1 1-1 0 0,0 0 1 0 0,1 10-1 0 0,2 9 43 0 0,5 24 390 0 0,-7-29-238 0 0,1 0 0 0 0,7 21 0 0 0,-9-37-294 0 0,1 0-1 0 0,-1 0 1 0 0,1 0 0 0 0,0-1-1 0 0,1 1 1 0 0,-1-1-1 0 0,1 1 1 0 0,0-1-1 0 0,0 0 1 0 0,1 0-1 0 0,6 5 1 0 0,-7-8-135 0 0,-1 0-1 0 0,1 0 1 0 0,-1 0 0 0 0,1 0-1 0 0,0-1 1 0 0,0 0 0 0 0,0 1-1 0 0,-1-2 1 0 0,1 1 0 0 0,0 0-1 0 0,1-1 1 0 0,-1 1 0 0 0,0-1-1 0 0,0 0 1 0 0,0-1 0 0 0,0 1-1 0 0,0-1 1 0 0,8-1 0 0 0,13-4-1462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0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27 23039 0 0,'-7'1'257'0'0,"0"2"-1"0"0,0-1 1 0 0,1 1 0 0 0,-1 0-1 0 0,1 1 1 0 0,-1-1-1 0 0,1 1 1 0 0,0 0 0 0 0,0 1-1 0 0,1 0 1 0 0,-8 7-1 0 0,-5 8 701 0 0,-26 36-1 0 0,39-50-820 0 0,1 0 0 0 0,0 0 0 0 0,0 0 0 0 0,1 0 0 0 0,0 0 0 0 0,0 1 0 0 0,1 0 0 0 0,-1-1 0 0 0,1 1 0 0 0,1 0 0 0 0,-2 10 0 0 0,3-16-123 0 0,0-1 0 0 0,0 1 0 0 0,0-1 0 0 0,1 1 0 0 0,-1 0 0 0 0,0-1 0 0 0,0 1 0 0 0,0-1 0 0 0,1 0-1 0 0,-1 1 1 0 0,0-1 0 0 0,1 1 0 0 0,-1-1 0 0 0,0 1 0 0 0,1-1 0 0 0,-1 0 0 0 0,1 1 0 0 0,-1-1 0 0 0,0 0 0 0 0,1 1 0 0 0,-1-1 0 0 0,1 0 0 0 0,-1 0 0 0 0,1 1 0 0 0,-1-1-1 0 0,1 0 1 0 0,-1 0 0 0 0,1 0 0 0 0,0 0 0 0 0,-1 0 0 0 0,1 0 0 0 0,-1 0 0 0 0,1 0 0 0 0,-1 0 0 0 0,1 0 0 0 0,-1 0 0 0 0,1 0 0 0 0,-1 0 0 0 0,1 0 0 0 0,-1 0 0 0 0,2-1-1 0 0,1 1 29 0 0,0-1 0 0 0,-1 0 0 0 0,1 1 0 0 0,0-1 0 0 0,0-1 0 0 0,4-1-1 0 0,1-3-3 0 0,0 0-1 0 0,1-1 0 0 0,-2 0 0 0 0,1 0 0 0 0,-1-1 0 0 0,7-9 1 0 0,32-54 46 0 0,-36 54 50 0 0,0 0 0 0 0,1 1 0 0 0,1 0 1 0 0,24-25-1 0 0,-36 41-127 0 0,0 0 0 0 0,1-1 0 0 0,-1 1-1 0 0,0 0 1 0 0,1-1 0 0 0,-1 1 0 0 0,1 0 0 0 0,-1-1 0 0 0,1 1 0 0 0,-1 0-1 0 0,0 0 1 0 0,1 0 0 0 0,-1-1 0 0 0,1 1 0 0 0,-1 0 0 0 0,1 0 0 0 0,-1 0-1 0 0,1 0 1 0 0,-1 0 0 0 0,1 0 0 0 0,-1 0 0 0 0,1 0 0 0 0,-1 0 0 0 0,1 0-1 0 0,-1 0 1 0 0,1 0 0 0 0,-1 0 0 0 0,1 1 0 0 0,-1-1 0 0 0,1 0 0 0 0,-1 0-1 0 0,1 0 1 0 0,-1 1 0 0 0,1-1 0 0 0,-1 0 0 0 0,0 1 0 0 0,1-1 0 0 0,-1 0-1 0 0,1 1 1 0 0,-1-1 0 0 0,0 0 0 0 0,0 1 0 0 0,1-1 0 0 0,-1 1 0 0 0,0-1-1 0 0,0 1 1 0 0,1-1 0 0 0,-1 1 0 0 0,0 0 0 0 0,2 2 3 0 0,-1 0 0 0 0,0 1 0 0 0,0-1 0 0 0,0 1 0 0 0,1 5 0 0 0,0 18 10 0 0,-1 0 0 0 0,-6 55 0 0 0,2-51-21 0 0,2 57 0 0 0,2-84-51 0 0,-1 0 0 0 0,1 0 0 0 0,-1 1 0 0 0,1-1 0 0 0,1-1 0 0 0,-1 1 0 0 0,1 0 0 0 0,2 5 0 0 0,-3-8-13 0 0,-1 0-1 0 0,1 0 0 0 0,0 0 0 0 0,-1 0 0 0 0,1 0 0 0 0,0 0 0 0 0,0 0 0 0 0,0 0 0 0 0,0-1 1 0 0,0 1-1 0 0,0 0 0 0 0,0-1 0 0 0,0 1 0 0 0,0-1 0 0 0,0 1 0 0 0,0-1 0 0 0,0 1 1 0 0,0-1-1 0 0,0 0 0 0 0,1 0 0 0 0,-1 0 0 0 0,0 1 0 0 0,0-1 0 0 0,0 0 0 0 0,0 0 1 0 0,1-1-1 0 0,-1 1 0 0 0,0 0 0 0 0,0 0 0 0 0,0 0 0 0 0,0-1 0 0 0,0 1 0 0 0,2-1 0 0 0,3-2-590 0 0,1-1 0 0 0,-1 1 0 0 0,-1-1-1 0 0,1 0 1 0 0,-1 0 0 0 0,1-1-1 0 0,7-8 1 0 0,3-6-1254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0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0 19351 0 0,'0'0'1491'0'0,"-5"11"-646"0"0,3-4 85 0 0,0 1-1 0 0,1 0 0 0 0,0 0 0 0 0,0 0 0 0 0,2 11 0 0 0,-2 1-120 0 0,-2 40 651 0 0,-2 45-83 0 0,19 385-302 0 0,-7-407-1936 0 0,1-29-2450 0 0</inkml:trace>
  <inkml:trace contextRef="#ctx0" brushRef="#br0" timeOffset="1">1 519 26839 0 0,'0'0'2432'0'0,"8"-4"-1952"0"0,22-8 276 0 0,31-7 0 0 0,-20 7-300 0 0,-1 2-62 0 0,55-8 0 0 0,-79 17-723 0 0,0 0-1 0 0,23 2 1 0 0,-5 0-1252 0 0,-18 0-536 0 0,-1 2-4861 0 0,2 0-2009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1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70 310 23039 0 0,'0'0'2086'0'0,"2"0"-1717"0"0,2 0-248 0 0,-1-1 1 0 0,0 1-1 0 0,0-1 0 0 0,1 0 1 0 0,-1 0-1 0 0,0 0 1 0 0,0 0-1 0 0,0 0 0 0 0,0-1 1 0 0,0 1-1 0 0,0-1 1 0 0,0 0-1 0 0,-1 0 0 0 0,1 0 1 0 0,-1 0-1 0 0,1-1 1 0 0,2-2-1 0 0,4-6 678 0 0,0-1 0 0 0,12-21 0 0 0,-7 12-801 0 0,0-1 310 0 0,16-34 0 0 0,-25 45-244 0 0,0 0 1 0 0,-1 0-1 0 0,-1 0 1 0 0,0-1-1 0 0,3-18 0 0 0,-6 28-56 0 0,1 1 0 0 0,-1-1 0 0 0,0 1 0 0 0,0 0-1 0 0,0-1 1 0 0,0 1 0 0 0,0 0 0 0 0,0-1 0 0 0,0 1-1 0 0,-1-1 1 0 0,1 1 0 0 0,0 0 0 0 0,-1-1-1 0 0,1 1 1 0 0,-1 0 0 0 0,1 0 0 0 0,-1-1 0 0 0,0 1-1 0 0,1 0 1 0 0,-1 0 0 0 0,0 0 0 0 0,0 0 0 0 0,0 0-1 0 0,0 0 1 0 0,0 0 0 0 0,0 0 0 0 0,0 0 0 0 0,0 0-1 0 0,0 1 1 0 0,-1-1 0 0 0,1 0 0 0 0,0 1 0 0 0,0-1-1 0 0,-1 1 1 0 0,1-1 0 0 0,0 1 0 0 0,-1 0 0 0 0,1-1-1 0 0,0 1 1 0 0,-1 0 0 0 0,-1 0 0 0 0,-1 0 17 0 0,-1 1 1 0 0,1-1 0 0 0,-1 1-1 0 0,1 0 1 0 0,0 0-1 0 0,-1 0 1 0 0,1 0 0 0 0,0 1-1 0 0,0 0 1 0 0,0 0-1 0 0,-7 5 1 0 0,-4 4-20 0 0,0 1 1 0 0,1 1-1 0 0,1 0 1 0 0,0 1-1 0 0,1 1 0 0 0,1 0 1 0 0,0 0-1 0 0,1 1 1 0 0,-16 33-1 0 0,22-38-6 0 0,0-1 0 0 0,1 1 0 0 0,0 0 0 0 0,1 0 0 0 0,0 0 0 0 0,1 0 0 0 0,0 0 0 0 0,0 0 0 0 0,3 20 0 0 0,-1-25 0 0 0,0-1 0 0 0,0 1 0 0 0,0-1 0 0 0,1 1 0 0 0,0-1 0 0 0,0 0 0 0 0,0 0 0 0 0,1 0 0 0 0,-1 0 0 0 0,1 0 0 0 0,1 0 0 0 0,-1-1 0 0 0,1 1 0 0 0,-1-1 0 0 0,1 0 0 0 0,0 0 0 0 0,1 0 0 0 0,-1-1 0 0 0,1 0 0 0 0,-1 0 0 0 0,8 4 0 0 0,-7-5-133 0 0,1 0 1 0 0,-1 0-1 0 0,1 0 1 0 0,-1-1-1 0 0,1 0 1 0 0,0 0-1 0 0,7 0 1 0 0,43-3-3262 0 0,-15 0-926 0 0,-13 2-5569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3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190 189 9216 0 0,'-3'-15'1184'0'0,"3"11"-323"0"0,0-1 0 0 0,0 0 1 0 0,1 1-1 0 0,0-1 0 0 0,0 0 1 0 0,2-4-1 0 0,0 2-229 0 0,0 1 1 0 0,0 0-1 0 0,1 0 0 0 0,0 0 1 0 0,0 0-1 0 0,5-5 0 0 0,-3 3-331 0 0,0 1 0 0 0,0 0 0 0 0,1 1 0 0 0,-1 0 0 0 0,1 0 0 0 0,1 0 0 0 0,9-5 0 0 0,-8 6-135 0 0,0 0-1 0 0,1 1 0 0 0,-1 0 0 0 0,1 1 1 0 0,0 0-1 0 0,0 1 0 0 0,0 0 1 0 0,0 0-1 0 0,13 1 0 0 0,-17 0-138 0 0,1 2 0 0 0,-1-1 1 0 0,0 1-1 0 0,0 0 0 0 0,1 0 0 0 0,-1 0 0 0 0,0 1 0 0 0,0 0 1 0 0,0 1-1 0 0,-1-1 0 0 0,1 1 0 0 0,0 0 0 0 0,-1 0 0 0 0,0 1 1 0 0,0 0-1 0 0,7 5 0 0 0,-7-3-13 0 0,1 0 0 0 0,-1 1 0 0 0,0-1 0 0 0,0 1 0 0 0,-1 0 0 0 0,0 0 0 0 0,0 1 0 0 0,-1-1 0 0 0,5 14 0 0 0,-5-9 3 0 0,0 1 0 0 0,-1-1 0 0 0,-1 0 0 0 0,0 1-1 0 0,-1 22 1 0 0,-2-8 21 0 0,-2 1-1 0 0,-1-1 0 0 0,-2 0 1 0 0,0-1-1 0 0,-13 31 0 0 0,-3 1 88 0 0,-3 0 0 0 0,-2-2 0 0 0,-63 94 0 0 0,81-137-113 0 0,-9 15 29 0 0,-2 0-1 0 0,-1-2 0 0 0,-27 27 0 0 0,40-46-13 0 0,1 0-1 0 0,-1-1 0 0 0,0 1 0 0 0,-1-2 0 0 0,-17 9 0 0 0,20-11-1 0 0,1-1 0 0 0,-1 0 0 0 0,0 0-1 0 0,0-1 1 0 0,0 0 0 0 0,-1 0-1 0 0,1 0 1 0 0,0-1 0 0 0,-13-2 0 0 0,16 2 1 0 0,1 0 0 0 0,0-1 0 0 0,0 1 0 0 0,-1-1 0 0 0,1 0 0 0 0,0 0 0 0 0,0-1 0 0 0,0 1 0 0 0,0-1 0 0 0,0 1 0 0 0,1-1 0 0 0,-1 0 1 0 0,0 0-1 0 0,1 0 0 0 0,-1 0 0 0 0,1-1 0 0 0,0 1 0 0 0,0-1 0 0 0,0 1 0 0 0,0-1 0 0 0,0 0 0 0 0,0 1 0 0 0,1-1 0 0 0,-1 0 0 0 0,1 0 1 0 0,0-1-1 0 0,0 1 0 0 0,0 0 0 0 0,0 0 0 0 0,1 0 0 0 0,-1-1 0 0 0,1 1 0 0 0,0-5 0 0 0,0 0 53 0 0,0-1 1 0 0,1 1-1 0 0,0-1 0 0 0,1 1 1 0 0,0-1-1 0 0,0 1 0 0 0,1 0 1 0 0,0 0-1 0 0,0 0 0 0 0,7-11 1 0 0,0 2 88 0 0,1 0-1 0 0,1 1 1 0 0,18-21 0 0 0,-19 26-94 0 0,0 1 0 0 0,1 0-1 0 0,0 0 1 0 0,1 1 0 0 0,0 1 0 0 0,0 0 0 0 0,1 1-1 0 0,0 1 1 0 0,0 0 0 0 0,0 0 0 0 0,18-3-1 0 0,-6 3-33 0 0,-1 2 0 0 0,1 0 0 0 0,0 1 0 0 0,0 2 0 0 0,47 3 0 0 0,-53 1-37 0 0,1 0-1 0 0,-1 1 0 0 0,0 2 0 0 0,0 0 0 0 0,-1 1 1 0 0,22 10-1 0 0,7 8-26 0 0,50 35 0 0 0,-82-50-193 0 0,1-1-1 0 0,0 0 1 0 0,0-2-1 0 0,23 8 0 0 0,-29-11-328 0 0,0-1 0 0 0,0-1 0 0 0,1 0 0 0 0,-1-1-1 0 0,0 0 1 0 0,1-1 0 0 0,-1 0 0 0 0,18-2 0 0 0,12-7-8399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4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17535 0 0,'-2'1'145'0'0,"0"-1"-1"0"0,0 0 0 0 0,0 1 1 0 0,0-1-1 0 0,0 1 0 0 0,0 0 1 0 0,1-1-1 0 0,-1 1 0 0 0,0 0 1 0 0,0 0-1 0 0,0 0 0 0 0,1 1 0 0 0,-1-1 1 0 0,1 0-1 0 0,-1 1 0 0 0,1-1 1 0 0,-1 1-1 0 0,1-1 0 0 0,0 1 1 0 0,0 0-1 0 0,0-1 0 0 0,0 1 1 0 0,0 0-1 0 0,0 0 0 0 0,-1 2 1 0 0,-2 7 558 0 0,0 0 1 0 0,1 1 0 0 0,-2 14-1 0 0,3-20-640 0 0,-3 35 309 0 0,1 1 0 0 0,2 0 0 0 0,4 50 0 0 0,-1-67-250 0 0,2 17 87 0 0,11 50 0 0 0,-8-58-115 0 0,-2-12-20 0 0,10 26 1 0 0,-2-8 19 0 0,-4-18-384 0 0,0 0 0 0 0,1-1 0 0 0,20 33 0 0 0,-24-46-1170 0 0,-1-1-4735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3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95 18431 0 0,'-1'0'82'0'0,"1"0"-1"0"0,-1 0 1 0 0,1-1-1 0 0,-1 1 1 0 0,1-1-1 0 0,-1 1 1 0 0,1 0-1 0 0,0-1 1 0 0,-1 1-1 0 0,1-1 1 0 0,0 1-1 0 0,-1-1 1 0 0,1 1-1 0 0,0-1 1 0 0,0 1-1 0 0,0-1 1 0 0,-1 1-1 0 0,1-1 1 0 0,0 1-1 0 0,0-1 1 0 0,0 1-1 0 0,0-1 0 0 0,0 1 1 0 0,0-1-1 0 0,0 0 1 0 0,0 1-1 0 0,0-1 1 0 0,0 1-1 0 0,0-1 1 0 0,0 1-1 0 0,0-1 1 0 0,1 1-1 0 0,-1-1 1 0 0,0 1-1 0 0,0-1 1 0 0,1 1-1 0 0,-1-1 1 0 0,0 1-1 0 0,0-1 1 0 0,1 1-1 0 0,-1-1 1 0 0,1 1-1 0 0,-1 0 1 0 0,0-1-1 0 0,1 1 1 0 0,-1 0-1 0 0,1-1 0 0 0,-1 1 1 0 0,1 0-1 0 0,0-1 1 0 0,4-1 832 0 0,0 0 0 0 0,0 0 0 0 0,0 0 0 0 0,9-1 0 0 0,-2 0-217 0 0,36-12 195 0 0,0 2-1 0 0,75-10 1 0 0,-87 19-1964 0 0,0 2 0 0 0,40 2 0 0 0,-56 2-490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4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0 12896 0 0,'-5'1'382'0'0,"0"1"0"0"0,0-1 0 0 0,0 1 0 0 0,0 0 0 0 0,0 0 0 0 0,0 0 0 0 0,1 1 0 0 0,-1 0 0 0 0,1 0 0 0 0,0 0 1 0 0,-6 5-1 0 0,-3 5 1106 0 0,1 0 1 0 0,-11 16 0 0 0,15-20-1686 0 0,2 0 383 0 0,1-1 0 0 0,-1 1 0 0 0,2 1 0 0 0,-1-1 0 0 0,-4 16 0 0 0,-12 52 897 0 0,20-67-810 0 0,-1 1 0 0 0,1 0 0 0 0,1 0 0 0 0,0 0 0 0 0,1 0 0 0 0,3 19 1 0 0,-3-26-211 0 0,0 0 1 0 0,1 0 0 0 0,-1-1 0 0 0,1 1 0 0 0,0-1 0 0 0,0 1 0 0 0,1-1 0 0 0,-1 0 0 0 0,1 0 0 0 0,-1 0 0 0 0,1 0 0 0 0,0 0 0 0 0,0 0 0 0 0,0-1 0 0 0,1 0 0 0 0,-1 1 0 0 0,1-1 0 0 0,-1-1 0 0 0,1 1 0 0 0,5 2 0 0 0,5 1 118 0 0,1 0 0 0 0,0-1 0 0 0,29 5 0 0 0,62-2 1185 0 0,-77-6-805 0 0,0 1 0 0 0,0 1 0 0 0,28 6 0 0 0,-52-7-543 0 0,0-1 0 0 0,0 1 0 0 0,0 0 1 0 0,0 0-1 0 0,0 0 0 0 0,0 1 0 0 0,-1 0 0 0 0,7 4 0 0 0,-9-5-17 0 0,-1-1 0 0 0,1 1 0 0 0,-1 0 0 0 0,1-1 0 0 0,-1 1 0 0 0,0 0 0 0 0,1 0 0 0 0,-1 0 0 0 0,0 0 0 0 0,0 0 0 0 0,-1 0 0 0 0,1 0 0 0 0,0 0 0 0 0,-1 1 0 0 0,1-1 0 0 0,-1 0 0 0 0,0 0 0 0 0,1 1 0 0 0,-1-1-1 0 0,0 0 1 0 0,-1 0 0 0 0,1 4 0 0 0,-2 4 16 0 0,-1 0-1 0 0,0 0 0 0 0,0-1 1 0 0,-1 1-1 0 0,0-1 1 0 0,0 1-1 0 0,-10 13 0 0 0,-5 4 65 0 0,-23 25 0 0 0,24-31-99 0 0,-5 6-193 0 0,-2-2 0 0 0,0 0 0 0 0,-2-2 0 0 0,-35 24 0 0 0,-17 3-8792 0 0,36-29-468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8:46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2210 11976 0 0,'-2'-1'241'0'0,"-21"-9"552"0"0,22 10-728 0 0,0-1 0 0 0,0 1 1 0 0,0-1-1 0 0,0 1 1 0 0,1-1-1 0 0,-1 0 0 0 0,0 1 1 0 0,0-1-1 0 0,1 0 0 0 0,-1 1 1 0 0,0-1-1 0 0,1 0 0 0 0,-1 0 1 0 0,1 0-1 0 0,-1 1 0 0 0,1-1 1 0 0,-1 0-1 0 0,1 0 1 0 0,-1 0-1 0 0,1-2 0 0 0,2 2 402 0 0,-1 0 0 0 0,1-1 0 0 0,1 1 0 0 0,-1 0 0 0 0,0 0 0 0 0,0 0 0 0 0,4 0 0 0 0,15-4-23 0 0,-1 1-1 0 0,27-1 0 0 0,-25 3-284 0 0,306-18 250 0 0,-220 15-274 0 0,102 0 105 0 0,-71 3-72 0 0,484 2 1055 0 0,-502 2-998 0 0,1242-44 2259 0 0,-831-21-1769 0 0,-181-1 162 0 0,-153 19-623 0 0,209-78 0 0 0,-254 65 19 0 0,265-141 1 0 0,-362 166-117 0 0,-1-2 1 0 0,-3-3-1 0 0,-1-2 0 0 0,-2-3 0 0 0,60-65 1 0 0,-97 95-141 0 0,0-1 0 0 0,-2 0 0 0 0,1-1-1 0 0,-2 0 1 0 0,13-27 0 0 0,-18 34 15 0 0,-1 0-1 0 0,-1-1 0 0 0,1 1 1 0 0,-1-1-1 0 0,-1 1 1 0 0,1-1-1 0 0,-2 0 1 0 0,1 0-1 0 0,-1 1 0 0 0,0-1 1 0 0,-1 0-1 0 0,0 0 1 0 0,-3-11-1 0 0,-1 3 31 0 0,-1 0-1 0 0,-1 0 0 0 0,-1 1 1 0 0,0 0-1 0 0,-1 0 0 0 0,-15-20 1 0 0,4 10 6 0 0,-1 0 0 0 0,-40-36 1 0 0,26 33-50 0 0,-2 0 0 0 0,-50-30 1 0 0,-86-38-25 0 0,-63-13 5 0 0,-7 14 0 0 0,-291-73-64 0 0,357 124 53 0 0,-2 7 1 0 0,-355-26-1 0 0,366 59 3 0 0,-1 7 0 0 0,1 7 0 0 0,-226 41 0 0 0,141 1-24 0 0,-375 126 0 0 0,452-113 11 0 0,2 9-1 0 0,-301 173 1 0 0,271-107-11 0 0,157-102 21 0 0,3 2 1 0 0,-47 51-1 0 0,72-68 3 0 0,1 1 0 0 0,1 0 0 0 0,1 1 0 0 0,1 1 0 0 0,1 1 0 0 0,-15 38 0 0 0,21-41 6 0 0,0 0-1 0 0,2 1 1 0 0,1 0 0 0 0,1 0-1 0 0,1 1 1 0 0,1-1 0 0 0,2 49-1 0 0,4-36 0 0 0,1-1 0 0 0,2 1-1 0 0,2-1 1 0 0,1-1-1 0 0,2 1 1 0 0,1-2-1 0 0,2 0 1 0 0,1-1-1 0 0,36 56 1 0 0,-7-26-2 0 0,2-3 0 0 0,2-1 1 0 0,99 88-1 0 0,-84-93 5 0 0,2-3 0 0 0,134 79 0 0 0,-131-91-460 0 0,3-4 1 0 0,105 37-1 0 0,-78-41-704 0 0,140 27 1 0 0,-114-36-819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00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5528 0 0,'0'0'240'0'0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26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45 3224 0 0,'-11'2'-692'0'0,"-1"3"6575"0"0,-1 1 1939 0 0,2-5 1229 0 0,16 1-6167 0 0,6-2-2437 0 0,-1 1 0 0 0,19-3 0 0 0,8 1 308 0 0,150 2 792 0 0,-93-2-1144 0 0,130-13 69 0 0,-136 9-429 0 0,14-2-9 0 0,-81 5-34 0 0,0 0 0 0 0,0 2 0 0 0,0 0 0 0 0,20 4 0 0 0,-28-2 0 0 0,-13-2 0 0 0,1 0 0 0 0,-1 0 1 0 0,0 0-1 0 0,0 0 0 0 0,0 0 0 0 0,0 0 0 0 0,0 0 0 0 0,1 0 1 0 0,-1 0-1 0 0,0 0 0 0 0,0 0 0 0 0,0 0 0 0 0,0 0 0 0 0,0 0 1 0 0,0 0-1 0 0,1-1 0 0 0,-1 1 0 0 0,0 0 0 0 0,0 0 0 0 0,0 0 1 0 0,0 0-1 0 0,0 0 0 0 0,0 0 0 0 0,0 0 0 0 0,0 0 0 0 0,1-1 1 0 0,-1 1-1 0 0,0 0 0 0 0,0 0 0 0 0,0 0 0 0 0,0 0 1 0 0,0 0-1 0 0,0-1 0 0 0,0 1 0 0 0,0 0 0 0 0,0 0 0 0 0,0 0 1 0 0,0 0-1 0 0,0 0 0 0 0,0 0 0 0 0,0-1 0 0 0,0 1 0 0 0,-1-2-36 0 0,-9-20-848 0 0,9 21 162 0 0,-4-4-2920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29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97 6392 0 0,'-1'0'48'0'0,"-1"0"1"0"0,1 0-1 0 0,-1 1 1 0 0,1-1-1 0 0,0 0 0 0 0,-1 1 1 0 0,1-1-1 0 0,0 1 1 0 0,-1 0-1 0 0,1-1 1 0 0,-2 2-1 0 0,2-1 38 0 0,0 0-1 0 0,0-1 1 0 0,0 1 0 0 0,-1 0-1 0 0,1-1 1 0 0,0 1 0 0 0,-7 0 6157 0 0,26-8-4019 0 0,94 14 152 0 0,-22 0-1765 0 0,180-12 1745 0 0,-219 3-2063 0 0,-21 1-103 0 0,47-8-1 0 0,-10-2-192 0 0,27-5 128 0 0,145-22 401 0 0,-150 32-281 0 0,97 5 1 0 0,18 0 715 0 0,-112-2-771 0 0,66-6 927 0 0,-112 6-686 0 0,0 2 1 0 0,70 7 0 0 0,-70-1-303 0 0,45 5 150 0 0,-37-2-44 0 0,-49-8-169 0 0,1 0 1 0 0,0 0-1 0 0,0 0 0 0 0,0-1 0 0 0,0 0 0 0 0,11-3 0 0 0,-15 3-36 0 0,0 0-1 0 0,0 0 1 0 0,1-1-1 0 0,-1 1 1 0 0,0-1 0 0 0,0 1-1 0 0,0-1 1 0 0,-1 0-1 0 0,1 0 1 0 0,0 0 0 0 0,-1 0-1 0 0,1 0 1 0 0,-1 0-1 0 0,0 0 1 0 0,2-4-1 0 0,-3 5-175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46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70 5728 0 0,'0'0'3298'0'0,"-2"1"-3209"0"0,-8 1 5686 0 0,8-3-5437 0 0,-1 0 0 0 0,1 0 0 0 0,0 1 0 0 0,-1-1 0 0 0,1 1 0 0 0,-1 0 0 0 0,1 0 0 0 0,0 0 0 0 0,-1 0 0 0 0,1 0 0 0 0,-1 0 0 0 0,1 1 0 0 0,0-1 0 0 0,-1 1 0 0 0,-3 1 0 0 0,-5 1 98 0 0,10-3-315 0 0,0 1 1 0 0,-1 0-1 0 0,1 0 1 0 0,-1-1-1 0 0,1 1 0 0 0,0 0 1 0 0,-1 0-1 0 0,1 0 0 0 0,0 1 1 0 0,-2 1-1 0 0,-5 5 799 0 0,7-8-615 0 0,-1 8 800 0 0,2-5-538 0 0,7-1-22 0 0,10-1-123 0 0,0-1 0 0 0,1-1-1 0 0,-1 0 1 0 0,0-1 0 0 0,23-6-1 0 0,37-5 82 0 0,183-11 488 0 0,-118 16-737 0 0,71 3 76 0 0,-72 12 4 0 0,1 0 183 0 0,-120-6-465 0 0,19-1 117 0 0,-38 0-104 0 0,1 0 1 0 0,-1-1 0 0 0,0 1-1 0 0,1-1 1 0 0,-1 0-1 0 0,0 0 1 0 0,1 0 0 0 0,-1-1-1 0 0,3-1 1 0 0,-4 2-37 0 0,0-1 0 0 0,-1 1 1 0 0,1-1-1 0 0,-1 1 0 0 0,1-1 0 0 0,-1 0 1 0 0,1 1-1 0 0,-1-1 0 0 0,0 0 0 0 0,0 0 0 0 0,0 0 1 0 0,0 0-1 0 0,-1 0 0 0 0,1 0 0 0 0,0-2 0 0 0,2-18-3333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55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56 5296 0 0,'-14'0'520'0'0,"4"1"-914"0"0,6-1 843 0 0,1 0 0 0 0,0 0-1 0 0,-1 0 1 0 0,1 0 0 0 0,-1-1-1 0 0,1 1 1 0 0,0-1 0 0 0,0 0-1 0 0,-4-1 1 0 0,5 1-142 0 0,1 0 0 0 0,1 0 0 0 0,-1 0 0 0 0,0 0-1 0 0,0 0 1 0 0,0 0 0 0 0,0 0 0 0 0,1 0 0 0 0,-1-1 0 0 0,1 1 0 0 0,-1 0 0 0 0,1 0 0 0 0,-1-1 0 0 0,1 1-1 0 0,0 0 1 0 0,-1-4 3409 0 0,7 5-3521 0 0,1-1 0 0 0,-1 1 0 0 0,0 1 0 0 0,1-1 0 0 0,-1 1-1 0 0,0 0 1 0 0,0 0 0 0 0,11 4 0 0 0,12 2 251 0 0,2-4 17 0 0,0-1 0 0 0,0-2 1 0 0,48-5-1 0 0,-12 0 244 0 0,207 5 928 0 0,-13 0-446 0 0,154-10 395 0 0,-146-4-152 0 0,-134 6-788 0 0,-39 3-289 0 0,27 4 41 0 0,-66 1-287 0 0,-7 4-2675 0 0,2 0-4406 0 0,-35-4-2105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55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30 11600 0 0,'-3'3'121'0'0,"2"-2"-30"0"0,-1 0 1 0 0,1 1-1 0 0,-1-1 1 0 0,1 0-1 0 0,0 1 1 0 0,0-1-1 0 0,0 1 1 0 0,0-1 0 0 0,0 1-1 0 0,0 0 1 0 0,0-1-1 0 0,0 1 1 0 0,-1 3 1666 0 0,14 2 1135 0 0,0-5-2078 0 0,1-1-1 0 0,-1 0 1 0 0,1-1-1 0 0,0 0 1 0 0,-1-1-1 0 0,20-4 1 0 0,27-1 463 0 0,-9 4-501 0 0,201-1 1022 0 0,-142 5-1425 0 0,0-4 1 0 0,201-31 0 0 0,-285 28-883 0 0,47-7 1023 0 0,-63 12-2676 0 0,-1 0-1 0 0,1 0 0 0 0,12 2 0 0 0,-6 2-6280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56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15464 0 0,'-9'4'1547'0'0,"5"-2"-1248"0"0,3-1 574 0 0,18 1 2653 0 0,113-7 835 0 0,-121 5-4293 0 0,237 10-299 0 0,-205-5-1838 0 0,6 1-6537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4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 5064 0 0,'-16'-12'5523'0'0,"24"7"-2576"0"0,1-1-1978 0 0,1 1 1 0 0,0 0-1 0 0,0 0 0 0 0,0 1 0 0 0,20-5 1 0 0,57-6 5600 0 0,-33 7-4899 0 0,-43 6-2264 0 0,1 1 0 0 0,0 1 0 0 0,22 2 0 0 0,-16-1-1305 0 0,2 0-6631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56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58 3224 0 0,'-42'14'304'0'0,"12"-5"2640"0"0,3 5 8997 0 0,41-8-9769 0 0,-2 1-1720 0 0,-4-6-236 0 0,0 1 0 0 0,0-1 0 0 0,0 0 0 0 0,0 0 1 0 0,0-1-1 0 0,0 0 0 0 0,11-2 0 0 0,59-13 822 0 0,-43 8-652 0 0,113-25 1016 0 0,120-18-619 0 0,-137 42-1717 0 0,-45 9-6232 0 0,-35 0-701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57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97 18199 0 0,'-16'-1'1416'0'0,"11"0"111"0"0,12 1-546 0 0,30-2 841 0 0,49-9-1 0 0,-35 4-1169 0 0,400-38 1934 0 0,81 17-2135 0 0,-234 26-348 0 0,-283 3-327 0 0,-1 1 1 0 0,1 0-1 0 0,21 6 0 0 0,-25-5-1657 0 0,0 1 0 0 0,17 8-1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32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9 8288 0 0,'0'0'756'0'0,"-8"-1"-608"0"0,1 0-42 0 0,-7-2 1419 0 0,-1 1 1 0 0,1 1-1 0 0,-17 0 1 0 0,30 1-668 0 0,-12 0 1187 0 0,6 1-1341 0 0,1 0-1 0 0,-1 0 0 0 0,1 0 0 0 0,-1 1 1 0 0,1 0-1 0 0,-10 4 0 0 0,4 1-162 0 0,1 1-1 0 0,0-1 1 0 0,1 2 0 0 0,0 0-1 0 0,-12 12 1 0 0,16-11 1716 0 0,19-10-1124 0 0,-11 0-1293 0 0,93-8 862 0 0,84-5 313 0 0,-124 12-873 0 0,70 6 1 0 0,220 23 738 0 0,-170-25-724 0 0,-104-4-130 0 0,-32-1-27 0 0,-27 0 0 0 0,0 2 0 0 0,0-1 0 0 0,20 3 0 0 0,-9-1-169 0 0,-41-6-2069 0 0,7 5 1037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32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45 13792 0 0,'-13'0'1470'0'0,"-16"0"6237"0"0,41-13-5157 0 0,-7 10-2291 0 0,1 0 0 0 0,-1 0-1 0 0,1 0 1 0 0,0 0 0 0 0,0 1-1 0 0,0 0 1 0 0,1 1 0 0 0,9-2-1 0 0,58-4 477 0 0,-54 6-462 0 0,16 1 91 0 0,1 1 1 0 0,-1 2-1 0 0,37 8 1 0 0,25 2 81 0 0,123-4 459 0 0,-67-9-439 0 0,241-22-401 0 0,-381 21 56 0 0,27-4-186 0 0,0 2 0 0 0,0 3-1 0 0,65 6 1 0 0,-82-1-164 0 0,-32-7-4087 0 0,-3 2 2781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4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5 1840 0 0,'-1'0'133'0'0,"-2"-1"152"0"0,0 0 0 0 0,-1 0 0 0 0,1 0 0 0 0,0 1 0 0 0,0-1 0 0 0,-1 1 0 0 0,-5 0 0 0 0,3 0 1008 0 0,-40 5 4121 0 0,39-4-3964 0 0,0 0 0 0 0,0 0 0 0 0,-13 3-1 0 0,19-3-958 0 0,-4 1 931 0 0,-1 1 1521 0 0,6-3-2915 0 0,0 0 0 0 0,1 0 0 0 0,-1 1 0 0 0,0-1 0 0 0,0 0 1 0 0,0 0-1 0 0,0 0 0 0 0,0 1 0 0 0,0-1 0 0 0,0 0 1 0 0,0 0-1 0 0,0 0 0 0 0,0 1 0 0 0,0-1 0 0 0,1 0 0 0 0,-1 0 1 0 0,0 0-1 0 0,0 0 0 0 0,0 0 0 0 0,0 1 0 0 0,1-1 1 0 0,-1 0-1 0 0,0 0 0 0 0,0 0 0 0 0,0 0 0 0 0,1 0 0 0 0,-1 0 1 0 0,0 0-1 0 0,0 0 0 0 0,0 1 0 0 0,1-1 0 0 0,-1 0 0 0 0,0 0 1 0 0,7 1 200 0 0,-1 0 0 0 0,0 0 1 0 0,1 0-1 0 0,-1 0 1 0 0,1-1-1 0 0,-1 0 1 0 0,12-2-1 0 0,-7 1-50 0 0,62-2 649 0 0,1 3 0 0 0,87 11 0 0 0,-106-7-280 0 0,-1-2-1 0 0,64-7 1 0 0,-45 1-23 0 0,2 0-67 0 0,77-1 987 0 0,-145 5-1240 0 0,0-1 0 0 0,-1 0 1 0 0,12-3-1 0 0,-12 2-1214 0 0,0 1-1 0 0,1-1 1 0 0,10 1 0 0 0,-9 13-3780 0 0,-4-8 1851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46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58 3224 0 0,'-6'-5'288'0'0,"-3"3"1017"0"0,-1 0 0 0 0,1 0 1 0 0,-1 1-1 0 0,0 0 0 0 0,-14 1 1 0 0,22 1-1044 0 0,0-1-1 0 0,0 0 1 0 0,1 1 0 0 0,-1-1 0 0 0,0 1 0 0 0,0 0 0 0 0,0-1 0 0 0,-3 3 0 0 0,-9 2 426 0 0,11-4-485 0 0,0 0-1 0 0,-1 0 1 0 0,1 0-1 0 0,0 1 1 0 0,-1-1 0 0 0,1 1-1 0 0,-4 3 1 0 0,-14 5 4650 0 0,36-3-3005 0 0,-6-5-1571 0 0,0-1-1 0 0,-1 0 0 0 0,1 0 0 0 0,-1-1 0 0 0,1-1 1 0 0,16-1-1 0 0,2 0 149 0 0,293-5 2271 0 0,77-16-1199 0 0,-235 14-1050 0 0,98-9 130 0 0,-197 14-278 0 0,88 5 1 0 0,-88 5-136 0 0,26 0 241 0 0,-29-3 275 0 0,-59-3-671 0 0,0-1 0 0 0,0 1 1 0 0,0 0-1 0 0,0-1 0 0 0,0 0 0 0 0,0 1 1 0 0,0-1-1 0 0,0 1 0 0 0,-1-1 0 0 0,1 0 0 0 0,0 0 1 0 0,0 0-1 0 0,-1 1 0 0 0,2-3 0 0 0,9-12 4 0 0,-9 13-61 0 0,-2 1-81 0 0,1 0 1 0 0,-1 0-1 0 0,1 1 0 0 0,0-1 1 0 0,0 0-1 0 0,-1 0 1 0 0,1 1-1 0 0,0-1 1 0 0,0 0-1 0 0,0 1 1 0 0,0-1-1 0 0,0 1 0 0 0,0-1 1 0 0,0 1-1 0 0,0 0 1 0 0,0-1-1 0 0,1 1 1 0 0,10-4-5843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52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6 15056 0 0,'0'0'2553'0'0,"-14"-5"1321"0"0,11 5-3655 0 0,1 0 1 0 0,0 0-1 0 0,-1 0 0 0 0,1 0 0 0 0,0 0 0 0 0,-1 0 0 0 0,1 1 0 0 0,0-1 0 0 0,0 1 1 0 0,-1 0-1 0 0,1-1 0 0 0,-4 3 0 0 0,-26 15 1331 0 0,30-17-1434 0 0,-10 8 260 0 0,1 0 0 0 0,0 0 1 0 0,0 1-1 0 0,1 0 0 0 0,-11 14 0 0 0,18-20-232 0 0,0 1 0 0 0,0 0 0 0 0,0 0 1 0 0,0 0-1 0 0,1 0 0 0 0,-3 7 0 0 0,5-10-100 0 0,-1 0 0 0 0,0 1 0 0 0,1-1 0 0 0,-1 0 0 0 0,1 1 0 0 0,0-1 0 0 0,0 1 0 0 0,0-1 0 0 0,0 0 0 0 0,0 1 0 0 0,0-1 0 0 0,1 1 0 0 0,-1-1 0 0 0,1 0 0 0 0,0 1 0 0 0,1 3 0 0 0,0-4-27 0 0,-1 1 0 0 0,0-1 0 0 0,1 0 0 0 0,-1 1 0 0 0,1-1 0 0 0,0 0 0 0 0,-1 0 0 0 0,1 0 0 0 0,0 0 0 0 0,0-1 0 0 0,1 1 0 0 0,-1 0 0 0 0,0-1 0 0 0,0 1 0 0 0,1-1 0 0 0,-1 0 0 0 0,1 0 0 0 0,-1 0 0 0 0,1 0 0 0 0,0 0 0 0 0,-1-1 0 0 0,1 1 0 0 0,0-1-1 0 0,5 0 1 0 0,5 1 39 0 0,1 0-1 0 0,0-1 1 0 0,17-3 0 0 0,-19 2 74 0 0,0 0 0 0 0,0 0 0 0 0,0 1 0 0 0,0 1 0 0 0,18 3 0 0 0,-22-2-79 0 0,0 0 0 0 0,0 1 1 0 0,0-1-1 0 0,13 8 0 0 0,-18-8-35 0 0,0 0 0 0 0,-1 0 0 0 0,1 0 0 0 0,0 0 0 0 0,-1 1 0 0 0,1-1 0 0 0,-1 1 0 0 0,0-1 0 0 0,0 1 0 0 0,0 0 0 0 0,0 0 0 0 0,-1 0 0 0 0,1 0 0 0 0,1 5 0 0 0,1 3 48 0 0,-2-1-1 0 0,1 0 1 0 0,-2 1 0 0 0,1 0 0 0 0,-1-1-1 0 0,-1 16 1 0 0,-1-20-62 0 0,1 0 1 0 0,-1 0 0 0 0,0 1-1 0 0,0-1 1 0 0,0-1-1 0 0,-1 1 1 0 0,0 0-1 0 0,0 0 1 0 0,-1-1-1 0 0,0 1 1 0 0,0-1-1 0 0,-5 9 1 0 0,7-13-38 0 0,0-1 0 0 0,1 1 1 0 0,-1 0-1 0 0,0 0 0 0 0,1 0 1 0 0,-1 0-1 0 0,0-1 0 0 0,0 1 1 0 0,0 0-1 0 0,0-1 0 0 0,0 1 1 0 0,0-1-1 0 0,0 1 0 0 0,0-1 1 0 0,0 1-1 0 0,0-1 0 0 0,0 0 1 0 0,0 1-1 0 0,0-1 0 0 0,0 0 1 0 0,-2 0-1 0 0,2 0-44 0 0,0 0 1 0 0,0-1 0 0 0,0 1-1 0 0,1-1 1 0 0,-1 1-1 0 0,0-1 1 0 0,0 1-1 0 0,0-1 1 0 0,1 1-1 0 0,-1-1 1 0 0,0 0 0 0 0,0 0-1 0 0,1 1 1 0 0,-1-1-1 0 0,1 0 1 0 0,-1 0-1 0 0,1 1 1 0 0,-1-1-1 0 0,0-1 1 0 0,-1-4-361 0 0,0 0 1 0 0,0 0 0 0 0,0 0-1 0 0,1 0 1 0 0,0 0-1 0 0,-1-8 1 0 0,2-81-5337 0 0,1 58 3728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52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3 169 5528 0 0,'3'-82'1038'0'0,"-6"29"7302"0"0,1 20 1368 0 0,4 39-8300 0 0,13 37 82 0 0,37 73 0 0 0,-12-30-833 0 0,-20-46-551 0 0,2 0-1 0 0,2-2 1 0 0,29 37 0 0 0,-14-21-45 0 0,-21-30-339 0 0,-13-18-221 0 0,1 0 0 0 0,-2 1 0 0 0,1-1 0 0 0,-1 1-1 0 0,0 0 1 0 0,5 14 0 0 0,-8-11-6081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53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1 511 13360 0 0,'0'0'1026'0'0,"1"-1"-300"0"0,5-7 1173 0 0,0 0 1 0 0,1 1 0 0 0,0 0 0 0 0,1 0 0 0 0,12-8 0 0 0,45-26-219 0 0,-44 29-2336 0 0,-1 0 0 0 0,30-25 0 0 0,-42 30-828 0 0,0 0 0 0 0,-1-1 0 0 0,0 0 0 0 0,0 0 0 0 0,-1-1 0 0 0,7-11 0 0 0,-12 18 1158 0 0,-1 1 0 0 0,1-1-1 0 0,-1 0 1 0 0,1 0 0 0 0,-1 0-1 0 0,0 1 1 0 0,0-1 0 0 0,0 0 0 0 0,0-2-1 0 0,0 2 150 0 0,-14 8-97 0 0,11-3 763 0 0,-1 0 0 0 0,1 0 1 0 0,0 1-1 0 0,0-1 1 0 0,0 1-1 0 0,0-1 0 0 0,0 1 1 0 0,1 0-1 0 0,0 0 1 0 0,-4 8-1 0 0,0 4 2263 0 0,-6 25 0 0 0,12-39-2642 0 0,-2 4 268 0 0,1 1 0 0 0,0 0 0 0 0,0 0 0 0 0,1 0 0 0 0,0 0 0 0 0,0 0-1 0 0,1 0 1 0 0,-1 0 0 0 0,2 0 0 0 0,-1-1 0 0 0,3 10 0 0 0,-3-16-366 0 0,-1 1 1 0 0,0 0-1 0 0,1 0 0 0 0,-1-1 1 0 0,1 1-1 0 0,-1 0 1 0 0,1-1-1 0 0,-1 1 1 0 0,1 0-1 0 0,0-1 0 0 0,-1 1 1 0 0,1-1-1 0 0,0 1 1 0 0,0-1-1 0 0,-1 1 1 0 0,1-1-1 0 0,0 1 0 0 0,0-1 1 0 0,0 0-1 0 0,-1 0 1 0 0,1 1-1 0 0,0-1 0 0 0,0 0 1 0 0,0 0-1 0 0,0 0 1 0 0,0 0-1 0 0,-1 0 1 0 0,1 0-1 0 0,0 0 0 0 0,0 0 1 0 0,0 0-1 0 0,0 0 1 0 0,0-1-1 0 0,-1 1 0 0 0,1 0 1 0 0,0-1-1 0 0,0 1 1 0 0,0 0-1 0 0,-1-1 1 0 0,1 1-1 0 0,0-1 0 0 0,0 1 1 0 0,0-2-1 0 0,5-2 89 0 0,0-1 1 0 0,0 0-1 0 0,9-10 0 0 0,-14 13-100 0 0,17-19-2424 0 0,-2-2-1 0 0,-1 0 0 0 0,24-48 1 0 0,-28 50 1527 0 0,-3 9-792 0 0,0 0 0 0 0,1 0-1 0 0,19-20 1 0 0,-27 31 1671 0 0,0 0 1 0 0,0 0-1 0 0,1 0 1 0 0,-1 0-1 0 0,0 0 1 0 0,0 0-1 0 0,0 0 1 0 0,1 1-1 0 0,-1-1 1 0 0,0 0-1 0 0,1 1 1 0 0,-1-1-1 0 0,1 1 1 0 0,-1-1-1 0 0,1 1 1 0 0,1-1-1 0 0,-2 1 173 0 0,0 0 0 0 0,0 1 0 0 0,0-1 0 0 0,1 0 0 0 0,-1 0 0 0 0,0 1-1 0 0,0-1 1 0 0,0 1 0 0 0,0-1 0 0 0,0 1 0 0 0,0-1 0 0 0,0 1 0 0 0,0 0 0 0 0,0-1-1 0 0,0 1 1 0 0,1 1 0 0 0,3 3 1035 0 0,-1 1 0 0 0,0 0 1 0 0,0 0-1 0 0,0 0 0 0 0,4 11 0 0 0,-1-4-159 0 0,10 24 759 0 0,-2 1 0 0 0,-1 0 0 0 0,13 60 0 0 0,-25-89-1540 0 0,1 0 153 0 0,-1 1 0 0 0,0-1 1 0 0,1 14-1 0 0,-15-33-53 0 0,-4-11-290 0 0,1-1 0 0 0,2-1 0 0 0,0 0 0 0 0,1 0-1 0 0,1-1 1 0 0,1-1 0 0 0,-11-44 0 0 0,18 53-29 0 0,0-1 1 0 0,0 0-1 0 0,2-1 0 0 0,0 1 1 0 0,1 0-1 0 0,1 0 0 0 0,0-1 0 0 0,1 1 1 0 0,1 0-1 0 0,1 1 0 0 0,0-1 1 0 0,13-29-1 0 0,-15 41-8 0 0,0 1-1 0 0,1 0 1 0 0,-1 0-1 0 0,1 0 1 0 0,0 0-1 0 0,0 0 1 0 0,0 0-1 0 0,1 1 1 0 0,-1-1-1 0 0,6-2 1 0 0,-8 5-19 0 0,0 0 0 0 0,0 0 0 0 0,1 1 0 0 0,-1-1-1 0 0,0 0 1 0 0,1 1 0 0 0,-1-1 0 0 0,1 1 0 0 0,-1-1 0 0 0,1 1 0 0 0,-1 0 0 0 0,1 0 0 0 0,-1 0-1 0 0,1-1 1 0 0,-1 1 0 0 0,1 1 0 0 0,-1-1 0 0 0,1 0 0 0 0,-1 0 0 0 0,1 1 0 0 0,-1-1 0 0 0,1 0-1 0 0,-1 1 1 0 0,0 0 0 0 0,1-1 0 0 0,-1 1 0 0 0,0 0 0 0 0,1 0 0 0 0,-1-1 0 0 0,0 1 0 0 0,0 0 0 0 0,0 0-1 0 0,0 0 1 0 0,0 1 0 0 0,0-1 0 0 0,1 2 0 0 0,1 1-6 0 0,0 0 0 0 0,-1 0 0 0 0,0 1 0 0 0,0-1 0 0 0,0 1 0 0 0,-1 0 0 0 0,1 0 0 0 0,-1-1 0 0 0,0 1 0 0 0,-1 0 0 0 0,1 0 0 0 0,-1 10 0 0 0,-1 6 0 0 0,-5 35 0 0 0,4-44 0 0 0,-1 7-111 0 0,-1 1 0 0 0,-1-1 0 0 0,0 0 0 0 0,-10 19 0 0 0,10-26-24 0 0,-1 0 0 0 0,0 0 0 0 0,-1-1 1 0 0,-1 0-1 0 0,0 0 0 0 0,-18 19 0 0 0,24-28-102 0 0,0 0 0 0 0,0-1-1 0 0,-1 1 1 0 0,1 0 0 0 0,-1 0-1 0 0,1-1 1 0 0,-1 0 0 0 0,1 1-1 0 0,-1-1 1 0 0,0 0 0 0 0,1 0-1 0 0,-1-1 1 0 0,0 1 0 0 0,0 0 0 0 0,-4-1-1 0 0,-7-2-2178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54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84 809 22895 0 0,'0'0'1115'0'0,"9"-10"253"0"0,29-12-1342 0 0,-1 1 452 0 0,520-396 4676 0 0,-456 337-5008 0 0,-82 64-101 0 0,1 1 1 0 0,0 2 0 0 0,1 0-1 0 0,33-15 1 0 0,-54 28-44 0 0,0-1 0 0 0,0 1 1 0 0,0 0-1 0 0,0 0 0 0 0,0 0 0 0 0,0 0 1 0 0,0 0-1 0 0,1 0 0 0 0,-1 0 1 0 0,0 0-1 0 0,0 0 0 0 0,0 0 0 0 0,0 0 1 0 0,0 0-1 0 0,0 0 0 0 0,0 0 1 0 0,0 0-1 0 0,0 0 0 0 0,0 0 0 0 0,0 0 1 0 0,1 0-1 0 0,-1 0 0 0 0,0 0 1 0 0,0 0-1 0 0,0 0 0 0 0,0 0 0 0 0,0 0 1 0 0,0 0-1 0 0,0 0 0 0 0,0 0 1 0 0,0 0-1 0 0,0 0 0 0 0,0 0 0 0 0,1 0 1 0 0,-1 0-1 0 0,0 0 0 0 0,0 0 1 0 0,0 1-1 0 0,0-1 0 0 0,0 0 0 0 0,0 0 1 0 0,0 0-1 0 0,0 0 0 0 0,0 0 1 0 0,0 0-1 0 0,0 0 0 0 0,0 0 0 0 0,0 0 1 0 0,0 0-1 0 0,0 0 0 0 0,0 0 1 0 0,0 1-1 0 0,0-1 0 0 0,0 0 0 0 0,0 0 1 0 0,0 0-1 0 0,0 0 0 0 0,0 0 1 0 0,0 0-1 0 0,0 0 0 0 0,0 0 1 0 0,0 0-1 0 0,0 0 0 0 0,0 0 0 0 0,0 1 1 0 0,-4 8 73 0 0,-10 10-5 0 0,-31 23-205 0 0,-90 68-1 0 0,-69 25-204 0 0,-66 47 187 0 0,232-154 144 0 0,1 1-1 0 0,2 2 0 0 0,0 2 0 0 0,3 1 0 0 0,-43 56 0 0 0,36-37 217 0 0,39-53-200 0 0,0 0 0 0 0,0 0 1 0 0,0 0-1 0 0,0 0 0 0 0,0-1 0 0 0,0 1 0 0 0,0 0 1 0 0,1 0-1 0 0,-1 0 0 0 0,0 0 0 0 0,0 0 0 0 0,0 0 0 0 0,0 0 1 0 0,0 0-1 0 0,0 0 0 0 0,0 0 0 0 0,0 0 0 0 0,0 0 1 0 0,0 0-1 0 0,0 0 0 0 0,0 0 0 0 0,0 0 0 0 0,0 0 1 0 0,0 0-1 0 0,0 0 0 0 0,0 1 0 0 0,0-1 0 0 0,0 0 0 0 0,0 0 1 0 0,1 0-1 0 0,-1 0 0 0 0,0 0 0 0 0,0 0 0 0 0,0 0 1 0 0,0 0-1 0 0,0 0 0 0 0,0 0 0 0 0,0 0 0 0 0,0 0 1 0 0,0 0-1 0 0,0 0 0 0 0,0 0 0 0 0,0 0 0 0 0,0 0 0 0 0,0 0 1 0 0,0 0-1 0 0,0 0 0 0 0,0 0 0 0 0,0 0 0 0 0,0 0 1 0 0,0 0-1 0 0,0 1 0 0 0,0-1 0 0 0,0 0 0 0 0,0 0 1 0 0,8-4 93 0 0,12-8-100 0 0,3-3 73 0 0,-7 6 66 0 0,22-20 0 0 0,-9 4-108 0 0,152-123 385 0 0,-137 115-320 0 0,2 2-1 0 0,62-31 1 0 0,-67 41-98 0 0,240-114 0 0 0,-273 132 0 0 0,3-3 0 0 0,0 1 0 0 0,0 1 0 0 0,1 0 0 0 0,-1 1 0 0 0,1 0 0 0 0,23-3 0 0 0,-35 6 0 0 0,1 0 0 0 0,-1 0 0 0 0,1 0 0 0 0,-1 0 0 0 0,1 0 0 0 0,-1 0 0 0 0,1 0 0 0 0,-1 0 0 0 0,1 0 0 0 0,-1 0 0 0 0,1 0 0 0 0,-1 1 0 0 0,1-1 0 0 0,-1 0 0 0 0,1 0 0 0 0,-1 0 0 0 0,1 1 0 0 0,-1-1 0 0 0,1 0 0 0 0,-1 1 0 0 0,0-1 0 0 0,1 0 0 0 0,-1 1 0 0 0,0-1 0 0 0,1 0 0 0 0,-1 1 0 0 0,0-1 0 0 0,0 1 0 0 0,1-1 0 0 0,-1 1 0 0 0,0-1 0 0 0,0 0 0 0 0,1 1 0 0 0,-1-1 0 0 0,0 1 0 0 0,0-1 0 0 0,0 1 0 0 0,0-1 0 0 0,0 1 0 0 0,0-1 0 0 0,0 1 0 0 0,0-1 0 0 0,0 1 0 0 0,0-1 0 0 0,0 1 0 0 0,0-1 0 0 0,0 1 0 0 0,-1-1 0 0 0,1 1 0 0 0,0-1 0 0 0,0 1 0 0 0,0-1 0 0 0,-1 1 0 0 0,1-1 0 0 0,-1 1 0 0 0,-1 3 0 0 0,0 0 0 0 0,0 0 0 0 0,-1-1 0 0 0,1 1 0 0 0,-5 3 0 0 0,-5 5 0 0 0,-1-1 0 0 0,0 0 0 0 0,-1-1 0 0 0,-1-1 0 0 0,-24 12 0 0 0,-83 31 0 0 0,98-43 0 0 0,10-3 0 0 0,-349 131-132 0 0,69-11-652 0 0,284-121 961 0 0,7-5 244 0 0,16-13-114 0 0,94-76-293 0 0,0 0-17 0 0,-75 61 3 0 0,335-292 0 0 0,-126 124 0 0 0,-81 68 0 0 0,-150 123-3175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26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80 167 22807 0 0,'-5'-14'6428'0'0,"7"20"-6384"0"0,1 6 49 0 0,0 0 0 0 0,-1 0-1 0 0,-1 1 1 0 0,1 12 0 0 0,-1-8-69 0 0,-1 28-24 0 0,-1 0 0 0 0,-3 0 0 0 0,-12 57 0 0 0,11-73 0 0 0,-1 9 0 0 0,9-93 0 0 0,85-298 576 0 0,-83 336-233 0 0,1 0-1 0 0,14-31 0 0 0,-17 43-305 0 0,-1 0-1 0 0,1 1 0 0 0,0 0 0 0 0,0-1 0 0 0,0 1 0 0 0,1 0 0 0 0,0 0 0 0 0,-1 1 1 0 0,1-1-1 0 0,1 1 0 0 0,-1 0 0 0 0,0 0 0 0 0,1 0 0 0 0,7-3 0 0 0,-10 5-22 0 0,1 1 1 0 0,-1-1-1 0 0,1 0 0 0 0,-1 1 0 0 0,1-1 0 0 0,-1 1 0 0 0,1 0 0 0 0,0 0 0 0 0,-1 0 0 0 0,1 0 0 0 0,-1 1 0 0 0,1-1 1 0 0,0 1-1 0 0,-1-1 0 0 0,1 1 0 0 0,3 1 0 0 0,-2 0 3 0 0,-1 0 1 0 0,1 1-1 0 0,-1-1 0 0 0,0 1 1 0 0,0-1-1 0 0,0 1 0 0 0,0 0 1 0 0,0 0-1 0 0,4 6 0 0 0,-1 0 18 0 0,-1-1-1 0 0,-1 1 0 0 0,1 0 0 0 0,-1 1 0 0 0,-1-1 1 0 0,0 1-1 0 0,4 19 0 0 0,-5-7-25 0 0,0-1 1 0 0,-2 1-1 0 0,0-1 0 0 0,-2 1 1 0 0,0 0-1 0 0,-1-1 0 0 0,-1 0 1 0 0,-2 0-1 0 0,0 0 0 0 0,0 0 1 0 0,-2-1-1 0 0,-1 0 0 0 0,-1-1 1 0 0,0 0-1 0 0,-1-1 0 0 0,-1 1 1 0 0,-21 23-1 0 0,29-37-179 0 0,-1-1 0 0 0,0 1 0 0 0,0-1 0 0 0,0 0 0 0 0,-1 0 0 0 0,1-1 0 0 0,-1 1 0 0 0,0-1 0 0 0,0 0 0 0 0,0-1 0 0 0,0 0 1 0 0,0 0-1 0 0,-1 0 0 0 0,1 0 0 0 0,-1-1 0 0 0,-7 0 0 0 0,-7 0-1695 0 0,0-1 1 0 0,1-1 0 0 0,-40-7 0 0 0,45 5-7789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4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66 185 15664 0 0,'0'0'356'0'0,"7"-4"475"0"0,5-4-597 0 0,0-1 0 0 0,0 0 0 0 0,-1-1 0 0 0,0 0 0 0 0,-1 0-1 0 0,0-2 1 0 0,0 1 0 0 0,-2-1 0 0 0,1 0 0 0 0,9-20-1 0 0,-17 30-164 0 0,0 1 0 0 0,0-1 0 0 0,-1 1 0 0 0,1-1-1 0 0,0 0 1 0 0,-1 1 0 0 0,0-1 0 0 0,1 0-1 0 0,-1 1 1 0 0,0-1 0 0 0,0 0 0 0 0,0 1-1 0 0,0-1 1 0 0,0 0 0 0 0,0 0 0 0 0,0 1 0 0 0,-1-1-1 0 0,1 0 1 0 0,0 1 0 0 0,-2-3 0 0 0,1 3 4 0 0,0 0 0 0 0,0 1 0 0 0,0-1 0 0 0,0 0 0 0 0,0 0 0 0 0,0 1 0 0 0,0-1 0 0 0,0 1 0 0 0,0-1 0 0 0,-1 1 0 0 0,1-1 0 0 0,0 1 0 0 0,0 0 0 0 0,-1 0 0 0 0,1-1-1 0 0,0 1 1 0 0,-1 0 0 0 0,1 0 0 0 0,0 0 0 0 0,0 0 0 0 0,-1 1 0 0 0,1-1 0 0 0,0 0 0 0 0,0 1 0 0 0,-1-1 0 0 0,1 0 0 0 0,-1 2 0 0 0,-7 0 146 0 0,1 1 0 0 0,0 0 0 0 0,0 0 0 0 0,0 1 0 0 0,1 0 0 0 0,-1 0 0 0 0,1 1 0 0 0,0 0 0 0 0,0 0 0 0 0,-7 8 0 0 0,5-2-116 0 0,0-1 0 0 0,1 2-1 0 0,0-1 1 0 0,0 1 0 0 0,-8 20 0 0 0,13-27-18 0 0,1 1 1 0 0,0-1-1 0 0,0 1 0 0 0,0-1 1 0 0,1 1-1 0 0,0 0 1 0 0,0 0-1 0 0,0 0 1 0 0,1 0-1 0 0,0 9 1 0 0,0-11-42 0 0,1 0 0 0 0,0 0 0 0 0,0-1-1 0 0,0 1 1 0 0,0 0 0 0 0,1-1 0 0 0,-1 1 0 0 0,1 0 0 0 0,0-1 0 0 0,0 0 0 0 0,0 1 0 0 0,0-1 0 0 0,1 0-1 0 0,0 0 1 0 0,-1 0 0 0 0,7 4 0 0 0,-1-1-322 0 0,0 0-1 0 0,0-1 1 0 0,1 0-1 0 0,0-1 0 0 0,0 1 1 0 0,1-2-1 0 0,-1 1 1 0 0,1-1-1 0 0,-1-1 1 0 0,14 2-1 0 0,-1-1-8592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54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32 17503 0 0,'-66'-32'2411'0'0,"65"33"-2317"0"0,1-1-1 0 0,-1 1 1 0 0,0-1-1 0 0,1 1 1 0 0,-1-1-1 0 0,1 1 1 0 0,0-1-1 0 0,-1 1 1 0 0,1 0 0 0 0,-1-1-1 0 0,1 1 1 0 0,0 0-1 0 0,0-1 1 0 0,-1 1-1 0 0,1 0 1 0 0,0-1-1 0 0,0 3 1 0 0,-1 0 65 0 0,1 1-1 0 0,0 0 1 0 0,0 0-1 0 0,1 0 1 0 0,-1-1-1 0 0,1 1 1 0 0,0 0 0 0 0,2 6-1 0 0,14 30 721 0 0,-16-37-781 0 0,122 236 2342 0 0,12 26-1715 0 0,-85-152 219 0 0,87 147 0 0 0,-126-244-775 0 0,0 0 1 0 0,1 0-1 0 0,1-2 0 0 0,20 20 1 0 0,-30-32-132 0 0,5 3 149 0 0,-7-5 4 0 0,-4-8-46 0 0,0 3-613 0 0,0 0-1 0 0,-1 0 0 0 0,1 0 1 0 0,-1 0-1 0 0,0 0 1 0 0,-8-7-1 0 0,0 2-747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50:59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518 2020 3680 0 0,'-2'3'9037'0'0,"-8"9"-3981"0"0,7-11-4901 0 0,0 0 0 0 0,0 0 0 0 0,0 0-1 0 0,-1 0 1 0 0,1-1 0 0 0,0 1 0 0 0,-1-1 0 0 0,1 0 0 0 0,0 0 0 0 0,-1 0 0 0 0,1 0 0 0 0,0-1 0 0 0,-1 1-1 0 0,-3-2 1 0 0,-20-2 724 0 0,-87-1 1487 0 0,107 3-2344 0 0,0 0 1 0 0,0 0-1 0 0,1 0 1 0 0,-1-1-1 0 0,0 0 1 0 0,1-1-1 0 0,-12-7 1 0 0,1-2 134 0 0,1 0 1 0 0,1 0-1 0 0,0-1 0 0 0,0-1 1 0 0,1-1-1 0 0,1 0 1 0 0,1-1-1 0 0,0 0 1 0 0,-16-34-1 0 0,12 18-50 0 0,4 11-48 0 0,0-1 1 0 0,2-1 0 0 0,1 0 0 0 0,-11-46 0 0 0,15 37-54 0 0,2 0 1 0 0,1 0 0 0 0,2 0 0 0 0,1-1-1 0 0,1 1 1 0 0,2 0 0 0 0,1 0 0 0 0,2 1 0 0 0,1-1-1 0 0,20-49 1 0 0,3 5-7 0 0,3 1 0 0 0,49-77 0 0 0,-44 92 0 0 0,81-94 0 0 0,-72 97 86 0 0,106-114-50 0 0,-93 111 93 0 0,14-13 364 0 0,108-102-82 0 0,-157 149-283 0 0,42-47 96 0 0,-62 65-730 0 0,13-15 1015 0 0,-17 23-1617 0 0,-1 0 1 0 0,0-1 0 0 0,1 1 0 0 0,0 0 0 0 0,-1 0 0 0 0,1 0 0 0 0,3-1-1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0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7 257 8288 0 0,'-1'0'14286'0'0,"-5"-2"-10126"0"0,12 0-4026 0 0,-1 1 1 0 0,1 0-1 0 0,0 0 1 0 0,0 0-1 0 0,0 1 1 0 0,11 1-1 0 0,-5-1-42 0 0,54 0 279 0 0,206 7 282 0 0,19 1 98 0 0,-208-8-646 0 0,301-24 860 0 0,-370 22-954 0 0,-5 2 15 0 0,374-29 772 0 0,-271 25-605 0 0,111-5 142 0 0,-65-7-44 0 0,-56 4-54 0 0,9 1-293 0 0,315-27-592 0 0,-190 31 1515 0 0,-177 7-766 0 0,-53-1-119 0 0,0 1 1 0 0,0-1-1 0 0,0 0 1 0 0,10-4-1 0 0,-13 5 17 0 0,-1-1 1 0 0,1 0-1 0 0,0 0 1 0 0,-1-1-1 0 0,1 1 0 0 0,-1 0 1 0 0,1-1-1 0 0,-1 0 0 0 0,0 1 1 0 0,0-1-1 0 0,0 0 1 0 0,2-2-1 0 0,1-2-27 0 0,-1 0-1 0 0,-1 0 1 0 0,1-1 0 0 0,-1 1-1 0 0,0-1 1 0 0,0 1-1 0 0,-1-1 1 0 0,1 0 0 0 0,-2 0-1 0 0,3-12 1 0 0,-4 18 151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1840 0 0,'0'0'6749'0'0,"-5"-11"-514"0"0,7 10-5641 0 0,0 1 0 0 0,0-1 0 0 0,1 1 1 0 0,-1-1-1 0 0,1 1 0 0 0,-1 0 0 0 0,0 0 1 0 0,1 0-1 0 0,1 0 0 0 0,18-1 799 0 0,40-9 258 0 0,-36 5-2353 0 0,1 2 0 0 0,27-1 1 0 0,-43 4-1413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51 11520 0 0,'-8'-6'340'0'0,"-12"-6"11533"0"0,21 11-11397 0 0,8-3-245 0 0,-1-1 1 0 0,1 2-1 0 0,0-1 1 0 0,0 1-1 0 0,0 0 1 0 0,1 1-1 0 0,18-3 1 0 0,21 3-1505 0 0,-1 4-6070 0 0,-37-2-166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 6936 0 0,'0'0'629'0'0,"-1"-1"-518"0"0,-14-6 1012 0 0,2-4 5293 0 0,12 10-5959 0 0,1 1-351 0 0,0 0 0 0 0,-1-1 1 0 0,1 1-1 0 0,0 0 1 0 0,0-1-1 0 0,0 1 1 0 0,0-1-1 0 0,0 1 1 0 0,0 0-1 0 0,-1-1 1 0 0,1 1-1 0 0,0 0 1 0 0,0-1-1 0 0,0 1 0 0 0,0-1 1 0 0,0 1-1 0 0,0 0 1 0 0,1-1-1 0 0,-1 1 1 0 0,0-1-1 0 0,0 1 1 0 0,0 0-1 0 0,0-1 1 0 0,0 1-1 0 0,0 0 1 0 0,1-1-1 0 0,-1 1 0 0 0,0 0 1 0 0,0-1-1 0 0,1 1 1 0 0,-1-1-1 0 0,9-7 2615 0 0,-5 7-2512 0 0,0 0 0 0 0,0-1 0 0 0,0 1 0 0 0,0 1 0 0 0,0-1-1 0 0,0 0 1 0 0,0 1 0 0 0,0 0 0 0 0,0 0 0 0 0,8 1 0 0 0,-2 1-257 0 0,1-1 0 0 0,0-1 0 0 0,-1 0 0 0 0,1-1 0 0 0,0 0 0 0 0,-1 0 0 0 0,14-4 0 0 0,1 1-1487 0 0,-8 1-60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8752 0 0,'-9'-6'13125'0'0,"29"1"-11437"0"0,8-2-1268 0 0,58-14 1750 0 0,-43 17-4328 0 0,-33 4-192 0 0,-1 0 1 0 0,15 3 0 0 0,-7-1-4952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5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7 119 3680 0 0,'0'0'167'0'0,"-1"-30"14713"0"0,2 36-13024 0 0,3 26-1558 0 0,2 43-94 0 0,-6 127 550 0 0,0-193-455 0 0,-1 0 0 0 0,0 0 0 0 0,0 0 0 0 0,0-1 0 0 0,-4 12 0 0 0,4-19 155 0 0,-3-16 586 0 0,2 5-1025 0 0,1 0 0 0 0,1-1 0 0 0,0 1 0 0 0,1 0-1 0 0,1-13 1 0 0,14-50 162 0 0,18-28 642 0 0,-16 52-408 0 0,-14 38-320 0 0,1 1 0 0 0,0-1-1 0 0,1 1 1 0 0,0 0 0 0 0,0 0-1 0 0,1 1 1 0 0,1 0-1 0 0,-1 0 1 0 0,1 1 0 0 0,1-1-1 0 0,0 2 1 0 0,0 0 0 0 0,0 0-1 0 0,21-11 1 0 0,-26 16-63 0 0,0 0 0 0 0,0 0 0 0 0,1 1 0 0 0,-1 0 0 0 0,1-1 1 0 0,-1 2-1 0 0,7-2 0 0 0,-10 2-24 0 0,0 0 1 0 0,0 0 0 0 0,0 0 0 0 0,1 0-1 0 0,-1 0 1 0 0,0 1 0 0 0,0-1 0 0 0,0 0-1 0 0,0 1 1 0 0,1-1 0 0 0,-1 1-1 0 0,0-1 1 0 0,0 1 0 0 0,0-1 0 0 0,0 1-1 0 0,0 0 1 0 0,0-1 0 0 0,0 1 0 0 0,0 0-1 0 0,0 0 1 0 0,-1 0 0 0 0,1 0 0 0 0,0 0-1 0 0,0 0 1 0 0,-1 0 0 0 0,1 0-1 0 0,-1 0 1 0 0,1 0 0 0 0,-1 0 0 0 0,1 0-1 0 0,0 2 1 0 0,0 2 18 0 0,-1 0 1 0 0,1 0-1 0 0,-1 0 0 0 0,0 1 1 0 0,0-1-1 0 0,0 0 0 0 0,-1 0 1 0 0,1 0-1 0 0,-1 0 0 0 0,-1 0 0 0 0,-1 5 1 0 0,-1 1 13 0 0,0-1-1 0 0,0 0 1 0 0,-2 0 0 0 0,-5 10 0 0 0,6-14-9 0 0,0 0 0 0 0,0 0 1 0 0,0-1-1 0 0,-1 1 0 0 0,0-1 0 0 0,0-1 0 0 0,0 1 1 0 0,0-1-1 0 0,-1 0 0 0 0,0 0 0 0 0,1-1 0 0 0,-2 0 1 0 0,1 0-1 0 0,-15 3 0 0 0,16-4-488 0 0,1-1-1 0 0,-1-1 1 0 0,0 1 0 0 0,0-1-1 0 0,-1 0 1 0 0,1 0 0 0 0,-6-2-1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5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14512 0 0,'-6'0'1313'0'0,"4"1"-1101"0"0,-1-1 0 0 0,0 0 0 0 0,0 1 1 0 0,1-1-1 0 0,-1 1 0 0 0,0 0 0 0 0,1 0 0 0 0,-1 0 0 0 0,1 0 1 0 0,-1 1-1 0 0,1-1 0 0 0,-3 2 0 0 0,-3 2 119 0 0,6-4-283 0 0,0 1 1 0 0,0-1-1 0 0,1 0 1 0 0,-1 1-1 0 0,1-1 0 0 0,-1 1 1 0 0,1-1-1 0 0,-1 1 1 0 0,1 0-1 0 0,0 0 0 0 0,0 0 1 0 0,-1 1-1 0 0,-10 24 778 0 0,12-27-820 0 0,-3 7 45 0 0,1 0 1 0 0,0-1-1 0 0,1 1 0 0 0,-1 0 0 0 0,1 0 0 0 0,1 0 0 0 0,-1-1 0 0 0,1 1 0 0 0,1 0 0 0 0,-1 0 1 0 0,2 8-1 0 0,-1-13-44 0 0,-1-1 0 0 0,0 0 0 0 0,1 0 0 0 0,-1 0 0 0 0,1 0 0 0 0,0 0 0 0 0,-1 0 0 0 0,1 0 0 0 0,0 0 0 0 0,0 0 0 0 0,-1 0 0 0 0,1 0 0 0 0,0 0 0 0 0,0 0 0 0 0,0-1 0 0 0,0 1 0 0 0,0 0 0 0 0,0-1 0 0 0,0 1-1 0 0,0-1 1 0 0,1 1 0 0 0,-1-1 0 0 0,0 1 0 0 0,0-1 0 0 0,0 0 0 0 0,1 0 0 0 0,-1 1 0 0 0,0-1 0 0 0,0 0 0 0 0,2 0 0 0 0,-2-1 46 0 0,1 1-1 0 0,-1 0 1 0 0,1-1 0 0 0,-1 1-1 0 0,0-1 1 0 0,1 0-1 0 0,-1 1 1 0 0,0-1-1 0 0,0 0 1 0 0,1 0-1 0 0,-1 0 1 0 0,0 0-1 0 0,0 0 1 0 0,0 0-1 0 0,0 0 1 0 0,0 0-1 0 0,0 0 1 0 0,-1 0 0 0 0,1-1-1 0 0,0 1 1 0 0,0 0-1 0 0,-1-1 1 0 0,1 1-1 0 0,-1 0 1 0 0,1-3-1 0 0,3-9 514 0 0,1 0 1 0 0,0 1-1 0 0,1 0 0 0 0,0 0 0 0 0,12-16 0 0 0,-9 15 104 0 0,-9 11 35 0 0,14 15-314 0 0,-10-4-337 0 0,-1 0 0 0 0,-1 0-1 0 0,0 0 1 0 0,2 16 0 0 0,-4-18-159 0 0,1-1-1 0 0,0 0 1 0 0,0 0-1 0 0,0 1 1 0 0,1-1-1 0 0,0 0 1 0 0,0 0 0 0 0,1-1-1 0 0,-1 1 1 0 0,1 0-1 0 0,7 9 1 0 0,-3-10-2060 0 0,0-3-3681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6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77 227 10592 0 0,'-8'8'908'0'0,"0"1"0"0"0,1 1 0 0 0,0 0 0 0 0,0-1 0 0 0,1 2 0 0 0,1-1 1 0 0,-1 1-1 0 0,2 0 0 0 0,0 0 0 0 0,0 0 0 0 0,-3 16 0 0 0,6-18-715 0 0,-1 0 0 0 0,2 1 0 0 0,-1-1 0 0 0,1 0 0 0 0,2 11 0 0 0,-2-18-171 0 0,0-1-1 0 0,0 1 0 0 0,0 0 0 0 0,0-1 1 0 0,1 1-1 0 0,-1 0 0 0 0,1-1 0 0 0,-1 1 1 0 0,1-1-1 0 0,0 1 0 0 0,0-1 0 0 0,0 1 1 0 0,-1-1-1 0 0,1 0 0 0 0,1 1 0 0 0,-1-1 1 0 0,0 0-1 0 0,0 0 0 0 0,0 0 0 0 0,1 0 1 0 0,-1 0-1 0 0,0 0 0 0 0,1 0 0 0 0,-1 0 1 0 0,1 0-1 0 0,-1-1 0 0 0,1 1 0 0 0,-1 0 1 0 0,1-1-1 0 0,-1 0 0 0 0,1 1 0 0 0,2-1 1 0 0,0 0 1 0 0,0 0 1 0 0,1 0 0 0 0,-1-1-1 0 0,0 1 1 0 0,0-1 0 0 0,0 0-1 0 0,0-1 1 0 0,0 1 0 0 0,0-1-1 0 0,0 1 1 0 0,6-5 0 0 0,-3 1 11 0 0,-1 0 1 0 0,1 0-1 0 0,-1 0 1 0 0,0-1-1 0 0,0 0 1 0 0,8-12-1 0 0,-5 4-109 0 0,0 1-1 0 0,10-23 1 0 0,-15 24 373 0 0,0 0 0 0 0,-1 0 0 0 0,-1 0 0 0 0,1 0 0 0 0,0-21 0 0 0,-1 11 100 0 0,8-155 2296 0 0,-10 177-2690 0 0,-1-26 340 0 0,1 25-301 0 0,0-1 1 0 0,0 0-1 0 0,0 0 1 0 0,-1 1 0 0 0,1-1-1 0 0,-1 0 1 0 0,1 1 0 0 0,-1-1-1 0 0,0 0 1 0 0,1 1-1 0 0,-2-3 1 0 0,1 4 230 0 0,0 0-270 0 0,1 0 1 0 0,-1 0-1 0 0,1 1 0 0 0,-1-1 1 0 0,1 0-1 0 0,-1 1 1 0 0,1-1-1 0 0,-1 0 1 0 0,1 1-1 0 0,-1-1 0 0 0,1 1 1 0 0,0-1-1 0 0,-1 0 1 0 0,1 1-1 0 0,-1-1 1 0 0,1 1-1 0 0,0-1 0 0 0,0 1 1 0 0,-1 0-1 0 0,1-1 1 0 0,0 1-1 0 0,0-1 1 0 0,-1 2-1 0 0,-2 12 14 0 0,2 22-3 0 0,2 0-1 0 0,1 0 1 0 0,9 44-1 0 0,-8-61-13 0 0,-2-12-17 0 0,1 11-691 0 0,2 0 0 0 0,0 0 0 0 0,6 18 0 0 0,-9-32 357 0 0,1 0 0 0 0,0 0 0 0 0,0 0-1 0 0,0 0 1 0 0,0 0 0 0 0,0-1 0 0 0,1 1-1 0 0,0-1 1 0 0,-1 1 0 0 0,1-1 0 0 0,1 0-1 0 0,-1 0 1 0 0,0 0 0 0 0,1-1 0 0 0,-1 1-1 0 0,1-1 1 0 0,0 0 0 0 0,5 2 0 0 0,3-1-8448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4608 0 0,'-6'12'488'0'0,"5"-9"-100"0"0,-1 1 0 0 0,1-1 0 0 0,0 1-1 0 0,0 0 1 0 0,-1 3 0 0 0,2 2 1805 0 0,-1-1 0 0 0,1 1-1 0 0,1 0 1 0 0,0-1-1 0 0,2 11 1 0 0,1 12 1087 0 0,9 65-1803 0 0,-5-52-1327 0 0,20 107 78 0 0,-22-118-303 0 0,4 22 512 0 0,-7-19-7851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6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1 389 11520 0 0,'0'0'13430'0'0,"8"2"-12161"0"0,1 0-975 0 0,0 0 0 0 0,0-1 0 0 0,0 0 0 0 0,0-1 0 0 0,0 0 0 0 0,15-2 0 0 0,-7-1-1481 0 0,0 0 0 0 0,27-10 1 0 0,-25 5-7771 0 0</inkml:trace>
  <inkml:trace contextRef="#ctx0" brushRef="#br0" timeOffset="1">504 1 4608 0 0,'0'0'208'0'0,"4"8"3884"0"0,3 14 5165 0 0,-2 0-3803 0 0,7 48-2336 0 0,-3-18-1933 0 0,5 17-788 0 0,-10-51-343 0 0,4 37-1 0 0,-6-35-26 0 0,7 28-1 0 0,-6-38-71 0 0,1 5-489 0 0,0 0 0 0 0,-1 1 0 0 0,2 24 0 0 0,-7-26-1834 0 0,0-2-3519 0 0,4 0-1908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7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17503 0 0,'0'0'1831'0'0,"6"0"-1495"0"0,0-2 738 0 0,0-1 0 0 0,-1 1 0 0 0,1-1 0 0 0,6-4 0 0 0,39-30 2401 0 0,-36 24-2766 0 0,-1 3-353 0 0,-1 0-1 0 0,2 1 0 0 0,19-9 0 0 0,-27 15-766 0 0,0 0 1 0 0,0 0-1 0 0,0 1 0 0 0,0 0 0 0 0,1 0 1 0 0,-1 1-1 0 0,1 0 0 0 0,0 0 1 0 0,11 1-1 0 0,-5 2-9216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8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13 6912 0 0,'0'0'314'0'0,"1"-12"9213"0"0,0 23-6574 0 0,0-2-3742 0 0,-2 5 999 0 0,-1 1 0 0 0,-1-1 0 0 0,-5 19 0 0 0,-2 10-9 0 0,-3 18 28 0 0,6-34-1022 0 0,-3 28 0 0 0,10-42-5872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9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22 12816 0 0,'-1'-2'129'0'0,"0"0"0"0"0,-1 0 0 0 0,1 1 0 0 0,-1-1 0 0 0,1 1 0 0 0,-1 0 0 0 0,0-1 0 0 0,1 1 0 0 0,-1 0 0 0 0,0 0 0 0 0,0 0 0 0 0,0 0 0 0 0,0 0 0 0 0,0 1 0 0 0,0-1 0 0 0,0 0 0 0 0,0 1 0 0 0,0 0 0 0 0,-1-1 0 0 0,1 1 0 0 0,0 0 0 0 0,0 0 0 0 0,0 0 0 0 0,-5 1 0 0 0,2 1 121 0 0,0-1 0 0 0,0 1 0 0 0,0 0 0 0 0,0 0 1 0 0,1 0-1 0 0,-1 1 0 0 0,1 0 0 0 0,-1 0 0 0 0,1 0 0 0 0,0 0 1 0 0,0 1-1 0 0,-7 8 0 0 0,3-2-91 0 0,0 0 0 0 0,0 1 0 0 0,1 1 1 0 0,-6 11-1 0 0,12-20-107 0 0,0-1 1 0 0,0 1 0 0 0,0 0-1 0 0,0 0 1 0 0,0-1-1 0 0,0 1 1 0 0,1 0 0 0 0,-1 0-1 0 0,1 0 1 0 0,0-1 0 0 0,0 1-1 0 0,0 0 1 0 0,0 0-1 0 0,1 5 1 0 0,0-6-37 0 0,0-1 0 0 0,-1 1-1 0 0,1-1 1 0 0,0 1 0 0 0,0-1 0 0 0,0 1 0 0 0,0-1-1 0 0,0 1 1 0 0,0-1 0 0 0,0 0 0 0 0,1 0 0 0 0,-1 1-1 0 0,0-1 1 0 0,1 0 0 0 0,-1 0 0 0 0,1 0 0 0 0,-1-1-1 0 0,1 1 1 0 0,-1 0 0 0 0,1 0 0 0 0,0-1-1 0 0,-1 1 1 0 0,1-1 0 0 0,0 0 0 0 0,2 1 0 0 0,31 3 186 0 0,-14-1 126 0 0,31 6 0 0 0,-47-7-273 0 0,0-1 0 0 0,0 1 0 0 0,0 0 0 0 0,0 0 0 0 0,-1 0 0 0 0,1 0 0 0 0,-1 1 0 0 0,1 0 0 0 0,-1 0 0 0 0,0 0 0 0 0,5 6 0 0 0,-7-7-25 0 0,-1 0 0 0 0,0 1 0 0 0,1-1 0 0 0,-1 0 0 0 0,0 1 0 0 0,0-1 0 0 0,-1 1 0 0 0,1-1 0 0 0,0 1 0 0 0,-1-1 0 0 0,0 1 0 0 0,1-1 0 0 0,-1 1 0 0 0,0 0 0 0 0,0-1 0 0 0,-1 1 0 0 0,1-1 1 0 0,0 1-1 0 0,-1-1 0 0 0,0 1 0 0 0,1-1 0 0 0,-3 4 0 0 0,-2 6 96 0 0,0 0 1 0 0,-1 0 0 0 0,-8 12-1 0 0,12-21-99 0 0,-15 22 197 0 0,-1-1 0 0 0,-40 41 0 0 0,46-53-123 0 0,-21 16 0 0 0,27-24-199 0 0,0 0-1 0 0,0 0 0 0 0,0-1 0 0 0,0 1 0 0 0,-1-1 0 0 0,-8 2 0 0 0,15-5 4 0 0,0 0 0 0 0,-1 1 0 0 0,1-1 0 0 0,-1 0 0 0 0,1 0 0 0 0,-1 0 0 0 0,1 0 0 0 0,0 0 0 0 0,-1 0 0 0 0,1 0 0 0 0,-1 0 0 0 0,1 0 0 0 0,-1 0 0 0 0,1 0 0 0 0,0-1 0 0 0,-1 1 0 0 0,1 0 0 0 0,-1 0 0 0 0,1 0 0 0 0,0 0 0 0 0,-1-1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39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14 13824 0 0,'-9'-9'1500'0'0,"8"9"-1485"0"0,-6-2 771 0 0,7 2-740 0 0,0 0 0 0 0,0 0 0 0 0,0 0 0 0 0,0-1 0 0 0,0 1 0 0 0,0 0 0 0 0,0 0 0 0 0,0 0 0 0 0,-1 0 0 0 0,1 0 0 0 0,0 0 0 0 0,0 0 0 0 0,0-1 0 0 0,0 1 0 0 0,0 0 0 0 0,0 0 0 0 0,-1 0 0 0 0,1 0 0 0 0,0 0 0 0 0,0 0 0 0 0,0 0 0 0 0,0 0 0 0 0,0 0 0 0 0,-1 0 0 0 0,1 0 0 0 0,0 0 0 0 0,0 0 0 0 0,0 0 0 0 0,0 0 0 0 0,-1 0 0 0 0,1 0 0 0 0,0 0 0 0 0,0 0 0 0 0,0 0 0 0 0,0 0 0 0 0,0 0 0 0 0,-1 0 0 0 0,1 0 0 0 0,0 1 0 0 0,0-1 0 0 0,0 0 0 0 0,0 0 0 0 0,0 0 0 0 0,0 0 0 0 0,0 0 0 0 0,-1 0 0 0 0,1 0 0 0 0,0 0 0 0 0,0 1 0 0 0,0-1 0 0 0,0 0 0 0 0,0 0 0 0 0,-7 5 489 0 0,3 2-429 0 0,0 1 0 0 0,0-1 0 0 0,1 1 0 0 0,0 0 0 0 0,1 0 0 0 0,0 0 0 0 0,0 0 0 0 0,0 0 0 0 0,0 9 0 0 0,-1 2-54 0 0,-2 12 10 0 0,2-1 0 0 0,1 1 0 0 0,1 0 0 0 0,1-1 0 0 0,8 51 0 0 0,-6-71 46 0 0,0-1 0 0 0,0 1 0 0 0,0-1 0 0 0,2 1 1 0 0,-1-1-1 0 0,1 0 0 0 0,0 0 0 0 0,1-1 0 0 0,0 1 0 0 0,0-1 0 0 0,13 15 0 0 0,-17-21-61 0 0,1-1 0 0 0,0 1 0 0 0,0-1 0 0 0,0 1-1 0 0,0-1 1 0 0,0 0 0 0 0,0 1 0 0 0,0-1-1 0 0,1 0 1 0 0,-1-1 0 0 0,0 1 0 0 0,1 0 0 0 0,-1-1-1 0 0,0 1 1 0 0,1-1 0 0 0,-1 0 0 0 0,4 1 0 0 0,-2-2 15 0 0,-1 1 1 0 0,1-1 0 0 0,0 0-1 0 0,0 0 1 0 0,0 0 0 0 0,-1 0 0 0 0,1-1-1 0 0,-1 1 1 0 0,7-5 0 0 0,-2 1 54 0 0,0-1 1 0 0,-1 0 0 0 0,0 0 0 0 0,-1 0 0 0 0,1-1-1 0 0,-1 0 1 0 0,-1 0 0 0 0,8-11 0 0 0,1-10 395 0 0,0 0 0 0 0,17-54 1 0 0,8-62 1343 0 0,-37 135-1685 0 0,0 2 98 0 0,0 0 1 0 0,-1 0-1 0 0,1-13 0 0 0,-2 19-34 0 0,0 13-112 0 0,9 90 9 0 0,-6-58-310 0 0,2 0 0 0 0,12 57-1 0 0,-14-92-343 0 0,0 1 0 0 0,0-1-1 0 0,1 0 1 0 0,0 0 0 0 0,0 0 0 0 0,1 0-1 0 0,1-1 1 0 0,-1 0 0 0 0,11 12-1 0 0,-4-10-1350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35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49 6448 0 0,'9'-8'696'0'0,"-6"6"69"0"0,-1 0 1 0 0,1 0 0 0 0,-1-1-1 0 0,0 1 1 0 0,0-1-1 0 0,0 1 1 0 0,0-1 0 0 0,0 0-1 0 0,0 0 1 0 0,-1 0 0 0 0,1 0-1 0 0,-1-6 5039 0 0,-11 11-5365 0 0,7 0-370 0 0,0 0 1 0 0,1 1-1 0 0,-1-1 1 0 0,1 1-1 0 0,0 0 1 0 0,-1-1-1 0 0,1 1 1 0 0,1 0-1 0 0,-1 0 0 0 0,-2 6 1 0 0,-12 37 42 0 0,12-34-48 0 0,-5 20-62 0 0,2 0 0 0 0,1 0 1 0 0,2 0-1 0 0,1 0 0 0 0,2 35 0 0 0,1-54 29 0 0,1 0 0 0 0,0 0 0 0 0,1 0 0 0 0,1 0 0 0 0,0 0 0 0 0,0 0 0 0 0,1-1 0 0 0,1 0 0 0 0,0 0 0 0 0,1 0 0 0 0,0 0-1 0 0,1-1 1 0 0,0 0 0 0 0,12 13 0 0 0,-17-22 3 0 0,0 0-1 0 0,0 0 1 0 0,0 0-1 0 0,0 0 1 0 0,0-1-1 0 0,0 1 1 0 0,1-1 0 0 0,-1 1-1 0 0,1-1 1 0 0,-1 0-1 0 0,1 0 1 0 0,-1 0-1 0 0,1 0 1 0 0,-1-1-1 0 0,1 1 1 0 0,4 0-1 0 0,-4-1 42 0 0,1 0 1 0 0,0-1-1 0 0,-1 1 0 0 0,1-1 0 0 0,-1 0 0 0 0,1 0 0 0 0,-1 0 0 0 0,0 0 0 0 0,1-1 1 0 0,-1 1-1 0 0,4-3 0 0 0,2-2 204 0 0,0-1 0 0 0,0-1 0 0 0,0 1 0 0 0,-1-2 0 0 0,0 1 0 0 0,11-15 0 0 0,-3 0-240 0 0,-1-1-1 0 0,-1 0 0 0 0,20-50 1 0 0,19-82 737 0 0,-30 59 429 0 0,-19 90-1112 0 0,-4 9-90 0 0,1 0-1 0 0,0 0 0 0 0,0 0 1 0 0,-1 0-1 0 0,1 0 0 0 0,-1 0 1 0 0,0 3-1 0 0,1 169 568 0 0,-2-39-311 0 0,2-119-254 0 0,3 63 6 0 0,-2-70-5 0 0,-1 0 0 0 0,1 1-1 0 0,1-1 1 0 0,-1 0 0 0 0,1-1 0 0 0,6 11-1 0 0,-8-17-24 0 0,0 1 0 0 0,1-1 0 0 0,-1 0 0 0 0,1 0 0 0 0,-1 0 0 0 0,1 0-1 0 0,0 0 1 0 0,0 0 0 0 0,0 0 0 0 0,0-1 0 0 0,0 1 0 0 0,1-1 0 0 0,-1 1-1 0 0,0-1 1 0 0,1 0 0 0 0,-1 0 0 0 0,1 0 0 0 0,-1 0 0 0 0,6 1 0 0 0,-5-2-332 0 0,0 0 1 0 0,1 1 0 0 0,-1-1 0 0 0,0 0 0 0 0,1-1-1 0 0,4 0 1 0 0,-4 0-1247 0 0,1 0 0 0 0,-1-1 1 0 0,0 1-1 0 0,7-5 0 0 0,9-5-6909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0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63 4608 0 0,'-1'-1'36'0'0,"1"0"1"0"0,-1 0-1 0 0,1 0 1 0 0,-1 0-1 0 0,1 0 1 0 0,-1 0-1 0 0,1-1 1 0 0,0 1-1 0 0,-1 0 1 0 0,1 0-1 0 0,0 0 1 0 0,0-2-1 0 0,-4-11 1759 0 0,-7-19 9406 0 0,11 34-11116 0 0,-1 0 0 0 0,1-1 0 0 0,-1 1 0 0 0,1 0 0 0 0,-1-1 0 0 0,1 1 0 0 0,0 0 0 0 0,-1 0 0 0 0,1-1 0 0 0,0 1 0 0 0,0 0 0 0 0,0 0 0 0 0,-1-1 0 0 0,1 1 0 0 0,0 0 0 0 0,0 0 0 0 0,0 0 0 0 0,0 0 0 0 0,0-1 0 0 0,1 2 0 0 0,-1 3 203 0 0,-5 31 363 0 0,2 37 0 0 0,-1 15-527 0 0,-16 218 462 0 0,20-301-459 0 0,0-1 0 0 0,1 0 0 0 0,0 0 0 0 0,0 0 0 0 0,2 7 0 0 0,-3-9-105 0 0,1-1 0 0 0,-1 1-1 0 0,1-1 1 0 0,0 0 0 0 0,-1 1-1 0 0,1-1 1 0 0,0 0-1 0 0,0 1 1 0 0,0-1 0 0 0,0 0-1 0 0,0 0 1 0 0,0 0 0 0 0,0 0-1 0 0,0 0 1 0 0,1 0 0 0 0,-1 0-1 0 0,0 0 1 0 0,3 1 0 0 0,-3-2-2 0 0,1 0 1 0 0,-1 0-1 0 0,1 0 1 0 0,-1 0-1 0 0,0-1 1 0 0,1 1 0 0 0,-1 0-1 0 0,1-1 1 0 0,-1 1-1 0 0,1-1 1 0 0,-1 1-1 0 0,0-1 1 0 0,1 1 0 0 0,-1-1-1 0 0,0 0 1 0 0,0 0-1 0 0,2-1 1 0 0,19-18 249 0 0,-20 19-248 0 0,11-13 294 0 0,1 0-1 0 0,1 1 1 0 0,0 1-1 0 0,0 1 0 0 0,1 0 1 0 0,34-16-1 0 0,-48 25-294 0 0,0 1 1 0 0,1 1-1 0 0,-1-1 0 0 0,0 0 1 0 0,1 1-1 0 0,-1-1 0 0 0,1 1 1 0 0,-1 0-1 0 0,1-1 0 0 0,-1 1 0 0 0,1 1 1 0 0,-1-1-1 0 0,1 0 0 0 0,-1 0 1 0 0,1 1-1 0 0,-1 0 0 0 0,1-1 0 0 0,-1 1 1 0 0,0 0-1 0 0,1 0 0 0 0,-1 0 1 0 0,0 1-1 0 0,0-1 0 0 0,0 0 1 0 0,0 1-1 0 0,0 0 0 0 0,0-1 0 0 0,0 1 1 0 0,0 0-1 0 0,-1 0 0 0 0,1 0 1 0 0,-1 0-1 0 0,2 3 0 0 0,0 3 14 0 0,-1 0-1 0 0,0 1 1 0 0,0-1-1 0 0,-1 1 0 0 0,0-1 1 0 0,0 1-1 0 0,-1 0 1 0 0,-1-1-1 0 0,1 1 1 0 0,-1-1-1 0 0,-1 1 1 0 0,-3 13-1 0 0,-2 3 59 0 0,-2-1 1 0 0,0-1-1 0 0,-14 24 0 0 0,17-34 7 0 0,-1 0 0 0 0,-1-1 0 0 0,0 0 0 0 0,-16 18 0 0 0,21-27-152 0 0,0 0 0 0 0,0 0 0 0 0,0 0 0 0 0,0-1 0 0 0,-1 1 0 0 0,1-1 1 0 0,-1 1-1 0 0,0-1 0 0 0,0-1 0 0 0,1 1 0 0 0,-1 0 0 0 0,0-1 0 0 0,-1 0 0 0 0,1 0 0 0 0,0 0 0 0 0,0 0 0 0 0,0-1 1 0 0,-1 1-1 0 0,1-1 0 0 0,-6-1 0 0 0,8 1-93 0 0,0-1 0 0 0,0 1 0 0 0,0-1 1 0 0,0 1-1 0 0,0-1 0 0 0,0 0 0 0 0,0 0 0 0 0,1 0 0 0 0,-1 0 1 0 0,0 0-1 0 0,0 0 0 0 0,1 0 0 0 0,-1-1 0 0 0,1 1 1 0 0,-1 0-1 0 0,1-1 0 0 0,-1 0 0 0 0,1 1 0 0 0,0-1 0 0 0,-1-2 1 0 0,-7-13-1834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0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18 13360 0 0,'0'-18'3990'0'0,"3"26"-1255"0"0,-4 46 560 0 0,2 63-2186 0 0,-3 20-846 0 0,-2-37-197 0 0,4-87-384 0 0,4 132 1437 0 0,3-74-2316 0 0,8-1-5306 0 0,-9-51-1192 0 0</inkml:trace>
  <inkml:trace contextRef="#ctx0" brushRef="#br0" timeOffset="1">243 474 14280 0 0,'-13'21'1176'0'0,"1"1"0"0"0,2 1 0 0 0,0 0 0 0 0,-12 43 0 0 0,21-64-1082 0 0,-7 22 204 0 0,0 0 43 0 0,-9 41 0 0 0,16-57-409 0 0,0 0 1 0 0,0 0-1 0 0,1 1 0 0 0,0-1 0 0 0,0 0 1 0 0,1 0-1 0 0,0 0 0 0 0,1 0 0 0 0,2 10 1 0 0,2-7-776 0 0,2-5-48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1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66 18311 0 0,'-16'-23'808'0'0,"11"13"176"0"0,-2 2-792 0 0,-1 4-192 0 0,0-7 0 0 0,2 6 0 0 0,0 3 272 0 0,-2 2 16 0 0,0-3 0 0 0,2 6 0 0 0,-3 2-640 0 0,4 3-128 0 0,0-1-32 0 0,-2 3-7575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1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0 312 5064 0 0,'0'0'786'0'0,"4"-6"2381"0"0,0-1-1376 0 0,-1 0 1 0 0,1-1-1 0 0,3-12 1 0 0,7-14 1136 0 0,43-75 2223 0 0,-53 102-4948 0 0,1 0-1 0 0,0 1 1 0 0,0-1 0 0 0,0 1-1 0 0,7-7 1 0 0,-7 10-91 0 0,-4 3-107 0 0,-1 0-1 0 0,1 0 1 0 0,-1 0 0 0 0,1 0-1 0 0,-1 0 1 0 0,0 0 0 0 0,1 0-1 0 0,-1 0 1 0 0,1 0 0 0 0,-1 0-1 0 0,1 0 1 0 0,-1 0 0 0 0,0 0-1 0 0,1 0 1 0 0,-1 1 0 0 0,1-1 0 0 0,-1 0-1 0 0,0 0 1 0 0,1 1 0 0 0,-1-1-1 0 0,0 0 1 0 0,1 0 0 0 0,-1 1-1 0 0,0-1 1 0 0,0 0 0 0 0,1 1-1 0 0,-1 0 1 0 0,7 9 1 0 0,-3-1 4 0 0,-1 0 0 0 0,0 1 1 0 0,0-1-1 0 0,-1 1 0 0 0,0 0 0 0 0,-1-1 0 0 0,1 13 0 0 0,-1-9 4 0 0,0 0 0 0 0,1 0-1 0 0,5 17 1 0 0,-5-23-3 0 0,10-16 56 0 0,-8 3-31 0 0,0 1 1 0 0,0 0 0 0 0,0-1 0 0 0,-1 0 0 0 0,0 0 0 0 0,2-7 0 0 0,13-41 333 0 0,-10 27-53 0 0,-2 11-27 0 0,-1 0 65 0 0,0 0 1 0 0,1 0 0 0 0,1 1-1 0 0,10-16 1 0 0,-15 27-282 0 0,8 20 17 0 0,-5 2-84 0 0,0-1 1 0 0,0 1-1 0 0,3 34 0 0 0,-5-29-171 0 0,10 37 0 0 0,-11-53-51 0 0,0 0 0 0 0,1 0-1 0 0,0-1 1 0 0,0 1 0 0 0,1-1-1 0 0,5 9 1 0 0,-5-10-829 0 0,1-1-1 0 0,-1 1 1 0 0,0-1 0 0 0,8 6-1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1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0 290 4608 0 0,'0'0'353'0'0,"12"-4"5647"0"0,-6 2-4734 0 0,0 0 0 0 0,0-1 1 0 0,0 1-1 0 0,0-1 0 0 0,0-1 0 0 0,9-6 0 0 0,-7 3-495 0 0,-1 0 0 0 0,1 0 0 0 0,10-14 0 0 0,-2-3-189 0 0,0 0-1 0 0,12-27 1 0 0,-26 47-364 0 0,1-2-143 0 0,0 0 0 0 0,0 0 0 0 0,0 0 1 0 0,-1-1-1 0 0,0 1 0 0 0,-1-1 0 0 0,1 1 0 0 0,-1-1 0 0 0,0 1 0 0 0,-1-1 0 0 0,0 0 0 0 0,-1-11 0 0 0,1 17-61 0 0,0 0 0 0 0,0 0 0 0 0,-1 0-1 0 0,1 0 1 0 0,0 0 0 0 0,-1 0 0 0 0,1 0 0 0 0,-1 1-1 0 0,1-1 1 0 0,-1 0 0 0 0,1 0 0 0 0,-1 0 0 0 0,1 1-1 0 0,-1-1 1 0 0,0 0 0 0 0,1 1 0 0 0,-1-1 0 0 0,0 0-1 0 0,0 1 1 0 0,0-1 0 0 0,1 1 0 0 0,-3-1 0 0 0,1 0 13 0 0,1 1 1 0 0,-1 0-1 0 0,0 0 1 0 0,1 0-1 0 0,-1 0 1 0 0,0 0-1 0 0,1 0 1 0 0,-1 0-1 0 0,0 0 1 0 0,1 1-1 0 0,-1-1 1 0 0,-1 1-1 0 0,-4 2 70 0 0,1-1 0 0 0,0 1 0 0 0,0 1 0 0 0,0-1 0 0 0,-7 6 0 0 0,6-3 23 0 0,1 0-1 0 0,-1 0 1 0 0,1 1-1 0 0,0 0 1 0 0,1 0-1 0 0,0 0 1 0 0,0 1-1 0 0,1 0 1 0 0,0 0-1 0 0,0 0 1 0 0,0 0-1 0 0,1 1 1 0 0,1-1-1 0 0,-1 1 1 0 0,1 0-1 0 0,1-1 1 0 0,0 1-1 0 0,0 0 1 0 0,1 0-1 0 0,0 10 1 0 0,1-12-98 0 0,1-1 1 0 0,-1 0 0 0 0,1 1 0 0 0,0-1-1 0 0,1 0 1 0 0,0 0 0 0 0,0 0 0 0 0,0-1-1 0 0,1 1 1 0 0,-1-1 0 0 0,1 0-1 0 0,0 0 1 0 0,1 0 0 0 0,-1 0 0 0 0,1-1-1 0 0,0 1 1 0 0,1-1 0 0 0,-1-1-1 0 0,0 1 1 0 0,1-1 0 0 0,0 0 0 0 0,0 0-1 0 0,0 0 1 0 0,0-1 0 0 0,13 3-1 0 0,6-1-682 0 0,47-1 0 0 0,-30-4-7050 0 0,-14-2-1392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3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0 13040 0 0,'0'0'1185'0'0,"-3"13"1022"0"0,1-7-1242 0 0,0 0 1 0 0,0 0 0 0 0,-1-1 0 0 0,0 1 0 0 0,-5 7 0 0 0,-5 10-846 0 0,1 1-1 0 0,1 0 0 0 0,-9 29 1 0 0,7-18-5772 0 0,6-17-1665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4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60 301 4144 0 0,'-5'-37'2348'0'0,"-3"-48"10432"0"0,8 54-11886 0 0,-1 3 871 0 0,0 0 0 0 0,-9-46 0 0 0,2 57-419 0 0,8 16-621 0 0,-3 7-531 0 0,-3 17-206 0 0,0 1-1 0 0,2 0 1 0 0,1 0 0 0 0,0 42-1 0 0,2-55 12 0 0,0 42 1 0 0,2 0 0 0 0,14 90 0 0 0,-8-103 0 0 0,2-2 0 0 0,2 1 0 0 0,1-1 0 0 0,22 46 0 0 0,-31-79-1 0 0,-1 0 0 0 0,1 0 0 0 0,0-1-1 0 0,0 1 1 0 0,1-1 0 0 0,-1 1 0 0 0,7 4 0 0 0,-9-8 2 0 0,0 0 0 0 0,0 0 1 0 0,0 0-1 0 0,0 0 0 0 0,0-1 1 0 0,0 1-1 0 0,1 0 0 0 0,-1-1 1 0 0,0 1-1 0 0,0-1 0 0 0,1 1 1 0 0,-1-1-1 0 0,0 0 1 0 0,1 1-1 0 0,-1-1 0 0 0,0 0 1 0 0,1 0-1 0 0,-1 0 0 0 0,1 0 1 0 0,-1 0-1 0 0,0-1 0 0 0,1 1 1 0 0,-1 0-1 0 0,0 0 0 0 0,1-1 1 0 0,-1 1-1 0 0,0-1 0 0 0,0 0 1 0 0,1 1-1 0 0,-1-1 0 0 0,0 0 1 0 0,0 1-1 0 0,0-1 0 0 0,2-2 0 0 0,1-1 73 0 0,0-1 0 0 0,0 1 0 0 0,0-1 0 0 0,-1 0 0 0 0,0 0 0 0 0,0 0 0 0 0,4-12 0 0 0,12-41 387 0 0,-16 48-382 0 0,79-361 1355 0 0,-63 273-1458 0 0,-12 39-1410 0 0,-4 28-1748 0 0,-2 23 899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5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88 193 19351 0 0,'-7'12'379'0'0,"1"1"-1"0"0,0 0 0 0 0,1-1 1 0 0,0 2-1 0 0,-3 19 0 0 0,0-6-528 0 0,-19 95 2061 0 0,22-106-1928 0 0,2 0 1 0 0,0 0-1 0 0,1 1 1 0 0,0-1-1 0 0,1 1 1 0 0,1-1-1 0 0,4 30 1 0 0,-2-27-5592 0 0,-1-3-1962 0 0</inkml:trace>
  <inkml:trace contextRef="#ctx0" brushRef="#br0" timeOffset="1">199 10 4144 0 0,'-15'-7'184'0'0,"10"5"40"0"0,-5 2-224 0 0,5 0 0 0 0,0 0 0 0 0,-1 0 0 0 0,-3 4 3336 0 0,1 1 632 0 0,5 0 120 0 0,1 6 23 0 0,-1-4-4015 0 0,3 4-808 0 0,3-4-160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5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0 12896 0 0,'-1'3'114'0'0,"0"1"1"0"0,0-1 0 0 0,0 0 0 0 0,0 1-1 0 0,0-1 1 0 0,-1 0 0 0 0,1 0 0 0 0,-1 0 0 0 0,0 0-1 0 0,0-1 1 0 0,-2 4 0 0 0,-13 14-489 0 0,7 4 3359 0 0,9-22-2656 0 0,1 0 1 0 0,-1 0-1 0 0,1 0 1 0 0,-1 0-1 0 0,1-1 0 0 0,0 1 1 0 0,0 0-1 0 0,0 0 0 0 0,0 0 1 0 0,1 0-1 0 0,-1 0 0 0 0,0 0 1 0 0,1 0-1 0 0,-1 0 0 0 0,1 0 1 0 0,0 0-1 0 0,0-1 0 0 0,-1 1 1 0 0,1 0-1 0 0,0 0 1 0 0,1-1-1 0 0,-1 1 0 0 0,2 1 1 0 0,3 3 42 0 0,1-1 1 0 0,0 0-1 0 0,0-1 1 0 0,0 1 0 0 0,1-1-1 0 0,12 4 1 0 0,16 10 469 0 0,-33-17-794 0 0,-1 1 0 0 0,0 0 1 0 0,1 0-1 0 0,-1 0 0 0 0,0 0 0 0 0,0 1 0 0 0,0-1 1 0 0,0 1-1 0 0,-1-1 0 0 0,1 1 0 0 0,-1-1 0 0 0,1 1 0 0 0,-1 0 1 0 0,0 0-1 0 0,0 0 0 0 0,0 0 0 0 0,-1 0 0 0 0,1 0 0 0 0,-1 0 1 0 0,1 0-1 0 0,-1 0 0 0 0,0 0 0 0 0,0 0 0 0 0,-1 0 0 0 0,1 0 1 0 0,0 0-1 0 0,-1 0 0 0 0,0 0 0 0 0,0 0 0 0 0,-2 5 0 0 0,-3 4-59 0 0,-1 0-1 0 0,-1 0 0 0 0,0-1 0 0 0,0 0 0 0 0,-1 0 0 0 0,-1-1 0 0 0,1-1 0 0 0,-2 1 0 0 0,1-1 1 0 0,-1-1-1 0 0,-24 14 0 0 0,22-14-361 0 0,12-6 119 0 0,-1 0-1 0 0,0-1 1 0 0,0 1-1 0 0,-1-1 1 0 0,1 0 0 0 0,0 0-1 0 0,0 0 1 0 0,-1 0-1 0 0,1 0 1 0 0,0 0-1 0 0,-1 0 1 0 0,1-1 0 0 0,-4 1-1 0 0,-1-5-1457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6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16991 0 0,'-3'1'200'0'0,"1"-1"0"0"0,0 0-1 0 0,0 1 1 0 0,0-1-1 0 0,0 1 1 0 0,0 0-1 0 0,0-1 1 0 0,0 1-1 0 0,0 0 1 0 0,0 0-1 0 0,0 0 1 0 0,0 1-1 0 0,0-1 1 0 0,1 0-1 0 0,-1 1 1 0 0,0-1-1 0 0,1 1 1 0 0,-1 0-1 0 0,1-1 1 0 0,0 1-1 0 0,0 0 1 0 0,-1 0-1 0 0,1 0 1 0 0,0 0-1 0 0,1 0 1 0 0,-1 0-1 0 0,0 0 1 0 0,0 3-1 0 0,-3 8 90 0 0,2 0 0 0 0,-1-1 0 0 0,0 22 0 0 0,3-29-255 0 0,-2 8 14 0 0,1 0 0 0 0,1 0 0 0 0,0 0 0 0 0,1 0 0 0 0,0 0 0 0 0,1-1 0 0 0,0 1 0 0 0,1 0 0 0 0,6 16 0 0 0,-6-22-44 0 0,2 5 81 0 0,1 1 0 0 0,0-1 0 0 0,14 20-1 0 0,-19-29-67 0 0,1-1-1 0 0,0 1 1 0 0,1-1-1 0 0,-1 1 1 0 0,0-1-1 0 0,1 0 1 0 0,-1 0-1 0 0,1 0 1 0 0,0 0-1 0 0,-1-1 0 0 0,1 1 1 0 0,0-1-1 0 0,0 0 1 0 0,0 1-1 0 0,0-1 1 0 0,0-1-1 0 0,0 1 1 0 0,1 0-1 0 0,-1-1 1 0 0,0 0-1 0 0,6 1 1 0 0,-2-3 66 0 0,0 0 0 0 0,0-1 0 0 0,-1 0 0 0 0,1 0 0 0 0,-1 0 1 0 0,1-1-1 0 0,5-4 0 0 0,-8 5 8 0 0,0-1 1 0 0,0 1 0 0 0,0-1-1 0 0,0 0 1 0 0,5-7-1 0 0,5-6 183 0 0,-6 8-138 0 0,-2 0 0 0 0,1 0 1 0 0,-1-1-1 0 0,-1 0 1 0 0,0 0-1 0 0,0-1 1 0 0,3-13-1 0 0,0 6 314 0 0,10-23-1 0 0,-5 16-39 0 0,-9 16-146 0 0,1 0 1 0 0,0 0 0 0 0,0 1 0 0 0,1-1 0 0 0,8-8 0 0 0,-13 16-112 0 0,-1 17-26 0 0,-3 87-38 0 0,-1-67-80 0 0,1-13 5 0 0,1 0-1 0 0,1 1 1 0 0,3 26 0 0 0,-2-45-307 0 0,1 1 0 0 0,0-1 0 0 0,1 0 0 0 0,-1 0 0 0 0,1 0 0 0 0,0 0 0 0 0,0 0 0 0 0,5 8 0 0 0,-6-11 182 0 0,0-1-1 0 0,0 0 0 0 0,0 0 0 0 0,0 0 1 0 0,0 0-1 0 0,0 0 0 0 0,0 0 0 0 0,1 0 0 0 0,-1 0 1 0 0,0 0-1 0 0,1 0 0 0 0,-1-1 0 0 0,0 1 0 0 0,1-1 1 0 0,-1 1-1 0 0,1-1 0 0 0,-1 1 0 0 0,1-1 1 0 0,-1 0-1 0 0,1 0 0 0 0,-1 0 0 0 0,1 1 0 0 0,-1-2 1 0 0,1 1-1 0 0,-1 0 0 0 0,1 0 0 0 0,-1 0 0 0 0,1-1 1 0 0,-1 1-1 0 0,1-1 0 0 0,-1 1 0 0 0,0-1 0 0 0,1 1 1 0 0,1-3-1 0 0,12-5-2531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36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1 508 16615 0 0,'0'0'1899'0'0,"3"-13"556"0"0,-1 4-1573 0 0,0 0 0 0 0,6-15 1 0 0,2-5 95 0 0,2-19 205 0 0,27-66-1 0 0,-10 32-648 0 0,5-13-133 0 0,-2 17-240 0 0,-31 78-161 0 0,-1 0 0 0 0,0-1 0 0 0,0 1 0 0 0,0 0 0 0 0,0-1 0 0 0,0 1 0 0 0,0 0 0 0 0,1 0 0 0 0,-1-1 0 0 0,0 1 0 0 0,0 0 0 0 0,0-1 0 0 0,1 1 0 0 0,-1 0 0 0 0,0 0 0 0 0,0 0 0 0 0,1-1 0 0 0,-1 1 0 0 0,0 0 0 0 0,0 0 0 0 0,1 0 0 0 0,-1-1 0 0 0,0 1 0 0 0,1 0 0 0 0,-1 0 0 0 0,0 0 0 0 0,1 0 0 0 0,-1 0 0 0 0,0 0 0 0 0,1 0 0 0 0,5 8 0 0 0,3 23 0 0 0,-8-26 0 0 0,18 93 0 0 0,3 10 0 0 0,17 12-340 0 0,2 9 499 0 0,-38-121 0 0 0,0 0 1 0 0,7 13 0 0 0,5 14 150 0 0,-13-28-650 0 0,1-1 1 0 0,-1 1-1 0 0,6 8 1 0 0,-13-14-2535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6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129 403 4608 0 0,'-3'0'181'0'0,"0"0"0"0"0,0 1 0 0 0,0-1 0 0 0,1 1 0 0 0,-1-1 0 0 0,0 1 0 0 0,0 0 0 0 0,-4 2 0 0 0,3 0 935 0 0,0-1 0 0 0,-1 1 0 0 0,1 0 0 0 0,0 0 0 0 0,1 1 0 0 0,-1-1 0 0 0,-4 7 0 0 0,1-2 1524 0 0,1 1 0 0 0,-9 15 0 0 0,2 2-2803 0 0,9-17 440 0 0,1 1 1 0 0,-1-1-1 0 0,1 1 0 0 0,1 0 1 0 0,0 1-1 0 0,0-1 0 0 0,1 0 1 0 0,0 0-1 0 0,1 1 0 0 0,0-1 1 0 0,1 1-1 0 0,3 15 0 0 0,-4-25-248 0 0,0 1 0 0 0,0-1 0 0 0,1 0 1 0 0,-1 0-1 0 0,1 1 0 0 0,-1-1 0 0 0,1 0 0 0 0,-1 1 0 0 0,1-1 0 0 0,0 0 0 0 0,-1 0 0 0 0,1 0 0 0 0,0 0 1 0 0,0 0-1 0 0,0 0 0 0 0,0 0 0 0 0,0 0 0 0 0,0 0 0 0 0,1 0 0 0 0,-1 0-12 0 0,1-1 0 0 0,-1 1 0 0 0,0-1 0 0 0,0 0 0 0 0,1 0 0 0 0,-1 0 0 0 0,0 1 0 0 0,0-1 0 0 0,1-1 0 0 0,-1 1 0 0 0,0 0 0 0 0,0 0 0 0 0,1 0 0 0 0,-1-1 0 0 0,0 1 0 0 0,2-1 0 0 0,4-3 19 0 0,1 1 0 0 0,-1-2 0 0 0,0 1 0 0 0,12-11 0 0 0,-15 11-15 0 0,4-4 13 0 0,0 0 0 0 0,-1-1 0 0 0,1 0-1 0 0,-2 0 1 0 0,0-1 0 0 0,0 0 0 0 0,0 0 0 0 0,4-13-1 0 0,10-16 608 0 0,-8 13-225 0 0,-10 20-243 0 0,1 0 1 0 0,0 0-1 0 0,0 0 0 0 0,0 0 1 0 0,1 1-1 0 0,0-1 1 0 0,8-7 1199 0 0,-10 25-1540 0 0,0 5 61 0 0,0 0 0 0 0,-1 0 0 0 0,-2 25-1 0 0,0-24 23 0 0,1 0 0 0 0,4 31 0 0 0,-4-48-17 0 0,0 0-1 0 0,0 1 0 0 0,1-1 1 0 0,-1 1-1 0 0,1-1 1 0 0,-1 0-1 0 0,1 1 1 0 0,-1-1-1 0 0,1 0 1 0 0,0 1-1 0 0,0-1 1 0 0,-1 0-1 0 0,1 0 1 0 0,2 2-1 0 0,-3-3-2 0 0,1 0 1 0 0,-1 0-1 0 0,1 1 0 0 0,0-1 1 0 0,-1 0-1 0 0,1 0 0 0 0,-1 0 1 0 0,1 0-1 0 0,0 0 0 0 0,-1 0 1 0 0,1 0-1 0 0,0 0 0 0 0,-1 0 1 0 0,1 0-1 0 0,0 0 0 0 0,-1 0 1 0 0,1 0-1 0 0,-1-1 0 0 0,1 1 0 0 0,-1 0 1 0 0,1 0-1 0 0,0-1 0 0 0,-1 1 1 0 0,1 0-1 0 0,-1-1 0 0 0,1 1 1 0 0,-1-1-1 0 0,1 1 0 0 0,-1-1 1 0 0,0 1-1 0 0,1-1 0 0 0,-1 1 1 0 0,1-1-1 0 0,-1 0 0 0 0,9-11-2376 0 0</inkml:trace>
  <inkml:trace contextRef="#ctx0" brushRef="#br0" timeOffset="1">444 24 5984 0 0,'9'-23'18477'0'0,"-6"27"-18013"0"0,-1 0 0 0 0,-1 1 1 0 0,1-1-1 0 0,0 1 1 0 0,-1 0-1 0 0,0-1 0 0 0,0 1 1 0 0,-1 0-1 0 0,1 6 0 0 0,-3 49 163 0 0,0-35-159 0 0,-3 72-86 0 0,-3 121 420 0 0,10-185-1697 0 0,0 0 1 0 0,2 0-1 0 0,13 48 0 0 0,-11-58-1574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7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67 3224 0 0,'2'-3'434'0'0,"2"-5"768"0"0,-3 5-314 0 0,-1 0 1 0 0,1 0-1 0 0,0 0 1 0 0,-1 0-1 0 0,0-1 0 0 0,0-5 1 0 0,0 8-544 0 0,-1-1-1 0 0,1 0 1 0 0,-1 0-1 0 0,0 1 1 0 0,0-1 0 0 0,1 0-1 0 0,-1 1 1 0 0,0-1-1 0 0,0 1 1 0 0,-1-1 0 0 0,1 1-1 0 0,0 0 1 0 0,-2-2 0 0 0,2 2-215 0 0,1 1 1 0 0,-1-1-1 0 0,0 1 1 0 0,0-1 0 0 0,0 1-1 0 0,0 0 1 0 0,0-1 0 0 0,1 1-1 0 0,-1 0 1 0 0,0 0 0 0 0,0-1-1 0 0,0 1 1 0 0,0 0-1 0 0,0 0 1 0 0,0 0 0 0 0,0 0-1 0 0,0 0 1 0 0,0 1 0 0 0,0-1-1 0 0,0 0 1 0 0,0 0 0 0 0,1 1-1 0 0,-1-1 1 0 0,0 0-1 0 0,0 1 1 0 0,0-1 0 0 0,-1 1-1 0 0,-22 16 1540 0 0,22-16-1518 0 0,-5 5 122 0 0,0 1 0 0 0,1-1 0 0 0,0 1 0 0 0,0 1 0 0 0,0-1 0 0 0,1 1 0 0 0,0 0 0 0 0,-3 9 0 0 0,5-12-170 0 0,0 1-1 0 0,1 0 1 0 0,0 0 0 0 0,0 0 0 0 0,1 0 0 0 0,-1 0-1 0 0,1 0 1 0 0,1 0 0 0 0,-1 1 0 0 0,1-1-1 0 0,0 0 1 0 0,2 12 0 0 0,-1-12-81 0 0,1-1 0 0 0,-1 0 0 0 0,1 1-1 0 0,1-1 1 0 0,-1 0 0 0 0,1 0 0 0 0,-1-1 0 0 0,2 1 0 0 0,-1-1 0 0 0,0 1 0 0 0,1-1 0 0 0,0 0-1 0 0,0 0 1 0 0,0 0 0 0 0,7 4 0 0 0,-2-3-21 0 0,0 0-1 0 0,0 0 0 0 0,0-1 1 0 0,1 0-1 0 0,-1-1 0 0 0,1 0 1 0 0,15 3-1 0 0,-18-5-33 0 0,12 3 191 0 0,26 8 0 0 0,-40-10-91 0 0,0-1 0 0 0,-1 1 0 0 0,0 0 1 0 0,1 1-1 0 0,-1-1 0 0 0,0 1 0 0 0,0-1 0 0 0,0 1 1 0 0,0 1-1 0 0,-1-1 0 0 0,5 5 0 0 0,-6-5-31 0 0,-1 0 0 0 0,1 0 1 0 0,-1 0-1 0 0,0-1 0 0 0,0 1 0 0 0,0 1 0 0 0,0-1 0 0 0,0 0 0 0 0,-1 0 0 0 0,0 0 1 0 0,1 0-1 0 0,-1 0 0 0 0,0 1 0 0 0,-1-1 0 0 0,1 0 0 0 0,0 0 0 0 0,-1 0 1 0 0,0 0-1 0 0,0 0 0 0 0,0 0 0 0 0,-2 5 0 0 0,0 0 18 0 0,-1-1 0 0 0,0 0 0 0 0,0 0 0 0 0,-1 0-1 0 0,1-1 1 0 0,-1 1 0 0 0,-9 7 0 0 0,-66 55 339 0 0,70-62-773 0 0,-1 0 0 0 0,1-1 1 0 0,-1 0-1 0 0,0 0 0 0 0,-1-1 1 0 0,-16 5-1 0 0,27-10 242 0 0,0 0 0 0 0,1 1 0 0 0,-1-1 0 0 0,0 0-1 0 0,1 0 1 0 0,-1 0 0 0 0,0 0 0 0 0,1 0 0 0 0,-1 0 0 0 0,0 0 0 0 0,0 0 0 0 0,1 0 0 0 0,-1 0 0 0 0,0 0 0 0 0,1 0 0 0 0,-1 0-1 0 0,0 0 1 0 0,1-1 0 0 0,-1 1 0 0 0,0 0 0 0 0,0-1 0 0 0,-1-6-2158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7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6 10592 0 0,'0'0'818'0'0,"0"-1"-532"0"0,-3-4 1923 0 0,-4 11 3851 0 0,-2 9-3467 0 0,5-4-2183 0 0,1-1-1 0 0,0 0 1 0 0,1 1 0 0 0,1-1-1 0 0,-1 1 1 0 0,1 17-1 0 0,0 0 52 0 0,0 6-64 0 0,2 1-1 0 0,1 0 1 0 0,12 56 0 0 0,-8-55-281 0 0,4 15 14 0 0,29 86 1 0 0,-26-98-224 0 0,3-2 1 0 0,21 40-1 0 0,-18-49-5364 0 0</inkml:trace>
  <inkml:trace contextRef="#ctx0" brushRef="#br0" timeOffset="1">7 464 11976 0 0,'-3'-7'515'0'0,"3"7"-371"0"0,0-1 0 0 0,-1 0 0 0 0,1 1 1 0 0,-1-1-1 0 0,1 0 0 0 0,0 0 1 0 0,0 1-1 0 0,-1-1 0 0 0,1 0 1 0 0,0 0-1 0 0,0 1 0 0 0,0-1 0 0 0,0 0 1 0 0,0 0-1 0 0,0 0 0 0 0,0 1 1 0 0,0-1-1 0 0,0 0 0 0 0,0 0 0 0 0,0 1 1 0 0,1-1-1 0 0,-1 0 0 0 0,0 0 1 0 0,0 1-1 0 0,1-1 0 0 0,-1 0 1 0 0,1 1-1 0 0,-1-1 0 0 0,1 0 0 0 0,-1 1 1 0 0,1-1-1 0 0,-1 0 0 0 0,1 1 1 0 0,-1-1-1 0 0,1 1 0 0 0,0-1 1 0 0,-1 1-1 0 0,2-1 0 0 0,5-5 1427 0 0,1 0 0 0 0,0 1 1 0 0,9-6-1 0 0,51-20-770 0 0,-61 28-522 0 0,32-11-531 0 0,0 2 0 0 0,1 2-1 0 0,67-9 1 0 0,-65 14-695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8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76 5816 0 0,'-8'8'9891'0'0,"4"-4"-9770"0"0,1-1 221 0 0,0 0 1 0 0,0 0 0 0 0,1 0 0 0 0,-1 1 0 0 0,1-1 0 0 0,-1 1 0 0 0,1-1 0 0 0,1 1 0 0 0,-1 0 0 0 0,-1 4 0 0 0,-5 10 76 0 0,5-11-333 0 0,2-1-1 0 0,-1 1 0 0 0,1-1 1 0 0,0 1-1 0 0,0 0 0 0 0,1 0 1 0 0,0 11-1 0 0,0-11-80 0 0,0 2 12 0 0,1 0 0 0 0,1 1 0 0 0,0-1 0 0 0,0 0 0 0 0,0 0 0 0 0,1 0 0 0 0,4 8 0 0 0,-6-15-6 0 0,0-1 0 0 0,-1 1 0 0 0,1-1 0 0 0,0 1 0 0 0,0-1 0 0 0,0 0-1 0 0,0 0 1 0 0,0 1 0 0 0,0-1 0 0 0,1 0 0 0 0,-1 0 0 0 0,0 0 0 0 0,0 0-1 0 0,1 0 1 0 0,-1-1 0 0 0,1 1 0 0 0,-1 0 0 0 0,1-1 0 0 0,-1 1 0 0 0,1-1 0 0 0,-1 1-1 0 0,1-1 1 0 0,-1 0 0 0 0,1 1 0 0 0,0-1 0 0 0,-1 0 0 0 0,1 0 0 0 0,0 0-1 0 0,-1-1 1 0 0,1 1 0 0 0,-1 0 0 0 0,1 0 0 0 0,-1-1 0 0 0,1 1 0 0 0,2-2-1 0 0,2 0 100 0 0,0-1 0 0 0,1 1-1 0 0,-1-1 1 0 0,0-1 0 0 0,0 1-1 0 0,-1-1 1 0 0,7-5-1 0 0,5-7 328 0 0,-1 1 0 0 0,-1-2 0 0 0,0 0-1 0 0,18-29 1 0 0,2-1 309 0 0,-24 33-432 0 0,-1 1-1 0 0,0-2 0 0 0,-1 0 0 0 0,0 0 0 0 0,12-31 1 0 0,-14 32 747 0 0,-4 22-869 0 0,0 7-145 0 0,0 0 0 0 0,-1 0 0 0 0,0 20-1 0 0,-1-21-37 0 0,-1-1-1 0 0,2 1 1 0 0,0-1-1 0 0,1 0 1 0 0,4 15-1 0 0,-5-23-82 0 0,0 0 91 0 0,-1 0 0 0 0,1-1 0 0 0,0 1 0 0 0,6 7-1 0 0,-8-11-103 0 0,1 0 0 0 0,0 0 0 0 0,0-1-1 0 0,-1 1 1 0 0,1 0 0 0 0,0 0 0 0 0,0 0-1 0 0,0-1 1 0 0,0 1 0 0 0,0-1 0 0 0,0 1-1 0 0,0-1 1 0 0,0 1 0 0 0,1-1 0 0 0,-1 1-1 0 0,0-1 1 0 0,0 0 0 0 0,0 0 0 0 0,0 0-1 0 0,1 1 1 0 0,-1-1 0 0 0,0 0 0 0 0,0 0-1 0 0,0-1 1 0 0,2 1 0 0 0,1-1-1082 0 0,0 0 0 0 0,-1 0 0 0 0,1-1 0 0 0,0 1 0 0 0,-1-1 0 0 0,6-3 0 0 0,5-7-6586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8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167 341 14912 0 0,'-7'5'163'0'0,"0"0"0"0"0,1 1 1 0 0,-1-1-1 0 0,1 1 0 0 0,1 1 1 0 0,-1-1-1 0 0,1 1 0 0 0,0 0 1 0 0,-6 12-1 0 0,-7 8 327 0 0,5-6-43 0 0,0 0 0 0 0,2 1 0 0 0,0 1 0 0 0,-13 40 0 0 0,21-51-307 0 0,0-1 1 0 0,1 0-1 0 0,1 1 0 0 0,-1 17 1 0 0,2-22-31 0 0,0 0-1 0 0,0 0 1 0 0,1 0 0 0 0,0 0-1 0 0,1 0 1 0 0,-1 0 0 0 0,1-1 0 0 0,5 12-1 0 0,-6-17-64 0 0,0 1 0 0 0,0 0 0 0 0,0 0 0 0 0,0-1 0 0 0,0 1 0 0 0,0-1 0 0 0,0 1 0 0 0,1-1 0 0 0,-1 1 0 0 0,0-1 0 0 0,1 0 0 0 0,0 0 0 0 0,-1 0 0 0 0,1 0 0 0 0,0 0 0 0 0,-1 0 0 0 0,1 0 0 0 0,0 0 0 0 0,0-1 0 0 0,0 1 0 0 0,0-1 0 0 0,-1 1 0 0 0,1-1 0 0 0,0 0 0 0 0,0 0 0 0 0,0 1 0 0 0,0-1 0 0 0,0-1 0 0 0,0 1 0 0 0,0 0 0 0 0,0 0 0 0 0,2-2 0 0 0,1 1 79 0 0,1-2 0 0 0,-1 1 0 0 0,0 0 1 0 0,1-1-1 0 0,-1 0 0 0 0,-1 0 0 0 0,1-1 0 0 0,0 0 1 0 0,6-6-1 0 0,6-8 125 0 0,0-1 0 0 0,22-30 0 0 0,-32 38-151 0 0,0 0 0 0 0,-1-1 0 0 0,0 0 0 0 0,-1 0 0 0 0,0 0 0 0 0,4-21 0 0 0,5-45 1022 0 0,5-95 0 0 0,-15-14 494 0 0,-4 134-1052 0 0,-3 6 206 0 0,3 46-508 0 0,0 3-192 0 0,-4 14-49 0 0,1 0 1 0 0,2 1-1 0 0,-1-1 0 0 0,2 1 1 0 0,1 17-1 0 0,0 1-7 0 0,5 84-12 0 0,-1-26 0 0 0,-1-51-116 0 0,14 70 1 0 0,-15-96 98 0 0,9 23-597 0 0,-2-20-1873 0 0,2-5-5278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9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44 141 3224 0 0,'0'0'143'0'0,"-3"7"26"0"0,1-2 575 0 0,0-1 0 0 0,0 1 0 0 0,1-1 0 0 0,0 1 0 0 0,0 0 0 0 0,0 0-1 0 0,0-1 1 0 0,1 1 0 0 0,-1 0 0 0 0,1 0 0 0 0,1 7 0 0 0,-1 20 4118 0 0,-25 162 3276 0 0,22-163-8206 0 0,2 38 0 0 0,1-61-49 0 0,1-1-1 0 0,1 1 1 0 0,-1 0-1 0 0,1-1 1 0 0,1 1-1 0 0,-1-1 1 0 0,6 10-1 0 0,0-7-974 0 0,0-5-68 0 0</inkml:trace>
  <inkml:trace contextRef="#ctx0" brushRef="#br0" timeOffset="1">176 16 21455 0 0,'-10'-8'952'0'0,"4"5"192"0"0,1 1-920 0 0,1-1-224 0 0,1 3 0 0 0,1 3 192 0 0,-4-1 0 0 0,4 1-8 0 0,2 2 0 0 0,0 3-696 0 0,2-1-144 0 0,4 0-24 0 0,-1 6-8 0 0,7-3-744 0 0,1 3-144 0 0,2-6-32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49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 4144 0 0,'-4'5'49'0'0,"0"-1"0"0"0,0 0 0 0 0,0 1 1 0 0,-1-1-1 0 0,-7 4 0 0 0,-12 12 64 0 0,7-4 710 0 0,7-7 1005 0 0,0 1 0 0 0,-11 15-1 0 0,-20 40 5503 0 0,24-36-4916 0 0,-16 44-1 0 0,30-65-2063 0 0,1 0 0 0 0,-1 0 0 0 0,1 1 0 0 0,1-1 1 0 0,-1 1-1 0 0,2 0 0 0 0,-1-1 0 0 0,2 17 0 0 0,-1-23-235 0 0,0 1 1 0 0,0 0-1 0 0,1-1 0 0 0,0 1 1 0 0,-1 0-1 0 0,1-1 1 0 0,0 1-1 0 0,0-1 1 0 0,0 1-1 0 0,0-1 0 0 0,1 1 1 0 0,-1-1-1 0 0,1 0 1 0 0,0 0-1 0 0,-1 0 0 0 0,1 0 1 0 0,0 0-1 0 0,0 0 1 0 0,0 0-1 0 0,0-1 1 0 0,1 1-1 0 0,-1-1 0 0 0,0 1 1 0 0,1-1-1 0 0,-1 0 1 0 0,1 0-1 0 0,-1 0 0 0 0,1 0 1 0 0,-1-1-1 0 0,1 1 1 0 0,3 0-1 0 0,1-1-41 0 0,-1 0-1 0 0,1 0 0 0 0,-1-1 1 0 0,1 0-1 0 0,-1 0 1 0 0,1-1-1 0 0,-1 0 1 0 0,0 0-1 0 0,0 0 1 0 0,0-1-1 0 0,0 1 1 0 0,0-2-1 0 0,-1 1 1 0 0,1-1-1 0 0,-1 1 0 0 0,6-7 1 0 0,2-1-24 0 0,-1-1 1 0 0,-1 0-1 0 0,0 0 1 0 0,-1-1 0 0 0,12-19-1 0 0,-9 11-314 0 0,-2-1 1 0 0,0-1-1 0 0,12-34 0 0 0,-18 40-907 0 0,-1 0 0 0 0,-1 0 0 0 0,3-22 1 0 0,-6 27-536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50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29 3680 0 0,'0'0'284'0'0,"1"-6"1105"0"0,0-8 8342 0 0,-1 14-9521 0 0,-1-1 1 0 0,1 0 0 0 0,0 1 0 0 0,-1-1 0 0 0,0 1 0 0 0,1-1 0 0 0,-1 1 0 0 0,1-1 0 0 0,-1 1 0 0 0,1 0 0 0 0,-1-1 0 0 0,0 1 0 0 0,1 0 0 0 0,-1-1 0 0 0,0 1 0 0 0,1 0 0 0 0,-1 0 0 0 0,0-1 0 0 0,0 1 0 0 0,1 0 0 0 0,-1 0 0 0 0,0 0-1 0 0,0 0 1 0 0,1 0 0 0 0,-1 0 0 0 0,-1 0 0 0 0,-23 4 1715 0 0,18-2-1484 0 0,-4 0-163 0 0,0 1 1 0 0,0 0-1 0 0,1 1 0 0 0,0 0 0 0 0,0 1 0 0 0,0 0 0 0 0,0 0 0 0 0,-9 7 1 0 0,-7 8 221 0 0,-35 32 0 0 0,44-35-325 0 0,0 1 0 0 0,1 1 0 0 0,1 0 0 0 0,1 2 0 0 0,0-1 1 0 0,2 1-1 0 0,0 1 0 0 0,2 0 0 0 0,0 1 0 0 0,-6 24 0 0 0,13-37-129 0 0,1 0 0 0 0,0-1 0 0 0,1 1 0 0 0,0 0 0 0 0,0 0 0 0 0,1 0-1 0 0,1 0 1 0 0,1 12 0 0 0,-1-18-36 0 0,-1-1 0 0 0,1 1 0 0 0,0-1 0 0 0,0 0-1 0 0,0 1 1 0 0,1-1 0 0 0,-1 0 0 0 0,1 0 0 0 0,-1 0 0 0 0,1 0-1 0 0,0 0 1 0 0,1 0 0 0 0,-1-1 0 0 0,0 1 0 0 0,1-1 0 0 0,-1 1-1 0 0,1-1 1 0 0,0 0 0 0 0,0 0 0 0 0,0 0 0 0 0,0 0 0 0 0,0-1-1 0 0,0 1 1 0 0,0-1 0 0 0,0 0 0 0 0,6 1 0 0 0,-1 0 0 0 0,0-2 1 0 0,0 1 0 0 0,0-1-1 0 0,0 0 1 0 0,0-1 0 0 0,0 0-1 0 0,0 0 1 0 0,14-5 0 0 0,6-3-584 0 0,28-13-1 0 0,-42 15-61 0 0,20-8-1128 0 0,-3-3-85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50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1 16615 0 0,'-10'3'314'0'0,"0"0"0"0"0,1 1 0 0 0,-1 1 0 0 0,1-1 0 0 0,0 1 0 0 0,1 1 0 0 0,-1 0 0 0 0,1 0 0 0 0,-8 8 0 0 0,5-4 598 0 0,1 2-1 0 0,-1-1 0 0 0,2 1 1 0 0,-1 1-1 0 0,-9 18 0 0 0,7-2 689 0 0,11-27-1469 0 0,1 0 0 0 0,-1 0 0 0 0,1 0 0 0 0,0 1 0 0 0,-1-1 0 0 0,1 0 0 0 0,0 0 0 0 0,0 0 0 0 0,0 0 0 0 0,1 0 0 0 0,0 5 0 0 0,-1-7-98 0 0,1 1 1 0 0,-1-1-1 0 0,0 1 0 0 0,1-1 1 0 0,-1 1-1 0 0,0-1 0 0 0,1 1 1 0 0,-1-1-1 0 0,1 1 0 0 0,-1-1 1 0 0,1 1-1 0 0,-1-1 0 0 0,1 0 0 0 0,-1 1 1 0 0,1-1-1 0 0,-1 0 0 0 0,1 1 1 0 0,0-1-1 0 0,-1 0 0 0 0,1 0 1 0 0,0 0-1 0 0,-1 1 0 0 0,1-1 1 0 0,-1 0-1 0 0,1 0 0 0 0,0 0 0 0 0,-1 0 1 0 0,1 0-1 0 0,0 0 0 0 0,-1 0 1 0 0,1-1-1 0 0,0 1 0 0 0,0 0 1 0 0,21-10 222 0 0,-17 8-202 0 0,2-3 3 0 0,1 0 0 0 0,0-1 0 0 0,-1 0 0 0 0,0 0 0 0 0,0 0 0 0 0,10-15 0 0 0,0 0-863 0 0,14-26-1 0 0,-27 41 579 0 0,4-7-2119 0 0,0-1-3723 0 0,1-1-2541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0:51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200 253 16128 0 0,'-3'-2'161'0'0,"0"0"0"0"0,1 0 0 0 0,-1 0 0 0 0,0 0 0 0 0,0 0 0 0 0,-1 1 1 0 0,1 0-1 0 0,0 0 0 0 0,0-1 0 0 0,-1 2 0 0 0,1-1 0 0 0,0 0 0 0 0,-8 0 1 0 0,6 1 78 0 0,-1 1 0 0 0,1-1 0 0 0,-1 1 1 0 0,1 0-1 0 0,0 0 0 0 0,-1 1 1 0 0,1-1-1 0 0,-7 4 0 0 0,6-2-130 0 0,-1 0-1 0 0,1 1 1 0 0,0-1-1 0 0,0 1 1 0 0,1 1-1 0 0,-1-1 1 0 0,1 1-1 0 0,0 0 1 0 0,0 0-1 0 0,0 0 1 0 0,1 1-1 0 0,0 0 1 0 0,-7 11-1 0 0,9-10-23 0 0,-1 0 0 0 0,1 1 0 0 0,0-1 0 0 0,1 0-1 0 0,0 1 1 0 0,0-1 0 0 0,1 1 0 0 0,-1 0 0 0 0,2-1-1 0 0,-1 1 1 0 0,1-1 0 0 0,0 1 0 0 0,5 13 0 0 0,-5-18-32 0 0,0 1 0 0 0,1-1 1 0 0,-1 0-1 0 0,1-1 0 0 0,0 1 1 0 0,-1 0-1 0 0,2 0 0 0 0,-1-1 1 0 0,0 1-1 0 0,0-1 0 0 0,1 0 1 0 0,-1 0-1 0 0,1 0 0 0 0,0 0 1 0 0,-1 0-1 0 0,1 0 0 0 0,0-1 1 0 0,0 1-1 0 0,0-1 0 0 0,1 0 1 0 0,4 1-1 0 0,-2 0 4 0 0,0-1 0 0 0,0 0 0 0 0,0 0 0 0 0,0 0 0 0 0,0-1 0 0 0,0 0 0 0 0,0 0 0 0 0,0-1 0 0 0,0 1 0 0 0,0-2 1 0 0,7-1-1 0 0,-8 1 14 0 0,1-1 0 0 0,0 0 1 0 0,-1 0-1 0 0,1-1 1 0 0,-1 1-1 0 0,0-1 0 0 0,0 0 1 0 0,-1-1-1 0 0,1 1 0 0 0,-1-1 1 0 0,0 0-1 0 0,0 0 1 0 0,0 0-1 0 0,-1-1 0 0 0,3-5 1 0 0,2-5-36 0 0,-1-1 0 0 0,0 1-1 0 0,-1-1 1 0 0,4-20 0 0 0,32-200 1439 0 0,-39 217-1085 0 0,-1 4 369 0 0,1-23 1 0 0,-3 38-456 0 0,-3 15-221 0 0,1-10-81 0 0,0 8-3 0 0,0 0 0 0 0,0-1 0 0 0,1 24 0 0 0,0-2 0 0 0,1-12 0 0 0,2 23 0 0 0,-1-17 0 0 0,0-5 0 0 0,0 0 0 0 0,2 0 0 0 0,0-1 0 0 0,1 0 0 0 0,2 1 0 0 0,12 33 0 0 0,-17-54-120 0 0,-1 1 0 0 0,1 0 0 0 0,0 0 1 0 0,0-1-1 0 0,0 1 0 0 0,0-1 0 0 0,0 1 0 0 0,0-1 0 0 0,0 1 0 0 0,1-1 0 0 0,-1 0 1 0 0,0 1-1 0 0,1-1 0 0 0,-1 0 0 0 0,1 0 0 0 0,-1 0 0 0 0,1 0 0 0 0,0 0 0 0 0,0-1 0 0 0,-1 1 1 0 0,1 0-1 0 0,0-1 0 0 0,0 1 0 0 0,0-1 0 0 0,3 1 0 0 0,0-2-288 0 0,-1 1 0 0 0,1-1 1 0 0,-1 0-1 0 0,1-1 0 0 0,-1 1 0 0 0,0-1 0 0 0,0 1 0 0 0,1-1 0 0 0,4-4 0 0 0,5-2-2584 0 0,28-14-3433 0 0,-38 20 6055 0 0,0 1 1 0 0,0-1 0 0 0,1 1-1 0 0,-1-1 1 0 0,1 1-1 0 0,-1 1 1 0 0,6-1-1 0 0,14 4 4865 0 0,4-3 1058 0 0,-27-1-5257 0 0,1-1 0 0 0,-1 1 1 0 0,1 0-1 0 0,-1-1 0 0 0,1 1 0 0 0,-1-1 1 0 0,0 1-1 0 0,0-1 0 0 0,1 0 0 0 0,0-2 0 0 0,-1 2 38 0 0,1-1-121 0 0,0-1-1 0 0,0 1 1 0 0,0 0 0 0 0,-1-1 0 0 0,1 1-1 0 0,-1-1 1 0 0,0 1 0 0 0,0-1 0 0 0,0 1-1 0 0,-1-1 1 0 0,1 0 0 0 0,-1-4 0 0 0,0 7-166 0 0,0-1-1 0 0,-1 0 1 0 0,1 1 0 0 0,0-1 0 0 0,-1 1 0 0 0,1-1 0 0 0,-1 1 0 0 0,0-1 0 0 0,1 1 0 0 0,-1 0 0 0 0,0-1 0 0 0,0 1 0 0 0,0 0-1 0 0,0 0 1 0 0,0-1 0 0 0,0 1 0 0 0,0 0 0 0 0,-1 0 0 0 0,1 0 0 0 0,0 0 0 0 0,-1 0 0 0 0,1 1 0 0 0,0-1 0 0 0,-1 0 0 0 0,1 1-1 0 0,-1-1 1 0 0,1 1 0 0 0,-1-1 0 0 0,-3 0 0 0 0,1 1 13 0 0,-1-1 0 0 0,1 1 0 0 0,-1 0 0 0 0,1 1 0 0 0,-1-1 0 0 0,1 1 0 0 0,-1-1 0 0 0,1 1 0 0 0,0 1 0 0 0,-1-1 0 0 0,1 1 0 0 0,0-1 0 0 0,0 1 0 0 0,0 0 0 0 0,-6 4 0 0 0,5-3 31 0 0,0 1-1 0 0,0 0 1 0 0,0 0-1 0 0,0 0 1 0 0,1 1-1 0 0,0-1 1 0 0,0 1-1 0 0,0 0 1 0 0,0 0 0 0 0,-4 9-1 0 0,4-7-33 0 0,1 0 1 0 0,0 0-1 0 0,0 0 0 0 0,1 1 0 0 0,0-1 0 0 0,0 0 1 0 0,1 1-1 0 0,0 0 0 0 0,1-1 0 0 0,-1 1 1 0 0,1 0-1 0 0,2 13 0 0 0,0-9 70 0 0,1 0-1 0 0,0 0 1 0 0,1 0-1 0 0,1 0 1 0 0,0-1 0 0 0,0 1-1 0 0,1-1 1 0 0,0-1-1 0 0,14 18 1 0 0,-16-23-296 0 0,0-1-1 0 0,0 0 1 0 0,1 0 0 0 0,-1 0-1 0 0,1 0 1 0 0,0-1 0 0 0,0 0 0 0 0,0 0-1 0 0,0 0 1 0 0,1-1 0 0 0,-1 1-1 0 0,7 1 1 0 0,-7-3-683 0 0,0 0 0 0 0,0-1 1 0 0,0 1-1 0 0,1-1 0 0 0,-1 0 0 0 0,0 0 0 0 0,0-1 1 0 0,0 1-1 0 0,8-3 0 0 0,5-1-8534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36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1 377 19351 0 0,'0'0'1751'0'0,"6"5"-1406"0"0,-3-4-264 0 0,-1 0 0 0 0,0 0 1 0 0,1 0-1 0 0,0 0 0 0 0,-1 0 0 0 0,1-1 0 0 0,-1 1 0 0 0,1-1 0 0 0,0 1 0 0 0,-1-1 0 0 0,1 0 0 0 0,0 0 0 0 0,3-1 0 0 0,39-7 2170 0 0,-32 5-1810 0 0,26-7 1065 0 0,58-23-1 0 0,-19 5-268 0 0,1 8-4648 0 0,-67 19 1867 0 0</inkml:trace>
  <inkml:trace contextRef="#ctx0" brushRef="#br0" timeOffset="1">516 76 14280 0 0,'0'0'1102'0'0,"10"-7"1334"0"0,28-9 5134 0 0,-1 0-5666 0 0,-16 8-1529 0 0,0 2-1 0 0,1 0 0 0 0,-1 1 0 0 0,38-3 0 0 0,-41 7-507 0 0,-13 0-25 0 0,-1 0-1 0 0,1 1 0 0 0,0-1 1 0 0,0 1-1 0 0,-1 0 1 0 0,1 1-1 0 0,0-1 0 0 0,0 1 1 0 0,-1 0-1 0 0,1 0 1 0 0,0 0-1 0 0,-1 1 0 0 0,6 2 1 0 0,-1 2-1157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06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46 2760 0 0,'-9'3'11012'0'0,"7"-3"-10267"0"0,1-1-369 0 0,-1 0 1 0 0,1 1-1 0 0,0-1 0 0 0,0 0 1 0 0,-1 1-1 0 0,1-1 1 0 0,0 1-1 0 0,-1-1 0 0 0,1 1 1 0 0,0-1-1 0 0,-1 1 0 0 0,1 0 1 0 0,0 0-1 0 0,-1 0 1 0 0,1 0-1 0 0,-2 0 0 0 0,-6 2 1246 0 0,4-1 1931 0 0,11 0-2360 0 0,131-10-26 0 0,-56 9-219 0 0,132-3-931 0 0,-44-5 639 0 0,-25-1-45 0 0,-57 4-225 0 0,-36 7-194 0 0,-11 0-8 0 0,-13 0-48 0 0,-21-2-89 0 0,-1 1 0 0 0,1-1-1 0 0,0 0 1 0 0,0 0 0 0 0,-1 0-1 0 0,1-1 1 0 0,5-1 0 0 0,1-2-25 0 0,0 1 1 0 0,0 0 0 0 0,1 1-1 0 0,-1 1 1 0 0,0-1 0 0 0,1 2-1 0 0,14 0 1 0 0,-3 5-156 0 0,-23-5 11 0 0,2 1 9 0 0,1 0 125 0 0,-3-1 55 0 0,4 0 238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2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30 260 11488 0 0,'0'0'264'0'0,"-4"-4"725"0"0,1-2-449 0 0,-1 1-1 0 0,1 0 1 0 0,0-1 0 0 0,1 0 0 0 0,0 0 0 0 0,-4-10-1 0 0,6 13-243 0 0,-1 1 0 0 0,1-1-1 0 0,-1 1 1 0 0,1-1-1 0 0,0 0 1 0 0,0 1 0 0 0,0-1-1 0 0,0 1 1 0 0,1-1 0 0 0,-1 1-1 0 0,1-1 1 0 0,-1 1-1 0 0,1-1 1 0 0,0 1 0 0 0,0-1-1 0 0,0 1 1 0 0,0 0-1 0 0,0 0 1 0 0,1-1 0 0 0,1-1-1 0 0,-1 2-244 0 0,0 0 0 0 0,0 1-1 0 0,1-1 1 0 0,-1 1-1 0 0,0-1 1 0 0,1 1 0 0 0,-1 0-1 0 0,1 0 1 0 0,-1 0-1 0 0,1 0 1 0 0,0 1 0 0 0,-1-1-1 0 0,1 1 1 0 0,0-1 0 0 0,-1 1-1 0 0,5 0 1 0 0,7 1-100 0 0,-1-1 1 0 0,15 4-1 0 0,-13-2 118 0 0,60 2-72 0 0,-27-3 282 0 0,-2 0 71 0 0,0-2-1 0 0,0-2 1 0 0,0-2 0 0 0,65-17-1 0 0,-106 22-348 0 0,0-1 1 0 0,0 0-1 0 0,-1-1 0 0 0,1 1 1 0 0,-1-1-1 0 0,1 0 0 0 0,-1 0 0 0 0,0 0 1 0 0,0-1-1 0 0,0 1 0 0 0,0-1 0 0 0,0 0 1 0 0,0 0-1 0 0,-1-1 0 0 0,0 1 0 0 0,1-1 1 0 0,-1 1-1 0 0,3-6 0 0 0,-6 9-1 0 0,0-1 0 0 0,0 1 0 0 0,0-1 0 0 0,1 1 0 0 0,-1-1 0 0 0,0 0 0 0 0,0 1 0 0 0,0-1 0 0 0,0 1 0 0 0,0-1 0 0 0,0 0 0 0 0,0 1 0 0 0,0-1 0 0 0,0 1 0 0 0,0-1 0 0 0,0 1 0 0 0,0-1 0 0 0,0 0 0 0 0,-1 1 0 0 0,1-1 0 0 0,0 1 0 0 0,0-1 0 0 0,-1 0 0 0 0,-12-12 0 0 0,-19-4 0 0 0,30 16 0 0 0,-15-4 192 0 0,1 0 0 0 0,-1 1 0 0 0,0 1 0 0 0,0 1 0 0 0,-17-1 0 0 0,29 3-147 0 0,1 0-1 0 0,-1 1 1 0 0,1-1 0 0 0,0 1-1 0 0,-8 2 1 0 0,-14 1 423 0 0,46 4-388 0 0,-3-5-80 0 0,0-2 0 0 0,1 0 0 0 0,0-1 0 0 0,-1 0 0 0 0,28-6 0 0 0,3 2 0 0 0,-28 2 23 0 0,28-1 23 0 0,-43 3-33 0 0,-1 0 1 0 0,0 0-1 0 0,1 1 0 0 0,-1-1 1 0 0,1 1-1 0 0,-1 0 1 0 0,0 1-1 0 0,5 1 0 0 0,-9-3-8 0 0,1 0-1 0 0,-1 1 0 0 0,0-1 0 0 0,1 1 0 0 0,-1-1 0 0 0,0 0 0 0 0,1 1 0 0 0,-1-1 1 0 0,0 1-1 0 0,1-1 0 0 0,-1 1 0 0 0,0-1 0 0 0,0 1 0 0 0,0-1 0 0 0,1 1 0 0 0,-1-1 0 0 0,0 1 1 0 0,0-1-1 0 0,0 1 0 0 0,0-1 0 0 0,0 1 0 0 0,0-1 0 0 0,0 1 0 0 0,0-1 0 0 0,0 1 0 0 0,0-1 1 0 0,0 1-1 0 0,0-1 0 0 0,-1 1 0 0 0,1-1 0 0 0,0 1 0 0 0,0-1 0 0 0,0 1 0 0 0,-1-1 0 0 0,1 1 1 0 0,0-1-1 0 0,-1 0 0 0 0,1 1 0 0 0,-16 21 150 0 0,13-18-130 0 0,-74 75 494 0 0,9-9-1135 0 0,58-59-917 0 0,1 1 1 0 0,-10 16-1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3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15 8752 0 0,'-9'-15'11057'0'0,"2"23"-9013"0"0,5 1-1729 0 0,0 0 1 0 0,0 14-1 0 0,1-17-235 0 0,-10 204 1062 0 0,4-146-1404 0 0,-2 58 1889 0 0,9-118-1675 0 0,0 0 1 0 0,0 0-1 0 0,1 0 0 0 0,-1-1 1 0 0,1 1-1 0 0,0 0 0 0 0,0 0 1 0 0,0-1-1 0 0,1 1 0 0 0,0 0 1 0 0,3 5-1 0 0,-5-9-42 0 0,0 0 0 0 0,0 1 0 0 0,1-1 1 0 0,-1 0-1 0 0,0 0 0 0 0,0 1 0 0 0,1-1 0 0 0,-1 0 0 0 0,0 0 0 0 0,1 0 1 0 0,-1 1-1 0 0,0-1 0 0 0,1 0 0 0 0,-1 0 0 0 0,0 0 0 0 0,1 0 0 0 0,-1 0 1 0 0,1 0-1 0 0,-1 0 0 0 0,0 0 0 0 0,1 0 0 0 0,-1 0 0 0 0,0 0 0 0 0,1 0 1 0 0,-1 0-1 0 0,1 0 0 0 0,-1 0 0 0 0,0 0 0 0 0,1 0 0 0 0,-1 0 1 0 0,0 0-1 0 0,1-1 0 0 0,-1 1 0 0 0,0 0 0 0 0,1 0 0 0 0,-1 0 0 0 0,0-1 1 0 0,1 1-1 0 0,-1 0 0 0 0,0-1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3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 16328 0 0,'0'0'1475'0'0,"1"-18"-528"0"0,0 16-788 0 0,0 0 0 0 0,0 0 0 0 0,0 0 0 0 0,1 0-1 0 0,-1 0 1 0 0,1 1 0 0 0,-1-1 0 0 0,1 1 0 0 0,0-1 0 0 0,-1 1-1 0 0,4-2 1 0 0,24-13 866 0 0,-6 4-459 0 0,11-8 13 0 0,1 2-1 0 0,53-21 1 0 0,77-13-940 0 0,-164 52 359 0 0,7-3-14 0 0,0 1 0 0 0,0 0-1 0 0,0 0 1 0 0,1 1 0 0 0,-1 1-1 0 0,12-1 1 0 0,-19 1-60 0 0,-1 0 0 0 0,1 0 0 0 0,-1 0 0 0 0,0 0 0 0 0,1 1 0 0 0,-1-1 0 0 0,1 0 1 0 0,-1 0-1 0 0,1 0 0 0 0,-1 0 0 0 0,0 1 0 0 0,1-1 0 0 0,-1 0 0 0 0,1 0 0 0 0,-1 1 0 0 0,0-1 0 0 0,1 0 0 0 0,-1 1 0 0 0,0-1 0 0 0,1 0 0 0 0,-1 1 1 0 0,0-1-1 0 0,0 1 0 0 0,1-1 0 0 0,-1 0 0 0 0,0 1 0 0 0,0-1 0 0 0,0 1 0 0 0,0-1 0 0 0,0 1 0 0 0,1-1 0 0 0,-1 1 0 0 0,0-1 0 0 0,0 0 0 0 0,0 1 0 0 0,0-1 1 0 0,0 1-1 0 0,-1 0 0 0 0,1 9-7381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4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5 128 5064 0 0,'0'0'232'0'0,"12"5"457"0"0,-7-5 441 0 0,0-1 0 0 0,-1 1 1 0 0,1-1-1 0 0,-1 0 0 0 0,1 0 0 0 0,-1-1 0 0 0,1 1 0 0 0,-1-1 0 0 0,7-4 1 0 0,4 0-193 0 0,2-1-447 0 0,-2-1 0 0 0,21-12 0 0 0,-20 10-80 0 0,33-15-1 0 0,-15 10-154 0 0,-24 10-550 0 0,1 0 0 0 0,-1 0-1 0 0,1 2 1 0 0,19-5-1 0 0,-21 7-1457 0 0</inkml:trace>
  <inkml:trace contextRef="#ctx0" brushRef="#br0" timeOffset="1">5 210 15664 0 0,'0'0'718'0'0,"-4"12"259"0"0,4-11-903 0 0,0 0-1 0 0,0 0 0 0 0,0 0 0 0 0,1 0 0 0 0,-1-1 0 0 0,0 1 0 0 0,0 0 1 0 0,1 0-1 0 0,-1-1 0 0 0,1 1 0 0 0,-1 0 0 0 0,1-1 0 0 0,-1 1 0 0 0,1 0 1 0 0,-1-1-1 0 0,1 1 0 0 0,-1-1 0 0 0,1 1 0 0 0,0 0 0 0 0,-1-1 0 0 0,1 0 1 0 0,0 1-1 0 0,0-1 0 0 0,-1 1 0 0 0,1-1 0 0 0,0 0 0 0 0,0 0 0 0 0,-1 1 1 0 0,1-1-1 0 0,0 0 0 0 0,0 0 0 0 0,0 0 0 0 0,0 0 0 0 0,1 0 0 0 0,4 0 448 0 0,-1 0-1 0 0,1 0 0 0 0,9-2 1 0 0,144-29 2124 0 0,-10 1-3936 0 0,-128 26 471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4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0 15776 0 0,'-11'2'443'0'0,"1"0"1"0"0,0 1 0 0 0,0 0 0 0 0,0 1 0 0 0,-16 8 0 0 0,-43 30 3343 0 0,63-38-3489 0 0,1 1 1 0 0,0-1-1 0 0,0 1 1 0 0,0 0-1 0 0,1 0 1 0 0,-1 1-1 0 0,1-1 1 0 0,-6 12-1 0 0,8-13-221 0 0,0 1 0 0 0,0-1 0 0 0,0 0 0 0 0,1 1 0 0 0,-1-1 1 0 0,1 1-1 0 0,0 0 0 0 0,1-1 0 0 0,-1 1 0 0 0,1 0 0 0 0,0 0 0 0 0,0 0 0 0 0,1 7 0 0 0,0-9-52 0 0,0 0 0 0 0,0 0 1 0 0,1 0-1 0 0,-1 0 0 0 0,1 0 0 0 0,-1-1 0 0 0,1 1 0 0 0,0 0 1 0 0,0-1-1 0 0,0 1 0 0 0,0-1 0 0 0,0 0 0 0 0,1 0 0 0 0,-1 0 0 0 0,1 0 1 0 0,0 0-1 0 0,-1 0 0 0 0,1-1 0 0 0,0 1 0 0 0,0-1 0 0 0,0 0 0 0 0,0 0 1 0 0,0 0-1 0 0,4 1 0 0 0,3 0-416 0 0,0 0 0 0 0,1-1 1 0 0,-1 0-1 0 0,0-1 0 0 0,0 0 0 0 0,16-2 1 0 0,4-4-8215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4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4144 0 0,'-3'9'8560'0'0,"1"-2"-6656"0"0,-2 44 2867 0 0,-5 40-3023 0 0,3-21-1136 0 0,2-33-313 0 0,2 1 1 0 0,4 67-1 0 0,-2-86-211 0 0,-1 29 0 0 0,0-35-50 0 0,0 0 0 0 0,1 1 0 0 0,1-1 1 0 0,0 0-1 0 0,3 15 0 0 0,-2-18 8 0 0,-1-7-170 0 0,-1 0-1 0 0,1 0 1 0 0,-1 0-1 0 0,1 0 1 0 0,0 0-1 0 0,0 0 1 0 0,1-1-1 0 0,-1 1 1 0 0,2 2-1 0 0,6 4-591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5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54 160 17503 0 0,'-12'38'1854'0'0,"-9"33"-1012"0"0,15-38-447 0 0,0 0 0 0 0,-2 56-1 0 0,8-88-404 0 0,0 5-85 0 0,0 0 1 0 0,0 0-1 0 0,0 0 0 0 0,1 0 1 0 0,0 0-1 0 0,0 0 0 0 0,0 0 0 0 0,1 0 1 0 0,3 7-1 0 0,1-4-1084 0 0</inkml:trace>
  <inkml:trace contextRef="#ctx0" brushRef="#br0" timeOffset="1">130 2 19351 0 0,'0'0'936'0'0,"-8"-2"-400"0"0,5 2 112 0 0,-2 0-648 0 0,-4 4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5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 5064 0 0,'-15'16'256'0'0,"-2"18"6989"0"0,4 2-42 0 0,7-14-7021 0 0,-3 8 336 0 0,3-9 40 0 0,-7 38-1 0 0,10-41-327 0 0,-1 13-28 0 0,-1 38 0 0 0,4-32-81 0 0,0-23 92 0 0,0 0 0 0 0,4 27 0 0 0,-3-36-21 0 0,0-4-184 0 0,0 0 0 0 0,0 0 0 0 0,0 0 0 0 0,0 0 0 0 0,0-1 0 0 0,0 1 0 0 0,0 0 0 0 0,0 0 0 0 0,0 0-1 0 0,0 0 1 0 0,1-1 0 0 0,-1 1 0 0 0,0 0 0 0 0,0 0 0 0 0,1-1 0 0 0,-1 1 0 0 0,1 0 0 0 0,-1 0 0 0 0,1-1 0 0 0,-1 1-1 0 0,1-1 1 0 0,0 2 0 0 0,0-2-4 0 0,0 0-1 0 0,0-1 0 0 0,0 1 1 0 0,0 0-1 0 0,-1-1 0 0 0,1 1 0 0 0,0-1 1 0 0,0 1-1 0 0,-1-1 0 0 0,1 1 1 0 0,0-1-1 0 0,-1 1 0 0 0,1-1 1 0 0,-1 0-1 0 0,1 0 0 0 0,-1 1 1 0 0,1-1-1 0 0,-1 0 0 0 0,1 0 0 0 0,-1 0 1 0 0,9-18 102 0 0,-9 19-106 0 0,7-23 463 0 0,7-36-1 0 0,-10 38-90 0 0,1 1-1 0 0,12-32 1 0 0,-3 15 429 0 0,-5 16-292 0 0,16-33 0 0 0,-22 48-324 0 0,2-1 1 0 0,-1 1-1 0 0,0 0 1 0 0,1 0-1 0 0,0 1 1 0 0,1-1-1 0 0,-1 1 1 0 0,12-8-1 0 0,-16 12-178 0 0,1 1 1 0 0,-1-1-1 0 0,0 0 0 0 0,1 0 0 0 0,-1 1 1 0 0,0-1-1 0 0,1 1 0 0 0,-1-1 1 0 0,1 1-1 0 0,-1-1 0 0 0,1 1 0 0 0,0 0 1 0 0,-1 0-1 0 0,1 0 0 0 0,-1 0 0 0 0,1 0 1 0 0,-1 0-1 0 0,1 0 0 0 0,-1 1 1 0 0,1-1-1 0 0,-1 0 0 0 0,1 1 0 0 0,-1-1 1 0 0,1 1-1 0 0,-1 0 0 0 0,1-1 0 0 0,-1 1 1 0 0,0 0-1 0 0,1 0 0 0 0,-1 0 1 0 0,0 0-1 0 0,0 0 0 0 0,0 0 0 0 0,0 0 1 0 0,0 1-1 0 0,0-1 0 0 0,0 0 0 0 0,0 0 1 0 0,0 1-1 0 0,0 1 0 0 0,1 0 10 0 0,-1 0 0 0 0,1 1 0 0 0,-1-1 0 0 0,1 0-1 0 0,-1 1 1 0 0,0 0 0 0 0,-1-1 0 0 0,1 1 0 0 0,-1-1-1 0 0,1 1 1 0 0,-1 0 0 0 0,0-1 0 0 0,0 1 0 0 0,-1 0-1 0 0,1-1 1 0 0,-2 5 0 0 0,-1 1-21 0 0,-1-1 0 0 0,1 0 0 0 0,-2-1-1 0 0,-7 12 1 0 0,10-16-210 0 0,0 0 1 0 0,0-1-1 0 0,-1 1 0 0 0,1-1 0 0 0,-1 1 0 0 0,1-1 1 0 0,-1 0-1 0 0,0 0 0 0 0,1-1 0 0 0,-1 1 0 0 0,0 0 1 0 0,0-1-1 0 0,-1 0 0 0 0,-5 2 0 0 0,0-3-1259 0 0,1-2-50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5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17503 0 0,'0'0'1759'0'0,"-11"11"-171"0"0,8-8-1014 0 0,0 1 0 0 0,1-1 1 0 0,-1 1-1 0 0,1 0 0 0 0,0 0 0 0 0,-3 8 0 0 0,5-11-485 0 0,-1 0 0 0 0,1 0 0 0 0,0 1-1 0 0,0-1 1 0 0,0 0 0 0 0,0 0 0 0 0,0 1-1 0 0,0-1 1 0 0,0 0 0 0 0,0 0 0 0 0,0 1-1 0 0,0-1 1 0 0,1 0 0 0 0,-1 0 0 0 0,1 0-1 0 0,-1 0 1 0 0,1 1 0 0 0,-1-1 0 0 0,1 0-1 0 0,-1 0 1 0 0,1 0 0 0 0,0 0 0 0 0,0 0-1 0 0,-1 0 1 0 0,1 0 0 0 0,0-1 0 0 0,0 1-1 0 0,2 1 1 0 0,7 5 170 0 0,1-1-1 0 0,0 0 0 0 0,1 0 1 0 0,-1-1-1 0 0,14 3 1 0 0,13 6 410 0 0,-36-13-669 0 0,1 0 0 0 0,-1 0 0 0 0,0 1 0 0 0,1-1 0 0 0,-1 0 0 0 0,0 1 0 0 0,0-1 0 0 0,0 1 0 0 0,0 0 0 0 0,-1-1 0 0 0,1 1 0 0 0,0 0 0 0 0,-1 0 0 0 0,1 0 0 0 0,-1 0 0 0 0,1 1 0 0 0,-1-1 0 0 0,0 0 0 0 0,0 1 0 0 0,0-1 0 0 0,-1 0 0 0 0,1 1 0 0 0,0-1 0 0 0,-1 1 0 0 0,0-1 0 0 0,1 1 0 0 0,-1-1 0 0 0,0 1 0 0 0,0 0 0 0 0,0-1 0 0 0,-1 1 0 0 0,1-1 0 0 0,-1 1 0 0 0,1-1 0 0 0,-3 5 0 0 0,0 0 0 0 0,0 0 0 0 0,0 0 0 0 0,0-1 0 0 0,-1 1 0 0 0,0-1 0 0 0,-1 0 0 0 0,1 0 0 0 0,-1-1 0 0 0,0 1 0 0 0,-1-1 0 0 0,-7 6 0 0 0,5-6-140 0 0,0 0-1 0 0,0 0 0 0 0,-1-1 1 0 0,1-1-1 0 0,-1 1 1 0 0,0-1-1 0 0,-11 2 0 0 0,-15-1-4558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36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 22607 0 0,'-1'1'71'0'0,"-1"0"0"0"0,1 0 0 0 0,0 0 1 0 0,0 1-1 0 0,0-1 0 0 0,0 0 0 0 0,0 1 0 0 0,0-1 0 0 0,0 1 0 0 0,0-1 0 0 0,1 1 0 0 0,-1-1 0 0 0,1 1 0 0 0,-1 3 0 0 0,-5 26 1174 0 0,5-20-1076 0 0,-4 18 166 0 0,1-7 592 0 0,-3 44-1 0 0,7-48-736 0 0,-7 32-1 0 0,0-1 703 0 0,6-32-980 0 0,0 0 0 0 0,1 0 0 0 0,1 0 0 0 0,3 23 0 0 0,1-30 1251 0 0,0-1-1923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6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15 178 4608 0 0,'3'1'-16'0'0,"-1"0"0"0"0,1-1 0 0 0,0 1 1 0 0,0-1-1 0 0,0 1 0 0 0,3-1 0 0 0,-1-1 1116 0 0,0 1-1 0 0,0-1 1 0 0,0 0 0 0 0,0 0-1 0 0,7-3 1 0 0,23-12 6413 0 0,-15 4-5996 0 0,-13 7-1146 0 0,0 0 0 0 0,-1 0 1 0 0,0-1-1 0 0,0 0 0 0 0,-1 0 0 0 0,1 0 1 0 0,-1-1-1 0 0,-1 1 0 0 0,1-1 0 0 0,-1 0 1 0 0,0-1-1 0 0,4-11 0 0 0,-8 18-328 0 0,1 0 0 0 0,0-1-1 0 0,-1 1 1 0 0,0 0 0 0 0,1-1 0 0 0,-1 1-1 0 0,0-1 1 0 0,1 1 0 0 0,-1-1 0 0 0,0 1-1 0 0,0 0 1 0 0,0-1 0 0 0,-1 1-1 0 0,1-1 1 0 0,0 1 0 0 0,0-1 0 0 0,-1 1-1 0 0,1 0 1 0 0,-1-1 0 0 0,1 1 0 0 0,-1 0-1 0 0,0-1 1 0 0,1 1 0 0 0,-1 0-1 0 0,0 0 1 0 0,0-1 0 0 0,0 1 0 0 0,0 0-1 0 0,0 0 1 0 0,0 0 0 0 0,0 0 0 0 0,0 0-1 0 0,-1 1 1 0 0,1-1 0 0 0,0 0-1 0 0,-1 1 1 0 0,1-1 0 0 0,0 0 0 0 0,-2 0-1 0 0,-1 0 29 0 0,0 0 0 0 0,0 0-1 0 0,0 1 1 0 0,0-1 0 0 0,0 1-1 0 0,0 0 1 0 0,-1 0 0 0 0,1 0-1 0 0,0 0 1 0 0,0 1 0 0 0,0 0-1 0 0,-7 2 1 0 0,3 1 39 0 0,0 0 0 0 0,0 1-1 0 0,0 0 1 0 0,1 0 0 0 0,0 1 0 0 0,0 0-1 0 0,-7 7 1 0 0,-1 1 196 0 0,12-10-201 0 0,-1 0-1 0 0,0 0 1 0 0,1 0 0 0 0,0 1 0 0 0,0-1-1 0 0,0 1 1 0 0,0 0 0 0 0,1-1-1 0 0,0 1 1 0 0,0 0 0 0 0,-2 9-1 0 0,3-10-65 0 0,0 0 0 0 0,1-1 0 0 0,-1 1-1 0 0,1 0 1 0 0,0-1 0 0 0,0 1-1 0 0,0 0 1 0 0,1-1 0 0 0,-1 1 0 0 0,1-1-1 0 0,0 1 1 0 0,0 0 0 0 0,0-1 0 0 0,0 0-1 0 0,1 1 1 0 0,-1-1 0 0 0,4 6-1 0 0,0-4 12 0 0,0 1 0 0 0,0-1 0 0 0,1 0 0 0 0,-1 0 0 0 0,1-1 0 0 0,0 0 0 0 0,0 0 0 0 0,1 0 0 0 0,-1 0 0 0 0,1-1 0 0 0,0-1 0 0 0,9 4 0 0 0,7 0-275 0 0,0 0 0 0 0,35 2 0 0 0,-30-5-355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17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14 3680 0 0,'22'-13'23304'0'0,"-25"19"-22735"0"0,-48 69 1115 0 0,27-43-1971 0 0,15-16-337 0 0,4-4-2960 0 0,2-7-781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0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34 130 13880 0 0,'-8'-10'1478'0'0,"4"6"-1923"0"0,2 2 1091 0 0,0 0 1 0 0,-1 0-1 0 0,1-1 0 0 0,1 1 0 0 0,-1-1 0 0 0,0 1 0 0 0,1-1 0 0 0,-1 0 0 0 0,1 1 1 0 0,-2-6-1 0 0,3 7-465 0 0,1 0 0 0 0,0 0 1 0 0,-1 0-1 0 0,1 0 1 0 0,0 1-1 0 0,-1-1 0 0 0,1 0 1 0 0,0 0-1 0 0,0 1 1 0 0,0-1-1 0 0,0 1 0 0 0,0-1 1 0 0,0 1-1 0 0,-1-1 0 0 0,1 1 1 0 0,0-1-1 0 0,0 1 1 0 0,0 0-1 0 0,1-1 0 0 0,0 1 1 0 0,2-1 297 0 0,16-7 35 0 0,0 1 0 0 0,0 1 0 0 0,29-5 0 0 0,66-4-302 0 0,-80 11-118 0 0,10 3-562 0 0,-31 1-517 0 0,26-2-1 0 0,-35 1 272 0 0,-1 0 1 0 0,0 0-1 0 0,1 0 0 0 0,-1-1 1 0 0,7-3-1 0 0,-2 0-981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0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1 17103 0 0,'-4'3'229'0'0,"0"0"-1"0"0,0 0 1 0 0,1 1-1 0 0,-1-1 1 0 0,1 1-1 0 0,0 0 1 0 0,0 0-1 0 0,0 0 0 0 0,-2 7 1 0 0,1-2 384 0 0,0 0 0 0 0,1 1 0 0 0,-4 16 1 0 0,3-2 403 0 0,1 1 0 0 0,0 39 0 0 0,7 49 13 0 0,0-35-1077 0 0,6 167 41 0 0,-10-200-2921 0 0,-2-25-5407 0 0</inkml:trace>
  <inkml:trace contextRef="#ctx0" brushRef="#br0" timeOffset="1">0 657 5528 0 0,'0'1'37'0'0,"0"-1"-1"0"0,0 0 1 0 0,0 0 0 0 0,0 1 0 0 0,0-1 0 0 0,0 0 0 0 0,0 0-1 0 0,0 1 1 0 0,0-1 0 0 0,0 0 0 0 0,0 0 0 0 0,0 0 0 0 0,0 1-1 0 0,1-1 1 0 0,-1 0 0 0 0,0 0 0 0 0,0 1 0 0 0,0-1 0 0 0,0 0-1 0 0,0 0 1 0 0,0 0 0 0 0,1 1 0 0 0,-1-1 0 0 0,0 0 0 0 0,0 0-1 0 0,0 0 1 0 0,1 0 0 0 0,-1 1 0 0 0,0-1 0 0 0,0 0 0 0 0,1 0-1 0 0,1 1 855 0 0,0-1 0 0 0,0 1-1 0 0,0-1 1 0 0,1 1 0 0 0,-1-1-1 0 0,0 0 1 0 0,0 0 0 0 0,1 0-1 0 0,-1 0 1 0 0,0 0 0 0 0,0-1-1 0 0,0 1 1 0 0,4-2 0 0 0,31-11 4370 0 0,-30 10-5295 0 0,159-54 2115 0 0,-93 41-9550 0 0,-50 13-706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1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0 288 4608 0 0,'0'0'11843'0'0,"8"-10"-8569"0"0,10-21-1559 0 0,-2 0-1 0 0,-1-1 1 0 0,12-35 0 0 0,18-41 300 0 0,-45 107-1938 0 0,-5 71-10 0 0,5-58-67 0 0,0-1 0 0 0,0 0 0 0 0,1 1 0 0 0,1-1 0 0 0,0 0 0 0 0,0 0 0 0 0,1 0 0 0 0,1-1 0 0 0,-1 1 0 0 0,8 13 0 0 0,-10-23 0 0 0,0 1 0 0 0,0-1 0 0 0,0 1 0 0 0,1-1-1 0 0,-1 0 1 0 0,0 1 0 0 0,1-1 0 0 0,-1 0 0 0 0,0 0 0 0 0,1 0 0 0 0,0 0-1 0 0,-1 0 1 0 0,1-1 0 0 0,-1 1 0 0 0,1 0 0 0 0,0-1 0 0 0,0 1 0 0 0,-1-1-1 0 0,1 1 1 0 0,0-1 0 0 0,0 0 0 0 0,-1 0 0 0 0,1 0 0 0 0,0 0 0 0 0,0 0-1 0 0,0 0 1 0 0,-1-1 0 0 0,1 1 0 0 0,0-1 0 0 0,3 0 0 0 0,-2 0 4 0 0,1-1 0 0 0,-1 1 0 0 0,1-1 0 0 0,-1 0 0 0 0,1 0 0 0 0,-1 0 1 0 0,0 0-1 0 0,0-1 0 0 0,0 1 0 0 0,0-1 0 0 0,-1 1 0 0 0,1-1 0 0 0,3-5 0 0 0,35-70-338 0 0,-9 16-1682 0 0,-12 25-2324 0 0,-9 19-3862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1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11 15664 0 0,'0'-6'1667'0'0,"0"1"1113"0"0,0 11 138 0 0,8 40-970 0 0,2 71 0 0 0,-1-5-1319 0 0,0 12-283 0 0,-6-53 121 0 0,-2-54-519 0 0,9 79 623 0 0,-8-83-1373 0 0,1 0 0 0 0,9 22-1 0 0,-10-27-494 0 0</inkml:trace>
  <inkml:trace contextRef="#ctx0" brushRef="#br0" timeOffset="1">1 309 21191 0 0,'0'0'1600'0'0,"6"-4"-992"0"0,2 2-488 0 0,0 0-120 0 0,7-1 0 0 0,2 3 0 0 0,-4 0 0 0 0,7 0 0 0 0,-2 3 0 0 0,4-1 0 0 0,0 4-1288 0 0,3-1-280 0 0,20 2-64 0 0,-5-5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2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0 163 4144 0 0,'0'0'191'0'0,"12"-7"8956"0"0,15-14-2427 0 0,7-5-5332 0 0,-11 5-754 0 0,-11 10-336 0 0,0 0-1 0 0,-1 0 0 0 0,18-25 0 0 0,-28 36-292 0 0,-1-1 1 0 0,0 0 0 0 0,1 1-1 0 0,-1-1 1 0 0,1 1 0 0 0,-1-1-1 0 0,0 0 1 0 0,0 1 0 0 0,1-1-1 0 0,-1 0 1 0 0,0 1 0 0 0,0-1-1 0 0,0 0 1 0 0,1 1 0 0 0,-1-1-1 0 0,0 0 1 0 0,0 1 0 0 0,0-1-1 0 0,0 0 1 0 0,-1 0 0 0 0,1 0 4 0 0,0 1 0 0 0,0 0 0 0 0,-1 0 0 0 0,1-1 0 0 0,0 1 0 0 0,-1 0 0 0 0,1-1 0 0 0,0 1 0 0 0,-1 0 0 0 0,1 0 0 0 0,-1 0 0 0 0,1-1 0 0 0,0 1 0 0 0,-1 0 0 0 0,1 0 0 0 0,-1 0 0 0 0,1 0 0 0 0,0 0 0 0 0,-1 0 0 0 0,1 0 0 0 0,-1 0 0 0 0,1 0 0 0 0,-1 0 0 0 0,-2 0 36 0 0,1 0 0 0 0,-1 1-1 0 0,0-1 1 0 0,1 1 0 0 0,-1 0-1 0 0,0 0 1 0 0,1 0 0 0 0,-4 2-1 0 0,0 1 45 0 0,0 0-1 0 0,1 1 0 0 0,0 0 0 0 0,0 0 1 0 0,0 0-1 0 0,1 0 0 0 0,0 1 1 0 0,0 0-1 0 0,0 0 0 0 0,-4 10 1 0 0,0 2 259 0 0,1 0 1 0 0,-7 28 0 0 0,10-33-236 0 0,1-1-1 0 0,1 1 1 0 0,-1 17-1 0 0,2-26-98 0 0,1-1 1 0 0,0 0-1 0 0,0 0 0 0 0,1 1 1 0 0,-1-1-1 0 0,1 0 0 0 0,-1 0 1 0 0,1 0-1 0 0,0 0 0 0 0,0 0 0 0 0,1 0 1 0 0,-1 0-1 0 0,0 0 0 0 0,1 0 1 0 0,0 0-1 0 0,0-1 0 0 0,0 1 1 0 0,0-1-1 0 0,2 3 0 0 0,-2-4-19 0 0,0 0 0 0 0,0 0-1 0 0,0 0 1 0 0,0 0 0 0 0,0 0 0 0 0,0 0-1 0 0,0-1 1 0 0,0 1 0 0 0,0-1-1 0 0,0 0 1 0 0,1 0 0 0 0,-1 0 0 0 0,0 0-1 0 0,0 0 1 0 0,0 0 0 0 0,0 0 0 0 0,0 0-1 0 0,0-1 1 0 0,1 0 0 0 0,-1 1-1 0 0,3-2 1 0 0,3-2-112 0 0,1 0-1 0 0,-1 0 1 0 0,12-8-1 0 0,25-19-3048 0 0,-22 10-5309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2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 5984 0 0,'-5'3'10343'0'0,"4"0"-10417"0"0,-7 60 6828 0 0,4 34-5568 0 0,3-52-562 0 0,-3 15-537 0 0,-1 39 96 0 0,5-86-167 0 0,1-1 0 0 0,1 1 0 0 0,0-1 0 0 0,0 0 0 0 0,7 21 0 0 0,-7-29-324 0 0,0 1 0 0 0,0-1 0 0 0,0 0 0 0 0,0 0 0 0 0,5 6 0 0 0,-2-6-756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2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8 11976 0 0,'-2'-4'1244'0'0,"-1"1"-884"0"0,2 3 162 0 0,0 1 0 0 0,0 0 1 0 0,0 0-1 0 0,0-1 1 0 0,0 1-1 0 0,0 0 1 0 0,1 0-1 0 0,-1 0 0 0 0,0 0 1 0 0,0 0-1 0 0,-1 2 1 0 0,-3 10 876 0 0,-1-1 0 0 0,-5 23 0 0 0,-10 61-290 0 0,19-86-833 0 0,-6 35 246 0 0,-13 89 336 0 0,19-113-797 0 0,1 1 1 0 0,1 0 0 0 0,0 0-1 0 0,5 23 1 0 0,-4-38-52 0 0,0-1 1 0 0,1 0-1 0 0,0 0 0 0 0,0 0 0 0 0,1 0 0 0 0,-1 0 0 0 0,6 8 1 0 0,-6-11-206 0 0,0-1 1 0 0,0 1 0 0 0,0 0 0 0 0,1-1 0 0 0,-1 1 0 0 0,1-1 0 0 0,-1 0-1 0 0,1 0 1 0 0,0 0 0 0 0,0 0 0 0 0,0-1 0 0 0,0 1 0 0 0,0-1 0 0 0,6 3 0 0 0,3-1-1376 0 0</inkml:trace>
  <inkml:trace contextRef="#ctx0" brushRef="#br0" timeOffset="1">338 349 18655 0 0,'-1'-1'82'0'0,"0"1"0"0"0,1 0 0 0 0,-1-1-1 0 0,0 1 1 0 0,1 0 0 0 0,-1-1-1 0 0,0 1 1 0 0,1 0 0 0 0,-1 0 0 0 0,0 0-1 0 0,0 0 1 0 0,1-1 0 0 0,-1 1-1 0 0,0 0 1 0 0,0 0 0 0 0,1 0-1 0 0,-1 1 1 0 0,0-1 0 0 0,1 0 0 0 0,-1 0-1 0 0,0 0 1 0 0,0 1 0 0 0,0-1-1 0 0,-1 1 62 0 0,1 0-1 0 0,0 0 1 0 0,0 0-1 0 0,0 0 0 0 0,0 0 1 0 0,0 0-1 0 0,0 0 1 0 0,0 1-1 0 0,1-1 0 0 0,-1 0 1 0 0,-1 2-1 0 0,0 5 420 0 0,-1-1 1 0 0,1 0-1 0 0,-2 13 0 0 0,3-18-465 0 0,-7 37 217 0 0,2 0-1 0 0,1 1 1 0 0,3-1 0 0 0,1 41-1 0 0,6-58-2055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3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72 8288 0 0,'-3'-7'736'0'0,"-2"5"-584"0"0,-9-7 7567 0 0</inkml:trace>
  <inkml:trace contextRef="#ctx0" brushRef="#br0" timeOffset="1">236 45 5064 0 0,'2'-1'16752'0'0,"5"-6"-14277"0"0,-2 4-2102 0 0,0 1 0 0 0,0-1-1 0 0,1 1 1 0 0,-1 1 0 0 0,1-1 0 0 0,8-1-1 0 0,11-3 239 0 0,-13 2-529 0 0,0 1 0 0 0,0 0 0 0 0,1 1 0 0 0,-1 1 0 0 0,1 0 0 0 0,-1 1 0 0 0,1 0 0 0 0,17 3 0 0 0,25 8-4085 0 0,-46-9 2572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6:31:50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357 133 1840 0 0,'0'0'543'0'0,"12"8"1226"0"0,-12-8-1669 0 0,0 0 0 0 0,0 0 1 0 0,0 1-1 0 0,1-1 0 0 0,-1 0 0 0 0,0 0 0 0 0,0 0 1 0 0,0 1-1 0 0,0-1 0 0 0,1 0 0 0 0,-1 0 0 0 0,0 0 1 0 0,0 0-1 0 0,0 1 0 0 0,1-1 0 0 0,-1 0 1 0 0,0 0-1 0 0,0 0 0 0 0,1 0 0 0 0,-1 0 0 0 0,0 0 1 0 0,0 0-1 0 0,0 0 0 0 0,1 0 0 0 0,-1 0 1 0 0,0 0-1 0 0,0 0 0 0 0,1 0 0 0 0,-1 0 0 0 0,0 0 1 0 0,0 0-1 0 0,1 0 0 0 0,-1 0 0 0 0,0 0 0 0 0,0 0 1 0 0,1 0-1 0 0,-1 0 0 0 0,0 0 0 0 0,0 0 1 0 0,1 0-1 0 0,-1-1 0 0 0,0 1 0 0 0,0 0 0 0 0,0 0 1 0 0,1 0-1 0 0,-1-1 0 0 0,3-14 7060 0 0,-7-3-4067 0 0,3 15-2971 0 0,-1 1 0 0 0,0-1 0 0 0,0 0 0 0 0,0 1 0 0 0,0 0 0 0 0,-1-1-1 0 0,1 1 1 0 0,-1 0 0 0 0,1 0 0 0 0,-1 0 0 0 0,0 1 0 0 0,0-1 0 0 0,0 1 0 0 0,1-1-1 0 0,-2 1 1 0 0,1 0 0 0 0,0 0 0 0 0,0 0 0 0 0,-6 0 0 0 0,-7-4 530 0 0,12 4-477 0 0,0 0 0 0 0,0 0 0 0 0,0 0-1 0 0,0 1 1 0 0,-7-1 0 0 0,-14 0 283 0 0,17 0-335 0 0,0 1-1 0 0,-1 0 1 0 0,1 0 0 0 0,-1 1 0 0 0,-13 3 0 0 0,10-2 234 0 0,-8 5 4 0 0,7-2-227 0 0,11-5-112 0 0,0 1 0 0 0,-1-1 1 0 0,1 1-1 0 0,0 0 0 0 0,1 0 0 0 0,-1 0 0 0 0,0 0 0 0 0,0 0 1 0 0,0 0-1 0 0,0 1 0 0 0,-2 1 0 0 0,-10 9 157 0 0,12-11-155 0 0,0 0 0 0 0,0 1-1 0 0,0-1 1 0 0,1 1-1 0 0,-1-1 1 0 0,0 1 0 0 0,-2 3-1 0 0,0 2 41 0 0,-1 0-118 0 0,0 0 0 0 0,1 0 0 0 0,-6 16 0 0 0,7-14 258 0 0,1-4-127 0 0,0 0-1 0 0,0 0 1 0 0,1 1 0 0 0,0-1 0 0 0,0 1 0 0 0,-1 8 0 0 0,-4 52 236 0 0,6-63-297 0 0,0 4 65 0 0,0 0-1 0 0,0 1 0 0 0,1-1 1 0 0,0 0-1 0 0,3 10 0 0 0,-2-10-41 0 0,1 0 0 0 0,-1 0 0 0 0,1 0 0 0 0,0-1-1 0 0,1 0 1 0 0,0 1 0 0 0,0-1 0 0 0,0-1-1 0 0,0 1 1 0 0,1-1 0 0 0,10 10 0 0 0,4 3 17 0 0,5 5-59 0 0,-5-9 57 0 0,-14-9-50 0 0,1 0-1 0 0,0-1 1 0 0,1 0-1 0 0,-1 0 0 0 0,9 3 1 0 0,14 5 75 0 0,-19-7 17 0 0,0-1 1 0 0,21 5 0 0 0,-22-8-17 0 0,0 0 1 0 0,0 0-1 0 0,0-1 0 0 0,0-1 1 0 0,0 1-1 0 0,0-1 0 0 0,0-1 0 0 0,0 0 1 0 0,-1 0-1 0 0,1-1 0 0 0,-1 0 1 0 0,16-7-1 0 0,-6 0 121 0 0,0 0 1 0 0,-1-1-1 0 0,0-1 0 0 0,24-22 1 0 0,-36 29-123 0 0,0-1 0 0 0,-1 0 0 0 0,1-1 0 0 0,-1 1 0 0 0,-1-1 0 0 0,1 0 0 0 0,-1 0 0 0 0,3-9 0 0 0,3-6 283 0 0,-7 15-341 0 0,1 1 1 0 0,-1-1-1 0 0,0 0 0 0 0,-1 0 1 0 0,1 0-1 0 0,-1 0 0 0 0,-1 0 1 0 0,1 0-1 0 0,-1 0 0 0 0,-1 0 1 0 0,0-9-1 0 0,-3-11-1 0 0,0-4 51 0 0,-1 15-20 0 0,4 11-20 0 0,0-1 1 0 0,-1 1-1 0 0,0 0 0 0 0,0-1 1 0 0,-1 1-1 0 0,1 0 1 0 0,-1 0-1 0 0,0 0 1 0 0,-5-6-1 0 0,-1 0 22 0 0,5 8-39 0 0,1-1 1 0 0,0 0-1 0 0,-1 1 0 0 0,0 0 0 0 0,-5-4 1 0 0,5 4-4 0 0,1 0 0 0 0,-1 0 0 0 0,1 0-1 0 0,-5-6 1 0 0,5 6-3 0 0,0-1-1 0 0,0 1 1 0 0,0 1-1 0 0,0-1 0 0 0,-1 0 1 0 0,-3-2-1 0 0,-1 0-6 0 0,1 1 0 0 0,-1 0 0 0 0,0 0 0 0 0,0 1 0 0 0,-1 0 0 0 0,1 1 0 0 0,-1-1 0 0 0,1 2 0 0 0,-1-1 0 0 0,-10 0 0 0 0,13 2-1 0 0,0-1 0 0 0,0 0 0 0 0,0 0 0 0 0,0 0 0 0 0,0-1 0 0 0,-6-3 0 0 0,8 3 0 0 0,-1 1 0 0 0,0-1 0 0 0,0 1 0 0 0,0-1 0 0 0,0 2 0 0 0,0-1 0 0 0,0 0 0 0 0,-1 1 0 0 0,1 0 0 0 0,-6 1 0 0 0,3 0 0 0 0,-1 1 0 0 0,0 0 0 0 0,1 1 0 0 0,-1 0 0 0 0,1 0 0 0 0,0 1 0 0 0,0 0 0 0 0,0 0 0 0 0,0 1 0 0 0,1 0 0 0 0,0 0 0 0 0,0 1 0 0 0,-6 7 0 0 0,-15 13 0 0 0,16-15 0 0 0,0 0 0 0 0,1 1 0 0 0,0 1 0 0 0,-17 24 0 0 0,24-31-4 0 0,1 1 0 0 0,-1-1 1 0 0,1 0-1 0 0,0 1 0 0 0,1-1 0 0 0,0 1 1 0 0,0 0-1 0 0,0 0 0 0 0,0 0 0 0 0,1 0 1 0 0,1 0-1 0 0,-1 0 0 0 0,1 0 0 0 0,0 1 1 0 0,1-1-1 0 0,2 14 0 0 0,0-9 7 0 0,1-1 1 0 0,0 1-1 0 0,1-1 1 0 0,1 0-1 0 0,-1 0 0 0 0,9 10 1 0 0,0-1 1 0 0,33 36-1 0 0,-43-52-25 0 0,1 0 1 0 0,0 0-1 0 0,-1 0 0 0 0,1-1 0 0 0,1 0 0 0 0,-1 0 0 0 0,0 0 0 0 0,1-1 0 0 0,0 0 0 0 0,-1 0 0 0 0,1 0 1 0 0,0-1-1 0 0,0 1 0 0 0,10 0 0 0 0,3-2 57 0 0,1 1 0 0 0,-1-2 0 0 0,24-4 0 0 0,-28 2-34 0 0,0-1-1 0 0,0-1 1 0 0,-1 0-1 0 0,0-1 1 0 0,0 0-1 0 0,20-13 1 0 0,37-29 51 0 0,-46 22 11 0 0,-24 25-62 0 0,0 0 0 0 0,-1 0 1 0 0,1 0-1 0 0,0 0 0 0 0,0 0 0 0 0,0-1 0 0 0,-1 1 1 0 0,1 0-1 0 0,0 0 0 0 0,-1 0 0 0 0,1-1 1 0 0,-1 1-1 0 0,1 0 0 0 0,-1-1 0 0 0,0 1 0 0 0,0 0 1 0 0,0-1-1 0 0,1 1 0 0 0,-1 0 0 0 0,-1-3 0 0 0,1-1 13 0 0,-1 0 0 0 0,0 0-1 0 0,-1 0 1 0 0,-1-5 0 0 0,-2-6 1 0 0,3 10-16 0 0,-1 1 0 0 0,1-1 0 0 0,-1 0 0 0 0,0 1 0 0 0,-1 0 0 0 0,-4-7 0 0 0,-10-16 0 0 0,15 22-162 0 0,-1 0 0 0 0,0 0 0 0 0,0 1 0 0 0,0 0 0 0 0,-7-7 0 0 0,9 9 37 0 0,-1 1 0 0 0,1 0 0 0 0,-1 0 0 0 0,0 0 0 0 0,0 0 1 0 0,1 0-1 0 0,-2 0 0 0 0,1 1 0 0 0,0-1 0 0 0,0 1 0 0 0,-6-2 0 0 0,4 3-1293 0 0,1-3-301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3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0 19295 0 0,'-1'1'100'0'0,"1"0"-1"0"0,-1 0 1 0 0,1 0-1 0 0,0 1 0 0 0,-1-1 1 0 0,1 0-1 0 0,0 0 0 0 0,0 0 1 0 0,0 0-1 0 0,0 0 0 0 0,0 0 1 0 0,0 0-1 0 0,0 1 1 0 0,0-1-1 0 0,0 0 0 0 0,1 0 1 0 0,-1 0-1 0 0,0 0 0 0 0,1 0 1 0 0,-1 0-1 0 0,2 2 0 0 0,12 28 88 0 0,-12-27 182 0 0,15 30 1525 0 0,16 49 0 0 0,-28-71-1674 0 0,-2 1 0 0 0,0 0 0 0 0,0 0 0 0 0,-1 1 0 0 0,-1-1 1 0 0,0 0-1 0 0,-2 22 0 0 0,-3-1 107 0 0,-1 0 1 0 0,-13 40 0 0 0,13-56-182 0 0,-1-1 1 0 0,-1 0 0 0 0,0 0-1 0 0,-1-1 1 0 0,-20 30-1 0 0,23-40-68 0 0,0 1-1 0 0,-1-1 0 0 0,0 0 1 0 0,0 0-1 0 0,0-1 0 0 0,-1 0 0 0 0,1 0 1 0 0,-1-1-1 0 0,-13 7 0 0 0,15-9-51 0 0,0 0 0 0 0,0 0 0 0 0,0-1 0 0 0,0 1 0 0 0,0-1 0 0 0,0 0 0 0 0,-1-1 0 0 0,1 1 0 0 0,0-1 0 0 0,0 0 0 0 0,-1-1 0 0 0,1 1 0 0 0,0-1 0 0 0,-1 0 0 0 0,1 0 0 0 0,-6-2 0 0 0,9 1-164 0 0,-1 1 0 0 0,1-1-1 0 0,-1 0 1 0 0,1 0 0 0 0,0 0-1 0 0,-1 0 1 0 0,1 0 0 0 0,0 0 0 0 0,0 0-1 0 0,1-1 1 0 0,-1 1 0 0 0,0-1 0 0 0,1 1-1 0 0,0-1 1 0 0,-1 0 0 0 0,1 0 0 0 0,0 1-1 0 0,1-1 1 0 0,-1 0 0 0 0,0 0-1 0 0,1 0 1 0 0,-1 0 0 0 0,1 0 0 0 0,0 0-1 0 0,0 0 1 0 0,1-4 0 0 0,4 0-2185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4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0 143 2304 0 0,'0'-2'14'0'0,"0"0"0"0"0,0 0 0 0 0,1-1 0 0 0,-1 1 0 0 0,0 0 0 0 0,1-1-1 0 0,-1 1 1 0 0,1 0 0 0 0,0 0 0 0 0,0 0 0 0 0,1-3 0 0 0,-1 3 23 0 0,0 0-1 0 0,0-1 1 0 0,0 1-1 0 0,0 0 1 0 0,0 0 0 0 0,-1-1-1 0 0,1 1 1 0 0,-1-1-1 0 0,0 1 1 0 0,1-1-1 0 0,-1 1 1 0 0,-1-3 0 0 0,1 1 853 0 0,0 1 0 0 0,0 0 0 0 0,0-1 1 0 0,0 1-1 0 0,1 0 0 0 0,0-1 1 0 0,-1 1-1 0 0,1 0 0 0 0,0-1 0 0 0,0 1 1 0 0,1 0-1 0 0,-1 0 0 0 0,3-4 1 0 0,10-11 1711 0 0,-11 15-2203 0 0,-3 2-161 0 0,1 0-1 0 0,0 0 0 0 0,-1 1 0 0 0,1-1 1 0 0,0 0-1 0 0,-1 0 0 0 0,1 1 0 0 0,0-1 1 0 0,0 1-1 0 0,0-1 0 0 0,0 1 0 0 0,-1-1 1 0 0,2 0-1 0 0,-1 2-175 0 0,0-1 0 0 0,-1 0 0 0 0,1 1 0 0 0,0-1 0 0 0,-1 0 0 0 0,1 1 0 0 0,0-1 0 0 0,-1 0-1 0 0,1 1 1 0 0,-1-1 0 0 0,1 1 0 0 0,-1-1 0 0 0,1 1 0 0 0,-1 0 0 0 0,1-1 0 0 0,-1 1 0 0 0,0-1 0 0 0,1 1 0 0 0,-1 0 0 0 0,0-1 0 0 0,1 1 0 0 0,-1 0 0 0 0,0 1 0 0 0,3 4 21 0 0,-1 0 1 0 0,0 1-1 0 0,0 0 1 0 0,-1-1-1 0 0,1 1 1 0 0,-1 0 0 0 0,-1 7-1 0 0,-2 51 34 0 0,0-26-50 0 0,-2 44-246 0 0,1 54 88 0 0,3-90 455 0 0,-1-24-126 0 0,5 40-1 0 0,-1-37-222 0 0,-1 1-1723 0 0,2-10-3514 0 0,2-2-2401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4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54 11056 0 0,'-1'0'207'0'0,"1"0"1"0"0,0-1 0 0 0,0 1 0 0 0,-1 0 0 0 0,1-1 0 0 0,0 1-1 0 0,0 0 1 0 0,0 0 0 0 0,-1-1 0 0 0,1 1 0 0 0,0 0-1 0 0,0-1 1 0 0,0 1 0 0 0,0 0 0 0 0,0-1 0 0 0,0 1 0 0 0,0-1-1 0 0,0 1 1 0 0,0 0 0 0 0,0-1 0 0 0,0 1 0 0 0,0 0-1 0 0,0-1 1 0 0,0 1 0 0 0,0 0 0 0 0,0-1 0 0 0,0 1 0 0 0,0 0-1 0 0,0-1 1 0 0,1 1 0 0 0,-1 0 0 0 0,0-1 0 0 0,0 1-1 0 0,13-11 2506 0 0,23-5-2298 0 0,-31 14 21 0 0,3-1-239 0 0,0 0 0 0 0,0 1 0 0 0,0 1 0 0 0,0-1 1 0 0,9 0-1 0 0,-13 2-144 0 0,1 0 0 0 0,-1 0-1 0 0,0 0 1 0 0,1 0 0 0 0,-1 1 0 0 0,0 0 0 0 0,1 0 0 0 0,-1 0-1 0 0,0 0 1 0 0,0 1 0 0 0,4 1 0 0 0,-6-1-55 0 0,0-1 1 0 0,-1 0-1 0 0,1 1 0 0 0,-1-1 1 0 0,1 1-1 0 0,-1 0 1 0 0,0 0-1 0 0,0-1 0 0 0,1 1 1 0 0,-1 0-1 0 0,-1 0 0 0 0,1 0 1 0 0,0 0-1 0 0,0 0 1 0 0,-1 0-1 0 0,1 0 0 0 0,-1 0 1 0 0,1 0-1 0 0,-1 1 0 0 0,0 1 1 0 0,0 6-11 0 0,0 0 0 0 0,-3 19 0 0 0,3-26 19 0 0,-3 25 11 0 0,-4 23 28 0 0,5-44-41 0 0,0 1-1 0 0,1-1 1 0 0,0 0 0 0 0,1 1-1 0 0,-1-1 1 0 0,2 11-1 0 0,-1-16-3 0 0,1 0 1 0 0,-1 0-1 0 0,0 1 0 0 0,1-1 0 0 0,0 0 0 0 0,-1 0 1 0 0,1 0-1 0 0,0 0 0 0 0,0-1 0 0 0,0 1 0 0 0,1 0 1 0 0,-1 0-1 0 0,0 0 0 0 0,0-1 0 0 0,1 1 0 0 0,-1-1 0 0 0,1 1 1 0 0,0-1-1 0 0,-1 0 0 0 0,1 0 0 0 0,0 1 0 0 0,0-1 1 0 0,0 0-1 0 0,0-1 0 0 0,0 1 0 0 0,2 1 0 0 0,19 4-2 0 0,-14-4 285 0 0,0 0-1 0 0,-1 0 1 0 0,1 1-1 0 0,-1 1 1 0 0,1 0 0 0 0,14 9-1 0 0,-22-12-256 0 0,1 0 0 0 0,0 1 0 0 0,-1-1 0 0 0,0 0 0 0 0,1 1-1 0 0,-1 0 1 0 0,0-1 0 0 0,0 1 0 0 0,0 0 0 0 0,0 0 0 0 0,0 0 0 0 0,0-1-1 0 0,0 1 1 0 0,-1 0 0 0 0,1 0 0 0 0,-1 0 0 0 0,1 0 0 0 0,-1 0 0 0 0,0 0-1 0 0,0 0 1 0 0,0 1 0 0 0,0-1 0 0 0,0 0 0 0 0,0 0 0 0 0,0 0 0 0 0,-1 0-1 0 0,1 0 1 0 0,-1 0 0 0 0,0 0 0 0 0,1 0 0 0 0,-1-1 0 0 0,-2 5 0 0 0,-4 5 196 0 0,1 0 1 0 0,-2-1-1 0 0,1 1 1 0 0,-12 10-1 0 0,10-10-163 0 0,-11 14-194 0 0,8-10-264 0 0,-18 19 1 0 0,25-30 291 0 0,1 0 0 0 0,-1 0 0 0 0,0-1 0 0 0,1 1 0 0 0,-2-1 0 0 0,1 0-1 0 0,0-1 1 0 0,-10 4 0 0 0,-1-3-2420 0 0,4-5-5967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4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0 17503 0 0,'-3'6'1588'0'0,"-6"56"-1160"0"0,-23 85 2665 0 0,-5 21-1306 0 0,30-144-1648 0 0,2-1-1 0 0,-2 27 0 0 0,6-38-268 0 0,0 0-1 0 0,1 0 1 0 0,1 0-1 0 0,0 0 1 0 0,1 0-1 0 0,3 13 1 0 0,0-11-980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5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28 17999 0 0,'-1'-1'102'0'0,"0"0"1"0"0,1 0-1 0 0,-1 0 0 0 0,0 0 0 0 0,0 1 0 0 0,0-1 0 0 0,0 0 0 0 0,0 0 0 0 0,0 1 0 0 0,0-1 0 0 0,-1 0 0 0 0,0 0 32 0 0,0-1-1 0 0,0 1 1 0 0,0 0-1 0 0,0-1 1 0 0,0 1-1 0 0,1-1 1 0 0,-1 1-1 0 0,-3-5 1517 0 0,5 6-1606 0 0,-1 1 0 0 0,1-1-1 0 0,-1 0 1 0 0,1 1 0 0 0,-1-1 0 0 0,0 0-1 0 0,1 1 1 0 0,-1-1 0 0 0,1 1 0 0 0,0-1-1 0 0,-1 1 1 0 0,1-1 0 0 0,-1 1 0 0 0,1 0 0 0 0,0-1-1 0 0,-1 1 1 0 0,1-1 0 0 0,0 1 0 0 0,0 0-1 0 0,0-1 1 0 0,-1 1 0 0 0,1 0 0 0 0,-4 19 229 0 0,3-18-221 0 0,-1 6-28 0 0,1 1 0 0 0,0-1 0 0 0,0 0 0 0 0,1 1 0 0 0,0-1-1 0 0,1 0 1 0 0,0 1 0 0 0,0-1 0 0 0,0 0 0 0 0,1 0 0 0 0,1 0 0 0 0,-1 0 0 0 0,1 0 0 0 0,0 0 0 0 0,1-1 0 0 0,8 14 0 0 0,-9-18 33 0 0,0 0 0 0 0,-1 1 0 0 0,2-1 0 0 0,-1 0 0 0 0,0 0 1 0 0,0-1-1 0 0,1 1 0 0 0,0-1 0 0 0,-1 1 0 0 0,1-1 0 0 0,0-1 1 0 0,0 1-1 0 0,0 0 0 0 0,0-1 0 0 0,1 0 0 0 0,-1 0 1 0 0,0 0-1 0 0,1 0 0 0 0,-1-1 0 0 0,0 0 0 0 0,1 0 0 0 0,-1 0 1 0 0,0 0-1 0 0,1-1 0 0 0,-1 1 0 0 0,0-1 0 0 0,0 0 0 0 0,1 0 1 0 0,-1-1-1 0 0,0 0 0 0 0,0 1 0 0 0,4-4 0 0 0,-1 2 63 0 0,-1-1-1 0 0,0 1 1 0 0,0-1-1 0 0,0-1 1 0 0,0 1-1 0 0,-1-1 1 0 0,0 0-1 0 0,0-1 1 0 0,0 1-1 0 0,0-1 1 0 0,-1 0-1 0 0,0 0 1 0 0,0 0-1 0 0,-1-1 1 0 0,4-8-1 0 0,7-19 884 0 0,-14 33-726 0 0,2 2-258 0 0,0 0 0 0 0,-1 0 0 0 0,1 0 1 0 0,0 0-1 0 0,-1 1 0 0 0,1-1 0 0 0,-1 0 0 0 0,3 3 0 0 0,10 8 81 0 0,-8-10-71 0 0,1 0 0 0 0,-1 0-1 0 0,0-1 1 0 0,1 0 0 0 0,-1 0 0 0 0,1-1-1 0 0,-1 1 1 0 0,1-2 0 0 0,-1 1 0 0 0,1-1-1 0 0,-1 1 1 0 0,0-2 0 0 0,1 1 0 0 0,8-4-1 0 0,-5 2 34 0 0,1-2-1 0 0,-1 1 1 0 0,1-2-1 0 0,-1 1 1 0 0,-1-1-1 0 0,1-1 0 0 0,11-9 1 0 0,-20 15-39 0 0,0 0 0 0 0,0 0 0 0 0,0-1 0 0 0,0 1 0 0 0,0 0 0 0 0,0 0 1 0 0,0-1-1 0 0,-1 1 0 0 0,1 0 0 0 0,0-1 0 0 0,-1 1 0 0 0,1-1 0 0 0,-1 1 0 0 0,0-1 1 0 0,1 1-1 0 0,-1-1 0 0 0,0 1 0 0 0,0-1 0 0 0,0 1 0 0 0,0-4 0 0 0,0 4-8 0 0,-1 0 0 0 0,1 0-1 0 0,0 0 1 0 0,-1 0 0 0 0,1 0-1 0 0,-1 0 1 0 0,1 0 0 0 0,-1 1 0 0 0,1-1-1 0 0,-1 0 1 0 0,0 0 0 0 0,1 0-1 0 0,-1 1 1 0 0,0-1 0 0 0,0 0-1 0 0,1 1 1 0 0,-1-1 0 0 0,0 1 0 0 0,0-1-1 0 0,0 1 1 0 0,0-1 0 0 0,0 1-1 0 0,0-1 1 0 0,0 1 0 0 0,0 0-1 0 0,0 0 1 0 0,0-1 0 0 0,0 1 0 0 0,0 0-1 0 0,0 0 1 0 0,0 0 0 0 0,-1 0-1 0 0,-2 0 32 0 0,1 1 0 0 0,-1-1 0 0 0,0 1 0 0 0,1 0 1 0 0,-1-1-1 0 0,1 2 0 0 0,-1-1 0 0 0,1 0 0 0 0,0 1 0 0 0,0-1 0 0 0,-1 1 0 0 0,1 0 0 0 0,-3 3 0 0 0,-4 3 3 0 0,1 0 0 0 0,-13 16 1 0 0,8-7-93 0 0,-2 5-142 0 0,13-18 145 0 0,1 1 0 0 0,-1 0 0 0 0,1 0 1 0 0,0 0-1 0 0,1 0 0 0 0,-2 7 1 0 0,3-10 45 0 0,-1 0-1 0 0,1 0 1 0 0,0 1 0 0 0,-1-1 0 0 0,1 0 0 0 0,0 0 0 0 0,1 1-1 0 0,-1-1 1 0 0,0 0 0 0 0,1 0 0 0 0,-1 1 0 0 0,1-1 0 0 0,0 0-1 0 0,-1 0 1 0 0,1 0 0 0 0,0 0 0 0 0,1 0 0 0 0,-1 0 0 0 0,0 0-1 0 0,0 0 1 0 0,1-1 0 0 0,-1 1 0 0 0,1 0 0 0 0,0-1 0 0 0,-1 1-1 0 0,1-1 1 0 0,0 0 0 0 0,0 1 0 0 0,2 0 0 0 0,1 0-57 0 0,0 0 0 0 0,0 0 0 0 0,0 0 0 0 0,0-1 0 0 0,1 0 0 0 0,-1 0 0 0 0,0 0 0 0 0,1-1 0 0 0,-1 0 0 0 0,9 0 0 0 0,21-5-2833 0 0,-2-5-4518 0 0,-5 1-1465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5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6 168 5984 0 0,'-1'0'79'0'0,"1"-1"-1"0"0,-1 1 1 0 0,1-1 0 0 0,0 1-1 0 0,-1-1 1 0 0,1 1 0 0 0,-1-1 0 0 0,1 0-1 0 0,0 1 1 0 0,-1-1 0 0 0,1 0 0 0 0,0 1-1 0 0,0-1 1 0 0,-1 0 0 0 0,1 1-1 0 0,0-1 1 0 0,0 0 0 0 0,0 1 0 0 0,0-1-1 0 0,0 0 1 0 0,0 1 0 0 0,0-1 0 0 0,0-1-1 0 0,1 1 469 0 0,-1 0-1 0 0,1-1 1 0 0,0 1-1 0 0,-1 0 0 0 0,1 0 1 0 0,0 0-1 0 0,0 0 1 0 0,0 0-1 0 0,0 0 0 0 0,0 0 1 0 0,2-1-1 0 0,3-3 2573 0 0,1 1 0 0 0,0 0-1 0 0,11-4 1 0 0,-10 4-2856 0 0,43-20 584 0 0,2 1-1 0 0,81-22 0 0 0,-110 38-561 0 0,-17 4-293 0 0,1 1 1 0 0,-1-1 0 0 0,1 2-1 0 0,0-1 1 0 0,0 1 0 0 0,0 0-1 0 0,-1 1 1 0 0,10 0 0 0 0,-16 0-178 0 0,0 0 1 0 0,0 1 0 0 0,0-1-1 0 0,0 0 1 0 0,0 0-1 0 0,0 1 1 0 0,0-1 0 0 0,0 1-1 0 0,0-1 1 0 0,0 1-1 0 0,0-1 1 0 0,0 1 0 0 0,0-1-1 0 0,-1 1 1 0 0,1 0 0 0 0,0 0-1 0 0,0-1 1 0 0,-1 1-1 0 0,1 0 1 0 0,0 0 0 0 0,-1 0-1 0 0,1 0 1 0 0,-1 0-1 0 0,1 0 1 0 0,-1 0 0 0 0,1 1-1 0 0,-1 5-1347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6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0 17503 0 0,'0'0'803'0'0,"5"3"266"0"0,6 6-266 0 0,0 2 1 0 0,-1-1-1 0 0,0 1 0 0 0,0 1 0 0 0,-2-1 0 0 0,11 19 0 0 0,-14-21-580 0 0,-1 1 1 0 0,0 0-1 0 0,0 1 0 0 0,-1-1 1 0 0,-1 1-1 0 0,1-1 0 0 0,-2 1 1 0 0,1 19-1 0 0,-1-13 51 0 0,-1 1 0 0 0,-2 0 0 0 0,0-1-1 0 0,0 1 1 0 0,-2-1 0 0 0,0 1 0 0 0,-1-1-1 0 0,0-1 1 0 0,-11 21 0 0 0,11-26-156 0 0,-1-1 1 0 0,0 0-1 0 0,-1 0 1 0 0,0-1-1 0 0,-1 1 1 0 0,1-2-1 0 0,-2 1 1 0 0,1-1-1 0 0,-1 0 0 0 0,-1-1 1 0 0,1 0-1 0 0,-1 0 1 0 0,0-1-1 0 0,-19 7 1 0 0,26-12-104 0 0,-1 0 0 0 0,1 0 1 0 0,-1-1-1 0 0,1 0 1 0 0,-1 0-1 0 0,1 0 0 0 0,-1 0 1 0 0,1 0-1 0 0,-1-1 0 0 0,1 1 1 0 0,-1-1-1 0 0,1 0 0 0 0,0 0 1 0 0,-7-3-1 0 0,9 3-61 0 0,0 1-1 0 0,0 0 0 0 0,-1-1 1 0 0,1 1-1 0 0,0-1 1 0 0,0 0-1 0 0,0 1 1 0 0,0-1-1 0 0,0 0 0 0 0,1 0 1 0 0,-1 0-1 0 0,0 1 1 0 0,0-1-1 0 0,0 0 1 0 0,1 0-1 0 0,-1 0 0 0 0,0 0 1 0 0,1 0-1 0 0,-1-1 1 0 0,1 1-1 0 0,-1 0 1 0 0,1 0-1 0 0,0 0 0 0 0,-1 0 1 0 0,1 0-1 0 0,0-1 1 0 0,0 1-1 0 0,0 0 0 0 0,0 0 1 0 0,0-1-1 0 0,0 1 1 0 0,0 0-1 0 0,0 0 1 0 0,0 0-1 0 0,1 0 0 0 0,-1-1 1 0 0,1 1-1 0 0,-1 0 1 0 0,1 0-1 0 0,-1 0 1 0 0,1 0-1 0 0,-1 0 0 0 0,1 0 1 0 0,0 0-1 0 0,-1 0 1 0 0,2-1-1 0 0,8-6-2622 0 0,2 2-3643 0 0,-1 2-2566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26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1 5064 0 0,'-2'1'12664'0'0,"-6"5"-8255"0"0,2-1-3820 0 0,1 1 0 0 0,-1 0 1 0 0,1 0-1 0 0,0 0 1 0 0,1 0-1 0 0,-1 1 0 0 0,1 0 1 0 0,0 0-1 0 0,-3 9 0 0 0,-9 15 388 0 0,-6 12-2108 0 0,15-29-170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36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45 4608 0 0,'0'0'208'0'0,"-2"-15"1697"0"0,-12-4-445 0 0,14 18-913 0 0,-9-6 838 0 0,8 7-1236 0 0,0-1 1 0 0,1 1-1 0 0,-1 0 1 0 0,0-1-1 0 0,0 1 1 0 0,0 0-1 0 0,0 0 1 0 0,0 0-1 0 0,0 0 1 0 0,1 0-1 0 0,-1 0 1 0 0,0 0-1 0 0,0 0 1 0 0,0 0-1 0 0,0 0 1 0 0,0 0-1 0 0,0 0 1 0 0,0 1-1 0 0,-1 0 1 0 0,-18 9 2472 0 0,9-3-540 0 0,1-1 1202 0 0,9-2-1186 0 0,1-3-1986 0 0,1-1-1 0 0,0 1 1 0 0,0-1 0 0 0,-1 1 0 0 0,1-1 0 0 0,0 1-1 0 0,0-1 1 0 0,0 0 0 0 0,0 1 0 0 0,-1-1 0 0 0,1 0 0 0 0,0 0-1 0 0,0 0 1 0 0,1 1 0 0 0,6 0 25 0 0,0-1-1 0 0,0 1 1 0 0,8-2 0 0 0,34-6 1171 0 0,104-12-380 0 0,-121 17-699 0 0,1 1-1 0 0,52 6 1 0 0,-63-3-124 0 0,112 18 390 0 0,138 20 241 0 0,-53 8-640 0 0,-160-41 619 0 0,85 1 1 0 0,-41-4-203 0 0,-53 0-764 0 0,-1 1 1 0 0,53 14-1 0 0,-29-4 475 0 0,15 3 144 0 0,-24-2-216 0 0,14 3-77 0 0,-61-13-9 0 0,2-1 0 0 0,-1-1 0 0 0,1 0 0 0 0,-1-2 1 0 0,1 0-1 0 0,23-1 0 0 0,118-15 385 0 0,-141 11-408 0 0,96-9-43 0 0,49 0 0 0 0,-94 9 27 0 0,36-6-411 0 0,-51 3 461 0 0,108 3-1 0 0,-159 3-90 0 0,6 2 50 0 0,1-1-1 0 0,0-1 1 0 0,0 0 0 0 0,0-1 0 0 0,0 0-1 0 0,18-4 1 0 0,5-3-36 0 0,-25 1-224 0 0,-10 7 222 0 0,0 0 0 0 0,0 0-1 0 0,0 0 1 0 0,1-1 0 0 0,-1 1 0 0 0,0 0 0 0 0,0 0 0 0 0,0 0-1 0 0,0 0 1 0 0,0-1 0 0 0,0 1 0 0 0,0 0 0 0 0,0 0-1 0 0,0 0 1 0 0,0-1 0 0 0,0 1 0 0 0,1 0 0 0 0,-1 0 0 0 0,0 0-1 0 0,0-1 1 0 0,-1 1 0 0 0,1 0 0 0 0,0 0 0 0 0,0 0-1 0 0,0-1 1 0 0,0 1 0 0 0,0 0 0 0 0,0 0 0 0 0,0 0 0 0 0,0-1-1 0 0,0 1 1 0 0,0 0 0 0 0,0 0 0 0 0,0 0 0 0 0,-1 0-1 0 0,1-1 1 0 0,0 1 0 0 0,0 0 0 0 0,0 0 0 0 0,0 0 0 0 0,-1 0-1 0 0,1 0 1 0 0,0 0 0 0 0,3-11 322 0 0,-8-4-815 0 0,3 10-328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11:38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4952 0 0,'0'0'4177'0'0,"4"-15"2526"0"0,-1 12-6351 0 0,1 1 0 0 0,-1 0 1 0 0,1 0-1 0 0,0 0 1 0 0,0 0-1 0 0,0 1 1 0 0,8-3-1 0 0,35-4 834 0 0,-23 4-761 0 0,240-33 1752 0 0,77 26-884 0 0,-267 11-978 0 0,162 14 955 0 0,-73-3-836 0 0,-16-3-386 0 0,-87-4 162 0 0,100 4-116 0 0,26-3 525 0 0,-152-5-560 0 0,210-4 511 0 0,-73 1-334 0 0,-121 3-147 0 0,41 7 62 0 0,-19-1-59 0 0,48 10-51 0 0,-47-5-7 0 0,45 14 117 0 0,-27-5 108 0 0,-44-15 18 0 0,0-1 0 0 0,79-5-1 0 0,-39-1 49 0 0,-29 0-238 0 0,34 1-94 0 0,126 19 60 0 0,-164-12 107 0 0,64-2-237 0 0,23-8 501 0 0,-126 4-126 0 0,0-2-1 0 0,0 0 1 0 0,0-1-1 0 0,21-7 1 0 0,-18 6-298 0 0,-15 5 0 0 0,-1-1 0 0 0,1 0 0 0 0,-1-1 0 0 0,1 1 0 0 0,-1 0 0 0 0,1-1 0 0 0,4-1 0 0 0,-7 2 0 0 0,1 0 0 0 0,-1-1 1 0 0,1 1-1 0 0,-1 0 0 0 0,0 0 0 0 0,1 0 0 0 0,-1 0 0 0 0,1-1 0 0 0,-1 1 1 0 0,0 0-1 0 0,1 0 0 0 0,-1 0 0 0 0,1 0 0 0 0,-1 0 0 0 0,1 0 1 0 0,-1 0-1 0 0,0 0 0 0 0,1 0 0 0 0,-1 1 0 0 0,1-1 0 0 0,-1 0 1 0 0,1 0-1 0 0,-1 0 0 0 0,1 1 0 0 0,10-4-20 0 0,-11 3 6 0 0,1 0 1 0 0,-1 0-1 0 0,1 0 1 0 0,-1 0-1 0 0,1-1 1 0 0,-1 1-1 0 0,1 0 1 0 0,-1 0-1 0 0,1 0 0 0 0,-1-1 1 0 0,1 1-1 0 0,-1 0 1 0 0,0-1-1 0 0,1 1 1 0 0,-1 0-1 0 0,0-1 0 0 0,1 1 1 0 0,-1-1-1 0 0,0 1 1 0 0,0-1-1 0 0,1 1 1 0 0,-1 0-1 0 0,0-1 1 0 0,0 1-1 0 0,0-1 0 0 0,1 1 1 0 0,-1-1-1 0 0,0 1 1 0 0,0-1-1 0 0,0 1 1 0 0,0-1-1 0 0,0 1 0 0 0,0-1 1 0 0,0 1-1 0 0,0-1 1 0 0,0 1-1 0 0,0-1 1 0 0,0 1-1 0 0,-1-1 1 0 0,1 0-1 0 0,-9-10-3321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4976e4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4976e4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4976e4d7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4976e4d7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4976e4d7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4976e4d7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4c530e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4c530e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65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3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7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19.xml"/><Relationship Id="rId9" Type="http://schemas.openxmlformats.org/officeDocument/2006/relationships/image" Target="../media/image26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5.png"/><Relationship Id="rId30" Type="http://schemas.openxmlformats.org/officeDocument/2006/relationships/customXml" Target="../ink/ink32.xml"/><Relationship Id="rId8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csd-cse11-su121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.png"/><Relationship Id="rId21" Type="http://schemas.openxmlformats.org/officeDocument/2006/relationships/image" Target="../media/image48.png"/><Relationship Id="rId42" Type="http://schemas.openxmlformats.org/officeDocument/2006/relationships/customXml" Target="../ink/ink54.xml"/><Relationship Id="rId63" Type="http://schemas.openxmlformats.org/officeDocument/2006/relationships/image" Target="../media/image69.png"/><Relationship Id="rId84" Type="http://schemas.openxmlformats.org/officeDocument/2006/relationships/customXml" Target="../ink/ink75.xml"/><Relationship Id="rId138" Type="http://schemas.openxmlformats.org/officeDocument/2006/relationships/customXml" Target="../ink/ink102.xml"/><Relationship Id="rId159" Type="http://schemas.openxmlformats.org/officeDocument/2006/relationships/image" Target="../media/image117.png"/><Relationship Id="rId170" Type="http://schemas.openxmlformats.org/officeDocument/2006/relationships/customXml" Target="../ink/ink118.xml"/><Relationship Id="rId191" Type="http://schemas.openxmlformats.org/officeDocument/2006/relationships/image" Target="../media/image133.png"/><Relationship Id="rId205" Type="http://schemas.openxmlformats.org/officeDocument/2006/relationships/image" Target="../media/image140.png"/><Relationship Id="rId107" Type="http://schemas.openxmlformats.org/officeDocument/2006/relationships/image" Target="../media/image91.png"/><Relationship Id="rId11" Type="http://schemas.openxmlformats.org/officeDocument/2006/relationships/image" Target="../media/image43.png"/><Relationship Id="rId32" Type="http://schemas.openxmlformats.org/officeDocument/2006/relationships/customXml" Target="../ink/ink49.xml"/><Relationship Id="rId53" Type="http://schemas.openxmlformats.org/officeDocument/2006/relationships/image" Target="../media/image64.png"/><Relationship Id="rId74" Type="http://schemas.openxmlformats.org/officeDocument/2006/relationships/customXml" Target="../ink/ink70.xml"/><Relationship Id="rId128" Type="http://schemas.openxmlformats.org/officeDocument/2006/relationships/customXml" Target="../ink/ink97.xml"/><Relationship Id="rId149" Type="http://schemas.openxmlformats.org/officeDocument/2006/relationships/image" Target="../media/image112.png"/><Relationship Id="rId5" Type="http://schemas.openxmlformats.org/officeDocument/2006/relationships/image" Target="../media/image40.png"/><Relationship Id="rId95" Type="http://schemas.openxmlformats.org/officeDocument/2006/relationships/image" Target="../media/image85.png"/><Relationship Id="rId160" Type="http://schemas.openxmlformats.org/officeDocument/2006/relationships/customXml" Target="../ink/ink113.xml"/><Relationship Id="rId181" Type="http://schemas.openxmlformats.org/officeDocument/2006/relationships/image" Target="../media/image128.png"/><Relationship Id="rId22" Type="http://schemas.openxmlformats.org/officeDocument/2006/relationships/customXml" Target="../ink/ink44.xml"/><Relationship Id="rId43" Type="http://schemas.openxmlformats.org/officeDocument/2006/relationships/image" Target="../media/image59.png"/><Relationship Id="rId64" Type="http://schemas.openxmlformats.org/officeDocument/2006/relationships/customXml" Target="../ink/ink65.xml"/><Relationship Id="rId118" Type="http://schemas.openxmlformats.org/officeDocument/2006/relationships/customXml" Target="../ink/ink92.xml"/><Relationship Id="rId139" Type="http://schemas.openxmlformats.org/officeDocument/2006/relationships/image" Target="../media/image107.png"/><Relationship Id="rId85" Type="http://schemas.openxmlformats.org/officeDocument/2006/relationships/image" Target="../media/image80.png"/><Relationship Id="rId150" Type="http://schemas.openxmlformats.org/officeDocument/2006/relationships/customXml" Target="../ink/ink108.xml"/><Relationship Id="rId171" Type="http://schemas.openxmlformats.org/officeDocument/2006/relationships/image" Target="../media/image123.png"/><Relationship Id="rId192" Type="http://schemas.openxmlformats.org/officeDocument/2006/relationships/customXml" Target="../ink/ink129.xml"/><Relationship Id="rId206" Type="http://schemas.openxmlformats.org/officeDocument/2006/relationships/customXml" Target="../ink/ink136.xml"/><Relationship Id="rId12" Type="http://schemas.openxmlformats.org/officeDocument/2006/relationships/customXml" Target="../ink/ink39.xml"/><Relationship Id="rId33" Type="http://schemas.openxmlformats.org/officeDocument/2006/relationships/image" Target="../media/image54.png"/><Relationship Id="rId108" Type="http://schemas.openxmlformats.org/officeDocument/2006/relationships/customXml" Target="../ink/ink87.xml"/><Relationship Id="rId129" Type="http://schemas.openxmlformats.org/officeDocument/2006/relationships/image" Target="../media/image102.png"/><Relationship Id="rId54" Type="http://schemas.openxmlformats.org/officeDocument/2006/relationships/customXml" Target="../ink/ink60.xml"/><Relationship Id="rId75" Type="http://schemas.openxmlformats.org/officeDocument/2006/relationships/image" Target="../media/image75.png"/><Relationship Id="rId96" Type="http://schemas.openxmlformats.org/officeDocument/2006/relationships/customXml" Target="../ink/ink81.xml"/><Relationship Id="rId140" Type="http://schemas.openxmlformats.org/officeDocument/2006/relationships/customXml" Target="../ink/ink103.xml"/><Relationship Id="rId161" Type="http://schemas.openxmlformats.org/officeDocument/2006/relationships/image" Target="../media/image118.png"/><Relationship Id="rId182" Type="http://schemas.openxmlformats.org/officeDocument/2006/relationships/customXml" Target="../ink/ink124.xml"/><Relationship Id="rId6" Type="http://schemas.openxmlformats.org/officeDocument/2006/relationships/customXml" Target="../ink/ink36.xml"/><Relationship Id="rId23" Type="http://schemas.openxmlformats.org/officeDocument/2006/relationships/image" Target="../media/image49.png"/><Relationship Id="rId119" Type="http://schemas.openxmlformats.org/officeDocument/2006/relationships/image" Target="../media/image97.png"/><Relationship Id="rId44" Type="http://schemas.openxmlformats.org/officeDocument/2006/relationships/customXml" Target="../ink/ink55.xml"/><Relationship Id="rId65" Type="http://schemas.openxmlformats.org/officeDocument/2006/relationships/image" Target="../media/image70.png"/><Relationship Id="rId86" Type="http://schemas.openxmlformats.org/officeDocument/2006/relationships/customXml" Target="../ink/ink76.xml"/><Relationship Id="rId130" Type="http://schemas.openxmlformats.org/officeDocument/2006/relationships/customXml" Target="../ink/ink98.xml"/><Relationship Id="rId151" Type="http://schemas.openxmlformats.org/officeDocument/2006/relationships/image" Target="../media/image113.png"/><Relationship Id="rId172" Type="http://schemas.openxmlformats.org/officeDocument/2006/relationships/customXml" Target="../ink/ink119.xml"/><Relationship Id="rId193" Type="http://schemas.openxmlformats.org/officeDocument/2006/relationships/image" Target="../media/image134.png"/><Relationship Id="rId207" Type="http://schemas.openxmlformats.org/officeDocument/2006/relationships/image" Target="../media/image141.png"/><Relationship Id="rId13" Type="http://schemas.openxmlformats.org/officeDocument/2006/relationships/image" Target="../media/image44.png"/><Relationship Id="rId109" Type="http://schemas.openxmlformats.org/officeDocument/2006/relationships/image" Target="../media/image92.png"/><Relationship Id="rId34" Type="http://schemas.openxmlformats.org/officeDocument/2006/relationships/customXml" Target="../ink/ink50.xml"/><Relationship Id="rId55" Type="http://schemas.openxmlformats.org/officeDocument/2006/relationships/image" Target="../media/image65.png"/><Relationship Id="rId76" Type="http://schemas.openxmlformats.org/officeDocument/2006/relationships/customXml" Target="../ink/ink71.xml"/><Relationship Id="rId97" Type="http://schemas.openxmlformats.org/officeDocument/2006/relationships/image" Target="../media/image86.png"/><Relationship Id="rId120" Type="http://schemas.openxmlformats.org/officeDocument/2006/relationships/customXml" Target="../ink/ink93.xml"/><Relationship Id="rId141" Type="http://schemas.openxmlformats.org/officeDocument/2006/relationships/image" Target="../media/image108.png"/><Relationship Id="rId7" Type="http://schemas.openxmlformats.org/officeDocument/2006/relationships/image" Target="../media/image41.png"/><Relationship Id="rId162" Type="http://schemas.openxmlformats.org/officeDocument/2006/relationships/customXml" Target="../ink/ink114.xml"/><Relationship Id="rId183" Type="http://schemas.openxmlformats.org/officeDocument/2006/relationships/image" Target="../media/image129.png"/><Relationship Id="rId24" Type="http://schemas.openxmlformats.org/officeDocument/2006/relationships/customXml" Target="../ink/ink45.xml"/><Relationship Id="rId45" Type="http://schemas.openxmlformats.org/officeDocument/2006/relationships/image" Target="../media/image60.png"/><Relationship Id="rId66" Type="http://schemas.openxmlformats.org/officeDocument/2006/relationships/customXml" Target="../ink/ink66.xml"/><Relationship Id="rId87" Type="http://schemas.openxmlformats.org/officeDocument/2006/relationships/image" Target="../media/image81.png"/><Relationship Id="rId110" Type="http://schemas.openxmlformats.org/officeDocument/2006/relationships/customXml" Target="../ink/ink88.xml"/><Relationship Id="rId131" Type="http://schemas.openxmlformats.org/officeDocument/2006/relationships/image" Target="../media/image103.png"/><Relationship Id="rId152" Type="http://schemas.openxmlformats.org/officeDocument/2006/relationships/customXml" Target="../ink/ink109.xml"/><Relationship Id="rId173" Type="http://schemas.openxmlformats.org/officeDocument/2006/relationships/image" Target="../media/image124.png"/><Relationship Id="rId194" Type="http://schemas.openxmlformats.org/officeDocument/2006/relationships/customXml" Target="../ink/ink130.xml"/><Relationship Id="rId208" Type="http://schemas.openxmlformats.org/officeDocument/2006/relationships/customXml" Target="../ink/ink137.xml"/><Relationship Id="rId19" Type="http://schemas.openxmlformats.org/officeDocument/2006/relationships/image" Target="../media/image47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55.png"/><Relationship Id="rId56" Type="http://schemas.openxmlformats.org/officeDocument/2006/relationships/customXml" Target="../ink/ink61.xml"/><Relationship Id="rId77" Type="http://schemas.openxmlformats.org/officeDocument/2006/relationships/image" Target="../media/image76.png"/><Relationship Id="rId100" Type="http://schemas.openxmlformats.org/officeDocument/2006/relationships/customXml" Target="../ink/ink83.xml"/><Relationship Id="rId105" Type="http://schemas.openxmlformats.org/officeDocument/2006/relationships/image" Target="../media/image90.png"/><Relationship Id="rId126" Type="http://schemas.openxmlformats.org/officeDocument/2006/relationships/customXml" Target="../ink/ink96.xml"/><Relationship Id="rId147" Type="http://schemas.openxmlformats.org/officeDocument/2006/relationships/image" Target="../media/image111.png"/><Relationship Id="rId168" Type="http://schemas.openxmlformats.org/officeDocument/2006/relationships/customXml" Target="../ink/ink117.xml"/><Relationship Id="rId8" Type="http://schemas.openxmlformats.org/officeDocument/2006/relationships/customXml" Target="../ink/ink37.xml"/><Relationship Id="rId51" Type="http://schemas.openxmlformats.org/officeDocument/2006/relationships/image" Target="../media/image63.png"/><Relationship Id="rId72" Type="http://schemas.openxmlformats.org/officeDocument/2006/relationships/customXml" Target="../ink/ink69.xml"/><Relationship Id="rId93" Type="http://schemas.openxmlformats.org/officeDocument/2006/relationships/image" Target="../media/image84.png"/><Relationship Id="rId98" Type="http://schemas.openxmlformats.org/officeDocument/2006/relationships/customXml" Target="../ink/ink82.xml"/><Relationship Id="rId121" Type="http://schemas.openxmlformats.org/officeDocument/2006/relationships/image" Target="../media/image98.png"/><Relationship Id="rId142" Type="http://schemas.openxmlformats.org/officeDocument/2006/relationships/customXml" Target="../ink/ink104.xml"/><Relationship Id="rId163" Type="http://schemas.openxmlformats.org/officeDocument/2006/relationships/image" Target="../media/image119.png"/><Relationship Id="rId184" Type="http://schemas.openxmlformats.org/officeDocument/2006/relationships/customXml" Target="../ink/ink125.xml"/><Relationship Id="rId189" Type="http://schemas.openxmlformats.org/officeDocument/2006/relationships/image" Target="../media/image132.png"/><Relationship Id="rId3" Type="http://schemas.openxmlformats.org/officeDocument/2006/relationships/image" Target="../media/image39.png"/><Relationship Id="rId214" Type="http://schemas.openxmlformats.org/officeDocument/2006/relationships/customXml" Target="../ink/ink140.xml"/><Relationship Id="rId25" Type="http://schemas.openxmlformats.org/officeDocument/2006/relationships/image" Target="../media/image50.png"/><Relationship Id="rId46" Type="http://schemas.openxmlformats.org/officeDocument/2006/relationships/customXml" Target="../ink/ink56.xml"/><Relationship Id="rId67" Type="http://schemas.openxmlformats.org/officeDocument/2006/relationships/image" Target="../media/image71.png"/><Relationship Id="rId116" Type="http://schemas.openxmlformats.org/officeDocument/2006/relationships/customXml" Target="../ink/ink91.xml"/><Relationship Id="rId137" Type="http://schemas.openxmlformats.org/officeDocument/2006/relationships/image" Target="../media/image106.png"/><Relationship Id="rId158" Type="http://schemas.openxmlformats.org/officeDocument/2006/relationships/customXml" Target="../ink/ink112.xml"/><Relationship Id="rId20" Type="http://schemas.openxmlformats.org/officeDocument/2006/relationships/customXml" Target="../ink/ink43.xml"/><Relationship Id="rId41" Type="http://schemas.openxmlformats.org/officeDocument/2006/relationships/image" Target="../media/image58.png"/><Relationship Id="rId62" Type="http://schemas.openxmlformats.org/officeDocument/2006/relationships/customXml" Target="../ink/ink64.xml"/><Relationship Id="rId83" Type="http://schemas.openxmlformats.org/officeDocument/2006/relationships/image" Target="../media/image79.png"/><Relationship Id="rId88" Type="http://schemas.openxmlformats.org/officeDocument/2006/relationships/customXml" Target="../ink/ink77.xml"/><Relationship Id="rId111" Type="http://schemas.openxmlformats.org/officeDocument/2006/relationships/image" Target="../media/image93.png"/><Relationship Id="rId132" Type="http://schemas.openxmlformats.org/officeDocument/2006/relationships/customXml" Target="../ink/ink99.xml"/><Relationship Id="rId153" Type="http://schemas.openxmlformats.org/officeDocument/2006/relationships/image" Target="../media/image114.png"/><Relationship Id="rId174" Type="http://schemas.openxmlformats.org/officeDocument/2006/relationships/customXml" Target="../ink/ink120.xml"/><Relationship Id="rId179" Type="http://schemas.openxmlformats.org/officeDocument/2006/relationships/image" Target="../media/image127.png"/><Relationship Id="rId195" Type="http://schemas.openxmlformats.org/officeDocument/2006/relationships/image" Target="../media/image135.png"/><Relationship Id="rId209" Type="http://schemas.openxmlformats.org/officeDocument/2006/relationships/image" Target="../media/image142.png"/><Relationship Id="rId190" Type="http://schemas.openxmlformats.org/officeDocument/2006/relationships/customXml" Target="../ink/ink128.xml"/><Relationship Id="rId204" Type="http://schemas.openxmlformats.org/officeDocument/2006/relationships/customXml" Target="../ink/ink135.xml"/><Relationship Id="rId15" Type="http://schemas.openxmlformats.org/officeDocument/2006/relationships/image" Target="../media/image45.png"/><Relationship Id="rId36" Type="http://schemas.openxmlformats.org/officeDocument/2006/relationships/customXml" Target="../ink/ink51.xml"/><Relationship Id="rId57" Type="http://schemas.openxmlformats.org/officeDocument/2006/relationships/image" Target="../media/image66.png"/><Relationship Id="rId106" Type="http://schemas.openxmlformats.org/officeDocument/2006/relationships/customXml" Target="../ink/ink86.xml"/><Relationship Id="rId127" Type="http://schemas.openxmlformats.org/officeDocument/2006/relationships/image" Target="../media/image101.png"/><Relationship Id="rId10" Type="http://schemas.openxmlformats.org/officeDocument/2006/relationships/customXml" Target="../ink/ink38.xml"/><Relationship Id="rId31" Type="http://schemas.openxmlformats.org/officeDocument/2006/relationships/image" Target="../media/image53.png"/><Relationship Id="rId52" Type="http://schemas.openxmlformats.org/officeDocument/2006/relationships/customXml" Target="../ink/ink59.xml"/><Relationship Id="rId73" Type="http://schemas.openxmlformats.org/officeDocument/2006/relationships/image" Target="../media/image74.png"/><Relationship Id="rId78" Type="http://schemas.openxmlformats.org/officeDocument/2006/relationships/customXml" Target="../ink/ink72.xml"/><Relationship Id="rId94" Type="http://schemas.openxmlformats.org/officeDocument/2006/relationships/customXml" Target="../ink/ink80.xml"/><Relationship Id="rId99" Type="http://schemas.openxmlformats.org/officeDocument/2006/relationships/image" Target="../media/image87.png"/><Relationship Id="rId101" Type="http://schemas.openxmlformats.org/officeDocument/2006/relationships/image" Target="../media/image88.png"/><Relationship Id="rId122" Type="http://schemas.openxmlformats.org/officeDocument/2006/relationships/customXml" Target="../ink/ink94.xml"/><Relationship Id="rId143" Type="http://schemas.openxmlformats.org/officeDocument/2006/relationships/image" Target="../media/image109.png"/><Relationship Id="rId148" Type="http://schemas.openxmlformats.org/officeDocument/2006/relationships/customXml" Target="../ink/ink107.xml"/><Relationship Id="rId164" Type="http://schemas.openxmlformats.org/officeDocument/2006/relationships/customXml" Target="../ink/ink115.xml"/><Relationship Id="rId169" Type="http://schemas.openxmlformats.org/officeDocument/2006/relationships/image" Target="../media/image122.png"/><Relationship Id="rId185" Type="http://schemas.openxmlformats.org/officeDocument/2006/relationships/image" Target="../media/image130.png"/><Relationship Id="rId4" Type="http://schemas.openxmlformats.org/officeDocument/2006/relationships/customXml" Target="../ink/ink35.xml"/><Relationship Id="rId9" Type="http://schemas.openxmlformats.org/officeDocument/2006/relationships/image" Target="../media/image42.png"/><Relationship Id="rId180" Type="http://schemas.openxmlformats.org/officeDocument/2006/relationships/customXml" Target="../ink/ink123.xml"/><Relationship Id="rId210" Type="http://schemas.openxmlformats.org/officeDocument/2006/relationships/customXml" Target="../ink/ink138.xml"/><Relationship Id="rId215" Type="http://schemas.openxmlformats.org/officeDocument/2006/relationships/image" Target="../media/image145.png"/><Relationship Id="rId26" Type="http://schemas.openxmlformats.org/officeDocument/2006/relationships/customXml" Target="../ink/ink46.xml"/><Relationship Id="rId47" Type="http://schemas.openxmlformats.org/officeDocument/2006/relationships/image" Target="../media/image61.png"/><Relationship Id="rId68" Type="http://schemas.openxmlformats.org/officeDocument/2006/relationships/customXml" Target="../ink/ink67.xml"/><Relationship Id="rId89" Type="http://schemas.openxmlformats.org/officeDocument/2006/relationships/image" Target="../media/image82.png"/><Relationship Id="rId112" Type="http://schemas.openxmlformats.org/officeDocument/2006/relationships/customXml" Target="../ink/ink89.xml"/><Relationship Id="rId133" Type="http://schemas.openxmlformats.org/officeDocument/2006/relationships/image" Target="../media/image104.png"/><Relationship Id="rId154" Type="http://schemas.openxmlformats.org/officeDocument/2006/relationships/customXml" Target="../ink/ink110.xml"/><Relationship Id="rId175" Type="http://schemas.openxmlformats.org/officeDocument/2006/relationships/image" Target="../media/image125.png"/><Relationship Id="rId196" Type="http://schemas.openxmlformats.org/officeDocument/2006/relationships/customXml" Target="../ink/ink131.xml"/><Relationship Id="rId200" Type="http://schemas.openxmlformats.org/officeDocument/2006/relationships/customXml" Target="../ink/ink133.xml"/><Relationship Id="rId16" Type="http://schemas.openxmlformats.org/officeDocument/2006/relationships/customXml" Target="../ink/ink41.xml"/><Relationship Id="rId37" Type="http://schemas.openxmlformats.org/officeDocument/2006/relationships/image" Target="../media/image56.png"/><Relationship Id="rId58" Type="http://schemas.openxmlformats.org/officeDocument/2006/relationships/customXml" Target="../ink/ink62.xml"/><Relationship Id="rId79" Type="http://schemas.openxmlformats.org/officeDocument/2006/relationships/image" Target="../media/image77.png"/><Relationship Id="rId102" Type="http://schemas.openxmlformats.org/officeDocument/2006/relationships/customXml" Target="../ink/ink84.xml"/><Relationship Id="rId123" Type="http://schemas.openxmlformats.org/officeDocument/2006/relationships/image" Target="../media/image99.png"/><Relationship Id="rId144" Type="http://schemas.openxmlformats.org/officeDocument/2006/relationships/customXml" Target="../ink/ink105.xml"/><Relationship Id="rId90" Type="http://schemas.openxmlformats.org/officeDocument/2006/relationships/customXml" Target="../ink/ink78.xml"/><Relationship Id="rId165" Type="http://schemas.openxmlformats.org/officeDocument/2006/relationships/image" Target="../media/image120.png"/><Relationship Id="rId186" Type="http://schemas.openxmlformats.org/officeDocument/2006/relationships/customXml" Target="../ink/ink126.xml"/><Relationship Id="rId211" Type="http://schemas.openxmlformats.org/officeDocument/2006/relationships/image" Target="../media/image143.png"/><Relationship Id="rId27" Type="http://schemas.openxmlformats.org/officeDocument/2006/relationships/image" Target="../media/image51.png"/><Relationship Id="rId48" Type="http://schemas.openxmlformats.org/officeDocument/2006/relationships/customXml" Target="../ink/ink57.xml"/><Relationship Id="rId69" Type="http://schemas.openxmlformats.org/officeDocument/2006/relationships/image" Target="../media/image72.png"/><Relationship Id="rId113" Type="http://schemas.openxmlformats.org/officeDocument/2006/relationships/image" Target="../media/image94.png"/><Relationship Id="rId134" Type="http://schemas.openxmlformats.org/officeDocument/2006/relationships/customXml" Target="../ink/ink100.xml"/><Relationship Id="rId80" Type="http://schemas.openxmlformats.org/officeDocument/2006/relationships/customXml" Target="../ink/ink73.xml"/><Relationship Id="rId155" Type="http://schemas.openxmlformats.org/officeDocument/2006/relationships/image" Target="../media/image115.png"/><Relationship Id="rId176" Type="http://schemas.openxmlformats.org/officeDocument/2006/relationships/customXml" Target="../ink/ink121.xml"/><Relationship Id="rId197" Type="http://schemas.openxmlformats.org/officeDocument/2006/relationships/image" Target="../media/image136.png"/><Relationship Id="rId201" Type="http://schemas.openxmlformats.org/officeDocument/2006/relationships/image" Target="../media/image138.png"/><Relationship Id="rId17" Type="http://schemas.openxmlformats.org/officeDocument/2006/relationships/image" Target="../media/image46.png"/><Relationship Id="rId38" Type="http://schemas.openxmlformats.org/officeDocument/2006/relationships/customXml" Target="../ink/ink52.xml"/><Relationship Id="rId59" Type="http://schemas.openxmlformats.org/officeDocument/2006/relationships/image" Target="../media/image67.png"/><Relationship Id="rId103" Type="http://schemas.openxmlformats.org/officeDocument/2006/relationships/image" Target="../media/image89.png"/><Relationship Id="rId124" Type="http://schemas.openxmlformats.org/officeDocument/2006/relationships/customXml" Target="../ink/ink95.xml"/><Relationship Id="rId70" Type="http://schemas.openxmlformats.org/officeDocument/2006/relationships/customXml" Target="../ink/ink68.xml"/><Relationship Id="rId91" Type="http://schemas.openxmlformats.org/officeDocument/2006/relationships/image" Target="../media/image83.png"/><Relationship Id="rId145" Type="http://schemas.openxmlformats.org/officeDocument/2006/relationships/image" Target="../media/image110.png"/><Relationship Id="rId166" Type="http://schemas.openxmlformats.org/officeDocument/2006/relationships/customXml" Target="../ink/ink116.xml"/><Relationship Id="rId18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9.xml"/><Relationship Id="rId28" Type="http://schemas.openxmlformats.org/officeDocument/2006/relationships/customXml" Target="../ink/ink47.xml"/><Relationship Id="rId49" Type="http://schemas.openxmlformats.org/officeDocument/2006/relationships/image" Target="../media/image62.png"/><Relationship Id="rId114" Type="http://schemas.openxmlformats.org/officeDocument/2006/relationships/customXml" Target="../ink/ink90.xml"/><Relationship Id="rId60" Type="http://schemas.openxmlformats.org/officeDocument/2006/relationships/customXml" Target="../ink/ink63.xml"/><Relationship Id="rId81" Type="http://schemas.openxmlformats.org/officeDocument/2006/relationships/image" Target="../media/image78.png"/><Relationship Id="rId135" Type="http://schemas.openxmlformats.org/officeDocument/2006/relationships/image" Target="../media/image105.png"/><Relationship Id="rId156" Type="http://schemas.openxmlformats.org/officeDocument/2006/relationships/customXml" Target="../ink/ink111.xml"/><Relationship Id="rId177" Type="http://schemas.openxmlformats.org/officeDocument/2006/relationships/image" Target="../media/image126.png"/><Relationship Id="rId198" Type="http://schemas.openxmlformats.org/officeDocument/2006/relationships/customXml" Target="../ink/ink132.xml"/><Relationship Id="rId202" Type="http://schemas.openxmlformats.org/officeDocument/2006/relationships/customXml" Target="../ink/ink134.xml"/><Relationship Id="rId18" Type="http://schemas.openxmlformats.org/officeDocument/2006/relationships/customXml" Target="../ink/ink42.xml"/><Relationship Id="rId39" Type="http://schemas.openxmlformats.org/officeDocument/2006/relationships/image" Target="../media/image57.png"/><Relationship Id="rId50" Type="http://schemas.openxmlformats.org/officeDocument/2006/relationships/customXml" Target="../ink/ink58.xml"/><Relationship Id="rId104" Type="http://schemas.openxmlformats.org/officeDocument/2006/relationships/customXml" Target="../ink/ink85.xml"/><Relationship Id="rId125" Type="http://schemas.openxmlformats.org/officeDocument/2006/relationships/image" Target="../media/image100.png"/><Relationship Id="rId146" Type="http://schemas.openxmlformats.org/officeDocument/2006/relationships/customXml" Target="../ink/ink106.xml"/><Relationship Id="rId167" Type="http://schemas.openxmlformats.org/officeDocument/2006/relationships/image" Target="../media/image121.png"/><Relationship Id="rId188" Type="http://schemas.openxmlformats.org/officeDocument/2006/relationships/customXml" Target="../ink/ink127.xml"/><Relationship Id="rId71" Type="http://schemas.openxmlformats.org/officeDocument/2006/relationships/image" Target="../media/image73.png"/><Relationship Id="rId92" Type="http://schemas.openxmlformats.org/officeDocument/2006/relationships/customXml" Target="../ink/ink79.xml"/><Relationship Id="rId213" Type="http://schemas.openxmlformats.org/officeDocument/2006/relationships/image" Target="../media/image144.png"/><Relationship Id="rId2" Type="http://schemas.openxmlformats.org/officeDocument/2006/relationships/customXml" Target="../ink/ink34.xml"/><Relationship Id="rId29" Type="http://schemas.openxmlformats.org/officeDocument/2006/relationships/image" Target="../media/image52.png"/><Relationship Id="rId40" Type="http://schemas.openxmlformats.org/officeDocument/2006/relationships/customXml" Target="../ink/ink53.xml"/><Relationship Id="rId115" Type="http://schemas.openxmlformats.org/officeDocument/2006/relationships/image" Target="../media/image95.png"/><Relationship Id="rId136" Type="http://schemas.openxmlformats.org/officeDocument/2006/relationships/customXml" Target="../ink/ink101.xml"/><Relationship Id="rId157" Type="http://schemas.openxmlformats.org/officeDocument/2006/relationships/image" Target="../media/image116.png"/><Relationship Id="rId178" Type="http://schemas.openxmlformats.org/officeDocument/2006/relationships/customXml" Target="../ink/ink122.xml"/><Relationship Id="rId61" Type="http://schemas.openxmlformats.org/officeDocument/2006/relationships/image" Target="../media/image68.png"/><Relationship Id="rId82" Type="http://schemas.openxmlformats.org/officeDocument/2006/relationships/customXml" Target="../ink/ink74.xml"/><Relationship Id="rId199" Type="http://schemas.openxmlformats.org/officeDocument/2006/relationships/image" Target="../media/image137.png"/><Relationship Id="rId203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customXml" Target="../ink/ink149.xml"/><Relationship Id="rId26" Type="http://schemas.openxmlformats.org/officeDocument/2006/relationships/customXml" Target="../ink/ink153.xml"/><Relationship Id="rId39" Type="http://schemas.openxmlformats.org/officeDocument/2006/relationships/image" Target="../media/image164.png"/><Relationship Id="rId21" Type="http://schemas.openxmlformats.org/officeDocument/2006/relationships/image" Target="../media/image155.png"/><Relationship Id="rId34" Type="http://schemas.openxmlformats.org/officeDocument/2006/relationships/customXml" Target="../ink/ink157.xml"/><Relationship Id="rId42" Type="http://schemas.openxmlformats.org/officeDocument/2006/relationships/customXml" Target="../ink/ink161.xml"/><Relationship Id="rId47" Type="http://schemas.openxmlformats.org/officeDocument/2006/relationships/image" Target="../media/image168.png"/><Relationship Id="rId50" Type="http://schemas.openxmlformats.org/officeDocument/2006/relationships/customXml" Target="../ink/ink165.xml"/><Relationship Id="rId55" Type="http://schemas.openxmlformats.org/officeDocument/2006/relationships/image" Target="../media/image172.png"/><Relationship Id="rId7" Type="http://schemas.openxmlformats.org/officeDocument/2006/relationships/image" Target="../media/image148.png"/><Relationship Id="rId2" Type="http://schemas.openxmlformats.org/officeDocument/2006/relationships/customXml" Target="../ink/ink141.xml"/><Relationship Id="rId16" Type="http://schemas.openxmlformats.org/officeDocument/2006/relationships/customXml" Target="../ink/ink148.xml"/><Relationship Id="rId29" Type="http://schemas.openxmlformats.org/officeDocument/2006/relationships/image" Target="../media/image159.png"/><Relationship Id="rId11" Type="http://schemas.openxmlformats.org/officeDocument/2006/relationships/image" Target="../media/image150.png"/><Relationship Id="rId24" Type="http://schemas.openxmlformats.org/officeDocument/2006/relationships/customXml" Target="../ink/ink152.xml"/><Relationship Id="rId32" Type="http://schemas.openxmlformats.org/officeDocument/2006/relationships/customXml" Target="../ink/ink156.xml"/><Relationship Id="rId37" Type="http://schemas.openxmlformats.org/officeDocument/2006/relationships/image" Target="../media/image163.png"/><Relationship Id="rId40" Type="http://schemas.openxmlformats.org/officeDocument/2006/relationships/customXml" Target="../ink/ink160.xml"/><Relationship Id="rId45" Type="http://schemas.openxmlformats.org/officeDocument/2006/relationships/image" Target="../media/image167.png"/><Relationship Id="rId53" Type="http://schemas.openxmlformats.org/officeDocument/2006/relationships/image" Target="../media/image171.png"/><Relationship Id="rId5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customXml" Target="../ink/ink142.xml"/><Relationship Id="rId9" Type="http://schemas.openxmlformats.org/officeDocument/2006/relationships/image" Target="../media/image149.png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158.png"/><Relationship Id="rId30" Type="http://schemas.openxmlformats.org/officeDocument/2006/relationships/customXml" Target="../ink/ink155.xml"/><Relationship Id="rId35" Type="http://schemas.openxmlformats.org/officeDocument/2006/relationships/image" Target="../media/image162.png"/><Relationship Id="rId43" Type="http://schemas.openxmlformats.org/officeDocument/2006/relationships/image" Target="../media/image166.png"/><Relationship Id="rId48" Type="http://schemas.openxmlformats.org/officeDocument/2006/relationships/customXml" Target="../ink/ink164.xml"/><Relationship Id="rId56" Type="http://schemas.openxmlformats.org/officeDocument/2006/relationships/customXml" Target="../ink/ink168.xml"/><Relationship Id="rId8" Type="http://schemas.openxmlformats.org/officeDocument/2006/relationships/customXml" Target="../ink/ink144.xml"/><Relationship Id="rId51" Type="http://schemas.openxmlformats.org/officeDocument/2006/relationships/image" Target="../media/image170.png"/><Relationship Id="rId3" Type="http://schemas.openxmlformats.org/officeDocument/2006/relationships/image" Target="../media/image146.png"/><Relationship Id="rId12" Type="http://schemas.openxmlformats.org/officeDocument/2006/relationships/customXml" Target="../ink/ink146.xml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33" Type="http://schemas.openxmlformats.org/officeDocument/2006/relationships/image" Target="../media/image161.png"/><Relationship Id="rId38" Type="http://schemas.openxmlformats.org/officeDocument/2006/relationships/customXml" Target="../ink/ink159.xml"/><Relationship Id="rId46" Type="http://schemas.openxmlformats.org/officeDocument/2006/relationships/customXml" Target="../ink/ink163.xml"/><Relationship Id="rId20" Type="http://schemas.openxmlformats.org/officeDocument/2006/relationships/customXml" Target="../ink/ink150.xml"/><Relationship Id="rId41" Type="http://schemas.openxmlformats.org/officeDocument/2006/relationships/image" Target="../media/image165.png"/><Relationship Id="rId54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.xml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28" Type="http://schemas.openxmlformats.org/officeDocument/2006/relationships/customXml" Target="../ink/ink154.xml"/><Relationship Id="rId36" Type="http://schemas.openxmlformats.org/officeDocument/2006/relationships/customXml" Target="../ink/ink158.xml"/><Relationship Id="rId49" Type="http://schemas.openxmlformats.org/officeDocument/2006/relationships/image" Target="../media/image169.png"/><Relationship Id="rId57" Type="http://schemas.openxmlformats.org/officeDocument/2006/relationships/image" Target="../media/image173.png"/><Relationship Id="rId10" Type="http://schemas.openxmlformats.org/officeDocument/2006/relationships/customXml" Target="../ink/ink145.xml"/><Relationship Id="rId31" Type="http://schemas.openxmlformats.org/officeDocument/2006/relationships/image" Target="../media/image160.png"/><Relationship Id="rId44" Type="http://schemas.openxmlformats.org/officeDocument/2006/relationships/customXml" Target="../ink/ink162.xml"/><Relationship Id="rId52" Type="http://schemas.openxmlformats.org/officeDocument/2006/relationships/customXml" Target="../ink/ink16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customXml" Target="../ink/ink177.xml"/><Relationship Id="rId26" Type="http://schemas.openxmlformats.org/officeDocument/2006/relationships/customXml" Target="../ink/ink181.xml"/><Relationship Id="rId39" Type="http://schemas.openxmlformats.org/officeDocument/2006/relationships/image" Target="../media/image192.png"/><Relationship Id="rId21" Type="http://schemas.openxmlformats.org/officeDocument/2006/relationships/image" Target="../media/image183.png"/><Relationship Id="rId34" Type="http://schemas.openxmlformats.org/officeDocument/2006/relationships/customXml" Target="../ink/ink185.xml"/><Relationship Id="rId42" Type="http://schemas.openxmlformats.org/officeDocument/2006/relationships/customXml" Target="../ink/ink189.xml"/><Relationship Id="rId7" Type="http://schemas.openxmlformats.org/officeDocument/2006/relationships/image" Target="../media/image176.png"/><Relationship Id="rId2" Type="http://schemas.openxmlformats.org/officeDocument/2006/relationships/customXml" Target="../ink/ink169.xml"/><Relationship Id="rId16" Type="http://schemas.openxmlformats.org/officeDocument/2006/relationships/customXml" Target="../ink/ink176.xml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1.xml"/><Relationship Id="rId11" Type="http://schemas.openxmlformats.org/officeDocument/2006/relationships/image" Target="../media/image178.png"/><Relationship Id="rId24" Type="http://schemas.openxmlformats.org/officeDocument/2006/relationships/customXml" Target="../ink/ink180.xml"/><Relationship Id="rId32" Type="http://schemas.openxmlformats.org/officeDocument/2006/relationships/customXml" Target="../ink/ink184.xml"/><Relationship Id="rId37" Type="http://schemas.openxmlformats.org/officeDocument/2006/relationships/image" Target="../media/image191.png"/><Relationship Id="rId40" Type="http://schemas.openxmlformats.org/officeDocument/2006/relationships/customXml" Target="../ink/ink188.xml"/><Relationship Id="rId45" Type="http://schemas.openxmlformats.org/officeDocument/2006/relationships/image" Target="../media/image195.png"/><Relationship Id="rId5" Type="http://schemas.openxmlformats.org/officeDocument/2006/relationships/image" Target="../media/image175.png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28" Type="http://schemas.openxmlformats.org/officeDocument/2006/relationships/customXml" Target="../ink/ink182.xml"/><Relationship Id="rId36" Type="http://schemas.openxmlformats.org/officeDocument/2006/relationships/customXml" Target="../ink/ink186.xml"/><Relationship Id="rId10" Type="http://schemas.openxmlformats.org/officeDocument/2006/relationships/customXml" Target="../ink/ink173.xml"/><Relationship Id="rId19" Type="http://schemas.openxmlformats.org/officeDocument/2006/relationships/image" Target="../media/image182.png"/><Relationship Id="rId31" Type="http://schemas.openxmlformats.org/officeDocument/2006/relationships/image" Target="../media/image188.png"/><Relationship Id="rId44" Type="http://schemas.openxmlformats.org/officeDocument/2006/relationships/customXml" Target="../ink/ink190.xml"/><Relationship Id="rId4" Type="http://schemas.openxmlformats.org/officeDocument/2006/relationships/customXml" Target="../ink/ink170.xml"/><Relationship Id="rId9" Type="http://schemas.openxmlformats.org/officeDocument/2006/relationships/image" Target="../media/image177.png"/><Relationship Id="rId14" Type="http://schemas.openxmlformats.org/officeDocument/2006/relationships/customXml" Target="../ink/ink175.xml"/><Relationship Id="rId22" Type="http://schemas.openxmlformats.org/officeDocument/2006/relationships/customXml" Target="../ink/ink179.xml"/><Relationship Id="rId27" Type="http://schemas.openxmlformats.org/officeDocument/2006/relationships/image" Target="../media/image186.png"/><Relationship Id="rId30" Type="http://schemas.openxmlformats.org/officeDocument/2006/relationships/customXml" Target="../ink/ink183.xml"/><Relationship Id="rId35" Type="http://schemas.openxmlformats.org/officeDocument/2006/relationships/image" Target="../media/image190.png"/><Relationship Id="rId43" Type="http://schemas.openxmlformats.org/officeDocument/2006/relationships/image" Target="../media/image194.png"/><Relationship Id="rId8" Type="http://schemas.openxmlformats.org/officeDocument/2006/relationships/customXml" Target="../ink/ink172.xml"/><Relationship Id="rId3" Type="http://schemas.openxmlformats.org/officeDocument/2006/relationships/image" Target="../media/image174.png"/><Relationship Id="rId12" Type="http://schemas.openxmlformats.org/officeDocument/2006/relationships/customXml" Target="../ink/ink174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33" Type="http://schemas.openxmlformats.org/officeDocument/2006/relationships/image" Target="../media/image189.png"/><Relationship Id="rId38" Type="http://schemas.openxmlformats.org/officeDocument/2006/relationships/customXml" Target="../ink/ink187.xml"/><Relationship Id="rId20" Type="http://schemas.openxmlformats.org/officeDocument/2006/relationships/customXml" Target="../ink/ink178.xml"/><Relationship Id="rId41" Type="http://schemas.openxmlformats.org/officeDocument/2006/relationships/image" Target="../media/image1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4.xml"/><Relationship Id="rId13" Type="http://schemas.openxmlformats.org/officeDocument/2006/relationships/image" Target="../media/image201.png"/><Relationship Id="rId18" Type="http://schemas.openxmlformats.org/officeDocument/2006/relationships/customXml" Target="../ink/ink199.xml"/><Relationship Id="rId26" Type="http://schemas.openxmlformats.org/officeDocument/2006/relationships/customXml" Target="../ink/ink203.xml"/><Relationship Id="rId3" Type="http://schemas.openxmlformats.org/officeDocument/2006/relationships/image" Target="../media/image196.png"/><Relationship Id="rId21" Type="http://schemas.openxmlformats.org/officeDocument/2006/relationships/image" Target="../media/image205.png"/><Relationship Id="rId7" Type="http://schemas.openxmlformats.org/officeDocument/2006/relationships/image" Target="../media/image198.png"/><Relationship Id="rId12" Type="http://schemas.openxmlformats.org/officeDocument/2006/relationships/customXml" Target="../ink/ink196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2" Type="http://schemas.openxmlformats.org/officeDocument/2006/relationships/customXml" Target="../ink/ink191.xml"/><Relationship Id="rId16" Type="http://schemas.openxmlformats.org/officeDocument/2006/relationships/customXml" Target="../ink/ink198.xml"/><Relationship Id="rId20" Type="http://schemas.openxmlformats.org/officeDocument/2006/relationships/customXml" Target="../ink/ink200.xml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3.xml"/><Relationship Id="rId11" Type="http://schemas.openxmlformats.org/officeDocument/2006/relationships/image" Target="../media/image200.png"/><Relationship Id="rId24" Type="http://schemas.openxmlformats.org/officeDocument/2006/relationships/customXml" Target="../ink/ink202.xml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204.xml"/><Relationship Id="rId10" Type="http://schemas.openxmlformats.org/officeDocument/2006/relationships/customXml" Target="../ink/ink195.xml"/><Relationship Id="rId19" Type="http://schemas.openxmlformats.org/officeDocument/2006/relationships/image" Target="../media/image204.png"/><Relationship Id="rId4" Type="http://schemas.openxmlformats.org/officeDocument/2006/relationships/customXml" Target="../ink/ink192.xml"/><Relationship Id="rId9" Type="http://schemas.openxmlformats.org/officeDocument/2006/relationships/image" Target="../media/image199.png"/><Relationship Id="rId14" Type="http://schemas.openxmlformats.org/officeDocument/2006/relationships/customXml" Target="../ink/ink197.xml"/><Relationship Id="rId22" Type="http://schemas.openxmlformats.org/officeDocument/2006/relationships/customXml" Target="../ink/ink201.xml"/><Relationship Id="rId27" Type="http://schemas.openxmlformats.org/officeDocument/2006/relationships/image" Target="../media/image208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7.png"/><Relationship Id="rId21" Type="http://schemas.openxmlformats.org/officeDocument/2006/relationships/image" Target="../media/image219.png"/><Relationship Id="rId42" Type="http://schemas.openxmlformats.org/officeDocument/2006/relationships/customXml" Target="../ink/ink225.xml"/><Relationship Id="rId47" Type="http://schemas.openxmlformats.org/officeDocument/2006/relationships/image" Target="../media/image232.png"/><Relationship Id="rId63" Type="http://schemas.openxmlformats.org/officeDocument/2006/relationships/image" Target="../media/image240.png"/><Relationship Id="rId68" Type="http://schemas.openxmlformats.org/officeDocument/2006/relationships/customXml" Target="../ink/ink238.xml"/><Relationship Id="rId84" Type="http://schemas.openxmlformats.org/officeDocument/2006/relationships/customXml" Target="../ink/ink246.xml"/><Relationship Id="rId89" Type="http://schemas.openxmlformats.org/officeDocument/2006/relationships/image" Target="../media/image253.png"/><Relationship Id="rId112" Type="http://schemas.openxmlformats.org/officeDocument/2006/relationships/customXml" Target="../ink/ink260.xml"/><Relationship Id="rId16" Type="http://schemas.openxmlformats.org/officeDocument/2006/relationships/customXml" Target="../ink/ink212.xml"/><Relationship Id="rId107" Type="http://schemas.openxmlformats.org/officeDocument/2006/relationships/image" Target="../media/image262.png"/><Relationship Id="rId11" Type="http://schemas.openxmlformats.org/officeDocument/2006/relationships/image" Target="../media/image214.png"/><Relationship Id="rId32" Type="http://schemas.openxmlformats.org/officeDocument/2006/relationships/customXml" Target="../ink/ink220.xml"/><Relationship Id="rId37" Type="http://schemas.openxmlformats.org/officeDocument/2006/relationships/image" Target="../media/image227.png"/><Relationship Id="rId53" Type="http://schemas.openxmlformats.org/officeDocument/2006/relationships/image" Target="../media/image235.png"/><Relationship Id="rId58" Type="http://schemas.openxmlformats.org/officeDocument/2006/relationships/customXml" Target="../ink/ink233.xml"/><Relationship Id="rId74" Type="http://schemas.openxmlformats.org/officeDocument/2006/relationships/customXml" Target="../ink/ink241.xml"/><Relationship Id="rId79" Type="http://schemas.openxmlformats.org/officeDocument/2006/relationships/image" Target="../media/image248.png"/><Relationship Id="rId102" Type="http://schemas.openxmlformats.org/officeDocument/2006/relationships/customXml" Target="../ink/ink255.xml"/><Relationship Id="rId123" Type="http://schemas.openxmlformats.org/officeDocument/2006/relationships/image" Target="../media/image270.png"/><Relationship Id="rId128" Type="http://schemas.openxmlformats.org/officeDocument/2006/relationships/customXml" Target="../ink/ink268.xml"/><Relationship Id="rId5" Type="http://schemas.openxmlformats.org/officeDocument/2006/relationships/image" Target="../media/image211.png"/><Relationship Id="rId90" Type="http://schemas.openxmlformats.org/officeDocument/2006/relationships/customXml" Target="../ink/ink249.xml"/><Relationship Id="rId95" Type="http://schemas.openxmlformats.org/officeDocument/2006/relationships/image" Target="../media/image256.png"/><Relationship Id="rId22" Type="http://schemas.openxmlformats.org/officeDocument/2006/relationships/customXml" Target="../ink/ink215.xml"/><Relationship Id="rId27" Type="http://schemas.openxmlformats.org/officeDocument/2006/relationships/image" Target="../media/image222.png"/><Relationship Id="rId43" Type="http://schemas.openxmlformats.org/officeDocument/2006/relationships/image" Target="../media/image230.png"/><Relationship Id="rId48" Type="http://schemas.openxmlformats.org/officeDocument/2006/relationships/customXml" Target="../ink/ink228.xml"/><Relationship Id="rId64" Type="http://schemas.openxmlformats.org/officeDocument/2006/relationships/customXml" Target="../ink/ink236.xml"/><Relationship Id="rId69" Type="http://schemas.openxmlformats.org/officeDocument/2006/relationships/image" Target="../media/image243.png"/><Relationship Id="rId113" Type="http://schemas.openxmlformats.org/officeDocument/2006/relationships/image" Target="../media/image265.png"/><Relationship Id="rId118" Type="http://schemas.openxmlformats.org/officeDocument/2006/relationships/customXml" Target="../ink/ink263.xml"/><Relationship Id="rId80" Type="http://schemas.openxmlformats.org/officeDocument/2006/relationships/customXml" Target="../ink/ink244.xml"/><Relationship Id="rId85" Type="http://schemas.openxmlformats.org/officeDocument/2006/relationships/image" Target="../media/image251.png"/><Relationship Id="rId12" Type="http://schemas.openxmlformats.org/officeDocument/2006/relationships/customXml" Target="../ink/ink210.xml"/><Relationship Id="rId17" Type="http://schemas.openxmlformats.org/officeDocument/2006/relationships/image" Target="../media/image217.png"/><Relationship Id="rId33" Type="http://schemas.openxmlformats.org/officeDocument/2006/relationships/image" Target="../media/image225.png"/><Relationship Id="rId38" Type="http://schemas.openxmlformats.org/officeDocument/2006/relationships/customXml" Target="../ink/ink223.xml"/><Relationship Id="rId59" Type="http://schemas.openxmlformats.org/officeDocument/2006/relationships/image" Target="../media/image238.png"/><Relationship Id="rId103" Type="http://schemas.openxmlformats.org/officeDocument/2006/relationships/image" Target="../media/image260.png"/><Relationship Id="rId108" Type="http://schemas.openxmlformats.org/officeDocument/2006/relationships/customXml" Target="../ink/ink258.xml"/><Relationship Id="rId124" Type="http://schemas.openxmlformats.org/officeDocument/2006/relationships/customXml" Target="../ink/ink266.xml"/><Relationship Id="rId129" Type="http://schemas.openxmlformats.org/officeDocument/2006/relationships/image" Target="../media/image273.png"/><Relationship Id="rId54" Type="http://schemas.openxmlformats.org/officeDocument/2006/relationships/customXml" Target="../ink/ink231.xml"/><Relationship Id="rId70" Type="http://schemas.openxmlformats.org/officeDocument/2006/relationships/customXml" Target="../ink/ink239.xml"/><Relationship Id="rId75" Type="http://schemas.openxmlformats.org/officeDocument/2006/relationships/image" Target="../media/image246.png"/><Relationship Id="rId91" Type="http://schemas.openxmlformats.org/officeDocument/2006/relationships/image" Target="../media/image254.png"/><Relationship Id="rId96" Type="http://schemas.openxmlformats.org/officeDocument/2006/relationships/customXml" Target="../ink/ink2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23" Type="http://schemas.openxmlformats.org/officeDocument/2006/relationships/image" Target="../media/image220.png"/><Relationship Id="rId28" Type="http://schemas.openxmlformats.org/officeDocument/2006/relationships/customXml" Target="../ink/ink218.xml"/><Relationship Id="rId49" Type="http://schemas.openxmlformats.org/officeDocument/2006/relationships/image" Target="../media/image233.png"/><Relationship Id="rId114" Type="http://schemas.openxmlformats.org/officeDocument/2006/relationships/customXml" Target="../ink/ink261.xml"/><Relationship Id="rId119" Type="http://schemas.openxmlformats.org/officeDocument/2006/relationships/image" Target="../media/image268.png"/><Relationship Id="rId44" Type="http://schemas.openxmlformats.org/officeDocument/2006/relationships/customXml" Target="../ink/ink226.xml"/><Relationship Id="rId60" Type="http://schemas.openxmlformats.org/officeDocument/2006/relationships/customXml" Target="../ink/ink234.xml"/><Relationship Id="rId65" Type="http://schemas.openxmlformats.org/officeDocument/2006/relationships/image" Target="../media/image241.png"/><Relationship Id="rId81" Type="http://schemas.openxmlformats.org/officeDocument/2006/relationships/image" Target="../media/image249.png"/><Relationship Id="rId86" Type="http://schemas.openxmlformats.org/officeDocument/2006/relationships/customXml" Target="../ink/ink247.xml"/><Relationship Id="rId130" Type="http://schemas.openxmlformats.org/officeDocument/2006/relationships/customXml" Target="../ink/ink269.xml"/><Relationship Id="rId13" Type="http://schemas.openxmlformats.org/officeDocument/2006/relationships/image" Target="../media/image215.png"/><Relationship Id="rId18" Type="http://schemas.openxmlformats.org/officeDocument/2006/relationships/customXml" Target="../ink/ink213.xml"/><Relationship Id="rId39" Type="http://schemas.openxmlformats.org/officeDocument/2006/relationships/image" Target="../media/image228.png"/><Relationship Id="rId109" Type="http://schemas.openxmlformats.org/officeDocument/2006/relationships/image" Target="../media/image263.png"/><Relationship Id="rId34" Type="http://schemas.openxmlformats.org/officeDocument/2006/relationships/customXml" Target="../ink/ink221.xml"/><Relationship Id="rId50" Type="http://schemas.openxmlformats.org/officeDocument/2006/relationships/customXml" Target="../ink/ink229.xml"/><Relationship Id="rId55" Type="http://schemas.openxmlformats.org/officeDocument/2006/relationships/image" Target="../media/image236.png"/><Relationship Id="rId76" Type="http://schemas.openxmlformats.org/officeDocument/2006/relationships/customXml" Target="../ink/ink242.xml"/><Relationship Id="rId97" Type="http://schemas.openxmlformats.org/officeDocument/2006/relationships/image" Target="../media/image257.png"/><Relationship Id="rId104" Type="http://schemas.openxmlformats.org/officeDocument/2006/relationships/customXml" Target="../ink/ink256.xml"/><Relationship Id="rId120" Type="http://schemas.openxmlformats.org/officeDocument/2006/relationships/customXml" Target="../ink/ink264.xml"/><Relationship Id="rId125" Type="http://schemas.openxmlformats.org/officeDocument/2006/relationships/image" Target="../media/image271.png"/><Relationship Id="rId7" Type="http://schemas.openxmlformats.org/officeDocument/2006/relationships/image" Target="../media/image212.png"/><Relationship Id="rId71" Type="http://schemas.openxmlformats.org/officeDocument/2006/relationships/image" Target="../media/image244.png"/><Relationship Id="rId92" Type="http://schemas.openxmlformats.org/officeDocument/2006/relationships/customXml" Target="../ink/ink250.xml"/><Relationship Id="rId2" Type="http://schemas.openxmlformats.org/officeDocument/2006/relationships/customXml" Target="../ink/ink205.xml"/><Relationship Id="rId29" Type="http://schemas.openxmlformats.org/officeDocument/2006/relationships/image" Target="../media/image223.png"/><Relationship Id="rId24" Type="http://schemas.openxmlformats.org/officeDocument/2006/relationships/customXml" Target="../ink/ink216.xml"/><Relationship Id="rId40" Type="http://schemas.openxmlformats.org/officeDocument/2006/relationships/customXml" Target="../ink/ink224.xml"/><Relationship Id="rId45" Type="http://schemas.openxmlformats.org/officeDocument/2006/relationships/image" Target="../media/image231.png"/><Relationship Id="rId66" Type="http://schemas.openxmlformats.org/officeDocument/2006/relationships/customXml" Target="../ink/ink237.xml"/><Relationship Id="rId87" Type="http://schemas.openxmlformats.org/officeDocument/2006/relationships/image" Target="../media/image252.png"/><Relationship Id="rId110" Type="http://schemas.openxmlformats.org/officeDocument/2006/relationships/customXml" Target="../ink/ink259.xml"/><Relationship Id="rId115" Type="http://schemas.openxmlformats.org/officeDocument/2006/relationships/image" Target="../media/image266.png"/><Relationship Id="rId131" Type="http://schemas.openxmlformats.org/officeDocument/2006/relationships/image" Target="../media/image274.png"/><Relationship Id="rId61" Type="http://schemas.openxmlformats.org/officeDocument/2006/relationships/image" Target="../media/image239.png"/><Relationship Id="rId82" Type="http://schemas.openxmlformats.org/officeDocument/2006/relationships/customXml" Target="../ink/ink245.xml"/><Relationship Id="rId19" Type="http://schemas.openxmlformats.org/officeDocument/2006/relationships/image" Target="../media/image218.png"/><Relationship Id="rId14" Type="http://schemas.openxmlformats.org/officeDocument/2006/relationships/customXml" Target="../ink/ink211.xml"/><Relationship Id="rId30" Type="http://schemas.openxmlformats.org/officeDocument/2006/relationships/customXml" Target="../ink/ink219.xml"/><Relationship Id="rId35" Type="http://schemas.openxmlformats.org/officeDocument/2006/relationships/image" Target="../media/image226.png"/><Relationship Id="rId56" Type="http://schemas.openxmlformats.org/officeDocument/2006/relationships/customXml" Target="../ink/ink232.xml"/><Relationship Id="rId77" Type="http://schemas.openxmlformats.org/officeDocument/2006/relationships/image" Target="../media/image247.png"/><Relationship Id="rId100" Type="http://schemas.openxmlformats.org/officeDocument/2006/relationships/customXml" Target="../ink/ink254.xml"/><Relationship Id="rId105" Type="http://schemas.openxmlformats.org/officeDocument/2006/relationships/image" Target="../media/image261.png"/><Relationship Id="rId126" Type="http://schemas.openxmlformats.org/officeDocument/2006/relationships/customXml" Target="../ink/ink267.xml"/><Relationship Id="rId8" Type="http://schemas.openxmlformats.org/officeDocument/2006/relationships/customXml" Target="../ink/ink208.xml"/><Relationship Id="rId51" Type="http://schemas.openxmlformats.org/officeDocument/2006/relationships/image" Target="../media/image234.png"/><Relationship Id="rId72" Type="http://schemas.openxmlformats.org/officeDocument/2006/relationships/customXml" Target="../ink/ink240.xml"/><Relationship Id="rId93" Type="http://schemas.openxmlformats.org/officeDocument/2006/relationships/image" Target="../media/image255.png"/><Relationship Id="rId98" Type="http://schemas.openxmlformats.org/officeDocument/2006/relationships/customXml" Target="../ink/ink253.xml"/><Relationship Id="rId121" Type="http://schemas.openxmlformats.org/officeDocument/2006/relationships/image" Target="../media/image269.png"/><Relationship Id="rId3" Type="http://schemas.openxmlformats.org/officeDocument/2006/relationships/image" Target="../media/image210.png"/><Relationship Id="rId25" Type="http://schemas.openxmlformats.org/officeDocument/2006/relationships/image" Target="../media/image221.png"/><Relationship Id="rId46" Type="http://schemas.openxmlformats.org/officeDocument/2006/relationships/customXml" Target="../ink/ink227.xml"/><Relationship Id="rId67" Type="http://schemas.openxmlformats.org/officeDocument/2006/relationships/image" Target="../media/image242.png"/><Relationship Id="rId116" Type="http://schemas.openxmlformats.org/officeDocument/2006/relationships/customXml" Target="../ink/ink262.xml"/><Relationship Id="rId20" Type="http://schemas.openxmlformats.org/officeDocument/2006/relationships/customXml" Target="../ink/ink214.xml"/><Relationship Id="rId41" Type="http://schemas.openxmlformats.org/officeDocument/2006/relationships/image" Target="../media/image229.png"/><Relationship Id="rId62" Type="http://schemas.openxmlformats.org/officeDocument/2006/relationships/customXml" Target="../ink/ink235.xml"/><Relationship Id="rId83" Type="http://schemas.openxmlformats.org/officeDocument/2006/relationships/image" Target="../media/image250.png"/><Relationship Id="rId88" Type="http://schemas.openxmlformats.org/officeDocument/2006/relationships/customXml" Target="../ink/ink248.xml"/><Relationship Id="rId111" Type="http://schemas.openxmlformats.org/officeDocument/2006/relationships/image" Target="../media/image264.png"/><Relationship Id="rId15" Type="http://schemas.openxmlformats.org/officeDocument/2006/relationships/image" Target="../media/image216.png"/><Relationship Id="rId36" Type="http://schemas.openxmlformats.org/officeDocument/2006/relationships/customXml" Target="../ink/ink222.xml"/><Relationship Id="rId57" Type="http://schemas.openxmlformats.org/officeDocument/2006/relationships/image" Target="../media/image237.png"/><Relationship Id="rId106" Type="http://schemas.openxmlformats.org/officeDocument/2006/relationships/customXml" Target="../ink/ink257.xml"/><Relationship Id="rId127" Type="http://schemas.openxmlformats.org/officeDocument/2006/relationships/image" Target="../media/image272.png"/><Relationship Id="rId10" Type="http://schemas.openxmlformats.org/officeDocument/2006/relationships/customXml" Target="../ink/ink209.xml"/><Relationship Id="rId31" Type="http://schemas.openxmlformats.org/officeDocument/2006/relationships/image" Target="../media/image224.png"/><Relationship Id="rId52" Type="http://schemas.openxmlformats.org/officeDocument/2006/relationships/customXml" Target="../ink/ink230.xml"/><Relationship Id="rId73" Type="http://schemas.openxmlformats.org/officeDocument/2006/relationships/image" Target="../media/image245.png"/><Relationship Id="rId78" Type="http://schemas.openxmlformats.org/officeDocument/2006/relationships/customXml" Target="../ink/ink243.xml"/><Relationship Id="rId94" Type="http://schemas.openxmlformats.org/officeDocument/2006/relationships/customXml" Target="../ink/ink251.xml"/><Relationship Id="rId99" Type="http://schemas.openxmlformats.org/officeDocument/2006/relationships/image" Target="../media/image258.png"/><Relationship Id="rId101" Type="http://schemas.openxmlformats.org/officeDocument/2006/relationships/image" Target="../media/image259.png"/><Relationship Id="rId122" Type="http://schemas.openxmlformats.org/officeDocument/2006/relationships/customXml" Target="../ink/ink265.xml"/><Relationship Id="rId4" Type="http://schemas.openxmlformats.org/officeDocument/2006/relationships/customXml" Target="../ink/ink206.xml"/><Relationship Id="rId9" Type="http://schemas.openxmlformats.org/officeDocument/2006/relationships/image" Target="../media/image213.png"/><Relationship Id="rId26" Type="http://schemas.openxmlformats.org/officeDocument/2006/relationships/customXml" Target="../ink/ink217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2.png"/><Relationship Id="rId21" Type="http://schemas.openxmlformats.org/officeDocument/2006/relationships/image" Target="../media/image284.png"/><Relationship Id="rId42" Type="http://schemas.openxmlformats.org/officeDocument/2006/relationships/customXml" Target="../ink/ink290.xml"/><Relationship Id="rId63" Type="http://schemas.openxmlformats.org/officeDocument/2006/relationships/image" Target="../media/image305.png"/><Relationship Id="rId84" Type="http://schemas.openxmlformats.org/officeDocument/2006/relationships/customXml" Target="../ink/ink311.xml"/><Relationship Id="rId16" Type="http://schemas.openxmlformats.org/officeDocument/2006/relationships/customXml" Target="../ink/ink277.xml"/><Relationship Id="rId107" Type="http://schemas.openxmlformats.org/officeDocument/2006/relationships/image" Target="../media/image327.png"/><Relationship Id="rId11" Type="http://schemas.openxmlformats.org/officeDocument/2006/relationships/image" Target="../media/image279.png"/><Relationship Id="rId32" Type="http://schemas.openxmlformats.org/officeDocument/2006/relationships/customXml" Target="../ink/ink285.xml"/><Relationship Id="rId37" Type="http://schemas.openxmlformats.org/officeDocument/2006/relationships/image" Target="../media/image292.png"/><Relationship Id="rId53" Type="http://schemas.openxmlformats.org/officeDocument/2006/relationships/image" Target="../media/image300.png"/><Relationship Id="rId58" Type="http://schemas.openxmlformats.org/officeDocument/2006/relationships/customXml" Target="../ink/ink298.xml"/><Relationship Id="rId74" Type="http://schemas.openxmlformats.org/officeDocument/2006/relationships/customXml" Target="../ink/ink306.xml"/><Relationship Id="rId79" Type="http://schemas.openxmlformats.org/officeDocument/2006/relationships/image" Target="../media/image313.png"/><Relationship Id="rId102" Type="http://schemas.openxmlformats.org/officeDocument/2006/relationships/customXml" Target="../ink/ink320.xml"/><Relationship Id="rId123" Type="http://schemas.openxmlformats.org/officeDocument/2006/relationships/image" Target="../media/image335.png"/><Relationship Id="rId128" Type="http://schemas.openxmlformats.org/officeDocument/2006/relationships/customXml" Target="../ink/ink333.xml"/><Relationship Id="rId5" Type="http://schemas.openxmlformats.org/officeDocument/2006/relationships/image" Target="../media/image276.png"/><Relationship Id="rId90" Type="http://schemas.openxmlformats.org/officeDocument/2006/relationships/customXml" Target="../ink/ink314.xml"/><Relationship Id="rId95" Type="http://schemas.openxmlformats.org/officeDocument/2006/relationships/image" Target="../media/image321.png"/><Relationship Id="rId22" Type="http://schemas.openxmlformats.org/officeDocument/2006/relationships/customXml" Target="../ink/ink280.xml"/><Relationship Id="rId27" Type="http://schemas.openxmlformats.org/officeDocument/2006/relationships/image" Target="../media/image287.png"/><Relationship Id="rId43" Type="http://schemas.openxmlformats.org/officeDocument/2006/relationships/image" Target="../media/image295.png"/><Relationship Id="rId48" Type="http://schemas.openxmlformats.org/officeDocument/2006/relationships/customXml" Target="../ink/ink293.xml"/><Relationship Id="rId64" Type="http://schemas.openxmlformats.org/officeDocument/2006/relationships/customXml" Target="../ink/ink301.xml"/><Relationship Id="rId69" Type="http://schemas.openxmlformats.org/officeDocument/2006/relationships/image" Target="../media/image308.png"/><Relationship Id="rId113" Type="http://schemas.openxmlformats.org/officeDocument/2006/relationships/image" Target="../media/image330.png"/><Relationship Id="rId118" Type="http://schemas.openxmlformats.org/officeDocument/2006/relationships/customXml" Target="../ink/ink328.xml"/><Relationship Id="rId80" Type="http://schemas.openxmlformats.org/officeDocument/2006/relationships/customXml" Target="../ink/ink309.xml"/><Relationship Id="rId85" Type="http://schemas.openxmlformats.org/officeDocument/2006/relationships/image" Target="../media/image316.png"/><Relationship Id="rId12" Type="http://schemas.openxmlformats.org/officeDocument/2006/relationships/customXml" Target="../ink/ink275.xml"/><Relationship Id="rId17" Type="http://schemas.openxmlformats.org/officeDocument/2006/relationships/image" Target="../media/image282.png"/><Relationship Id="rId33" Type="http://schemas.openxmlformats.org/officeDocument/2006/relationships/image" Target="../media/image290.png"/><Relationship Id="rId38" Type="http://schemas.openxmlformats.org/officeDocument/2006/relationships/customXml" Target="../ink/ink288.xml"/><Relationship Id="rId59" Type="http://schemas.openxmlformats.org/officeDocument/2006/relationships/image" Target="../media/image303.png"/><Relationship Id="rId103" Type="http://schemas.openxmlformats.org/officeDocument/2006/relationships/image" Target="../media/image325.png"/><Relationship Id="rId108" Type="http://schemas.openxmlformats.org/officeDocument/2006/relationships/customXml" Target="../ink/ink323.xml"/><Relationship Id="rId124" Type="http://schemas.openxmlformats.org/officeDocument/2006/relationships/customXml" Target="../ink/ink331.xml"/><Relationship Id="rId129" Type="http://schemas.openxmlformats.org/officeDocument/2006/relationships/image" Target="../media/image338.png"/><Relationship Id="rId54" Type="http://schemas.openxmlformats.org/officeDocument/2006/relationships/customXml" Target="../ink/ink296.xml"/><Relationship Id="rId70" Type="http://schemas.openxmlformats.org/officeDocument/2006/relationships/customXml" Target="../ink/ink304.xml"/><Relationship Id="rId75" Type="http://schemas.openxmlformats.org/officeDocument/2006/relationships/image" Target="../media/image311.png"/><Relationship Id="rId91" Type="http://schemas.openxmlformats.org/officeDocument/2006/relationships/image" Target="../media/image319.png"/><Relationship Id="rId96" Type="http://schemas.openxmlformats.org/officeDocument/2006/relationships/customXml" Target="../ink/ink3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2.xml"/><Relationship Id="rId23" Type="http://schemas.openxmlformats.org/officeDocument/2006/relationships/image" Target="../media/image285.png"/><Relationship Id="rId28" Type="http://schemas.openxmlformats.org/officeDocument/2006/relationships/customXml" Target="../ink/ink283.xml"/><Relationship Id="rId49" Type="http://schemas.openxmlformats.org/officeDocument/2006/relationships/image" Target="../media/image298.png"/><Relationship Id="rId114" Type="http://schemas.openxmlformats.org/officeDocument/2006/relationships/customXml" Target="../ink/ink326.xml"/><Relationship Id="rId119" Type="http://schemas.openxmlformats.org/officeDocument/2006/relationships/image" Target="../media/image333.png"/><Relationship Id="rId44" Type="http://schemas.openxmlformats.org/officeDocument/2006/relationships/customXml" Target="../ink/ink291.xml"/><Relationship Id="rId60" Type="http://schemas.openxmlformats.org/officeDocument/2006/relationships/customXml" Target="../ink/ink299.xml"/><Relationship Id="rId65" Type="http://schemas.openxmlformats.org/officeDocument/2006/relationships/image" Target="../media/image306.png"/><Relationship Id="rId81" Type="http://schemas.openxmlformats.org/officeDocument/2006/relationships/image" Target="../media/image314.png"/><Relationship Id="rId86" Type="http://schemas.openxmlformats.org/officeDocument/2006/relationships/customXml" Target="../ink/ink312.xml"/><Relationship Id="rId130" Type="http://schemas.openxmlformats.org/officeDocument/2006/relationships/customXml" Target="../ink/ink334.xml"/><Relationship Id="rId13" Type="http://schemas.openxmlformats.org/officeDocument/2006/relationships/image" Target="../media/image280.png"/><Relationship Id="rId18" Type="http://schemas.openxmlformats.org/officeDocument/2006/relationships/customXml" Target="../ink/ink278.xml"/><Relationship Id="rId39" Type="http://schemas.openxmlformats.org/officeDocument/2006/relationships/image" Target="../media/image293.png"/><Relationship Id="rId109" Type="http://schemas.openxmlformats.org/officeDocument/2006/relationships/image" Target="../media/image328.png"/><Relationship Id="rId34" Type="http://schemas.openxmlformats.org/officeDocument/2006/relationships/customXml" Target="../ink/ink286.xml"/><Relationship Id="rId50" Type="http://schemas.openxmlformats.org/officeDocument/2006/relationships/customXml" Target="../ink/ink294.xml"/><Relationship Id="rId55" Type="http://schemas.openxmlformats.org/officeDocument/2006/relationships/image" Target="../media/image301.png"/><Relationship Id="rId76" Type="http://schemas.openxmlformats.org/officeDocument/2006/relationships/customXml" Target="../ink/ink307.xml"/><Relationship Id="rId97" Type="http://schemas.openxmlformats.org/officeDocument/2006/relationships/image" Target="../media/image322.png"/><Relationship Id="rId104" Type="http://schemas.openxmlformats.org/officeDocument/2006/relationships/customXml" Target="../ink/ink321.xml"/><Relationship Id="rId120" Type="http://schemas.openxmlformats.org/officeDocument/2006/relationships/customXml" Target="../ink/ink329.xml"/><Relationship Id="rId125" Type="http://schemas.openxmlformats.org/officeDocument/2006/relationships/image" Target="../media/image336.png"/><Relationship Id="rId7" Type="http://schemas.openxmlformats.org/officeDocument/2006/relationships/image" Target="../media/image277.png"/><Relationship Id="rId71" Type="http://schemas.openxmlformats.org/officeDocument/2006/relationships/image" Target="../media/image309.png"/><Relationship Id="rId92" Type="http://schemas.openxmlformats.org/officeDocument/2006/relationships/customXml" Target="../ink/ink315.xml"/><Relationship Id="rId2" Type="http://schemas.openxmlformats.org/officeDocument/2006/relationships/customXml" Target="../ink/ink270.xml"/><Relationship Id="rId29" Type="http://schemas.openxmlformats.org/officeDocument/2006/relationships/image" Target="../media/image288.png"/><Relationship Id="rId24" Type="http://schemas.openxmlformats.org/officeDocument/2006/relationships/customXml" Target="../ink/ink281.xml"/><Relationship Id="rId40" Type="http://schemas.openxmlformats.org/officeDocument/2006/relationships/customXml" Target="../ink/ink289.xml"/><Relationship Id="rId45" Type="http://schemas.openxmlformats.org/officeDocument/2006/relationships/image" Target="../media/image296.png"/><Relationship Id="rId66" Type="http://schemas.openxmlformats.org/officeDocument/2006/relationships/customXml" Target="../ink/ink302.xml"/><Relationship Id="rId87" Type="http://schemas.openxmlformats.org/officeDocument/2006/relationships/image" Target="../media/image317.png"/><Relationship Id="rId110" Type="http://schemas.openxmlformats.org/officeDocument/2006/relationships/customXml" Target="../ink/ink324.xml"/><Relationship Id="rId115" Type="http://schemas.openxmlformats.org/officeDocument/2006/relationships/image" Target="../media/image331.png"/><Relationship Id="rId131" Type="http://schemas.openxmlformats.org/officeDocument/2006/relationships/image" Target="../media/image339.png"/><Relationship Id="rId61" Type="http://schemas.openxmlformats.org/officeDocument/2006/relationships/image" Target="../media/image304.png"/><Relationship Id="rId82" Type="http://schemas.openxmlformats.org/officeDocument/2006/relationships/customXml" Target="../ink/ink310.xml"/><Relationship Id="rId19" Type="http://schemas.openxmlformats.org/officeDocument/2006/relationships/image" Target="../media/image283.png"/><Relationship Id="rId14" Type="http://schemas.openxmlformats.org/officeDocument/2006/relationships/customXml" Target="../ink/ink276.xml"/><Relationship Id="rId30" Type="http://schemas.openxmlformats.org/officeDocument/2006/relationships/customXml" Target="../ink/ink284.xml"/><Relationship Id="rId35" Type="http://schemas.openxmlformats.org/officeDocument/2006/relationships/image" Target="../media/image291.png"/><Relationship Id="rId56" Type="http://schemas.openxmlformats.org/officeDocument/2006/relationships/customXml" Target="../ink/ink297.xml"/><Relationship Id="rId77" Type="http://schemas.openxmlformats.org/officeDocument/2006/relationships/image" Target="../media/image312.png"/><Relationship Id="rId100" Type="http://schemas.openxmlformats.org/officeDocument/2006/relationships/customXml" Target="../ink/ink319.xml"/><Relationship Id="rId105" Type="http://schemas.openxmlformats.org/officeDocument/2006/relationships/image" Target="../media/image326.png"/><Relationship Id="rId126" Type="http://schemas.openxmlformats.org/officeDocument/2006/relationships/customXml" Target="../ink/ink332.xml"/><Relationship Id="rId8" Type="http://schemas.openxmlformats.org/officeDocument/2006/relationships/customXml" Target="../ink/ink273.xml"/><Relationship Id="rId51" Type="http://schemas.openxmlformats.org/officeDocument/2006/relationships/image" Target="../media/image299.png"/><Relationship Id="rId72" Type="http://schemas.openxmlformats.org/officeDocument/2006/relationships/customXml" Target="../ink/ink305.xml"/><Relationship Id="rId93" Type="http://schemas.openxmlformats.org/officeDocument/2006/relationships/image" Target="../media/image320.png"/><Relationship Id="rId98" Type="http://schemas.openxmlformats.org/officeDocument/2006/relationships/customXml" Target="../ink/ink318.xml"/><Relationship Id="rId121" Type="http://schemas.openxmlformats.org/officeDocument/2006/relationships/image" Target="../media/image334.png"/><Relationship Id="rId3" Type="http://schemas.openxmlformats.org/officeDocument/2006/relationships/image" Target="../media/image275.png"/><Relationship Id="rId25" Type="http://schemas.openxmlformats.org/officeDocument/2006/relationships/image" Target="../media/image286.png"/><Relationship Id="rId46" Type="http://schemas.openxmlformats.org/officeDocument/2006/relationships/customXml" Target="../ink/ink292.xml"/><Relationship Id="rId67" Type="http://schemas.openxmlformats.org/officeDocument/2006/relationships/image" Target="../media/image307.png"/><Relationship Id="rId116" Type="http://schemas.openxmlformats.org/officeDocument/2006/relationships/customXml" Target="../ink/ink327.xml"/><Relationship Id="rId20" Type="http://schemas.openxmlformats.org/officeDocument/2006/relationships/customXml" Target="../ink/ink279.xml"/><Relationship Id="rId41" Type="http://schemas.openxmlformats.org/officeDocument/2006/relationships/image" Target="../media/image294.png"/><Relationship Id="rId62" Type="http://schemas.openxmlformats.org/officeDocument/2006/relationships/customXml" Target="../ink/ink300.xml"/><Relationship Id="rId83" Type="http://schemas.openxmlformats.org/officeDocument/2006/relationships/image" Target="../media/image315.png"/><Relationship Id="rId88" Type="http://schemas.openxmlformats.org/officeDocument/2006/relationships/customXml" Target="../ink/ink313.xml"/><Relationship Id="rId111" Type="http://schemas.openxmlformats.org/officeDocument/2006/relationships/image" Target="../media/image329.png"/><Relationship Id="rId132" Type="http://schemas.openxmlformats.org/officeDocument/2006/relationships/customXml" Target="../ink/ink335.xml"/><Relationship Id="rId15" Type="http://schemas.openxmlformats.org/officeDocument/2006/relationships/image" Target="../media/image281.png"/><Relationship Id="rId36" Type="http://schemas.openxmlformats.org/officeDocument/2006/relationships/customXml" Target="../ink/ink287.xml"/><Relationship Id="rId57" Type="http://schemas.openxmlformats.org/officeDocument/2006/relationships/image" Target="../media/image302.png"/><Relationship Id="rId106" Type="http://schemas.openxmlformats.org/officeDocument/2006/relationships/customXml" Target="../ink/ink322.xml"/><Relationship Id="rId127" Type="http://schemas.openxmlformats.org/officeDocument/2006/relationships/image" Target="../media/image337.png"/><Relationship Id="rId10" Type="http://schemas.openxmlformats.org/officeDocument/2006/relationships/customXml" Target="../ink/ink274.xml"/><Relationship Id="rId31" Type="http://schemas.openxmlformats.org/officeDocument/2006/relationships/image" Target="../media/image289.png"/><Relationship Id="rId52" Type="http://schemas.openxmlformats.org/officeDocument/2006/relationships/customXml" Target="../ink/ink295.xml"/><Relationship Id="rId73" Type="http://schemas.openxmlformats.org/officeDocument/2006/relationships/image" Target="../media/image310.png"/><Relationship Id="rId78" Type="http://schemas.openxmlformats.org/officeDocument/2006/relationships/customXml" Target="../ink/ink308.xml"/><Relationship Id="rId94" Type="http://schemas.openxmlformats.org/officeDocument/2006/relationships/customXml" Target="../ink/ink316.xml"/><Relationship Id="rId99" Type="http://schemas.openxmlformats.org/officeDocument/2006/relationships/image" Target="../media/image323.png"/><Relationship Id="rId101" Type="http://schemas.openxmlformats.org/officeDocument/2006/relationships/image" Target="../media/image324.png"/><Relationship Id="rId122" Type="http://schemas.openxmlformats.org/officeDocument/2006/relationships/customXml" Target="../ink/ink330.xml"/><Relationship Id="rId4" Type="http://schemas.openxmlformats.org/officeDocument/2006/relationships/customXml" Target="../ink/ink271.xml"/><Relationship Id="rId9" Type="http://schemas.openxmlformats.org/officeDocument/2006/relationships/image" Target="../media/image278.png"/><Relationship Id="rId26" Type="http://schemas.openxmlformats.org/officeDocument/2006/relationships/customXml" Target="../ink/ink282.xml"/><Relationship Id="rId47" Type="http://schemas.openxmlformats.org/officeDocument/2006/relationships/image" Target="../media/image297.png"/><Relationship Id="rId68" Type="http://schemas.openxmlformats.org/officeDocument/2006/relationships/customXml" Target="../ink/ink303.xml"/><Relationship Id="rId89" Type="http://schemas.openxmlformats.org/officeDocument/2006/relationships/image" Target="../media/image318.png"/><Relationship Id="rId112" Type="http://schemas.openxmlformats.org/officeDocument/2006/relationships/customXml" Target="../ink/ink325.xml"/><Relationship Id="rId133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9.xml"/><Relationship Id="rId3" Type="http://schemas.openxmlformats.org/officeDocument/2006/relationships/image" Target="../media/image341.png"/><Relationship Id="rId7" Type="http://schemas.openxmlformats.org/officeDocument/2006/relationships/image" Target="../media/image343.png"/><Relationship Id="rId2" Type="http://schemas.openxmlformats.org/officeDocument/2006/relationships/customXml" Target="../ink/ink3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1" Type="http://schemas.openxmlformats.org/officeDocument/2006/relationships/image" Target="../media/image345.png"/><Relationship Id="rId5" Type="http://schemas.openxmlformats.org/officeDocument/2006/relationships/image" Target="../media/image342.png"/><Relationship Id="rId10" Type="http://schemas.openxmlformats.org/officeDocument/2006/relationships/customXml" Target="../ink/ink340.xml"/><Relationship Id="rId4" Type="http://schemas.openxmlformats.org/officeDocument/2006/relationships/customXml" Target="../ink/ink337.xml"/><Relationship Id="rId9" Type="http://schemas.openxmlformats.org/officeDocument/2006/relationships/image" Target="../media/image34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1.png"/><Relationship Id="rId18" Type="http://schemas.openxmlformats.org/officeDocument/2006/relationships/customXml" Target="../ink/ink349.xml"/><Relationship Id="rId26" Type="http://schemas.openxmlformats.org/officeDocument/2006/relationships/customXml" Target="../ink/ink353.xml"/><Relationship Id="rId3" Type="http://schemas.openxmlformats.org/officeDocument/2006/relationships/image" Target="../media/image346.png"/><Relationship Id="rId21" Type="http://schemas.openxmlformats.org/officeDocument/2006/relationships/image" Target="../media/image355.png"/><Relationship Id="rId34" Type="http://schemas.openxmlformats.org/officeDocument/2006/relationships/customXml" Target="../ink/ink357.xml"/><Relationship Id="rId7" Type="http://schemas.openxmlformats.org/officeDocument/2006/relationships/image" Target="../media/image348.png"/><Relationship Id="rId12" Type="http://schemas.openxmlformats.org/officeDocument/2006/relationships/customXml" Target="../ink/ink346.xml"/><Relationship Id="rId17" Type="http://schemas.openxmlformats.org/officeDocument/2006/relationships/image" Target="../media/image353.png"/><Relationship Id="rId25" Type="http://schemas.openxmlformats.org/officeDocument/2006/relationships/image" Target="../media/image357.png"/><Relationship Id="rId33" Type="http://schemas.openxmlformats.org/officeDocument/2006/relationships/image" Target="../media/image361.png"/><Relationship Id="rId2" Type="http://schemas.openxmlformats.org/officeDocument/2006/relationships/customXml" Target="../ink/ink341.xml"/><Relationship Id="rId16" Type="http://schemas.openxmlformats.org/officeDocument/2006/relationships/customXml" Target="../ink/ink348.xml"/><Relationship Id="rId20" Type="http://schemas.openxmlformats.org/officeDocument/2006/relationships/customXml" Target="../ink/ink350.xml"/><Relationship Id="rId29" Type="http://schemas.openxmlformats.org/officeDocument/2006/relationships/image" Target="../media/image3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3.xml"/><Relationship Id="rId11" Type="http://schemas.openxmlformats.org/officeDocument/2006/relationships/image" Target="../media/image350.png"/><Relationship Id="rId24" Type="http://schemas.openxmlformats.org/officeDocument/2006/relationships/customXml" Target="../ink/ink352.xml"/><Relationship Id="rId32" Type="http://schemas.openxmlformats.org/officeDocument/2006/relationships/customXml" Target="../ink/ink356.xml"/><Relationship Id="rId5" Type="http://schemas.openxmlformats.org/officeDocument/2006/relationships/image" Target="../media/image347.png"/><Relationship Id="rId15" Type="http://schemas.openxmlformats.org/officeDocument/2006/relationships/image" Target="../media/image352.png"/><Relationship Id="rId23" Type="http://schemas.openxmlformats.org/officeDocument/2006/relationships/image" Target="../media/image356.png"/><Relationship Id="rId28" Type="http://schemas.openxmlformats.org/officeDocument/2006/relationships/customXml" Target="../ink/ink354.xml"/><Relationship Id="rId10" Type="http://schemas.openxmlformats.org/officeDocument/2006/relationships/customXml" Target="../ink/ink345.xml"/><Relationship Id="rId19" Type="http://schemas.openxmlformats.org/officeDocument/2006/relationships/image" Target="../media/image354.png"/><Relationship Id="rId31" Type="http://schemas.openxmlformats.org/officeDocument/2006/relationships/image" Target="../media/image360.png"/><Relationship Id="rId4" Type="http://schemas.openxmlformats.org/officeDocument/2006/relationships/customXml" Target="../ink/ink342.xml"/><Relationship Id="rId9" Type="http://schemas.openxmlformats.org/officeDocument/2006/relationships/image" Target="../media/image349.png"/><Relationship Id="rId14" Type="http://schemas.openxmlformats.org/officeDocument/2006/relationships/customXml" Target="../ink/ink347.xml"/><Relationship Id="rId22" Type="http://schemas.openxmlformats.org/officeDocument/2006/relationships/customXml" Target="../ink/ink351.xml"/><Relationship Id="rId27" Type="http://schemas.openxmlformats.org/officeDocument/2006/relationships/image" Target="../media/image358.png"/><Relationship Id="rId30" Type="http://schemas.openxmlformats.org/officeDocument/2006/relationships/customXml" Target="../ink/ink355.xml"/><Relationship Id="rId35" Type="http://schemas.openxmlformats.org/officeDocument/2006/relationships/image" Target="../media/image362.png"/><Relationship Id="rId8" Type="http://schemas.openxmlformats.org/officeDocument/2006/relationships/customXml" Target="../ink/ink3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8.png"/><Relationship Id="rId18" Type="http://schemas.openxmlformats.org/officeDocument/2006/relationships/customXml" Target="../ink/ink366.xml"/><Relationship Id="rId26" Type="http://schemas.openxmlformats.org/officeDocument/2006/relationships/customXml" Target="../ink/ink370.xml"/><Relationship Id="rId39" Type="http://schemas.openxmlformats.org/officeDocument/2006/relationships/image" Target="../media/image381.png"/><Relationship Id="rId21" Type="http://schemas.openxmlformats.org/officeDocument/2006/relationships/image" Target="../media/image372.png"/><Relationship Id="rId34" Type="http://schemas.openxmlformats.org/officeDocument/2006/relationships/customXml" Target="../ink/ink374.xml"/><Relationship Id="rId42" Type="http://schemas.openxmlformats.org/officeDocument/2006/relationships/customXml" Target="../ink/ink378.xml"/><Relationship Id="rId47" Type="http://schemas.openxmlformats.org/officeDocument/2006/relationships/image" Target="../media/image385.png"/><Relationship Id="rId50" Type="http://schemas.openxmlformats.org/officeDocument/2006/relationships/customXml" Target="../ink/ink382.xml"/><Relationship Id="rId7" Type="http://schemas.openxmlformats.org/officeDocument/2006/relationships/image" Target="../media/image365.png"/><Relationship Id="rId2" Type="http://schemas.openxmlformats.org/officeDocument/2006/relationships/customXml" Target="../ink/ink358.xml"/><Relationship Id="rId16" Type="http://schemas.openxmlformats.org/officeDocument/2006/relationships/customXml" Target="../ink/ink365.xml"/><Relationship Id="rId29" Type="http://schemas.openxmlformats.org/officeDocument/2006/relationships/image" Target="../media/image376.png"/><Relationship Id="rId11" Type="http://schemas.openxmlformats.org/officeDocument/2006/relationships/image" Target="../media/image367.png"/><Relationship Id="rId24" Type="http://schemas.openxmlformats.org/officeDocument/2006/relationships/customXml" Target="../ink/ink369.xml"/><Relationship Id="rId32" Type="http://schemas.openxmlformats.org/officeDocument/2006/relationships/customXml" Target="../ink/ink373.xml"/><Relationship Id="rId37" Type="http://schemas.openxmlformats.org/officeDocument/2006/relationships/image" Target="../media/image380.png"/><Relationship Id="rId40" Type="http://schemas.openxmlformats.org/officeDocument/2006/relationships/customXml" Target="../ink/ink377.xml"/><Relationship Id="rId45" Type="http://schemas.openxmlformats.org/officeDocument/2006/relationships/image" Target="../media/image384.png"/><Relationship Id="rId53" Type="http://schemas.openxmlformats.org/officeDocument/2006/relationships/image" Target="../media/image388.png"/><Relationship Id="rId5" Type="http://schemas.openxmlformats.org/officeDocument/2006/relationships/image" Target="../media/image364.png"/><Relationship Id="rId10" Type="http://schemas.openxmlformats.org/officeDocument/2006/relationships/customXml" Target="../ink/ink362.xml"/><Relationship Id="rId19" Type="http://schemas.openxmlformats.org/officeDocument/2006/relationships/image" Target="../media/image371.png"/><Relationship Id="rId31" Type="http://schemas.openxmlformats.org/officeDocument/2006/relationships/image" Target="../media/image377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4" Type="http://schemas.openxmlformats.org/officeDocument/2006/relationships/customXml" Target="../ink/ink359.xml"/><Relationship Id="rId9" Type="http://schemas.openxmlformats.org/officeDocument/2006/relationships/image" Target="../media/image366.png"/><Relationship Id="rId14" Type="http://schemas.openxmlformats.org/officeDocument/2006/relationships/customXml" Target="../ink/ink364.xml"/><Relationship Id="rId22" Type="http://schemas.openxmlformats.org/officeDocument/2006/relationships/customXml" Target="../ink/ink368.xml"/><Relationship Id="rId27" Type="http://schemas.openxmlformats.org/officeDocument/2006/relationships/image" Target="../media/image375.png"/><Relationship Id="rId30" Type="http://schemas.openxmlformats.org/officeDocument/2006/relationships/customXml" Target="../ink/ink372.xml"/><Relationship Id="rId35" Type="http://schemas.openxmlformats.org/officeDocument/2006/relationships/image" Target="../media/image379.png"/><Relationship Id="rId43" Type="http://schemas.openxmlformats.org/officeDocument/2006/relationships/image" Target="../media/image383.png"/><Relationship Id="rId48" Type="http://schemas.openxmlformats.org/officeDocument/2006/relationships/customXml" Target="../ink/ink381.xml"/><Relationship Id="rId8" Type="http://schemas.openxmlformats.org/officeDocument/2006/relationships/customXml" Target="../ink/ink361.xml"/><Relationship Id="rId51" Type="http://schemas.openxmlformats.org/officeDocument/2006/relationships/image" Target="../media/image387.png"/><Relationship Id="rId3" Type="http://schemas.openxmlformats.org/officeDocument/2006/relationships/image" Target="../media/image363.png"/><Relationship Id="rId12" Type="http://schemas.openxmlformats.org/officeDocument/2006/relationships/customXml" Target="../ink/ink363.xml"/><Relationship Id="rId17" Type="http://schemas.openxmlformats.org/officeDocument/2006/relationships/image" Target="../media/image370.png"/><Relationship Id="rId25" Type="http://schemas.openxmlformats.org/officeDocument/2006/relationships/image" Target="../media/image374.png"/><Relationship Id="rId33" Type="http://schemas.openxmlformats.org/officeDocument/2006/relationships/image" Target="../media/image378.png"/><Relationship Id="rId38" Type="http://schemas.openxmlformats.org/officeDocument/2006/relationships/customXml" Target="../ink/ink376.xml"/><Relationship Id="rId46" Type="http://schemas.openxmlformats.org/officeDocument/2006/relationships/customXml" Target="../ink/ink380.xml"/><Relationship Id="rId20" Type="http://schemas.openxmlformats.org/officeDocument/2006/relationships/customXml" Target="../ink/ink367.xml"/><Relationship Id="rId41" Type="http://schemas.openxmlformats.org/officeDocument/2006/relationships/image" Target="../media/image3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0.xml"/><Relationship Id="rId15" Type="http://schemas.openxmlformats.org/officeDocument/2006/relationships/image" Target="../media/image369.png"/><Relationship Id="rId23" Type="http://schemas.openxmlformats.org/officeDocument/2006/relationships/image" Target="../media/image373.png"/><Relationship Id="rId28" Type="http://schemas.openxmlformats.org/officeDocument/2006/relationships/customXml" Target="../ink/ink371.xml"/><Relationship Id="rId36" Type="http://schemas.openxmlformats.org/officeDocument/2006/relationships/customXml" Target="../ink/ink375.xml"/><Relationship Id="rId49" Type="http://schemas.openxmlformats.org/officeDocument/2006/relationships/image" Target="../media/image3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4.png"/><Relationship Id="rId18" Type="http://schemas.openxmlformats.org/officeDocument/2006/relationships/customXml" Target="../ink/ink392.xml"/><Relationship Id="rId26" Type="http://schemas.openxmlformats.org/officeDocument/2006/relationships/customXml" Target="../ink/ink396.xml"/><Relationship Id="rId21" Type="http://schemas.openxmlformats.org/officeDocument/2006/relationships/image" Target="../media/image398.png"/><Relationship Id="rId34" Type="http://schemas.openxmlformats.org/officeDocument/2006/relationships/customXml" Target="../ink/ink400.xml"/><Relationship Id="rId7" Type="http://schemas.openxmlformats.org/officeDocument/2006/relationships/image" Target="../media/image391.png"/><Relationship Id="rId12" Type="http://schemas.openxmlformats.org/officeDocument/2006/relationships/customXml" Target="../ink/ink389.xml"/><Relationship Id="rId17" Type="http://schemas.openxmlformats.org/officeDocument/2006/relationships/image" Target="../media/image396.png"/><Relationship Id="rId25" Type="http://schemas.openxmlformats.org/officeDocument/2006/relationships/image" Target="../media/image400.png"/><Relationship Id="rId33" Type="http://schemas.openxmlformats.org/officeDocument/2006/relationships/image" Target="../media/image404.png"/><Relationship Id="rId2" Type="http://schemas.openxmlformats.org/officeDocument/2006/relationships/customXml" Target="../ink/ink384.xml"/><Relationship Id="rId16" Type="http://schemas.openxmlformats.org/officeDocument/2006/relationships/customXml" Target="../ink/ink391.xml"/><Relationship Id="rId20" Type="http://schemas.openxmlformats.org/officeDocument/2006/relationships/customXml" Target="../ink/ink393.xml"/><Relationship Id="rId29" Type="http://schemas.openxmlformats.org/officeDocument/2006/relationships/image" Target="../media/image4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6.xml"/><Relationship Id="rId11" Type="http://schemas.openxmlformats.org/officeDocument/2006/relationships/image" Target="../media/image393.png"/><Relationship Id="rId24" Type="http://schemas.openxmlformats.org/officeDocument/2006/relationships/customXml" Target="../ink/ink395.xml"/><Relationship Id="rId32" Type="http://schemas.openxmlformats.org/officeDocument/2006/relationships/customXml" Target="../ink/ink399.xml"/><Relationship Id="rId37" Type="http://schemas.openxmlformats.org/officeDocument/2006/relationships/image" Target="../media/image406.png"/><Relationship Id="rId5" Type="http://schemas.openxmlformats.org/officeDocument/2006/relationships/image" Target="../media/image390.png"/><Relationship Id="rId15" Type="http://schemas.openxmlformats.org/officeDocument/2006/relationships/image" Target="../media/image395.png"/><Relationship Id="rId23" Type="http://schemas.openxmlformats.org/officeDocument/2006/relationships/image" Target="../media/image399.png"/><Relationship Id="rId28" Type="http://schemas.openxmlformats.org/officeDocument/2006/relationships/customXml" Target="../ink/ink397.xml"/><Relationship Id="rId36" Type="http://schemas.openxmlformats.org/officeDocument/2006/relationships/customXml" Target="../ink/ink401.xml"/><Relationship Id="rId10" Type="http://schemas.openxmlformats.org/officeDocument/2006/relationships/customXml" Target="../ink/ink388.xml"/><Relationship Id="rId19" Type="http://schemas.openxmlformats.org/officeDocument/2006/relationships/image" Target="../media/image397.png"/><Relationship Id="rId31" Type="http://schemas.openxmlformats.org/officeDocument/2006/relationships/image" Target="../media/image403.png"/><Relationship Id="rId4" Type="http://schemas.openxmlformats.org/officeDocument/2006/relationships/customXml" Target="../ink/ink385.xml"/><Relationship Id="rId9" Type="http://schemas.openxmlformats.org/officeDocument/2006/relationships/image" Target="../media/image392.png"/><Relationship Id="rId14" Type="http://schemas.openxmlformats.org/officeDocument/2006/relationships/customXml" Target="../ink/ink390.xml"/><Relationship Id="rId22" Type="http://schemas.openxmlformats.org/officeDocument/2006/relationships/customXml" Target="../ink/ink394.xml"/><Relationship Id="rId27" Type="http://schemas.openxmlformats.org/officeDocument/2006/relationships/image" Target="../media/image401.png"/><Relationship Id="rId30" Type="http://schemas.openxmlformats.org/officeDocument/2006/relationships/customXml" Target="../ink/ink398.xml"/><Relationship Id="rId35" Type="http://schemas.openxmlformats.org/officeDocument/2006/relationships/image" Target="../media/image405.png"/><Relationship Id="rId8" Type="http://schemas.openxmlformats.org/officeDocument/2006/relationships/customXml" Target="../ink/ink387.xml"/><Relationship Id="rId3" Type="http://schemas.openxmlformats.org/officeDocument/2006/relationships/image" Target="../media/image3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0.png"/><Relationship Id="rId2" Type="http://schemas.openxmlformats.org/officeDocument/2006/relationships/customXml" Target="../ink/ink40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egmira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200.png"/><Relationship Id="rId38" Type="http://schemas.openxmlformats.org/officeDocument/2006/relationships/customXml" Target="../ink/ink405.xml"/><Relationship Id="rId2" Type="http://schemas.openxmlformats.org/officeDocument/2006/relationships/customXml" Target="../ink/ink403.xml"/><Relationship Id="rId41" Type="http://schemas.openxmlformats.org/officeDocument/2006/relationships/image" Target="../media/image321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190.png"/><Relationship Id="rId40" Type="http://schemas.openxmlformats.org/officeDocument/2006/relationships/customXml" Target="../ink/ink406.xml"/><Relationship Id="rId36" Type="http://schemas.openxmlformats.org/officeDocument/2006/relationships/customXml" Target="../ink/ink404.xml"/><Relationship Id="rId35" Type="http://schemas.openxmlformats.org/officeDocument/2006/relationships/image" Target="../media/image318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1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.xml"/><Relationship Id="rId5" Type="http://schemas.openxmlformats.org/officeDocument/2006/relationships/image" Target="../media/image12.png"/><Relationship Id="rId4" Type="http://schemas.openxmlformats.org/officeDocument/2006/relationships/customXml" Target="../ink/ink9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22F-8917-4196-8469-6623D4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94B-8FAB-4002-B026-DD41DD93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– Select All</a:t>
            </a:r>
          </a:p>
          <a:p>
            <a:pPr lvl="1"/>
            <a:r>
              <a:rPr lang="en-US" dirty="0"/>
              <a:t>A – Java</a:t>
            </a:r>
          </a:p>
          <a:p>
            <a:pPr lvl="1"/>
            <a:r>
              <a:rPr lang="en-US" dirty="0"/>
              <a:t>B – C++</a:t>
            </a:r>
          </a:p>
          <a:p>
            <a:pPr lvl="1"/>
            <a:r>
              <a:rPr lang="en-US" dirty="0"/>
              <a:t>C – Python</a:t>
            </a:r>
          </a:p>
          <a:p>
            <a:pPr lvl="1"/>
            <a:r>
              <a:rPr lang="en-US" dirty="0"/>
              <a:t>D – JavaScript or other scripting language</a:t>
            </a:r>
          </a:p>
          <a:p>
            <a:pPr lvl="1"/>
            <a:r>
              <a:rPr lang="en-US" dirty="0"/>
              <a:t>E – Other compiled language (ex: C)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C1877F-1DB1-4D97-9B4B-8EE9647918DD}"/>
              </a:ext>
            </a:extLst>
          </p:cNvPr>
          <p:cNvGrpSpPr/>
          <p:nvPr/>
        </p:nvGrpSpPr>
        <p:grpSpPr>
          <a:xfrm>
            <a:off x="2308249" y="1070539"/>
            <a:ext cx="1347120" cy="643320"/>
            <a:chOff x="2308249" y="1070539"/>
            <a:chExt cx="134712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58C31C-56B5-4480-A6E5-7E49D8047832}"/>
                    </a:ext>
                  </a:extLst>
                </p14:cNvPr>
                <p14:cNvContentPartPr/>
                <p14:nvPr/>
              </p14:nvContentPartPr>
              <p14:xfrm>
                <a:off x="2322289" y="1445659"/>
                <a:ext cx="961920" cy="26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58C31C-56B5-4480-A6E5-7E49D80478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3649" y="1437019"/>
                  <a:ext cx="979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0B40AF-54F9-4662-AE7F-0155C04A5D4B}"/>
                    </a:ext>
                  </a:extLst>
                </p14:cNvPr>
                <p14:cNvContentPartPr/>
                <p14:nvPr/>
              </p14:nvContentPartPr>
              <p14:xfrm>
                <a:off x="3061009" y="1142539"/>
                <a:ext cx="43920" cy="20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0B40AF-54F9-4662-AE7F-0155C04A5D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52009" y="1133539"/>
                  <a:ext cx="61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814822-C8F3-4074-8147-C75AF37A5F1B}"/>
                    </a:ext>
                  </a:extLst>
                </p14:cNvPr>
                <p14:cNvContentPartPr/>
                <p14:nvPr/>
              </p14:nvContentPartPr>
              <p14:xfrm>
                <a:off x="3084049" y="1087819"/>
                <a:ext cx="128160" cy="29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814822-C8F3-4074-8147-C75AF37A5F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5049" y="1079179"/>
                  <a:ext cx="145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54774C-65C3-4543-A0FD-A3B3A30C4DBA}"/>
                    </a:ext>
                  </a:extLst>
                </p14:cNvPr>
                <p14:cNvContentPartPr/>
                <p14:nvPr/>
              </p14:nvContentPartPr>
              <p14:xfrm>
                <a:off x="3235969" y="1219939"/>
                <a:ext cx="90000" cy="12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54774C-65C3-4543-A0FD-A3B3A30C4D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7329" y="1211299"/>
                  <a:ext cx="107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9EAD45-0FD7-44C8-B5D4-7EB8A40F065A}"/>
                    </a:ext>
                  </a:extLst>
                </p14:cNvPr>
                <p14:cNvContentPartPr/>
                <p14:nvPr/>
              </p14:nvContentPartPr>
              <p14:xfrm>
                <a:off x="3422809" y="1070539"/>
                <a:ext cx="168480" cy="30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9EAD45-0FD7-44C8-B5D4-7EB8A40F06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3809" y="1061899"/>
                  <a:ext cx="186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F60525-87DF-4B69-9F7A-9B902C4CEBCB}"/>
                    </a:ext>
                  </a:extLst>
                </p14:cNvPr>
                <p14:cNvContentPartPr/>
                <p14:nvPr/>
              </p14:nvContentPartPr>
              <p14:xfrm>
                <a:off x="3494809" y="1185379"/>
                <a:ext cx="160560" cy="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F60525-87DF-4B69-9F7A-9B902C4CE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85809" y="1176379"/>
                  <a:ext cx="178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85ADD9-3F5A-4BE0-8A3C-1358A21E215F}"/>
                    </a:ext>
                  </a:extLst>
                </p14:cNvPr>
                <p14:cNvContentPartPr/>
                <p14:nvPr/>
              </p14:nvContentPartPr>
              <p14:xfrm>
                <a:off x="2308249" y="1075579"/>
                <a:ext cx="61560" cy="25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85ADD9-3F5A-4BE0-8A3C-1358A21E21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9609" y="1066939"/>
                  <a:ext cx="79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6AFD3D-23A7-43A7-8E19-48C9B8ED8D47}"/>
                    </a:ext>
                  </a:extLst>
                </p14:cNvPr>
                <p14:cNvContentPartPr/>
                <p14:nvPr/>
              </p14:nvContentPartPr>
              <p14:xfrm>
                <a:off x="2405809" y="1249099"/>
                <a:ext cx="96840" cy="8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6AFD3D-23A7-43A7-8E19-48C9B8ED8D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6809" y="1240099"/>
                  <a:ext cx="11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8E6F9E-D1CB-4FA6-AE96-E7B550B4E2B9}"/>
                    </a:ext>
                  </a:extLst>
                </p14:cNvPr>
                <p14:cNvContentPartPr/>
                <p14:nvPr/>
              </p14:nvContentPartPr>
              <p14:xfrm>
                <a:off x="2573209" y="1092859"/>
                <a:ext cx="102960" cy="26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8E6F9E-D1CB-4FA6-AE96-E7B550B4E2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4569" y="1083859"/>
                  <a:ext cx="120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D00E80-B6EC-49FC-8981-F6C28368AE88}"/>
                    </a:ext>
                  </a:extLst>
                </p14:cNvPr>
                <p14:cNvContentPartPr/>
                <p14:nvPr/>
              </p14:nvContentPartPr>
              <p14:xfrm>
                <a:off x="2729449" y="1215619"/>
                <a:ext cx="68400" cy="7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D00E80-B6EC-49FC-8981-F6C28368AE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0449" y="1206979"/>
                  <a:ext cx="86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E16BB9-396F-471E-802D-B46949F881EC}"/>
                    </a:ext>
                  </a:extLst>
                </p14:cNvPr>
                <p14:cNvContentPartPr/>
                <p14:nvPr/>
              </p14:nvContentPartPr>
              <p14:xfrm>
                <a:off x="2785609" y="1077379"/>
                <a:ext cx="146880" cy="27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E16BB9-396F-471E-802D-B46949F881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6609" y="1068379"/>
                  <a:ext cx="16452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5FC259-B741-4BB1-A3C3-CF71F9CE213C}"/>
                  </a:ext>
                </a:extLst>
              </p14:cNvPr>
              <p14:cNvContentPartPr/>
              <p14:nvPr/>
            </p14:nvContentPartPr>
            <p14:xfrm>
              <a:off x="786889" y="1787299"/>
              <a:ext cx="165600" cy="21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5FC259-B741-4BB1-A3C3-CF71F9CE21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7889" y="1778659"/>
                <a:ext cx="1832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F4FCCA-E41D-4DAB-A1C4-B48F8CD5B01E}"/>
                  </a:ext>
                </a:extLst>
              </p14:cNvPr>
              <p14:cNvContentPartPr/>
              <p14:nvPr/>
            </p14:nvContentPartPr>
            <p14:xfrm>
              <a:off x="834049" y="2132179"/>
              <a:ext cx="159840" cy="14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F4FCCA-E41D-4DAB-A1C4-B48F8CD5B0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409" y="2123539"/>
                <a:ext cx="177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1CDCD6-B647-44D4-8A10-5C9CF52DEA3A}"/>
                  </a:ext>
                </a:extLst>
              </p14:cNvPr>
              <p14:cNvContentPartPr/>
              <p14:nvPr/>
            </p14:nvContentPartPr>
            <p14:xfrm>
              <a:off x="813169" y="2471299"/>
              <a:ext cx="139320" cy="203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1CDCD6-B647-44D4-8A10-5C9CF52DEA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4169" y="2462299"/>
                <a:ext cx="156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447978-AEF3-4CCE-9A78-AEC1F5FA4E06}"/>
                  </a:ext>
                </a:extLst>
              </p14:cNvPr>
              <p14:cNvContentPartPr/>
              <p14:nvPr/>
            </p14:nvContentPartPr>
            <p14:xfrm>
              <a:off x="793729" y="2859019"/>
              <a:ext cx="114120" cy="95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447978-AEF3-4CCE-9A78-AEC1F5FA4E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4729" y="2850379"/>
                <a:ext cx="131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85B8436-C637-47EB-87D9-97BDCAA90FE5}"/>
                  </a:ext>
                </a:extLst>
              </p14:cNvPr>
              <p14:cNvContentPartPr/>
              <p14:nvPr/>
            </p14:nvContentPartPr>
            <p14:xfrm>
              <a:off x="830089" y="3158539"/>
              <a:ext cx="131400" cy="137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85B8436-C637-47EB-87D9-97BDCAA90F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1089" y="3149899"/>
                <a:ext cx="149040" cy="1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55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pPr lvl="1"/>
            <a:r>
              <a:rPr lang="en-US" dirty="0">
                <a:hlinkClick r:id="rId2"/>
              </a:rPr>
              <a:t>https://ucsd-cse11-su121.github.io/</a:t>
            </a:r>
            <a:endParaRPr lang="en-US" dirty="0"/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835-FB6F-4C87-B9CC-FA4BDDC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running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C9D-E2A1-41DD-8D2A-5D502B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edit Code?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Integrated Development Environment (IDE)</a:t>
            </a:r>
          </a:p>
          <a:p>
            <a:r>
              <a:rPr lang="en-US" dirty="0"/>
              <a:t>How to run Code?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Mac/Linux</a:t>
            </a:r>
          </a:p>
          <a:p>
            <a:pPr lvl="2"/>
            <a:r>
              <a:rPr lang="en-US" dirty="0"/>
              <a:t>Windows</a:t>
            </a:r>
          </a:p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D738DD-F56A-447F-B99B-702AE0CBAD1A}"/>
              </a:ext>
            </a:extLst>
          </p:cNvPr>
          <p:cNvSpPr txBox="1"/>
          <p:nvPr/>
        </p:nvSpPr>
        <p:spPr>
          <a:xfrm>
            <a:off x="2715769" y="3821659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tester.jar:.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9C1245-44FE-4AC1-843A-B589A0AC840B}"/>
              </a:ext>
            </a:extLst>
          </p:cNvPr>
          <p:cNvSpPr txBox="1"/>
          <p:nvPr/>
        </p:nvSpPr>
        <p:spPr>
          <a:xfrm>
            <a:off x="2705331" y="4500898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tester.jar;.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AF04ED-DF57-450A-B001-F5F77B4C4BC2}"/>
                  </a:ext>
                </a:extLst>
              </p14:cNvPr>
              <p14:cNvContentPartPr/>
              <p14:nvPr/>
            </p14:nvContentPartPr>
            <p14:xfrm>
              <a:off x="1241929" y="2061259"/>
              <a:ext cx="965520" cy="2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AF04ED-DF57-450A-B001-F5F77B4C4B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89" y="2052619"/>
                <a:ext cx="983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FCFB3E-F283-48C3-AD3A-78DDA6A7D810}"/>
                  </a:ext>
                </a:extLst>
              </p14:cNvPr>
              <p14:cNvContentPartPr/>
              <p14:nvPr/>
            </p14:nvContentPartPr>
            <p14:xfrm>
              <a:off x="2369089" y="1857859"/>
              <a:ext cx="353520" cy="14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FCFB3E-F283-48C3-AD3A-78DDA6A7D8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0449" y="1849219"/>
                <a:ext cx="3711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3317CA-1CF1-4F83-A356-774319AA0D4C}"/>
                  </a:ext>
                </a:extLst>
              </p14:cNvPr>
              <p14:cNvContentPartPr/>
              <p14:nvPr/>
            </p14:nvContentPartPr>
            <p14:xfrm>
              <a:off x="2800369" y="1845979"/>
              <a:ext cx="115920" cy="12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3317CA-1CF1-4F83-A356-774319AA0D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1369" y="1836979"/>
                <a:ext cx="133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228DFF-58EF-447B-A447-9207169A8BD4}"/>
                  </a:ext>
                </a:extLst>
              </p14:cNvPr>
              <p14:cNvContentPartPr/>
              <p14:nvPr/>
            </p14:nvContentPartPr>
            <p14:xfrm>
              <a:off x="2955169" y="1856059"/>
              <a:ext cx="91440" cy="96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228DFF-58EF-447B-A447-9207169A8B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6529" y="1847059"/>
                <a:ext cx="1090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087462-1D73-4121-8449-6EF3FF350AEA}"/>
                  </a:ext>
                </a:extLst>
              </p14:cNvPr>
              <p14:cNvContentPartPr/>
              <p14:nvPr/>
            </p14:nvContentPartPr>
            <p14:xfrm>
              <a:off x="3141289" y="1653019"/>
              <a:ext cx="43200" cy="27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087462-1D73-4121-8449-6EF3FF350A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2289" y="1644019"/>
                <a:ext cx="60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507C05-EABB-4D68-8C77-A95454541AA4}"/>
                  </a:ext>
                </a:extLst>
              </p14:cNvPr>
              <p14:cNvContentPartPr/>
              <p14:nvPr/>
            </p14:nvContentPartPr>
            <p14:xfrm>
              <a:off x="3077929" y="1835899"/>
              <a:ext cx="120960" cy="28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507C05-EABB-4D68-8C77-A95454541A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9289" y="1827259"/>
                <a:ext cx="138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51E064-421A-4608-B2CF-B9D5FFF739FA}"/>
                  </a:ext>
                </a:extLst>
              </p14:cNvPr>
              <p14:cNvContentPartPr/>
              <p14:nvPr/>
            </p14:nvContentPartPr>
            <p14:xfrm>
              <a:off x="3206449" y="1816099"/>
              <a:ext cx="73080" cy="118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51E064-421A-4608-B2CF-B9D5FFF739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7809" y="1807099"/>
                <a:ext cx="90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B70C64-B8C1-44E6-A5C1-A4BFD74E16D7}"/>
                  </a:ext>
                </a:extLst>
              </p14:cNvPr>
              <p14:cNvContentPartPr/>
              <p14:nvPr/>
            </p14:nvContentPartPr>
            <p14:xfrm>
              <a:off x="3347209" y="1831939"/>
              <a:ext cx="98280" cy="16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B70C64-B8C1-44E6-A5C1-A4BFD74E16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8209" y="1822939"/>
                <a:ext cx="115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28E3C2-3FBC-47CC-9312-9462293C1D13}"/>
                  </a:ext>
                </a:extLst>
              </p14:cNvPr>
              <p14:cNvContentPartPr/>
              <p14:nvPr/>
            </p14:nvContentPartPr>
            <p14:xfrm>
              <a:off x="3503809" y="1836979"/>
              <a:ext cx="66600" cy="75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28E3C2-3FBC-47CC-9312-9462293C1D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4809" y="1827979"/>
                <a:ext cx="842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919337-39E9-45AE-934D-E88A335B9D3B}"/>
                  </a:ext>
                </a:extLst>
              </p14:cNvPr>
              <p14:cNvContentPartPr/>
              <p14:nvPr/>
            </p14:nvContentPartPr>
            <p14:xfrm>
              <a:off x="3604969" y="1740139"/>
              <a:ext cx="107280" cy="168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919337-39E9-45AE-934D-E88A335B9D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95969" y="1731499"/>
                <a:ext cx="124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B7E0BD-487B-428A-ADAE-247628F43399}"/>
                  </a:ext>
                </a:extLst>
              </p14:cNvPr>
              <p14:cNvContentPartPr/>
              <p14:nvPr/>
            </p14:nvContentPartPr>
            <p14:xfrm>
              <a:off x="3806929" y="1702339"/>
              <a:ext cx="28080" cy="19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B7E0BD-487B-428A-ADAE-247628F433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97929" y="1693699"/>
                <a:ext cx="45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742D7D-1C1C-47C4-8B0A-BBDA862F7F09}"/>
                  </a:ext>
                </a:extLst>
              </p14:cNvPr>
              <p14:cNvContentPartPr/>
              <p14:nvPr/>
            </p14:nvContentPartPr>
            <p14:xfrm>
              <a:off x="3785689" y="1703419"/>
              <a:ext cx="214920" cy="186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742D7D-1C1C-47C4-8B0A-BBDA862F7F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049" y="1694779"/>
                <a:ext cx="232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024A83-0BB2-4BC4-A0CD-64A58776496E}"/>
                  </a:ext>
                </a:extLst>
              </p14:cNvPr>
              <p14:cNvContentPartPr/>
              <p14:nvPr/>
            </p14:nvContentPartPr>
            <p14:xfrm>
              <a:off x="3937969" y="1797379"/>
              <a:ext cx="101880" cy="47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024A83-0BB2-4BC4-A0CD-64A58776496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28969" y="1788379"/>
                <a:ext cx="119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7B2BD7C-5BEC-44D2-A59A-50FBED4F2A02}"/>
                  </a:ext>
                </a:extLst>
              </p14:cNvPr>
              <p14:cNvContentPartPr/>
              <p14:nvPr/>
            </p14:nvContentPartPr>
            <p14:xfrm>
              <a:off x="4215529" y="1850299"/>
              <a:ext cx="19800" cy="10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7B2BD7C-5BEC-44D2-A59A-50FBED4F2A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6889" y="1841659"/>
                <a:ext cx="3744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C372CBFA-C862-401A-B074-6769655A894D}"/>
              </a:ext>
            </a:extLst>
          </p:cNvPr>
          <p:cNvGrpSpPr/>
          <p:nvPr/>
        </p:nvGrpSpPr>
        <p:grpSpPr>
          <a:xfrm>
            <a:off x="4384729" y="1524139"/>
            <a:ext cx="1140480" cy="372600"/>
            <a:chOff x="4384729" y="1524139"/>
            <a:chExt cx="114048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A515FE-B925-4578-A9A3-44549C4DB08C}"/>
                    </a:ext>
                  </a:extLst>
                </p14:cNvPr>
                <p14:cNvContentPartPr/>
                <p14:nvPr/>
              </p14:nvContentPartPr>
              <p14:xfrm>
                <a:off x="4384729" y="1702339"/>
                <a:ext cx="85680" cy="19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A515FE-B925-4578-A9A3-44549C4DB0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76089" y="1693339"/>
                  <a:ext cx="103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7D6CEC-58A1-41C3-9C5A-3F1D801022E4}"/>
                    </a:ext>
                  </a:extLst>
                </p14:cNvPr>
                <p14:cNvContentPartPr/>
                <p14:nvPr/>
              </p14:nvContentPartPr>
              <p14:xfrm>
                <a:off x="4524049" y="1714219"/>
                <a:ext cx="152280" cy="176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7D6CEC-58A1-41C3-9C5A-3F1D801022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15409" y="1705579"/>
                  <a:ext cx="169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E3AA8-9980-49E4-BE83-905D97E4BBED}"/>
                    </a:ext>
                  </a:extLst>
                </p14:cNvPr>
                <p14:cNvContentPartPr/>
                <p14:nvPr/>
              </p14:nvContentPartPr>
              <p14:xfrm>
                <a:off x="4750849" y="1579219"/>
                <a:ext cx="109080" cy="29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E3AA8-9980-49E4-BE83-905D97E4BB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2209" y="1570219"/>
                  <a:ext cx="126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08A4D5-BB6C-4B87-B120-18C1B3B00523}"/>
                    </a:ext>
                  </a:extLst>
                </p14:cNvPr>
                <p14:cNvContentPartPr/>
                <p14:nvPr/>
              </p14:nvContentPartPr>
              <p14:xfrm>
                <a:off x="4930489" y="1524139"/>
                <a:ext cx="87840" cy="30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08A4D5-BB6C-4B87-B120-18C1B3B00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1489" y="1515139"/>
                  <a:ext cx="105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A25DB3-69A3-4203-A355-BBB1518D8275}"/>
                    </a:ext>
                  </a:extLst>
                </p14:cNvPr>
                <p14:cNvContentPartPr/>
                <p14:nvPr/>
              </p14:nvContentPartPr>
              <p14:xfrm>
                <a:off x="5041009" y="1531339"/>
                <a:ext cx="37800" cy="24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A25DB3-69A3-4203-A355-BBB1518D82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32009" y="1522339"/>
                  <a:ext cx="55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08A4AE-B08F-4B9C-926E-B94F37079277}"/>
                    </a:ext>
                  </a:extLst>
                </p14:cNvPr>
                <p14:cNvContentPartPr/>
                <p14:nvPr/>
              </p14:nvContentPartPr>
              <p14:xfrm>
                <a:off x="5066569" y="1719259"/>
                <a:ext cx="145080" cy="11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08A4AE-B08F-4B9C-926E-B94F37079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57569" y="1710259"/>
                  <a:ext cx="162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7ED663-1988-4BD9-BC58-52A2F3B55BEE}"/>
                    </a:ext>
                  </a:extLst>
                </p14:cNvPr>
                <p14:cNvContentPartPr/>
                <p14:nvPr/>
              </p14:nvContentPartPr>
              <p14:xfrm>
                <a:off x="5259169" y="1683979"/>
                <a:ext cx="113760" cy="120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7ED663-1988-4BD9-BC58-52A2F3B55B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0169" y="1675339"/>
                  <a:ext cx="131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C0D290-B0AD-48A9-B948-AEC58B9415BE}"/>
                    </a:ext>
                  </a:extLst>
                </p14:cNvPr>
                <p14:cNvContentPartPr/>
                <p14:nvPr/>
              </p14:nvContentPartPr>
              <p14:xfrm>
                <a:off x="5489209" y="1752379"/>
                <a:ext cx="36000" cy="8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C0D290-B0AD-48A9-B948-AEC58B9415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80209" y="1743379"/>
                  <a:ext cx="536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5F50DA-2F57-4E58-9BAD-46A110ED8EBF}"/>
              </a:ext>
            </a:extLst>
          </p:cNvPr>
          <p:cNvGrpSpPr/>
          <p:nvPr/>
        </p:nvGrpSpPr>
        <p:grpSpPr>
          <a:xfrm>
            <a:off x="5670289" y="1311739"/>
            <a:ext cx="769320" cy="395640"/>
            <a:chOff x="5670289" y="1311739"/>
            <a:chExt cx="76932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489F67-67C8-49C6-BBB3-79D6D9618177}"/>
                    </a:ext>
                  </a:extLst>
                </p14:cNvPr>
                <p14:cNvContentPartPr/>
                <p14:nvPr/>
              </p14:nvContentPartPr>
              <p14:xfrm>
                <a:off x="5670289" y="1448539"/>
                <a:ext cx="119520" cy="25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489F67-67C8-49C6-BBB3-79D6D96181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61289" y="1439539"/>
                  <a:ext cx="137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E1158C-5962-45E3-AE58-8688549680BE}"/>
                    </a:ext>
                  </a:extLst>
                </p14:cNvPr>
                <p14:cNvContentPartPr/>
                <p14:nvPr/>
              </p14:nvContentPartPr>
              <p14:xfrm>
                <a:off x="5862169" y="1418659"/>
                <a:ext cx="71640" cy="22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E1158C-5962-45E3-AE58-8688549680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53169" y="1410019"/>
                  <a:ext cx="89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8E8C82-F5C1-46A5-9095-AFEC40349BC7}"/>
                    </a:ext>
                  </a:extLst>
                </p14:cNvPr>
                <p14:cNvContentPartPr/>
                <p14:nvPr/>
              </p14:nvContentPartPr>
              <p14:xfrm>
                <a:off x="5937049" y="1494619"/>
                <a:ext cx="69840" cy="156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8E8C82-F5C1-46A5-9095-AFEC40349B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28409" y="1485619"/>
                  <a:ext cx="87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871F0C-8D19-4AA3-BA54-A9BC61D6486C}"/>
                    </a:ext>
                  </a:extLst>
                </p14:cNvPr>
                <p14:cNvContentPartPr/>
                <p14:nvPr/>
              </p14:nvContentPartPr>
              <p14:xfrm>
                <a:off x="6059089" y="1460059"/>
                <a:ext cx="153360" cy="146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871F0C-8D19-4AA3-BA54-A9BC61D648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50449" y="1451059"/>
                  <a:ext cx="171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3819BD-203C-4932-85FB-F08AA52AC49F}"/>
                    </a:ext>
                  </a:extLst>
                </p14:cNvPr>
                <p14:cNvContentPartPr/>
                <p14:nvPr/>
              </p14:nvContentPartPr>
              <p14:xfrm>
                <a:off x="6266449" y="1311739"/>
                <a:ext cx="173160" cy="245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3819BD-203C-4932-85FB-F08AA52AC4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57449" y="1303099"/>
                  <a:ext cx="19080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DE4E72-2906-4B9E-99E8-4A68697F9BF1}"/>
              </a:ext>
            </a:extLst>
          </p:cNvPr>
          <p:cNvGrpSpPr/>
          <p:nvPr/>
        </p:nvGrpSpPr>
        <p:grpSpPr>
          <a:xfrm>
            <a:off x="6698449" y="1096819"/>
            <a:ext cx="894960" cy="369720"/>
            <a:chOff x="6698449" y="1096819"/>
            <a:chExt cx="8949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89C58A-BBE4-4089-B56B-14C6B24FF04F}"/>
                    </a:ext>
                  </a:extLst>
                </p14:cNvPr>
                <p14:cNvContentPartPr/>
                <p14:nvPr/>
              </p14:nvContentPartPr>
              <p14:xfrm>
                <a:off x="6698449" y="1248739"/>
                <a:ext cx="101880" cy="217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89C58A-BBE4-4089-B56B-14C6B24FF0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89809" y="1239739"/>
                  <a:ext cx="119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BD1C38-425E-4CA7-BF7F-283E338F7C34}"/>
                    </a:ext>
                  </a:extLst>
                </p14:cNvPr>
                <p14:cNvContentPartPr/>
                <p14:nvPr/>
              </p14:nvContentPartPr>
              <p14:xfrm>
                <a:off x="6828049" y="1194379"/>
                <a:ext cx="141840" cy="266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BD1C38-425E-4CA7-BF7F-283E338F7C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409" y="1185379"/>
                  <a:ext cx="159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4A9B48-D17F-4FD5-B58E-DD7DC8E3ECD9}"/>
                    </a:ext>
                  </a:extLst>
                </p14:cNvPr>
                <p14:cNvContentPartPr/>
                <p14:nvPr/>
              </p14:nvContentPartPr>
              <p14:xfrm>
                <a:off x="7030369" y="1288699"/>
                <a:ext cx="162360" cy="117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4A9B48-D17F-4FD5-B58E-DD7DC8E3EC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21729" y="1280059"/>
                  <a:ext cx="180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1A27A2-1E54-47A4-8CE5-FA611B9CCD2A}"/>
                    </a:ext>
                  </a:extLst>
                </p14:cNvPr>
                <p14:cNvContentPartPr/>
                <p14:nvPr/>
              </p14:nvContentPartPr>
              <p14:xfrm>
                <a:off x="7225129" y="1096819"/>
                <a:ext cx="122760" cy="276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1A27A2-1E54-47A4-8CE5-FA611B9CCD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16489" y="1088179"/>
                  <a:ext cx="140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42828C-A46B-4183-8DF6-9BDFD5BF229E}"/>
                    </a:ext>
                  </a:extLst>
                </p14:cNvPr>
                <p14:cNvContentPartPr/>
                <p14:nvPr/>
              </p14:nvContentPartPr>
              <p14:xfrm>
                <a:off x="7394689" y="1126699"/>
                <a:ext cx="68760" cy="22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42828C-A46B-4183-8DF6-9BDFD5BF22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86049" y="1117699"/>
                  <a:ext cx="8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A2E8C9-883E-4F36-A9E0-E3B336CBFFF4}"/>
                    </a:ext>
                  </a:extLst>
                </p14:cNvPr>
                <p14:cNvContentPartPr/>
                <p14:nvPr/>
              </p14:nvContentPartPr>
              <p14:xfrm>
                <a:off x="7477489" y="1160899"/>
                <a:ext cx="115920" cy="154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A2E8C9-883E-4F36-A9E0-E3B336CBFF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68489" y="1152259"/>
                  <a:ext cx="1335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9AE496-D027-421B-AFD8-0D18A58DFD0C}"/>
              </a:ext>
            </a:extLst>
          </p:cNvPr>
          <p:cNvGrpSpPr/>
          <p:nvPr/>
        </p:nvGrpSpPr>
        <p:grpSpPr>
          <a:xfrm>
            <a:off x="7782769" y="997819"/>
            <a:ext cx="476640" cy="228960"/>
            <a:chOff x="7782769" y="997819"/>
            <a:chExt cx="4766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A42A29-6675-48E5-B384-7F85EEC1D1AA}"/>
                    </a:ext>
                  </a:extLst>
                </p14:cNvPr>
                <p14:cNvContentPartPr/>
                <p14:nvPr/>
              </p14:nvContentPartPr>
              <p14:xfrm>
                <a:off x="7782769" y="1026259"/>
                <a:ext cx="145080" cy="19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A42A29-6675-48E5-B384-7F85EEC1D1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73769" y="1017619"/>
                  <a:ext cx="162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AAC9E5-FBC7-47AA-A693-D2DD4D892BEC}"/>
                    </a:ext>
                  </a:extLst>
                </p14:cNvPr>
                <p14:cNvContentPartPr/>
                <p14:nvPr/>
              </p14:nvContentPartPr>
              <p14:xfrm>
                <a:off x="7936129" y="1105099"/>
                <a:ext cx="67320" cy="7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AAC9E5-FBC7-47AA-A693-D2DD4D892B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27129" y="1096459"/>
                  <a:ext cx="84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7DC3B0-6F29-42C1-A93F-6B4BCE04D201}"/>
                    </a:ext>
                  </a:extLst>
                </p14:cNvPr>
                <p14:cNvContentPartPr/>
                <p14:nvPr/>
              </p14:nvContentPartPr>
              <p14:xfrm>
                <a:off x="8033329" y="997819"/>
                <a:ext cx="226080" cy="228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7DC3B0-6F29-42C1-A93F-6B4BCE04D20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24329" y="988819"/>
                  <a:ext cx="24372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04EFDD7-F615-4AA2-9D04-4F3499CD12D6}"/>
                  </a:ext>
                </a:extLst>
              </p14:cNvPr>
              <p14:cNvContentPartPr/>
              <p14:nvPr/>
            </p14:nvContentPartPr>
            <p14:xfrm>
              <a:off x="4818889" y="2395339"/>
              <a:ext cx="416880" cy="17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04EFDD7-F615-4AA2-9D04-4F3499CD12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09889" y="2386699"/>
                <a:ext cx="4345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D0E3662-A919-4A39-9A16-5CB364846EDB}"/>
              </a:ext>
            </a:extLst>
          </p:cNvPr>
          <p:cNvGrpSpPr/>
          <p:nvPr/>
        </p:nvGrpSpPr>
        <p:grpSpPr>
          <a:xfrm>
            <a:off x="5314249" y="2011579"/>
            <a:ext cx="1326240" cy="292320"/>
            <a:chOff x="5314249" y="2011579"/>
            <a:chExt cx="132624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C353A9-4FC2-4C5F-B3F9-0C9118492D70}"/>
                    </a:ext>
                  </a:extLst>
                </p14:cNvPr>
                <p14:cNvContentPartPr/>
                <p14:nvPr/>
              </p14:nvContentPartPr>
              <p14:xfrm>
                <a:off x="5314249" y="2208499"/>
                <a:ext cx="258840" cy="9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C353A9-4FC2-4C5F-B3F9-0C9118492D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05609" y="2199499"/>
                  <a:ext cx="276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74AC8A-3B9D-4EDA-93A5-9634D8D3B565}"/>
                    </a:ext>
                  </a:extLst>
                </p14:cNvPr>
                <p14:cNvContentPartPr/>
                <p14:nvPr/>
              </p14:nvContentPartPr>
              <p14:xfrm>
                <a:off x="5696209" y="2085739"/>
                <a:ext cx="18360" cy="18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74AC8A-3B9D-4EDA-93A5-9634D8D3B5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7569" y="2076739"/>
                  <a:ext cx="36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46EA05-C21E-4F74-9A4A-401C2E8A7C3D}"/>
                    </a:ext>
                  </a:extLst>
                </p14:cNvPr>
                <p14:cNvContentPartPr/>
                <p14:nvPr/>
              </p14:nvContentPartPr>
              <p14:xfrm>
                <a:off x="5687929" y="2060539"/>
                <a:ext cx="171720" cy="75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46EA05-C21E-4F74-9A4A-401C2E8A7C3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79289" y="2051539"/>
                  <a:ext cx="189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480132-77A6-4355-8C0F-705F70667C36}"/>
                    </a:ext>
                  </a:extLst>
                </p14:cNvPr>
                <p14:cNvContentPartPr/>
                <p14:nvPr/>
              </p14:nvContentPartPr>
              <p14:xfrm>
                <a:off x="5691169" y="2155939"/>
                <a:ext cx="137880" cy="86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480132-77A6-4355-8C0F-705F70667C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82529" y="2146939"/>
                  <a:ext cx="155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B9BF9E-EE0F-4042-A4C7-A73F34392BA9}"/>
                    </a:ext>
                  </a:extLst>
                </p14:cNvPr>
                <p14:cNvContentPartPr/>
                <p14:nvPr/>
              </p14:nvContentPartPr>
              <p14:xfrm>
                <a:off x="5877289" y="2148739"/>
                <a:ext cx="7560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B9BF9E-EE0F-4042-A4C7-A73F34392B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68649" y="2139739"/>
                  <a:ext cx="93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ACC269-94F0-4843-AB10-9C66DFA66BAF}"/>
                    </a:ext>
                  </a:extLst>
                </p14:cNvPr>
                <p14:cNvContentPartPr/>
                <p14:nvPr/>
              </p14:nvContentPartPr>
              <p14:xfrm>
                <a:off x="6052249" y="2011579"/>
                <a:ext cx="11520" cy="22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ACC269-94F0-4843-AB10-9C66DFA66B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43249" y="2002579"/>
                  <a:ext cx="29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C596F0-F7E0-42D6-BEE4-8CA523E29AF8}"/>
                    </a:ext>
                  </a:extLst>
                </p14:cNvPr>
                <p14:cNvContentPartPr/>
                <p14:nvPr/>
              </p14:nvContentPartPr>
              <p14:xfrm>
                <a:off x="6115609" y="2038939"/>
                <a:ext cx="47160" cy="18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C596F0-F7E0-42D6-BEE4-8CA523E29A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6969" y="2029939"/>
                  <a:ext cx="64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44BECC-821D-46BA-BD3B-08B97E5622C8}"/>
                    </a:ext>
                  </a:extLst>
                </p14:cNvPr>
                <p14:cNvContentPartPr/>
                <p14:nvPr/>
              </p14:nvContentPartPr>
              <p14:xfrm>
                <a:off x="6195889" y="2135779"/>
                <a:ext cx="89640" cy="168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44BECC-821D-46BA-BD3B-08B97E5622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86889" y="2127139"/>
                  <a:ext cx="107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868E03-E5FB-4CCB-8A7D-925B26877EDE}"/>
                    </a:ext>
                  </a:extLst>
                </p14:cNvPr>
                <p14:cNvContentPartPr/>
                <p14:nvPr/>
              </p14:nvContentPartPr>
              <p14:xfrm>
                <a:off x="6349609" y="2111659"/>
                <a:ext cx="64080" cy="117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868E03-E5FB-4CCB-8A7D-925B26877E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40609" y="2102659"/>
                  <a:ext cx="81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5229C4-5D09-44E2-AA38-A31F22EF8AD0}"/>
                    </a:ext>
                  </a:extLst>
                </p14:cNvPr>
                <p14:cNvContentPartPr/>
                <p14:nvPr/>
              </p14:nvContentPartPr>
              <p14:xfrm>
                <a:off x="6454369" y="2109859"/>
                <a:ext cx="84240" cy="10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5229C4-5D09-44E2-AA38-A31F22EF8A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45729" y="2101219"/>
                  <a:ext cx="101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794BAA-873A-42E1-BF48-7EFEF5336B31}"/>
                    </a:ext>
                  </a:extLst>
                </p14:cNvPr>
                <p14:cNvContentPartPr/>
                <p14:nvPr/>
              </p14:nvContentPartPr>
              <p14:xfrm>
                <a:off x="6605929" y="2188699"/>
                <a:ext cx="34560" cy="5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794BAA-873A-42E1-BF48-7EFEF5336B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96929" y="2180059"/>
                  <a:ext cx="522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4C8237-EC2B-4534-AB62-5A19D00684B2}"/>
              </a:ext>
            </a:extLst>
          </p:cNvPr>
          <p:cNvGrpSpPr/>
          <p:nvPr/>
        </p:nvGrpSpPr>
        <p:grpSpPr>
          <a:xfrm>
            <a:off x="6828409" y="1935979"/>
            <a:ext cx="1003320" cy="291240"/>
            <a:chOff x="6828409" y="1935979"/>
            <a:chExt cx="100332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BD0054-0590-4BC5-8854-0270E25250D7}"/>
                    </a:ext>
                  </a:extLst>
                </p14:cNvPr>
                <p14:cNvContentPartPr/>
                <p14:nvPr/>
              </p14:nvContentPartPr>
              <p14:xfrm>
                <a:off x="6828409" y="1973059"/>
                <a:ext cx="152640" cy="47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BD0054-0590-4BC5-8854-0270E25250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19769" y="1964059"/>
                  <a:ext cx="170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520116-50F8-4493-B531-3FAFD70466B9}"/>
                    </a:ext>
                  </a:extLst>
                </p14:cNvPr>
                <p14:cNvContentPartPr/>
                <p14:nvPr/>
              </p14:nvContentPartPr>
              <p14:xfrm>
                <a:off x="6850009" y="1949299"/>
                <a:ext cx="124200" cy="25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520116-50F8-4493-B531-3FAFD70466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41009" y="1940659"/>
                  <a:ext cx="141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1894AD-FD1A-4466-A69C-845D67459979}"/>
                    </a:ext>
                  </a:extLst>
                </p14:cNvPr>
                <p14:cNvContentPartPr/>
                <p14:nvPr/>
              </p14:nvContentPartPr>
              <p14:xfrm>
                <a:off x="7015249" y="2091859"/>
                <a:ext cx="128160" cy="10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1894AD-FD1A-4466-A69C-845D674599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06249" y="2082859"/>
                  <a:ext cx="145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235B67C-D88C-4C95-A253-9FAA656F0B1D}"/>
                    </a:ext>
                  </a:extLst>
                </p14:cNvPr>
                <p14:cNvContentPartPr/>
                <p14:nvPr/>
              </p14:nvContentPartPr>
              <p14:xfrm>
                <a:off x="7165009" y="1957579"/>
                <a:ext cx="93600" cy="236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235B67C-D88C-4C95-A253-9FAA656F0B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56369" y="1948579"/>
                  <a:ext cx="111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8E41E0-26D3-4E60-A643-D1F2B7D8AF2D}"/>
                    </a:ext>
                  </a:extLst>
                </p14:cNvPr>
                <p14:cNvContentPartPr/>
                <p14:nvPr/>
              </p14:nvContentPartPr>
              <p14:xfrm>
                <a:off x="7308289" y="2072779"/>
                <a:ext cx="77400" cy="106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8E41E0-26D3-4E60-A643-D1F2B7D8AF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99289" y="2064139"/>
                  <a:ext cx="95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7EEB644-8828-4933-A95A-025D8D2A4125}"/>
                    </a:ext>
                  </a:extLst>
                </p14:cNvPr>
                <p14:cNvContentPartPr/>
                <p14:nvPr/>
              </p14:nvContentPartPr>
              <p14:xfrm>
                <a:off x="7461649" y="1960099"/>
                <a:ext cx="14040" cy="180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7EEB644-8828-4933-A95A-025D8D2A41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52649" y="1951459"/>
                  <a:ext cx="31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AF1A87-8442-4D87-8893-67BD95312C87}"/>
                    </a:ext>
                  </a:extLst>
                </p14:cNvPr>
                <p14:cNvContentPartPr/>
                <p14:nvPr/>
              </p14:nvContentPartPr>
              <p14:xfrm>
                <a:off x="7521409" y="1935979"/>
                <a:ext cx="121680" cy="239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AF1A87-8442-4D87-8893-67BD95312C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12769" y="1927339"/>
                  <a:ext cx="139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07C40EA-D1B5-4865-84AD-E09425FEE8C6}"/>
                    </a:ext>
                  </a:extLst>
                </p14:cNvPr>
                <p14:cNvContentPartPr/>
                <p14:nvPr/>
              </p14:nvContentPartPr>
              <p14:xfrm>
                <a:off x="7648129" y="1954339"/>
                <a:ext cx="183600" cy="25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07C40EA-D1B5-4865-84AD-E09425FEE8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9129" y="1945699"/>
                  <a:ext cx="201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313F1C-05FB-4D46-B301-4F1AC6A889A5}"/>
                    </a:ext>
                  </a:extLst>
                </p14:cNvPr>
                <p14:cNvContentPartPr/>
                <p14:nvPr/>
              </p14:nvContentPartPr>
              <p14:xfrm>
                <a:off x="7724089" y="1992859"/>
                <a:ext cx="105840" cy="234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313F1C-05FB-4D46-B301-4F1AC6A889A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15089" y="1983859"/>
                  <a:ext cx="1234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62564E-6F21-4E62-A797-1919242DB164}"/>
              </a:ext>
            </a:extLst>
          </p:cNvPr>
          <p:cNvGrpSpPr/>
          <p:nvPr/>
        </p:nvGrpSpPr>
        <p:grpSpPr>
          <a:xfrm>
            <a:off x="6161329" y="2335939"/>
            <a:ext cx="698040" cy="255240"/>
            <a:chOff x="6161329" y="2335939"/>
            <a:chExt cx="6980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DB39B74-3233-448E-BAFD-AB6E23E64427}"/>
                    </a:ext>
                  </a:extLst>
                </p14:cNvPr>
                <p14:cNvContentPartPr/>
                <p14:nvPr/>
              </p14:nvContentPartPr>
              <p14:xfrm>
                <a:off x="6161329" y="2365819"/>
                <a:ext cx="30960" cy="222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DB39B74-3233-448E-BAFD-AB6E23E644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52329" y="2356819"/>
                  <a:ext cx="4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DFAE48-83E4-4B30-A4DC-E20C23D43623}"/>
                    </a:ext>
                  </a:extLst>
                </p14:cNvPr>
                <p14:cNvContentPartPr/>
                <p14:nvPr/>
              </p14:nvContentPartPr>
              <p14:xfrm>
                <a:off x="6208129" y="2384539"/>
                <a:ext cx="116640" cy="20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DFAE48-83E4-4B30-A4DC-E20C23D436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99489" y="2375899"/>
                  <a:ext cx="134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C40D07-C55B-48B1-836F-FB759838A3D4}"/>
                    </a:ext>
                  </a:extLst>
                </p14:cNvPr>
                <p14:cNvContentPartPr/>
                <p14:nvPr/>
              </p14:nvContentPartPr>
              <p14:xfrm>
                <a:off x="6376609" y="2370499"/>
                <a:ext cx="36720" cy="21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C40D07-C55B-48B1-836F-FB759838A3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67609" y="2361499"/>
                  <a:ext cx="54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4048D4-948C-4495-A0E2-989443ACC180}"/>
                    </a:ext>
                  </a:extLst>
                </p14:cNvPr>
                <p14:cNvContentPartPr/>
                <p14:nvPr/>
              </p14:nvContentPartPr>
              <p14:xfrm>
                <a:off x="6449689" y="2476699"/>
                <a:ext cx="190800" cy="81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4048D4-948C-4495-A0E2-989443ACC1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40689" y="2468059"/>
                  <a:ext cx="208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BBAA20-EA0E-41ED-8719-5256D6F5C2C2}"/>
                    </a:ext>
                  </a:extLst>
                </p14:cNvPr>
                <p14:cNvContentPartPr/>
                <p14:nvPr/>
              </p14:nvContentPartPr>
              <p14:xfrm>
                <a:off x="6707809" y="2335939"/>
                <a:ext cx="151560" cy="6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BBAA20-EA0E-41ED-8719-5256D6F5C2C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8809" y="2327299"/>
                  <a:ext cx="169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42DA458-D236-45E6-9A3C-53E1C9253D73}"/>
                    </a:ext>
                  </a:extLst>
                </p14:cNvPr>
                <p14:cNvContentPartPr/>
                <p14:nvPr/>
              </p14:nvContentPartPr>
              <p14:xfrm>
                <a:off x="6734449" y="2368699"/>
                <a:ext cx="93240" cy="194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42DA458-D236-45E6-9A3C-53E1C9253D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25809" y="2359699"/>
                  <a:ext cx="11088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09E1867-AF4A-4E78-92E3-91D5F4AF6C0D}"/>
                  </a:ext>
                </a:extLst>
              </p14:cNvPr>
              <p14:cNvContentPartPr/>
              <p14:nvPr/>
            </p14:nvContentPartPr>
            <p14:xfrm>
              <a:off x="7972129" y="2162059"/>
              <a:ext cx="38160" cy="60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09E1867-AF4A-4E78-92E3-91D5F4AF6C0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63129" y="2153419"/>
                <a:ext cx="55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2939794-231C-4D64-885C-46DD6563DA22}"/>
                  </a:ext>
                </a:extLst>
              </p14:cNvPr>
              <p14:cNvContentPartPr/>
              <p14:nvPr/>
            </p14:nvContentPartPr>
            <p14:xfrm>
              <a:off x="1673929" y="2784139"/>
              <a:ext cx="1099800" cy="94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2939794-231C-4D64-885C-46DD6563DA2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65289" y="2775499"/>
                <a:ext cx="11174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DAA8DAB-9688-4019-9FA7-68BBD4E61F56}"/>
                  </a:ext>
                </a:extLst>
              </p14:cNvPr>
              <p14:cNvContentPartPr/>
              <p14:nvPr/>
            </p14:nvContentPartPr>
            <p14:xfrm>
              <a:off x="1210609" y="3142699"/>
              <a:ext cx="1428480" cy="57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DAA8DAB-9688-4019-9FA7-68BBD4E61F5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201609" y="3133699"/>
                <a:ext cx="144612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798CC9F-9D53-4F6E-9A5C-2CCB81F67329}"/>
              </a:ext>
            </a:extLst>
          </p:cNvPr>
          <p:cNvGrpSpPr/>
          <p:nvPr/>
        </p:nvGrpSpPr>
        <p:grpSpPr>
          <a:xfrm>
            <a:off x="1996849" y="3887179"/>
            <a:ext cx="700200" cy="535320"/>
            <a:chOff x="1996849" y="3887179"/>
            <a:chExt cx="70020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A7D304F-8F46-4DED-8505-F9B71E22A89F}"/>
                    </a:ext>
                  </a:extLst>
                </p14:cNvPr>
                <p14:cNvContentPartPr/>
                <p14:nvPr/>
              </p14:nvContentPartPr>
              <p14:xfrm>
                <a:off x="2541169" y="3887179"/>
                <a:ext cx="155880" cy="47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A7D304F-8F46-4DED-8505-F9B71E22A8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32169" y="3878179"/>
                  <a:ext cx="173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4D4171-E31A-487F-B19D-214BC78B358B}"/>
                    </a:ext>
                  </a:extLst>
                </p14:cNvPr>
                <p14:cNvContentPartPr/>
                <p14:nvPr/>
              </p14:nvContentPartPr>
              <p14:xfrm>
                <a:off x="2502289" y="3943699"/>
                <a:ext cx="143280" cy="478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4D4171-E31A-487F-B19D-214BC78B35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93649" y="3935059"/>
                  <a:ext cx="160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3A35A44-7AA7-4071-A644-C2767250475E}"/>
                    </a:ext>
                  </a:extLst>
                </p14:cNvPr>
                <p14:cNvContentPartPr/>
                <p14:nvPr/>
              </p14:nvContentPartPr>
              <p14:xfrm>
                <a:off x="1996849" y="4106779"/>
                <a:ext cx="167040" cy="132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3A35A44-7AA7-4071-A644-C276725047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87849" y="4098139"/>
                  <a:ext cx="184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A27498F-FCFB-4E2D-B09B-08F3E75C93DF}"/>
                    </a:ext>
                  </a:extLst>
                </p14:cNvPr>
                <p14:cNvContentPartPr/>
                <p14:nvPr/>
              </p14:nvContentPartPr>
              <p14:xfrm>
                <a:off x="2198089" y="4028659"/>
                <a:ext cx="124200" cy="142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A27498F-FCFB-4E2D-B09B-08F3E75C93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89089" y="4020019"/>
                  <a:ext cx="14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2F65DE2-8556-4529-9DCD-E041139FB4AC}"/>
                    </a:ext>
                  </a:extLst>
                </p14:cNvPr>
                <p14:cNvContentPartPr/>
                <p14:nvPr/>
              </p14:nvContentPartPr>
              <p14:xfrm>
                <a:off x="2346769" y="4012099"/>
                <a:ext cx="79560" cy="105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2F65DE2-8556-4529-9DCD-E041139FB4A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38129" y="4003459"/>
                  <a:ext cx="9720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79F09FB-7BEB-46E8-B0CF-9C7C8BB22C0E}"/>
              </a:ext>
            </a:extLst>
          </p:cNvPr>
          <p:cNvGrpSpPr/>
          <p:nvPr/>
        </p:nvGrpSpPr>
        <p:grpSpPr>
          <a:xfrm>
            <a:off x="3077209" y="3136219"/>
            <a:ext cx="1239840" cy="739800"/>
            <a:chOff x="3077209" y="3136219"/>
            <a:chExt cx="1239840" cy="7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0B7DA14-4AF0-4EA3-ADC8-D499B6FA6103}"/>
                    </a:ext>
                  </a:extLst>
                </p14:cNvPr>
                <p14:cNvContentPartPr/>
                <p14:nvPr/>
              </p14:nvContentPartPr>
              <p14:xfrm>
                <a:off x="3077209" y="3700699"/>
                <a:ext cx="246960" cy="175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0B7DA14-4AF0-4EA3-ADC8-D499B6FA610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68569" y="3691699"/>
                  <a:ext cx="264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E46AC7-3B31-408B-B3F9-1D167AD00027}"/>
                    </a:ext>
                  </a:extLst>
                </p14:cNvPr>
                <p14:cNvContentPartPr/>
                <p14:nvPr/>
              </p14:nvContentPartPr>
              <p14:xfrm>
                <a:off x="3426769" y="3458059"/>
                <a:ext cx="106200" cy="182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E46AC7-3B31-408B-B3F9-1D167AD000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18129" y="3449059"/>
                  <a:ext cx="123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D6535E-2B08-467B-9295-B737E015F1F9}"/>
                    </a:ext>
                  </a:extLst>
                </p14:cNvPr>
                <p14:cNvContentPartPr/>
                <p14:nvPr/>
              </p14:nvContentPartPr>
              <p14:xfrm>
                <a:off x="3585889" y="3433219"/>
                <a:ext cx="83880" cy="137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D6535E-2B08-467B-9295-B737E015F1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76889" y="3424219"/>
                  <a:ext cx="101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051ED11-60A1-4B58-9C42-DC1A90196847}"/>
                    </a:ext>
                  </a:extLst>
                </p14:cNvPr>
                <p14:cNvContentPartPr/>
                <p14:nvPr/>
              </p14:nvContentPartPr>
              <p14:xfrm>
                <a:off x="3735289" y="3305059"/>
                <a:ext cx="262080" cy="276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051ED11-60A1-4B58-9C42-DC1A901968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26649" y="3296419"/>
                  <a:ext cx="279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C1F73A8-7ED2-4E92-9F31-D1864BEE7213}"/>
                    </a:ext>
                  </a:extLst>
                </p14:cNvPr>
                <p14:cNvContentPartPr/>
                <p14:nvPr/>
              </p14:nvContentPartPr>
              <p14:xfrm>
                <a:off x="4071889" y="3144499"/>
                <a:ext cx="20520" cy="227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C1F73A8-7ED2-4E92-9F31-D1864BEE72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62889" y="3135859"/>
                  <a:ext cx="38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A9F3037-247D-415F-8A19-97067BF290C2}"/>
                    </a:ext>
                  </a:extLst>
                </p14:cNvPr>
                <p14:cNvContentPartPr/>
                <p14:nvPr/>
              </p14:nvContentPartPr>
              <p14:xfrm>
                <a:off x="4138849" y="3136219"/>
                <a:ext cx="54000" cy="204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A9F3037-247D-415F-8A19-97067BF290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9849" y="3127579"/>
                  <a:ext cx="71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15B331-1B67-49A3-A5DB-53A85ACB2445}"/>
                    </a:ext>
                  </a:extLst>
                </p14:cNvPr>
                <p14:cNvContentPartPr/>
                <p14:nvPr/>
              </p14:nvContentPartPr>
              <p14:xfrm>
                <a:off x="4240009" y="3204619"/>
                <a:ext cx="77040" cy="94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15B331-1B67-49A3-A5DB-53A85ACB24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31009" y="3195979"/>
                  <a:ext cx="94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04F62F3-4981-4E7F-95C1-6AA2083DAB5A}"/>
                    </a:ext>
                  </a:extLst>
                </p14:cNvPr>
                <p14:cNvContentPartPr/>
                <p14:nvPr/>
              </p14:nvContentPartPr>
              <p14:xfrm>
                <a:off x="4043449" y="3140179"/>
                <a:ext cx="34560" cy="26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04F62F3-4981-4E7F-95C1-6AA2083DAB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34449" y="3131179"/>
                  <a:ext cx="522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73DADB3-B8F0-4A48-9ADC-3453C5E8E4C6}"/>
              </a:ext>
            </a:extLst>
          </p:cNvPr>
          <p:cNvGrpSpPr/>
          <p:nvPr/>
        </p:nvGrpSpPr>
        <p:grpSpPr>
          <a:xfrm>
            <a:off x="1676809" y="4631659"/>
            <a:ext cx="965160" cy="477000"/>
            <a:chOff x="1676809" y="4631659"/>
            <a:chExt cx="96516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349220-C505-4247-9A62-41840BC4A82A}"/>
                    </a:ext>
                  </a:extLst>
                </p14:cNvPr>
                <p14:cNvContentPartPr/>
                <p14:nvPr/>
              </p14:nvContentPartPr>
              <p14:xfrm>
                <a:off x="2544769" y="4631659"/>
                <a:ext cx="97200" cy="24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349220-C505-4247-9A62-41840BC4A8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36129" y="4622659"/>
                  <a:ext cx="114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E9C9C1F-1A78-4F16-849B-2676CA8DB7B6}"/>
                    </a:ext>
                  </a:extLst>
                </p14:cNvPr>
                <p14:cNvContentPartPr/>
                <p14:nvPr/>
              </p14:nvContentPartPr>
              <p14:xfrm>
                <a:off x="2470609" y="4656859"/>
                <a:ext cx="120240" cy="451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E9C9C1F-1A78-4F16-849B-2676CA8DB7B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61969" y="4647859"/>
                  <a:ext cx="1378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9C81624-9943-48F7-885F-E101298211CC}"/>
                    </a:ext>
                  </a:extLst>
                </p14:cNvPr>
                <p14:cNvContentPartPr/>
                <p14:nvPr/>
              </p14:nvContentPartPr>
              <p14:xfrm>
                <a:off x="1676809" y="4821379"/>
                <a:ext cx="196200" cy="155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C81624-9943-48F7-885F-E101298211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68169" y="4812379"/>
                  <a:ext cx="213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4C8269-30D9-45C6-948E-34A43B2A58FA}"/>
                    </a:ext>
                  </a:extLst>
                </p14:cNvPr>
                <p14:cNvContentPartPr/>
                <p14:nvPr/>
              </p14:nvContentPartPr>
              <p14:xfrm>
                <a:off x="1910089" y="4718779"/>
                <a:ext cx="39600" cy="207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4C8269-30D9-45C6-948E-34A43B2A58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01449" y="4710139"/>
                  <a:ext cx="57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E836D23-5724-4D9B-B087-41BC049214C9}"/>
                    </a:ext>
                  </a:extLst>
                </p14:cNvPr>
                <p14:cNvContentPartPr/>
                <p14:nvPr/>
              </p14:nvContentPartPr>
              <p14:xfrm>
                <a:off x="1987129" y="4824259"/>
                <a:ext cx="77040" cy="101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E836D23-5724-4D9B-B087-41BC049214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8489" y="4815259"/>
                  <a:ext cx="94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95F593E-C103-413F-B21F-867162256FEA}"/>
                    </a:ext>
                  </a:extLst>
                </p14:cNvPr>
                <p14:cNvContentPartPr/>
                <p14:nvPr/>
              </p14:nvContentPartPr>
              <p14:xfrm>
                <a:off x="2066329" y="4713019"/>
                <a:ext cx="103680" cy="160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95F593E-C103-413F-B21F-867162256F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7689" y="4704019"/>
                  <a:ext cx="121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D7FEBEB-D2CC-4234-9508-BD446FE4349D}"/>
                    </a:ext>
                  </a:extLst>
                </p14:cNvPr>
                <p14:cNvContentPartPr/>
                <p14:nvPr/>
              </p14:nvContentPartPr>
              <p14:xfrm>
                <a:off x="2174689" y="4777459"/>
                <a:ext cx="54360" cy="72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D7FEBEB-D2CC-4234-9508-BD446FE4349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65689" y="4768459"/>
                  <a:ext cx="72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531BE78-93BC-4C03-B943-E3570AC6C515}"/>
                    </a:ext>
                  </a:extLst>
                </p14:cNvPr>
                <p14:cNvContentPartPr/>
                <p14:nvPr/>
              </p14:nvContentPartPr>
              <p14:xfrm>
                <a:off x="2229409" y="4779259"/>
                <a:ext cx="117000" cy="44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531BE78-93BC-4C03-B943-E3570AC6C51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20409" y="4770259"/>
                  <a:ext cx="134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4A1E2C4-BF95-4E6D-B7D7-790441094389}"/>
                    </a:ext>
                  </a:extLst>
                </p14:cNvPr>
                <p14:cNvContentPartPr/>
                <p14:nvPr/>
              </p14:nvContentPartPr>
              <p14:xfrm>
                <a:off x="2359009" y="4680979"/>
                <a:ext cx="40320" cy="104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4A1E2C4-BF95-4E6D-B7D7-7904410943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50369" y="4672339"/>
                  <a:ext cx="57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89835E9-8F6D-4662-B8BB-644873BE0390}"/>
              </a:ext>
            </a:extLst>
          </p:cNvPr>
          <p:cNvGrpSpPr/>
          <p:nvPr/>
        </p:nvGrpSpPr>
        <p:grpSpPr>
          <a:xfrm>
            <a:off x="5744449" y="2913739"/>
            <a:ext cx="709560" cy="349200"/>
            <a:chOff x="5744449" y="2913739"/>
            <a:chExt cx="70956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DF6A7C-132D-44D2-906C-38366210CB2B}"/>
                    </a:ext>
                  </a:extLst>
                </p14:cNvPr>
                <p14:cNvContentPartPr/>
                <p14:nvPr/>
              </p14:nvContentPartPr>
              <p14:xfrm>
                <a:off x="5744449" y="3018139"/>
                <a:ext cx="111600" cy="244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DF6A7C-132D-44D2-906C-38366210CB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35809" y="3009499"/>
                  <a:ext cx="129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670D507-B806-4665-B3B7-229986D02963}"/>
                    </a:ext>
                  </a:extLst>
                </p14:cNvPr>
                <p14:cNvContentPartPr/>
                <p14:nvPr/>
              </p14:nvContentPartPr>
              <p14:xfrm>
                <a:off x="5766049" y="2913739"/>
                <a:ext cx="23760" cy="26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670D507-B806-4665-B3B7-229986D029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7049" y="2905099"/>
                  <a:ext cx="41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F0D046-205A-4EEB-9DF6-25B6BF0F3EB1}"/>
                    </a:ext>
                  </a:extLst>
                </p14:cNvPr>
                <p14:cNvContentPartPr/>
                <p14:nvPr/>
              </p14:nvContentPartPr>
              <p14:xfrm>
                <a:off x="5925529" y="3009139"/>
                <a:ext cx="89280" cy="119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F0D046-205A-4EEB-9DF6-25B6BF0F3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16529" y="3000499"/>
                  <a:ext cx="106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BD6F20-1F3B-4E85-BB7F-14494D3C5C03}"/>
                    </a:ext>
                  </a:extLst>
                </p14:cNvPr>
                <p14:cNvContentPartPr/>
                <p14:nvPr/>
              </p14:nvContentPartPr>
              <p14:xfrm>
                <a:off x="6043609" y="3000139"/>
                <a:ext cx="130320" cy="103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BD6F20-1F3B-4E85-BB7F-14494D3C5C0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34969" y="2991499"/>
                  <a:ext cx="147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A5D4CE9-4F09-4A04-B770-0185B803D7D0}"/>
                    </a:ext>
                  </a:extLst>
                </p14:cNvPr>
                <p14:cNvContentPartPr/>
                <p14:nvPr/>
              </p14:nvContentPartPr>
              <p14:xfrm>
                <a:off x="6211369" y="2969899"/>
                <a:ext cx="242640" cy="120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A5D4CE9-4F09-4A04-B770-0185B803D7D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02369" y="2960899"/>
                  <a:ext cx="26028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1E0E7C0-B2FF-4393-B553-400CAEB41007}"/>
                  </a:ext>
                </a:extLst>
              </p14:cNvPr>
              <p14:cNvContentPartPr/>
              <p14:nvPr/>
            </p14:nvContentPartPr>
            <p14:xfrm>
              <a:off x="6599089" y="2970619"/>
              <a:ext cx="210240" cy="95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1E0E7C0-B2FF-4393-B553-400CAEB4100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590449" y="2961979"/>
                <a:ext cx="22788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9F7A7FB-D0BB-4B77-870C-F69C795FD11C}"/>
              </a:ext>
            </a:extLst>
          </p:cNvPr>
          <p:cNvGrpSpPr/>
          <p:nvPr/>
        </p:nvGrpSpPr>
        <p:grpSpPr>
          <a:xfrm>
            <a:off x="6960529" y="2784859"/>
            <a:ext cx="731520" cy="344160"/>
            <a:chOff x="6960529" y="2784859"/>
            <a:chExt cx="73152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0CB8A9A-FA6B-47D5-B6A5-452538F620EF}"/>
                    </a:ext>
                  </a:extLst>
                </p14:cNvPr>
                <p14:cNvContentPartPr/>
                <p14:nvPr/>
              </p14:nvContentPartPr>
              <p14:xfrm>
                <a:off x="6960529" y="2938219"/>
                <a:ext cx="134280" cy="144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0CB8A9A-FA6B-47D5-B6A5-452538F620E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51529" y="2929219"/>
                  <a:ext cx="151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152C8A-47AC-4E88-B278-7805D16B6D3D}"/>
                    </a:ext>
                  </a:extLst>
                </p14:cNvPr>
                <p14:cNvContentPartPr/>
                <p14:nvPr/>
              </p14:nvContentPartPr>
              <p14:xfrm>
                <a:off x="7113169" y="2945059"/>
                <a:ext cx="97920" cy="83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152C8A-47AC-4E88-B278-7805D16B6D3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04529" y="2936419"/>
                  <a:ext cx="115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3C199B3-A2FC-4619-BE7F-7054D4FAB544}"/>
                    </a:ext>
                  </a:extLst>
                </p14:cNvPr>
                <p14:cNvContentPartPr/>
                <p14:nvPr/>
              </p14:nvContentPartPr>
              <p14:xfrm>
                <a:off x="7225129" y="2946859"/>
                <a:ext cx="242280" cy="182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3C199B3-A2FC-4619-BE7F-7054D4FAB54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16129" y="2938219"/>
                  <a:ext cx="259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3FE769B-EEAE-4527-96E4-C2000319CB96}"/>
                    </a:ext>
                  </a:extLst>
                </p14:cNvPr>
                <p14:cNvContentPartPr/>
                <p14:nvPr/>
              </p14:nvContentPartPr>
              <p14:xfrm>
                <a:off x="7504849" y="2901139"/>
                <a:ext cx="21600" cy="107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3FE769B-EEAE-4527-96E4-C2000319CB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96209" y="2892139"/>
                  <a:ext cx="39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A6F934A-8A92-40DE-B2D1-E8607C29FB5A}"/>
                    </a:ext>
                  </a:extLst>
                </p14:cNvPr>
                <p14:cNvContentPartPr/>
                <p14:nvPr/>
              </p14:nvContentPartPr>
              <p14:xfrm>
                <a:off x="7578649" y="2784859"/>
                <a:ext cx="113400" cy="260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A6F934A-8A92-40DE-B2D1-E8607C29FB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69649" y="2776219"/>
                  <a:ext cx="13104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50EB7E-142D-4E79-B4C6-268977C58536}"/>
                  </a:ext>
                </a:extLst>
              </p14:cNvPr>
              <p14:cNvContentPartPr/>
              <p14:nvPr/>
            </p14:nvContentPartPr>
            <p14:xfrm>
              <a:off x="5887729" y="3274099"/>
              <a:ext cx="18360" cy="18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50EB7E-142D-4E79-B4C6-268977C5853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79089" y="326545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771017D-B07F-4DE5-8EC9-96C4997C746C}"/>
              </a:ext>
            </a:extLst>
          </p:cNvPr>
          <p:cNvGrpSpPr/>
          <p:nvPr/>
        </p:nvGrpSpPr>
        <p:grpSpPr>
          <a:xfrm>
            <a:off x="5865409" y="3381739"/>
            <a:ext cx="529560" cy="261360"/>
            <a:chOff x="5865409" y="3381739"/>
            <a:chExt cx="52956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632B73-36C9-4A27-96B8-456880EA7EF6}"/>
                    </a:ext>
                  </a:extLst>
                </p14:cNvPr>
                <p14:cNvContentPartPr/>
                <p14:nvPr/>
              </p14:nvContentPartPr>
              <p14:xfrm>
                <a:off x="5865409" y="3387859"/>
                <a:ext cx="53280" cy="255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632B73-36C9-4A27-96B8-456880EA7E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56409" y="3379219"/>
                  <a:ext cx="70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2D202F-1429-4DD8-8AE2-1BDA994961E0}"/>
                    </a:ext>
                  </a:extLst>
                </p14:cNvPr>
                <p14:cNvContentPartPr/>
                <p14:nvPr/>
              </p14:nvContentPartPr>
              <p14:xfrm>
                <a:off x="6014449" y="3381739"/>
                <a:ext cx="253080" cy="114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2D202F-1429-4DD8-8AE2-1BDA994961E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05449" y="3372739"/>
                  <a:ext cx="270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30EBCB0-B6E9-43A5-8BB0-9E38F47EAC90}"/>
                    </a:ext>
                  </a:extLst>
                </p14:cNvPr>
                <p14:cNvContentPartPr/>
                <p14:nvPr/>
              </p14:nvContentPartPr>
              <p14:xfrm>
                <a:off x="6296689" y="3384259"/>
                <a:ext cx="98280" cy="88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30EBCB0-B6E9-43A5-8BB0-9E38F47EAC9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88049" y="3375619"/>
                  <a:ext cx="1159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446474-037D-440D-8B45-652A56E9E8A5}"/>
                  </a:ext>
                </a:extLst>
              </p14:cNvPr>
              <p14:cNvContentPartPr/>
              <p14:nvPr/>
            </p14:nvContentPartPr>
            <p14:xfrm>
              <a:off x="6648049" y="3324859"/>
              <a:ext cx="193320" cy="1180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446474-037D-440D-8B45-652A56E9E8A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39049" y="3316219"/>
                <a:ext cx="21096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6928D2-FA78-4A27-8D4B-90392F086E22}"/>
              </a:ext>
            </a:extLst>
          </p:cNvPr>
          <p:cNvGrpSpPr/>
          <p:nvPr/>
        </p:nvGrpSpPr>
        <p:grpSpPr>
          <a:xfrm>
            <a:off x="7072849" y="3312979"/>
            <a:ext cx="380520" cy="147240"/>
            <a:chOff x="7072849" y="3312979"/>
            <a:chExt cx="38052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EE5AE1-CCAB-44D6-B0FF-FEFC330197BE}"/>
                    </a:ext>
                  </a:extLst>
                </p14:cNvPr>
                <p14:cNvContentPartPr/>
                <p14:nvPr/>
              </p14:nvContentPartPr>
              <p14:xfrm>
                <a:off x="7072849" y="3312979"/>
                <a:ext cx="71640" cy="146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EE5AE1-CCAB-44D6-B0FF-FEFC330197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64209" y="3304339"/>
                  <a:ext cx="89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0FD7221-A630-4E58-A865-49343B6FE320}"/>
                    </a:ext>
                  </a:extLst>
                </p14:cNvPr>
                <p14:cNvContentPartPr/>
                <p14:nvPr/>
              </p14:nvContentPartPr>
              <p14:xfrm>
                <a:off x="7196689" y="3361939"/>
                <a:ext cx="110520" cy="81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0FD7221-A630-4E58-A865-49343B6FE32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88049" y="3353299"/>
                  <a:ext cx="128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40316FB-FFD0-459A-8504-996C3A6A81C3}"/>
                    </a:ext>
                  </a:extLst>
                </p14:cNvPr>
                <p14:cNvContentPartPr/>
                <p14:nvPr/>
              </p14:nvContentPartPr>
              <p14:xfrm>
                <a:off x="7323409" y="3360859"/>
                <a:ext cx="129960" cy="99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40316FB-FFD0-459A-8504-996C3A6A81C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14769" y="3352219"/>
                  <a:ext cx="147600" cy="11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033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BE34-07BC-4778-A1C8-A0664B60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4829"/>
            <a:ext cx="7886700" cy="41178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Examples1Lecture</a:t>
            </a:r>
            <a:r>
              <a:rPr lang="en-US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</a:t>
            </a:r>
            <a:r>
              <a:rPr lang="en-US" dirty="0" err="1"/>
              <a:t>theNumberFive</a:t>
            </a:r>
            <a:r>
              <a:rPr lang="en-US" dirty="0"/>
              <a:t> =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Fields</a:t>
            </a:r>
          </a:p>
          <a:p>
            <a:pPr>
              <a:spcBef>
                <a:spcPts val="0"/>
              </a:spcBef>
            </a:pPr>
            <a:r>
              <a:rPr lang="en-US" dirty="0"/>
              <a:t>Arithmetic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Output</a:t>
            </a:r>
          </a:p>
          <a:p>
            <a:pPr>
              <a:spcBef>
                <a:spcPts val="0"/>
              </a:spcBef>
            </a:pPr>
            <a:r>
              <a:rPr lang="en-US" dirty="0"/>
              <a:t>Java / Programming Languages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Simplest thing you can do with them: calculators</a:t>
            </a:r>
          </a:p>
          <a:p>
            <a:pPr>
              <a:spcBef>
                <a:spcPts val="0"/>
              </a:spcBef>
            </a:pPr>
            <a:r>
              <a:rPr lang="en-US" dirty="0"/>
              <a:t>More Examples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1EC488-0D30-4A9F-B963-9DBD29EE2D86}"/>
              </a:ext>
            </a:extLst>
          </p:cNvPr>
          <p:cNvGrpSpPr/>
          <p:nvPr/>
        </p:nvGrpSpPr>
        <p:grpSpPr>
          <a:xfrm>
            <a:off x="1600489" y="1769299"/>
            <a:ext cx="2747880" cy="292680"/>
            <a:chOff x="1600489" y="1769299"/>
            <a:chExt cx="27478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6AFA10-89C4-4350-9AD7-202AB9BED202}"/>
                    </a:ext>
                  </a:extLst>
                </p14:cNvPr>
                <p14:cNvContentPartPr/>
                <p14:nvPr/>
              </p14:nvContentPartPr>
              <p14:xfrm>
                <a:off x="1600489" y="1914379"/>
                <a:ext cx="336240" cy="10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6AFA10-89C4-4350-9AD7-202AB9BED2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1849" y="1905739"/>
                  <a:ext cx="353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65B3D4-E2E2-46C0-9F38-C0EBE225319C}"/>
                    </a:ext>
                  </a:extLst>
                </p14:cNvPr>
                <p14:cNvContentPartPr/>
                <p14:nvPr/>
              </p14:nvContentPartPr>
              <p14:xfrm>
                <a:off x="2008009" y="1908619"/>
                <a:ext cx="201600" cy="142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65B3D4-E2E2-46C0-9F38-C0EBE22531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9009" y="1899619"/>
                  <a:ext cx="219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A64254-E365-4B7C-AB2D-645294180E79}"/>
                    </a:ext>
                  </a:extLst>
                </p14:cNvPr>
                <p14:cNvContentPartPr/>
                <p14:nvPr/>
              </p14:nvContentPartPr>
              <p14:xfrm>
                <a:off x="2227609" y="1902139"/>
                <a:ext cx="99720" cy="13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A64254-E365-4B7C-AB2D-645294180E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8609" y="1893499"/>
                  <a:ext cx="11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25F373-1F2B-4854-B05B-D14A0E2804B0}"/>
                    </a:ext>
                  </a:extLst>
                </p14:cNvPr>
                <p14:cNvContentPartPr/>
                <p14:nvPr/>
              </p14:nvContentPartPr>
              <p14:xfrm>
                <a:off x="2381329" y="1896019"/>
                <a:ext cx="185760" cy="16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25F373-1F2B-4854-B05B-D14A0E2804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2689" y="1887019"/>
                  <a:ext cx="203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E97F53-C457-4465-B4AE-6A0499550BB1}"/>
                    </a:ext>
                  </a:extLst>
                </p14:cNvPr>
                <p14:cNvContentPartPr/>
                <p14:nvPr/>
              </p14:nvContentPartPr>
              <p14:xfrm>
                <a:off x="2641969" y="1769299"/>
                <a:ext cx="109800" cy="28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E97F53-C457-4465-B4AE-6A0499550B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3329" y="1760299"/>
                  <a:ext cx="127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FB4698-76CB-4839-9721-8F0ABBC7E3AA}"/>
                    </a:ext>
                  </a:extLst>
                </p14:cNvPr>
                <p14:cNvContentPartPr/>
                <p14:nvPr/>
              </p14:nvContentPartPr>
              <p14:xfrm>
                <a:off x="2782009" y="1937419"/>
                <a:ext cx="73440" cy="9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FB4698-76CB-4839-9721-8F0ABBC7E3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3009" y="1928419"/>
                  <a:ext cx="91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AA9818-1816-4D89-A235-D8CF8F3C9BD8}"/>
                    </a:ext>
                  </a:extLst>
                </p14:cNvPr>
                <p14:cNvContentPartPr/>
                <p14:nvPr/>
              </p14:nvContentPartPr>
              <p14:xfrm>
                <a:off x="2908729" y="1907179"/>
                <a:ext cx="124920" cy="13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AA9818-1816-4D89-A235-D8CF8F3C9B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0089" y="1898179"/>
                  <a:ext cx="142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AF1F21-FE97-45A0-B06B-337E8FEF53EE}"/>
                    </a:ext>
                  </a:extLst>
                </p14:cNvPr>
                <p14:cNvContentPartPr/>
                <p14:nvPr/>
              </p14:nvContentPartPr>
              <p14:xfrm>
                <a:off x="3225169" y="1878019"/>
                <a:ext cx="121680" cy="13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AF1F21-FE97-45A0-B06B-337E8FEF53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6529" y="1869379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446BF0-00B0-4851-B456-85183E1E09DC}"/>
                    </a:ext>
                  </a:extLst>
                </p14:cNvPr>
                <p14:cNvContentPartPr/>
                <p14:nvPr/>
              </p14:nvContentPartPr>
              <p14:xfrm>
                <a:off x="3374929" y="1893499"/>
                <a:ext cx="9216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446BF0-00B0-4851-B456-85183E1E09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6289" y="1884499"/>
                  <a:ext cx="109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251391-88E8-40E0-9035-5C2BEF952B14}"/>
                    </a:ext>
                  </a:extLst>
                </p14:cNvPr>
                <p14:cNvContentPartPr/>
                <p14:nvPr/>
              </p14:nvContentPartPr>
              <p14:xfrm>
                <a:off x="3518569" y="1893499"/>
                <a:ext cx="66600" cy="12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251391-88E8-40E0-9035-5C2BEF952B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9929" y="1884499"/>
                  <a:ext cx="84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C6674C-01C0-40E1-8AFD-0B05300E54BE}"/>
                    </a:ext>
                  </a:extLst>
                </p14:cNvPr>
                <p14:cNvContentPartPr/>
                <p14:nvPr/>
              </p14:nvContentPartPr>
              <p14:xfrm>
                <a:off x="3650689" y="1801699"/>
                <a:ext cx="27720" cy="22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C6674C-01C0-40E1-8AFD-0B05300E54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2049" y="1793059"/>
                  <a:ext cx="45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0AA39D-1993-4DF7-8D3A-D0F94D23AC80}"/>
                    </a:ext>
                  </a:extLst>
                </p14:cNvPr>
                <p14:cNvContentPartPr/>
                <p14:nvPr/>
              </p14:nvContentPartPr>
              <p14:xfrm>
                <a:off x="3739249" y="1911499"/>
                <a:ext cx="77400" cy="12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0AA39D-1993-4DF7-8D3A-D0F94D23AC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0249" y="1902499"/>
                  <a:ext cx="95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2E3C7F-6826-455E-B067-93366E8BF1D6}"/>
                    </a:ext>
                  </a:extLst>
                </p14:cNvPr>
                <p14:cNvContentPartPr/>
                <p14:nvPr/>
              </p14:nvContentPartPr>
              <p14:xfrm>
                <a:off x="3917809" y="1785499"/>
                <a:ext cx="96480" cy="25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2E3C7F-6826-455E-B067-93366E8BF1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9169" y="1776859"/>
                  <a:ext cx="114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2FC128-576D-4C05-B5D5-CB9228B4776F}"/>
                    </a:ext>
                  </a:extLst>
                </p14:cNvPr>
                <p14:cNvContentPartPr/>
                <p14:nvPr/>
              </p14:nvContentPartPr>
              <p14:xfrm>
                <a:off x="4093849" y="1779379"/>
                <a:ext cx="18720" cy="23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2FC128-576D-4C05-B5D5-CB9228B477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84849" y="1770739"/>
                  <a:ext cx="36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59ED83-B4A0-42BC-8127-698D9F862AF9}"/>
                    </a:ext>
                  </a:extLst>
                </p14:cNvPr>
                <p14:cNvContentPartPr/>
                <p14:nvPr/>
              </p14:nvContentPartPr>
              <p14:xfrm>
                <a:off x="4149649" y="1888459"/>
                <a:ext cx="77400" cy="12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59ED83-B4A0-42BC-8127-698D9F862A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1009" y="1879819"/>
                  <a:ext cx="95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C0A50D-F0F8-4892-A4A8-C408B8DDD17C}"/>
                    </a:ext>
                  </a:extLst>
                </p14:cNvPr>
                <p14:cNvContentPartPr/>
                <p14:nvPr/>
              </p14:nvContentPartPr>
              <p14:xfrm>
                <a:off x="4295809" y="1858219"/>
                <a:ext cx="52560" cy="13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C0A50D-F0F8-4892-A4A8-C408B8DDD1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86809" y="1849579"/>
                  <a:ext cx="702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5C5EBB-67F6-4E3D-B15C-83759DF85B52}"/>
                  </a:ext>
                </a:extLst>
              </p14:cNvPr>
              <p14:cNvContentPartPr/>
              <p14:nvPr/>
            </p14:nvContentPartPr>
            <p14:xfrm>
              <a:off x="841609" y="1203019"/>
              <a:ext cx="2037600" cy="68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5C5EBB-67F6-4E3D-B15C-83759DF85B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2609" y="1194379"/>
                <a:ext cx="2055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64D333-CD05-4ACA-8AF9-0DA334BB15BD}"/>
                  </a:ext>
                </a:extLst>
              </p14:cNvPr>
              <p14:cNvContentPartPr/>
              <p14:nvPr/>
            </p14:nvContentPartPr>
            <p14:xfrm>
              <a:off x="3124369" y="1200859"/>
              <a:ext cx="559080" cy="33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64D333-CD05-4ACA-8AF9-0DA334BB15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15369" y="1191859"/>
                <a:ext cx="5767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7783D76-308F-4F6A-9E38-096968028327}"/>
              </a:ext>
            </a:extLst>
          </p:cNvPr>
          <p:cNvGrpSpPr/>
          <p:nvPr/>
        </p:nvGrpSpPr>
        <p:grpSpPr>
          <a:xfrm>
            <a:off x="1393129" y="1346299"/>
            <a:ext cx="484560" cy="212760"/>
            <a:chOff x="1393129" y="1346299"/>
            <a:chExt cx="48456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EF0F4F-2095-4A31-85E2-A7C4C5705409}"/>
                    </a:ext>
                  </a:extLst>
                </p14:cNvPr>
                <p14:cNvContentPartPr/>
                <p14:nvPr/>
              </p14:nvContentPartPr>
              <p14:xfrm>
                <a:off x="1407169" y="1352779"/>
                <a:ext cx="104760" cy="20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EF0F4F-2095-4A31-85E2-A7C4C57054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98169" y="1344139"/>
                  <a:ext cx="122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24CBB6-90D7-4A4D-AB02-2448130D402E}"/>
                    </a:ext>
                  </a:extLst>
                </p14:cNvPr>
                <p14:cNvContentPartPr/>
                <p14:nvPr/>
              </p14:nvContentPartPr>
              <p14:xfrm>
                <a:off x="1393129" y="1447459"/>
                <a:ext cx="175680" cy="71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24CBB6-90D7-4A4D-AB02-2448130D40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84129" y="1438819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AC6100-5C97-4996-BF21-B19D8A2ECE39}"/>
                    </a:ext>
                  </a:extLst>
                </p14:cNvPr>
                <p14:cNvContentPartPr/>
                <p14:nvPr/>
              </p14:nvContentPartPr>
              <p14:xfrm>
                <a:off x="1596889" y="1361059"/>
                <a:ext cx="100800" cy="166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AC6100-5C97-4996-BF21-B19D8A2ECE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87889" y="1352419"/>
                  <a:ext cx="118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3F3D09-0946-43C6-ACC2-AC4F618476C7}"/>
                    </a:ext>
                  </a:extLst>
                </p14:cNvPr>
                <p14:cNvContentPartPr/>
                <p14:nvPr/>
              </p14:nvContentPartPr>
              <p14:xfrm>
                <a:off x="1745209" y="1365739"/>
                <a:ext cx="26280" cy="11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3F3D09-0946-43C6-ACC2-AC4F618476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36209" y="1356739"/>
                  <a:ext cx="43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6DC509-1511-4C6D-9353-F6CE09102FA3}"/>
                    </a:ext>
                  </a:extLst>
                </p14:cNvPr>
                <p14:cNvContentPartPr/>
                <p14:nvPr/>
              </p14:nvContentPartPr>
              <p14:xfrm>
                <a:off x="1789489" y="1346299"/>
                <a:ext cx="88200" cy="164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6DC509-1511-4C6D-9353-F6CE09102F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80489" y="1337659"/>
                  <a:ext cx="1058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E82266-FFD9-4453-A624-33C0A7929A21}"/>
              </a:ext>
            </a:extLst>
          </p:cNvPr>
          <p:cNvGrpSpPr/>
          <p:nvPr/>
        </p:nvGrpSpPr>
        <p:grpSpPr>
          <a:xfrm>
            <a:off x="3226969" y="1336219"/>
            <a:ext cx="375840" cy="197280"/>
            <a:chOff x="3226969" y="1336219"/>
            <a:chExt cx="37584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912EF1-6034-48E6-ACF7-6F973A1F7971}"/>
                    </a:ext>
                  </a:extLst>
                </p14:cNvPr>
                <p14:cNvContentPartPr/>
                <p14:nvPr/>
              </p14:nvContentPartPr>
              <p14:xfrm>
                <a:off x="3226969" y="1336219"/>
                <a:ext cx="143640" cy="12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912EF1-6034-48E6-ACF7-6F973A1F79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18329" y="1327219"/>
                  <a:ext cx="161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102AA2-595F-48FF-AC11-1E1B5B13F9D2}"/>
                    </a:ext>
                  </a:extLst>
                </p14:cNvPr>
                <p14:cNvContentPartPr/>
                <p14:nvPr/>
              </p14:nvContentPartPr>
              <p14:xfrm>
                <a:off x="3377449" y="1350979"/>
                <a:ext cx="111600" cy="86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102AA2-595F-48FF-AC11-1E1B5B13F9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8449" y="1341979"/>
                  <a:ext cx="129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241AD3-EA84-4D73-9892-D2AD32E8ECE4}"/>
                    </a:ext>
                  </a:extLst>
                </p14:cNvPr>
                <p14:cNvContentPartPr/>
                <p14:nvPr/>
              </p14:nvContentPartPr>
              <p14:xfrm>
                <a:off x="3483649" y="1350979"/>
                <a:ext cx="119160" cy="18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241AD3-EA84-4D73-9892-D2AD32E8EC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75009" y="1341979"/>
                  <a:ext cx="13680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E97CA6-C8F2-4074-948B-740CA1C5C1C9}"/>
                  </a:ext>
                </a:extLst>
              </p14:cNvPr>
              <p14:cNvContentPartPr/>
              <p14:nvPr/>
            </p14:nvContentPartPr>
            <p14:xfrm>
              <a:off x="452809" y="2628259"/>
              <a:ext cx="288720" cy="132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E97CA6-C8F2-4074-948B-740CA1C5C1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3809" y="2619259"/>
                <a:ext cx="3063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BEAE1CA-5226-43B9-B4F9-2AE7A4C0F607}"/>
                  </a:ext>
                </a:extLst>
              </p14:cNvPr>
              <p14:cNvContentPartPr/>
              <p14:nvPr/>
            </p14:nvContentPartPr>
            <p14:xfrm>
              <a:off x="4698649" y="3397939"/>
              <a:ext cx="1063080" cy="3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BEAE1CA-5226-43B9-B4F9-2AE7A4C0F60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89649" y="3389299"/>
                <a:ext cx="108072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31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E2C-9BC0-4046-9847-3C5E660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/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940-109C-41EA-B57B-798312D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3823"/>
          </a:xfrm>
        </p:spPr>
        <p:txBody>
          <a:bodyPr>
            <a:normAutofit/>
          </a:bodyPr>
          <a:lstStyle/>
          <a:p>
            <a:r>
              <a:rPr lang="en-US" dirty="0"/>
              <a:t>Big part of programming</a:t>
            </a:r>
          </a:p>
          <a:p>
            <a:pPr lvl="1"/>
            <a:r>
              <a:rPr lang="en-US" dirty="0"/>
              <a:t>Understanding when you made a mistake</a:t>
            </a:r>
          </a:p>
          <a:p>
            <a:pPr lvl="1"/>
            <a:r>
              <a:rPr lang="en-US" dirty="0"/>
              <a:t>How to fix the mistake</a:t>
            </a:r>
          </a:p>
          <a:p>
            <a:r>
              <a:rPr lang="en-US" dirty="0"/>
              <a:t>Possible mistakes</a:t>
            </a:r>
          </a:p>
          <a:p>
            <a:pPr lvl="1"/>
            <a:r>
              <a:rPr lang="en-US" dirty="0"/>
              <a:t>Invalid command</a:t>
            </a:r>
          </a:p>
          <a:p>
            <a:pPr lvl="2"/>
            <a:r>
              <a:rPr lang="en-US" dirty="0"/>
              <a:t>Expect that that class is defined in a file with the same name .java</a:t>
            </a:r>
          </a:p>
          <a:p>
            <a:pPr lvl="2"/>
            <a:r>
              <a:rPr lang="en-US" dirty="0"/>
              <a:t>Class can’t be found – typo in the name or a has mismatch with the name of the class</a:t>
            </a:r>
          </a:p>
          <a:p>
            <a:pPr lvl="1"/>
            <a:r>
              <a:rPr lang="en-US" dirty="0"/>
              <a:t>Name of field doesn’t match value</a:t>
            </a:r>
          </a:p>
          <a:p>
            <a:pPr lvl="2"/>
            <a:r>
              <a:rPr lang="en-US" dirty="0"/>
              <a:t>Pick meaningful names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D2DD1D-1B86-4D70-B8C6-83B2F2C66C44}"/>
              </a:ext>
            </a:extLst>
          </p:cNvPr>
          <p:cNvGrpSpPr/>
          <p:nvPr/>
        </p:nvGrpSpPr>
        <p:grpSpPr>
          <a:xfrm>
            <a:off x="3398689" y="209419"/>
            <a:ext cx="920160" cy="333720"/>
            <a:chOff x="3398689" y="209419"/>
            <a:chExt cx="92016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B5F5A8-440B-4AE5-8A6F-F46422D5AD2F}"/>
                    </a:ext>
                  </a:extLst>
                </p14:cNvPr>
                <p14:cNvContentPartPr/>
                <p14:nvPr/>
              </p14:nvContentPartPr>
              <p14:xfrm>
                <a:off x="3398689" y="237139"/>
                <a:ext cx="156600" cy="20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B5F5A8-440B-4AE5-8A6F-F46422D5AD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89689" y="228499"/>
                  <a:ext cx="174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A46D97-F7D9-4685-9CA7-3CB31457590B}"/>
                    </a:ext>
                  </a:extLst>
                </p14:cNvPr>
                <p14:cNvContentPartPr/>
                <p14:nvPr/>
              </p14:nvContentPartPr>
              <p14:xfrm>
                <a:off x="3571489" y="344779"/>
                <a:ext cx="92160" cy="86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A46D97-F7D9-4685-9CA7-3CB3145759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62489" y="336139"/>
                  <a:ext cx="109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CB21C8-F838-4871-B3A2-D5801538435C}"/>
                    </a:ext>
                  </a:extLst>
                </p14:cNvPr>
                <p14:cNvContentPartPr/>
                <p14:nvPr/>
              </p14:nvContentPartPr>
              <p14:xfrm>
                <a:off x="3716929" y="364939"/>
                <a:ext cx="229680" cy="178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CB21C8-F838-4871-B3A2-D580153843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7929" y="355939"/>
                  <a:ext cx="247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907BE2-3773-40B6-813F-E532330B29FB}"/>
                    </a:ext>
                  </a:extLst>
                </p14:cNvPr>
                <p14:cNvContentPartPr/>
                <p14:nvPr/>
              </p14:nvContentPartPr>
              <p14:xfrm>
                <a:off x="3991249" y="338299"/>
                <a:ext cx="16920" cy="71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907BE2-3773-40B6-813F-E532330B29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2609" y="329299"/>
                  <a:ext cx="34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B3D1E8-5CEE-46AE-A377-44FE087ABAE2}"/>
                    </a:ext>
                  </a:extLst>
                </p14:cNvPr>
                <p14:cNvContentPartPr/>
                <p14:nvPr/>
              </p14:nvContentPartPr>
              <p14:xfrm>
                <a:off x="4045609" y="209419"/>
                <a:ext cx="126000" cy="20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B3D1E8-5CEE-46AE-A377-44FE087ABA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6609" y="200419"/>
                  <a:ext cx="143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F8B924-3189-4C49-9541-61F2AC122E73}"/>
                    </a:ext>
                  </a:extLst>
                </p14:cNvPr>
                <p14:cNvContentPartPr/>
                <p14:nvPr/>
              </p14:nvContentPartPr>
              <p14:xfrm>
                <a:off x="4248289" y="312019"/>
                <a:ext cx="70560" cy="11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F8B924-3189-4C49-9541-61F2AC122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9289" y="303019"/>
                  <a:ext cx="88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4ED805-EF9F-41EF-9375-BD414684369F}"/>
              </a:ext>
            </a:extLst>
          </p:cNvPr>
          <p:cNvGrpSpPr/>
          <p:nvPr/>
        </p:nvGrpSpPr>
        <p:grpSpPr>
          <a:xfrm>
            <a:off x="4594249" y="208699"/>
            <a:ext cx="692280" cy="261360"/>
            <a:chOff x="4594249" y="208699"/>
            <a:chExt cx="69228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8CA939-48C1-411D-8094-1FE4F8AF6DBC}"/>
                    </a:ext>
                  </a:extLst>
                </p14:cNvPr>
                <p14:cNvContentPartPr/>
                <p14:nvPr/>
              </p14:nvContentPartPr>
              <p14:xfrm>
                <a:off x="4594249" y="223459"/>
                <a:ext cx="19080" cy="22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8CA939-48C1-411D-8094-1FE4F8AF6D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85249" y="214819"/>
                  <a:ext cx="36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5C8644-8A6F-4B57-A258-8A4823CFDF77}"/>
                    </a:ext>
                  </a:extLst>
                </p14:cNvPr>
                <p14:cNvContentPartPr/>
                <p14:nvPr/>
              </p14:nvContentPartPr>
              <p14:xfrm>
                <a:off x="4607209" y="208699"/>
                <a:ext cx="146520" cy="16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5C8644-8A6F-4B57-A258-8A4823CFDF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8209" y="199699"/>
                  <a:ext cx="164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C8F83E-D822-49C3-B7E5-4E36AAB4042D}"/>
                    </a:ext>
                  </a:extLst>
                </p14:cNvPr>
                <p14:cNvContentPartPr/>
                <p14:nvPr/>
              </p14:nvContentPartPr>
              <p14:xfrm>
                <a:off x="4606129" y="416419"/>
                <a:ext cx="126360" cy="5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C8F83E-D822-49C3-B7E5-4E36AAB404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7129" y="407779"/>
                  <a:ext cx="144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232EE7-1242-4583-AB08-1AB5078C95CC}"/>
                    </a:ext>
                  </a:extLst>
                </p14:cNvPr>
                <p14:cNvContentPartPr/>
                <p14:nvPr/>
              </p14:nvContentPartPr>
              <p14:xfrm>
                <a:off x="4816729" y="332539"/>
                <a:ext cx="113040" cy="9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232EE7-1242-4583-AB08-1AB5078C95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08089" y="323899"/>
                  <a:ext cx="130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269932-6755-4610-891A-4D4ED39155B3}"/>
                    </a:ext>
                  </a:extLst>
                </p14:cNvPr>
                <p14:cNvContentPartPr/>
                <p14:nvPr/>
              </p14:nvContentPartPr>
              <p14:xfrm>
                <a:off x="4954609" y="342619"/>
                <a:ext cx="139320" cy="10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269932-6755-4610-891A-4D4ED39155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45969" y="333619"/>
                  <a:ext cx="15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F1D5DC-1261-4AE7-B1F3-3845159EF43F}"/>
                    </a:ext>
                  </a:extLst>
                </p14:cNvPr>
                <p14:cNvContentPartPr/>
                <p14:nvPr/>
              </p14:nvContentPartPr>
              <p14:xfrm>
                <a:off x="5139649" y="309499"/>
                <a:ext cx="146880" cy="10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F1D5DC-1261-4AE7-B1F3-3845159EF4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0649" y="300499"/>
                  <a:ext cx="16452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80DBFD-B23D-4BDB-B10B-A3F63D0CF763}"/>
                  </a:ext>
                </a:extLst>
              </p14:cNvPr>
              <p14:cNvContentPartPr/>
              <p14:nvPr/>
            </p14:nvContentPartPr>
            <p14:xfrm>
              <a:off x="4295089" y="2064139"/>
              <a:ext cx="837720" cy="61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80DBFD-B23D-4BDB-B10B-A3F63D0CF7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86089" y="2055139"/>
                <a:ext cx="855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2D5E5B-D503-4F55-BE36-974DD6024710}"/>
                  </a:ext>
                </a:extLst>
              </p14:cNvPr>
              <p14:cNvContentPartPr/>
              <p14:nvPr/>
            </p14:nvContentPartPr>
            <p14:xfrm>
              <a:off x="2553769" y="2397499"/>
              <a:ext cx="822960" cy="38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2D5E5B-D503-4F55-BE36-974DD60247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45129" y="2388499"/>
                <a:ext cx="8406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812CE02-FF7A-48D5-8B26-A3F057873E1E}"/>
                  </a:ext>
                </a:extLst>
              </p14:cNvPr>
              <p14:cNvContentPartPr/>
              <p14:nvPr/>
            </p14:nvContentPartPr>
            <p14:xfrm>
              <a:off x="1183249" y="3146299"/>
              <a:ext cx="687240" cy="2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812CE02-FF7A-48D5-8B26-A3F057873E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4249" y="3137659"/>
                <a:ext cx="704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F27B57-96A1-419F-B8CA-D49F0DC2F12B}"/>
                  </a:ext>
                </a:extLst>
              </p14:cNvPr>
              <p14:cNvContentPartPr/>
              <p14:nvPr/>
            </p14:nvContentPartPr>
            <p14:xfrm>
              <a:off x="5331169" y="3448339"/>
              <a:ext cx="887400" cy="3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F27B57-96A1-419F-B8CA-D49F0DC2F1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2169" y="3439339"/>
                <a:ext cx="905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B1072A-184D-4091-8ADE-6F7AABFB75C8}"/>
                  </a:ext>
                </a:extLst>
              </p14:cNvPr>
              <p14:cNvContentPartPr/>
              <p14:nvPr/>
            </p14:nvContentPartPr>
            <p14:xfrm>
              <a:off x="5294449" y="3717619"/>
              <a:ext cx="803160" cy="27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B1072A-184D-4091-8ADE-6F7AABFB75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85809" y="3708979"/>
                <a:ext cx="8208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15CC64-6C85-4B9B-A840-84900617C0B1}"/>
              </a:ext>
            </a:extLst>
          </p:cNvPr>
          <p:cNvGrpSpPr/>
          <p:nvPr/>
        </p:nvGrpSpPr>
        <p:grpSpPr>
          <a:xfrm>
            <a:off x="6973489" y="3741739"/>
            <a:ext cx="151200" cy="226800"/>
            <a:chOff x="6973489" y="3741739"/>
            <a:chExt cx="15120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35AAAC-1A5C-4F9C-AE32-CD901A7B7109}"/>
                    </a:ext>
                  </a:extLst>
                </p14:cNvPr>
                <p14:cNvContentPartPr/>
                <p14:nvPr/>
              </p14:nvContentPartPr>
              <p14:xfrm>
                <a:off x="7015249" y="3742819"/>
                <a:ext cx="28080" cy="22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35AAAC-1A5C-4F9C-AE32-CD901A7B71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06249" y="3733819"/>
                  <a:ext cx="45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EDA808-3D62-48D6-A330-228A9967CAAA}"/>
                    </a:ext>
                  </a:extLst>
                </p14:cNvPr>
                <p14:cNvContentPartPr/>
                <p14:nvPr/>
              </p14:nvContentPartPr>
              <p14:xfrm>
                <a:off x="6973489" y="3741739"/>
                <a:ext cx="151200" cy="9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EDA808-3D62-48D6-A330-228A9967CA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64849" y="3732739"/>
                  <a:ext cx="16884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7FDD80A-1EAB-49AD-AD9A-598519E93362}"/>
                  </a:ext>
                </a:extLst>
              </p14:cNvPr>
              <p14:cNvContentPartPr/>
              <p14:nvPr/>
            </p14:nvContentPartPr>
            <p14:xfrm>
              <a:off x="3937969" y="4024339"/>
              <a:ext cx="554040" cy="37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7FDD80A-1EAB-49AD-AD9A-598519E933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9329" y="4015339"/>
                <a:ext cx="571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36AF64-A75C-4502-99B5-571079DD7464}"/>
                  </a:ext>
                </a:extLst>
              </p14:cNvPr>
              <p14:cNvContentPartPr/>
              <p14:nvPr/>
            </p14:nvContentPartPr>
            <p14:xfrm>
              <a:off x="1230049" y="4005259"/>
              <a:ext cx="1253880" cy="67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36AF64-A75C-4502-99B5-571079DD74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21049" y="3996259"/>
                <a:ext cx="1271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70C9A9-D4CA-4164-803C-14BC4A45CF84}"/>
                  </a:ext>
                </a:extLst>
              </p14:cNvPr>
              <p14:cNvContentPartPr/>
              <p14:nvPr/>
            </p14:nvContentPartPr>
            <p14:xfrm>
              <a:off x="1915489" y="4318819"/>
              <a:ext cx="837000" cy="55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70C9A9-D4CA-4164-803C-14BC4A45CF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06849" y="4309819"/>
                <a:ext cx="85464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68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01"/>
            <a:ext cx="7886700" cy="492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Possible mistakes (cont.)</a:t>
            </a:r>
          </a:p>
          <a:p>
            <a:pPr lvl="1"/>
            <a:r>
              <a:rPr lang="en-US" dirty="0"/>
              <a:t>Could leave off or forget int</a:t>
            </a:r>
          </a:p>
          <a:p>
            <a:pPr lvl="2"/>
            <a:r>
              <a:rPr lang="en-US" dirty="0"/>
              <a:t>Syntax error</a:t>
            </a:r>
          </a:p>
          <a:p>
            <a:pPr lvl="1"/>
            <a:r>
              <a:rPr lang="en-US" dirty="0"/>
              <a:t>Error messages do not always match what’s wrong</a:t>
            </a:r>
          </a:p>
          <a:p>
            <a:pPr lvl="2"/>
            <a:r>
              <a:rPr lang="en-US" dirty="0"/>
              <a:t>Use context of program to figure out what happened</a:t>
            </a:r>
          </a:p>
          <a:p>
            <a:pPr lvl="1"/>
            <a:r>
              <a:rPr lang="en-US" dirty="0"/>
              <a:t>Other errors we can get</a:t>
            </a:r>
          </a:p>
          <a:p>
            <a:pPr lvl="2"/>
            <a:r>
              <a:rPr lang="en-US" dirty="0"/>
              <a:t>When running programs – practice trying to break them a little bit</a:t>
            </a:r>
          </a:p>
          <a:p>
            <a:pPr lvl="3"/>
            <a:r>
              <a:rPr lang="en-US" dirty="0"/>
              <a:t>Remove =</a:t>
            </a:r>
          </a:p>
          <a:p>
            <a:pPr lvl="3"/>
            <a:r>
              <a:rPr lang="en-US" dirty="0"/>
              <a:t>Remove ;</a:t>
            </a:r>
          </a:p>
          <a:p>
            <a:pPr lvl="3"/>
            <a:r>
              <a:rPr lang="en-US" dirty="0"/>
              <a:t>Remove { or }</a:t>
            </a:r>
          </a:p>
          <a:p>
            <a:r>
              <a:rPr lang="en-US" dirty="0"/>
              <a:t>Going to be a lot of times where you make a mistake</a:t>
            </a:r>
          </a:p>
          <a:p>
            <a:pPr lvl="1"/>
            <a:r>
              <a:rPr lang="en-US" dirty="0"/>
              <a:t>Typo</a:t>
            </a:r>
          </a:p>
          <a:p>
            <a:pPr lvl="1"/>
            <a:r>
              <a:rPr lang="en-US" dirty="0"/>
              <a:t>Copy/paste incorrectly</a:t>
            </a:r>
          </a:p>
          <a:p>
            <a:pPr lvl="1"/>
            <a:r>
              <a:rPr lang="en-US" dirty="0"/>
              <a:t>Accidently delete something</a:t>
            </a:r>
          </a:p>
          <a:p>
            <a:pPr lvl="1"/>
            <a:r>
              <a:rPr lang="en-US" dirty="0"/>
              <a:t>Or just make a mistake</a:t>
            </a:r>
          </a:p>
          <a:p>
            <a:r>
              <a:rPr lang="en-US" dirty="0"/>
              <a:t>Need to practice fixing error messages</a:t>
            </a:r>
          </a:p>
          <a:p>
            <a:pPr lvl="1"/>
            <a:r>
              <a:rPr lang="en-US" dirty="0"/>
              <a:t>Use the context of the program to understand the error message</a:t>
            </a:r>
          </a:p>
          <a:p>
            <a:r>
              <a:rPr lang="en-US" dirty="0"/>
              <a:t>Errors are a normal part of programming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455B54-1CF0-44C4-8926-BDD553042A20}"/>
                  </a:ext>
                </a:extLst>
              </p14:cNvPr>
              <p14:cNvContentPartPr/>
              <p14:nvPr/>
            </p14:nvContentPartPr>
            <p14:xfrm>
              <a:off x="3361969" y="718459"/>
              <a:ext cx="378000" cy="3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455B54-1CF0-44C4-8926-BDD553042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3329" y="709819"/>
                <a:ext cx="3956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A90FF-923F-49E5-899F-3E188BF9ABF4}"/>
                  </a:ext>
                </a:extLst>
              </p14:cNvPr>
              <p14:cNvContentPartPr/>
              <p14:nvPr/>
            </p14:nvContentPartPr>
            <p14:xfrm>
              <a:off x="4471129" y="1206619"/>
              <a:ext cx="1274040" cy="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A90FF-923F-49E5-899F-3E188BF9A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2129" y="1197979"/>
                <a:ext cx="1291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B8A8BC-01FC-479B-8A5C-0609344AD214}"/>
                  </a:ext>
                </a:extLst>
              </p14:cNvPr>
              <p14:cNvContentPartPr/>
              <p14:nvPr/>
            </p14:nvContentPartPr>
            <p14:xfrm>
              <a:off x="1861489" y="1429099"/>
              <a:ext cx="586440" cy="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B8A8BC-01FC-479B-8A5C-0609344AD2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2489" y="1420459"/>
                <a:ext cx="60408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9A164A1-F7E9-4F47-86AB-D3415A25DD2A}"/>
              </a:ext>
            </a:extLst>
          </p:cNvPr>
          <p:cNvGrpSpPr/>
          <p:nvPr/>
        </p:nvGrpSpPr>
        <p:grpSpPr>
          <a:xfrm>
            <a:off x="1480249" y="1965139"/>
            <a:ext cx="320400" cy="306360"/>
            <a:chOff x="1480249" y="1965139"/>
            <a:chExt cx="32040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C859EE-C156-4751-BE21-5FECC16C404F}"/>
                    </a:ext>
                  </a:extLst>
                </p14:cNvPr>
                <p14:cNvContentPartPr/>
                <p14:nvPr/>
              </p14:nvContentPartPr>
              <p14:xfrm>
                <a:off x="1550089" y="1965139"/>
                <a:ext cx="250560" cy="13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C859EE-C156-4751-BE21-5FECC16C40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1449" y="1956499"/>
                  <a:ext cx="268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162B99-B581-4F8E-B30F-BF5859990644}"/>
                    </a:ext>
                  </a:extLst>
                </p14:cNvPr>
                <p14:cNvContentPartPr/>
                <p14:nvPr/>
              </p14:nvContentPartPr>
              <p14:xfrm>
                <a:off x="1480249" y="2175379"/>
                <a:ext cx="274680" cy="9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162B99-B581-4F8E-B30F-BF58599906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1249" y="2166739"/>
                  <a:ext cx="29232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750858-9627-4D3E-A25B-0AEA99B2A2D6}"/>
                  </a:ext>
                </a:extLst>
              </p14:cNvPr>
              <p14:cNvContentPartPr/>
              <p14:nvPr/>
            </p14:nvContentPartPr>
            <p14:xfrm>
              <a:off x="1505809" y="2378419"/>
              <a:ext cx="211680" cy="7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750858-9627-4D3E-A25B-0AEA99B2A2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7169" y="2369419"/>
                <a:ext cx="229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7C44D0-0F0D-4753-9231-49FCED18348E}"/>
                  </a:ext>
                </a:extLst>
              </p14:cNvPr>
              <p14:cNvContentPartPr/>
              <p14:nvPr/>
            </p14:nvContentPartPr>
            <p14:xfrm>
              <a:off x="5231089" y="2825899"/>
              <a:ext cx="909360" cy="4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7C44D0-0F0D-4753-9231-49FCED1834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22449" y="2817259"/>
                <a:ext cx="9270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7959BF-F2E2-41CF-93A1-E771F5C22ACA}"/>
                  </a:ext>
                </a:extLst>
              </p14:cNvPr>
              <p14:cNvContentPartPr/>
              <p14:nvPr/>
            </p14:nvContentPartPr>
            <p14:xfrm>
              <a:off x="831529" y="2940019"/>
              <a:ext cx="233280" cy="11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7959BF-F2E2-41CF-93A1-E771F5C22A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889" y="2931019"/>
                <a:ext cx="2509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26370D-ED93-4926-933B-12835EA4DC34}"/>
                  </a:ext>
                </a:extLst>
              </p14:cNvPr>
              <p14:cNvContentPartPr/>
              <p14:nvPr/>
            </p14:nvContentPartPr>
            <p14:xfrm>
              <a:off x="874729" y="3206059"/>
              <a:ext cx="213840" cy="9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26370D-ED93-4926-933B-12835EA4DC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89" y="3197059"/>
                <a:ext cx="231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C53023-0137-46C5-867E-2A678864F095}"/>
                  </a:ext>
                </a:extLst>
              </p14:cNvPr>
              <p14:cNvContentPartPr/>
              <p14:nvPr/>
            </p14:nvContentPartPr>
            <p14:xfrm>
              <a:off x="874009" y="3447979"/>
              <a:ext cx="212040" cy="104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C53023-0137-46C5-867E-2A678864F0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5369" y="3439339"/>
                <a:ext cx="229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D11245-D705-4DF5-9A18-0D930F43071F}"/>
                  </a:ext>
                </a:extLst>
              </p14:cNvPr>
              <p14:cNvContentPartPr/>
              <p14:nvPr/>
            </p14:nvContentPartPr>
            <p14:xfrm>
              <a:off x="876169" y="3738139"/>
              <a:ext cx="208440" cy="7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D11245-D705-4DF5-9A18-0D930F4307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7529" y="3729499"/>
                <a:ext cx="2260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7D9AD6-E6BF-403B-AA60-9986EDA6D208}"/>
                  </a:ext>
                </a:extLst>
              </p14:cNvPr>
              <p14:cNvContentPartPr/>
              <p14:nvPr/>
            </p14:nvContentPartPr>
            <p14:xfrm>
              <a:off x="2550889" y="4193899"/>
              <a:ext cx="1078200" cy="3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7D9AD6-E6BF-403B-AA60-9986EDA6D2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41889" y="4184899"/>
                <a:ext cx="10958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A15439-6533-40A4-BAD1-23C84D607728}"/>
                  </a:ext>
                </a:extLst>
              </p14:cNvPr>
              <p14:cNvContentPartPr/>
              <p14:nvPr/>
            </p14:nvContentPartPr>
            <p14:xfrm>
              <a:off x="1944649" y="4449499"/>
              <a:ext cx="2004120" cy="3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A15439-6533-40A4-BAD1-23C84D6077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35649" y="4440859"/>
                <a:ext cx="2021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474E59-4E78-4E50-A081-C3B4DF320CA7}"/>
                  </a:ext>
                </a:extLst>
              </p14:cNvPr>
              <p14:cNvContentPartPr/>
              <p14:nvPr/>
            </p14:nvContentPartPr>
            <p14:xfrm>
              <a:off x="876889" y="4809139"/>
              <a:ext cx="587520" cy="5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474E59-4E78-4E50-A081-C3B4DF320C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889" y="4800499"/>
                <a:ext cx="60516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29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class </a:t>
            </a:r>
            <a:r>
              <a:rPr lang="fr-FR" dirty="0" err="1"/>
              <a:t>Examples1Lecture</a:t>
            </a:r>
            <a:r>
              <a:rPr lang="fr-F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2 + 9 *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10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What’s would happen here?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x?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about y = 11 / 3;  ?</a:t>
            </a:r>
          </a:p>
          <a:p>
            <a:pPr>
              <a:spcBef>
                <a:spcPts val="0"/>
              </a:spcBef>
            </a:pPr>
            <a:r>
              <a:rPr lang="en-US" dirty="0"/>
              <a:t> Using parenthesis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D015B4-403F-4073-A785-0A0A8114B797}"/>
                  </a:ext>
                </a:extLst>
              </p14:cNvPr>
              <p14:cNvContentPartPr/>
              <p14:nvPr/>
            </p14:nvContentPartPr>
            <p14:xfrm>
              <a:off x="2736649" y="3844699"/>
              <a:ext cx="624600" cy="1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D015B4-403F-4073-A785-0A0A8114B7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009" y="3836059"/>
                <a:ext cx="642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3AF9F5-B4D6-43D8-94ED-8AD5C64F0067}"/>
                  </a:ext>
                </a:extLst>
              </p14:cNvPr>
              <p14:cNvContentPartPr/>
              <p14:nvPr/>
            </p14:nvContentPartPr>
            <p14:xfrm>
              <a:off x="2753569" y="1836979"/>
              <a:ext cx="533520" cy="16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3AF9F5-B4D6-43D8-94ED-8AD5C64F0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4569" y="1827979"/>
                <a:ext cx="55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CE282B-E9A4-4F9C-813D-D7FD4332296D}"/>
                  </a:ext>
                </a:extLst>
              </p14:cNvPr>
              <p14:cNvContentPartPr/>
              <p14:nvPr/>
            </p14:nvContentPartPr>
            <p14:xfrm>
              <a:off x="2685889" y="2223259"/>
              <a:ext cx="443520" cy="227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CE282B-E9A4-4F9C-813D-D7FD433229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6889" y="2214619"/>
                <a:ext cx="461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2A9A49-DFDB-4545-B608-216EF6F8EB2C}"/>
                  </a:ext>
                </a:extLst>
              </p14:cNvPr>
              <p14:cNvContentPartPr/>
              <p14:nvPr/>
            </p14:nvContentPartPr>
            <p14:xfrm>
              <a:off x="5594329" y="3596659"/>
              <a:ext cx="104040" cy="237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2A9A49-DFDB-4545-B608-216EF6F8EB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5329" y="3587659"/>
                <a:ext cx="12168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FC15AF7-5C0D-44C1-9413-1EE116900446}"/>
              </a:ext>
            </a:extLst>
          </p:cNvPr>
          <p:cNvGrpSpPr/>
          <p:nvPr/>
        </p:nvGrpSpPr>
        <p:grpSpPr>
          <a:xfrm>
            <a:off x="6378049" y="3512059"/>
            <a:ext cx="903240" cy="559440"/>
            <a:chOff x="6378049" y="3512059"/>
            <a:chExt cx="90324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BFFABB-66AA-4752-9BF9-5B3B6165D891}"/>
                    </a:ext>
                  </a:extLst>
                </p14:cNvPr>
                <p14:cNvContentPartPr/>
                <p14:nvPr/>
              </p14:nvContentPartPr>
              <p14:xfrm>
                <a:off x="6378049" y="3542659"/>
                <a:ext cx="110520" cy="19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BFFABB-66AA-4752-9BF9-5B3B6165D8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69049" y="3534019"/>
                  <a:ext cx="128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E690F8-DB80-4577-A7C4-E05CF41CA630}"/>
                    </a:ext>
                  </a:extLst>
                </p14:cNvPr>
                <p14:cNvContentPartPr/>
                <p14:nvPr/>
              </p14:nvContentPartPr>
              <p14:xfrm>
                <a:off x="6584329" y="3681619"/>
                <a:ext cx="22320" cy="2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E690F8-DB80-4577-A7C4-E05CF41CA6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5329" y="3672619"/>
                  <a:ext cx="39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294CFC-E3AB-4D38-9654-B368802624C5}"/>
                    </a:ext>
                  </a:extLst>
                </p14:cNvPr>
                <p14:cNvContentPartPr/>
                <p14:nvPr/>
              </p14:nvContentPartPr>
              <p14:xfrm>
                <a:off x="6692689" y="3512059"/>
                <a:ext cx="113760" cy="172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294CFC-E3AB-4D38-9654-B368802624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3689" y="3503059"/>
                  <a:ext cx="13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4C9932-686A-41C7-B100-E7B48EDCC338}"/>
                    </a:ext>
                  </a:extLst>
                </p14:cNvPr>
                <p14:cNvContentPartPr/>
                <p14:nvPr/>
              </p14:nvContentPartPr>
              <p14:xfrm>
                <a:off x="6863689" y="3550939"/>
                <a:ext cx="95040" cy="13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4C9932-686A-41C7-B100-E7B48EDCC3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049" y="3542299"/>
                  <a:ext cx="112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D72D4B-CEA5-4299-B9D2-7E9B1BB38B67}"/>
                    </a:ext>
                  </a:extLst>
                </p14:cNvPr>
                <p14:cNvContentPartPr/>
                <p14:nvPr/>
              </p14:nvContentPartPr>
              <p14:xfrm>
                <a:off x="7005169" y="3571819"/>
                <a:ext cx="75240" cy="127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D72D4B-CEA5-4299-B9D2-7E9B1BB38B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6169" y="3562819"/>
                  <a:ext cx="92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42EAF0-8BF5-428B-B90F-9594F0BE3A1B}"/>
                    </a:ext>
                  </a:extLst>
                </p14:cNvPr>
                <p14:cNvContentPartPr/>
                <p14:nvPr/>
              </p14:nvContentPartPr>
              <p14:xfrm>
                <a:off x="7144849" y="3530059"/>
                <a:ext cx="136440" cy="167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42EAF0-8BF5-428B-B90F-9594F0BE3A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35849" y="3521419"/>
                  <a:ext cx="154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A08433-7D6E-4363-A6F7-474C026C56BA}"/>
                    </a:ext>
                  </a:extLst>
                </p14:cNvPr>
                <p14:cNvContentPartPr/>
                <p14:nvPr/>
              </p14:nvContentPartPr>
              <p14:xfrm>
                <a:off x="6426289" y="3873499"/>
                <a:ext cx="86400" cy="19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A08433-7D6E-4363-A6F7-474C026C56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17289" y="3864499"/>
                  <a:ext cx="104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B90152-DD36-4675-9D87-7EF4C4D3E0A5}"/>
                    </a:ext>
                  </a:extLst>
                </p14:cNvPr>
                <p14:cNvContentPartPr/>
                <p14:nvPr/>
              </p14:nvContentPartPr>
              <p14:xfrm>
                <a:off x="6685489" y="3790699"/>
                <a:ext cx="111960" cy="9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B90152-DD36-4675-9D87-7EF4C4D3E0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6489" y="3782059"/>
                  <a:ext cx="129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A30721-95B2-49D4-99C9-7EF009B5E8BF}"/>
                    </a:ext>
                  </a:extLst>
                </p14:cNvPr>
                <p14:cNvContentPartPr/>
                <p14:nvPr/>
              </p14:nvContentPartPr>
              <p14:xfrm>
                <a:off x="6736249" y="3824179"/>
                <a:ext cx="201240" cy="23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A30721-95B2-49D4-99C9-7EF009B5E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27609" y="3815539"/>
                  <a:ext cx="21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70605C-1E39-415D-9818-C0196FD4E95D}"/>
                    </a:ext>
                  </a:extLst>
                </p14:cNvPr>
                <p14:cNvContentPartPr/>
                <p14:nvPr/>
              </p14:nvContentPartPr>
              <p14:xfrm>
                <a:off x="6892129" y="3933979"/>
                <a:ext cx="109080" cy="13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70605C-1E39-415D-9818-C0196FD4E9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3489" y="3924979"/>
                  <a:ext cx="1267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14CA62-EFA8-4503-8958-D3381BD3FF32}"/>
              </a:ext>
            </a:extLst>
          </p:cNvPr>
          <p:cNvGrpSpPr/>
          <p:nvPr/>
        </p:nvGrpSpPr>
        <p:grpSpPr>
          <a:xfrm>
            <a:off x="5545009" y="2088259"/>
            <a:ext cx="363600" cy="296640"/>
            <a:chOff x="5545009" y="2088259"/>
            <a:chExt cx="3636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FD19F5-DA67-4866-9E45-6B22A7D5633D}"/>
                    </a:ext>
                  </a:extLst>
                </p14:cNvPr>
                <p14:cNvContentPartPr/>
                <p14:nvPr/>
              </p14:nvContentPartPr>
              <p14:xfrm>
                <a:off x="5545009" y="2218219"/>
                <a:ext cx="118080" cy="12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FD19F5-DA67-4866-9E45-6B22A7D563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6009" y="2209579"/>
                  <a:ext cx="135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A54BEC-4055-4073-BC57-E7A2567ED411}"/>
                    </a:ext>
                  </a:extLst>
                </p14:cNvPr>
                <p14:cNvContentPartPr/>
                <p14:nvPr/>
              </p14:nvContentPartPr>
              <p14:xfrm>
                <a:off x="5712409" y="2088259"/>
                <a:ext cx="175680" cy="28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A54BEC-4055-4073-BC57-E7A2567ED4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03769" y="2079619"/>
                  <a:ext cx="193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C871BE-3EF1-4AAD-88FB-7A1B59427526}"/>
                    </a:ext>
                  </a:extLst>
                </p14:cNvPr>
                <p14:cNvContentPartPr/>
                <p14:nvPr/>
              </p14:nvContentPartPr>
              <p14:xfrm>
                <a:off x="5848129" y="2273659"/>
                <a:ext cx="60480" cy="11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C871BE-3EF1-4AAD-88FB-7A1B594275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39129" y="2265019"/>
                  <a:ext cx="781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9030A2-CDA1-4A84-8203-8B1FDD429F2E}"/>
                  </a:ext>
                </a:extLst>
              </p14:cNvPr>
              <p14:cNvContentPartPr/>
              <p14:nvPr/>
            </p14:nvContentPartPr>
            <p14:xfrm>
              <a:off x="3531889" y="2033899"/>
              <a:ext cx="617400" cy="47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9030A2-CDA1-4A84-8203-8B1FDD429F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22889" y="2024899"/>
                <a:ext cx="6350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F2B972E-E525-4007-98B5-9E9FDA26DEDF}"/>
                  </a:ext>
                </a:extLst>
              </p14:cNvPr>
              <p14:cNvContentPartPr/>
              <p14:nvPr/>
            </p14:nvContentPartPr>
            <p14:xfrm>
              <a:off x="1880929" y="1754899"/>
              <a:ext cx="65160" cy="330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F2B972E-E525-4007-98B5-9E9FDA26DE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71929" y="1746259"/>
                <a:ext cx="82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180FC4-8A9B-422F-A931-1377ADB1D8E1}"/>
                  </a:ext>
                </a:extLst>
              </p14:cNvPr>
              <p14:cNvContentPartPr/>
              <p14:nvPr/>
            </p14:nvContentPartPr>
            <p14:xfrm>
              <a:off x="2442529" y="1750219"/>
              <a:ext cx="87120" cy="305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180FC4-8A9B-422F-A931-1377ADB1D8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33889" y="1741579"/>
                <a:ext cx="10476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B8D39C76-9E3E-461B-8CA8-1D3D4A5986CB}"/>
              </a:ext>
            </a:extLst>
          </p:cNvPr>
          <p:cNvGrpSpPr/>
          <p:nvPr/>
        </p:nvGrpSpPr>
        <p:grpSpPr>
          <a:xfrm>
            <a:off x="3332449" y="1516219"/>
            <a:ext cx="1521720" cy="1125000"/>
            <a:chOff x="3332449" y="1516219"/>
            <a:chExt cx="1521720" cy="11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843D2E-255F-4AEE-AB14-2AC6A72FE933}"/>
                    </a:ext>
                  </a:extLst>
                </p14:cNvPr>
                <p14:cNvContentPartPr/>
                <p14:nvPr/>
              </p14:nvContentPartPr>
              <p14:xfrm>
                <a:off x="4538089" y="1741939"/>
                <a:ext cx="139320" cy="241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843D2E-255F-4AEE-AB14-2AC6A72FE9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29449" y="1733299"/>
                  <a:ext cx="156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EEB6A8-0E54-4A04-9F50-75A06372530F}"/>
                    </a:ext>
                  </a:extLst>
                </p14:cNvPr>
                <p14:cNvContentPartPr/>
                <p14:nvPr/>
              </p14:nvContentPartPr>
              <p14:xfrm>
                <a:off x="4736089" y="1740499"/>
                <a:ext cx="118080" cy="21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EEB6A8-0E54-4A04-9F50-75A0637253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7449" y="1731499"/>
                  <a:ext cx="135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1E6F1E-DBA4-4824-BAB2-434F0C2B0EEF}"/>
                    </a:ext>
                  </a:extLst>
                </p14:cNvPr>
                <p14:cNvContentPartPr/>
                <p14:nvPr/>
              </p14:nvContentPartPr>
              <p14:xfrm>
                <a:off x="3466009" y="2229739"/>
                <a:ext cx="134640" cy="23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1E6F1E-DBA4-4824-BAB2-434F0C2B0E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57009" y="2221099"/>
                  <a:ext cx="152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4BFF76-87C7-4EAF-8A97-AFA2EBF13B82}"/>
                    </a:ext>
                  </a:extLst>
                </p14:cNvPr>
                <p14:cNvContentPartPr/>
                <p14:nvPr/>
              </p14:nvContentPartPr>
              <p14:xfrm>
                <a:off x="4182049" y="2235859"/>
                <a:ext cx="113760" cy="22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4BFF76-87C7-4EAF-8A97-AFA2EBF13B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3409" y="2227219"/>
                  <a:ext cx="131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23E70D-3C1A-4722-B653-91C3FFACE459}"/>
                    </a:ext>
                  </a:extLst>
                </p14:cNvPr>
                <p14:cNvContentPartPr/>
                <p14:nvPr/>
              </p14:nvContentPartPr>
              <p14:xfrm>
                <a:off x="4353409" y="2396419"/>
                <a:ext cx="24480" cy="2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23E70D-3C1A-4722-B653-91C3FFACE4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44769" y="2387419"/>
                  <a:ext cx="42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245044-2D6B-4780-B281-4EE0FF1A9E5A}"/>
                    </a:ext>
                  </a:extLst>
                </p14:cNvPr>
                <p14:cNvContentPartPr/>
                <p14:nvPr/>
              </p14:nvContentPartPr>
              <p14:xfrm>
                <a:off x="4448449" y="2273659"/>
                <a:ext cx="104040" cy="168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245044-2D6B-4780-B281-4EE0FF1A9E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39809" y="2265019"/>
                  <a:ext cx="121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E64C99-F331-42D7-8519-80E4CFA7E6D4}"/>
                    </a:ext>
                  </a:extLst>
                </p14:cNvPr>
                <p14:cNvContentPartPr/>
                <p14:nvPr/>
              </p14:nvContentPartPr>
              <p14:xfrm>
                <a:off x="4620169" y="2303179"/>
                <a:ext cx="82440" cy="12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E64C99-F331-42D7-8519-80E4CFA7E6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1529" y="2294539"/>
                  <a:ext cx="100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741341-8D8C-47A2-81A0-5D3B2455E386}"/>
                    </a:ext>
                  </a:extLst>
                </p14:cNvPr>
                <p14:cNvContentPartPr/>
                <p14:nvPr/>
              </p14:nvContentPartPr>
              <p14:xfrm>
                <a:off x="4738969" y="2297419"/>
                <a:ext cx="96120" cy="94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741341-8D8C-47A2-81A0-5D3B2455E3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29969" y="2288779"/>
                  <a:ext cx="113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D0DBC9-CF9F-4438-9CC8-F3E72C015833}"/>
                    </a:ext>
                  </a:extLst>
                </p14:cNvPr>
                <p14:cNvContentPartPr/>
                <p14:nvPr/>
              </p14:nvContentPartPr>
              <p14:xfrm>
                <a:off x="3620449" y="1752739"/>
                <a:ext cx="221400" cy="19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D0DBC9-CF9F-4438-9CC8-F3E72C0158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11809" y="1743739"/>
                  <a:ext cx="239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F69748-28EC-4697-A6AB-7555FC220D9E}"/>
                    </a:ext>
                  </a:extLst>
                </p14:cNvPr>
                <p14:cNvContentPartPr/>
                <p14:nvPr/>
              </p14:nvContentPartPr>
              <p14:xfrm>
                <a:off x="3888649" y="1730779"/>
                <a:ext cx="134640" cy="25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F69748-28EC-4697-A6AB-7555FC220D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0009" y="1722139"/>
                  <a:ext cx="152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BD7B7C-0FE8-4EEA-912F-F1751586DDFA}"/>
                    </a:ext>
                  </a:extLst>
                </p14:cNvPr>
                <p14:cNvContentPartPr/>
                <p14:nvPr/>
              </p14:nvContentPartPr>
              <p14:xfrm>
                <a:off x="3533329" y="1594339"/>
                <a:ext cx="51480" cy="477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BD7B7C-0FE8-4EEA-912F-F1751586DD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4329" y="1585699"/>
                  <a:ext cx="691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E9CC57-AD81-4EAC-A298-53DBF79F2107}"/>
                    </a:ext>
                  </a:extLst>
                </p14:cNvPr>
                <p14:cNvContentPartPr/>
                <p14:nvPr/>
              </p14:nvContentPartPr>
              <p14:xfrm>
                <a:off x="3584809" y="1516219"/>
                <a:ext cx="614880" cy="52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E9CC57-AD81-4EAC-A298-53DBF79F21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76169" y="1507579"/>
                  <a:ext cx="6325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93CBE1-C9FF-411C-8538-9821659CA00C}"/>
                    </a:ext>
                  </a:extLst>
                </p14:cNvPr>
                <p14:cNvContentPartPr/>
                <p14:nvPr/>
              </p14:nvContentPartPr>
              <p14:xfrm>
                <a:off x="3332449" y="2108419"/>
                <a:ext cx="97200" cy="53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93CBE1-C9FF-411C-8538-9821659CA0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23449" y="2099419"/>
                  <a:ext cx="1148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39FEE9-1557-486E-9782-1DA3EF38C2A5}"/>
                    </a:ext>
                  </a:extLst>
                </p14:cNvPr>
                <p14:cNvContentPartPr/>
                <p14:nvPr/>
              </p14:nvContentPartPr>
              <p14:xfrm>
                <a:off x="3384289" y="2085019"/>
                <a:ext cx="407520" cy="544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39FEE9-1557-486E-9782-1DA3EF38C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5289" y="2076379"/>
                  <a:ext cx="425160" cy="56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4BF3AC-FD16-41FF-89A7-2633E56356D4}"/>
              </a:ext>
            </a:extLst>
          </p:cNvPr>
          <p:cNvGrpSpPr/>
          <p:nvPr/>
        </p:nvGrpSpPr>
        <p:grpSpPr>
          <a:xfrm>
            <a:off x="5483449" y="3327379"/>
            <a:ext cx="449280" cy="686160"/>
            <a:chOff x="5483449" y="3327379"/>
            <a:chExt cx="44928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A00601-9634-4D6B-BA73-A49C9440869B}"/>
                    </a:ext>
                  </a:extLst>
                </p14:cNvPr>
                <p14:cNvContentPartPr/>
                <p14:nvPr/>
              </p14:nvContentPartPr>
              <p14:xfrm>
                <a:off x="5483449" y="3422779"/>
                <a:ext cx="27360" cy="48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A00601-9634-4D6B-BA73-A49C944086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74809" y="3414139"/>
                  <a:ext cx="45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DC2B12-AA5C-4DB5-8589-943AB3DD7C79}"/>
                    </a:ext>
                  </a:extLst>
                </p14:cNvPr>
                <p14:cNvContentPartPr/>
                <p14:nvPr/>
              </p14:nvContentPartPr>
              <p14:xfrm>
                <a:off x="5506489" y="3327379"/>
                <a:ext cx="426240" cy="68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DC2B12-AA5C-4DB5-8589-943AB3DD7C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7489" y="3318379"/>
                  <a:ext cx="443880" cy="70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949A40-C075-4E54-B830-C44F431BF659}"/>
              </a:ext>
            </a:extLst>
          </p:cNvPr>
          <p:cNvGrpSpPr/>
          <p:nvPr/>
        </p:nvGrpSpPr>
        <p:grpSpPr>
          <a:xfrm>
            <a:off x="3058129" y="3588739"/>
            <a:ext cx="2156400" cy="917640"/>
            <a:chOff x="3058129" y="3588739"/>
            <a:chExt cx="2156400" cy="9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FF5ADC-4E78-429E-8B76-F3EBE6070D14}"/>
                    </a:ext>
                  </a:extLst>
                </p14:cNvPr>
                <p14:cNvContentPartPr/>
                <p14:nvPr/>
              </p14:nvContentPartPr>
              <p14:xfrm>
                <a:off x="3594169" y="3667219"/>
                <a:ext cx="310680" cy="15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FF5ADC-4E78-429E-8B76-F3EBE6070D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85529" y="3658219"/>
                  <a:ext cx="328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70D1FF-760E-40F5-B77E-FD0AC36B9E5F}"/>
                    </a:ext>
                  </a:extLst>
                </p14:cNvPr>
                <p14:cNvContentPartPr/>
                <p14:nvPr/>
              </p14:nvContentPartPr>
              <p14:xfrm>
                <a:off x="4214809" y="3613939"/>
                <a:ext cx="3276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70D1FF-760E-40F5-B77E-FD0AC36B9E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5809" y="3605299"/>
                  <a:ext cx="50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3559C2-B944-41B0-9594-5622F7CF953B}"/>
                    </a:ext>
                  </a:extLst>
                </p14:cNvPr>
                <p14:cNvContentPartPr/>
                <p14:nvPr/>
              </p14:nvContentPartPr>
              <p14:xfrm>
                <a:off x="4344409" y="3593419"/>
                <a:ext cx="30600" cy="26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3559C2-B944-41B0-9594-5622F7CF95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35769" y="3584419"/>
                  <a:ext cx="48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D78C72-3995-43B8-8E47-9DFFF7463AF0}"/>
                    </a:ext>
                  </a:extLst>
                </p14:cNvPr>
                <p14:cNvContentPartPr/>
                <p14:nvPr/>
              </p14:nvContentPartPr>
              <p14:xfrm>
                <a:off x="4482289" y="3588739"/>
                <a:ext cx="73440" cy="30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D78C72-3995-43B8-8E47-9DFFF7463A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73649" y="3580099"/>
                  <a:ext cx="91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93B041-3104-40AF-97B4-B9CB5830E176}"/>
                    </a:ext>
                  </a:extLst>
                </p14:cNvPr>
                <p14:cNvContentPartPr/>
                <p14:nvPr/>
              </p14:nvContentPartPr>
              <p14:xfrm>
                <a:off x="4650409" y="3620419"/>
                <a:ext cx="110880" cy="20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93B041-3104-40AF-97B4-B9CB5830E1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41769" y="3611419"/>
                  <a:ext cx="128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D597AD-1084-4DCF-B369-0363A3D210E7}"/>
                    </a:ext>
                  </a:extLst>
                </p14:cNvPr>
                <p14:cNvContentPartPr/>
                <p14:nvPr/>
              </p14:nvContentPartPr>
              <p14:xfrm>
                <a:off x="4884409" y="3597019"/>
                <a:ext cx="330120" cy="22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D597AD-1084-4DCF-B369-0363A3D210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5769" y="3588379"/>
                  <a:ext cx="347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136123-9142-46A4-AC90-875C3EB884D1}"/>
                    </a:ext>
                  </a:extLst>
                </p14:cNvPr>
                <p14:cNvContentPartPr/>
                <p14:nvPr/>
              </p14:nvContentPartPr>
              <p14:xfrm>
                <a:off x="3058129" y="3951259"/>
                <a:ext cx="267840" cy="444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136123-9142-46A4-AC90-875C3EB884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9489" y="3942259"/>
                  <a:ext cx="2854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9F616B-5177-4166-B0FD-C261A33789B8}"/>
                    </a:ext>
                  </a:extLst>
                </p14:cNvPr>
                <p14:cNvContentPartPr/>
                <p14:nvPr/>
              </p14:nvContentPartPr>
              <p14:xfrm>
                <a:off x="3526129" y="4163659"/>
                <a:ext cx="42480" cy="31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9F616B-5177-4166-B0FD-C261A33789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129" y="4154659"/>
                  <a:ext cx="60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9AFBCF-9B9E-4033-8895-118F98418965}"/>
                    </a:ext>
                  </a:extLst>
                </p14:cNvPr>
                <p14:cNvContentPartPr/>
                <p14:nvPr/>
              </p14:nvContentPartPr>
              <p14:xfrm>
                <a:off x="3466369" y="4352299"/>
                <a:ext cx="152640" cy="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9AFBCF-9B9E-4033-8895-118F9841896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7729" y="4343299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39F675-361C-46B5-918F-8E20A79922E0}"/>
                    </a:ext>
                  </a:extLst>
                </p14:cNvPr>
                <p14:cNvContentPartPr/>
                <p14:nvPr/>
              </p14:nvContentPartPr>
              <p14:xfrm>
                <a:off x="3704689" y="4290019"/>
                <a:ext cx="137160" cy="139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39F675-361C-46B5-918F-8E20A79922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96049" y="4281019"/>
                  <a:ext cx="154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0A1B52-63F6-4A6D-A48C-7191AD40AF52}"/>
                    </a:ext>
                  </a:extLst>
                </p14:cNvPr>
                <p14:cNvContentPartPr/>
                <p14:nvPr/>
              </p14:nvContentPartPr>
              <p14:xfrm>
                <a:off x="3850489" y="4323139"/>
                <a:ext cx="148320" cy="158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0A1B52-63F6-4A6D-A48C-7191AD40AF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41849" y="4314499"/>
                  <a:ext cx="165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A7F262-9C10-4B14-BDD0-E490FB2DE83B}"/>
                    </a:ext>
                  </a:extLst>
                </p14:cNvPr>
                <p14:cNvContentPartPr/>
                <p14:nvPr/>
              </p14:nvContentPartPr>
              <p14:xfrm>
                <a:off x="3989449" y="4364899"/>
                <a:ext cx="283320" cy="13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A7F262-9C10-4B14-BDD0-E490FB2DE8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80809" y="4355899"/>
                  <a:ext cx="300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5D8D69-0CAF-4C13-871D-1D9E86370111}"/>
                    </a:ext>
                  </a:extLst>
                </p14:cNvPr>
                <p14:cNvContentPartPr/>
                <p14:nvPr/>
              </p14:nvContentPartPr>
              <p14:xfrm>
                <a:off x="4379689" y="4336459"/>
                <a:ext cx="133920" cy="156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5D8D69-0CAF-4C13-871D-1D9E863701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0689" y="4327459"/>
                  <a:ext cx="151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585809-B2C5-433E-BAE8-1662D5ED3982}"/>
                    </a:ext>
                  </a:extLst>
                </p14:cNvPr>
                <p14:cNvContentPartPr/>
                <p14:nvPr/>
              </p14:nvContentPartPr>
              <p14:xfrm>
                <a:off x="4620169" y="4194259"/>
                <a:ext cx="61920" cy="312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585809-B2C5-433E-BAE8-1662D5ED39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11529" y="4185619"/>
                  <a:ext cx="79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E96EC6-E91E-4906-994B-D24B6AC4B8B5}"/>
                    </a:ext>
                  </a:extLst>
                </p14:cNvPr>
                <p14:cNvContentPartPr/>
                <p14:nvPr/>
              </p14:nvContentPartPr>
              <p14:xfrm>
                <a:off x="4574449" y="4258339"/>
                <a:ext cx="312840" cy="203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E96EC6-E91E-4906-994B-D24B6AC4B8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65809" y="4249699"/>
                  <a:ext cx="330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D191F8-7850-487D-AA52-8CB0F4AE2BA4}"/>
                    </a:ext>
                  </a:extLst>
                </p14:cNvPr>
                <p14:cNvContentPartPr/>
                <p14:nvPr/>
              </p14:nvContentPartPr>
              <p14:xfrm>
                <a:off x="4881169" y="4308019"/>
                <a:ext cx="106560" cy="13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D191F8-7850-487D-AA52-8CB0F4AE2B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72529" y="4299019"/>
                  <a:ext cx="124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FDEB1D-DB59-4F70-95CA-3877415ECB69}"/>
                    </a:ext>
                  </a:extLst>
                </p14:cNvPr>
                <p14:cNvContentPartPr/>
                <p14:nvPr/>
              </p14:nvContentPartPr>
              <p14:xfrm>
                <a:off x="5010769" y="4340419"/>
                <a:ext cx="159480" cy="15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FDEB1D-DB59-4F70-95CA-3877415ECB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01769" y="4331779"/>
                  <a:ext cx="177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2EEE47-FFB1-4E5A-9CC3-2C8E72DEF089}"/>
              </a:ext>
            </a:extLst>
          </p:cNvPr>
          <p:cNvGrpSpPr/>
          <p:nvPr/>
        </p:nvGrpSpPr>
        <p:grpSpPr>
          <a:xfrm>
            <a:off x="517249" y="4776019"/>
            <a:ext cx="702000" cy="284400"/>
            <a:chOff x="517249" y="4776019"/>
            <a:chExt cx="7020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9DD447-B7B0-4C04-996F-B0F96E80FE61}"/>
                    </a:ext>
                  </a:extLst>
                </p14:cNvPr>
                <p14:cNvContentPartPr/>
                <p14:nvPr/>
              </p14:nvContentPartPr>
              <p14:xfrm>
                <a:off x="517249" y="4919659"/>
                <a:ext cx="11160" cy="140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9DD447-B7B0-4C04-996F-B0F96E80FE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8249" y="4911019"/>
                  <a:ext cx="28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3D9EFA-A20B-436E-B72B-A3433AB08676}"/>
                    </a:ext>
                  </a:extLst>
                </p14:cNvPr>
                <p14:cNvContentPartPr/>
                <p14:nvPr/>
              </p14:nvContentPartPr>
              <p14:xfrm>
                <a:off x="534169" y="4776019"/>
                <a:ext cx="5400" cy="27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3D9EFA-A20B-436E-B72B-A3433AB086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5529" y="4767019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A790F7-C869-4C1B-AD0F-D5F6BE97E9E5}"/>
                    </a:ext>
                  </a:extLst>
                </p14:cNvPr>
                <p14:cNvContentPartPr/>
                <p14:nvPr/>
              </p14:nvContentPartPr>
              <p14:xfrm>
                <a:off x="614089" y="4822819"/>
                <a:ext cx="201240" cy="21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A790F7-C869-4C1B-AD0F-D5F6BE97E9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5089" y="4813819"/>
                  <a:ext cx="218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7012A1-AD47-4BE7-85FE-B35BF3548F9F}"/>
                    </a:ext>
                  </a:extLst>
                </p14:cNvPr>
                <p14:cNvContentPartPr/>
                <p14:nvPr/>
              </p14:nvContentPartPr>
              <p14:xfrm>
                <a:off x="761329" y="4940899"/>
                <a:ext cx="62280" cy="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7012A1-AD47-4BE7-85FE-B35BF3548F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2689" y="4931899"/>
                  <a:ext cx="79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1D632A-EBBE-4339-A7D0-BA095EAEB4A6}"/>
                    </a:ext>
                  </a:extLst>
                </p14:cNvPr>
                <p14:cNvContentPartPr/>
                <p14:nvPr/>
              </p14:nvContentPartPr>
              <p14:xfrm>
                <a:off x="1030969" y="4885459"/>
                <a:ext cx="188280" cy="14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1D632A-EBBE-4339-A7D0-BA095EAEB4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2329" y="4876819"/>
                  <a:ext cx="2059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947A02-700C-42B3-8C41-E103D99DA7B1}"/>
              </a:ext>
            </a:extLst>
          </p:cNvPr>
          <p:cNvGrpSpPr/>
          <p:nvPr/>
        </p:nvGrpSpPr>
        <p:grpSpPr>
          <a:xfrm>
            <a:off x="1444609" y="4768459"/>
            <a:ext cx="701280" cy="280440"/>
            <a:chOff x="1444609" y="4768459"/>
            <a:chExt cx="7012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79B6F0-29AD-4DFB-AFCB-B551EA529CBB}"/>
                    </a:ext>
                  </a:extLst>
                </p14:cNvPr>
                <p14:cNvContentPartPr/>
                <p14:nvPr/>
              </p14:nvContentPartPr>
              <p14:xfrm>
                <a:off x="1444609" y="4898419"/>
                <a:ext cx="169920" cy="150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79B6F0-29AD-4DFB-AFCB-B551EA529C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35609" y="4889419"/>
                  <a:ext cx="187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D17C84-2BBA-4F8F-B2B1-F4CA5CA18584}"/>
                    </a:ext>
                  </a:extLst>
                </p14:cNvPr>
                <p14:cNvContentPartPr/>
                <p14:nvPr/>
              </p14:nvContentPartPr>
              <p14:xfrm>
                <a:off x="1711009" y="4768459"/>
                <a:ext cx="129240" cy="27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D17C84-2BBA-4F8F-B2B1-F4CA5CA185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02369" y="4759459"/>
                  <a:ext cx="146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64C339-D236-4A62-8829-B80BDFCB4DB1}"/>
                    </a:ext>
                  </a:extLst>
                </p14:cNvPr>
                <p14:cNvContentPartPr/>
                <p14:nvPr/>
              </p14:nvContentPartPr>
              <p14:xfrm>
                <a:off x="1890649" y="4907419"/>
                <a:ext cx="90720" cy="10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64C339-D236-4A62-8829-B80BDFCB4D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81649" y="4898419"/>
                  <a:ext cx="108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DA04B8-7048-46D3-A26C-046CB490F9E9}"/>
                    </a:ext>
                  </a:extLst>
                </p14:cNvPr>
                <p14:cNvContentPartPr/>
                <p14:nvPr/>
              </p14:nvContentPartPr>
              <p14:xfrm>
                <a:off x="1997569" y="4802659"/>
                <a:ext cx="148320" cy="22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DA04B8-7048-46D3-A26C-046CB490F9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88569" y="4793659"/>
                  <a:ext cx="1659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B00B43-4EF4-47C4-B2D2-C7E8EF099333}"/>
              </a:ext>
            </a:extLst>
          </p:cNvPr>
          <p:cNvGrpSpPr/>
          <p:nvPr/>
        </p:nvGrpSpPr>
        <p:grpSpPr>
          <a:xfrm>
            <a:off x="2378449" y="4790059"/>
            <a:ext cx="205920" cy="257040"/>
            <a:chOff x="2378449" y="4790059"/>
            <a:chExt cx="20592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AE0F3F-F8E4-48E2-9695-61D65A782C97}"/>
                    </a:ext>
                  </a:extLst>
                </p14:cNvPr>
                <p14:cNvContentPartPr/>
                <p14:nvPr/>
              </p14:nvContentPartPr>
              <p14:xfrm>
                <a:off x="2406889" y="4794739"/>
                <a:ext cx="25560" cy="252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AE0F3F-F8E4-48E2-9695-61D65A782C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97889" y="4786099"/>
                  <a:ext cx="43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E640A1-0940-43F6-B6D3-646AA43F35B9}"/>
                    </a:ext>
                  </a:extLst>
                </p14:cNvPr>
                <p14:cNvContentPartPr/>
                <p14:nvPr/>
              </p14:nvContentPartPr>
              <p14:xfrm>
                <a:off x="2473849" y="4790059"/>
                <a:ext cx="51840" cy="228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E640A1-0940-43F6-B6D3-646AA43F35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65209" y="4781419"/>
                  <a:ext cx="69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4B93BE-F9C1-498F-9F54-A82302AEAC5B}"/>
                    </a:ext>
                  </a:extLst>
                </p14:cNvPr>
                <p14:cNvContentPartPr/>
                <p14:nvPr/>
              </p14:nvContentPartPr>
              <p14:xfrm>
                <a:off x="2378449" y="4882219"/>
                <a:ext cx="205920" cy="119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4B93BE-F9C1-498F-9F54-A82302AEAC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69809" y="4873219"/>
                  <a:ext cx="223560" cy="13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029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503"/>
            <a:ext cx="7886700" cy="3599220"/>
          </a:xfrm>
        </p:spPr>
        <p:txBody>
          <a:bodyPr/>
          <a:lstStyle/>
          <a:p>
            <a:r>
              <a:rPr lang="en-US" dirty="0"/>
              <a:t>Order of operations &amp; parenthesizing</a:t>
            </a:r>
          </a:p>
          <a:p>
            <a:pPr lvl="1"/>
            <a:r>
              <a:rPr lang="en-US" dirty="0"/>
              <a:t>In many ways Java acts like arithmetic</a:t>
            </a:r>
          </a:p>
          <a:p>
            <a:pPr lvl="1"/>
            <a:r>
              <a:rPr lang="en-US" dirty="0"/>
              <a:t>But in other ways, Java does not</a:t>
            </a:r>
          </a:p>
          <a:p>
            <a:pPr lvl="2"/>
            <a:r>
              <a:rPr lang="en-US" dirty="0"/>
              <a:t>Division has truncation behavior we do not see in math classes</a:t>
            </a:r>
          </a:p>
          <a:p>
            <a:pPr lvl="3"/>
            <a:r>
              <a:rPr lang="en-US" dirty="0"/>
              <a:t>Very common in programming</a:t>
            </a:r>
          </a:p>
          <a:p>
            <a:pPr lvl="2"/>
            <a:r>
              <a:rPr lang="en-US" dirty="0"/>
              <a:t>Multiplication &amp; division before addition &amp; subtraction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F7FA4F-3419-4314-965F-2828AFA81ECC}"/>
              </a:ext>
            </a:extLst>
          </p:cNvPr>
          <p:cNvGrpSpPr/>
          <p:nvPr/>
        </p:nvGrpSpPr>
        <p:grpSpPr>
          <a:xfrm>
            <a:off x="860329" y="1390579"/>
            <a:ext cx="4062600" cy="86400"/>
            <a:chOff x="860329" y="1390579"/>
            <a:chExt cx="406260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E51C758-AA7A-4D58-8952-98148B11E2C1}"/>
                    </a:ext>
                  </a:extLst>
                </p14:cNvPr>
                <p14:cNvContentPartPr/>
                <p14:nvPr/>
              </p14:nvContentPartPr>
              <p14:xfrm>
                <a:off x="860329" y="1390579"/>
                <a:ext cx="2076480" cy="4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E51C758-AA7A-4D58-8952-98148B11E2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1689" y="1381579"/>
                  <a:ext cx="2094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C16077-54DE-4F1D-AB44-D58FE1691445}"/>
                    </a:ext>
                  </a:extLst>
                </p14:cNvPr>
                <p14:cNvContentPartPr/>
                <p14:nvPr/>
              </p14:nvContentPartPr>
              <p14:xfrm>
                <a:off x="3287809" y="1406059"/>
                <a:ext cx="1635120" cy="70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C16077-54DE-4F1D-AB44-D58FE16914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9169" y="1397059"/>
                  <a:ext cx="165276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7B594F-5F00-412F-843C-0464F56C08A6}"/>
                  </a:ext>
                </a:extLst>
              </p14:cNvPr>
              <p14:cNvContentPartPr/>
              <p14:nvPr/>
            </p14:nvContentPartPr>
            <p14:xfrm>
              <a:off x="2485009" y="1722139"/>
              <a:ext cx="920880" cy="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7B594F-5F00-412F-843C-0464F56C08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6369" y="1713499"/>
                <a:ext cx="9385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119D23-C793-4C98-9C80-97FC103468BD}"/>
                  </a:ext>
                </a:extLst>
              </p14:cNvPr>
              <p14:cNvContentPartPr/>
              <p14:nvPr/>
            </p14:nvContentPartPr>
            <p14:xfrm>
              <a:off x="2553409" y="2293819"/>
              <a:ext cx="1366560" cy="5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119D23-C793-4C98-9C80-97FC103468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4409" y="2284819"/>
                <a:ext cx="13842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CC6CA0F-993F-4E6B-BC8C-043F05283155}"/>
              </a:ext>
            </a:extLst>
          </p:cNvPr>
          <p:cNvGrpSpPr/>
          <p:nvPr/>
        </p:nvGrpSpPr>
        <p:grpSpPr>
          <a:xfrm>
            <a:off x="1466929" y="2809339"/>
            <a:ext cx="4562280" cy="133920"/>
            <a:chOff x="1466929" y="2809339"/>
            <a:chExt cx="456228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431044-CEC9-4121-9F70-FE8D8B97AF33}"/>
                    </a:ext>
                  </a:extLst>
                </p14:cNvPr>
                <p14:cNvContentPartPr/>
                <p14:nvPr/>
              </p14:nvContentPartPr>
              <p14:xfrm>
                <a:off x="1466929" y="2809339"/>
                <a:ext cx="2052360" cy="133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431044-CEC9-4121-9F70-FE8D8B97AF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7929" y="2800339"/>
                  <a:ext cx="2070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2436AB-7835-42FE-ADB3-40E93208C337}"/>
                    </a:ext>
                  </a:extLst>
                </p14:cNvPr>
                <p14:cNvContentPartPr/>
                <p14:nvPr/>
              </p14:nvContentPartPr>
              <p14:xfrm>
                <a:off x="3991609" y="2824459"/>
                <a:ext cx="2037600" cy="10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2436AB-7835-42FE-ADB3-40E93208C3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2609" y="2815819"/>
                  <a:ext cx="20552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7AAD3E-D1B0-4C8F-AD6F-E84361E882F4}"/>
              </a:ext>
            </a:extLst>
          </p:cNvPr>
          <p:cNvGrpSpPr/>
          <p:nvPr/>
        </p:nvGrpSpPr>
        <p:grpSpPr>
          <a:xfrm>
            <a:off x="1997569" y="2999779"/>
            <a:ext cx="982800" cy="331920"/>
            <a:chOff x="1997569" y="2999779"/>
            <a:chExt cx="98280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68F285-6773-41C4-8CFA-289B8A9CA1A4}"/>
                    </a:ext>
                  </a:extLst>
                </p14:cNvPr>
                <p14:cNvContentPartPr/>
                <p14:nvPr/>
              </p14:nvContentPartPr>
              <p14:xfrm>
                <a:off x="2094409" y="3055939"/>
                <a:ext cx="6480" cy="25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68F285-6773-41C4-8CFA-289B8A9CA1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85769" y="3047299"/>
                  <a:ext cx="24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F71543-757F-4CD6-B7A3-DE33641F99CB}"/>
                    </a:ext>
                  </a:extLst>
                </p14:cNvPr>
                <p14:cNvContentPartPr/>
                <p14:nvPr/>
              </p14:nvContentPartPr>
              <p14:xfrm>
                <a:off x="2047969" y="3134419"/>
                <a:ext cx="144360" cy="12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F71543-757F-4CD6-B7A3-DE33641F99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969" y="3125419"/>
                  <a:ext cx="162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E58913-E9BE-45F1-AE3B-57CF035255E0}"/>
                    </a:ext>
                  </a:extLst>
                </p14:cNvPr>
                <p14:cNvContentPartPr/>
                <p14:nvPr/>
              </p14:nvContentPartPr>
              <p14:xfrm>
                <a:off x="1997569" y="3121099"/>
                <a:ext cx="171360" cy="15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E58913-E9BE-45F1-AE3B-57CF035255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8929" y="3112099"/>
                  <a:ext cx="189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F7C241-4055-4A12-BA39-02B9EA60DCEF}"/>
                    </a:ext>
                  </a:extLst>
                </p14:cNvPr>
                <p14:cNvContentPartPr/>
                <p14:nvPr/>
              </p14:nvContentPartPr>
              <p14:xfrm>
                <a:off x="2819449" y="2999779"/>
                <a:ext cx="160920" cy="33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F7C241-4055-4A12-BA39-02B9EA60DC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0449" y="2990779"/>
                  <a:ext cx="17856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290EFC-1DD5-4F0A-AE69-86EC21AA41CA}"/>
              </a:ext>
            </a:extLst>
          </p:cNvPr>
          <p:cNvGrpSpPr/>
          <p:nvPr/>
        </p:nvGrpSpPr>
        <p:grpSpPr>
          <a:xfrm>
            <a:off x="1465849" y="4635259"/>
            <a:ext cx="181800" cy="320760"/>
            <a:chOff x="1465849" y="4635259"/>
            <a:chExt cx="18180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5943CB-1F73-4908-AFA1-6D81FC4BA665}"/>
                    </a:ext>
                  </a:extLst>
                </p14:cNvPr>
                <p14:cNvContentPartPr/>
                <p14:nvPr/>
              </p14:nvContentPartPr>
              <p14:xfrm>
                <a:off x="1476289" y="4635259"/>
                <a:ext cx="97560" cy="17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5943CB-1F73-4908-AFA1-6D81FC4BA6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67289" y="4626619"/>
                  <a:ext cx="115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E3B985-7D83-4990-9109-2D39FECCEFA8}"/>
                    </a:ext>
                  </a:extLst>
                </p14:cNvPr>
                <p14:cNvContentPartPr/>
                <p14:nvPr/>
              </p14:nvContentPartPr>
              <p14:xfrm>
                <a:off x="1465849" y="4652899"/>
                <a:ext cx="181800" cy="30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E3B985-7D83-4990-9109-2D39FECCEF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57209" y="4644259"/>
                  <a:ext cx="19944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03FE64-5EDC-4CCD-B11E-358910966C4F}"/>
              </a:ext>
            </a:extLst>
          </p:cNvPr>
          <p:cNvGrpSpPr/>
          <p:nvPr/>
        </p:nvGrpSpPr>
        <p:grpSpPr>
          <a:xfrm>
            <a:off x="2042929" y="4659739"/>
            <a:ext cx="218160" cy="141480"/>
            <a:chOff x="2042929" y="4659739"/>
            <a:chExt cx="21816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E33FB0-8CED-4636-B045-A35618B06F82}"/>
                    </a:ext>
                  </a:extLst>
                </p14:cNvPr>
                <p14:cNvContentPartPr/>
                <p14:nvPr/>
              </p14:nvContentPartPr>
              <p14:xfrm>
                <a:off x="2042929" y="4659739"/>
                <a:ext cx="174600" cy="1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E33FB0-8CED-4636-B045-A35618B06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33929" y="4651099"/>
                  <a:ext cx="192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709DF6-3BE2-4AC0-BA0B-53B9CF2ADC1E}"/>
                    </a:ext>
                  </a:extLst>
                </p14:cNvPr>
                <p14:cNvContentPartPr/>
                <p14:nvPr/>
              </p14:nvContentPartPr>
              <p14:xfrm>
                <a:off x="2050849" y="4763779"/>
                <a:ext cx="210240" cy="3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709DF6-3BE2-4AC0-BA0B-53B9CF2ADC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2209" y="4755139"/>
                  <a:ext cx="2278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59C9F87-D359-4AB6-A717-C2112445439C}"/>
                  </a:ext>
                </a:extLst>
              </p14:cNvPr>
              <p14:cNvContentPartPr/>
              <p14:nvPr/>
            </p14:nvContentPartPr>
            <p14:xfrm>
              <a:off x="2091169" y="4173739"/>
              <a:ext cx="92880" cy="288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59C9F87-D359-4AB6-A717-C211244543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2169" y="4165099"/>
                <a:ext cx="11052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50AAB0E-FE74-46F2-A545-83B526C79BD7}"/>
              </a:ext>
            </a:extLst>
          </p:cNvPr>
          <p:cNvGrpSpPr/>
          <p:nvPr/>
        </p:nvGrpSpPr>
        <p:grpSpPr>
          <a:xfrm>
            <a:off x="2071729" y="4889419"/>
            <a:ext cx="126000" cy="244800"/>
            <a:chOff x="2071729" y="4889419"/>
            <a:chExt cx="12600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B2C981-4759-4915-94E6-897FDEE509B7}"/>
                    </a:ext>
                  </a:extLst>
                </p14:cNvPr>
                <p14:cNvContentPartPr/>
                <p14:nvPr/>
              </p14:nvContentPartPr>
              <p14:xfrm>
                <a:off x="2118889" y="4934419"/>
                <a:ext cx="29880" cy="199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B2C981-4759-4915-94E6-897FDEE509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9889" y="4925779"/>
                  <a:ext cx="47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12CFFB-C0BA-45D8-A1A6-F83156A3E1D2}"/>
                    </a:ext>
                  </a:extLst>
                </p14:cNvPr>
                <p14:cNvContentPartPr/>
                <p14:nvPr/>
              </p14:nvContentPartPr>
              <p14:xfrm>
                <a:off x="2071729" y="4889419"/>
                <a:ext cx="126000" cy="112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12CFFB-C0BA-45D8-A1A6-F83156A3E1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62729" y="4880419"/>
                  <a:ext cx="1436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B97B826-754E-48B4-9C69-E10132989BD1}"/>
              </a:ext>
            </a:extLst>
          </p:cNvPr>
          <p:cNvGrpSpPr/>
          <p:nvPr/>
        </p:nvGrpSpPr>
        <p:grpSpPr>
          <a:xfrm>
            <a:off x="1091809" y="4968619"/>
            <a:ext cx="614880" cy="185040"/>
            <a:chOff x="1091809" y="4968619"/>
            <a:chExt cx="61488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C002C0-A72A-4C05-BAD5-8BD18119B93C}"/>
                    </a:ext>
                  </a:extLst>
                </p14:cNvPr>
                <p14:cNvContentPartPr/>
                <p14:nvPr/>
              </p14:nvContentPartPr>
              <p14:xfrm>
                <a:off x="1317889" y="4968619"/>
                <a:ext cx="388800" cy="21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C002C0-A72A-4C05-BAD5-8BD18119B9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08889" y="4959619"/>
                  <a:ext cx="406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F7543C6-CD52-4193-A678-1784C59ABBFD}"/>
                    </a:ext>
                  </a:extLst>
                </p14:cNvPr>
                <p14:cNvContentPartPr/>
                <p14:nvPr/>
              </p14:nvContentPartPr>
              <p14:xfrm>
                <a:off x="1091809" y="4970779"/>
                <a:ext cx="76320" cy="165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F7543C6-CD52-4193-A678-1784C59ABB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2809" y="4962139"/>
                  <a:ext cx="93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8729F8-77F4-47FE-9F68-AE25C3B51274}"/>
                    </a:ext>
                  </a:extLst>
                </p14:cNvPr>
                <p14:cNvContentPartPr/>
                <p14:nvPr/>
              </p14:nvContentPartPr>
              <p14:xfrm>
                <a:off x="1101889" y="5058619"/>
                <a:ext cx="108000" cy="6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8729F8-77F4-47FE-9F68-AE25C3B51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3249" y="5049979"/>
                  <a:ext cx="125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F48874-17E8-4951-9F64-A5AB3E99CC46}"/>
                    </a:ext>
                  </a:extLst>
                </p14:cNvPr>
                <p14:cNvContentPartPr/>
                <p14:nvPr/>
              </p14:nvContentPartPr>
              <p14:xfrm>
                <a:off x="1212409" y="4979419"/>
                <a:ext cx="105480" cy="15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F48874-17E8-4951-9F64-A5AB3E99CC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03769" y="4970419"/>
                  <a:ext cx="123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CD5B15-3A1F-4AE2-A3F0-EB79C0704B4A}"/>
                    </a:ext>
                  </a:extLst>
                </p14:cNvPr>
                <p14:cNvContentPartPr/>
                <p14:nvPr/>
              </p14:nvContentPartPr>
              <p14:xfrm>
                <a:off x="1355329" y="5025499"/>
                <a:ext cx="27000" cy="100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CD5B15-3A1F-4AE2-A3F0-EB79C0704B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46689" y="5016499"/>
                  <a:ext cx="44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C7CB00-4F3F-406B-A8F9-4F06974C267A}"/>
                    </a:ext>
                  </a:extLst>
                </p14:cNvPr>
                <p14:cNvContentPartPr/>
                <p14:nvPr/>
              </p14:nvContentPartPr>
              <p14:xfrm>
                <a:off x="1418329" y="5033779"/>
                <a:ext cx="89640" cy="11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C7CB00-4F3F-406B-A8F9-4F06974C26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09689" y="5024779"/>
                  <a:ext cx="1072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DE7EC0A-6334-427E-AE62-754A59DDDC34}"/>
              </a:ext>
            </a:extLst>
          </p:cNvPr>
          <p:cNvGrpSpPr/>
          <p:nvPr/>
        </p:nvGrpSpPr>
        <p:grpSpPr>
          <a:xfrm>
            <a:off x="2600569" y="4348699"/>
            <a:ext cx="1344600" cy="770400"/>
            <a:chOff x="2600569" y="4348699"/>
            <a:chExt cx="134460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86962B-5A30-4492-AC0C-FE80D9C967A5}"/>
                    </a:ext>
                  </a:extLst>
                </p14:cNvPr>
                <p14:cNvContentPartPr/>
                <p14:nvPr/>
              </p14:nvContentPartPr>
              <p14:xfrm>
                <a:off x="2739169" y="4633459"/>
                <a:ext cx="38880" cy="22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86962B-5A30-4492-AC0C-FE80D9C967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0169" y="4624819"/>
                  <a:ext cx="56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79DEB6-8783-486A-987A-FFA8D2FF621E}"/>
                    </a:ext>
                  </a:extLst>
                </p14:cNvPr>
                <p14:cNvContentPartPr/>
                <p14:nvPr/>
              </p14:nvContentPartPr>
              <p14:xfrm>
                <a:off x="2888929" y="4610779"/>
                <a:ext cx="32400" cy="25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79DEB6-8783-486A-987A-FFA8D2FF62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9929" y="4601779"/>
                  <a:ext cx="50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B40D4C-1C58-4A2C-B83C-05F530F0684B}"/>
                    </a:ext>
                  </a:extLst>
                </p14:cNvPr>
                <p14:cNvContentPartPr/>
                <p14:nvPr/>
              </p14:nvContentPartPr>
              <p14:xfrm>
                <a:off x="3108889" y="4531579"/>
                <a:ext cx="104400" cy="39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B40D4C-1C58-4A2C-B83C-05F530F068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00249" y="4522939"/>
                  <a:ext cx="122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568AEF-0FB5-4DC7-BEF4-5BF570BB30C5}"/>
                    </a:ext>
                  </a:extLst>
                </p14:cNvPr>
                <p14:cNvContentPartPr/>
                <p14:nvPr/>
              </p14:nvContentPartPr>
              <p14:xfrm>
                <a:off x="3284209" y="4660819"/>
                <a:ext cx="99000" cy="144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568AEF-0FB5-4DC7-BEF4-5BF570BB30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5209" y="4652179"/>
                  <a:ext cx="116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128D72-8072-4DEC-9B4F-ADB9D1A0114E}"/>
                    </a:ext>
                  </a:extLst>
                </p14:cNvPr>
                <p14:cNvContentPartPr/>
                <p14:nvPr/>
              </p14:nvContentPartPr>
              <p14:xfrm>
                <a:off x="3603169" y="4645699"/>
                <a:ext cx="70560" cy="267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128D72-8072-4DEC-9B4F-ADB9D1A011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94529" y="4637059"/>
                  <a:ext cx="88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26DEC7-B7D0-4FA8-BB45-94683F57029C}"/>
                    </a:ext>
                  </a:extLst>
                </p14:cNvPr>
                <p14:cNvContentPartPr/>
                <p14:nvPr/>
              </p14:nvContentPartPr>
              <p14:xfrm>
                <a:off x="2625769" y="4929739"/>
                <a:ext cx="1248840" cy="4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26DEC7-B7D0-4FA8-BB45-94683F5702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16769" y="4921099"/>
                  <a:ext cx="1266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198F80-D775-48FB-BCC8-4F9426281BD2}"/>
                    </a:ext>
                  </a:extLst>
                </p14:cNvPr>
                <p14:cNvContentPartPr/>
                <p14:nvPr/>
              </p14:nvContentPartPr>
              <p14:xfrm>
                <a:off x="3109609" y="5001019"/>
                <a:ext cx="120960" cy="11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198F80-D775-48FB-BCC8-4F9426281B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0609" y="4992019"/>
                  <a:ext cx="138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0D3BB5-C0DA-40CD-A6C0-B887B761A359}"/>
                    </a:ext>
                  </a:extLst>
                </p14:cNvPr>
                <p14:cNvContentPartPr/>
                <p14:nvPr/>
              </p14:nvContentPartPr>
              <p14:xfrm>
                <a:off x="3242449" y="5009299"/>
                <a:ext cx="138960" cy="79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0D3BB5-C0DA-40CD-A6C0-B887B761A3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3809" y="5000299"/>
                  <a:ext cx="156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29AE4F-DB1C-4D12-990C-7CE0FC3FDD5A}"/>
                    </a:ext>
                  </a:extLst>
                </p14:cNvPr>
                <p14:cNvContentPartPr/>
                <p14:nvPr/>
              </p14:nvContentPartPr>
              <p14:xfrm>
                <a:off x="3379609" y="4972579"/>
                <a:ext cx="121680" cy="14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29AE4F-DB1C-4D12-990C-7CE0FC3FDD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0969" y="4963939"/>
                  <a:ext cx="139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AF9C47-5114-4FFA-AF38-32740B6E8DD0}"/>
                    </a:ext>
                  </a:extLst>
                </p14:cNvPr>
                <p14:cNvContentPartPr/>
                <p14:nvPr/>
              </p14:nvContentPartPr>
              <p14:xfrm>
                <a:off x="2610649" y="4442299"/>
                <a:ext cx="24480" cy="557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AF9C47-5114-4FFA-AF38-32740B6E8D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02009" y="4433659"/>
                  <a:ext cx="421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9F26F5-AF1C-4AEC-938E-96289571EAFA}"/>
                    </a:ext>
                  </a:extLst>
                </p14:cNvPr>
                <p14:cNvContentPartPr/>
                <p14:nvPr/>
              </p14:nvContentPartPr>
              <p14:xfrm>
                <a:off x="2600569" y="4348699"/>
                <a:ext cx="1344600" cy="571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9F26F5-AF1C-4AEC-938E-96289571EA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1929" y="4339699"/>
                  <a:ext cx="1362240" cy="58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4670AA6-6D01-45F7-8377-C7C05EB21B91}"/>
                  </a:ext>
                </a:extLst>
              </p14:cNvPr>
              <p14:cNvContentPartPr/>
              <p14:nvPr/>
            </p14:nvContentPartPr>
            <p14:xfrm>
              <a:off x="1258489" y="4069339"/>
              <a:ext cx="2736720" cy="83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4670AA6-6D01-45F7-8377-C7C05EB21B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49849" y="4060339"/>
                <a:ext cx="27543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86A6B54-A2C5-4E15-BE01-D83FD4AEDCA5}"/>
              </a:ext>
            </a:extLst>
          </p:cNvPr>
          <p:cNvGrpSpPr/>
          <p:nvPr/>
        </p:nvGrpSpPr>
        <p:grpSpPr>
          <a:xfrm>
            <a:off x="1150489" y="3469579"/>
            <a:ext cx="2869560" cy="627840"/>
            <a:chOff x="1150489" y="3469579"/>
            <a:chExt cx="286956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FF59CF-9018-4773-849B-18224C340824}"/>
                    </a:ext>
                  </a:extLst>
                </p14:cNvPr>
                <p14:cNvContentPartPr/>
                <p14:nvPr/>
              </p14:nvContentPartPr>
              <p14:xfrm>
                <a:off x="1464409" y="3722659"/>
                <a:ext cx="29520" cy="37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FF59CF-9018-4773-849B-18224C3408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55769" y="3713659"/>
                  <a:ext cx="471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88DA3F-44EE-4B25-A0E7-67466B44C6A6}"/>
                    </a:ext>
                  </a:extLst>
                </p14:cNvPr>
                <p14:cNvContentPartPr/>
                <p14:nvPr/>
              </p14:nvContentPartPr>
              <p14:xfrm>
                <a:off x="1535689" y="3926419"/>
                <a:ext cx="152640" cy="11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88DA3F-44EE-4B25-A0E7-67466B44C6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27049" y="3917779"/>
                  <a:ext cx="17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0C7EC0-878E-403A-8230-9CEC5F1927C3}"/>
                    </a:ext>
                  </a:extLst>
                </p14:cNvPr>
                <p14:cNvContentPartPr/>
                <p14:nvPr/>
              </p14:nvContentPartPr>
              <p14:xfrm>
                <a:off x="1779409" y="3770179"/>
                <a:ext cx="112320" cy="248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0C7EC0-878E-403A-8230-9CEC5F1927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70409" y="3761539"/>
                  <a:ext cx="129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F1AF35-497B-4016-A320-0331AE8DA7D2}"/>
                    </a:ext>
                  </a:extLst>
                </p14:cNvPr>
                <p14:cNvContentPartPr/>
                <p14:nvPr/>
              </p14:nvContentPartPr>
              <p14:xfrm>
                <a:off x="2021689" y="3757579"/>
                <a:ext cx="96480" cy="32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F1AF35-497B-4016-A320-0331AE8DA7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13049" y="3748579"/>
                  <a:ext cx="114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65FC58-6452-43F1-86AC-5A3139851E8D}"/>
                    </a:ext>
                  </a:extLst>
                </p14:cNvPr>
                <p14:cNvContentPartPr/>
                <p14:nvPr/>
              </p14:nvContentPartPr>
              <p14:xfrm>
                <a:off x="2588329" y="3776299"/>
                <a:ext cx="22680" cy="26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65FC58-6452-43F1-86AC-5A3139851E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79329" y="3767659"/>
                  <a:ext cx="40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F2BD3B-8A85-447F-B228-4FA445746EB9}"/>
                    </a:ext>
                  </a:extLst>
                </p14:cNvPr>
                <p14:cNvContentPartPr/>
                <p14:nvPr/>
              </p14:nvContentPartPr>
              <p14:xfrm>
                <a:off x="2526409" y="3969979"/>
                <a:ext cx="255960" cy="8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F2BD3B-8A85-447F-B228-4FA445746E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17409" y="3960979"/>
                  <a:ext cx="27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CE1824A-B9FB-4D14-A71A-00D944ECAABA}"/>
                    </a:ext>
                  </a:extLst>
                </p14:cNvPr>
                <p14:cNvContentPartPr/>
                <p14:nvPr/>
              </p14:nvContentPartPr>
              <p14:xfrm>
                <a:off x="3085849" y="3869539"/>
                <a:ext cx="82800" cy="172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CE1824A-B9FB-4D14-A71A-00D944ECAA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77209" y="3860899"/>
                  <a:ext cx="100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9557EC-94D7-4C03-BC37-03943B47ADDC}"/>
                    </a:ext>
                  </a:extLst>
                </p14:cNvPr>
                <p14:cNvContentPartPr/>
                <p14:nvPr/>
              </p14:nvContentPartPr>
              <p14:xfrm>
                <a:off x="3226969" y="3808699"/>
                <a:ext cx="64800" cy="214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9557EC-94D7-4C03-BC37-03943B47AD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7969" y="3800059"/>
                  <a:ext cx="82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98FF80-B332-4171-9568-C348B4975D5C}"/>
                    </a:ext>
                  </a:extLst>
                </p14:cNvPr>
                <p14:cNvContentPartPr/>
                <p14:nvPr/>
              </p14:nvContentPartPr>
              <p14:xfrm>
                <a:off x="3337849" y="3883579"/>
                <a:ext cx="111960" cy="20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98FF80-B332-4171-9568-C348B4975D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29209" y="3874579"/>
                  <a:ext cx="129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F8A6E5-5D70-45D2-A4DB-2D8FA1B965F4}"/>
                    </a:ext>
                  </a:extLst>
                </p14:cNvPr>
                <p14:cNvContentPartPr/>
                <p14:nvPr/>
              </p14:nvContentPartPr>
              <p14:xfrm>
                <a:off x="3534409" y="3793579"/>
                <a:ext cx="22032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F8A6E5-5D70-45D2-A4DB-2D8FA1B965F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25409" y="3784939"/>
                  <a:ext cx="237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4CBEBF-9651-41C7-83D4-CD31891EDCBB}"/>
                    </a:ext>
                  </a:extLst>
                </p14:cNvPr>
                <p14:cNvContentPartPr/>
                <p14:nvPr/>
              </p14:nvContentPartPr>
              <p14:xfrm>
                <a:off x="3689569" y="3842899"/>
                <a:ext cx="63360" cy="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4CBEBF-9651-41C7-83D4-CD31891EDC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0569" y="3834259"/>
                  <a:ext cx="81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1E6470-8A86-41F7-94CF-EC3C0AD06700}"/>
                    </a:ext>
                  </a:extLst>
                </p14:cNvPr>
                <p14:cNvContentPartPr/>
                <p14:nvPr/>
              </p14:nvContentPartPr>
              <p14:xfrm>
                <a:off x="1229689" y="3658219"/>
                <a:ext cx="72360" cy="396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1E6470-8A86-41F7-94CF-EC3C0AD067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20689" y="3649219"/>
                  <a:ext cx="90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91B6648-FC50-4846-8C57-D2B383C5E711}"/>
                    </a:ext>
                  </a:extLst>
                </p14:cNvPr>
                <p14:cNvContentPartPr/>
                <p14:nvPr/>
              </p14:nvContentPartPr>
              <p14:xfrm>
                <a:off x="3960649" y="3631939"/>
                <a:ext cx="39600" cy="441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91B6648-FC50-4846-8C57-D2B383C5E7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1649" y="3623299"/>
                  <a:ext cx="572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2EA565-2E2F-4ED6-A01C-E05CB80134AB}"/>
                    </a:ext>
                  </a:extLst>
                </p14:cNvPr>
                <p14:cNvContentPartPr/>
                <p14:nvPr/>
              </p14:nvContentPartPr>
              <p14:xfrm>
                <a:off x="1150489" y="3469579"/>
                <a:ext cx="2869560" cy="106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2EA565-2E2F-4ED6-A01C-E05CB80134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1849" y="3460939"/>
                  <a:ext cx="28872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702A06-F1A6-42A1-A9AF-25BCC4D9D835}"/>
              </a:ext>
            </a:extLst>
          </p:cNvPr>
          <p:cNvGrpSpPr/>
          <p:nvPr/>
        </p:nvGrpSpPr>
        <p:grpSpPr>
          <a:xfrm>
            <a:off x="4661929" y="3078619"/>
            <a:ext cx="2999520" cy="1094400"/>
            <a:chOff x="4661929" y="3078619"/>
            <a:chExt cx="2999520" cy="10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0FEB28-3DC0-44EF-B7D7-E46DE653C2D1}"/>
                    </a:ext>
                  </a:extLst>
                </p14:cNvPr>
                <p14:cNvContentPartPr/>
                <p14:nvPr/>
              </p14:nvContentPartPr>
              <p14:xfrm>
                <a:off x="4821049" y="3078619"/>
                <a:ext cx="19440" cy="26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0FEB28-3DC0-44EF-B7D7-E46DE653C2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2049" y="3069619"/>
                  <a:ext cx="37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351529-87B3-4B25-BAF7-9A5DD97C7B3E}"/>
                    </a:ext>
                  </a:extLst>
                </p14:cNvPr>
                <p14:cNvContentPartPr/>
                <p14:nvPr/>
              </p14:nvContentPartPr>
              <p14:xfrm>
                <a:off x="4724569" y="3202819"/>
                <a:ext cx="254880" cy="5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351529-87B3-4B25-BAF7-9A5DD97C7B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15929" y="3194179"/>
                  <a:ext cx="272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2FFDF1-1B2F-48AE-A9FD-B080919320B2}"/>
                    </a:ext>
                  </a:extLst>
                </p14:cNvPr>
                <p14:cNvContentPartPr/>
                <p14:nvPr/>
              </p14:nvContentPartPr>
              <p14:xfrm>
                <a:off x="5422969" y="3186979"/>
                <a:ext cx="201240" cy="5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2FFDF1-1B2F-48AE-A9FD-B080919320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13969" y="3178339"/>
                  <a:ext cx="218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032A8F-53F5-4DB2-AFF9-D5D107E9EED0}"/>
                    </a:ext>
                  </a:extLst>
                </p14:cNvPr>
                <p14:cNvContentPartPr/>
                <p14:nvPr/>
              </p14:nvContentPartPr>
              <p14:xfrm>
                <a:off x="4839409" y="3664339"/>
                <a:ext cx="35640" cy="37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032A8F-53F5-4DB2-AFF9-D5D107E9EE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30409" y="3655339"/>
                  <a:ext cx="53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9C528E-70A1-447B-B565-CCB4B442F1EA}"/>
                    </a:ext>
                  </a:extLst>
                </p14:cNvPr>
                <p14:cNvContentPartPr/>
                <p14:nvPr/>
              </p14:nvContentPartPr>
              <p14:xfrm>
                <a:off x="4951369" y="3850099"/>
                <a:ext cx="106920" cy="148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9C528E-70A1-447B-B565-CCB4B442F1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42369" y="3841459"/>
                  <a:ext cx="124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BEE254-0A59-48E7-8D31-AB425CB3D8B3}"/>
                    </a:ext>
                  </a:extLst>
                </p14:cNvPr>
                <p14:cNvContentPartPr/>
                <p14:nvPr/>
              </p14:nvContentPartPr>
              <p14:xfrm>
                <a:off x="5174569" y="3693499"/>
                <a:ext cx="165240" cy="32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BEE254-0A59-48E7-8D31-AB425CB3D8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65929" y="3684499"/>
                  <a:ext cx="182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4B03A5-7AFA-428F-A2C3-7F01B7B2D798}"/>
                    </a:ext>
                  </a:extLst>
                </p14:cNvPr>
                <p14:cNvContentPartPr/>
                <p14:nvPr/>
              </p14:nvContentPartPr>
              <p14:xfrm>
                <a:off x="5379769" y="3716539"/>
                <a:ext cx="123840" cy="283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4B03A5-7AFA-428F-A2C3-7F01B7B2D7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0769" y="3707899"/>
                  <a:ext cx="141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F05CFE-6126-48EF-B618-6D9D0B5F6AEF}"/>
                    </a:ext>
                  </a:extLst>
                </p14:cNvPr>
                <p14:cNvContentPartPr/>
                <p14:nvPr/>
              </p14:nvContentPartPr>
              <p14:xfrm>
                <a:off x="6017329" y="3629419"/>
                <a:ext cx="22680" cy="331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F05CFE-6126-48EF-B618-6D9D0B5F6A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08689" y="3620419"/>
                  <a:ext cx="40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EB90E3-8466-4BE5-9021-04D4A99CB861}"/>
                    </a:ext>
                  </a:extLst>
                </p14:cNvPr>
                <p14:cNvContentPartPr/>
                <p14:nvPr/>
              </p14:nvContentPartPr>
              <p14:xfrm>
                <a:off x="5932369" y="3869899"/>
                <a:ext cx="238680" cy="65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EB90E3-8466-4BE5-9021-04D4A99CB8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23369" y="3861259"/>
                  <a:ext cx="256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61B681-CF7B-42AE-A23D-5DDD3C3E7570}"/>
                    </a:ext>
                  </a:extLst>
                </p14:cNvPr>
                <p14:cNvContentPartPr/>
                <p14:nvPr/>
              </p14:nvContentPartPr>
              <p14:xfrm>
                <a:off x="6495049" y="3770899"/>
                <a:ext cx="114480" cy="16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61B681-CF7B-42AE-A23D-5DDD3C3E75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86409" y="3762259"/>
                  <a:ext cx="132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988A52-5550-466D-821B-D6A29F14D9B8}"/>
                    </a:ext>
                  </a:extLst>
                </p14:cNvPr>
                <p14:cNvContentPartPr/>
                <p14:nvPr/>
              </p14:nvContentPartPr>
              <p14:xfrm>
                <a:off x="6638329" y="3685219"/>
                <a:ext cx="78120" cy="230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988A52-5550-466D-821B-D6A29F14D9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9689" y="3676219"/>
                  <a:ext cx="95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3E4D40-4684-4514-8E49-1C997315E19F}"/>
                    </a:ext>
                  </a:extLst>
                </p14:cNvPr>
                <p14:cNvContentPartPr/>
                <p14:nvPr/>
              </p14:nvContentPartPr>
              <p14:xfrm>
                <a:off x="6730849" y="3825619"/>
                <a:ext cx="133920" cy="214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3E4D40-4684-4514-8E49-1C997315E19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1849" y="3816979"/>
                  <a:ext cx="151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BD098C-5D27-4715-B67C-12DAAF4A84A2}"/>
                    </a:ext>
                  </a:extLst>
                </p14:cNvPr>
                <p14:cNvContentPartPr/>
                <p14:nvPr/>
              </p14:nvContentPartPr>
              <p14:xfrm>
                <a:off x="6963409" y="3640939"/>
                <a:ext cx="223560" cy="257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BD098C-5D27-4715-B67C-12DAAF4A84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54769" y="3632299"/>
                  <a:ext cx="241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08E009-9C2D-4A0D-B380-98DB06697F1F}"/>
                    </a:ext>
                  </a:extLst>
                </p14:cNvPr>
                <p14:cNvContentPartPr/>
                <p14:nvPr/>
              </p14:nvContentPartPr>
              <p14:xfrm>
                <a:off x="7124689" y="3711499"/>
                <a:ext cx="102600" cy="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08E009-9C2D-4A0D-B380-98DB06697F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15689" y="3702499"/>
                  <a:ext cx="120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C23DA5-2263-49CD-A147-77C220728540}"/>
                    </a:ext>
                  </a:extLst>
                </p14:cNvPr>
                <p14:cNvContentPartPr/>
                <p14:nvPr/>
              </p14:nvContentPartPr>
              <p14:xfrm>
                <a:off x="4695049" y="3521059"/>
                <a:ext cx="24840" cy="548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C23DA5-2263-49CD-A147-77C2207285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86409" y="3512419"/>
                  <a:ext cx="4248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5DF597-78D9-432C-90E9-C7EC98E3A75B}"/>
                    </a:ext>
                  </a:extLst>
                </p14:cNvPr>
                <p14:cNvContentPartPr/>
                <p14:nvPr/>
              </p14:nvContentPartPr>
              <p14:xfrm>
                <a:off x="4745089" y="3364459"/>
                <a:ext cx="2810520" cy="644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5DF597-78D9-432C-90E9-C7EC98E3A7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36449" y="3355819"/>
                  <a:ext cx="2828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772E8B-96D4-45A9-A5B4-67D456249ECE}"/>
                    </a:ext>
                  </a:extLst>
                </p14:cNvPr>
                <p14:cNvContentPartPr/>
                <p14:nvPr/>
              </p14:nvContentPartPr>
              <p14:xfrm>
                <a:off x="4661929" y="4003459"/>
                <a:ext cx="2999520" cy="169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772E8B-96D4-45A9-A5B4-67D456249E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52929" y="3994459"/>
                  <a:ext cx="3017160" cy="18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166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3DEAF0-9FDD-4FCC-94FE-BBD33C530AF4}"/>
                  </a:ext>
                </a:extLst>
              </p14:cNvPr>
              <p14:cNvContentPartPr/>
              <p14:nvPr/>
            </p14:nvContentPartPr>
            <p14:xfrm>
              <a:off x="3122569" y="3303979"/>
              <a:ext cx="1511280" cy="4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3DEAF0-9FDD-4FCC-94FE-BBD33C530A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3929" y="3295339"/>
                <a:ext cx="15289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270E87-3084-4FF2-8250-980877A4548B}"/>
                  </a:ext>
                </a:extLst>
              </p14:cNvPr>
              <p14:cNvContentPartPr/>
              <p14:nvPr/>
            </p14:nvContentPartPr>
            <p14:xfrm>
              <a:off x="710929" y="1975579"/>
              <a:ext cx="523440" cy="1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270E87-3084-4FF2-8250-980877A45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929" y="1966579"/>
                <a:ext cx="5410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8355B6-790F-4182-B808-65BEAE0838B4}"/>
              </a:ext>
            </a:extLst>
          </p:cNvPr>
          <p:cNvGrpSpPr/>
          <p:nvPr/>
        </p:nvGrpSpPr>
        <p:grpSpPr>
          <a:xfrm>
            <a:off x="607969" y="3643459"/>
            <a:ext cx="289440" cy="1160280"/>
            <a:chOff x="607969" y="3643459"/>
            <a:chExt cx="289440" cy="11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1066E5-CAEA-46F9-AFD4-EEE2157055F2}"/>
                    </a:ext>
                  </a:extLst>
                </p14:cNvPr>
                <p14:cNvContentPartPr/>
                <p14:nvPr/>
              </p14:nvContentPartPr>
              <p14:xfrm>
                <a:off x="679969" y="3643459"/>
                <a:ext cx="163080" cy="6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1066E5-CAEA-46F9-AFD4-EEE2157055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1329" y="3634819"/>
                  <a:ext cx="180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07587C-5D40-4276-9C7C-8D42AF23B834}"/>
                    </a:ext>
                  </a:extLst>
                </p14:cNvPr>
                <p14:cNvContentPartPr/>
                <p14:nvPr/>
              </p14:nvContentPartPr>
              <p14:xfrm>
                <a:off x="607969" y="3706819"/>
                <a:ext cx="289440" cy="109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07587C-5D40-4276-9C7C-8D42AF23B8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8969" y="3698179"/>
                  <a:ext cx="307080" cy="11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7E690E-6063-4256-81DB-3A34A7C7E94C}"/>
                  </a:ext>
                </a:extLst>
              </p14:cNvPr>
              <p14:cNvContentPartPr/>
              <p14:nvPr/>
            </p14:nvContentPartPr>
            <p14:xfrm>
              <a:off x="3602809" y="4815259"/>
              <a:ext cx="1958040" cy="50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7E690E-6063-4256-81DB-3A34A7C7E9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3809" y="4806259"/>
                <a:ext cx="197568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18B431-9BFA-45FA-A3C5-A150082B1C49}"/>
                  </a:ext>
                </a:extLst>
              </p14:cNvPr>
              <p14:cNvContentPartPr/>
              <p14:nvPr/>
            </p14:nvContentPartPr>
            <p14:xfrm>
              <a:off x="4429009" y="1110859"/>
              <a:ext cx="1154880" cy="4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18B431-9BFA-45FA-A3C5-A150082B1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009" y="1102219"/>
                <a:ext cx="11725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E92DBA-E897-49A4-BF7B-01FC79819061}"/>
                  </a:ext>
                </a:extLst>
              </p14:cNvPr>
              <p14:cNvContentPartPr/>
              <p14:nvPr/>
            </p14:nvContentPartPr>
            <p14:xfrm>
              <a:off x="2605609" y="1986739"/>
              <a:ext cx="793440" cy="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E92DBA-E897-49A4-BF7B-01FC798190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6609" y="1977739"/>
                <a:ext cx="811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0C2111-EF2C-4BD0-9354-F5551918BB3F}"/>
                  </a:ext>
                </a:extLst>
              </p14:cNvPr>
              <p14:cNvContentPartPr/>
              <p14:nvPr/>
            </p14:nvContentPartPr>
            <p14:xfrm>
              <a:off x="4724929" y="2029579"/>
              <a:ext cx="1001160" cy="3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0C2111-EF2C-4BD0-9354-F5551918BB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5929" y="2020939"/>
                <a:ext cx="10188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F6F69A-DAAD-4B5D-B522-9628FACC2812}"/>
                  </a:ext>
                </a:extLst>
              </p14:cNvPr>
              <p14:cNvContentPartPr/>
              <p14:nvPr/>
            </p14:nvContentPartPr>
            <p14:xfrm>
              <a:off x="3540529" y="2486059"/>
              <a:ext cx="943560" cy="5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F6F69A-DAAD-4B5D-B522-9628FACC28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1529" y="2477059"/>
                <a:ext cx="961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DD5470-9808-4CBF-A252-63B550B8A8B9}"/>
                  </a:ext>
                </a:extLst>
              </p14:cNvPr>
              <p14:cNvContentPartPr/>
              <p14:nvPr/>
            </p14:nvContentPartPr>
            <p14:xfrm>
              <a:off x="8754049" y="56779"/>
              <a:ext cx="4320" cy="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DD5470-9808-4CBF-A252-63B550B8A8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5409" y="48139"/>
                <a:ext cx="21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359853-285B-4397-A6A1-8A3FD6557C0F}"/>
                  </a:ext>
                </a:extLst>
              </p14:cNvPr>
              <p14:cNvContentPartPr/>
              <p14:nvPr/>
            </p14:nvContentPartPr>
            <p14:xfrm>
              <a:off x="4102129" y="2122099"/>
              <a:ext cx="168840" cy="19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359853-285B-4397-A6A1-8A3FD6557C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3129" y="2113099"/>
                <a:ext cx="1864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E74212-EF05-4CB9-9D94-5C16197D6A52}"/>
                  </a:ext>
                </a:extLst>
              </p14:cNvPr>
              <p14:cNvContentPartPr/>
              <p14:nvPr/>
            </p14:nvContentPartPr>
            <p14:xfrm>
              <a:off x="8998489" y="5065819"/>
              <a:ext cx="22680" cy="2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E74212-EF05-4CB9-9D94-5C16197D6A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9489" y="5057179"/>
                <a:ext cx="40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71A31E-BBE0-4517-92FD-D89F4F50AF2F}"/>
                  </a:ext>
                </a:extLst>
              </p14:cNvPr>
              <p14:cNvContentPartPr/>
              <p14:nvPr/>
            </p14:nvContentPartPr>
            <p14:xfrm>
              <a:off x="2180449" y="2774779"/>
              <a:ext cx="345960" cy="3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71A31E-BBE0-4517-92FD-D89F4F50AF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1449" y="2765779"/>
                <a:ext cx="363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1ADDBC-FD27-4420-B046-221BA6FD9FBB}"/>
                  </a:ext>
                </a:extLst>
              </p14:cNvPr>
              <p14:cNvContentPartPr/>
              <p14:nvPr/>
            </p14:nvContentPartPr>
            <p14:xfrm>
              <a:off x="3544129" y="2774059"/>
              <a:ext cx="468360" cy="57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1ADDBC-FD27-4420-B046-221BA6FD9F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5129" y="2765059"/>
                <a:ext cx="48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89A1C6-638D-401B-BB31-AF8B5006DF3C}"/>
                  </a:ext>
                </a:extLst>
              </p14:cNvPr>
              <p14:cNvContentPartPr/>
              <p14:nvPr/>
            </p14:nvContentPartPr>
            <p14:xfrm>
              <a:off x="5820049" y="3049819"/>
              <a:ext cx="1453320" cy="4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89A1C6-638D-401B-BB31-AF8B5006DF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1049" y="3041179"/>
                <a:ext cx="14709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942418-1E60-4CDD-B155-07DE59F4EAA0}"/>
                  </a:ext>
                </a:extLst>
              </p14:cNvPr>
              <p14:cNvContentPartPr/>
              <p14:nvPr/>
            </p14:nvContentPartPr>
            <p14:xfrm>
              <a:off x="2226529" y="3291379"/>
              <a:ext cx="757800" cy="2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942418-1E60-4CDD-B155-07DE59F4EA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7889" y="3282739"/>
                <a:ext cx="775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1DF550-5FB7-4156-AB8D-B6DBCF0D58C7}"/>
                  </a:ext>
                </a:extLst>
              </p14:cNvPr>
              <p14:cNvContentPartPr/>
              <p14:nvPr/>
            </p14:nvContentPartPr>
            <p14:xfrm>
              <a:off x="3221929" y="3586939"/>
              <a:ext cx="719280" cy="26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1DF550-5FB7-4156-AB8D-B6DBCF0D58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3289" y="3578299"/>
                <a:ext cx="736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DB3CC1-DF2F-4C5D-9278-204E0D3630A4}"/>
                  </a:ext>
                </a:extLst>
              </p14:cNvPr>
              <p14:cNvContentPartPr/>
              <p14:nvPr/>
            </p14:nvContentPartPr>
            <p14:xfrm>
              <a:off x="4810249" y="3622219"/>
              <a:ext cx="1347840" cy="19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DB3CC1-DF2F-4C5D-9278-204E0D3630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01249" y="3613579"/>
                <a:ext cx="1365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779895-C6F0-4CE0-82F2-67E6CAA50271}"/>
                  </a:ext>
                </a:extLst>
              </p14:cNvPr>
              <p14:cNvContentPartPr/>
              <p14:nvPr/>
            </p14:nvContentPartPr>
            <p14:xfrm>
              <a:off x="1919449" y="3851539"/>
              <a:ext cx="656280" cy="48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779895-C6F0-4CE0-82F2-67E6CAA5027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10449" y="3842899"/>
                <a:ext cx="673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3A6391-C5E0-455F-BB27-F037369EEAAB}"/>
                  </a:ext>
                </a:extLst>
              </p14:cNvPr>
              <p14:cNvContentPartPr/>
              <p14:nvPr/>
            </p14:nvContentPartPr>
            <p14:xfrm>
              <a:off x="3444769" y="4084459"/>
              <a:ext cx="703440" cy="55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3A6391-C5E0-455F-BB27-F037369EEA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35769" y="4075819"/>
                <a:ext cx="721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7BA835-6F80-46C4-BF8F-71A183F7278A}"/>
                  </a:ext>
                </a:extLst>
              </p14:cNvPr>
              <p14:cNvContentPartPr/>
              <p14:nvPr/>
            </p14:nvContentPartPr>
            <p14:xfrm>
              <a:off x="3161089" y="4342219"/>
              <a:ext cx="521640" cy="36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7BA835-6F80-46C4-BF8F-71A183F7278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52449" y="4333579"/>
                <a:ext cx="539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28696A-5131-4727-B836-0A65C7E915B8}"/>
                  </a:ext>
                </a:extLst>
              </p14:cNvPr>
              <p14:cNvContentPartPr/>
              <p14:nvPr/>
            </p14:nvContentPartPr>
            <p14:xfrm>
              <a:off x="3725929" y="4610059"/>
              <a:ext cx="664560" cy="3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28696A-5131-4727-B836-0A65C7E915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16929" y="4601059"/>
                <a:ext cx="6822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11,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80F70A-4CD5-494A-B902-C7A92F5E708E}"/>
                  </a:ext>
                </a:extLst>
              </p14:cNvPr>
              <p14:cNvContentPartPr/>
              <p14:nvPr/>
            </p14:nvContentPartPr>
            <p14:xfrm>
              <a:off x="1692289" y="121579"/>
              <a:ext cx="131040" cy="28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80F70A-4CD5-494A-B902-C7A92F5E70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3289" y="112579"/>
                <a:ext cx="14868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A70A8B0-6ABE-4E3B-96A1-518E620A9C02}"/>
              </a:ext>
            </a:extLst>
          </p:cNvPr>
          <p:cNvGrpSpPr/>
          <p:nvPr/>
        </p:nvGrpSpPr>
        <p:grpSpPr>
          <a:xfrm>
            <a:off x="2135449" y="1145419"/>
            <a:ext cx="2827800" cy="40320"/>
            <a:chOff x="2135449" y="1145419"/>
            <a:chExt cx="2827800" cy="4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25D18A-F29F-4AD6-8B58-C80DD1DC23A2}"/>
                    </a:ext>
                  </a:extLst>
                </p14:cNvPr>
                <p14:cNvContentPartPr/>
                <p14:nvPr/>
              </p14:nvContentPartPr>
              <p14:xfrm>
                <a:off x="2135449" y="1158019"/>
                <a:ext cx="1230120" cy="2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25D18A-F29F-4AD6-8B58-C80DD1DC23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449" y="1149019"/>
                  <a:ext cx="1247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DE8039-A825-4960-ACDE-1441FFA0F067}"/>
                    </a:ext>
                  </a:extLst>
                </p14:cNvPr>
                <p14:cNvContentPartPr/>
                <p14:nvPr/>
              </p14:nvContentPartPr>
              <p14:xfrm>
                <a:off x="3804049" y="1145419"/>
                <a:ext cx="1159200" cy="3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DE8039-A825-4960-ACDE-1441FFA0F0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5409" y="1136419"/>
                  <a:ext cx="11768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B8DA1F-A6BE-44D9-9AB0-7CBCB7ED845B}"/>
                  </a:ext>
                </a:extLst>
              </p14:cNvPr>
              <p14:cNvContentPartPr/>
              <p14:nvPr/>
            </p14:nvContentPartPr>
            <p14:xfrm>
              <a:off x="2731609" y="1410739"/>
              <a:ext cx="1216080" cy="54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B8DA1F-A6BE-44D9-9AB0-7CBCB7ED84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2969" y="1402099"/>
                <a:ext cx="1233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6BED2-327D-4ED1-B59D-F8DD43775A24}"/>
                  </a:ext>
                </a:extLst>
              </p14:cNvPr>
              <p14:cNvContentPartPr/>
              <p14:nvPr/>
            </p14:nvContentPartPr>
            <p14:xfrm>
              <a:off x="5626369" y="1340179"/>
              <a:ext cx="1205280" cy="10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6BED2-327D-4ED1-B59D-F8DD43775A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7369" y="1331179"/>
                <a:ext cx="122292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E408C-5EEA-48DF-906C-D6C643498A87}"/>
              </a:ext>
            </a:extLst>
          </p:cNvPr>
          <p:cNvGrpSpPr/>
          <p:nvPr/>
        </p:nvGrpSpPr>
        <p:grpSpPr>
          <a:xfrm>
            <a:off x="2473489" y="2534299"/>
            <a:ext cx="2880720" cy="1479240"/>
            <a:chOff x="2473489" y="2534299"/>
            <a:chExt cx="2880720" cy="14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994E82-0CEE-4D8F-9BBA-B943DD99EC9C}"/>
                    </a:ext>
                  </a:extLst>
                </p14:cNvPr>
                <p14:cNvContentPartPr/>
                <p14:nvPr/>
              </p14:nvContentPartPr>
              <p14:xfrm>
                <a:off x="2624689" y="2572819"/>
                <a:ext cx="11520" cy="38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994E82-0CEE-4D8F-9BBA-B943DD99EC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6049" y="2563819"/>
                  <a:ext cx="29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91409B-ECB8-4E35-BB74-5DC70A2EE30A}"/>
                    </a:ext>
                  </a:extLst>
                </p14:cNvPr>
                <p14:cNvContentPartPr/>
                <p14:nvPr/>
              </p14:nvContentPartPr>
              <p14:xfrm>
                <a:off x="2497249" y="2827339"/>
                <a:ext cx="232200" cy="5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91409B-ECB8-4E35-BB74-5DC70A2EE3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8249" y="2818339"/>
                  <a:ext cx="249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B035AF-F0BD-476E-AEB7-CC722C511F7C}"/>
                    </a:ext>
                  </a:extLst>
                </p14:cNvPr>
                <p14:cNvContentPartPr/>
                <p14:nvPr/>
              </p14:nvContentPartPr>
              <p14:xfrm>
                <a:off x="2860849" y="2582179"/>
                <a:ext cx="174600" cy="37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B035AF-F0BD-476E-AEB7-CC722C511F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51849" y="2573179"/>
                  <a:ext cx="192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5D82D8-18D7-48FF-B4C5-57B52FB9A9D1}"/>
                    </a:ext>
                  </a:extLst>
                </p14:cNvPr>
                <p14:cNvContentPartPr/>
                <p14:nvPr/>
              </p14:nvContentPartPr>
              <p14:xfrm>
                <a:off x="3103489" y="2649499"/>
                <a:ext cx="38880" cy="28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5D82D8-18D7-48FF-B4C5-57B52FB9A9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4849" y="2640859"/>
                  <a:ext cx="56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65C7B4-CA23-4966-B5B3-B3E1940E9459}"/>
                    </a:ext>
                  </a:extLst>
                </p14:cNvPr>
                <p14:cNvContentPartPr/>
                <p14:nvPr/>
              </p14:nvContentPartPr>
              <p14:xfrm>
                <a:off x="3146329" y="2756059"/>
                <a:ext cx="123120" cy="21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65C7B4-CA23-4966-B5B3-B3E1940E9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7329" y="2747059"/>
                  <a:ext cx="140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14413A-DF5B-453C-98E6-16EA76FC7D5E}"/>
                    </a:ext>
                  </a:extLst>
                </p14:cNvPr>
                <p14:cNvContentPartPr/>
                <p14:nvPr/>
              </p14:nvContentPartPr>
              <p14:xfrm>
                <a:off x="3336409" y="2924539"/>
                <a:ext cx="6840" cy="1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14413A-DF5B-453C-98E6-16EA76FC7D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7769" y="2915899"/>
                  <a:ext cx="24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0227D3-2382-4219-9622-0EB3569F4446}"/>
                    </a:ext>
                  </a:extLst>
                </p14:cNvPr>
                <p14:cNvContentPartPr/>
                <p14:nvPr/>
              </p14:nvContentPartPr>
              <p14:xfrm>
                <a:off x="3550609" y="2561659"/>
                <a:ext cx="163800" cy="37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0227D3-2382-4219-9622-0EB3569F44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1969" y="2552659"/>
                  <a:ext cx="181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1DD3EE-607D-458A-B80B-FBED515064B4}"/>
                    </a:ext>
                  </a:extLst>
                </p14:cNvPr>
                <p14:cNvContentPartPr/>
                <p14:nvPr/>
              </p14:nvContentPartPr>
              <p14:xfrm>
                <a:off x="3788569" y="2704579"/>
                <a:ext cx="96120" cy="15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1DD3EE-607D-458A-B80B-FBED515064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9929" y="2695939"/>
                  <a:ext cx="113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F310C6-9F7D-4BE6-8182-D006ADA93A4D}"/>
                    </a:ext>
                  </a:extLst>
                </p14:cNvPr>
                <p14:cNvContentPartPr/>
                <p14:nvPr/>
              </p14:nvContentPartPr>
              <p14:xfrm>
                <a:off x="3953449" y="2735539"/>
                <a:ext cx="141840" cy="163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F310C6-9F7D-4BE6-8182-D006ADA93A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4449" y="2726539"/>
                  <a:ext cx="159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172AEE-5269-456D-8DC2-A9A6136D7AFC}"/>
                    </a:ext>
                  </a:extLst>
                </p14:cNvPr>
                <p14:cNvContentPartPr/>
                <p14:nvPr/>
              </p14:nvContentPartPr>
              <p14:xfrm>
                <a:off x="4146049" y="2736979"/>
                <a:ext cx="78120" cy="17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172AEE-5269-456D-8DC2-A9A6136D7A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7049" y="2728339"/>
                  <a:ext cx="95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50271C-C5CF-4FF3-A03B-56C470E87055}"/>
                    </a:ext>
                  </a:extLst>
                </p14:cNvPr>
                <p14:cNvContentPartPr/>
                <p14:nvPr/>
              </p14:nvContentPartPr>
              <p14:xfrm>
                <a:off x="4311289" y="2607379"/>
                <a:ext cx="87120" cy="230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50271C-C5CF-4FF3-A03B-56C470E870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2649" y="2598379"/>
                  <a:ext cx="104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F1A680-9482-4652-B5AC-D0AF79E5356C}"/>
                    </a:ext>
                  </a:extLst>
                </p14:cNvPr>
                <p14:cNvContentPartPr/>
                <p14:nvPr/>
              </p14:nvContentPartPr>
              <p14:xfrm>
                <a:off x="4397329" y="2729779"/>
                <a:ext cx="160200" cy="25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F1A680-9482-4652-B5AC-D0AF79E535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88329" y="2720779"/>
                  <a:ext cx="177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AD6D34-1C1A-4CC7-815E-09FBDD2837E3}"/>
                    </a:ext>
                  </a:extLst>
                </p14:cNvPr>
                <p14:cNvContentPartPr/>
                <p14:nvPr/>
              </p14:nvContentPartPr>
              <p14:xfrm>
                <a:off x="4711609" y="2540419"/>
                <a:ext cx="192960" cy="33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AD6D34-1C1A-4CC7-815E-09FBDD2837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2969" y="2531419"/>
                  <a:ext cx="210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899F01-4096-4957-ABF9-F15D3A6725C9}"/>
                    </a:ext>
                  </a:extLst>
                </p14:cNvPr>
                <p14:cNvContentPartPr/>
                <p14:nvPr/>
              </p14:nvContentPartPr>
              <p14:xfrm>
                <a:off x="4953889" y="2702419"/>
                <a:ext cx="132840" cy="12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899F01-4096-4957-ABF9-F15D3A6725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5249" y="2693779"/>
                  <a:ext cx="150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E206FA-837C-4007-9578-A4F84A309E4A}"/>
                    </a:ext>
                  </a:extLst>
                </p14:cNvPr>
                <p14:cNvContentPartPr/>
                <p14:nvPr/>
              </p14:nvContentPartPr>
              <p14:xfrm>
                <a:off x="5110849" y="2534299"/>
                <a:ext cx="154440" cy="31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E206FA-837C-4007-9578-A4F84A309E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02209" y="2525299"/>
                  <a:ext cx="172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AA1DBD-BCCD-45B2-AFCC-3A05D4B2E385}"/>
                    </a:ext>
                  </a:extLst>
                </p14:cNvPr>
                <p14:cNvContentPartPr/>
                <p14:nvPr/>
              </p14:nvContentPartPr>
              <p14:xfrm>
                <a:off x="5263129" y="2704939"/>
                <a:ext cx="91080" cy="15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AA1DBD-BCCD-45B2-AFCC-3A05D4B2E3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4129" y="2695939"/>
                  <a:ext cx="108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696AB8-1C0E-4E8B-9327-B26E9DE20E9E}"/>
                    </a:ext>
                  </a:extLst>
                </p14:cNvPr>
                <p14:cNvContentPartPr/>
                <p14:nvPr/>
              </p14:nvContentPartPr>
              <p14:xfrm>
                <a:off x="3221929" y="3248539"/>
                <a:ext cx="374400" cy="33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696AB8-1C0E-4E8B-9327-B26E9DE20E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13289" y="3239539"/>
                  <a:ext cx="392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C7E4D7-951F-48EA-9670-8B72363E943D}"/>
                    </a:ext>
                  </a:extLst>
                </p14:cNvPr>
                <p14:cNvContentPartPr/>
                <p14:nvPr/>
              </p14:nvContentPartPr>
              <p14:xfrm>
                <a:off x="3698929" y="3246379"/>
                <a:ext cx="159120" cy="34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C7E4D7-951F-48EA-9670-8B72363E94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90289" y="3237739"/>
                  <a:ext cx="176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308235-AB19-4F58-A97F-95ACE7F09842}"/>
                    </a:ext>
                  </a:extLst>
                </p14:cNvPr>
                <p14:cNvContentPartPr/>
                <p14:nvPr/>
              </p14:nvContentPartPr>
              <p14:xfrm>
                <a:off x="3680209" y="3262579"/>
                <a:ext cx="170280" cy="334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308235-AB19-4F58-A97F-95ACE7F098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1209" y="3253579"/>
                  <a:ext cx="187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3474E1-D844-4485-A5CB-1BB0AE9AAF47}"/>
                    </a:ext>
                  </a:extLst>
                </p14:cNvPr>
                <p14:cNvContentPartPr/>
                <p14:nvPr/>
              </p14:nvContentPartPr>
              <p14:xfrm>
                <a:off x="2473489" y="3058459"/>
                <a:ext cx="2003760" cy="95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3474E1-D844-4485-A5CB-1BB0AE9AAF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64849" y="3049819"/>
                  <a:ext cx="2021400" cy="9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037CBF-69C9-406E-9001-72B339F2A994}"/>
                  </a:ext>
                </a:extLst>
              </p14:cNvPr>
              <p14:cNvContentPartPr/>
              <p14:nvPr/>
            </p14:nvContentPartPr>
            <p14:xfrm>
              <a:off x="9090649" y="4494499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037CBF-69C9-406E-9001-72B339F2A9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81649" y="448549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F42C4D-90FF-4C06-A78B-D931AF1A60AC}"/>
                  </a:ext>
                </a:extLst>
              </p14:cNvPr>
              <p14:cNvContentPartPr/>
              <p14:nvPr/>
            </p14:nvContentPartPr>
            <p14:xfrm>
              <a:off x="1761049" y="1646539"/>
              <a:ext cx="334800" cy="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F42C4D-90FF-4C06-A78B-D931AF1A60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2409" y="1637899"/>
                <a:ext cx="352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70401D-271E-433B-BB7A-525D8E2B1D23}"/>
                  </a:ext>
                </a:extLst>
              </p14:cNvPr>
              <p14:cNvContentPartPr/>
              <p14:nvPr/>
            </p14:nvContentPartPr>
            <p14:xfrm>
              <a:off x="2353969" y="1631059"/>
              <a:ext cx="813600" cy="4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70401D-271E-433B-BB7A-525D8E2B1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5329" y="1622419"/>
                <a:ext cx="831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2CF717-1628-4A7A-8FD6-E2ABE243954F}"/>
                  </a:ext>
                </a:extLst>
              </p14:cNvPr>
              <p14:cNvContentPartPr/>
              <p14:nvPr/>
            </p14:nvContentPartPr>
            <p14:xfrm>
              <a:off x="4862089" y="1937779"/>
              <a:ext cx="443160" cy="3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2CF717-1628-4A7A-8FD6-E2ABE24395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3089" y="1929139"/>
                <a:ext cx="460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574C92-16AC-4246-BDB8-7247BF9241B6}"/>
              </a:ext>
            </a:extLst>
          </p:cNvPr>
          <p:cNvGrpSpPr/>
          <p:nvPr/>
        </p:nvGrpSpPr>
        <p:grpSpPr>
          <a:xfrm>
            <a:off x="2162809" y="2221819"/>
            <a:ext cx="4066920" cy="81720"/>
            <a:chOff x="2162809" y="2221819"/>
            <a:chExt cx="406692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B9C490-0D0D-41E1-846A-6E6496327128}"/>
                    </a:ext>
                  </a:extLst>
                </p14:cNvPr>
                <p14:cNvContentPartPr/>
                <p14:nvPr/>
              </p14:nvContentPartPr>
              <p14:xfrm>
                <a:off x="2162809" y="2222179"/>
                <a:ext cx="750600" cy="2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B9C490-0D0D-41E1-846A-6E64963271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3809" y="2213539"/>
                  <a:ext cx="76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DCE49F-4019-47C1-9284-FB6224D80CCB}"/>
                    </a:ext>
                  </a:extLst>
                </p14:cNvPr>
                <p14:cNvContentPartPr/>
                <p14:nvPr/>
              </p14:nvContentPartPr>
              <p14:xfrm>
                <a:off x="3424969" y="2221819"/>
                <a:ext cx="420120" cy="2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DCE49F-4019-47C1-9284-FB6224D80C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5969" y="2213179"/>
                  <a:ext cx="437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993AF4-A50E-4595-A328-556EB5AFEA30}"/>
                    </a:ext>
                  </a:extLst>
                </p14:cNvPr>
                <p14:cNvContentPartPr/>
                <p14:nvPr/>
              </p14:nvContentPartPr>
              <p14:xfrm>
                <a:off x="4336129" y="2272219"/>
                <a:ext cx="176760" cy="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993AF4-A50E-4595-A328-556EB5AFEA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27489" y="2263579"/>
                  <a:ext cx="194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5B93B9-CC8B-4731-9F8A-4779B648C3DE}"/>
                    </a:ext>
                  </a:extLst>
                </p14:cNvPr>
                <p14:cNvContentPartPr/>
                <p14:nvPr/>
              </p14:nvContentPartPr>
              <p14:xfrm>
                <a:off x="4944529" y="2259619"/>
                <a:ext cx="323640" cy="41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5B93B9-CC8B-4731-9F8A-4779B648C3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5889" y="2250619"/>
                  <a:ext cx="341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6A17E3-95C3-4EE0-A21E-7729498DFA87}"/>
                    </a:ext>
                  </a:extLst>
                </p14:cNvPr>
                <p14:cNvContentPartPr/>
                <p14:nvPr/>
              </p14:nvContentPartPr>
              <p14:xfrm>
                <a:off x="5656249" y="2248099"/>
                <a:ext cx="573480" cy="34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6A17E3-95C3-4EE0-A21E-7729498DFA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7249" y="2239099"/>
                  <a:ext cx="591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247CE4-1724-4E07-B520-1D438A2A40A3}"/>
                    </a:ext>
                  </a:extLst>
                </p14:cNvPr>
                <p14:cNvContentPartPr/>
                <p14:nvPr/>
              </p14:nvContentPartPr>
              <p14:xfrm>
                <a:off x="4255849" y="2267539"/>
                <a:ext cx="428760" cy="3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247CE4-1724-4E07-B520-1D438A2A40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7209" y="2258539"/>
                  <a:ext cx="446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A81242-EFF8-44EE-8547-AF7488E8F9D9}"/>
                    </a:ext>
                  </a:extLst>
                </p14:cNvPr>
                <p14:cNvContentPartPr/>
                <p14:nvPr/>
              </p14:nvContentPartPr>
              <p14:xfrm>
                <a:off x="3311569" y="2251339"/>
                <a:ext cx="535320" cy="1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A81242-EFF8-44EE-8547-AF7488E8F9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02569" y="2242699"/>
                  <a:ext cx="552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CC0A0E-2962-4520-8D4D-A10186A48A0D}"/>
              </a:ext>
            </a:extLst>
          </p:cNvPr>
          <p:cNvGrpSpPr/>
          <p:nvPr/>
        </p:nvGrpSpPr>
        <p:grpSpPr>
          <a:xfrm>
            <a:off x="2368729" y="2482099"/>
            <a:ext cx="1132920" cy="48600"/>
            <a:chOff x="2368729" y="2482099"/>
            <a:chExt cx="113292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45CC84-A4B1-469C-BE63-A1E57F038314}"/>
                    </a:ext>
                  </a:extLst>
                </p14:cNvPr>
                <p14:cNvContentPartPr/>
                <p14:nvPr/>
              </p14:nvContentPartPr>
              <p14:xfrm>
                <a:off x="2368729" y="2516299"/>
                <a:ext cx="360000" cy="1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45CC84-A4B1-469C-BE63-A1E57F0383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9729" y="2507299"/>
                  <a:ext cx="377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A82153-5B5F-4B4D-BA3E-AB8315C33C38}"/>
                    </a:ext>
                  </a:extLst>
                </p14:cNvPr>
                <p14:cNvContentPartPr/>
                <p14:nvPr/>
              </p14:nvContentPartPr>
              <p14:xfrm>
                <a:off x="2875249" y="2482099"/>
                <a:ext cx="626400" cy="3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A82153-5B5F-4B4D-BA3E-AB8315C33C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6609" y="2473099"/>
                  <a:ext cx="6440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CC4C1-0AA3-4AF7-BA38-4FBB2F106089}"/>
              </a:ext>
            </a:extLst>
          </p:cNvPr>
          <p:cNvGrpSpPr/>
          <p:nvPr/>
        </p:nvGrpSpPr>
        <p:grpSpPr>
          <a:xfrm>
            <a:off x="29449" y="1913659"/>
            <a:ext cx="563040" cy="766080"/>
            <a:chOff x="29449" y="1913659"/>
            <a:chExt cx="563040" cy="76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95877C-9B21-41FE-9BD4-5D674AE54FA1}"/>
                    </a:ext>
                  </a:extLst>
                </p14:cNvPr>
                <p14:cNvContentPartPr/>
                <p14:nvPr/>
              </p14:nvContentPartPr>
              <p14:xfrm>
                <a:off x="122329" y="2329459"/>
                <a:ext cx="118080" cy="16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95877C-9B21-41FE-9BD4-5D674AE54F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689" y="2320819"/>
                  <a:ext cx="135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E809F1-0747-4C59-92E2-AE7E366BC2FA}"/>
                    </a:ext>
                  </a:extLst>
                </p14:cNvPr>
                <p14:cNvContentPartPr/>
                <p14:nvPr/>
              </p14:nvContentPartPr>
              <p14:xfrm>
                <a:off x="220969" y="2228659"/>
                <a:ext cx="116640" cy="213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E809F1-0747-4C59-92E2-AE7E366BC2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329" y="2220019"/>
                  <a:ext cx="134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385A63-DEDF-4B76-A797-B10A05011B9E}"/>
                    </a:ext>
                  </a:extLst>
                </p14:cNvPr>
                <p14:cNvContentPartPr/>
                <p14:nvPr/>
              </p14:nvContentPartPr>
              <p14:xfrm>
                <a:off x="267409" y="2222539"/>
                <a:ext cx="214200" cy="19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385A63-DEDF-4B76-A797-B10A05011B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769" y="2213539"/>
                  <a:ext cx="231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81FF02-8F56-49F6-A481-B45080706227}"/>
                    </a:ext>
                  </a:extLst>
                </p14:cNvPr>
                <p14:cNvContentPartPr/>
                <p14:nvPr/>
              </p14:nvContentPartPr>
              <p14:xfrm>
                <a:off x="213049" y="2329819"/>
                <a:ext cx="375480" cy="34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81FF02-8F56-49F6-A481-B450807062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049" y="2320819"/>
                  <a:ext cx="393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6B7A5F-B47C-4112-8EA9-A6A557A37C5F}"/>
                    </a:ext>
                  </a:extLst>
                </p14:cNvPr>
                <p14:cNvContentPartPr/>
                <p14:nvPr/>
              </p14:nvContentPartPr>
              <p14:xfrm>
                <a:off x="390169" y="1913659"/>
                <a:ext cx="202320" cy="38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6B7A5F-B47C-4112-8EA9-A6A557A37C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169" y="1904659"/>
                  <a:ext cx="2199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C58DDA-0D6A-418D-B6FF-60063C075152}"/>
                    </a:ext>
                  </a:extLst>
                </p14:cNvPr>
                <p14:cNvContentPartPr/>
                <p14:nvPr/>
              </p14:nvContentPartPr>
              <p14:xfrm>
                <a:off x="29449" y="1923739"/>
                <a:ext cx="366840" cy="73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C58DDA-0D6A-418D-B6FF-60063C0751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09" y="1914739"/>
                  <a:ext cx="384480" cy="7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6A58C8-98A8-4510-92BC-6B8E5FEDBC30}"/>
                  </a:ext>
                </a:extLst>
              </p14:cNvPr>
              <p14:cNvContentPartPr/>
              <p14:nvPr/>
            </p14:nvContentPartPr>
            <p14:xfrm>
              <a:off x="674569" y="962899"/>
              <a:ext cx="1116360" cy="9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6A58C8-98A8-4510-92BC-6B8E5FEDB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69" y="953899"/>
                <a:ext cx="113400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and My Family :)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5975"/>
            <a:ext cx="52695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Full name: </a:t>
            </a:r>
            <a:r>
              <a:rPr lang="en" sz="2500" dirty="0">
                <a:solidFill>
                  <a:srgbClr val="FF5500"/>
                </a:solidFill>
              </a:rPr>
              <a:t>Gregory Miranda</a:t>
            </a:r>
            <a:br>
              <a:rPr lang="en" sz="2500" dirty="0"/>
            </a:br>
            <a:r>
              <a:rPr lang="en" sz="2500" dirty="0"/>
              <a:t>Preferred name: </a:t>
            </a:r>
            <a:r>
              <a:rPr lang="en" sz="2500" dirty="0">
                <a:solidFill>
                  <a:srgbClr val="FF5500"/>
                </a:solidFill>
              </a:rPr>
              <a:t>Greg</a:t>
            </a:r>
            <a:br>
              <a:rPr lang="en" sz="2500" dirty="0"/>
            </a:br>
            <a:r>
              <a:rPr lang="en" sz="2500" dirty="0"/>
              <a:t>Preferred pronouns: </a:t>
            </a:r>
            <a:r>
              <a:rPr lang="en" sz="2500" dirty="0">
                <a:solidFill>
                  <a:srgbClr val="FF5500"/>
                </a:solidFill>
              </a:rPr>
              <a:t>he/him/his</a:t>
            </a:r>
            <a:br>
              <a:rPr lang="en" sz="2500" dirty="0"/>
            </a:br>
            <a:r>
              <a:rPr lang="en" sz="2500" dirty="0"/>
              <a:t>Personal webpage: </a:t>
            </a:r>
            <a:r>
              <a:rPr lang="en" sz="2500" dirty="0">
                <a:hlinkClick r:id="rId3"/>
              </a:rPr>
              <a:t>https://gregmiranda.com</a:t>
            </a:r>
            <a:endParaRPr lang="en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 dirty="0"/>
            </a:br>
            <a:endParaRPr sz="25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l="3405" t="8958" r="5295"/>
          <a:stretch/>
        </p:blipFill>
        <p:spPr>
          <a:xfrm>
            <a:off x="2939150" y="3654000"/>
            <a:ext cx="3428851" cy="12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6B237C-3FED-4A5D-8B4C-2BA05863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98" y="1144882"/>
            <a:ext cx="3397301" cy="25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DCE2A-058A-4240-BF6D-1E6AA473C533}"/>
              </a:ext>
            </a:extLst>
          </p:cNvPr>
          <p:cNvGrpSpPr/>
          <p:nvPr/>
        </p:nvGrpSpPr>
        <p:grpSpPr>
          <a:xfrm>
            <a:off x="2374489" y="3828499"/>
            <a:ext cx="392400" cy="29880"/>
            <a:chOff x="2374489" y="3828499"/>
            <a:chExt cx="3924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14:cNvPr>
                <p14:cNvContentPartPr/>
                <p14:nvPr/>
              </p14:nvContentPartPr>
              <p14:xfrm>
                <a:off x="2374489" y="3844699"/>
                <a:ext cx="82080" cy="1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5849" y="3836059"/>
                  <a:ext cx="99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14:cNvPr>
                <p14:cNvContentPartPr/>
                <p14:nvPr/>
              </p14:nvContentPartPr>
              <p14:xfrm>
                <a:off x="2694529" y="3828499"/>
                <a:ext cx="72360" cy="1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85889" y="3819859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5558F-CB39-4710-A411-02B2F054FFF3}"/>
              </a:ext>
            </a:extLst>
          </p:cNvPr>
          <p:cNvGrpSpPr/>
          <p:nvPr/>
        </p:nvGrpSpPr>
        <p:grpSpPr>
          <a:xfrm>
            <a:off x="2949049" y="3822379"/>
            <a:ext cx="366480" cy="20880"/>
            <a:chOff x="2949049" y="3822379"/>
            <a:chExt cx="3664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14:cNvPr>
                <p14:cNvContentPartPr/>
                <p14:nvPr/>
              </p14:nvContentPartPr>
              <p14:xfrm>
                <a:off x="2949049" y="3822379"/>
                <a:ext cx="7344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049" y="3813379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14:cNvPr>
                <p14:cNvContentPartPr/>
                <p14:nvPr/>
              </p14:nvContentPartPr>
              <p14:xfrm>
                <a:off x="3230209" y="3827419"/>
                <a:ext cx="85320" cy="1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1209" y="3818779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M.S. in Technology (Artificial Life Programming)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B.S. in Computer Engineering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2C4943-6977-4EA5-8132-C5E21B1C9C74}"/>
              </a:ext>
            </a:extLst>
          </p:cNvPr>
          <p:cNvGrpSpPr/>
          <p:nvPr/>
        </p:nvGrpSpPr>
        <p:grpSpPr>
          <a:xfrm>
            <a:off x="4089169" y="2277259"/>
            <a:ext cx="831600" cy="299880"/>
            <a:chOff x="4089169" y="2277259"/>
            <a:chExt cx="83160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B3EC5E-E4D0-428D-8841-2475CEEFABF4}"/>
                    </a:ext>
                  </a:extLst>
                </p14:cNvPr>
                <p14:cNvContentPartPr/>
                <p14:nvPr/>
              </p14:nvContentPartPr>
              <p14:xfrm>
                <a:off x="4089169" y="2290939"/>
                <a:ext cx="223560" cy="286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B3EC5E-E4D0-428D-8841-2475CEEFAB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80169" y="2281939"/>
                  <a:ext cx="241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FAE4F1-433D-4B61-AED0-C7D0A5D92F2F}"/>
                    </a:ext>
                  </a:extLst>
                </p14:cNvPr>
                <p14:cNvContentPartPr/>
                <p14:nvPr/>
              </p14:nvContentPartPr>
              <p14:xfrm>
                <a:off x="4369249" y="2291659"/>
                <a:ext cx="212400" cy="237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FAE4F1-433D-4B61-AED0-C7D0A5D92F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0609" y="2283019"/>
                  <a:ext cx="230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996E1E-E280-48E0-AE96-5D293164C6AA}"/>
                    </a:ext>
                  </a:extLst>
                </p14:cNvPr>
                <p14:cNvContentPartPr/>
                <p14:nvPr/>
              </p14:nvContentPartPr>
              <p14:xfrm>
                <a:off x="4636369" y="2290219"/>
                <a:ext cx="85680" cy="20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996E1E-E280-48E0-AE96-5D293164C6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27369" y="2281219"/>
                  <a:ext cx="10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9DDC7A-D55D-4D5D-84BA-D9E35F4A5044}"/>
                    </a:ext>
                  </a:extLst>
                </p14:cNvPr>
                <p14:cNvContentPartPr/>
                <p14:nvPr/>
              </p14:nvContentPartPr>
              <p14:xfrm>
                <a:off x="4789369" y="2277259"/>
                <a:ext cx="131400" cy="20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9DDC7A-D55D-4D5D-84BA-D9E35F4A50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80729" y="2268259"/>
                  <a:ext cx="1490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081D4-8067-483C-9AF6-39CD76DECEBE}"/>
              </a:ext>
            </a:extLst>
          </p:cNvPr>
          <p:cNvGrpSpPr/>
          <p:nvPr/>
        </p:nvGrpSpPr>
        <p:grpSpPr>
          <a:xfrm>
            <a:off x="5508649" y="1078459"/>
            <a:ext cx="573840" cy="219240"/>
            <a:chOff x="5508649" y="1078459"/>
            <a:chExt cx="57384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5820C4-3F80-4269-BE31-3E058EB6F14B}"/>
                    </a:ext>
                  </a:extLst>
                </p14:cNvPr>
                <p14:cNvContentPartPr/>
                <p14:nvPr/>
              </p14:nvContentPartPr>
              <p14:xfrm>
                <a:off x="5508649" y="1086019"/>
                <a:ext cx="195840" cy="21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5820C4-3F80-4269-BE31-3E058EB6F1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0009" y="1077379"/>
                  <a:ext cx="213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52577C-28D0-4A22-9FA3-DD03CA07D820}"/>
                    </a:ext>
                  </a:extLst>
                </p14:cNvPr>
                <p14:cNvContentPartPr/>
                <p14:nvPr/>
              </p14:nvContentPartPr>
              <p14:xfrm>
                <a:off x="5742649" y="1078459"/>
                <a:ext cx="131040" cy="21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52577C-28D0-4A22-9FA3-DD03CA07D8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4009" y="1069819"/>
                  <a:ext cx="148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3D985E-593D-4C80-8690-BB8A01124E49}"/>
                    </a:ext>
                  </a:extLst>
                </p14:cNvPr>
                <p14:cNvContentPartPr/>
                <p14:nvPr/>
              </p14:nvContentPartPr>
              <p14:xfrm>
                <a:off x="5779009" y="1088539"/>
                <a:ext cx="303480" cy="14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3D985E-593D-4C80-8690-BB8A01124E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0369" y="1079539"/>
                  <a:ext cx="321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D64F18-2767-4D37-BBC9-1FB573917928}"/>
                    </a:ext>
                  </a:extLst>
                </p14:cNvPr>
                <p14:cNvContentPartPr/>
                <p14:nvPr/>
              </p14:nvContentPartPr>
              <p14:xfrm>
                <a:off x="6018769" y="1097539"/>
                <a:ext cx="19440" cy="15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D64F18-2767-4D37-BBC9-1FB5739179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09769" y="1088899"/>
                  <a:ext cx="37080" cy="171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am I from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8" name="Picture 10" descr="San Diego, California Map">
            <a:extLst>
              <a:ext uri="{FF2B5EF4-FFF2-40B4-BE49-F238E27FC236}">
                <a16:creationId xmlns:a16="http://schemas.microsoft.com/office/drawing/2014/main" id="{07F22B9C-6CAB-496A-810E-9C465018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122992"/>
            <a:ext cx="56769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71210F-DC12-45CA-8E88-DF9BBB04EAB1}"/>
                  </a:ext>
                </a:extLst>
              </p14:cNvPr>
              <p14:cNvContentPartPr/>
              <p14:nvPr/>
            </p14:nvContentPartPr>
            <p14:xfrm>
              <a:off x="5963329" y="3638779"/>
              <a:ext cx="210600" cy="19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71210F-DC12-45CA-8E88-DF9BBB04E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4329" y="3630139"/>
                <a:ext cx="2282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18FE5A-5133-43D1-B027-0563155E7FC8}"/>
                  </a:ext>
                </a:extLst>
              </p14:cNvPr>
              <p14:cNvContentPartPr/>
              <p14:nvPr/>
            </p14:nvContentPartPr>
            <p14:xfrm>
              <a:off x="3623689" y="1551499"/>
              <a:ext cx="333000" cy="26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18FE5A-5133-43D1-B027-0563155E7F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4689" y="1542499"/>
                <a:ext cx="3506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C4A59-A5ED-4217-9E42-F1CB76B1EFFB}"/>
                  </a:ext>
                </a:extLst>
              </p14:cNvPr>
              <p14:cNvContentPartPr/>
              <p14:nvPr/>
            </p14:nvContentPartPr>
            <p14:xfrm>
              <a:off x="3823489" y="1926259"/>
              <a:ext cx="613800" cy="3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C4A59-A5ED-4217-9E42-F1CB76B1E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4489" y="1917259"/>
                <a:ext cx="631440" cy="35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564A-FA22-4614-AA08-41BAB35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Teaching Experience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E0EA-7BAB-40DB-8EE8-2B07D144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4021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UCSD</a:t>
            </a:r>
          </a:p>
          <a:p>
            <a:r>
              <a:rPr lang="en-US" sz="1800" dirty="0"/>
              <a:t>CSE 3 – Fluency in Information Technology</a:t>
            </a:r>
          </a:p>
          <a:p>
            <a:r>
              <a:rPr lang="en-US" sz="1800" dirty="0"/>
              <a:t>CSE 5A – Introduction to Computer Science (C)</a:t>
            </a:r>
          </a:p>
          <a:p>
            <a:r>
              <a:rPr lang="en-US" sz="1800" dirty="0"/>
              <a:t>CSE </a:t>
            </a:r>
            <a:r>
              <a:rPr lang="en-US" sz="1800" dirty="0" err="1"/>
              <a:t>8B</a:t>
            </a:r>
            <a:r>
              <a:rPr lang="en-US" sz="1800" dirty="0"/>
              <a:t> – Introduction to Programming and Computational Problem-Solving II</a:t>
            </a:r>
          </a:p>
          <a:p>
            <a:r>
              <a:rPr lang="en-US" sz="1800" dirty="0"/>
              <a:t>CSE 11 – Introduction to Programming and Computational Problem-Solving: Accelerated Pace</a:t>
            </a:r>
          </a:p>
          <a:p>
            <a:r>
              <a:rPr lang="en-US" sz="1800" dirty="0"/>
              <a:t>CSE 12 – Basic Data Structures and Object-Oriented Design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Other universities</a:t>
            </a:r>
          </a:p>
          <a:p>
            <a:r>
              <a:rPr lang="en-US" sz="1800" dirty="0"/>
              <a:t>Game Programming, Game Design, Web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B80C-30D1-419B-A20E-3EDF939BE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69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70750"/>
            <a:ext cx="85206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things!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1C8DB8-EE24-46BA-96AF-94BD987A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94211"/>
            <a:ext cx="3220224" cy="42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33420C-F4D4-4372-A763-04127E21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80" y="936280"/>
            <a:ext cx="4970400" cy="37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2pm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yesterday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today – due Thursday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0D-D35C-44E0-9F65-9ECDB87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49-5DC4-4DBC-94EE-900EA704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coding experience?</a:t>
            </a:r>
          </a:p>
          <a:p>
            <a:pPr lvl="1"/>
            <a:r>
              <a:rPr lang="en-US" dirty="0"/>
              <a:t>A – No coding</a:t>
            </a:r>
          </a:p>
          <a:p>
            <a:pPr lvl="1"/>
            <a:r>
              <a:rPr lang="en-US" dirty="0"/>
              <a:t>B – A little bit of coding</a:t>
            </a:r>
          </a:p>
          <a:p>
            <a:pPr lvl="1"/>
            <a:r>
              <a:rPr lang="en-US" dirty="0"/>
              <a:t>C – Some coding</a:t>
            </a:r>
          </a:p>
          <a:p>
            <a:pPr lvl="1"/>
            <a:r>
              <a:rPr lang="en-US" dirty="0"/>
              <a:t>D – Lots of coding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AADFF-5A86-461E-BFC9-0838555B18EB}"/>
              </a:ext>
            </a:extLst>
          </p:cNvPr>
          <p:cNvGrpSpPr/>
          <p:nvPr/>
        </p:nvGrpSpPr>
        <p:grpSpPr>
          <a:xfrm>
            <a:off x="806689" y="1809259"/>
            <a:ext cx="185040" cy="521280"/>
            <a:chOff x="806689" y="1809259"/>
            <a:chExt cx="18504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0E946-2C91-472B-817E-538F0FFFD4E4}"/>
                    </a:ext>
                  </a:extLst>
                </p14:cNvPr>
                <p14:cNvContentPartPr/>
                <p14:nvPr/>
              </p14:nvContentPartPr>
              <p14:xfrm>
                <a:off x="830089" y="1809259"/>
                <a:ext cx="146880" cy="25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0E946-2C91-472B-817E-538F0FFFD4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1449" y="1800619"/>
                  <a:ext cx="164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D746A1-5D39-4CCB-9DD1-10719CE85565}"/>
                    </a:ext>
                  </a:extLst>
                </p14:cNvPr>
                <p14:cNvContentPartPr/>
                <p14:nvPr/>
              </p14:nvContentPartPr>
              <p14:xfrm>
                <a:off x="806689" y="2149099"/>
                <a:ext cx="25920" cy="18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D746A1-5D39-4CCB-9DD1-10719CE855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7689" y="2140099"/>
                  <a:ext cx="43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5387BD-6DF8-472C-8C53-2CF1EF6082F5}"/>
                    </a:ext>
                  </a:extLst>
                </p14:cNvPr>
                <p14:cNvContentPartPr/>
                <p14:nvPr/>
              </p14:nvContentPartPr>
              <p14:xfrm>
                <a:off x="882649" y="2122819"/>
                <a:ext cx="109080" cy="15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5387BD-6DF8-472C-8C53-2CF1EF608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4009" y="2114179"/>
                  <a:ext cx="1267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0938E-617A-4D09-8E94-A15D96F207D4}"/>
              </a:ext>
            </a:extLst>
          </p:cNvPr>
          <p:cNvGrpSpPr/>
          <p:nvPr/>
        </p:nvGrpSpPr>
        <p:grpSpPr>
          <a:xfrm>
            <a:off x="821089" y="2479939"/>
            <a:ext cx="192960" cy="199440"/>
            <a:chOff x="821089" y="2479939"/>
            <a:chExt cx="19296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60B6BF-E52D-4A2F-8422-A7B3E3FE067A}"/>
                    </a:ext>
                  </a:extLst>
                </p14:cNvPr>
                <p14:cNvContentPartPr/>
                <p14:nvPr/>
              </p14:nvContentPartPr>
              <p14:xfrm>
                <a:off x="821089" y="2479939"/>
                <a:ext cx="24480" cy="19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60B6BF-E52D-4A2F-8422-A7B3E3FE06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449" y="2471299"/>
                  <a:ext cx="4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7C6D39-3732-47C5-B97D-9FE1324E0216}"/>
                    </a:ext>
                  </a:extLst>
                </p14:cNvPr>
                <p14:cNvContentPartPr/>
                <p14:nvPr/>
              </p14:nvContentPartPr>
              <p14:xfrm>
                <a:off x="927649" y="2480659"/>
                <a:ext cx="86400" cy="14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7C6D39-3732-47C5-B97D-9FE1324E02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9009" y="2472019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90C51C-6983-42B0-B7A7-ED884F6A8FD1}"/>
                  </a:ext>
                </a:extLst>
              </p14:cNvPr>
              <p14:cNvContentPartPr/>
              <p14:nvPr/>
            </p14:nvContentPartPr>
            <p14:xfrm>
              <a:off x="945649" y="2793139"/>
              <a:ext cx="92520" cy="19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90C51C-6983-42B0-B7A7-ED884F6A8F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009" y="2784139"/>
                <a:ext cx="110160" cy="2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3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1692</Words>
  <Application>Microsoft Office PowerPoint</Application>
  <PresentationFormat>On-screen Show (16:9)</PresentationFormat>
  <Paragraphs>281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Arial</vt:lpstr>
      <vt:lpstr>Calibri Light</vt:lpstr>
      <vt:lpstr>Office Theme</vt:lpstr>
      <vt:lpstr>CSE 11  Accelerated Intro to Programming Lecture 1</vt:lpstr>
      <vt:lpstr>Fair Notice of Class Recording Announcement</vt:lpstr>
      <vt:lpstr>About Me and My Family :)</vt:lpstr>
      <vt:lpstr>Education</vt:lpstr>
      <vt:lpstr>Where am I from</vt:lpstr>
      <vt:lpstr>Teaching Experience</vt:lpstr>
      <vt:lpstr>Fun things!</vt:lpstr>
      <vt:lpstr>Announcements</vt:lpstr>
      <vt:lpstr>Coding Experience</vt:lpstr>
      <vt:lpstr>Coding Experience</vt:lpstr>
      <vt:lpstr>Topics</vt:lpstr>
      <vt:lpstr>Experimenting with running Java Programs</vt:lpstr>
      <vt:lpstr>PowerPoint Presentation</vt:lpstr>
      <vt:lpstr>Errors / Error Messages</vt:lpstr>
      <vt:lpstr>PowerPoint Presentation</vt:lpstr>
      <vt:lpstr>Arithmetic in Java</vt:lpstr>
      <vt:lpstr>PowerPoint Presentation</vt:lpstr>
      <vt:lpstr>New Example</vt:lpstr>
      <vt:lpstr>PowerPoint Presentation</vt:lpstr>
      <vt:lpstr>PowerPoint Presentation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145</cp:revision>
  <dcterms:modified xsi:type="dcterms:W3CDTF">2021-06-29T17:54:29Z</dcterms:modified>
</cp:coreProperties>
</file>