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PA6</a:t>
            </a:r>
            <a:r>
              <a:rPr lang="en-US" dirty="0"/>
              <a:t> released today</a:t>
            </a:r>
          </a:p>
          <a:p>
            <a:pPr lvl="1"/>
            <a:r>
              <a:rPr lang="en-US" dirty="0"/>
              <a:t>Shorter PA – due Sunday</a:t>
            </a:r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Lecture Quiz 5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This week on Friday/Saturday</a:t>
            </a:r>
          </a:p>
          <a:p>
            <a:pPr lvl="1"/>
            <a:r>
              <a:rPr lang="en-US" dirty="0"/>
              <a:t>Details on Piazza</a:t>
            </a:r>
          </a:p>
          <a:p>
            <a:r>
              <a:rPr lang="en-US" dirty="0"/>
              <a:t>Due to the exam, Thursday’s class will be shorter</a:t>
            </a:r>
          </a:p>
          <a:p>
            <a:pPr lvl="1"/>
            <a:r>
              <a:rPr lang="en-US" dirty="0"/>
              <a:t>Bring questions on material covered in the 1</a:t>
            </a:r>
            <a:r>
              <a:rPr lang="en-US" baseline="30000" dirty="0"/>
              <a:t>st</a:t>
            </a:r>
            <a:r>
              <a:rPr lang="en-US" dirty="0"/>
              <a:t> two weeks</a:t>
            </a:r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9256</TotalTime>
  <Words>217</Words>
  <Application>Microsoft Office PowerPoint</Application>
  <PresentationFormat>On-screen Show (16:9)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Calibri</vt:lpstr>
      <vt:lpstr>Arial</vt:lpstr>
      <vt:lpstr>Office Theme</vt:lpstr>
      <vt:lpstr>CSE 11  Accelerated Intro to Programming Lecture 11</vt:lpstr>
      <vt:lpstr>Announcements</vt:lpstr>
      <vt:lpstr>For-each Loop (enhanced for loop)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390</cp:revision>
  <dcterms:modified xsi:type="dcterms:W3CDTF">2021-07-14T02:39:23Z</dcterms:modified>
</cp:coreProperties>
</file>