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00" r:id="rId3"/>
    <p:sldId id="258" r:id="rId4"/>
    <p:sldId id="259" r:id="rId5"/>
    <p:sldId id="261" r:id="rId6"/>
    <p:sldId id="260" r:id="rId7"/>
    <p:sldId id="301" r:id="rId8"/>
    <p:sldId id="30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PA7</a:t>
            </a:r>
            <a:r>
              <a:rPr lang="en-US" dirty="0"/>
              <a:t> released yesterday,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&amp; </a:t>
            </a:r>
            <a:r>
              <a:rPr lang="en-US" dirty="0" err="1"/>
              <a:t>PA5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C1FA-255E-42BA-A5EE-FA7FF9F3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1764-498B-40BD-97AD-6E32FA63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programming language feature here</a:t>
            </a:r>
          </a:p>
          <a:p>
            <a:pPr lvl="1"/>
            <a:r>
              <a:rPr lang="en-US" dirty="0"/>
              <a:t>Just a new idea </a:t>
            </a:r>
          </a:p>
          <a:p>
            <a:pPr lvl="2"/>
            <a:r>
              <a:rPr lang="en-US" dirty="0"/>
              <a:t>We can store references to objects that we created from our classes inside an array</a:t>
            </a:r>
          </a:p>
          <a:p>
            <a:pPr lvl="2"/>
            <a:r>
              <a:rPr lang="en-US" dirty="0"/>
              <a:t>And the same rules are followed by Java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65C-2303-433E-961A-5056F09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ED6-7E5F-4CA7-8F06-3FEEA56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&lt;type&gt; &lt;name&gt; = new &lt;type&gt; [&lt;count&gt;];</a:t>
            </a:r>
          </a:p>
          <a:p>
            <a:pPr lvl="1"/>
            <a:r>
              <a:rPr lang="en-US" dirty="0"/>
              <a:t>Produces a new array of &lt;type&gt; with &lt;count&gt; elements and returns a reference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27F-E692-41F5-AE02-72B32F3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E7B8-F55D-428F-BC81-16760D3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&lt;array&gt;[&lt;index&gt;] = &lt;new value&gt;;</a:t>
            </a:r>
          </a:p>
          <a:p>
            <a:pPr lvl="1"/>
            <a:r>
              <a:rPr lang="en-US" dirty="0"/>
              <a:t>Array update/assignment/expression/statement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3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62CD-738A-430B-8893-DC235B17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4C1F-8462-408B-BA90-213E3691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this idea of default values</a:t>
            </a:r>
          </a:p>
          <a:p>
            <a:pPr lvl="1"/>
            <a:r>
              <a:rPr lang="en-US" dirty="0"/>
              <a:t>int – 0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false</a:t>
            </a:r>
          </a:p>
          <a:p>
            <a:pPr lvl="1"/>
            <a:r>
              <a:rPr lang="en-US" dirty="0"/>
              <a:t>double – 0.0</a:t>
            </a:r>
          </a:p>
          <a:p>
            <a:pPr lvl="1"/>
            <a:r>
              <a:rPr lang="en-US" dirty="0"/>
              <a:t>String – null</a:t>
            </a:r>
          </a:p>
          <a:p>
            <a:pPr lvl="2"/>
            <a:r>
              <a:rPr lang="en-US" dirty="0"/>
              <a:t>Java has this special value called null</a:t>
            </a:r>
          </a:p>
          <a:p>
            <a:pPr lvl="3"/>
            <a:r>
              <a:rPr lang="en-US" dirty="0"/>
              <a:t>null is a value just like integers are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r>
              <a:rPr lang="en-US" dirty="0"/>
              <a:t>Parametric Polymorphism</a:t>
            </a:r>
          </a:p>
          <a:p>
            <a:r>
              <a:rPr lang="en-US" dirty="0"/>
              <a:t>&lt;T&gt;</a:t>
            </a:r>
          </a:p>
          <a:p>
            <a:pPr lvl="1"/>
            <a:r>
              <a:rPr lang="en-US" dirty="0"/>
              <a:t>Parameterized type</a:t>
            </a:r>
          </a:p>
          <a:p>
            <a:pPr lvl="1"/>
            <a:r>
              <a:rPr lang="en-US" dirty="0"/>
              <a:t>Can be used:</a:t>
            </a:r>
          </a:p>
          <a:p>
            <a:pPr lvl="2"/>
            <a:r>
              <a:rPr lang="en-US" dirty="0"/>
              <a:t>In front of method</a:t>
            </a:r>
          </a:p>
          <a:p>
            <a:pPr lvl="2"/>
            <a:r>
              <a:rPr lang="en-US" dirty="0"/>
              <a:t>After class/interface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A3A6-06F2-4CF9-8ADE-E2BABE7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C7AB-34F7-4E29-AF98-371E472A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method </a:t>
            </a:r>
            <a:r>
              <a:rPr lang="en-US" dirty="0" err="1"/>
              <a:t>countUserIsUCSD</a:t>
            </a:r>
            <a:endParaRPr lang="en-US" dirty="0"/>
          </a:p>
          <a:p>
            <a:pPr lvl="1"/>
            <a:r>
              <a:rPr lang="en-US" dirty="0"/>
              <a:t>That counts how many tweets in an array were tweeted by the “</a:t>
            </a:r>
            <a:r>
              <a:rPr lang="en-US" dirty="0" err="1"/>
              <a:t>ucsd</a:t>
            </a:r>
            <a:r>
              <a:rPr lang="en-US" dirty="0"/>
              <a:t>”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5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9574</TotalTime>
  <Words>226</Words>
  <Application>Microsoft Office PowerPoint</Application>
  <PresentationFormat>On-screen Show (16:9)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Calibri Light</vt:lpstr>
      <vt:lpstr>Office Theme</vt:lpstr>
      <vt:lpstr>CSE 11  Accelerated Intro to Programming Lecture 14</vt:lpstr>
      <vt:lpstr>Announcements</vt:lpstr>
      <vt:lpstr>Array with Objects</vt:lpstr>
      <vt:lpstr>Array Construction</vt:lpstr>
      <vt:lpstr>Array Update</vt:lpstr>
      <vt:lpstr>Default Values</vt:lpstr>
      <vt:lpstr>Generics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404</cp:revision>
  <dcterms:modified xsi:type="dcterms:W3CDTF">2021-07-19T22:32:14Z</dcterms:modified>
</cp:coreProperties>
</file>