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0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1" r:id="rId12"/>
    <p:sldId id="302" r:id="rId13"/>
    <p:sldId id="303" r:id="rId14"/>
    <p:sldId id="304" r:id="rId15"/>
    <p:sldId id="305" r:id="rId16"/>
    <p:sldId id="306" r:id="rId17"/>
    <p:sldId id="309" r:id="rId18"/>
    <p:sldId id="26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64" autoAdjust="0"/>
    <p:restoredTop sz="96036" autoAdjust="0"/>
  </p:normalViewPr>
  <p:slideViewPr>
    <p:cSldViewPr snapToGrid="0">
      <p:cViewPr varScale="1">
        <p:scale>
          <a:sx n="129" d="100"/>
          <a:sy n="129" d="100"/>
        </p:scale>
        <p:origin x="84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0E14-C087-48B5-9C48-3E4F606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 (Diagrams)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2263-1264-4456-8DBA-58AD43FD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introduce a new Java feature:</a:t>
            </a:r>
          </a:p>
          <a:p>
            <a:pPr lvl="1"/>
            <a:r>
              <a:rPr lang="en-US" dirty="0"/>
              <a:t>We write some Java code</a:t>
            </a:r>
          </a:p>
          <a:p>
            <a:pPr lvl="1"/>
            <a:r>
              <a:rPr lang="en-US" dirty="0"/>
              <a:t>We also draw pictures – memory models (memory diagrams)</a:t>
            </a:r>
          </a:p>
          <a:p>
            <a:pPr lvl="2"/>
            <a:r>
              <a:rPr lang="en-US" dirty="0"/>
              <a:t>To understand what happened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7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41D8-89DE-452A-A543-030BEC6E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DCBB-B22C-412D-B137-1095F355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new….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75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B8A2-0CA4-4F55-B51F-B7D81E38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22F8-D595-4367-9282-D74A6BE8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statement to print to the console/terminal: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(“Hello!”);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FE96-96E2-499E-B4DE-42631AD1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2268-3F64-46B1-B87B-362C0763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A modifier on methods</a:t>
            </a:r>
          </a:p>
          <a:p>
            <a:pPr lvl="1"/>
            <a:r>
              <a:rPr lang="en-US" dirty="0"/>
              <a:t>A class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2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B718-417A-451F-A4BE-90CDC905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CDB6-454C-43CC-8566-CA552797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a Java program:</a:t>
            </a:r>
          </a:p>
          <a:p>
            <a:pPr lvl="1">
              <a:spcBef>
                <a:spcPts val="0"/>
              </a:spcBef>
            </a:pP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javac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 ClassName.java</a:t>
            </a:r>
          </a:p>
          <a:p>
            <a:pPr lvl="2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To compile it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ClassName</a:t>
            </a:r>
            <a:endParaRPr lang="en-US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it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java does when we run a program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looks for a method with exactly this signature for main()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expects there to be a string array of arguments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that method has to be defined on the class we give the java command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9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5FEF-135B-4FDB-9C1A-D63F1742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A9F6-9FFD-4CC5-B3E6-A7EDA6D4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is a reference to an array of Strings</a:t>
            </a:r>
          </a:p>
          <a:p>
            <a:pPr lvl="1"/>
            <a:r>
              <a:rPr lang="en-US" dirty="0"/>
              <a:t>We can use array access to get to the contents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1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DB1-7188-40A6-8D42-60E2334D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F8CE-AD10-4B5E-B41E-F4BEBC6D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8580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We’ve seen before that we can create variables by writing what looks like a field definition</a:t>
            </a:r>
          </a:p>
          <a:p>
            <a:pPr lvl="1"/>
            <a:r>
              <a:rPr lang="en-US" dirty="0"/>
              <a:t>It’s the same syntax</a:t>
            </a:r>
          </a:p>
          <a:p>
            <a:r>
              <a:rPr lang="en-US" dirty="0"/>
              <a:t>Variable definitions inside a method (like main):</a:t>
            </a:r>
          </a:p>
          <a:p>
            <a:pPr lvl="1"/>
            <a:r>
              <a:rPr lang="en-US" dirty="0"/>
              <a:t>int x = 10;</a:t>
            </a:r>
          </a:p>
          <a:p>
            <a:pPr lvl="1"/>
            <a:r>
              <a:rPr lang="en-US" dirty="0"/>
              <a:t>int y = x + 5;</a:t>
            </a:r>
          </a:p>
          <a:p>
            <a:pPr lvl="1"/>
            <a:r>
              <a:rPr lang="en-US" dirty="0"/>
              <a:t>String s = “</a:t>
            </a:r>
            <a:r>
              <a:rPr lang="en-US" dirty="0" err="1"/>
              <a:t>abc</a:t>
            </a:r>
            <a:r>
              <a:rPr lang="en-US" dirty="0"/>
              <a:t>” + “def”;</a:t>
            </a:r>
          </a:p>
          <a:p>
            <a:r>
              <a:rPr lang="en-US" dirty="0"/>
              <a:t>Variable declaration</a:t>
            </a:r>
          </a:p>
          <a:p>
            <a:pPr lvl="1"/>
            <a:r>
              <a:rPr lang="en-US" dirty="0"/>
              <a:t>&lt;type&gt; &lt;name&gt; = &lt;expression</a:t>
            </a:r>
          </a:p>
          <a:p>
            <a:r>
              <a:rPr lang="en-US" dirty="0"/>
              <a:t>Variable update (or variable assignment):</a:t>
            </a:r>
          </a:p>
          <a:p>
            <a:pPr lvl="1"/>
            <a:r>
              <a:rPr lang="en-US" dirty="0"/>
              <a:t>&lt;name&gt; = &lt;expression&gt;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6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3506-B113-4F1C-80ED-EC539D5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7C40-AA0B-4104-8168-226DE83E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One of the really powerful tools we have as programmers</a:t>
            </a:r>
          </a:p>
          <a:p>
            <a:pPr lvl="1"/>
            <a:r>
              <a:rPr lang="en-US" dirty="0"/>
              <a:t>Can do more useful work with arrays</a:t>
            </a:r>
          </a:p>
          <a:p>
            <a:pPr lvl="2"/>
            <a:r>
              <a:rPr lang="en-US" dirty="0"/>
              <a:t>Going to end up using variable update in a particular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1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PA5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&amp; </a:t>
            </a:r>
            <a:r>
              <a:rPr lang="en-US" dirty="0" err="1"/>
              <a:t>PA3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Exam 1 </a:t>
            </a:r>
          </a:p>
          <a:p>
            <a:pPr lvl="1"/>
            <a:r>
              <a:rPr lang="en-US" dirty="0"/>
              <a:t>Next Friday/Saturday</a:t>
            </a:r>
          </a:p>
          <a:p>
            <a:pPr lvl="1"/>
            <a:r>
              <a:rPr lang="en-US" dirty="0"/>
              <a:t>Details soon on Piazza</a:t>
            </a:r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54AB-35C1-475D-8316-3D5F5C76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7297-A402-4E21-A2EC-23439788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Storing sequences of values</a:t>
            </a:r>
          </a:p>
          <a:p>
            <a:pPr lvl="2"/>
            <a:r>
              <a:rPr lang="en-US" dirty="0"/>
              <a:t>Something computers are really good at</a:t>
            </a:r>
          </a:p>
          <a:p>
            <a:pPr lvl="1"/>
            <a:r>
              <a:rPr lang="en-US" dirty="0"/>
              <a:t>Built-in way of storing data in a number of programming languages</a:t>
            </a:r>
          </a:p>
          <a:p>
            <a:r>
              <a:rPr lang="en-US" dirty="0"/>
              <a:t>Things we need to know:</a:t>
            </a:r>
          </a:p>
          <a:p>
            <a:pPr lvl="1"/>
            <a:r>
              <a:rPr lang="en-US" dirty="0"/>
              <a:t>Creating arrays</a:t>
            </a:r>
          </a:p>
          <a:p>
            <a:pPr lvl="1"/>
            <a:r>
              <a:rPr lang="en-US" dirty="0"/>
              <a:t>Accessing elements in arrays</a:t>
            </a:r>
          </a:p>
          <a:p>
            <a:pPr lvl="1"/>
            <a:r>
              <a:rPr lang="en-US" dirty="0"/>
              <a:t>How Java uses arrays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1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EFBD-01A6-4566-BBEE-FB5B42BE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08C5-36D9-4FE4-93E6-0C76D915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88437"/>
          </a:xfrm>
        </p:spPr>
        <p:txBody>
          <a:bodyPr>
            <a:normAutofit/>
          </a:bodyPr>
          <a:lstStyle/>
          <a:p>
            <a:r>
              <a:rPr lang="en-US" dirty="0"/>
              <a:t>So far, we’ve seen a number of different data types in Java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ClassName</a:t>
            </a:r>
            <a:endParaRPr lang="en-US" dirty="0"/>
          </a:p>
          <a:p>
            <a:pPr lvl="2"/>
            <a:r>
              <a:rPr lang="en-US" dirty="0"/>
              <a:t>Point</a:t>
            </a:r>
          </a:p>
          <a:p>
            <a:pPr lvl="2"/>
            <a:r>
              <a:rPr lang="en-US" dirty="0" err="1"/>
              <a:t>RectRegion</a:t>
            </a:r>
            <a:endParaRPr lang="en-US" dirty="0"/>
          </a:p>
          <a:p>
            <a:pPr lvl="2"/>
            <a:r>
              <a:rPr lang="en-US" dirty="0" err="1"/>
              <a:t>TextTweet</a:t>
            </a:r>
            <a:endParaRPr lang="en-US" dirty="0"/>
          </a:p>
          <a:p>
            <a:pPr lvl="2"/>
            <a:r>
              <a:rPr lang="en-US" dirty="0"/>
              <a:t>and many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7AE2-7E3C-4017-A7FC-2EE892C3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9773"/>
            <a:ext cx="7886700" cy="4222950"/>
          </a:xfrm>
        </p:spPr>
        <p:txBody>
          <a:bodyPr/>
          <a:lstStyle/>
          <a:p>
            <a:r>
              <a:rPr lang="en-US" dirty="0"/>
              <a:t>Arrays are a new kind of data type</a:t>
            </a:r>
          </a:p>
          <a:p>
            <a:r>
              <a:rPr lang="en-US" dirty="0"/>
              <a:t>To create an array, we need to use a new kind of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7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2721-E0E7-48AE-80A2-128BF33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Elements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E892-377B-4351-84D6-068D480F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the first number in the array?</a:t>
            </a:r>
          </a:p>
          <a:p>
            <a:r>
              <a:rPr lang="en-US" dirty="0"/>
              <a:t>What about the second number?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2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5053-2679-4BDE-BC92-1507B57D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10AC-AA7E-4B8C-9816-453BFEEC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an array of Strings?</a:t>
            </a:r>
          </a:p>
          <a:p>
            <a:pPr lvl="1"/>
            <a:r>
              <a:rPr lang="en-US" dirty="0"/>
              <a:t>If so, 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280E-6AD8-464F-BC99-59E23EAA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Array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A7D8-BFFF-43AF-A379-C42EA0C5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to know how many elements were in an array?</a:t>
            </a:r>
          </a:p>
          <a:p>
            <a:pPr lvl="1"/>
            <a:r>
              <a:rPr lang="en-US" dirty="0"/>
              <a:t>How could we do that?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F9A0-69F8-4860-B556-E7A0A0C1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that Works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281B-90AD-4DFB-870B-B03B3511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is going to take an int array as a parameter and return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 true if the array has no elements in it and false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0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8956</TotalTime>
  <Words>535</Words>
  <Application>Microsoft Office PowerPoint</Application>
  <PresentationFormat>On-screen Show (16:9)</PresentationFormat>
  <Paragraphs>97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 Light</vt:lpstr>
      <vt:lpstr>Calibri</vt:lpstr>
      <vt:lpstr>Office Theme</vt:lpstr>
      <vt:lpstr>CSE 11  Accelerated Intro to Programming Lecture 9</vt:lpstr>
      <vt:lpstr>Announcements</vt:lpstr>
      <vt:lpstr>Arrays</vt:lpstr>
      <vt:lpstr>Creating Arrays</vt:lpstr>
      <vt:lpstr>PowerPoint Presentation</vt:lpstr>
      <vt:lpstr>Access Elements in Arrays</vt:lpstr>
      <vt:lpstr>More Arrays</vt:lpstr>
      <vt:lpstr>Another Array Feature</vt:lpstr>
      <vt:lpstr>Method that Works with Arrays</vt:lpstr>
      <vt:lpstr>Memory Models (Diagrams)</vt:lpstr>
      <vt:lpstr>Main</vt:lpstr>
      <vt:lpstr>Printing</vt:lpstr>
      <vt:lpstr>Static</vt:lpstr>
      <vt:lpstr>Running a Java Program</vt:lpstr>
      <vt:lpstr>Command Line Arguments</vt:lpstr>
      <vt:lpstr>Local Variables</vt:lpstr>
      <vt:lpstr>Loops</vt:lpstr>
      <vt:lpstr>For-each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377</cp:revision>
  <dcterms:modified xsi:type="dcterms:W3CDTF">2021-07-12T03:40:38Z</dcterms:modified>
</cp:coreProperties>
</file>