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41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 4608 0 0,'0'0'353'0'0,"-8"7"4008"0"0,-2 1-1209 0 0,2-6 2269 0 0,8-2-5334 0 0,0-1 0 0 0,0 1 0 0 0,-1 0 0 0 0,1 0-1 0 0,0-1 1 0 0,0 1 0 0 0,0 0 0 0 0,-1 0-1 0 0,1-1 1 0 0,0 1 0 0 0,0 0 0 0 0,0 0-1 0 0,0-1 1 0 0,0 1 0 0 0,0 0 0 0 0,-1-1-1 0 0,1 1 1 0 0,0 0 0 0 0,0-1 0 0 0,0 1-1 0 0,0 0 1 0 0,0-1 0 0 0,0 1 0 0 0,0 0 0 0 0,0 0-1 0 0,1-1 1 0 0,-1 1 0 0 0,0 0 0 0 0,0-1-1 0 0,0 1 1 0 0,0-1 0 0 0,3-9 263 0 0,-2 9-255 0 0,0 0 0 0 0,0 0 0 0 0,1 0 0 0 0,-1 0 0 0 0,0 0 0 0 0,0 1 0 0 0,1-1 0 0 0,-1 0 0 0 0,1 1 0 0 0,-1-1 0 0 0,0 1 0 0 0,1-1 0 0 0,-1 1 0 0 0,1 0-1 0 0,-1-1 1 0 0,1 1 0 0 0,-1 0 0 0 0,1 0 0 0 0,-1 0 0 0 0,3 1 0 0 0,36 6 417 0 0,-8-1 409 0 0,-23-5-573 0 0,0 0 1 0 0,17 4 0 0 0,13 1-427 0 0,53 3 547 0 0,38 1 663 0 0,-100-10-902 0 0,93-2 585 0 0,-76 1-348 0 0,53 5 1 0 0,-79-3-355 0 0,17 3 86 0 0,-20-2-84 0 0,0-1 0 0 0,35-2 0 0 0,57-14 1333 0 0,-71 8-1054 0 0,-22 3-410 0 0,-1 1 0 0 0,30-1-1 0 0,-31 3 122 0 0,-13 1-80 0 0,1-1 1 0 0,-1 1 0 0 0,1 0-1 0 0,-1 0 1 0 0,1 0-1 0 0,-1 0 1 0 0,1 1-1 0 0,3 0 1 0 0,-5-1-6 0 0,0 1-1 0 0,0-1 1 0 0,0 0-1 0 0,0 1 1 0 0,0-1 0 0 0,1 0-1 0 0,-1 0 1 0 0,0 0-1 0 0,0 0 1 0 0,0 0-1 0 0,0 0 1 0 0,0 0 0 0 0,0 0-1 0 0,0 0 1 0 0,0-1-1 0 0,1 1 1 0 0,-1 0 0 0 0,0-1-1 0 0,0 1 1 0 0,1-2-1 0 0,7-1 10 0 0,-4 1-29 0 0,-2-2-72 0 0,-3 3-301 0 0,2 0-632 0 0,0-1-120 0 0,11-2-4748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4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16 13824 0 0,'-18'-13'1512'0'0,"14"12"-1358"0"0,1 1 1 0 0,0-1 0 0 0,0 1 0 0 0,0 0 0 0 0,0 0 0 0 0,0 0 0 0 0,-1 0 0 0 0,1 0 0 0 0,0 1 0 0 0,0-1 0 0 0,0 1-1 0 0,-4 1 1 0 0,-4 2 661 0 0,1 0-1 0 0,-12 7 0 0 0,13-5-566 0 0,0-1 0 0 0,1 2 0 0 0,-1-1 0 0 0,1 1 0 0 0,1 1 0 0 0,-1-1 0 0 0,1 1 0 0 0,1 0 0 0 0,-1 1 0 0 0,2 0 0 0 0,-7 12 0 0 0,4-6-81 0 0,0 1 1 0 0,2 1 0 0 0,0-1-1 0 0,1 1 1 0 0,1 0 0 0 0,-3 19-1 0 0,6-26 156 0 0,0 0 0 0 0,0 0-1 0 0,3 17 1 0 0,-2-24-300 0 0,0 1 0 0 0,1-1-1 0 0,-1 0 1 0 0,1 0 0 0 0,0 0 0 0 0,0 0 0 0 0,0-1 0 0 0,0 1-1 0 0,0 0 1 0 0,1 0 0 0 0,0-1 0 0 0,-1 1 0 0 0,1-1 0 0 0,0 1-1 0 0,4 3 1 0 0,-4-5 47 0 0,-1 0 0 0 0,0-1 1 0 0,1 1-1 0 0,-1-1 0 0 0,0 1 0 0 0,1-1 0 0 0,-1 0 0 0 0,1 0 0 0 0,-1 0 0 0 0,0 1 0 0 0,1-1 0 0 0,-1 0 1 0 0,1-1-1 0 0,-1 1 0 0 0,0 0 0 0 0,1 0 0 0 0,-1-1 0 0 0,1 1 0 0 0,-1-1 0 0 0,2 0 0 0 0,26-14 396 0 0,-19 8-463 0 0,0-1 0 0 0,0 0 0 0 0,-1 0-1 0 0,16-19 1 0 0,27-43-79 0 0,4-4-1863 0 0,-53 70 1451 0 0,0 1 0 0 0,0 0 1 0 0,0 0-1 0 0,6-4 0 0 0,0 2-877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5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14 226 16040 0 0,'-1'0'83'0'0,"0"0"0"0"0,1 0 1 0 0,-1 0-1 0 0,1 0 1 0 0,-1 0-1 0 0,1 0 1 0 0,-1-1-1 0 0,1 1 1 0 0,-1 0-1 0 0,1 0 1 0 0,-1-1-1 0 0,1 1 1 0 0,-1 0-1 0 0,1-1 1 0 0,-1 1-1 0 0,1-1 1 0 0,-1 1-1 0 0,1 0 0 0 0,0-1 1 0 0,-1 1-1 0 0,1-1 1 0 0,0 1-1 0 0,-1-1 1 0 0,1 1-1 0 0,0-1 1 0 0,0 0-1 0 0,-1 1 1 0 0,1-1-1 0 0,0 1 1 0 0,0-1-1 0 0,0 1 1 0 0,0-1-1 0 0,0 0 1 0 0,0 1-1 0 0,0-1 1 0 0,0 1-1 0 0,0-1 0 0 0,0 0 1 0 0,5-29 3201 0 0,-3 19-2692 0 0,2-16 889 0 0,10-29 0 0 0,-1 4-444 0 0,-2 18-413 0 0,-9 57-617 0 0,0 0-1 0 0,2-1 0 0 0,10 38 1 0 0,5-2 345 0 0,-19-58-345 0 0,0 1 0 0 0,0 0 0 0 0,0-1 0 0 0,1 1 1 0 0,-1-1-1 0 0,0 1 0 0 0,0-1 0 0 0,1 1 0 0 0,-1-1 0 0 0,1 1 0 0 0,-1-1 0 0 0,0 0 0 0 0,1 1 0 0 0,-1-1 0 0 0,1 1 1 0 0,-1-1-1 0 0,1 0 0 0 0,-1 1 0 0 0,1-1 0 0 0,-1 0 0 0 0,1 0 0 0 0,-1 0 0 0 0,1 1 0 0 0,0-1 0 0 0,-1 0 0 0 0,1 0 0 0 0,-1 0 1 0 0,1 0-1 0 0,0 0 0 0 0,-1 0 0 0 0,1 0 0 0 0,-1 0 0 0 0,1 0 0 0 0,-1 0 0 0 0,1 0 0 0 0,0 0 0 0 0,-1-1 0 0 0,1 1 0 0 0,-1 0 1 0 0,1 0-1 0 0,-1-1 0 0 0,1 1 0 0 0,-1 0 0 0 0,1-1 0 0 0,-1 1 0 0 0,1 0 0 0 0,-1-1 0 0 0,1 0 0 0 0,4-2 61 0 0,0-1 0 0 0,-1 0-1 0 0,6-7 1 0 0,-9 11-68 0 0,25-25 157 0 0,-16 16-113 0 0,15-17 0 0 0,36-43-2571 0 0,-43 51-4042 0 0,-1 2-2041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5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2 108 5528 0 0,'-1'-8'-2155'0'0,"1"-6"13738"0"0,4 25-6856 0 0,2 16-4299 0 0,0 0 0 0 0,-2-1-1 0 0,1 53 1 0 0,2 8-456 0 0,-6-65 76 0 0,0 0 0 0 0,-5 39 0 0 0,1 3 2083 0 0,3-62-1295 0 0,-2-4-702 0 0,1 0 0 0 0,0 0 1 0 0,0 0-1 0 0,0 0 0 0 0,0 0 1 0 0,1 0-1 0 0,-1 0 1 0 0,0-4-1 0 0,-3-33 8 0 0,2 0 0 0 0,2 0 1 0 0,2 0-1 0 0,1 0 0 0 0,12-55 0 0 0,10-8 157 0 0,-23 95-228 0 0,0 1 1 0 0,1-1-1 0 0,0 1 0 0 0,0-1 1 0 0,0 1-1 0 0,1 0 1 0 0,8-10-1 0 0,-9 12-27 0 0,0 1 0 0 0,0-1 1 0 0,1 1-1 0 0,0 0 0 0 0,-1-1 0 0 0,1 2 0 0 0,0-1 0 0 0,0 0 1 0 0,1 1-1 0 0,-1 0 0 0 0,0 0 0 0 0,6-2 0 0 0,-9 4-24 0 0,1 0 1 0 0,-1-1-1 0 0,0 1 0 0 0,0 0 1 0 0,1 0-1 0 0,-1 0 0 0 0,0 0 1 0 0,0 0-1 0 0,1 0 0 0 0,-1 1 1 0 0,0-1-1 0 0,0 0 0 0 0,0 1 1 0 0,1-1-1 0 0,-1 1 0 0 0,0-1 0 0 0,0 1 1 0 0,0-1-1 0 0,0 1 0 0 0,0 0 1 0 0,2 1-1 0 0,-1 0 11 0 0,0 0 0 0 0,-1 1 0 0 0,1-1 0 0 0,0 0 0 0 0,-1 1 0 0 0,1 0 1 0 0,-1-1-1 0 0,0 1 0 0 0,2 3 0 0 0,-1 1 27 0 0,0 0 1 0 0,0 1 0 0 0,-1-1-1 0 0,0 1 1 0 0,0 0 0 0 0,-1 13-1 0 0,-4 4 55 0 0,0-1 1 0 0,-2 0-1 0 0,-14 38 0 0 0,18-54-240 0 0,-1 0-1 0 0,0-1 0 0 0,-1 0 0 0 0,0 0 1 0 0,0 0-1 0 0,0 0 0 0 0,-1-1 0 0 0,0 1 1 0 0,0-1-1 0 0,-9 7 0 0 0,13-12-135 0 0,-5 4-299 0 0,5-1-2867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6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7 564 5064 0 0,'-1'-1'6656'0'0,"-3"-8"-2926"0"0,2-37 3228 0 0,7 1-4461 0 0,14-44-1070 0 0,-19 86-1293 0 0,64-214 1707 0 0,-27 99-1334 0 0,-35 110-470 0 0,-1 5-30 0 0,0-1-1 0 0,0 1 1 0 0,1 0 0 0 0,-1 0-1 0 0,1 0 1 0 0,2-4 0 0 0,-4 7-6 0 0,0-1-1 0 0,0 1 1 0 0,0 0 0 0 0,1 0-1 0 0,-1 0 1 0 0,0 0 0 0 0,0 0 0 0 0,0 0-1 0 0,0 0 1 0 0,0 0 0 0 0,0 0-1 0 0,1 0 1 0 0,-1 0 0 0 0,0 0 0 0 0,0 0-1 0 0,0 0 1 0 0,0 0 0 0 0,0 0 0 0 0,1 0-1 0 0,-1 0 1 0 0,0 0 0 0 0,0 0-1 0 0,0 0 1 0 0,0 0 0 0 0,0 0 0 0 0,1 0-1 0 0,-1 0 1 0 0,0 0 0 0 0,0 0-1 0 0,0 0 1 0 0,0 1 0 0 0,0-1 0 0 0,0 0-1 0 0,1 0 1 0 0,-1 0 0 0 0,0 0 0 0 0,0 0-1 0 0,0 0 1 0 0,0 0 0 0 0,0 1-1 0 0,0-1 1 0 0,0 0 0 0 0,0 0 0 0 0,0 0-1 0 0,0 0 1 0 0,0 0 0 0 0,0 1-1 0 0,4 6 19 0 0,5 14-10 0 0,-2 1-1 0 0,-1 0 0 0 0,0 0 1 0 0,1 23-1 0 0,9 33 27 0 0,-1-24 111 0 0,32 77-1 0 0,-11-43-204 0 0,-33-81-108 0 0,6 18-541 0 0,-8-24 355 0 0,-1 0-1 0 0,0 0 0 0 0,0 0 0 0 0,0 0 0 0 0,0 0 0 0 0,0 0 0 0 0,0 0 0 0 0,0 0 0 0 0,0 0 0 0 0,0 0 0 0 0,0 0 1 0 0,-1 1-1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6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0 147 21191 0 0,'0'0'2127'0'0,"6"-4"-1854"0"0,11-6 570 0 0,1 0-1 0 0,0 2 1 0 0,0 0-1 0 0,23-6 1 0 0,10-4 809 0 0,23-17-3348 0 0,-27 8-3311 0 0,-27 14-3426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6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29 21191 0 0,'0'0'480'0'0,"-4"0"560"0"0,-3 0 2744 0 0,180-11-779 0 0,-60 1-2922 0 0,-75 6-100 0 0,-25 3 17 0 0,-1-1 1 0 0,0 2-1 0 0,0-1 0 0 0,14 3 0 0 0,-26-2 2 0 0,1 0 0 0 0,-1 0-1 0 0,1 0 1 0 0,-1 0 0 0 0,1 0 0 0 0,-1 0 0 0 0,1 0-1 0 0,-1 1 1 0 0,1-1 0 0 0,-1 0 0 0 0,1 0-1 0 0,-1 1 1 0 0,1-1 0 0 0,-1 0 0 0 0,1 0 0 0 0,-1 1-1 0 0,0-1 1 0 0,1 1 0 0 0,-1-1 0 0 0,0 0-1 0 0,1 1 1 0 0,-1-1 0 0 0,0 1 0 0 0,1-1-1 0 0,-1 1 1 0 0,0 0 0 0 0,0 0 2 0 0,0 0-1 0 0,0-1 1 0 0,1 1-1 0 0,-2 0 1 0 0,1 0-1 0 0,0 0 1 0 0,0 0 0 0 0,0 0-1 0 0,0 0 1 0 0,-1 0-1 0 0,1 0 1 0 0,0 0-1 0 0,-1 1 1 0 0,-2 3 31 0 0,0 1 0 0 0,0-1 0 0 0,-7 7 0 0 0,9-10-10 0 0,-31 44 181 0 0,-38 71 0 0 0,-14 20-45 0 0,75-124-145 0 0,-35 52 52 0 0,43-63-54 0 0,-1 8-156 0 0,2-9-523 0 0,9-5-2895 0 0,2-3-5959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1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633 0 11976 0 0,'-15'1'1312'0'0,"10"-1"-763"0"0,2 0-159 0 0,0 0 0 0 0,0-1 0 0 0,1 2 0 0 0,-1-1 0 0 0,0 0 0 0 0,0 1 0 0 0,1-1 0 0 0,-1 1 0 0 0,0 0 0 0 0,1 0 0 0 0,-1 0 0 0 0,1 0 0 0 0,-1 0 0 0 0,1 0 0 0 0,-3 3 0 0 0,-13 10 53 0 0,0 1 0 0 0,-16 19 0 0 0,9-5-260 0 0,2 2 1 0 0,-32 54-1 0 0,-3 4 1226 0 0,4-17-1089 0 0,18-25 197 0 0,-31 55 0 0 0,24-32 35 0 0,-18 33 331 0 0,60-101-728 0 0,6-8 205 0 0,1 0-300 0 0,0-1 0 0 0,-1 0 0 0 0,0-1 1 0 0,0 1-1 0 0,0-1 0 0 0,-1 0 0 0 0,-1 0 1 0 0,1-1-1 0 0,2-10 0 0 0,24-68 59 0 0,7-21 98 0 0,-34 97-195 0 0,-1 6-51 0 0,0-1 0 0 0,-1 0 1 0 0,1 0-1 0 0,-1 0 0 0 0,0 0 0 0 0,-1 0 0 0 0,0-1 0 0 0,0 1 0 0 0,0 0 0 0 0,-1-7 0 0 0,1 13 29 0 0,-1-1 0 0 0,1 1 0 0 0,0 0 0 0 0,0-1 0 0 0,0 1 0 0 0,-1 0 0 0 0,1-1 0 0 0,0 1 0 0 0,0 0 1 0 0,-1 0-1 0 0,1-1 0 0 0,0 1 0 0 0,0 0 0 0 0,-1 0 0 0 0,1 0 0 0 0,0-1 0 0 0,-1 1 0 0 0,1 0 0 0 0,0 0 0 0 0,-1 0 0 0 0,1 0 0 0 0,0 0 0 0 0,-1 0 0 0 0,1 0 0 0 0,0 0 0 0 0,-1 0 0 0 0,1-1 0 0 0,-1 2 0 0 0,1-1 0 0 0,0 0 0 0 0,-1 0 0 0 0,1 0 0 0 0,0 0 0 0 0,-1 0 0 0 0,1 0 0 0 0,0 0 0 0 0,-1 0 0 0 0,1 0 0 0 0,0 1 1 0 0,-1-1-1 0 0,1 0 0 0 0,-1 0 0 0 0,-16 11 74 0 0,14-9-27 0 0,-5 5-21 0 0,1 1 1 0 0,-1 0 0 0 0,1 0-1 0 0,0 0 1 0 0,1 1 0 0 0,-11 19-1 0 0,13-20-23 0 0,-14 24-155 0 0,1 0 0 0 0,3 2 0 0 0,-21 64 0 0 0,27-70 145 0 0,-5 40 0 0 0,11-54 36 0 0,1-1 0 0 0,0 1 0 0 0,1-1 0 0 0,1 1 0 0 0,2 15 0 0 0,-2-28-13 0 0,-1 0-1 0 0,0 1 1 0 0,0-1-1 0 0,1 0 1 0 0,-1 0 0 0 0,1 0-1 0 0,-1 1 1 0 0,1-1-1 0 0,-1 0 1 0 0,1 0-1 0 0,0 0 1 0 0,-1 0 0 0 0,1 0-1 0 0,0 0 1 0 0,0 0-1 0 0,0 0 1 0 0,0 0-1 0 0,0 0 1 0 0,0 0-1 0 0,0-1 1 0 0,0 1 0 0 0,2 0-1 0 0,-1 0 10 0 0,0-1-1 0 0,0 1 1 0 0,0-1-1 0 0,0 0 1 0 0,0 0-1 0 0,0 0 1 0 0,0 0-1 0 0,0 0 1 0 0,0 0-1 0 0,0 0 1 0 0,0-1 0 0 0,0 1-1 0 0,2-2 1 0 0,3 0 30 0 0,-1-1 0 0 0,1 0 1 0 0,-1 0-1 0 0,0-1 0 0 0,0 0 0 0 0,0 0 1 0 0,7-7-1 0 0,57-57 337 0 0,53-51-2677 0 0,-114 110-475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20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62 9384 0 0,'-3'3'150'0'0,"0"-1"0"0"0,0 0 0 0 0,0 0 0 0 0,0-1 1 0 0,-1 1-1 0 0,1 0 0 0 0,0-1 0 0 0,-1 0 0 0 0,1 0 1 0 0,-1 0-1 0 0,0 0 0 0 0,1-1 0 0 0,-7 1 0 0 0,9-1 379 0 0,-1 0 0 0 0,1-1-1 0 0,0 1 1 0 0,0 0 0 0 0,0-1-1 0 0,-1 1 1 0 0,1-1 0 0 0,0 1-1 0 0,0-1 1 0 0,0 1-1 0 0,0-1 1 0 0,0 0 0 0 0,0 0-1 0 0,0 1 1 0 0,-1-3 0 0 0,1 3 179 0 0,-2-13 2664 0 0,5 11-3207 0 0,1 1 0 0 0,-1 0 0 0 0,0 0 0 0 0,1 0 0 0 0,-1 0 1 0 0,0 0-1 0 0,1 0 0 0 0,-1 1 0 0 0,1-1 0 0 0,0 1 0 0 0,-1 0 0 0 0,1-1 1 0 0,-1 1-1 0 0,1 0 0 0 0,-1 1 0 0 0,5 0 0 0 0,15 0 490 0 0,46 3-94 0 0,-38-2 170 0 0,39-2 0 0 0,201 0-357 0 0,-41 3 266 0 0,-125-5-386 0 0,57-4 151 0 0,-154 6-389 0 0,147-17 537 0 0,-59 4 6 0 0,-67 11-244 0 0,-28 1-356 0 0,1 0 1 0 0,-1 1 0 0 0,0-1-1 0 0,0 0 1 0 0,0 1 0 0 0,0-1 0 0 0,0 1-1 0 0,0-1 1 0 0,0 0 0 0 0,0 1-1 0 0,0-1 1 0 0,0 0 0 0 0,0 1-1 0 0,0-1 1 0 0,0 0 0 0 0,0 1 0 0 0,-1-1-1 0 0,1 1 1 0 0,0-1 0 0 0,-1 0-1 0 0,0 0 1 0 0,1 0-264 0 0,-2-2-599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24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345 137 8464 0 0,'0'0'388'0'0,"10"-7"144"0"0,-6 4-157 0 0,-1 0 0 0 0,0 0 0 0 0,-1 0-1 0 0,1-1 1 0 0,0 1 0 0 0,-1-1 0 0 0,0 0 0 0 0,0 0 0 0 0,0 1 0 0 0,0-1 0 0 0,-1 0 0 0 0,0-1 0 0 0,1 1 0 0 0,-1 0 0 0 0,-1 0 0 0 0,1 0 0 0 0,-1-1 0 0 0,1 1 0 0 0,-1 0 0 0 0,-1-1 0 0 0,1 1 0 0 0,-2-8-1 0 0,1 10-220 0 0,1 0 0 0 0,-1 0 0 0 0,0 1 0 0 0,0-1 0 0 0,0 0 0 0 0,-1 1 0 0 0,1-1 0 0 0,0 1-1 0 0,0-1 1 0 0,-1 1 0 0 0,1-1 0 0 0,-1 1 0 0 0,0 0 0 0 0,1 0 0 0 0,-1 0 0 0 0,0 0-1 0 0,1 0 1 0 0,-1 0 0 0 0,0 0 0 0 0,0 1 0 0 0,0-1 0 0 0,0 1 0 0 0,0-1 0 0 0,-2 1 0 0 0,-3-1 95 0 0,0 0 1 0 0,1 0-1 0 0,-1 1 1 0 0,1 0 0 0 0,-1 1-1 0 0,-7 0 1 0 0,-6 4 28 0 0,1 1-1 0 0,0 0 1 0 0,0 1-1 0 0,-27 15 1 0 0,30-12-156 0 0,1 1 1 0 0,0 0-1 0 0,1 1 1 0 0,0 0-1 0 0,1 1 1 0 0,-14 18-1 0 0,20-22-12 0 0,-1 1 0 0 0,1 0-1 0 0,1 0 1 0 0,0 1 0 0 0,0 0-1 0 0,-7 20 1 0 0,12-29-79 0 0,1 0 0 0 0,-1 0 0 0 0,1 1 0 0 0,-1-1 0 0 0,1 0 1 0 0,0 0-1 0 0,-1 1 0 0 0,1-1 0 0 0,0 0 0 0 0,1 0 0 0 0,-1 1 0 0 0,0-1 0 0 0,1 0 0 0 0,0 2 0 0 0,0-3-16 0 0,-1 0 1 0 0,1 0-1 0 0,0 0 0 0 0,0 0 1 0 0,-1 0-1 0 0,1 0 0 0 0,0 0 0 0 0,0 0 1 0 0,0 0-1 0 0,0-1 0 0 0,0 1 1 0 0,0 0-1 0 0,0-1 0 0 0,1 1 1 0 0,-1-1-1 0 0,0 0 0 0 0,0 1 1 0 0,0-1-1 0 0,1 0 0 0 0,-1 1 1 0 0,0-1-1 0 0,0 0 0 0 0,1 0 1 0 0,-1 0-1 0 0,2 0 0 0 0,3-1-2 0 0,-1 0 0 0 0,0 0-1 0 0,1 0 1 0 0,-1 0 0 0 0,0-1-1 0 0,0 1 1 0 0,0-2 0 0 0,0 1 0 0 0,0 0-1 0 0,0-1 1 0 0,6-4 0 0 0,6-6 44 0 0,24-23 1 0 0,-33 28 18 0 0,8-8 17 0 0,-1 0 0 0 0,22-33 1 0 0,-23 29 34 0 0,28-30 0 0 0,-22 26 417 0 0,-19 23-27 0 0,0 3-304 0 0,1 3-153 0 0,0 0 0 0 0,-1 0 0 0 0,1 0 0 0 0,-1 0 0 0 0,0 1 0 0 0,0-1 0 0 0,-1 0 0 0 0,1 1-1 0 0,-1-1 1 0 0,0 1 0 0 0,-1-1 0 0 0,-1 9 0 0 0,-1 7 109 0 0,-12 37-1 0 0,-64 170 154 0 0,76-217-283 0 0,0 1 1 0 0,0 0 0 0 0,-1 18-1 0 0,4-27-108 0 0,-1 0-1 0 0,1 0 1 0 0,0 0-1 0 0,0 0 1 0 0,0 0-1 0 0,1 0 1 0 0,-1 0-1 0 0,1 0 1 0 0,0 0-1 0 0,-1-1 1 0 0,1 1-1 0 0,0 0 1 0 0,1 0-1 0 0,-1-1 1 0 0,0 1-1 0 0,1-1 1 0 0,0 1-1 0 0,-1-1 1 0 0,1 0-1 0 0,2 3 1 0 0,-2-4-104 0 0,0 0 1 0 0,0 0 0 0 0,0 0 0 0 0,0-1-1 0 0,0 1 1 0 0,0 0 0 0 0,0-1-1 0 0,0 1 1 0 0,0-1 0 0 0,0 0-1 0 0,0 0 1 0 0,0 0 0 0 0,1 0 0 0 0,-1 0-1 0 0,0 0 1 0 0,0 0 0 0 0,0-1-1 0 0,0 1 1 0 0,0-1 0 0 0,0 0-1 0 0,0 1 1 0 0,0-1 0 0 0,0 0 0 0 0,2-2-1 0 0,13-8-1344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25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63 11056 0 0,'-5'-4'381'0'0,"0"0"0"0"0,0 0 0 0 0,0 1 0 0 0,0 0 0 0 0,-1 0 0 0 0,1 1 0 0 0,-1 0 0 0 0,0-1 0 0 0,1 2 0 0 0,-1-1 0 0 0,-7 0 0 0 0,9 2-18 0 0,1-1 0 0 0,-1 2 0 0 0,0-1 0 0 0,0 0 0 0 0,0 1 0 0 0,0 0 0 0 0,1 0 0 0 0,-1 0 0 0 0,0 0 0 0 0,1 1 0 0 0,-1-1 1 0 0,1 1-1 0 0,-1 0 0 0 0,1 0 0 0 0,0 0 0 0 0,-1 0 0 0 0,1 1 0 0 0,-4 4 0 0 0,1-1-157 0 0,1 1 0 0 0,0 0 0 0 0,0 0 0 0 0,0 1 0 0 0,1-1 0 0 0,0 1 0 0 0,0 0 1 0 0,1 0-1 0 0,0 0 0 0 0,0 1 0 0 0,-1 8 0 0 0,0 5 207 0 0,1 1 1 0 0,1-1-1 0 0,0 25 1 0 0,2-33-227 0 0,0-1 1 0 0,1 0 0 0 0,1 0 0 0 0,0 0 0 0 0,1 0 0 0 0,0-1-1 0 0,9 24 1 0 0,-10-32-133 0 0,0 0-1 0 0,0 0 0 0 0,1 0 0 0 0,-1 0 1 0 0,1 0-1 0 0,0-1 0 0 0,0 1 1 0 0,0-1-1 0 0,1 0 0 0 0,-1 0 1 0 0,1 0-1 0 0,0 0 0 0 0,-1-1 0 0 0,1 1 1 0 0,0-1-1 0 0,1 0 0 0 0,-1 0 1 0 0,0-1-1 0 0,0 1 0 0 0,1-1 1 0 0,-1 0-1 0 0,1 0 0 0 0,-1 0 1 0 0,1-1-1 0 0,7 0 0 0 0,-3 0-9 0 0,0-1 0 0 0,0 0-1 0 0,0 0 1 0 0,-1-1 0 0 0,1 0-1 0 0,-1-1 1 0 0,1 0 0 0 0,-1 0-1 0 0,0-1 1 0 0,0 0 0 0 0,0 0 0 0 0,0-1-1 0 0,-1 0 1 0 0,0 0 0 0 0,0-1-1 0 0,0 0 1 0 0,9-11 0 0 0,-7 6-4 0 0,0-1-1 0 0,0 0 1 0 0,-2-1 0 0 0,1 0 0 0 0,-1 0 0 0 0,-1 0 0 0 0,-1-1 0 0 0,1 0 0 0 0,4-27-1 0 0,13-110-927 0 0,-17 85-8977 0 0,-3 48 1227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43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9 112 2304 0 0,'0'0'11353'0'0,"-1"-1"-10957"0"0,0 0 0 0 0,0 0-1 0 0,0 0 1 0 0,0 0 0 0 0,1 0 0 0 0,-1 0 0 0 0,0 0 0 0 0,1-1 0 0 0,-1-1-1 0 0,1 2-279 0 0,0 0-1 0 0,1 0 1 0 0,-1 0-1 0 0,1 0 0 0 0,-1 0 1 0 0,1 0-1 0 0,0 0 0 0 0,-1 0 1 0 0,1 0-1 0 0,0 0 0 0 0,0 1 1 0 0,0-1-1 0 0,0 0 0 0 0,-1 0 1 0 0,1 1-1 0 0,0-1 0 0 0,0 0 1 0 0,0 1-1 0 0,0-1 0 0 0,1 1 1 0 0,-1 0-1 0 0,1-1 0 0 0,29-6 1401 0 0,-20 6-927 0 0,18 1 347 0 0,-10 1-363 0 0,47-2 306 0 0,-23-1-483 0 0,44 5 1 0 0,-84-3-269 0 0,1 0 5 0 0,114 3 427 0 0,12 0 620 0 0,44-11-1112 0 0,-134 9 120 0 0,69 8 0 0 0,-53 1 4 0 0,-17-2-107 0 0,-26-5-29 0 0,0-1-1 0 0,0 0 0 0 0,16 1 1 0 0,4-5 54 0 0,36-5 1 0 0,-18 1-10 0 0,-4 2 30 0 0,26-2 117 0 0,-9 0 152 0 0,-43 5-285 0 0,42-8 1 0 0,5-1 148 0 0,7-2-114 0 0,-61 10-116 0 0,0 0 0 0 0,0 1-1 0 0,16 0 1 0 0,-13 1 8 0 0,23-4 0 0 0,-24 3 23 0 0,1 0 1 0 0,0 1-1 0 0,-1 0 0 0 0,24 5 1 0 0,-36-5-65 0 0,68 7 63 0 0,-54-6-48 0 0,22 0 0 0 0,-21-1 0 0 0,21 3 0 0 0,19 1 720 0 0,-56-3-729 0 0,0-1-1 0 0,0 0 1 0 0,0 0 0 0 0,1-1-1 0 0,4 0 1 0 0,16-1-15 0 0,16 3-243 0 0,-28-1 143 0 0,0 1-1 0 0,12 1 1 0 0,-2 3 125 0 0,-11-3 8 0 0,1 0 0 0 0,-1 0 0 0 0,20-1 0 0 0,-27-1 14 0 0,0 0-1 0 0,-1-1 0 0 0,1 1 0 0 0,-1-1 1 0 0,1 0-1 0 0,-1 0 0 0 0,1 0 1 0 0,-1 0-1 0 0,5-3 0 0 0,5 1 27 0 0,-13 3-64 0 0,1 0 0 0 0,0 0-1 0 0,-1 0 1 0 0,1 0-1 0 0,0 0 1 0 0,-1-1 0 0 0,1 1-1 0 0,0 0 1 0 0,-1 0 0 0 0,1-1-1 0 0,-1 1 1 0 0,1 0-1 0 0,-1-1 1 0 0,1 1 0 0 0,-1-1-1 0 0,1 1 1 0 0,-1-1-1 0 0,1 1 1 0 0,0-2 0 0 0,1 0-3 0 0,14-12 2 0 0,-13 11 0 0 0,0 1 0 0 0,0-1 0 0 0,0 0 0 0 0,0 1 0 0 0,6-3 0 0 0,-8 4 4 0 0,-1 1-5 0 0,1 0 0 0 0,-1 0 0 0 0,0 0 0 0 0,0 0 0 0 0,0 0 0 0 0,1 0 0 0 0,-1 0 0 0 0,0 0 0 0 0,0 0 0 0 0,0 0 0 0 0,1 0 1 0 0,-1 0-1 0 0,0 0 0 0 0,0 0 0 0 0,0 0 0 0 0,0 0 0 0 0,1-1 0 0 0,-1 1 0 0 0,0 0 0 0 0,0 0 0 0 0,0 0 0 0 0,0 0 1 0 0,0 0-1 0 0,0-1 0 0 0,0 1 0 0 0,1 0 0 0 0,-1 0 0 0 0,0 0 0 0 0,0-1 0 0 0,0 1 0 0 0,0 0 0 0 0,0 0 0 0 0,11-11-884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25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7 16815 0 0,'0'0'770'0'0,"-6"-1"254"0"0,-2 0-626 0 0,1-1 1 0 0,-1 1-1 0 0,0 0 0 0 0,0 1 1 0 0,0-1-1 0 0,0 2 1 0 0,0-1-1 0 0,-9 3 0 0 0,12-2-251 0 0,1 0 0 0 0,-1 0 0 0 0,1 1 0 0 0,0 0-1 0 0,0 0 1 0 0,0 0 0 0 0,0 1 0 0 0,0-1 0 0 0,0 1-1 0 0,1 0 1 0 0,-1 0 0 0 0,1 0 0 0 0,0 0 0 0 0,0 1-1 0 0,-5 7 1 0 0,4-6-27 0 0,1 0 0 0 0,-1 1-1 0 0,1 0 1 0 0,1 0 0 0 0,-1 0 0 0 0,-1 7-1 0 0,3-11-101 0 0,1 0 1 0 0,-1 1-1 0 0,1-1 0 0 0,0 0 0 0 0,0 0 0 0 0,0 1 0 0 0,0-1 0 0 0,0 0 1 0 0,1 0-1 0 0,-1 1 0 0 0,1-1 0 0 0,-1 0 0 0 0,1 0 0 0 0,0 0 0 0 0,0 0 1 0 0,0 0-1 0 0,0 0 0 0 0,0 0 0 0 0,0 0 0 0 0,1 0 0 0 0,1 2 1 0 0,-1-3-53 0 0,0 1 1 0 0,-1-1-1 0 0,1 0 1 0 0,0 0 0 0 0,0 0-1 0 0,0 0 1 0 0,0 0-1 0 0,0-1 1 0 0,0 1 0 0 0,0 0-1 0 0,0-1 1 0 0,0 0 0 0 0,0 1-1 0 0,1-1 1 0 0,-1 0-1 0 0,4-1 1 0 0,1 1-577 0 0,1-1 0 0 0,0 0 1 0 0,10-3-1 0 0,14-8-2281 0 0,-17 5 911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25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0 14800 0 0,'0'0'1342'0'0,"-4"18"-859"0"0,-46 85 1989 0 0,-77 143 6046 0 0,107-211-8492 0 0,1 1 0 0 0,2 1 0 0 0,1 0 0 0 0,-13 49-1 0 0,28-81-8 0 0,0 1-1 0 0,0-1 0 0 0,1 1 0 0 0,-1 0 0 0 0,1-1 0 0 0,0 1 0 0 0,2 7 0 0 0,-2-11-94 0 0,0-1-1 0 0,0 0 1 0 0,0 1 0 0 0,1-1 0 0 0,-1 0 0 0 0,0 0 0 0 0,1 0 0 0 0,-1 1 0 0 0,1-1-1 0 0,0 0 1 0 0,-1 0 0 0 0,1 0 0 0 0,0 0 0 0 0,0 0 0 0 0,-1 0 0 0 0,1 0 0 0 0,0 0-1 0 0,0 0 1 0 0,0 0 0 0 0,0-1 0 0 0,0 1 0 0 0,0 0 0 0 0,1-1 0 0 0,-1 1-1 0 0,0-1 1 0 0,0 1 0 0 0,0-1 0 0 0,1 1 0 0 0,-1-1 0 0 0,0 0 0 0 0,0 1 0 0 0,1-1-1 0 0,-1 0 1 0 0,0 0 0 0 0,1 0 0 0 0,1-1 0 0 0,33-7-2950 0 0,-14-1 1369 0 0</inkml:trace>
  <inkml:trace contextRef="#ctx0" brushRef="#br0" timeOffset="1">294 446 4608 0 0,'-9'-7'488'0'0,"8"7"-319"0"0,0 0-1 0 0,0-1 1 0 0,0 1 0 0 0,0 0 0 0 0,-1 0 0 0 0,1 0-1 0 0,0 0 1 0 0,0 0 0 0 0,0 0 0 0 0,-1 0-1 0 0,1 0 1 0 0,-2 1 0 0 0,1 0 764 0 0,-1 0 0 0 0,1 0-1 0 0,-1 0 1 0 0,1 0 0 0 0,0 1 0 0 0,-1-1 0 0 0,1 1 0 0 0,-3 3 0 0 0,-15 18 7590 0 0,11-9-6101 0 0,8-13-2265 0 0,0 1 0 0 0,0-1 0 0 0,0 1 0 0 0,1 0 0 0 0,-1-1 0 0 0,0 1 0 0 0,1 0 0 0 0,-1-1 0 0 0,1 1 0 0 0,0 0 0 0 0,-1 0 0 0 0,1-1 0 0 0,0 1 0 0 0,0 0 0 0 0,1 3 0 0 0,-1-5-96 0 0,0 1-1 0 0,0 0 1 0 0,1-1-1 0 0,-1 1 1 0 0,0-1-1 0 0,1 1 1 0 0,-1-1-1 0 0,0 0 1 0 0,1 1-1 0 0,-1-1 1 0 0,0 1-1 0 0,1-1 1 0 0,-1 1-1 0 0,1-1 1 0 0,-1 0-1 0 0,1 0 1 0 0,-1 1 0 0 0,1-1-1 0 0,0 0 1 0 0,1 1-23 0 0,-1-1 0 0 0,1 1 0 0 0,-1-1 0 0 0,1 0 0 0 0,0 0 0 0 0,-1 0 0 0 0,1 0 0 0 0,-1 0 0 0 0,4 0 0 0 0,-1-1 9 0 0,0 0 0 0 0,0-1 0 0 0,0 1 1 0 0,0-1-1 0 0,0 0 0 0 0,0 0 0 0 0,0 0 0 0 0,-1 0 1 0 0,1-1-1 0 0,-1 1 0 0 0,1-1 0 0 0,3-4 0 0 0,3-4 44 0 0,0 0-1 0 0,9-15 0 0 0,-14 19-137 0 0,0-1 1 0 0,0 0 0 0 0,-1 0-1 0 0,0 0 1 0 0,-1-1-1 0 0,0 1 1 0 0,0-1 0 0 0,2-12-1 0 0,-4 13-2275 0 0,0 0 0 0 0,0 0 1 0 0,-2-10-1 0 0,0 1-7111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55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97 443 3680 0 0,'-15'9'123'0'0,"10"-6"-76"0"0,-1 1 1 0 0,0-1-1 0 0,0 0 0 0 0,-7 2 1 0 0,-12 8 8683 0 0,5-1 2485 0 0,32-10-9997 0 0,-4-1-994 0 0,1-2 0 0 0,-1 1 0 0 0,0-1 0 0 0,1-1 0 0 0,-1 1 0 0 0,11-5 0 0 0,2 1 41 0 0,44-13 730 0 0,119-52-1 0 0,-106 38-595 0 0,-37 16-222 0 0,223-96 517 0 0,98-29-411 0 0,-249 102-269 0 0,-66 24 16 0 0,1 2 1 0 0,55-8-1 0 0,-86 19 169 0 0,0 1 0 0 0,0 0 0 0 0,27 3 0 0 0,-31-1-391 0 0,0 1 0 0 0,22 7 0 0 0,-27-7-151 0 0,-1 2-1 0 0,0-1 1 0 0,0 1 0 0 0,0 0 0 0 0,-1 0-1 0 0,1 1 1 0 0,6 5 0 0 0,9 11-8445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2:10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48 2760 0 0,'-17'-12'19895'0'0,"23"14"-19742"0"0,-1 0 0 0 0,0-1 0 0 0,0 0-1 0 0,1 0 1 0 0,9 0 0 0 0,10 1 484 0 0,22 2 401 0 0,-15-3-550 0 0,11 2 52 0 0,72 11 600 0 0,-89-9-929 0 0,1-2 0 0 0,44 2 0 0 0,42-2 904 0 0,-58-3-469 0 0,70-10 0 0 0,-40 4 123 0 0,-35 4-402 0 0,61-11 174 0 0,-104 13-503 0 0,1-1 0 0 0,-1 0-1 0 0,1 0 1 0 0,-1-1 0 0 0,1 0-1 0 0,-1 0 1 0 0,13-6 0 0 0,-18 5-21 0 0,1 1 1 0 0,-1 0 0 0 0,0 0-1 0 0,0-1 1 0 0,0 1 0 0 0,2-5 0 0 0,6-7-786 0 0,-9 13 352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2:12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63 3224 0 0,'-2'-1'7935'0'0,"-10"-4"-1603"0"0,-13 4-488 0 0,25 0-5718 0 0,-1 1-1 0 0,0 0 1 0 0,1-1-1 0 0,-1 1 1 0 0,1 0-1 0 0,-1-1 1 0 0,0 1-1 0 0,1-1 1 0 0,-1 1-1 0 0,1-1 0 0 0,-1 1 1 0 0,1-1-1 0 0,0 1 1 0 0,-1-1-1 0 0,1 0 1 0 0,-1 1-1 0 0,1-1 1 0 0,0 1-1 0 0,0-1 1 0 0,-1 0-1 0 0,1 1 1 0 0,0-1-1 0 0,0 0 1 0 0,0 1-1 0 0,0-1 1 0 0,0 0-1 0 0,0 0 0 0 0,0 1 1 0 0,0-1-1 0 0,0 0 1 0 0,0 1-1 0 0,0-1 1 0 0,0 0-1 0 0,0 1 1 0 0,1-1-1 0 0,-1 0 1 0 0,1 0-1 0 0,1-2-72 0 0,1 1 0 0 0,0-1 0 0 0,-1 1 1 0 0,1 0-1 0 0,0 0 0 0 0,1 0 0 0 0,-1 0 0 0 0,0 1 0 0 0,0-1 0 0 0,1 1 0 0 0,-1 0 0 0 0,5-1 1 0 0,5-1-42 0 0,-1 2 1 0 0,17-1 0 0 0,-10 1 55 0 0,-6 1-55 0 0,0 0 0 0 0,0 1 0 0 0,14 3-1 0 0,14 1 65 0 0,69 5 103 0 0,49 2 150 0 0,-74-14-98 0 0,-21 0 38 0 0,76 9 1 0 0,57 2 1057 0 0,-45-4-1097 0 0,-139-4-122 0 0,8-1 47 0 0,-12-1-71 0 0,18-6 226 0 0,-26 7-263 0 0,1-2-25 0 0,-2 1 19 0 0,0-2-56 0 0,0 2-114 0 0,-13-4-2044 0 0,5 4-1649 0 0,4-1 1711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2:2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88 7168 0 0,'0'0'652'0'0,"-10"5"946"0"0,-35-2 15515 0 0,45-3-16982 0 0,4-3 22 0 0,0 1-1 0 0,0-1 1 0 0,1 1 0 0 0,-1 0 0 0 0,1 0-1 0 0,7-1 1 0 0,8-5-170 0 0,40-13 1065 0 0,-43 15-856 0 0,1 0-1 0 0,0 1 1 0 0,31-5 0 0 0,58 0-436 0 0,-35 4 585 0 0,14 1 74 0 0,161 12 1 0 0,-222-6-355 0 0,62 6 111 0 0,104 2 137 0 0,-143-9-168 0 0,-1 3 0 0 0,1 2 0 0 0,51 12 0 0 0,39 5 79 0 0,-66-13-220 0 0,19 2 0 0 0,-67-7-5 0 0,-18-3 10 0 0,-1 0-1 0 0,1 0 1 0 0,-1 0-1 0 0,1-1 1 0 0,-1 0-1 0 0,12-1 1 0 0,-8-3 481 0 0,4 1-100 0 0,-8 2-376 0 0,-1 1 0 0 0,1-1 0 0 0,0 0 1 0 0,-1 0-1 0 0,0 0 0 0 0,1-1 0 0 0,4-2 1 0 0,-4 2-8 0 0,-4 1-3 0 0,0 1 0 0 0,0-1 0 0 0,0 0 0 0 0,-1 0 0 0 0,1 0 0 0 0,0 1 0 0 0,0-1 0 0 0,-1 0 0 0 0,1 0 0 0 0,0 0 0 0 0,-1 0 0 0 0,0 0 0 0 0,1 0 0 0 0,-1 0 0 0 0,1 0 0 0 0,-1-1 0 0 0,0 1 0 0 0,0 0 0 0 0,1 0 0 0 0,-1 0 0 0 0,0 0 0 0 0,0 0 0 0 0,0 0 0 0 0,-1-1 0 0 0,1 1 0 0 0,0-1 0 0 0,0-2 0 0 0,-2-27-2440 0 0,1 30 2215 0 0,1 0 0 0 0,0 0 1 0 0,-1 0-1 0 0,1 0 0 0 0,-1 0 0 0 0,1 0 1 0 0,-1 0-1 0 0,0 1 0 0 0,1-1 0 0 0,-1 0 0 0 0,0 0 1 0 0,1 1-1 0 0,-1-1 0 0 0,0 0 0 0 0,0 1 0 0 0,0-1 1 0 0,0 0-1 0 0,1 1 0 0 0,-3-1 0 0 0,-2 0-1903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2:42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97 5064 0 0,'-5'1'82'0'0,"4"0"-41"0"0,0-1-1 0 0,-1 0 1 0 0,1 0 0 0 0,0 1 0 0 0,0-1-1 0 0,-15 15 13511 0 0,19-15-13225 0 0,1-1 1 0 0,-1 0-1 0 0,0 0 1 0 0,1 0 0 0 0,-1 0-1 0 0,0-1 1 0 0,0 1-1 0 0,0-1 1 0 0,4-2-1 0 0,9-5 371 0 0,3-1 146 0 0,26-16 0 0 0,-32 17-810 0 0,0 1-1 0 0,1 0 0 0 0,0 1 1 0 0,0 1-1 0 0,16-5 0 0 0,-15 4-2118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2:42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0 9216 0 0,'-8'45'1378'0'0,"3"-23"942"0"0,-1 32 0 0 0,-33 338 2747 0 0,10-137-4321 0 0,-28 303-74 0 0,43-437-551 0 0,-28 325 1718 0 0,34-312-1102 0 0,-5 104 174 0 0,12-221-836 0 0,-1 11 135 0 0,2 1 0 0 0,1-1 0 0 0,6 37 0 0 0,-6-58-84 0 0,0 0 1 0 0,1-1-1 0 0,0 1 1 0 0,5 10-1 0 0,-6-15-85 0 0,1 1 0 0 0,-1-1-1 0 0,1 0 1 0 0,-1-1 0 0 0,1 1 0 0 0,0 0-1 0 0,-1 0 1 0 0,1-1 0 0 0,0 1 0 0 0,0-1 0 0 0,1 1-1 0 0,-1-1 1 0 0,0 0 0 0 0,0 0 0 0 0,1 0-1 0 0,2 1 1 0 0,98 21 344 0 0,-4 8-2530 0 0,-74-26 273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48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73 3680 0 0,'0'0'15499'0'0,"-9"-7"-12369"0"0,8 4-2890 0 0,0 1 1 0 0,1-1 0 0 0,0 0 0 0 0,-1 1 0 0 0,1-1-1 0 0,0 1 1 0 0,0-1 0 0 0,1 0 0 0 0,-1 1 0 0 0,2-6-1 0 0,0-14 2253 0 0,-2 22-2466 0 0,0 0 0 0 0,0 0 0 0 0,0-1 1 0 0,0 1-1 0 0,0 0 0 0 0,0 0 0 0 0,0-1 1 0 0,0 1-1 0 0,0 0 0 0 0,-1-1 0 0 0,1 1 0 0 0,0 0 1 0 0,1 0-1 0 0,-1-1 0 0 0,0 1 0 0 0,0 0 0 0 0,0-1 1 0 0,0 1-1 0 0,0 0 0 0 0,0 0 0 0 0,0-1 1 0 0,0 1-1 0 0,0 0 0 0 0,1 0 0 0 0,-1-1 0 0 0,0 1 1 0 0,0 0-1 0 0,0 0 0 0 0,1-1 0 0 0,-1 1 0 0 0,0 0 1 0 0,0 0-1 0 0,0 0 0 0 0,1 0 0 0 0,-1-1 1 0 0,0 1-1 0 0,0 0 0 0 0,1 0 0 0 0,-1 0 0 0 0,0 0 1 0 0,1 0-1 0 0,-1 0 0 0 0,2 0 1312 0 0,3 3-1587 0 0,0-2 279 0 0,3 2 401 0 0,-6-2-380 0 0,1 0 0 0 0,-1 0 1 0 0,1 0-1 0 0,-1-1 1 0 0,1 1-1 0 0,-1-1 1 0 0,1 0-1 0 0,0 0 0 0 0,3 0 1 0 0,-2 0-44 0 0,-1 0 0 0 0,1 1 0 0 0,0-1 1 0 0,-1 1-1 0 0,1 0 0 0 0,-1 0 0 0 0,6 2 1 0 0,-7-2-5 0 0,1 0 0 0 0,-1 0 1 0 0,1 0-1 0 0,-1-1 1 0 0,1 1-1 0 0,-1-1 1 0 0,4 1-1 0 0,37 4-5 0 0,-27-5 14 0 0,-4-1 28 0 0,1 1 0 0 0,-1 1 0 0 0,24 4-1 0 0,-20-1 0 0 0,41 12 337 0 0,-54-15-349 0 0,0-1-1 0 0,-1 1 0 0 0,1-1 1 0 0,0 0-1 0 0,0 0 1 0 0,4 0-1 0 0,-5 0-35 0 0,0 0 0 0 0,0 0-1 0 0,0 0 1 0 0,0 0-1 0 0,0 0 1 0 0,0 0 0 0 0,0 1-1 0 0,0-1 1 0 0,0 1 0 0 0,0-1-1 0 0,0 1 1 0 0,0 0-1 0 0,2 1 1 0 0,-1 0 7 0 0,1 0 0 0 0,0-1 1 0 0,0 1-1 0 0,0-1 0 0 0,0 0 0 0 0,0 1 0 0 0,0-2 1 0 0,9 2-1 0 0,36 0-132 0 0,-43-2 179 0 0,92 4 244 0 0,-44-6-291 0 0,-27 5-1 0 0,29 2-71 0 0,80-10 57 0 0,-40 2 68 0 0,-33-2-42 0 0,-30 1-11 0 0,-24 3 0 0 0,-6 1 0 0 0,1 0 0 0 0,-1-1 0 0 0,0 1 0 0 0,1-1 0 0 0,-1 1 0 0 0,0-1 0 0 0,0 0 0 0 0,7-3 0 0 0,-5 1 0 0 0,0 1 0 0 0,0 0 0 0 0,0 0 0 0 0,1 1 0 0 0,-1 0 0 0 0,1 0 0 0 0,-1 0 0 0 0,11 0 0 0 0,4 1 0 0 0,23 4 0 0 0,-18-2 0 0 0,41 9 0 0 0,1 0 0 0 0,-52-9 0 0 0,-1 1 0 0 0,1 1 0 0 0,-1 1 0 0 0,0 0 0 0 0,0 0 0 0 0,15 9 0 0 0,25 10 0 0 0,-32-15-21 0 0,0 1-1 0 0,32 21 1 0 0,-41-24 21 0 0,-1 0 0 0 0,2-1 0 0 0,-1 0 0 0 0,1-1 0 0 0,19 4 0 0 0,73 10 0 0 0,-85-16 0 0 0,-4-1 0 0 0,30-1 0 0 0,-27-1 0 0 0,20 2 0 0 0,-12 0 0 0 0,-1-1 0 0 0,1-1 0 0 0,0-2 0 0 0,-1-1 0 0 0,46-10 0 0 0,34-4 37 0 0,-20 4-10 0 0,-7 5-27 0 0,-57 7 0 0 0,0-1 0 0 0,32-7 0 0 0,-32 4 0 0 0,33-2 0 0 0,-40 6 0 0 0,-1 0 0 0 0,1-2 0 0 0,-1 0 0 0 0,0 0 0 0 0,19-8 0 0 0,-10 2 0 0 0,0 2 0 0 0,1 0 0 0 0,-1 2 0 0 0,1 1 0 0 0,30-1 0 0 0,19-4 0 0 0,185-21 0 0 0,-170 29 0 0 0,-50 1 0 0 0,68-7 0 0 0,81-9 0 0 0,5 17 0 0 0,-79 0 0 0 0,151 16 0 0 0,97 0 269 0 0,-347-16-205 0 0,27 4-1 0 0,-24-2 2 0 0,31 1-1 0 0,-48-4-128 0 0,-2 1-470 0 0,-7 11-1608 0 0,3-4 877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1:09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28 3192 0 0,'0'0'143'0'0,"-17"-9"2092"0"0,6 9-769 0 0,0-1 0 0 0,0 0-1 0 0,0 0 1 0 0,-13-4-1 0 0,-24 1 5251 0 0,46 3-6366 0 0,1 1-202 0 0,1 0 0 0 0,-1 0 1 0 0,1 0-1 0 0,-1 0 0 0 0,1 0 1 0 0,-1 0-1 0 0,1 0 0 0 0,-1 0 1 0 0,1 0-1 0 0,0 0 0 0 0,-1 0 1 0 0,1 0-1 0 0,-1-1 0 0 0,1 1 1 0 0,-1 0-1 0 0,1 0 1 0 0,0-1-1 0 0,-1 1 0 0 0,1 0 1 0 0,-1-1-1 0 0,1 1 0 0 0,0 0 1 0 0,-1-1-1 0 0,1 1 0 0 0,-1-1 1 0 0,2 1-101 0 0,-1 0 1 0 0,0 0-1 0 0,0 0 1 0 0,0 0-1 0 0,0 0 1 0 0,0 0-1 0 0,1 0 1 0 0,-1 0-1 0 0,0 0 1 0 0,0 0-1 0 0,0 0 1 0 0,0 0-1 0 0,0 0 1 0 0,0 0-1 0 0,1 0 1 0 0,-1 0-1 0 0,0 0 1 0 0,0 1-1 0 0,0-1 1 0 0,0 0-1 0 0,0 0 1 0 0,0 0-1 0 0,0 0 1 0 0,0 0-1 0 0,1 0 1 0 0,-1 0-1 0 0,0 0 1 0 0,0 1-1 0 0,0-1 1 0 0,0 0-1 0 0,0 0 1 0 0,0 0-1 0 0,0 0 1 0 0,0 0-1 0 0,0 0 1 0 0,0 1-1 0 0,0-1 1 0 0,0 0-1 0 0,0 0 1 0 0,0 0-1 0 0,0 0 1 0 0,0 0-1 0 0,0 0 1 0 0,0 1-1 0 0,0-1 1 0 0,0 0-1 0 0,0 0 1 0 0,0 0 0 0 0,0 0-1 0 0,0 0 1 0 0,0 0-1 0 0,0 1 1 0 0,0-1-1 0 0,-1 0 1 0 0,1 0-1 0 0,0 0 1 0 0,0 0-1 0 0,0 0 1 0 0,0 0-1 0 0,0 0 1 0 0,0 0-1 0 0,0 1 1 0 0,0-1-1 0 0,-1 0 1 0 0,1 0-1 0 0,0 0 1 0 0,0 0-1 0 0,11 7 220 0 0,-10-5-226 0 0,1 0-1 0 0,0-1 1 0 0,0 0-1 0 0,0 1 1 0 0,1-1-1 0 0,-1 0 1 0 0,3 1-1 0 0,36 11 327 0 0,1-2 0 0 0,0-2 0 0 0,1-1 0 0 0,0-3 0 0 0,44 1 0 0 0,33-8 12 0 0,129-17 0 0 0,-203 15-173 0 0,1 3 0 0 0,-1 1 0 0 0,62 9 0 0 0,-68-2-11 0 0,-1 1 0 0 0,71 24 0 0 0,-62-20 28 0 0,-39-9-173 0 0,-1-1 0 0 0,1 0 0 0 0,10 1-1 0 0,14 3 175 0 0,-12-4-210 0 0,-14-3-16 0 0,0 1 0 0 0,-1-2 1 0 0,11-2-1 0 0,-16 4 3 0 0,-1 0-3 0 0,1 0 0 0 0,-1 0 0 0 0,1 0 0 0 0,-1 0 0 0 0,0 0 0 0 0,1 0 0 0 0,-1 0 0 0 0,1 0 0 0 0,-1 0 0 0 0,1-1 0 0 0,-1 1 0 0 0,0 0 0 0 0,1 0 0 0 0,-1 0 0 0 0,0-1 0 0 0,1 1 0 0 0,-1 0 0 0 0,0 0 0 0 0,1-1 1 0 0,-1 1-1 0 0,0 0 0 0 0,1-1 0 0 0,-1 0 0 0 0,1 1-105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1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81 377 5064 0 0,'-6'1'257'0'0,"-1"1"0"0"0,1 1 0 0 0,-1-1-1 0 0,1 1 1 0 0,-11 6 0 0 0,-1 1 7620 0 0,17-10-7682 0 0,1 1 1 0 0,0-1-1 0 0,-1 0 0 0 0,1 1 0 0 0,-1-1 1 0 0,1 0-1 0 0,-1 0 0 0 0,1 0 0 0 0,-1 1 0 0 0,1-1 1 0 0,-1 0-1 0 0,0 0 0 0 0,1 0 0 0 0,-1 0 1 0 0,1 0-1 0 0,-1 0 0 0 0,1 0 0 0 0,-1 0 0 0 0,1 0 1 0 0,-1 0-1 0 0,1 0 0 0 0,-2-1 0 0 0,2 1-82 0 0,0 0 0 0 0,0-1-1 0 0,0 1 1 0 0,0-1 0 0 0,0 1-1 0 0,0 0 1 0 0,0-1-1 0 0,0 1 1 0 0,0-1 0 0 0,0 1-1 0 0,0-1 1 0 0,0 1 0 0 0,0 0-1 0 0,0-1 1 0 0,0 1-1 0 0,0-1 1 0 0,0 1 0 0 0,1 0-1 0 0,-1-1 1 0 0,0 1 0 0 0,1-1-1 0 0,1-3 149 0 0,0 1 0 0 0,0-1 0 0 0,0 1 0 0 0,7-7 0 0 0,-3 5-156 0 0,1 0-1 0 0,0 0 1 0 0,0 0-1 0 0,1 1 1 0 0,0 0-1 0 0,15-6 1 0 0,54-11-36 0 0,-59 16 29 0 0,293-47 95 0 0,-131 43-193 0 0,-140 8 0 0 0,430-24 0 0 0,-293 6 0 0 0,-51 5 0 0 0,-59 8 9 0 0,374-42 118 0 0,-345 41-196 0 0,-71 7 87 0 0,0-1-1 0 0,-1-1 0 0 0,1-1 0 0 0,37-11 1 0 0,-15 1 163 0 0,58-9 1 0 0,-30 8 27 0 0,-68 12-165 0 0,0 1 0 0 0,0 0 0 0 0,8 0 0 0 0,-13 1 150 0 0,-3-1-167 0 0,0 0 0 0 0,0 0 0 0 0,0 0 0 0 0,0-1 0 0 0,0 1 0 0 0,0 1 1 0 0,0-1-1 0 0,0 0 0 0 0,0 0 0 0 0,0 0 0 0 0,-1 0 0 0 0,1 1 0 0 0,0-1 0 0 0,-1 1 0 0 0,1-1 0 0 0,0 1 0 0 0,-2-1 0 0 0,1 1 6 0 0,-21-7 90 0 0,1 2-1 0 0,-1 0 1 0 0,-1 2-1 0 0,-39-2 1 0 0,-11-1-304 0 0,10 0 549 0 0,1 2 0 0 0,-70 5 0 0 0,129 0-342 0 0,-5-1 72 0 0,0 0 0 0 0,0 1 0 0 0,0 0 0 0 0,0 1 0 0 0,0 0 0 0 0,-8 3 0 0 0,17-5-97 0 0,0 0 1 0 0,-1 0-1 0 0,1 0 0 0 0,0 0 1 0 0,0 0-1 0 0,0 1 0 0 0,0-1 1 0 0,0 0-1 0 0,0 0 0 0 0,0 0 1 0 0,0 0-1 0 0,0 0 0 0 0,0 0 1 0 0,0 0-1 0 0,-1 0 0 0 0,1 0 1 0 0,0 0-1 0 0,0 0 0 0 0,0 0 0 0 0,0 1 1 0 0,0-1-1 0 0,0 0 0 0 0,0 0 1 0 0,0 0-1 0 0,0 0 0 0 0,0 0 1 0 0,0 0-1 0 0,0 0 0 0 0,0 0 1 0 0,0 1-1 0 0,0-1 0 0 0,0 0 1 0 0,0 0-1 0 0,0 0 0 0 0,0 0 0 0 0,0 0 1 0 0,0 0-1 0 0,0 0 0 0 0,0 0 1 0 0,0 0-1 0 0,0 1 0 0 0,0-1 1 0 0,0 0-1 0 0,0 0 0 0 0,0 0 1 0 0,1 0-1 0 0,-1 0 0 0 0,0 0 1 0 0,0 0-1 0 0,0 0 0 0 0,7 5 84 0 0,9 1 19 0 0,15-2-104 0 0,40-2 0 0 0,9 2 0 0 0,-54-3 53 0 0,-22-2-34 0 0,0 1-1 0 0,-1 0 0 0 0,1 0 0 0 0,0 0 1 0 0,0 0-1 0 0,0 1 0 0 0,0 0 0 0 0,0 0 0 0 0,-1 0 1 0 0,1 0-1 0 0,0 0 0 0 0,-1 1 0 0 0,1 0 1 0 0,5 3-1 0 0,-8-4-6 0 0,0 0 1 0 0,0 0-1 0 0,-1 0 1 0 0,1 1-1 0 0,0-1 1 0 0,-1 0-1 0 0,1 0 1 0 0,-1 1-1 0 0,1-1 1 0 0,-1 0-1 0 0,1 1 1 0 0,-1-1-1 0 0,0 1 1 0 0,0-1-1 0 0,0 0 1 0 0,0 1-1 0 0,0-1 1 0 0,0 1-1 0 0,0-1 1 0 0,0 0-1 0 0,-1 1 1 0 0,1 0-1 0 0,-13 35 159 0 0,8-25-120 0 0,-8 22-90 0 0,-2-1 1 0 0,0-1-1 0 0,-3 0 0 0 0,0-1 1 0 0,-35 42-1 0 0,46-64-142 0 0,3-4-289 0 0,0 0 0 0 0,0 0 0 0 0,1 0 0 0 0,-1 0 1 0 0,1 1-1 0 0,0-1 0 0 0,-4 12 0 0 0,6-6-1314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3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62 4608 0 0,'0'0'208'0'0,"-1"0"-9"0"0,-6-14-183 0 0,1-3 6651 0 0,-2-3 386 0 0,7 20-6845 0 0,1-1-1 0 0,0 1 0 0 0,0-1 1 0 0,-1 1-1 0 0,1-1 0 0 0,0 1 1 0 0,0-1-1 0 0,0 1 0 0 0,0-1 1 0 0,0 1-1 0 0,0-1 0 0 0,0 0 1 0 0,0 1-1 0 0,0-1 0 0 0,0 1 1 0 0,0-1-1 0 0,0 0 0 0 0,-1 11 2893 0 0,-3 8-3184 0 0,2 1 0 0 0,-2 31 0 0 0,3-25 32 0 0,0 38 32 0 0,-1 15 24 0 0,-1-46 68 0 0,2 1-1 0 0,2 0 0 0 0,8 61 1 0 0,-8-88-63 0 0,0-1 0 0 0,1 1 0 0 0,-1 0 0 0 0,1 0 0 0 0,1-1 0 0 0,4 8 0 0 0,-7-11 0 0 0,1-1-1 0 0,0 1 1 0 0,0-1-1 0 0,0 0 0 0 0,0 0 1 0 0,0 1-1 0 0,0-1 0 0 0,0 0 1 0 0,0 0-1 0 0,0 0 0 0 0,1 0 1 0 0,-1 0-1 0 0,0-1 0 0 0,1 1 1 0 0,-1 0-1 0 0,1 0 1 0 0,-1-1-1 0 0,1 1 0 0 0,-1-1 1 0 0,1 0-1 0 0,-1 1 0 0 0,1-1 1 0 0,-1 0-1 0 0,1 0 0 0 0,0 0 1 0 0,-1 0-1 0 0,1 0 0 0 0,-1 0 1 0 0,3-1-1 0 0,90-18 712 0 0,-3-15 332 0 0,-20 8 464 0 0,-70 25-1276 0 0,0 10-133 0 0,-1-9-103 0 0,0 1 1 0 0,0 0 0 0 0,0 0 0 0 0,0-1 0 0 0,0 1 0 0 0,0 0 0 0 0,0 0 0 0 0,0 0 0 0 0,0-1 0 0 0,0 1 0 0 0,0 0 0 0 0,0 0 0 0 0,-1-1 0 0 0,1 1 0 0 0,0 0 0 0 0,-1-1 0 0 0,1 1 0 0 0,0 0 0 0 0,-1-1-1 0 0,1 1 1 0 0,-1 0 0 0 0,1-1 0 0 0,-1 1 0 0 0,1-1 0 0 0,-1 1 0 0 0,-1 0 0 0 0,-15 13 109 0 0,-1-1 1 0 0,-1 0-1 0 0,0-2 0 0 0,-1 0 0 0 0,-29 11 0 0 0,33-15-135 0 0,0 0-94 0 0,-1 0 0 0 0,0-1-1 0 0,0-1 1 0 0,-27 5 0 0 0,39-8 646 0 0,2-1-2640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3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 13824 0 0,'0'0'674'0'0,"-8"0"40"0"0,-6 0-808 0 0,1 0 918 0 0,1 0 1 0 0,-1 1 0 0 0,-22 4-1 0 0,32-4-679 0 0,-1 0 0 0 0,0 0 0 0 0,1 0 0 0 0,-1 1-1 0 0,1 0 1 0 0,-1 0 0 0 0,1 0 0 0 0,0 0 0 0 0,-1 0-1 0 0,1 1 1 0 0,1-1 0 0 0,-1 1 0 0 0,0 0 0 0 0,1-1-1 0 0,-1 2 1 0 0,-3 5 0 0 0,-1 1-67 0 0,1 1-1 0 0,0-1 1 0 0,1 2 0 0 0,1-1 0 0 0,-1 0-1 0 0,2 1 1 0 0,-1 0 0 0 0,2 0-1 0 0,-1 0 1 0 0,0 22 0 0 0,3-32-46 0 0,0 0 1 0 0,1 0-1 0 0,-1 0 0 0 0,0 0 1 0 0,1 0-1 0 0,-1 0 1 0 0,1 0-1 0 0,0-1 1 0 0,0 1-1 0 0,-1 0 1 0 0,1 0-1 0 0,0-1 0 0 0,1 1 1 0 0,-1 0-1 0 0,0-1 1 0 0,0 1-1 0 0,1-1 1 0 0,-1 0-1 0 0,1 1 1 0 0,-1-1-1 0 0,1 0 0 0 0,-1 0 1 0 0,3 1-1 0 0,-2-2 10 0 0,0 0 0 0 0,0 0 0 0 0,0-1 0 0 0,0 1 0 0 0,-1-1 0 0 0,1 1-1 0 0,0-1 1 0 0,0 0 0 0 0,1 0 0 0 0,2-2 27 0 0,-1 0 1 0 0,0 0-1 0 0,0 0 1 0 0,0 0-1 0 0,-1 0 1 0 0,1-1-1 0 0,5-7 1 0 0,19-31 11 0 0,2 2 1229 0 0,-17 23-853 0 0,-10 14-365 0 0,0 0 0 0 0,1 0 1 0 0,-1 0-1 0 0,1 1 0 0 0,5-4 0 0 0,-8 5 252 0 0,16 22 552 0 0,-11 2-812 0 0,-5-19-68 0 0,0-1-1 0 0,0 1 1 0 0,0 0 0 0 0,0-1 0 0 0,0 1 0 0 0,1-1-1 0 0,-1 0 1 0 0,1 1 0 0 0,0-1 0 0 0,0 0-1 0 0,0 0 1 0 0,0 0 0 0 0,1 0 0 0 0,-1-1 0 0 0,1 1-1 0 0,4 3 1 0 0,-4-4-129 0 0,0 0 0 0 0,0-1-1 0 0,0 1 1 0 0,0-1 0 0 0,1 1-1 0 0,-1-1 1 0 0,0 0 0 0 0,1 0-1 0 0,-1-1 1 0 0,1 1 0 0 0,5 0-1 0 0,-4-2-1534 0 0,1 1 0 0 0,-1-1 0 0 0,0 0 0 0 0,8-2 0 0 0,4-2-6063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3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0 14912 0 0,'-18'0'1623'0'0,"15"0"-1179"0"0,-1 1-1 0 0,1 0 1 0 0,-1-1-1 0 0,1 1 0 0 0,0 0 1 0 0,-1 0-1 0 0,1 1 0 0 0,0-1 1 0 0,0 1-1 0 0,0 0 0 0 0,0 0 1 0 0,0 0-1 0 0,0 0 0 0 0,1 0 1 0 0,-1 0-1 0 0,1 1 0 0 0,-1-1 1 0 0,1 1-1 0 0,0 0 1 0 0,-3 4-1 0 0,5-6-359 0 0,0 0 0 0 0,0 0 1 0 0,0 0-1 0 0,-1 0 0 0 0,1 0 0 0 0,0 0 1 0 0,0 0-1 0 0,0 0 0 0 0,1 0 0 0 0,-1 1 0 0 0,0-1 1 0 0,0 0-1 0 0,1 0 0 0 0,-1 0 0 0 0,0 0 1 0 0,2 1-1 0 0,6 15 368 0 0,-4-13-339 0 0,-1 0 0 0 0,1 0 1 0 0,7 7-1 0 0,-7-8-59 0 0,-1 0 0 0 0,0 0-1 0 0,1 0 1 0 0,-1 0 0 0 0,-1 1-1 0 0,5 6 1 0 0,2 5 81 0 0,-7-13-122 0 0,-1 0 1 0 0,1 0-1 0 0,-1 0 0 0 0,0 0 0 0 0,0 0 1 0 0,0 0-1 0 0,0 0 0 0 0,0 1 0 0 0,0-1 1 0 0,-1 0-1 0 0,1 1 0 0 0,-1-1 0 0 0,0 0 0 0 0,1 1 1 0 0,-1-1-1 0 0,0 3 0 0 0,-1-2 4 0 0,-7 38 134 0 0,7-37-126 0 0,0-1-1 0 0,0 0 0 0 0,0 1 0 0 0,-1-1 0 0 0,1 0 0 0 0,-1 0 0 0 0,0 0 0 0 0,0 0 0 0 0,-3 4 0 0 0,4-7 87 0 0,-11 0-1316 0 0,12 0 1051 0 0,0-1 1 0 0,-1 0-1 0 0,1 0 0 0 0,0 0 1 0 0,-1 0-1 0 0,1 1 0 0 0,0-1 1 0 0,0 0-1 0 0,0 0 1 0 0,0 0-1 0 0,0 0 0 0 0,0 0 1 0 0,0 0-1 0 0,0 0 1 0 0,0 1-1 0 0,0-1 0 0 0,0 0 1 0 0,0 0-1 0 0,1 0 0 0 0,-1 0 1 0 0,1-1-1 0 0,8-18-2042 0 0,-1 9 1210 0 0,0 1 0 0 0,0 0 1 0 0,14-11-1 0 0,-18 18 797 0 0,1-1 0 0 0,0 1 1 0 0,0 0-1 0 0,0 0 0 0 0,0 0 0 0 0,0 0 1 0 0,1 1-1 0 0,-1 0 0 0 0,11-2 0 0 0,99-27 1651 0 0,-97 26-251 0 0,21-11 0 0 0,-26 10-547 0 0,-8 4-335 0 0,0 0 1 0 0,-1-1-1 0 0,1 1 0 0 0,-1-1 0 0 0,0 0 0 0 0,6-5 0 0 0,-9 7-284 0 0,-1 1-1 0 0,1-1 0 0 0,0 0 0 0 0,-1 1 0 0 0,1-1 0 0 0,-1 1 1 0 0,1-1-1 0 0,-1 0 0 0 0,1 1 0 0 0,-1-1 0 0 0,1 0 0 0 0,-1 0 0 0 0,0 0 1 0 0,0 1-1 0 0,1-1 0 0 0,-1 0 0 0 0,0 0 0 0 0,0 0 0 0 0,0 1 1 0 0,1-1-1 0 0,-1 0 0 0 0,0 0 0 0 0,0 0 0 0 0,-1 0 0 0 0,1 1 1 0 0,0-1-1 0 0,0 0 0 0 0,0 0 0 0 0,0 0 0 0 0,-1 0 0 0 0,1 1 1 0 0,0-1-1 0 0,-1 0 0 0 0,1 0 0 0 0,-1 1 0 0 0,1-1 0 0 0,-1 0 1 0 0,1 1-1 0 0,-1-1 0 0 0,1 0 0 0 0,-1 1 0 0 0,0-1 0 0 0,1 1 1 0 0,-1-1-1 0 0,0 1 0 0 0,1-1 0 0 0,-2 1 0 0 0,0-1-3 0 0,0 0-1 0 0,0 0 1 0 0,0 1-1 0 0,1-1 1 0 0,-1 1 0 0 0,0 0-1 0 0,0-1 1 0 0,0 1-1 0 0,0 0 1 0 0,0 0-1 0 0,0 0 1 0 0,0 1-1 0 0,0-1 1 0 0,0 0 0 0 0,0 1-1 0 0,-3 0 1 0 0,-29 13 363 0 0,24-7-270 0 0,-1 1 0 0 0,1-1 0 0 0,0 2 1 0 0,-10 11-1 0 0,12-13-59 0 0,1 1 13 0 0,1-1-1 0 0,0 1 1 0 0,0 0-1 0 0,-6 13 0 0 0,11-20-84 0 0,0 0-1 0 0,1 0 0 0 0,-1 0 1 0 0,1 0-1 0 0,-1 1 0 0 0,1-1 1 0 0,-1 0-1 0 0,1 0 0 0 0,0 0 0 0 0,-1 1 1 0 0,1-1-1 0 0,0 0 0 0 0,0 0 1 0 0,0 1-1 0 0,0-1 0 0 0,0 0 0 0 0,0 0 1 0 0,1 1-1 0 0,-1-1 0 0 0,0 0 1 0 0,1 0-1 0 0,-1 0 0 0 0,0 1 1 0 0,1-1-1 0 0,0 0 0 0 0,-1 0 0 0 0,1 0 1 0 0,0 0-1 0 0,-1 0 0 0 0,1 0 1 0 0,0 0-1 0 0,0 0 0 0 0,0 0 1 0 0,0-1-1 0 0,0 1 0 0 0,0 0 0 0 0,0 0 1 0 0,0-1-1 0 0,0 1 0 0 0,0-1 1 0 0,0 1-1 0 0,0-1 0 0 0,2 1 0 0 0,3 1-152 0 0,-1 0-1 0 0,1-1 0 0 0,0 0 0 0 0,0 0 1 0 0,0-1-1 0 0,0 1 0 0 0,10-2 0 0 0,0 0-946 0 0,0-1 0 0 0,16-5-1 0 0,-7 0-958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16:30:54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109 299 13824 0 0,'-3'0'144'0'0,"-1"0"0"0"0,0 1 0 0 0,1 0 1 0 0,-1 0-1 0 0,1 0 0 0 0,0 0 1 0 0,-1 1-1 0 0,1-1 0 0 0,0 1 0 0 0,0 0 1 0 0,0 0-1 0 0,0 0 0 0 0,0 0 0 0 0,0 1 1 0 0,0-1-1 0 0,1 1 0 0 0,-1 0 1 0 0,-2 4-1 0 0,-2 2 792 0 0,1 0 1 0 0,0 1-1 0 0,1-1 1 0 0,-8 20-1 0 0,11-23-590 0 0,0 0 1 0 0,1 0-1 0 0,0-1 0 0 0,-1 1 0 0 0,1 7 0 0 0,1-10-308 0 0,0 0 0 0 0,0 0 0 0 0,0 0 1 0 0,1-1-1 0 0,-1 1 0 0 0,1 0 0 0 0,-1 0 1 0 0,1 0-1 0 0,0 0 0 0 0,0-1 0 0 0,0 1 0 0 0,3 3 1 0 0,-3-5 2 0 0,0 0-1 0 0,0 0 1 0 0,0 0 0 0 0,0 0 0 0 0,0 0 0 0 0,0 0 0 0 0,0-1 0 0 0,0 1 0 0 0,1-1 0 0 0,-1 1 0 0 0,0-1-1 0 0,0 1 1 0 0,1-1 0 0 0,-1 0 0 0 0,0 1 0 0 0,1-1 0 0 0,-1 0 0 0 0,0 0 0 0 0,1 0 0 0 0,-1 0 0 0 0,0 0 0 0 0,1 0-1 0 0,-1 0 1 0 0,1-1 0 0 0,-1 1 0 0 0,0-1 0 0 0,0 1 0 0 0,1-1 0 0 0,1 0 0 0 0,4-2 33 0 0,0 0-1 0 0,0-1 1 0 0,11-7 0 0 0,-12 6-58 0 0,1-1 0 0 0,-1 0 0 0 0,0 1 0 0 0,-1-2 0 0 0,1 1 0 0 0,-1-1 0 0 0,-1 0 0 0 0,6-9 0 0 0,3-10 60 0 0,10-28-1 0 0,-7 16-50 0 0,-4 9 209 0 0,-2 0 0 0 0,-1-1-1 0 0,-1 0 1 0 0,-1-1 0 0 0,-2 1-1 0 0,-1-1 1 0 0,0-34-1 0 0,-6 55 386 0 0,-1 13 24 0 0,-4 17-223 0 0,-2 22-318 0 0,-6 68 0 0 0,7 45-1439 0 0,7-122 347 0 0,-1 5-1734 0 0,4-1-6211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4:00pm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27C8A4-1EE5-43A4-AB59-2497CED1419A}"/>
              </a:ext>
            </a:extLst>
          </p:cNvPr>
          <p:cNvGrpSpPr/>
          <p:nvPr/>
        </p:nvGrpSpPr>
        <p:grpSpPr>
          <a:xfrm>
            <a:off x="841249" y="1691179"/>
            <a:ext cx="1891440" cy="76320"/>
            <a:chOff x="841249" y="1691179"/>
            <a:chExt cx="189144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8982CE-2948-45BD-AB96-2FED096EAA4C}"/>
                    </a:ext>
                  </a:extLst>
                </p14:cNvPr>
                <p14:cNvContentPartPr/>
                <p14:nvPr/>
              </p14:nvContentPartPr>
              <p14:xfrm>
                <a:off x="841249" y="1747339"/>
                <a:ext cx="427320" cy="2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8982CE-2948-45BD-AB96-2FED096EAA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249" y="1738339"/>
                  <a:ext cx="444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784764-8BC8-476C-B318-D7FFC6AEDCB8}"/>
                    </a:ext>
                  </a:extLst>
                </p14:cNvPr>
                <p14:cNvContentPartPr/>
                <p14:nvPr/>
              </p14:nvContentPartPr>
              <p14:xfrm>
                <a:off x="1852489" y="1691179"/>
                <a:ext cx="880200" cy="4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784764-8BC8-476C-B318-D7FFC6AEDC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3849" y="1682179"/>
                  <a:ext cx="8978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A12BE1-0708-44F6-B7BA-4C2382D46FC4}"/>
                  </a:ext>
                </a:extLst>
              </p14:cNvPr>
              <p14:cNvContentPartPr/>
              <p14:nvPr/>
            </p14:nvContentPartPr>
            <p14:xfrm>
              <a:off x="1143649" y="2078179"/>
              <a:ext cx="1708920" cy="9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A12BE1-0708-44F6-B7BA-4C2382D46F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649" y="2069539"/>
                <a:ext cx="1726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6CBC596-161B-4867-90A4-1FAEEE3C4DC0}"/>
                  </a:ext>
                </a:extLst>
              </p14:cNvPr>
              <p14:cNvContentPartPr/>
              <p14:nvPr/>
            </p14:nvContentPartPr>
            <p14:xfrm>
              <a:off x="3379249" y="1254499"/>
              <a:ext cx="478800" cy="49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6CBC596-161B-4867-90A4-1FAEEE3C4D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0249" y="1245859"/>
                <a:ext cx="49644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606A9EA-67A2-42BA-A58B-2FC26D9C6AA0}"/>
              </a:ext>
            </a:extLst>
          </p:cNvPr>
          <p:cNvGrpSpPr/>
          <p:nvPr/>
        </p:nvGrpSpPr>
        <p:grpSpPr>
          <a:xfrm>
            <a:off x="1135729" y="760939"/>
            <a:ext cx="3037680" cy="578520"/>
            <a:chOff x="1135729" y="760939"/>
            <a:chExt cx="30376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516A0A-F438-4EFF-B8D5-70A2766E2980}"/>
                    </a:ext>
                  </a:extLst>
                </p14:cNvPr>
                <p14:cNvContentPartPr/>
                <p14:nvPr/>
              </p14:nvContentPartPr>
              <p14:xfrm>
                <a:off x="1135729" y="1180339"/>
                <a:ext cx="905400" cy="15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516A0A-F438-4EFF-B8D5-70A2766E29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7089" y="1171699"/>
                  <a:ext cx="92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8A98BB-3717-449F-B203-327B30F24778}"/>
                    </a:ext>
                  </a:extLst>
                </p14:cNvPr>
                <p14:cNvContentPartPr/>
                <p14:nvPr/>
              </p14:nvContentPartPr>
              <p14:xfrm>
                <a:off x="2211049" y="1061899"/>
                <a:ext cx="117720" cy="21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8A98BB-3717-449F-B203-327B30F247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2049" y="1053259"/>
                  <a:ext cx="13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E8E226-3577-42DD-B154-5204B3FD99BD}"/>
                    </a:ext>
                  </a:extLst>
                </p14:cNvPr>
                <p14:cNvContentPartPr/>
                <p14:nvPr/>
              </p14:nvContentPartPr>
              <p14:xfrm>
                <a:off x="2374489" y="1203019"/>
                <a:ext cx="120240" cy="8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E8E226-3577-42DD-B154-5204B3FD9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489" y="1194379"/>
                  <a:ext cx="137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52E5F4-850F-47BC-91F0-EA20DD90E8DA}"/>
                    </a:ext>
                  </a:extLst>
                </p14:cNvPr>
                <p14:cNvContentPartPr/>
                <p14:nvPr/>
              </p14:nvContentPartPr>
              <p14:xfrm>
                <a:off x="2519209" y="1182499"/>
                <a:ext cx="140400" cy="9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52E5F4-850F-47BC-91F0-EA20DD90E8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209" y="1173499"/>
                  <a:ext cx="158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176861-2F36-4DB9-8323-BA5017E456D5}"/>
                    </a:ext>
                  </a:extLst>
                </p14:cNvPr>
                <p14:cNvContentPartPr/>
                <p14:nvPr/>
              </p14:nvContentPartPr>
              <p14:xfrm>
                <a:off x="2703529" y="1078819"/>
                <a:ext cx="91800" cy="17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176861-2F36-4DB9-8323-BA5017E456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4889" y="1070179"/>
                  <a:ext cx="109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DD91BF-82CF-4978-B903-34F128E07487}"/>
                    </a:ext>
                  </a:extLst>
                </p14:cNvPr>
                <p14:cNvContentPartPr/>
                <p14:nvPr/>
              </p14:nvContentPartPr>
              <p14:xfrm>
                <a:off x="2988289" y="1123819"/>
                <a:ext cx="103320" cy="13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DD91BF-82CF-4978-B903-34F128E074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9289" y="1115179"/>
                  <a:ext cx="120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58CB-833F-468D-9898-24288F89A59E}"/>
                    </a:ext>
                  </a:extLst>
                </p14:cNvPr>
                <p14:cNvContentPartPr/>
                <p14:nvPr/>
              </p14:nvContentPartPr>
              <p14:xfrm>
                <a:off x="3118969" y="1158019"/>
                <a:ext cx="106560" cy="81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58CB-833F-468D-9898-24288F89A5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0329" y="1149019"/>
                  <a:ext cx="124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879FD9-DD17-4D24-81EF-DB0A1F3438A2}"/>
                    </a:ext>
                  </a:extLst>
                </p14:cNvPr>
                <p14:cNvContentPartPr/>
                <p14:nvPr/>
              </p14:nvContentPartPr>
              <p14:xfrm>
                <a:off x="3471049" y="1029499"/>
                <a:ext cx="71640" cy="18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879FD9-DD17-4D24-81EF-DB0A1F3438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2409" y="1020499"/>
                  <a:ext cx="8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23EB3E-9B0F-4C6B-A7F8-B10C0F1DD675}"/>
                    </a:ext>
                  </a:extLst>
                </p14:cNvPr>
                <p14:cNvContentPartPr/>
                <p14:nvPr/>
              </p14:nvContentPartPr>
              <p14:xfrm>
                <a:off x="3549169" y="1041019"/>
                <a:ext cx="111960" cy="20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23EB3E-9B0F-4C6B-A7F8-B10C0F1DD6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0169" y="1032379"/>
                  <a:ext cx="129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EBF108-F25D-4B29-9041-E82A52D326A3}"/>
                    </a:ext>
                  </a:extLst>
                </p14:cNvPr>
                <p14:cNvContentPartPr/>
                <p14:nvPr/>
              </p14:nvContentPartPr>
              <p14:xfrm>
                <a:off x="3541609" y="1129579"/>
                <a:ext cx="111960" cy="53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EBF108-F25D-4B29-9041-E82A52D326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2609" y="1120579"/>
                  <a:ext cx="129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C0751B-DA97-4F35-85A0-3A83D526BE60}"/>
                    </a:ext>
                  </a:extLst>
                </p14:cNvPr>
                <p14:cNvContentPartPr/>
                <p14:nvPr/>
              </p14:nvContentPartPr>
              <p14:xfrm>
                <a:off x="3682729" y="1019059"/>
                <a:ext cx="147960" cy="16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C0751B-DA97-4F35-85A0-3A83D526BE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3729" y="1010059"/>
                  <a:ext cx="16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5605FD-FED7-4003-96FC-0F2F90E3506F}"/>
                    </a:ext>
                  </a:extLst>
                </p14:cNvPr>
                <p14:cNvContentPartPr/>
                <p14:nvPr/>
              </p14:nvContentPartPr>
              <p14:xfrm>
                <a:off x="3945529" y="760939"/>
                <a:ext cx="227880" cy="30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5605FD-FED7-4003-96FC-0F2F90E350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6529" y="751939"/>
                  <a:ext cx="24552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9AD25F-EDAD-4F37-8B20-A57F22E2FB6E}"/>
                  </a:ext>
                </a:extLst>
              </p14:cNvPr>
              <p14:cNvContentPartPr/>
              <p14:nvPr/>
            </p14:nvContentPartPr>
            <p14:xfrm>
              <a:off x="1360729" y="2457259"/>
              <a:ext cx="462600" cy="2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9AD25F-EDAD-4F37-8B20-A57F22E2FB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51729" y="2448619"/>
                <a:ext cx="48024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843AE68-A156-455E-84C0-B349B6865F34}"/>
              </a:ext>
            </a:extLst>
          </p:cNvPr>
          <p:cNvGrpSpPr/>
          <p:nvPr/>
        </p:nvGrpSpPr>
        <p:grpSpPr>
          <a:xfrm>
            <a:off x="4227769" y="516139"/>
            <a:ext cx="593280" cy="407160"/>
            <a:chOff x="4227769" y="516139"/>
            <a:chExt cx="5932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9E41BC-3DE8-4146-B37F-C5DE9F158CDE}"/>
                    </a:ext>
                  </a:extLst>
                </p14:cNvPr>
                <p14:cNvContentPartPr/>
                <p14:nvPr/>
              </p14:nvContentPartPr>
              <p14:xfrm>
                <a:off x="4260169" y="619459"/>
                <a:ext cx="140400" cy="19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9E41BC-3DE8-4146-B37F-C5DE9F158C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51169" y="610459"/>
                  <a:ext cx="158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7E55FE-29DB-40A7-ABF1-80B817B7A1CC}"/>
                    </a:ext>
                  </a:extLst>
                </p14:cNvPr>
                <p14:cNvContentPartPr/>
                <p14:nvPr/>
              </p14:nvContentPartPr>
              <p14:xfrm>
                <a:off x="4403089" y="594259"/>
                <a:ext cx="139320" cy="16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7E55FE-29DB-40A7-ABF1-80B817B7A1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4449" y="585259"/>
                  <a:ext cx="156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FF9CA3-8214-459C-9F70-CBC279FF83EC}"/>
                    </a:ext>
                  </a:extLst>
                </p14:cNvPr>
                <p14:cNvContentPartPr/>
                <p14:nvPr/>
              </p14:nvContentPartPr>
              <p14:xfrm>
                <a:off x="4622689" y="516139"/>
                <a:ext cx="64080" cy="5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FF9CA3-8214-459C-9F70-CBC279FF83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3689" y="507139"/>
                  <a:ext cx="8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6999F-1C83-4068-8B64-C72C4ADF8BB2}"/>
                    </a:ext>
                  </a:extLst>
                </p14:cNvPr>
                <p14:cNvContentPartPr/>
                <p14:nvPr/>
              </p14:nvContentPartPr>
              <p14:xfrm>
                <a:off x="4619089" y="522979"/>
                <a:ext cx="132480" cy="244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6999F-1C83-4068-8B64-C72C4ADF8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10089" y="513979"/>
                  <a:ext cx="150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52C960-BFD2-460B-AFEF-45591912F4CE}"/>
                    </a:ext>
                  </a:extLst>
                </p14:cNvPr>
                <p14:cNvContentPartPr/>
                <p14:nvPr/>
              </p14:nvContentPartPr>
              <p14:xfrm>
                <a:off x="4227769" y="744019"/>
                <a:ext cx="593280" cy="17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52C960-BFD2-460B-AFEF-45591912F4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9129" y="735379"/>
                  <a:ext cx="61092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69A5D6-9000-4895-8BFB-E68ADC44EDB3}"/>
                  </a:ext>
                </a:extLst>
              </p14:cNvPr>
              <p14:cNvContentPartPr/>
              <p14:nvPr/>
            </p14:nvContentPartPr>
            <p14:xfrm>
              <a:off x="842689" y="2463019"/>
              <a:ext cx="384480" cy="3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69A5D6-9000-4895-8BFB-E68ADC44ED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3689" y="2454019"/>
                <a:ext cx="402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E95E43-9D61-4E4B-AEC9-6257DD4D7150}"/>
                  </a:ext>
                </a:extLst>
              </p14:cNvPr>
              <p14:cNvContentPartPr/>
              <p14:nvPr/>
            </p14:nvContentPartPr>
            <p14:xfrm>
              <a:off x="1894249" y="2471299"/>
              <a:ext cx="434520" cy="2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E95E43-9D61-4E4B-AEC9-6257DD4D71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85609" y="2462659"/>
                <a:ext cx="452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DDFAF2-9D6B-4285-BDB7-81C49C27EB7D}"/>
                  </a:ext>
                </a:extLst>
              </p14:cNvPr>
              <p14:cNvContentPartPr/>
              <p14:nvPr/>
            </p14:nvContentPartPr>
            <p14:xfrm>
              <a:off x="4347649" y="2451499"/>
              <a:ext cx="623880" cy="36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DDFAF2-9D6B-4285-BDB7-81C49C27EB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39009" y="2442499"/>
                <a:ext cx="64152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D343799-DFBA-4BC9-B088-EED914A90B9D}"/>
              </a:ext>
            </a:extLst>
          </p:cNvPr>
          <p:cNvGrpSpPr/>
          <p:nvPr/>
        </p:nvGrpSpPr>
        <p:grpSpPr>
          <a:xfrm>
            <a:off x="574849" y="2914099"/>
            <a:ext cx="206640" cy="973440"/>
            <a:chOff x="574849" y="2914099"/>
            <a:chExt cx="206640" cy="9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1B8EA4-B5B3-41BA-BCA0-A38A45DAF34A}"/>
                    </a:ext>
                  </a:extLst>
                </p14:cNvPr>
                <p14:cNvContentPartPr/>
                <p14:nvPr/>
              </p14:nvContentPartPr>
              <p14:xfrm>
                <a:off x="698329" y="2914099"/>
                <a:ext cx="83160" cy="4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1B8EA4-B5B3-41BA-BCA0-A38A45DAF3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9689" y="2905099"/>
                  <a:ext cx="100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598462-5264-47FB-AC58-C2855892073E}"/>
                    </a:ext>
                  </a:extLst>
                </p14:cNvPr>
                <p14:cNvContentPartPr/>
                <p14:nvPr/>
              </p14:nvContentPartPr>
              <p14:xfrm>
                <a:off x="574849" y="2964499"/>
                <a:ext cx="102240" cy="92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598462-5264-47FB-AC58-C285589207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209" y="2955499"/>
                  <a:ext cx="119880" cy="9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10134</TotalTime>
  <Words>258</Words>
  <Application>Microsoft Office PowerPoint</Application>
  <PresentationFormat>On-screen Show (16:9)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CSE 11  Accelerated Intro to Programming Lecture 17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431</cp:revision>
  <dcterms:modified xsi:type="dcterms:W3CDTF">2021-08-30T17:52:06Z</dcterms:modified>
</cp:coreProperties>
</file>