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30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3/docs/api/java.base/java/io/IOException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3/docs/api/java.base/java/util/List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3/docs/api/java.base/java/util/ArrayList.html" TargetMode="External"/><Relationship Id="rId2" Type="http://schemas.openxmlformats.org/officeDocument/2006/relationships/hyperlink" Target="https://docs.oracle.com/en/java/javase/13/docs/api/java.base/java/util/package-summary.html#CollectionsFramewor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3/docs/api/java.base/java/nio/file/Paths.html#get(java.lang.String,java.lang.String...)" TargetMode="External"/><Relationship Id="rId2" Type="http://schemas.openxmlformats.org/officeDocument/2006/relationships/hyperlink" Target="https://docs.oracle.com/en/java/javase/13/docs/api/java.base/java/nio/file/Files.html#readString(java.nio.file.Path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2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7952-55F4-4F36-8A75-8E75B2BF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IOException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2DF6E-7713-423B-8303-BF5705FCF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IOException</a:t>
            </a:r>
            <a:r>
              <a:rPr lang="en-US" dirty="0"/>
              <a:t> documentation</a:t>
            </a:r>
          </a:p>
          <a:p>
            <a:pPr lvl="1"/>
            <a:r>
              <a:rPr lang="en-US" dirty="0">
                <a:hlinkClick r:id="rId2"/>
              </a:rPr>
              <a:t>https://docs.oracle.com/en/java/javase/13/docs/api/java.base/java/io/IOException.html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37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848F-3828-4AA5-99EF-3292C5DAD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88779-F2C9-4220-9A4C-E4F24FDE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documentation</a:t>
            </a:r>
          </a:p>
          <a:p>
            <a:pPr lvl="1"/>
            <a:r>
              <a:rPr lang="en-US" dirty="0">
                <a:hlinkClick r:id="rId2"/>
              </a:rPr>
              <a:t>https://docs.oracle.com/en/java/javase/13/docs/api/java.base/java/util/List.html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79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8D04-4F33-41A7-B876-1C846518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47856-1E28-4164-A516-37F2C1188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AverageFile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Read in doubles from the path given as the first argument, and print out the mean of those numbers. Assume the file has one number per line.</a:t>
            </a:r>
          </a:p>
          <a:p>
            <a:pPr lvl="1"/>
            <a:r>
              <a:rPr lang="en-US" dirty="0"/>
              <a:t>What if the file had the numbers separated by spaces rather than by lines?</a:t>
            </a:r>
          </a:p>
          <a:p>
            <a:r>
              <a:rPr lang="en-US" dirty="0"/>
              <a:t>Region</a:t>
            </a:r>
          </a:p>
          <a:p>
            <a:pPr lvl="1"/>
            <a:r>
              <a:rPr lang="en-US" dirty="0"/>
              <a:t>Where could we add exceptions in the Regions examples?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1833"/>
          </a:xfrm>
        </p:spPr>
        <p:txBody>
          <a:bodyPr>
            <a:normAutofit/>
          </a:bodyPr>
          <a:lstStyle/>
          <a:p>
            <a:r>
              <a:rPr lang="en-US" dirty="0" err="1"/>
              <a:t>PA7</a:t>
            </a:r>
            <a:r>
              <a:rPr lang="en-US" dirty="0"/>
              <a:t> due today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PA8</a:t>
            </a:r>
            <a:r>
              <a:rPr lang="en-US" dirty="0"/>
              <a:t> due Sunday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Lecture Quiz 7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Lecture Quiz 8 due Sunday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PA4</a:t>
            </a:r>
            <a:r>
              <a:rPr lang="en-US" dirty="0"/>
              <a:t> &amp; </a:t>
            </a:r>
            <a:r>
              <a:rPr lang="en-US" dirty="0" err="1"/>
              <a:t>PA5</a:t>
            </a:r>
            <a:r>
              <a:rPr lang="en-US" dirty="0"/>
              <a:t> resubmissions due tomorrow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tutoring hours tomorrow</a:t>
            </a:r>
          </a:p>
          <a:p>
            <a:r>
              <a:rPr lang="en-US" dirty="0"/>
              <a:t>Exam 2 </a:t>
            </a:r>
          </a:p>
          <a:p>
            <a:pPr lvl="1"/>
            <a:r>
              <a:rPr lang="en-US" dirty="0"/>
              <a:t>Friday – releasing at </a:t>
            </a:r>
            <a:r>
              <a:rPr lang="en-US" dirty="0" err="1"/>
              <a:t>12am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Due Saturday @ </a:t>
            </a:r>
            <a:r>
              <a:rPr lang="en-US" dirty="0" err="1"/>
              <a:t>4pm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6679-FA46-4AE3-AF55-89D828B0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Refined Class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8275-AD2D-4DEB-BFBF-D06C1C18A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Name &lt;</a:t>
            </a:r>
            <a:r>
              <a:rPr lang="en-US" dirty="0" err="1"/>
              <a:t>TypeVar1</a:t>
            </a:r>
            <a:r>
              <a:rPr lang="en-US" dirty="0"/>
              <a:t>, </a:t>
            </a:r>
            <a:r>
              <a:rPr lang="en-US" dirty="0" err="1"/>
              <a:t>TypeVar2</a:t>
            </a:r>
            <a:r>
              <a:rPr lang="en-US" dirty="0"/>
              <a:t>, …&gt; {</a:t>
            </a:r>
          </a:p>
          <a:p>
            <a:pPr marL="342900" lvl="1" indent="0">
              <a:buNone/>
            </a:pPr>
            <a:r>
              <a:rPr lang="en-US" dirty="0"/>
              <a:t>…class body…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2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6679-FA46-4AE3-AF55-89D828B0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Refined Method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8275-AD2D-4DEB-BFBF-D06C1C18A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TypeVar1</a:t>
            </a:r>
            <a:r>
              <a:rPr lang="en-US" dirty="0"/>
              <a:t>, </a:t>
            </a:r>
            <a:r>
              <a:rPr lang="en-US" dirty="0" err="1"/>
              <a:t>TypeVar2</a:t>
            </a:r>
            <a:r>
              <a:rPr lang="en-US" dirty="0"/>
              <a:t>, …&gt; Type name(Type name, …) {</a:t>
            </a:r>
          </a:p>
          <a:p>
            <a:pPr marL="342900" lvl="1" indent="0">
              <a:buNone/>
            </a:pPr>
            <a:r>
              <a:rPr lang="en-US" dirty="0"/>
              <a:t>…method body…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9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70D1-B301-499E-9AAA-D7AC2775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0C092-106D-499D-BBC0-9DE598A7C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185785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D5A5-8B3C-4E94-861E-A97860253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5060-3CF6-47E2-8494-AF66412F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import it from the Java util library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>
                <a:hlinkClick r:id="rId2"/>
              </a:rPr>
              <a:t>https://docs.oracle.com/en/java/javase/13/docs/api/java.base/java/util/package-summary.html#CollectionsFramework</a:t>
            </a:r>
            <a:endParaRPr lang="en-US" dirty="0"/>
          </a:p>
          <a:p>
            <a:r>
              <a:rPr lang="en-US" dirty="0">
                <a:hlinkClick r:id="rId3"/>
              </a:rPr>
              <a:t>https://docs.oracle.com/en/java/javase/13/docs/api/java.base/java/util/ArrayList.html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2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C476-1D29-4F2F-A7D5-08927414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4B283-E9CA-417A-9D70-356A1ECF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method name has more than one signature in a class or interface</a:t>
            </a:r>
          </a:p>
        </p:txBody>
      </p:sp>
    </p:spTree>
    <p:extLst>
      <p:ext uri="{BB962C8B-B14F-4D97-AF65-F5344CB8AC3E}">
        <p14:creationId xmlns:p14="http://schemas.microsoft.com/office/powerpoint/2010/main" val="158719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FB93-B925-4FBA-93E9-2F94ADFC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49686-1B2C-492F-9D1F-297FC88EB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Throwing errors in order to give more specific and informative error messages</a:t>
            </a:r>
          </a:p>
          <a:p>
            <a:pPr lvl="1"/>
            <a:r>
              <a:rPr lang="en-US" dirty="0"/>
              <a:t>throw new &lt;something throwable&gt;;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42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EFFB-8075-43BA-AF5C-2104AEE6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 (input/output)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15600-09FD-435D-B24A-E3B4BEFD6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File.readString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hlinkClick r:id="rId2"/>
              </a:rPr>
              <a:t>https://docs.oracle.com/en/java/javase/13/docs/api/java.base/java/nio/file/Files.html#readString(java.nio.file.Path)</a:t>
            </a:r>
            <a:endParaRPr lang="en-US" dirty="0"/>
          </a:p>
          <a:p>
            <a:r>
              <a:rPr lang="en-US" dirty="0" err="1"/>
              <a:t>Path.get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hlinkClick r:id="rId3"/>
              </a:rPr>
              <a:t>https://docs.oracle.com/</a:t>
            </a:r>
            <a:r>
              <a:rPr lang="en-US" dirty="0" err="1">
                <a:hlinkClick r:id="rId3"/>
              </a:rPr>
              <a:t>en</a:t>
            </a:r>
            <a:r>
              <a:rPr lang="en-US" dirty="0">
                <a:hlinkClick r:id="rId3"/>
              </a:rPr>
              <a:t>/java/</a:t>
            </a:r>
            <a:r>
              <a:rPr lang="en-US" dirty="0" err="1">
                <a:hlinkClick r:id="rId3"/>
              </a:rPr>
              <a:t>javase</a:t>
            </a:r>
            <a:r>
              <a:rPr lang="en-US" dirty="0">
                <a:hlinkClick r:id="rId3"/>
              </a:rPr>
              <a:t>/13/docs/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java.base</a:t>
            </a:r>
            <a:r>
              <a:rPr lang="en-US" dirty="0">
                <a:hlinkClick r:id="rId3"/>
              </a:rPr>
              <a:t>/java/</a:t>
            </a:r>
            <a:r>
              <a:rPr lang="en-US" dirty="0" err="1">
                <a:hlinkClick r:id="rId3"/>
              </a:rPr>
              <a:t>nio</a:t>
            </a:r>
            <a:r>
              <a:rPr lang="en-US" dirty="0">
                <a:hlinkClick r:id="rId3"/>
              </a:rPr>
              <a:t>/file/</a:t>
            </a:r>
            <a:r>
              <a:rPr lang="en-US" dirty="0" err="1">
                <a:hlinkClick r:id="rId3"/>
              </a:rPr>
              <a:t>Paths.html#get</a:t>
            </a:r>
            <a:r>
              <a:rPr lang="en-US" dirty="0">
                <a:hlinkClick r:id="rId3"/>
              </a:rPr>
              <a:t>(</a:t>
            </a:r>
            <a:r>
              <a:rPr lang="en-US" dirty="0" err="1">
                <a:hlinkClick r:id="rId3"/>
              </a:rPr>
              <a:t>java.lang.String,java.lang.String</a:t>
            </a:r>
            <a:r>
              <a:rPr lang="en-US" dirty="0">
                <a:hlinkClick r:id="rId3"/>
              </a:rPr>
              <a:t>...)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6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9911</TotalTime>
  <Words>462</Words>
  <Application>Microsoft Office PowerPoint</Application>
  <PresentationFormat>On-screen Show (16:9)</PresentationFormat>
  <Paragraphs>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 Light</vt:lpstr>
      <vt:lpstr>Arial</vt:lpstr>
      <vt:lpstr>Calibri</vt:lpstr>
      <vt:lpstr>Office Theme</vt:lpstr>
      <vt:lpstr>CSE 11  Accelerated Intro to Programming Lecture 16</vt:lpstr>
      <vt:lpstr>Announcements</vt:lpstr>
      <vt:lpstr>Refined Class Definition</vt:lpstr>
      <vt:lpstr>Refined Method Definition</vt:lpstr>
      <vt:lpstr>Wrapper Classes</vt:lpstr>
      <vt:lpstr>ArrayList</vt:lpstr>
      <vt:lpstr>Method Overloading</vt:lpstr>
      <vt:lpstr>Exceptions</vt:lpstr>
      <vt:lpstr>File I/O (input/output)</vt:lpstr>
      <vt:lpstr>IOException</vt:lpstr>
      <vt:lpstr>List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418</cp:revision>
  <dcterms:modified xsi:type="dcterms:W3CDTF">2021-08-26T02:19:08Z</dcterms:modified>
</cp:coreProperties>
</file>