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48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84 9528,'0'0'860,"-11"-13"1908,7-19 507,4 30-3158,-1 0 0,1 0 0,1 0-1,-1 0 1,0-1 0,0 1 0,1 0 0,0 0 0,-1 0 0,1 0 0,0 0 0,1-3 0,0 2 383,-1 3-435,-1 0 0,0-1 0,0 1 0,0 0 1,0 0-1,1 0 0,-1-1 0,0 1 0,0 0 1,0 0-1,1 0 0,-1 0 0,0-1 0,0 1 1,1 0-1,-1 0 0,0 0 0,1 0 1,-1 0-1,0 0 0,0 0 0,1 0 0,-1 0 1,0 0-1,1 0 0,-1 0 0,0 0 0,0 0 1,1 0-1,-1 0 0,0 0 0,1 0 1,-1 0-1,0 0 0,0 0 0,1 1 0,27 4 646,-15-3-68,0 0 0,20 1 0,-7-3-348,-1 2 0,1 1 0,-1 1 0,0 1 0,0 1-1,42 16 1,-54-17-204,0-1-1,0-1 1,1 0-1,-1-1 1,15 1-1,68-3 696,-40-2-484,-33 1-19,1 0 0,-1-2 0,0-1 0,0-1 0,0-1 0,0-1 0,34-16 0,-40 17-243,-1 1 0,1 1 1,0 0-1,0 1 0,1 1 1,-1 0-1,30 2 0,-46 0-172,2 1-419,1 0 0,-1 0 0,0 0-1,0 0 1,1 0 0,2 3 0,7 2-1829,1-1 845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6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1 5064,'0'0'389,"-8"10"230,0-1 3044,1 1 1,-11 16 0,-21 51-161,6-9-2702,13-38-129,0-1 0,-48 50-1,45-55-285,2 2 1,0 0-1,-25 43 0,13-5-70,-30 82 0,62-143-538,-1 1 0,1-1 0,0 1 0,0-1 0,0 1 0,1-1 0,-1 1 0,1-1 0,0 1 0,0 0 0,0-1 0,0 1 0,0 0 0,3 6 0,1-2-1656</inkml:trace>
  <inkml:trace contextRef="#ctx0" brushRef="#br0" timeOffset="1">434 424 3224,'-3'-1'197,"0"1"1,1-1-1,-1 1 0,0 0 1,0 0-1,0 0 1,0 0-1,0 0 0,0 1 1,1-1-1,-1 1 1,0 0-1,0-1 0,0 2 1,-4 1-1,3 0 861,0-1 0,1 1 0,-1 0 0,1 0 0,0 0 0,0 0 1,0 1-1,0-1 0,-3 6 0,1 0 982,0 1-1,1 0 1,0 0 0,-3 11 0,-2 17-3740,7-27 2116,0 0 1,1 18 0,1-26-332,0 0 0,0-1 0,0 1 0,1 0-1,-1 0 1,1 0 0,0 0 0,0 0 0,0-1 0,0 1 0,0 0 0,1-1 0,-1 1 0,1-1 0,1 3 0,-2-4-54,0-1-1,0 1 1,0 0-1,1-1 1,-1 1-1,0-1 1,0 1-1,0-1 0,0 1 1,1-1-1,-1 0 1,0 0-1,0 0 1,0 1-1,1-1 1,-1 0-1,0 0 1,0-1-1,1 1 1,-1 0-1,0 0 1,0-1-1,0 1 1,1 0-1,-1-1 1,0 0-1,0 1 1,0-1-1,0 1 1,0-1-1,0 0 0,1-1 1,4-2 138,0-1 0,-1 0 1,10-11-1,-6 4-187,0 0 0,-1-1 1,-1 0-1,0 0 0,0 0 1,-2-1-1,1 0 0,-2-1 0,0 1 1,3-20-1,-7 33-102,0-2-165,1 1 0,-1 0 0,0-1 0,0 1 0,0 0 0,0 0 0,-1-4 0,-2-4-963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1:10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118 118 11976,'0'0'266,"-14"3"668,11-2-874,1-1 0,-1 1 1,0 0-1,0-1 1,1 0-1,-1 0 1,0 0-1,0 0 1,0 0-1,-4-1 1,-28-10 2481,32 10-2182,-5-3 593,-4 0 2406,12 4-3263,0 0 1,0 0-1,-1 0 0,1-1 0,0 1 0,0 0 0,0 0 0,-1 0 0,1 0 0,0 0 0,0 0 0,-1-1 0,1 1 1,0 0-1,0 0 0,-1 0 0,1 0 0,0 0 0,0 0 0,-1 0 0,1 0 0,0 0 0,0 0 0,-1 0 0,1 0 1,0 0-1,0 0 0,-1 0 0,1 0 0,0 1 0,0-1 0,0 0 0,-1 0 0,-1 3 2253,8 1-2017,-4-3-263,0-1 0,1 0 1,-1 1-1,0-1 0,1 0 0,-1 0 0,0 0 0,1 0 0,-1-1 0,0 1 0,1-1 1,-1 1-1,0-1 0,0 0 0,3-1 0,37-21 179,-20 11-153,3 0-78,0 1-1,1 1 0,0 1 1,0 1-1,1 2 0,0 0 1,41-2-1,-65 8-28,1 1 0,0-1 0,-1 1-1,1 0 1,-1 0 0,1 0 0,-1 1 0,1-1 0,-1 1-1,1 0 1,-1 0 0,0 0 0,0 0 0,0 1 0,5 4 0,-3-2-7,0-1 1,0 0 0,1 0 0,-1-1-1,9 5 1,1-3 94,1-1-1,-1 0 0,1-1 1,-1 0-1,1-1 1,0-1-1,0-1 0,28-2 1,-1 0 81,0 2 0,79 9 1,-71-1-286,-7-2 343,61 2-1,-38-8-199,162 6 118,-216-5-63,0 0 0,-1-1-1,1 0 1,0-1 0,0 0 0,0-1 0,0 0-1,17-6 1,-13 2-11,1 1-1,0 1 0,0 0 1,30-1-1,74 4 152,-63 2-136,-25-2 488,50-9 1,-38 3-267,-15 0-3242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1:13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81 4896,'0'0'223,"-19"-5"14497,24 4-14513,0-1-1,0 1 0,1 1 1,-1-1-1,0 1 1,1 0-1,9 1 0,17-1-233,77-20 683,-83 13-463,-1 2-1,1 1 1,0 1-1,0 1 0,31 1 1,9 5 228,110-10-1,-110 2-234,68 2 440,-131 2-616,0 1 0,0 0 0,0-1-1,1 1 1,-1 0 0,0 1 0,0-1-1,4 3 1,12 6 41,-1-5-30,-1-1 0,1 0 0,0-1 0,22 0 0,75-3 457,-51-1 16,-24 1-494,47 0 0,-82-1-18,0 0 1,0 0-1,0 0 0,0-1 0,0 0 0,9-4 0,-8 3-40,1 0-1,-1 0 0,10-1 0,29-4 558,72-4-1,47 9 503,-158 3-990,12 0 290,0-2 0,25-4 0,-39 5-327,0 0-172,7 1-9022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20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81 8000 0 0,'0'-1'138'0'0,"-1"0"1"0"0,1 0-1 0 0,0 1 1 0 0,0-1-1 0 0,-1 0 0 0 0,1 0 1 0 0,0 0-1 0 0,-1 1 1 0 0,1-1-1 0 0,-1 0 1 0 0,1 1-1 0 0,-1-1 1 0 0,1 0-1 0 0,-1 1 1 0 0,0-1-1 0 0,1 1 0 0 0,-1-1 1 0 0,0 1-1 0 0,1-1 1 0 0,-1 1-1 0 0,0 0 1 0 0,0-1-1 0 0,1 1 1 0 0,-1 0-1 0 0,0-1 0 0 0,0 1 1 0 0,1 0-1 0 0,-1 0 1 0 0,0 0-1 0 0,-1 0 1 0 0,-18-12 9628 0 0,28 8-5510 0 0,0 2-5646 0 0,6 11 1560 0 0,-9-6-157 0 0,1 1 0 0 0,0-2 0 0 0,-1 1 0 0 0,1-1 0 0 0,0 1-1 0 0,0-1 1 0 0,1-1 0 0 0,8 2 0 0 0,-3-2-14 0 0,-8 0 0 0 0,0 0 0 0 0,0-1 0 0 0,0 0 0 0 0,0 0 0 0 0,4-1 0 0 0,28-2 21 0 0,-24 3-7 0 0,1-2 1 0 0,19-3-1 0 0,0-2 164 0 0,1 1 0 0 0,0 1 0 0 0,60 1 0 0 0,-5 9 262 0 0,123-15 595 0 0,-155 10-918 0 0,-44-1-102 0 0,0 1 0 0 0,0 0 0 0 0,1 1 1 0 0,14 3-1 0 0,-10-1 16 0 0,23 0 1 0 0,-16-4 91 0 0,26-5 1 0 0,8 0 119 0 0,48-7-22 0 0,-71 7-178 0 0,58-2 0 0 0,189-2 21 0 0,-92 16-64 0 0,-183-5 0 0 0,195-4 118 0 0,32 3 649 0 0,-216 2-694 0 0,128 6 737 0 0,-143-8-780 0 0,10-1 196 0 0,-12 0-146 0 0,16-4 240 0 0,-15 4-295 0 0,8-8 70 0 0,-9 9-314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23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1 11976 0 0,'-9'10'1274'0'0,"-31"14"3722"0"0,13-18-339 0 0,27-6-4145 0 0,-12 5 3516 0 0,9-8-1840 0 0,3 4-2236 0 0,2 10 31 0 0,3 0 18 0 0,-3-5-1 0 0,3 0 0 0 0,-2 0 0 0 0,3 3-1 0 0,-6-8 3 0 0,14 14-20 0 0,10 0-38 0 0,-19-13 14 0 0,1 0 1 0 0,0-1 0 0 0,11 3-1 0 0,7 2 232 0 0,-15-4-179 0 0,0 1 1 0 0,1-1 0 0 0,-1-1-1 0 0,1 0 1 0 0,-1 0 0 0 0,20-1-1 0 0,-17-1-3 0 0,5 2-8 0 0,26 5 0 0 0,-27-4 0 0 0,27 2 0 0 0,41 1 53 0 0,3-12 357 0 0,-32 1-217 0 0,9 0-294 0 0,55-2-158 0 0,131 12 323 0 0,-88 1-64 0 0,0 1 0 0 0,86-14 349 0 0,-73 3-170 0 0,-15-2-61 0 0,1 0 17 0 0,-60 5-50 0 0,-15 1 217 0 0,134 13-1 0 0,-179-8-150 0 0,-27-3-51 0 0,1 0 1 0 0,-1 1-1 0 0,26 8 0 0 0,-33-7-33 0 0,-3-1 12 0 0,-3-2 186 0 0,-12-13-986 0 0,4 7-773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3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98 246 19351 0 0,'-10'-1'417'0'0,"1"0"0"0"0,-1-1-1 0 0,-15-6 1 0 0,22 7-260 0 0,0 0 0 0 0,0 0 0 0 0,1 0 0 0 0,-1-1 0 0 0,0 1 0 0 0,1-1 0 0 0,-1 0 0 0 0,1 0 0 0 0,-1 0 0 0 0,1 0 0 0 0,0 0 0 0 0,0 0 0 0 0,0-1 0 0 0,0 1 0 0 0,-2-5 0 0 0,3 7-115 0 0,1-1 0 0 0,0 1-1 0 0,0-1 1 0 0,-1 0 0 0 0,1 1 0 0 0,0-1 0 0 0,0 1-1 0 0,0-1 1 0 0,0 0 0 0 0,0 1 0 0 0,0-1 0 0 0,0 1 0 0 0,0-1-1 0 0,0 0 1 0 0,0 1 0 0 0,0-1 0 0 0,0 1 0 0 0,0-1-1 0 0,0 1 1 0 0,1-1 0 0 0,-1 0 0 0 0,0 1 0 0 0,0-1 0 0 0,1 1-1 0 0,-1-1 1 0 0,1 0 0 0 0,0 0-10 0 0,0 0 0 0 0,0 1 0 0 0,0-1 0 0 0,1 0 0 0 0,-1 1 1 0 0,0-1-1 0 0,0 1 0 0 0,0-1 0 0 0,1 1 0 0 0,-1-1 0 0 0,3 1 0 0 0,4-1 17 0 0,0 0-1 0 0,0 1 1 0 0,9 1-1 0 0,-14-1 9 0 0,46 3 122 0 0,149 6-86 0 0,-59-12 1403 0 0,-109 0-1437 0 0,0-1-1 0 0,47-11 1 0 0,-76 14-57 0 0,4 0 59 0 0,0 0-1 0 0,0-1 0 0 0,-1 0 1 0 0,7-3-1 0 0,-18-10 252 0 0,4 10-260 0 0,-1 0 0 0 0,0 0 0 0 0,-1 1 0 0 0,1-1 0 0 0,-1 1 0 0 0,0 0 0 0 0,-9-5 0 0 0,-41-21 77 0 0,43 25-126 0 0,-20-9-167 0 0,-2 1 0 0 0,-52-12 0 0 0,82 24 76 0 0,-11-6-4 0 0,14 7 285 0 0,39 2 345 0 0,58 10 0 0 0,-14-1-226 0 0,-66-10-210 0 0,41 7 249 0 0,-52-7-313 0 0,1 0 1 0 0,-1 1-1 0 0,1 0 0 0 0,-1 0 0 0 0,0 0 1 0 0,0 1-1 0 0,9 5 0 0 0,-12-7-18 0 0,-1 1 0 0 0,1-1 0 0 0,0 1 0 0 0,-1-1 0 0 0,1 1 0 0 0,-1 0 0 0 0,0-1 0 0 0,1 1 0 0 0,-1 0 0 0 0,0 0-1 0 0,0 0 1 0 0,0 0 0 0 0,-1 0 0 0 0,1 0 0 0 0,0 1 0 0 0,-1-1 0 0 0,1 0 0 0 0,-1 0 0 0 0,0 0 0 0 0,1 1 0 0 0,-2 2 0 0 0,1-1 36 0 0,-1 0 0 0 0,1 0 1 0 0,-1 0-1 0 0,0 0 0 0 0,-1 0 0 0 0,1-1 0 0 0,-1 1 1 0 0,1 0-1 0 0,-1-1 0 0 0,-5 7 0 0 0,-19 24 41 0 0,-1-2 1 0 0,-2-1-1 0 0,-1-1 0 0 0,-37 28 0 0 0,62-54-216 0 0,1-2-82 0 0,2 0 1 0 0,-1 0-1 0 0,0 1 1 0 0,0-1-1 0 0,1 1 0 0 0,-1-1 1 0 0,1 1-1 0 0,0 0 1 0 0,0 0-1 0 0,0 0 0 0 0,0 0 1 0 0,-3 7-1 0 0,5-10 120 0 0,0 1-1 0 0,0-1 0 0 0,0 1 1 0 0,0-1-1 0 0,0 1 1 0 0,0-1-1 0 0,1 1 0 0 0,-1-1 1 0 0,0 1-1 0 0,0-1 1 0 0,0 1-1 0 0,0-1 1 0 0,1 1-1 0 0,-1-1 0 0 0,0 1 1 0 0,0-1-1 0 0,1 0 1 0 0,-1 1-1 0 0,0-1 0 0 0,1 0 1 0 0,-1 1-1 0 0,0-1 1 0 0,1 0-1 0 0,-1 1 0 0 0,1-1 1 0 0,-1 0-1 0 0,1 0 1 0 0,-1 1-1 0 0,0-1 1 0 0,1 0-1 0 0,-1 0 0 0 0,1 0 1 0 0,18 5-1698 0 0,-18-5 1593 0 0,5 2-846 0 0,0-2 1 0 0,0 1-1 0 0,12-1 0 0 0,4-3-6439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3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304 316 6912 0 0,'0'0'528'0'0,"-8"-17"4212"0"0,-8-7 2304 0 0,14 21-6526 0 0,-1 1 0 0 0,1-1-1 0 0,-1 1 1 0 0,0-1 0 0 0,-4-2 0 0 0,5 4-405 0 0,0 0 0 0 0,-1 0 0 0 0,1 0 1 0 0,-1 0-1 0 0,1 0 0 0 0,-1 1 0 0 0,1-1 1 0 0,-1 1-1 0 0,1-1 0 0 0,-1 1 0 0 0,1 0 0 0 0,-1 0 1 0 0,0 0-1 0 0,1 0 0 0 0,-1 1 0 0 0,1-1 1 0 0,-1 1-1 0 0,1 0 0 0 0,-5 1 0 0 0,-5 4-53 0 0,0 0 1 0 0,1 1-1 0 0,-1 0 0 0 0,1 0 0 0 0,1 2 0 0 0,-1-1 1 0 0,2 1-1 0 0,-1 1 0 0 0,1 0 0 0 0,0 0 0 0 0,1 1 1 0 0,1 0-1 0 0,-8 13 0 0 0,5-6-40 0 0,1 1-1 0 0,0 0 1 0 0,2 0-1 0 0,0 1 1 0 0,1 0 0 0 0,-5 32-1 0 0,11-50-4 0 0,-1-1-1 0 0,1 1 1 0 0,0 0 0 0 0,0 0-1 0 0,0-1 1 0 0,1 1-1 0 0,-1 0 1 0 0,0-1 0 0 0,1 1-1 0 0,-1 0 1 0 0,1-1-1 0 0,-1 1 1 0 0,2 1 0 0 0,-2-2 1 0 0,1 0 1 0 0,0 0-1 0 0,-1-1 0 0 0,1 1 1 0 0,0 0-1 0 0,-1 0 1 0 0,1-1-1 0 0,0 1 1 0 0,0-1-1 0 0,0 1 1 0 0,0-1-1 0 0,-1 1 1 0 0,1-1-1 0 0,0 0 0 0 0,0 1 1 0 0,0-1-1 0 0,2 0 1 0 0,0 1 14 0 0,0-1 0 0 0,0 0 0 0 0,0-1 0 0 0,1 1 0 0 0,-1 0 0 0 0,0-1 0 0 0,0 0 0 0 0,0 0 0 0 0,0 0 0 0 0,0 0 0 0 0,0 0 0 0 0,4-3 0 0 0,4-3 40 0 0,0 0 0 0 0,-1-1 0 0 0,0 0-1 0 0,0 0 1 0 0,-1-1 0 0 0,10-12 0 0 0,-3 1 21 0 0,0-1 1 0 0,13-25-1 0 0,-1-5 0 0 0,-2-2 0 0 0,33-100-1 0 0,-47 120-76 0 0,1-5 570 0 0,12-58-1 0 0,-25 94 16 0 0,-1 5-227 0 0,-3 10-103 0 0,-5 19-204 0 0,-33 189 62 0 0,28-94-50 0 0,14-106-66 0 0,0-1 0 0 0,1 0 1 0 0,1 0-1 0 0,6 24 0 0 0,-7-39-149 0 0,0 0-1 0 0,1 0 1 0 0,-1 0-1 0 0,1 0 1 0 0,0-1 0 0 0,0 1-1 0 0,6 7 1 0 0,-7-11 17 0 0,0 1 1 0 0,0-1 0 0 0,0 0-1 0 0,1 0 1 0 0,-1 0-1 0 0,0 0 1 0 0,1 0 0 0 0,-1 0-1 0 0,1 0 1 0 0,-1-1 0 0 0,1 1-1 0 0,-1 0 1 0 0,1-1-1 0 0,0 0 1 0 0,-1 1 0 0 0,1-1-1 0 0,0 0 1 0 0,-1 0 0 0 0,1 1-1 0 0,0-1 1 0 0,-1-1-1 0 0,1 1 1 0 0,0 0 0 0 0,-1 0-1 0 0,1-1 1 0 0,2 0 0 0 0,11-5-6405 0 0,1-5-1861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4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13 6448 0 0,'-6'-6'297'0'0,"4"4"-9"0"0,-9-3 2731 0 0,8 5-2109 0 0,1 1 1 0 0,-1-1-1 0 0,1 0 1 0 0,0 1-1 0 0,-1-1 1 0 0,1 1 0 0 0,0 0-1 0 0,0 0 1 0 0,0 0-1 0 0,-1 0 1 0 0,-2 3-1 0 0,1-1-438 0 0,0 0 0 0 0,0 0-1 0 0,0 1 1 0 0,1-1 0 0 0,-4 6-1 0 0,0 1-259 0 0,0 1-1 0 0,1 0 0 0 0,-8 19 1 0 0,10-20-50 0 0,1 0-1 0 0,0 0 1 0 0,0 0 0 0 0,1 1-1 0 0,1-1 1 0 0,0 1 0 0 0,0 16-1 0 0,1-23-106 0 0,1 0-1 0 0,-1-1 1 0 0,1 1-1 0 0,0 0 1 0 0,0-1-1 0 0,0 1 1 0 0,0 0-1 0 0,1-1 1 0 0,-1 0-1 0 0,5 7 1 0 0,-5-8-20 0 0,1 0 0 0 0,0 0-1 0 0,0-1 1 0 0,-1 1 0 0 0,1 0 0 0 0,0-1 0 0 0,0 0 0 0 0,1 1-1 0 0,-1-1 1 0 0,0 0 0 0 0,0 0 0 0 0,1 0 0 0 0,-1 0-1 0 0,0-1 1 0 0,1 1 0 0 0,-1-1 0 0 0,1 1 0 0 0,2-1 0 0 0,1 0 34 0 0,-1 0 1 0 0,1 0 0 0 0,-1-1 0 0 0,1 0 0 0 0,-1 0-1 0 0,1 0 1 0 0,-1-1 0 0 0,0 0 0 0 0,0 0 0 0 0,0 0 0 0 0,0-1-1 0 0,8-4 1 0 0,-6 2 1 0 0,0 0-1 0 0,0-1 0 0 0,-1 0 1 0 0,0 0-1 0 0,0 0 0 0 0,0 0 1 0 0,7-12-1 0 0,0-1 71 0 0,25-44 383 0 0,-7 11 411 0 0,-31 51-623 0 0,5 17-96 0 0,-4-5-191 0 0,-1-1 0 0 0,-2 18 0 0 0,1-16 10 0 0,1 24-1 0 0,1-23-28 0 0,0 1 31 0 0,5 24 0 0 0,-6-34-32 0 0,1-1 0 0 0,1 1-1 0 0,-1-1 1 0 0,0 1 0 0 0,1-1-1 0 0,0 1 1 0 0,-1-1 0 0 0,1 0-1 0 0,1 0 1 0 0,-1 0-1 0 0,4 5 1 0 0,-3-6 3 0 0,0-1 0 0 0,0 1 1 0 0,0 0-1 0 0,0-1 0 0 0,1 1 0 0 0,-1-1 0 0 0,0 0 1 0 0,1 0-1 0 0,-1 0 0 0 0,1-1 0 0 0,-1 1 1 0 0,1-1-1 0 0,-1 0 0 0 0,1 0 0 0 0,-1 0 0 0 0,1 0 1 0 0,-1 0-1 0 0,1-1 0 0 0,-1 0 0 0 0,5-1 0 0 0,2-1 10 0 0,1 0 0 0 0,-1-1 0 0 0,0 0-1 0 0,0-1 1 0 0,12-7 0 0 0,-11 5-24 0 0,-1-1 0 0 0,1-1 0 0 0,-1 0 0 0 0,-1 0 1 0 0,1-1-1 0 0,-2 0 0 0 0,1 0 0 0 0,-2-1 0 0 0,1 0 1 0 0,-1-1-1 0 0,-1 0 0 0 0,0 0 0 0 0,6-18 0 0 0,-12 28 17 0 0,1 0 1 0 0,-1 0-1 0 0,0 0 0 0 0,1-1 0 0 0,-1 1 0 0 0,0 0 0 0 0,0 0 0 0 0,-1-1 0 0 0,1 1 0 0 0,0 0 0 0 0,-1 0 0 0 0,0 0 0 0 0,1 0 0 0 0,-1 0 0 0 0,0 0 0 0 0,0 0 1 0 0,0 0-1 0 0,0 0 0 0 0,-2-3 0 0 0,2 4-6 0 0,0 0 1 0 0,0 0-1 0 0,0 0 0 0 0,1 1 1 0 0,-1-1-1 0 0,0 0 1 0 0,0 1-1 0 0,0-1 0 0 0,0 0 1 0 0,0 1-1 0 0,0-1 1 0 0,-1 1-1 0 0,1 0 0 0 0,0-1 1 0 0,0 1-1 0 0,0 0 1 0 0,0-1-1 0 0,0 1 0 0 0,-1 0 1 0 0,1 0-1 0 0,0 0 1 0 0,0 0-1 0 0,0 0 0 0 0,-1 1 1 0 0,1-1-1 0 0,0 0 1 0 0,0 0-1 0 0,0 1 0 0 0,0-1 1 0 0,0 1-1 0 0,0-1 1 0 0,0 1-1 0 0,0-1 0 0 0,0 1 1 0 0,0 0-1 0 0,0-1 1 0 0,-1 2-1 0 0,-4 3-7 0 0,1 0 0 0 0,1 0 0 0 0,-1 1 0 0 0,1-1 0 0 0,0 1 0 0 0,0 0 0 0 0,0 0 1 0 0,1 1-1 0 0,0-1 0 0 0,-4 14 0 0 0,2-6 1 0 0,2 0 0 0 0,0 1 0 0 0,0-1-1 0 0,0 20 1 0 0,3-26 1 0 0,0 0 0 0 0,1 1 0 0 0,-1-1 0 0 0,2 0-1 0 0,-1 0 1 0 0,1 0 0 0 0,1 0 0 0 0,-1 0 0 0 0,1 0 0 0 0,1-1-1 0 0,4 10 1 0 0,-4-12-210 0 0,-1 0 1 0 0,1 1-1 0 0,0-1 0 0 0,0-1 0 0 0,1 1 1 0 0,-1-1-1 0 0,1 1 0 0 0,0-1 0 0 0,0-1 0 0 0,0 1 1 0 0,1-1-1 0 0,-1 0 0 0 0,1 0 0 0 0,0 0 1 0 0,9 2-1 0 0,9 0-1901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4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24 5064 0 0,'0'0'232'0'0,"6"-12"8092"0"0,0 3-3741 0 0,-6 8-4504 0 0,0 1 1 0 0,0 0-1 0 0,0 0 1 0 0,-1-1 1033 0 0,1 1-1033 0 0,0 0 0 0 0,0 0-1 0 0,0 0 1 0 0,-1 0-1 0 0,1-1 1 0 0,0 1-1 0 0,0 0 1 0 0,0 0-1 0 0,0 0 1 0 0,0 0-1 0 0,0 0 1 0 0,0 0-1 0 0,-1 0 1 0 0,1 0-1 0 0,0 0 1 0 0,0 0 0 0 0,0 0-1 0 0,0 0 1 0 0,0 0-1 0 0,0 0 1 0 0,0 0-1 0 0,-1 0 1 0 0,1 1-1 0 0,0-1 1 0 0,0 0-1 0 0,-2 0 82 0 0,1 1 0 0 0,-1-1 0 0 0,1 1 0 0 0,-1 0-1 0 0,1 0 1 0 0,-1 0 0 0 0,1 0 0 0 0,-1 0 0 0 0,1 0-1 0 0,-2 2 1 0 0,-11 14 296 0 0,1 0 0 0 0,-19 36 0 0 0,23-38-196 0 0,6-9-60 0 0,0 0 0 0 0,1 0-1 0 0,-1 1 1 0 0,1-1 0 0 0,0 1 0 0 0,1 0-1 0 0,-1-1 1 0 0,0 15 0 0 0,2-20-16 0 0,1 0-171 0 0,-1 0 0 0 0,1-1 0 0 0,0 1-1 0 0,-1 0 1 0 0,1 0 0 0 0,0 0 0 0 0,0 0 0 0 0,0-1 0 0 0,0 1-1 0 0,-1 0 1 0 0,1-1 0 0 0,0 1 0 0 0,0-1 0 0 0,0 1-1 0 0,0-1 1 0 0,0 1 0 0 0,1-1 0 0 0,-1 0 0 0 0,0 1-1 0 0,0-1 1 0 0,0 0 0 0 0,0 0 0 0 0,0 0 0 0 0,0 0 0 0 0,0 0-1 0 0,0 0 1 0 0,1 0 0 0 0,-1 0 0 0 0,0-1 0 0 0,0 1-1 0 0,1-1 1 0 0,5-1-16 0 0,-1 0-1 0 0,0 0 1 0 0,12-7 0 0 0,-14 7-27 0 0,5-4-853 0 0,-1 1-1 0 0,0-1 1 0 0,9-9-1 0 0,3-2-5369 0 0,-3 4-1393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4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1 18831 0 0,'0'0'430'0'0,"-7"7"1028"0"0,3 0-1273 0 0,-1 0-1 0 0,1 0 0 0 0,1 1 1 0 0,0-1-1 0 0,0 1 0 0 0,0 0 0 0 0,-1 9 1 0 0,-9 22 1012 0 0,-28 64 1155 0 0,-56 151-424 0 0,88-223-1811 0 0,-30 105 129 0 0,36-125-349 0 0,-2 18-901 0 0,19-39-4178 0 0,36-34-2609 0 0,-26 21 2301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49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34 4608,'0'0'353,"-1"0"-231,0 0 104,-1-1 0,1 1 0,0 0 0,0-1 0,-1 1 0,1-1 0,0 1 0,0-1 0,0 1 0,0-1 0,0 0 1,0 0-1,0 1 0,0-1 0,0 0 0,0 0 0,-1-2 0,-2 0 722,-15-15 13174,59 27-13049,83-4-107,-2-1-332,-27 0 211,122-9 1,-156 1-641,38 6 156,4-1-497,-87-1 223,107-4 711,-95 4-609,0 2-1,40 7 1,-56-7 61,0-1 1,0-1-1,13 0 0,-5-1-511,-17 1 314,1-1-30,-1 0 25,2 0-25,-3 0 19,1-1-15,-2 1 197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5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107 127 3224 0 0,'3'-3'816'0'0,"11"-17"9293"0"0,-14 28-8666 0 0,-1 0 1 0 0,0 0-1 0 0,-3 10 1 0 0,-17 48-183 0 0,6-23-430 0 0,-15 45 542 0 0,16-49-71 0 0,-18 74-1 0 0,27-92-787 0 0,4-20-12 0 0,4-6-214 0 0,2-6-124 0 0,-1 0 0 0 0,4-17-1 0 0,3-10-14 0 0,10-16-54 0 0,30-74 408 0 0,-36 96-6 0 0,34-56 0 0 0,-39 73-294 0 0,1 0-1 0 0,0 1 1 0 0,18-16-1 0 0,-24 24-133 0 0,1 1 0 0 0,0 1 0 0 0,0-1-1 0 0,0 1 1 0 0,1 0 0 0 0,-1 1 0 0 0,1-1-1 0 0,0 1 1 0 0,0 0 0 0 0,12-2 0 0 0,-18 4-61 0 0,1 1-1 0 0,-1 0 1 0 0,1 0 0 0 0,-1 0 0 0 0,1-1 0 0 0,0 1 0 0 0,-1 1 0 0 0,1-1 0 0 0,-1 0-1 0 0,1 0 1 0 0,-1 1 0 0 0,1-1 0 0 0,-1 0 0 0 0,1 1 0 0 0,-1 0 0 0 0,0-1-1 0 0,1 1 1 0 0,-1 0 0 0 0,0 0 0 0 0,3 1 0 0 0,-3 0 1 0 0,1 0-1 0 0,0 0 1 0 0,-1 0-1 0 0,0 0 1 0 0,1 1 0 0 0,-1-1-1 0 0,0 0 1 0 0,0 1-1 0 0,0-1 1 0 0,0 0-1 0 0,0 5 1 0 0,0 1 11 0 0,0 1 0 0 0,0-1 0 0 0,-1 1 1 0 0,0-1-1 0 0,0 1 0 0 0,-3 13 0 0 0,-1-4 36 0 0,-1 0 0 0 0,0 0 0 0 0,-8 18 0 0 0,10-30-45 0 0,0 1 1 0 0,0-1-1 0 0,-1 0 0 0 0,1 0 0 0 0,-1 0 0 0 0,-1-1 0 0 0,1 1 0 0 0,-1-1 0 0 0,0 0 0 0 0,0 0 0 0 0,-9 5 0 0 0,6-4-73 0 0,-2-1 0 0 0,1 0 0 0 0,-1-1 0 0 0,1 0-1 0 0,-12 3 1 0 0,17-6-228 0 0,1 0 0 0 0,-1-1 0 0 0,0 1 1 0 0,1-1-1 0 0,-1 0 0 0 0,0 0 0 0 0,1 0 0 0 0,-5-1 0 0 0,6 0-309 0 0,0 1 0 0 0,0-1 0 0 0,0 0-1 0 0,0 0 1 0 0,0 0 0 0 0,0 0 0 0 0,1 0 0 0 0,-1 0 0 0 0,0 0-1 0 0,0 0 1 0 0,1-1 0 0 0,-1 1 0 0 0,1 0 0 0 0,-1-1 0 0 0,0-2-1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5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0 221 6448 0 0,'1'-1'12556'0'0,"5"-2"-11686"0"0,3-6 511 0 0,0-1 0 0 0,12-18-1 0 0,-13 16-755 0 0,1 1-1 0 0,11-11 1 0 0,10-8 380 0 0,24-23 413 0 0,-47 46-1205 0 0,1 1 0 0 0,1 0 0 0 0,-1 1 0 0 0,1 0 0 0 0,11-6 0 0 0,-18 11-188 0 0,0 0 0 0 0,-1-1 0 0 0,1 1 0 0 0,0 0 0 0 0,-1 0 0 0 0,1 0 0 0 0,0 0 0 0 0,0 0 0 0 0,-1 0 0 0 0,1 1 0 0 0,0-1 0 0 0,2 1 0 0 0,-2 1-21 0 0,-1 0-1 0 0,1 0 0 0 0,-1 1 0 0 0,0-1 0 0 0,0 0 1 0 0,0 0-1 0 0,0 1 0 0 0,0-1 0 0 0,-1 1 0 0 0,1-1 0 0 0,-1 0 1 0 0,1 1-1 0 0,-1 4 0 0 0,0 34 27 0 0,0-40-30 0 0,-1 16 4 0 0,-1-8 5 0 0,2 1 0 0 0,-1-1-1 0 0,1 1 1 0 0,0-1 0 0 0,1 1 0 0 0,0-1 0 0 0,5 17 0 0 0,-5-25-5 0 0,0-1 1 0 0,0 0-1 0 0,0 0 1 0 0,0 1 0 0 0,0-1-1 0 0,0 0 1 0 0,1 0-1 0 0,-1 0 1 0 0,0 0-1 0 0,0 0 1 0 0,0 0 0 0 0,0-1-1 0 0,2 1 1 0 0,-1-1 0 0 0,0-1 1 0 0,0 1 0 0 0,0 0 0 0 0,-1 0-1 0 0,1-1 1 0 0,0 1 0 0 0,-1-1 0 0 0,1 0-1 0 0,-1 1 1 0 0,0-1 0 0 0,2-2 0 0 0,13-23 39 0 0,-13 22-31 0 0,6-10 18 0 0,1 1 0 0 0,0 0 0 0 0,17-18 0 0 0,-25 30-14 0 0,0 1 1 0 0,0-1-1 0 0,0 0 1 0 0,0 1-1 0 0,0 0 1 0 0,0-1-1 0 0,0 1 1 0 0,5-1-1 0 0,-7 1-15 0 0,1 1 0 0 0,0 0-1 0 0,-1 0 1 0 0,1-1 0 0 0,0 1 0 0 0,0 0-1 0 0,-1 0 1 0 0,1 0 0 0 0,0 0 0 0 0,0 0-1 0 0,-1 0 1 0 0,1 0 0 0 0,0 0 0 0 0,0 0-1 0 0,-1 1 1 0 0,1-1 0 0 0,0 0 0 0 0,0 0-1 0 0,-1 1 1 0 0,1-1 0 0 0,0 0 0 0 0,-1 1 0 0 0,1-1-1 0 0,-1 1 1 0 0,1-1 0 0 0,0 0 0 0 0,-1 1-1 0 0,1 0 1 0 0,-1-1 0 0 0,1 1 0 0 0,-1-1-1 0 0,1 2 1 0 0,6 14-65 0 0,-1 0 0 0 0,0 0 0 0 0,-1 1 0 0 0,-1-1 1 0 0,3 28-1 0 0,6 23-3264 0 0,-10-52 1827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6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58 13248 0 0,'8'-19'1436'0'0,"-7"17"-1565"0"0,3-23 1935 0 0,-3 24-1709 0 0,-1 1 0 0 0,0 0 0 0 0,0-1 0 0 0,-1 1 0 0 0,1-1 0 0 0,0 1 0 0 0,0-1 0 0 0,0 1 0 0 0,0 0 0 0 0,0-1 0 0 0,0 1 0 0 0,-1-1 0 0 0,1 1 0 0 0,0 0 0 0 0,0-1 0 0 0,0 1 0 0 0,-1-1 0 0 0,1 1 0 0 0,0 0 0 0 0,-1 0 0 0 0,1-1 0 0 0,0 1 0 0 0,-1 0 0 0 0,1-1 0 0 0,0 1 0 0 0,-1 0 0 0 0,1 0 0 0 0,0 0 0 0 0,-1-1 0 0 0,1 1 0 0 0,-1 0 0 0 0,1 0 0 0 0,-1 0 0 0 0,1 0 0 0 0,0 0 0 0 0,-1 0 0 0 0,1 0 0 0 0,-1 0 0 0 0,1 0 0 0 0,-1 0 0 0 0,1 0 0 0 0,0 0 0 0 0,-1 0 0 0 0,1 0 0 0 0,-1 0 0 0 0,1 0 0 0 0,-1 1 0 0 0,1-1 0 0 0,0 0 0 0 0,-1 0 0 0 0,1 0 0 0 0,0 1 0 0 0,-1-1 0 0 0,-4 3 268 0 0,0-1-1 0 0,1 1 1 0 0,-1-1-1 0 0,1 1 1 0 0,0 0-1 0 0,0 1 0 0 0,-6 5 1 0 0,-25 32 1013 0 0,19-20-784 0 0,2-4-251 0 0,0 1 0 0 0,2 0 0 0 0,0 1 1 0 0,1 0-1 0 0,-14 32 0 0 0,25-50-272 0 0,0-1 0 0 0,0 0 0 0 0,-1 1 0 0 0,1-1 0 0 0,0 1 0 0 0,0-1 0 0 0,0 1-1 0 0,0-1 1 0 0,-1 1 0 0 0,1-1 0 0 0,0 1 0 0 0,0 0 0 0 0,0-1 0 0 0,0 1 0 0 0,0-1 0 0 0,0 1 0 0 0,1-1 0 0 0,-1 1 0 0 0,0-1 0 0 0,0 1 0 0 0,0-1 0 0 0,0 1 0 0 0,0-1 0 0 0,1 1 0 0 0,-1-1 0 0 0,0 1 0 0 0,1-1 0 0 0,-1 0 0 0 0,0 1 0 0 0,1-1 0 0 0,0 1 0 0 0,0 0-20 0 0,0-1 1 0 0,0 0 0 0 0,0 0-1 0 0,0 1 1 0 0,0-1 0 0 0,0 0-1 0 0,0 0 1 0 0,0 0 0 0 0,0 0-1 0 0,1-1 1 0 0,-1 1 0 0 0,0 0-1 0 0,0 0 1 0 0,0-1 0 0 0,0 1-1 0 0,1-1 1 0 0,4-2-50 0 0,-1 1 0 0 0,1-1 1 0 0,-1 0-1 0 0,0-1 0 0 0,0 0 0 0 0,0 1 1 0 0,0-1-1 0 0,6-8 0 0 0,3-4-4 0 0,13-20 0 0 0,0-10-2239 0 0,-22 35 466 0 0,2 0-1 0 0,-1 0 1 0 0,1 1-1 0 0,13-15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6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0 156 13824 0 0,'0'0'6335'0'0,"15"-3"-3520"0"0,-8-2-2384 0 0,0 0-1 0 0,-1 0 1 0 0,0-1 0 0 0,0 0-1 0 0,0 0 1 0 0,6-9 0 0 0,-2 3 67 0 0,0 0-6 0 0,19-19 955 0 0,-27 29-1335 0 0,1 0 1 0 0,-1 0-1 0 0,1 0 1 0 0,0 0-1 0 0,-1 1 1 0 0,1-1-1 0 0,0 1 1 0 0,0-1-1 0 0,0 1 1 0 0,5-1-1 0 0,-8 2-112 0 0,1 0 0 0 0,-1 0 0 0 0,1 0 0 0 0,-1 0 0 0 0,0 0 0 0 0,1 0 0 0 0,-1 0 0 0 0,1 0 0 0 0,-1 0 0 0 0,0 0 0 0 0,1 0 0 0 0,-1 0 0 0 0,1 0 0 0 0,-1 0 0 0 0,0 0 0 0 0,1 1 0 0 0,-1-1 0 0 0,0 0 0 0 0,1 0 0 0 0,-1 0 0 0 0,0 1 0 0 0,1-1 0 0 0,-1 0 0 0 0,0 1 0 0 0,1-1 0 0 0,-1 0 0 0 0,0 0 0 0 0,0 1 0 0 0,1-1 0 0 0,-1 0 0 0 0,0 1 0 0 0,0-1 0 0 0,0 1 0 0 0,1-1 0 0 0,-1 1 0 0 0,3 2-5 0 0,-1 1 0 0 0,1 0 1 0 0,-1 0-1 0 0,0-1 0 0 0,0 1 0 0 0,0 0 0 0 0,2 8 0 0 0,7 15 487 0 0,-11-26-435 0 0,1 0-1 0 0,0 0 1 0 0,0 0 0 0 0,-1 0 0 0 0,1 0 0 0 0,0 0 0 0 0,0 0 0 0 0,0 0-1 0 0,0 0 1 0 0,0 0 0 0 0,0 0 0 0 0,0-1 0 0 0,0 1 0 0 0,1 0 0 0 0,-1-1-1 0 0,0 1 1 0 0,0-1 0 0 0,1 0 0 0 0,-1 1 0 0 0,0-1 0 0 0,0 0 0 0 0,1 1-1 0 0,-1-1 1 0 0,0 0 0 0 0,1 0 0 0 0,-1 0 0 0 0,0 0 0 0 0,1-1 0 0 0,-1 1-1 0 0,0 0 1 0 0,0 0 0 0 0,1-1 0 0 0,-1 1 0 0 0,0-1 0 0 0,3-1 0 0 0,0 0-41 0 0,1 0 0 0 0,-1-1 0 0 0,0 0 0 0 0,0 1 1 0 0,0-2-1 0 0,0 1 0 0 0,-1 0 0 0 0,6-7 0 0 0,-2 1-485 0 0,0-1-1 0 0,9-17 0 0 0,-6 5-7890 0 0,-4 8-1117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6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16 20647 0 0,'-15'-15'2240'0'0,"12"15"-2148"0"0,-1 0 1 0 0,0 0-1 0 0,0 0 0 0 0,1 0 0 0 0,-1 1 0 0 0,0-1 1 0 0,1 1-1 0 0,-1 0 0 0 0,1 1 0 0 0,-1-1 0 0 0,1 0 1 0 0,-1 1-1 0 0,1 0 0 0 0,0 0 0 0 0,-4 3 0 0 0,-12 5 313 0 0,3-2-88 0 0,1 2-1 0 0,0 0 1 0 0,1 0-1 0 0,-1 2 0 0 0,2-1 1 0 0,0 2-1 0 0,0 0 1 0 0,-12 17-1 0 0,23-28-269 0 0,0 1-1 0 0,1-1 1 0 0,-1 1-1 0 0,1 0 1 0 0,-1-1-1 0 0,1 1 1 0 0,0 0 0 0 0,0 0-1 0 0,0 0 1 0 0,0 0-1 0 0,1 0 1 0 0,-1 0-1 0 0,1 0 1 0 0,0 0-1 0 0,0 0 1 0 0,0 0-1 0 0,0 0 1 0 0,0 0-1 0 0,1 0 1 0 0,-1 0 0 0 0,2 3-1 0 0,0-2 27 0 0,-1 0 0 0 0,1 0 1 0 0,1 0-1 0 0,-1 0 0 0 0,0-1 0 0 0,1 1 0 0 0,0-1 0 0 0,0 1 0 0 0,0-1 1 0 0,0 0-1 0 0,0 0 0 0 0,1-1 0 0 0,5 5 0 0 0,11 4-74 0 0,1-1 1 0 0,0-1-1 0 0,33 11 0 0 0,-26-11 16 0 0,39 19 0 0 0,-65-27 12 0 0,0 0 0 0 0,0 0 0 0 0,-1 0 0 0 0,1 0 0 0 0,0 0 0 0 0,-1 0 0 0 0,1 1 0 0 0,-1-1 1 0 0,1 0-1 0 0,-1 1 0 0 0,0-1 0 0 0,0 1 0 0 0,0 0 0 0 0,0-1 0 0 0,0 1 0 0 0,0 0 0 0 0,0 0 0 0 0,0-1 0 0 0,-1 1 1 0 0,1 0-1 0 0,0 2 0 0 0,-1-1 5 0 0,0 0 0 0 0,0 0 0 0 0,0 0 1 0 0,-1 0-1 0 0,1 0 0 0 0,-1-1 0 0 0,0 1 1 0 0,0 0-1 0 0,0 0 0 0 0,0-1 0 0 0,0 1 1 0 0,-3 4-1 0 0,-2 2 32 0 0,-1 0-1 0 0,1-1 1 0 0,-1 0 0 0 0,-1 0 0 0 0,0-1-1 0 0,-15 12 1 0 0,9-10-99 0 0,0-1 0 0 0,-1 0 0 0 0,0-1 0 0 0,0 0 0 0 0,-1-2-1 0 0,1 1 1 0 0,-2-2 0 0 0,-20 3 0 0 0,8-6-1121 0 0,27-1-64 0 0,12-5-3244 0 0,3-2-4403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7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1 18743 0 0,'0'0'1882'0'0,"-8"2"-1708"0"0,-2 3 55 0 0,-4 0 587 0 0,1 1 1 0 0,-1 0-1 0 0,1 1 0 0 0,1 1 0 0 0,-1 0 0 0 0,2 0 1 0 0,-21 19-1 0 0,26-20-937 0 0,0-1 263 0 0,0 0 0 0 0,1 0 1 0 0,0 1-1 0 0,0 0 0 0 0,-6 10 0 0 0,11-15-109 0 0,-1-1 0 0 0,1 0 0 0 0,-1 0-1 0 0,1 1 1 0 0,-1-1 0 0 0,1 0-1 0 0,0 1 1 0 0,0-1 0 0 0,0 1-1 0 0,-1-1 1 0 0,1 0 0 0 0,1 1 0 0 0,-1-1-1 0 0,0 1 1 0 0,0-1 0 0 0,0 0-1 0 0,1 1 1 0 0,-1-1 0 0 0,1 0-1 0 0,-1 0 1 0 0,1 1 0 0 0,-1-1-1 0 0,1 0 1 0 0,0 0 0 0 0,0 0 0 0 0,0 1-1 0 0,-1-1 1 0 0,1 0 0 0 0,0 0-1 0 0,0 0 1 0 0,0-1 0 0 0,1 1-1 0 0,-1 0 1 0 0,0 0 0 0 0,0-1 0 0 0,0 1-1 0 0,1 0 1 0 0,-1-1 0 0 0,0 1-1 0 0,2 0 1 0 0,-1-1-31 0 0,0 1 1 0 0,1-1-1 0 0,-1 1 1 0 0,0-1-1 0 0,0 0 0 0 0,1 0 1 0 0,-1 0-1 0 0,0 0 0 0 0,0 0 1 0 0,0 0-1 0 0,1-1 0 0 0,-1 1 1 0 0,0-1-1 0 0,0 1 1 0 0,3-2-1 0 0,33-17 247 0 0,-27 12-71 0 0,5-2 219 0 0,23-19 0 0 0,8-5 384 0 0,-47 33-780 0 0,1-1 0 0 0,0 0 1 0 0,0 1-1 0 0,0-1 0 0 0,0 1 0 0 0,-1 0 0 0 0,1-1 1 0 0,0 1-1 0 0,0 0 0 0 0,0-1 0 0 0,0 1 1 0 0,0 0-1 0 0,0 0 0 0 0,0 0 0 0 0,0 0 0 0 0,0 0 1 0 0,0 0-1 0 0,0 0 0 0 0,0 0 0 0 0,0 0 0 0 0,1 1 1 0 0,-1 0 4 0 0,0-1-1 0 0,-1 1 1 0 0,1-1 0 0 0,-1 1 0 0 0,1 0 0 0 0,-1-1 0 0 0,1 1 0 0 0,-1 0 0 0 0,1 0 0 0 0,-1-1 0 0 0,1 1 0 0 0,-1 0 0 0 0,0 0 0 0 0,1 0 0 0 0,-1-1 0 0 0,0 1 0 0 0,0 0 0 0 0,0 2 0 0 0,1 5 26 0 0,-1-1 1 0 0,-1 1 0 0 0,1 0 0 0 0,-3 9-1 0 0,2-14-39 0 0,-1 11-9 0 0,0 1-67 0 0,-1-1 1 0 0,0 0-1 0 0,-9 23 0 0 0,12-36-637 0 0,3-22-4351 0 0,2 4 2865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7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6 23039 0 0,'3'-6'2952'0'0,"1"19"-2121"0"0,-2-10-663 0 0,-1 0 1 0 0,0 1-1 0 0,0-1 0 0 0,0 1 1 0 0,-1 0-1 0 0,1 6 0 0 0,7 291 3543 0 0,17-42-3775 0 0,-21-235-355 0 0,-1-6-1413 0 0,2 33 0 0 0</inkml:trace>
  <inkml:trace contextRef="#ctx0" brushRef="#br0" timeOffset="1">1 347 26719 0 0,'0'0'1308'0'0,"6"-8"295"0"0,-2 5-1506 0 0,0 0 0 0 0,0-1 0 0 0,0 1 0 0 0,1 1 0 0 0,8-5 0 0 0,17-11 1237 0 0,-17 8-1320 0 0,-4 1 32 0 0,2 1 0 0 0,-1 1 1 0 0,14-8-1 0 0,-21 13-184 0 0,0 1 0 0 0,1-1-1 0 0,-1 1 1 0 0,0 0 0 0 0,1 0 0 0 0,0 0 0 0 0,-1 0-1 0 0,1 1 1 0 0,-1-1 0 0 0,1 1 0 0 0,0 0 0 0 0,-1 0-1 0 0,1 1 1 0 0,0-1 0 0 0,6 2 0 0 0,3 3-1837 0 0,2 0-505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37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46 26719 0 0,'0'0'592'0'0,"-6"-2"120"0"0,0 2 920 0 0,3-6-1192 0 0,1-1 568 0 0,-1 2-496 0 0,3-6-824 0 0,0 7-160 0 0,3-6-8192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58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14 398 2304 0 0,'-2'1'10416'0'0,"-10"5"-1481"0"0,13-9-8674 0 0,0 0-1 0 0,0 0 0 0 0,0 0 0 0 0,-1-1 1 0 0,1 1-1 0 0,-1-6 0 0 0,1-3 285 0 0,30-133 2424 0 0,-7 53-1878 0 0,-1 4 170 0 0,-11 48-1077 0 0,-14 84-184 0 0,0 17 0 0 0,3-21 0 0 0,-1-27 0 0 0,0-1 0 0 0,1 1 0 0 0,0-1 0 0 0,1 1 0 0 0,5 17 0 0 0,-6-29 0 0 0,5 18 16 0 0,0 0 1 0 0,19 32-1 0 0,-23-46-13 0 0,1-1-1 0 0,-1 0 1 0 0,1 0 0 0 0,1 0 0 0 0,-1 0-1 0 0,0 0 1 0 0,1-1 0 0 0,0 1 0 0 0,0-1 0 0 0,0 0-1 0 0,0 0 1 0 0,0-1 0 0 0,1 1 0 0 0,-1-1 0 0 0,1 0-1 0 0,8 3 1 0 0,-9-5 9 0 0,-1 1 1 0 0,1-1-1 0 0,-1 0 0 0 0,1 0 0 0 0,-1 0 1 0 0,1 0-1 0 0,-1-1 0 0 0,1 0 0 0 0,-1 1 1 0 0,1-1-1 0 0,-1 0 0 0 0,0-1 1 0 0,1 1-1 0 0,5-4 0 0 0,-3 2 26 0 0,-1-1 0 0 0,1 0-1 0 0,-1 0 1 0 0,0-1 0 0 0,0 1-1 0 0,7-10 1 0 0,-4 3 60 0 0,0 0 0 0 0,-1-1-1 0 0,0 0 1 0 0,-1 0 0 0 0,-1 0 0 0 0,0-1 0 0 0,4-15-1 0 0,0-10 61 0 0,5-45 0 0 0,-10 57-152 0 0,-3 12 21 0 0,4-19-917 0 0,-5 31 565 0 0,1 0 1 0 0,-1 0-1 0 0,1 0 1 0 0,0 0 0 0 0,0 1-1 0 0,-1-1 1 0 0,1 0-1 0 0,0 0 1 0 0,1 1-1 0 0,-1-1 1 0 0,0 1-1 0 0,3-4 1 0 0,-3 5-69 0 0,1-1-1 0 0,0 1 1 0 0,-1 0 0 0 0,1 0-1 0 0,0-1 1 0 0,-1 1 0 0 0,1 0-1 0 0,0 0 1 0 0,-1 0 0 0 0,1 1-1 0 0,0-1 1 0 0,-1 0 0 0 0,1 1 0 0 0,-1-1-1 0 0,1 1 1 0 0,-1-1 0 0 0,1 1-1 0 0,-1 0 1 0 0,3 1 0 0 0,-2-1-196 0 0,6 3-1330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58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20 3680 0 0,'10'-4'18653'0'0,"-10"4"-18432"0"0,0-1-171 0 0,0 1-1 0 0,0 0 1 0 0,0 0 0 0 0,-1 0-1 0 0,1 0 1 0 0,0-1-1 0 0,0 1 1 0 0,0 0-1 0 0,0 0 1 0 0,0 0 0 0 0,0 0-1 0 0,0 0 1 0 0,-1-1-1 0 0,1 1 1 0 0,0 0-1 0 0,0 0 1 0 0,0 0 0 0 0,0 0-1 0 0,-1 0 1 0 0,1 0-1 0 0,0 0 1 0 0,0 0-1 0 0,0 0 1 0 0,0 0 0 0 0,-1 0-1 0 0,1 0 1 0 0,0 0-1 0 0,0 0 1 0 0,0 0-1 0 0,0 0 1 0 0,-1 0 0 0 0,1 0-1 0 0,0 0 1 0 0,0 0-1 0 0,0 0 1 0 0,0 0-1 0 0,-1 0 1 0 0,1 0 0 0 0,0 0-1 0 0,0 0 1 0 0,0 0-1 0 0,-1 1 1 0 0,-1-1 105 0 0,0 1 0 0 0,0 0 0 0 0,-1 0 0 0 0,1 0 0 0 0,0 0 0 0 0,0 0 0 0 0,0 1 0 0 0,0-1 0 0 0,0 1 0 0 0,1-1 0 0 0,-1 1 1 0 0,0 0-1 0 0,1 0 0 0 0,-1-1 0 0 0,1 1 0 0 0,-2 3 0 0 0,-3 5 58 0 0,0 0 1 0 0,-4 12 0 0 0,7-13-98 0 0,-3 3 92 0 0,1 1-1 0 0,1 0 1 0 0,-4 16-1 0 0,7-24-110 0 0,0 0-1 0 0,0 0 1 0 0,1-1-1 0 0,0 1 1 0 0,0 0-1 0 0,0 0 0 0 0,0 0 1 0 0,1 0-1 0 0,0 0 1 0 0,0 0-1 0 0,0-1 1 0 0,3 7-1 0 0,-4-9-57 0 0,1-1 0 0 0,0 0-1 0 0,-1 0 1 0 0,1 0 0 0 0,0 0 0 0 0,0 0-1 0 0,0 0 1 0 0,-1 0 0 0 0,1 0 0 0 0,0 0-1 0 0,0-1 1 0 0,0 1 0 0 0,0 0 0 0 0,1-1-1 0 0,-1 1 1 0 0,0 0 0 0 0,0-1-1 0 0,0 1 1 0 0,0-1 0 0 0,1 0 0 0 0,-1 1-1 0 0,0-1 1 0 0,0 0 0 0 0,1 0 0 0 0,-1 0-1 0 0,0 0 1 0 0,1 0 0 0 0,-1 0 0 0 0,0 0-1 0 0,0 0 1 0 0,1-1 0 0 0,-1 1 0 0 0,0 0-1 0 0,0-1 1 0 0,1 1 0 0 0,-1-1 0 0 0,0 1-1 0 0,0-1 1 0 0,1-1 0 0 0,4-1-21 0 0,-1 0 0 0 0,1-1 1 0 0,-1 1-1 0 0,0-1 0 0 0,0-1 0 0 0,7-7 0 0 0,-5 4-17 0 0,0 0 0 0 0,-1-1 0 0 0,0 0-1 0 0,0 0 1 0 0,-1 0 0 0 0,0-1 0 0 0,0 0-1 0 0,-1 0 1 0 0,-1 0 0 0 0,0 0 0 0 0,0-1-1 0 0,-1 1 1 0 0,0-1 0 0 0,-1 0 0 0 0,0-19-1 0 0,-1 28-141 0 0,0 1-1 0 0,0-1 0 0 0,-1 1 1 0 0,1-1-1 0 0,-1 1 0 0 0,1-1 0 0 0,-1 1 1 0 0,1-1-1 0 0,-1 1 0 0 0,0-1 1 0 0,0 1-1 0 0,0 0 0 0 0,1 0 1 0 0,-1-1-1 0 0,-1 1 0 0 0,1 0 0 0 0,-1-1 1 0 0,-6-1-1906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2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6 559 8752,'-5'-15'1128,"6"10"-502,0 1 0,0 0 0,1 0 0,0 1 0,-1-1 0,1 0 0,1 0 0,-1 1 0,6-7 0,-3 4-158,1 1 0,0-1 0,1 1 0,10-7 0,4 0 33,1 0 0,31-10 0,-17 8-228,-1-1-1,-1-2 1,0-2-1,58-42 1,-36 17-203,2 3 0,2 3-1,78-38 1,-102 59-83,1 2 0,1 1-1,0 2 1,1 2 0,0 1 0,1 2 0,48-2-1,-75 8 83,0 1 0,1 1 0,-1 0-1,0 1 1,25 6 0,-32-6-36,0 0-1,0 0 1,-1 1-1,1 0 1,-1 0-1,0 0 1,0 1-1,0-1 1,0 1-1,0 0 1,-1 1-1,0-1 1,0 1 0,0 0-1,3 5 1,5 13 0,-2 0 1,0 0 0,-2 1 0,8 35 0,-11-36 119,2 0 0,0 0 0,1-1-1,2 0 1,15 27 0,-21-43-60,1 0 0,0-1 0,-1 0-1,2 0 1,-1 0 0,1 0 0,-1-1-1,1 0 1,0 0 0,1-1 0,-1 1 0,1-1-1,-1-1 1,1 1 0,0-1 0,9 1-1,9 1 9,1-1-1,0-1 1,29-1-1,-39-1-43,-14 0-101,0 0-1,0 0 1,0 0-1,0 1 1,0-1-1,0 1 1,-1 0-1,1-1 1,0 1-1,1 1 1,-2-1-173,0-1 1,-1 0 0,1 1 0,-1-1-1,1 1 1,0 0 0,-1-1-1,1 1 1,-1-1 0,0 1-1,1 0 1,-1-1 0,1 1 0,-1 0-1,0-1 1,1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59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220 115 2760 0 0,'2'-1'7080'0'0,"10"-5"-5426"0"0,13-14 331 0 0,-19 16-1585 0 0,-1-1 0 0 0,1 1 0 0 0,-1-1 0 0 0,0 0 0 0 0,0 0 0 0 0,5-7 1 0 0,9-18 1798 0 0,-19 29-2068 0 0,0 1-1 0 0,0-1 0 0 0,0 0 0 0 0,0 0 1 0 0,0 0-1 0 0,-1 1 0 0 0,1-1 0 0 0,0 0 1 0 0,0 0-1 0 0,-1 1 0 0 0,1-1 0 0 0,0 0 1 0 0,-1 1-1 0 0,1-1 0 0 0,-1 0 0 0 0,1 1 0 0 0,-1-1 1 0 0,1 0-1 0 0,-1 1 0 0 0,0-1 0 0 0,0 0 1 0 0,-2 1-48 0 0,0-1 1 0 0,0 1-1 0 0,0 0 1 0 0,0 0-1 0 0,0 0 1 0 0,0 0-1 0 0,0 0 1 0 0,0 1-1 0 0,0-1 1 0 0,0 1-1 0 0,0 0 1 0 0,0 0-1 0 0,0 0 1 0 0,0 0-1 0 0,-3 2 1 0 0,-3 2 21 0 0,1 0 1 0 0,-1 0 0 0 0,-13 11-1 0 0,-13 15 83 0 0,-34 37 0 0 0,57-54-144 0 0,1 0 0 0 0,0 1 1 0 0,1 0-1 0 0,1 0 0 0 0,0 1 0 0 0,-7 18 1 0 0,16-34-42 0 0,-23 64 782 0 0,21-56-696 0 0,0 0 0 0 0,1 0 0 0 0,0 0 0 0 0,0 0 0 0 0,0 0 1 0 0,2 11-1 0 0,-1-18-84 0 0,0 0 1 0 0,0 0 0 0 0,0-1 0 0 0,0 1 0 0 0,0 0 0 0 0,0 0 0 0 0,0 0 0 0 0,0-1-1 0 0,0 1 1 0 0,1 0 0 0 0,-1 0 0 0 0,0-1 0 0 0,0 1 0 0 0,1 0 0 0 0,-1-1 0 0 0,1 1-1 0 0,-1 0 1 0 0,1-1 0 0 0,-1 1 0 0 0,1 0 0 0 0,-1-1 0 0 0,1 1 0 0 0,0-1-1 0 0,-1 1 1 0 0,1-1 0 0 0,0 1 0 0 0,-1-1 0 0 0,1 0 0 0 0,0 1 0 0 0,-1-1 0 0 0,1 0-1 0 0,0 1 1 0 0,0-1 0 0 0,-1 0 0 0 0,1 0 0 0 0,0 0 0 0 0,0 0 0 0 0,0 0 0 0 0,-1 0-1 0 0,1 0 1 0 0,0 0 0 0 0,0 0 0 0 0,0 0 0 0 0,-1 0 0 0 0,1-1 0 0 0,0 1 0 0 0,0 0-1 0 0,-1 0 1 0 0,1-1 0 0 0,1 0 0 0 0,4-2 5 0 0,0 0 0 0 0,0 0 0 0 0,0-1 0 0 0,7-6 0 0 0,-11 8-1 0 0,21-18-5 0 0,39-45 0 0 0,-58 61-5 0 0,7-9 2 0 0,15-26-1 0 0,-4 5 283 0 0,7-10 383 0 0,-20 30-351 0 0,0-1 0 0 0,1 2 1 0 0,15-18-1 0 0,-25 31-313 0 0,0 0 0 0 0,1 0 0 0 0,-1-1 0 0 0,0 1 0 0 0,0 0 0 0 0,0 0 0 0 0,0 0 0 0 0,0 0 1 0 0,0 0-1 0 0,0 0 0 0 0,0-1 0 0 0,1 1 0 0 0,-1 0 0 0 0,0 0 0 0 0,0 0 0 0 0,0 0 0 0 0,0 0 0 0 0,0 0 0 0 0,1 0 0 0 0,-1 0 0 0 0,0 0 1 0 0,0 0-1 0 0,0 0 0 0 0,0-1 0 0 0,1 1 0 0 0,-1 0 0 0 0,0 0 0 0 0,0 0 0 0 0,0 0 0 0 0,0 0 0 0 0,1 0 0 0 0,-1 1 0 0 0,0-1 1 0 0,0 0-1 0 0,0 0 0 0 0,0 0 0 0 0,1 0 0 0 0,-1 0 0 0 0,0 0 0 0 0,0 0 0 0 0,0 0 0 0 0,0 0 0 0 0,0 0 0 0 0,1 0 0 0 0,-1 1 0 0 0,0-1 1 0 0,0 0-1 0 0,0 0 0 0 0,0 0 0 0 0,0 0 0 0 0,2 13 212 0 0,-6 18 58 0 0,-5 3-240 0 0,-26 57 0 0 0,20-56-2 0 0,-15 53 0 0 0,19-49-31 0 0,4-17 0 0 0,2 1 0 0 0,0 0 0 0 0,1 0 0 0 0,-1 26 0 0 0,5-46 1 0 0,0 0 0 0 0,1 0 0 0 0,-1 1 1 0 0,1-1-1 0 0,-1 0 0 0 0,3 6 0 0 0,-3-9 5 0 0,0 1 0 0 0,1 0 0 0 0,-1-1 0 0 0,0 1 0 0 0,0-1 0 0 0,1 1-1 0 0,-1-1 1 0 0,0 1 0 0 0,1-1 0 0 0,-1 1 0 0 0,1-1 0 0 0,-1 0 0 0 0,1 1 0 0 0,-1-1 0 0 0,1 1 0 0 0,-1-1 0 0 0,1 0 0 0 0,-1 1 0 0 0,1-1 0 0 0,-1 0 0 0 0,1 0 0 0 0,0 0 0 0 0,-1 1-1 0 0,1-1 1 0 0,-1 0 0 0 0,1 0 0 0 0,0 0 0 0 0,-1 0 0 0 0,1 0 0 0 0,-1 0 0 0 0,1 0 0 0 0,0 0 0 0 0,-1 0 0 0 0,1 0 0 0 0,-1-1 0 0 0,1 1 0 0 0,0 0 0 0 0,-1 0 0 0 0,1 0 0 0 0,-1-1 0 0 0,2 0-1 0 0,10-6 142 0 0,0 0-1 0 0,0-1 1 0 0,-1-1-1 0 0,0 1 1 0 0,0-2-1 0 0,-1 0 1 0 0,0 0 0 0 0,11-17-1 0 0,30-48-895 0 0,-21 23-3828 0 0,-14 23-257 0 0,-4 9-3773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1:59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 12896 0 0,'-9'0'271'0'0,"7"-1"661"0"0,0 1 1 0 0,-1 0-1 0 0,1 0 0 0 0,0 1 0 0 0,-1-1 0 0 0,1 0 0 0 0,0 1 0 0 0,0-1 0 0 0,-3 2 0 0 0,-7 6-231 0 0,6-4-679 0 0,0 2 0 0 0,1-1 1 0 0,-1 1-1 0 0,1-1 1 0 0,1 1-1 0 0,-1 1 0 0 0,1-1 1 0 0,0 1-1 0 0,-6 12 0 0 0,1 6 58 0 0,-10 40-1 0 0,15-51-75 0 0,2-6-4 0 0,1 1 0 0 0,0 0 0 0 0,0 0 0 0 0,1 0 0 0 0,0 0 0 0 0,2 13 0 0 0,-2-16 0 0 0,1-1 0 0 0,0 0 0 0 0,0 0 0 0 0,0 0 0 0 0,1-1 0 0 0,0 1 0 0 0,0 0 0 0 0,0 0 0 0 0,0-1 0 0 0,1 1 0 0 0,0-1 0 0 0,5 7 0 0 0,-5-8 50 0 0,-1-1 0 0 0,1 0 0 0 0,-1 0-1 0 0,1 0 1 0 0,0 0 0 0 0,-1-1 0 0 0,1 1 0 0 0,0-1-1 0 0,0 0 1 0 0,0 0 0 0 0,0 0 0 0 0,1 0 0 0 0,-1 0-1 0 0,0 0 1 0 0,0-1 0 0 0,0 0 0 0 0,1 1 0 0 0,-1-1-1 0 0,6-1 1 0 0,-2-1 75 0 0,0 0-1 0 0,0 0 1 0 0,0 0-1 0 0,0-1 1 0 0,-1 0-1 0 0,1 0 1 0 0,10-8-1 0 0,-6 3 46 0 0,0 0 0 0 0,-1 0 0 0 0,0-1 1 0 0,-1 0-1 0 0,0-1 0 0 0,0 0 0 0 0,-1 0 0 0 0,8-15 0 0 0,-3 3 162 0 0,-1-1 0 0 0,-1 0 0 0 0,10-32 0 0 0,14-24 1486 0 0,-34 78-1696 0 0,7 17 167 0 0,3 50-81 0 0,-10-51-161 0 0,1 0-1 0 0,1 0 1 0 0,0-1 0 0 0,1 1-1 0 0,6 14 1 0 0,-9-26-40 0 0,0 0 0 0 0,1 0-1 0 0,-1 0 1 0 0,1 0 0 0 0,0 0-1 0 0,0 0 1 0 0,0 0 0 0 0,0-1 0 0 0,1 1-1 0 0,-1-1 1 0 0,1 0 0 0 0,-1 0 0 0 0,1 0-1 0 0,0 0 1 0 0,0 0 0 0 0,0 0-1 0 0,0-1 1 0 0,0 0 0 0 0,0 1 0 0 0,0-1-1 0 0,5 1 1 0 0,1 0 12 0 0,1 0 0 0 0,-1-1 0 0 0,1 0-1 0 0,-1-1 1 0 0,1 0 0 0 0,-1 0 0 0 0,1-1 0 0 0,-1 0-1 0 0,1-1 1 0 0,15-4 0 0 0,-9 0 13 0 0,0 0-1 0 0,0 0 1 0 0,0-2-1 0 0,-1 0 1 0 0,16-11-1 0 0,-23 12-21 0 0,1 0 0 0 0,-1 0-1 0 0,0-1 1 0 0,-1 0 0 0 0,1-1 0 0 0,-2 1-1 0 0,1-1 1 0 0,-1-1 0 0 0,-1 1 0 0 0,1-1 0 0 0,6-19-1 0 0,-11 26 1 0 0,0-1 0 0 0,0 0-1 0 0,0 1 1 0 0,0-1-1 0 0,-1 0 1 0 0,1 0 0 0 0,-1 1-1 0 0,0-1 1 0 0,0 0-1 0 0,0 0 1 0 0,-1 0 0 0 0,0-3-1 0 0,0 6-3 0 0,1-1-1 0 0,0 1 0 0 0,-1 0 1 0 0,1 0-1 0 0,-1 0 0 0 0,1 0 1 0 0,-1 0-1 0 0,1 0 1 0 0,-1 0-1 0 0,0 0 0 0 0,0 1 1 0 0,1-1-1 0 0,-1 0 0 0 0,0 0 1 0 0,0 0-1 0 0,0 1 1 0 0,-1-2-1 0 0,0 2-1 0 0,1-1-1 0 0,0 1 1 0 0,0 0 0 0 0,-1 0-1 0 0,1 0 1 0 0,0-1-1 0 0,-1 1 1 0 0,1 0 0 0 0,0 1-1 0 0,-1-1 1 0 0,1 0 0 0 0,0 0-1 0 0,-1 0 1 0 0,1 1-1 0 0,0-1 1 0 0,0 1 0 0 0,-1-1-1 0 0,-1 2 1 0 0,-7 4 4 0 0,-1 1-1 0 0,2 0 1 0 0,-1 1-1 0 0,1 0 1 0 0,0 0-1 0 0,0 1 1 0 0,1 0-1 0 0,-12 19 1 0 0,-3 0-4 0 0,16-19-3 0 0,0 1 1 0 0,0 0-1 0 0,1 1 0 0 0,-7 13 1 0 0,11-19-9 0 0,0 0 1 0 0,0-1-1 0 0,1 1 1 0 0,-1 0-1 0 0,1 0 1 0 0,0 0 0 0 0,0 0-1 0 0,1 0 1 0 0,0 0-1 0 0,0 0 1 0 0,0 1-1 0 0,1 6 1 0 0,-1-10-61 0 0,1-1 1 0 0,-1 0-1 0 0,1 0 0 0 0,0 1 1 0 0,-1-1-1 0 0,1 0 1 0 0,0 0-1 0 0,0 0 0 0 0,0 0 1 0 0,0 0-1 0 0,0 0 1 0 0,0 0-1 0 0,0 0 1 0 0,0 0-1 0 0,0 0 0 0 0,0-1 1 0 0,0 1-1 0 0,0 0 1 0 0,1-1-1 0 0,-1 1 0 0 0,0-1 1 0 0,1 1-1 0 0,-1-1 1 0 0,0 0-1 0 0,1 1 1 0 0,-1-1-1 0 0,0 0 0 0 0,1 0 1 0 0,-1 0-1 0 0,0 0 1 0 0,1 0-1 0 0,1-1 0 0 0,5 0-333 0 0,-1 0 0 0 0,1-1 0 0 0,-1 1 0 0 0,11-5 0 0 0,14-9-1919 0 0,-1 0 0 0 0,0-2 0 0 0,40-30-1 0 0,-28 16-207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00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 23039 0 0,'-4'0'153'0'0,"0"0"0"0"0,0 1 0 0 0,0 0 0 0 0,0-1 0 0 0,1 2 0 0 0,-1-1 0 0 0,0 0 0 0 0,0 1 0 0 0,1-1 0 0 0,-1 1 0 0 0,1 0 0 0 0,-1 0-1 0 0,1 1 1 0 0,0-1 0 0 0,0 1 0 0 0,-4 3 0 0 0,-4 6 518 0 0,-6 8 485 0 0,16-19-1068 0 0,1 0 0 0 0,-1 0 1 0 0,1 1-1 0 0,-1-1 0 0 0,1 0 0 0 0,-1 0 1 0 0,1 0-1 0 0,-1 0 0 0 0,1 1 1 0 0,0-1-1 0 0,0 0 0 0 0,-1 0 1 0 0,1 0-1 0 0,0 1 0 0 0,0-1 1 0 0,0 0-1 0 0,1 2 0 0 0,-1-2-25 0 0,1 0-1 0 0,-1 0 1 0 0,1 0-1 0 0,0 0 1 0 0,0 1-1 0 0,-1-1 1 0 0,1 0-1 0 0,0-1 0 0 0,0 1 1 0 0,0 0-1 0 0,0 0 1 0 0,0 0-1 0 0,0 0 1 0 0,0-1-1 0 0,0 1 1 0 0,1 0-1 0 0,-1-1 1 0 0,0 1-1 0 0,2 0 1 0 0,26 6 494 0 0,-28-7-520 0 0,30 3 306 0 0,-26-3-278 0 0,1 1 0 0 0,0-1 0 0 0,0 1 0 0 0,0 0 1 0 0,0 0-1 0 0,-1 1 0 0 0,1-1 0 0 0,-1 1 0 0 0,8 4 1 0 0,-12-5-61 0 0,0 0 1 0 0,0 0-1 0 0,0 0 1 0 0,0 0 0 0 0,0 1-1 0 0,0-1 1 0 0,-1 0-1 0 0,1 0 1 0 0,-1 1 0 0 0,1-1-1 0 0,0 0 1 0 0,-1 1-1 0 0,0-1 1 0 0,1 0-1 0 0,-1 1 1 0 0,0-1 0 0 0,0 1-1 0 0,0-1 1 0 0,0 0-1 0 0,0 1 1 0 0,0-1 0 0 0,0 1-1 0 0,0-1 1 0 0,-1 3-1 0 0,0 0 9 0 0,-1 1-1 0 0,1-1 0 0 0,-1 0 1 0 0,1 1-1 0 0,-1-1 1 0 0,-4 5-1 0 0,-2 3-280 0 0,-2 0 0 0 0,1-1 1 0 0,-2 0-1 0 0,1-1 0 0 0,-1 0 0 0 0,-1-1 0 0 0,0 0 0 0 0,0-1 1 0 0,-1 0-1 0 0,0-1 0 0 0,0-1 0 0 0,-1 0 0 0 0,1 0 0 0 0,-1-1 1 0 0,-29 5-1 0 0,30-8-1904 0 0,-1-4-77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00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0 19351 0 0,'0'0'2336'0'0,"3"8"343"0"0,0 6-1789 0 0,-1 0-1 0 0,0-1 1 0 0,-1 1-1 0 0,0 25 1 0 0,-11 58-716 0 0,2-31 333 0 0,0 61-295 0 0,-9 74 24 0 0,7-89-1021 0 0,-3 14-779 0 0,11-118 353 0 0</inkml:trace>
  <inkml:trace contextRef="#ctx0" brushRef="#br0" timeOffset="1">11 461 18887 0 0,'-10'-12'9283'0'0,"23"17"-9171"0"0,2-1 0 0 0,-1 0 0 0 0,0-1 1 0 0,0-1-1 0 0,1 0 0 0 0,0-1 0 0 0,27-2 0 0 0,-15-1-238 0 0,0-1 0 0 0,0-2 0 0 0,39-12 0 0 0,97-41-666 0 0,-20 5-1209 0 0,-77 32 878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01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10 5984 0 0,'-9'-9'14794'0'0,"5"17"-10429"0"0,-4 18-5091 0 0,4-10 1506 0 0,-11 28-318 0 0,2 2 0 0 0,-9 58 0 0 0,21-98-727 0 0,1 0 1 0 0,-1 1-1 0 0,1-1 0 0 0,0 0 1 0 0,1 1-1 0 0,-1-1 0 0 0,1 0 0 0 0,4 12 1 0 0,-3-7-1082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01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48 7832 0 0,'6'-13'696'0'0,"-9"8"-560"0"0,0-3-136 0 0,-2 1 0 0 0,5 1 3520 0 0,-7 4 680 0 0,2-3 135 0 0,0 3 25 0 0,-1 2-2968 0 0,0 7-1272 0 0,0 4-920 0 0,4-2-192 0 0,2 2-32 0 0,5 1 0 0 0,1-2-824 0 0,3 3-160 0 0</inkml:trace>
  <inkml:trace contextRef="#ctx0" brushRef="#br0" timeOffset="1">355 271 15664 0 0,'-16'10'966'0'0,"3"-2"-723"0"0,1 0 0 0 0,-15 13 0 0 0,15-11 443 0 0,1 1-1 0 0,0 0 0 0 0,1 0 1 0 0,0 1-1 0 0,0 0 0 0 0,-11 22 1 0 0,18-29-371 0 0,-21 47 2143 0 0,22-48-2244 0 0,0 1-1 0 0,1 0 1 0 0,0 0 0 0 0,0 0 0 0 0,0 0-1 0 0,0-1 1 0 0,1 1 0 0 0,0 0-1 0 0,0 6 1 0 0,0-10-163 0 0,0 0-1 0 0,1 1 1 0 0,-1-1-1 0 0,0 0 1 0 0,1 0 0 0 0,-1 0-1 0 0,1 0 1 0 0,-1 0-1 0 0,1-1 1 0 0,-1 1-1 0 0,1 0 1 0 0,-1 0 0 0 0,1 0-1 0 0,0 0 1 0 0,0 0-1 0 0,-1-1 1 0 0,1 1-1 0 0,0 0 1 0 0,0-1 0 0 0,0 1-1 0 0,0-1 1 0 0,0 1-1 0 0,0-1 1 0 0,0 1-1 0 0,0-1 1 0 0,0 0-1 0 0,0 1 1 0 0,0-1 0 0 0,2 0-1 0 0,-1 1 17 0 0,0-1 0 0 0,0 0 0 0 0,0 0 0 0 0,0-1 0 0 0,0 1 0 0 0,0 0 0 0 0,0-1 0 0 0,-1 1 0 0 0,1-1 0 0 0,0 1-1 0 0,0-1 1 0 0,0 0 0 0 0,0 0 0 0 0,-1 0 0 0 0,4-2 0 0 0,6-6 184 0 0,0 1 49 0 0,-1-1-1 0 0,1 0 1 0 0,-1-1 0 0 0,-1 0 0 0 0,17-22-1 0 0,-22 26-297 0 0,0 0-1 0 0,-1 1 0 0 0,0-1 1 0 0,0-1-1 0 0,0 1 0 0 0,0 0 1 0 0,-1-1-1 0 0,0 0 0 0 0,-1 1 1 0 0,2-10-1 0 0,4-12 31 0 0,-6 24-146 0 0,1 1 0 0 0,-1 0 0 0 0,0-1-1 0 0,-1 0 1 0 0,1 1 0 0 0,0-1 0 0 0,-1 1 0 0 0,0-1 0 0 0,0-6 0 0 0,0 3-293 0 0,0 2-3090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01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0 236 19727 0 0,'0'0'1787'0'0,"3"-11"-1312"0"0,44-126 6694 0 0,-38 112-6510 0 0,-7 17-481 0 0,1 0 0 0 0,0 0 0 0 0,0 1 1 0 0,0-1-1 0 0,1 1 0 0 0,6-8 0 0 0,-9 13 237 0 0,15 20-687 0 0,-10-9 333 0 0,-1 1 1 0 0,4 12-1 0 0,-5-10 56 0 0,1-1 0 0 0,10 17 0 0 0,-13-25-148 0 0,0-1 1 0 0,-1 1-1 0 0,1-1 1 0 0,1 1 0 0 0,-1-1-1 0 0,0 0 1 0 0,0 0-1 0 0,1 0 1 0 0,-1 0 0 0 0,1-1-1 0 0,0 1 1 0 0,-1-1-1 0 0,1 1 1 0 0,0-1-1 0 0,3 1 1 0 0,-3-1 20 0 0,0-1-1 0 0,0 0 1 0 0,-1 0-1 0 0,1 0 1 0 0,0 0-1 0 0,0 0 1 0 0,-1 0-1 0 0,1-1 1 0 0,0 1-1 0 0,-1-1 1 0 0,1 0-1 0 0,-1 0 1 0 0,1 0-1 0 0,0 0 1 0 0,-1 0 0 0 0,3-2-1 0 0,5-4-502 0 0,1 0 0 0 0,11-12 1 0 0,-1 2-2266 0 0,-1 2-6960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02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 6448 0 0,'-21'22'422'0'0,"-1"3"3689"0"0,18-21-1669 0 0,0 1 0 0 0,1 0 0 0 0,-5 11 0 0 0,5-9-839 0 0,0-1 1 0 0,1 1 0 0 0,-3 15-1 0 0,4-17-1272 0 0,1 0-1 0 0,-1 0 1 0 0,1 0-1 0 0,0 0 0 0 0,1 0 1 0 0,0 6-1 0 0,0-8-243 0 0,0 1-1 0 0,0-1 0 0 0,0 1 0 0 0,1-1 0 0 0,-1 0 1 0 0,1 1-1 0 0,0-1 0 0 0,0 0 0 0 0,0 0 1 0 0,0 0-1 0 0,1 0 0 0 0,-1-1 0 0 0,1 1 0 0 0,-1 0 1 0 0,1-1-1 0 0,0 0 0 0 0,0 0 0 0 0,0 0 1 0 0,0 0-1 0 0,7 3 0 0 0,4 0-16 0 0,-6-1 45 0 0,1-1 1 0 0,-1 1 0 0 0,0 0-1 0 0,0 1 1 0 0,11 8 0 0 0,-18-11-104 0 0,1-1 0 0 0,-1 0 1 0 0,0 0-1 0 0,0 1 1 0 0,0-1-1 0 0,0 1 0 0 0,0-1 1 0 0,0 1-1 0 0,0-1 1 0 0,0 1-1 0 0,-1-1 1 0 0,1 1-1 0 0,-1 0 0 0 0,1-1 1 0 0,-1 1-1 0 0,1 0 1 0 0,-1 0-1 0 0,0-1 1 0 0,0 1-1 0 0,0 0 0 0 0,0 0 1 0 0,0 0-1 0 0,0-1 1 0 0,-1 1-1 0 0,1 0 0 0 0,-1-1 1 0 0,1 1-1 0 0,-1 0 1 0 0,1-1-1 0 0,-1 1 1 0 0,0 0-1 0 0,0-1 0 0 0,0 1 1 0 0,0-1-1 0 0,-2 2 1 0 0,1 1-38 0 0,-1 0-1 0 0,0-1 1 0 0,-1 1 0 0 0,1-1 0 0 0,-1 0 0 0 0,1 0 0 0 0,-1 0 0 0 0,0 0-1 0 0,0-1 1 0 0,-8 5 0 0 0,-17 2-1937 0 0,-2-4-6299 0 0,11-3-1209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6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 56 6448 0 0,'0'0'585'0'0,"7"-10"664"0"0,-2-5 3357 0 0,7-5-1810 0 0,-5 10 3116 0 0,-12 10-4486 0 0,2 0-1278 0 0,-1 1 0 0 0,1-1 0 0 0,0 1 0 0 0,-1 0 0 0 0,1 0 0 0 0,0 0 0 0 0,-1 0 0 0 0,1 0 0 0 0,-3 3 0 0 0,-29 19 493 0 0,18-12-315 0 0,-2 2-68 0 0,-1 1 0 0 0,2 1 0 0 0,0 1 0 0 0,1 0 0 0 0,0 1 0 0 0,1 1 0 0 0,1 0 0 0 0,-13 23 0 0 0,19-27-65 0 0,0 0 0 0 0,1 1-1 0 0,1-1 1 0 0,1 1 0 0 0,0 1 0 0 0,1-1-1 0 0,0 1 1 0 0,-2 19 0 0 0,5-26-127 0 0,2 0 0 0 0,-1-1 0 0 0,1 1 1 0 0,0 0-1 0 0,1 0 0 0 0,3 14 0 0 0,-4-20-55 0 0,1-1-1 0 0,0 0 1 0 0,0-1-1 0 0,-1 1 0 0 0,1 0 1 0 0,0 0-1 0 0,1 0 1 0 0,-1 0-1 0 0,0-1 0 0 0,0 1 1 0 0,1 0-1 0 0,-1-1 1 0 0,1 0-1 0 0,-1 1 0 0 0,1-1 1 0 0,0 0-1 0 0,0 0 1 0 0,-1 1-1 0 0,1-1 0 0 0,0-1 1 0 0,0 1-1 0 0,0 0 1 0 0,0 0-1 0 0,0-1 0 0 0,0 1 1 0 0,0-1-1 0 0,0 0 1 0 0,0 1-1 0 0,1-1 0 0 0,-1 0 1 0 0,0 0-1 0 0,0-1 1 0 0,4 0-1 0 0,1 0-194 0 0,0 0 0 0 0,0-1 1 0 0,0 0-1 0 0,-1 0 0 0 0,1-1 0 0 0,0 1 0 0 0,-1-2 0 0 0,0 1 1 0 0,0-1-1 0 0,0 0 0 0 0,8-7 0 0 0,6-6-1699 0 0,30-37 0 0 0,-24 25 897 0 0,-4 7-1056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6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4 5064 0 0,'0'0'11405'0'0,"-4"-1"-9357"0"0,1 0-1738 0 0,0 1 1 0 0,0-1-1 0 0,0 1 0 0 0,0 0 1 0 0,0-1-1 0 0,0 2 1 0 0,0-1-1 0 0,0 0 0 0 0,0 0 1 0 0,0 1-1 0 0,1 0 1 0 0,-1 0-1 0 0,0 0 1 0 0,0 0-1 0 0,0 0 0 0 0,1 0 1 0 0,-5 3-1 0 0,0 0-61 0 0,0 0 1 0 0,-1 1-1 0 0,2 0 0 0 0,-1 0 0 0 0,-8 10 0 0 0,8-7-69 0 0,1 0 1 0 0,0 1-1 0 0,1-1 0 0 0,0 1 0 0 0,0 1 0 0 0,1-1 0 0 0,0 1 0 0 0,1 0 1 0 0,-3 14-1 0 0,0 6 690 0 0,-4 59 1 0 0,9-81-733 0 0,1-1 0 0 0,1 1 1 0 0,-1 0-1 0 0,4 11 0 0 0,-4-16-74 0 0,1 0 0 0 0,0 0 0 0 0,0 1 0 0 0,0-1 0 0 0,1 0-1 0 0,-1 0 1 0 0,1 0 0 0 0,0 0 0 0 0,0-1 0 0 0,0 1-1 0 0,0 0 1 0 0,4 3 0 0 0,-4-5-48 0 0,-1 0 0 0 0,1-1 0 0 0,-1 1 0 0 0,1-1 0 0 0,-1 1 0 0 0,1-1 0 0 0,0 0 0 0 0,-1 1 0 0 0,1-1 0 0 0,-1 0 0 0 0,1 0 0 0 0,0 0 0 0 0,-1 0 0 0 0,1-1 0 0 0,-1 1 0 0 0,1 0 0 0 0,0-1 0 0 0,-1 1 0 0 0,1-1 0 0 0,-1 1-1 0 0,1-1 1 0 0,-1 0 0 0 0,0 0 0 0 0,1 0 0 0 0,-1 0 0 0 0,2-1 0 0 0,4-3 31 0 0,-1 1 0 0 0,0-2 0 0 0,0 1 0 0 0,6-7-1 0 0,-6 4 12 0 0,1-1-1 0 0,-1 1 0 0 0,0-1 0 0 0,-1 0 1 0 0,6-14-1 0 0,-4 2-153 0 0,9-34 0 0 0,-12 39 44 0 0,1-3-1226 0 0,3-26-1 0 0,-5 22-113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3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1 3680,'-20'3'-607,"-28"5"2653,31-5 132,-1 1 0,1 1-1,-1 0 1,-18 10 0,27-9-1132,7-5-719,1 0 1,0 0-1,-1 0 1,1 0-1,-1 0 1,0 0-1,1-1 1,-1 1-1,-2 0 1,19 11 1305,3-9-1361,0-1 0,0-1 0,33-1 0,7-1 93,278 2 274,-146-4-376,-26-3 459,-1-1-539,-104 5 178,-58 2 175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7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251 305 4144 0 0,'0'0'2254'0'0,"-12"-6"3948"0"0,7 4-5818 0 0,0 0 1 0 0,-1 0 0 0 0,1 1-1 0 0,0 0 1 0 0,-1 0-1 0 0,1 0 1 0 0,-1 1 0 0 0,1-1-1 0 0,-1 1 1 0 0,1 1 0 0 0,-1-1-1 0 0,1 1 1 0 0,0 0 0 0 0,-1 0-1 0 0,1 1 1 0 0,0-1-1 0 0,0 1 1 0 0,0 0 0 0 0,0 1-1 0 0,0-1 1 0 0,0 1 0 0 0,0 0-1 0 0,-4 4 1 0 0,0 0-236 0 0,0 1 0 0 0,1 0 1 0 0,0 0-1 0 0,1 0 0 0 0,0 1 0 0 0,0 0 1 0 0,1 0-1 0 0,0 1 0 0 0,0 0 0 0 0,-5 15 1 0 0,5-10 31 0 0,2-1 0 0 0,0 1 0 0 0,1 0 0 0 0,0 0 1 0 0,1 0-1 0 0,1 0 0 0 0,0 0 0 0 0,2 26 0 0 0,0-37-164 0 0,-1 0-1 0 0,1 0 0 0 0,-1 0 0 0 0,1-1 1 0 0,1 1-1 0 0,-1 0 0 0 0,0-1 1 0 0,1 1-1 0 0,0-1 0 0 0,0 1 1 0 0,0-1-1 0 0,0 0 0 0 0,4 6 1 0 0,-4-7-10 0 0,0-1 0 0 0,0 1 0 0 0,0 0 0 0 0,1-1 0 0 0,-1 0 1 0 0,0 1-1 0 0,0-1 0 0 0,1 0 0 0 0,-1 0 0 0 0,1 0 0 0 0,-1 0 0 0 0,1-1 1 0 0,-1 1-1 0 0,1-1 0 0 0,0 1 0 0 0,-1-1 0 0 0,1 0 0 0 0,-1 0 1 0 0,1 0-1 0 0,5-1 0 0 0,1-1 19 0 0,0-1 1 0 0,0 0 0 0 0,0 0-1 0 0,0-1 1 0 0,0 0-1 0 0,0-1 1 0 0,-1 0 0 0 0,0 0-1 0 0,0-1 1 0 0,-1 0-1 0 0,1 0 1 0 0,-1-1 0 0 0,0 1-1 0 0,10-16 1 0 0,-3 4 117 0 0,-2-1-1 0 0,-1 0 1 0 0,0 0 0 0 0,-1-1-1 0 0,10-29 1 0 0,-10 15 85 0 0,-2 0 1 0 0,-1-1-1 0 0,3-48 0 0 0,3-13 415 0 0,-6 34-94 0 0,-4 36 46 0 0,7-34 1 0 0,-7 136 1019 0 0,-2 8-1916 0 0,12 88 0 0 0,-11-158-188 0 0,1 0-1 0 0,8 27 1 0 0,-10-37 1 0 0,1 0 0 0 0,-1 0 0 0 0,1-1 0 0 0,0 1 0 0 0,0 0 0 0 0,0-1 0 0 0,1 0 0 0 0,-1 1 0 0 0,1-1 1 0 0,0 0-1 0 0,0 0 0 0 0,0 0 0 0 0,0-1 0 0 0,6 4 0 0 0,1-2-7807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7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104 248 18079 0 0,'0'0'1639'0'0,"-3"8"-1318"0"0,-13 15 42 0 0,12-18 51 0 0,0 0 0 0 0,0 1-1 0 0,1-1 1 0 0,-5 11 0 0 0,-50 157 2440 0 0,56-169-3012 0 0,1 1 1 0 0,1 0 0 0 0,-1 0 0 0 0,1-1 0 0 0,0 8-1 0 0,0-6-340 0 0,0-5-234 0 0</inkml:trace>
  <inkml:trace contextRef="#ctx0" brushRef="#br0" timeOffset="1">200 8 20959 0 0,'-8'-5'928'0'0,"8"3"192"0"0,-7 2-896 0 0,5 0-224 0 0,-1 0 0 0 0,0 2 0 0 0,-2 0 384 0 0,-1 3 32 0 0,4 0 8 0 0,-2 6 0 0 0,1 1-1032 0 0,1 6-216 0 0,-1-1-40 0 0,-3 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8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4 320 21535 0 0,'0'0'1059'0'0,"-1"-4"50"0"0,0-1-1023 0 0,0 0 0 0 0,1-1 0 0 0,-1 0 0 0 0,1 1 0 0 0,0-1-1 0 0,1 1 1 0 0,0-7 0 0 0,10-42 1416 0 0,-9 46-1299 0 0,6-35 849 0 0,6-24 561 0 0,2 0-465 0 0,-12 47-953 0 0,-4 14-105 0 0,0 5-75 0 0,1 3-14 0 0,1 1-3 0 0,4 12 2 0 0,-1 0 0 0 0,0 1 0 0 0,3 21 0 0 0,-6-25 0 0 0,1 0 0 0 0,0 1 0 0 0,1-1 0 0 0,0 0 0 0 0,1-1 0 0 0,12 23 0 0 0,-12-26-42 0 0,1 0-1 0 0,-1-1 1 0 0,1 0-1 0 0,0 0 1 0 0,13 10-1 0 0,-16-15 93 0 0,-1-1 0 0 0,0 1 0 0 0,1-1 0 0 0,-1 1 0 0 0,1-1 0 0 0,-1 0 0 0 0,1 0 0 0 0,0 0 0 0 0,0-1 0 0 0,-1 1 1 0 0,1-1-1 0 0,0 1 0 0 0,0-1 0 0 0,0 0 0 0 0,-1 0 0 0 0,1 0 0 0 0,0 0 0 0 0,0-1 0 0 0,0 1 0 0 0,-1-1 0 0 0,1 0 0 0 0,4-1 0 0 0,1-2 23 0 0,-1 1-1 0 0,0-1 1 0 0,1 0 0 0 0,-2-1 0 0 0,1 0-1 0 0,-1 0 1 0 0,1 0 0 0 0,-2-1-1 0 0,9-9 1 0 0,1-5-410 0 0,22-39 0 0 0,-29 47 63 0 0,-3 3-795 0 0,1 1 1 0 0,0 0-1 0 0,1 0 1 0 0,13-13-1 0 0,-11 12-1463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8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299 0 5984 0 0,'-2'0'-214'0'0,"-13"1"2161"0"0,12-1-519 0 0,0 0 1 0 0,0 1-1 0 0,0-1 1 0 0,0 1-1 0 0,0 0 0 0 0,0 0 1 0 0,1 0-1 0 0,-1 0 0 0 0,-3 2 1 0 0,-9 6-462 0 0,0 0 1 0 0,1 0-1 0 0,0 1 1 0 0,-19 18-1 0 0,29-24-858 0 0,0 0 1 0 0,0 1-1 0 0,0-1 0 0 0,0 1 0 0 0,1 0 0 0 0,-1 1 0 0 0,1-1 0 0 0,1 0 1 0 0,-1 1-1 0 0,1 0 0 0 0,0-1 0 0 0,0 1 0 0 0,1 0 0 0 0,0 0 0 0 0,0 0 1 0 0,-1 8-1 0 0,2-7-42 0 0,0 0 1 0 0,1-1-1 0 0,-1 1 1 0 0,4 9 0 0 0,-4-14-57 0 0,0-1 0 0 0,1 1 0 0 0,-1-1 1 0 0,1 1-1 0 0,0-1 0 0 0,-1 0 0 0 0,1 1 1 0 0,0-1-1 0 0,0 0 0 0 0,0 0 0 0 0,0 0 0 0 0,0 0 1 0 0,0 0-1 0 0,0 0 0 0 0,0 0 0 0 0,0 0 1 0 0,1 0-1 0 0,-1 0 0 0 0,0 0 0 0 0,1-1 1 0 0,-1 1-1 0 0,0 0 0 0 0,1-1 0 0 0,-1 0 1 0 0,1 1-1 0 0,1-1 0 0 0,2 1 23 0 0,0-1 0 0 0,0 0 0 0 0,0 0-1 0 0,0 0 1 0 0,0-1 0 0 0,-1 1 0 0 0,1-1 0 0 0,0-1-1 0 0,0 1 1 0 0,8-4 0 0 0,1-2 102 0 0,-1 0 0 0 0,15-11-1 0 0,-20 12-23 0 0,0 1-1 0 0,0 0 1 0 0,1 0 0 0 0,0 0-1 0 0,-1 1 1 0 0,1 1-1 0 0,17-5 1 0 0,-25 8-96 0 0,0 0 0 0 0,0 0 0 0 0,0-1 1 0 0,1 1-1 0 0,-1 0 0 0 0,0 0 0 0 0,0 1 0 0 0,0-1 0 0 0,0 0 0 0 0,0 0 0 0 0,0 0 1 0 0,0 1-1 0 0,0-1 0 0 0,0 1 0 0 0,0-1 0 0 0,0 1 0 0 0,0-1 0 0 0,0 1 1 0 0,0-1-1 0 0,0 1 0 0 0,0 0 0 0 0,0 0 0 0 0,1 1 0 0 0,-1 0-4 0 0,0 0-1 0 0,0 0 1 0 0,0 0 0 0 0,0 0-1 0 0,0 0 1 0 0,0 0 0 0 0,0 0-1 0 0,-1 1 1 0 0,1-1-1 0 0,-1 4 1 0 0,1 4 6 0 0,-1-1 0 0 0,0 0-1 0 0,-1 0 1 0 0,-3 16 0 0 0,-3-2 10 0 0,0-1-1 0 0,-2 0 1 0 0,0 0 0 0 0,-1-1-1 0 0,-2 0 1 0 0,-17 25-1 0 0,19-32-3 0 0,0-1 0 0 0,-1 0 0 0 0,-1-1-1 0 0,-16 14 1 0 0,-57 39-544 0 0,74-57-47 0 0,-2 0 0 0 0,1-1 1 0 0,-1-1-1 0 0,0 0 0 0 0,-1-1 0 0 0,-22 6 0 0 0,8-5-1613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8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1 223 6912 0 0,'1'0'13915'0'0,"6"-1"-13133"0"0,2-1-357 0 0,0 0 0 0 0,0-1 0 0 0,-1-1 0 0 0,0 1 0 0 0,1-1 0 0 0,-1-1 0 0 0,13-9 0 0 0,48-44 133 0 0,-56 46-558 0 0,-1-1 0 0 0,0 0 0 0 0,-1-1 0 0 0,10-15 0 0 0,-20 27-2 0 0,0 1 0 0 0,0-1 0 0 0,-1 1 0 0 0,1-1 0 0 0,0 1 0 0 0,-1-1 0 0 0,1 0 0 0 0,-1 1 0 0 0,1-1 0 0 0,-1 1 1 0 0,0-1-1 0 0,0 0 0 0 0,0 0 0 0 0,0 1 0 0 0,0-1 0 0 0,0 0 0 0 0,0 1 0 0 0,-1-3 0 0 0,1 3 15 0 0,-1 0 0 0 0,1 0 1 0 0,-1 1-1 0 0,1-1 0 0 0,-1 0 1 0 0,1 1-1 0 0,-1-1 0 0 0,0 0 1 0 0,1 1-1 0 0,-1-1 0 0 0,0 1 1 0 0,1-1-1 0 0,-1 1 0 0 0,0-1 1 0 0,1 1-1 0 0,-1-1 0 0 0,0 1 1 0 0,0 0-1 0 0,0 0 0 0 0,0-1 1 0 0,1 1-1 0 0,-1 0 1 0 0,0 0-1 0 0,0 0 0 0 0,0 0 1 0 0,0 0-1 0 0,0 0 0 0 0,1 0 1 0 0,-1 0-1 0 0,0 0 0 0 0,0 0 1 0 0,0 0-1 0 0,0 1 0 0 0,0-1 1 0 0,0 1-1 0 0,-8 2 156 0 0,0 0 0 0 0,1 1 0 0 0,0 0 0 0 0,0 1-1 0 0,0-1 1 0 0,0 1 0 0 0,1 1 0 0 0,0 0 0 0 0,-9 8 0 0 0,-3 7-257 0 0,-29 39 0 0 0,42-51 140 0 0,0 1-1 0 0,0-1 1 0 0,1 1-1 0 0,0 1 1 0 0,1-1-1 0 0,0 1 1 0 0,1 0-1 0 0,0-1 1 0 0,1 1-1 0 0,-2 17 1 0 0,4-23 1 0 0,0 0 1 0 0,0 1-1 0 0,0-1 1 0 0,1 1-1 0 0,0-1 0 0 0,0 0 1 0 0,0 1-1 0 0,1-1 1 0 0,-1 0-1 0 0,5 7 1 0 0,-4-8-42 0 0,0-1 1 0 0,0 1-1 0 0,1-1 1 0 0,-1 0 0 0 0,1 0-1 0 0,0 0 1 0 0,0 0-1 0 0,0 0 1 0 0,1-1 0 0 0,-1 1-1 0 0,1-1 1 0 0,-1 0-1 0 0,1 0 1 0 0,0 0 0 0 0,4 1-1 0 0,0 0 47 0 0,0-1 0 0 0,0 1 0 0 0,1-1 0 0 0,-1-1-1 0 0,1 0 1 0 0,-1 0 0 0 0,1-1 0 0 0,-1 0 0 0 0,1 0 0 0 0,0-1-1 0 0,-1 0 1 0 0,16-4 0 0 0,-17 3-294 0 0,0-1-1 0 0,0 0 1 0 0,0 0-1 0 0,0 0 1 0 0,-1-1 0 0 0,1 0-1 0 0,-1-1 1 0 0,0 1-1 0 0,8-9 1 0 0,-13 11 174 0 0,12-11-2168 0 0,0-2-3878 0 0,-1-4-2042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9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17855 0 0,'0'0'819'0'0,"3"15"298"0"0,0-9-649 0 0,1 0 0 0 0,0 0-1 0 0,0 0 1 0 0,0-1 0 0 0,1 1-1 0 0,-1-1 1 0 0,1 0 0 0 0,7 5-1 0 0,7 4 1067 0 0,24 14-1 0 0,10 7-714 0 0,-44-28-730 0 0,1 0 0 0 0,0-1 0 0 0,0 0 0 0 0,13 5 0 0 0,-17-8-536 0 0,-1-1 0 0 0,1-1 0 0 0,12 3 0 0 0,-14-4-638 0 0,0 1 0 0 0,0-1 1 0 0,0 0-1 0 0,0-1 0 0 0,0 1 0 0 0,7-2 0 0 0,4-3-7072 0 0</inkml:trace>
  <inkml:trace contextRef="#ctx0" brushRef="#br0" timeOffset="1">342 58 23039 0 0,'-19'11'491'0'0,"1"1"0"0"0,0 0-1 0 0,1 2 1 0 0,-26 26 0 0 0,5-6-147 0 0,-66 72 708 0 0,85-85-967 0 0,12-14-63 0 0,-3 3-28 0 0,1 1 1 0 0,1 0-1 0 0,-11 17 1 0 0,46-39-5123 0 0,-10 1-2958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39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2 21191 0 0,'0'0'480'0'0,"-8"0"646"0"0,1-1-991 0 0,1 1 1 0 0,-1-1-1 0 0,0 2 1 0 0,0-1-1 0 0,1 1 1 0 0,-1 0-1 0 0,0 0 1 0 0,1 0-1 0 0,-1 1 1 0 0,1 0-1 0 0,0 1 1 0 0,-1-1-1 0 0,1 1 1 0 0,-7 5-1 0 0,6-3-61 0 0,-1 1 0 0 0,1 0 0 0 0,0 1 0 0 0,0-1-1 0 0,1 1 1 0 0,-1 1 0 0 0,2-1 0 0 0,-1 1-1 0 0,-6 13 1 0 0,6-11 32 0 0,1 1-1 0 0,0 0 1 0 0,1 1 0 0 0,0-1-1 0 0,-3 18 1 0 0,7-26-45 0 0,-1 0 0 0 0,0 1-1 0 0,1-1 1 0 0,0 1 0 0 0,0-1 0 0 0,0 0 0 0 0,0 1-1 0 0,0-1 1 0 0,1 1 0 0 0,-1-1 0 0 0,1 1 0 0 0,0-1 0 0 0,0 0-1 0 0,0 0 1 0 0,1 1 0 0 0,-1-1 0 0 0,1 0 0 0 0,0 0-1 0 0,0 0 1 0 0,0-1 0 0 0,0 1 0 0 0,0 0 0 0 0,5 3 0 0 0,-6-5-37 0 0,1 0 0 0 0,0 0 0 0 0,-1 0 0 0 0,1 0 0 0 0,-1 0 1 0 0,1-1-1 0 0,0 1 0 0 0,0 0 0 0 0,-1-1 0 0 0,1 0 1 0 0,0 1-1 0 0,0-1 0 0 0,0 0 0 0 0,-1 0 0 0 0,1 0 1 0 0,0 0-1 0 0,0-1 0 0 0,0 1 0 0 0,-1 0 0 0 0,1-1 0 0 0,0 1 1 0 0,0-1-1 0 0,-1 1 0 0 0,1-1 0 0 0,0 0 0 0 0,-1 0 1 0 0,1 0-1 0 0,-1 0 0 0 0,1 0 0 0 0,-1 0 0 0 0,3-3 1 0 0,4-3 238 0 0,-1-1 0 0 0,0 0 1 0 0,-1 0-1 0 0,8-12 0 0 0,-10 14-351 0 0,2-3 63 0 0,5-9 432 0 0,2 1-1 0 0,0 0 0 0 0,20-19 0 0 0,-33 35-382 0 0,1 1 0 0 0,-1-1 0 0 0,0 1 0 0 0,1-1 0 0 0,-1 1 0 0 0,1 0 0 0 0,-1-1 1 0 0,1 1-1 0 0,-1 0 0 0 0,1-1 0 0 0,0 1 0 0 0,-1 0 0 0 0,1 0 0 0 0,-1 0 0 0 0,1 0 0 0 0,0-1 0 0 0,-1 1 0 0 0,1 0 0 0 0,-1 0 0 0 0,1 0 0 0 0,0 0 0 0 0,-1 0 0 0 0,1 0 0 0 0,-1 1 0 0 0,1-1 1 0 0,0 0-1 0 0,-1 0 0 0 0,1 0 0 0 0,-1 1 0 0 0,1-1 0 0 0,-1 0 0 0 0,1 0 0 0 0,-1 1 0 0 0,1-1 0 0 0,-1 0 0 0 0,1 1 0 0 0,-1-1 0 0 0,1 1 0 0 0,-1-1 0 0 0,0 1 0 0 0,1-1 0 0 0,-1 1 1 0 0,1-1-1 0 0,-1 1 0 0 0,0-1 0 0 0,0 1 0 0 0,1 0 0 0 0,2 5-148 0 0,0 0 0 0 0,-1 1 0 0 0,4 10 0 0 0,-2-2-232 0 0,3 0-1367 0 0,1 0 1 0 0,15 21-1 0 0,-14-22-230 0 0,0 0 0 0 0,8 17 0 0 0,-17-29 2907 0 0,4-24 2830 0 0,9-15-1694 0 0,-7 20-801 0 0,14-27-1 0 0,-18 40-1166 0 0,0-1 22 0 0,0 1-1 0 0,0-1 1 0 0,1 1-1 0 0,0 0 1 0 0,0 0 0 0 0,0 0-1 0 0,1 0 1 0 0,-1 0-1 0 0,1 0 1 0 0,7-4 0 0 0,-10 8-131 0 0,0-1-1 0 0,0 1 1 0 0,1 0 0 0 0,-1 0 0 0 0,0 1 0 0 0,0-1 0 0 0,0 0 0 0 0,1 0 0 0 0,-1 1 0 0 0,0-1-1 0 0,0 0 1 0 0,0 1 0 0 0,0-1 0 0 0,2 2 0 0 0,0 1-11 0 0,0-1 0 0 0,-1 1 0 0 0,1 0 0 0 0,-1 0 0 0 0,0 0 0 0 0,0 0 0 0 0,0 0 0 0 0,0 1 0 0 0,2 4 0 0 0,11 36 32 0 0,-7-18-24 0 0,0-7-10 0 0,-8-18 2 0 0,0-1 1 0 0,0 0-1 0 0,0 1 1 0 0,0-1-1 0 0,1 0 0 0 0,-1 1 1 0 0,0-1-1 0 0,0 0 0 0 0,0 0 1 0 0,0 1-1 0 0,1-1 0 0 0,-1 0 1 0 0,0 1-1 0 0,0-1 1 0 0,0 0-1 0 0,1 0 0 0 0,-1 1 1 0 0,0-1-1 0 0,1 0 0 0 0,-1 0 1 0 0,0 0-1 0 0,0 1 1 0 0,1-1-1 0 0,-1 0 0 0 0,0 0 1 0 0,1 0-1 0 0,-1 0 0 0 0,0 0 1 0 0,1 0-1 0 0,-1 0 0 0 0,0 0 1 0 0,1 0-1 0 0,-1 0 1 0 0,0 0-1 0 0,1 0 0 0 0,-1 0 1 0 0,1 0-1 0 0,-1 0 0 0 0,0 0 1 0 0,1 0-1 0 0,-1 0 1 0 0,1-1-1 0 0,6-10 139 0 0,-6 9-128 0 0,18-34-20 0 0,-10 19-4 0 0,1-1-1 0 0,13-16 0 0 0,-19 29 10 0 0,0 0 0 0 0,0 0 0 0 0,1 0 0 0 0,0 1 0 0 0,0 0 0 0 0,0 0 0 0 0,0 0 0 0 0,1 1 0 0 0,-1 0 0 0 0,10-4 0 0 0,-14 6 2 0 0,1 0 0 0 0,-1 1 0 0 0,1-1 0 0 0,-1 0 0 0 0,1 1 0 0 0,-1 0 0 0 0,1-1 0 0 0,0 1 0 0 0,-1 0 0 0 0,1 0 0 0 0,0 0 0 0 0,-1 0 0 0 0,1 0 0 0 0,-1 1 0 0 0,1-1 0 0 0,0 0 0 0 0,-1 1 0 0 0,1-1 0 0 0,-1 1 0 0 0,1-1 1 0 0,-1 1-1 0 0,1 0 0 0 0,-1 0 0 0 0,0 0 0 0 0,1-1 0 0 0,-1 1 0 0 0,0 1 0 0 0,0-1 0 0 0,1 0 0 0 0,-1 0 0 0 0,0 0 0 0 0,0 1 0 0 0,0-1 0 0 0,-1 0 0 0 0,1 1 0 0 0,0-1 0 0 0,1 3 0 0 0,1 5-2 0 0,0 1 1 0 0,0-1-1 0 0,-1 1 1 0 0,3 19-1 0 0,-4-17-4 0 0,2 14-355 0 0,-2-14-160 0 0,4 22 1 0 0,-4-31-880 0 0,0 0-1 0 0,0 0 1 0 0,1 0 0 0 0,-1 0 0 0 0,1 0-1 0 0,2 4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40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23039 0 0,'0'0'1120'0'0,"-5"3"-480"0"0,0 2 0 0 0,-4-1-512 0 0,0 7-128 0 0,1 7 0 0 0,-3-1 0 0 0,0 3 0 0 0,0 3 0 0 0,-4 2 0 0 0,4 0 0 0 0,0-3-808 0 0,0 1-184 0 0,-1-4-40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40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51 18831 0 0,'-3'-13'1428'0'0,"2"12"-1395"0"0,1 1-1 0 0,0-1 0 0 0,0 1 1 0 0,-1 0-1 0 0,1-1 0 0 0,0 1 0 0 0,0-1 1 0 0,-1 1-1 0 0,1 0 0 0 0,-1-1 1 0 0,1 1-1 0 0,0 0 0 0 0,-1-1 0 0 0,1 1 1 0 0,-1 0-1 0 0,1 0 0 0 0,0-1 1 0 0,-1 1-1 0 0,1 0 0 0 0,-1 0 0 0 0,1 0 1 0 0,-1 0-1 0 0,1 0 0 0 0,-1-1 1 0 0,1 1-1 0 0,-1 0 0 0 0,-1 1 42 0 0,1-1-1 0 0,0 0 1 0 0,0 0-1 0 0,0 1 1 0 0,-1-1 0 0 0,1 1-1 0 0,0-1 1 0 0,0 1-1 0 0,0-1 1 0 0,-2 2 0 0 0,-20 20 912 0 0,16-12-766 0 0,0-1 0 0 0,0 1 0 0 0,1 1 0 0 0,1-1 0 0 0,-1 1 0 0 0,2 0 0 0 0,0 0 0 0 0,0 0 0 0 0,1 1 0 0 0,0-1 0 0 0,-2 25 0 0 0,4-31-194 0 0,1 1 0 0 0,1 0-1 0 0,-1-1 1 0 0,1 1 0 0 0,0 0 0 0 0,0-1 0 0 0,0 1-1 0 0,1-1 1 0 0,0 1 0 0 0,0-1 0 0 0,4 8-1 0 0,-5-11-7 0 0,0 0-1 0 0,1-1 0 0 0,-1 1 0 0 0,0 0 1 0 0,0-1-1 0 0,1 1 0 0 0,-1-1 0 0 0,1 1 1 0 0,-1-1-1 0 0,1 0 0 0 0,0 0 0 0 0,-1 0 1 0 0,1 0-1 0 0,0 0 0 0 0,0 0 1 0 0,0 0-1 0 0,0 0 0 0 0,0-1 0 0 0,0 1 1 0 0,0-1-1 0 0,0 1 0 0 0,0-1 0 0 0,0 0 1 0 0,0 0-1 0 0,0 0 0 0 0,0 0 0 0 0,0 0 1 0 0,0-1-1 0 0,0 1 0 0 0,0 0 0 0 0,0-1 1 0 0,0 0-1 0 0,0 1 0 0 0,3-3 1 0 0,4-1 43 0 0,-1-1 0 0 0,0 0 0 0 0,0 0 0 0 0,0-1 0 0 0,-1 0 0 0 0,1 0 0 0 0,-2-1 0 0 0,8-8 0 0 0,5-10 147 0 0,18-28 1 0 0,-37 53-209 0 0,55-100 745 0 0,-20 33 438 0 0,-35 67-1177 0 0,0 0 0 0 0,0 0 0 0 0,0 0 0 0 0,0 0 0 0 0,0 0 0 0 0,0 0 0 0 0,0 1 0 0 0,0-1 0 0 0,0 0 0 0 0,0 0 0 0 0,0 0 0 0 0,0 0-1 0 0,1 0 1 0 0,-1 0 0 0 0,0 0 0 0 0,0 1 0 0 0,0-1 0 0 0,0 0 0 0 0,0 0 0 0 0,0 0 0 0 0,0 0 0 0 0,0 0 0 0 0,0 0 0 0 0,0 0 0 0 0,0 0 0 0 0,0 0 0 0 0,0 1 0 0 0,1-1 0 0 0,-1 0 0 0 0,0 0 0 0 0,0 0 0 0 0,0 0-1 0 0,0 0 1 0 0,0 0 0 0 0,0 0 0 0 0,0 0 0 0 0,0 0 0 0 0,1 0 0 0 0,-1 0 0 0 0,0 0 0 0 0,0 0 0 0 0,0 0 0 0 0,0 0 0 0 0,0 0 0 0 0,0 0 0 0 0,1 0 0 0 0,-1 0 0 0 0,0 0 0 0 0,0 0 0 0 0,0 0 0 0 0,0 0 0 0 0,0 0 0 0 0,0 0-1 0 0,0 0 1 0 0,0 0 0 0 0,1 0 0 0 0,-1 0 0 0 0,0-1 0 0 0,0 1 0 0 0,0 0 0 0 0,0 0 0 0 0,0 0 0 0 0,1 10 339 0 0,-3 39 1051 0 0,0-31-1335 0 0,2-1 0 0 0,1 31 0 0 0,2-10-468 0 0,-3-31-6 0 0,0 0-1 0 0,0 0 1 0 0,1 0 0 0 0,0 0-1 0 0,0-1 1 0 0,1 1 0 0 0,0 0-1 0 0,0-1 1 0 0,6 13 0 0 0,7 6-3148 0 0,-7-15 1091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41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0 286 19351 0 0,'0'0'1943'0'0,"2"-5"-1766"0"0,0-6 399 0 0,0 0 1 0 0,1 0-1 0 0,1 1 0 0 0,0 0 0 0 0,0-1 0 0 0,8-12 0 0 0,41-57 1896 0 0,-13 20-929 0 0,-36 53-1425 0 0,15-21 480 0 0,-18 26-605 0 0,0 0 0 0 0,0 1-1 0 0,1-1 1 0 0,-1 1 0 0 0,1-1 0 0 0,0 1 0 0 0,-1-1 0 0 0,1 1 0 0 0,0 0 0 0 0,0 0 0 0 0,4-2 0 0 0,-6 3-1 0 0,1 0 1 0 0,0 0-1 0 0,-1 0 1 0 0,1 0-1 0 0,-1 0 1 0 0,1 1-1 0 0,0-1 1 0 0,-1 0-1 0 0,1 0 1 0 0,-1 0-1 0 0,1 1 1 0 0,-1-1 0 0 0,1 0-1 0 0,-1 1 1 0 0,1-1-1 0 0,-1 0 1 0 0,1 1-1 0 0,-1-1 1 0 0,1 1-1 0 0,-1-1 1 0 0,0 1-1 0 0,1-1 1 0 0,-1 1-1 0 0,0-1 1 0 0,1 1-1 0 0,-1-1 1 0 0,0 1-1 0 0,0-1 1 0 0,1 1-1 0 0,-1 0 1 0 0,0-1-1 0 0,0 1 1 0 0,7 26 503 0 0,-6-20-449 0 0,24 70-750 0 0,-24-72 793 0 0,1 0-1 0 0,0 0 0 0 0,0 0 1 0 0,0 0-1 0 0,1 0 1 0 0,-1-1-1 0 0,1 1 1 0 0,0-1-1 0 0,1 1 1 0 0,5 4-1 0 0,-8-7-54 0 0,1-1 0 0 0,0 1 0 0 0,0-1 1 0 0,-1 0-1 0 0,1 0 0 0 0,0 0 0 0 0,0 0 0 0 0,0 0 0 0 0,0 0 0 0 0,1 0 1 0 0,-1-1-1 0 0,0 1 0 0 0,0-1 0 0 0,0 1 0 0 0,1-1 0 0 0,-1 0 0 0 0,0 0 1 0 0,0 0-1 0 0,0 0 0 0 0,1-1 0 0 0,-1 1 0 0 0,0 0 0 0 0,0-1 0 0 0,0 0 1 0 0,0 1-1 0 0,0-1 0 0 0,3-1 0 0 0,-2-1-52 0 0,1 1 1 0 0,-1-1-1 0 0,0 1 0 0 0,0-1 1 0 0,-1 0-1 0 0,1 0 0 0 0,0-1 1 0 0,-1 1-1 0 0,0 0 0 0 0,3-5 0 0 0,7-10-200 0 0,9-10-2707 0 0,24-37 0 0 0,-35 45 1389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4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 10592,'-45'-1'1615,"24"2"5992,30-1-6747,114 5 72,2 0-913,-120-5-73,1 0 150,1 0-1,-1 0 1,1 1 0,-1 0-1,9 2 1,-14-3-65,0 1 0,0-1 0,0 0 0,0 1 0,0-1 0,0 1-1,0-1 1,0 1 0,0 0 0,0-1 0,-1 1 0,1 0 0,0 0 0,-1-1 0,1 1 0,0 0 0,-1 0 0,1 0 0,-1 0 0,1 0 0,-1 0 0,0 0 0,1 0 0,-1 0 0,0 0-1,0 0 1,0 0 0,0 0 0,1 0 0,-1 0 0,-1 0 0,1 0 0,0 0 0,0 0 0,0 0 0,0 0 0,-1 0 0,1 0 0,-1 0 0,1 0 0,-1 1 0,-65 148 973,-17 18 98,83-167-1143,0-1-68,-1 1 0,1 0 0,-1 0 0,1 0 0,-1-1 0,1 1 0,0 0 0,-1 0 0,1 0 0,0 0 0,0 0 0,0 2 0,4-3-1409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41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1 24879 0 0,'0'0'1211'0'0,"14"2"283"0"0,-11 0-1422 0 0,1 0 0 0 0,-1 0 0 0 0,0 0 0 0 0,0 0 0 0 0,0 0 0 0 0,0 1 0 0 0,0 0 0 0 0,-1-1 0 0 0,1 1 0 0 0,-1 0 0 0 0,0 0 0 0 0,1 0 0 0 0,-1 1 0 0 0,-1-1 0 0 0,1 0 0 0 0,0 1 0 0 0,1 5 0 0 0,2 7 211 0 0,-1 0 0 0 0,4 27 0 0 0,-8-39-349 0 0,6 55 66 0 0,-3 1 0 0 0,-6 85 0 0 0,3-132 0 0 0,-1-5-184 0 0,1 1 0 0 0,-2-1 0 0 0,-2 12 0 0 0,3-17-347 0 0,0 0 0 0 0,0 1 0 0 0,-1-1 0 0 0,1 0 0 0 0,-1 0 0 0 0,-3 4 0 0 0</inkml:trace>
  <inkml:trace contextRef="#ctx0" brushRef="#br0" timeOffset="1">1 304 24879 0 0,'0'0'1208'0'0,"2"-5"-528"0"0,4-3 24 0 0,4 3-568 0 0,5-2-136 0 0,2 2 0 0 0,5-3 0 0 0,1-2 0 0 0,-1 3 0 0 0,1 1 0 0 0,-3 1 0 0 0,2 1-384 0 0,1-4-96 0 0,2 0-32 0 0,3 1-6552 0 0,3 2-1311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41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127 268 14744 0 0,'-2'3'194'0'0,"1"0"0"0"0,-1 0 0 0 0,0 0 0 0 0,0 0 0 0 0,0 0 0 0 0,-1-1 0 0 0,1 1 0 0 0,-3 2 0 0 0,1-2 628 0 0,1 0 1 0 0,0 1-1 0 0,0-1 1 0 0,-4 7-1 0 0,-8 21 425 0 0,1-1 1 0 0,2 2-1 0 0,-9 36 1 0 0,17-57-1209 0 0,-1 9-609 0 0,0 1-1 0 0,-4 35 0 0 0,9-45-7988 0 0</inkml:trace>
  <inkml:trace contextRef="#ctx0" brushRef="#br0" timeOffset="1">110 46 17967 0 0,'0'-15'800'0'0,"0"7"160"0"0,0-2-768 0 0,-3-2 6152 0 0,-2 17-6768 0 0,0 2-424 0 0,-2 6-80 0 0,4-1-8799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42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0 260 19151 0 0,'0'0'41'0'0,"0"1"0"0"0,1-1-1 0 0,-1 0 1 0 0,0 0 0 0 0,0 0-1 0 0,0 0 1 0 0,0 1-1 0 0,0-1 1 0 0,0 0 0 0 0,1 0-1 0 0,-1 0 1 0 0,0 0 0 0 0,0 0-1 0 0,0 1 1 0 0,0-1-1 0 0,1 0 1 0 0,-1 0 0 0 0,0 0-1 0 0,0 0 1 0 0,0 0 0 0 0,1 0-1 0 0,-1 0 1 0 0,0 0 0 0 0,0 0-1 0 0,1 0 1 0 0,-1 0-1 0 0,0 0 1 0 0,0 0 0 0 0,0 0-1 0 0,1 0 1 0 0,-1 0 0 0 0,0 0-1 0 0,0 0 1 0 0,0 0-1 0 0,1 0 1 0 0,-1 0 0 0 0,0 0-1 0 0,0 0 1 0 0,0-1 0 0 0,1 1-1 0 0,7-11 546 0 0,9-27-535 0 0,-10 20 770 0 0,-2 8-388 0 0,0-1 0 0 0,0 0 0 0 0,-1 0-1 0 0,5-19 1 0 0,-6 17 102 0 0,0 0-1 0 0,8-17 1 0 0,-9 24-341 0 0,0 1 1 0 0,1 0-1 0 0,0 0 0 0 0,0 0 1 0 0,0 0-1 0 0,1 0 0 0 0,7-7 1 0 0,-10 10-158 0 0,0 1 1 0 0,1 0-1 0 0,-1 0 0 0 0,1 0 1 0 0,-1 1-1 0 0,1-1 0 0 0,-1 0 1 0 0,1 0-1 0 0,-1 1 1 0 0,1-1-1 0 0,-1 1 0 0 0,1 0 1 0 0,0-1-1 0 0,-1 1 0 0 0,1 0 1 0 0,0 0-1 0 0,-1 0 1 0 0,1 0-1 0 0,0 0 0 0 0,-1 0 1 0 0,1 1-1 0 0,0-1 0 0 0,-1 0 1 0 0,3 2-1 0 0,-2-1 30 0 0,0 0-1 0 0,0 0 1 0 0,0 0-1 0 0,0 0 1 0 0,0 1-1 0 0,0-1 1 0 0,0 1-1 0 0,0 0 1 0 0,-1-1-1 0 0,1 1 1 0 0,-1 0-1 0 0,1 0 1 0 0,-1 0 0 0 0,0 0-1 0 0,1 0 1 0 0,0 3-1 0 0,21 66-45 0 0,-9-25-341 0 0,0-19-45 0 0,-14-27 368 0 0,1 1 0 0 0,-1 0-1 0 0,1-1 1 0 0,-1 1 0 0 0,1-1 0 0 0,0 0-1 0 0,-1 1 1 0 0,1-1 0 0 0,-1 1 0 0 0,1-1-1 0 0,0 0 1 0 0,0 0 0 0 0,-1 1 0 0 0,1-1-1 0 0,0 0 1 0 0,-1 0 0 0 0,1 0 0 0 0,0 0-1 0 0,0 0 1 0 0,-1 0 0 0 0,1 0 0 0 0,0 0-1 0 0,0 0 1 0 0,-1 0 0 0 0,1 0 0 0 0,0 0-1 0 0,-1 0 1 0 0,1-1 0 0 0,0 1 0 0 0,-1 0-1 0 0,1 0 1 0 0,0-1 0 0 0,-1 1 0 0 0,2-1-1 0 0,-2 0 2 0 0,6-3 110 0 0,0-2-1 0 0,0 1 1 0 0,-1-1-1 0 0,1 0 1 0 0,-2 0-1 0 0,1 0 1 0 0,7-13-1 0 0,-6 9 17 0 0,0 1 0 0 0,0 0 0 0 0,12-11 0 0 0,-10 12 18 0 0,1 1 0 0 0,0 0 0 0 0,0 0 0 0 0,1 1 0 0 0,17-9 0 0 0,-26 15-137 0 0,0 0-1 0 0,0-1 1 0 0,-1 1-1 0 0,1 0 1 0 0,0 0-1 0 0,0 0 1 0 0,0 0-1 0 0,-1 0 1 0 0,1 0-1 0 0,0 0 1 0 0,0 1 0 0 0,-1-1-1 0 0,1 0 1 0 0,0 0-1 0 0,0 0 1 0 0,0 1-1 0 0,-1-1 1 0 0,1 0-1 0 0,0 1 1 0 0,-1-1-1 0 0,1 1 1 0 0,0-1-1 0 0,-1 1 1 0 0,1-1 0 0 0,-1 1-1 0 0,1 0 1 0 0,-1-1-1 0 0,1 1 1 0 0,-1-1-1 0 0,1 1 1 0 0,-1 0-1 0 0,1 0 1 0 0,11 27 128 0 0,-10-21-109 0 0,9 30-19 0 0,-8-26-11 0 0,-1-1 0 0 0,10 20-1 0 0,-11-27 2 0 0,1 0 0 0 0,0 0 0 0 0,0 0-1 0 0,0-1 1 0 0,0 1 0 0 0,0-1 0 0 0,0 1-1 0 0,0-1 1 0 0,1 0 0 0 0,-1 0 0 0 0,1 0-1 0 0,0 0 1 0 0,0 0 0 0 0,3 1 0 0 0,-2-1 2 0 0,1 0 1 0 0,0-1-1 0 0,-1 1 1 0 0,1-1 0 0 0,0 0-1 0 0,0 0 1 0 0,0-1-1 0 0,0 1 1 0 0,0-1-1 0 0,0 0 1 0 0,0-1 0 0 0,0 1-1 0 0,0-1 1 0 0,-1 0-1 0 0,8-2 1 0 0,-5 0-4 0 0,-1 1 1 0 0,1-2 0 0 0,0 1 0 0 0,-1-1-1 0 0,0 0 1 0 0,0 0 0 0 0,0-1-1 0 0,0 0 1 0 0,8-9 0 0 0,-4 3 12 0 0,-1 0 0 0 0,0-1 0 0 0,-1 0 0 0 0,0 0 0 0 0,-1 0 0 0 0,0-1 0 0 0,-1-1 0 0 0,6-16 0 0 0,-12 29-11 0 0,0 0 1 0 0,1 0-1 0 0,-1 0 1 0 0,0 0-1 0 0,0 0 1 0 0,0 0-1 0 0,0 0 0 0 0,0 0 1 0 0,0 0-1 0 0,0 0 1 0 0,0 0-1 0 0,0 0 1 0 0,0 0-1 0 0,0 0 0 0 0,-1 0 1 0 0,1 0-1 0 0,0 0 1 0 0,-1 0-1 0 0,1 0 0 0 0,-1 1 1 0 0,0-3-1 0 0,1 3-1 0 0,-1-1-1 0 0,1 1 0 0 0,0 0 1 0 0,0-1-1 0 0,-1 1 0 0 0,1-1 1 0 0,0 1-1 0 0,-1 0 0 0 0,1-1 1 0 0,0 1-1 0 0,-1 0 0 0 0,1 0 0 0 0,0-1 1 0 0,-1 1-1 0 0,1 0 0 0 0,-1 0 1 0 0,1 0-1 0 0,0-1 0 0 0,-1 1 1 0 0,1 0-1 0 0,-1 0 0 0 0,1 0 1 0 0,-1 0-1 0 0,1 0 0 0 0,-1 0 1 0 0,1 0-1 0 0,0 0 0 0 0,-1 0 1 0 0,1 0-1 0 0,-1 0 0 0 0,1 0 1 0 0,-1 0-1 0 0,1 0 0 0 0,-1 1 0 0 0,1-1 1 0 0,0 0-1 0 0,-1 0 0 0 0,1 0 1 0 0,-1 1-1 0 0,1-1 0 0 0,-1 1 1 0 0,-10 10-4 0 0,10-11 3 0 0,-5 10 0 0 0,-1 0 0 0 0,1 0 0 0 0,1 1 0 0 0,0 0 0 0 0,0 0 0 0 0,1 0 0 0 0,1 1 0 0 0,0 0 0 0 0,0-1 0 0 0,1 1 0 0 0,1 0 0 0 0,0 0 0 0 0,1 0 0 0 0,0 0 0 0 0,0 0 0 0 0,4 16 0 0 0,-4-26-37 0 0,0 0 1 0 0,1 0-1 0 0,-1 0 1 0 0,1 0-1 0 0,-1 0 1 0 0,1 0-1 0 0,0 0 0 0 0,0 0 1 0 0,-1-1-1 0 0,1 1 1 0 0,1 0-1 0 0,-1-1 0 0 0,0 1 1 0 0,0-1-1 0 0,1 1 1 0 0,-1-1-1 0 0,0 0 1 0 0,1 1-1 0 0,2 0 0 0 0,-2-1-42 0 0,1 0-1 0 0,0 0 0 0 0,0 0 0 0 0,0-1 0 0 0,0 1 0 0 0,0-1 1 0 0,0 0-1 0 0,0 0 0 0 0,-1 0 0 0 0,1 0 0 0 0,0-1 1 0 0,5 0-1 0 0,8-2-951 0 0,-1-1 0 0 0,0-1 0 0 0,17-6 0 0 0,-4-3-852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2:42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175 241 18287 0 0,'-65'56'2057'0'0,"13"-10"-663"0"0,47-41-1128 0 0,-1 0 1 0 0,1 0-1 0 0,1 1 1 0 0,-1 0-1 0 0,1 0 1 0 0,0 0-1 0 0,0 0 1 0 0,0 0-1 0 0,1 1 1 0 0,-4 10-1 0 0,6-13-124 0 0,-1 0 1 0 0,1 1-1 0 0,0-1 1 0 0,1 1-1 0 0,-1-1 0 0 0,1 1 1 0 0,-1-1-1 0 0,1 1 0 0 0,1-1 1 0 0,-1 1-1 0 0,1-1 0 0 0,0 1 1 0 0,0-1-1 0 0,0 1 0 0 0,0-1 1 0 0,1 0-1 0 0,-1 0 0 0 0,5 7 1 0 0,-5-9-92 0 0,1 0 0 0 0,0 0 0 0 0,-1 0 0 0 0,1-1 0 0 0,0 1 0 0 0,0 0 0 0 0,0-1 0 0 0,0 1 1 0 0,0-1-1 0 0,1 0 0 0 0,-1 1 0 0 0,0-1 0 0 0,0 0 0 0 0,1-1 0 0 0,-1 1 0 0 0,1 0 0 0 0,-1-1 0 0 0,1 1 0 0 0,-1-1 0 0 0,1 0 0 0 0,-1 0 1 0 0,1 0-1 0 0,0 0 0 0 0,-1 0 0 0 0,1 0 0 0 0,4-2 0 0 0,0 0 43 0 0,0 0 0 0 0,0 0-1 0 0,1-1 1 0 0,-1 0 0 0 0,-1 0 0 0 0,1-1-1 0 0,11-7 1 0 0,-12 5-36 0 0,1 1 0 0 0,-1-1 0 0 0,0 0-1 0 0,0-1 1 0 0,-1 0 0 0 0,0 0 0 0 0,0 0 0 0 0,6-12-1 0 0,1-6 83 0 0,10-36-1 0 0,-9 24-50 0 0,14-47 899 0 0,22-121 0 0 0,-48 199-909 0 0,1-5 135 0 0,-4 10-137 0 0,-3 6-47 0 0,1 1-30 0 0,-1 1 0 0 0,1-1 0 0 0,0 1 0 0 0,1 1 0 0 0,-1-1 0 0 0,1 0 0 0 0,-2 10 0 0 0,-10 55 0 0 0,13-60 0 0 0,-6 48-93 0 0,1 115 1 0 0,7-159-157 0 0,4 21 1 0 0,4-2-3797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08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115 307 7368 0 0,'-1'0'148'0'0,"0"-1"1"0"0,-1 1-1 0 0,1-1 0 0 0,0 0 1 0 0,0 1-1 0 0,0-1 1 0 0,0 0-1 0 0,-1 0 1 0 0,1 0-1 0 0,0 0 0 0 0,1 0 1 0 0,-1 0-1 0 0,0 0 1 0 0,0 0-1 0 0,0 0 1 0 0,1-1-1 0 0,-1 1 0 0 0,0 0 1 0 0,1 0-1 0 0,-1-1 1 0 0,1 1-1 0 0,0-1 0 0 0,-1 1 1 0 0,1 0-1 0 0,0-1 1 0 0,0-1-1 0 0,0-3 1070 0 0,0-1 0 0 0,0 1 0 0 0,1-1 0 0 0,3-9-1 0 0,-2 3-936 0 0,-1 6 320 0 0,1-1 507 0 0,-1 0-1 0 0,0 0 0 0 0,0-9 0 0 0,10 23-507 0 0,-9-5-569 0 0,0 1 0 0 0,0-1 0 0 0,-1 1-1 0 0,1 0 1 0 0,-1-1 0 0 0,1 1 0 0 0,-1 0-1 0 0,1 0 1 0 0,-1 0 0 0 0,0 0 0 0 0,0 0 0 0 0,0 0-1 0 0,0 1 1 0 0,0-1 0 0 0,-1 0 0 0 0,1 1-1 0 0,-1-1 1 0 0,1 0 0 0 0,-1 1 0 0 0,0 3-1 0 0,0 5-5 0 0,0 0-1 0 0,-1 0 0 0 0,-3 13 0 0 0,1-7 9 0 0,-36 213 334 0 0,31-181-92 0 0,6-29 196 0 0,-6 23 0 0 0,8-42-434 0 0,0 0 0 0 0,0 0 0 0 0,0 0 0 0 0,-1-1 0 0 0,1 1 0 0 0,0 0 0 0 0,0-1 0 0 0,-1 1-1 0 0,1 0 1 0 0,0 0 0 0 0,-1-1 0 0 0,1 1 0 0 0,-1 0 0 0 0,1-1 0 0 0,-1 1 0 0 0,1-1 0 0 0,-1 1 0 0 0,1-1 0 0 0,-1 1-1 0 0,0-1 1 0 0,1 1 0 0 0,-1-1 0 0 0,0 1 0 0 0,0-1 0 0 0,0 0 7 0 0,0 0-1 0 0,0 0 1 0 0,0 0-1 0 0,1 0 1 0 0,-1-1-1 0 0,0 1 1 0 0,0 0 0 0 0,0 0-1 0 0,1-1 1 0 0,-1 1-1 0 0,0-1 1 0 0,1 1-1 0 0,-1-1 1 0 0,0 1 0 0 0,1-1-1 0 0,-1 1 1 0 0,1-1-1 0 0,-2-1 1 0 0,-1-2 92 0 0,-1 0 0 0 0,1 0 0 0 0,1-1 1 0 0,-1 0-1 0 0,-4-9 0 0 0,1-6-48 0 0,0-1 0 0 0,1 0 0 0 0,1 1 0 0 0,1-1 0 0 0,1-1 0 0 0,1 1 0 0 0,1 0 0 0 0,1 0 0 0 0,0-1 0 0 0,2 1 0 0 0,0 0 0 0 0,2 1 0 0 0,0-1 0 0 0,11-26 0 0 0,-6 19 15 0 0,2 0 0 0 0,2 0 0 0 0,29-45 0 0 0,-36 63-14 0 0,1-1 0 0 0,1 1-1 0 0,-1 1 1 0 0,2-1 0 0 0,-1 2 0 0 0,1-1-1 0 0,1 1 1 0 0,-1 1 0 0 0,1 0 0 0 0,1 0 0 0 0,17-6-1 0 0,-26 11-82 0 0,0 1 0 0 0,1 0 0 0 0,-1 0-1 0 0,1 0 1 0 0,0 0 0 0 0,-1 1-1 0 0,1 0 1 0 0,0 0 0 0 0,-1 0-1 0 0,1 0 1 0 0,0 0 0 0 0,-1 0 0 0 0,1 1-1 0 0,-1 0 1 0 0,1 0 0 0 0,-1 0-1 0 0,1 0 1 0 0,-1 1 0 0 0,1-1-1 0 0,-1 1 1 0 0,0 0 0 0 0,0 0 0 0 0,0 0-1 0 0,0 0 1 0 0,0 0 0 0 0,0 1-1 0 0,-1 0 1 0 0,1-1 0 0 0,-1 1 0 0 0,0 0-1 0 0,0 0 1 0 0,0 0 0 0 0,0 0-1 0 0,0 1 1 0 0,-1-1 0 0 0,1 0-1 0 0,-1 1 1 0 0,0-1 0 0 0,0 1 0 0 0,0-1-1 0 0,-1 1 1 0 0,1 4 0 0 0,0 3 16 0 0,0 1-1 0 0,-1 0 1 0 0,-1 0 0 0 0,0-1 0 0 0,0 1 0 0 0,-1 0 0 0 0,-1-1 0 0 0,0 0 0 0 0,-6 15-1 0 0,2-9 9 0 0,-1 0 0 0 0,-1-1 0 0 0,0 0 0 0 0,-2 0-1 0 0,-13 16 1 0 0,18-25-199 0 0,-1-1-1 0 0,1 0 1 0 0,-1 0-1 0 0,0-1 1 0 0,0 0 0 0 0,-1 0-1 0 0,0-1 1 0 0,0 0-1 0 0,0 0 1 0 0,0-1 0 0 0,0 0-1 0 0,-1-1 1 0 0,1 1-1 0 0,-1-2 1 0 0,-15 2-1 0 0,21-2-269 0 0,3-1 301 0 0,-1 0 0 0 0,1 0 0 0 0,-1 0 0 0 0,1 0 0 0 0,0 0 0 0 0,-1 0 0 0 0,1 0 0 0 0,0 0 0 0 0,-1 0 1 0 0,1 0-1 0 0,-1 0 0 0 0,1 0 0 0 0,0 0 0 0 0,-1 1 0 0 0,1-1 0 0 0,0 0 0 0 0,-1 0 0 0 0,1 1 0 0 0,0-1 0 0 0,-1 0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08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9 624 21191 0 0,'-8'-13'2259'0'0,"8"3"-2017"0"0,0 0 0 0 0,0 0 0 0 0,1 0 0 0 0,0 0 1 0 0,1 0-1 0 0,0 0 0 0 0,6-16 0 0 0,-3 9 252 0 0,28-120 2039 0 0,-25 96-2237 0 0,2 2 0 0 0,2-1 0 0 0,1 2 1 0 0,2-1-1 0 0,35-61 0 0 0,-44 91-267 0 0,0-1 1 0 0,8-8-1 0 0,-12 15-24 0 0,0 1 1 0 0,0-1-1 0 0,1 1 0 0 0,-1 0 1 0 0,1 0-1 0 0,-1 0 0 0 0,1 0 1 0 0,0 0-1 0 0,0 1 0 0 0,0-1 1 0 0,5-1-1 0 0,-7 3-5 0 0,0 0 0 0 0,0 0 0 0 0,1 0 0 0 0,-1 0 0 0 0,0 0 0 0 0,0 0 0 0 0,1 0 0 0 0,-1 0 0 0 0,0 0 0 0 0,0 1 0 0 0,0-1 0 0 0,0 1 0 0 0,1-1 0 0 0,-1 1 0 0 0,0-1 0 0 0,0 1 0 0 0,0 0 0 0 0,0-1 0 0 0,0 1 0 0 0,0 0 0 0 0,0 0 0 0 0,0 0 0 0 0,1 1 0 0 0,2 3 0 0 0,0 1 0 0 0,-1-1 0 0 0,5 8 0 0 0,-6-10 0 0 0,9 19 0 0 0,-1 1 0 0 0,0 1 0 0 0,11 46 0 0 0,9 79 0 0 0,-20-93 0 0 0,20 129-603 0 0,-29-184 450 0 0,-1-1 75 0 0,0 0 0 0 0,0 0 0 0 0,0 0 0 0 0,0 1 0 0 0,0-1 1 0 0,0 0-1 0 0,0 0 0 0 0,0 1 0 0 0,0-1 0 0 0,0 0 0 0 0,0 0 0 0 0,0 1 0 0 0,0-1 0 0 0,0 0 0 0 0,0 0 0 0 0,0 1 0 0 0,0-1 0 0 0,0 0 0 0 0,0 0 0 0 0,0 0 0 0 0,-1 1 0 0 0,1-1 0 0 0,0 0 0 0 0,0 0 0 0 0,0 0 0 0 0,0 1 0 0 0,0-1 0 0 0,-1 0 0 0 0,1 0 1 0 0,-10-3-1701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09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11520 0 0,'0'0'886'0'0,"4"5"-548"0"0,2-1 808 0 0,0 0 1 0 0,-1-1 0 0 0,1 0 0 0 0,1 0-1 0 0,9 3 1 0 0,35 9 4954 0 0,-45-14-6051 0 0,254 65 1710 0 0,-235-60-3268 0 0,37 3-1 0 0,-34-6-138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09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12 156 4608 0 0,'-1'0'110'0'0,"1"0"0"0"0,-1-1 0 0 0,1 1 0 0 0,-1 0 0 0 0,1 0 0 0 0,-1 0 0 0 0,0 0 0 0 0,1-1 0 0 0,-1 1 0 0 0,1 0 0 0 0,0-1 0 0 0,-1 1 0 0 0,1 0 0 0 0,-1-1 0 0 0,1 1 0 0 0,-1 0 0 0 0,1-1-1 0 0,0 1 1 0 0,-1-1 0 0 0,1 1 0 0 0,0-1 0 0 0,0 1 0 0 0,-1-1 0 0 0,1 0 0 0 0,0 0 255 0 0,0 1-1 0 0,0-1 1 0 0,0 1-1 0 0,1-1 1 0 0,-1 1-1 0 0,0-1 1 0 0,0 1-1 0 0,1-1 1 0 0,-1 1-1 0 0,0-1 1 0 0,1 1-1 0 0,-1-1 1 0 0,1 1-1 0 0,-1-1 1 0 0,1 1-1 0 0,-1 0 1 0 0,1-1-1 0 0,-1 1 1 0 0,1-1-1 0 0,19-8 6291 0 0,-7 4-8083 0 0,36-10 3699 0 0,-32 8-1515 0 0,0 0 1 0 0,20-11 0 0 0,4-4 6 0 0,47-16-1 0 0,-75 32-927 0 0,-4 1-101 0 0,-2 1-3834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0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0 5064 0 0,'-6'6'528'0'0,"-4"3"-565"0"0,5-4 2031 0 0,1 0 0 0 0,-1 0 0 0 0,1 1 0 0 0,-5 6 0 0 0,8-10-1486 0 0,1-1 0 0 0,-1 1 0 0 0,0-1-1 0 0,1 1 1 0 0,-1 0 0 0 0,1-1-1 0 0,-1 1 1 0 0,1 0 0 0 0,0 0 0 0 0,0-1-1 0 0,0 3 1 0 0,0-2-399 0 0,0-1 0 0 0,0 1-1 0 0,1-1 1 0 0,-1 0 0 0 0,1 1 0 0 0,-1-1 0 0 0,1 1-1 0 0,-1-1 1 0 0,2 2 0 0 0,4 5 259 0 0,0-1 1 0 0,1 0 0 0 0,0 0-1 0 0,0 0 1 0 0,1-1-1 0 0,-1 0 1 0 0,1-1-1 0 0,9 6 1 0 0,20 14 167 0 0,27 23 615 0 0,-63-47-1119 0 0,0 1 0 0 0,0-1 0 0 0,0 1 0 0 0,0-1 1 0 0,0 1-1 0 0,0-1 0 0 0,0 1 0 0 0,0-1 0 0 0,-1 1 0 0 0,1 0 0 0 0,-1-1 1 0 0,1 1-1 0 0,-1 0 0 0 0,1 0 0 0 0,-1-1 0 0 0,0 1 0 0 0,0 0 0 0 0,0 0 1 0 0,0-1-1 0 0,0 1 0 0 0,-1 0 0 0 0,1 2 0 0 0,-2 2 29 0 0,1-1 1 0 0,-1 1-1 0 0,0 0 0 0 0,-1-1 0 0 0,-3 7 0 0 0,-1 0 21 0 0,0-1-1 0 0,-1-1 0 0 0,-1 1 0 0 0,0-1 0 0 0,0-1 0 0 0,-1 1 0 0 0,0-2 0 0 0,-18 13 0 0 0,7-8-1040 0 0,0-1 0 0 0,0-1 0 0 0,-45 16 0 0 0,39-19-8367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0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172 313 13824 0 0,'0'0'674'0'0,"-14"3"164"0"0,11-3-646 0 0,0 0 1 0 0,0 1 0 0 0,0-1 0 0 0,0 1-1 0 0,0 0 1 0 0,0-1 0 0 0,0 2 0 0 0,0-1 0 0 0,0 0-1 0 0,0 0 1 0 0,1 1 0 0 0,-1 0 0 0 0,1-1-1 0 0,-1 1 1 0 0,1 0 0 0 0,0 0 0 0 0,-1 1 0 0 0,-1 2-1 0 0,-4 5 255 0 0,1 0 0 0 0,0 1-1 0 0,-7 14 1 0 0,2-3-417 0 0,4-6 20 0 0,0-1 0 0 0,1 1 0 0 0,0 1 0 0 0,1-1 0 0 0,1 1-1 0 0,1 0 1 0 0,0 0 0 0 0,2 1 0 0 0,0-1 0 0 0,0 1 0 0 0,2-1-1 0 0,2 29 1 0 0,-1-42-37 0 0,0 0 0 0 0,0-1 0 0 0,0 1 0 0 0,0 0 0 0 0,0 0 0 0 0,1-1-1 0 0,0 1 1 0 0,0-1 0 0 0,0 1 0 0 0,0-1 0 0 0,4 5 0 0 0,-5-7 47 0 0,0 0-1 0 0,1 1 1 0 0,-1-1 0 0 0,0 0 0 0 0,1 0 0 0 0,-1 0 0 0 0,1 0 0 0 0,-1-1 0 0 0,1 1-1 0 0,0 0 1 0 0,-1-1 0 0 0,1 1 0 0 0,0-1 0 0 0,-1 1 0 0 0,1-1 0 0 0,0 0-1 0 0,0 0 1 0 0,-1 0 0 0 0,1 0 0 0 0,0 0 0 0 0,0 0 0 0 0,-1 0 0 0 0,1-1 0 0 0,0 1-1 0 0,-1 0 1 0 0,1-1 0 0 0,0 0 0 0 0,1 0 0 0 0,8-5 52 0 0,-2 0-1 0 0,1 0 1 0 0,0-1 0 0 0,-1 0 0 0 0,-1 0-1 0 0,1-1 1 0 0,-1 0 0 0 0,0-1 0 0 0,-1 0-1 0 0,0 0 1 0 0,0-1 0 0 0,-1 1 0 0 0,7-16 0 0 0,3-10 104 0 0,-1-1 0 0 0,16-62 0 0 0,-10 26-138 0 0,19-70-181 0 0,-32 107 739 0 0,-2 1 0 0 0,2-42 0 0 0,-7 67-510 0 0,-1 0-30 0 0,1 0 1 0 0,-1 0-1 0 0,-1 0 0 0 0,-1-11 1 0 0,2 20-75 0 0,0 0 0 0 0,0 0 0 0 0,0-1 1 0 0,0 1-1 0 0,0 0 0 0 0,0 0 0 0 0,0-1 1 0 0,0 1-1 0 0,-1 0 0 0 0,1 0 0 0 0,0 0 0 0 0,0-1 1 0 0,0 1-1 0 0,0 0 0 0 0,0 0 0 0 0,0 0 0 0 0,-1 0 1 0 0,1-1-1 0 0,0 1 0 0 0,0 0 0 0 0,0 0 1 0 0,0 0-1 0 0,-1 0 0 0 0,1 0 0 0 0,0 0 0 0 0,0-1 1 0 0,0 1-1 0 0,-1 0 0 0 0,1 0 0 0 0,0 0 0 0 0,0 0 1 0 0,0 0-1 0 0,-1 0 0 0 0,1 0 0 0 0,0 0 1 0 0,0 0-1 0 0,-1 0 0 0 0,1 0 0 0 0,0 0 0 0 0,0 0 1 0 0,0 0-1 0 0,-1 0 0 0 0,1 0 0 0 0,0 0 0 0 0,0 0 1 0 0,0 0-1 0 0,-1 1 0 0 0,1-1 0 0 0,0 0 1 0 0,0 0-1 0 0,0 0 0 0 0,-1 0 0 0 0,1 0 0 0 0,0 0 1 0 0,0 1-1 0 0,0-1 0 0 0,0 0 0 0 0,0 0 0 0 0,-1 0 1 0 0,1 1-1 0 0,0-1 0 0 0,0 0 0 0 0,0 0 1 0 0,0 1-1 0 0,-10 13 139 0 0,0 10-161 0 0,0 0 0 0 0,3 1 0 0 0,-8 36 0 0 0,9-31 0 0 0,2-1 0 0 0,1 1 0 0 0,2 0 0 0 0,1 0 0 0 0,7 57 0 0 0,3-29 0 0 0,2 0 0 0 0,20 57 0 0 0,-27-102 0 0 0,-1 0 0 0 0,2-1 0 0 0,6 12 0 0 0,-10-20 0 0 0,0-1 0 0 0,0 0 0 0 0,0 0 0 0 0,0 0 0 0 0,0-1 0 0 0,0 1 0 0 0,1 0 0 0 0,0-1 0 0 0,-1 1 0 0 0,1-1 0 0 0,0 0 0 0 0,0 0 0 0 0,0 0 0 0 0,0-1 0 0 0,1 1 0 0 0,3 1 0 0 0,-2-2 0 0 0,-1-1 0 0 0,1 0 0 0 0,-1 0 0 0 0,1 0 0 0 0,-1 0 0 0 0,0 0 0 0 0,1-1 0 0 0,-1 0 0 0 0,0 0 0 0 0,1 0 0 0 0,-1-1 0 0 0,0 0 0 0 0,0 1 0 0 0,0-1 0 0 0,0-1 0 0 0,0 1 0 0 0,-1 0 0 0 0,1-1 0 0 0,-1 0 0 0 0,1 0 0 0 0,2-3 0 0 0,7-9 0 0 0,0 1 0 0 0,-1-2 0 0 0,14-24 0 0 0,-16 25 0 0 0,22-45 0 0 0,-30 55 0 0 0,0 0 0 0 0,0 0 0 0 0,0 0 0 0 0,1-9 0 0 0,5-14 0 0 0,-7 26 99 0 0,0 0 0 0 0,0-1 0 0 0,0 1 0 0 0,-1 0 1 0 0,1-1-1 0 0,-1 1 0 0 0,0-1 0 0 0,1 1 0 0 0,-1 0 0 0 0,0-1 0 0 0,-1 1 0 0 0,1-1 0 0 0,0 1 0 0 0,-1-1 0 0 0,1 1 0 0 0,-1 0 1 0 0,0-1-1 0 0,-1-1 0 0 0,2 3-93 0 0,-1 1 0 0 0,1 0-1 0 0,-1-1 1 0 0,0 1 0 0 0,1 0 0 0 0,-1-1 0 0 0,0 1 0 0 0,1 0 0 0 0,-1 0 0 0 0,0 0 0 0 0,1 0 0 0 0,-1-1-1 0 0,0 1 1 0 0,1 0 0 0 0,-1 0 0 0 0,0 0 0 0 0,0 1 0 0 0,1-1 0 0 0,-1 0 0 0 0,0 0 0 0 0,1 0 0 0 0,-1 0 0 0 0,0 1-1 0 0,1-1 1 0 0,-1 0 0 0 0,1 0 0 0 0,-2 1 0 0 0,2-1-6 0 0,-2 2 0 0 0,0-1 0 0 0,1 1 0 0 0,-1-1 0 0 0,0 1 0 0 0,1-1 0 0 0,0 1 0 0 0,-1 0 0 0 0,1 0 0 0 0,0 0 0 0 0,0 0 0 0 0,0 0 0 0 0,-2 3 0 0 0,-8 27 0 0 0,10-30 0 0 0,-2 11 0 0 0,1 0 0 0 0,0 0 0 0 0,0-1 0 0 0,1 15 0 0 0,2-19-45 0 0,0 1-1 0 0,1-1 1 0 0,0 0 0 0 0,1 0-1 0 0,-1-1 1 0 0,2 1 0 0 0,5 10 0 0 0,-8-15 6 0 0,2 4-145 0 0,1-1 0 0 0,0-1-1 0 0,0 1 1 0 0,0 0 0 0 0,1-1 0 0 0,-1 0 0 0 0,11 9 0 0 0,-11-11 204 0 0,-1-1 0 0 0,1 1 1 0 0,0 0-1 0 0,0-1 0 0 0,0 0 0 0 0,0 0 1 0 0,0 0-1 0 0,1-1 0 0 0,-1 1 0 0 0,1-1 1 0 0,-1 0-1 0 0,0 0 0 0 0,6 0 0 0 0,-3-1 28 0 0,-1-1 0 0 0,1 0-1 0 0,-1 0 1 0 0,0 0-1 0 0,1-1 1 0 0,-1 1 0 0 0,0-2-1 0 0,0 1 1 0 0,0-1-1 0 0,-1 1 1 0 0,1-2 0 0 0,0 1-1 0 0,-1-1 1 0 0,0 1-1 0 0,0-1 1 0 0,0-1 0 0 0,-1 1-1 0 0,5-6 1 0 0,3-5 89 0 0,-1 0 0 0 0,-1-1 1 0 0,0 0-1 0 0,14-33 0 0 0,-16 29-137 0 0,-5 12 0 0 0,1 0 0 0 0,6-13 0 0 0,-5 7 0 0 0,-2 20 0 0 0,1 4 0 0 0,-3-2 0 0 0,1 0 0 0 0,-1 0 0 0 0,1 0 0 0 0,1 0 0 0 0,3 8 0 0 0,-4-13 0 0 0,-1-1 0 0 0,0 1 0 0 0,1-1 0 0 0,0 1 0 0 0,0-1 0 0 0,0 0 0 0 0,0 0 0 0 0,0 0 0 0 0,0 0 0 0 0,0 0 0 0 0,0 0 0 0 0,1 0 0 0 0,-1-1 0 0 0,1 1 0 0 0,0-1 0 0 0,-1 0 0 0 0,4 2 0 0 0,1-1 11 0 0,-1-1 0 0 0,1 1 0 0 0,-1-1 0 0 0,1 0 0 0 0,-1-1 0 0 0,1 0 0 0 0,-1 0 0 0 0,1 0 0 0 0,11-2 0 0 0,-5-2 36 0 0,0 0-1 0 0,-1 0 1 0 0,23-12-1 0 0,-23 10-21 0 0,1 0 0 0 0,-1-1 0 0 0,16-13 0 0 0,-24 17-20 0 0,-1 0-1 0 0,0 0 1 0 0,1-1 0 0 0,-1 1 0 0 0,-1-1-1 0 0,1 0 1 0 0,0 1 0 0 0,-1-1-1 0 0,0 0 1 0 0,0-1 0 0 0,0 1 0 0 0,0 0-1 0 0,-1-1 1 0 0,2-5 0 0 0,-2 7 61 0 0,-1 0 0 0 0,1-1 0 0 0,-1 1 0 0 0,0 0 1 0 0,0-1-1 0 0,0 1 0 0 0,-1-7 0 0 0,1 10-65 0 0,-1-1 0 0 0,1 1 0 0 0,0-1 0 0 0,0 1 0 0 0,0-1 0 0 0,-1 1 0 0 0,1 0 0 0 0,0-1 0 0 0,0 1 0 0 0,-1 0 0 0 0,1-1 0 0 0,0 1 0 0 0,-1 0 0 0 0,1-1 0 0 0,0 1 0 0 0,-1 0 0 0 0,1-1 0 0 0,0 1 0 0 0,-1 0 0 0 0,1 0 0 0 0,-1 0 0 0 0,1-1 1 0 0,-1 1-1 0 0,0 0 0 0 0,0 0-14 0 0,0 0 1 0 0,0 0 0 0 0,0 0 0 0 0,-1 0 0 0 0,1 1 0 0 0,0-1 0 0 0,0 0 0 0 0,0 1 0 0 0,0-1 0 0 0,0 1 0 0 0,-1-1 0 0 0,1 1 0 0 0,0-1 0 0 0,-1 2 0 0 0,-11 7-96 0 0,0 0 0 0 0,1 1-1 0 0,-23 23 1 0 0,30-27 79 0 0,0 0 0 0 0,0 0 0 0 0,1 0-1 0 0,-1 0 1 0 0,1 1 0 0 0,1 0 0 0 0,-1 0 0 0 0,1 0 0 0 0,1 0 0 0 0,-3 10 0 0 0,4-10 29 0 0,1 1 0 0 0,0 0 0 0 0,0 0 0 0 0,1 0 0 0 0,0 0 0 0 0,0-1 0 0 0,1 1 0 0 0,0 0 0 0 0,0-1 0 0 0,1 1 0 0 0,0-1 0 0 0,0 0 0 0 0,7 10 0 0 0,-6-12-59 0 0,-1-1 0 0 0,1 0 0 0 0,0 0 0 0 0,1 0 0 0 0,-1 0 0 0 0,1-1 0 0 0,0 0 0 0 0,-1 0 0 0 0,1 0 0 0 0,1-1 0 0 0,-1 1 0 0 0,0-1 1 0 0,1 0-1 0 0,-1-1 0 0 0,1 0 0 0 0,-1 1 0 0 0,1-2 0 0 0,5 1 0 0 0,8 0-333 0 0,-1-1 0 0 0,0 0 1 0 0,0-2-1 0 0,25-5 0 0 0,15-4-1297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4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48 3224,'-8'-2'1783,"-2"-1"-3779,-17-1 21296,36 13-18396,-4-7-776,1 0 0,-1 0 0,0-1 0,1 0 0,-1 0 0,1-1 0,-1 1 0,1-1 0,-1 0 0,8-2 0,7-1 95,29-8 0,-17 3-19,16-6-22,-34 9-158,1 1 0,-1 1 0,1 0 0,25-2 0,-38 5-24,-1 0 0,1 0 0,-1 1 0,1-1 0,-1 0 0,0 1 0,1-1 0,-1 1 0,1-1 0,-1 1 0,0-1 0,1 1 0,-1 0 0,0 0 0,0 0 0,0 0 0,0 0 0,0 0 0,0 0 0,0 0 0,0 0 0,0 0 0,0 1 0,0-1 0,-1 0 0,1 1 0,0-1 0,-1 0 0,1 1 0,-1-1 0,0 1 0,1-1 0,-1 3 0,1 4 0,-1 1 0,1-1 0,-2 1 0,-1 12 0,2-18 0,-1 9 0,-1-1 0,0 1 0,-1-1 0,-1 1 0,1-1 0,-2 0 0,0 0 0,0 0 0,-1-1 0,0 0 0,-14 18 0,-6 4 14,1 0-1,-39 72 0,-9 48 1019,72-148-1844,5-9-630,2-6 168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1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15032 0 0,'0'0'686'0'0,"0"-1"-15"0"0,0 1-649 0 0,0 1 0 0 0,0-1 0 0 0,0 0 0 0 0,0 0 0 0 0,0 1 0 0 0,0-1 0 0 0,1 0 0 0 0,-1 0 0 0 0,0 1 0 0 0,0-1 0 0 0,0 0 0 0 0,0 0 0 0 0,0 0 0 0 0,0 1 0 0 0,0-1 0 0 0,1 0 0 0 0,-1 0 0 0 0,0 0 0 0 0,0 0 0 0 0,0 1 0 0 0,1-1 0 0 0,-1 0 0 0 0,0 0 0 0 0,0 0 0 0 0,0 0 0 0 0,1 0 0 0 0,-1 0 0 0 0,0 0 0 0 0,0 1 0 0 0,0-1 0 0 0,1 0 0 0 0,-1 0 0 0 0,0 0 0 0 0,0 0 0 0 0,1 0 0 0 0,-1 0 0 0 0,0 0 0 0 0,0 0 0 0 0,1 0 0 0 0,-1 0 0 0 0,0 0 0 0 0,0 0 0 0 0,0-1 0 0 0,1 1 0 0 0,-1 0 0 0 0,0 0 0 0 0,0 0 0 0 0,1 0 0 0 0,-1 0 0 0 0,0 0 0 0 0,0 0 0 0 0,0-1 0 0 0,0 1 0 0 0,1 0 0 0 0,-1 0 0 0 0,0 0 0 0 0,0-1 0 0 0,0 1 0 0 0,0 0 0 0 0,0 0 0 0 0,1 0 0 0 0,-1-1 0 0 0,0 1 0 0 0,0 0 0 0 0,0-1 0 0 0,6 22 587 0 0,-1 0 0 0 0,-1 0 1 0 0,-1 0-1 0 0,0 24 0 0 0,1-1-45 0 0,23 247 1505 0 0,-20-205-1842 0 0,20 112 230 0 0,-23-175-403 0 0,1 15-1871 0 0,-4-31 751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1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22 147 18311 0 0,'-17'-5'1984'0'0,"12"2"-524"0"0,7 4-1248 0 0,-1 0 0 0 0,1 0 0 0 0,-1 0 0 0 0,1-1 0 0 0,-1 1 0 0 0,1 0-1 0 0,0-1 1 0 0,-1 0 0 0 0,1 1 0 0 0,2-1 0 0 0,20 2-75 0 0,-1-2 0 0 0,0 0 0 0 0,1-2-1 0 0,-1 0 1 0 0,30-8 0 0 0,112-37-5275 0 0,-70 17 1705 0 0,80-18-1598 0 0,-172 48 5033 0 0,-3 0 8 0 0,1 0 0 0 0,-1 0 0 0 0,1 0 0 0 0,-1 0 0 0 0,1 0 0 0 0,-1 0 0 0 0,1-1 0 0 0,-1 1 0 0 0,1 0 0 0 0,-1 0 0 0 0,1-1 0 0 0,-1 1 0 0 0,1 0 0 0 0,-1-1 0 0 0,1 1 0 0 0,-1 0 0 0 0,0-1 0 0 0,1 1 1 0 0,-1-1-1 0 0,1 1 0 0 0,0-2 1253 0 0,-4 1-575 0 0,1 1 0 0 0,-1 0 0 0 0,0-1 0 0 0,0 1 0 0 0,0 0 0 0 0,1 0 0 0 0,-1 1 0 0 0,0-1 0 0 0,-5 2 0 0 0,3 0-182 0 0,0-1 0 0 0,0 2 0 0 0,0-1 0 0 0,-7 5-1 0 0,0 1 71 0 0,1 1 0 0 0,-19 18 0 0 0,16-11-124 0 0,1 1 0 0 0,1 0 0 0 0,1 0 0 0 0,0 1 0 0 0,-10 22 0 0 0,18-33-352 0 0,0 0 0 0 0,1 0 0 0 0,-1 0-1 0 0,1 0 1 0 0,1 0 0 0 0,-2 13 0 0 0,2-18-59 0 0,1 0 0 0 0,0 0-1 0 0,0 0 1 0 0,0 0 0 0 0,0-1 0 0 0,0 1-1 0 0,1 0 1 0 0,-1 0 0 0 0,0 0-1 0 0,1 0 1 0 0,-1 0 0 0 0,1 0 0 0 0,0-1-1 0 0,0 1 1 0 0,0 0 0 0 0,0-1 0 0 0,0 1-1 0 0,0 0 1 0 0,0-1 0 0 0,0 1-1 0 0,0-1 1 0 0,1 0 0 0 0,-1 1 0 0 0,1-1-1 0 0,-1 0 1 0 0,1 0 0 0 0,-1 0 0 0 0,1 0-1 0 0,0 0 1 0 0,0 0 0 0 0,2 0-1 0 0,1 1 13 0 0,1-1-1 0 0,-1-1 0 0 0,1 1 0 0 0,0-1 0 0 0,-1 0 1 0 0,1 0-1 0 0,0 0 0 0 0,-1-1 0 0 0,1 0 0 0 0,-1 0 1 0 0,1 0-1 0 0,-1-1 0 0 0,1 0 0 0 0,-1 0 0 0 0,0 0 1 0 0,0 0-1 0 0,0-1 0 0 0,0 0 0 0 0,0 0 0 0 0,5-5 1 0 0,0-1-157 0 0,0 0 1 0 0,0-1 0 0 0,-1 0-1 0 0,0-1 1 0 0,-1 0-1 0 0,0 0 1 0 0,8-16 0 0 0,1-3-896 0 0,-1 2-1807 0 0,-6 9-2909 0 0,1-1-2643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5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0 267 2760 0 0,'1'-2'7936'0'0,"7"-7"-5598"0"0,-3 6-1697 0 0,0-1 0 0 0,-1 0 0 0 0,1 0 0 0 0,-1 0-1 0 0,0 0 1 0 0,0-1 0 0 0,5-7 0 0 0,21-40 2312 0 0,-3 2-1270 0 0,-13 28-567 0 0,-1 0 0 0 0,17-41 0 0 0,-26 56-783 0 0,-1 12-219 0 0,-2 18-174 0 0,-1-12 87 0 0,1 7-27 0 0,-3 30 0 0 0,1-34 0 0 0,0 0 0 0 0,1 0 0 0 0,0-1 0 0 0,4 22 0 0 0,-2-24 0 0 0,-1-5 0 0 0,0 1 0 0 0,1-1 0 0 0,-1 1 0 0 0,1-1 0 0 0,1 0 0 0 0,-1 0 0 0 0,1 0 0 0 0,0 0 0 0 0,7 11 0 0 0,-9-16 2 0 0,0-1-1 0 0,0 1 0 0 0,0 0 0 0 0,0 0 1 0 0,0 0-1 0 0,1-1 0 0 0,-1 1 1 0 0,0-1-1 0 0,0 1 0 0 0,0-1 1 0 0,1 1-1 0 0,-1-1 0 0 0,0 0 1 0 0,1 0-1 0 0,-1 1 0 0 0,0-1 1 0 0,1 0-1 0 0,-1 0 0 0 0,0 0 1 0 0,1 0-1 0 0,-1-1 0 0 0,0 1 1 0 0,1 0-1 0 0,-1-1 0 0 0,0 1 1 0 0,0 0-1 0 0,1-1 0 0 0,-1 0 1 0 0,0 1-1 0 0,0-1 0 0 0,0 0 1 0 0,0 1-1 0 0,2-3 0 0 0,2 0 29 0 0,-1-1 0 0 0,0 0 1 0 0,0 0-1 0 0,0 0 0 0 0,0-1 0 0 0,5-7 0 0 0,25-51 102 0 0,-21 38-818 0 0,24-36 0 0 0,-21 38-795 0 0,-1 0-78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5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69 328 5064 0 0,'-4'9'224'0'0,"1"-3"48"0"0,1 2-272 0 0,-4-1 0 0 0,1 2 0 0 0,-1 4 0 0 0,-3-1 2800 0 0,4 4 504 0 0,-3 2 104 0 0,1-1 15 0 0,2 3-2663 0 0,2-7-536 0 0,1 1-112 0 0,-1-3-5327 0 0</inkml:trace>
  <inkml:trace contextRef="#ctx0" brushRef="#br0" timeOffset="1">133 22 16128 0 0,'0'-9'711'0'0,"0"3"153"0"0,0 4-696 0 0,0-3 312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6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253 0 4144 0 0,'-5'0'142'0'0,"-1"1"-1"0"0,1 0 1 0 0,0-1 0 0 0,-10 4 0 0 0,-20 10 4365 0 0,14-6 31 0 0,-12 6 640 0 0,-14 14-2424 0 0,46-27-2721 0 0,-2 1 124 0 0,-1 0 0 0 0,1 0 1 0 0,0 1-1 0 0,0 0 0 0 0,0-1 0 0 0,0 1 1 0 0,0 0-1 0 0,0 1 0 0 0,-4 5 0 0 0,7-8-61 0 0,5 2 24 0 0,0-1 0 0 0,-1 0-1 0 0,1 0 1 0 0,1-1 0 0 0,-1 1-1 0 0,0-1 1 0 0,0 0 0 0 0,0-1-1 0 0,1 1 1 0 0,-1-1 0 0 0,9-1-1 0 0,-2 1-42 0 0,8-2 130 0 0,32 3 1 0 0,-46-1-197 0 0,0 1 0 0 0,-1 0 0 0 0,1 0 0 0 0,-1 1 0 0 0,1-1 0 0 0,-1 1 0 0 0,0 0 0 0 0,0 1 0 0 0,0-1 0 0 0,8 6 1 0 0,-11-6 12 0 0,0 0 1 0 0,0 0-1 0 0,0 1 1 0 0,0-1-1 0 0,-1 0 1 0 0,1 1-1 0 0,-1-1 1 0 0,1 1-1 0 0,-1 0 1 0 0,0-1-1 0 0,0 1 1 0 0,0 0-1 0 0,-1 0 1 0 0,1 0-1 0 0,0 5 1 0 0,0 4-19 0 0,0 0 0 0 0,-2 16 0 0 0,0-11 15 0 0,-1 1-1 0 0,-1-1 0 0 0,-1 0 1 0 0,0 0-1 0 0,-1-1 0 0 0,-1 1 1 0 0,0-1-1 0 0,-1 0 0 0 0,-1-1 1 0 0,-10 17-1 0 0,10-21 22 0 0,-1 1 0 0 0,0-1 0 0 0,0 0-1 0 0,-1-1 1 0 0,0 0 0 0 0,-1-1 0 0 0,0 0 0 0 0,0 0 0 0 0,-1-2 0 0 0,0 1-1 0 0,-1-1 1 0 0,-21 8 0 0 0,28-13-85 0 0,-28 9-222 0 0,33-11 125 0 0,0 1-1 0 0,0-1 1 0 0,0 0-1 0 0,0 0 1 0 0,0 1-1 0 0,1-1 1 0 0,-1 0-1 0 0,0 0 1 0 0,0 0-1 0 0,0 0 1 0 0,0 0-1 0 0,0-1 1 0 0,0 1-1 0 0,1 0 1 0 0,-1 0-1 0 0,0-1 1 0 0,0 1-1 0 0,0 0 1 0 0,1-1-1 0 0,-1 1 1 0 0,0 0-1 0 0,0-1 1 0 0,1 1-1 0 0,-1-1 1 0 0,0 0-1 0 0,1 1 1 0 0,-1-1-1 0 0,0 0 1 0 0,1 1-1 0 0,-1-1 1 0 0,0-1-1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6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12896 0 0,'0'0'997'0'0,"-1"6"-372"0"0,-8 41 6084 0 0,2 1-4510 0 0,6-28-1710 0 0,1 0-1 0 0,0 0 1 0 0,2 0 0 0 0,0 0-1 0 0,9 30 1 0 0,-11-47-450 0 0,1 0 0 0 0,0 0 0 0 0,0 1 0 0 0,1-1 0 0 0,-1 0 0 0 0,1 0-1 0 0,-1-1 1 0 0,1 1 0 0 0,0 0 0 0 0,0 0 0 0 0,0-1 0 0 0,0 1 0 0 0,1-1 0 0 0,3 4 0 0 0,-4-5-5 0 0,1 0-1 0 0,-1 0 1 0 0,0 0-1 0 0,0 0 1 0 0,0 0-1 0 0,1-1 1 0 0,-1 1 0 0 0,0-1-1 0 0,0 1 1 0 0,1-1-1 0 0,-1 0 1 0 0,0 0-1 0 0,1 0 1 0 0,-1 0 0 0 0,1-1-1 0 0,-1 1 1 0 0,0 0-1 0 0,0-1 1 0 0,1 0-1 0 0,-1 0 1 0 0,3-1-1 0 0,43-18 1785 0 0,-41 16-1743 0 0,-1 0 0 0 0,1 1-1 0 0,10-3 1 0 0,-15 5 20 0 0,-1 1 0 0 0,1-1 0 0 0,0 1 0 0 0,-1 0 0 0 0,1-1 0 0 0,0 1-1 0 0,0 0 1 0 0,-1 0 0 0 0,1 0 0 0 0,0 0 0 0 0,0 1 0 0 0,0-1 0 0 0,-1 0 0 0 0,1 1 0 0 0,0-1-1 0 0,-1 1 1 0 0,1-1 0 0 0,0 1 0 0 0,1 1 0 0 0,-2-1-94 0 0,0 0 0 0 0,0 0 0 0 0,0 1 1 0 0,0-1-1 0 0,0 0 0 0 0,-1 0 0 0 0,1 1 0 0 0,0-1 0 0 0,-1 0 1 0 0,1 1-1 0 0,-1-1 0 0 0,0 1 0 0 0,1-1 0 0 0,-1 1 0 0 0,0-1 1 0 0,0 0-1 0 0,0 1 0 0 0,0-1 0 0 0,0 3 0 0 0,-6 32-68 0 0,3-23-89 0 0,0 12-865 0 0,4-25-170 0 0,1-1 846 0 0,0 0 0 0 0,0 1 0 0 0,0-1 0 0 0,-1 0-1 0 0,1 0 1 0 0,0-1 0 0 0,-1 1 0 0 0,1 0 0 0 0,-1 0 0 0 0,1-1-1 0 0,-1 1 1 0 0,0-1 0 0 0,0 1 0 0 0,1-1 0 0 0,-1 0-1 0 0,1-1 1 0 0,6-11-1191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16:33:16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11 13824 0 0,'0'-1'1061'0'0,"8"-9"1085"0"0,4 16 3688 0 0,-9-3-5501 0 0,0 1 0 0 0,0-1-1 0 0,0 1 1 0 0,0 0 0 0 0,-1 0 0 0 0,1 0 0 0 0,-1 0 0 0 0,0 0 0 0 0,1 6 0 0 0,1-2-90 0 0,-1 1-1 0 0,-1 0 1 0 0,3 15 0 0 0,0 71 642 0 0,-3-39-720 0 0,-2 46-25 0 0,1-54-167 0 0,0-12-150 0 0,5 19-4681 0 0,-6-48 3140 0 0</inkml:trace>
  <inkml:trace contextRef="#ctx0" brushRef="#br0" timeOffset="1">0 271 23759 0 0,'0'0'2382'0'0,"9"0"-2164"0"0,-5 0-95 0 0,0-1-1 0 0,0 0 0 0 0,0 0 1 0 0,0 0-1 0 0,0 0 0 0 0,7-3 1 0 0,9-3 485 0 0,-5 4-225 0 0,0 0 0 0 0,0 0 0 0 0,1 2 0 0 0,19 0-1 0 0,8 5-8779 0 0,-26-1-768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5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 8288,'2'-1'2982,"27"-8"3316,1 1-3905,19-4-1004,79-22 1383,-85 26-4425,0 2-3779,-31 5-1885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5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0 456,'-17'18'-885,"13"-14"2561,1 0 1,0 1 0,0-1 0,0 1 0,1 0 0,0 0-1,0 0 1,0 0 0,0 0 0,0 5 0,-1 19 1004,3-28-2580,1 1 0,-1-1 0,0 0 0,1 0 0,-1 0 0,0 0 1,1 0-1,-1 1 0,1-1 0,0 0 0,-1 0 0,1 0 0,0 0 0,0-1 1,-1 1-1,1 0 0,0 0 0,0 0 0,0-1 0,0 1 0,0 0 0,0-1 1,0 1-1,0-1 0,0 1 0,1-1 0,-1 0 0,1 1 0,5 1 163,1-1-1,-1 1 1,10-1-1,-10 0 16,-2 0-102,1 0 1,0 0-1,-1 0 1,1 1-1,-1 0 1,1 0 0,-1 0-1,0 1 1,0 0-1,6 4 1,-9-6-138,-1 0 0,1 1 0,0-1 0,-1 1 0,1-1 0,-1 1 0,1 0 0,-1 0 1,0 0-1,0 0 0,0 0 0,0 0 0,0 0 0,0 0 0,-1 0 0,1 0 0,-1 0 1,1 1-1,-1-1 0,0 0 0,0 0 0,0 1 0,0-1 0,0 0 0,-1 0 0,1 0 0,-1 1 1,1-1-1,-2 3 0,-6 11 102,0 0 0,0-1 0,-2 0 0,-18 22 0,-5 10-54,20-30-173,0-1 0,0 1-1,-1-2 1,-1 0 0,-1-1-1,0 0 1,-1-2 0,-18 12-1,22-18-286,13-6 298,0 0 0,0 0 0,0 0-1,0 0 1,0 0 0,0-1 0,0 1-1,0 0 1,0 0 0,1 0 0,-1 0-1,0 0 1,0 0 0,0-1 0,0 1-1,-1 0 1,1 0 0,0 0 0,0 0 0,0 0-1,0 0 1,0-1 0,0 1 0,0 0-1,0 0 1,0 0 0,0 0 0,0 0-1,0 0 1,0 0 0,0-1 0,-1 1-1,1 0 1,0 0 0,0 0 0,0 0-1,0 0 1,0 0 0,0 0 0,0 0-1,-1 0 1,1 0 0,0 0 0,0 0-1,0 0 1,0 0 0,0 0 0,0 0 0,-1 0-1,1 0 1,0 0 0,0 0 0,0 0-1,0 0 1,0 0 0,-1 0 0,6-9-1848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6:30:55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109 119 4608,'0'0'353,"3"-12"74,13-31 8130,-14 39-8215,0-1-1,-1 1 1,0-1 0,0 0 0,0 0 0,0 0-1,-1 0 1,0 0 0,0-5 0,0 6 177,0 3-463,0 1 0,-1 0 0,1-1 0,0 1 0,0-1 0,0 1 0,-1 0 0,1 0 0,0-1 1,0 1-1,-1 0 0,1-1 0,0 1 0,-1 0 0,1 0 0,0-1 0,-1 1 0,1 0 0,0 0 0,-1 0 0,1 0 0,0 0 0,-1-1 0,1 1 0,-1 0 0,1 0 0,0 0 0,-1 0 0,1 0 0,0 0 0,-1 0 0,1 0 0,-1 0 1,1 0-1,0 1 0,-1-1 0,1 0 0,0 0 0,-1 0 0,1 0 0,-1 1 0,1-1 0,-17 7 651,11-3-553,1 0-1,0 0 0,0 1 0,0-1 0,0 1 1,1 1-1,0-1 0,0 0 0,0 1 0,1 0 1,-5 10-1,-2 7 306,-11 42 0,20-63-422,0 2 3,-3 12 515,-5 22 0,9-34-503,-1 0 1,1-1 0,0 1-1,0 0 1,0 0 0,0 0 0,1-1-1,-1 1 1,1 0 0,0 0-1,3 6 1,-3-8-52,0-1-1,0 0 1,0 0 0,0 0-1,0 0 1,1 0-1,-1 0 1,0 0 0,0 0-1,1 0 1,-1 0-1,1-1 1,-1 1 0,1 0-1,-1-1 1,1 0 0,-1 1-1,1-1 1,-1 0-1,1 0 1,0 1 0,-1-1-1,1-1 1,-1 1-1,1 0 1,1-1 0,4 0 84,0 0 0,0-1 0,0 0 0,11-5 0,-2 0-101,-1-1 0,24-17 0,-28 16-1485,20-17-1,-9 2-6848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tomorrow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6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Starts tomorrow @ </a:t>
            </a:r>
            <a:r>
              <a:rPr lang="en-US" dirty="0" err="1"/>
              <a:t>12:00am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Details on Piazza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A567A2-88D1-4EF3-8ACA-27CB0CF59E4B}"/>
              </a:ext>
            </a:extLst>
          </p:cNvPr>
          <p:cNvGrpSpPr/>
          <p:nvPr/>
        </p:nvGrpSpPr>
        <p:grpSpPr>
          <a:xfrm>
            <a:off x="890569" y="1744819"/>
            <a:ext cx="1172880" cy="50040"/>
            <a:chOff x="890569" y="1744819"/>
            <a:chExt cx="1172880" cy="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51622C-0C07-47FB-AA84-F2E66831577F}"/>
                    </a:ext>
                  </a:extLst>
                </p14:cNvPr>
                <p14:cNvContentPartPr/>
                <p14:nvPr/>
              </p14:nvContentPartPr>
              <p14:xfrm>
                <a:off x="890569" y="1744819"/>
                <a:ext cx="363960" cy="3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51622C-0C07-47FB-AA84-F2E6683157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1569" y="1735819"/>
                  <a:ext cx="381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AE334-EEBE-49C3-AFCA-29A567BADBCE}"/>
                    </a:ext>
                  </a:extLst>
                </p14:cNvPr>
                <p14:cNvContentPartPr/>
                <p14:nvPr/>
              </p14:nvContentPartPr>
              <p14:xfrm>
                <a:off x="1630369" y="1782619"/>
                <a:ext cx="433080" cy="12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AE334-EEBE-49C3-AFCA-29A567BADB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1369" y="1773619"/>
                  <a:ext cx="4507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F77B75-6087-401A-BFD6-0BD06DEAB598}"/>
              </a:ext>
            </a:extLst>
          </p:cNvPr>
          <p:cNvGrpSpPr/>
          <p:nvPr/>
        </p:nvGrpSpPr>
        <p:grpSpPr>
          <a:xfrm>
            <a:off x="1193329" y="1057939"/>
            <a:ext cx="1864080" cy="345960"/>
            <a:chOff x="1193329" y="1057939"/>
            <a:chExt cx="186408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1CD74E-4D34-431A-9682-DF329FBD040A}"/>
                    </a:ext>
                  </a:extLst>
                </p14:cNvPr>
                <p14:cNvContentPartPr/>
                <p14:nvPr/>
              </p14:nvContentPartPr>
              <p14:xfrm>
                <a:off x="1193329" y="1202299"/>
                <a:ext cx="594000" cy="201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1CD74E-4D34-431A-9682-DF329FBD04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4689" y="1193299"/>
                  <a:ext cx="611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CBB92A-9FAF-40E8-AA24-EBB4F2D7989E}"/>
                    </a:ext>
                  </a:extLst>
                </p14:cNvPr>
                <p14:cNvContentPartPr/>
                <p14:nvPr/>
              </p14:nvContentPartPr>
              <p14:xfrm>
                <a:off x="1683649" y="1208419"/>
                <a:ext cx="393120" cy="2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CBB92A-9FAF-40E8-AA24-EBB4F2D798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5009" y="1199779"/>
                  <a:ext cx="410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BD05E2-38D7-4D45-AF41-8DD0CABD53B6}"/>
                    </a:ext>
                  </a:extLst>
                </p14:cNvPr>
                <p14:cNvContentPartPr/>
                <p14:nvPr/>
              </p14:nvContentPartPr>
              <p14:xfrm>
                <a:off x="2025649" y="1186819"/>
                <a:ext cx="118080" cy="13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BD05E2-38D7-4D45-AF41-8DD0CABD53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6649" y="1177819"/>
                  <a:ext cx="135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808923-A23D-4BF9-B935-FF4BDEF59028}"/>
                    </a:ext>
                  </a:extLst>
                </p14:cNvPr>
                <p14:cNvContentPartPr/>
                <p14:nvPr/>
              </p14:nvContentPartPr>
              <p14:xfrm>
                <a:off x="2400769" y="1091419"/>
                <a:ext cx="129960" cy="20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808923-A23D-4BF9-B935-FF4BDEF590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2129" y="1082419"/>
                  <a:ext cx="147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73D413-FC25-4AF9-A380-5D65C6CF81B5}"/>
                    </a:ext>
                  </a:extLst>
                </p14:cNvPr>
                <p14:cNvContentPartPr/>
                <p14:nvPr/>
              </p14:nvContentPartPr>
              <p14:xfrm>
                <a:off x="2635129" y="1075219"/>
                <a:ext cx="120960" cy="2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73D413-FC25-4AF9-A380-5D65C6CF81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6129" y="1066219"/>
                  <a:ext cx="138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81DEA9-4BAF-4278-BA8B-76EF07F439AB}"/>
                    </a:ext>
                  </a:extLst>
                </p14:cNvPr>
                <p14:cNvContentPartPr/>
                <p14:nvPr/>
              </p14:nvContentPartPr>
              <p14:xfrm>
                <a:off x="2639449" y="1101499"/>
                <a:ext cx="96840" cy="18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81DEA9-4BAF-4278-BA8B-76EF07F439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0449" y="1092499"/>
                  <a:ext cx="114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4A1497-71BE-4FBF-B879-5DB41A714718}"/>
                    </a:ext>
                  </a:extLst>
                </p14:cNvPr>
                <p14:cNvContentPartPr/>
                <p14:nvPr/>
              </p14:nvContentPartPr>
              <p14:xfrm>
                <a:off x="2873809" y="1075939"/>
                <a:ext cx="82080" cy="10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4A1497-71BE-4FBF-B879-5DB41A7147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65169" y="1066939"/>
                  <a:ext cx="99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3F7B00-A3A0-4B57-AF9B-EB5DF3048D4F}"/>
                    </a:ext>
                  </a:extLst>
                </p14:cNvPr>
                <p14:cNvContentPartPr/>
                <p14:nvPr/>
              </p14:nvContentPartPr>
              <p14:xfrm>
                <a:off x="2888569" y="1057939"/>
                <a:ext cx="168840" cy="27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3F7B00-A3A0-4B57-AF9B-EB5DF3048D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9929" y="1049299"/>
                  <a:ext cx="18648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F8796B-57E5-4ED2-A005-8D944C65EDB2}"/>
                  </a:ext>
                </a:extLst>
              </p14:cNvPr>
              <p14:cNvContentPartPr/>
              <p14:nvPr/>
            </p14:nvContentPartPr>
            <p14:xfrm>
              <a:off x="1754209" y="2471299"/>
              <a:ext cx="705960" cy="45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F8796B-57E5-4ED2-A005-8D944C65ED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5569" y="2462299"/>
                <a:ext cx="7236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4FBA77-BCEC-4EE7-8613-9FC3DDC927A6}"/>
                  </a:ext>
                </a:extLst>
              </p14:cNvPr>
              <p14:cNvContentPartPr/>
              <p14:nvPr/>
            </p14:nvContentPartPr>
            <p14:xfrm>
              <a:off x="1801729" y="2896459"/>
              <a:ext cx="647640" cy="29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4FBA77-BCEC-4EE7-8613-9FC3DDC927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93089" y="2887819"/>
                <a:ext cx="665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1DAC8B-0CE3-4812-B064-9A673CE9BA44}"/>
                  </a:ext>
                </a:extLst>
              </p14:cNvPr>
              <p14:cNvContentPartPr/>
              <p14:nvPr/>
            </p14:nvContentPartPr>
            <p14:xfrm>
              <a:off x="814249" y="3310099"/>
              <a:ext cx="862920" cy="2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1DAC8B-0CE3-4812-B064-9A673CE9BA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249" y="3301459"/>
                <a:ext cx="8805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B2867B-0AAA-4690-B69D-8BE12D2440AC}"/>
                  </a:ext>
                </a:extLst>
              </p14:cNvPr>
              <p14:cNvContentPartPr/>
              <p14:nvPr/>
            </p14:nvContentPartPr>
            <p14:xfrm>
              <a:off x="2988649" y="3696739"/>
              <a:ext cx="938160" cy="59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B2867B-0AAA-4690-B69D-8BE12D2440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80009" y="3688099"/>
                <a:ext cx="9558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ED93060-0C1D-488F-ADC7-BF74AE38BCAF}"/>
              </a:ext>
            </a:extLst>
          </p:cNvPr>
          <p:cNvGrpSpPr/>
          <p:nvPr/>
        </p:nvGrpSpPr>
        <p:grpSpPr>
          <a:xfrm>
            <a:off x="4054969" y="3369499"/>
            <a:ext cx="744120" cy="243000"/>
            <a:chOff x="4054969" y="3369499"/>
            <a:chExt cx="7441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02AB39-1920-4566-A951-8D4A3088733B}"/>
                    </a:ext>
                  </a:extLst>
                </p14:cNvPr>
                <p14:cNvContentPartPr/>
                <p14:nvPr/>
              </p14:nvContentPartPr>
              <p14:xfrm>
                <a:off x="4054969" y="3458779"/>
                <a:ext cx="248760" cy="143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02AB39-1920-4566-A951-8D4A308873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6329" y="3450139"/>
                  <a:ext cx="266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1FC17A-1062-418C-90CD-6C508E91A1D6}"/>
                    </a:ext>
                  </a:extLst>
                </p14:cNvPr>
                <p14:cNvContentPartPr/>
                <p14:nvPr/>
              </p14:nvContentPartPr>
              <p14:xfrm>
                <a:off x="4406329" y="3369499"/>
                <a:ext cx="145440" cy="213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1FC17A-1062-418C-90CD-6C508E91A1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7329" y="3360499"/>
                  <a:ext cx="163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F0C2BC-E868-4EA9-9633-B0CD9C7D5210}"/>
                    </a:ext>
                  </a:extLst>
                </p14:cNvPr>
                <p14:cNvContentPartPr/>
                <p14:nvPr/>
              </p14:nvContentPartPr>
              <p14:xfrm>
                <a:off x="4582369" y="3471739"/>
                <a:ext cx="216720" cy="14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F0C2BC-E868-4EA9-9633-B0CD9C7D52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73369" y="3462739"/>
                  <a:ext cx="2343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141463-750F-4DE2-A8F5-8B66FB27F9C2}"/>
              </a:ext>
            </a:extLst>
          </p:cNvPr>
          <p:cNvGrpSpPr/>
          <p:nvPr/>
        </p:nvGrpSpPr>
        <p:grpSpPr>
          <a:xfrm>
            <a:off x="5132449" y="3328459"/>
            <a:ext cx="784440" cy="326520"/>
            <a:chOff x="5132449" y="3328459"/>
            <a:chExt cx="78444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493453-2562-4DE4-B88D-0924F2A02050}"/>
                    </a:ext>
                  </a:extLst>
                </p14:cNvPr>
                <p14:cNvContentPartPr/>
                <p14:nvPr/>
              </p14:nvContentPartPr>
              <p14:xfrm>
                <a:off x="5132449" y="3362299"/>
                <a:ext cx="55080" cy="7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493453-2562-4DE4-B88D-0924F2A020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3449" y="3353299"/>
                  <a:ext cx="72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7C1EF6-464E-4520-BB64-6CD694DADE54}"/>
                    </a:ext>
                  </a:extLst>
                </p14:cNvPr>
                <p14:cNvContentPartPr/>
                <p14:nvPr/>
              </p14:nvContentPartPr>
              <p14:xfrm>
                <a:off x="5159809" y="3328459"/>
                <a:ext cx="87840" cy="24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7C1EF6-464E-4520-BB64-6CD694DADE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0809" y="3319819"/>
                  <a:ext cx="105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9F6A0B-98DB-462C-AB20-27BA0AC003BA}"/>
                    </a:ext>
                  </a:extLst>
                </p14:cNvPr>
                <p14:cNvContentPartPr/>
                <p14:nvPr/>
              </p14:nvContentPartPr>
              <p14:xfrm>
                <a:off x="5196169" y="3468499"/>
                <a:ext cx="130320" cy="18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9F6A0B-98DB-462C-AB20-27BA0AC003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7169" y="3459499"/>
                  <a:ext cx="147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B9066B-4213-4D5D-B916-0F5E8B2B05B1}"/>
                    </a:ext>
                  </a:extLst>
                </p14:cNvPr>
                <p14:cNvContentPartPr/>
                <p14:nvPr/>
              </p14:nvContentPartPr>
              <p14:xfrm>
                <a:off x="5341249" y="3478219"/>
                <a:ext cx="172800" cy="9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B9066B-4213-4D5D-B916-0F5E8B2B05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2249" y="3469579"/>
                  <a:ext cx="190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7BECD2-B5FC-446A-886B-5BD0EAE0925E}"/>
                    </a:ext>
                  </a:extLst>
                </p14:cNvPr>
                <p14:cNvContentPartPr/>
                <p14:nvPr/>
              </p14:nvContentPartPr>
              <p14:xfrm>
                <a:off x="5717809" y="3471379"/>
                <a:ext cx="71640" cy="91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7BECD2-B5FC-446A-886B-5BD0EAE092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08809" y="3462739"/>
                  <a:ext cx="89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7D4EEA-64F7-4BBD-ACC7-3F9D1D94D124}"/>
                    </a:ext>
                  </a:extLst>
                </p14:cNvPr>
                <p14:cNvContentPartPr/>
                <p14:nvPr/>
              </p14:nvContentPartPr>
              <p14:xfrm>
                <a:off x="5800609" y="3502339"/>
                <a:ext cx="116280" cy="5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7D4EEA-64F7-4BBD-ACC7-3F9D1D94D1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1609" y="3493699"/>
                  <a:ext cx="1339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D79018-1A89-4E8E-A4E3-3EA63DE647C7}"/>
              </a:ext>
            </a:extLst>
          </p:cNvPr>
          <p:cNvGrpSpPr/>
          <p:nvPr/>
        </p:nvGrpSpPr>
        <p:grpSpPr>
          <a:xfrm>
            <a:off x="6181129" y="3305419"/>
            <a:ext cx="406440" cy="250920"/>
            <a:chOff x="6181129" y="3305419"/>
            <a:chExt cx="40644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58E452-1007-4A19-95AB-07723C7FF944}"/>
                    </a:ext>
                  </a:extLst>
                </p14:cNvPr>
                <p14:cNvContentPartPr/>
                <p14:nvPr/>
              </p14:nvContentPartPr>
              <p14:xfrm>
                <a:off x="6181129" y="3309379"/>
                <a:ext cx="102960" cy="200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58E452-1007-4A19-95AB-07723C7FF9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72489" y="3300739"/>
                  <a:ext cx="120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40946E-1011-4433-B6C4-391C8DBA17F7}"/>
                    </a:ext>
                  </a:extLst>
                </p14:cNvPr>
                <p14:cNvContentPartPr/>
                <p14:nvPr/>
              </p14:nvContentPartPr>
              <p14:xfrm>
                <a:off x="6315769" y="3431059"/>
                <a:ext cx="87840" cy="8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40946E-1011-4433-B6C4-391C8DBA17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06769" y="3422419"/>
                  <a:ext cx="105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FA8C4D-96D8-4345-84B9-20D2DE6F94FD}"/>
                    </a:ext>
                  </a:extLst>
                </p14:cNvPr>
                <p14:cNvContentPartPr/>
                <p14:nvPr/>
              </p14:nvContentPartPr>
              <p14:xfrm>
                <a:off x="6460489" y="3305419"/>
                <a:ext cx="82440" cy="250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FA8C4D-96D8-4345-84B9-20D2DE6F94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51849" y="3296419"/>
                  <a:ext cx="100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910615-C795-42B2-B023-E82F4D6AF311}"/>
                    </a:ext>
                  </a:extLst>
                </p14:cNvPr>
                <p14:cNvContentPartPr/>
                <p14:nvPr/>
              </p14:nvContentPartPr>
              <p14:xfrm>
                <a:off x="6580009" y="3495859"/>
                <a:ext cx="7560" cy="16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910615-C795-42B2-B023-E82F4D6AF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1369" y="3487219"/>
                  <a:ext cx="252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6FF68C-CDF0-4A09-AF19-DAAB05E861BC}"/>
              </a:ext>
            </a:extLst>
          </p:cNvPr>
          <p:cNvGrpSpPr/>
          <p:nvPr/>
        </p:nvGrpSpPr>
        <p:grpSpPr>
          <a:xfrm>
            <a:off x="1262449" y="4141339"/>
            <a:ext cx="1776240" cy="348840"/>
            <a:chOff x="1262449" y="4141339"/>
            <a:chExt cx="177624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90326F-A7A0-4D78-B2BB-B20C5D96B00B}"/>
                    </a:ext>
                  </a:extLst>
                </p14:cNvPr>
                <p14:cNvContentPartPr/>
                <p14:nvPr/>
              </p14:nvContentPartPr>
              <p14:xfrm>
                <a:off x="1262449" y="4256899"/>
                <a:ext cx="166320" cy="146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90326F-A7A0-4D78-B2BB-B20C5D96B0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53449" y="4247899"/>
                  <a:ext cx="18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9F2265-8BC1-4FAA-AA91-6C96C73CF019}"/>
                    </a:ext>
                  </a:extLst>
                </p14:cNvPr>
                <p14:cNvContentPartPr/>
                <p14:nvPr/>
              </p14:nvContentPartPr>
              <p14:xfrm>
                <a:off x="1438489" y="4266619"/>
                <a:ext cx="59040" cy="8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9F2265-8BC1-4FAA-AA91-6C96C73CF0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29849" y="4257979"/>
                  <a:ext cx="7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9F2CAB-CC5D-4572-809D-1F92190FF6F9}"/>
                    </a:ext>
                  </a:extLst>
                </p14:cNvPr>
                <p14:cNvContentPartPr/>
                <p14:nvPr/>
              </p14:nvContentPartPr>
              <p14:xfrm>
                <a:off x="1752049" y="4273099"/>
                <a:ext cx="152640" cy="217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9F2CAB-CC5D-4572-809D-1F92190FF6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3049" y="4264459"/>
                  <a:ext cx="170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C61358-C933-4D98-839E-40EC85F60B15}"/>
                    </a:ext>
                  </a:extLst>
                </p14:cNvPr>
                <p14:cNvContentPartPr/>
                <p14:nvPr/>
              </p14:nvContentPartPr>
              <p14:xfrm>
                <a:off x="1942489" y="4276339"/>
                <a:ext cx="307440" cy="127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C61358-C933-4D98-839E-40EC85F60B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33849" y="4267339"/>
                  <a:ext cx="32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260B96-418B-45BC-A2E2-A82FC11E0784}"/>
                    </a:ext>
                  </a:extLst>
                </p14:cNvPr>
                <p14:cNvContentPartPr/>
                <p14:nvPr/>
              </p14:nvContentPartPr>
              <p14:xfrm>
                <a:off x="2246689" y="4257619"/>
                <a:ext cx="94320" cy="122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260B96-418B-45BC-A2E2-A82FC11E07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37689" y="4248979"/>
                  <a:ext cx="111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067EB9-8DFC-41D0-A128-931AD1232B15}"/>
                    </a:ext>
                  </a:extLst>
                </p14:cNvPr>
                <p14:cNvContentPartPr/>
                <p14:nvPr/>
              </p14:nvContentPartPr>
              <p14:xfrm>
                <a:off x="2362609" y="4141339"/>
                <a:ext cx="238320" cy="30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067EB9-8DFC-41D0-A128-931AD1232B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53969" y="4132339"/>
                  <a:ext cx="255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AA3450-0A84-4A18-8E25-46E1B7AD527C}"/>
                    </a:ext>
                  </a:extLst>
                </p14:cNvPr>
                <p14:cNvContentPartPr/>
                <p14:nvPr/>
              </p14:nvContentPartPr>
              <p14:xfrm>
                <a:off x="2595169" y="4268419"/>
                <a:ext cx="28080" cy="11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AA3450-0A84-4A18-8E25-46E1B7AD52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6169" y="4259779"/>
                  <a:ext cx="45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7D565A-3506-426A-9E88-B90D394720C1}"/>
                    </a:ext>
                  </a:extLst>
                </p14:cNvPr>
                <p14:cNvContentPartPr/>
                <p14:nvPr/>
              </p14:nvContentPartPr>
              <p14:xfrm>
                <a:off x="2632249" y="4178419"/>
                <a:ext cx="128160" cy="19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7D565A-3506-426A-9E88-B90D394720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3249" y="4169419"/>
                  <a:ext cx="145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462D84-0460-4E55-A44C-03002654CBA6}"/>
                    </a:ext>
                  </a:extLst>
                </p14:cNvPr>
                <p14:cNvContentPartPr/>
                <p14:nvPr/>
              </p14:nvContentPartPr>
              <p14:xfrm>
                <a:off x="2800369" y="4300099"/>
                <a:ext cx="115920" cy="8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462D84-0460-4E55-A44C-03002654CB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91369" y="4291099"/>
                  <a:ext cx="133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3A1242-89A3-42D6-BE0A-340E1833961F}"/>
                    </a:ext>
                  </a:extLst>
                </p14:cNvPr>
                <p14:cNvContentPartPr/>
                <p14:nvPr/>
              </p14:nvContentPartPr>
              <p14:xfrm>
                <a:off x="2986849" y="4228819"/>
                <a:ext cx="51840" cy="135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3A1242-89A3-42D6-BE0A-340E183396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77849" y="4220179"/>
                  <a:ext cx="69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DF6E103-AE33-4808-86CA-0173143C7C1E}"/>
              </a:ext>
            </a:extLst>
          </p:cNvPr>
          <p:cNvGrpSpPr/>
          <p:nvPr/>
        </p:nvGrpSpPr>
        <p:grpSpPr>
          <a:xfrm>
            <a:off x="1306009" y="4647139"/>
            <a:ext cx="874440" cy="341640"/>
            <a:chOff x="1306009" y="4647139"/>
            <a:chExt cx="87444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8D3CDD-A9C7-496C-8C97-3A8F046DAFB8}"/>
                    </a:ext>
                  </a:extLst>
                </p14:cNvPr>
                <p14:cNvContentPartPr/>
                <p14:nvPr/>
              </p14:nvContentPartPr>
              <p14:xfrm>
                <a:off x="1306009" y="4736779"/>
                <a:ext cx="117360" cy="17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8D3CDD-A9C7-496C-8C97-3A8F046DAF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97009" y="4728139"/>
                  <a:ext cx="135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91E028-E8FD-4A48-B6AA-18C8A4265C4F}"/>
                    </a:ext>
                  </a:extLst>
                </p14:cNvPr>
                <p14:cNvContentPartPr/>
                <p14:nvPr/>
              </p14:nvContentPartPr>
              <p14:xfrm>
                <a:off x="1456849" y="4761979"/>
                <a:ext cx="69120" cy="13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91E028-E8FD-4A48-B6AA-18C8A4265C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47849" y="4752979"/>
                  <a:ext cx="86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B7F6A4-C6E7-4129-81D5-4B305CCC0F2B}"/>
                    </a:ext>
                  </a:extLst>
                </p14:cNvPr>
                <p14:cNvContentPartPr/>
                <p14:nvPr/>
              </p14:nvContentPartPr>
              <p14:xfrm>
                <a:off x="1617409" y="4647139"/>
                <a:ext cx="159840" cy="23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B7F6A4-C6E7-4129-81D5-4B305CCC0F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08769" y="4638139"/>
                  <a:ext cx="177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C2A558-AA6D-49F2-99A0-A6B9176D0153}"/>
                    </a:ext>
                  </a:extLst>
                </p14:cNvPr>
                <p14:cNvContentPartPr/>
                <p14:nvPr/>
              </p14:nvContentPartPr>
              <p14:xfrm>
                <a:off x="1796689" y="4680259"/>
                <a:ext cx="72360" cy="19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C2A558-AA6D-49F2-99A0-A6B9176D01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87689" y="4671619"/>
                  <a:ext cx="90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DAE385-4DFD-4106-9FE8-98A949D6DF03}"/>
                    </a:ext>
                  </a:extLst>
                </p14:cNvPr>
                <p14:cNvContentPartPr/>
                <p14:nvPr/>
              </p14:nvContentPartPr>
              <p14:xfrm>
                <a:off x="1912969" y="4757299"/>
                <a:ext cx="152640" cy="115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DAE385-4DFD-4106-9FE8-98A949D6DF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03969" y="4748299"/>
                  <a:ext cx="170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7561A8-B917-4755-800B-1F2DEBE2D64D}"/>
                    </a:ext>
                  </a:extLst>
                </p14:cNvPr>
                <p14:cNvContentPartPr/>
                <p14:nvPr/>
              </p14:nvContentPartPr>
              <p14:xfrm>
                <a:off x="2041849" y="4759459"/>
                <a:ext cx="138600" cy="22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7561A8-B917-4755-800B-1F2DEBE2D6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3209" y="4750459"/>
                  <a:ext cx="1562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B08371-4D53-402C-B64C-D7A9B48478E6}"/>
              </a:ext>
            </a:extLst>
          </p:cNvPr>
          <p:cNvGrpSpPr/>
          <p:nvPr/>
        </p:nvGrpSpPr>
        <p:grpSpPr>
          <a:xfrm>
            <a:off x="2418769" y="4731739"/>
            <a:ext cx="776160" cy="194760"/>
            <a:chOff x="2418769" y="4731739"/>
            <a:chExt cx="77616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23648F-957A-4B85-9A3E-E76F78A855DF}"/>
                    </a:ext>
                  </a:extLst>
                </p14:cNvPr>
                <p14:cNvContentPartPr/>
                <p14:nvPr/>
              </p14:nvContentPartPr>
              <p14:xfrm>
                <a:off x="2418769" y="4731739"/>
                <a:ext cx="110880" cy="14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23648F-957A-4B85-9A3E-E76F78A855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10129" y="4723099"/>
                  <a:ext cx="12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3878E60-20F4-48C6-B542-781F448DE71B}"/>
                    </a:ext>
                  </a:extLst>
                </p14:cNvPr>
                <p14:cNvContentPartPr/>
                <p14:nvPr/>
              </p14:nvContentPartPr>
              <p14:xfrm>
                <a:off x="2543689" y="4773859"/>
                <a:ext cx="123120" cy="13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3878E60-20F4-48C6-B542-781F448DE7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35049" y="4765219"/>
                  <a:ext cx="140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D20884-EF55-40D2-A563-50AD232BC108}"/>
                    </a:ext>
                  </a:extLst>
                </p14:cNvPr>
                <p14:cNvContentPartPr/>
                <p14:nvPr/>
              </p14:nvContentPartPr>
              <p14:xfrm>
                <a:off x="2730529" y="4776739"/>
                <a:ext cx="258120" cy="10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D20884-EF55-40D2-A563-50AD232BC1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21889" y="4767739"/>
                  <a:ext cx="275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1E3131-2761-4CEC-B9B5-6BC57D41A73E}"/>
                    </a:ext>
                  </a:extLst>
                </p14:cNvPr>
                <p14:cNvContentPartPr/>
                <p14:nvPr/>
              </p14:nvContentPartPr>
              <p14:xfrm>
                <a:off x="3148129" y="4848739"/>
                <a:ext cx="46800" cy="7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1E3131-2761-4CEC-B9B5-6BC57D41A7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39129" y="4839739"/>
                  <a:ext cx="644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A441EB-E314-4E78-B2F3-135B9CBE68E4}"/>
              </a:ext>
            </a:extLst>
          </p:cNvPr>
          <p:cNvGrpSpPr/>
          <p:nvPr/>
        </p:nvGrpSpPr>
        <p:grpSpPr>
          <a:xfrm>
            <a:off x="3422809" y="4607179"/>
            <a:ext cx="1016280" cy="261720"/>
            <a:chOff x="3422809" y="4607179"/>
            <a:chExt cx="101628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A58E7F-2B70-45B5-BBF7-0353E1936F9F}"/>
                    </a:ext>
                  </a:extLst>
                </p14:cNvPr>
                <p14:cNvContentPartPr/>
                <p14:nvPr/>
              </p14:nvContentPartPr>
              <p14:xfrm>
                <a:off x="3422809" y="4744339"/>
                <a:ext cx="126360" cy="11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A58E7F-2B70-45B5-BBF7-0353E1936F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3809" y="4735699"/>
                  <a:ext cx="144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543C27-528A-452C-BEB6-08FA17A370B5}"/>
                    </a:ext>
                  </a:extLst>
                </p14:cNvPr>
                <p14:cNvContentPartPr/>
                <p14:nvPr/>
              </p14:nvContentPartPr>
              <p14:xfrm>
                <a:off x="3559969" y="4765579"/>
                <a:ext cx="156240" cy="103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543C27-528A-452C-BEB6-08FA17A370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50969" y="4756579"/>
                  <a:ext cx="173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4E83E7-3F17-43CB-82A5-F6F61AC2117B}"/>
                    </a:ext>
                  </a:extLst>
                </p14:cNvPr>
                <p14:cNvContentPartPr/>
                <p14:nvPr/>
              </p14:nvContentPartPr>
              <p14:xfrm>
                <a:off x="3729169" y="4644979"/>
                <a:ext cx="104400" cy="17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4E83E7-3F17-43CB-82A5-F6F61AC211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20529" y="4636339"/>
                  <a:ext cx="122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2EF0BA6-54A7-4587-8230-EBDB3BD2552B}"/>
                    </a:ext>
                  </a:extLst>
                </p14:cNvPr>
                <p14:cNvContentPartPr/>
                <p14:nvPr/>
              </p14:nvContentPartPr>
              <p14:xfrm>
                <a:off x="3925729" y="4607179"/>
                <a:ext cx="45720" cy="21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2EF0BA6-54A7-4587-8230-EBDB3BD255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17089" y="4598539"/>
                  <a:ext cx="63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53A1C7-EC44-4B62-BE0D-769B442E541C}"/>
                    </a:ext>
                  </a:extLst>
                </p14:cNvPr>
                <p14:cNvContentPartPr/>
                <p14:nvPr/>
              </p14:nvContentPartPr>
              <p14:xfrm>
                <a:off x="4001689" y="4720219"/>
                <a:ext cx="303840" cy="9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53A1C7-EC44-4B62-BE0D-769B442E54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92689" y="4711579"/>
                  <a:ext cx="321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4D1DC3-9FA0-4D29-B883-2A66D1831C54}"/>
                    </a:ext>
                  </a:extLst>
                </p14:cNvPr>
                <p14:cNvContentPartPr/>
                <p14:nvPr/>
              </p14:nvContentPartPr>
              <p14:xfrm>
                <a:off x="4320289" y="4620859"/>
                <a:ext cx="118800" cy="19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4D1DC3-9FA0-4D29-B883-2A66D1831C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11289" y="4612219"/>
                  <a:ext cx="1364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4DDA30-99F4-411F-B926-905756389DCB}"/>
              </a:ext>
            </a:extLst>
          </p:cNvPr>
          <p:cNvGrpSpPr/>
          <p:nvPr/>
        </p:nvGrpSpPr>
        <p:grpSpPr>
          <a:xfrm>
            <a:off x="4585969" y="754459"/>
            <a:ext cx="615600" cy="276840"/>
            <a:chOff x="4585969" y="754459"/>
            <a:chExt cx="61560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A6A8A6-0C5D-40D6-B9C0-EB76F2F342AC}"/>
                    </a:ext>
                  </a:extLst>
                </p14:cNvPr>
                <p14:cNvContentPartPr/>
                <p14:nvPr/>
              </p14:nvContentPartPr>
              <p14:xfrm>
                <a:off x="4585969" y="790099"/>
                <a:ext cx="132120" cy="23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A6A8A6-0C5D-40D6-B9C0-EB76F2F342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77329" y="781099"/>
                  <a:ext cx="149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E7C4CB-9064-4EA7-8E19-9249E89CBE18}"/>
                    </a:ext>
                  </a:extLst>
                </p14:cNvPr>
                <p14:cNvContentPartPr/>
                <p14:nvPr/>
              </p14:nvContentPartPr>
              <p14:xfrm>
                <a:off x="4747969" y="806659"/>
                <a:ext cx="142560" cy="224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E7C4CB-9064-4EA7-8E19-9249E89CBE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39329" y="798019"/>
                  <a:ext cx="160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56008B-5D0E-4070-AF14-9F20A03487B4}"/>
                    </a:ext>
                  </a:extLst>
                </p14:cNvPr>
                <p14:cNvContentPartPr/>
                <p14:nvPr/>
              </p14:nvContentPartPr>
              <p14:xfrm>
                <a:off x="4746889" y="888019"/>
                <a:ext cx="173880" cy="46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56008B-5D0E-4070-AF14-9F20A03487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37889" y="879019"/>
                  <a:ext cx="191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20819A-8958-4BB7-8DEB-B352E13D5C32}"/>
                    </a:ext>
                  </a:extLst>
                </p14:cNvPr>
                <p14:cNvContentPartPr/>
                <p14:nvPr/>
              </p14:nvContentPartPr>
              <p14:xfrm>
                <a:off x="5086729" y="754459"/>
                <a:ext cx="114840" cy="56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20819A-8958-4BB7-8DEB-B352E13D5C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78089" y="745819"/>
                  <a:ext cx="13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87830C-E079-4072-A843-7CB8741AE273}"/>
                    </a:ext>
                  </a:extLst>
                </p14:cNvPr>
                <p14:cNvContentPartPr/>
                <p14:nvPr/>
              </p14:nvContentPartPr>
              <p14:xfrm>
                <a:off x="5089609" y="798739"/>
                <a:ext cx="97560" cy="171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87830C-E079-4072-A843-7CB8741AE2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80969" y="789739"/>
                  <a:ext cx="11520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4F16A4A-627F-4924-B28D-3448073A883A}"/>
                  </a:ext>
                </a:extLst>
              </p14:cNvPr>
              <p14:cNvContentPartPr/>
              <p14:nvPr/>
            </p14:nvContentPartPr>
            <p14:xfrm>
              <a:off x="5628169" y="669859"/>
              <a:ext cx="492840" cy="267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4F16A4A-627F-4924-B28D-3448073A883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619529" y="661219"/>
                <a:ext cx="5104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30FFB60-E954-49CE-90E9-5074258A242E}"/>
              </a:ext>
            </a:extLst>
          </p:cNvPr>
          <p:cNvGrpSpPr/>
          <p:nvPr/>
        </p:nvGrpSpPr>
        <p:grpSpPr>
          <a:xfrm>
            <a:off x="6481009" y="578419"/>
            <a:ext cx="253800" cy="294480"/>
            <a:chOff x="6481009" y="578419"/>
            <a:chExt cx="25380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11230A-21B4-45F7-AEFC-236F319DE3D5}"/>
                    </a:ext>
                  </a:extLst>
                </p14:cNvPr>
                <p14:cNvContentPartPr/>
                <p14:nvPr/>
              </p14:nvContentPartPr>
              <p14:xfrm>
                <a:off x="6532489" y="578419"/>
                <a:ext cx="38880" cy="294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11230A-21B4-45F7-AEFC-236F319DE3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23849" y="569419"/>
                  <a:ext cx="56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CE02D4-1B2B-4778-A080-91493B1BF05E}"/>
                    </a:ext>
                  </a:extLst>
                </p14:cNvPr>
                <p14:cNvContentPartPr/>
                <p14:nvPr/>
              </p14:nvContentPartPr>
              <p14:xfrm>
                <a:off x="6481009" y="738619"/>
                <a:ext cx="253800" cy="10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CE02D4-1B2B-4778-A080-91493B1BF0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72009" y="729619"/>
                  <a:ext cx="2714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78F831-E4EE-4C13-AA69-F37267039322}"/>
              </a:ext>
            </a:extLst>
          </p:cNvPr>
          <p:cNvGrpSpPr/>
          <p:nvPr/>
        </p:nvGrpSpPr>
        <p:grpSpPr>
          <a:xfrm>
            <a:off x="6802489" y="576979"/>
            <a:ext cx="659520" cy="309600"/>
            <a:chOff x="6802489" y="576979"/>
            <a:chExt cx="65952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B57D2E8-9296-46B1-82F1-C64F87B8847E}"/>
                    </a:ext>
                  </a:extLst>
                </p14:cNvPr>
                <p14:cNvContentPartPr/>
                <p14:nvPr/>
              </p14:nvContentPartPr>
              <p14:xfrm>
                <a:off x="6802489" y="740779"/>
                <a:ext cx="141840" cy="103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B57D2E8-9296-46B1-82F1-C64F87B884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93489" y="731779"/>
                  <a:ext cx="159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4283E8-692C-4C85-8F2C-D7CC155F275A}"/>
                    </a:ext>
                  </a:extLst>
                </p14:cNvPr>
                <p14:cNvContentPartPr/>
                <p14:nvPr/>
              </p14:nvContentPartPr>
              <p14:xfrm>
                <a:off x="7012009" y="603259"/>
                <a:ext cx="47880" cy="180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4283E8-692C-4C85-8F2C-D7CC155F27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3369" y="594259"/>
                  <a:ext cx="65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D7C745-4E9C-4DBB-91C1-E17650BA474A}"/>
                    </a:ext>
                  </a:extLst>
                </p14:cNvPr>
                <p14:cNvContentPartPr/>
                <p14:nvPr/>
              </p14:nvContentPartPr>
              <p14:xfrm>
                <a:off x="7079329" y="677059"/>
                <a:ext cx="104400" cy="20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D7C745-4E9C-4DBB-91C1-E17650BA47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70329" y="668059"/>
                  <a:ext cx="122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5DE51C-91D7-4862-B7DD-33B07855DD76}"/>
                    </a:ext>
                  </a:extLst>
                </p14:cNvPr>
                <p14:cNvContentPartPr/>
                <p14:nvPr/>
              </p14:nvContentPartPr>
              <p14:xfrm>
                <a:off x="7243849" y="619819"/>
                <a:ext cx="90720" cy="132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5DE51C-91D7-4862-B7DD-33B07855DD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5209" y="611179"/>
                  <a:ext cx="108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3745F9-104A-4F99-8A3F-2EDB44441ACD}"/>
                    </a:ext>
                  </a:extLst>
                </p14:cNvPr>
                <p14:cNvContentPartPr/>
                <p14:nvPr/>
              </p14:nvContentPartPr>
              <p14:xfrm>
                <a:off x="7382449" y="576979"/>
                <a:ext cx="79560" cy="180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3745F9-104A-4F99-8A3F-2EDB44441A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3449" y="567979"/>
                  <a:ext cx="97200" cy="1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9534</TotalTime>
  <Words>194</Words>
  <Application>Microsoft Office PowerPoint</Application>
  <PresentationFormat>On-screen Show (16:9)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CSE 11  Accelerated Intro to Programming Lecture 12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399</cp:revision>
  <dcterms:modified xsi:type="dcterms:W3CDTF">2021-08-19T17:51:49Z</dcterms:modified>
</cp:coreProperties>
</file>