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42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166 112 2760 0 0,'-17'0'272'0'0,"-13"-9"5649"0"0,29 9-5204 0 0,-13-8 37 0 0,9 6-409 0 0,1 0 1 0 0,-1 0 0 0 0,0 1 0 0 0,0-1-1 0 0,1 1 1 0 0,-1 0 0 0 0,0 1-1 0 0,0-1 1 0 0,0 1 0 0 0,0 0 0 0 0,-7 0-1 0 0,7 0-100 0 0,2 1 160 0 0,0-1-1 0 0,0 1 1 0 0,0 0 0 0 0,0 0 0 0 0,0 0 0 0 0,0 1-1 0 0,-9 6 6224 0 0,47-2-6060 0 0,0-2 1 0 0,68 0-1 0 0,-23 5-184 0 0,338 3 763 0 0,-376-11-984 0 0,1-1 0 0 0,-1-2 1 0 0,77-15-1 0 0,-5 1 169 0 0,-26 5-88 0 0,87-7-52 0 0,-120 13-157 0 0,28-2 47 0 0,-46 6-54 0 0,-16 0 91 0 0,26 3 1 0 0,-23-1-45 0 0,0-1-1 0 0,40-6 1 0 0,-24 3 213 0 0,8-3-85 0 0,36-1 381 0 0,-28 5-294 0 0,-49 1-280 0 0,17-1 55 0 0,-22 2-30 0 0,19-5-6 0 0,-16 5-118 0 0,-1-3 279 0 0,16-19-1318 0 0,-19 20 823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7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1 142 11344 0 0,'5'-15'1073'0'0,"-2"3"-823"0"0,1 1 0 0 0,7-13-1 0 0,33-56 6504 0 0,-49 103-5643 0 0,-9 8-920 0 0,-11 39 0 0 0,19-52-156 0 0,2-7-20 0 0,1 0 0 0 0,1 0-1 0 0,0 0 1 0 0,0 1 0 0 0,1 11-1 0 0,1-17 89 0 0,0 0-1 0 0,0 0 1 0 0,1 0 0 0 0,0 0-1 0 0,0 0 1 0 0,0-1 0 0 0,1 1-1 0 0,0 0 1 0 0,0-1-1 0 0,1 0 1 0 0,4 8 0 0 0,-6-11-92 0 0,1 0-1 0 0,0 0 1 0 0,0 0 0 0 0,0-1 0 0 0,1 1 0 0 0,-1 0 0 0 0,0-1 0 0 0,1 0-1 0 0,-1 1 1 0 0,0-1 0 0 0,1 0 0 0 0,0 0 0 0 0,-1-1 0 0 0,1 1 0 0 0,0 0 0 0 0,-1-1-1 0 0,1 0 1 0 0,0 1 0 0 0,-1-1 0 0 0,5-1 0 0 0,0 1-199 0 0,-1 0 1 0 0,1-1-1 0 0,0 0 1 0 0,-1 0-1 0 0,1-1 0 0 0,-1 0 1 0 0,9-3-1 0 0,2-4-1907 0 0,0 1-4979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7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 4144 0 0,'-5'2'15363'0'0,"1"1"-16023"0"0,2 1 916 0 0,0-1 0 0 0,0 1 0 0 0,0 0 0 0 0,0 0-1 0 0,1 0 1 0 0,0 0 0 0 0,0 0 0 0 0,0 0 0 0 0,0 1 0 0 0,0-1-1 0 0,1 6 1 0 0,-3 10 26 0 0,-26 106 1014 0 0,-41 152-610 0 0,70-277-721 0 0,-4 12-486 0 0,1 1 0 0 0,1-1 0 0 0,-1 17 0 0 0,3-18-1390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8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98 148 10592 0 0,'0'15'1136'0'0,"-1"0"597"0"0,0 0 1 0 0,-1 0-1 0 0,-6 20 1 0 0,-6 18-701 0 0,12-46-1297 0 0,-10 32 523 0 0,-36 119 1877 0 0,41-139-1512 0 0,5-17 128 0 0,4-13-400 0 0,15-52-270 0 0,3 1 0 0 0,44-95 1 0 0,-37 98 531 0 0,-19 39-328 0 0,1 0 1 0 0,1 0 0 0 0,20-28 0 0 0,-22 37-112 0 0,17-20 570 0 0,-23 29-694 0 0,-1 0 0 0 0,1 0 0 0 0,0 1 0 0 0,0-1 1 0 0,0 1-1 0 0,0 0 0 0 0,0-1 0 0 0,1 1 0 0 0,-1 0 0 0 0,0 0 0 0 0,0 1 1 0 0,1-1-1 0 0,2 0 0 0 0,-4 0-44 0 0,0 1 1 0 0,-1 0 0 0 0,1 0-1 0 0,0 0 1 0 0,-1 0 0 0 0,1 0-1 0 0,0 0 1 0 0,0 1 0 0 0,-1-1-1 0 0,1 0 1 0 0,0 0 0 0 0,-1 0-1 0 0,1 1 1 0 0,0-1 0 0 0,-1 0-1 0 0,1 1 1 0 0,-1-1 0 0 0,1 1-1 0 0,0-1 1 0 0,-1 0 0 0 0,1 1-1 0 0,-1-1 1 0 0,1 2 0 0 0,0-1-3 0 0,0 1 1 0 0,0-1-1 0 0,-1 0 1 0 0,1 1-1 0 0,0 0 1 0 0,-1-1-1 0 0,1 1 1 0 0,-1-1-1 0 0,0 1 1 0 0,1 1-1 0 0,-1 3 10 0 0,0-1-1 0 0,0 1 0 0 0,0-1 1 0 0,-1 0-1 0 0,-1 9 0 0 0,-6 6 31 0 0,0 0 0 0 0,0-1 0 0 0,-2 0 0 0 0,-1-1 0 0 0,-16 23 0 0 0,18-27-49 0 0,-21 23-265 0 0,10-16-2882 0 0,27-18-1936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8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1 213 5064 0 0,'6'-6'8316'0'0,"-2"3"-7067"0"0,-1 0 1 0 0,0-1 0 0 0,0 1 0 0 0,5-8 0 0 0,9-19 1584 0 0,-14 22-2444 0 0,1 1 1 0 0,0 0 0 0 0,1 0 0 0 0,0 0 0 0 0,0 1 0 0 0,6-7 0 0 0,23-24 987 0 0,-28 28-1122 0 0,1 1-1 0 0,1 0 1 0 0,0 0 0 0 0,0 1 0 0 0,0 0-1 0 0,11-6 1 0 0,-19 13-253 0 0,1 0 0 0 0,-1 0 0 0 0,0 0 0 0 0,1 0 0 0 0,-1 0 0 0 0,0 0 0 0 0,1 0 0 0 0,-1 0 0 0 0,0 0 0 0 0,1 0 0 0 0,-1 0 0 0 0,0 1 0 0 0,0-1 0 0 0,1 0 0 0 0,-1 0 0 0 0,0 0 0 0 0,0 1 0 0 0,1-1 0 0 0,-1 0 0 0 0,0 0 0 0 0,0 1 0 0 0,1-1 0 0 0,-1 0 0 0 0,0 0 0 0 0,0 1 0 0 0,0-1 0 0 0,0 0 0 0 0,0 1 0 0 0,1-1 0 0 0,-1 0-1 0 0,0 0 1 0 0,0 1 0 0 0,4 10 32 0 0,-3 6-32 0 0,-1 0-1 0 0,-1 0 1 0 0,-1 0-1 0 0,-4 21 1 0 0,0 3-5 0 0,4-21 13 0 0,2-20-10 0 0,0 1-1 0 0,0-1 1 0 0,0 0 0 0 0,0 0 0 0 0,0 0 0 0 0,0 1 0 0 0,0-1-1 0 0,0 0 1 0 0,0 0 0 0 0,0 1 0 0 0,0-1 0 0 0,0 0-1 0 0,0 0 1 0 0,0 0 0 0 0,0 1 0 0 0,0-1 0 0 0,0 0 0 0 0,0 0-1 0 0,0 0 1 0 0,0 0 0 0 0,1 1 0 0 0,-1-1 0 0 0,0 0-1 0 0,0 0 1 0 0,0 0 0 0 0,0 0 0 0 0,0 1 0 0 0,1-1 0 0 0,-1 0-1 0 0,0 0 1 0 0,0 0 0 0 0,0 0 0 0 0,0 0 0 0 0,1 0 0 0 0,-1 0-1 0 0,0 0 1 0 0,0 1 0 0 0,0-1 0 0 0,1 0 0 0 0,-1 0-1 0 0,0 0 1 0 0,0 0 0 0 0,1 0 0 0 0,-1 0 0 0 0,0 0 0 0 0,0 0-1 0 0,0 0 1 0 0,1 0 0 0 0,-1 0 0 0 0,0 0 0 0 0,0-1-1 0 0,0 1 1 0 0,1 0 0 0 0,-1 0 0 0 0,0 0 0 0 0,0 0 0 0 0,0 0-1 0 0,0 0 1 0 0,1 0 0 0 0,-1-1 0 0 0,0 1 0 0 0,0 0-1 0 0,0 0 1 0 0,1 0 0 0 0,5-4 9 0 0,0 0 0 0 0,-1 0 0 0 0,1-1 0 0 0,-1 0 0 0 0,9-9-1 0 0,5-5 37 0 0,-6 7 154 0 0,-4 4 32 0 0,0 0-1 0 0,13-9 1 0 0,-18 14-232 0 0,0 1-51 0 0,-1 0 0 0 0,1 0-1 0 0,0 0 1 0 0,0 0 0 0 0,-1 0-1 0 0,8-1 1 0 0,-10 3 45 0 0,1-1 0 0 0,-1 1 0 0 0,1 0 0 0 0,-1 0 0 0 0,1 1 0 0 0,-1-1 0 0 0,1 0 0 0 0,-1 0 1 0 0,1 1-1 0 0,-1-1 0 0 0,0 1 0 0 0,1-1 0 0 0,-1 1 0 0 0,0-1 0 0 0,1 1 0 0 0,-1 0 0 0 0,0 0 0 0 0,0 0 0 0 0,0 0 0 0 0,1 0 1 0 0,-1 0-1 0 0,0 0 0 0 0,1 2 0 0 0,5 7 10 0 0,-1 0 0 0 0,-1 0 1 0 0,0 1-1 0 0,0 0 0 0 0,-1 0 0 0 0,0 0 0 0 0,4 19 1 0 0,2 8-75 0 0,-8-31 62 0 0,1 0-555 0 0,-1 0 0 0 0,1 1 0 0 0,0-1 0 0 0,6 10 0 0 0,1-2-957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9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19 860 1840 0 0,'-18'8'13898'0'0,"20"-9"-13219"0"0,21-6 579 0 0,-2 1-128 0 0,32-16 0 0 0,24-21 289 0 0,96-71-1 0 0,-110 70-1031 0 0,119-90 239 0 0,24-16-409 0 0,-163 120 278 0 0,52-45-1 0 0,-84 66-393 0 0,-5 5-31 0 0,-1-1 0 0 0,0 1 0 0 0,5-7 1 0 0,-9 10-46 0 0,0 0 1 0 0,0 0 0 0 0,0-1 0 0 0,-1 1 0 0 0,1 0 0 0 0,0 0-1 0 0,-1 0 1 0 0,1-1 0 0 0,-1 1 0 0 0,1 0 0 0 0,-1-1 0 0 0,0 1-1 0 0,1-1 1 0 0,-1 1 0 0 0,0 0 0 0 0,0-1 0 0 0,0 1 0 0 0,0-1 0 0 0,0 1-1 0 0,-1-3 1 0 0,0 3-7 0 0,0 0-1 0 0,1 0 0 0 0,-1-1 1 0 0,0 1-1 0 0,0 0 1 0 0,0 0-1 0 0,0 1 0 0 0,-1-1 1 0 0,1 0-1 0 0,0 0 1 0 0,0 0-1 0 0,0 1 0 0 0,-1-1 1 0 0,1 1-1 0 0,0-1 0 0 0,-1 1 1 0 0,1-1-1 0 0,0 1 1 0 0,-1 0-1 0 0,1 0 0 0 0,-1 0 1 0 0,1 0-1 0 0,-3 0 1 0 0,-10-3 63 0 0,-3-1-25 0 0,1 1 1 0 0,-32-2-1 0 0,-17-2-29 0 0,55 5-25 0 0,-5-1 17 0 0,-1 0 1 0 0,-25-1-1 0 0,36 4 19 0 0,0-1 0 0 0,1 1 1 0 0,-1-1-1 0 0,1-1 0 0 0,-6-1 0 0 0,7 2-18 0 0,2 1 222 0 0,2-1-241 0 0,-1 0 1 0 0,0 1-1 0 0,0-1 0 0 0,1 1 1 0 0,-1-1-1 0 0,1 1 1 0 0,-1-1-1 0 0,0 1 0 0 0,1-1 1 0 0,-1 1-1 0 0,1-1 1 0 0,-1 1-1 0 0,1-1 0 0 0,-1 1 1 0 0,1 0-1 0 0,-1-1 1 0 0,1 1-1 0 0,0 0 0 0 0,-1-1 1 0 0,2 1-1 0 0,16-7 16 0 0,-14 6-17 0 0,100-42 88 0 0,-47 18-39 0 0,-33 14-10 0 0,-12 6-18 0 0,0 0 0 0 0,0 0 1 0 0,18-3-1 0 0,-30 7-21 0 0,0 1 1 0 0,1 0-1 0 0,-1 0 0 0 0,1 0 1 0 0,-1 0-1 0 0,0 0 0 0 0,1 0 1 0 0,-1 0-1 0 0,0 0 0 0 0,1 0 1 0 0,-1 0-1 0 0,0 0 0 0 0,1 0 1 0 0,-1 0-1 0 0,0 0 0 0 0,1 0 1 0 0,-1 0-1 0 0,0 0 0 0 0,1 1 1 0 0,-1-1-1 0 0,0 0 0 0 0,1 0 0 0 0,-1 0 1 0 0,0 0-1 0 0,1 1 0 0 0,-1-1 1 0 0,0 0-1 0 0,0 0 0 0 0,1 1 1 0 0,-1-1-1 0 0,0 0 0 0 0,0 1 1 0 0,0-1-1 0 0,1 0 0 0 0,-1 1 1 0 0,0-1-1 0 0,0 0 0 0 0,0 1 1 0 0,0-1-1 0 0,0 0 0 0 0,0 1 1 0 0,1 0-1 0 0,-1-1 2 0 0,1 3-3 0 0,0 0 0 0 0,0 0 0 0 0,-1 1 0 0 0,1-1 0 0 0,-1 0 0 0 0,1 1 0 0 0,-1-1 0 0 0,0 0 0 0 0,-1 4 0 0 0,-4 32 0 0 0,3-29 0 0 0,-7 33 21 0 0,-2-1-1 0 0,-22 52 1 0 0,25-70-19 0 0,-3 7-117 0 0,-7 36 0 0 0,15-54-50 0 0,1 1 0 0 0,-1 25 0 0 0,3-36-312 0 0,0 0 0 0 0,1 0-1 0 0,-1 0 1 0 0,0 0 0 0 0,1 0 0 0 0,2 5 0 0 0,0 2-8137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00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73 15520 0 0,'-4'-1'162'0'0,"1"1"1"0"0,0-1 0 0 0,-1 0 0 0 0,1-1 0 0 0,0 1 0 0 0,0-1 0 0 0,0 1-1 0 0,0-1 1 0 0,-5-4 0 0 0,-9-4-88 0 0,14 8 143 0 0,0 0 0 0 0,-1 0 0 0 0,2 0-1 0 0,-1 0 1 0 0,0 0 0 0 0,0 0-1 0 0,1-1 1 0 0,-1 1 0 0 0,1-1-1 0 0,0 0 1 0 0,0 0 0 0 0,0 0-1 0 0,0 0 1 0 0,-1-3 0 0 0,1 0 2414 0 0,6 10-1514 0 0,5 13-791 0 0,-6-8-280 0 0,0 0 0 0 0,0 0-1 0 0,-2 1 1 0 0,1 0 0 0 0,-1-1 0 0 0,0 11-1 0 0,-4 59 63 0 0,-3-20 11 0 0,-19 79 0 0 0,21-119 12 0 0,0 0-1 0 0,1 0 1 0 0,0 27 0 0 0,12-49 74 0 0,-1-1-161 0 0,-1 0 0 0 0,0-1-1 0 0,1 0 1 0 0,-2-1-1 0 0,1 1 1 0 0,-1-1 0 0 0,6-7-1 0 0,11-9 31 0 0,-5 8-646 0 0,0 0 0 0 0,2 1-1 0 0,-1 1 1 0 0,2 1 0 0 0,-1 1 0 0 0,1 0-1 0 0,1 2 1 0 0,33-9 0 0 0,-32 12-4839 0 0,-1 5-1438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07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742 7 13824 0 0,'0'-1'54'0'0,"0"1"0"0"0,-1-1 0 0 0,1 1 0 0 0,0 0 0 0 0,-1-1 0 0 0,1 1 0 0 0,-1-1 0 0 0,1 1 0 0 0,-1 0 1 0 0,1-1-1 0 0,-1 1 0 0 0,1 0 0 0 0,-1-1 0 0 0,1 1 0 0 0,-1 0 0 0 0,1 0 0 0 0,-1 0 0 0 0,0-1 0 0 0,1 1 0 0 0,-1 0 1 0 0,1 0-1 0 0,-1 0 0 0 0,1 0 0 0 0,-1 0 0 0 0,0 0 0 0 0,1 0 0 0 0,-1 0 0 0 0,1 0 0 0 0,-1 1 0 0 0,0-1 1 0 0,1 0-1 0 0,-1 0 0 0 0,1 0 0 0 0,-1 1 0 0 0,1-1 0 0 0,-1 0 0 0 0,1 1 0 0 0,-1-1 0 0 0,1 0 0 0 0,-1 1 1 0 0,1-1-1 0 0,-1 0 0 0 0,1 1 0 0 0,-1 0 0 0 0,-1 1 130 0 0,0 1-1 0 0,0-1 1 0 0,0 0 0 0 0,0 1-1 0 0,1-1 1 0 0,-1 1 0 0 0,-1 4-1 0 0,-38 122-71 0 0,17-48-368 0 0,-99 339 744 0 0,30-99-464 0 0,-64 219-22 0 0,106-362 18 0 0,-58 242 517 0 0,38-53 243 0 0,40-92 699 0 0,29-238-1229 0 0,2 1 0 0 0,1-1 1 0 0,10 65-1 0 0,-9-95-159 0 0,0 0-1 0 0,0 0 1 0 0,0-1 0 0 0,1 1-1 0 0,0-1 1 0 0,0 0 0 0 0,1 0 0 0 0,-1 0-1 0 0,1 0 1 0 0,1-1 0 0 0,-1 1-1 0 0,1-1 1 0 0,7 6 0 0 0,-5-5-88 0 0,1-1-1 0 0,-1 0 1 0 0,1-1 0 0 0,1 1 0 0 0,-1-2 0 0 0,0 1 0 0 0,1-1 0 0 0,0 0 0 0 0,10 1-1 0 0,3-1 100 0 0,-1 0-1 0 0,1-2 0 0 0,0-1 1 0 0,-1-1-1 0 0,1 0 1 0 0,-1-2-1 0 0,40-9 0 0 0,-18 1 185 0 0,97-26 370 0 0,-102 25-311 0 0,59-27 0 0 0,-90 35-235 0 0,0 0 0 0 0,-1 0 0 0 0,1 0 0 0 0,9-8 0 0 0,-14 10-42 0 0,0 0-1 0 0,1-1 1 0 0,-1 1-1 0 0,0-1 1 0 0,0 1-1 0 0,-1-1 1 0 0,1 0 0 0 0,-1 1-1 0 0,1-1 1 0 0,-1 0-1 0 0,0 0 1 0 0,0 0 0 0 0,1-6-1 0 0,-2 7-29 0 0,0 0-1 0 0,0 0 1 0 0,0 0 0 0 0,0 0-1 0 0,-1 0 1 0 0,1 0-1 0 0,-1 0 1 0 0,0 0-1 0 0,1 0 1 0 0,-1 0 0 0 0,0 0-1 0 0,-2-3 1 0 0,-16-21 329 0 0,-1 5-63 0 0,0 1 1 0 0,-1 2-1 0 0,-1 0 0 0 0,-26-16 0 0 0,47 33-272 0 0,-42-24-625 0 0,44 24 593 0 0,1 0 0 0 0,-1 1 0 0 0,0-1 0 0 0,0 1 0 0 0,0-1 0 0 0,1 1 0 0 0,-1 0 0 0 0,0-1 0 0 0,0 1 0 0 0,1 0 0 0 0,1 0 0 0 0,9 0 0 0 0,0 0 0 0 0,0 1 0 0 0,16 4 0 0 0,-5-2 0 0 0,-8-1 3 0 0,-1 0-1 0 0,1 1 0 0 0,-1 1 1 0 0,26 10-1 0 0,-38-13 5 0 0,0 0-1 0 0,-1 0 0 0 0,1 0 1 0 0,-1 0-1 0 0,1 0 1 0 0,-1 0-1 0 0,1 0 1 0 0,-1 0-1 0 0,0 1 0 0 0,0-1 1 0 0,0 0-1 0 0,0 1 1 0 0,0-1-1 0 0,0 1 1 0 0,0-1-1 0 0,0 1 0 0 0,1 3 1 0 0,-1-2 14 0 0,-1 0 0 0 0,0 0 0 0 0,1 0 0 0 0,-1 0 0 0 0,0 0 0 0 0,0-1 0 0 0,0 1 0 0 0,-1 0 0 0 0,1 0 0 0 0,-2 3 0 0 0,-1 4 34 0 0,0 0 0 0 0,-1-1 0 0 0,0 0-1 0 0,-1 0 1 0 0,-8 11 0 0 0,0-2-71 0 0,-1-2 0 0 0,0 0 0 0 0,-2-1 0 0 0,-27 22 0 0 0,-2 1-123 0 0,-55 41-2226 0 0,81-66 936 0 0,3-3-38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08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44 11688 0 0,'0'0'264'0'0,"0"-18"741"0"0,1 15-1027 0 0,0 2 299 0 0,-1-1 0 0 0,1 1-1 0 0,-1 0 1 0 0,0-1 0 0 0,1 1 0 0 0,-1-1-1 0 0,0 1 1 0 0,0-1 0 0 0,0 1 0 0 0,0-1-1 0 0,0 1 1 0 0,-1-4 2730 0 0,3 5-2909 0 0,0 1 0 0 0,0-1-1 0 0,0 1 1 0 0,-1-1 0 0 0,1 1-1 0 0,0 0 1 0 0,0 0 0 0 0,0 0-1 0 0,-1 0 1 0 0,1 0-1 0 0,0 0 1 0 0,-1 0 0 0 0,1 1-1 0 0,-1-1 1 0 0,0 1 0 0 0,1-1-1 0 0,-1 1 1 0 0,0-1 0 0 0,0 1-1 0 0,0 0 1 0 0,0-1-1 0 0,0 1 1 0 0,0 0 0 0 0,0 3-1 0 0,3 4-93 0 0,-1 0 0 0 0,0 1 0 0 0,3 15-1 0 0,-2 11 48 0 0,0 1-1 0 0,-2 0 0 0 0,-2 0 0 0 0,-2 0 0 0 0,-6 38 1 0 0,-12 47 133 0 0,15-89 117 0 0,2-51 128 0 0,5 2-294 0 0,15-108 1189 0 0,-7 80-273 0 0,27-81 0 0 0,-30 106-824 0 0,2 0-1 0 0,0 1 0 0 0,1 0 0 0 0,0 0 0 0 0,2 1 0 0 0,20-24 0 0 0,-31 40-241 0 0,1-1 1 0 0,-1 0-1 0 0,1 1 0 0 0,-1-1 1 0 0,1 1-1 0 0,0 0 0 0 0,0 0 1 0 0,-1-1-1 0 0,1 1 0 0 0,0 0 0 0 0,0 0 1 0 0,0 1-1 0 0,0-1 0 0 0,0 0 1 0 0,4 0-1 0 0,-4 1-69 0 0,-1 0 0 0 0,0 1 0 0 0,1-1 1 0 0,-1 0-1 0 0,1 1 0 0 0,-1-1 0 0 0,0 1 0 0 0,1-1 1 0 0,-1 1-1 0 0,0 0 0 0 0,0 0 0 0 0,1-1 0 0 0,-1 1 1 0 0,0 0-1 0 0,0 0 0 0 0,0 0 0 0 0,0 0 0 0 0,0 0 1 0 0,0 1-1 0 0,0-1 0 0 0,-1 0 0 0 0,1 0 0 0 0,1 3 1 0 0,11 24-3299 0 0,-8-8-2258 0 0,0-1-1627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08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1 259 16639 0 0,'0'0'1512'0'0,"8"-2"-1216"0"0,4-1 126 0 0,-1 0 0 0 0,0-1-1 0 0,-1 0 1 0 0,1-1-1 0 0,-1 0 1 0 0,0-1 0 0 0,0 0-1 0 0,0 0 1 0 0,11-11-1 0 0,-3 1 376 0 0,0-1 0 0 0,24-31 0 0 0,-34 37-600 0 0,0-1 1 0 0,0 0-1 0 0,-1 0 1 0 0,-1 0 0 0 0,10-27-1 0 0,-16 39-187 0 0,0-1 0 0 0,1 1-1 0 0,-1-1 1 0 0,0 0 0 0 0,0 1 0 0 0,0-1-1 0 0,1 0 1 0 0,-1 1 0 0 0,0-1-1 0 0,0 1 1 0 0,0-1 0 0 0,0 0 0 0 0,0 1-1 0 0,0-1 1 0 0,0 0 0 0 0,0 1-1 0 0,-1-1 1 0 0,1 0 0 0 0,0 1 0 0 0,0-1-1 0 0,0 0 1 0 0,-1 1 0 0 0,1-1-1 0 0,0 1 1 0 0,-1-2 0 0 0,0 2 1 0 0,1 0 0 0 0,-1 0-1 0 0,0-1 1 0 0,0 1 0 0 0,1 0 0 0 0,-1 0 0 0 0,0 0-1 0 0,1 0 1 0 0,-1 0 0 0 0,0 0 0 0 0,0 0 0 0 0,1 0-1 0 0,-1 0 1 0 0,0 0 0 0 0,1 1 0 0 0,-1-1 0 0 0,0 0-1 0 0,0 1 1 0 0,-5 1 19 0 0,1 1-1 0 0,-1 0 1 0 0,1 0-1 0 0,-5 4 1 0 0,4-2 6 0 0,1 0 0 0 0,0 1 0 0 0,0 0 0 0 0,0 0 0 0 0,1 0 0 0 0,-1 0 0 0 0,2 1 0 0 0,-5 8 0 0 0,-21 60 310 0 0,26-66-383 0 0,0-1-36 0 0,0 1-1 0 0,1 0 1 0 0,0 0 0 0 0,1 0 0 0 0,-1 16 0 0 0,2-22 54 0 0,0-1 1 0 0,0 1-1 0 0,0 0 1 0 0,1 0-1 0 0,-1 0 1 0 0,1 0-1 0 0,-1 0 0 0 0,1 0 1 0 0,0 0-1 0 0,0-1 1 0 0,1 1-1 0 0,-1 0 1 0 0,1-1-1 0 0,-1 1 1 0 0,1-1-1 0 0,0 1 1 0 0,0-1-1 0 0,0 0 1 0 0,0 0-1 0 0,0 0 1 0 0,4 3-1 0 0,-4-4-60 0 0,1 0 0 0 0,-1 0 1 0 0,1 0-1 0 0,0 0 0 0 0,-1-1 0 0 0,1 1 0 0 0,0-1 0 0 0,-1 0 0 0 0,1 0 1 0 0,0 0-1 0 0,0 0 0 0 0,-1 0 0 0 0,1 0 0 0 0,0-1 0 0 0,4-1 0 0 0,3-1-729 0 0,0 0 0 0 0,16-8 0 0 0,27-19-6751 0 0,-28 14 893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09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5 4608 0 0,'-20'-4'-1154'0'0,"-1"4"3965"0"0,16 1-1426 0 0,0-1 1 0 0,1 1 0 0 0,-1 0-1 0 0,1 1 1 0 0,-1-1 0 0 0,1 1-1 0 0,-1 0 1 0 0,1 0 0 0 0,0 0-1 0 0,0 1 1 0 0,-6 4 0 0 0,10-7-1289 0 0,-1 1 1 0 0,1-1 0 0 0,0 0-1 0 0,-1 1 1 0 0,1-1 0 0 0,0 0-1 0 0,0 1 1 0 0,-1-1 0 0 0,1 1-1 0 0,0-1 1 0 0,0 0 0 0 0,0 1-1 0 0,0-1 1 0 0,-1 1 0 0 0,1-1-1 0 0,0 1 1 0 0,0-1 0 0 0,0 0-1 0 0,0 1 1 0 0,0-1 0 0 0,0 1-1 0 0,0-1 1 0 0,0 1 0 0 0,0-1-1 0 0,1 1 1 0 0,-1-1 0 0 0,0 1-1 0 0,0-1 1 0 0,0 0 0 0 0,0 1-1 0 0,1-1 1 0 0,-1 1 0 0 0,0-1-1 0 0,0 0 1 0 0,1 1 0 0 0,-1-1-1 0 0,0 0 1 0 0,1 1 0 0 0,-1-1-1 0 0,0 0 1 0 0,1 1 0 0 0,-1-1-1 0 0,0 0 1 0 0,1 0 0 0 0,-1 0-1 0 0,1 1 1 0 0,-1-1 0 0 0,1 0-1 0 0,28 13-84 0 0,-18-8 411 0 0,-8-4-403 0 0,1 1 1 0 0,0 1-1 0 0,-1-1 0 0 0,0 0 1 0 0,1 1-1 0 0,-1-1 0 0 0,0 1 0 0 0,0 0 1 0 0,0 0-1 0 0,-1 1 0 0 0,1-1 1 0 0,-1 0-1 0 0,0 1 0 0 0,1 0 0 0 0,1 6 1 0 0,-2-5 3 0 0,-1 0-1 0 0,0 0 1 0 0,0 0 0 0 0,0 0 0 0 0,-1 1 0 0 0,1-1 0 0 0,-2 0 0 0 0,1 1 0 0 0,0-1 0 0 0,-1 0-1 0 0,-1 6 1 0 0,-2 2-47 0 0,0-1-1 0 0,-1 1 0 0 0,0-1 0 0 0,-1 0 1 0 0,-1 0-1 0 0,1 0 0 0 0,-2-1 1 0 0,-15 19-1 0 0,5-9-598 0 0,5-6-1454 0 0,1-1-3928 0 0,-2 1-2536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48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2304 0 0,'-13'2'19095'0'0,"20"-1"-18883"0"0,0 0-1 0 0,0 0 1 0 0,0 0-1 0 0,-1 1 0 0 0,1 0 1 0 0,0 1-1 0 0,8 4 0 0 0,-4-3-86 0 0,-1 0-1 0 0,12 3 0 0 0,1-4 19 0 0,1 0 0 0 0,-1-2 0 0 0,0 0 0 0 0,36-5 0 0 0,15 1 130 0 0,19 6-159 0 0,99 16 0 0 0,30-3 43 0 0,-163-13 77 0 0,165-10 890 0 0,-106-1-783 0 0,-98 8-294 0 0,178-10 216 0 0,-108 1-192 0 0,87-4-4 0 0,-68 12-23 0 0,186 7 174 0 0,-51 1-111 0 0,-78-6 220 0 0,-2 14 427 0 0,-49-3-164 0 0,20 7 103 0 0,-87-13-578 0 0,-48-6-435 0 0,5-2-3046 0 0,-1-1 1876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09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22 12640 0 0,'0'0'968'0'0,"3"-13"-552"0"0,-3 13-375 0 0,0 0 1 0 0,1-1 0 0 0,-1 1 0 0 0,0 0 0 0 0,0-1 0 0 0,0 1-1 0 0,0 0 1 0 0,0-1 0 0 0,0 1 0 0 0,0 0 0 0 0,0-1-1 0 0,0 1 1 0 0,0 0 0 0 0,-1-1 0 0 0,1 1 0 0 0,0 0 0 0 0,0 0-1 0 0,0-1 1 0 0,0 1 0 0 0,0 0 0 0 0,-1-1 0 0 0,1 1 0 0 0,0 0-1 0 0,0 0 1 0 0,0-1 0 0 0,-1 1 0 0 0,-3 6 2447 0 0,-4 17 1178 0 0,3 13-3463 0 0,1-14-242 0 0,1-1-1 0 0,0 31 1 0 0,3-46 110 0 0,1 0 0 0 0,-1 0-1 0 0,1 0 1 0 0,0 0 0 0 0,0-1-1 0 0,1 1 1 0 0,0 0 0 0 0,0-1 0 0 0,0 1-1 0 0,1-1 1 0 0,-1 0 0 0 0,1 0-1 0 0,6 8 1 0 0,-7-11-33 0 0,0 0 1 0 0,0 0-1 0 0,0-1 0 0 0,0 1 0 0 0,0-1 1 0 0,0 1-1 0 0,1-1 0 0 0,-1 0 1 0 0,0 0-1 0 0,1 0 0 0 0,-1 0 1 0 0,1-1-1 0 0,-1 1 0 0 0,1-1 0 0 0,0 1 1 0 0,-1-1-1 0 0,1 0 0 0 0,-1 0 1 0 0,1 0-1 0 0,0 0 0 0 0,-1 0 0 0 0,1-1 1 0 0,-1 1-1 0 0,1-1 0 0 0,3-1 1 0 0,1 0-37 0 0,1-1 1 0 0,-1 0 0 0 0,0-1 0 0 0,-1 1 0 0 0,1-1-1 0 0,0-1 1 0 0,8-7 0 0 0,-1 1 71 0 0,-6 4 101 0 0,1 0-1 0 0,-1-1 1 0 0,-1 0 0 0 0,14-17-1 0 0,-17 19-83 0 0,12-18 558 0 0,26-52 0 0 0,-40 72-84 0 0,-1 5-229 0 0,-3 11-125 0 0,-5 20-75 0 0,-4 2 46 0 0,1 1 0 0 0,-5 40-1 0 0,14-68-479 0 0,0 1 0 0 0,1-1 1 0 0,-1 0-1 0 0,1 0 0 0 0,1 0 0 0 0,-1 1 0 0 0,1-1 0 0 0,3 8 0 0 0,1 5-1215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0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33 134 4608 0 0,'0'-7'416'0'0,"-1"-1"-1"0"0,1 1 1 0 0,0 0-1 0 0,1-8 1 0 0,-1-7 6182 0 0,10-46 3276 0 0,0 78-9537 0 0,-6-6-337 0 0,-1 2 0 0 0,0-1 0 0 0,0 0 0 0 0,-1 1 0 0 0,1-1 0 0 0,-1 1 0 0 0,2 9 0 0 0,6 45 0 0 0,-7-36 0 0 0,19 154 0 0 0,-18-149-66 0 0,-2-5 305 0 0,2 0 0 0 0,0-1-1 0 0,2 0 1 0 0,15 42 0 0 0,-21-64-210 0 0,1 1 1 0 0,0-1-1 0 0,0 1 0 0 0,0 0 0 0 0,1-1 0 0 0,-1 0 0 0 0,0 1 0 0 0,0-1 1 0 0,1 0-1 0 0,-1 1 0 0 0,1-1 0 0 0,-1 0 0 0 0,1 0 0 0 0,-1 0 1 0 0,1 0-1 0 0,0-1 0 0 0,-1 1 0 0 0,1 0 0 0 0,0-1 0 0 0,0 1 0 0 0,0-1 1 0 0,-1 0-1 0 0,1 1 0 0 0,0-1 0 0 0,2 0 0 0 0,4-1 298 0 0,0 1-1 0 0,0-1 1 0 0,0 0 0 0 0,11-4-1 0 0,-13 3-13 0 0,-5 2 888 0 0,-10 13-778 0 0,-9 1-354 0 0,-2 0 0 0 0,0-1 0 0 0,0-1 1 0 0,-35 14-1 0 0,19-8-150 0 0,6-6-88 0 0,-11 8-1492 0 0,39-19 866 0 0,16-6-5794 0 0,-5-1-877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0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9 264 15752 0 0,'0'0'356'0'0,"0"0"-183"0"0,-1 0 0 0 0,1 0 0 0 0,-1 0 1 0 0,1 0-1 0 0,-1-1 0 0 0,1 1 1 0 0,-1 0-1 0 0,1 0 0 0 0,-1-1 1 0 0,1 1-1 0 0,-1 0 0 0 0,1-1 1 0 0,0 1-1 0 0,-1 0 0 0 0,1-1 1 0 0,-1 0-1 0 0,1-1-7 0 0,0 0 1 0 0,0-1-1 0 0,0 1 1 0 0,0 0-1 0 0,1 0 0 0 0,-1-1 1 0 0,1 1-1 0 0,0 0 0 0 0,-1 0 1 0 0,1 0-1 0 0,0 0 0 0 0,0 0 1 0 0,1-2-1 0 0,18-25 1050 0 0,-3 6-355 0 0,0-2-1 0 0,17-36 0 0 0,-5 9 457 0 0,-23 40-835 0 0,-5 9-378 0 0,1 0-1 0 0,-1 0 0 0 0,1 1 1 0 0,0-1-1 0 0,3-3 0 0 0,-5 6-102 0 0,0-1-1 0 0,0 1 0 0 0,0 0 1 0 0,0 0-1 0 0,0-1 1 0 0,0 1-1 0 0,0 0 1 0 0,1 0-1 0 0,-1 0 0 0 0,0-1 1 0 0,0 1-1 0 0,0 0 1 0 0,0 0-1 0 0,1 0 1 0 0,-1 0-1 0 0,0 0 0 0 0,0-1 1 0 0,0 1-1 0 0,1 0 1 0 0,-1 0-1 0 0,0 0 1 0 0,0 0-1 0 0,1 0 0 0 0,-1 0 1 0 0,0 0-1 0 0,0 0 1 0 0,0 0-1 0 0,1 0 1 0 0,-1 0-1 0 0,0 0 0 0 0,0 0 1 0 0,1 0-1 0 0,-1 0 1 0 0,0 0-1 0 0,0 0 0 0 0,1 0 1 0 0,-1 0-1 0 0,0 0 1 0 0,0 0-1 0 0,0 0 1 0 0,1 0-1 0 0,-1 0 0 0 0,0 1 1 0 0,0-1-1 0 0,0 0 1 0 0,1 0-1 0 0,0 6-4 0 0,1 8 4 0 0,-1 0 0 0 0,-1 1 0 0 0,0-1 0 0 0,-1 1 0 0 0,-1-1 0 0 0,-4 19 0 0 0,1 0 0 0 0,3-16 0 0 0,0-7 0 0 0,0 0 0 0 0,1-1 0 0 0,1 1 0 0 0,-1 0 0 0 0,3 13 0 0 0,-2-22 0 0 0,0-1 0 0 0,0 0 0 0 0,0 1 0 0 0,0-1 0 0 0,0 0 0 0 0,0 1 0 0 0,1-1 0 0 0,-1 1 0 0 0,0-1 0 0 0,0 0 0 0 0,0 0 0 0 0,1 1 0 0 0,-1-1 0 0 0,0 0 0 0 0,0 1 0 0 0,1-1 0 0 0,-1 0 0 0 0,0 0 0 0 0,1 1 0 0 0,-1-1 0 0 0,0 0 0 0 0,1 0 0 0 0,-1 0 0 0 0,0 0 0 0 0,1 1 0 0 0,-1-1 0 0 0,0 0 0 0 0,1 0 0 0 0,-1 0 0 0 0,1 0 0 0 0,-1 0 0 0 0,0 0 0 0 0,1 0 0 0 0,-1 0 0 0 0,0 0 0 0 0,1 0 0 0 0,-1 0 0 0 0,1 0 0 0 0,13-5 0 0 0,-13 4 0 0 0,5-2 0 0 0,0-1 0 0 0,0 0 0 0 0,0 0 0 0 0,-1-1 0 0 0,0 1 0 0 0,10-11 0 0 0,-5 4 0 0 0,12-12 218 0 0,-11 10 323 0 0,23-19-1 0 0,-30 29-469 0 0,0 0-1 0 0,1 0 1 0 0,-1 0 0 0 0,1 0-1 0 0,-1 1 1 0 0,1 0 0 0 0,0 0-1 0 0,0 0 1 0 0,10-1-1 0 0,-13 3-69 0 0,-1 0 0 0 0,1 0-1 0 0,0 0 1 0 0,-1 0-1 0 0,1 0 1 0 0,0 1 0 0 0,-1-1-1 0 0,1 1 1 0 0,-1-1-1 0 0,1 1 1 0 0,-1-1 0 0 0,1 1-1 0 0,-1 0 1 0 0,1 0-1 0 0,-1 0 1 0 0,1 0 0 0 0,-1 0-1 0 0,0 0 1 0 0,0 0-1 0 0,0 0 1 0 0,0 1 0 0 0,0-1-1 0 0,0 0 1 0 0,0 1-1 0 0,0-1 1 0 0,1 4 0 0 0,2 3-13 0 0,0 0 0 0 0,0 1 0 0 0,2 12 0 0 0,-5-16-6 0 0,1-2-153 0 0,-1 0 0 0 0,0 0-1 0 0,1 0 1 0 0,0-1 0 0 0,2 5 0 0 0,-3-6-27 0 0,-1 0 1 0 0,1-1 0 0 0,-1 1-1 0 0,1 0 1 0 0,-1-1 0 0 0,1 1 0 0 0,-1 0-1 0 0,1-1 1 0 0,0 1 0 0 0,-1-1-1 0 0,1 1 1 0 0,0-1 0 0 0,0 1-1 0 0,-1-1 1 0 0,1 0 0 0 0,0 1 0 0 0,0-1-1 0 0,0 0 1 0 0,-1 0 0 0 0,1 1-1 0 0,0-1 1 0 0,0 0 0 0 0,0 0 0 0 0,0 0-1 0 0,0 0 1 0 0,5-3-1338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1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15664 0 0,'0'0'173'0'0,"0"0"1"0"0,-1 1 0 0 0,1-1 0 0 0,0 0 0 0 0,-1 0 0 0 0,1 0 0 0 0,0 0 0 0 0,0 0 0 0 0,-1 0 0 0 0,1 1 0 0 0,0-1 0 0 0,0 0 0 0 0,-1 0 0 0 0,1 0 0 0 0,0 1 0 0 0,0-1 0 0 0,0 0 0 0 0,-1 0 0 0 0,1 1 0 0 0,0-1 0 0 0,0 0 0 0 0,0 0 0 0 0,0 1 0 0 0,0-1 0 0 0,0 0 0 0 0,-1 1 0 0 0,1-1-1 0 0,0 0 1 0 0,0 0 0 0 0,0 1 0 0 0,0-1 0 0 0,0 0 0 0 0,0 1 0 0 0,0 13 1522 0 0,1-6-1069 0 0,-10 82-281 0 0,6-72-361 0 0,1 1 0 0 0,1 23-1 0 0,3-8-3387 0 0,-1-24-4179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1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339 31 5528 0 0,'16'-31'16173'0'0,"-10"61"-15615"0"0,3 139-122 0 0,-4-113-438 0 0,18 152-30 0 0,-18-178-332 0 0,3 16-165 0 0,-6-16-5417 0 0,-2-12-860 0 0</inkml:trace>
  <inkml:trace contextRef="#ctx0" brushRef="#br0" timeOffset="1">423 332 17047 0 0,'0'0'1880'0'0,"6"-3"-1880"0"0,-4 1 1344 0 0,8-1 256 0 0,-2 1 48 0 0,-3 0 16 0 0,2-4-1336 0 0,-2 3-264 0 0,0 1-64 0 0,-2-3-1984 0 0</inkml:trace>
  <inkml:trace contextRef="#ctx0" brushRef="#br0" timeOffset="2">40 172 14744 0 0,'-10'2'648'0'0,"0"-2"144"0"0,5 3-632 0 0,0-3-160 0 0,-4 0 2719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2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25 4144 0 0,'-6'-3'-103'0'0,"5"3"1207"0"0,-1 0 0 0 0,1-1 0 0 0,-1 1 0 0 0,0 0 0 0 0,1 0 0 0 0,-1 0 0 0 0,0 0 0 0 0,1 0 0 0 0,-3 1 0 0 0,-3 1 337 0 0,3 0-1161 0 0,-1 1 1 0 0,1 0-1 0 0,-1 0 0 0 0,1 1 0 0 0,0-1 1 0 0,0 1-1 0 0,1-1 0 0 0,-1 1 0 0 0,1 1 0 0 0,-4 5 1 0 0,-4 8 11 0 0,-12 24 0 0 0,14-24 30 0 0,2-3-112 0 0,1-1 0 0 0,0 1 0 0 0,1 1 0 0 0,1-1 0 0 0,-4 24 0 0 0,7-29-61 0 0,0 0 0 0 0,0 0 0 0 0,1 0 1 0 0,0 0-1 0 0,1 0 0 0 0,0 0 0 0 0,1 0 1 0 0,0 0-1 0 0,6 18 0 0 0,-7-26-101 0 0,0 0 0 0 0,0 1 0 0 0,0-1 1 0 0,0 0-1 0 0,0 0 0 0 0,1 0 0 0 0,-1 0 0 0 0,1 0 0 0 0,-1 0 0 0 0,1 0 0 0 0,0 0 0 0 0,0-1 0 0 0,-1 1 0 0 0,1-1 0 0 0,1 1 0 0 0,-1-1 0 0 0,0 0 0 0 0,0 0 0 0 0,0 0 1 0 0,1 0-1 0 0,-1 0 0 0 0,0 0 0 0 0,1 0 0 0 0,-1-1 0 0 0,1 0 0 0 0,-1 1 0 0 0,1-1 0 0 0,-1 0 0 0 0,1 0 0 0 0,-1 0 0 0 0,1 0 0 0 0,-1-1 0 0 0,0 1 0 0 0,1-1 0 0 0,-1 1 1 0 0,1-1-1 0 0,-1 0 0 0 0,0 0 0 0 0,0 0 0 0 0,1 0 0 0 0,2-3 0 0 0,6-3 208 0 0,-1-1 0 0 0,0 0 1 0 0,0 0-1 0 0,0-1 0 0 0,-1-1 1 0 0,-1 1-1 0 0,14-21 0 0 0,-10 11 47 0 0,-1 0 0 0 0,0-1 0 0 0,13-37 0 0 0,-20 45-258 0 0,0 0-1 0 0,-1 1 1 0 0,0-2-1 0 0,-1 1 0 0 0,-1 0 1 0 0,0 0-1 0 0,-1-1 0 0 0,0 1 1 0 0,0 0-1 0 0,-4-14 0 0 0,-1 4-111 0 0,4 17-766 0 0,-1-1-1 0 0,1 0 1 0 0,-1-11-1 0 0,14 32-9152 0 0,-4-2 3205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2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133 818 5528 0 0,'18'13'11059'0'0,"-16"-27"-9245"0"0,-3 5-1045 0 0,0-1 0 0 0,-1 0 1 0 0,0 1-1 0 0,-3-12 0 0 0,-4-12 367 0 0,-18-77 1422 0 0,14 60-1750 0 0,-21-70 340 0 0,14 53-315 0 0,-14-83 0 0 0,32 134-807 0 0,0 0 0 0 0,2-1-1 0 0,1-20 1 0 0,-1 28-25 0 0,1-1-1 0 0,1 1 1 0 0,0 0 0 0 0,0 0-1 0 0,1 0 1 0 0,0 0-1 0 0,5-9 1 0 0,-5 14-6 0 0,-1 0 0 0 0,0 0 0 0 0,1 0 0 0 0,0 1-1 0 0,0-1 1 0 0,0 1 0 0 0,0 0 0 0 0,1-1 0 0 0,-1 2 0 0 0,1-1 0 0 0,0 0 0 0 0,0 1-1 0 0,6-4 1 0 0,-5 4-11 0 0,1 0 0 0 0,0 0 0 0 0,0 1 0 0 0,0 0 0 0 0,0 0 0 0 0,0 0 0 0 0,1 0 0 0 0,-1 1 0 0 0,7 1 0 0 0,-1 0-9 0 0,1 1-1 0 0,-1 0 0 0 0,0 1 1 0 0,0 1-1 0 0,0 0 1 0 0,-1 0-1 0 0,1 2 0 0 0,-1-1 1 0 0,15 10-1 0 0,-16-7-153 0 0,1 0-1 0 0,-1 1 1 0 0,-1 0-1 0 0,1 1 0 0 0,-2 0 1 0 0,1 0-1 0 0,-1 0 1 0 0,-1 1-1 0 0,10 18 1 0 0,-10-13-785 0 0,0 0 1 0 0,-1 0 0 0 0,0 1 0 0 0,-1 0-1 0 0,-1-1 1 0 0,3 33 0 0 0,-6-20-1709 0 0,-5-4-4077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2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7 524 18311 0 0,'-6'-1'5333'0'0,"18"-3"-4676"0"0,75-29 245 0 0,-49 20-1344 0 0,0-2 1 0 0,42-22-1 0 0,17-26-2995 0 0,-65 36 1867 0 0</inkml:trace>
  <inkml:trace contextRef="#ctx0" brushRef="#br0" timeOffset="1">714 1 15232 0 0,'0'6'4543'0'0,"1"23"-556"0"0,-2 24-2470 0 0,-6-6-631 0 0,3-25-405 0 0,-2 42 0 0 0,-8 193 795 0 0,3-119-1044 0 0,11-134-249 0 0,-3 161-577 0 0,3-151-582 0 0,0 0-1 0 0,-3 28 0 0 0,0-34-182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3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1 109 23039 0 0,'0'0'1760'0'0,"12"0"-992"0"0,0-1-487 0 0,0-1 0 0 0,0-1 0 0 0,0 0 0 0 0,-1 0 0 0 0,1-1 0 0 0,13-8 0 0 0,13-2 552 0 0,-11 4-371 0 0,-9 3-986 0 0,-1 1 1 0 0,1 1 0 0 0,0 0-1 0 0,0 1 1 0 0,36-2 0 0 0,-16 6-2651 0 0,-23 2 1434 0 0</inkml:trace>
  <inkml:trace contextRef="#ctx0" brushRef="#br0" timeOffset="1">556 207 17503 0 0,'0'0'1588'0'0,"7"1"-1272"0"0,-4-1-178 0 0,0 0-1 0 0,0-1 1 0 0,0 0-1 0 0,1 1 1 0 0,-1-1-1 0 0,0-1 1 0 0,0 1-1 0 0,0 0 1 0 0,0-1-1 0 0,0 1 1 0 0,-1-1-1 0 0,1 0 1 0 0,0 0-1 0 0,-1 0 1 0 0,0 0-1 0 0,1-1 1 0 0,-1 1-1 0 0,0-1 1 0 0,0 1-1 0 0,3-5 1 0 0,0-3 469 0 0,1 0 1 0 0,-1 0 0 0 0,0 0 0 0 0,5-20 0 0 0,-7 21-537 0 0,-1 0 0 0 0,2-17 0 0 0,-4 22-11 0 0,0 0 0 0 0,0 0 0 0 0,0 0-1 0 0,0-1 1 0 0,-1 1 0 0 0,1 0-1 0 0,-1 0 1 0 0,0 0 0 0 0,-2-4 0 0 0,3 7-32 0 0,-1 1 0 0 0,1-1 0 0 0,0 0 0 0 0,-1 1 0 0 0,1-1 0 0 0,0 0 0 0 0,-1 1 0 0 0,1-1 0 0 0,-1 1 0 0 0,1-1 0 0 0,-1 1 1 0 0,1-1-1 0 0,-1 1 0 0 0,1-1 0 0 0,-1 1 0 0 0,0 0 0 0 0,1-1 0 0 0,-1 1 0 0 0,1 0 0 0 0,-1 0 0 0 0,0-1 0 0 0,0 1 0 0 0,1 0 1 0 0,-2 0-1 0 0,1 0 5 0 0,-1 0 0 0 0,1 0 0 0 0,0 0 0 0 0,0 1 0 0 0,-1-1 0 0 0,1 0 0 0 0,0 1 0 0 0,0 0 0 0 0,0-1 0 0 0,-1 1 0 0 0,1-1 0 0 0,-1 2 0 0 0,-3 2 21 0 0,1 0 0 0 0,-1 0 0 0 0,1 1 0 0 0,-6 8 0 0 0,2-1-44 0 0,1 0-1 0 0,0 0 1 0 0,1 1 0 0 0,1-1-1 0 0,-8 27 1 0 0,7-15-12 0 0,1 1 1 0 0,-2 35-1 0 0,7-56 29 0 0,-1 0 0 0 0,1 0 0 0 0,1 0-1 0 0,-1 0 1 0 0,1-1 0 0 0,-1 1 0 0 0,1 0 0 0 0,0 0-1 0 0,1 0 1 0 0,-1 0 0 0 0,0-1 0 0 0,4 6 0 0 0,-4-7-92 0 0,0-1 1 0 0,0 1 0 0 0,1-1 0 0 0,-1 1 0 0 0,0-1 0 0 0,0 0 0 0 0,1 0 0 0 0,-1 0 0 0 0,1 0 0 0 0,-1 0-1 0 0,1 0 1 0 0,0 0 0 0 0,-1 0 0 0 0,1-1 0 0 0,0 1 0 0 0,-1 0 0 0 0,1-1 0 0 0,0 0 0 0 0,0 1-1 0 0,0-1 1 0 0,-1 0 0 0 0,1 0 0 0 0,0 0 0 0 0,0 0 0 0 0,0 0 0 0 0,-1 0 0 0 0,1-1 0 0 0,3 0 0 0 0,11-4-2352 0 0,0-3-3302 0 0,3-4-2029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3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41 19351 0 0,'0'-2'137'0'0,"0"1"0"0"0,0-1 0 0 0,0 1 0 0 0,0-1 0 0 0,-1 1 0 0 0,1-1 0 0 0,0 0 0 0 0,-1 1 0 0 0,1 0 0 0 0,-1-1 0 0 0,0 1 0 0 0,1-1 0 0 0,-1 1 0 0 0,0 0 0 0 0,-1-2 0 0 0,1 2 155 0 0,1 0-193 0 0,-1 0 0 0 0,1 1 0 0 0,-1-1 1 0 0,1 0-1 0 0,-1 0 0 0 0,1 1 1 0 0,0-1-1 0 0,-1 0 0 0 0,1 0 1 0 0,0 0-1 0 0,0 1 0 0 0,0-1 0 0 0,-1 0 1 0 0,1 0-1 0 0,0-1 0 0 0,0 1-600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2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3224 0 0,'3'-2'11226'0'0,"-3"2"-11170"0"0,0 0 0 0 0,0 0 0 0 0,0 0 0 0 0,0 0 0 0 0,0 0 0 0 0,0-1 0 0 0,0 1 0 0 0,-1 0 0 0 0,1 0 0 0 0,0 0 0 0 0,0 0 1 0 0,0-1-1 0 0,0 1 0 0 0,0 0 0 0 0,0 0 0 0 0,0 0 0 0 0,0 0 0 0 0,0-1 0 0 0,0 1 0 0 0,0 0 0 0 0,0 0 0 0 0,0 0 0 0 0,0 0 0 0 0,0-1 0 0 0,0 1 0 0 0,0 0 0 0 0,0 0 0 0 0,0 0 0 0 0,1 0 0 0 0,-1 0 0 0 0,0-1 0 0 0,0 1 0 0 0,0 0 0 0 0,0 0 0 0 0,0 0 0 0 0,0 0 0 0 0,0 0 0 0 0,1-1 0 0 0,4-7 958 0 0,-5 7-1002 0 0,1 0 242 0 0,1 0 0 0 0,-1-1-1 0 0,0 1 1 0 0,1 0 0 0 0,-1 0 0 0 0,1 0 0 0 0,0 0 0 0 0,-1 0 0 0 0,1 0 0 0 0,0 1-1 0 0,3-2 1 0 0,-5 2 365 0 0,2 0-422 0 0,-1 0 0 0 0,1 0 0 0 0,-1 0 0 0 0,0 1 0 0 0,0-1 0 0 0,1 0-1 0 0,-1 0 1 0 0,0 1 0 0 0,1-1 0 0 0,-1 1 0 0 0,2 1 0 0 0,0-1 75 0 0,28 11 221 0 0,-23-8-359 0 0,1 0 0 0 0,0-1 1 0 0,13 3-1 0 0,19-2-98 0 0,-6-2-8 0 0,111 7 76 0 0,-79-6-72 0 0,-7-3-11 0 0,6 0 54 0 0,178 4 1153 0 0,-38-3-352 0 0,178 11-695 0 0,89 8-31 0 0,-430-18-113 0 0,0-1 1 0 0,0-3-1 0 0,-1-2 1 0 0,1-1 0 0 0,42-12-1 0 0,-82 16-543 0 0,1 1 0 0 0,-1-2 0 0 0,0 1 0 0 0,1 0 1 0 0,-1-1-1 0 0,0 1 0 0 0,0-1 0 0 0,0 0 0 0 0,0 0 0 0 0,4-4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1:13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0 343 18831 0 0,'0'0'1706'0'0,"17"-2"-370"0"0,-14 1-946 0 0,0 0 1 0 0,0-1-1 0 0,-1 0 1 0 0,1 1-1 0 0,-1-1 1 0 0,1 0-1 0 0,-1 0 1 0 0,0 0 0 0 0,0-1-1 0 0,0 1 1 0 0,2-3-1 0 0,18-32 1754 0 0,-10 14-384 0 0,-4 8-1423 0 0,-1 0 1 0 0,-1 0-1 0 0,9-30 0 0 0,-9 25-230 0 0,14-32 0 0 0,5-3-374 0 0,-25 55 267 0 0,0 0 0 0 0,0-1 0 0 0,0 1 0 0 0,0 0 0 0 0,0 0 0 0 0,0 0 0 0 0,0 0 0 0 0,0 0 0 0 0,0 0 0 0 0,0-1 0 0 0,0 1 0 0 0,0 0 0 0 0,0 0 0 0 0,0 0 0 0 0,0 0 0 0 0,0 0 0 0 0,0 0 0 0 0,0-1 0 0 0,0 1 0 0 0,1 0 0 0 0,-1 0 0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 0 0 0,0 0 0 0 0,1 0 0 0 0,-1 0 0 0 0,0 0 0 0 0,0 1 0 0 0,0-1 0 0 0,0 0 0 0 0,0 0 0 0 0,0 0 0 0 0,0 0 0 0 0,0 0 0 0 0,1 0 0 0 0,-1 0 0 0 0,3 7 0 0 0,-3-6 0 0 0,0 37 0 0 0,0 68 0 0 0,1-84 0 0 0,-1-9 0 0 0,0 0 0 0 0,5 20 0 0 0,-4-30 0 0 0,-1 1 0 0 0,1-1 0 0 0,1 0 0 0 0,-1 0 0 0 0,0 1 0 0 0,1-1 0 0 0,0 0 0 0 0,-1 0 0 0 0,1 0 0 0 0,0-1 0 0 0,1 1 0 0 0,-1 0 0 0 0,0-1 0 0 0,5 4 0 0 0,-6-5 0 0 0,0 0 0 0 0,0 0 0 0 0,1-1 0 0 0,-1 1 0 0 0,1 0 0 0 0,-1 0 0 0 0,1-1 0 0 0,-1 1 0 0 0,1-1 0 0 0,-1 0 0 0 0,1 1 0 0 0,-1-1 0 0 0,1 0 0 0 0,0 0 0 0 0,-1 0 0 0 0,1 0 0 0 0,-1 0 0 0 0,1 0 0 0 0,-1 0 0 0 0,1-1 0 0 0,0 1 0 0 0,-1 0 0 0 0,1-1 0 0 0,-1 0 0 0 0,1 1 0 0 0,-1-1 0 0 0,0 0 0 0 0,1 0 0 0 0,-1 1 0 0 0,0-1 0 0 0,1 0 0 0 0,-1 0 0 0 0,0-1 0 0 0,2-1 0 0 0,3-4 0 0 0,0 0 0 0 0,0-1 0 0 0,-1 0 0 0 0,7-14 0 0 0,-7 14 0 0 0,55-114 0 0 0,-34 66 0 0 0,-9 18-2955 0 0,-2 4-3936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3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20 20159 0 0,'-1'-2'248'0'0,"0"0"-1"0"0,0 0 1 0 0,0 1 0 0 0,0-1-1 0 0,-1 0 1 0 0,1 0-1 0 0,0 1 1 0 0,-4-4-1 0 0,5 5-27 0 0,1 10-82 0 0,1 1-1 0 0,0-1 1 0 0,0 1-1 0 0,1-1 1 0 0,0 0-1 0 0,1 0 0 0 0,8 15 1 0 0,-8-15-86 0 0,7 12-43 0 0,1-1 0 0 0,0 0 0 0 0,23 28 0 0 0,52 53-254 0 0,-26-32 540 0 0,-34-39 105 0 0,32 44 330 0 0,-41-50-674 0 0,69 115 376 0 0,15 34 24 0 0,-96-164-468 0 0,0-1 1 0 0,1 0-1 0 0,1 0 0 0 0,-1 0 1 0 0,17 13-1 0 0,-2-2 1613 0 0,-22-20-1593 0 0,1 0 0 0 0,-1-1 0 0 0,0 1-1 0 0,1 0 1 0 0,-1-1 0 0 0,1 1 0 0 0,-1 0 0 0 0,0-1 0 0 0,1 1 0 0 0,-1 0 0 0 0,0-1 0 0 0,0 1 0 0 0,1-1 0 0 0,-1 1 0 0 0,0-1-1 0 0,0 1 1 0 0,1-1 0 0 0,-1 1 0 0 0,0-1 0 0 0,0 0 0 0 0,0 1-9 0 0,1-5 73 0 0,-1 1 0 0 0,0-1 0 0 0,0 0 1 0 0,-1 1-1 0 0,1-1 0 0 0,-1 1 0 0 0,0-1 0 0 0,0 1 0 0 0,0-1 0 0 0,-4-7 0 0 0,1 1 87 0 0,-5-20 276 0 0,-8-23-225 0 0,7 31-168 0 0,-19-31-1 0 0,25 46-40 0 0,3 7 5 0 0,1-1 0 0 0,-1 1 1 0 0,0-1-1 0 0,0 1 0 0 0,0 0 1 0 0,1-1-1 0 0,-1 1 0 0 0,-1 0 1 0 0,-1-2-1 0 0,5 5-5 0 0,3 2 13 0 0,0 0-1 0 0,0 0 0 0 0,0 0 1 0 0,7 4-1 0 0,25 9 138 0 0,-13-5-172 0 0,27 9-1 0 0,-50-20 27 0 0,1-1 0 0 0,-1 1 0 0 0,0-1 0 0 0,0 1 0 0 0,1 0 0 0 0,-1 0 0 0 0,0 0 0 0 0,0 0 0 0 0,0 0 0 0 0,0 0 0 0 0,0 0 0 0 0,0 0 0 0 0,0 0 0 0 0,-1 0 0 0 0,1 0 0 0 0,0 1 0 0 0,0-1 0 0 0,-1 0 0 0 0,1 1 0 0 0,-1-1 0 0 0,1 0-1 0 0,-1 1 1 0 0,0-1 0 0 0,0 0 0 0 0,1 1 0 0 0,-1-1 0 0 0,0 3 0 0 0,0-1-5 0 0,-1 0-1 0 0,1-1 0 0 0,0 1 0 0 0,-1 0 0 0 0,1-1 1 0 0,-1 1-1 0 0,0 0 0 0 0,0-1 0 0 0,0 1 0 0 0,0-1 1 0 0,0 1-1 0 0,-1-1 0 0 0,-2 4 0 0 0,-11 10 95 0 0,-1 0 0 0 0,-1-2 1 0 0,-21 15-1 0 0,7-5-40 0 0,13-11-297 0 0,-1-1 1 0 0,-1-1 0 0 0,0 0-1 0 0,-1-2 1 0 0,0 0 0 0 0,0-1-1 0 0,-44 9 1 0 0,52-15-1716 0 0,1-1-4782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4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53 8864 0 0,'9'-23'1490'0'0,"-4"14"691"0"0,-4 8-2030 0 0,-1 0 1 0 0,1 1-1 0 0,-1-1 1 0 0,1 0-1 0 0,-1 1 1 0 0,1-1 0 0 0,-1 0-1 0 0,0 1 1 0 0,1-1-1 0 0,-1 0 1 0 0,0 0-1 0 0,0 0 1 0 0,0 0-1 0 0,1 1 1 0 0,-1-2 0 0 0,9-6 5010 0 0,-8 12-4994 0 0,1-1 0 0 0,-1 0 0 0 0,0 1 1 0 0,0-1-1 0 0,0 1 0 0 0,0-1 0 0 0,-1 1 0 0 0,1 0 0 0 0,-1-1 0 0 0,0 1 0 0 0,-1 5 1 0 0,0 8 29 0 0,-6 20 0 0 0,1-2-55 0 0,-12 89-43 0 0,-4 52 19 0 0,23-141 284 0 0,1-22-2424 0 0,-2 0-4463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4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 4608 0 0,'3'-12'448'0'0,"-2"6"-209"0"0,-1 4 410 0 0,0-1 1 0 0,1 1-1 0 0,-1-1 1 0 0,1 1-1 0 0,0-1 0 0 0,0 1 1 0 0,0 0-1 0 0,0-1 1 0 0,0 1-1 0 0,0 0 1 0 0,1 0-1 0 0,-1 0 1 0 0,1 0-1 0 0,-1 0 1 0 0,1 0-1 0 0,3-2 1 0 0,-1 1-161 0 0,0-1 0 0 0,1 1 0 0 0,0 0 1 0 0,-1 1-1 0 0,1-1 0 0 0,0 1 0 0 0,1 0 1 0 0,-1 0-1 0 0,0 1 0 0 0,0-1 1 0 0,12 0-1 0 0,-6 1-278 0 0,0 1 0 0 0,0 0 0 0 0,-1 1 0 0 0,1 0 0 0 0,11 3 0 0 0,-18-3-212 0 0,0 0 1 0 0,-1 0 0 0 0,1 1-1 0 0,-1-1 1 0 0,1 1 0 0 0,-1 0 0 0 0,1 0-1 0 0,-1 0 1 0 0,0 0 0 0 0,0 0-1 0 0,0 1 1 0 0,0 0 0 0 0,-1-1-1 0 0,1 1 1 0 0,-1 0 0 0 0,1 0 0 0 0,-1 0-1 0 0,0 1 1 0 0,0-1 0 0 0,-1 1-1 0 0,3 4 1 0 0,-2-1 41 0 0,0-1 0 0 0,0 1 0 0 0,-1 0 0 0 0,0-1 1 0 0,0 1-1 0 0,0 0 0 0 0,-1 0 0 0 0,0 0 0 0 0,0 0 0 0 0,-1-1 0 0 0,-2 11 0 0 0,-5 11 102 0 0,-1-1 0 0 0,-2 0-1 0 0,-1 0 1 0 0,0-1 0 0 0,-23 33-1 0 0,30-52-141 0 0,0 0 0 0 0,-1-1-1 0 0,0 0 1 0 0,0 0 0 0 0,0 0-1 0 0,-1-1 1 0 0,-12 9 0 0 0,12-9 4 0 0,6-5 0 0 0,1 1 0 0 0,-1-1-1 0 0,1 0 1 0 0,-1 1 0 0 0,1-1 0 0 0,-1 0 0 0 0,1 1 0 0 0,-1-1 0 0 0,1 0-1 0 0,-1 0 1 0 0,1 0 0 0 0,-1 0 0 0 0,0 1 0 0 0,1-1 0 0 0,-1 0 0 0 0,1 0-1 0 0,-2 0 1 0 0,2 0 13 0 0,0-1 1 0 0,-1 1-1 0 0,1 0 0 0 0,0 0 1 0 0,0 0-1 0 0,-1 0 0 0 0,1-1 0 0 0,0 1 1 0 0,0 0-1 0 0,-1 0 0 0 0,1 0 0 0 0,0-1 1 0 0,0 1-1 0 0,0 0 0 0 0,0 0 0 0 0,-1-1 1 0 0,1 1-1 0 0,0 0 0 0 0,0-1 0 0 0,0 1 1 0 0,0 0-1 0 0,0 0 0 0 0,0-1 0 0 0,0-1 43 0 0,-1 1-1 0 0,1 0 1 0 0,0-1-1 0 0,0 1 1 0 0,1-1-1 0 0,-1 1 1 0 0,0 0-1 0 0,0-1 1 0 0,1 1-1 0 0,-1 0 1 0 0,1-1-1 0 0,0-1 1 0 0,2-1 60 0 0,1-1 1 0 0,-1 0 0 0 0,1 1-1 0 0,0 0 1 0 0,1 0 0 0 0,-1 0-1 0 0,1 1 1 0 0,-1-1-1 0 0,1 1 1 0 0,0 0 0 0 0,10-4-1 0 0,2 0-33 0 0,0 1 0 0 0,27-6-1 0 0,-34 11-280 0 0,0 0-1 0 0,0 0 0 0 0,0 1 0 0 0,17 1 1 0 0,6 1-4632 0 0,-21-2-3346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5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20 4608 0 0,'0'0'353'0'0,"-5"-5"447"0"0,-2-2 3607 0 0,7 6-4128 0 0,0 0 1 0 0,-1 1 0 0 0,1-1-1 0 0,-1 1 1 0 0,1-1 0 0 0,-1 1 0 0 0,1 0-1 0 0,-1-1 1 0 0,0 1 0 0 0,1-1-1 0 0,-1 1 1 0 0,1 0 0 0 0,-1-1-1 0 0,0 1 1 0 0,1 0 0 0 0,-1 0-1 0 0,0 0 1 0 0,1 0 0 0 0,-1-1-1 0 0,0 1 1 0 0,0 0 0 0 0,0 0 0 0 0,-1 1-110 0 0,1-1 1 0 0,0 0 0 0 0,-1 1 0 0 0,1-1-1 0 0,0 1 1 0 0,-1-1 0 0 0,1 1 0 0 0,0 0 0 0 0,0-1-1 0 0,-2 2 1 0 0,0 1-112 0 0,0-1 0 0 0,1 0 0 0 0,-1 1 0 0 0,1-1-1 0 0,0 1 1 0 0,0 0 0 0 0,0-1 0 0 0,-3 7 0 0 0,-1 5 150 0 0,1 0 0 0 0,1 0 0 0 0,-4 18 0 0 0,7-26-183 0 0,0 1 0 0 0,1 0-1 0 0,-1 0 1 0 0,1-1 0 0 0,1 1 0 0 0,-1 0 0 0 0,1 0 0 0 0,0 0 0 0 0,3 7-1 0 0,-4-14-4 0 0,0 1-1 0 0,0-1 1 0 0,0 1 0 0 0,0-1-1 0 0,0 1 1 0 0,0-1-1 0 0,1 1 1 0 0,-1-1-1 0 0,0 0 1 0 0,0 1-1 0 0,1-1 1 0 0,-1 1-1 0 0,0-1 1 0 0,0 0-1 0 0,1 1 1 0 0,-1-1 0 0 0,0 0-1 0 0,1 1 1 0 0,-1-1-1 0 0,1 0 1 0 0,-1 0-1 0 0,0 1 1 0 0,1-1-1 0 0,-1 0 1 0 0,1 0-1 0 0,-1 0 1 0 0,0 0 0 0 0,1 1-1 0 0,-1-1 1 0 0,1 0-1 0 0,-1 0 1 0 0,1 0-1 0 0,0-1 19 0 0,1 1 0 0 0,-1 0 1 0 0,0-1-1 0 0,0 1 0 0 0,0-1 0 0 0,0 1 0 0 0,0-1 0 0 0,0 0 0 0 0,0 0 0 0 0,-1 1 0 0 0,1-1 0 0 0,1-1 1 0 0,19-28 715 0 0,-15 17-298 0 0,-1 1 1 0 0,0-1-1 0 0,-1 0 1 0 0,3-18-1 0 0,-2 13 1617 0 0,-6 24-2043 0 0,2 0-1 0 0,-1 0 1 0 0,1 1 0 0 0,-1-1-1 0 0,2 0 1 0 0,3 11 0 0 0,8 18-28 0 0,-12-32-327 0 0,0-1 1 0 0,1 0 0 0 0,-1 0-1 0 0,1 0 1 0 0,-1 0 0 0 0,1 0-1 0 0,0 0 1 0 0,-1 0 0 0 0,1-1 0 0 0,0 1-1 0 0,0 0 1 0 0,3 0 0 0 0,2 3-5351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5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3 252 3680 0 0,'-1'-5'13682'0'0,"0"-7"-12153"0"0,3 4-1019 0 0,0 0-1 0 0,0 1 0 0 0,1-1 0 0 0,0 1 0 0 0,0 0 0 0 0,1 0 0 0 0,0 0 0 0 0,0 0 0 0 0,7-7 1 0 0,15-28 393 0 0,-24 39-846 0 0,-1 0 0 0 0,1 0-1 0 0,0 1 1 0 0,0-1 0 0 0,1 0 0 0 0,-1 1-1 0 0,1 0 1 0 0,-1-1 0 0 0,1 1 0 0 0,3-2 0 0 0,-5 3-56 0 0,0 1-1 0 0,0-1 1 0 0,-1 1 0 0 0,1-1 0 0 0,0 1 0 0 0,0 0 0 0 0,0-1-1 0 0,0 1 1 0 0,0 0 0 0 0,0-1 0 0 0,0 1 0 0 0,-1 0 0 0 0,1 0-1 0 0,0 0 1 0 0,0 0 0 0 0,0 0 0 0 0,0 0 0 0 0,0 0 0 0 0,0 0-1 0 0,0 1 1 0 0,0-1 0 0 0,0 0 0 0 0,0 0 0 0 0,-1 1 0 0 0,1-1-1 0 0,0 1 1 0 0,0-1 0 0 0,0 1 0 0 0,0-1 0 0 0,-1 1 0 0 0,1-1-1 0 0,0 1 1 0 0,-1 0 0 0 0,1-1 0 0 0,0 1 0 0 0,-1 0 0 0 0,1-1-1 0 0,0 3 1 0 0,3 5-1 0 0,-1 0 0 0 0,0 0 0 0 0,0 0 0 0 0,-1 0 0 0 0,0 1 0 0 0,0-1 0 0 0,0 13 0 0 0,6 26 0 0 0,-8-44 2 0 0,5 8 39 0 0,-4-10-22 0 0,-1-1 1 0 0,0 0-1 0 0,0 0 0 0 0,1 1 1 0 0,-1-1-1 0 0,0 0 1 0 0,1 0-1 0 0,-1 0 0 0 0,0 1 1 0 0,1-1-1 0 0,-1 0 0 0 0,1 0 1 0 0,-1 0-1 0 0,0 0 1 0 0,1 0-1 0 0,-1 0 0 0 0,1 0 1 0 0,-1 0-1 0 0,0 0 1 0 0,1 0-1 0 0,-1 0 0 0 0,0 0 1 0 0,1 0-1 0 0,-1 0 0 0 0,1 0 1 0 0,-1 0-1 0 0,0 0 1 0 0,1-1-1 0 0,-1 1 0 0 0,0 0 1 0 0,1 0-1 0 0,0-1 1 0 0,11-7 300 0 0,-11 8-271 0 0,9-10 82 0 0,0 0-1 0 0,-1 0 0 0 0,0-1 1 0 0,-1 0-1 0 0,0 0 0 0 0,-1-1 1 0 0,7-13-1 0 0,4-7 151 0 0,-8 16-71 0 0,1 0 0 0 0,0 1 0 0 0,19-20 0 0 0,-30 34-207 0 0,1 0-1 0 0,-1 1 1 0 0,1-1 0 0 0,-1 1-1 0 0,1-1 1 0 0,0 1 0 0 0,-1-1-1 0 0,1 1 1 0 0,0 0 0 0 0,-1-1-1 0 0,1 1 1 0 0,0 0-1 0 0,-1-1 1 0 0,1 1 0 0 0,0 0-1 0 0,0 0 1 0 0,-1 0 0 0 0,1 0-1 0 0,0-1 1 0 0,0 1 0 0 0,-1 0-1 0 0,1 0 1 0 0,0 1-1 0 0,1-1 1 0 0,-1 0 1 0 0,0 1 0 0 0,0 0 1 0 0,0-1-1 0 0,0 1 0 0 0,0 0 0 0 0,0-1 0 0 0,0 1 0 0 0,0 0 0 0 0,-1 0 0 0 0,1 0 1 0 0,0 0-1 0 0,-1 0 0 0 0,1 0 0 0 0,0 1 0 0 0,1 2 5 0 0,0 1 0 0 0,0-1 1 0 0,-1 0-1 0 0,1 1 0 0 0,-1 0 0 0 0,1 6 0 0 0,0 15-592 0 0,1-1 0 0 0,1 1 0 0 0,9 29 0 0 0,-6-40-6224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8T16:30:56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10080 0 0,'0'0'6831'0'0,"2"0"-6211"0"0,219 66 3694 0 0,-119-34-3537 0 0,137 27 0 0 0,337 6 1355 0 0,-401-57-2048 0 0,-141-6 28 0 0,-23-2 72 0 0,0 1 0 0 0,18-2 0 0 0,-31 1-136 0 0,-1-1-1 0 0,1 0 0 0 0,-1 1 1 0 0,1-1-1 0 0,-1 0 1 0 0,1 0-1 0 0,0 0 0 0 0,0-1 1 0 0,-1 1-1 0 0,-3-3 1 0 0,-4-3 62 0 0,-88-43 142 0 0,-116-42 0 0 0,204 88-218 0 0,-23-10 212 0 0,32 14 58 0 0,2 1-244 0 0,5 2-58 0 0,1 0 0 0 0,-1-1 0 0 0,1 0 0 0 0,0 0 0 0 0,9 1 0 0 0,12 4-2 0 0,25 8 2 0 0,67 23 69 0 0,-115-36-60 0 0,1 1 0 0 0,-1 0 0 0 0,1 0 0 0 0,-1 0 0 0 0,0 1 0 0 0,0 0 0 0 0,-1 0 0 0 0,8 7 0 0 0,-10-9-5 0 0,0 0-1 0 0,-1 0 1 0 0,1 0 0 0 0,-1 1 0 0 0,1-1-1 0 0,-1 1 1 0 0,0-1 0 0 0,0 0 0 0 0,0 1-1 0 0,0 0 1 0 0,0-1 0 0 0,-1 1 0 0 0,1 0 0 0 0,-1-1-1 0 0,0 1 1 0 0,1 0 0 0 0,-1-1 0 0 0,0 1-1 0 0,-1 0 1 0 0,1 0 0 0 0,-2 4 0 0 0,-3 10 43 0 0,-2 1 0 0 0,0-2-1 0 0,-1 1 1 0 0,-1-1 0 0 0,0 0 0 0 0,-17 20 0 0 0,18-25-337 0 0,-2-1 0 0 0,1 1 0 0 0,-1-2 0 0 0,-1 0 0 0 0,1 0 0 0 0,-2-1 0 0 0,1 0 0 0 0,-1-1 0 0 0,-14 7 1 0 0,4-6-1051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This week on Friday/Saturday</a:t>
            </a:r>
          </a:p>
          <a:p>
            <a:pPr lvl="1"/>
            <a:r>
              <a:rPr lang="en-US" dirty="0"/>
              <a:t>Details on Piazza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32ABF4-7171-45F5-877F-27EB48F58DCA}"/>
                  </a:ext>
                </a:extLst>
              </p14:cNvPr>
              <p14:cNvContentPartPr/>
              <p14:nvPr/>
            </p14:nvContentPartPr>
            <p14:xfrm>
              <a:off x="4112569" y="1713499"/>
              <a:ext cx="706320" cy="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32ABF4-7171-45F5-877F-27EB48F58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3929" y="1704499"/>
                <a:ext cx="723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BB4C8-13D8-4E73-A125-DD635219C027}"/>
                  </a:ext>
                </a:extLst>
              </p14:cNvPr>
              <p14:cNvContentPartPr/>
              <p14:nvPr/>
            </p14:nvContentPartPr>
            <p14:xfrm>
              <a:off x="2481049" y="2497579"/>
              <a:ext cx="1083960" cy="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BB4C8-13D8-4E73-A125-DD635219C0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2409" y="2488579"/>
                <a:ext cx="110160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BFF18FC-90F2-45C6-8BE4-B5F58DAAE081}"/>
              </a:ext>
            </a:extLst>
          </p:cNvPr>
          <p:cNvGrpSpPr/>
          <p:nvPr/>
        </p:nvGrpSpPr>
        <p:grpSpPr>
          <a:xfrm>
            <a:off x="2449369" y="3251779"/>
            <a:ext cx="1207440" cy="652320"/>
            <a:chOff x="2449369" y="3251779"/>
            <a:chExt cx="120744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3C0AA1-7439-4127-BB04-30F204AF28D4}"/>
                    </a:ext>
                  </a:extLst>
                </p14:cNvPr>
                <p14:cNvContentPartPr/>
                <p14:nvPr/>
              </p14:nvContentPartPr>
              <p14:xfrm>
                <a:off x="2449369" y="3251779"/>
                <a:ext cx="789120" cy="33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3C0AA1-7439-4127-BB04-30F204AF28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0369" y="3242779"/>
                  <a:ext cx="806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F58988-26D8-4991-B3DC-BA4A775DD945}"/>
                    </a:ext>
                  </a:extLst>
                </p14:cNvPr>
                <p14:cNvContentPartPr/>
                <p14:nvPr/>
              </p14:nvContentPartPr>
              <p14:xfrm>
                <a:off x="2980009" y="3337459"/>
                <a:ext cx="254160" cy="361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F58988-26D8-4991-B3DC-BA4A775DD9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1009" y="3328819"/>
                  <a:ext cx="271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178851-46D0-4545-931F-C98976917A16}"/>
                    </a:ext>
                  </a:extLst>
                </p14:cNvPr>
                <p14:cNvContentPartPr/>
                <p14:nvPr/>
              </p14:nvContentPartPr>
              <p14:xfrm>
                <a:off x="3229849" y="3723379"/>
                <a:ext cx="20160" cy="17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178851-46D0-4545-931F-C98976917A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1209" y="3714379"/>
                  <a:ext cx="37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ADD7DC-7158-4A2E-9CB8-AB27F2C423B1}"/>
                    </a:ext>
                  </a:extLst>
                </p14:cNvPr>
                <p14:cNvContentPartPr/>
                <p14:nvPr/>
              </p14:nvContentPartPr>
              <p14:xfrm>
                <a:off x="3283129" y="3750739"/>
                <a:ext cx="118080" cy="14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ADD7DC-7158-4A2E-9CB8-AB27F2C423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74129" y="3742099"/>
                  <a:ext cx="135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79967B-24C5-44C7-985A-F780EC65B5DA}"/>
                    </a:ext>
                  </a:extLst>
                </p14:cNvPr>
                <p14:cNvContentPartPr/>
                <p14:nvPr/>
              </p14:nvContentPartPr>
              <p14:xfrm>
                <a:off x="3450889" y="3833899"/>
                <a:ext cx="49320" cy="7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79967B-24C5-44C7-985A-F780EC65B5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1889" y="3824899"/>
                  <a:ext cx="66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557F57-EDE6-4F46-B5CE-BF6E94162C0F}"/>
                    </a:ext>
                  </a:extLst>
                </p14:cNvPr>
                <p14:cNvContentPartPr/>
                <p14:nvPr/>
              </p14:nvContentPartPr>
              <p14:xfrm>
                <a:off x="3508129" y="3812659"/>
                <a:ext cx="148680" cy="9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557F57-EDE6-4F46-B5CE-BF6E94162C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99489" y="3803659"/>
                  <a:ext cx="16632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318C30-FDF2-4F15-9026-B304F98C3545}"/>
              </a:ext>
            </a:extLst>
          </p:cNvPr>
          <p:cNvGrpSpPr/>
          <p:nvPr/>
        </p:nvGrpSpPr>
        <p:grpSpPr>
          <a:xfrm>
            <a:off x="3791809" y="3198859"/>
            <a:ext cx="1086480" cy="322920"/>
            <a:chOff x="3791809" y="3198859"/>
            <a:chExt cx="10864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B7EE14-126F-4FBC-AB30-82CF4D3B2D53}"/>
                    </a:ext>
                  </a:extLst>
                </p14:cNvPr>
                <p14:cNvContentPartPr/>
                <p14:nvPr/>
              </p14:nvContentPartPr>
              <p14:xfrm>
                <a:off x="3791809" y="3275179"/>
                <a:ext cx="504360" cy="16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B7EE14-126F-4FBC-AB30-82CF4D3B2D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82809" y="3266539"/>
                  <a:ext cx="522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688A52-AD01-4801-A9F5-FD0642007FDB}"/>
                    </a:ext>
                  </a:extLst>
                </p14:cNvPr>
                <p14:cNvContentPartPr/>
                <p14:nvPr/>
              </p14:nvContentPartPr>
              <p14:xfrm>
                <a:off x="4447729" y="3198859"/>
                <a:ext cx="62280" cy="11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688A52-AD01-4801-A9F5-FD0642007F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9089" y="3189859"/>
                  <a:ext cx="79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14E7C6-B540-434A-AA24-4DB701BEF841}"/>
                    </a:ext>
                  </a:extLst>
                </p14:cNvPr>
                <p14:cNvContentPartPr/>
                <p14:nvPr/>
              </p14:nvContentPartPr>
              <p14:xfrm>
                <a:off x="4515769" y="3229099"/>
                <a:ext cx="50040" cy="20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14E7C6-B540-434A-AA24-4DB701BEF8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6769" y="3220459"/>
                  <a:ext cx="6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DA5A23-7CEC-4A32-AB31-52DBA93965B1}"/>
                    </a:ext>
                  </a:extLst>
                </p14:cNvPr>
                <p14:cNvContentPartPr/>
                <p14:nvPr/>
              </p14:nvContentPartPr>
              <p14:xfrm>
                <a:off x="4570849" y="3333859"/>
                <a:ext cx="99360" cy="18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DA5A23-7CEC-4A32-AB31-52DBA93965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2209" y="3324859"/>
                  <a:ext cx="117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620CFA-06A9-49B0-9257-17222322E1F9}"/>
                    </a:ext>
                  </a:extLst>
                </p14:cNvPr>
                <p14:cNvContentPartPr/>
                <p14:nvPr/>
              </p14:nvContentPartPr>
              <p14:xfrm>
                <a:off x="4714489" y="3332059"/>
                <a:ext cx="163800" cy="10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620CFA-06A9-49B0-9257-17222322E1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05849" y="3323419"/>
                  <a:ext cx="1814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9A7258-3F46-41BC-990F-DDF0EBBACBB3}"/>
              </a:ext>
            </a:extLst>
          </p:cNvPr>
          <p:cNvGrpSpPr/>
          <p:nvPr/>
        </p:nvGrpSpPr>
        <p:grpSpPr>
          <a:xfrm>
            <a:off x="3862009" y="3607459"/>
            <a:ext cx="363240" cy="367560"/>
            <a:chOff x="3862009" y="3607459"/>
            <a:chExt cx="36324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D7B5C4-E92E-4DAF-9CA4-2910484D7FD8}"/>
                    </a:ext>
                  </a:extLst>
                </p14:cNvPr>
                <p14:cNvContentPartPr/>
                <p14:nvPr/>
              </p14:nvContentPartPr>
              <p14:xfrm>
                <a:off x="3870649" y="3607459"/>
                <a:ext cx="354600" cy="312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D7B5C4-E92E-4DAF-9CA4-2910484D7F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62009" y="3598819"/>
                  <a:ext cx="372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E280D3-5E22-4F3C-92E4-2F826987ACD3}"/>
                    </a:ext>
                  </a:extLst>
                </p14:cNvPr>
                <p14:cNvContentPartPr/>
                <p14:nvPr/>
              </p14:nvContentPartPr>
              <p14:xfrm>
                <a:off x="3862009" y="3803299"/>
                <a:ext cx="127080" cy="171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E280D3-5E22-4F3C-92E4-2F826987AC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3009" y="3794299"/>
                  <a:ext cx="14472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BE909-A6F5-4E67-BDE3-86952DFBF1FF}"/>
              </a:ext>
            </a:extLst>
          </p:cNvPr>
          <p:cNvGrpSpPr/>
          <p:nvPr/>
        </p:nvGrpSpPr>
        <p:grpSpPr>
          <a:xfrm>
            <a:off x="1172449" y="3595579"/>
            <a:ext cx="1661760" cy="1128960"/>
            <a:chOff x="1172449" y="3595579"/>
            <a:chExt cx="1661760" cy="11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3855A9-B8CF-4725-B9D9-17BD4CEE44D0}"/>
                    </a:ext>
                  </a:extLst>
                </p14:cNvPr>
                <p14:cNvContentPartPr/>
                <p14:nvPr/>
              </p14:nvContentPartPr>
              <p14:xfrm>
                <a:off x="1172449" y="3595579"/>
                <a:ext cx="281520" cy="112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3855A9-B8CF-4725-B9D9-17BD4CEE44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3809" y="3586579"/>
                  <a:ext cx="299160" cy="11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F9FB40-EAD4-4A42-974D-10AFD44166B5}"/>
                    </a:ext>
                  </a:extLst>
                </p14:cNvPr>
                <p14:cNvContentPartPr/>
                <p14:nvPr/>
              </p14:nvContentPartPr>
              <p14:xfrm>
                <a:off x="1644409" y="4525099"/>
                <a:ext cx="96480" cy="18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F9FB40-EAD4-4A42-974D-10AFD44166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5769" y="4516459"/>
                  <a:ext cx="114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02942E-6CD2-4929-8B9D-55BFA6810AA2}"/>
                    </a:ext>
                  </a:extLst>
                </p14:cNvPr>
                <p14:cNvContentPartPr/>
                <p14:nvPr/>
              </p14:nvContentPartPr>
              <p14:xfrm>
                <a:off x="1773289" y="4570099"/>
                <a:ext cx="114480" cy="108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02942E-6CD2-4929-8B9D-55BFA6810A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4649" y="4561459"/>
                  <a:ext cx="132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08748A-2559-40DE-8509-9D78EDFFDD38}"/>
                    </a:ext>
                  </a:extLst>
                </p14:cNvPr>
                <p14:cNvContentPartPr/>
                <p14:nvPr/>
              </p14:nvContentPartPr>
              <p14:xfrm>
                <a:off x="1941409" y="4554259"/>
                <a:ext cx="46800" cy="134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08748A-2559-40DE-8509-9D78EDFFDD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32769" y="4545619"/>
                  <a:ext cx="64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C68A02-3A0F-4F4D-A424-C2728CB2BC92}"/>
                    </a:ext>
                  </a:extLst>
                </p14:cNvPr>
                <p14:cNvContentPartPr/>
                <p14:nvPr/>
              </p14:nvContentPartPr>
              <p14:xfrm>
                <a:off x="2062009" y="4571539"/>
                <a:ext cx="104760" cy="11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C68A02-3A0F-4F4D-A424-C2728CB2BC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3009" y="4562899"/>
                  <a:ext cx="122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30DC4A-4614-4EE1-99D5-61A305C80EE7}"/>
                    </a:ext>
                  </a:extLst>
                </p14:cNvPr>
                <p14:cNvContentPartPr/>
                <p14:nvPr/>
              </p14:nvContentPartPr>
              <p14:xfrm>
                <a:off x="2265049" y="4439419"/>
                <a:ext cx="90720" cy="24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30DC4A-4614-4EE1-99D5-61A305C80E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6049" y="4430419"/>
                  <a:ext cx="108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44A743-A601-46EC-9CC4-2D58FE2F02DF}"/>
                    </a:ext>
                  </a:extLst>
                </p14:cNvPr>
                <p14:cNvContentPartPr/>
                <p14:nvPr/>
              </p14:nvContentPartPr>
              <p14:xfrm>
                <a:off x="2435329" y="4581619"/>
                <a:ext cx="158400" cy="9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44A743-A601-46EC-9CC4-2D58FE2F02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26689" y="4572979"/>
                  <a:ext cx="176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ECE0DB-249A-4329-91EF-8ED6E47525E6}"/>
                    </a:ext>
                  </a:extLst>
                </p14:cNvPr>
                <p14:cNvContentPartPr/>
                <p14:nvPr/>
              </p14:nvContentPartPr>
              <p14:xfrm>
                <a:off x="2662489" y="4566859"/>
                <a:ext cx="7560" cy="8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ECE0DB-249A-4329-91EF-8ED6E47525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3489" y="4557859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48BD5E-6C67-4BD7-AC83-807C5D1D3842}"/>
                    </a:ext>
                  </a:extLst>
                </p14:cNvPr>
                <p14:cNvContentPartPr/>
                <p14:nvPr/>
              </p14:nvContentPartPr>
              <p14:xfrm>
                <a:off x="2663209" y="4436539"/>
                <a:ext cx="171000" cy="211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48BD5E-6C67-4BD7-AC83-807C5D1D38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4569" y="4427539"/>
                  <a:ext cx="1886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2EC40-E0F7-4F8F-A45D-357F234D4F81}"/>
              </a:ext>
            </a:extLst>
          </p:cNvPr>
          <p:cNvGrpSpPr/>
          <p:nvPr/>
        </p:nvGrpSpPr>
        <p:grpSpPr>
          <a:xfrm>
            <a:off x="3117889" y="4347619"/>
            <a:ext cx="779040" cy="322200"/>
            <a:chOff x="3117889" y="4347619"/>
            <a:chExt cx="77904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7CEDCE-FF56-4533-9A66-C58CE0769E31}"/>
                    </a:ext>
                  </a:extLst>
                </p14:cNvPr>
                <p14:cNvContentPartPr/>
                <p14:nvPr/>
              </p14:nvContentPartPr>
              <p14:xfrm>
                <a:off x="3117889" y="4518979"/>
                <a:ext cx="98640" cy="15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7CEDCE-FF56-4533-9A66-C58CE0769E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8889" y="4509979"/>
                  <a:ext cx="116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5FDEF3-415D-460D-A6FC-56D6A0B1B395}"/>
                    </a:ext>
                  </a:extLst>
                </p14:cNvPr>
                <p14:cNvContentPartPr/>
                <p14:nvPr/>
              </p14:nvContentPartPr>
              <p14:xfrm>
                <a:off x="3255409" y="4364179"/>
                <a:ext cx="150120" cy="29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5FDEF3-415D-460D-A6FC-56D6A0B1B3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46769" y="4355179"/>
                  <a:ext cx="167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571D9D-EEDA-4528-B045-38300278CC9F}"/>
                    </a:ext>
                  </a:extLst>
                </p14:cNvPr>
                <p14:cNvContentPartPr/>
                <p14:nvPr/>
              </p14:nvContentPartPr>
              <p14:xfrm>
                <a:off x="3283489" y="4347619"/>
                <a:ext cx="257400" cy="311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571D9D-EEDA-4528-B045-38300278CC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4849" y="4338979"/>
                  <a:ext cx="275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691860-951F-4834-911A-001DC844FEDA}"/>
                    </a:ext>
                  </a:extLst>
                </p14:cNvPr>
                <p14:cNvContentPartPr/>
                <p14:nvPr/>
              </p14:nvContentPartPr>
              <p14:xfrm>
                <a:off x="3453049" y="4525819"/>
                <a:ext cx="239040" cy="115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691860-951F-4834-911A-001DC844FE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44409" y="4517179"/>
                  <a:ext cx="25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E3B75D-3D0F-4D46-8300-C328B3923659}"/>
                    </a:ext>
                  </a:extLst>
                </p14:cNvPr>
                <p14:cNvContentPartPr/>
                <p14:nvPr/>
              </p14:nvContentPartPr>
              <p14:xfrm>
                <a:off x="3763729" y="4519699"/>
                <a:ext cx="5400" cy="1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E3B75D-3D0F-4D46-8300-C328B39236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54729" y="4510699"/>
                  <a:ext cx="23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5492DC-4002-47ED-8810-3B2079C89FF1}"/>
                    </a:ext>
                  </a:extLst>
                </p14:cNvPr>
                <p14:cNvContentPartPr/>
                <p14:nvPr/>
              </p14:nvContentPartPr>
              <p14:xfrm>
                <a:off x="3744289" y="4517899"/>
                <a:ext cx="152640" cy="123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5492DC-4002-47ED-8810-3B2079C89F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35289" y="4509259"/>
                  <a:ext cx="170280" cy="14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9403</TotalTime>
  <Words>189</Words>
  <Application>Microsoft Office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CSE 11  Accelerated Intro to Programming Lecture 11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395</cp:revision>
  <dcterms:modified xsi:type="dcterms:W3CDTF">2021-08-18T17:52:38Z</dcterms:modified>
</cp:coreProperties>
</file>