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0:41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6880 0 0,'0'0'622'0'0,"-12"8"1677"0"0,0-1 6560 0 0,22-7-5944 0 0,3 1-2443 0 0,-1 0 0 0 0,15 4-1 0 0,3 1-142 0 0,166 27 1779 0 0,-147-25-1710 0 0,24 3 83 0 0,33 0 486 0 0,143 6-241 0 0,117-22 1626 0 0,-334 4-1861 0 0,46-8-1 0 0,-76 8-457 0 0,1 0 0 0 0,0 0 0 0 0,0 0 0 0 0,0 0 0 0 0,-1 0-1 0 0,1 0 1 0 0,0-1 0 0 0,-1 1 0 0 0,1-1 0 0 0,-1 0 0 0 0,0 0-1 0 0,1 0 1 0 0,-1 0 0 0 0,0 0 0 0 0,2-3 0 0 0,-3 1-203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37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0 118 13824 0 0,'0'0'1388'0'0,"12"-2"-1264"0"0,6 1 1342 0 0,0 0 1 0 0,0-1-1 0 0,0-1 1 0 0,22-7 0 0 0,67-27 1990 0 0,9-2-1686 0 0,-40 17-1554 0 0,-71 23-448 0 0,6 0-899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37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480 0 5528 0 0,'-1'1'422'0'0,"0"-1"-73"0"0,-1 1 0 0 0,1 0 0 0 0,0 0 0 0 0,-1-1-1 0 0,1 1 1 0 0,0 0 0 0 0,0 0 0 0 0,0 0 0 0 0,0 1-1 0 0,0-1 1 0 0,-1 2 0 0 0,-1 0 2079 0 0,-7 12 6431 0 0,2 13-8396 0 0,6-16 658 0 0,-1 2-704 0 0,1 0 0 0 0,1 1 0 0 0,1 26 0 0 0,0-22-255 0 0,0-12-160 0 0,-16 452 422 0 0,11-411-418 0 0,-22 163 52 0 0,13-127-65 0 0,-40 208 132 0 0,-42 162 293 0 0,26-46-114 0 0,-31 135-693 0 0,57-363 1138 0 0,42-169-611 0 0,0 0 0 0 0,0-1 0 0 0,1 18 0 0 0,1-25-83 0 0,0-1-1 0 0,0 0 1 0 0,0 1-1 0 0,0-1 1 0 0,1 1 0 0 0,-1-1-1 0 0,1 0 1 0 0,-1 1-1 0 0,1-1 1 0 0,0 0-1 0 0,0 0 1 0 0,0 1-1 0 0,0-1 1 0 0,0 0-1 0 0,1 0 1 0 0,-1 0-1 0 0,1 0 1 0 0,-1-1 0 0 0,1 1-1 0 0,-1 0 1 0 0,5 2-1 0 0,-3-2 41 0 0,1-1 1 0 0,0 0-1 0 0,0 1 0 0 0,0-2 0 0 0,1 1 1 0 0,-1 0-1 0 0,0-1 0 0 0,6 0 0 0 0,34-2 225 0 0,-42 1-313 0 0,118-7 238 0 0,35-4 247 0 0,-63 6-388 0 0,-65 4-49 0 0,2 1 40 0 0,97-10 309 0 0,-90 9-324 0 0,-27 2-28 0 0,1-1-1 0 0,15-3 0 0 0,-22 4 191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42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11056 0 0,'0'0'10189'0'0,"12"3"-8747"0"0,137 12 507 0 0,-92-11-1612 0 0,148 6 305 0 0,19-5 484 0 0,-214-5-1060 0 0,66-1 369 0 0,-64 0-287 0 0,-1-1 1 0 0,1 0-1 0 0,0 0 1 0 0,13-5-1 0 0,-24 6-126 0 0,-1 1-1 0 0,1 0 0 0 0,0 0 0 0 0,-1 0 1 0 0,1-1-1 0 0,0 1 0 0 0,-1 0 0 0 0,1 0 0 0 0,0-1 1 0 0,-1 1-1 0 0,1-1 0 0 0,-1 1 0 0 0,1-1 1 0 0,-1 1-1 0 0,1-1 0 0 0,-1 1 0 0 0,1-1 0 0 0,-1 1 1 0 0,1-1-1 0 0,-1 1 0 0 0,0-1 0 0 0,1 0 0 0 0,-1 1 1 0 0,0-1-1 0 0,0 0 0 0 0,1 1 0 0 0,-1-1 1 0 0,0 0-1 0 0,0 0 0 0 0,0 1 0 0 0,0-1 0 0 0,0 0 1 0 0,0 1-1 0 0,0-1 0 0 0,0 0 0 0 0,0 0 0 0 0,0 1 1 0 0,0-1-1 0 0,0 0 0 0 0,-1 1 0 0 0,1-1 1 0 0,0 0-1 0 0,-1 1 0 0 0,1-1 0 0 0,0 0 0 0 0,-1 1 1 0 0,1-1-1 0 0,-1 1 0 0 0,0-2 0 0 0,-1 0 33 0 0,0-1 0 0 0,0 1-1 0 0,-1-1 1 0 0,1 1-1 0 0,-1 0 1 0 0,0 0 0 0 0,0 0-1 0 0,1 0 1 0 0,-5-1 0 0 0,-44-22 295 0 0,12 12-310 0 0,0 2 0 0 0,-1 1 0 0 0,-47-4 0 0 0,-31 7-319 0 0,102 8 340 0 0,12 2 122 0 0,10 0-152 0 0,5 0-29 0 0,0-1 0 0 0,0 0 0 0 0,0-1 0 0 0,0 0 0 0 0,0-1 0 0 0,17-1 0 0 0,1 0 45 0 0,43-3 57 0 0,-51 2 0 0 0,-1 0 1 0 0,1 2 0 0 0,-1 0 0 0 0,23 4 0 0 0,-41-4-72 0 0,0 0-1 0 0,0 1 1 0 0,0-1 0 0 0,0 1 0 0 0,0 0 0 0 0,0 0 0 0 0,-1-1 0 0 0,1 1 0 0 0,0 0-1 0 0,0 1 1 0 0,-1-1 0 0 0,1 0 0 0 0,-1 0 0 0 0,1 1 0 0 0,-1-1 0 0 0,1 1 0 0 0,-1-1-1 0 0,2 4 1 0 0,-2-3-26 0 0,0 1-1 0 0,0 0 0 0 0,0-1 0 0 0,0 1 0 0 0,0 0 1 0 0,-1 0-1 0 0,1-1 0 0 0,-1 1 0 0 0,0 0 0 0 0,0 0 1 0 0,-1 5-1 0 0,0 0 29 0 0,-1 1 0 0 0,0-1 0 0 0,0 0 0 0 0,-1 0 1 0 0,0 0-1 0 0,0 0 0 0 0,-8 12 0 0 0,0 0-65 0 0,-15 37-1 0 0,6-11 84 0 0,3-10-44 0 0,6-12-20 0 0,0-1 0 0 0,-24 34 0 0 0,19-41-830 0 0,16-15 435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58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93 2760 0 0,'0'0'2248'0'0,"-21"3"8552"0"0,11-9-9988 0 0,-1 1 7289 0 0,21 18-4600 0 0,-6-10-3452 0 0,0-1 1 0 0,-1 0-1 0 0,1-1 0 0 0,0 1 1 0 0,0-1-1 0 0,0 1 1 0 0,0-1-1 0 0,0 0 1 0 0,6 0-1 0 0,-1 1 34 0 0,27 3 183 0 0,-1-2 0 0 0,1-1 0 0 0,57-5 0 0 0,14-5 150 0 0,84 2 304 0 0,-144 5-591 0 0,97 3 446 0 0,-45-1-420 0 0,-53-1-91 0 0,-19-2 54 0 0,1 0 1 0 0,46-11 0 0 0,11 0 58 0 0,-35 8-106 0 0,67 2 0 0 0,-93 3-57 0 0,-4-1 17 0 0,-1-1 0 0 0,1-2 0 0 0,-1 0 0 0 0,28-9 0 0 0,-42 11-30 0 0,9-3-1 0 0,1 0 0 0 0,-1-1 0 0 0,18-12 0 0 0,-31 18 0 0 0,-1 0 0 0 0,0 0 1 0 0,0 0-1 0 0,0 0 0 0 0,1 0 0 0 0,-1 0 0 0 0,0-1 1 0 0,0 1-1 0 0,0 0 0 0 0,0 0 0 0 0,1 0 0 0 0,-1 0 1 0 0,0 0-1 0 0,0-1 0 0 0,0 1 0 0 0,0 0 1 0 0,0 0-1 0 0,0 0 0 0 0,1 0 0 0 0,-1-1 0 0 0,0 1 1 0 0,0 0-1 0 0,0 0 0 0 0,0 0 0 0 0,0-1 0 0 0,0 1 1 0 0,0 0-1 0 0,0 0 0 0 0,0 0 0 0 0,0-1 0 0 0,1-1-41 0 0,0 1-846 0 0,8-3 1783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2:0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 16040 0 0,'-4'5'771'0'0,"-16"10"201"0"0,19-14-856 0 0,0-1 0 0 0,1 1 0 0 0,-1-1 0 0 0,0 1 0 0 0,1 0 0 0 0,-1-1 0 0 0,0 1 0 0 0,1 0 0 0 0,-1 0 0 0 0,1-1 0 0 0,-1 1 0 0 0,1 0 0 0 0,-1 0 0 0 0,1 0 0 0 0,0 0 0 0 0,0 0 0 0 0,-1-1 0 0 0,1 3 0 0 0,0-2-66 0 0,0-1-1 0 0,0 1 1 0 0,0-1-1 0 0,1 1 1 0 0,-1 0-1 0 0,0-1 1 0 0,0 1-1 0 0,1-1 1 0 0,-1 1 0 0 0,0-1-1 0 0,1 1 1 0 0,-1-1-1 0 0,1 1 1 0 0,-1-1-1 0 0,0 0 1 0 0,1 1-1 0 0,-1-1 1 0 0,1 0-1 0 0,-1 1 1 0 0,2 0 0 0 0,2 1 95 0 0,1-1 1 0 0,-1 1 0 0 0,1 0-1 0 0,0-1 1 0 0,4 1 0 0 0,-6-2 23 0 0,12 2 211 0 0,0-1-1 0 0,27-1 1 0 0,-18 0-143 0 0,128 1 540 0 0,238-4 62 0 0,16 13 1473 0 0,-326-3-2003 0 0,95 22 0 0 0,-119-18 753 0 0,-29-7-961 0 0,1-1 1 0 0,0-1-1 0 0,0-1 0 0 0,0-1 1 0 0,46-8-1 0 0,-45 5 191 0 0,1 2 1 0 0,-1 0-1 0 0,32 5 0 0 0,-53-3-85 0 0,0 0-1 0 0,0 1 1 0 0,8 3-1 0 0,0 0-193 0 0,26 11-660 0 0,-32-15 366 0 0,-17-10-383 0 0,4 5-72 0 0,-9-9-1219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0:44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26 4144 0 0,'-1'-2'75'0'0,"0"0"0"0"0,-1 0 0 0 0,0 1 0 0 0,1-1-1 0 0,-1 0 1 0 0,0 0 0 0 0,0 1 0 0 0,0-1 0 0 0,0 1 0 0 0,0 0 0 0 0,0 0 0 0 0,-1-1 0 0 0,1 1 0 0 0,0 1 0 0 0,0-1-1 0 0,-1 0 1 0 0,1 0 0 0 0,-1 1 0 0 0,1 0 0 0 0,-1-1 0 0 0,1 1 0 0 0,-1 0 0 0 0,1 0 0 0 0,0 0 0 0 0,-1 1 0 0 0,-3 0-1 0 0,-18 3 4808 0 0,18-3-4066 0 0,0 0 1 0 0,0 0 0 0 0,0 1 0 0 0,0 0-1 0 0,0 0 1 0 0,-11 5 1685 0 0,12 5-1385 0 0,5-11-1056 0 0,0 1 0 0 0,0-1 0 0 0,0 0 0 0 0,0 1 0 0 0,1-1 0 0 0,-1 0 0 0 0,0 1 0 0 0,0-1 0 0 0,1 0 0 0 0,-1 0 0 0 0,1 1 0 0 0,-1-1 0 0 0,1 0 0 0 0,0 0 0 0 0,-1 0 0 0 0,1 0 0 0 0,0 0 0 0 0,0 0 0 0 0,0 0 0 0 0,0 0 0 0 0,0 0 0 0 0,0 0 0 0 0,0 0 0 0 0,0 0 0 0 0,0-1-1 0 0,0 1 1 0 0,2 0 0 0 0,4 3 2 0 0,0 0-1 0 0,0-1 0 0 0,8 2 1 0 0,-15-4-50 0 0,26 6 767 0 0,-1-1 0 0 0,0-1 0 0 0,27 1 0 0 0,-10-1-20 0 0,-7-2-502 0 0,54-2 0 0 0,-47-1-36 0 0,111-11 735 0 0,-2 1-369 0 0,-11 11-256 0 0,-2-1 80 0 0,5 6-23 0 0,-1 0 30 0 0,-88-6-192 0 0,87-3 453 0 0,-83 0-512 0 0,170 18 1182 0 0,-199-12-1316 0 0,5 4 2 0 0,-26-5-17 0 0,0 0 1 0 0,0 0 0 0 0,0-1 0 0 0,16 1 0 0 0,-15-17 184 0 0,-9 13-232 0 0,1 0 1 0 0,0 1 0 0 0,-1-1-1 0 0,0 0 1 0 0,1 1 0 0 0,-1-1-1 0 0,0 0 1 0 0,0 1 0 0 0,0-1 0 0 0,0 0-1 0 0,0 0 1 0 0,0 1 0 0 0,0-1-1 0 0,-1 0 1 0 0,0-2 0 0 0,-6-13-4564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0:46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31 3680 0 0,'-45'-5'1063'0'0,"-4"0"8936"0"0,48 5-9854 0 0,0-1 0 0 0,0 1 0 0 0,0 0-1 0 0,0 0 1 0 0,0-1 0 0 0,0 1 0 0 0,0-1-1 0 0,-1 1 1 0 0,2-1 0 0 0,-1 1 0 0 0,0-1 0 0 0,0 1-1 0 0,0-1 1 0 0,0 0 0 0 0,0 0 0 0 0,0 1 0 0 0,1-1-1 0 0,-1 0 1 0 0,0 0 0 0 0,1 0 0 0 0,-2-2 2541 0 0,10 1-2119 0 0,0 0 1 0 0,1 1 0 0 0,13 0-1 0 0,-9 2-291 0 0,-1 0 1 0 0,16 4-1 0 0,-5-1-43 0 0,86 8 599 0 0,39 6-194 0 0,193 32 999 0 0,-190-31-978 0 0,-74-12-208 0 0,142-7-1 0 0,-86-3-39 0 0,-81 3-247 0 0,118-3 488 0 0,-115 3-159 0 0,102 12-1 0 0,-63-3 19 0 0,-71-8-338 0 0,-1 0 1 0 0,0-1-1 0 0,1-1 0 0 0,40-8 1 0 0,-55 7-144 0 0,0-1 0 0 0,0 1 1 0 0,-1-2-1 0 0,9-3 1 0 0,-15 6 22 0 0,0-2-122 0 0,3-13-2763 0 0,-6 11-848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0:48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153 168 11976 0 0,'-47'-5'1261'0'0,"23"2"690"0"0,-29-6 0 0 0,39 7-298 0 0,0-1 5211 0 0,22 3-6953 0 0,50 3 753 0 0,171 10 212 0 0,-161-7-528 0 0,155 4 372 0 0,-173-10-498 0 0,108 2 444 0 0,-55-2-306 0 0,-40-2 80 0 0,-63 2-413 0 0,0 0 0 0 0,0 0 0 0 0,1 0 1 0 0,-1 0-1 0 0,0 0 0 0 0,0 0 0 0 0,0 0 0 0 0,0 0 0 0 0,0 0 0 0 0,1 0 0 0 0,-1 0 1 0 0,0 0-1 0 0,0 0 0 0 0,0 0 0 0 0,0 0 0 0 0,0 0 0 0 0,0 0 0 0 0,1-1 0 0 0,-1 1 1 0 0,0 0-1 0 0,0 0 0 0 0,0 0 0 0 0,0 0 0 0 0,0 0 0 0 0,0 0 0 0 0,0 0 0 0 0,1 0 0 0 0,-1-1 1 0 0,0 1-1 0 0,0 0 0 0 0,0 0 0 0 0,0 0 0 0 0,0 0 0 0 0,0 0 0 0 0,0 0 0 0 0,0-1 1 0 0,0 1-1 0 0,0 0 0 0 0,0 0 0 0 0,0 0 0 0 0,0 0 0 0 0,0 0 0 0 0,0-1 0 0 0,0 1 1 0 0,0 0-1 0 0,0 0 0 0 0,-4-9 436 0 0,-10-7-561 0 0,1 5 47 0 0,0 2 1 0 0,0-1-1 0 0,-26-12 0 0 0,-47-17 436 0 0,63 29-351 0 0,-37-17-55 0 0,49 22-94 0 0,5 2 94 0 0,0 1 0 0 0,0 0 1 0 0,0 0-1 0 0,0 0 0 0 0,0 1 0 0 0,-1 0 1 0 0,1 0-1 0 0,-9 0 0 0 0,32 10 108 0 0,-7-4 28 0 0,2 0-107 0 0,0 0 0 0 0,1-1 0 0 0,-1-1 0 0 0,23 3 0 0 0,53 1-396 0 0,-7-1 337 0 0,-69-5 52 0 0,9 2 5 0 0,38 0-1 0 0,-66 8 172 0 0,-9 2-91 0 0,-17 11-1 0 0,2-2-25 0 0,26-17-61 0 0,-85 68 78 0 0,73-58-110 0 0,-1 1-54 0 0,1 0 1 0 0,0 1 0 0 0,-14 20-1 0 0,30-36-369 0 0,12-11-5730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0:5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3224 0 0,'0'0'6184'0'0,"9"-21"1982"0"0,-6 18-7883 0 0,0 0-1 0 0,0 0 1 0 0,0 0 0 0 0,1 0-1 0 0,5-3 1 0 0,-6 5-183 0 0,-1 0 1 0 0,1 0-1 0 0,0 1 1 0 0,0 0-1 0 0,0-1 0 0 0,0 1 1 0 0,4 0-1 0 0,-5 0-110 0 0,11 1 77 0 0,0 0-1 0 0,0 1 0 0 0,0 0 1 0 0,22 7-1 0 0,-22-6-38 0 0,4 2 113 0 0,1-1 0 0 0,-1-1-1 0 0,1-1 1 0 0,0 0-1 0 0,-1-1 1 0 0,19-2-1 0 0,28-2 16 0 0,-29 2 767 0 0,53-8 0 0 0,5-4-995 0 0,-62 9 68 0 0,0 1 1 0 0,44 0-1 0 0,72-2 549 0 0,130 12 193 0 0,-273-7-728 0 0,26 0 38 0 0,43-5 0 0 0,-21 1-20 0 0,160-6-28 0 0,94 9 304 0 0,-178 13-257 0 0,4 0 94 0 0,60 4 20 0 0,-113-8 18 0 0,-77-8-182 0 0,339 22-18 0 0,-286-21 21 0 0,47-1 0 0 0,76-8 0 0 0,33 7 538 0 0,-112 2-960 0 0,163 17 577 0 0,-169-8 332 0 0,22 0-88 0 0,78 7-324 0 0,151-6-907 0 0,-244-11 1546 0 0,228-20-466 0 0,-225 12-178 0 0,-43 3-42 0 0,254-18 66 0 0,1 18-88 0 0,-296 5 6 0 0,210 7 45 0 0,112 13-48 0 0,-48-9 470 0 0,-163-10-164 0 0,145-8 363 0 0,-111 0-396 0 0,43-7 16 0 0,-82 3-60 0 0,-100 10-201 0 0,5-1-102 0 0,0-1 0 0 0,43-9-1 0 0,-68 11-204 0 0,-1 0 0 0 0,1-1 0 0 0,0 1 0 0 0,0-1 0 0 0,-1 0 0 0 0,1 0 0 0 0,-1-1 0 0 0,7-5 0 0 0,-2 0-1325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07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70 10624 0 0,'0'0'964'0'0,"-1"1"-795"0"0,1-1 45 0 0,0 1-1 0 0,-1-1 1 0 0,1 1 0 0 0,-1-1-1 0 0,1 1 1 0 0,-1-1 0 0 0,0 1-1 0 0,1-1 1 0 0,-1 1 0 0 0,1-1-1 0 0,-1 0 1 0 0,0 1 0 0 0,1-1-1 0 0,-1 0 1 0 0,0 0 0 0 0,1 1-1 0 0,-1-1 1 0 0,0 0 0 0 0,0 0-1 0 0,1 0 1 0 0,-1 0 0 0 0,0 0 0 0 0,0 0-1 0 0,1 0 1 0 0,-2 0 0 0 0,1-1-64 0 0,1 1 0 0 0,-1 0-1 0 0,1 0 1 0 0,0-1 0 0 0,-1 1 0 0 0,1 0 0 0 0,0-1 0 0 0,-1 1 0 0 0,1 0 0 0 0,0-1 0 0 0,-1 1 0 0 0,1 0 0 0 0,0-1 0 0 0,0 1 0 0 0,-1-1 0 0 0,1 1 0 0 0,-1-4 3399 0 0,6-2-2554 0 0,32 13-84 0 0,-23-4-829 0 0,-12-2-60 0 0,4 0 20 0 0,1 1 1 0 0,-1-1 0 0 0,0 0-1 0 0,1-1 1 0 0,-1 0 0 0 0,11 0-1 0 0,-1-2-61 0 0,0 2-1 0 0,0 0 0 0 0,22 3 0 0 0,17 0 221 0 0,-47-3-144 0 0,0-1 1 0 0,0-1 0 0 0,-1 1-1 0 0,1-1 1 0 0,11-5 0 0 0,-9 4-16 0 0,0-1 0 0 0,13-1 0 0 0,25-2 124 0 0,121-15 370 0 0,-129 19-392 0 0,0 2 0 0 0,1 2 0 0 0,43 6 0 0 0,-12 0-144 0 0,-38-6 224 0 0,1-1 0 0 0,42-7 0 0 0,-4 1 21 0 0,47 4 18 0 0,-70 4-192 0 0,0-2-1 0 0,70-10 1 0 0,-55 5 138 0 0,79 4 0 0 0,-81 2 19 0 0,88-9 1 0 0,-116 6-89 0 0,-1 0 0 0 0,36 4 0 0 0,76 11 500 0 0,-14-1-215 0 0,-85-6-528 0 0,-33-3 298 0 0,29 1 1 0 0,-19-1-12 0 0,-22-3 364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11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27 6448 0 0,'-9'14'10268'0'0,"8"-14"-10099"0"0,5-3 32 0 0,0-1 1 0 0,1 1 0 0 0,-1-1-1 0 0,1 1 1 0 0,-1 1 0 0 0,1-1-1 0 0,0 0 1 0 0,0 1 0 0 0,0 0-1 0 0,1 1 1 0 0,9-3 0 0 0,-4 2-14 0 0,0 0 0 0 0,-1 1 0 0 0,2 0 0 0 0,-1 0 1 0 0,14 2-1 0 0,53 12 420 0 0,-33-5-244 0 0,241 17 903 0 0,-181-20-694 0 0,110 18-295 0 0,-200-21-275 0 0,201 35 603 0 0,19 2 132 0 0,-118-23-320 0 0,48 5 211 0 0,117 9 111 0 0,-208-25-369 0 0,77-6 1 0 0,6 1-63 0 0,46-7 472 0 0,-101 0-614 0 0,214-5 166 0 0,-241 9-12 0 0,99 10 1 0 0,-20 0-329 0 0,-16-1 30 0 0,239 3 590 0 0,-325-10-514 0 0,217-14 506 0 0,-111 0-301 0 0,-127 13-272 0 0,36 4-1 0 0,-9 0 61 0 0,-54-2-78 0 0,1 1 0 0 0,-1-1 0 0 0,0 1 0 0 0,7 2 0 0 0,11 2-162 0 0,-13-1-1941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13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36 4144 0 0,'0'0'319'0'0,"-20"3"3123"0"0,18-3-3002 0 0,0 0-1 0 0,0-1 1 0 0,0 1-1 0 0,-1-1 1 0 0,1 0-1 0 0,0 1 1 0 0,0-1-1 0 0,0 0 1 0 0,1 0-1 0 0,-4-3 1 0 0,4 4-76 0 0,5 2 2342 0 0,18 8-2436 0 0,0-5-1 0 0,-1-1 1 0 0,1-2 0 0 0,0 0 0 0 0,24-2 0 0 0,88-10 624 0 0,-133 10-891 0 0,141-10 227 0 0,-87 8-173 0 0,59-2-52 0 0,135 12 0 0 0,-163-2 374 0 0,0-5 0 0 0,123-12-1 0 0,-122 3 165 0 0,70-10 634 0 0,-145 16-1078 0 0,0 0 0 0 0,0 1 0 0 0,0 0 0 0 0,0 1 0 0 0,0 1 0 0 0,1 0 0 0 0,13 3 0 0 0,31 6 205 0 0,29-2-34 0 0,27 5-42 0 0,16 9 736 0 0,-39-10-586 0 0,-85-11-321 0 0,1-1-1 0 0,0 0 1 0 0,0 0-1 0 0,9-2 1 0 0,-9 1-15 0 0,0 0 1 0 0,0 1 0 0 0,11 0 0 0 0,16-2 106 0 0,-26 1-91 0 0,-7 1-59 0 0,1-1 1 0 0,0 1 0 0 0,0 0 0 0 0,0 0-1 0 0,-1 0 1 0 0,1 0 0 0 0,0-1 0 0 0,0 1-1 0 0,0 0 1 0 0,-1 0 0 0 0,1 1 0 0 0,0-1-1 0 0,0 0 1 0 0,0 0 0 0 0,-1 0 0 0 0,2 1-1 0 0,3 0-33 0 0,-5-1-140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16:31:19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32 2304 0 0,'0'0'3917'0'0,"-24"-5"622"0"0,17 6-3846 0 0,-10 6 8837 0 0,17-7-9487 0 0,0 0 0 0 0,0 0 0 0 0,0 0 0 0 0,-1 0-1 0 0,1 0 1 0 0,0 0 0 0 0,0 0 0 0 0,0 0 0 0 0,0 0-1 0 0,0 0 1 0 0,0 0 0 0 0,0 0 0 0 0,0 0 0 0 0,0 0-1 0 0,-1 0 1 0 0,1 0 0 0 0,0 1 0 0 0,0-1 0 0 0,0 0-1 0 0,0 0 1 0 0,0 0 0 0 0,0 0 0 0 0,0 0 0 0 0,0 0-1 0 0,0 0 1 0 0,0 0 0 0 0,0 1 0 0 0,0-1 0 0 0,0 0-1 0 0,0 0 1 0 0,0 0 0 0 0,0 0 0 0 0,0 0 0 0 0,0 0-1 0 0,0 0 1 0 0,0 1 0 0 0,0-1 0 0 0,0 0 0 0 0,0 0-1 0 0,0 0 1 0 0,0 0 0 0 0,0 0 0 0 0,0 0 0 0 0,0 0 0 0 0,0 0-1 0 0,0 1 1 0 0,0-1 0 0 0,0 0 0 0 0,0 0 0 0 0,1 0-1 0 0,-1 0 1 0 0,0 0 0 0 0,0 0 0 0 0,0 0 0 0 0,0 0-1 0 0,8 6 2129 0 0,6-2-2153 0 0,5 0-20 0 0,8-4 152 0 0,-19 0-6 0 0,-1 0 0 0 0,1 0 0 0 0,0 1 1 0 0,11 2-1 0 0,11-3-15 0 0,-26 0-110 0 0,0 1-1 0 0,0-1 1 0 0,0 0 0 0 0,-1-1-1 0 0,7 0 1 0 0,8-1 59 0 0,8 1 48 0 0,-1-1 0 0 0,34-7 0 0 0,-20 2 211 0 0,-37 7-325 0 0,0-1 0 0 0,-1 1-1 0 0,1-1 1 0 0,0 1-1 0 0,0 0 1 0 0,-1-1 0 0 0,1 1-1 0 0,0 0 1 0 0,0 0-1 0 0,-1 0 1 0 0,4 1-1 0 0,9 1-15 0 0,87 5 15 0 0,-28-4 471 0 0,-40-1-387 0 0,-24-1-54 0 0,1 0 0 0 0,-1-1 0 0 0,18-1 0 0 0,65-5-713 0 0,-74 5 964 0 0,32-1-1 0 0,-31 3 102 0 0,26-4-1 0 0,-22 3 219 0 0,-19 1-611 0 0,-1-1-1 0 0,1 0 1 0 0,-1 0-1 0 0,1 0 1 0 0,5-1-1 0 0,12-3-175 0 0,0 0 0 0 0,29 0 0 0 0,-12 1 40 0 0,28 4 178 0 0,-28 0-9 0 0,-13-1 11 0 0,-3 0 19 0 0,33 3 0 0 0,-12-1-49 0 0,5 1-17 0 0,-32-1 192 0 0,26-1-1 0 0,-31-1-157 0 0,41-6-423 0 0,-9 6 398 0 0,139 4 52 0 0,-1 0 293 0 0,-173-4-337 0 0,147-7 256 0 0,-104 8-190 0 0,-15 0-32 0 0,147 7 258 0 0,-93-12 121 0 0,-52 1-3 0 0,70 4 0 0 0,-65 0-399 0 0,-37-2-10 0 0,1-1-28 0 0,-2 0-53 0 0,-3 1 16 0 0,-1 1 10 0 0,0 0 1 0 0,0-1-1 0 0,-1 1 1 0 0,1 0-1 0 0,0 0 1 0 0,0-1 0 0 0,-1 1-1 0 0,1-1 1 0 0,0 1-1 0 0,0-1 1 0 0,-1 1-1 0 0,1-1 1 0 0,-1 1 0 0 0,1-1-1 0 0,0 0 1 0 0,-1 1-1 0 0,1-1 1 0 0,-1 0-1 0 0,1 1 1 0 0,-1-1-1 0 0,0 0 1 0 0,1 0 0 0 0,-1 1-1 0 0,0-1 1 0 0,1 0-1 0 0,-1 0 1 0 0,0 0-1 0 0,0 0 1 0 0,0 1-1 0 0,0-1 1 0 0,0-2 0 0 0,-2-4-3107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grades released</a:t>
            </a:r>
          </a:p>
          <a:p>
            <a:pPr lvl="1"/>
            <a:r>
              <a:rPr lang="en-US" dirty="0"/>
              <a:t>Regrade requests due by Saturday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8B9E0-C7E0-4E62-A407-5E48567C7EEA}"/>
                  </a:ext>
                </a:extLst>
              </p14:cNvPr>
              <p14:cNvContentPartPr/>
              <p14:nvPr/>
            </p14:nvContentPartPr>
            <p14:xfrm>
              <a:off x="824329" y="1772899"/>
              <a:ext cx="462600" cy="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8B9E0-C7E0-4E62-A407-5E48567C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689" y="1763899"/>
                <a:ext cx="48024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DE0710B-AEB7-4963-B104-66D9363402EF}"/>
              </a:ext>
            </a:extLst>
          </p:cNvPr>
          <p:cNvGrpSpPr/>
          <p:nvPr/>
        </p:nvGrpSpPr>
        <p:grpSpPr>
          <a:xfrm>
            <a:off x="1738009" y="2131099"/>
            <a:ext cx="1944720" cy="75960"/>
            <a:chOff x="1738009" y="2131099"/>
            <a:chExt cx="194472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06031E-5522-40CA-B193-946CED8206C4}"/>
                    </a:ext>
                  </a:extLst>
                </p14:cNvPr>
                <p14:cNvContentPartPr/>
                <p14:nvPr/>
              </p14:nvContentPartPr>
              <p14:xfrm>
                <a:off x="1738009" y="2131099"/>
                <a:ext cx="673560" cy="4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06031E-5522-40CA-B193-946CED820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9009" y="2122099"/>
                  <a:ext cx="691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495C2D-13C4-440C-8C74-CFFD088F4FF3}"/>
                    </a:ext>
                  </a:extLst>
                </p14:cNvPr>
                <p14:cNvContentPartPr/>
                <p14:nvPr/>
              </p14:nvContentPartPr>
              <p14:xfrm>
                <a:off x="2949409" y="2158459"/>
                <a:ext cx="733320" cy="4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495C2D-13C4-440C-8C74-CFFD088F4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0769" y="2149459"/>
                  <a:ext cx="75096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A4C5E4-19FB-448F-91EE-6D8BDBCCFA88}"/>
                  </a:ext>
                </a:extLst>
              </p14:cNvPr>
              <p14:cNvContentPartPr/>
              <p14:nvPr/>
            </p14:nvContentPartPr>
            <p14:xfrm>
              <a:off x="419329" y="2356819"/>
              <a:ext cx="358920" cy="11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A4C5E4-19FB-448F-91EE-6D8BDBCCFA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689" y="2348179"/>
                <a:ext cx="376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2F82BA-E757-49AE-BBF1-60AE09A09921}"/>
                  </a:ext>
                </a:extLst>
              </p14:cNvPr>
              <p14:cNvContentPartPr/>
              <p14:nvPr/>
            </p14:nvContentPartPr>
            <p14:xfrm>
              <a:off x="1208449" y="2904739"/>
              <a:ext cx="2723760" cy="4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2F82BA-E757-49AE-BBF1-60AE09A09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9449" y="2895739"/>
                <a:ext cx="2741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B5E0FD-F509-4AF4-9F3D-28677C918C54}"/>
                  </a:ext>
                </a:extLst>
              </p14:cNvPr>
              <p14:cNvContentPartPr/>
              <p14:nvPr/>
            </p14:nvContentPartPr>
            <p14:xfrm>
              <a:off x="833329" y="3304339"/>
              <a:ext cx="856080" cy="2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B5E0FD-F509-4AF4-9F3D-28677C918C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4329" y="3295339"/>
                <a:ext cx="87372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3171F11-58D7-42B0-BBC1-517335681E06}"/>
              </a:ext>
            </a:extLst>
          </p:cNvPr>
          <p:cNvGrpSpPr/>
          <p:nvPr/>
        </p:nvGrpSpPr>
        <p:grpSpPr>
          <a:xfrm>
            <a:off x="1200889" y="3643459"/>
            <a:ext cx="3161160" cy="87120"/>
            <a:chOff x="1200889" y="3643459"/>
            <a:chExt cx="316116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FA7532-E6D1-4966-A010-49B70E497D77}"/>
                    </a:ext>
                  </a:extLst>
                </p14:cNvPr>
                <p14:cNvContentPartPr/>
                <p14:nvPr/>
              </p14:nvContentPartPr>
              <p14:xfrm>
                <a:off x="1200889" y="3649579"/>
                <a:ext cx="1627920" cy="81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FA7532-E6D1-4966-A010-49B70E497D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1889" y="3640579"/>
                  <a:ext cx="1645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B8F87C-A847-47A6-A4CB-37AF3F692CF2}"/>
                    </a:ext>
                  </a:extLst>
                </p14:cNvPr>
                <p14:cNvContentPartPr/>
                <p14:nvPr/>
              </p14:nvContentPartPr>
              <p14:xfrm>
                <a:off x="3570769" y="3643459"/>
                <a:ext cx="791280" cy="26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B8F87C-A847-47A6-A4CB-37AF3F692C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1769" y="3634459"/>
                  <a:ext cx="80892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58CB7F-8412-40B4-B776-AE4625EDE9E4}"/>
                  </a:ext>
                </a:extLst>
              </p14:cNvPr>
              <p14:cNvContentPartPr/>
              <p14:nvPr/>
            </p14:nvContentPartPr>
            <p14:xfrm>
              <a:off x="2492209" y="3297139"/>
              <a:ext cx="943920" cy="20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58CB7F-8412-40B4-B776-AE4625EDE9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3569" y="3288499"/>
                <a:ext cx="96156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405EBDE-BF33-4A4B-A29B-3A1A9192D0CA}"/>
              </a:ext>
            </a:extLst>
          </p:cNvPr>
          <p:cNvGrpSpPr/>
          <p:nvPr/>
        </p:nvGrpSpPr>
        <p:grpSpPr>
          <a:xfrm>
            <a:off x="501409" y="3868099"/>
            <a:ext cx="303840" cy="1109160"/>
            <a:chOff x="501409" y="3868099"/>
            <a:chExt cx="303840" cy="11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8A1BDB-2EFA-49FD-9CF0-D0496404CEAF}"/>
                    </a:ext>
                  </a:extLst>
                </p14:cNvPr>
                <p14:cNvContentPartPr/>
                <p14:nvPr/>
              </p14:nvContentPartPr>
              <p14:xfrm>
                <a:off x="646849" y="3868099"/>
                <a:ext cx="158400" cy="42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8A1BDB-2EFA-49FD-9CF0-D0496404CE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7849" y="3859459"/>
                  <a:ext cx="176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BAD429-9F34-4FCC-8625-7BE7A5AD04C6}"/>
                    </a:ext>
                  </a:extLst>
                </p14:cNvPr>
                <p14:cNvContentPartPr/>
                <p14:nvPr/>
              </p14:nvContentPartPr>
              <p14:xfrm>
                <a:off x="501409" y="3904459"/>
                <a:ext cx="267840" cy="107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BAD429-9F34-4FCC-8625-7BE7A5AD04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2769" y="3895459"/>
                  <a:ext cx="285480" cy="10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E7A6F1-5B6B-456C-A4BD-AC66D9CB7917}"/>
                  </a:ext>
                </a:extLst>
              </p14:cNvPr>
              <p14:cNvContentPartPr/>
              <p14:nvPr/>
            </p14:nvContentPartPr>
            <p14:xfrm>
              <a:off x="423649" y="3153499"/>
              <a:ext cx="295200" cy="154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E7A6F1-5B6B-456C-A4BD-AC66D9CB79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009" y="3144859"/>
                <a:ext cx="312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4C3DADD-86EE-4493-9C47-44F240EF68D3}"/>
                  </a:ext>
                </a:extLst>
              </p14:cNvPr>
              <p14:cNvContentPartPr/>
              <p14:nvPr/>
            </p14:nvContentPartPr>
            <p14:xfrm>
              <a:off x="3144169" y="4374619"/>
              <a:ext cx="548640" cy="45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4C3DADD-86EE-4493-9C47-44F240EF68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35529" y="4365979"/>
                <a:ext cx="566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780322-8CB8-405C-A468-26469E30FB81}"/>
                  </a:ext>
                </a:extLst>
              </p14:cNvPr>
              <p14:cNvContentPartPr/>
              <p14:nvPr/>
            </p14:nvContentPartPr>
            <p14:xfrm>
              <a:off x="2628649" y="4725979"/>
              <a:ext cx="672840" cy="53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780322-8CB8-405C-A468-26469E30FB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20009" y="4717339"/>
                <a:ext cx="69048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 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{</a:t>
            </a:r>
          </a:p>
          <a:p>
            <a:pPr marL="342900" lvl="1" indent="0">
              <a:buNone/>
            </a:pPr>
            <a:r>
              <a:rPr lang="en-US" dirty="0"/>
              <a:t>…class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Method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Type name(Type name, …) {</a:t>
            </a:r>
          </a:p>
          <a:p>
            <a:pPr marL="342900" lvl="1" indent="0">
              <a:buNone/>
            </a:pPr>
            <a:r>
              <a:rPr lang="en-US" dirty="0"/>
              <a:t>…method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0D1-B301-499E-9AAA-D7AC277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092-106D-499D-BBC0-9DE598A7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85785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462</Words>
  <Application>Microsoft Office PowerPoint</Application>
  <PresentationFormat>On-screen Show (16:9)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Arial</vt:lpstr>
      <vt:lpstr>Calibri</vt:lpstr>
      <vt:lpstr>Office Theme</vt:lpstr>
      <vt:lpstr>CSE 11  Accelerated Intro to Programming Lecture 15</vt:lpstr>
      <vt:lpstr>Announcements</vt:lpstr>
      <vt:lpstr>Refined Class Definition</vt:lpstr>
      <vt:lpstr>Refined Method Definition</vt:lpstr>
      <vt:lpstr>Wrapper Classes</vt:lpstr>
      <vt:lpstr>ArrayList</vt:lpstr>
      <vt:lpstr>Method Overloading</vt:lpstr>
      <vt:lpstr>Exceptions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415</cp:revision>
  <dcterms:modified xsi:type="dcterms:W3CDTF">2021-08-25T17:54:44Z</dcterms:modified>
</cp:coreProperties>
</file>