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0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1" r:id="rId12"/>
    <p:sldId id="302" r:id="rId13"/>
    <p:sldId id="303" r:id="rId14"/>
    <p:sldId id="304" r:id="rId15"/>
    <p:sldId id="305" r:id="rId16"/>
    <p:sldId id="306" r:id="rId17"/>
    <p:sldId id="309" r:id="rId18"/>
    <p:sldId id="26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9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46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94 6448 0 0,'0'0'585'0'0,"-11"0"1750"0"0,-13-5 382 0 0,23 5-2122 0 0,0-1-470 0 0,1 1 0 0 0,-1-1 0 0 0,1 1 0 0 0,-1-1 0 0 0,1 1 0 0 0,-1-1 0 0 0,1 1 0 0 0,-1-1 0 0 0,0 1 0 0 0,1 0 0 0 0,-1-1 0 0 0,1 1 0 0 0,-1 0 0 0 0,0 0 0 0 0,0-1 0 0 0,0 1 0 0 0,-3-2 2163 0 0,8 2-63 0 0,25-2-1995 0 0,1-1-1 0 0,34-8 1 0 0,21-2 537 0 0,51-1-403 0 0,77 19-47 0 0,-58 0 1291 0 0,-136-6-1389 0 0,0-1 0 0 0,-1-2 0 0 0,27-7 0 0 0,-7 3-315 0 0,0 2 0 0 0,44-2-1 0 0,-23 3 30 0 0,-33 4 136 0 0,-1 1 1 0 0,0 1-1 0 0,32 5 0 0 0,-29-3-8 0 0,28-1 94 0 0,-8-1-502 0 0,25-2 641 0 0,-27 0-131 0 0,22 2 187 0 0,81 10 0 0 0,-109-7-176 0 0,0-3-1 0 0,58-4 1 0 0,-1-1-6 0 0,-71 4-168 0 0,22 0 0 0 0,-35 0 35 0 0,1 0-1 0 0,16-2 1 0 0,8 0 389 0 0,38 6 120 0 0,6 4 306 0 0,-63-6-756 0 0,32 7-94 0 0,-31-5 0 0 0,0-1 0 0 0,28 0 0 0 0,-2 0 0 0 0,-29-2 0 0 0,0 0 0 0 0,27-3 0 0 0,74-15 1976 0 0,-99 13-1943 0 0,-1 0 76 0 0,-1 1 0 0 0,30-1 0 0 0,-38 4-64 0 0,0-1 1 0 0,-1 0-1 0 0,17-4 0 0 0,-9 4 50 0 0,-15 1-22 0 0,17-6-2195 0 0,-15 5 1386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5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1 5984 0 0,'-2'0'14032'0'0,"-10"0"-12829"0"0,6 0-820 0 0,-1 0-1 0 0,1 0 0 0 0,-1 1 1 0 0,1 1-1 0 0,-1-1 1 0 0,1 1-1 0 0,-1 0 0 0 0,1 0 1 0 0,0 1-1 0 0,0-1 0 0 0,0 1 1 0 0,0 1-1 0 0,-6 4 1 0 0,6-4-251 0 0,4-3-79 0 0,0 0 0 0 0,1 0 1 0 0,-1 0-1 0 0,1 0 0 0 0,-1 1 0 0 0,1-1 0 0 0,-1 0 1 0 0,1 1-1 0 0,0-1 0 0 0,0 1 0 0 0,0-1 1 0 0,0 1-1 0 0,0-1 0 0 0,-2 4 0 0 0,3-4-28 0 0,0 0-1 0 0,0-1 0 0 0,-1 1 1 0 0,1 0-1 0 0,0 0 1 0 0,0 0-1 0 0,0 0 1 0 0,0 0-1 0 0,0 0 0 0 0,0 0 1 0 0,0 0-1 0 0,0 0 1 0 0,1 0-1 0 0,-1-1 0 0 0,0 1 1 0 0,1 0-1 0 0,-1 0 1 0 0,0 0-1 0 0,1 0 1 0 0,-1-1-1 0 0,1 1 0 0 0,-1 0 1 0 0,1 0-1 0 0,-1-1 1 0 0,1 1-1 0 0,0 0 0 0 0,-1-1 1 0 0,1 1-1 0 0,0-1 1 0 0,0 1-1 0 0,-1-1 1 0 0,1 1-1 0 0,0-1 0 0 0,1 1 1 0 0,1 0 25 0 0,0 1 1 0 0,1-1 0 0 0,-1 0-1 0 0,1 0 1 0 0,-1-1 0 0 0,1 1-1 0 0,-1-1 1 0 0,1 0 0 0 0,-1 1-1 0 0,1-2 1 0 0,-1 1 0 0 0,1 0-1 0 0,-1-1 1 0 0,4 0 0 0 0,-3 0 11 0 0,-1 0 0 0 0,1 1 0 0 0,0-1 0 0 0,0 1 0 0 0,-1 0-1 0 0,1 0 1 0 0,0 0 0 0 0,0 1 0 0 0,-1-1 0 0 0,1 1 0 0 0,0 0 0 0 0,-1 0 0 0 0,1 0 0 0 0,4 2 0 0 0,-7-1-33 0 0,1-1-1 0 0,0 1 1 0 0,-1-1-1 0 0,1 1 1 0 0,-1 0-1 0 0,0-1 1 0 0,0 1-1 0 0,0 0 1 0 0,0 0-1 0 0,0 0 1 0 0,0 0-1 0 0,0 0 1 0 0,0 0-1 0 0,-1 0 1 0 0,1 1-1 0 0,-1-1 1 0 0,1 0-1 0 0,-1 0 1 0 0,0 0-1 0 0,0 0 1 0 0,0 1-1 0 0,0-1 1 0 0,-1 3-1 0 0,0 3 21 0 0,0-1-1 0 0,-1 0 1 0 0,0 1-1 0 0,0-1 0 0 0,-6 12 1 0 0,4-9-35 0 0,-17 35 222 0 0,-38 60 0 0 0,50-92-355 0 0,1-1 1 0 0,-2 0-1 0 0,0-1 1 0 0,0 0 0 0 0,-1 0-1 0 0,0-1 1 0 0,-1-1-1 0 0,0 1 1 0 0,-16 7-1 0 0,10-9-730 0 0,17-8 630 0 0,1 1 0 0 0,-1-1 1 0 0,0 0-1 0 0,0 0 0 0 0,0 0 0 0 0,0 1 0 0 0,0-1 0 0 0,0 0 1 0 0,0 0-1 0 0,0-1 0 0 0,0 1 0 0 0,0 0 0 0 0,0 0 1 0 0,0 0-1 0 0,0-1 0 0 0,0 1 0 0 0,-1-1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6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1 5528 0 0,'1'0'88'0'0,"-1"0"0"0"0,1 0 1 0 0,0 0-1 0 0,0 0 0 0 0,-1 0 1 0 0,1-1-1 0 0,0 1 0 0 0,0 1 1 0 0,-1-1-1 0 0,1 0 0 0 0,0 0 1 0 0,0 0-1 0 0,-1 0 0 0 0,1 0 0 0 0,0 1 1 0 0,-1-1-1 0 0,2 1 0 0 0,-2 0 427 0 0,1 0-1 0 0,-1 0 1 0 0,0 0-1 0 0,0 0 0 0 0,0 0 1 0 0,0 0-1 0 0,0 0 0 0 0,0 0 1 0 0,0 0-1 0 0,0 0 1 0 0,0 0-1 0 0,-1 1 0 0 0,1 3 1014 0 0,-2 17 5532 0 0,0 0-3461 0 0,-2 44-1684 0 0,-1-15-1389 0 0,2-26-162 0 0,1 32-1 0 0,3-15-52 0 0,5 65-126 0 0,-5-96-369 0 0,0 1-1 0 0,-1-1 1 0 0,-2 15 0 0 0,2-24-48 0 0,0 0 0 0 0,0 0 0 0 0,0 0 0 0 0,0 0 0 0 0,1 0 0 0 0,-1 0 0 0 0,0 0 0 0 0,1 0 0 0 0,-1-1 0 0 0,1 1 0 0 0,0 0 0 0 0,0 0 0 0 0,-1 0 0 0 0,3 1 0 0 0</inkml:trace>
  <inkml:trace contextRef="#ctx0" brushRef="#br0" timeOffset="0.97">0 347 24791 0 0,'1'-1'220'0'0,"0"-1"0"0"0,1 1 0 0 0,-1 0 0 0 0,0 0 0 0 0,1 0 0 0 0,-1 0 0 0 0,1 0 0 0 0,-1 0 0 0 0,1 0 0 0 0,-1 0 0 0 0,1 0 0 0 0,0 1 0 0 0,1-1 0 0 0,28-7 245 0 0,-18 6 334 0 0,81-26 985 0 0,-81 23-2342 0 0,1-1 0 0 0,-1-1 0 0 0,0 0 0 0 0,20-14-1 0 0,-17 9-874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6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 18887 0 0,'-1'1'1456'0'0,"-2"4"-1163"0"0,-1 0-1 0 0,2 0 0 0 0,-1 1 0 0 0,0-1 1 0 0,1 0-1 0 0,0 1 0 0 0,1 0 0 0 0,-1 0 0 0 0,1-1 1 0 0,-1 8-1 0 0,-1 12 1496 0 0,-1-3-849 0 0,1 28 0 0 0,2-11-600 0 0,4 77 625 0 0,-3-114-945 0 0,2 21 218 0 0,7 33 0 0 0,-8-50-204 0 0,1 0 0 0 0,0 0 0 0 0,0 0 0 0 0,0 0 0 0 0,1-1 0 0 0,0 1 0 0 0,0-1 0 0 0,0 1 0 0 0,1-1 0 0 0,6 7 0 0 0,-9-10-19 0 0,1-1 0 0 0,-1 1 0 0 0,1-1-1 0 0,0 0 1 0 0,-1 1 0 0 0,1-1 0 0 0,0 0 0 0 0,0 0 0 0 0,0 0-1 0 0,0-1 1 0 0,0 1 0 0 0,0 0 0 0 0,0-1 0 0 0,0 1 0 0 0,0-1 0 0 0,0 0-1 0 0,0 0 1 0 0,3 0 0 0 0,-2 0 5 0 0,0-1 1 0 0,1 1-1 0 0,-1-1 0 0 0,0 0 1 0 0,0 0-1 0 0,0 0 0 0 0,0-1 1 0 0,0 1-1 0 0,-1-1 0 0 0,6-3 1 0 0,1-3 39 0 0,-1 0 1 0 0,1 0-1 0 0,-2-1 0 0 0,1 0 1 0 0,9-15-1 0 0,0-3 67 0 0,-8 12 49 0 0,1 0 0 0 0,0 1 0 0 0,23-24-1 0 0,-14 19 278 0 0,-12 18-345 0 0,-6 1-102 0 0,-1 0 0 0 0,1 0 0 0 0,-1 0 0 0 0,1 0 0 0 0,-1 0 0 0 0,0 0 0 0 0,1 0 0 0 0,-1 0 0 0 0,1 1 0 0 0,-1-1 0 0 0,1 0 0 0 0,-1 0 0 0 0,0 1 0 0 0,1-1 0 0 0,-1 0 0 0 0,0 1-1 0 0,1-1 1 0 0,-1 0 0 0 0,0 1 0 0 0,1-1 0 0 0,-1 0 0 0 0,0 1 0 0 0,0-1 0 0 0,1 1 0 0 0,3 16 176 0 0,-5 20 20 0 0,1-34-215 0 0,-1 6-305 0 0,-1 1 0 0 0,-4 13 0 0 0,3-14-173 0 0,0 1 1 0 0,-1 15-1 0 0,3-4-1119 0 0,-4-1-342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7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12 317 4144 0 0,'-11'21'752'0'0,"13"-2"8192"0"0,-1-17-8531 0 0,-1 0 0 0 0,0 1 1 0 0,1-1-1 0 0,-1 0 1 0 0,1 1-1 0 0,-1-1 0 0 0,1 0 1 0 0,0 0-1 0 0,0 0 1 0 0,0 1-1 0 0,0-1 0 0 0,1 0 1 0 0,-1-1-1 0 0,0 1 1 0 0,4 3-1 0 0,-5-5-92 0 0,0 1-277 0 0,0-1-1 0 0,0 0 1 0 0,0 1-1 0 0,1-1 0 0 0,-1 0 1 0 0,0 1-1 0 0,0-1 0 0 0,0 0 1 0 0,0 0-1 0 0,1 1 1 0 0,-1-1-1 0 0,0 0 0 0 0,0 0 1 0 0,0 1-1 0 0,1-1 1 0 0,-1 0-1 0 0,0 0 0 0 0,0 1 1 0 0,1-1-1 0 0,-1 0 1 0 0,0 0-1 0 0,1 0 0 0 0,-1 0 1 0 0,0 1-1 0 0,1-1 0 0 0,-1 0 1 0 0,0 0-1 0 0,1 0 1 0 0,-1 0-1 0 0,0 0 0 0 0,1 0 1 0 0,-1 0-1 0 0,0 0 1 0 0,1 0-1 0 0,-1 0 0 0 0,0 0 1 0 0,1 0-1 0 0,-1 0 0 0 0,0 0 1 0 0,1-1-1 0 0,-1 1 1 0 0,0 0-1 0 0,1 0 0 0 0,-1-1 1 0 0,18-5 1052 0 0,-17 5-1242 0 0,5-2 284 0 0,-1 0-1 0 0,0-1 1 0 0,0 1-1 0 0,0-1 1 0 0,-1 0-1 0 0,0 0 1 0 0,1-1 0 0 0,-1 1-1 0 0,5-10 1 0 0,30-51 805 0 0,-34 55-773 0 0,14-24 218 0 0,2 1-1 0 0,1 1 0 0 0,1 1 1 0 0,2 2-1 0 0,0 0 1 0 0,40-33-1 0 0,-61 58-309 0 0,-2 2-36 0 0,0 0 1 0 0,0 0 0 0 0,0 1 0 0 0,1-1-1 0 0,-1 0 1 0 0,4-1 0 0 0,-6 3-39 0 0,1 0 0 0 0,-1 0 0 0 0,0 0 0 0 0,1 0 0 0 0,-1-1 0 0 0,0 1 0 0 0,1 0 0 0 0,-1 0 0 0 0,0 0 0 0 0,1 0 0 0 0,-1 0 0 0 0,0 0 0 0 0,1 0 0 0 0,-1 1 0 0 0,0-1 0 0 0,1 0 0 0 0,-1 0 0 0 0,0 0 0 0 0,1 0 0 0 0,-1 0 0 0 0,0 0 0 0 0,1 1 0 0 0,-1-1 0 0 0,1 1-3 0 0,-1 0 1 0 0,1-1-1 0 0,-1 1 1 0 0,1 0 0 0 0,-1 0-1 0 0,1-1 1 0 0,-1 1-1 0 0,0 0 1 0 0,0 0-1 0 0,1 0 1 0 0,-1 0-1 0 0,0-1 1 0 0,0 1 0 0 0,0 1-1 0 0,1 25 63 0 0,-1-1 0 0 0,-7 53 0 0 0,0 17 40 0 0,7-92-105 0 0,-1-1 0 0 0,1 0 1 0 0,1 0-1 0 0,-1 1 0 0 0,0-1 0 0 0,1 0 0 0 0,0 0 1 0 0,-1 0-1 0 0,1 0 0 0 0,1 0 0 0 0,-1 0 0 0 0,0 0 1 0 0,1 0-1 0 0,-1 0 0 0 0,1-1 0 0 0,0 1 0 0 0,3 3 0 0 0,-5-7-8 0 0,1 1-1 0 0,0-1 1 0 0,0 1-1 0 0,0-1 0 0 0,0 1 1 0 0,-1-1-1 0 0,1 0 0 0 0,0 1 1 0 0,-1-1-1 0 0,1 0 0 0 0,0 0 1 0 0,0-1-1 0 0,1 0-2 0 0,52-62 142 0 0,-1 3 44 0 0,-20 20 142 0 0,-24 28-102 0 0,1 1 0 0 0,16-17-1 0 0,-25 29-211 0 0,-1 0-1 0 0,0-1 0 0 0,0 1 0 0 0,1 0 0 0 0,-1 0 0 0 0,0-1 0 0 0,0 1 1 0 0,1 0-1 0 0,-1 0 0 0 0,0-1 0 0 0,1 1 0 0 0,-1 0 0 0 0,1 0 1 0 0,-1 0-1 0 0,0 0 0 0 0,1 0 0 0 0,-1 0 0 0 0,0 0 0 0 0,1-1 0 0 0,-1 1 1 0 0,1 0-1 0 0,-1 0 0 0 0,0 0 0 0 0,1 0 0 0 0,-1 1 0 0 0,0-1 1 0 0,1 0-1 0 0,-1 0 0 0 0,1 0 0 0 0,-1 0 0 0 0,0 0 0 0 0,1 0 0 0 0,-1 1 1 0 0,0-1-1 0 0,1 0 0 0 0,-1 0 0 0 0,0 0 0 0 0,1 1 0 0 0,-1-1 1 0 0,0 0-1 0 0,0 0 0 0 0,1 1 0 0 0,-1-1 0 0 0,0 0 0 0 0,0 1 0 0 0,1-1 1 0 0,-1 0-1 0 0,0 1 0 0 0,0-1 0 0 0,0 0 0 0 0,0 1 0 0 0,1 0 1 0 0,-1 0 3 0 0,4 6 6 0 0,-1-1 0 0 0,-1 1-1 0 0,1 0 1 0 0,-1 0 0 0 0,0 0-1 0 0,0 1 1 0 0,-1-1 0 0 0,0 0 0 0 0,0 9-1 0 0,3 18 19 0 0,3 28 9 0 0,-7-49-25 0 0,1 0 0 0 0,0 0 0 0 0,1 0 0 0 0,1 0-1 0 0,0 0 1 0 0,6 16 0 0 0,-8-27-150 0 0,-1-1 0 0 0,1 0 0 0 0,0 1-1 0 0,-1-1 1 0 0,1 0 0 0 0,0 1 0 0 0,0-1 0 0 0,0 0-1 0 0,0 0 1 0 0,0 0 0 0 0,0 0 0 0 0,0 0 0 0 0,0 0 0 0 0,0 0-1 0 0,0 0 1 0 0,1-1 0 0 0,-1 1 0 0 0,0 0 0 0 0,1-1 0 0 0,-1 1-1 0 0,0-1 1 0 0,1 1 0 0 0,-1-1 0 0 0,1 1 0 0 0,-1-1 0 0 0,1 0-1 0 0,2 0 1 0 0,-2 0-353 0 0,1-1 1 0 0,-1 0-1 0 0,1 0 0 0 0,-1 0 1 0 0,0 0-1 0 0,1 0 0 0 0,-1 0 1 0 0,0 0-1 0 0,0-1 0 0 0,0 1 1 0 0,0-1-1 0 0,0 1 0 0 0,0-1 1 0 0,0 0-1 0 0,2-4 0 0 0,6-6-7905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7.6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0 219 9216 0 0,'0'0'706'0'0,"9"3"-436"0"0,-5-1-67 0 0,1-1 0 0 0,-1 0 0 0 0,1-1 0 0 0,-1 1 0 0 0,1-1 0 0 0,0 0 1 0 0,-1 0-1 0 0,9-1 0 0 0,-6-1 572 0 0,0 0 0 0 0,0 0-1 0 0,0 0 1 0 0,-1-1 0 0 0,1 0 0 0 0,0 0 0 0 0,-1-1 0 0 0,8-5 0 0 0,-2 0 979 0 0,-1-1-1 0 0,0 0 1 0 0,13-14 0 0 0,6-14 147 0 0,-26 32-1813 0 0,0-1 1 0 0,0 0-1 0 0,-1 0 0 0 0,1 0 1 0 0,1-9-1 0 0,-4 14-68 0 0,0 0-1 0 0,0 0 1 0 0,-1 0-1 0 0,1 0 1 0 0,-1 0 0 0 0,0 0-1 0 0,0 0 1 0 0,0 0-1 0 0,0 0 1 0 0,0 0-1 0 0,0 0 1 0 0,0 0-1 0 0,0-1 1 0 0,-1 1 0 0 0,1 0-1 0 0,-1 0 1 0 0,0 1-1 0 0,0-1 1 0 0,1 0-1 0 0,-1 0 1 0 0,0 0 0 0 0,-1 0-1 0 0,-1-2 1 0 0,2 3-5 0 0,0 1 1 0 0,0-1 0 0 0,0 1-1 0 0,0 0 1 0 0,0-1-1 0 0,0 1 1 0 0,0 0 0 0 0,0-1-1 0 0,0 1 1 0 0,0 0 0 0 0,0 0-1 0 0,0 0 1 0 0,0 0-1 0 0,0 0 1 0 0,0 0 0 0 0,0 0-1 0 0,0 0 1 0 0,0 1-1 0 0,0-1 1 0 0,0 0 0 0 0,0 1-1 0 0,0-1 1 0 0,0 1 0 0 0,0-1-1 0 0,0 1 1 0 0,-2 0-1 0 0,-22 18 285 0 0,18-11-300 0 0,0 0 0 0 0,1 0 0 0 0,0 0 0 0 0,0 1 0 0 0,-6 13 0 0 0,-19 50 0 0 0,26-59 60 0 0,1 1 0 0 0,0-1 0 0 0,1 1 0 0 0,-3 25 0 0 0,6-34-43 0 0,0 0-1 0 0,-1 0 1 0 0,2 0 0 0 0,-1 0-1 0 0,1 0 1 0 0,-1-1 0 0 0,1 1-1 0 0,1 0 1 0 0,-1 0 0 0 0,1-1-1 0 0,0 1 1 0 0,0-1 0 0 0,0 1-1 0 0,0-1 1 0 0,1 0 0 0 0,0 0-1 0 0,4 5 1 0 0,-5-7-29 0 0,-1 0 0 0 0,1-1 0 0 0,0 0-1 0 0,0 1 1 0 0,0-1 0 0 0,0 0 0 0 0,0 0 0 0 0,0 0-1 0 0,0 0 1 0 0,0 0 0 0 0,0-1 0 0 0,0 1 0 0 0,1-1-1 0 0,-1 1 1 0 0,0-1 0 0 0,4 0 0 0 0,-2 0-70 0 0,0 0 0 0 0,0-1 0 0 0,0 0 0 0 0,0 1 0 0 0,0-2 0 0 0,0 1 0 0 0,0 0 0 0 0,6-4 0 0 0,-1-1-453 0 0,0 1 0 0 0,-1-1-1 0 0,1-1 1 0 0,-1 0 0 0 0,-1 0 0 0 0,11-12-1 0 0,2-8-1932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7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0 23039 0 0,'-3'11'2315'0'0,"2"-3"-2235"0"0,0 0 1 0 0,1 0-1 0 0,0 0 0 0 0,0 0 0 0 0,2 13 1 0 0,1 13 581 0 0,1 52 962 0 0,22 123 0 0 0,-8-82-1707 0 0,-7-60 158 0 0,-1-13-2657 0 0,-7-18-5209 0 0,-2-23-558 0 0</inkml:trace>
  <inkml:trace contextRef="#ctx0" brushRef="#br0" timeOffset="1">1 554 21191 0 0,'0'0'1920'0'0,"1"-1"-1581"0"0,5-7-215 0 0,2-2 611 0 0,0 1 0 0 0,0 0 0 0 0,1 1 0 0 0,0-1 0 0 0,21-12 0 0 0,-5 8-441 0 0,1 1-1 0 0,0 1 0 0 0,50-13 0 0 0,33-12-6276 0 0,-90 27 4360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8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 23039 0 0,'-2'0'108'0'0,"1"0"0"0"0,0 1-1 0 0,0-1 1 0 0,-1 1-1 0 0,1-1 1 0 0,0 1 0 0 0,0 0-1 0 0,0-1 1 0 0,-1 1-1 0 0,1 0 1 0 0,0 0 0 0 0,0 0-1 0 0,0 0 1 0 0,0 0-1 0 0,1 0 1 0 0,-1 0 0 0 0,0 0-1 0 0,0 0 1 0 0,0 0-1 0 0,1 0 1 0 0,-1 0 0 0 0,1 1-1 0 0,-1-1 1 0 0,0 2 0 0 0,-2 7-212 0 0,-1 0 1 0 0,-1 12 0 0 0,2-11 425 0 0,-6 31 14 0 0,1 0 0 0 0,2 0 1 0 0,3 1-1 0 0,2 83 0 0 0,4-90-263 0 0,10 49 1 0 0,-11-76-68 0 0,0-1-1 0 0,1 0 1 0 0,0 0 0 0 0,1 0 0 0 0,5 8-1 0 0,-7-12-3 0 0,0-1-1 0 0,0 1 1 0 0,0-1-1 0 0,1 0 1 0 0,0 0-1 0 0,-1 0 1 0 0,1 0-1 0 0,0 0 0 0 0,0-1 1 0 0,1 1-1 0 0,-1-1 1 0 0,7 3-1 0 0,-8-4 21 0 0,1-1-1 0 0,-1 1 1 0 0,1-1-1 0 0,-1 0 1 0 0,0 0 0 0 0,1 0-1 0 0,-1-1 1 0 0,1 1-1 0 0,-1 0 1 0 0,0-1 0 0 0,1 0-1 0 0,-1 1 1 0 0,0-1-1 0 0,1 0 1 0 0,-1 0-1 0 0,0 0 1 0 0,0-1 0 0 0,0 1-1 0 0,0 0 1 0 0,0-1-1 0 0,0 0 1 0 0,0 1 0 0 0,2-4-1 0 0,4-4 148 0 0,1 0-1 0 0,-2-1 1 0 0,9-12-1 0 0,-8 9 309 0 0,17-18 1 0 0,-22 27-332 0 0,0 0 0 0 0,1 1 1 0 0,0 0-1 0 0,0-1 0 0 0,0 1 1 0 0,0 0-1 0 0,1 1 1 0 0,7-5-1 0 0,-11 7-122 0 0,1 0 0 0 0,-1-1 0 0 0,0 1 0 0 0,1 0 1 0 0,-1-1-1 0 0,0 1 0 0 0,1 0 0 0 0,-1 0 0 0 0,0 0 0 0 0,0 0 0 0 0,1 0 0 0 0,-1 0 0 0 0,0 1 0 0 0,1-1 0 0 0,-1 0 1 0 0,0 1-1 0 0,0-1 0 0 0,1 1 0 0 0,-1-1 0 0 0,0 1 0 0 0,0 0 0 0 0,0-1 0 0 0,0 1 0 0 0,0 0 0 0 0,0 0 1 0 0,0 0-1 0 0,0 0 0 0 0,0 0 0 0 0,0 0 0 0 0,0 0 0 0 0,-1 0 0 0 0,1 0 0 0 0,0 0 0 0 0,-1 0 0 0 0,1 0 1 0 0,-1 1-1 0 0,1-1 0 0 0,0 2 0 0 0,1 6 1 0 0,1 0 0 0 0,-1-1 0 0 0,-1 1 0 0 0,1 12-1 0 0,-1-17-3 0 0,1 20-13 0 0,5 42-312 0 0,-7-65 224 0 0,0-1-1 0 0,0 1 1 0 0,1 0-1 0 0,-1 0 1 0 0,0 0-1 0 0,1-1 0 0 0,-1 1 1 0 0,0 0-1 0 0,1 0 1 0 0,-1 0-1 0 0,1-1 1 0 0,-1 1-1 0 0,1 0 0 0 0,-1-1 1 0 0,1 1-1 0 0,0-1 1 0 0,-1 1-1 0 0,1 0 1 0 0,0-1-1 0 0,-1 1 1 0 0,1-1-1 0 0,0 0 0 0 0,0 1 1 0 0,1 0-1 0 0,0-1-128 0 0,0 0 0 0 0,-1 0-1 0 0,1 1 1 0 0,0-1 0 0 0,0 0-1 0 0,0 0 1 0 0,0-1 0 0 0,0 1-1 0 0,0 0 1 0 0,3-1 0 0 0,1-1-543 0 0,1-1 0 0 0,-1 1 1 0 0,0-1-1 0 0,0 0 1 0 0,6-5-1 0 0,-1 1-1216 0 0,-2-1-43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8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2 13736 0 0,'-2'0'132'0'0,"0"-1"-1"0"0,0 1 1 0 0,0 0 0 0 0,0-1 0 0 0,0 1 0 0 0,0 0 0 0 0,-1 0 0 0 0,1 0 0 0 0,0 1 0 0 0,0-1 0 0 0,0 0 0 0 0,0 1 0 0 0,0 0 0 0 0,0-1 0 0 0,0 1 0 0 0,0 0 0 0 0,0 0 0 0 0,1 0-1 0 0,-1 0 1 0 0,0 0 0 0 0,1 0 0 0 0,-1 1 0 0 0,0-1 0 0 0,1 0 0 0 0,-3 3 0 0 0,-2 4 991 0 0,0 0 1 0 0,1 1-1 0 0,0-1 1 0 0,-5 12-1 0 0,-1 1 405 0 0,8-16-1129 0 0,0 0-1 0 0,0 0 0 0 0,1 1 1 0 0,0-1-1 0 0,0 1 1 0 0,1-1-1 0 0,-1 1 1 0 0,1 0-1 0 0,0 0 0 0 0,0 5 1 0 0,1-10-9 0 0,2 0-19 0 0,0 0-353 0 0,0 0-1 0 0,0 0 1 0 0,0-1 0 0 0,0 1-1 0 0,0-1 1 0 0,0 1 0 0 0,0-1-1 0 0,0 0 1 0 0,0 0-1 0 0,0 0 1 0 0,0 0 0 0 0,0 0-1 0 0,0 0 1 0 0,0-1 0 0 0,0 1-1 0 0,0-1 1 0 0,0 1-1 0 0,0-1 1 0 0,0 0 0 0 0,0 1-1 0 0,0-1 1 0 0,-1 0 0 0 0,1-1-1 0 0,3-1 1 0 0,4-4-535 0 0,0-1-1 0 0,0 0 1 0 0,10-13 0 0 0,0 1-1728 0 0,-4 4 438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9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93 457 5064 0 0,'0'0'389'0'0,"-7"7"287"0"0,-15 14 10282 0 0,-4 4-5880 0 0,22-19-4670 0 0,-1 0 0 0 0,1 1 0 0 0,0 0 0 0 0,0-1 0 0 0,0 2 0 0 0,1-1 1 0 0,-4 15-1 0 0,6-19-270 0 0,1 0 0 0 0,-1 1 1 0 0,1-1-1 0 0,-1 0 1 0 0,1 0-1 0 0,0 0 0 0 0,1 0 1 0 0,-1 1-1 0 0,2 5 1 0 0,-1-7-98 0 0,-1 0 0 0 0,1-1 1 0 0,0 1-1 0 0,0 0 1 0 0,0 0-1 0 0,0-1 1 0 0,0 1-1 0 0,0-1 0 0 0,1 1 1 0 0,-1-1-1 0 0,0 1 1 0 0,1-1-1 0 0,-1 0 0 0 0,1 0 1 0 0,0 1-1 0 0,-1-1 1 0 0,3 1-1 0 0,-2-2-38 0 0,0 1 0 0 0,0-1 0 0 0,-1 1 0 0 0,1-1 0 0 0,0 0 0 0 0,0 1 0 0 0,0-1 0 0 0,-1 0 0 0 0,1 0 0 0 0,0 0-1 0 0,0-1 1 0 0,0 1 0 0 0,-1 0 0 0 0,1-1 0 0 0,0 1 0 0 0,0-1 0 0 0,-1 0 0 0 0,1 1 0 0 0,0-1 0 0 0,-1 0 0 0 0,1 0 0 0 0,-1 0 0 0 0,1 0 0 0 0,1-1 0 0 0,2-3 7 0 0,0 1 1 0 0,0-1 0 0 0,-1 0 0 0 0,1 0 0 0 0,3-6 0 0 0,0-1-49 0 0,-1 0 1 0 0,0-1 0 0 0,-1 0-1 0 0,-1 0 1 0 0,0 0-1 0 0,0-1 1 0 0,2-15 0 0 0,11-102-245 0 0,-2 8 524 0 0,-2 59 1638 0 0,-21 148-970 0 0,1-11-351 0 0,4-41-133 0 0,1 88-255 0 0,2-103-538 0 0,1 0-1 0 0,0 0 1 0 0,1 0 0 0 0,11 32-1 0 0,-12-44 119 0 0,0 0 0 0 0,1-1 0 0 0,-1 1-1 0 0,1 0 1 0 0,0-1 0 0 0,0 0-1 0 0,1 0 1 0 0,-1 0 0 0 0,1 0 0 0 0,5 3-1 0 0,26 18-5514 0 0,-21-18-2142 0 0</inkml:trace>
  <inkml:trace contextRef="#ctx0" brushRef="#br0" timeOffset="1">497 24 13360 0 0,'0'0'12594'0'0,"7"-3"-11088"0"0,0 0-1041 0 0,0-1 0 0 0,0 1 0 0 0,1 1 0 0 0,-1-1-1 0 0,14-1 1 0 0,-19 3-435 0 0,0 1-1 0 0,0 0 1 0 0,1 0 0 0 0,-1 0-1 0 0,0 0 1 0 0,0 0 0 0 0,0 0-1 0 0,1 1 1 0 0,-1-1-1 0 0,0 1 1 0 0,0 0 0 0 0,0-1-1 0 0,0 1 1 0 0,0 0-1 0 0,0 0 1 0 0,0 0 0 0 0,0 1-1 0 0,0-1 1 0 0,-1 0-1 0 0,1 1 1 0 0,0-1 0 0 0,-1 1-1 0 0,1-1 1 0 0,-1 1-1 0 0,2 2 1 0 0,1 2-1 0 0,-1 0 1 0 0,0 0-1 0 0,-1 1 0 0 0,1-1 1 0 0,-1 1-1 0 0,0-1 0 0 0,-1 1 1 0 0,1 0-1 0 0,-1-1 0 0 0,0 15 1 0 0,-2 2 188 0 0,-7 45 1 0 0,4-45-121 0 0,-1 35 0 0 0,2-33-42 0 0,3-24-131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9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43 6912 0 0,'0'0'18797'0'0,"9"-11"-15159"0"0,3-2-2508 0 0,-10 10-862 0 0,0 0 0 0 0,1 1 0 0 0,-1-1 1 0 0,1 1-1 0 0,3-3 0 0 0,-5 4 85 0 0,-1 1-350 0 0,0 1 0 0 0,1-1 0 0 0,-1 1 0 0 0,0-1 0 0 0,0 0 0 0 0,1 1 0 0 0,-1-1 0 0 0,0 1 0 0 0,0-1 0 0 0,1 0 0 0 0,-1 1 0 0 0,0-1 0 0 0,0 1 0 0 0,0-1 0 0 0,0 1 0 0 0,0-1 0 0 0,0 1 0 0 0,0-1 0 0 0,0 1 0 0 0,0-1 0 0 0,0 1 0 0 0,0-1 0 0 0,0 0 0 0 0,0 1 0 0 0,-1 0 0 0 0,-1 16-9 0 0,-1-3-6 0 0,2-12-383 0 0,0-7-235 0 0,0 1 332 0 0,-2-2-1156 0 0,0-1-405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2:55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80 4144 0 0,'-2'3'8336'0'0,"4"-4"-8210"0"0,0 0 0 0 0,-1 1 1 0 0,1-1-1 0 0,0 0 0 0 0,-1 0 1 0 0,1 0-1 0 0,-1 0 1 0 0,1 0-1 0 0,-1 0 0 0 0,2-3 1 0 0,7-3 723 0 0,0 2-400 0 0,-1 0 0 0 0,1 1 0 0 0,0 1-1 0 0,15-4 1 0 0,44-7 311 0 0,-51 11-313 0 0,76-8 1771 0 0,179 0-1 0 0,101 24-850 0 0,-53 1-96 0 0,-163-22-533 0 0,-1-1 1 0 0,234 22 149 0 0,-340-9-376 0 0,54 2 994 0 0,-99-7-1535 0 0,-1 1 0 0 0,1-1 0 0 0,0-1 0 0 0,0 1 0 0 0,10-4 0 0 0,0-3-2986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0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56 193 2760 0 0,'0'0'125'0'0,"7"-8"22"0"0,-7 0 1658 0 0,0-1-1 0 0,1 1 1 0 0,0 0 0 0 0,4-16 0 0 0,-5 23-1646 0 0,0-1 1 0 0,1 0 0 0 0,-1 1-1 0 0,0-1 1 0 0,0 1 0 0 0,-1-1-1 0 0,1 0 1 0 0,0 1-1 0 0,0-1 1 0 0,-1 1 0 0 0,0-4-1 0 0,0 4 16 0 0,0-1 0 0 0,1 0 0 0 0,-1 0 0 0 0,1 0 0 0 0,0 0 0 0 0,0 0 0 0 0,0 1 0 0 0,-1-1 0 0 0,2-4 0 0 0,1-1 452 0 0,0-1 1 0 0,0 1-1 0 0,1 0 1 0 0,0 0-1 0 0,0 1 1 0 0,1-1-1 0 0,0 0 1 0 0,0 1-1 0 0,1 0 1 0 0,9-10 1454 0 0,-6 34-982 0 0,-7-6-962 0 0,-1 0 1 0 0,1 0-1 0 0,-2 0 0 0 0,0 0 1 0 0,0 0-1 0 0,-4 13 0 0 0,1-3-14 0 0,-32 193 549 0 0,5-76-506 0 0,-5 30 234 0 0,34-154-439 0 0,0 1 1 0 0,1-1-1 0 0,1 23 1 0 0,0-36-51 0 0,0 0 1 0 0,1 0-1 0 0,-1 0 1 0 0,1 0-1 0 0,-1 0 1 0 0,1 0 0 0 0,0 0-1 0 0,1 2 1 0 0,5 3-2391 0 0,4-7-4296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1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1 226 3680 0 0,'1'0'9953'0'0,"6"-2"-8136"0"0,1-2-1103 0 0,0 1 0 0 0,-1-1 0 0 0,1 0 0 0 0,-1 0 0 0 0,0-1 0 0 0,0 0 0 0 0,6-6 0 0 0,42-43 1667 0 0,-54 52-2318 0 0,9-10 603 0 0,14-21 0 0 0,-13 16-381 0 0,-8 13-217 0 0,0 1-1 0 0,-1-1 0 0 0,0 0 1 0 0,0 0-1 0 0,0 0 0 0 0,0 0 1 0 0,0 0-1 0 0,-1-1 0 0 0,0 1 1 0 0,0 0-1 0 0,1-7 0 0 0,-2 11-58 0 0,0-1 1 0 0,0 1-1 0 0,0 0 0 0 0,0-1 1 0 0,0 1-1 0 0,0 0 0 0 0,0-1 0 0 0,0 1 1 0 0,0-1-1 0 0,0 1 0 0 0,-1 0 1 0 0,1-1-1 0 0,0 1 0 0 0,0 0 0 0 0,0-1 1 0 0,0 1-1 0 0,-1 0 0 0 0,1-1 1 0 0,0 1-1 0 0,0 0 0 0 0,-1-1 0 0 0,1 1 1 0 0,0 0-1 0 0,0 0 0 0 0,-1-1 1 0 0,1 1-1 0 0,0 0 0 0 0,-1 0 0 0 0,1-1 1 0 0,0 1-1 0 0,-1 0 0 0 0,1 0 0 0 0,0 0 1 0 0,-1 0-1 0 0,1 0 0 0 0,-1 0 1 0 0,1 0-1 0 0,0 0 0 0 0,-1 0 0 0 0,1-1 1 0 0,0 2-1 0 0,-1-1 0 0 0,1 0 1 0 0,-1 0-1 0 0,1 0 0 0 0,0 0 0 0 0,-1 0 1 0 0,1 0-1 0 0,0 0 0 0 0,-1 0 1 0 0,1 1-1 0 0,-1-1 0 0 0,1 0 0 0 0,-21 12 339 0 0,20-11-325 0 0,-7 6 102 0 0,1-1 1 0 0,0 1-1 0 0,1 1 0 0 0,0-1 0 0 0,0 1 1 0 0,0 1-1 0 0,-6 13 0 0 0,11-20-103 0 0,-6 10 109 0 0,0 0 1 0 0,1 1-1 0 0,0 0 0 0 0,1 0 1 0 0,1 0-1 0 0,0 1 0 0 0,1-1 1 0 0,0 1-1 0 0,1 0 0 0 0,1 0 1 0 0,0 15-1 0 0,1-25-111 0 0,0 0 0 0 0,1-1 0 0 0,0 1 0 0 0,0 0 0 0 0,0-1 0 0 0,0 1-1 0 0,0-1 1 0 0,1 1 0 0 0,-1-1 0 0 0,5 6 0 0 0,-5-7-18 0 0,0 0 0 0 0,1-1-1 0 0,-1 1 1 0 0,1-1 0 0 0,-1 0 0 0 0,1 1-1 0 0,-1-1 1 0 0,1 0 0 0 0,0 0 0 0 0,0 0 0 0 0,0 0-1 0 0,-1 0 1 0 0,1 0 0 0 0,0 0 0 0 0,0-1-1 0 0,0 1 1 0 0,0-1 0 0 0,0 0 0 0 0,0 1-1 0 0,3-1 1 0 0,1-1-212 0 0,1 0 0 0 0,-1 0-1 0 0,1 0 1 0 0,-1-1 0 0 0,0 0 0 0 0,1 0 0 0 0,-1-1-1 0 0,0 1 1 0 0,-1-1 0 0 0,1-1 0 0 0,5-3-1 0 0,4-2-1888 0 0,7-3-7094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1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3 346 5528 0 0,'-1'-2'13407'0'0,"0"-9"-11184"0"0,2-4-1545 0 0,1 0 0 0 0,1 1 0 0 0,0-1 0 0 0,1 1 0 0 0,1 0 1 0 0,6-14-1 0 0,4-15 416 0 0,44-114 1337 0 0,-51 142-2223 0 0,-8 14-127 0 0,3 10-1 0 0,-2-4-80 0 0,0 1 0 0 0,0-1 0 0 0,0 1 0 0 0,-1 0 0 0 0,0-1 0 0 0,0 1 0 0 0,-2 7 0 0 0,0 12 0 0 0,2-17 0 0 0,0 10-1 0 0,0-1 0 0 0,6 36 0 0 0,-5-48 2 0 0,1 0 0 0 0,-1-1 0 0 0,1 1 0 0 0,-1 0 0 0 0,1-1-1 0 0,1 1 1 0 0,-1-1 0 0 0,1 0 0 0 0,-1 0 0 0 0,1 0 0 0 0,0 0-1 0 0,1 0 1 0 0,-1-1 0 0 0,1 1 0 0 0,5 3 0 0 0,-8-6 14 0 0,0 0 0 0 0,1-1-1 0 0,-1 1 1 0 0,1-1 0 0 0,-1 1 0 0 0,1-1 0 0 0,-1 0 0 0 0,1 1 0 0 0,-1-1 0 0 0,1 0 0 0 0,0 0 0 0 0,-1 0 0 0 0,1 0-1 0 0,-1 0 1 0 0,1 0 0 0 0,-1-1 0 0 0,1 1 0 0 0,-1-1 0 0 0,1 1 0 0 0,-1-1 0 0 0,1 1 0 0 0,-1-1 0 0 0,1 0 0 0 0,-1 1-1 0 0,0-1 1 0 0,0 0 0 0 0,1 0 0 0 0,-1 0 0 0 0,0 0 0 0 0,2-2 0 0 0,2-2 46 0 0,-1 0 0 0 0,1 0 0 0 0,-1 0 1 0 0,0-1-1 0 0,6-10 0 0 0,33-55 155 0 0,-18 33-301 0 0,-16 23-740 0 0,19-22 0 0 0,-24 32-21 0 0,0 1 1 0 0,1-1-1 0 0,-1 1 0 0 0,1 0 0 0 0,0 0 1 0 0,0 0-1 0 0,10-4 0 0 0,0 2-7468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2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0 3680 0 0,'0'0'16341'0'0,"-12"9"-13084"0"0,4-2-2569 0 0,1-2-182 0 0,0 1 0 0 0,0-1 0 0 0,1 1-1 0 0,-7 8 1 0 0,4-3 123 0 0,6-8-573 0 0,-1 0-1 0 0,2 1 1 0 0,-1-1 0 0 0,0 1-1 0 0,1 0 1 0 0,-1-1 0 0 0,1 1-1 0 0,0 0 1 0 0,0 0 0 0 0,1 1-1 0 0,-1-1 1 0 0,1 0 0 0 0,0 0-1 0 0,-1 7 1 0 0,1-2 352 0 0,1-8-376 0 0,0-1 1 0 0,0 1 0 0 0,-1 0 0 0 0,1-1 0 0 0,0 1-1 0 0,0 0 1 0 0,0-1 0 0 0,0 1 0 0 0,0 0-1 0 0,0-1 1 0 0,0 1 0 0 0,0 0 0 0 0,0 0-1 0 0,0-1 1 0 0,0 1 0 0 0,1 0 0 0 0,-1-1-1 0 0,0 1 1 0 0,0 0 0 0 0,1-1 0 0 0,-1 1 0 0 0,0-1-1 0 0,1 1 1 0 0,-1 0 0 0 0,0-1 0 0 0,1 1-1 0 0,-1-1 1 0 0,1 1 0 0 0,-1-1 0 0 0,1 1-1 0 0,1 0 1 0 0,-1-1 94 0 0,12-1 178 0 0,-7-1-251 0 0,-1-1 1 0 0,0 0-1 0 0,0-1 1 0 0,0 1-1 0 0,0-1 0 0 0,0 0 1 0 0,-1 0-1 0 0,1-1 0 0 0,-1 1 1 0 0,-1-1-1 0 0,7-9 0 0 0,19-20 271 0 0,-27 33-291 0 0,0-1-1 0 0,0 0 1 0 0,0 0-1 0 0,1 1 1 0 0,-1-1-1 0 0,1 1 1 0 0,-1-1-1 0 0,1 1 1 0 0,4-1-1 0 0,-6 2-20 0 0,0-1-1 0 0,0 1 0 0 0,0 0 1 0 0,0 0-1 0 0,0 0 0 0 0,0 0 0 0 0,1 0 1 0 0,-1 0-1 0 0,0 1 0 0 0,0-1 0 0 0,0 0 1 0 0,0 0-1 0 0,0 1 0 0 0,0-1 0 0 0,0 1 1 0 0,0-1-1 0 0,0 1 0 0 0,0-1 1 0 0,0 1-1 0 0,0 0 0 0 0,0-1 0 0 0,0 1 1 0 0,-1 0-1 0 0,1 0 0 0 0,0 0 0 0 0,0 0 1 0 0,0 1-1 0 0,2 3-2 0 0,-1-1 0 0 0,1 1-1 0 0,-1-1 1 0 0,0 1 0 0 0,-1 0 0 0 0,1 0 0 0 0,0 8-1 0 0,3 39 39 0 0,-5-45-27 0 0,0 11 9 0 0,-1 0 0 0 0,-4 21 1 0 0,2-15-17 0 0,-1 0-7 0 0,-1-1-1 0 0,0 1 1 0 0,-2-1 0 0 0,-1 0-1 0 0,-1-1 1 0 0,-1 1 0 0 0,-1-2-1 0 0,-20 31 1 0 0,8-22-558 0 0,21-28 431 0 0,0 0 0 0 0,0 0 0 0 0,0 0 0 0 0,0 0 0 0 0,-1-1 0 0 0,1 1 0 0 0,-1-1 0 0 0,1 1 0 0 0,-1-1 0 0 0,-4 2 0 0 0,6-3-89 0 0,0 0 0 0 0,-1 0 0 0 0,1 0 0 0 0,0 0-1 0 0,0-1 1 0 0,0 1 0 0 0,0 0 0 0 0,-1-1 0 0 0,1 1 0 0 0,0 0-1 0 0,0-1 1 0 0,0 1 0 0 0,0-1 0 0 0,0 0 0 0 0,0 1-1 0 0,0-1 1 0 0,0 0 0 0 0,0 0 0 0 0,0 1 0 0 0,1-1 0 0 0,-1 0-1 0 0,0 0 1 0 0,0 0 0 0 0,1 0 0 0 0,-1 0 0 0 0,1 0-1 0 0,-2-2 1 0 0,-4-13-8710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2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27 4144 0 0,'30'-24'2366'0'0,"-30"23"-2144"0"0,0 1 0 0 0,1 0 0 0 0,-1 0-1 0 0,0 0 1 0 0,1 0 0 0 0,-1-1 0 0 0,0 1-1 0 0,0 0 1 0 0,1 0 0 0 0,-1 0 0 0 0,0 0-1 0 0,1 0 1 0 0,-1 0 0 0 0,0 0 0 0 0,1 0-1 0 0,-1 0 1 0 0,0 0 0 0 0,1 0 0 0 0,-1 0-1 0 0,0 0 1 0 0,1 0 0 0 0,-1 0 0 0 0,3 3 2661 0 0,-3-3-2662 0 0,1 0 1 0 0,-1 1 0 0 0,0-1 0 0 0,0 0-1 0 0,0 0 1 0 0,0 1 0 0 0,0-1 0 0 0,0 0-1 0 0,0 1 1 0 0,1-1 0 0 0,-1 1 0 0 0,3 21 8749 0 0,-3-19-9322 0 0,0 16 1247 0 0,-1 0 0 0 0,-3 23-1 0 0,0-4-407 0 0,-6 46 208 0 0,-2 66-130 0 0,7-76-464 0 0,2-36-73 0 0,3-11-220 0 0,0 6-634 0 0,-1-26 204 0 0</inkml:trace>
  <inkml:trace contextRef="#ctx0" brushRef="#br0" timeOffset="1">1 410 7832 0 0,'38'-7'14096'0'0,"22"2"-8019"0"0,17-3-4351 0 0,-65 6-1703 0 0,0-1 0 0 0,0 0 0 0 0,13-6 0 0 0,-17 6-1207 0 0,-1-1 0 0 0,15-9 0 0 0,-8 2-8352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2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0 23039 0 0,'-5'6'618'0'0,"3"-3"-494"0"0,-1-1 0 0 0,1 1 0 0 0,0 0 0 0 0,-1 0 0 0 0,1 1 0 0 0,1-1-1 0 0,-1 0 1 0 0,0 1 0 0 0,1-1 0 0 0,-1 1 0 0 0,1-1 0 0 0,0 1 0 0 0,1-1 0 0 0,-1 1-1 0 0,0 4 1 0 0,0 25 774 0 0,0-16-151 0 0,3 31 0 0 0,3 24 513 0 0,4 23-888 0 0,-9-92-347 0 0,4 18-73 0 0,6 23 0 0 0,-8-38 159 0 0,0 0 0 0 0,1-1 1 0 0,-1 1-1 0 0,1 0 0 0 0,0-1 1 0 0,0 1-1 0 0,1-1 0 0 0,5 7 1 0 0,-7-11-74 0 0,-1 0 0 0 0,0 1 0 0 0,0-1 0 0 0,1 0 0 0 0,-1 0 0 0 0,1 0 0 0 0,-1 0 0 0 0,1 0 0 0 0,0 0 0 0 0,-1-1 0 0 0,1 1 0 0 0,0 0 0 0 0,-1-1 0 0 0,1 1 0 0 0,0-1 0 0 0,0 0 0 0 0,3 1 0 0 0,-2-2 2 0 0,0 1-1 0 0,0 0 0 0 0,-1-1 1 0 0,1 0-1 0 0,0 0 0 0 0,0 0 1 0 0,0 0-1 0 0,-1 0 0 0 0,1-1 1 0 0,3-2-1 0 0,15-10-39 0 0,23-22 0 0 0,-29 23 0 0 0,1 0 0 0 0,0 1 0 0 0,20-11 0 0 0,-35 22 0 0 0,1 0 0 0 0,-1 1 0 0 0,1-1 0 0 0,-1 0 0 0 0,1 1 0 0 0,-1-1 0 0 0,1 1 0 0 0,0-1 0 0 0,-1 1 0 0 0,1 0 0 0 0,0 0 0 0 0,-1 0 0 0 0,1 0 0 0 0,0 0 0 0 0,0 0 0 0 0,-1 0 0 0 0,1 1 0 0 0,0-1 0 0 0,-1 0 0 0 0,1 1 0 0 0,2 1 0 0 0,-2-1 0 0 0,-1 0 0 0 0,1 0 0 0 0,-1 1 0 0 0,0-1 0 0 0,1 1 0 0 0,-1-1 0 0 0,0 1 0 0 0,0-1 0 0 0,0 1 0 0 0,0 0 0 0 0,0-1 0 0 0,-1 1 0 0 0,1 0 0 0 0,0 0 0 0 0,-1-1 0 0 0,1 1 0 0 0,-1 0 0 0 0,0 0 0 0 0,0 2 0 0 0,1 8-170 0 0,-1 1 0 0 0,-1-1 1 0 0,0 0-1 0 0,-3 16 0 0 0,-2 11-365 0 0,3-23 23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6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87 103 17503 0 0,'-76'1'2663'0'0,"65"0"3502"0"0,109 5-4661 0 0,-22 0-709 0 0,28 7-74 0 0,-35-3-388 0 0,25 2-312 0 0,98 8 920 0 0,-159-19-748 0 0,0-2 0 0 0,64-9 1 0 0,-92 9-123 0 0,0 0 0 0 0,0 0-1 0 0,-1-1 1 0 0,1 1 0 0 0,7-5 0 0 0,-11 6-70 0 0,-1 0 1 0 0,1-1-1 0 0,-1 1 1 0 0,1 0-1 0 0,0-1 0 0 0,-1 1 1 0 0,1-1-1 0 0,-1 1 0 0 0,1-1 1 0 0,-1 1-1 0 0,1-1 0 0 0,-1 1 1 0 0,1-1-1 0 0,-1 0 1 0 0,0 1-1 0 0,1-1 0 0 0,-1 1 1 0 0,0-1-1 0 0,1 0 0 0 0,-1 1 1 0 0,0-1-1 0 0,0 0 0 0 0,0 0 1 0 0,0 1-1 0 0,0-1 0 0 0,0 0 1 0 0,0 0-1 0 0,0 1 1 0 0,0-1-1 0 0,0 0 0 0 0,0 1 1 0 0,0-1-1 0 0,0 0 0 0 0,0 1 1 0 0,-1-1-1 0 0,1 0 0 0 0,0 0 1 0 0,-1 1-1 0 0,1-1 1 0 0,0 1-1 0 0,-1-1 0 0 0,1 0 1 0 0,-1 1-1 0 0,1-1 0 0 0,-2 0 1 0 0,-1-3 10 0 0,-1 1 1 0 0,1-1 0 0 0,-1 1 0 0 0,0 0 0 0 0,-1 0-1 0 0,1 0 1 0 0,-9-4 0 0 0,-35-11 76 0 0,13 5-99 0 0,12 4 16 0 0,0 0 0 0 0,-1 1 0 0 0,-41-7 0 0 0,51 15 140 0 0,12 0-134 0 0,0 1-1 0 0,0-1 1 0 0,0 0 0 0 0,0 0-1 0 0,0 0 1 0 0,0-1 0 0 0,0 1 0 0 0,0 0-1 0 0,0-1 1 0 0,-3 0 0 0 0,4 0 137 0 0,3 2-77 0 0,11 0-54 0 0,0-1-1 0 0,1 0 0 0 0,-1 0 1 0 0,0-1-1 0 0,0-1 1 0 0,18-4-1 0 0,-19 3 3 0 0,0 1-1 0 0,0 0 0 0 0,1 0 1 0 0,-1 1-1 0 0,0 1 0 0 0,1 0 0 0 0,-1 1 1 0 0,17 3-1 0 0,-27-4-19 0 0,0 1 0 0 0,-1 0 0 0 0,1-1 0 0 0,0 1 0 0 0,0 0 0 0 0,-1 0 0 0 0,1 0 0 0 0,0 0 0 0 0,-1 0 0 0 0,1 0 0 0 0,-1 0 0 0 0,1 1 0 0 0,-1-1 0 0 0,0 1 0 0 0,1-1 0 0 0,-1 1 0 0 0,0-1 0 0 0,1 3 0 0 0,-1-2 0 0 0,0 1 0 0 0,0 0 0 0 0,0 0 0 0 0,-1-1 0 0 0,1 1 0 0 0,-1 0 0 0 0,1 0 0 0 0,-1 0 0 0 0,0-1 0 0 0,0 1 0 0 0,-1 4 0 0 0,-1 2 0 0 0,0 1 0 0 0,-1-1 0 0 0,0 0 0 0 0,0 0 0 0 0,-1 0 0 0 0,-6 11 0 0 0,-107 174-2247 0 0,102-171 871 0 0,2-3-57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7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1 206 13824 0 0,'0'-18'1714'0'0,"1"15"-1214"0"0,-1 0 0 0 0,1 1 0 0 0,-1-1 0 0 0,1 1 0 0 0,0-1 0 0 0,0 1 0 0 0,1-1 0 0 0,-1 1 0 0 0,0 0 0 0 0,1-1 0 0 0,-1 1-1 0 0,1 0 1 0 0,0 0 0 0 0,2-2 0 0 0,-1 2-96 0 0,0 0-1 0 0,-1 0 0 0 0,1 0 0 0 0,1 0 1 0 0,-1 1-1 0 0,0-1 0 0 0,0 1 1 0 0,1 0-1 0 0,5-1 0 0 0,5 0 104 0 0,0 1 0 0 0,0 0 0 0 0,1 1 0 0 0,19 3 0 0 0,-8-1-4 0 0,300 0 660 0 0,-251-4-1135 0 0,50-4 61 0 0,-122 6-87 0 0,-1-1-1 0 0,0 1 0 0 0,0 0 1 0 0,0-1-1 0 0,0 0 0 0 0,0 1 1 0 0,3-2-1 0 0,-5 1-1 0 0,0 1 0 0 0,1 0 1 0 0,-1 0-1 0 0,0 0 0 0 0,0 0 0 0 0,1-1 0 0 0,-1 1 0 0 0,0 0 1 0 0,0 0-1 0 0,1-1 0 0 0,-1 1 0 0 0,0 0 0 0 0,0 0 0 0 0,0-1 1 0 0,0 1-1 0 0,1 0 0 0 0,-1-1 0 0 0,0 1 0 0 0,0 0 1 0 0,0 0-1 0 0,0-1 0 0 0,0 1 0 0 0,0 0 0 0 0,0-1 0 0 0,0 1 1 0 0,0 0-1 0 0,0-1 0 0 0,0 1 0 0 0,0 0 0 0 0,0-1 0 0 0,0 1 1 0 0,0 0-1 0 0,0-1 0 0 0,0 1 0 0 0,0 0 0 0 0,0-1 0 0 0,0 1 1 0 0,-1 0-1 0 0,1 0 0 0 0,0-1 0 0 0,0 1 0 0 0,0 0 1 0 0,-1-1-1 0 0,1 1 0 0 0,0 0 0 0 0,0 0 0 0 0,-1 0 0 0 0,1-1 1 0 0,0 1-1 0 0,0 0 0 0 0,-1 0 0 0 0,1 0 0 0 0,-1-1 0 0 0,1 1 2 0 0,-3-2 1 0 0,-1-1 0 0 0,0 1 0 0 0,1-1 1 0 0,-1 1-1 0 0,0 0 0 0 0,0 0 0 0 0,-8-2 1 0 0,-34-6 17 0 0,15 3-15 0 0,1 0 58 0 0,-1 1 0 0 0,0 2 0 0 0,-56-2 0 0 0,81 6-56 0 0,1 0 4 0 0,0 0 0 0 0,-1 0 0 0 0,1 0 1 0 0,-1-1-1 0 0,1 0 0 0 0,-8-2 0 0 0,12 3 71 0 0,2-1-67 0 0,0 1 0 0 0,0-1-1 0 0,0 0 1 0 0,0 1 0 0 0,0 0 0 0 0,0-1-1 0 0,0 1 1 0 0,0-1 0 0 0,0 1 0 0 0,2 0-1 0 0,34-8 0 0 0,10-2 10 0 0,0 2 1 0 0,77-4-1 0 0,-115 12-20 0 0,1 1 1 0 0,-1-1-1 0 0,0 2 0 0 0,0-1 1 0 0,10 4-1 0 0,-16-4-3 0 0,0 0 0 0 0,0 0-1 0 0,0 0 1 0 0,0 1 0 0 0,0-1 0 0 0,-1 1-1 0 0,1 0 1 0 0,0 0 0 0 0,-1 0 0 0 0,1 0 0 0 0,-1 0-1 0 0,0 0 1 0 0,1 1 0 0 0,-1-1 0 0 0,-1 1-1 0 0,1 0 1 0 0,3 4 0 0 0,-3 1-1 0 0,1 0-1 0 0,-2 0 1 0 0,1 0-1 0 0,-1 0 1 0 0,0 0-1 0 0,-1 0 1 0 0,1 0-1 0 0,-2 0 1 0 0,1 0-1 0 0,-1 0 1 0 0,0 0-1 0 0,-1-1 1 0 0,0 1-1 0 0,-4 10 1 0 0,-5 12-9 0 0,-2-1 1 0 0,-20 34-1 0 0,32-61 7 0 0,-34 54-866 0 0,9-20-2719 0 0,12-21-6513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9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0 462 13560 0 0,'0'0'7617'0'0,"9"-6"-6421"0"0,-4 3-917 0 0,-1-1 0 0 0,1 0 0 0 0,-1 0 0 0 0,0 0 0 0 0,0 0 0 0 0,0-1 0 0 0,0 1 0 0 0,-1-1 0 0 0,0 0 0 0 0,4-9 0 0 0,1-5 505 0 0,10-35 0 0 0,-6 19-163 0 0,-5 16-599 0 0,-2 5 85 0 0,0 0-1 0 0,-1 0 1 0 0,3-18-1 0 0,-4 16 81 0 0,7-22-1 0 0,-6 24-6 0 0,5-28 0 0 0,-4 9-69 0 0,-3 19-2 0 0,2-27-1 0 0,-10 51 287 0 0,4-2-422 0 0,-4 25-110 0 0,2 0 1 0 0,-1 38-1 0 0,4-35 127 0 0,0-20 10 0 0,0 0-1 0 0,2 0 1 0 0,0 0 0 0 0,6 30 0 0 0,-2-23 1 0 0,-2-12-2 0 0,0 1 1 0 0,5 12-1 0 0,-7-21 2 0 0,0-1 0 0 0,0 1 0 0 0,1-1-1 0 0,-1 1 1 0 0,1-1 0 0 0,-1 1 0 0 0,1-1 0 0 0,0 0 0 0 0,0 0-1 0 0,0 0 1 0 0,0 0 0 0 0,1 0 0 0 0,3 2 0 0 0,-4-3 21 0 0,-1-1 1 0 0,1 1-1 0 0,-1-1 0 0 0,1 1 1 0 0,-1-1-1 0 0,1 0 1 0 0,0 0-1 0 0,-1 0 0 0 0,1 0 1 0 0,-1 0-1 0 0,1 0 1 0 0,-1 0-1 0 0,1 0 0 0 0,0-1 1 0 0,-1 1-1 0 0,1-1 1 0 0,-1 1-1 0 0,0-1 0 0 0,1 1 1 0 0,-1-1-1 0 0,1 0 1 0 0,-1 0-1 0 0,0 0 1 0 0,1 0-1 0 0,-1 0 0 0 0,0 0 1 0 0,0 0-1 0 0,0 0 1 0 0,0 0-1 0 0,0 0 0 0 0,1-2 1 0 0,3-3 118 0 0,-1-1-1 0 0,1 1 1 0 0,-1-1 0 0 0,5-13 0 0 0,11-34 327 0 0,20-91 0 0 0,-40 142-471 0 0,2-6-270 0 0,1 0 0 0 0,5-13 0 0 0,-7 20 96 0 0,0 0 0 0 0,0 0 0 0 0,0 0 1 0 0,0 1-1 0 0,0-1 0 0 0,0 0 0 0 0,0 1 0 0 0,1-1 0 0 0,-1 1 0 0 0,1 0 0 0 0,-1-1 0 0 0,1 1 0 0 0,-1 0 0 0 0,1 0 0 0 0,0 0 0 0 0,-1 0 0 0 0,1 0 0 0 0,3-1 0 0 0,30-7-4523 0 0,-19 5 2808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29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8 4608 0 0,'0'0'353'0'0,"-6"0"-218"0"0,0 1 732 0 0,0 1 0 0 0,0 0 0 0 0,0 0 0 0 0,1 1 0 0 0,-1-1 0 0 0,0 1 0 0 0,-5 4 0 0 0,-1 2 2765 0 0,-22 18-1 0 0,23-16-3138 0 0,0 0 0 0 0,1 0-1 0 0,0 1 1 0 0,1 1 0 0 0,0 0-1 0 0,-8 17 1 0 0,12-21-177 0 0,1 0 0 0 0,1 0 0 0 0,-1 1 1 0 0,1-1-1 0 0,1 1 0 0 0,0 0 0 0 0,0-1 0 0 0,1 1 1 0 0,0 0-1 0 0,1 19 0 0 0,0-27-266 0 0,1 0 1 0 0,-1 0-1 0 0,0 0 1 0 0,1 0-1 0 0,-1 0 1 0 0,1 0-1 0 0,-1 0 1 0 0,1 0-1 0 0,0-1 1 0 0,0 1-1 0 0,0 0 1 0 0,0 0-1 0 0,0-1 1 0 0,0 1-1 0 0,1 0 0 0 0,-1-1 1 0 0,1 1-1 0 0,-1-1 1 0 0,1 0-1 0 0,-1 1 1 0 0,1-1-1 0 0,0 0 1 0 0,3 2-1 0 0,-3-3 2 0 0,1 1-1 0 0,0 0 1 0 0,-1-1 0 0 0,1 1-1 0 0,0-1 1 0 0,0 0-1 0 0,0 0 1 0 0,-1 0 0 0 0,1 0-1 0 0,0-1 1 0 0,0 1-1 0 0,-1-1 1 0 0,1 0-1 0 0,0 1 1 0 0,-1-1 0 0 0,1-1-1 0 0,2 0 1 0 0,8-5 113 0 0,-1 0 0 0 0,0 0 0 0 0,-1-1 0 0 0,0-1 0 0 0,0 0 0 0 0,-1-1 0 0 0,0 0 0 0 0,0 0 1 0 0,13-19-1 0 0,-12 11-578 0 0,0-1-1 0 0,-1 0 1 0 0,-1 0 0 0 0,0-1 0 0 0,9-35 0 0 0,-1 0-3895 0 0,-14 38 2481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33:04.1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11 158 3224 0 0,'0'0'9232'0'0,"1"-8"-3805"0"0,-1 6-5154 0 0,-1 1-87 0 0,1 1 0 0 0,0-1 0 0 0,0 0 0 0 0,-1 1-1 0 0,1-1 1 0 0,0 0 0 0 0,-1 1 0 0 0,1-1 0 0 0,-1 1-1 0 0,1-1 1 0 0,-1 1 0 0 0,1-1 0 0 0,-1 1 0 0 0,-1-2 1415 0 0,1-6 37 0 0,0 8-1579 0 0,1-1-1 0 0,0 1 1 0 0,0 0 0 0 0,0 0-1 0 0,0-1 1 0 0,-1 1 0 0 0,1 0-1 0 0,0-1 1 0 0,0 1-1 0 0,0 0 1 0 0,0-1 0 0 0,0 1-1 0 0,0 0 1 0 0,0-1 0 0 0,0 1-1 0 0,0-1 1 0 0,0 1 0 0 0,0 0-1 0 0,0-1 1 0 0,0 1 0 0 0,0 0-1 0 0,0-1 1 0 0,0 1 0 0 0,1 0-1 0 0,-1-1 1 0 0,0 1 0 0 0,0 0-1 0 0,0 0 1 0 0,0-1 0 0 0,1 1-1 0 0,-1 0 1 0 0,0-1 0 0 0,1 1-1 0 0,3-14 1894 0 0,9 0-885 0 0,-13 13-1014 0 0,14-1 78 0 0,-12 0-103 0 0,0 1 0 0 0,0 0 1 0 0,1 0-1 0 0,-1 0 0 0 0,0 0 1 0 0,1 0-1 0 0,-1 0 0 0 0,1 1 1 0 0,-1-1-1 0 0,1 1 0 0 0,-1 0 1 0 0,1 0-1 0 0,-1-1 0 0 0,1 2 1 0 0,-1-1-1 0 0,1 0 0 0 0,-1 0 1 0 0,1 1-1 0 0,2 1 0 0 0,25 0 376 0 0,-24-1-370 0 0,1-1-1 0 0,-1 1 1 0 0,1-1-1 0 0,0-1 1 0 0,-1 1-1 0 0,1-1 1 0 0,11-3-1 0 0,-14 3-15 0 0,58-3 307 0 0,-9 0-264 0 0,-36 3-19 0 0,30-5-1 0 0,22-5-41 0 0,38 0 0 0 0,-89 10 0 0 0,30-2 10 0 0,-8 0 17 0 0,69-12 0 0 0,-85 11 51 0 0,0 1 0 0 0,43 0 0 0 0,23-3 80 0 0,-70 5-186 0 0,31 0 0 0 0,-31 1 20 0 0,63 1 72 0 0,112 18 0 0 0,-54-6-60 0 0,31 6-24 0 0,8 6 87 0 0,121-7-278 0 0,-140-11 611 0 0,-87-7-389 0 0,178-13 170 0 0,-125 7-107 0 0,-3 0-8 0 0,-46 11-27 0 0,-1 0-18 0 0,101-10-21 0 0,-125 3 0 0 0,-7 3 0 0 0,85 12 0 0 0,-6 0 0 0 0,-70-11 0 0 0,61 4 0 0 0,107 21 0 0 0,-145-17 10 0 0,134 11 55 0 0,-96-8-43 0 0,3 0-15 0 0,196-2 273 0 0,-250-6-256 0 0,38-1 45 0 0,-32-4-41 0 0,134 3 43 0 0,-51-1-26 0 0,-89-3-8 0 0,87 10 1 0 0,-69 1-38 0 0,159-3 0 0 0,-137-13 0 0 0,43-2 0 0 0,-18 5 0 0 0,-93 1 0 0 0,94-8 0 0 0,-119 9 0 0 0,0 0 0 0 0,14 0 0 0 0,-10 1 0 0 0,-11 0 0 0 0,1 0 0 0 0,-2 0-65 0 0,-3 0-271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38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1 736 6624 0 0,'26'22'467'0'0,"-23"-19"-11"0"0,0 0-1 0 0,0 0 1 0 0,0 0 0 0 0,0 0 0 0 0,1 0-1 0 0,-1-1 1 0 0,1 0 0 0 0,0 0 0 0 0,0 0-1 0 0,0 0 1 0 0,0 0 0 0 0,7 1 0 0 0,-6-2 219 0 0,-1 0 1 0 0,1 1 0 0 0,-1-1 0 0 0,1 1 0 0 0,-1 0 0 0 0,0 0 0 0 0,1 1-1 0 0,-1-1 1 0 0,7 7 3585 0 0,-7-17-3082 0 0,-3 1-814 0 0,0-1 0 0 0,0 1 1 0 0,0 0-1 0 0,-1-1 0 0 0,-1 1 0 0 0,0-9 1 0 0,0-2 57 0 0,-37-390 2554 0 0,35 384-2951 0 0,1 0 0 0 0,1 0-1 0 0,2 0 1 0 0,0 0 0 0 0,1 0 0 0 0,2 0 0 0 0,0 0-1 0 0,12-34 1 0 0,-14 52-11 0 0,0 0 1 0 0,1 0-1 0 0,0 0 1 0 0,0 0-1 0 0,1 0 1 0 0,7-9-1 0 0,-10 13 25 0 0,1 1 1 0 0,0-1-1 0 0,0 0 0 0 0,0 0 0 0 0,0 1 1 0 0,1-1-1 0 0,-1 1 0 0 0,0 0 0 0 0,0 0 1 0 0,1-1-1 0 0,-1 2 0 0 0,1-1 0 0 0,-1 0 1 0 0,1 0-1 0 0,0 1 0 0 0,-1-1 1 0 0,1 1-1 0 0,-1 0 0 0 0,6 0 0 0 0,5 2-199 0 0,0 0-1 0 0,0 0 0 0 0,-1 1 1 0 0,1 1-1 0 0,-1 0 1 0 0,1 1-1 0 0,-1 1 0 0 0,-1-1 1 0 0,1 2-1 0 0,18 13 0 0 0,-25-16 90 0 0,1 1 0 0 0,-2 1 0 0 0,1-1 0 0 0,0 1 0 0 0,-1-1 0 0 0,0 1 0 0 0,0 0 0 0 0,-1 1 0 0 0,0-1 0 0 0,0 1-1 0 0,0-1 1 0 0,3 13 0 0 0,-2 1-1278 0 0,0 0-1 0 0,-1 0 1 0 0,1 26-1 0 0,-4-22-767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38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 21191 0 0,'-11'4'970'0'0,"9"-3"-20"0"0,-1 4-574 0 0,2-5-318 0 0,1 1 0 0 0,0 0 0 0 0,0-1 0 0 0,-1 1-1 0 0,1-1 1 0 0,0 1 0 0 0,0 0 0 0 0,0-1 0 0 0,0 1 0 0 0,0 0-1 0 0,0-1 1 0 0,0 1 0 0 0,0 0 0 0 0,0-1 0 0 0,0 1-1 0 0,0-1 1 0 0,0 1 0 0 0,0 0 0 0 0,1-1 0 0 0,-1 1 0 0 0,0 0-1 0 0,0-1 1 0 0,1 1 0 0 0,-1-1 0 0 0,0 1 0 0 0,1-1-1 0 0,-1 1 1 0 0,1-1 0 0 0,-1 1 0 0 0,1 0 0 0 0,13 9 1579 0 0,-10-8-1399 0 0,1 0 1 0 0,-1-1-1 0 0,1 1 1 0 0,0-1-1 0 0,0-1 1 0 0,-1 1-1 0 0,1-1 1 0 0,8 1-1 0 0,40-7 758 0 0,-10 0-551 0 0,92-11-342 0 0,-90 13-951 0 0,12 0-3908 0 0,-26 2-4455 0 0</inkml:trace>
  <inkml:trace contextRef="#ctx0" brushRef="#br0" timeOffset="1">719 1 9672 0 0,'0'0'440'0'0,"-4"7"150"0"0,0-2 1823 0 0,0 1-1 0 0,1-1 0 0 0,0 1 1 0 0,-5 12-1 0 0,4-6-1405 0 0,1-1 0 0 0,1 1-1 0 0,-2 13 1 0 0,0 5-535 0 0,-1-3-135 0 0,-2 29-1 0 0,6-48-587 0 0,1 1-1 0 0,0 0 0 0 0,1-1 0 0 0,0 1 0 0 0,0 0 1 0 0,1-1-1 0 0,3 11 0 0 0,-2-13-799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38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38 11976 0 0,'0'0'528'0'0,"-3"-8"112"0"0,0 1-512 0 0,-1 0-128 0 0,-4-9 12167 0 0,8 21-12039 0 0,0 1-128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39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1 574 12440 0 0,'0'1'957'0'0,"0"2"-293"0"0,1-2-203 0 0,0-1 0 0 0,0 1 0 0 0,0-1 0 0 0,0 0 0 0 0,0 1 0 0 0,1-1-1 0 0,-1 0 1 0 0,0 0 0 0 0,0 0 0 0 0,0 0 0 0 0,0 0 0 0 0,0 0 0 0 0,2 0 0 0 0,2-1 193 0 0,0 0 0 0 0,-1 0 1 0 0,1 0-1 0 0,-1-1 0 0 0,8-3 0 0 0,4-3-95 0 0,19-14-1 0 0,-13 8-203 0 0,12-8 55 0 0,-2-1 0 0 0,0-1 0 0 0,43-44 0 0 0,-64 54 223 0 0,-11 11 308 0 0,-8 7-435 0 0,4-1-425 0 0,0 0-1 0 0,1 0 0 0 0,0 0 1 0 0,-1 1-1 0 0,1-1 1 0 0,0 1-1 0 0,1 0 1 0 0,-1-1-1 0 0,1 1 1 0 0,-3 6-1 0 0,-1 4 154 0 0,-8 26-1 0 0,8-22-35 0 0,-6 37 1 0 0,12-50-183 0 0,-1-1 1 0 0,1 1-1 0 0,-1 0 1 0 0,1-1 0 0 0,1 1-1 0 0,-1-1 1 0 0,1 1 0 0 0,0-1-1 0 0,0 1 1 0 0,0-1-1 0 0,0 1 1 0 0,1-1 0 0 0,4 8-1 0 0,-6-11-26 0 0,1 0 0 0 0,-1 0 0 0 0,1 0 0 0 0,-1-1 0 0 0,1 1 0 0 0,0 0 0 0 0,-1-1 0 0 0,1 1 0 0 0,0 0 0 0 0,0-1 0 0 0,0 1 0 0 0,0-1 0 0 0,-1 1 0 0 0,1-1 0 0 0,0 1 0 0 0,0-1 0 0 0,0 0 0 0 0,0 1 0 0 0,0-1 0 0 0,0 0 0 0 0,2 0 0 0 0,-1 0 2 0 0,-1 0 1 0 0,1-1 0 0 0,-1 1 0 0 0,1 0-1 0 0,0-1 1 0 0,-1 1 0 0 0,1-1 0 0 0,-1 0 0 0 0,1 0-1 0 0,-1 0 1 0 0,3-1 0 0 0,3-5-1633 0 0,0 1 0 0 0,0 0 0 0 0,10-15 0 0 0,-13 15-1778 0 0,15-14-5773 0 0</inkml:trace>
  <inkml:trace contextRef="#ctx0" brushRef="#br0" timeOffset="1">620 0 21911 0 0,'0'0'1987'0'0,"0"8"-1598"0"0,-8 312 4979 0 0,7-297-5425 0 0,2 0 0 0 0,0-1 0 0 0,1 1 0 0 0,1-1-1 0 0,1 0 1 0 0,11 35 0 0 0,-13-53-64 0 0,-1-1-1 0 0,1 1 1 0 0,0-1-1 0 0,0 0 1 0 0,4 6-1 0 0,-5-8-36 0 0,0 1-1 0 0,0-1 1 0 0,1 0-1 0 0,-1 0 1 0 0,0 0-1 0 0,0 0 1 0 0,1 0-1 0 0,-1 0 1 0 0,1 0-1 0 0,-1 0 1 0 0,1-1-1 0 0,-1 1 1 0 0,1 0-1 0 0,-1-1 0 0 0,3 1 1 0 0,8-1-1785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39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132 239 5528 0 0,'-4'0'568'0'0,"2"-1"179"0"0,-1 1-1 0 0,1-1 1 0 0,-1 1 0 0 0,1 0 0 0 0,-1 0 0 0 0,1 0 0 0 0,-1 0-1 0 0,0 0 1 0 0,1 1 0 0 0,-1-1 0 0 0,1 1 0 0 0,-1 0 0 0 0,1 0-1 0 0,-3 1 1 0 0,0 0 150 0 0,1 1-1 0 0,-1-1 0 0 0,1 1 1 0 0,0 0-1 0 0,0 1 1 0 0,-6 6-1 0 0,3-3-594 0 0,1 0 1 0 0,1 1-1 0 0,-1 0 0 0 0,1 0 0 0 0,1 0 1 0 0,-1 1-1 0 0,-3 12 0 0 0,6-16-200 0 0,1 0 0 0 0,0 1 0 0 0,0-1 0 0 0,1 0 0 0 0,-1 0 0 0 0,1 0 0 0 0,0 0 0 0 0,1 1 0 0 0,0 4 0 0 0,0-7-44 0 0,-1 0-1 0 0,1-1 1 0 0,0 1-1 0 0,0 0 1 0 0,0-1-1 0 0,0 1 1 0 0,0-1 0 0 0,0 1-1 0 0,1-1 1 0 0,-1 1-1 0 0,1-1 1 0 0,0 0-1 0 0,0 0 1 0 0,0 0-1 0 0,0 0 1 0 0,0 0 0 0 0,4 3-1 0 0,-3-4-64 0 0,-1 0 0 0 0,1 0-1 0 0,0-1 1 0 0,-1 1 0 0 0,1-1 0 0 0,0 0-1 0 0,-1 1 1 0 0,1-1 0 0 0,0 0 0 0 0,-1-1-1 0 0,1 1 1 0 0,0 0 0 0 0,-1-1 0 0 0,1 0-1 0 0,0 1 1 0 0,3-3 0 0 0,-1 1 5 0 0,1 0 1 0 0,-1 0 0 0 0,0-1-1 0 0,0 0 1 0 0,0 0-1 0 0,8-6 1 0 0,-1-3 134 0 0,0 0 1 0 0,-1-1-1 0 0,-1 0 1 0 0,0-1-1 0 0,-1 0 1 0 0,0 0-1 0 0,-1-1 1 0 0,10-25-1 0 0,-9 13 9 0 0,0 0 0 0 0,-2-1 0 0 0,-1 0 0 0 0,2-37-1 0 0,-2-36 1985 0 0,-7 104-2057 0 0,1 0 1 0 0,-1 0 0 0 0,1 0-1 0 0,-1 1 1 0 0,-2 4 0 0 0,-3 11-58 0 0,0 24 66 0 0,-2 7-36 0 0,3 1-1 0 0,0 73 1 0 0,6-102-281 0 0,9 113-294 0 0,-6-113-2420 0 0,12 44 1 0 0,-8-44-6602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2:44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13 4608 0 0,'-14'6'628'0'0,"10"-5"176"0"0,-20 5 2363 0 0,22-5-2990 0 0,1-1-1 0 0,-1 0 1 0 0,1 0 0 0 0,-1 0 0 0 0,1 0-1 0 0,0 0 1 0 0,-1 0 0 0 0,1 0 0 0 0,-1 0-1 0 0,1-1 1 0 0,0 1 0 0 0,-7-3 5788 0 0,9-3-4625 0 0,4-2-834 0 0,-3 6-381 0 0,0 1-1 0 0,0 0 1 0 0,0 0-1 0 0,0 0 1 0 0,0 1-1 0 0,0-1 1 0 0,0 1 0 0 0,1-1-1 0 0,-1 1 1 0 0,0-1-1 0 0,1 1 1 0 0,2 0-1 0 0,0 1 126 0 0,0 0 0 0 0,0 0 0 0 0,-1 0-1 0 0,10 4 1 0 0,15 4 554 0 0,1 0 0 0 0,45 6 0 0 0,64 1 386 0 0,-88-11-857 0 0,376 2 1624 0 0,-334-9-1598 0 0,208-5 62 0 0,-154 6-168 0 0,1-1-9 0 0,155 18-1 0 0,-191-5 205 0 0,86 13 159 0 0,-164-18-436 0 0,2 0 33 0 0,65 4 1 0 0,-40-8 113 0 0,-31 0-127 0 0,39-3 0 0 0,-16-5 166 0 0,80-18 0 0 0,-124 22-296 0 0,-6 2-66 0 0,-1-1 0 0 0,1 0-1 0 0,-1 1 1 0 0,1-1 0 0 0,-1 0 0 0 0,5-3-1 0 0,-6 3-223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2:46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43 110 10592 0 0,'-43'-2'6607'0'0,"47"1"-6184"0"0,-1-1-1 0 0,0 1 1 0 0,0 0-1 0 0,0 0 1 0 0,7-1-1 0 0,189-21 2793 0 0,-126 16-2581 0 0,436-31 2006 0 0,-132 23-1719 0 0,-107 6-154 0 0,57 4-45 0 0,-86 3-244 0 0,95 19 871 0 0,-298-10-1342 0 0,-28-5 42 0 0,0 0 1 0 0,21 1-1 0 0,-30-3 31 0 0,7-2 27 0 0,-7 2-130 0 0,4-10-3318 0 0,-2 8 1694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0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86 9848 0 0,'0'0'6525'0'0,"4"-8"-3968"0"0,-2 8-2349 0 0,0 0 0 0 0,0-1 0 0 0,0 1 0 0 0,0 0 0 0 0,0 0 0 0 0,0 1-1 0 0,1-1 1 0 0,-1 0 0 0 0,0 1 0 0 0,0-1 0 0 0,0 1 0 0 0,0 0 0 0 0,0 0 0 0 0,-1 0 0 0 0,5 2 1213 0 0,2 1 584 0 0,-4 0-1441 0 0,-2-3-337 0 0,-1 1 1 0 0,1-1 0 0 0,-1 0 0 0 0,1 0 0 0 0,0 1-1 0 0,0-1 1 0 0,0 0 0 0 0,0 0 0 0 0,0-1 0 0 0,3 2-1 0 0,4 0 319 0 0,-8-2-526 0 0,0 0 0 0 0,0 0 1 0 0,-1 0-1 0 0,1 1 0 0 0,0-1 1 0 0,0 0-1 0 0,0 0 0 0 0,-1 0 1 0 0,1 0-1 0 0,0-1 0 0 0,0 1 1 0 0,-1 0-1 0 0,1 0 0 0 0,0 0 1 0 0,1-1-1 0 0,10 3 289 0 0,-3-4-204 0 0,-1 1-1 0 0,0 0 0 0 0,1 1 0 0 0,10 0 1 0 0,-10 0-1 0 0,0 0 0 0 0,0 0 1 0 0,12-3-1 0 0,-13 1-95 0 0,0 1-1 0 0,-1 1 1 0 0,15 0 0 0 0,-14 0 0 0 0,1 0 1 0 0,14-2 0 0 0,-11 0 14 0 0,0 0-1 0 0,1 1 0 0 0,-1 0 1 0 0,15 1-1 0 0,18 0-12 0 0,38 2-11 0 0,-60-3 0 0 0,0 1 0 0 0,34 5 0 0 0,8-1 0 0 0,79-4 1 0 0,-64-2 74 0 0,116-3 313 0 0,-182 5-388 0 0,-8 0 0 0 0,0 1 0 0 0,0-2 0 0 0,0 1 0 0 0,0-1 0 0 0,0 0 0 0 0,8-2 0 0 0,13-4 1 0 0,0 0 0 0 0,34-2 0 0 0,-18 3 113 0 0,166-34 225 0 0,-169 32-316 0 0,0 2-1 0 0,0 2 1 0 0,1 2 0 0 0,-1 2-1 0 0,60 6 1 0 0,-61-2-23 0 0,61-2 0 0 0,-62-2 0 0 0,13-1 0 0 0,45 1 0 0 0,-66 2 0 0 0,55 6 0 0 0,-42-3 19 0 0,52 0 0 0 0,12 1 7 0 0,-80-4-26 0 0,-15-1 0 0 0,1 0 0 0 0,-1 1 0 0 0,14 4 0 0 0,26 6 21 0 0,0-2 1 0 0,97 6-1 0 0,-55-13-24 0 0,30 4 59 0 0,-10 0-42 0 0,-6 0-17 0 0,-34-3 29 0 0,20 3 12 0 0,80 3-41 0 0,-85-8 59 0 0,-29-2-8 0 0,12 0 70 0 0,-48 1-90 0 0,29-3 0 0 0,16 1-15 0 0,191-5 112 0 0,-234 4-122 0 0,62-4-3 0 0,135-6 0 0 0,-81 6 38 0 0,-32 0-12 0 0,155-13 64 0 0,-136 9-60 0 0,60 1-30 0 0,-130 8 0 0 0,86 7 0 0 0,-141-5 0 0 0,129 9 0 0 0,-88-5 0 0 0,-9-2 0 0 0,43 11 0 0 0,-4-4 0 0 0,-71-9 3 0 0,0 0 0 0 0,0-1-1 0 0,0 1 1 0 0,0-1 0 0 0,7 0 0 0 0,25-1-124 0 0,-35 1-419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4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95 258 4144 0 0,'-1'0'143'0'0,"0"0"1"0"0,0 0-1 0 0,0 0 0 0 0,-1-1 1 0 0,1 1-1 0 0,0-1 0 0 0,0 1 1 0 0,0-1-1 0 0,0 1 0 0 0,0-1 0 0 0,-1 0 1 0 0,1 1-1 0 0,1-1 0 0 0,-1 0 1 0 0,0 0-1 0 0,0 0 0 0 0,0 0 1 0 0,0 0-1 0 0,0 0 0 0 0,1 0 1 0 0,-1 0-1 0 0,1 0 0 0 0,-1 0 1 0 0,0-2-1 0 0,-2-4 1434 0 0,1 0 1 0 0,-1 0-1 0 0,0-8 0 0 0,2 10-1687 0 0,-1-10 784 0 0,1 1 0 0 0,0-1 0 0 0,1 1 0 0 0,0-1 0 0 0,5-23 0 0 0,-3 25-229 0 0,-2 4 112 0 0,1 0 0 0 0,1 1-1 0 0,0 0 1 0 0,0-1-1 0 0,1 1 1 0 0,6-15 1511 0 0,-33 303 2534 0 0,8-124-4039 0 0,1-21-189 0 0,-4 65-94 0 0,16-157-218 0 0,1-27-365 0 0,0 1-1 0 0,2 22 1 0 0,4-27-659 0 0,-4-11 857 0 0,0-1 0 0 0,1 0 1 0 0,-1 0-1 0 0,0 1 0 0 0,0-1 1 0 0,1 0-1 0 0,-1 0 0 0 0,0 0 1 0 0,1 0-1 0 0,-1 1 0 0 0,0-1 1 0 0,0 0-1 0 0,1 0 0 0 0,-1 0 0 0 0,0 0 1 0 0,1 0-1 0 0,-1 0 0 0 0,0 0 1 0 0,1 0-1 0 0,-1 0 0 0 0,0 0 1 0 0,1 0-1 0 0,1 0-312 0 0,-1-1 1 0 0,1 0-1 0 0,0 1 1 0 0,-1-1-1 0 0,1 0 1 0 0,-1 0-1 0 0,1 0 1 0 0,-1 0-1 0 0,0 0 1 0 0,2-1-1 0 0,9-12-7425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4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1 185 18199 0 0,'0'0'830'0'0,"3"-3"276"0"0,7-2-799 0 0,0-1 0 0 0,0 0-1 0 0,0 0 1 0 0,-1-1 0 0 0,0 0-1 0 0,-1-1 1 0 0,1 0 0 0 0,-1 0-1 0 0,-1-1 1 0 0,0 0 0 0 0,0 0-1 0 0,-1-1 1 0 0,0 0 0 0 0,6-14-1 0 0,-4-1 293 0 0,-8 24-581 0 0,1 0-1 0 0,-1 0 1 0 0,0 0 0 0 0,0-1-1 0 0,0 1 1 0 0,0 0 0 0 0,0 0 0 0 0,0-1-1 0 0,0 1 1 0 0,0 0 0 0 0,0 0-1 0 0,0 0 1 0 0,-1-1 0 0 0,1 1-1 0 0,0 0 1 0 0,-1 0 0 0 0,0-1 0 0 0,0 1 7 0 0,1 1 0 0 0,-1-1 0 0 0,0 1 0 0 0,0 0 1 0 0,1 0-1 0 0,-1 0 0 0 0,0-1 0 0 0,0 1 0 0 0,1 0 1 0 0,-1 0-1 0 0,0 0 0 0 0,0 0 0 0 0,1 0 0 0 0,-1 0 1 0 0,0 0-1 0 0,0 0 0 0 0,1 1 0 0 0,-1-1 0 0 0,0 0 1 0 0,1 0-1 0 0,-1 1 0 0 0,0-1 0 0 0,0 0 0 0 0,1 1 1 0 0,-1-1-1 0 0,1 1 0 0 0,-1-1 0 0 0,0 0 0 0 0,0 2 1 0 0,-18 14 438 0 0,10-7-282 0 0,1 0 1 0 0,0 1-1 0 0,0 0 1 0 0,2 0-1 0 0,-1 1 1 0 0,1 0 0 0 0,0 0-1 0 0,-4 15 1 0 0,6-16-88 0 0,1 0-1 0 0,0 0 1 0 0,1 0 0 0 0,0 0-1 0 0,1 1 1 0 0,0-1 0 0 0,0 1 0 0 0,1-1-1 0 0,1 0 1 0 0,1 13 0 0 0,-1-21-81 0 0,-1 1 1 0 0,1-1 0 0 0,-1 0-1 0 0,1 0 1 0 0,0 1 0 0 0,0-1-1 0 0,0 0 1 0 0,0 0 0 0 0,0 0-1 0 0,0 0 1 0 0,0 0 0 0 0,1 0 0 0 0,-1-1-1 0 0,1 1 1 0 0,-1 0 0 0 0,1-1-1 0 0,0 1 1 0 0,0-1 0 0 0,0 1-1 0 0,0-1 1 0 0,0 0 0 0 0,0 0-1 0 0,0 0 1 0 0,0 0 0 0 0,0 0-1 0 0,0 0 1 0 0,1-1 0 0 0,-1 1-1 0 0,0-1 1 0 0,1 0 0 0 0,-1 1-1 0 0,0-1 1 0 0,1 0 0 0 0,-1 0-1 0 0,4-1 1 0 0,6-1-12 0 0,-1 0 0 0 0,0-1 0 0 0,0 0-1 0 0,0-1 1 0 0,20-9 0 0 0,34-19-1070 0 0,-25 5-2579 0 0,-20 11-5648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6T16:53:05.3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1 315 16903 0 0,'0'0'3946'0'0,"5"-5"-2542"0"0,1 0-1029 0 0,-1 0 1 0 0,1 0 0 0 0,-1-1-1 0 0,-1 1 1 0 0,1-1 0 0 0,-1 0-1 0 0,4-7 1 0 0,22-51 1004 0 0,-16 31-665 0 0,25-64 922 0 0,-38 95-1557 0 0,4-10 168 0 0,-4 10-150 0 0,-1 6-59 0 0,-3 7-32 0 0,1 0 0 0 0,0 0 0 0 0,1 0 1 0 0,1 0-1 0 0,-1 0 0 0 0,2 0 0 0 0,0 0 0 0 0,3 17 0 0 0,-3-19-7 0 0,-1-8 0 0 0,0 0 0 0 0,0 0 0 0 0,0 1 0 0 0,0-1 0 0 0,0 0 0 0 0,1 0 0 0 0,-1 0 0 0 0,0 1 0 0 0,1-1 0 0 0,-1 0 0 0 0,1 0 0 0 0,-1 0 0 0 0,1 0 0 0 0,0 0 0 0 0,-1 0 0 0 0,1 0 0 0 0,0 0 0 0 0,0 0 0 0 0,0 0 0 0 0,-1 0 0 0 0,1 0 0 0 0,0-1 0 0 0,0 1 0 0 0,0 0 0 0 0,1 0 0 0 0,-1-1 0 0 0,2 1 0 0 0,-2 0 16 0 0,0-1-1 0 0,1 0 1 0 0,-1 0-1 0 0,1 0 1 0 0,-1 0 0 0 0,1 0-1 0 0,-1 0 1 0 0,1 0-1 0 0,-1 0 1 0 0,1-1 0 0 0,-1 1-1 0 0,1 0 1 0 0,-1-1-1 0 0,0 1 1 0 0,1-1 0 0 0,-1 0-1 0 0,0 1 1 0 0,1-1-1 0 0,-1 0 1 0 0,0 0 0 0 0,0 0-1 0 0,2-2 1 0 0,3-2 127 0 0,-1 0 1 0 0,10-12-1 0 0,37-57 216 0 0,-35 49-307 0 0,-15 22-64 0 0,1-2-352 0 0,0 0-1 0 0,0 1 0 0 0,0-1 1 0 0,1 1-1 0 0,-1-1 0 0 0,1 1 1 0 0,0 0-1 0 0,1 1 0 0 0,-1-1 1 0 0,1 1-1 0 0,-1 0 0 0 0,1 0 1 0 0,6-3-1 0 0,0 1-1572 0 0,-2 1-57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8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38.png"/><Relationship Id="rId21" Type="http://schemas.openxmlformats.org/officeDocument/2006/relationships/image" Target="../media/image29.png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42.png"/><Relationship Id="rId50" Type="http://schemas.openxmlformats.org/officeDocument/2006/relationships/customXml" Target="../ink/ink28.xml"/><Relationship Id="rId55" Type="http://schemas.openxmlformats.org/officeDocument/2006/relationships/image" Target="../media/image46.png"/><Relationship Id="rId63" Type="http://schemas.openxmlformats.org/officeDocument/2006/relationships/image" Target="../media/image50.png"/><Relationship Id="rId7" Type="http://schemas.openxmlformats.org/officeDocument/2006/relationships/image" Target="../media/image22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9" Type="http://schemas.openxmlformats.org/officeDocument/2006/relationships/image" Target="../media/image33.png"/><Relationship Id="rId11" Type="http://schemas.openxmlformats.org/officeDocument/2006/relationships/image" Target="../media/image24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37.png"/><Relationship Id="rId40" Type="http://schemas.openxmlformats.org/officeDocument/2006/relationships/customXml" Target="../ink/ink23.xml"/><Relationship Id="rId45" Type="http://schemas.openxmlformats.org/officeDocument/2006/relationships/image" Target="../media/image41.png"/><Relationship Id="rId53" Type="http://schemas.openxmlformats.org/officeDocument/2006/relationships/image" Target="../media/image45.png"/><Relationship Id="rId58" Type="http://schemas.openxmlformats.org/officeDocument/2006/relationships/customXml" Target="../ink/ink32.xml"/><Relationship Id="rId5" Type="http://schemas.openxmlformats.org/officeDocument/2006/relationships/image" Target="../media/image21.png"/><Relationship Id="rId61" Type="http://schemas.openxmlformats.org/officeDocument/2006/relationships/image" Target="../media/image49.png"/><Relationship Id="rId19" Type="http://schemas.openxmlformats.org/officeDocument/2006/relationships/image" Target="../media/image28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32.png"/><Relationship Id="rId30" Type="http://schemas.openxmlformats.org/officeDocument/2006/relationships/customXml" Target="../ink/ink18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8" Type="http://schemas.openxmlformats.org/officeDocument/2006/relationships/customXml" Target="../ink/ink7.xml"/><Relationship Id="rId51" Type="http://schemas.openxmlformats.org/officeDocument/2006/relationships/image" Target="../media/image44.png"/><Relationship Id="rId3" Type="http://schemas.openxmlformats.org/officeDocument/2006/relationships/image" Target="../media/image20.png"/><Relationship Id="rId12" Type="http://schemas.openxmlformats.org/officeDocument/2006/relationships/customXml" Target="../ink/ink9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48.png"/><Relationship Id="rId20" Type="http://schemas.openxmlformats.org/officeDocument/2006/relationships/customXml" Target="../ink/ink13.xml"/><Relationship Id="rId41" Type="http://schemas.openxmlformats.org/officeDocument/2006/relationships/image" Target="../media/image39.png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customXml" Target="../ink/ink8.xml"/><Relationship Id="rId31" Type="http://schemas.openxmlformats.org/officeDocument/2006/relationships/image" Target="../media/image34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4" Type="http://schemas.openxmlformats.org/officeDocument/2006/relationships/customXml" Target="../ink/ink5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0E14-C087-48B5-9C48-3E4F606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 (Diagrams)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2263-1264-4456-8DBA-58AD43FD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introduce a new Java feature:</a:t>
            </a:r>
          </a:p>
          <a:p>
            <a:pPr lvl="1"/>
            <a:r>
              <a:rPr lang="en-US" dirty="0"/>
              <a:t>We write some Java code</a:t>
            </a:r>
          </a:p>
          <a:p>
            <a:pPr lvl="1"/>
            <a:r>
              <a:rPr lang="en-US" dirty="0"/>
              <a:t>We also draw pictures – memory models (memory diagrams)</a:t>
            </a:r>
          </a:p>
          <a:p>
            <a:pPr lvl="2"/>
            <a:r>
              <a:rPr lang="en-US" dirty="0"/>
              <a:t>To understand what happened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7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41D8-89DE-452A-A543-030BEC6E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DCBB-B22C-412D-B137-1095F355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new….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75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B8A2-0CA4-4F55-B51F-B7D81E38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22F8-D595-4367-9282-D74A6BE8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statement to print to the console/terminal: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(“Hello!”);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FE96-96E2-499E-B4DE-42631AD1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2268-3F64-46B1-B87B-362C0763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A modifier on methods</a:t>
            </a:r>
          </a:p>
          <a:p>
            <a:pPr lvl="1"/>
            <a:r>
              <a:rPr lang="en-US" dirty="0"/>
              <a:t>A class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B718-417A-451F-A4BE-90CDC905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CDB6-454C-43CC-8566-CA552797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a Java program:</a:t>
            </a:r>
          </a:p>
          <a:p>
            <a:pPr lvl="1">
              <a:spcBef>
                <a:spcPts val="0"/>
              </a:spcBef>
            </a:pP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javac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 ClassName.java</a:t>
            </a:r>
          </a:p>
          <a:p>
            <a:pPr lvl="2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To compile it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ClassName</a:t>
            </a:r>
            <a:endParaRPr lang="en-US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java does when we run a program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looks for a method with exactly this signature for main()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expects there to be a string array of arguments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that method has to be defined on the class we give the java command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9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5FEF-135B-4FDB-9C1A-D63F1742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A9F6-9FFD-4CC5-B3E6-A7EDA6D4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is a reference to an array of Strings</a:t>
            </a:r>
          </a:p>
          <a:p>
            <a:pPr lvl="1"/>
            <a:r>
              <a:rPr lang="en-US" dirty="0"/>
              <a:t>We can use array access to get to the contents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1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DB1-7188-40A6-8D42-60E2334D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F8CE-AD10-4B5E-B41E-F4BEBC6D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8580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We’ve seen before that we can create variables by writing what looks like a field definition</a:t>
            </a:r>
          </a:p>
          <a:p>
            <a:pPr lvl="1"/>
            <a:r>
              <a:rPr lang="en-US" dirty="0"/>
              <a:t>It’s the same syntax</a:t>
            </a:r>
          </a:p>
          <a:p>
            <a:r>
              <a:rPr lang="en-US" dirty="0"/>
              <a:t>Variable definitions inside a method (like main):</a:t>
            </a:r>
          </a:p>
          <a:p>
            <a:pPr lvl="1"/>
            <a:r>
              <a:rPr lang="en-US" dirty="0"/>
              <a:t>int x = 10;</a:t>
            </a:r>
          </a:p>
          <a:p>
            <a:pPr lvl="1"/>
            <a:r>
              <a:rPr lang="en-US" dirty="0"/>
              <a:t>int y = x + 5;</a:t>
            </a:r>
          </a:p>
          <a:p>
            <a:pPr lvl="1"/>
            <a:r>
              <a:rPr lang="en-US" dirty="0"/>
              <a:t>String s = “</a:t>
            </a:r>
            <a:r>
              <a:rPr lang="en-US" dirty="0" err="1"/>
              <a:t>abc</a:t>
            </a:r>
            <a:r>
              <a:rPr lang="en-US" dirty="0"/>
              <a:t>” + “def”;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dirty="0"/>
              <a:t>&lt;type&gt; &lt;name&gt; = &lt;expression</a:t>
            </a:r>
          </a:p>
          <a:p>
            <a:r>
              <a:rPr lang="en-US" dirty="0"/>
              <a:t>Variable update (or variable assignment):</a:t>
            </a:r>
          </a:p>
          <a:p>
            <a:pPr lvl="1"/>
            <a:r>
              <a:rPr lang="en-US" dirty="0"/>
              <a:t>&lt;name&gt; = &lt;expression&gt;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506-B113-4F1C-80ED-EC539D5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7C40-AA0B-4104-8168-226DE83E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One of the really powerful tools we have as programmers</a:t>
            </a:r>
          </a:p>
          <a:p>
            <a:pPr lvl="1"/>
            <a:r>
              <a:rPr lang="en-US" dirty="0"/>
              <a:t>Can do more useful work with arrays</a:t>
            </a:r>
          </a:p>
          <a:p>
            <a:pPr lvl="2"/>
            <a:r>
              <a:rPr lang="en-US" dirty="0"/>
              <a:t>Going to end up using variable update in a particular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1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PA5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Next Friday/Saturday</a:t>
            </a:r>
          </a:p>
          <a:p>
            <a:pPr lvl="1"/>
            <a:r>
              <a:rPr lang="en-US" dirty="0"/>
              <a:t>Details on Piazza</a:t>
            </a:r>
          </a:p>
          <a:p>
            <a:pPr lvl="2"/>
            <a:r>
              <a:rPr lang="en-US" dirty="0"/>
              <a:t>Coding exam, untimed</a:t>
            </a:r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54AB-35C1-475D-8316-3D5F5C76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7297-A402-4E21-A2EC-23439788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Storing sequences of values</a:t>
            </a:r>
          </a:p>
          <a:p>
            <a:pPr lvl="2"/>
            <a:r>
              <a:rPr lang="en-US" dirty="0"/>
              <a:t>Something computers are really good at</a:t>
            </a:r>
          </a:p>
          <a:p>
            <a:pPr lvl="1"/>
            <a:r>
              <a:rPr lang="en-US" dirty="0"/>
              <a:t>Built-in way of storing data in a number of programming languages</a:t>
            </a:r>
          </a:p>
          <a:p>
            <a:r>
              <a:rPr lang="en-US" dirty="0"/>
              <a:t>Things we need to know:</a:t>
            </a:r>
          </a:p>
          <a:p>
            <a:pPr lvl="1"/>
            <a:r>
              <a:rPr lang="en-US" dirty="0"/>
              <a:t>Creating arrays</a:t>
            </a:r>
          </a:p>
          <a:p>
            <a:pPr lvl="1"/>
            <a:r>
              <a:rPr lang="en-US" dirty="0"/>
              <a:t>Accessing elements in arrays</a:t>
            </a:r>
          </a:p>
          <a:p>
            <a:pPr lvl="1"/>
            <a:r>
              <a:rPr lang="en-US" dirty="0"/>
              <a:t>How Java uses arrays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763051-E565-4E7D-8432-4D26DEAD311A}"/>
                  </a:ext>
                </a:extLst>
              </p14:cNvPr>
              <p14:cNvContentPartPr/>
              <p14:nvPr/>
            </p14:nvContentPartPr>
            <p14:xfrm>
              <a:off x="1923769" y="2031019"/>
              <a:ext cx="1018440" cy="3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763051-E565-4E7D-8432-4D26DEAD31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5129" y="2022379"/>
                <a:ext cx="10360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BF819B-7D98-4524-8ED0-AC4EC0135F1F}"/>
                  </a:ext>
                </a:extLst>
              </p14:cNvPr>
              <p14:cNvContentPartPr/>
              <p14:nvPr/>
            </p14:nvContentPartPr>
            <p14:xfrm>
              <a:off x="1144729" y="2664259"/>
              <a:ext cx="779760" cy="2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BF819B-7D98-4524-8ED0-AC4EC0135F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5729" y="2655259"/>
                <a:ext cx="797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AF0F46-7BBA-4170-8567-89F7BE31FF49}"/>
                  </a:ext>
                </a:extLst>
              </p14:cNvPr>
              <p14:cNvContentPartPr/>
              <p14:nvPr/>
            </p14:nvContentPartPr>
            <p14:xfrm>
              <a:off x="5140009" y="2650579"/>
              <a:ext cx="2359800" cy="90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AF0F46-7BBA-4170-8567-89F7BE31FF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31369" y="2641939"/>
                <a:ext cx="237744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51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EFBD-01A6-4566-BBEE-FB5B42BE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08C5-36D9-4FE4-93E6-0C76D915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88437"/>
          </a:xfrm>
        </p:spPr>
        <p:txBody>
          <a:bodyPr>
            <a:normAutofit/>
          </a:bodyPr>
          <a:lstStyle/>
          <a:p>
            <a:r>
              <a:rPr lang="en-US" dirty="0"/>
              <a:t>So far, we’ve seen a number of different data types in Java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ClassName</a:t>
            </a:r>
            <a:endParaRPr lang="en-US" dirty="0"/>
          </a:p>
          <a:p>
            <a:pPr lvl="2"/>
            <a:r>
              <a:rPr lang="en-US" dirty="0"/>
              <a:t>Point</a:t>
            </a:r>
          </a:p>
          <a:p>
            <a:pPr lvl="2"/>
            <a:r>
              <a:rPr lang="en-US" dirty="0" err="1"/>
              <a:t>RectRegion</a:t>
            </a:r>
            <a:endParaRPr lang="en-US" dirty="0"/>
          </a:p>
          <a:p>
            <a:pPr lvl="2"/>
            <a:r>
              <a:rPr lang="en-US" dirty="0" err="1"/>
              <a:t>TextTweet</a:t>
            </a:r>
            <a:endParaRPr lang="en-US" dirty="0"/>
          </a:p>
          <a:p>
            <a:pPr lvl="2"/>
            <a:r>
              <a:rPr lang="en-US" dirty="0"/>
              <a:t>and many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7AE2-7E3C-4017-A7FC-2EE892C3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9773"/>
            <a:ext cx="7886700" cy="4222950"/>
          </a:xfrm>
        </p:spPr>
        <p:txBody>
          <a:bodyPr/>
          <a:lstStyle/>
          <a:p>
            <a:r>
              <a:rPr lang="en-US" dirty="0"/>
              <a:t>Arrays are a new kind of data type</a:t>
            </a:r>
          </a:p>
          <a:p>
            <a:r>
              <a:rPr lang="en-US" dirty="0"/>
              <a:t>To create an array, we need to use a new kind of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2721-E0E7-48AE-80A2-128BF33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Elements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E892-377B-4351-84D6-068D480F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the first number in the array?</a:t>
            </a:r>
          </a:p>
          <a:p>
            <a:r>
              <a:rPr lang="en-US" dirty="0"/>
              <a:t>What about the second number?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5053-2679-4BDE-BC92-1507B57D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10AC-AA7E-4B8C-9816-453BFEEC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an array of Strings?</a:t>
            </a:r>
          </a:p>
          <a:p>
            <a:pPr lvl="1"/>
            <a:r>
              <a:rPr lang="en-US" dirty="0"/>
              <a:t>If so, 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280E-6AD8-464F-BC99-59E23EAA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Array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7D8-BFFF-43AF-A379-C42EA0C5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know how many elements were in an array?</a:t>
            </a:r>
          </a:p>
          <a:p>
            <a:pPr lvl="1"/>
            <a:r>
              <a:rPr lang="en-US" dirty="0"/>
              <a:t>How could we do that?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5EF51B-F750-498B-AA5C-71BFBE596D4D}"/>
              </a:ext>
            </a:extLst>
          </p:cNvPr>
          <p:cNvGrpSpPr/>
          <p:nvPr/>
        </p:nvGrpSpPr>
        <p:grpSpPr>
          <a:xfrm>
            <a:off x="3259729" y="1733299"/>
            <a:ext cx="2697480" cy="55440"/>
            <a:chOff x="3259729" y="1733299"/>
            <a:chExt cx="2697480" cy="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13F0D9-4459-4549-BD85-0BFB7FC23626}"/>
                    </a:ext>
                  </a:extLst>
                </p14:cNvPr>
                <p14:cNvContentPartPr/>
                <p14:nvPr/>
              </p14:nvContentPartPr>
              <p14:xfrm>
                <a:off x="3259729" y="1740139"/>
                <a:ext cx="962640" cy="48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13F0D9-4459-4549-BD85-0BFB7FC236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1089" y="1731139"/>
                  <a:ext cx="9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085ECFB-8426-4F28-B080-536E26ABA47F}"/>
                    </a:ext>
                  </a:extLst>
                </p14:cNvPr>
                <p14:cNvContentPartPr/>
                <p14:nvPr/>
              </p14:nvContentPartPr>
              <p14:xfrm>
                <a:off x="5069449" y="1733299"/>
                <a:ext cx="887760" cy="39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085ECFB-8426-4F28-B080-536E26ABA4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0449" y="1724659"/>
                  <a:ext cx="90540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19DEC20-A6EF-4773-9E66-0237DE977829}"/>
                  </a:ext>
                </a:extLst>
              </p14:cNvPr>
              <p14:cNvContentPartPr/>
              <p14:nvPr/>
            </p14:nvContentPartPr>
            <p14:xfrm>
              <a:off x="1236889" y="2083939"/>
              <a:ext cx="2186280" cy="48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19DEC20-A6EF-4773-9E66-0237DE9778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7889" y="2075299"/>
                <a:ext cx="220392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38D237F-2298-40A4-B14E-6E8EEA9B1F0B}"/>
              </a:ext>
            </a:extLst>
          </p:cNvPr>
          <p:cNvGrpSpPr/>
          <p:nvPr/>
        </p:nvGrpSpPr>
        <p:grpSpPr>
          <a:xfrm>
            <a:off x="2242009" y="2687299"/>
            <a:ext cx="2041200" cy="429840"/>
            <a:chOff x="2242009" y="2687299"/>
            <a:chExt cx="2041200" cy="42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18C88F-1446-4779-912E-1AAC08EF735A}"/>
                    </a:ext>
                  </a:extLst>
                </p14:cNvPr>
                <p14:cNvContentPartPr/>
                <p14:nvPr/>
              </p14:nvContentPartPr>
              <p14:xfrm>
                <a:off x="2242009" y="2738059"/>
                <a:ext cx="34560" cy="324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18C88F-1446-4779-912E-1AAC08EF73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3009" y="2729059"/>
                  <a:ext cx="52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26734D-BF13-4212-AC1D-77701F62556A}"/>
                    </a:ext>
                  </a:extLst>
                </p14:cNvPr>
                <p14:cNvContentPartPr/>
                <p14:nvPr/>
              </p14:nvContentPartPr>
              <p14:xfrm>
                <a:off x="2334889" y="2942179"/>
                <a:ext cx="104400" cy="109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26734D-BF13-4212-AC1D-77701F6255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6249" y="2933179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BA7528-AB71-4C31-A384-185187C251FC}"/>
                    </a:ext>
                  </a:extLst>
                </p14:cNvPr>
                <p14:cNvContentPartPr/>
                <p14:nvPr/>
              </p14:nvContentPartPr>
              <p14:xfrm>
                <a:off x="2461609" y="2928499"/>
                <a:ext cx="132120" cy="11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BA7528-AB71-4C31-A384-185187C251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2969" y="2919499"/>
                  <a:ext cx="149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AB8E16-9CD4-4212-BFF0-66E56B50065D}"/>
                    </a:ext>
                  </a:extLst>
                </p14:cNvPr>
                <p14:cNvContentPartPr/>
                <p14:nvPr/>
              </p14:nvContentPartPr>
              <p14:xfrm>
                <a:off x="2578249" y="2941819"/>
                <a:ext cx="93240" cy="175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AB8E16-9CD4-4212-BFF0-66E56B5006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9609" y="2933179"/>
                  <a:ext cx="110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CCE2C0-A95E-4B33-9DD0-9302962031DA}"/>
                    </a:ext>
                  </a:extLst>
                </p14:cNvPr>
                <p14:cNvContentPartPr/>
                <p14:nvPr/>
              </p14:nvContentPartPr>
              <p14:xfrm>
                <a:off x="2715049" y="2802499"/>
                <a:ext cx="94680" cy="18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CCE2C0-A95E-4B33-9DD0-9302962031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6049" y="2793499"/>
                  <a:ext cx="112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193BF0-7DDB-4F1A-A696-9458E73245C9}"/>
                    </a:ext>
                  </a:extLst>
                </p14:cNvPr>
                <p14:cNvContentPartPr/>
                <p14:nvPr/>
              </p14:nvContentPartPr>
              <p14:xfrm>
                <a:off x="2828809" y="2805379"/>
                <a:ext cx="109080" cy="175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193BF0-7DDB-4F1A-A696-9458E73245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19809" y="2796739"/>
                  <a:ext cx="126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F8BEBD-96F0-4570-8EFA-8FEFCB1FD1E3}"/>
                    </a:ext>
                  </a:extLst>
                </p14:cNvPr>
                <p14:cNvContentPartPr/>
                <p14:nvPr/>
              </p14:nvContentPartPr>
              <p14:xfrm>
                <a:off x="3240289" y="2852179"/>
                <a:ext cx="264600" cy="144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F8BEBD-96F0-4570-8EFA-8FEFCB1FD1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1649" y="2843179"/>
                  <a:ext cx="282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33D24B-8894-4D89-A523-D487D74127D2}"/>
                    </a:ext>
                  </a:extLst>
                </p14:cNvPr>
                <p14:cNvContentPartPr/>
                <p14:nvPr/>
              </p14:nvContentPartPr>
              <p14:xfrm>
                <a:off x="3534409" y="2852899"/>
                <a:ext cx="99720" cy="128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33D24B-8894-4D89-A523-D487D74127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25409" y="2844259"/>
                  <a:ext cx="117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B495270-35F4-444A-983B-15704FA2F7CF}"/>
                    </a:ext>
                  </a:extLst>
                </p14:cNvPr>
                <p14:cNvContentPartPr/>
                <p14:nvPr/>
              </p14:nvContentPartPr>
              <p14:xfrm>
                <a:off x="3692449" y="2698459"/>
                <a:ext cx="129960" cy="251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B495270-35F4-444A-983B-15704FA2F7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83809" y="2689459"/>
                  <a:ext cx="147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C54904-4577-42FD-9983-C7C8C4D3654D}"/>
                    </a:ext>
                  </a:extLst>
                </p14:cNvPr>
                <p14:cNvContentPartPr/>
                <p14:nvPr/>
              </p14:nvContentPartPr>
              <p14:xfrm>
                <a:off x="3844729" y="2696299"/>
                <a:ext cx="150480" cy="228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C54904-4577-42FD-9983-C7C8C4D365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36089" y="2687659"/>
                  <a:ext cx="168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61E33E-3DE1-453E-8EB0-3FEA532D9518}"/>
                    </a:ext>
                  </a:extLst>
                </p14:cNvPr>
                <p14:cNvContentPartPr/>
                <p14:nvPr/>
              </p14:nvContentPartPr>
              <p14:xfrm>
                <a:off x="3984409" y="2865499"/>
                <a:ext cx="48240" cy="59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61E33E-3DE1-453E-8EB0-3FEA532D95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75409" y="2856499"/>
                  <a:ext cx="65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C027CB0-C93F-402C-A017-8BD148C51383}"/>
                    </a:ext>
                  </a:extLst>
                </p14:cNvPr>
                <p14:cNvContentPartPr/>
                <p14:nvPr/>
              </p14:nvContentPartPr>
              <p14:xfrm>
                <a:off x="4053889" y="2687299"/>
                <a:ext cx="229320" cy="242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C027CB0-C93F-402C-A017-8BD148C513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44889" y="2678659"/>
                  <a:ext cx="246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F311F3-A96C-42D3-80A2-3E005E0ED1F0}"/>
                    </a:ext>
                  </a:extLst>
                </p14:cNvPr>
                <p14:cNvContentPartPr/>
                <p14:nvPr/>
              </p14:nvContentPartPr>
              <p14:xfrm>
                <a:off x="4257289" y="2892139"/>
                <a:ext cx="15840" cy="1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F311F3-A96C-42D3-80A2-3E005E0ED1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48289" y="2883139"/>
                  <a:ext cx="3348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517436-082D-4412-AE04-1B2431794F45}"/>
              </a:ext>
            </a:extLst>
          </p:cNvPr>
          <p:cNvGrpSpPr/>
          <p:nvPr/>
        </p:nvGrpSpPr>
        <p:grpSpPr>
          <a:xfrm>
            <a:off x="2265049" y="3289579"/>
            <a:ext cx="715320" cy="342720"/>
            <a:chOff x="2265049" y="3289579"/>
            <a:chExt cx="71532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EB453B-8A83-40BD-806B-4F1FA79D45DC}"/>
                    </a:ext>
                  </a:extLst>
                </p14:cNvPr>
                <p14:cNvContentPartPr/>
                <p14:nvPr/>
              </p14:nvContentPartPr>
              <p14:xfrm>
                <a:off x="2265049" y="3289579"/>
                <a:ext cx="43560" cy="277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EB453B-8A83-40BD-806B-4F1FA79D45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56409" y="3280579"/>
                  <a:ext cx="612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C4CE0A-385F-4D03-9BFD-E759D2ACC6F8}"/>
                    </a:ext>
                  </a:extLst>
                </p14:cNvPr>
                <p14:cNvContentPartPr/>
                <p14:nvPr/>
              </p14:nvContentPartPr>
              <p14:xfrm>
                <a:off x="2326609" y="3432859"/>
                <a:ext cx="80640" cy="119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C4CE0A-385F-4D03-9BFD-E759D2ACC6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7969" y="3423859"/>
                  <a:ext cx="98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B3FE0E-65CF-47E9-A811-26E48D43F5B0}"/>
                    </a:ext>
                  </a:extLst>
                </p14:cNvPr>
                <p14:cNvContentPartPr/>
                <p14:nvPr/>
              </p14:nvContentPartPr>
              <p14:xfrm>
                <a:off x="2444689" y="3424939"/>
                <a:ext cx="147960" cy="124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B3FE0E-65CF-47E9-A811-26E48D43F5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36049" y="3415939"/>
                  <a:ext cx="165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DA9807A-1F49-47F0-A710-C3ACD7823871}"/>
                    </a:ext>
                  </a:extLst>
                </p14:cNvPr>
                <p14:cNvContentPartPr/>
                <p14:nvPr/>
              </p14:nvContentPartPr>
              <p14:xfrm>
                <a:off x="2614609" y="3433219"/>
                <a:ext cx="69120" cy="19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DA9807A-1F49-47F0-A710-C3ACD78238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05969" y="3424219"/>
                  <a:ext cx="86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4B8A5B-A486-4420-95AC-C7595620DD19}"/>
                    </a:ext>
                  </a:extLst>
                </p14:cNvPr>
                <p14:cNvContentPartPr/>
                <p14:nvPr/>
              </p14:nvContentPartPr>
              <p14:xfrm>
                <a:off x="2746369" y="3304339"/>
                <a:ext cx="103680" cy="20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4B8A5B-A486-4420-95AC-C7595620DD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37729" y="3295699"/>
                  <a:ext cx="121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D68790-C39D-4ACB-8DA1-E6992F9E8FC7}"/>
                    </a:ext>
                  </a:extLst>
                </p14:cNvPr>
                <p14:cNvContentPartPr/>
                <p14:nvPr/>
              </p14:nvContentPartPr>
              <p14:xfrm>
                <a:off x="2860489" y="3305059"/>
                <a:ext cx="119880" cy="18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D68790-C39D-4ACB-8DA1-E6992F9E8F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51489" y="3296059"/>
                  <a:ext cx="13752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E34204-3EC9-4DE7-BE24-6F7ABB9E848F}"/>
                  </a:ext>
                </a:extLst>
              </p14:cNvPr>
              <p14:cNvContentPartPr/>
              <p14:nvPr/>
            </p14:nvContentPartPr>
            <p14:xfrm>
              <a:off x="1681129" y="3391819"/>
              <a:ext cx="303480" cy="136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E34204-3EC9-4DE7-BE24-6F7ABB9E84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72129" y="3382819"/>
                <a:ext cx="3211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E2D63F7-621A-4085-8949-E6915D9C7ED5}"/>
                  </a:ext>
                </a:extLst>
              </p14:cNvPr>
              <p14:cNvContentPartPr/>
              <p14:nvPr/>
            </p14:nvContentPartPr>
            <p14:xfrm>
              <a:off x="3197809" y="3378859"/>
              <a:ext cx="275760" cy="147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E2D63F7-621A-4085-8949-E6915D9C7ED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89169" y="3369859"/>
                <a:ext cx="29340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91B8963-9F0B-4BD7-8F68-B40755DB0B13}"/>
              </a:ext>
            </a:extLst>
          </p:cNvPr>
          <p:cNvGrpSpPr/>
          <p:nvPr/>
        </p:nvGrpSpPr>
        <p:grpSpPr>
          <a:xfrm>
            <a:off x="4719529" y="2733379"/>
            <a:ext cx="292680" cy="166320"/>
            <a:chOff x="4719529" y="2733379"/>
            <a:chExt cx="29268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F8DAAF-B4CC-49B4-A4CD-B05BED868DC6}"/>
                    </a:ext>
                  </a:extLst>
                </p14:cNvPr>
                <p14:cNvContentPartPr/>
                <p14:nvPr/>
              </p14:nvContentPartPr>
              <p14:xfrm>
                <a:off x="4719529" y="2733379"/>
                <a:ext cx="149400" cy="166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F8DAAF-B4CC-49B4-A4CD-B05BED868DC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10529" y="2724739"/>
                  <a:ext cx="167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7DDB02-934A-457C-9D64-93A71361D54E}"/>
                    </a:ext>
                  </a:extLst>
                </p14:cNvPr>
                <p14:cNvContentPartPr/>
                <p14:nvPr/>
              </p14:nvContentPartPr>
              <p14:xfrm>
                <a:off x="4907449" y="2757139"/>
                <a:ext cx="104760" cy="120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7DDB02-934A-457C-9D64-93A71361D5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98449" y="2748139"/>
                  <a:ext cx="1224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8E7C69-C657-48FB-B3B4-EA7149E0C819}"/>
              </a:ext>
            </a:extLst>
          </p:cNvPr>
          <p:cNvGrpSpPr/>
          <p:nvPr/>
        </p:nvGrpSpPr>
        <p:grpSpPr>
          <a:xfrm>
            <a:off x="3839329" y="3275539"/>
            <a:ext cx="683280" cy="294120"/>
            <a:chOff x="3839329" y="3275539"/>
            <a:chExt cx="68328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F631FA-C610-4ED8-8F03-61F67322A4D2}"/>
                    </a:ext>
                  </a:extLst>
                </p14:cNvPr>
                <p14:cNvContentPartPr/>
                <p14:nvPr/>
              </p14:nvContentPartPr>
              <p14:xfrm>
                <a:off x="3839329" y="3275539"/>
                <a:ext cx="152640" cy="294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F631FA-C610-4ED8-8F03-61F67322A4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30689" y="3266539"/>
                  <a:ext cx="1702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F7C3FFB-240D-455B-B61B-B222ABE2F695}"/>
                    </a:ext>
                  </a:extLst>
                </p14:cNvPr>
                <p14:cNvContentPartPr/>
                <p14:nvPr/>
              </p14:nvContentPartPr>
              <p14:xfrm>
                <a:off x="3839689" y="3429259"/>
                <a:ext cx="258840" cy="110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F7C3FFB-240D-455B-B61B-B222ABE2F6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31049" y="3420619"/>
                  <a:ext cx="276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2851F7B-0DD4-469E-AF83-326E5084941B}"/>
                    </a:ext>
                  </a:extLst>
                </p14:cNvPr>
                <p14:cNvContentPartPr/>
                <p14:nvPr/>
              </p14:nvContentPartPr>
              <p14:xfrm>
                <a:off x="4102129" y="3389659"/>
                <a:ext cx="6840" cy="13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2851F7B-0DD4-469E-AF83-326E508494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93129" y="3380659"/>
                  <a:ext cx="24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AF84DC-6ECF-4D03-8C77-0D5795C0B82F}"/>
                    </a:ext>
                  </a:extLst>
                </p14:cNvPr>
                <p14:cNvContentPartPr/>
                <p14:nvPr/>
              </p14:nvContentPartPr>
              <p14:xfrm>
                <a:off x="4135609" y="3289579"/>
                <a:ext cx="247680" cy="227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AF84DC-6ECF-4D03-8C77-0D5795C0B8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26969" y="3280579"/>
                  <a:ext cx="265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79B9776-59E0-441D-B742-A33B8724004A}"/>
                    </a:ext>
                  </a:extLst>
                </p14:cNvPr>
                <p14:cNvContentPartPr/>
                <p14:nvPr/>
              </p14:nvContentPartPr>
              <p14:xfrm>
                <a:off x="4424689" y="3311899"/>
                <a:ext cx="97920" cy="208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79B9776-59E0-441D-B742-A33B872400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15689" y="3303259"/>
                  <a:ext cx="115560" cy="22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32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9A0-69F8-4860-B556-E7A0A0C1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that Works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281B-90AD-4DFB-870B-B03B3511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is going to take an int array as a parameter and return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 true if the array has no elements in it and false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9045</TotalTime>
  <Words>545</Words>
  <Application>Microsoft Office PowerPoint</Application>
  <PresentationFormat>On-screen Show (16:9)</PresentationFormat>
  <Paragraphs>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 Light</vt:lpstr>
      <vt:lpstr>Arial</vt:lpstr>
      <vt:lpstr>Calibri</vt:lpstr>
      <vt:lpstr>Office Theme</vt:lpstr>
      <vt:lpstr>CSE 11  Accelerated Intro to Programming Lecture 10</vt:lpstr>
      <vt:lpstr>Announcements</vt:lpstr>
      <vt:lpstr>Arrays</vt:lpstr>
      <vt:lpstr>Creating Arrays</vt:lpstr>
      <vt:lpstr>PowerPoint Presentation</vt:lpstr>
      <vt:lpstr>Access Elements in Arrays</vt:lpstr>
      <vt:lpstr>More Arrays</vt:lpstr>
      <vt:lpstr>Another Array Feature</vt:lpstr>
      <vt:lpstr>Method that Works with Arrays</vt:lpstr>
      <vt:lpstr>Memory Models (Diagrams)</vt:lpstr>
      <vt:lpstr>Main</vt:lpstr>
      <vt:lpstr>Printing</vt:lpstr>
      <vt:lpstr>Static</vt:lpstr>
      <vt:lpstr>Running a Java Program</vt:lpstr>
      <vt:lpstr>Command Line Arguments</vt:lpstr>
      <vt:lpstr>Local Variables</vt:lpstr>
      <vt:lpstr>Loops</vt:lpstr>
      <vt:lpstr>For-each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380</cp:revision>
  <dcterms:modified xsi:type="dcterms:W3CDTF">2021-08-17T04:00:50Z</dcterms:modified>
</cp:coreProperties>
</file>