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0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17" d="100"/>
          <a:sy n="117" d="100"/>
        </p:scale>
        <p:origin x="477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/>
              <a:t>Lecture Quiz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10135</TotalTime>
  <Words>265</Words>
  <Application>Microsoft Office PowerPoint</Application>
  <PresentationFormat>On-screen Show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Calibri</vt:lpstr>
      <vt:lpstr>Arial</vt:lpstr>
      <vt:lpstr>Office Theme</vt:lpstr>
      <vt:lpstr>CSE 11  Accelerated Intro to Programming Lecture 18</vt:lpstr>
      <vt:lpstr>Announcements</vt:lpstr>
      <vt:lpstr>Datatypes</vt:lpstr>
      <vt:lpstr>Equality</vt:lpstr>
      <vt:lpstr>Equality</vt:lpstr>
      <vt:lpstr>More Equality</vt:lpstr>
      <vt:lpstr>instanceof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433</cp:revision>
  <dcterms:modified xsi:type="dcterms:W3CDTF">2021-08-31T00:17:27Z</dcterms:modified>
</cp:coreProperties>
</file>