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0:58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0 193 1840 0 0,'0'0'10410'0'0,"21"-10"-6406"0"0,-7 7-2404 0 0,-12 2-1498 0 0,0 1 0 0 0,0 0 0 0 0,0-1 1 0 0,0 1-1 0 0,0 0 0 0 0,0 0 0 0 0,0 0 0 0 0,0 0 1 0 0,0 0-1 0 0,0 0 0 0 0,0 1 0 0 0,0-1 1 0 0,0 1-1 0 0,0-1 0 0 0,0 1 0 0 0,2 1 0 0 0,17 6 1200 0 0,2-1-1 0 0,23 5 0 0 0,-27-10-929 0 0,0 0 0 0 0,0-2 1 0 0,26-2-1 0 0,2 1-29 0 0,-31 0-277 0 0,22-4-1 0 0,16 0 12 0 0,92 15 1395 0 0,-117-8-1214 0 0,0-2 0 0 0,58-7-1 0 0,16 0 242 0 0,-39 6-310 0 0,-24-1 29 0 0,44 5-1 0 0,-74-3-144 0 0,-1 0-1 0 0,1-1 0 0 0,15-2 1 0 0,17-1 205 0 0,-20 2-218 0 0,0 0 1 0 0,38-9-1 0 0,8-1-48 0 0,14-1 360 0 0,-66 11-321 0 0,75-13 381 0 0,-41 0-227 0 0,-32 9-119 0 0,1 0-1 0 0,0 2 0 0 0,24-3 1 0 0,-37 6-63 0 0,18-1 176 0 0,0 1 1 0 0,38 2-1 0 0,-44 1-223 0 0,1-1 0 0 0,-1 0 0 0 0,31-5 0 0 0,15-13 91 0 0,-2 1-59 0 0,-45 11 38 0 0,1 0 0 0 0,0 1 0 0 0,0 1-1 0 0,24-1 1 0 0,28 1 129 0 0,3 8 2 0 0,-2 0-626 0 0,-64-5 489 0 0,-1 0 0 0 0,0 0 0 0 0,0-1 1 0 0,0 1-1 0 0,1-2 0 0 0,-1 1 1 0 0,0-1-1 0 0,0 0 0 0 0,5-2 0 0 0,-5 1-14 0 0,0 0 0 0 0,0 1 0 0 0,0 0-1 0 0,1 0 1 0 0,-1 1 0 0 0,0 0-1 0 0,11-1 1 0 0,5-1-1 0 0,-18 2-22 0 0,0 1 0 0 0,-1 0 0 0 0,1 0 0 0 0,-1 0 1 0 0,1 0-1 0 0,3 1 0 0 0,-4 0 5 0 0,1 0-1 0 0,-1-1 1 0 0,0 0 0 0 0,1 0 0 0 0,-1 0-1 0 0,0 0 1 0 0,4-1 0 0 0,-5 1 5 0 0,-1-1 0 0 0,1 1-1 0 0,0 0 1 0 0,-1 0 0 0 0,1 0 0 0 0,-1 0-1 0 0,1 0 1 0 0,0 0 0 0 0,-1 1 0 0 0,1-1 0 0 0,-1 1-1 0 0,1-1 1 0 0,-1 1 0 0 0,3 0 0 0 0,6 3 0 0 0,5-4 34 0 0,-11 2-668 0 0,-8-7-815 0 0,-10-6-1320 0 0,3 3 1345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08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86 4144 0 0,'-3'-4'11579'0'0,"1"-1"-10854"0"0,2 3-513 0 0,0 0 1 0 0,0 1 0 0 0,0-1-1 0 0,0 0 1 0 0,0 0 0 0 0,0 0-1 0 0,0 0 1 0 0,1 0 0 0 0,-1 0 0 0 0,0 0-1 0 0,1 1 1 0 0,0-1 0 0 0,0 0-1 0 0,-1 0 1 0 0,1 1 0 0 0,0-1 0 0 0,0 0-1 0 0,0 1 1 0 0,1-1 0 0 0,-1 1-1 0 0,0 0 1 0 0,0-1 0 0 0,1 1-1 0 0,-1 0 1 0 0,1 0 0 0 0,-1 0 0 0 0,1 0-1 0 0,0 0 1 0 0,2-1 0 0 0,4-3 80 0 0,1 1 0 0 0,0 1 1 0 0,0 0-1 0 0,14-4 0 0 0,-16 5-186 0 0,1 1 0 0 0,0-1 0 0 0,0 1 0 0 0,0 1 0 0 0,0 0 1 0 0,17 1-1 0 0,-22-1-96 0 0,0 1 1 0 0,0 0 0 0 0,1 0 0 0 0,-1 0 0 0 0,0 0 0 0 0,0 0 0 0 0,0 1 0 0 0,0 0 0 0 0,0-1 0 0 0,-1 1 0 0 0,1 0 0 0 0,0 0 0 0 0,-1 1 0 0 0,1-1 0 0 0,-1 0-1 0 0,0 1 1 0 0,0-1 0 0 0,0 1 0 0 0,3 5 0 0 0,-1 0 0 0 0,-1 1 0 0 0,1 0 0 0 0,-1 0 0 0 0,-1 0 0 0 0,0 0 0 0 0,0 1 0 0 0,-1-1 0 0 0,0 1 0 0 0,-1-1 0 0 0,0 15 0 0 0,-2 1 37 0 0,-2 0 0 0 0,-10 43 0 0 0,7-40-33 0 0,-2 0 0 0 0,-25 53 1 0 0,26-65-13 0 0,-1 0 0 0 0,-1-1 0 0 0,0-1 0 0 0,-1 0 0 0 0,0 0 0 0 0,-17 14 0 0 0,24-25 17 0 0,0 0 0 0 0,0-1 0 0 0,0 1-1 0 0,0-1 1 0 0,-1 0 0 0 0,1 0 0 0 0,-1-1 0 0 0,1 1-1 0 0,-1-1 1 0 0,0 0 0 0 0,1 0 0 0 0,-1-1 0 0 0,0 0-1 0 0,-6 1 1 0 0,28-19 691 0 0,-9 13-592 0 0,1-1 0 0 0,-1 2 0 0 0,1-1 0 0 0,-1 1 0 0 0,1 1 0 0 0,0-1 0 0 0,1 1 0 0 0,16-2 0 0 0,-6 2-38 0 0,0 1 0 0 0,1 1 0 0 0,22 1 0 0 0,-23 3-602 0 0,0 1 0 0 0,0 0 0 0 0,0 1 0 0 0,0 1 0 0 0,35 17 0 0 0,-30-12-5680 0 0,0 1-1879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09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81 9240 0 0,'0'0'422'0'0,"0"-20"260"0"0,0 14-76 0 0,0 0 333 0 0,0 0-1 0 0,0 0 0 0 0,3-11 1 0 0,-4 8-148 0 0,2-1 2965 0 0,6 55-3584 0 0,-16 140-172 0 0,6-148 0 0 0,1-9 0 0 0,-3 31 0 0 0,6 112 0 0 0,-1-169 29 0 0,1 0-1 0 0,-1 0 1 0 0,0 1 0 0 0,1-1-1 0 0,0 0 1 0 0,-1 0-1 0 0,1 0 1 0 0,0 1-1 0 0,0-1 1 0 0,0 0-1 0 0,0 0 1 0 0,0 0-1 0 0,1-1 1 0 0,-1 1-1 0 0,1 0 1 0 0,2 2 0 0 0,-3-3 24 0 0,0 0 0 0 0,1-1 0 0 0,-1 1 0 0 0,0 0 0 0 0,1-1 0 0 0,-1 0 0 0 0,1 1 0 0 0,-1-1 0 0 0,0 0 0 0 0,1 1 1 0 0,-1-1-1 0 0,1 0 0 0 0,-1 0 0 0 0,1 0 0 0 0,-1-1 0 0 0,0 1 0 0 0,1 0 0 0 0,-1 0 0 0 0,1-1 0 0 0,-1 1 0 0 0,0-1 1 0 0,1 1-1 0 0,-1-1 0 0 0,0 0 0 0 0,1 1 0 0 0,0-2 0 0 0,27-17 939 0 0,44-38 0 0 0,17-12 961 0 0,-84 66-1719 0 0,-1-1 1 0 0,1 1-1 0 0,0 1 0 0 0,0-1 0 0 0,11-2 1 0 0,-15 4-215 0 0,-1 1 0 0 0,0 0 0 0 0,1-1 0 0 0,-1 1 1 0 0,0 0-1 0 0,1 0 0 0 0,-1 0 0 0 0,0 0 1 0 0,1 0-1 0 0,-1 0 0 0 0,0 0 0 0 0,1 1 1 0 0,-1-1-1 0 0,1 0 0 0 0,-1 1 0 0 0,0-1 1 0 0,0 1-1 0 0,1-1 0 0 0,-1 1 0 0 0,0 0 0 0 0,0-1 1 0 0,0 1-1 0 0,0 0 0 0 0,0 0 0 0 0,1 0 1 0 0,-2 0-1 0 0,1 0 0 0 0,0 0 0 0 0,0 0 1 0 0,0 0-1 0 0,0 0 0 0 0,-1 0 0 0 0,2 2 0 0 0,0 3-52 0 0,-1-1-1 0 0,1 1 0 0 0,-1 0 0 0 0,0 0 1 0 0,0-1-1 0 0,-1 1 0 0 0,0 0 0 0 0,0 7 0 0 0,-2 5 137 0 0,-5 24-1 0 0,-2 14-6 0 0,2 3-2468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09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11 5528 0 0,'0'0'-19'0'0,"-1"-1"1"0"0,0 0-1 0 0,1 0 0 0 0,-1 1 1 0 0,0-1-1 0 0,0 1 0 0 0,1-1 1 0 0,-1 0-1 0 0,0 1 0 0 0,0-1 1 0 0,0 1-1 0 0,-1-1 1 0 0,0 0 636 0 0,-1 1 1 0 0,1-1 0 0 0,0 1-1 0 0,0 0 1 0 0,0 0 0 0 0,-1 0-1 0 0,1 0 1 0 0,0 0 0 0 0,-3 1-1 0 0,-19 6 6552 0 0,12 0-5663 0 0,3 2-1124 0 0,-1 0 1 0 0,2 1-1 0 0,-1 0 0 0 0,1 0 1 0 0,1 1-1 0 0,0 0 0 0 0,0 0 1 0 0,-4 13-1 0 0,9-19-346 0 0,0 0-1 0 0,0 1 0 0 0,1-1 0 0 0,0 0 1 0 0,0 1-1 0 0,1-1 0 0 0,-1 0 1 0 0,1 1-1 0 0,1-1 0 0 0,-1 1 1 0 0,1-1-1 0 0,-1 0 0 0 0,2 1 0 0 0,0 5 1 0 0,-1-9-43 0 0,0 1 1 0 0,0 0-1 0 0,0-1 1 0 0,0 1 0 0 0,0-1-1 0 0,1 1 1 0 0,-1-1-1 0 0,1 0 1 0 0,0 1-1 0 0,-1-1 1 0 0,1 0-1 0 0,0 0 1 0 0,0 0 0 0 0,0 0-1 0 0,1-1 1 0 0,-1 1-1 0 0,0-1 1 0 0,1 1-1 0 0,-1-1 1 0 0,1 0-1 0 0,-1 0 1 0 0,1 0 0 0 0,0 0-1 0 0,-1 0 1 0 0,1 0-1 0 0,0-1 1 0 0,0 1-1 0 0,3-1 1 0 0,-1 0 41 0 0,1-1 0 0 0,-1 0 0 0 0,0 0 0 0 0,0 0 0 0 0,0-1 0 0 0,0 0 0 0 0,0 0 0 0 0,0 0 0 0 0,0 0 0 0 0,-1-1 0 0 0,1 0 0 0 0,-1 0 0 0 0,8-7 0 0 0,0-1-475 0 0,-1 0 0 0 0,0-1 0 0 0,11-15 0 0 0,-16 16-3038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09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8 3680 0 0,'-7'-3'10110'0'0,"-6"-1"-4093"0"0,2 19-4617 0 0,8-12-1311 0 0,1 0 0 0 0,0 0 0 0 0,0 1 0 0 0,0-1 0 0 0,0 0 0 0 0,0 1 0 0 0,1 0-1 0 0,-2 4 1 0 0,0 9-71 0 0,1 0 0 0 0,0 0 0 0 0,2 0 0 0 0,0 1 0 0 0,1-1 0 0 0,0 0 0 0 0,8 33 0 0 0,-8-48-18 0 0,0 1-1 0 0,0-1 1 0 0,-1 1-1 0 0,1-1 1 0 0,1 1-1 0 0,-1-1 1 0 0,0 1 0 0 0,1-1-1 0 0,-1 0 1 0 0,1 0-1 0 0,0 0 1 0 0,0 0-1 0 0,-1 0 1 0 0,1 0-1 0 0,4 2 1 0 0,-5-3 11 0 0,0-1 0 0 0,0 1 0 0 0,0-1 0 0 0,0 1 0 0 0,0-1 0 0 0,0 0 0 0 0,1 1 0 0 0,-1-1 0 0 0,0 0 1 0 0,0 0-1 0 0,0 0 0 0 0,1 1 0 0 0,-1-2 0 0 0,0 1 0 0 0,0 0 0 0 0,0 0 0 0 0,1 0 0 0 0,-1 0 0 0 0,0-1 0 0 0,0 1 1 0 0,0 0-1 0 0,0-1 0 0 0,1 1 0 0 0,-1-1 0 0 0,0 0 0 0 0,0 1 0 0 0,0-1 0 0 0,0 0 0 0 0,-1 0 0 0 0,1 1 0 0 0,0-1 1 0 0,0 0-1 0 0,0 0 0 0 0,0 0 0 0 0,-1 0 0 0 0,2-1 0 0 0,25-38 862 0 0,-19 26-330 0 0,1 0 0 0 0,1 1 1 0 0,0 0-1 0 0,1 1 1 0 0,23-20-1 0 0,-33 31-500 0 0,0 0 0 0 0,1 0 0 0 0,-1 0 0 0 0,0 0 0 0 0,1 0 1 0 0,-1 0-1 0 0,1 1 0 0 0,-1-1 0 0 0,1 0 0 0 0,-1 1 0 0 0,1-1 0 0 0,-1 1 0 0 0,1 0 0 0 0,-1 0 0 0 0,1-1 0 0 0,0 1 0 0 0,-1 0 0 0 0,1 0 0 0 0,-1 1 0 0 0,1-1 0 0 0,0 0 0 0 0,-1 0 1 0 0,3 1-1 0 0,-3 0-38 0 0,0 0 0 0 0,1 0 0 0 0,-1 0 0 0 0,0 0 1 0 0,0 1-1 0 0,0-1 0 0 0,1 0 0 0 0,-1 1 0 0 0,0-1 1 0 0,-1 0-1 0 0,1 1 0 0 0,0-1 0 0 0,0 1 1 0 0,-1-1-1 0 0,1 1 0 0 0,-1 0 0 0 0,1-1 0 0 0,-1 1 1 0 0,0 0-1 0 0,1-1 0 0 0,-1 4 0 0 0,4 24-125 0 0,1 27-1 0 0,-2-33-1808 0 0,5-27-1681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10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17999 0 0,'0'0'4244'0'0,"11"11"-3568"0"0,-5-4-623 0 0,-2-1 0 0 0,1 1 0 0 0,-1 0 0 0 0,0 1 0 0 0,0-1 0 0 0,0 1 0 0 0,2 10 0 0 0,13 59 49 0 0,-8-41-9 0 0,-11-35 663 0 0,9-9 213 0 0,-4 2-611 0 0,0-1-1 0 0,-1 1 1 0 0,0-1-1 0 0,6-15 1 0 0,8-11 262 0 0,-13 25-808 0 0,1 0 0 0 0,0 1 0 0 0,0-1 0 0 0,1 1 0 0 0,0 1 0 0 0,0-1 0 0 0,16-9 0 0 0,1 2-3130 0 0,36-16 1 0 0,-49 25 2576 0 0,11-5-987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10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17047 0 0,'-3'1'337'0'0,"-1"0"-1"0"0,1 1 1 0 0,0-1-1 0 0,0 1 1 0 0,0 0 0 0 0,0-1-1 0 0,0 1 1 0 0,0 1-1 0 0,1-1 1 0 0,-1 0-1 0 0,-2 4 1 0 0,4-5-153 0 0,0-1 1 0 0,0 1 0 0 0,1 0 0 0 0,-1 0 0 0 0,0 0 0 0 0,1 0 0 0 0,-1 1 0 0 0,0-1-1 0 0,1 0 1 0 0,-1 0 0 0 0,1 0 0 0 0,0 0 0 0 0,-1 1 0 0 0,1-1 0 0 0,0 0 0 0 0,0 0 0 0 0,0 1-1 0 0,0-1 1 0 0,0 0 0 0 0,0 0 0 0 0,0 1 0 0 0,0-1 0 0 0,0 0 0 0 0,1 0 0 0 0,-1 0 0 0 0,1 1-1 0 0,-1-1 1 0 0,0 0 0 0 0,1 0 0 0 0,0 0 0 0 0,-1 0 0 0 0,1 0 0 0 0,0 0 0 0 0,0 1-1 0 0,48 43 767 0 0,-36-35-504 0 0,-1 2 0 0 0,0-1 0 0 0,14 19 0 0 0,-24-28-430 0 0,0 1 0 0 0,-1 0 0 0 0,1 0 0 0 0,-1 0 0 0 0,0 0 0 0 0,0 0 0 0 0,0 0 0 0 0,0 0 0 0 0,0 1 0 0 0,-1-1 0 0 0,1 0 0 0 0,-1 0 0 0 0,0 1 0 0 0,0-1 0 0 0,0 0 0 0 0,-1 0 0 0 0,1 1 0 0 0,-1-1 0 0 0,0 0 0 0 0,0 0 0 0 0,0 0 0 0 0,0 0 0 0 0,0 0 0 0 0,-1 0 0 0 0,1 0 0 0 0,-4 4 0 0 0,2-2-64 0 0,-1 0 0 0 0,1 0 0 0 0,-1-1 0 0 0,-1 1 0 0 0,1-1 1 0 0,0 0-1 0 0,-1 0 0 0 0,0 0 0 0 0,0-1 0 0 0,0 0 0 0 0,0 0 0 0 0,-1 0 1 0 0,-7 2-1 0 0,5-2-920 0 0,1-1 1 0 0,-1 0 0 0 0,1-1-1 0 0,-14 1 1 0 0,1-4-8300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17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2304 0 0,'6'15'14036'0'0,"-4"-14"-13822"0"0,1 0 0 0 0,-1 0 0 0 0,0 0 0 0 0,0-1 0 0 0,0 1 0 0 0,1 0 0 0 0,-1-1 0 0 0,0 0 0 0 0,0 0 0 0 0,1 0 1 0 0,-1 0-1 0 0,0 0 0 0 0,3 0 0 0 0,20 1-40 0 0,41 11 908 0 0,1-4-1 0 0,69 1 1 0 0,-124-9-1000 0 0,205 14 1119 0 0,-142-6-1042 0 0,-25-2-78 0 0,20 3 463 0 0,43 3 152 0 0,340-9 923 0 0,-256-4-1166 0 0,-143 2-323 0 0,73 13 0 0 0,52 19 49 0 0,-4-12 532 0 0,-88-12-405 0 0,133-1 246 0 0,-209-8-528 0 0,58 6 51 0 0,-17-1 22 0 0,7 1 153 0 0,26 1-373 0 0,132-12 1880 0 0,-123-3-2019 0 0,-44 3 188 0 0,-32 3 73 0 0,29-9 0 0 0,-29 7 11 0 0,28-4-1 0 0,-40 7 43 0 0,1 0 0 0 0,0-1 0 0 0,-1 0 0 0 0,1 0 0 0 0,-1-1-1 0 0,9-4 1 0 0,-7 3-66 0 0,1 0 0 0 0,0 1 0 0 0,0 0 0 0 0,12-2-1 0 0,-19 4-320 0 0,7-2 901 0 0,7 2-5463 0 0,-21 0 3373 0 0,-3 0-11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46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94 6448 0 0,'0'0'585'0'0,"-11"0"1750"0"0,-13-5 382 0 0,23 5-2122 0 0,0-1-470 0 0,1 1 0 0 0,-1-1 0 0 0,1 1 0 0 0,-1-1 0 0 0,1 1 0 0 0,-1-1 0 0 0,1 1 0 0 0,-1-1 0 0 0,0 1 0 0 0,1 0 0 0 0,-1-1 0 0 0,1 1 0 0 0,-1 0 0 0 0,0 0 0 0 0,0-1 0 0 0,0 1 0 0 0,-3-2 2163 0 0,8 2-63 0 0,25-2-1995 0 0,1-1-1 0 0,34-8 1 0 0,21-2 537 0 0,51-1-403 0 0,77 19-47 0 0,-58 0 1291 0 0,-136-6-1389 0 0,0-1 0 0 0,-1-2 0 0 0,27-7 0 0 0,-7 3-315 0 0,0 2 0 0 0,44-2-1 0 0,-23 3 30 0 0,-33 4 136 0 0,-1 1 1 0 0,0 1-1 0 0,32 5 0 0 0,-29-3-8 0 0,28-1 94 0 0,-8-1-502 0 0,25-2 641 0 0,-27 0-131 0 0,22 2 187 0 0,81 10 0 0 0,-109-7-176 0 0,0-3-1 0 0,58-4 1 0 0,-1-1-6 0 0,-71 4-168 0 0,22 0 0 0 0,-35 0 35 0 0,1 0-1 0 0,16-2 1 0 0,8 0 389 0 0,38 6 120 0 0,6 4 306 0 0,-63-6-756 0 0,32 7-94 0 0,-31-5 0 0 0,0-1 0 0 0,28 0 0 0 0,-2 0 0 0 0,-29-2 0 0 0,0 0 0 0 0,27-3 0 0 0,74-15 1976 0 0,-99 13-1943 0 0,-1 0 76 0 0,-1 1 0 0 0,30-1 0 0 0,-38 4-64 0 0,0-1 1 0 0,-1 0-1 0 0,17-4 0 0 0,-9 4 50 0 0,-15 1-22 0 0,17-6-2195 0 0,-15 5 1386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55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80 4144 0 0,'-2'3'8336'0'0,"4"-4"-8210"0"0,0 0 0 0 0,-1 1 1 0 0,1-1-1 0 0,0 0 0 0 0,-1 0 1 0 0,1 0-1 0 0,-1 0 1 0 0,1 0-1 0 0,-1 0 0 0 0,2-3 1 0 0,7-3 723 0 0,0 2-400 0 0,-1 0 0 0 0,1 1 0 0 0,0 1-1 0 0,15-4 1 0 0,44-7 311 0 0,-51 11-313 0 0,76-8 1771 0 0,179 0-1 0 0,101 24-850 0 0,-53 1-96 0 0,-163-22-533 0 0,-1-1 1 0 0,234 22 149 0 0,-340-9-376 0 0,54 2 994 0 0,-99-7-1535 0 0,-1 1 0 0 0,1-1 0 0 0,0-1 0 0 0,0 1 0 0 0,10-4 0 0 0,0-3-2986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3:04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11 158 3224 0 0,'0'0'9232'0'0,"1"-8"-3805"0"0,-1 6-5154 0 0,-1 1-87 0 0,1 1 0 0 0,0-1 0 0 0,0 0 0 0 0,-1 1-1 0 0,1-1 1 0 0,0 0 0 0 0,-1 1 0 0 0,1-1 0 0 0,-1 1-1 0 0,1-1 1 0 0,-1 1 0 0 0,1-1 0 0 0,-1 1 0 0 0,-1-2 1415 0 0,1-6 37 0 0,0 8-1579 0 0,1-1-1 0 0,0 1 1 0 0,0 0 0 0 0,0 0-1 0 0,0-1 1 0 0,-1 1 0 0 0,1 0-1 0 0,0-1 1 0 0,0 1-1 0 0,0 0 1 0 0,0-1 0 0 0,0 1-1 0 0,0 0 1 0 0,0-1 0 0 0,0 1-1 0 0,0-1 1 0 0,0 1 0 0 0,0 0-1 0 0,0-1 1 0 0,0 1 0 0 0,0 0-1 0 0,0-1 1 0 0,0 1 0 0 0,1 0-1 0 0,-1-1 1 0 0,0 1 0 0 0,0 0-1 0 0,0 0 1 0 0,0-1 0 0 0,1 1-1 0 0,-1 0 1 0 0,0-1 0 0 0,1 1-1 0 0,3-14 1894 0 0,9 0-885 0 0,-13 13-1014 0 0,14-1 78 0 0,-12 0-103 0 0,0 1 0 0 0,0 0 1 0 0,1 0-1 0 0,-1 0 0 0 0,0 0 1 0 0,1 0-1 0 0,-1 0 0 0 0,1 1 1 0 0,-1-1-1 0 0,1 1 0 0 0,-1 0 1 0 0,1 0-1 0 0,-1-1 0 0 0,1 2 1 0 0,-1-1-1 0 0,1 0 0 0 0,-1 0 1 0 0,1 1-1 0 0,2 1 0 0 0,25 0 376 0 0,-24-1-370 0 0,1-1-1 0 0,-1 1 1 0 0,1-1-1 0 0,0-1 1 0 0,-1 1-1 0 0,1-1 1 0 0,11-3-1 0 0,-14 3-15 0 0,58-3 307 0 0,-9 0-264 0 0,-36 3-19 0 0,30-5-1 0 0,22-5-41 0 0,38 0 0 0 0,-89 10 0 0 0,30-2 10 0 0,-8 0 17 0 0,69-12 0 0 0,-85 11 51 0 0,0 1 0 0 0,43 0 0 0 0,23-3 80 0 0,-70 5-186 0 0,31 0 0 0 0,-31 1 20 0 0,63 1 72 0 0,112 18 0 0 0,-54-6-60 0 0,31 6-24 0 0,8 6 87 0 0,121-7-278 0 0,-140-11 611 0 0,-87-7-389 0 0,178-13 170 0 0,-125 7-107 0 0,-3 0-8 0 0,-46 11-27 0 0,-1 0-18 0 0,101-10-21 0 0,-125 3 0 0 0,-7 3 0 0 0,85 12 0 0 0,-6 0 0 0 0,-70-11 0 0 0,61 4 0 0 0,107 21 0 0 0,-145-17 10 0 0,134 11 55 0 0,-96-8-43 0 0,3 0-15 0 0,196-2 273 0 0,-250-6-256 0 0,38-1 45 0 0,-32-4-41 0 0,134 3 43 0 0,-51-1-26 0 0,-89-3-8 0 0,87 10 1 0 0,-69 1-38 0 0,159-3 0 0 0,-137-13 0 0 0,43-2 0 0 0,-18 5 0 0 0,-93 1 0 0 0,94-8 0 0 0,-119 9 0 0 0,0 0 0 0 0,14 0 0 0 0,-10 1 0 0 0,-11 0 0 0 0,1 0 0 0 0,-2 0-65 0 0,-3 0-271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1:02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90 3680 0 0,'0'0'284'0'0,"-2"0"-143"0"0,-17 0 6184 0 0,16 0-5791 0 0,-2 1 2570 0 0,4 3 164 0 0,1-1-3787 0 0,0-2 708 0 0,0 0 49 0 0,0 0 0 0 0,0 0 0 0 0,0 1 0 0 0,0-1 0 0 0,0 0 0 0 0,0 0 1 0 0,0 1-1 0 0,0-1 0 0 0,1 0 0 0 0,0 2 0 0 0,11 0 272 0 0,-7-1-345 0 0,-1-1-1 0 0,1 0 1 0 0,-1 0-1 0 0,1 0 1 0 0,6 0-1 0 0,42-2 332 0 0,83-1 272 0 0,-105 3-642 0 0,36 7 1 0 0,10 0-4 0 0,9-4 421 0 0,115 10 716 0 0,-94-4-773 0 0,-62-7-227 0 0,58-4 0 0 0,-32-1-162 0 0,-19 0 141 0 0,56-10-1 0 0,-63 6 9 0 0,183-16 772 0 0,27 23-803 0 0,-95 2 649 0 0,-53-9-307 0 0,51-20 203 0 0,-80 9-409 0 0,83-6 1 0 0,-46 18 234 0 0,172 15-1 0 0,-219-2-557 0 0,-42-4 129 0 0,38 1-1 0 0,12-2 83 0 0,31-11 54 0 0,-101 7-333 0 0,1 0 0 0 0,-1-1 0 0 0,0 0 0 0 0,0 0 0 0 0,0 0-1 0 0,0-1 1 0 0,0 0 0 0 0,-1 0 0 0 0,1 0 0 0 0,-1-1 0 0 0,9-8 0 0 0,12-15-4640 0 0,-20 20 3216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2:44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13 4608 0 0,'-14'6'628'0'0,"10"-5"176"0"0,-20 5 2363 0 0,22-5-2990 0 0,1-1-1 0 0,-1 0 1 0 0,1 0 0 0 0,-1 0 0 0 0,1 0-1 0 0,0 0 1 0 0,-1 0 0 0 0,1 0 0 0 0,-1 0-1 0 0,1-1 1 0 0,0 1 0 0 0,-7-3 5788 0 0,9-3-4625 0 0,4-2-834 0 0,-3 6-381 0 0,0 1-1 0 0,0 0 1 0 0,0 0-1 0 0,0 0 1 0 0,0 1-1 0 0,0-1 1 0 0,0 1 0 0 0,1-1-1 0 0,-1 1 1 0 0,0-1-1 0 0,1 1 1 0 0,2 0-1 0 0,0 1 126 0 0,0 0 0 0 0,0 0 0 0 0,-1 0-1 0 0,10 4 1 0 0,15 4 554 0 0,1 0 0 0 0,45 6 0 0 0,64 1 386 0 0,-88-11-857 0 0,376 2 1624 0 0,-334-9-1598 0 0,208-5 62 0 0,-154 6-168 0 0,1-1-9 0 0,155 18-1 0 0,-191-5 205 0 0,86 13 159 0 0,-164-18-436 0 0,2 0 33 0 0,65 4 1 0 0,-40-8 113 0 0,-31 0-127 0 0,39-3 0 0 0,-16-5 166 0 0,80-18 0 0 0,-124 22-296 0 0,-6 2-66 0 0,-1-1 0 0 0,1 0-1 0 0,-1 1 1 0 0,1-1 0 0 0,-1 0 0 0 0,5-3-1 0 0,-6 3-223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2:46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43 110 10592 0 0,'-43'-2'6607'0'0,"47"1"-6184"0"0,-1-1-1 0 0,0 1 1 0 0,0 0-1 0 0,0 0 1 0 0,7-1-1 0 0,189-21 2793 0 0,-126 16-2581 0 0,436-31 2006 0 0,-132 23-1719 0 0,-107 6-154 0 0,57 4-45 0 0,-86 3-244 0 0,95 19 871 0 0,-298-10-1342 0 0,-28-5 42 0 0,0 0 1 0 0,21 1-1 0 0,-30-3 31 0 0,7-2 27 0 0,-7 2-130 0 0,4-10-3318 0 0,-2 8 1694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0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9848 0 0,'0'0'6525'0'0,"4"-8"-3968"0"0,-2 8-2349 0 0,0 0 0 0 0,0-1 0 0 0,0 1 0 0 0,0 0 0 0 0,0 0 0 0 0,0 1-1 0 0,1-1 1 0 0,-1 0 0 0 0,0 1 0 0 0,0-1 0 0 0,0 1 0 0 0,0 0 0 0 0,0 0 0 0 0,-1 0 0 0 0,5 2 1213 0 0,2 1 584 0 0,-4 0-1441 0 0,-2-3-337 0 0,-1 1 1 0 0,1-1 0 0 0,-1 0 0 0 0,1 0 0 0 0,0 1-1 0 0,0-1 1 0 0,0 0 0 0 0,0 0 0 0 0,0-1 0 0 0,3 2-1 0 0,4 0 319 0 0,-8-2-526 0 0,0 0 0 0 0,0 0 1 0 0,-1 0-1 0 0,1 1 0 0 0,0-1 1 0 0,0 0-1 0 0,0 0 0 0 0,-1 0 1 0 0,1 0-1 0 0,0-1 0 0 0,0 1 1 0 0,-1 0-1 0 0,1 0 0 0 0,0 0 1 0 0,1-1-1 0 0,10 3 289 0 0,-3-4-204 0 0,-1 1-1 0 0,0 0 0 0 0,1 1 0 0 0,10 0 1 0 0,-10 0-1 0 0,0 0 0 0 0,0 0 1 0 0,12-3-1 0 0,-13 1-95 0 0,0 1-1 0 0,-1 1 1 0 0,15 0 0 0 0,-14 0 0 0 0,1 0 1 0 0,14-2 0 0 0,-11 0 14 0 0,0 0-1 0 0,1 1 0 0 0,-1 0 1 0 0,15 1-1 0 0,18 0-12 0 0,38 2-11 0 0,-60-3 0 0 0,0 1 0 0 0,34 5 0 0 0,8-1 0 0 0,79-4 1 0 0,-64-2 74 0 0,116-3 313 0 0,-182 5-388 0 0,-8 0 0 0 0,0 1 0 0 0,0-2 0 0 0,0 1 0 0 0,0-1 0 0 0,0 0 0 0 0,8-2 0 0 0,13-4 1 0 0,0 0 0 0 0,34-2 0 0 0,-18 3 113 0 0,166-34 225 0 0,-169 32-316 0 0,0 2-1 0 0,0 2 1 0 0,1 2 0 0 0,-1 2-1 0 0,60 6 1 0 0,-61-2-23 0 0,61-2 0 0 0,-62-2 0 0 0,13-1 0 0 0,45 1 0 0 0,-66 2 0 0 0,55 6 0 0 0,-42-3 19 0 0,52 0 0 0 0,12 1 7 0 0,-80-4-26 0 0,-15-1 0 0 0,1 0 0 0 0,-1 1 0 0 0,14 4 0 0 0,26 6 21 0 0,0-2 1 0 0,97 6-1 0 0,-55-13-24 0 0,30 4 59 0 0,-10 0-42 0 0,-6 0-17 0 0,-34-3 29 0 0,20 3 12 0 0,80 3-41 0 0,-85-8 59 0 0,-29-2-8 0 0,12 0 70 0 0,-48 1-90 0 0,29-3 0 0 0,16 1-15 0 0,191-5 112 0 0,-234 4-122 0 0,62-4-3 0 0,135-6 0 0 0,-81 6 38 0 0,-32 0-12 0 0,155-13 64 0 0,-136 9-60 0 0,60 1-30 0 0,-130 8 0 0 0,86 7 0 0 0,-141-5 0 0 0,129 9 0 0 0,-88-5 0 0 0,-9-2 0 0 0,43 11 0 0 0,-4-4 0 0 0,-71-9 3 0 0,0 0 0 0 0,0-1-1 0 0,0 1 1 0 0,0-1 0 0 0,7 0 0 0 0,25-1-124 0 0,-35 1-419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4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95 258 4144 0 0,'-1'0'143'0'0,"0"0"1"0"0,0 0-1 0 0,0 0 0 0 0,-1-1 1 0 0,1 1-1 0 0,0-1 0 0 0,0 1 1 0 0,0-1-1 0 0,0 1 0 0 0,0-1 0 0 0,-1 0 1 0 0,1 1-1 0 0,1-1 0 0 0,-1 0 1 0 0,0 0-1 0 0,0 0 0 0 0,0 0 1 0 0,0 0-1 0 0,0 0 0 0 0,1 0 1 0 0,-1 0-1 0 0,1 0 0 0 0,-1 0 1 0 0,0-2-1 0 0,-2-4 1434 0 0,1 0 1 0 0,-1 0-1 0 0,0-8 0 0 0,2 10-1687 0 0,-1-10 784 0 0,1 1 0 0 0,0-1 0 0 0,1 1 0 0 0,0-1 0 0 0,5-23 0 0 0,-3 25-229 0 0,-2 4 112 0 0,1 0 0 0 0,1 1-1 0 0,0 0 1 0 0,0-1-1 0 0,1 1 1 0 0,6-15 1511 0 0,-33 303 2534 0 0,8-124-4039 0 0,1-21-189 0 0,-4 65-94 0 0,16-157-218 0 0,1-27-365 0 0,0 1-1 0 0,2 22 1 0 0,4-27-659 0 0,-4-11 857 0 0,0-1 0 0 0,1 0 1 0 0,-1 0-1 0 0,0 1 0 0 0,0-1 1 0 0,1 0-1 0 0,-1 0 0 0 0,0 0 1 0 0,1 0-1 0 0,-1 1 0 0 0,0-1 1 0 0,0 0-1 0 0,1 0 0 0 0,-1 0 0 0 0,0 0 1 0 0,1 0-1 0 0,-1 0 0 0 0,0 0 1 0 0,1 0-1 0 0,-1 0 0 0 0,0 0 1 0 0,1 0-1 0 0,1 0-312 0 0,-1-1 1 0 0,1 0-1 0 0,0 1 1 0 0,-1-1-1 0 0,1 0 1 0 0,-1 0-1 0 0,1 0 1 0 0,-1 0-1 0 0,0 0 1 0 0,2-1-1 0 0,9-12-7425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4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18199 0 0,'0'0'830'0'0,"3"-3"276"0"0,7-2-799 0 0,0-1 0 0 0,0 0-1 0 0,0 0 1 0 0,-1-1 0 0 0,0 0-1 0 0,-1-1 1 0 0,1 0 0 0 0,-1 0-1 0 0,-1-1 1 0 0,0 0 0 0 0,0 0-1 0 0,-1-1 1 0 0,0 0 0 0 0,6-14-1 0 0,-4-1 293 0 0,-8 24-581 0 0,1 0-1 0 0,-1 0 1 0 0,0 0 0 0 0,0-1-1 0 0,0 1 1 0 0,0 0 0 0 0,0 0 0 0 0,0-1-1 0 0,0 1 1 0 0,0 0 0 0 0,0 0-1 0 0,0 0 1 0 0,-1-1 0 0 0,1 1-1 0 0,0 0 1 0 0,-1 0 0 0 0,0-1 0 0 0,0 1 7 0 0,1 1 0 0 0,-1-1 0 0 0,0 1 0 0 0,0 0 1 0 0,1 0-1 0 0,-1 0 0 0 0,0-1 0 0 0,0 1 0 0 0,1 0 1 0 0,-1 0-1 0 0,0 0 0 0 0,0 0 0 0 0,1 0 0 0 0,-1 0 1 0 0,0 0-1 0 0,0 0 0 0 0,1 1 0 0 0,-1-1 0 0 0,0 0 1 0 0,1 0-1 0 0,-1 1 0 0 0,0-1 0 0 0,0 0 0 0 0,1 1 1 0 0,-1-1-1 0 0,1 1 0 0 0,-1-1 0 0 0,0 0 0 0 0,0 2 1 0 0,-18 14 438 0 0,10-7-282 0 0,1 0 1 0 0,0 1-1 0 0,0 0 1 0 0,2 0-1 0 0,-1 1 1 0 0,1 0 0 0 0,0 0-1 0 0,-4 15 1 0 0,6-16-88 0 0,1 0-1 0 0,0 0 1 0 0,1 0 0 0 0,0 0-1 0 0,1 1 1 0 0,0-1 0 0 0,0 1 0 0 0,1-1-1 0 0,1 0 1 0 0,1 13 0 0 0,-1-21-81 0 0,-1 1 1 0 0,1-1 0 0 0,-1 0-1 0 0,1 0 1 0 0,0 1 0 0 0,0-1-1 0 0,0 0 1 0 0,0 0 0 0 0,0 0-1 0 0,0 0 1 0 0,0 0 0 0 0,1 0 0 0 0,-1-1-1 0 0,1 1 1 0 0,-1 0 0 0 0,1-1-1 0 0,0 1 1 0 0,0-1 0 0 0,0 1-1 0 0,0-1 1 0 0,0 0 0 0 0,0 0-1 0 0,0 0 1 0 0,0 0 0 0 0,0 0-1 0 0,0 0 1 0 0,1-1 0 0 0,-1 1-1 0 0,0-1 1 0 0,1 0 0 0 0,-1 1-1 0 0,0-1 1 0 0,1 0 0 0 0,-1 0-1 0 0,4-1 1 0 0,6-1-12 0 0,-1 0 0 0 0,0-1 0 0 0,0 0-1 0 0,0-1 1 0 0,20-9 0 0 0,34-19-1070 0 0,-25 5-2579 0 0,-20 11-5648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5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1 315 16903 0 0,'0'0'3946'0'0,"5"-5"-2542"0"0,1 0-1029 0 0,-1 0 1 0 0,1 0 0 0 0,-1-1-1 0 0,-1 1 1 0 0,1-1 0 0 0,-1 0-1 0 0,4-7 1 0 0,22-51 1004 0 0,-16 31-665 0 0,25-64 922 0 0,-38 95-1557 0 0,4-10 168 0 0,-4 10-150 0 0,-1 6-59 0 0,-3 7-32 0 0,1 0 0 0 0,0 0 0 0 0,1 0 1 0 0,1 0-1 0 0,-1 0 0 0 0,2 0 0 0 0,0 0 0 0 0,3 17 0 0 0,-3-19-7 0 0,-1-8 0 0 0,0 0 0 0 0,0 0 0 0 0,0 1 0 0 0,0-1 0 0 0,0 0 0 0 0,1 0 0 0 0,-1 0 0 0 0,0 1 0 0 0,1-1 0 0 0,-1 0 0 0 0,1 0 0 0 0,-1 0 0 0 0,1 0 0 0 0,0 0 0 0 0,-1 0 0 0 0,1 0 0 0 0,0 0 0 0 0,0 0 0 0 0,0 0 0 0 0,-1 0 0 0 0,1 0 0 0 0,0-1 0 0 0,0 1 0 0 0,0 0 0 0 0,1 0 0 0 0,-1-1 0 0 0,2 1 0 0 0,-2 0 16 0 0,0-1-1 0 0,1 0 1 0 0,-1 0-1 0 0,1 0 1 0 0,-1 0 0 0 0,1 0-1 0 0,-1 0 1 0 0,1 0-1 0 0,-1 0 1 0 0,1-1 0 0 0,-1 1-1 0 0,1 0 1 0 0,-1-1-1 0 0,0 1 1 0 0,1-1 0 0 0,-1 0-1 0 0,0 1 1 0 0,1-1-1 0 0,-1 0 1 0 0,0 0 0 0 0,0 0-1 0 0,2-2 1 0 0,3-2 127 0 0,-1 0 1 0 0,10-12-1 0 0,37-57 216 0 0,-35 49-307 0 0,-15 22-64 0 0,1-2-352 0 0,0 0-1 0 0,0 1 0 0 0,0-1 1 0 0,1 1-1 0 0,-1-1 0 0 0,1 1 1 0 0,0 0-1 0 0,1 1 0 0 0,-1-1 1 0 0,1 1-1 0 0,-1 0 0 0 0,1 0 1 0 0,6-3-1 0 0,0 1-1572 0 0,-2 1-57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5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1 5984 0 0,'-2'0'14032'0'0,"-10"0"-12829"0"0,6 0-820 0 0,-1 0-1 0 0,1 0 0 0 0,-1 1 1 0 0,1 1-1 0 0,-1-1 1 0 0,1 1-1 0 0,-1 0 0 0 0,1 0 1 0 0,0 1-1 0 0,0-1 0 0 0,0 1 1 0 0,0 1-1 0 0,-6 4 1 0 0,6-4-251 0 0,4-3-79 0 0,0 0 0 0 0,1 0 1 0 0,-1 0-1 0 0,1 0 0 0 0,-1 1 0 0 0,1-1 0 0 0,-1 0 1 0 0,1 1-1 0 0,0-1 0 0 0,0 1 0 0 0,0-1 1 0 0,0 1-1 0 0,0-1 0 0 0,-2 4 0 0 0,3-4-28 0 0,0 0-1 0 0,0-1 0 0 0,-1 1 1 0 0,1 0-1 0 0,0 0 1 0 0,0 0-1 0 0,0 0 1 0 0,0 0-1 0 0,0 0 0 0 0,0 0 1 0 0,0 0-1 0 0,0 0 1 0 0,1 0-1 0 0,-1-1 0 0 0,0 1 1 0 0,1 0-1 0 0,-1 0 1 0 0,0 0-1 0 0,1 0 1 0 0,-1-1-1 0 0,1 1 0 0 0,-1 0 1 0 0,1 0-1 0 0,-1-1 1 0 0,1 1-1 0 0,0 0 0 0 0,-1-1 1 0 0,1 1-1 0 0,0-1 1 0 0,0 1-1 0 0,-1-1 1 0 0,1 1-1 0 0,0-1 0 0 0,1 1 1 0 0,1 0 25 0 0,0 1 1 0 0,1-1 0 0 0,-1 0-1 0 0,1 0 1 0 0,-1-1 0 0 0,1 1-1 0 0,-1-1 1 0 0,1 0 0 0 0,-1 1-1 0 0,1-2 1 0 0,-1 1 0 0 0,1 0-1 0 0,-1-1 1 0 0,4 0 0 0 0,-3 0 11 0 0,-1 0 0 0 0,1 1 0 0 0,0-1 0 0 0,0 1 0 0 0,-1 0-1 0 0,1 0 1 0 0,0 0 0 0 0,0 1 0 0 0,-1-1 0 0 0,1 1 0 0 0,0 0 0 0 0,-1 0 0 0 0,1 0 0 0 0,4 2 0 0 0,-7-1-33 0 0,1-1-1 0 0,0 1 1 0 0,-1-1-1 0 0,1 1 1 0 0,-1 0-1 0 0,0-1 1 0 0,0 1-1 0 0,0 0 1 0 0,0 0-1 0 0,0 0 1 0 0,0 0-1 0 0,0 0 1 0 0,0 0-1 0 0,-1 0 1 0 0,1 1-1 0 0,-1-1 1 0 0,1 0-1 0 0,-1 0 1 0 0,0 0-1 0 0,0 0 1 0 0,0 1-1 0 0,0-1 1 0 0,-1 3-1 0 0,0 3 21 0 0,0-1-1 0 0,-1 0 1 0 0,0 1-1 0 0,0-1 0 0 0,-6 12 1 0 0,4-9-35 0 0,-17 35 222 0 0,-38 60 0 0 0,50-92-355 0 0,1-1 1 0 0,-2 0-1 0 0,0-1 1 0 0,0 0 0 0 0,-1 0-1 0 0,0-1 1 0 0,-1-1-1 0 0,0 1 1 0 0,-16 7-1 0 0,10-9-730 0 0,17-8 630 0 0,1 1 0 0 0,-1-1 1 0 0,0 0-1 0 0,0 0 0 0 0,0 0 0 0 0,0 1 0 0 0,0-1 0 0 0,0 0 1 0 0,0 0-1 0 0,0-1 0 0 0,0 1 0 0 0,0 0 0 0 0,0 0 1 0 0,0 0-1 0 0,0-1 0 0 0,0 1 0 0 0,-1-1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6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5528 0 0,'1'0'88'0'0,"-1"0"0"0"0,1 0 1 0 0,0 0-1 0 0,0 0 0 0 0,-1 0 1 0 0,1-1-1 0 0,0 1 0 0 0,0 1 1 0 0,-1-1-1 0 0,1 0 0 0 0,0 0 1 0 0,0 0-1 0 0,-1 0 0 0 0,1 0 0 0 0,0 1 1 0 0,-1-1-1 0 0,2 1 0 0 0,-2 0 427 0 0,1 0-1 0 0,-1 0 1 0 0,0 0-1 0 0,0 0 0 0 0,0 0 1 0 0,0 0-1 0 0,0 0 0 0 0,0 0 1 0 0,0 0-1 0 0,0 0 1 0 0,0 0-1 0 0,-1 1 0 0 0,1 3 1014 0 0,-2 17 5532 0 0,0 0-3461 0 0,-2 44-1684 0 0,-1-15-1389 0 0,2-26-162 0 0,1 32-1 0 0,3-15-52 0 0,5 65-126 0 0,-5-96-369 0 0,0 1-1 0 0,-1-1 1 0 0,-2 15 0 0 0,2-24-48 0 0,0 0 0 0 0,0 0 0 0 0,0 0 0 0 0,0 0 0 0 0,1 0 0 0 0,-1 0 0 0 0,0 0 0 0 0,1 0 0 0 0,-1-1 0 0 0,1 1 0 0 0,0 0 0 0 0,0 0 0 0 0,-1 0 0 0 0,3 1 0 0 0</inkml:trace>
  <inkml:trace contextRef="#ctx0" brushRef="#br0" timeOffset="0.97">0 347 24791 0 0,'1'-1'220'0'0,"0"-1"0"0"0,1 1 0 0 0,-1 0 0 0 0,0 0 0 0 0,1 0 0 0 0,-1 0 0 0 0,1 0 0 0 0,-1 0 0 0 0,1 0 0 0 0,-1 0 0 0 0,1 0 0 0 0,0 1 0 0 0,1-1 0 0 0,28-7 245 0 0,-18 6 334 0 0,81-26 985 0 0,-81 23-2342 0 0,1-1 0 0 0,-1-1 0 0 0,0 0 0 0 0,20-14-1 0 0,-17 9-874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6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18887 0 0,'-1'1'1456'0'0,"-2"4"-1163"0"0,-1 0-1 0 0,2 0 0 0 0,-1 1 0 0 0,0-1 1 0 0,1 0-1 0 0,0 1 0 0 0,1 0 0 0 0,-1 0 0 0 0,1-1 1 0 0,-1 8-1 0 0,-1 12 1496 0 0,-1-3-849 0 0,1 28 0 0 0,2-11-600 0 0,4 77 625 0 0,-3-114-945 0 0,2 21 218 0 0,7 33 0 0 0,-8-50-204 0 0,1 0 0 0 0,0 0 0 0 0,0 0 0 0 0,0 0 0 0 0,1-1 0 0 0,0 1 0 0 0,0-1 0 0 0,0 1 0 0 0,1-1 0 0 0,6 7 0 0 0,-9-10-19 0 0,1-1 0 0 0,-1 1 0 0 0,1-1-1 0 0,0 0 1 0 0,-1 1 0 0 0,1-1 0 0 0,0 0 0 0 0,0 0 0 0 0,0 0-1 0 0,0-1 1 0 0,0 1 0 0 0,0 0 0 0 0,0-1 0 0 0,0 1 0 0 0,0-1 0 0 0,0 0-1 0 0,0 0 1 0 0,3 0 0 0 0,-2 0 5 0 0,0-1 1 0 0,1 1-1 0 0,-1-1 0 0 0,0 0 1 0 0,0 0-1 0 0,0 0 0 0 0,0-1 1 0 0,0 1-1 0 0,-1-1 0 0 0,6-3 1 0 0,1-3 39 0 0,-1 0 1 0 0,1 0-1 0 0,-2-1 0 0 0,1 0 1 0 0,9-15-1 0 0,0-3 67 0 0,-8 12 49 0 0,1 0 0 0 0,0 1 0 0 0,23-24-1 0 0,-14 19 278 0 0,-12 18-345 0 0,-6 1-102 0 0,-1 0 0 0 0,1 0 0 0 0,-1 0 0 0 0,1 0 0 0 0,-1 0 0 0 0,0 0 0 0 0,1 0 0 0 0,-1 0 0 0 0,1 1 0 0 0,-1-1 0 0 0,1 0 0 0 0,-1 0 0 0 0,0 1 0 0 0,1-1 0 0 0,-1 0 0 0 0,0 1-1 0 0,1-1 1 0 0,-1 0 0 0 0,0 1 0 0 0,1-1 0 0 0,-1 0 0 0 0,0 1 0 0 0,0-1 0 0 0,1 1 0 0 0,3 16 176 0 0,-5 20 20 0 0,1-34-215 0 0,-1 6-305 0 0,-1 1 0 0 0,-4 13 0 0 0,3-14-173 0 0,0 1 1 0 0,-1 15-1 0 0,3-4-1119 0 0,-4-1-342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12 317 4144 0 0,'-11'21'752'0'0,"13"-2"8192"0"0,-1-17-8531 0 0,-1 0 0 0 0,0 1 1 0 0,1-1-1 0 0,-1 0 1 0 0,1 1-1 0 0,-1-1 0 0 0,1 0 1 0 0,0 0-1 0 0,0 0 1 0 0,0 1-1 0 0,0-1 0 0 0,1 0 1 0 0,-1-1-1 0 0,0 1 1 0 0,4 3-1 0 0,-5-5-92 0 0,0 1-277 0 0,0-1-1 0 0,0 0 1 0 0,0 1-1 0 0,1-1 0 0 0,-1 0 1 0 0,0 1-1 0 0,0-1 0 0 0,0 0 1 0 0,0 0-1 0 0,1 1 1 0 0,-1-1-1 0 0,0 0 0 0 0,0 0 1 0 0,0 1-1 0 0,1-1 1 0 0,-1 0-1 0 0,0 0 0 0 0,0 1 1 0 0,1-1-1 0 0,-1 0 1 0 0,0 0-1 0 0,1 0 0 0 0,-1 0 1 0 0,0 1-1 0 0,1-1 0 0 0,-1 0 1 0 0,0 0-1 0 0,1 0 1 0 0,-1 0-1 0 0,0 0 0 0 0,1 0 1 0 0,-1 0-1 0 0,0 0 1 0 0,1 0-1 0 0,-1 0 0 0 0,0 0 1 0 0,1 0-1 0 0,-1 0 0 0 0,0 0 1 0 0,1-1-1 0 0,-1 1 1 0 0,0 0-1 0 0,1 0 0 0 0,-1-1 1 0 0,18-5 1052 0 0,-17 5-1242 0 0,5-2 284 0 0,-1 0-1 0 0,0-1 1 0 0,0 1-1 0 0,0-1 1 0 0,-1 0-1 0 0,0 0 1 0 0,1-1 0 0 0,-1 1-1 0 0,5-10 1 0 0,30-51 805 0 0,-34 55-773 0 0,14-24 218 0 0,2 1-1 0 0,1 1 0 0 0,1 1 1 0 0,2 2-1 0 0,0 0 1 0 0,40-33-1 0 0,-61 58-309 0 0,-2 2-36 0 0,0 0 1 0 0,0 0 0 0 0,0 1 0 0 0,1-1-1 0 0,-1 0 1 0 0,4-1 0 0 0,-6 3-39 0 0,1 0 0 0 0,-1 0 0 0 0,0 0 0 0 0,1 0 0 0 0,-1-1 0 0 0,0 1 0 0 0,1 0 0 0 0,-1 0 0 0 0,0 0 0 0 0,1 0 0 0 0,-1 0 0 0 0,0 0 0 0 0,1 0 0 0 0,-1 1 0 0 0,0-1 0 0 0,1 0 0 0 0,-1 0 0 0 0,0 0 0 0 0,1 0 0 0 0,-1 0 0 0 0,0 0 0 0 0,1 1 0 0 0,-1-1 0 0 0,1 1-3 0 0,-1 0 1 0 0,1-1-1 0 0,-1 1 1 0 0,1 0 0 0 0,-1 0-1 0 0,1-1 1 0 0,-1 1-1 0 0,0 0 1 0 0,0 0-1 0 0,1 0 1 0 0,-1 0-1 0 0,0-1 1 0 0,0 1 0 0 0,0 1-1 0 0,1 25 63 0 0,-1-1 0 0 0,-7 53 0 0 0,0 17 40 0 0,7-92-105 0 0,-1-1 0 0 0,1 0 1 0 0,1 0-1 0 0,-1 1 0 0 0,0-1 0 0 0,1 0 0 0 0,0 0 1 0 0,-1 0-1 0 0,1 0 0 0 0,1 0 0 0 0,-1 0 0 0 0,0 0 1 0 0,1 0-1 0 0,-1 0 0 0 0,1-1 0 0 0,0 1 0 0 0,3 3 0 0 0,-5-7-8 0 0,1 1-1 0 0,0-1 1 0 0,0 1-1 0 0,0-1 0 0 0,0 1 1 0 0,-1-1-1 0 0,1 0 0 0 0,0 1 1 0 0,-1-1-1 0 0,1 0 0 0 0,0 0 1 0 0,0-1-1 0 0,1 0-2 0 0,52-62 142 0 0,-1 3 44 0 0,-20 20 142 0 0,-24 28-102 0 0,1 1 0 0 0,16-17-1 0 0,-25 29-211 0 0,-1 0-1 0 0,0-1 0 0 0,0 1 0 0 0,1 0 0 0 0,-1 0 0 0 0,0-1 0 0 0,0 1 1 0 0,1 0-1 0 0,-1 0 0 0 0,0-1 0 0 0,1 1 0 0 0,-1 0 0 0 0,1 0 1 0 0,-1 0-1 0 0,0 0 0 0 0,1 0 0 0 0,-1 0 0 0 0,0 0 0 0 0,1-1 0 0 0,-1 1 1 0 0,1 0-1 0 0,-1 0 0 0 0,0 0 0 0 0,1 0 0 0 0,-1 1 0 0 0,0-1 1 0 0,1 0-1 0 0,-1 0 0 0 0,1 0 0 0 0,-1 0 0 0 0,0 0 0 0 0,1 0 0 0 0,-1 1 1 0 0,0-1-1 0 0,1 0 0 0 0,-1 0 0 0 0,0 0 0 0 0,1 1 0 0 0,-1-1 1 0 0,0 0-1 0 0,0 0 0 0 0,1 1 0 0 0,-1-1 0 0 0,0 0 0 0 0,0 1 0 0 0,1-1 1 0 0,-1 0-1 0 0,0 1 0 0 0,0-1 0 0 0,0 0 0 0 0,0 1 0 0 0,1 0 1 0 0,-1 0 3 0 0,4 6 6 0 0,-1-1 0 0 0,-1 1-1 0 0,1 0 1 0 0,-1 0 0 0 0,0 0-1 0 0,0 1 1 0 0,-1-1 0 0 0,0 0 0 0 0,0 9-1 0 0,3 18 19 0 0,3 28 9 0 0,-7-49-25 0 0,1 0 0 0 0,0 0 0 0 0,1 0 0 0 0,1 0-1 0 0,0 0 1 0 0,6 16 0 0 0,-8-27-150 0 0,-1-1 0 0 0,1 0 0 0 0,0 1-1 0 0,-1-1 1 0 0,1 0 0 0 0,0 1 0 0 0,0-1 0 0 0,0 0-1 0 0,0 0 1 0 0,0 0 0 0 0,0 0 0 0 0,0 0 0 0 0,0 0 0 0 0,0 0-1 0 0,0 0 1 0 0,1-1 0 0 0,-1 1 0 0 0,0 0 0 0 0,1-1 0 0 0,-1 1-1 0 0,0-1 1 0 0,1 1 0 0 0,-1-1 0 0 0,1 1 0 0 0,-1-1 0 0 0,1 0-1 0 0,2 0 1 0 0,-2 0-353 0 0,1-1 1 0 0,-1 0-1 0 0,1 0 0 0 0,-1 0 1 0 0,0 0-1 0 0,1 0 0 0 0,-1 0 1 0 0,0 0-1 0 0,0-1 0 0 0,0 1 1 0 0,0-1-1 0 0,0 1 0 0 0,0-1 1 0 0,0 0-1 0 0,2-4 0 0 0,6-6-7905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1:30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23 2304 0 0,'-4'2'1303'0'0,"-1"2"643"0"0,-3 0-161 0 0,6-4-1520 0 0,0 0-1 0 0,0 0 0 0 0,0 0 0 0 0,-1 0 0 0 0,1 0 0 0 0,0 0 0 0 0,0 0 1 0 0,0-1-1 0 0,-4 0 0 0 0,2-1 307 0 0,0 0-1 0 0,1 0 1 0 0,-1 0 0 0 0,0 0 0 0 0,0-1 0 0 0,-5-5 0 0 0,2 1 1441 0 0,8 4 125 0 0,12 4 1032 0 0,0 1-3336 0 0,-3-1 288 0 0,-1 0 0 0 0,0 1 0 0 0,0 0 0 0 0,0 1 0 0 0,15 6 0 0 0,-13-5-55 0 0,35 14-154 0 0,47 15 1670 0 0,-70-28-1580 0 0,0-1-1 0 0,0 0 1 0 0,23-1 0 0 0,73-5 652 0 0,-92 0-255 0 0,149-1 734 0 0,-136 5-1051 0 0,-1 1 1 0 0,1 2-1 0 0,44 13 0 0 0,-55-12-169 0 0,-20-4 56 0 0,-1-1 0 0 0,0 2 1 0 0,16 5-1 0 0,-12-3 138 0 0,0-1 1 0 0,0-1 0 0 0,0 0-1 0 0,23 3 1 0 0,14 3-366 0 0,-20-4 556 0 0,0-1 1 0 0,0-1 0 0 0,49-2-1 0 0,-63-1-354 0 0,37-1 264 0 0,119 3 221 0 0,-84-3-450 0 0,-22-1 68 0 0,231 9 967 0 0,-239-7-927 0 0,114-3 245 0 0,-92 0-105 0 0,33-4 154 0 0,153-20 211 0 0,-70 25-459 0 0,-99 3-77 0 0,-54 1-44 0 0,-24 0-7 0 0,29-2 0 0 0,-28-1 26 0 0,-11 0-14 0 0,1 1 0 0 0,-1-1 0 0 0,1 0 1 0 0,8-3-1 0 0,68-14 754 0 0,-71 16-729 0 0,1 0-1 0 0,-1 0 1 0 0,1 1 0 0 0,21 2 0 0 0,-5 0-774 0 0,-22 2 1261 0 0,-8-3-522 0 0,0 1 0 0 0,1 0-1 0 0,-1-1 1 0 0,0 1 0 0 0,1 0 0 0 0,-1-1-1 0 0,1 0 1 0 0,-1 1 0 0 0,0-1 0 0 0,1 0 0 0 0,-1 0-1 0 0,1 0 1 0 0,-1 0 0 0 0,1 0 0 0 0,-1 0-1 0 0,3-1 1 0 0,19 0-1072 0 0,-21 0 919 0 0,21-9-8091 0 0,-15 10 6321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0 219 9216 0 0,'0'0'706'0'0,"9"3"-436"0"0,-5-1-67 0 0,1-1 0 0 0,-1 0 0 0 0,1-1 0 0 0,-1 1 0 0 0,1-1 0 0 0,0 0 1 0 0,-1 0-1 0 0,9-1 0 0 0,-6-1 572 0 0,0 0 0 0 0,0 0-1 0 0,0 0 1 0 0,-1-1 0 0 0,1 0 0 0 0,0 0 0 0 0,-1-1 0 0 0,8-5 0 0 0,-2 0 979 0 0,-1-1-1 0 0,0 0 1 0 0,13-14 0 0 0,6-14 147 0 0,-26 32-1813 0 0,0-1 1 0 0,0 0-1 0 0,-1 0 0 0 0,1 0 1 0 0,1-9-1 0 0,-4 14-68 0 0,0 0-1 0 0,0 0 1 0 0,-1 0-1 0 0,1 0 1 0 0,-1 0 0 0 0,0 0-1 0 0,0 0 1 0 0,0 0-1 0 0,0 0 1 0 0,0 0-1 0 0,0 0 1 0 0,0 0-1 0 0,0-1 1 0 0,-1 1 0 0 0,1 0-1 0 0,-1 0 1 0 0,0 1-1 0 0,0-1 1 0 0,1 0-1 0 0,-1 0 1 0 0,0 0 0 0 0,-1 0-1 0 0,-1-2 1 0 0,2 3-5 0 0,0 1 1 0 0,0-1 0 0 0,0 1-1 0 0,0 0 1 0 0,0-1-1 0 0,0 1 1 0 0,0 0 0 0 0,0-1-1 0 0,0 1 1 0 0,0 0 0 0 0,0 0-1 0 0,0 0 1 0 0,0 0-1 0 0,0 0 1 0 0,0 0 0 0 0,0 0-1 0 0,0 0 1 0 0,0 1-1 0 0,0-1 1 0 0,0 0 0 0 0,0 1-1 0 0,0-1 1 0 0,0 1 0 0 0,0-1-1 0 0,0 1 1 0 0,-2 0-1 0 0,-22 18 285 0 0,18-11-300 0 0,0 0 0 0 0,1 0 0 0 0,0 0 0 0 0,0 1 0 0 0,-6 13 0 0 0,-19 50 0 0 0,26-59 60 0 0,1 1 0 0 0,0-1 0 0 0,1 1 0 0 0,-3 25 0 0 0,6-34-43 0 0,0 0-1 0 0,-1 0 1 0 0,2 0 0 0 0,-1 0-1 0 0,1 0 1 0 0,-1-1 0 0 0,1 1-1 0 0,1 0 1 0 0,-1 0 0 0 0,1-1-1 0 0,0 1 1 0 0,0-1 0 0 0,0 1-1 0 0,0-1 1 0 0,1 0 0 0 0,0 0-1 0 0,4 5 1 0 0,-5-7-29 0 0,-1 0 0 0 0,1-1 0 0 0,0 0-1 0 0,0 1 1 0 0,0-1 0 0 0,0 0 0 0 0,0 0 0 0 0,0 0-1 0 0,0 0 1 0 0,0 0 0 0 0,0-1 0 0 0,0 1 0 0 0,1-1-1 0 0,-1 1 1 0 0,0-1 0 0 0,4 0 0 0 0,-2 0-70 0 0,0 0 0 0 0,0-1 0 0 0,0 0 0 0 0,0 1 0 0 0,0-2 0 0 0,0 1 0 0 0,0 0 0 0 0,6-4 0 0 0,-1-1-453 0 0,0 1 0 0 0,-1-1-1 0 0,1-1 1 0 0,-1 0 0 0 0,-1 0 0 0 0,11-12-1 0 0,2-8-1932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0 23039 0 0,'-3'11'2315'0'0,"2"-3"-2235"0"0,0 0 1 0 0,1 0-1 0 0,0 0 0 0 0,0 0 0 0 0,2 13 1 0 0,1 13 581 0 0,1 52 962 0 0,22 123 0 0 0,-8-82-1707 0 0,-7-60 158 0 0,-1-13-2657 0 0,-7-18-5209 0 0,-2-23-558 0 0</inkml:trace>
  <inkml:trace contextRef="#ctx0" brushRef="#br0" timeOffset="1">1 554 21191 0 0,'0'0'1920'0'0,"1"-1"-1581"0"0,5-7-215 0 0,2-2 611 0 0,0 1 0 0 0,0 0 0 0 0,1 1 0 0 0,0-1 0 0 0,21-12 0 0 0,-5 8-441 0 0,1 1-1 0 0,0 1 0 0 0,50-13 0 0 0,33-12-6276 0 0,-90 27 4360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8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23039 0 0,'-2'0'108'0'0,"1"0"0"0"0,0 1-1 0 0,0-1 1 0 0,-1 1-1 0 0,1-1 1 0 0,0 1 0 0 0,0 0-1 0 0,0-1 1 0 0,-1 1-1 0 0,1 0 1 0 0,0 0 0 0 0,0 0-1 0 0,0 0 1 0 0,0 0-1 0 0,1 0 1 0 0,-1 0 0 0 0,0 0-1 0 0,0 0 1 0 0,0 0-1 0 0,1 0 1 0 0,-1 0 0 0 0,1 1-1 0 0,-1-1 1 0 0,0 2 0 0 0,-2 7-212 0 0,-1 0 1 0 0,-1 12 0 0 0,2-11 425 0 0,-6 31 14 0 0,1 0 0 0 0,2 0 1 0 0,3 1-1 0 0,2 83 0 0 0,4-90-263 0 0,10 49 1 0 0,-11-76-68 0 0,0-1-1 0 0,1 0 1 0 0,0 0 0 0 0,1 0 0 0 0,5 8-1 0 0,-7-12-3 0 0,0-1-1 0 0,0 1 1 0 0,0-1-1 0 0,1 0 1 0 0,0 0-1 0 0,-1 0 1 0 0,1 0-1 0 0,0 0 0 0 0,0-1 1 0 0,1 1-1 0 0,-1-1 1 0 0,7 3-1 0 0,-8-4 21 0 0,1-1-1 0 0,-1 1 1 0 0,1-1-1 0 0,-1 0 1 0 0,0 0 0 0 0,1 0-1 0 0,-1-1 1 0 0,1 1-1 0 0,-1 0 1 0 0,0-1 0 0 0,1 0-1 0 0,-1 1 1 0 0,0-1-1 0 0,1 0 1 0 0,-1 0-1 0 0,0 0 1 0 0,0-1 0 0 0,0 1-1 0 0,0 0 1 0 0,0-1-1 0 0,0 0 1 0 0,0 1 0 0 0,2-4-1 0 0,4-4 148 0 0,1 0-1 0 0,-2-1 1 0 0,9-12-1 0 0,-8 9 309 0 0,17-18 1 0 0,-22 27-332 0 0,0 0 0 0 0,1 1 1 0 0,0 0-1 0 0,0-1 0 0 0,0 1 1 0 0,0 0-1 0 0,1 1 1 0 0,7-5-1 0 0,-11 7-122 0 0,1 0 0 0 0,-1-1 0 0 0,0 1 0 0 0,1 0 1 0 0,-1-1-1 0 0,0 1 0 0 0,1 0 0 0 0,-1 0 0 0 0,0 0 0 0 0,0 0 0 0 0,1 0 0 0 0,-1 0 0 0 0,0 1 0 0 0,1-1 0 0 0,-1 0 1 0 0,0 1-1 0 0,0-1 0 0 0,1 1 0 0 0,-1-1 0 0 0,0 1 0 0 0,0 0 0 0 0,0-1 0 0 0,0 1 0 0 0,0 0 0 0 0,0 0 1 0 0,0 0-1 0 0,0 0 0 0 0,0 0 0 0 0,0 0 0 0 0,0 0 0 0 0,-1 0 0 0 0,1 0 0 0 0,0 0 0 0 0,-1 0 0 0 0,1 0 1 0 0,-1 1-1 0 0,1-1 0 0 0,0 2 0 0 0,1 6 1 0 0,1 0 0 0 0,-1-1 0 0 0,-1 1 0 0 0,1 12-1 0 0,-1-17-3 0 0,1 20-13 0 0,5 42-312 0 0,-7-65 224 0 0,0-1-1 0 0,0 1 1 0 0,1 0-1 0 0,-1 0 1 0 0,0 0-1 0 0,1-1 0 0 0,-1 1 1 0 0,0 0-1 0 0,1 0 1 0 0,-1 0-1 0 0,1-1 1 0 0,-1 1-1 0 0,1 0 0 0 0,-1-1 1 0 0,1 1-1 0 0,0-1 1 0 0,-1 1-1 0 0,1 0 1 0 0,0-1-1 0 0,-1 1 1 0 0,1-1-1 0 0,0 0 0 0 0,0 1 1 0 0,1 0-1 0 0,0-1-128 0 0,0 0 0 0 0,-1 0-1 0 0,1 1 1 0 0,0-1 0 0 0,0 0-1 0 0,0 0 1 0 0,0-1 0 0 0,0 1-1 0 0,0 0 1 0 0,3-1 0 0 0,1-1-543 0 0,1-1 0 0 0,-1 1 1 0 0,0-1-1 0 0,0 0 1 0 0,6-5-1 0 0,-1 1-1216 0 0,-2-1-43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8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2 13736 0 0,'-2'0'132'0'0,"0"-1"-1"0"0,0 1 1 0 0,0 0 0 0 0,0-1 0 0 0,0 1 0 0 0,0 0 0 0 0,-1 0 0 0 0,1 0 0 0 0,0 1 0 0 0,0-1 0 0 0,0 0 0 0 0,0 1 0 0 0,0 0 0 0 0,0-1 0 0 0,0 1 0 0 0,0 0 0 0 0,0 0 0 0 0,1 0-1 0 0,-1 0 1 0 0,0 0 0 0 0,1 0 0 0 0,-1 1 0 0 0,0-1 0 0 0,1 0 0 0 0,-3 3 0 0 0,-2 4 991 0 0,0 0 1 0 0,1 1-1 0 0,0-1 1 0 0,-5 12-1 0 0,-1 1 405 0 0,8-16-1129 0 0,0 0-1 0 0,0 0 0 0 0,1 1 1 0 0,0-1-1 0 0,0 1 1 0 0,1-1-1 0 0,-1 1 1 0 0,1 0-1 0 0,0 0 0 0 0,0 5 1 0 0,1-10-9 0 0,2 0-19 0 0,0 0-353 0 0,0 0-1 0 0,0 0 1 0 0,0-1 0 0 0,0 1-1 0 0,0-1 1 0 0,0 1 0 0 0,0-1-1 0 0,0 0 1 0 0,0 0-1 0 0,0 0 1 0 0,0 0 0 0 0,0 0-1 0 0,0 0 1 0 0,0-1 0 0 0,0 1-1 0 0,0-1 1 0 0,0 1-1 0 0,0-1 1 0 0,0 0 0 0 0,0 1-1 0 0,0-1 1 0 0,-1 0 0 0 0,1-1-1 0 0,3-1 1 0 0,4-4-535 0 0,0-1-1 0 0,0 0 1 0 0,10-13 0 0 0,0 1-1728 0 0,-4 4 438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9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93 457 5064 0 0,'0'0'389'0'0,"-7"7"287"0"0,-15 14 10282 0 0,-4 4-5880 0 0,22-19-4670 0 0,-1 0 0 0 0,1 1 0 0 0,0 0 0 0 0,0-1 0 0 0,0 2 0 0 0,1-1 1 0 0,-4 15-1 0 0,6-19-270 0 0,1 0 0 0 0,-1 1 1 0 0,1-1-1 0 0,-1 0 1 0 0,1 0-1 0 0,0 0 0 0 0,1 0 1 0 0,-1 1-1 0 0,2 5 1 0 0,-1-7-98 0 0,-1 0 0 0 0,1-1 1 0 0,0 1-1 0 0,0 0 1 0 0,0 0-1 0 0,0-1 1 0 0,0 1-1 0 0,0-1 0 0 0,1 1 1 0 0,-1-1-1 0 0,0 1 1 0 0,1-1-1 0 0,-1 0 0 0 0,1 0 1 0 0,0 1-1 0 0,-1-1 1 0 0,3 1-1 0 0,-2-2-38 0 0,0 1 0 0 0,0-1 0 0 0,-1 1 0 0 0,1-1 0 0 0,0 0 0 0 0,0 1 0 0 0,0-1 0 0 0,-1 0 0 0 0,1 0 0 0 0,0 0-1 0 0,0-1 1 0 0,0 1 0 0 0,-1 0 0 0 0,1-1 0 0 0,0 1 0 0 0,0-1 0 0 0,-1 0 0 0 0,1 1 0 0 0,0-1 0 0 0,-1 0 0 0 0,1 0 0 0 0,-1 0 0 0 0,1 0 0 0 0,1-1 0 0 0,2-3 7 0 0,0 1 1 0 0,0-1 0 0 0,-1 0 0 0 0,1 0 0 0 0,3-6 0 0 0,0-1-49 0 0,-1 0 1 0 0,0-1 0 0 0,-1 0-1 0 0,-1 0 1 0 0,0 0-1 0 0,0-1 1 0 0,2-15 0 0 0,11-102-245 0 0,-2 8 524 0 0,-2 59 1638 0 0,-21 148-970 0 0,1-11-351 0 0,4-41-133 0 0,1 88-255 0 0,2-103-538 0 0,1 0-1 0 0,0 0 1 0 0,1 0 0 0 0,11 32-1 0 0,-12-44 119 0 0,0 0 0 0 0,1-1 0 0 0,-1 1-1 0 0,1 0 1 0 0,0-1 0 0 0,0 0-1 0 0,1 0 1 0 0,-1 0 0 0 0,1 0 0 0 0,5 3-1 0 0,26 18-5514 0 0,-21-18-2142 0 0</inkml:trace>
  <inkml:trace contextRef="#ctx0" brushRef="#br0" timeOffset="1">497 24 13360 0 0,'0'0'12594'0'0,"7"-3"-11088"0"0,0 0-1041 0 0,0-1 0 0 0,0 1 0 0 0,1 1 0 0 0,-1-1-1 0 0,14-1 1 0 0,-19 3-435 0 0,0 1-1 0 0,0 0 1 0 0,1 0 0 0 0,-1 0-1 0 0,0 0 1 0 0,0 0 0 0 0,0 0-1 0 0,1 1 1 0 0,-1-1-1 0 0,0 1 1 0 0,0 0 0 0 0,0-1-1 0 0,0 1 1 0 0,0 0-1 0 0,0 0 1 0 0,0 0 0 0 0,0 1-1 0 0,0-1 1 0 0,-1 0-1 0 0,1 1 1 0 0,0-1 0 0 0,-1 1-1 0 0,1-1 1 0 0,-1 1-1 0 0,2 2 1 0 0,1 2-1 0 0,-1 0 1 0 0,0 0-1 0 0,-1 1 0 0 0,1-1 1 0 0,-1 1-1 0 0,0-1 0 0 0,-1 1 1 0 0,1 0-1 0 0,-1-1 0 0 0,0 15 1 0 0,-2 2 188 0 0,-7 45 1 0 0,4-45-121 0 0,-1 35 0 0 0,2-33-42 0 0,3-24-131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9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6912 0 0,'0'0'18797'0'0,"9"-11"-15159"0"0,3-2-2508 0 0,-10 10-862 0 0,0 0 0 0 0,1 1 0 0 0,-1-1 1 0 0,1 1-1 0 0,3-3 0 0 0,-5 4 85 0 0,-1 1-350 0 0,0 1 0 0 0,1-1 0 0 0,-1 1 0 0 0,0-1 0 0 0,0 0 0 0 0,1 1 0 0 0,-1-1 0 0 0,0 1 0 0 0,0-1 0 0 0,1 0 0 0 0,-1 1 0 0 0,0-1 0 0 0,0 1 0 0 0,0-1 0 0 0,0 1 0 0 0,0-1 0 0 0,0 1 0 0 0,0-1 0 0 0,0 1 0 0 0,0-1 0 0 0,0 1 0 0 0,0-1 0 0 0,0 0 0 0 0,0 1 0 0 0,-1 0 0 0 0,-1 16-9 0 0,-1-3-6 0 0,2-12-383 0 0,0-7-235 0 0,0 1 332 0 0,-2-2-1156 0 0,0-1-405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0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56 193 2760 0 0,'0'0'125'0'0,"7"-8"22"0"0,-7 0 1658 0 0,0-1-1 0 0,1 1 1 0 0,0 0 0 0 0,4-16 0 0 0,-5 23-1646 0 0,0-1 1 0 0,1 0 0 0 0,-1 1-1 0 0,0-1 1 0 0,0 1 0 0 0,-1-1-1 0 0,1 0 1 0 0,0 1-1 0 0,0-1 1 0 0,-1 1 0 0 0,0-4-1 0 0,0 4 16 0 0,0-1 0 0 0,1 0 0 0 0,-1 0 0 0 0,1 0 0 0 0,0 0 0 0 0,0 0 0 0 0,0 1 0 0 0,-1-1 0 0 0,2-4 0 0 0,1-1 452 0 0,0-1 1 0 0,0 1-1 0 0,1 0 1 0 0,0 0-1 0 0,0 1 1 0 0,1-1-1 0 0,0 0 1 0 0,0 1-1 0 0,1 0 1 0 0,9-10 1454 0 0,-6 34-982 0 0,-7-6-962 0 0,-1 0 1 0 0,1 0-1 0 0,-2 0 0 0 0,0 0 1 0 0,0 0-1 0 0,-4 13 0 0 0,1-3-14 0 0,-32 193 549 0 0,5-76-506 0 0,-5 30 234 0 0,34-154-439 0 0,0 1 1 0 0,1-1-1 0 0,1 23 1 0 0,0-36-51 0 0,0 0 1 0 0,1 0-1 0 0,-1 0 1 0 0,1 0-1 0 0,-1 0 1 0 0,1 0 0 0 0,0 0-1 0 0,1 2 1 0 0,5 3-2391 0 0,4-7-4296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1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1 226 3680 0 0,'1'0'9953'0'0,"6"-2"-8136"0"0,1-2-1103 0 0,0 1 0 0 0,-1-1 0 0 0,1 0 0 0 0,-1 0 0 0 0,0-1 0 0 0,0 0 0 0 0,6-6 0 0 0,42-43 1667 0 0,-54 52-2318 0 0,9-10 603 0 0,14-21 0 0 0,-13 16-381 0 0,-8 13-217 0 0,0 1-1 0 0,-1-1 0 0 0,0 0 1 0 0,0 0-1 0 0,0 0 0 0 0,0 0 1 0 0,0 0-1 0 0,-1-1 0 0 0,0 1 1 0 0,0 0-1 0 0,1-7 0 0 0,-2 11-58 0 0,0-1 1 0 0,0 1-1 0 0,0 0 0 0 0,0-1 1 0 0,0 1-1 0 0,0 0 0 0 0,0-1 0 0 0,0 1 1 0 0,0-1-1 0 0,0 1 0 0 0,-1 0 1 0 0,1-1-1 0 0,0 1 0 0 0,0 0 0 0 0,0-1 1 0 0,0 1-1 0 0,-1 0 0 0 0,1-1 1 0 0,0 1-1 0 0,0 0 0 0 0,-1-1 0 0 0,1 1 1 0 0,0 0-1 0 0,0 0 0 0 0,-1-1 1 0 0,1 1-1 0 0,0 0 0 0 0,-1 0 0 0 0,1-1 1 0 0,0 1-1 0 0,-1 0 0 0 0,1 0 0 0 0,0 0 1 0 0,-1 0-1 0 0,1 0 0 0 0,-1 0 1 0 0,1 0-1 0 0,0 0 0 0 0,-1 0 0 0 0,1-1 1 0 0,0 2-1 0 0,-1-1 0 0 0,1 0 1 0 0,-1 0-1 0 0,1 0 0 0 0,0 0 0 0 0,-1 0 1 0 0,1 0-1 0 0,0 0 0 0 0,-1 0 1 0 0,1 1-1 0 0,-1-1 0 0 0,1 0 0 0 0,-21 12 339 0 0,20-11-325 0 0,-7 6 102 0 0,1-1 1 0 0,0 1-1 0 0,1 1 0 0 0,0-1 0 0 0,0 1 1 0 0,0 1-1 0 0,-6 13 0 0 0,11-20-103 0 0,-6 10 109 0 0,0 0 1 0 0,1 1-1 0 0,0 0 0 0 0,1 0 1 0 0,1 0-1 0 0,0 1 0 0 0,1-1 1 0 0,0 1-1 0 0,1 0 0 0 0,1 0 1 0 0,0 15-1 0 0,1-25-111 0 0,0 0 0 0 0,1-1 0 0 0,0 1 0 0 0,0 0 0 0 0,0-1 0 0 0,0 1-1 0 0,0-1 1 0 0,1 1 0 0 0,-1-1 0 0 0,5 6 0 0 0,-5-7-18 0 0,0 0 0 0 0,1-1-1 0 0,-1 1 1 0 0,1-1 0 0 0,-1 0 0 0 0,1 1-1 0 0,-1-1 1 0 0,1 0 0 0 0,0 0 0 0 0,0 0 0 0 0,0 0-1 0 0,-1 0 1 0 0,1 0 0 0 0,0 0 0 0 0,0-1-1 0 0,0 1 1 0 0,0-1 0 0 0,0 0 0 0 0,0 1-1 0 0,3-1 1 0 0,1-1-212 0 0,1 0 0 0 0,-1 0-1 0 0,1 0 1 0 0,-1-1 0 0 0,0 0 0 0 0,1 0 0 0 0,-1-1-1 0 0,0 1 1 0 0,-1-1 0 0 0,1-1 0 0 0,5-3-1 0 0,4-2-1888 0 0,7-3-7094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1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3 346 5528 0 0,'-1'-2'13407'0'0,"0"-9"-11184"0"0,2-4-1545 0 0,1 0 0 0 0,1 1 0 0 0,0-1 0 0 0,1 1 0 0 0,1 0 1 0 0,6-14-1 0 0,4-15 416 0 0,44-114 1337 0 0,-51 142-2223 0 0,-8 14-127 0 0,3 10-1 0 0,-2-4-80 0 0,0 1 0 0 0,0-1 0 0 0,0 1 0 0 0,-1 0 0 0 0,0-1 0 0 0,0 1 0 0 0,-2 7 0 0 0,0 12 0 0 0,2-17 0 0 0,0 10-1 0 0,0-1 0 0 0,6 36 0 0 0,-5-48 2 0 0,1 0 0 0 0,-1-1 0 0 0,1 1 0 0 0,-1 0 0 0 0,1-1-1 0 0,1 1 1 0 0,-1-1 0 0 0,1 0 0 0 0,-1 0 0 0 0,1 0 0 0 0,0 0-1 0 0,1 0 1 0 0,-1-1 0 0 0,1 1 0 0 0,5 3 0 0 0,-8-6 14 0 0,0 0 0 0 0,1-1-1 0 0,-1 1 1 0 0,1-1 0 0 0,-1 1 0 0 0,1-1 0 0 0,-1 0 0 0 0,1 1 0 0 0,-1-1 0 0 0,1 0 0 0 0,0 0 0 0 0,-1 0 0 0 0,1 0-1 0 0,-1 0 1 0 0,1 0 0 0 0,-1-1 0 0 0,1 1 0 0 0,-1-1 0 0 0,1 1 0 0 0,-1-1 0 0 0,1 1 0 0 0,-1-1 0 0 0,1 0 0 0 0,-1 1-1 0 0,0-1 1 0 0,0 0 0 0 0,1 0 0 0 0,-1 0 0 0 0,0 0 0 0 0,2-2 0 0 0,2-2 46 0 0,-1 0 0 0 0,1 0 0 0 0,-1 0 1 0 0,0-1-1 0 0,6-10 0 0 0,33-55 155 0 0,-18 33-301 0 0,-16 23-740 0 0,19-22 0 0 0,-24 32-21 0 0,0 1 1 0 0,1-1-1 0 0,-1 1 0 0 0,1 0 0 0 0,0 0 1 0 0,0 0-1 0 0,10-4 0 0 0,0 2-7468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0 3680 0 0,'0'0'16341'0'0,"-12"9"-13084"0"0,4-2-2569 0 0,1-2-182 0 0,0 1 0 0 0,0-1 0 0 0,1 1-1 0 0,-7 8 1 0 0,4-3 123 0 0,6-8-573 0 0,-1 0-1 0 0,2 1 1 0 0,-1-1 0 0 0,0 1-1 0 0,1 0 1 0 0,-1-1 0 0 0,1 1-1 0 0,0 0 1 0 0,0 0 0 0 0,1 1-1 0 0,-1-1 1 0 0,1 0 0 0 0,0 0-1 0 0,-1 7 1 0 0,1-2 352 0 0,1-8-376 0 0,0-1 1 0 0,0 1 0 0 0,-1 0 0 0 0,1-1 0 0 0,0 1-1 0 0,0 0 1 0 0,0-1 0 0 0,0 1 0 0 0,0 0-1 0 0,0-1 1 0 0,0 1 0 0 0,0 0 0 0 0,0 0-1 0 0,0-1 1 0 0,0 1 0 0 0,1 0 0 0 0,-1-1-1 0 0,0 1 1 0 0,0 0 0 0 0,1-1 0 0 0,-1 1 0 0 0,0-1-1 0 0,1 1 1 0 0,-1 0 0 0 0,0-1 0 0 0,1 1-1 0 0,-1-1 1 0 0,1 1 0 0 0,-1-1 0 0 0,1 1-1 0 0,1 0 1 0 0,-1-1 94 0 0,12-1 178 0 0,-7-1-251 0 0,-1-1 1 0 0,0 0-1 0 0,0-1 1 0 0,0 1-1 0 0,0-1 0 0 0,0 0 1 0 0,-1 0-1 0 0,1-1 0 0 0,-1 1 1 0 0,-1-1-1 0 0,7-9 0 0 0,19-20 271 0 0,-27 33-291 0 0,0-1-1 0 0,0 0 1 0 0,0 0-1 0 0,1 1 1 0 0,-1-1-1 0 0,1 1 1 0 0,-1-1-1 0 0,1 1 1 0 0,4-1-1 0 0,-6 2-20 0 0,0-1-1 0 0,0 1 0 0 0,0 0 1 0 0,0 0-1 0 0,0 0 0 0 0,0 0 0 0 0,1 0 1 0 0,-1 0-1 0 0,0 1 0 0 0,0-1 0 0 0,0 0 1 0 0,0 0-1 0 0,0 1 0 0 0,0-1 0 0 0,0 1 1 0 0,0-1-1 0 0,0 1 0 0 0,0-1 1 0 0,0 1-1 0 0,0 0 0 0 0,0-1 0 0 0,0 1 1 0 0,-1 0-1 0 0,1 0 0 0 0,0 0 0 0 0,0 0 1 0 0,0 1-1 0 0,2 3-2 0 0,-1-1 0 0 0,1 1-1 0 0,-1-1 1 0 0,0 1 0 0 0,-1 0 0 0 0,1 0 0 0 0,0 8-1 0 0,3 39 39 0 0,-5-45-27 0 0,0 11 9 0 0,-1 0 0 0 0,-4 21 1 0 0,2-15-17 0 0,-1 0-7 0 0,-1-1-1 0 0,0 1 1 0 0,-2-1 0 0 0,-1 0-1 0 0,-1-1 1 0 0,-1 1 0 0 0,-1-2-1 0 0,-20 31 1 0 0,8-22-558 0 0,21-28 431 0 0,0 0 0 0 0,0 0 0 0 0,0 0 0 0 0,0 0 0 0 0,-1-1 0 0 0,1 1 0 0 0,-1-1 0 0 0,1 1 0 0 0,-1-1 0 0 0,-4 2 0 0 0,6-3-89 0 0,0 0 0 0 0,-1 0 0 0 0,1 0 0 0 0,0 0-1 0 0,0-1 1 0 0,0 1 0 0 0,0 0 0 0 0,-1-1 0 0 0,1 1 0 0 0,0 0-1 0 0,0-1 1 0 0,0 1 0 0 0,0-1 0 0 0,0 0 0 0 0,0 1-1 0 0,0-1 1 0 0,0 0 0 0 0,0 0 0 0 0,0 1 0 0 0,1-1 0 0 0,-1 0-1 0 0,0 0 1 0 0,0 0 0 0 0,1 0 0 0 0,-1 0 0 0 0,1 0-1 0 0,-2-2 1 0 0,-4-13-8710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1:53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11 146 2760 0 0,'0'0'407'0'0,"-8"-15"5643"0"0,8 13-5821 0 0,-1 1 1 0 0,1-1-1 0 0,-1 1 0 0 0,1-1 0 0 0,0 1 0 0 0,0-1 1 0 0,0 1-1 0 0,0-1 0 0 0,0 1 0 0 0,0-1 1 0 0,0 1-1 0 0,0-1 0 0 0,1 1 0 0 0,0-3 1 0 0,-1 3-86 0 0,0 0 0 0 0,1 0 0 0 0,-1 0 0 0 0,0 0 0 0 0,1 0 0 0 0,-1 0 0 0 0,1 1 0 0 0,0-1 0 0 0,-1 0 0 0 0,1 0 0 0 0,0 1 0 0 0,-1-1 0 0 0,1 0 0 0 0,0 1 0 0 0,0-1 0 0 0,-1 0 0 0 0,1 1 0 0 0,0-1 0 0 0,0 1 0 0 0,0 0 0 0 0,0-1 0 0 0,0 1 0 0 0,0 0 0 0 0,0-1 0 0 0,0 1 0 0 0,0 0 0 0 0,0 0 0 0 0,1 0 0 0 0,4 0 23 0 0,1 0 0 0 0,-1 0 0 0 0,11 2-1 0 0,4 0 1014 0 0,7-1-347 0 0,25-1-98 0 0,42-4 193 0 0,8 0-136 0 0,238-33 855 0 0,-78 15-756 0 0,-164 16-749 0 0,132 4 652 0 0,-118 4-360 0 0,63 2 185 0 0,141-6 702 0 0,-27-13 294 0 0,-106 13-702 0 0,-179 2-822 0 0,0 0-1 0 0,1-1 1 0 0,-1 0 0 0 0,9-2-1 0 0,-13 3 482 0 0,1 0-309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27 4144 0 0,'30'-24'2366'0'0,"-30"23"-2144"0"0,0 1 0 0 0,1 0 0 0 0,-1 0-1 0 0,0 0 1 0 0,1 0 0 0 0,-1-1 0 0 0,0 1-1 0 0,0 0 1 0 0,1 0 0 0 0,-1 0 0 0 0,0 0-1 0 0,1 0 1 0 0,-1 0 0 0 0,0 0 0 0 0,1 0-1 0 0,-1 0 1 0 0,0 0 0 0 0,1 0 0 0 0,-1 0-1 0 0,0 0 1 0 0,1 0 0 0 0,-1 0 0 0 0,3 3 2661 0 0,-3-3-2662 0 0,1 0 1 0 0,-1 1 0 0 0,0-1 0 0 0,0 0-1 0 0,0 0 1 0 0,0 1 0 0 0,0-1 0 0 0,0 0-1 0 0,0 1 1 0 0,1-1 0 0 0,-1 1 0 0 0,3 21 8749 0 0,-3-19-9322 0 0,0 16 1247 0 0,-1 0 0 0 0,-3 23-1 0 0,0-4-407 0 0,-6 46 208 0 0,-2 66-130 0 0,7-76-464 0 0,2-36-73 0 0,3-11-220 0 0,0 6-634 0 0,-1-26 204 0 0</inkml:trace>
  <inkml:trace contextRef="#ctx0" brushRef="#br0" timeOffset="1">1 410 7832 0 0,'38'-7'14096'0'0,"22"2"-8019"0"0,17-3-4351 0 0,-65 6-1703 0 0,0-1 0 0 0,0 0 0 0 0,13-6 0 0 0,-17 6-1207 0 0,-1-1 0 0 0,15-9 0 0 0,-8 2-8352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0 23039 0 0,'-5'6'618'0'0,"3"-3"-494"0"0,-1-1 0 0 0,1 1 0 0 0,0 0 0 0 0,-1 0 0 0 0,1 1 0 0 0,1-1-1 0 0,-1 0 1 0 0,0 1 0 0 0,1-1 0 0 0,-1 1 0 0 0,1-1 0 0 0,0 1 0 0 0,1-1 0 0 0,-1 1-1 0 0,0 4 1 0 0,0 25 774 0 0,0-16-151 0 0,3 31 0 0 0,3 24 513 0 0,4 23-888 0 0,-9-92-347 0 0,4 18-73 0 0,6 23 0 0 0,-8-38 159 0 0,0 0 0 0 0,1-1 1 0 0,-1 1-1 0 0,1 0 0 0 0,0-1 1 0 0,0 1-1 0 0,1-1 0 0 0,5 7 1 0 0,-7-11-74 0 0,-1 0 0 0 0,0 1 0 0 0,0-1 0 0 0,1 0 0 0 0,-1 0 0 0 0,1 0 0 0 0,-1 0 0 0 0,1 0 0 0 0,0 0 0 0 0,-1-1 0 0 0,1 1 0 0 0,0 0 0 0 0,-1-1 0 0 0,1 1 0 0 0,0-1 0 0 0,0 0 0 0 0,3 1 0 0 0,-2-2 2 0 0,0 1-1 0 0,0 0 0 0 0,-1-1 1 0 0,1 0-1 0 0,0 0 0 0 0,0 0 1 0 0,0 0-1 0 0,-1 0 0 0 0,1-1 1 0 0,3-2-1 0 0,15-10-39 0 0,23-22 0 0 0,-29 23 0 0 0,1 0 0 0 0,0 1 0 0 0,20-11 0 0 0,-35 22 0 0 0,1 0 0 0 0,-1 1 0 0 0,1-1 0 0 0,-1 0 0 0 0,1 1 0 0 0,-1-1 0 0 0,1 1 0 0 0,0-1 0 0 0,-1 1 0 0 0,1 0 0 0 0,0 0 0 0 0,-1 0 0 0 0,1 0 0 0 0,0 0 0 0 0,0 0 0 0 0,-1 0 0 0 0,1 1 0 0 0,0-1 0 0 0,-1 0 0 0 0,1 1 0 0 0,2 1 0 0 0,-2-1 0 0 0,-1 0 0 0 0,1 0 0 0 0,-1 1 0 0 0,0-1 0 0 0,1 1 0 0 0,-1-1 0 0 0,0 1 0 0 0,0-1 0 0 0,0 1 0 0 0,0 0 0 0 0,0-1 0 0 0,-1 1 0 0 0,1 0 0 0 0,0 0 0 0 0,-1-1 0 0 0,1 1 0 0 0,-1 0 0 0 0,0 0 0 0 0,0 2 0 0 0,1 8-170 0 0,-1 1 0 0 0,-1-1 1 0 0,0 0-1 0 0,-3 16 0 0 0,-2 11-365 0 0,3-23 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6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87 103 17503 0 0,'-76'1'2663'0'0,"65"0"3502"0"0,109 5-4661 0 0,-22 0-709 0 0,28 7-74 0 0,-35-3-388 0 0,25 2-312 0 0,98 8 920 0 0,-159-19-748 0 0,0-2 0 0 0,64-9 1 0 0,-92 9-123 0 0,0 0 0 0 0,0 0-1 0 0,-1-1 1 0 0,1 1 0 0 0,7-5 0 0 0,-11 6-70 0 0,-1 0 1 0 0,1-1-1 0 0,-1 1 1 0 0,1 0-1 0 0,0-1 0 0 0,-1 1 1 0 0,1-1-1 0 0,-1 1 0 0 0,1-1 1 0 0,-1 1-1 0 0,1-1 0 0 0,-1 1 1 0 0,1-1-1 0 0,-1 0 1 0 0,0 1-1 0 0,1-1 0 0 0,-1 1 1 0 0,0-1-1 0 0,1 0 0 0 0,-1 1 1 0 0,0-1-1 0 0,0 0 0 0 0,0 0 1 0 0,0 1-1 0 0,0-1 0 0 0,0 0 1 0 0,0 0-1 0 0,0 1 1 0 0,0-1-1 0 0,0 0 0 0 0,0 1 1 0 0,0-1-1 0 0,0 0 0 0 0,0 1 1 0 0,-1-1-1 0 0,1 0 0 0 0,0 0 1 0 0,-1 1-1 0 0,1-1 1 0 0,0 1-1 0 0,-1-1 0 0 0,1 0 1 0 0,-1 1-1 0 0,1-1 0 0 0,-2 0 1 0 0,-1-3 10 0 0,-1 1 1 0 0,1-1 0 0 0,-1 1 0 0 0,0 0 0 0 0,-1 0-1 0 0,1 0 1 0 0,-9-4 0 0 0,-35-11 76 0 0,13 5-99 0 0,12 4 16 0 0,0 0 0 0 0,-1 1 0 0 0,-41-7 0 0 0,51 15 140 0 0,12 0-134 0 0,0 1-1 0 0,0-1 1 0 0,0 0 0 0 0,0 0-1 0 0,0 0 1 0 0,0-1 0 0 0,0 1 0 0 0,0 0-1 0 0,0-1 1 0 0,-3 0 0 0 0,4 0 137 0 0,3 2-77 0 0,11 0-54 0 0,0-1-1 0 0,1 0 0 0 0,-1 0 1 0 0,0-1-1 0 0,0-1 1 0 0,18-4-1 0 0,-19 3 3 0 0,0 1-1 0 0,0 0 0 0 0,1 0 1 0 0,-1 1-1 0 0,0 1 0 0 0,1 0 0 0 0,-1 1 1 0 0,17 3-1 0 0,-27-4-19 0 0,0 1 0 0 0,-1 0 0 0 0,1-1 0 0 0,0 1 0 0 0,0 0 0 0 0,-1 0 0 0 0,1 0 0 0 0,0 0 0 0 0,-1 0 0 0 0,1 0 0 0 0,-1 0 0 0 0,1 1 0 0 0,-1-1 0 0 0,0 1 0 0 0,1-1 0 0 0,-1 1 0 0 0,0-1 0 0 0,1 3 0 0 0,-1-2 0 0 0,0 1 0 0 0,0 0 0 0 0,0 0 0 0 0,-1-1 0 0 0,1 1 0 0 0,-1 0 0 0 0,1 0 0 0 0,-1 0 0 0 0,0-1 0 0 0,0 1 0 0 0,-1 4 0 0 0,-1 2 0 0 0,0 1 0 0 0,-1-1 0 0 0,0 0 0 0 0,0 0 0 0 0,-1 0 0 0 0,-6 11 0 0 0,-107 174-2247 0 0,102-171 871 0 0,2-3-57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7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1 206 13824 0 0,'0'-18'1714'0'0,"1"15"-1214"0"0,-1 0 0 0 0,1 1 0 0 0,-1-1 0 0 0,1 1 0 0 0,0-1 0 0 0,0 1 0 0 0,1-1 0 0 0,-1 1 0 0 0,0 0 0 0 0,1-1 0 0 0,-1 1-1 0 0,1 0 1 0 0,0 0 0 0 0,2-2 0 0 0,-1 2-96 0 0,0 0-1 0 0,-1 0 0 0 0,1 0 0 0 0,1 0 1 0 0,-1 1-1 0 0,0-1 0 0 0,0 1 1 0 0,1 0-1 0 0,5-1 0 0 0,5 0 104 0 0,0 1 0 0 0,0 0 0 0 0,1 1 0 0 0,19 3 0 0 0,-8-1-4 0 0,300 0 660 0 0,-251-4-1135 0 0,50-4 61 0 0,-122 6-87 0 0,-1-1-1 0 0,0 1 0 0 0,0 0 1 0 0,0-1-1 0 0,0 0 0 0 0,0 1 1 0 0,3-2-1 0 0,-5 1-1 0 0,0 1 0 0 0,1 0 1 0 0,-1 0-1 0 0,0 0 0 0 0,0 0 0 0 0,1-1 0 0 0,-1 1 0 0 0,0 0 1 0 0,0 0-1 0 0,1-1 0 0 0,-1 1 0 0 0,0 0 0 0 0,0 0 0 0 0,0-1 1 0 0,0 1-1 0 0,1 0 0 0 0,-1-1 0 0 0,0 1 0 0 0,0 0 1 0 0,0 0-1 0 0,0-1 0 0 0,0 1 0 0 0,0 0 0 0 0,0-1 0 0 0,0 1 1 0 0,0 0-1 0 0,0-1 0 0 0,0 1 0 0 0,0 0 0 0 0,0-1 0 0 0,0 1 1 0 0,0 0-1 0 0,0-1 0 0 0,0 1 0 0 0,0 0 0 0 0,0-1 0 0 0,0 1 1 0 0,-1 0-1 0 0,1 0 0 0 0,0-1 0 0 0,0 1 0 0 0,0 0 1 0 0,-1-1-1 0 0,1 1 0 0 0,0 0 0 0 0,0 0 0 0 0,-1 0 0 0 0,1-1 1 0 0,0 1-1 0 0,0 0 0 0 0,-1 0 0 0 0,1 0 0 0 0,-1-1 0 0 0,1 1 2 0 0,-3-2 1 0 0,-1-1 0 0 0,0 1 0 0 0,1-1 1 0 0,-1 1-1 0 0,0 0 0 0 0,0 0 0 0 0,-8-2 1 0 0,-34-6 17 0 0,15 3-15 0 0,1 0 58 0 0,-1 1 0 0 0,0 2 0 0 0,-56-2 0 0 0,81 6-56 0 0,1 0 4 0 0,0 0 0 0 0,-1 0 0 0 0,1 0 1 0 0,-1-1-1 0 0,1 0 0 0 0,-8-2 0 0 0,12 3 71 0 0,2-1-67 0 0,0 1 0 0 0,0-1-1 0 0,0 0 1 0 0,0 1 0 0 0,0 0 0 0 0,0-1-1 0 0,0 1 1 0 0,0-1 0 0 0,0 1 0 0 0,2 0-1 0 0,34-8 0 0 0,10-2 10 0 0,0 2 1 0 0,77-4-1 0 0,-115 12-20 0 0,1 1 1 0 0,-1-1-1 0 0,0 2 0 0 0,0-1 1 0 0,10 4-1 0 0,-16-4-3 0 0,0 0 0 0 0,0 0-1 0 0,0 0 1 0 0,0 1 0 0 0,0-1 0 0 0,-1 1-1 0 0,1 0 1 0 0,0 0 0 0 0,-1 0 0 0 0,1 0 0 0 0,-1 0-1 0 0,0 0 1 0 0,1 1 0 0 0,-1-1 0 0 0,-1 1-1 0 0,1 0 1 0 0,3 4 0 0 0,-3 1-1 0 0,1 0-1 0 0,-2 0 1 0 0,1 0-1 0 0,-1 0 1 0 0,0 0-1 0 0,-1 0 1 0 0,1 0-1 0 0,-2 0 1 0 0,1 0-1 0 0,-1 0 1 0 0,0 0-1 0 0,-1-1 1 0 0,0 1-1 0 0,-4 10 1 0 0,-5 12-9 0 0,-2-1 1 0 0,-20 34-1 0 0,32-61 7 0 0,-34 54-866 0 0,9-20-2719 0 0,12-21-6513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0 462 13560 0 0,'0'0'7617'0'0,"9"-6"-6421"0"0,-4 3-917 0 0,-1-1 0 0 0,1 0 0 0 0,-1 0 0 0 0,0 0 0 0 0,0 0 0 0 0,0-1 0 0 0,0 1 0 0 0,-1-1 0 0 0,0 0 0 0 0,4-9 0 0 0,1-5 505 0 0,10-35 0 0 0,-6 19-163 0 0,-5 16-599 0 0,-2 5 85 0 0,0 0-1 0 0,-1 0 1 0 0,3-18-1 0 0,-4 16 81 0 0,7-22-1 0 0,-6 24-6 0 0,5-28 0 0 0,-4 9-69 0 0,-3 19-2 0 0,2-27-1 0 0,-10 51 287 0 0,4-2-422 0 0,-4 25-110 0 0,2 0 1 0 0,-1 38-1 0 0,4-35 127 0 0,0-20 10 0 0,0 0-1 0 0,2 0 1 0 0,0 0 0 0 0,6 30 0 0 0,-2-23 1 0 0,-2-12-2 0 0,0 1 1 0 0,5 12-1 0 0,-7-21 2 0 0,0-1 0 0 0,0 1 0 0 0,1-1-1 0 0,-1 1 1 0 0,1-1 0 0 0,-1 1 0 0 0,1-1 0 0 0,0 0 0 0 0,0 0-1 0 0,0 0 1 0 0,0 0 0 0 0,1 0 0 0 0,3 2 0 0 0,-4-3 21 0 0,-1-1 1 0 0,1 1-1 0 0,-1-1 0 0 0,1 1 1 0 0,-1-1-1 0 0,1 0 1 0 0,0 0-1 0 0,-1 0 0 0 0,1 0 1 0 0,-1 0-1 0 0,1 0 1 0 0,-1 0-1 0 0,1 0 0 0 0,0-1 1 0 0,-1 1-1 0 0,1-1 1 0 0,-1 1-1 0 0,0-1 0 0 0,1 1 1 0 0,-1-1-1 0 0,1 0 1 0 0,-1 0-1 0 0,0 0 1 0 0,1 0-1 0 0,-1 0 0 0 0,0 0 1 0 0,0 0-1 0 0,0 0 1 0 0,0 0-1 0 0,0 0 0 0 0,1-2 1 0 0,3-3 118 0 0,-1-1-1 0 0,1 1 1 0 0,-1-1 0 0 0,5-13 0 0 0,11-34 327 0 0,20-91 0 0 0,-40 142-471 0 0,2-6-270 0 0,1 0 0 0 0,5-13 0 0 0,-7 20 96 0 0,0 0 0 0 0,0 0 0 0 0,0 0 1 0 0,0 1-1 0 0,0-1 0 0 0,0 0 0 0 0,0 1 0 0 0,1-1 0 0 0,-1 1 0 0 0,1 0 0 0 0,-1-1 0 0 0,1 1 0 0 0,-1 0 0 0 0,1 0 0 0 0,0 0 0 0 0,-1 0 0 0 0,1 0 0 0 0,3-1 0 0 0,30-7-4523 0 0,-19 5 2808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9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8 4608 0 0,'0'0'353'0'0,"-6"0"-218"0"0,0 1 732 0 0,0 1 0 0 0,0 0 0 0 0,0 0 0 0 0,1 1 0 0 0,-1-1 0 0 0,0 1 0 0 0,-5 4 0 0 0,-1 2 2765 0 0,-22 18-1 0 0,23-16-3138 0 0,0 0 0 0 0,1 0-1 0 0,0 1 1 0 0,1 1 0 0 0,0 0-1 0 0,-8 17 1 0 0,12-21-177 0 0,1 0 0 0 0,1 0 0 0 0,-1 1 1 0 0,1-1-1 0 0,1 1 0 0 0,0 0 0 0 0,0-1 0 0 0,1 1 1 0 0,0 0-1 0 0,1 19 0 0 0,0-27-266 0 0,1 0 1 0 0,-1 0-1 0 0,0 0 1 0 0,1 0-1 0 0,-1 0 1 0 0,1 0-1 0 0,-1 0 1 0 0,1 0-1 0 0,0-1 1 0 0,0 1-1 0 0,0 0 1 0 0,0 0-1 0 0,0-1 1 0 0,0 1-1 0 0,1 0 0 0 0,-1-1 1 0 0,1 1-1 0 0,-1-1 1 0 0,1 0-1 0 0,-1 1 1 0 0,1-1-1 0 0,0 0 1 0 0,3 2-1 0 0,-3-3 2 0 0,1 1-1 0 0,0 0 1 0 0,-1-1 0 0 0,1 1-1 0 0,0-1 1 0 0,0 0-1 0 0,0 0 1 0 0,-1 0 0 0 0,1 0-1 0 0,0-1 1 0 0,0 1-1 0 0,-1-1 1 0 0,1 0-1 0 0,0 1 1 0 0,-1-1 0 0 0,1-1-1 0 0,2 0 1 0 0,8-5 113 0 0,-1 0 0 0 0,0 0 0 0 0,-1-1 0 0 0,0-1 0 0 0,0 0 0 0 0,-1-1 0 0 0,0 0 0 0 0,0 0 1 0 0,13-19-1 0 0,-12 11-578 0 0,0-1-1 0 0,-1 0 1 0 0,-1 0 0 0 0,0-1 0 0 0,9-35 0 0 0,-1 0-3895 0 0,-14 38 2481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1 736 6624 0 0,'26'22'467'0'0,"-23"-19"-11"0"0,0 0-1 0 0,0 0 1 0 0,0 0 0 0 0,0 0 0 0 0,1 0-1 0 0,-1-1 1 0 0,1 0 0 0 0,0 0 0 0 0,0 0-1 0 0,0 0 1 0 0,0 0 0 0 0,7 1 0 0 0,-6-2 219 0 0,-1 0 1 0 0,1 1 0 0 0,-1-1 0 0 0,1 1 0 0 0,-1 0 0 0 0,0 0 0 0 0,1 1-1 0 0,-1-1 1 0 0,7 7 3585 0 0,-7-17-3082 0 0,-3 1-814 0 0,0-1 0 0 0,0 1 1 0 0,0 0-1 0 0,-1-1 0 0 0,-1 1 0 0 0,0-9 1 0 0,0-2 57 0 0,-37-390 2554 0 0,35 384-2951 0 0,1 0 0 0 0,1 0-1 0 0,2 0 1 0 0,0 0 0 0 0,1 0 0 0 0,2 0 0 0 0,0 0-1 0 0,12-34 1 0 0,-14 52-11 0 0,0 0 1 0 0,1 0-1 0 0,0 0 1 0 0,0 0-1 0 0,1 0 1 0 0,7-9-1 0 0,-10 13 25 0 0,1 1 1 0 0,0-1-1 0 0,0 0 0 0 0,0 0 0 0 0,0 1 1 0 0,1-1-1 0 0,-1 1 0 0 0,0 0 0 0 0,0 0 1 0 0,1-1-1 0 0,-1 2 0 0 0,1-1 0 0 0,-1 0 1 0 0,1 0-1 0 0,0 1 0 0 0,-1-1 1 0 0,1 1-1 0 0,-1 0 0 0 0,6 0 0 0 0,5 2-199 0 0,0 0-1 0 0,0 0 0 0 0,-1 1 1 0 0,1 1-1 0 0,-1 0 1 0 0,1 1-1 0 0,-1 1 0 0 0,-1-1 1 0 0,1 2-1 0 0,18 13 0 0 0,-25-16 90 0 0,1 1 0 0 0,-2 1 0 0 0,1-1 0 0 0,0 1 0 0 0,-1-1 0 0 0,0 1 0 0 0,0 0 0 0 0,-1 1 0 0 0,0-1 0 0 0,0 1-1 0 0,0-1 1 0 0,3 13 0 0 0,-2 1-1278 0 0,0 0-1 0 0,-1 0 1 0 0,1 26-1 0 0,-4-22-767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21191 0 0,'-11'4'970'0'0,"9"-3"-20"0"0,-1 4-574 0 0,2-5-318 0 0,1 1 0 0 0,0 0 0 0 0,0-1 0 0 0,-1 1-1 0 0,1-1 1 0 0,0 1 0 0 0,0 0 0 0 0,0-1 0 0 0,0 1 0 0 0,0 0-1 0 0,0-1 1 0 0,0 1 0 0 0,0 0 0 0 0,0-1 0 0 0,0 1-1 0 0,0-1 1 0 0,0 1 0 0 0,0 0 0 0 0,1-1 0 0 0,-1 1 0 0 0,0 0-1 0 0,0-1 1 0 0,1 1 0 0 0,-1-1 0 0 0,0 1 0 0 0,1-1-1 0 0,-1 1 1 0 0,1-1 0 0 0,-1 1 0 0 0,1 0 0 0 0,13 9 1579 0 0,-10-8-1399 0 0,1 0 1 0 0,-1-1-1 0 0,1 1 1 0 0,0-1-1 0 0,0-1 1 0 0,-1 1-1 0 0,1-1 1 0 0,8 1-1 0 0,40-7 758 0 0,-10 0-551 0 0,92-11-342 0 0,-90 13-951 0 0,12 0-3908 0 0,-26 2-4455 0 0</inkml:trace>
  <inkml:trace contextRef="#ctx0" brushRef="#br0" timeOffset="1">719 1 9672 0 0,'0'0'440'0'0,"-4"7"150"0"0,0-2 1823 0 0,0 1-1 0 0,1-1 0 0 0,0 1 1 0 0,-5 12-1 0 0,4-6-1405 0 0,1-1 0 0 0,1 1-1 0 0,-2 13 1 0 0,0 5-535 0 0,-1-3-135 0 0,-2 29-1 0 0,6-48-587 0 0,1 1-1 0 0,0 0 0 0 0,1-1 0 0 0,0 1 0 0 0,0 0 1 0 0,1-1-1 0 0,3 11 0 0 0,-2-13-799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38 11976 0 0,'0'0'528'0'0,"-3"-8"112"0"0,0 1-512 0 0,-1 0-128 0 0,-4-9 12167 0 0,8 21-12039 0 0,0 1-128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1 574 12440 0 0,'0'1'957'0'0,"0"2"-293"0"0,1-2-203 0 0,0-1 0 0 0,0 1 0 0 0,0-1 0 0 0,0 0 0 0 0,0 1 0 0 0,1-1-1 0 0,-1 0 1 0 0,0 0 0 0 0,0 0 0 0 0,0 0 0 0 0,0 0 0 0 0,0 0 0 0 0,2 0 0 0 0,2-1 193 0 0,0 0 0 0 0,-1 0 1 0 0,1 0-1 0 0,-1-1 0 0 0,8-3 0 0 0,4-3-95 0 0,19-14-1 0 0,-13 8-203 0 0,12-8 55 0 0,-2-1 0 0 0,0-1 0 0 0,43-44 0 0 0,-64 54 223 0 0,-11 11 308 0 0,-8 7-435 0 0,4-1-425 0 0,0 0-1 0 0,1 0 0 0 0,0 0 1 0 0,-1 1-1 0 0,1-1 1 0 0,0 1-1 0 0,1 0 1 0 0,-1-1-1 0 0,1 1 1 0 0,-3 6-1 0 0,-1 4 154 0 0,-8 26-1 0 0,8-22-35 0 0,-6 37 1 0 0,12-50-183 0 0,-1-1 1 0 0,1 1-1 0 0,-1 0 1 0 0,1-1 0 0 0,1 1-1 0 0,-1-1 1 0 0,1 1 0 0 0,0-1-1 0 0,0 1 1 0 0,0-1-1 0 0,0 1 1 0 0,1-1 0 0 0,4 8-1 0 0,-6-11-26 0 0,1 0 0 0 0,-1 0 0 0 0,1 0 0 0 0,-1-1 0 0 0,1 1 0 0 0,0 0 0 0 0,-1-1 0 0 0,1 1 0 0 0,0 0 0 0 0,0-1 0 0 0,0 1 0 0 0,0-1 0 0 0,-1 1 0 0 0,1-1 0 0 0,0 1 0 0 0,0-1 0 0 0,0 0 0 0 0,0 1 0 0 0,0-1 0 0 0,0 0 0 0 0,2 0 0 0 0,-1 0 2 0 0,-1 0 1 0 0,1-1 0 0 0,-1 1 0 0 0,1 0-1 0 0,0-1 1 0 0,-1 1 0 0 0,1-1 0 0 0,-1 0 0 0 0,1 0-1 0 0,-1 0 1 0 0,3-1 0 0 0,3-5-1633 0 0,0 1 0 0 0,0 0 0 0 0,10-15 0 0 0,-13 15-1778 0 0,15-14-5773 0 0</inkml:trace>
  <inkml:trace contextRef="#ctx0" brushRef="#br0" timeOffset="1">620 0 21911 0 0,'0'0'1987'0'0,"0"8"-1598"0"0,-8 312 4979 0 0,7-297-5425 0 0,2 0 0 0 0,0-1 0 0 0,1 1 0 0 0,1-1-1 0 0,1 0 1 0 0,11 35 0 0 0,-13-53-64 0 0,-1-1-1 0 0,1 1 1 0 0,0-1-1 0 0,0 0 1 0 0,4 6-1 0 0,-5-8-36 0 0,0 1-1 0 0,0-1 1 0 0,1 0-1 0 0,-1 0 1 0 0,0 0-1 0 0,0 0 1 0 0,1 0-1 0 0,-1 0 1 0 0,1 0-1 0 0,-1 0 1 0 0,1-1-1 0 0,-1 1 1 0 0,1 0-1 0 0,-1-1 0 0 0,3 1 1 0 0,8-1-1785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1:55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63 9584 0 0,'-6'2'412'0'0,"-8"2"176"0"0,-4-4 76 0 0,12-5 512 0 0,3 1-696 0 0,2 4-34 0 0,0-1 388 0 0,-6-11 5391 0 0,26 9-5873 0 0,-1 2 0 0 0,0 0 0 0 0,29 2 0 0 0,19-1-146 0 0,56 0 278 0 0,-50 2-208 0 0,177-16 610 0 0,-53 0-82 0 0,43-1 378 0 0,-21 14-551 0 0,-123 2-470 0 0,50 5 34 0 0,-122-4-185 0 0,103 16-7 0 0,-28 0 459 0 0,-82-16-353 0 0,0 0 1 0 0,0-2-1 0 0,0 0 0 0 0,18-2 0 0 0,11-3 287 0 0,26-5 176 0 0,-29 3-311 0 0,1 1-1 0 0,67 1 0 0 0,-14 4-21 0 0,134 4 454 0 0,-140 7-102 0 0,-88-9-571 0 0,0-1-1 0 0,0 0 1 0 0,0 0 0 0 0,0 0 0 0 0,0 0-1 0 0,0-1 1 0 0,0 1 0 0 0,0 0-1 0 0,2-2 1 0 0,2 1 47 0 0,0 0 0 0 0,0 0 0 0 0,0 0 0 0 0,0 0 0 0 0,9 1 0 0 0,-14 0-106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9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132 239 5528 0 0,'-4'0'568'0'0,"2"-1"179"0"0,-1 1-1 0 0,1-1 1 0 0,-1 1 0 0 0,1 0 0 0 0,-1 0 0 0 0,1 0 0 0 0,-1 0-1 0 0,0 0 1 0 0,1 1 0 0 0,-1-1 0 0 0,1 1 0 0 0,-1 0 0 0 0,1 0-1 0 0,-3 1 1 0 0,0 0 150 0 0,1 1-1 0 0,-1-1 0 0 0,1 1 1 0 0,0 0-1 0 0,0 1 1 0 0,-6 6-1 0 0,3-3-594 0 0,1 0 1 0 0,1 1-1 0 0,-1 0 0 0 0,1 0 0 0 0,1 0 1 0 0,-1 1-1 0 0,-3 12 0 0 0,6-16-200 0 0,1 0 0 0 0,0 1 0 0 0,0-1 0 0 0,1 0 0 0 0,-1 0 0 0 0,1 0 0 0 0,0 0 0 0 0,1 1 0 0 0,0 4 0 0 0,0-7-44 0 0,-1 0-1 0 0,1-1 1 0 0,0 1-1 0 0,0 0 1 0 0,0-1-1 0 0,0 1 1 0 0,0-1 0 0 0,0 1-1 0 0,1-1 1 0 0,-1 1-1 0 0,1-1 1 0 0,0 0-1 0 0,0 0 1 0 0,0 0-1 0 0,0 0 1 0 0,0 0 0 0 0,4 3-1 0 0,-3-4-64 0 0,-1 0 0 0 0,1 0-1 0 0,0-1 1 0 0,-1 1 0 0 0,1-1 0 0 0,0 0-1 0 0,-1 1 1 0 0,1-1 0 0 0,0 0 0 0 0,-1-1-1 0 0,1 1 1 0 0,0 0 0 0 0,-1-1 0 0 0,1 0-1 0 0,0 1 1 0 0,3-3 0 0 0,-1 1 5 0 0,1 0 1 0 0,-1 0 0 0 0,0-1-1 0 0,0 0 1 0 0,0 0-1 0 0,8-6 1 0 0,-1-3 134 0 0,0 0 1 0 0,-1-1-1 0 0,-1 0 1 0 0,0-1-1 0 0,-1 0 1 0 0,0 0-1 0 0,-1-1 1 0 0,10-25-1 0 0,-9 13 9 0 0,0 0 0 0 0,-2-1 0 0 0,-1 0 0 0 0,2-37-1 0 0,-2-36 1985 0 0,-7 104-2057 0 0,1 0 1 0 0,-1 0 0 0 0,1 0-1 0 0,-1 1 1 0 0,-2 4 0 0 0,-3 11-58 0 0,0 24 66 0 0,-2 7-36 0 0,3 1-1 0 0,0 73 1 0 0,6-102-281 0 0,9 113-294 0 0,-6-113-2420 0 0,12 44 1 0 0,-8-44-6602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1:56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50 2304 0 0,'0'-5'2258'0'0,"-3"-6"868"0"0,-6 1 1222 0 0,2 1-3410 0 0,6 8-352 0 0,-14-8 3609 0 0,18 11-3527 0 0,0 1 0 0 0,0-1-1 0 0,0 0 1 0 0,0 0-1 0 0,1 0 1 0 0,-1-1 0 0 0,1 1-1 0 0,-1-1 1 0 0,1 0-1 0 0,0 0 1 0 0,3 1-1 0 0,51 4-927 0 0,-8 0 625 0 0,-3 0-73 0 0,-1-1 0 0 0,1-3 0 0 0,50-4 0 0 0,26-6 236 0 0,27-1-104 0 0,55 4-46 0 0,-4 0-31 0 0,-54 14 29 0 0,-1-1-102 0 0,116 3 116 0 0,2-13 1581 0 0,-261 2-1971 0 0,0 0 0 0 0,-1 0 0 0 0,1 0 0 0 0,0-1 0 0 0,-1 1 0 0 0,1-1 0 0 0,0 1 0 0 0,-1-1 0 0 0,1 0 0 0 0,-1 0 0 0 0,1 0 0 0 0,-1 0 0 0 0,0-1 0 0 0,1 1 0 0 0,1-3 0 0 0,-3 4-21 0 0,-1-1-1 0 0,1 1 1 0 0,-1-1-1 0 0,0 0 1 0 0,0 1 0 0 0,0-1-1 0 0,1 0 1 0 0,-1 1-1 0 0,0-1 1 0 0,0 0-1 0 0,0 1 1 0 0,0-1 0 0 0,0 0-1 0 0,0 1 1 0 0,0-1-1 0 0,0 0 1 0 0,0 1-1 0 0,0-1 1 0 0,-1 0 0 0 0,1 1-1 0 0,0-1 1 0 0,0 0-1 0 0,-1 1 1 0 0,1-1 0 0 0,0 1-1 0 0,-1-1 1 0 0,1 0-1 0 0,0 1 1 0 0,-1-1-1 0 0,0 0 1 0 0,-10-12-2843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04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62 2760 0 0,'0'0'125'0'0,"-3"5"22"0"0,-9 2 2152 0 0,-3-6 6431 0 0,9-1-3145 0 0,7 0-5526 0 0,0 1-1 0 0,1-1 1 0 0,-1 1-1 0 0,0-1 1 0 0,0 1-1 0 0,1-1 1 0 0,-1 0 0 0 0,1 0-1 0 0,1 0 1 0 0,-2 0 28 0 0,27 2 276 0 0,0-2 0 0 0,0-1 0 0 0,-1-1 0 0 0,29-6 0 0 0,-5 2-39 0 0,148-12 183 0 0,-72 10-402 0 0,-79 7 34 0 0,12 1 98 0 0,75 9 1 0 0,-79-4-61 0 0,-17-3 75 0 0,63-7 1 0 0,-4 1 324 0 0,85-2 167 0 0,-41 0 243 0 0,1 0-38 0 0,-37 14-736 0 0,-63-4 10 0 0,-35-3-119 0 0,-1 0 0 0 0,1-1 0 0 0,0 0 0 0 0,-1-1-1 0 0,1 1 1 0 0,0-1 0 0 0,-1-1 0 0 0,1 1 0 0 0,10-5 0 0 0,-10 3-68 0 0,-5 1-9 0 0,1 1-1 0 0,-1-1 0 0 0,0 0 0 0 0,1 0 0 0 0,-1 0 0 0 0,0-1 0 0 0,3-2 0 0 0,1 0 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06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1 232 17503 0 0,'0'0'1759'0'0,"12"-6"-1598"0"0,1 1 291 0 0,0 0-1 0 0,1 1 0 0 0,-1 1 1 0 0,1 0-1 0 0,0 0 1 0 0,20 0-1 0 0,-19 2-257 0 0,359-16 2380 0 0,-280 21-2467 0 0,51 0 309 0 0,-107-4 46 0 0,66-11 0 0 0,-97 10-406 0 0,29-6 196 0 0,-34 6-220 0 0,-1 1 0 0 0,1-1 1 0 0,0 1-1 0 0,-1-1 0 0 0,1 0 0 0 0,0 0 1 0 0,-1 0-1 0 0,1 0 0 0 0,-1 0 0 0 0,1 0 1 0 0,-1 0-1 0 0,0 0 0 0 0,1-1 0 0 0,-1 1 1 0 0,2-2-1 0 0,-3 2-9 0 0,0 0 1 0 0,0 1 0 0 0,0-1-1 0 0,0 0 1 0 0,0 1-1 0 0,0-1 1 0 0,0 0 0 0 0,0 1-1 0 0,0-1 1 0 0,0 0-1 0 0,0 1 1 0 0,0-1 0 0 0,0 0-1 0 0,0 1 1 0 0,-1-1-1 0 0,1 0 1 0 0,0 1 0 0 0,0-1-1 0 0,-1 1 1 0 0,1-1-1 0 0,0 1 1 0 0,-1-1 0 0 0,1 1-1 0 0,-1-1 1 0 0,1 1-1 0 0,-1-1 1 0 0,1 1 0 0 0,-1-1-1 0 0,1 1 1 0 0,-2-1-1 0 0,-19-11 338 0 0,19 11-352 0 0,-30-13 71 0 0,0 3 0 0 0,-1 0 0 0 0,-38-6 0 0 0,9 2-60 0 0,45 10-20 0 0,54-6 11 0 0,0 4 71 0 0,9-4 201 0 0,0 3 0 0 0,76-3-1 0 0,-119 11-271 0 0,0 0 0 0 0,0 0 0 0 0,0 0 0 0 0,0 1 0 0 0,0-1 0 0 0,0 1 0 0 0,0 0 0 0 0,0-1-1 0 0,0 2 1 0 0,0-1 0 0 0,2 1 0 0 0,-4-1-6 0 0,0 0 0 0 0,0 0 0 0 0,0 0 0 0 0,0 0 0 0 0,0 0 0 0 0,-1 0-1 0 0,1 0 1 0 0,0 0 0 0 0,-1 0 0 0 0,1 0 0 0 0,-1 0 0 0 0,1 0 0 0 0,-1 1 0 0 0,1-1 0 0 0,-1 0 0 0 0,0 0 0 0 0,1 0 0 0 0,-1 1 0 0 0,0-1-1 0 0,0 0 1 0 0,0 1 0 0 0,0-1 0 0 0,0 0 0 0 0,-1 0 0 0 0,1 1 0 0 0,0-1 0 0 0,0 0 0 0 0,-1 2 0 0 0,-4 12 23 0 0,0-1 1 0 0,-1 0 0 0 0,0 0 0 0 0,-1 0-1 0 0,-11 15 1 0 0,-49 63-96 0 0,22-33-564 0 0,23-28-175 0 0,2 0-53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07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1 174 3680 0 0,'19'-22'9739'0'0,"0"-3"-5927"0"0,-9 11-2515 0 0,23-25 1 0 0,-7 11-384 0 0,-18 19-294 0 0,-1 0-1 0 0,17-14 1 0 0,-24 23-601 0 0,1 0 0 0 0,-1-1 0 0 0,1 1 0 0 0,-1-1 1 0 0,1 1-1 0 0,-1 0 0 0 0,1-1 0 0 0,-1 1 0 0 0,1 0 0 0 0,0 0 0 0 0,-1-1 0 0 0,1 1 0 0 0,-1 0 0 0 0,1 0 0 0 0,0 0 0 0 0,-1 0 0 0 0,1 0 0 0 0,0 0 0 0 0,-1 0 0 0 0,1 0 0 0 0,-1 0 0 0 0,1 0 0 0 0,0 0 0 0 0,-1 0 0 0 0,1 0 0 0 0,0 0 1 0 0,-1 1-1 0 0,2-1 0 0 0,-1 1-10 0 0,0 0 0 0 0,0 0 0 0 0,0 0 1 0 0,-1 1-1 0 0,1-1 0 0 0,0 0 0 0 0,0 0 1 0 0,-1 0-1 0 0,1 0 0 0 0,-1 1 0 0 0,1-1 1 0 0,0 3-1 0 0,1 3-17 0 0,-1 1 0 0 0,0-1-1 0 0,1 16 1 0 0,3 49 94 0 0,-4-66-25 0 0,0-1-1 0 0,0 0 1 0 0,0 1 0 0 0,1-1 0 0 0,-1 0 0 0 0,1 0 0 0 0,1 0 0 0 0,-1 0 0 0 0,6 8 0 0 0,-7-11-1 0 0,0 0 0 0 0,1 0 0 0 0,0 0 0 0 0,-1-1 0 0 0,1 1 0 0 0,0 0 0 0 0,0-1 0 0 0,0 1 0 0 0,0-1 0 0 0,0 0 0 0 0,1 0 1 0 0,-1 0-1 0 0,0 0 0 0 0,0 0 0 0 0,1 0 0 0 0,-1 0 0 0 0,1-1 0 0 0,-1 1 0 0 0,0-1 0 0 0,1 0 0 0 0,-1 0 0 0 0,1 0 0 0 0,3 0 0 0 0,1-1 62 0 0,0-1 0 0 0,0 1 0 0 0,-1-1 0 0 0,1-1 0 0 0,-1 1 0 0 0,0-1 0 0 0,1 0 0 0 0,7-6 0 0 0,2-2-387 0 0,25-24 0 0 0,-13 12-2453 0 0,-8 10-2725 0 0,-14 11 3781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36.xml"/><Relationship Id="rId42" Type="http://schemas.openxmlformats.org/officeDocument/2006/relationships/customXml" Target="../ink/ink40.xml"/><Relationship Id="rId47" Type="http://schemas.openxmlformats.org/officeDocument/2006/relationships/image" Target="../media/image42.png"/><Relationship Id="rId50" Type="http://schemas.openxmlformats.org/officeDocument/2006/relationships/customXml" Target="../ink/ink44.xml"/><Relationship Id="rId55" Type="http://schemas.openxmlformats.org/officeDocument/2006/relationships/image" Target="../media/image46.png"/><Relationship Id="rId63" Type="http://schemas.openxmlformats.org/officeDocument/2006/relationships/image" Target="../media/image50.png"/><Relationship Id="rId7" Type="http://schemas.openxmlformats.org/officeDocument/2006/relationships/image" Target="../media/image22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37.png"/><Relationship Id="rId40" Type="http://schemas.openxmlformats.org/officeDocument/2006/relationships/customXml" Target="../ink/ink39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48.xml"/><Relationship Id="rId5" Type="http://schemas.openxmlformats.org/officeDocument/2006/relationships/image" Target="../media/image21.png"/><Relationship Id="rId61" Type="http://schemas.openxmlformats.org/officeDocument/2006/relationships/image" Target="../media/image49.png"/><Relationship Id="rId19" Type="http://schemas.openxmlformats.org/officeDocument/2006/relationships/image" Target="../media/image2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2.png"/><Relationship Id="rId30" Type="http://schemas.openxmlformats.org/officeDocument/2006/relationships/customXml" Target="../ink/ink34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43.xml"/><Relationship Id="rId56" Type="http://schemas.openxmlformats.org/officeDocument/2006/relationships/customXml" Target="../ink/ink47.xml"/><Relationship Id="rId8" Type="http://schemas.openxmlformats.org/officeDocument/2006/relationships/customXml" Target="../ink/ink23.xml"/><Relationship Id="rId51" Type="http://schemas.openxmlformats.org/officeDocument/2006/relationships/image" Target="../media/image44.png"/><Relationship Id="rId3" Type="http://schemas.openxmlformats.org/officeDocument/2006/relationships/image" Target="../media/image20.png"/><Relationship Id="rId12" Type="http://schemas.openxmlformats.org/officeDocument/2006/relationships/customXml" Target="../ink/ink25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image" Target="../media/image48.png"/><Relationship Id="rId20" Type="http://schemas.openxmlformats.org/officeDocument/2006/relationships/customXml" Target="../ink/ink29.xml"/><Relationship Id="rId41" Type="http://schemas.openxmlformats.org/officeDocument/2006/relationships/image" Target="../media/image39.png"/><Relationship Id="rId54" Type="http://schemas.openxmlformats.org/officeDocument/2006/relationships/customXml" Target="../ink/ink46.xml"/><Relationship Id="rId6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24.xml"/><Relationship Id="rId31" Type="http://schemas.openxmlformats.org/officeDocument/2006/relationships/image" Target="../media/image34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4" Type="http://schemas.openxmlformats.org/officeDocument/2006/relationships/customXml" Target="../ink/ink21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on Piazza</a:t>
            </a:r>
          </a:p>
          <a:p>
            <a:pPr lvl="2"/>
            <a:r>
              <a:rPr lang="en-US" dirty="0"/>
              <a:t>Coding exam, untimed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034CC-C6A5-4442-A6D6-77FF8312D2CE}"/>
                  </a:ext>
                </a:extLst>
              </p14:cNvPr>
              <p14:cNvContentPartPr/>
              <p14:nvPr/>
            </p14:nvContentPartPr>
            <p14:xfrm>
              <a:off x="1854289" y="1681099"/>
              <a:ext cx="915480" cy="7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034CC-C6A5-4442-A6D6-77FF8312D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289" y="1672099"/>
                <a:ext cx="933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62367D-9797-47A5-A687-7D1A1B8CCAC0}"/>
                  </a:ext>
                </a:extLst>
              </p14:cNvPr>
              <p14:cNvContentPartPr/>
              <p14:nvPr/>
            </p14:nvContentPartPr>
            <p14:xfrm>
              <a:off x="841249" y="2145859"/>
              <a:ext cx="1163520" cy="6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62367D-9797-47A5-A687-7D1A1B8CCA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609" y="2137219"/>
                <a:ext cx="1181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8B51A7-176D-42D3-BAE0-95CB703A5C82}"/>
                  </a:ext>
                </a:extLst>
              </p14:cNvPr>
              <p14:cNvContentPartPr/>
              <p14:nvPr/>
            </p14:nvContentPartPr>
            <p14:xfrm>
              <a:off x="1570969" y="2474899"/>
              <a:ext cx="1224720" cy="6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8B51A7-176D-42D3-BAE0-95CB703A5C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1969" y="2465899"/>
                <a:ext cx="12423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ADC387-13B7-4125-B420-F02924DA9889}"/>
                  </a:ext>
                </a:extLst>
              </p14:cNvPr>
              <p14:cNvContentPartPr/>
              <p14:nvPr/>
            </p14:nvContentPartPr>
            <p14:xfrm>
              <a:off x="862849" y="2842459"/>
              <a:ext cx="869040" cy="52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ADC387-13B7-4125-B420-F02924DA98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209" y="2833819"/>
                <a:ext cx="88668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AFAC2-5B82-40A9-BFEB-CAC8A69A11BF}"/>
              </a:ext>
            </a:extLst>
          </p:cNvPr>
          <p:cNvGrpSpPr/>
          <p:nvPr/>
        </p:nvGrpSpPr>
        <p:grpSpPr>
          <a:xfrm>
            <a:off x="1573849" y="3833179"/>
            <a:ext cx="1806480" cy="24840"/>
            <a:chOff x="1573849" y="3833179"/>
            <a:chExt cx="1806480" cy="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C7BCA0-7FD0-4C59-8F11-FE4824497575}"/>
                    </a:ext>
                  </a:extLst>
                </p14:cNvPr>
                <p14:cNvContentPartPr/>
                <p14:nvPr/>
              </p14:nvContentPartPr>
              <p14:xfrm>
                <a:off x="1573849" y="3833179"/>
                <a:ext cx="951840" cy="2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C7BCA0-7FD0-4C59-8F11-FE48244975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4849" y="3824539"/>
                  <a:ext cx="969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C3E3B5-E9B6-4176-B91F-84764BBDBF3E}"/>
                    </a:ext>
                  </a:extLst>
                </p14:cNvPr>
                <p14:cNvContentPartPr/>
                <p14:nvPr/>
              </p14:nvContentPartPr>
              <p14:xfrm>
                <a:off x="2684089" y="3836059"/>
                <a:ext cx="696240" cy="1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C3E3B5-E9B6-4176-B91F-84764BBDBF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5449" y="3827419"/>
                  <a:ext cx="7138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0C9D40-589D-4FF5-9105-BDD8547E449A}"/>
              </a:ext>
            </a:extLst>
          </p:cNvPr>
          <p:cNvGrpSpPr/>
          <p:nvPr/>
        </p:nvGrpSpPr>
        <p:grpSpPr>
          <a:xfrm>
            <a:off x="2206009" y="3266899"/>
            <a:ext cx="2594880" cy="396000"/>
            <a:chOff x="2206009" y="3266899"/>
            <a:chExt cx="259488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6438DF-8129-40C9-B6F9-DE7D04CCAE93}"/>
                    </a:ext>
                  </a:extLst>
                </p14:cNvPr>
                <p14:cNvContentPartPr/>
                <p14:nvPr/>
              </p14:nvContentPartPr>
              <p14:xfrm>
                <a:off x="2206009" y="3552019"/>
                <a:ext cx="664920" cy="2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6438DF-8129-40C9-B6F9-DE7D04CCAE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369" y="3543379"/>
                  <a:ext cx="682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547B84-8D70-4E63-A28B-A7753D80D25D}"/>
                    </a:ext>
                  </a:extLst>
                </p14:cNvPr>
                <p14:cNvContentPartPr/>
                <p14:nvPr/>
              </p14:nvContentPartPr>
              <p14:xfrm>
                <a:off x="3032209" y="3349699"/>
                <a:ext cx="369720" cy="128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547B84-8D70-4E63-A28B-A7753D80D2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3569" y="3341059"/>
                  <a:ext cx="38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FF89DE-DC59-4F26-9AEB-21DFDD222EEE}"/>
                    </a:ext>
                  </a:extLst>
                </p14:cNvPr>
                <p14:cNvContentPartPr/>
                <p14:nvPr/>
              </p14:nvContentPartPr>
              <p14:xfrm>
                <a:off x="3628729" y="3364819"/>
                <a:ext cx="158400" cy="8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FF89DE-DC59-4F26-9AEB-21DFDD222E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0089" y="3356179"/>
                  <a:ext cx="176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E7C2B-0B6C-4B2F-86F6-72F41C4142FF}"/>
                    </a:ext>
                  </a:extLst>
                </p14:cNvPr>
                <p14:cNvContentPartPr/>
                <p14:nvPr/>
              </p14:nvContentPartPr>
              <p14:xfrm>
                <a:off x="3841489" y="3312619"/>
                <a:ext cx="154440" cy="20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E7C2B-0B6C-4B2F-86F6-72F41C4142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849" y="3303979"/>
                  <a:ext cx="172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2F6E42-6CE5-4980-A899-3A91BEFFB973}"/>
                    </a:ext>
                  </a:extLst>
                </p14:cNvPr>
                <p14:cNvContentPartPr/>
                <p14:nvPr/>
              </p14:nvContentPartPr>
              <p14:xfrm>
                <a:off x="4126249" y="3266899"/>
                <a:ext cx="124200" cy="233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2F6E42-6CE5-4980-A899-3A91BEFFB9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7249" y="3258259"/>
                  <a:ext cx="141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018E54-A970-46DA-B5F8-D55D3F01FFD4}"/>
                    </a:ext>
                  </a:extLst>
                </p14:cNvPr>
                <p14:cNvContentPartPr/>
                <p14:nvPr/>
              </p14:nvContentPartPr>
              <p14:xfrm>
                <a:off x="4283569" y="3377779"/>
                <a:ext cx="74520" cy="9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018E54-A970-46DA-B5F8-D55D3F01FF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4569" y="3369139"/>
                  <a:ext cx="92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262CB4-9FF5-4D42-9E35-AB063F1A500D}"/>
                    </a:ext>
                  </a:extLst>
                </p14:cNvPr>
                <p14:cNvContentPartPr/>
                <p14:nvPr/>
              </p14:nvContentPartPr>
              <p14:xfrm>
                <a:off x="4373569" y="3396859"/>
                <a:ext cx="94680" cy="9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262CB4-9FF5-4D42-9E35-AB063F1A50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4929" y="3388219"/>
                  <a:ext cx="112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15CD90-EED9-40DB-98DB-B651B3E2854B}"/>
                    </a:ext>
                  </a:extLst>
                </p14:cNvPr>
                <p14:cNvContentPartPr/>
                <p14:nvPr/>
              </p14:nvContentPartPr>
              <p14:xfrm>
                <a:off x="4504969" y="3383179"/>
                <a:ext cx="114480" cy="7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15CD90-EED9-40DB-98DB-B651B3E285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95969" y="3374539"/>
                  <a:ext cx="132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C54E6E-5722-433A-B863-CF36EDB64BA9}"/>
                    </a:ext>
                  </a:extLst>
                </p14:cNvPr>
                <p14:cNvContentPartPr/>
                <p14:nvPr/>
              </p14:nvContentPartPr>
              <p14:xfrm>
                <a:off x="4643569" y="3360139"/>
                <a:ext cx="56880" cy="11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C54E6E-5722-433A-B863-CF36EDB64B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4569" y="3351139"/>
                  <a:ext cx="74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F65D9B-B00E-404A-9C7A-478B60696049}"/>
                    </a:ext>
                  </a:extLst>
                </p14:cNvPr>
                <p14:cNvContentPartPr/>
                <p14:nvPr/>
              </p14:nvContentPartPr>
              <p14:xfrm>
                <a:off x="3624769" y="3586219"/>
                <a:ext cx="1176120" cy="7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F65D9B-B00E-404A-9C7A-478B606960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15769" y="3577579"/>
                  <a:ext cx="119376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63051-E565-4E7D-8432-4D26DEAD311A}"/>
                  </a:ext>
                </a:extLst>
              </p14:cNvPr>
              <p14:cNvContentPartPr/>
              <p14:nvPr/>
            </p14:nvContentPartPr>
            <p14:xfrm>
              <a:off x="1923769" y="2031019"/>
              <a:ext cx="1018440" cy="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63051-E565-4E7D-8432-4D26DEAD3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5129" y="2022379"/>
                <a:ext cx="10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BF819B-7D98-4524-8ED0-AC4EC0135F1F}"/>
                  </a:ext>
                </a:extLst>
              </p14:cNvPr>
              <p14:cNvContentPartPr/>
              <p14:nvPr/>
            </p14:nvContentPartPr>
            <p14:xfrm>
              <a:off x="1144729" y="2664259"/>
              <a:ext cx="779760" cy="2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BF819B-7D98-4524-8ED0-AC4EC0135F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729" y="2655259"/>
                <a:ext cx="797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AF0F46-7BBA-4170-8567-89F7BE31FF49}"/>
                  </a:ext>
                </a:extLst>
              </p14:cNvPr>
              <p14:cNvContentPartPr/>
              <p14:nvPr/>
            </p14:nvContentPartPr>
            <p14:xfrm>
              <a:off x="5140009" y="2650579"/>
              <a:ext cx="2359800" cy="90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AF0F46-7BBA-4170-8567-89F7BE31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1369" y="2641939"/>
                <a:ext cx="237744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5EF51B-F750-498B-AA5C-71BFBE596D4D}"/>
              </a:ext>
            </a:extLst>
          </p:cNvPr>
          <p:cNvGrpSpPr/>
          <p:nvPr/>
        </p:nvGrpSpPr>
        <p:grpSpPr>
          <a:xfrm>
            <a:off x="3259729" y="1733299"/>
            <a:ext cx="2697480" cy="55440"/>
            <a:chOff x="3259729" y="1733299"/>
            <a:chExt cx="2697480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3F0D9-4459-4549-BD85-0BFB7FC23626}"/>
                    </a:ext>
                  </a:extLst>
                </p14:cNvPr>
                <p14:cNvContentPartPr/>
                <p14:nvPr/>
              </p14:nvContentPartPr>
              <p14:xfrm>
                <a:off x="3259729" y="1740139"/>
                <a:ext cx="962640" cy="48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3F0D9-4459-4549-BD85-0BFB7FC236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089" y="1731139"/>
                  <a:ext cx="9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85ECFB-8426-4F28-B080-536E26ABA47F}"/>
                    </a:ext>
                  </a:extLst>
                </p14:cNvPr>
                <p14:cNvContentPartPr/>
                <p14:nvPr/>
              </p14:nvContentPartPr>
              <p14:xfrm>
                <a:off x="5069449" y="1733299"/>
                <a:ext cx="887760" cy="39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85ECFB-8426-4F28-B080-536E26ABA4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0449" y="1724659"/>
                  <a:ext cx="905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9DEC20-A6EF-4773-9E66-0237DE977829}"/>
                  </a:ext>
                </a:extLst>
              </p14:cNvPr>
              <p14:cNvContentPartPr/>
              <p14:nvPr/>
            </p14:nvContentPartPr>
            <p14:xfrm>
              <a:off x="1236889" y="2083939"/>
              <a:ext cx="2186280" cy="4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9DEC20-A6EF-4773-9E66-0237DE9778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7889" y="2075299"/>
                <a:ext cx="22039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38D237F-2298-40A4-B14E-6E8EEA9B1F0B}"/>
              </a:ext>
            </a:extLst>
          </p:cNvPr>
          <p:cNvGrpSpPr/>
          <p:nvPr/>
        </p:nvGrpSpPr>
        <p:grpSpPr>
          <a:xfrm>
            <a:off x="2242009" y="2687299"/>
            <a:ext cx="2041200" cy="429840"/>
            <a:chOff x="2242009" y="2687299"/>
            <a:chExt cx="204120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18C88F-1446-4779-912E-1AAC08EF735A}"/>
                    </a:ext>
                  </a:extLst>
                </p14:cNvPr>
                <p14:cNvContentPartPr/>
                <p14:nvPr/>
              </p14:nvContentPartPr>
              <p14:xfrm>
                <a:off x="2242009" y="2738059"/>
                <a:ext cx="34560" cy="32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18C88F-1446-4779-912E-1AAC08EF73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3009" y="2729059"/>
                  <a:ext cx="52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26734D-BF13-4212-AC1D-77701F62556A}"/>
                    </a:ext>
                  </a:extLst>
                </p14:cNvPr>
                <p14:cNvContentPartPr/>
                <p14:nvPr/>
              </p14:nvContentPartPr>
              <p14:xfrm>
                <a:off x="2334889" y="2942179"/>
                <a:ext cx="104400" cy="10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26734D-BF13-4212-AC1D-77701F6255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6249" y="2933179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BA7528-AB71-4C31-A384-185187C251FC}"/>
                    </a:ext>
                  </a:extLst>
                </p14:cNvPr>
                <p14:cNvContentPartPr/>
                <p14:nvPr/>
              </p14:nvContentPartPr>
              <p14:xfrm>
                <a:off x="2461609" y="2928499"/>
                <a:ext cx="132120" cy="11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BA7528-AB71-4C31-A384-185187C25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2969" y="2919499"/>
                  <a:ext cx="149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AB8E16-9CD4-4212-BFF0-66E56B50065D}"/>
                    </a:ext>
                  </a:extLst>
                </p14:cNvPr>
                <p14:cNvContentPartPr/>
                <p14:nvPr/>
              </p14:nvContentPartPr>
              <p14:xfrm>
                <a:off x="2578249" y="2941819"/>
                <a:ext cx="93240" cy="17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AB8E16-9CD4-4212-BFF0-66E56B5006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609" y="2933179"/>
                  <a:ext cx="110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CCE2C0-A95E-4B33-9DD0-9302962031DA}"/>
                    </a:ext>
                  </a:extLst>
                </p14:cNvPr>
                <p14:cNvContentPartPr/>
                <p14:nvPr/>
              </p14:nvContentPartPr>
              <p14:xfrm>
                <a:off x="2715049" y="2802499"/>
                <a:ext cx="94680" cy="18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CCE2C0-A95E-4B33-9DD0-9302962031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6049" y="2793499"/>
                  <a:ext cx="112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193BF0-7DDB-4F1A-A696-9458E73245C9}"/>
                    </a:ext>
                  </a:extLst>
                </p14:cNvPr>
                <p14:cNvContentPartPr/>
                <p14:nvPr/>
              </p14:nvContentPartPr>
              <p14:xfrm>
                <a:off x="2828809" y="2805379"/>
                <a:ext cx="109080" cy="175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193BF0-7DDB-4F1A-A696-9458E73245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9809" y="2796739"/>
                  <a:ext cx="126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F8BEBD-96F0-4570-8EFA-8FEFCB1FD1E3}"/>
                    </a:ext>
                  </a:extLst>
                </p14:cNvPr>
                <p14:cNvContentPartPr/>
                <p14:nvPr/>
              </p14:nvContentPartPr>
              <p14:xfrm>
                <a:off x="3240289" y="2852179"/>
                <a:ext cx="264600" cy="14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F8BEBD-96F0-4570-8EFA-8FEFCB1FD1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1649" y="2843179"/>
                  <a:ext cx="282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33D24B-8894-4D89-A523-D487D74127D2}"/>
                    </a:ext>
                  </a:extLst>
                </p14:cNvPr>
                <p14:cNvContentPartPr/>
                <p14:nvPr/>
              </p14:nvContentPartPr>
              <p14:xfrm>
                <a:off x="3534409" y="2852899"/>
                <a:ext cx="99720" cy="12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33D24B-8894-4D89-A523-D487D7412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5409" y="2844259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495270-35F4-444A-983B-15704FA2F7CF}"/>
                    </a:ext>
                  </a:extLst>
                </p14:cNvPr>
                <p14:cNvContentPartPr/>
                <p14:nvPr/>
              </p14:nvContentPartPr>
              <p14:xfrm>
                <a:off x="3692449" y="2698459"/>
                <a:ext cx="129960" cy="25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495270-35F4-444A-983B-15704FA2F7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83809" y="2689459"/>
                  <a:ext cx="147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54904-4577-42FD-9983-C7C8C4D3654D}"/>
                    </a:ext>
                  </a:extLst>
                </p14:cNvPr>
                <p14:cNvContentPartPr/>
                <p14:nvPr/>
              </p14:nvContentPartPr>
              <p14:xfrm>
                <a:off x="3844729" y="2696299"/>
                <a:ext cx="150480" cy="22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54904-4577-42FD-9983-C7C8C4D365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6089" y="2687659"/>
                  <a:ext cx="168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61E33E-3DE1-453E-8EB0-3FEA532D9518}"/>
                    </a:ext>
                  </a:extLst>
                </p14:cNvPr>
                <p14:cNvContentPartPr/>
                <p14:nvPr/>
              </p14:nvContentPartPr>
              <p14:xfrm>
                <a:off x="3984409" y="2865499"/>
                <a:ext cx="48240" cy="59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61E33E-3DE1-453E-8EB0-3FEA532D95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5409" y="2856499"/>
                  <a:ext cx="65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027CB0-C93F-402C-A017-8BD148C51383}"/>
                    </a:ext>
                  </a:extLst>
                </p14:cNvPr>
                <p14:cNvContentPartPr/>
                <p14:nvPr/>
              </p14:nvContentPartPr>
              <p14:xfrm>
                <a:off x="4053889" y="2687299"/>
                <a:ext cx="229320" cy="24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027CB0-C93F-402C-A017-8BD148C513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4889" y="2678659"/>
                  <a:ext cx="246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F311F3-A96C-42D3-80A2-3E005E0ED1F0}"/>
                    </a:ext>
                  </a:extLst>
                </p14:cNvPr>
                <p14:cNvContentPartPr/>
                <p14:nvPr/>
              </p14:nvContentPartPr>
              <p14:xfrm>
                <a:off x="4257289" y="2892139"/>
                <a:ext cx="15840" cy="1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F311F3-A96C-42D3-80A2-3E005E0ED1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8289" y="2883139"/>
                  <a:ext cx="334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517436-082D-4412-AE04-1B2431794F45}"/>
              </a:ext>
            </a:extLst>
          </p:cNvPr>
          <p:cNvGrpSpPr/>
          <p:nvPr/>
        </p:nvGrpSpPr>
        <p:grpSpPr>
          <a:xfrm>
            <a:off x="2265049" y="3289579"/>
            <a:ext cx="715320" cy="342720"/>
            <a:chOff x="2265049" y="3289579"/>
            <a:chExt cx="7153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EB453B-8A83-40BD-806B-4F1FA79D45DC}"/>
                    </a:ext>
                  </a:extLst>
                </p14:cNvPr>
                <p14:cNvContentPartPr/>
                <p14:nvPr/>
              </p14:nvContentPartPr>
              <p14:xfrm>
                <a:off x="2265049" y="3289579"/>
                <a:ext cx="43560" cy="27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EB453B-8A83-40BD-806B-4F1FA79D45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6409" y="3280579"/>
                  <a:ext cx="61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C4CE0A-385F-4D03-9BFD-E759D2ACC6F8}"/>
                    </a:ext>
                  </a:extLst>
                </p14:cNvPr>
                <p14:cNvContentPartPr/>
                <p14:nvPr/>
              </p14:nvContentPartPr>
              <p14:xfrm>
                <a:off x="2326609" y="3432859"/>
                <a:ext cx="80640" cy="11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C4CE0A-385F-4D03-9BFD-E759D2ACC6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7969" y="3423859"/>
                  <a:ext cx="98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B3FE0E-65CF-47E9-A811-26E48D43F5B0}"/>
                    </a:ext>
                  </a:extLst>
                </p14:cNvPr>
                <p14:cNvContentPartPr/>
                <p14:nvPr/>
              </p14:nvContentPartPr>
              <p14:xfrm>
                <a:off x="2444689" y="3424939"/>
                <a:ext cx="147960" cy="12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B3FE0E-65CF-47E9-A811-26E48D43F5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6049" y="3415939"/>
                  <a:ext cx="165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A9807A-1F49-47F0-A710-C3ACD7823871}"/>
                    </a:ext>
                  </a:extLst>
                </p14:cNvPr>
                <p14:cNvContentPartPr/>
                <p14:nvPr/>
              </p14:nvContentPartPr>
              <p14:xfrm>
                <a:off x="2614609" y="3433219"/>
                <a:ext cx="69120" cy="199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A9807A-1F49-47F0-A710-C3ACD78238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5969" y="3424219"/>
                  <a:ext cx="86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4B8A5B-A486-4420-95AC-C7595620DD19}"/>
                    </a:ext>
                  </a:extLst>
                </p14:cNvPr>
                <p14:cNvContentPartPr/>
                <p14:nvPr/>
              </p14:nvContentPartPr>
              <p14:xfrm>
                <a:off x="2746369" y="3304339"/>
                <a:ext cx="103680" cy="20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4B8A5B-A486-4420-95AC-C7595620DD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37729" y="3295699"/>
                  <a:ext cx="12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D68790-C39D-4ACB-8DA1-E6992F9E8FC7}"/>
                    </a:ext>
                  </a:extLst>
                </p14:cNvPr>
                <p14:cNvContentPartPr/>
                <p14:nvPr/>
              </p14:nvContentPartPr>
              <p14:xfrm>
                <a:off x="2860489" y="3305059"/>
                <a:ext cx="119880" cy="18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D68790-C39D-4ACB-8DA1-E6992F9E8F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1489" y="3296059"/>
                  <a:ext cx="13752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E34204-3EC9-4DE7-BE24-6F7ABB9E848F}"/>
                  </a:ext>
                </a:extLst>
              </p14:cNvPr>
              <p14:cNvContentPartPr/>
              <p14:nvPr/>
            </p14:nvContentPartPr>
            <p14:xfrm>
              <a:off x="1681129" y="3391819"/>
              <a:ext cx="303480" cy="136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E34204-3EC9-4DE7-BE24-6F7ABB9E84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72129" y="3382819"/>
                <a:ext cx="321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2D63F7-621A-4085-8949-E6915D9C7ED5}"/>
                  </a:ext>
                </a:extLst>
              </p14:cNvPr>
              <p14:cNvContentPartPr/>
              <p14:nvPr/>
            </p14:nvContentPartPr>
            <p14:xfrm>
              <a:off x="3197809" y="3378859"/>
              <a:ext cx="275760" cy="147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2D63F7-621A-4085-8949-E6915D9C7E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89169" y="3369859"/>
                <a:ext cx="29340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91B8963-9F0B-4BD7-8F68-B40755DB0B13}"/>
              </a:ext>
            </a:extLst>
          </p:cNvPr>
          <p:cNvGrpSpPr/>
          <p:nvPr/>
        </p:nvGrpSpPr>
        <p:grpSpPr>
          <a:xfrm>
            <a:off x="4719529" y="2733379"/>
            <a:ext cx="292680" cy="166320"/>
            <a:chOff x="4719529" y="2733379"/>
            <a:chExt cx="29268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F8DAAF-B4CC-49B4-A4CD-B05BED868DC6}"/>
                    </a:ext>
                  </a:extLst>
                </p14:cNvPr>
                <p14:cNvContentPartPr/>
                <p14:nvPr/>
              </p14:nvContentPartPr>
              <p14:xfrm>
                <a:off x="4719529" y="2733379"/>
                <a:ext cx="149400" cy="166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F8DAAF-B4CC-49B4-A4CD-B05BED868D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0529" y="2724739"/>
                  <a:ext cx="167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7DDB02-934A-457C-9D64-93A71361D54E}"/>
                    </a:ext>
                  </a:extLst>
                </p14:cNvPr>
                <p14:cNvContentPartPr/>
                <p14:nvPr/>
              </p14:nvContentPartPr>
              <p14:xfrm>
                <a:off x="4907449" y="2757139"/>
                <a:ext cx="104760" cy="12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7DDB02-934A-457C-9D64-93A71361D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98449" y="2748139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8E7C69-C657-48FB-B3B4-EA7149E0C819}"/>
              </a:ext>
            </a:extLst>
          </p:cNvPr>
          <p:cNvGrpSpPr/>
          <p:nvPr/>
        </p:nvGrpSpPr>
        <p:grpSpPr>
          <a:xfrm>
            <a:off x="3839329" y="3275539"/>
            <a:ext cx="683280" cy="294120"/>
            <a:chOff x="3839329" y="3275539"/>
            <a:chExt cx="68328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F631FA-C610-4ED8-8F03-61F67322A4D2}"/>
                    </a:ext>
                  </a:extLst>
                </p14:cNvPr>
                <p14:cNvContentPartPr/>
                <p14:nvPr/>
              </p14:nvContentPartPr>
              <p14:xfrm>
                <a:off x="3839329" y="3275539"/>
                <a:ext cx="152640" cy="294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F631FA-C610-4ED8-8F03-61F67322A4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30689" y="3266539"/>
                  <a:ext cx="170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7C3FFB-240D-455B-B61B-B222ABE2F695}"/>
                    </a:ext>
                  </a:extLst>
                </p14:cNvPr>
                <p14:cNvContentPartPr/>
                <p14:nvPr/>
              </p14:nvContentPartPr>
              <p14:xfrm>
                <a:off x="3839689" y="3429259"/>
                <a:ext cx="258840" cy="11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7C3FFB-240D-455B-B61B-B222ABE2F6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1049" y="3420619"/>
                  <a:ext cx="276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851F7B-0DD4-469E-AF83-326E5084941B}"/>
                    </a:ext>
                  </a:extLst>
                </p14:cNvPr>
                <p14:cNvContentPartPr/>
                <p14:nvPr/>
              </p14:nvContentPartPr>
              <p14:xfrm>
                <a:off x="4102129" y="3389659"/>
                <a:ext cx="6840" cy="1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851F7B-0DD4-469E-AF83-326E508494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3129" y="3380659"/>
                  <a:ext cx="24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AF84DC-6ECF-4D03-8C77-0D5795C0B82F}"/>
                    </a:ext>
                  </a:extLst>
                </p14:cNvPr>
                <p14:cNvContentPartPr/>
                <p14:nvPr/>
              </p14:nvContentPartPr>
              <p14:xfrm>
                <a:off x="4135609" y="3289579"/>
                <a:ext cx="247680" cy="22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AF84DC-6ECF-4D03-8C77-0D5795C0B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6969" y="3280579"/>
                  <a:ext cx="265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9B9776-59E0-441D-B742-A33B8724004A}"/>
                    </a:ext>
                  </a:extLst>
                </p14:cNvPr>
                <p14:cNvContentPartPr/>
                <p14:nvPr/>
              </p14:nvContentPartPr>
              <p14:xfrm>
                <a:off x="4424689" y="3311899"/>
                <a:ext cx="97920" cy="20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9B9776-59E0-441D-B742-A33B87240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15689" y="3303259"/>
                  <a:ext cx="11556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9045</TotalTime>
  <Words>538</Words>
  <Application>Microsoft Office PowerPoint</Application>
  <PresentationFormat>On-screen Show (16:9)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 Light</vt:lpstr>
      <vt:lpstr>Arial</vt:lpstr>
      <vt:lpstr>Calibri</vt:lpstr>
      <vt:lpstr>Office Theme</vt:lpstr>
      <vt:lpstr>CSE 11  Accelerated Intro to Programming Lecture 9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379</cp:revision>
  <dcterms:modified xsi:type="dcterms:W3CDTF">2021-08-16T17:53:15Z</dcterms:modified>
</cp:coreProperties>
</file>