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300" r:id="rId3"/>
    <p:sldId id="265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PA9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/>
              <a:t>Lecture Quiz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</a:t>
            </a:r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10187</TotalTime>
  <Words>71</Words>
  <Application>Microsoft Office PowerPoint</Application>
  <PresentationFormat>On-screen Show (16:9)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Calibri Light</vt:lpstr>
      <vt:lpstr>Office Theme</vt:lpstr>
      <vt:lpstr>CSE 11  Accelerated Intro to Programming Lecture 19</vt:lpstr>
      <vt:lpstr>Announcements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430</cp:revision>
  <dcterms:modified xsi:type="dcterms:W3CDTF">2021-08-31T22:12:39Z</dcterms:modified>
</cp:coreProperties>
</file>