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300" r:id="rId3"/>
    <p:sldId id="266" r:id="rId4"/>
    <p:sldId id="267" r:id="rId5"/>
    <p:sldId id="268" r:id="rId6"/>
    <p:sldId id="26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8/18/2021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2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PA2</a:t>
            </a:r>
            <a:r>
              <a:rPr lang="en-US" dirty="0"/>
              <a:t> &amp; </a:t>
            </a:r>
            <a:r>
              <a:rPr lang="en-US" dirty="0" err="1"/>
              <a:t>PA3</a:t>
            </a:r>
            <a:r>
              <a:rPr lang="en-US" dirty="0"/>
              <a:t> resubmissions due tomorrow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/>
              <a:t>Lecture Quiz 5 due tomorrow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Lecture Quiz 6 due Sunday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</a:t>
            </a:r>
          </a:p>
          <a:p>
            <a:pPr lvl="1"/>
            <a:r>
              <a:rPr lang="en-US" dirty="0"/>
              <a:t>Starts tomorrow</a:t>
            </a:r>
          </a:p>
          <a:p>
            <a:pPr lvl="1"/>
            <a:r>
              <a:rPr lang="en-US" dirty="0"/>
              <a:t>Details on Piazza</a:t>
            </a:r>
          </a:p>
        </p:txBody>
      </p: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C14-C393-4557-8DC3-C3BAEAB3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 (enhanced for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E190-99EC-455B-9536-4640FF0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(&lt;type&gt; &lt;name&gt; : &lt;array&gt;) {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0DAB-FC12-435E-9C88-6A1509E4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D57A-903B-4570-AB30-B337492C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parts (besides the loop body)</a:t>
            </a:r>
          </a:p>
          <a:p>
            <a:pPr lvl="1"/>
            <a:r>
              <a:rPr lang="en-US" dirty="0"/>
              <a:t>Initializer</a:t>
            </a:r>
          </a:p>
          <a:p>
            <a:pPr lvl="2"/>
            <a:r>
              <a:rPr lang="en-US" dirty="0"/>
              <a:t>Usually, a variable definition</a:t>
            </a:r>
          </a:p>
          <a:p>
            <a:pPr lvl="1"/>
            <a:r>
              <a:rPr lang="en-US" dirty="0"/>
              <a:t>Test / condition</a:t>
            </a:r>
          </a:p>
          <a:p>
            <a:pPr lvl="2"/>
            <a:r>
              <a:rPr lang="en-US" dirty="0"/>
              <a:t>Expression that must evaluate to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Update</a:t>
            </a:r>
          </a:p>
          <a:p>
            <a:pPr lvl="2"/>
            <a:r>
              <a:rPr lang="en-US" dirty="0"/>
              <a:t>Usually, a variable update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8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84F6-E255-471E-A7D4-12F4393D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B621-F2B8-4982-B52F-27819F9EF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 &lt;initializer&gt; ; &lt;test&gt; ; &lt;update&gt; ) {</a:t>
            </a:r>
          </a:p>
          <a:p>
            <a:pPr marL="342900" lvl="1" indent="0">
              <a:buNone/>
            </a:pPr>
            <a:r>
              <a:rPr lang="en-US" dirty="0"/>
              <a:t>&lt;loop 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66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8F2F-F035-4A72-87A2-9FB380F0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29CE-044B-44A1-8B13-FA052379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Loops are a kind of statement</a:t>
            </a:r>
          </a:p>
          <a:p>
            <a:pPr lvl="1"/>
            <a:r>
              <a:rPr lang="en-US" dirty="0"/>
              <a:t>They can go inside loop bodies!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(int row = 0; row &lt; height; row += 1) {</a:t>
            </a:r>
          </a:p>
          <a:p>
            <a:pPr marL="0" indent="0">
              <a:buNone/>
            </a:pPr>
            <a:r>
              <a:rPr lang="en-US" dirty="0"/>
              <a:t>    for (int col = 0; col &lt; width; col += 1) {</a:t>
            </a:r>
          </a:p>
          <a:p>
            <a:pPr marL="0" indent="0">
              <a:buNone/>
            </a:pPr>
            <a:r>
              <a:rPr lang="en-US" dirty="0"/>
              <a:t>        &lt;loop body&gt;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357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9404</TotalTime>
  <Words>192</Words>
  <Application>Microsoft Office PowerPoint</Application>
  <PresentationFormat>On-screen Show (16:9)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CSE 11  Accelerated Intro to Programming Lecture 12</vt:lpstr>
      <vt:lpstr>Announcements</vt:lpstr>
      <vt:lpstr>For-each Loop (enhanced for loop)</vt:lpstr>
      <vt:lpstr>Counted For Loop</vt:lpstr>
      <vt:lpstr>Counted For Loop</vt:lpstr>
      <vt:lpstr>Nested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397</cp:revision>
  <dcterms:modified xsi:type="dcterms:W3CDTF">2021-08-18T19:51:22Z</dcterms:modified>
</cp:coreProperties>
</file>