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00" r:id="rId3"/>
    <p:sldId id="258" r:id="rId4"/>
    <p:sldId id="259" r:id="rId5"/>
    <p:sldId id="261" r:id="rId6"/>
    <p:sldId id="260" r:id="rId7"/>
    <p:sldId id="301" r:id="rId8"/>
    <p:sldId id="30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0:47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34 179 3680 0 0,'0'0'6233'0'0,"-18"-14"8007"0"0,17 13-13859 0 0,-5-4-1162 0 0,1 0 1077 0 0,1 1-39 0 0,14 5 1381 0 0,15 4-1818 0 0,-4 0 915 0 0,147 17 803 0 0,-136-20-1276 0 0,1-1 1 0 0,-1-2-1 0 0,41-6 1 0 0,-36 2-33 0 0,3-1 23 0 0,47-13 0 0 0,24-5 331 0 0,-87 19-448 0 0,195-31 1432 0 0,-196 34-1385 0 0,-2 0-51 0 0,0-1 0 0 0,24-7 0 0 0,-39 9-120 0 0,1-1 1 0 0,0 2-1 0 0,8-1 1 0 0,15-3 14 0 0,-15 3-27 0 0,-15 1 0 0 0,1 0 0 0 0,0 0 0 0 0,-1 0 0 0 0,1 0 0 0 0,-1 0 0 0 0,1 0 0 0 0,-1 0 0 0 0,1 0 0 0 0,0-1 0 0 0,-1 1 0 0 0,1 0 0 0 0,-1 0 0 0 0,1 0 0 0 0,-1-1 0 0 0,1 1 0 0 0,-1 0 0 0 0,1 0 0 0 0,-1-1 0 0 0,1 1 0 0 0,-1-1 0 0 0,1 1 0 0 0,-1 0 0 0 0,0-1 0 0 0,1 0 0 0 0,8-10 0 0 0,-3-10-2331 0 0,-7 5-4064 0 0,1 13 5119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1:24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0 10592 0 0,'-8'0'834'0'0,"1"0"0"0"0,0 1 0 0 0,-1 0 0 0 0,1 0 1 0 0,0 1-1 0 0,0 0 0 0 0,0 0 0 0 0,0 0 0 0 0,0 1 1 0 0,-8 5-1 0 0,8-4-376 0 0,0 1 1 0 0,-11 9-1 0 0,12-9-409 0 0,0 0-1 0 0,1 1 1 0 0,-1 0-1 0 0,1 0 0 0 0,-6 10 1 0 0,9-12 39 0 0,0 0 1 0 0,0 0 0 0 0,0 1-1 0 0,1-1 1 0 0,0 1-1 0 0,-1-1 1 0 0,2 1 0 0 0,-1 0-1 0 0,0-1 1 0 0,1 8 0 0 0,0-10-67 0 0,0 1 0 0 0,0-1 0 0 0,1 1 0 0 0,-1-1 1 0 0,1 0-1 0 0,-1 1 0 0 0,1-1 0 0 0,0 0 0 0 0,0 0 1 0 0,0 0-1 0 0,0 0 0 0 0,0 1 0 0 0,1-1 0 0 0,-1-1 0 0 0,1 1 1 0 0,2 3-1 0 0,2 1 116 0 0,1-1 1 0 0,0 0-1 0 0,11 6 1 0 0,-10-6-58 0 0,0 0 0 0 0,10 9 0 0 0,-3-2-56 0 0,-11-8-1 0 0,1 0 1 0 0,-1-1 0 0 0,1 2 0 0 0,-1-1-1 0 0,0 0 1 0 0,-1 1 0 0 0,1 0 0 0 0,-1 0 0 0 0,5 9-1 0 0,-3 1 19 0 0,0-1 0 0 0,-1 1 0 0 0,-1 0 0 0 0,0 0 0 0 0,-1 0 0 0 0,-1 0 0 0 0,0 20 0 0 0,-1-22-11 0 0,-1 16 55 0 0,-7 40 1 0 0,6-60-50 0 0,0 0-1 0 0,0 0 0 0 0,-1 0 1 0 0,0 0-1 0 0,-1-1 1 0 0,0 1-1 0 0,0-1 1 0 0,-9 12-1 0 0,11-18-15 0 0,0 0-1 0 0,1 0 1 0 0,-1 0-1 0 0,0 0 1 0 0,0 0 0 0 0,0-1-1 0 0,0 1 1 0 0,0-1-1 0 0,-1 1 1 0 0,1-1-1 0 0,0 0 1 0 0,-1 0 0 0 0,1 0-1 0 0,-1 0 1 0 0,1 0-1 0 0,-1-1 1 0 0,1 1-1 0 0,-1-1 1 0 0,-3 1-1 0 0,4-2 2 0 0,0 1-1 0 0,0 0 0 0 0,0 0 0 0 0,0-1 0 0 0,0 1 0 0 0,1-1 0 0 0,-1 0 0 0 0,0 1 0 0 0,0-1 0 0 0,0 0 1 0 0,1 0-1 0 0,-1 0 0 0 0,0 0 0 0 0,1-1 0 0 0,-1 1 0 0 0,1 0 0 0 0,-1-1 0 0 0,1 1 0 0 0,0-1 0 0 0,0 1 1 0 0,-1-1-1 0 0,1 1 0 0 0,0-1 0 0 0,1 0 0 0 0,-1 0 0 0 0,-1-2 0 0 0,-3-11 146 0 0,0 0 0 0 0,1-1 0 0 0,1 0 0 0 0,0 0-1 0 0,1 0 1 0 0,1 0 0 0 0,1-26 0 0 0,18-114 566 0 0,-16 142-639 0 0,32-129 1234 0 0,-16 74-946 0 0,4 4-466 0 0,-22 64 6 0 0,0 1 0 0 0,0 0 0 0 0,1-1 0 0 0,-1 1 0 0 0,0-1-1 0 0,1 1 1 0 0,-1 0 0 0 0,0-1 0 0 0,1 1 0 0 0,-1 0 0 0 0,1-1-1 0 0,-1 1 1 0 0,1 0 0 0 0,-1-1 0 0 0,0 1 0 0 0,1 0 0 0 0,-1 0-1 0 0,1 0 1 0 0,-1 0 0 0 0,1 0 0 0 0,-1-1 0 0 0,1 1 0 0 0,-1 0 0 0 0,1 0-1 0 0,-1 0 1 0 0,1 0 0 0 0,0 0 0 0 0,-1 0 0 0 0,1 1 0 0 0,16 2-2607 0 0,-8-1 717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1:25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12 4608 0 0,'8'-8'407'0'0,"-8"8"-241"0"0,0 0 1 0 0,0 0 0 0 0,0 0 0 0 0,0-1 0 0 0,-1 1 0 0 0,1 0 0 0 0,0 0-1 0 0,0-1 1 0 0,0 1 0 0 0,-1 0 167 0 0,1 0-167 0 0,0-1 0 0 0,0 1 0 0 0,0 0-1 0 0,-1 0 1 0 0,1 0 0 0 0,0 0 0 0 0,0 0 0 0 0,-1 0 0 0 0,1-1 0 0 0,0 1-1 0 0,0 0 1 0 0,-1 0 0 0 0,1 0 0 0 0,0 0 0 0 0,0 0 0 0 0,-1 0 0 0 0,1 0 0 0 0,0 0-1 0 0,0 0 1 0 0,-1 0 0 0 0,1 0 0 0 0,0 0 0 0 0,-1 0 0 0 0,-10 2 4582 0 0,10-2-5455 0 0,-5 2 1203 0 0,-1 0 0 0 0,1 1 0 0 0,-1-1 0 0 0,1 1-1 0 0,0 1 1 0 0,0-1 0 0 0,0 1 0 0 0,1 0 0 0 0,-7 6 0 0 0,3-1 25 0 0,1 0-1 0 0,1 0 0 0 0,-12 18 1 0 0,16-23-370 0 0,1 1 0 0 0,-1 0 0 0 0,1 1 0 0 0,0-1 0 0 0,0 0 0 0 0,0 1-1 0 0,1-1 1 0 0,0 1 0 0 0,0-1 0 0 0,0 7 0 0 0,1-11-156 0 0,0 0 1 0 0,0-1-1 0 0,0 1 0 0 0,0 0 0 0 0,0 0 0 0 0,0 0 1 0 0,1-1-1 0 0,-1 1 0 0 0,0 0 0 0 0,0 0 0 0 0,1-1 1 0 0,-1 1-1 0 0,0 0 0 0 0,1 0 0 0 0,-1-1 0 0 0,1 1 1 0 0,-1 0-1 0 0,1-1 0 0 0,-1 1 0 0 0,1-1 0 0 0,-1 1 1 0 0,1-1-1 0 0,0 1 0 0 0,0 0 0 0 0,1 0 29 0 0,-1-1 0 0 0,1 1 0 0 0,-1-1-1 0 0,1 0 1 0 0,-1 1 0 0 0,1-1 0 0 0,-1 0-1 0 0,1 0 1 0 0,-1 0 0 0 0,1 0 0 0 0,-1 0-1 0 0,3-1 1 0 0,0 0-59 0 0,1 0-1 0 0,0 0 1 0 0,0-1-1 0 0,0 0 1 0 0,-1 0-1 0 0,1 0 0 0 0,5-4 1 0 0,15-10-3205 0 0,-10 7-4288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1:25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0 5528 0 0,'-3'9'568'0'0,"-2"9"14"0"0,-1-3 5720 0 0,-12 24 0 0 0,7-19-4817 0 0,-13 27 302 0 0,-28 82-1 0 0,29-68-1120 0 0,4-22-305 0 0,15-32-438 0 0,0 0-1 0 0,0 1 0 0 0,1-1 1 0 0,0 1-1 0 0,0 0 1 0 0,1 0-1 0 0,0 0 0 0 0,-2 12 1 0 0,4-19-418 0 0,15-1-2146 0 0,-12 0 2301 0 0,0-1 0 0 0,0 1 1 0 0,0-1-1 0 0,-1 0 1 0 0,1 0-1 0 0,0 0 0 0 0,-1-1 1 0 0,1 1-1 0 0,-1-1 1 0 0,1 1-1 0 0,-1-1 0 0 0,3-3 1 0 0,26-25-2615 0 0,-30 29 2918 0 0,17-20-1724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1:25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40 16096 0 0,'6'-11'833'0'0,"-6"11"-810"0"0,0 0 1 0 0,0 0-1 0 0,0-1 1 0 0,0 1 0 0 0,0 0-1 0 0,0-1 1 0 0,0 1-1 0 0,0 0 1 0 0,0-1 0 0 0,0 1-1 0 0,0 0 1 0 0,0 0-1 0 0,0-1 1 0 0,-1 1 0 0 0,1 0-1 0 0,0-1 1 0 0,0 1-1 0 0,0 0 1 0 0,0 0 0 0 0,0-1-1 0 0,-1 1 1 0 0,1 0-1 0 0,0 0 1 0 0,0 0-1 0 0,0-1 1 0 0,-1 1 0 0 0,1 0-1 0 0,0 0 1 0 0,0 0-1 0 0,-1-1 1 0 0,1 1 0 0 0,0 0-1 0 0,-1 0 1 0 0,1 0-1 0 0,0 0 1 0 0,0 0 0 0 0,-1 0-1 0 0,0 0 1 0 0,1 0-1 0 0,0-1 0 0 0,-1 1 0 0 0,1 0 0 0 0,-1 0 0 0 0,1 0 0 0 0,0 0 0 0 0,-1 0 0 0 0,1 0 0 0 0,-1 0 0 0 0,1 0 0 0 0,0 0 0 0 0,-1 0 0 0 0,1 1 0 0 0,-1-1 0 0 0,1 0 0 0 0,0 0 0 0 0,-1 0 0 0 0,1 0 0 0 0,0 1 0 0 0,-1-1 0 0 0,1 0 0 0 0,0 0 0 0 0,-1 1 0 0 0,1-1 0 0 0,0 0 0 0 0,-1 0 0 0 0,1 1 0 0 0,0-1 0 0 0,-1 1 0 0 0,1 0 124 0 0,-4 2 112 0 0,0 0 0 0 0,1 1 0 0 0,-1 0 1 0 0,1 0-1 0 0,0 0 0 0 0,0 0 0 0 0,0 0 0 0 0,0 1 0 0 0,1-1 0 0 0,0 1 1 0 0,0 0-1 0 0,0 0 0 0 0,0 0 0 0 0,1-1 0 0 0,0 2 0 0 0,0-1 0 0 0,0 0 0 0 0,1 0 1 0 0,0 0-1 0 0,0 0 0 0 0,0 0 0 0 0,0 0 0 0 0,1 0 0 0 0,0 1 0 0 0,0-1 1 0 0,0 0-1 0 0,1-1 0 0 0,0 1 0 0 0,0 0 0 0 0,4 8 0 0 0,-4-11-225 0 0,-1-1 1 0 0,0 1-1 0 0,1-1 0 0 0,-1 1 1 0 0,1-1-1 0 0,0 1 0 0 0,-1-1 0 0 0,1 0 1 0 0,0 0-1 0 0,0 0 0 0 0,0 0 1 0 0,0 0-1 0 0,0 0 0 0 0,0-1 0 0 0,0 1 1 0 0,0 0-1 0 0,0-1 0 0 0,0 0 1 0 0,0 1-1 0 0,0-1 0 0 0,0 0 0 0 0,0 0 1 0 0,1 0-1 0 0,-1-1 0 0 0,0 1 1 0 0,0 0-1 0 0,0-1 0 0 0,0 0 0 0 0,0 1 1 0 0,0-1-1 0 0,2-1 0 0 0,2 0 43 0 0,0-1-1 0 0,0 0 1 0 0,-1 0-1 0 0,1-1 1 0 0,-1 1 0 0 0,0-1-1 0 0,0 0 1 0 0,0 0-1 0 0,4-6 1 0 0,-4 4-73 0 0,-2 1 0 0 0,1-1 0 0 0,0 0 0 0 0,-1 0 0 0 0,0-1 0 0 0,-1 1 0 0 0,1-1 1 0 0,-1 1-1 0 0,0-1 0 0 0,-1 0 0 0 0,0 1 0 0 0,1-14 0 0 0,-2 14-1677 0 0,0-1 1 0 0,0 1-1 0 0,-1-1 0 0 0,-2-9 0 0 0,-2 1-7046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1:49.0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92 123 2304 0 0,'-20'-8'5400'0'0,"4"3"849"0"0,13 6-5605 0 0,0-1 0 0 0,0 0 0 0 0,0 1 0 0 0,-1-1 0 0 0,1 1 0 0 0,-5 2 0 0 0,2-1-424 0 0,-9 5 1953 0 0,8-4 2763 0 0,11-1-4879 0 0,0 0 0 0 0,0 0 0 0 0,0 0 0 0 0,1-1 0 0 0,-1 0 0 0 0,1 0 0 0 0,-1 0 0 0 0,1 0 0 0 0,-1-1 0 0 0,9 0 0 0 0,6-1 419 0 0,25-4-1 0 0,-7 1-220 0 0,51 0 433 0 0,-48 4-119 0 0,49-8 1 0 0,-20 1-504 0 0,89 2 0 0 0,-5 0 55 0 0,179-5-121 0 0,-179 13 602 0 0,6-1 143 0 0,-108 2-145 0 0,-8-1-523 0 0,-1-1 0 0 0,1-2 1 0 0,57-8-1 0 0,-57 0-75 0 0,-1-2 1 0 0,0-2-1 0 0,62-26 0 0 0,-70 18 353 0 0,-33 20-272 0 0,-1-1-10 0 0,1 0-2 0 0,4-3 64 0 0,0 0-1932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10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99 3224 0 0,'-2'-4'10801'0'0,"-4"-8"-5301"0"0,6 12-5404 0 0,-1-1-1 0 0,1 1 1 0 0,1-1 0 0 0,-1 1 0 0 0,0 0 0 0 0,0-1 0 0 0,0 1-1 0 0,0-1 1 0 0,0 1 0 0 0,0 0 0 0 0,0-1 0 0 0,1 1-1 0 0,-1-1 1 0 0,0 1 0 0 0,0 0 0 0 0,0-1 0 0 0,1 1 0 0 0,-1 0-1 0 0,0 0 1 0 0,0-1 0 0 0,1 1 0 0 0,-1 0 0 0 0,0 0 0 0 0,1-1-1 0 0,-1 1 1 0 0,0 0 0 0 0,1 0 0 0 0,-1 0 0 0 0,1-1-1 0 0,-1 1 1 0 0,0 0 0 0 0,1 0 0 0 0,-1 0 0 0 0,1 0 0 0 0,-1 0-1 0 0,1 0 1 0 0,5-2 345 0 0,-5 1-86 0 0,19 1 922 0 0,205 0 1163 0 0,-167-2-2204 0 0,83-16 0 0 0,-37 4-521 0 0,31 8 2146 0 0,-32 2-1829 0 0,-11 4-400 0 0,-62 0 507 0 0,57 6 0 0 0,-18 0-353 0 0,26 0 376 0 0,55 1-189 0 0,-95-5 72 0 0,77 14 0 0 0,17 1-6 0 0,-46-9 289 0 0,48 7-498 0 0,-14-1 825 0 0,-35-9-1160 0 0,92 8 704 0 0,-142-8 196 0 0,2-3 0 0 0,-1-1 1 0 0,85-12-1 0 0,14 0-395 0 0,33-5 0 0 0,51 1 0 0 0,-117 12 0 0 0,-43-1 0 0 0,137-2 0 0 0,38 6 0 0 0,-45-2 38 0 0,33-3-13 0 0,-29 1-43 0 0,-45 3 21 0 0,18-1-3 0 0,-23 1 0 0 0,-31-6 238 0 0,105 0 425 0 0,-36-1-813 0 0,-63 0 402 0 0,-22 5-296 0 0,163-6 88 0 0,-172 8-25 0 0,-56 2-490 0 0,-34 1 3 0 0,-53-17-4148 0 0,14 8 2083 0 0,2 2-25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24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4144 0 0,'1'13'16433'0'0,"3"-13"-17791"0"0,13 0 1691 0 0,1 1-1 0 0,-1 1 1 0 0,1 1-1 0 0,-1 0 0 0 0,0 1 1 0 0,30 12-1 0 0,-36-12-177 0 0,0 0 1 0 0,18 3-1 0 0,-8-4 171 0 0,37 1 0 0 0,-26-4-135 0 0,60-3 465 0 0,46-10-576 0 0,-132 13-104 0 0,5-1 12 0 0,0 1 0 0 0,20 3 0 0 0,5-1 456 0 0,34 5 1170 0 0,-34-3-1636 0 0,-16-2-56 0 0,-6 0 115 0 0,-1-1 1 0 0,26-1 0 0 0,-5-1 70 0 0,-23 2-20 0 0,0-2 1 0 0,13-1-1 0 0,96-12-440 0 0,-95 12 245 0 0,8 0 671 0 0,51-10 1 0 0,-22 0 165 0 0,33-3-1208 0 0,-93 15 476 0 0,36-4 141 0 0,1 2 1 0 0,-1 1-1 0 0,0 2 0 0 0,58 10 0 0 0,-46-6-128 0 0,0-1 0 0 0,59-4-1 0 0,36 3 29 0 0,-87-2 139 0 0,97-9-1 0 0,-19 0-186 0 0,-106 7 345 0 0,0 3-1 0 0,47 7 1 0 0,167 22-400 0 0,-179-23 255 0 0,68 3 465 0 0,-16-6-98 0 0,-94-1 51 0 0,-13-2-1423 0 0,0 0-4106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32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31 158 2760 0 0,'0'0'2641'0'0,"-12"-6"3697"0"0,4 2-1821 0 0,3-7 1030 0 0,-1-5-4248 0 0,6 15-1020 0 0,4-4-19 0 0,-1 4-214 0 0,0 0 0 0 0,0 0 0 0 0,0 0 1 0 0,0 1-1 0 0,0-1 0 0 0,0 1 0 0 0,0 0 1 0 0,0 0-1 0 0,5 0 0 0 0,24 2 451 0 0,58-5 0 0 0,-13 0-77 0 0,45 13-535 0 0,0 1 2312 0 0,-115-12-2192 0 0,1 1 0 0 0,-1-1 0 0 0,11-3 0 0 0,-11 2-6 0 0,0 1 0 0 0,1-1 0 0 0,9 1 0 0 0,28 3 0 0 0,22 5-1 0 0,46 2 17 0 0,-15-9 74 0 0,49 0 802 0 0,-14-8 56 0 0,3 0-965 0 0,-95 4 76 0 0,105-3-5 0 0,-49 1 894 0 0,-67 5-658 0 0,46-9 0 0 0,-65 9-597 0 0,57-17 739 0 0,0 0 217 0 0,-32 11-660 0 0,7-6-152 0 0,-42 13 164 0 0,1 0 0 0 0,0 0 0 0 0,-1-1 0 0 0,1 1 0 0 0,-1 0 0 0 0,1-1 0 0 0,0 0 0 0 0,-1 1 0 0 0,1-1 0 0 0,1-1 0 0 0,12-4 0 0 0,14-9 69 0 0,-27 14-99 0 0,0 1-1 0 0,0-1 1 0 0,0 0-1 0 0,0 1 0 0 0,0-1 1 0 0,0 1-1 0 0,0 0 0 0 0,0 0 1 0 0,0 0-1 0 0,1 0 1 0 0,-1 0-1 0 0,0 0 0 0 0,4 1 1 0 0,16 7-6183 0 0,-21-8 6050 0 0,-1 1-1 0 0,1-1 1 0 0,-1 0-1 0 0,1 0 0 0 0,-1 0 1 0 0,1 0-1 0 0,-1 0 1 0 0,1 0-1 0 0,-1 0 1 0 0,1 0-1 0 0,-1 0 1 0 0,1 0-1 0 0,-1 0 1 0 0,1 0-1 0 0,-1 0 0 0 0,1 0 1 0 0,-1 0-1 0 0,1-1 1 0 0,-1 1-1 0 0,1 0 1 0 0,-1 0-1 0 0,1-1 1 0 0,0 1-1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39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31 5528 0 0,'-4'-3'16070'0'0,"7"2"-15876"0"0,-1 0 0 0 0,1 0-1 0 0,-1 0 1 0 0,1 0 0 0 0,0 0-1 0 0,-1 1 1 0 0,1-1 0 0 0,0 1 0 0 0,-1 0-1 0 0,1 0 1 0 0,0 0 0 0 0,3 0 0 0 0,5 0 352 0 0,109-7 400 0 0,44-4-980 0 0,-150 10 70 0 0,0 0 0 0 0,0 0-1 0 0,0 1 1 0 0,15 3 0 0 0,-24-3 15 0 0,-1 1 1 0 0,0 0-1 0 0,0 0 1 0 0,0 0-1 0 0,0 1 1 0 0,-1-1-1 0 0,1 1 1 0 0,0 0-1 0 0,0 0 1 0 0,-1 0-1 0 0,0 0 1 0 0,1 1-1 0 0,-1-1 1 0 0,0 1-1 0 0,0 0 1 0 0,0 0-1 0 0,0 0 1 0 0,2 4 0 0 0,0 2-46 0 0,0-2-5 0 0,0 1-1 0 0,-1 0 1 0 0,0 1 0 0 0,0-1-1 0 0,3 11 1 0 0,3 27 10 0 0,-1 0 0 0 0,2 53-1 0 0,-3 95 35 0 0,-7-170-47 0 0,0 17 9 0 0,12 279 39 0 0,24-36 187 0 0,-25-225-178 0 0,3 0 0 0 0,37 96 1 0 0,-40-130 23 0 0,1 0-1 0 0,1-1 1 0 0,30 40-1 0 0,-31-48-78 0 0,-1 1-1 0 0,0 0 1 0 0,9 22-1 0 0,-18-33 26 0 0,0 0-1 0 0,-1 0 1 0 0,0 1 0 0 0,0-1-1 0 0,0 1 1 0 0,-1-1 0 0 0,0 1-1 0 0,-1 0 1 0 0,1-1 0 0 0,-1 1-1 0 0,-1 0 1 0 0,1 0-1 0 0,-3 10 1 0 0,-1-5 101 0 0,0 0 0 0 0,0 0 0 0 0,-1-1 0 0 0,-1 0 0 0 0,1 0 0 0 0,-2 0 0 0 0,0-1 0 0 0,-15 18 0 0 0,-7 3 376 0 0,-42 34 1 0 0,44-41-427 0 0,-174 142 510 0 0,170-144-1019 0 0,0-1 0 0 0,-1-2 0 0 0,-2-2 0 0 0,-68 27 0 0 0,71-35-1051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40.4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17 461 8752 0 0,'-8'11'727'0'0,"3"-11"-362"0"0,1-7-111 0 0,4 7 5 0 0,0-1 0 0 0,1 1 0 0 0,-1-1-1 0 0,0 1 1 0 0,0-1 0 0 0,0 1 0 0 0,0-1-1 0 0,1 1 1 0 0,-1-1 0 0 0,0 1 0 0 0,0 0-1 0 0,1-1 1 0 0,-1 1 0 0 0,0-1 0 0 0,1 1-1 0 0,-1 0 1 0 0,0-1 0 0 0,1 1 0 0 0,-1 0-1 0 0,0-1 1 0 0,1 1 0 0 0,-1 0 0 0 0,1 0-1 0 0,0-1 1 0 0,14-6 3616 0 0,-10 6-3593 0 0,22-8 786 0 0,1-1-1 0 0,41-22 1 0 0,-32 8-439 0 0,-1-1 0 0 0,56-52 0 0 0,-72 61-534 0 0,0 0 0 0 0,1 2-1 0 0,30-16 1 0 0,72-28 241 0 0,-118 56-330 0 0,64-25 112 0 0,-44 18-24 0 0,0-1 0 0 0,44-25 0 0 0,-65 32-45 0 0,-1 1 0 0 0,0 0 1 0 0,0-1-1 0 0,0 1 0 0 0,0-1 0 0 0,4-4 0 0 0,-7 6 55 0 0,-13-7 151 0 0,9 6-228 0 0,0 0 0 0 0,0 0 0 0 0,-1 0-1 0 0,1 0 1 0 0,0 1 0 0 0,-9-2 0 0 0,-28-2 23 0 0,-1 3 1 0 0,-43 3-1 0 0,23 0-259 0 0,17 4 969 0 0,183 0-460 0 0,-112-2-212 0 0,-1 1 0 0 0,1 1 0 0 0,32 10 0 0 0,-55-14-79 0 0,0 0 0 0 0,0 0-1 0 0,0 1 1 0 0,0-1 0 0 0,0 0-1 0 0,0 1 1 0 0,0 0-1 0 0,-1 0 1 0 0,1 0 0 0 0,0 0-1 0 0,-1 0 1 0 0,0 0 0 0 0,1 1-1 0 0,-1-1 1 0 0,0 1-1 0 0,0-1 1 0 0,-1 1 0 0 0,1 0-1 0 0,0 0 1 0 0,-1 0 0 0 0,0 0-1 0 0,0 0 1 0 0,0 0-1 0 0,0 0 1 0 0,0 0 0 0 0,0 1-1 0 0,-1-1 1 0 0,0 0 0 0 0,1 0-1 0 0,-1 1 1 0 0,0-1 0 0 0,-1 0-1 0 0,0 4 1 0 0,-3 22 56 0 0,-1 0 0 0 0,-2 0 1 0 0,-16 44-1 0 0,18-60-57 0 0,1-2-159 0 0,0 1 0 0 0,-1-1 0 0 0,0 0 0 0 0,-1-1 0 0 0,-1 1 0 0 0,-13 18 0 0 0,19-29 40 0 0,0 1-1 0 0,0 0 1 0 0,0 0 0 0 0,0 0-1 0 0,0 0 1 0 0,0-1 0 0 0,-1 1 0 0 0,1 0-1 0 0,0-1 1 0 0,0 1 0 0 0,-2 0 0 0 0,3-1-30 0 0,-1 0 1 0 0,1 0-1 0 0,-1 0 1 0 0,1 0-1 0 0,-1 0 1 0 0,1 0-1 0 0,-1 0 1 0 0,1 0-1 0 0,-1 0 1 0 0,1 0-1 0 0,-1 0 1 0 0,1-1-1 0 0,-1 1 1 0 0,1 0-1 0 0,-1 0 1 0 0,1 0-1 0 0,0-1 1 0 0,-1 1 0 0 0,1 0-1 0 0,-1 0 1 0 0,1-1-1 0 0,0 1 1 0 0,-1 0-1 0 0,1-1 1 0 0,0 1-1 0 0,-1 0 1 0 0,1-1-1 0 0,0 1 1 0 0,0-1-1 0 0,-1 1 1 0 0,1-1-1 0 0,-4-9-8306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0:52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 4144 0 0,'0'0'319'0'0,"-13"5"5216"0"0,-10-3 7781 0 0,36 1-13292 0 0,0-1 0 0 0,0 0 1 0 0,0-1-1 0 0,0 0 0 0 0,1-2 0 0 0,23-2 1 0 0,15 0 136 0 0,-8 5 99 0 0,85 16 0 0 0,-97-13-146 0 0,0 1 70 0 0,-1-2 0 0 0,1-1-1 0 0,63-3 1 0 0,68-8 879 0 0,-144 9-997 0 0,13-1 54 0 0,-20-1-60 0 0,0 1 0 0 0,17 2 1 0 0,5-1 9 0 0,-7 1-42 0 0,0 1 0 0 0,49 11 1 0 0,-26-3 210 0 0,-35-8-177 0 0,12 2 152 0 0,1-1 1 0 0,37 1-1 0 0,-29-7 171 0 0,68-12 1 0 0,-68 8-220 0 0,70-4 1 0 0,-43 13-110 0 0,-36-1 17 0 0,38-2 0 0 0,-44-1 1 0 0,0 2-1 0 0,29 3 0 0 0,2 1 154 0 0,-13-1-95 0 0,46 10 0 0 0,12 2-10 0 0,-85-14-84 0 0,-9-2-16 0 0,1 1 1 0 0,-1-1-1 0 0,1 0 0 0 0,0 0 1 0 0,6-1-1 0 0,5 2 112 0 0,-14-1-120 0 0,1 0-1 0 0,-1 1 0 0 0,1-1 0 0 0,-1 0 0 0 0,1 0 0 0 0,0 0 0 0 0,-1 0 0 0 0,1-1 0 0 0,-1 1 0 0 0,1 0 0 0 0,1-1 0 0 0,29-12 473 0 0,1 2 0 0 0,62-12 0 0 0,-50 17-640 0 0,76 2 0 0 0,-96 3 204 0 0,-18 0-33 0 0,1 1 0 0 0,-1 0 1 0 0,1 0-1 0 0,-1 1 0 0 0,10 1 0 0 0,12 5 63 0 0,1-3 0 0 0,56 3 0 0 0,-48-5-88 0 0,41 7 0 0 0,-47-5 42 0 0,-19-2 63 0 0,1 0-1 0 0,14 5 1 0 0,-25-6-94 0 0,1 0 28 0 0,1 0-1 0 0,-1 0 0 0 0,1 0 1 0 0,-1 0-1 0 0,1-1 1 0 0,0 1-1 0 0,-1-1 0 0 0,1 0 1 0 0,0-1-1 0 0,7-1 0 0 0,-11 2-27 0 0,-1 0-1 0 0,1 0 0 0 0,-1 0 0 0 0,1 0 0 0 0,-1 0 0 0 0,0 0 1 0 0,1-1-1 0 0,-1 1 0 0 0,1 0 0 0 0,-1 0 0 0 0,0 0 0 0 0,1-1 1 0 0,-1 1-1 0 0,1 0 0 0 0,-1-1 0 0 0,0 1 0 0 0,1 0 0 0 0,-1-1 1 0 0,0 1-1 0 0,0 0 0 0 0,1-1 0 0 0,-1 1 0 0 0,0 0 0 0 0,0-1 1 0 0,1 1-1 0 0,-1-1 0 0 0,8-9 62 0 0,-8 10-201 0 0,8-7-4193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40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7 110 14424 0 0,'-2'-5'232'0'0,"1"0"1"0"0,0 0 0 0 0,0 0 0 0 0,0-1 0 0 0,0 1 0 0 0,1-9 0 0 0,4-32 1768 0 0,-3 28 3462 0 0,3 41-5162 0 0,10 36-1 0 0,1 7-644 0 0,41 303 2336 0 0,-49-283-2066 0 0,-5 98-1 0 0,-3-103 408 0 0,1-79-515 0 0,0 9 825 0 0,0-10-695 0 0,0-1-1 0 0,0 0 1 0 0,0 0-1 0 0,0 0 1 0 0,0 0 0 0 0,0 1-1 0 0,0-1 1 0 0,0 0-1 0 0,0 0 1 0 0,0 0-1 0 0,0 0 1 0 0,0 0 0 0 0,0 1-1 0 0,0-1 1 0 0,0 0-1 0 0,0 0 1 0 0,0 0 0 0 0,-1 0-1 0 0,1 0 1 0 0,0 1-1 0 0,0-1 1 0 0,0 0 0 0 0,0 0-1 0 0,0 0 1 0 0,0 0-1 0 0,0 0 1 0 0,-1 0 0 0 0,1 0-1 0 0,0 0 1 0 0,0 0-1 0 0,0 1 1 0 0,0-1 0 0 0,0 0-1 0 0,-1 0 1 0 0,1 0-1 0 0,0 0 1 0 0,0 0-1 0 0,0 0 1 0 0,0 0 0 0 0,0 0-1 0 0,-1 0 1 0 0,1 0-1 0 0,0 0 1 0 0,0 0 0 0 0,0 0-1 0 0,0 0 1 0 0,-1 0-1 0 0,1 0 1 0 0,0 0 0 0 0,0-1-1 0 0,0 1 1 0 0,0 0-1 0 0,-1 0 1 0 0,-6-5-1515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41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 5984 0 0,'1'0'8323'0'0,"5"2"-5827"0"0,12-1 1872 0 0,10-6-2068 0 0,2 0-1258 0 0,-5 4-479 0 0,-11 1-329 0 0,-1-1 0 0 0,0 0 0 0 0,14-4 1 0 0,0 0-692 0 0,52-5 1 0 0,-33 7-7058 0 0,-23 2-64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41.7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20 10336 0 0,'0'0'472'0'0,"-6"2"157"0"0,-5 2 2588 0 0,11-4-3201 0 0,0 0-1 0 0,0 0 1 0 0,0 0 0 0 0,0 0 0 0 0,0 0-1 0 0,0 0 1 0 0,0 0 0 0 0,0 0-1 0 0,-1 0 1 0 0,1 0 0 0 0,0-1 0 0 0,0 1-1 0 0,0 0 1 0 0,0 0 0 0 0,0 0-1 0 0,0 0 1 0 0,0 0 0 0 0,0 0 0 0 0,0 0-1 0 0,0 0 1 0 0,0 0 0 0 0,0 0 0 0 0,0 0-1 0 0,0 0 1 0 0,0 0 0 0 0,0 0-1 0 0,0 0 1 0 0,0 0 0 0 0,0 0 0 0 0,0 0-1 0 0,0 0 1 0 0,0 0 0 0 0,0-1-1 0 0,0 1 1 0 0,0 0 0 0 0,0 0 0 0 0,0 0-1 0 0,0 0 1 0 0,0 0 0 0 0,0 0 0 0 0,0 0-1 0 0,0 0 1 0 0,0 0 0 0 0,0 0-1 0 0,0 0 1 0 0,0 0 0 0 0,0 0 0 0 0,0 0-1 0 0,0 0 1 0 0,0-1 0 0 0,0 1-1 0 0,0 0 1 0 0,0 0 0 0 0,0 0 0 0 0,0 0-1 0 0,0 0 1 0 0,0 0 0 0 0,0 0-1 0 0,0 0 1 0 0,0 0 0 0 0,14-15 4674 0 0,-11 7-3786 0 0,-8 9 812 0 0,-9 8 696 0 0,10-5-2406 0 0,0 1-1 0 0,1 0 1 0 0,0 1 0 0 0,0-1-1 0 0,0 0 1 0 0,1 1-1 0 0,0-1 1 0 0,0 1 0 0 0,0 0-1 0 0,0 0 1 0 0,0 7-1 0 0,0 9 41 0 0,-1 37 0 0 0,3-57-45 0 0,1 20 42 0 0,2 25 1 0 0,-2-40-45 0 0,0-1 0 0 0,1 1 0 0 0,-1-1 1 0 0,1 1-1 0 0,1-1 0 0 0,-1 1 1 0 0,1-1-1 0 0,4 7 0 0 0,-6-12 2 0 0,-1 0 0 0 0,1 1 0 0 0,0-1 0 0 0,0 0 0 0 0,0 0 0 0 0,0 0 0 0 0,0 0 0 0 0,0 0 0 0 0,0 0 0 0 0,1 0 0 0 0,-1 0 0 0 0,0-1 0 0 0,0 1 0 0 0,1 0 0 0 0,-1-1 0 0 0,0 1 0 0 0,1-1 0 0 0,-1 1 0 0 0,0-1 0 0 0,1 0 0 0 0,-1 1 0 0 0,3-1 0 0 0,-2-1 27 0 0,0 1-1 0 0,0 0 1 0 0,0-1 0 0 0,0 0 0 0 0,0 1-1 0 0,0-1 1 0 0,0 0 0 0 0,0 0 0 0 0,-1 0 0 0 0,1 0-1 0 0,0-1 1 0 0,0 1 0 0 0,2-3 0 0 0,3-4 134 0 0,1 0 1 0 0,-1-1-1 0 0,-1 0 1 0 0,9-15-1 0 0,45-66 644 0 0,-25 39 116 0 0,-9 21-42 0 0,-26 29-876 0 0,0 1 1 0 0,1 0-1 0 0,-1-1 0 0 0,0 1 0 0 0,1 0 0 0 0,-1-1 1 0 0,0 1-1 0 0,1 0 0 0 0,-1 0 0 0 0,1 0 0 0 0,-1-1 1 0 0,1 1-1 0 0,-1 0 0 0 0,0 0 0 0 0,1 0 0 0 0,-1 0 1 0 0,1 0-1 0 0,-1 0 0 0 0,1 0 0 0 0,-1 0 0 0 0,1 0 1 0 0,-1 0-1 0 0,1 0 0 0 0,-1 0 0 0 0,1 0 0 0 0,-1 0 1 0 0,0 0-1 0 0,1 0 0 0 0,-1 0 0 0 0,1 1 0 0 0,-1-1 1 0 0,1 0-1 0 0,-1 0 0 0 0,0 0 0 0 0,1 1 0 0 0,-1-1 1 0 0,1 0-1 0 0,-1 1 0 0 0,14 12 72 0 0,-9-6-76 0 0,-1 0 0 0 0,0 1 0 0 0,0-1 0 0 0,-1 1 0 0 0,3 10 0 0 0,10 44 0 0 0,-9-32 0 0 0,-4-22 0 0 0,-1 0 0 0 0,9 15 0 0 0,4 10 0 0 0,-10-20-199 0 0,1-15-3788 0 0,-3-3 2453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42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3 8752 0 0,'-2'-3'10769'0'0,"-6"23"-7717"0"0,6-5-2856 0 0,0 0-1 0 0,1 0 1 0 0,0 1 0 0 0,3 20 0 0 0,-1 1 213 0 0,-1 17 214 0 0,-3 119 360 0 0,-13 34-535 0 0,10-115-192 0 0,5-50-172 0 0,-10 59 0 0 0,6-84-163 0 0,5-17-15 0 0,0 0 0 0 0,-1 1 0 0 0,1-1-1 0 0,0 1 1 0 0,-1-1 0 0 0,1 0 0 0 0,0 1-1 0 0,-1-1 1 0 0,1 1 0 0 0,0-1-1 0 0,-1 0 1 0 0,1 0 0 0 0,0 1 0 0 0,-1-1-1 0 0,1 0 1 0 0,-1 0 0 0 0,1 1 0 0 0,-1-1-1 0 0,1 0 1 0 0,-1 0 0 0 0,1 0 0 0 0,-1 0-1 0 0,1 0 1 0 0,-1 0 0 0 0,1 0-1 0 0,-1 0 1 0 0,1 0 0 0 0,0 0 0 0 0,-1 0-1 0 0,1 0 1 0 0,-1 0 0 0 0,1 0 0 0 0,-2 0-1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42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50 12440 0 0,'0'0'1597'0'0,"13"2"4375"0"0,-9 0-5339 0 0,1-1 0 0 0,-1-1 0 0 0,0 1 0 0 0,1-1-1 0 0,-1 1 1 0 0,0-1 0 0 0,1 0 0 0 0,7-2 0 0 0,37-9 652 0 0,-31 6-764 0 0,169-31-1309 0 0,-172 35-996 0 0,2-1-468 0 0</inkml:trace>
  <inkml:trace contextRef="#ctx0" brushRef="#br0" timeOffset="1">531 50 9672 0 0,'-16'9'376'0'0,"-1"0"1575"0"0,0 0 0 0 0,1 2 0 0 0,0 0 0 0 0,-16 14 0 0 0,28-21-1562 0 0,0 0 0 0 0,0 0 1 0 0,1 0-1 0 0,-1 0 1 0 0,1 1-1 0 0,1-1 1 0 0,-1 1-1 0 0,0 0 0 0 0,1 0 1 0 0,0 0-1 0 0,0 0 1 0 0,1 0-1 0 0,-1 0 1 0 0,1 1-1 0 0,0-1 0 0 0,1 0 1 0 0,-1 1-1 0 0,1-1 1 0 0,1 10-1 0 0,-1-14-375 0 0,0 0 0 0 0,0 0 0 0 0,0 1 0 0 0,0-1 0 0 0,0 0 0 0 0,0 0 0 0 0,1 0 1 0 0,-1 0-1 0 0,0 0 0 0 0,1 0 0 0 0,-1 0 0 0 0,0 0 0 0 0,1-1 0 0 0,-1 1 0 0 0,1 0 0 0 0,0 0 0 0 0,-1 0 0 0 0,1 0 0 0 0,0 0 0 0 0,-1-1 0 0 0,1 1 0 0 0,0 0 0 0 0,0-1 0 0 0,0 1 0 0 0,0-1 0 0 0,0 1 0 0 0,-1-1 0 0 0,1 1 1 0 0,0-1-1 0 0,0 1 0 0 0,0-1 0 0 0,0 0 0 0 0,0 0 0 0 0,0 1 0 0 0,1-1 0 0 0,-1 0 0 0 0,0 0 0 0 0,0 0 0 0 0,0 0 0 0 0,0 0 0 0 0,0-1 0 0 0,2 1 0 0 0,0-1 58 0 0,1 0-1 0 0,-1-1 1 0 0,0 1 0 0 0,1-1-1 0 0,-1 1 1 0 0,0-1 0 0 0,0 0-1 0 0,0 0 1 0 0,0-1 0 0 0,-1 1-1 0 0,5-5 1 0 0,37-52 739 0 0,-9 11-4602 0 0,-26 35 1771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42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 18599 0 0,'0'0'900'0'0,"11"-7"223"0"0,-9 6-962 0 0,0 0-1 0 0,1 1 1 0 0,-1-1 0 0 0,0 0-1 0 0,0 1 1 0 0,1 0 0 0 0,-1-1-1 0 0,0 1 1 0 0,0 0 0 0 0,1 0-1 0 0,-1 0 1 0 0,0 1 0 0 0,1-1-1 0 0,-1 0 1 0 0,0 1 0 0 0,0 0-1 0 0,1-1 1 0 0,-1 1 0 0 0,0 0-1 0 0,0 0 1 0 0,4 3-1 0 0,-4-2 13 0 0,-1 0 0 0 0,1 0 0 0 0,0 0 0 0 0,0 0 0 0 0,-1 0 0 0 0,1 0 0 0 0,-1 1 0 0 0,0-1 0 0 0,0 1 0 0 0,0-1 0 0 0,0 1 0 0 0,0 0 0 0 0,-1-1 0 0 0,1 1 0 0 0,-1 0 0 0 0,1-1 0 0 0,-1 1 0 0 0,0 5 0 0 0,0 10-130 0 0,-1 0 0 0 0,0 0 0 0 0,-7 29 0 0 0,-5 24-70 0 0,12-67 38 0 0,-1-6-10 0 0,0-6-2 0 0,3-7 352 0 0,1-1 0 0 0,0 1 0 0 0,1 0 0 0 0,10-27 0 0 0,-11 35-274 0 0,0 2-72 0 0,0 0-1 0 0,0 1 1 0 0,0-1-1 0 0,0 1 1 0 0,1-1-1 0 0,0 1 1 0 0,0 0-1 0 0,0 0 1 0 0,1 0-1 0 0,-1 0 1 0 0,1 1-1 0 0,0-1 0 0 0,0 1 1 0 0,0 0-1 0 0,0 0 1 0 0,1 0-1 0 0,-1 1 1 0 0,7-3-1 0 0,0 11-5646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43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69 11376 0 0,'0'0'521'0'0,"-6"-13"190"0"0,5 10-384 0 0,0 0 1 0 0,0 0 0 0 0,0-1 0 0 0,1 1 0 0 0,-1 0-1 0 0,1-1 1 0 0,0 1 0 0 0,0 0 0 0 0,0-1 0 0 0,1-3-1 0 0,0-8 4251 0 0,-3 23-4487 0 0,-18 194 897 0 0,-3 51 51 0 0,23-239-735 0 0,0 0 1 0 0,2 19-1 0 0,-2-28-277 0 0,1-1-1 0 0,0 1 1 0 0,0-1 0 0 0,0 0-1 0 0,0 1 1 0 0,1-1 0 0 0,0 0-1 0 0,0 0 1 0 0,0 0 0 0 0,0 0-1 0 0,5 5 1 0 0,-6-8-11 0 0,0 0 0 0 0,0-1 0 0 0,0 1 0 0 0,0 0 0 0 0,0-1-1 0 0,1 1 1 0 0,-1-1 0 0 0,0 0 0 0 0,0 1 0 0 0,1-1 0 0 0,-1 0 0 0 0,0 0 0 0 0,0 0 0 0 0,1 0 0 0 0,-1 0 0 0 0,0 0 0 0 0,1 0-1 0 0,-1 0 1 0 0,0 0 0 0 0,0-1 0 0 0,1 1 0 0 0,-1-1 0 0 0,0 1 0 0 0,0-1 0 0 0,0 1 0 0 0,3-2 0 0 0,4-2 150 0 0,0-1 1 0 0,11-8-1 0 0,-14 10-86 0 0,41-33 851 0 0,-32 24-591 0 0,2 0 0 0 0,-1 1 1 0 0,34-18-1 0 0,-47 28-282 0 0,1 0 0 0 0,-1 0 0 0 0,0 1 1 0 0,0-1-1 0 0,0 1 0 0 0,0-1 0 0 0,0 1 0 0 0,1 0 0 0 0,-1 0 0 0 0,0 0 0 0 0,0 0 0 0 0,1 0 0 0 0,-1 0 0 0 0,0 0 0 0 0,0 1 1 0 0,0-1-1 0 0,4 2 0 0 0,-3 0-33 0 0,0 0-1 0 0,0 0 1 0 0,0 0 0 0 0,0 0 0 0 0,-1 0 0 0 0,1 0 0 0 0,-1 0 0 0 0,0 1 0 0 0,1 0-1 0 0,2 4 1 0 0,1 3-28 0 0,0 1 0 0 0,-1 0 0 0 0,0 0 0 0 0,-1 0-1 0 0,5 18 1 0 0,-3-1 71 0 0,-1 0 1 0 0,0 0-1 0 0,-3 1 0 0 0,0 30 0 0 0,0-34-261 0 0,-2-24-126 0 0,7-2-1867 0 0,1-2 529 0 0,0-4-65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43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10 19871 0 0,'0'0'455'0'0,"-11"-6"1081"0"0,4 4-1405 0 0,0 1 1 0 0,0 0-1 0 0,0 1 0 0 0,0 0 1 0 0,-1 0-1 0 0,1 1 0 0 0,0 0 1 0 0,0 0-1 0 0,0 0 0 0 0,0 1 0 0 0,0 0 1 0 0,0 1-1 0 0,0-1 0 0 0,-10 7 1 0 0,7-3 67 0 0,1 0 0 0 0,-1 1 0 0 0,1 0 0 0 0,1 1 0 0 0,-1 0 0 0 0,2 0 0 0 0,-1 1 0 0 0,-9 13 0 0 0,10-11-42 0 0,0 0-1 0 0,0 0 1 0 0,1 1-1 0 0,-5 16 1 0 0,8-21-83 0 0,1-1 1 0 0,1 1-1 0 0,0 0 1 0 0,-1 0-1 0 0,2 0 1 0 0,-1 0 0 0 0,1-1-1 0 0,0 1 1 0 0,3 14-1 0 0,-3-19-45 0 0,1 1-1 0 0,0-1 0 0 0,0 1 1 0 0,0-1-1 0 0,1 0 1 0 0,-1 1-1 0 0,1-1 1 0 0,-1 0-1 0 0,1 0 0 0 0,0 0 1 0 0,0 0-1 0 0,0 0 1 0 0,0 0-1 0 0,0-1 1 0 0,0 1-1 0 0,0-1 0 0 0,0 1 1 0 0,1-1-1 0 0,-1 0 1 0 0,1 0-1 0 0,-1 0 1 0 0,1 0-1 0 0,-1 0 0 0 0,5 0 1 0 0,-2 0 3 0 0,-1 0 0 0 0,1 0 0 0 0,0-1 0 0 0,-1 1 0 0 0,1-1 0 0 0,0-1 1 0 0,-1 1-1 0 0,1 0 0 0 0,0-1 0 0 0,-1 0 0 0 0,1 0 0 0 0,-1-1 0 0 0,7-2 0 0 0,-2-2-43 0 0,0 0 0 0 0,0 0-1 0 0,-1-1 1 0 0,0-1 0 0 0,0 1 0 0 0,-1-1 0 0 0,0-1-1 0 0,0 1 1 0 0,-1-1 0 0 0,0 0 0 0 0,-1 0 0 0 0,0-1-1 0 0,0 0 1 0 0,-1 0 0 0 0,0 0 0 0 0,4-18-1 0 0,-4 1-959 0 0,0 4-1642 0 0,0 8-3881 0 0,1 4-1292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44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 16416 0 0,'-5'0'1483'0'0,"4"0"-1473"0"0,1 0 0 0 0,-1 0-1 0 0,1 0 1 0 0,-1 0-1 0 0,1 0 1 0 0,-1 0 0 0 0,1 1-1 0 0,-1-1 1 0 0,1 0-1 0 0,-1 0 1 0 0,1 1-1 0 0,-1-1 1 0 0,1 0 0 0 0,0 1-1 0 0,-1-1 1 0 0,1 1-1 0 0,-1-1 1 0 0,1 0-1 0 0,0 1 1 0 0,0-1 0 0 0,-1 1-1 0 0,1-1 1 0 0,0 1-1 0 0,0-1 1 0 0,-1 1-1 0 0,1-1 1 0 0,0 1 0 0 0,0-1-1 0 0,0 1 1 0 0,-1 2 74 0 0,-5 7 833 0 0,-1 0 0 0 0,-15 18-1 0 0,15-20-589 0 0,0 0-1 0 0,1 1 0 0 0,-1 0 0 0 0,-7 16 1 0 0,2 8 203 0 0,-14 54 0 0 0,25-85-504 0 0,0 3 62 0 0,0 0 1 0 0,0-1-1 0 0,0 1 0 0 0,1 0 0 0 0,0 0 0 0 0,0 0 0 0 0,0 0 0 0 0,0 0 0 0 0,1 0 0 0 0,1 5 1 0 0,-1-7-34 0 0,0 0 0 0 0,0 0 0 0 0,0-1 0 0 0,1 1 0 0 0,-1 0 0 0 0,1-1 0 0 0,-1 0 0 0 0,1 1 0 0 0,0-1 0 0 0,0 0 1 0 0,0 0-1 0 0,0 0 0 0 0,0 0 0 0 0,0 0 0 0 0,1 0 0 0 0,-1-1 0 0 0,1 1 0 0 0,3 1 0 0 0,-4-2-39 0 0,21 7 156 0 0,-22-8-157 0 0,0 0-1 0 0,0 0 0 0 0,1 0 1 0 0,-1 0-1 0 0,0 0 0 0 0,0 0 0 0 0,1 0 1 0 0,-1-1-1 0 0,0 1 0 0 0,0 0 1 0 0,0-1-1 0 0,1 1 0 0 0,-1-1 0 0 0,0 1 1 0 0,0-1-1 0 0,0 0 0 0 0,1-1 1 0 0,3-1 59 0 0,6-6 132 0 0,1 0 1 0 0,-2-1 0 0 0,1 0 0 0 0,14-19-1 0 0,-10 8-54 0 0,-12 14-45 0 0,2 0 1 0 0,-1 1-1 0 0,1 0 0 0 0,0 0 0 0 0,0 0 0 0 0,0 0 1 0 0,9-6-1 0 0,-9 10-14 0 0,-4 1 318 0 0,0 3-365 0 0,0 0 0 0 0,1 0 0 0 0,-1 0 0 0 0,0 0 0 0 0,0 0 0 0 0,1 0 1 0 0,-1-1-1 0 0,3 3 0 0 0,2 3 36 0 0,-5-6-76 0 0,0 1-1 0 0,-1 0 1 0 0,1-1-1 0 0,0 1 1 0 0,0 0-1 0 0,-1 0 1 0 0,1 0-1 0 0,-1-1 1 0 0,1 5-1 0 0,3 15 4 0 0,-1-15-9 0 0,-1-1-32 0 0,-1-4-139 0 0,13-7-7722 0 0,-8 2 5509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44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49 11600 0 0,'1'-9'530'0'0,"0"7"-7"0"0,7-10-312 0 0,-3 2-379 0 0,3 1 5682 0 0,-8 9-5367 0 0,0 0 0 0 0,5 2 3825 0 0,-5-2-3825 0 0,4 11 1156 0 0,-3-6-1149 0 0,-1 0 0 0 0,0-1 0 0 0,-1 1 1 0 0,1-1-1 0 0,-1 1 0 0 0,0-1 0 0 0,0 0 0 0 0,-3 8 0 0 0,1-4 28 0 0,-19 82 682 0 0,12-48-288 0 0,7-20 1050 0 0,3-22-1591 0 0,3-12 425 0 0,1 3-320 0 0,1 0 0 0 0,-1 0 0 0 0,1 0 0 0 0,1 1 0 0 0,-1-1 0 0 0,1 1-1 0 0,1 1 1 0 0,8-9 0 0 0,70-64-120 0 0,-76 71-1059 0 0,0 0 1 0 0,1 1-1 0 0,18-12 1 0 0,-17 13-1312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1:03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14 4608 0 0,'-12'10'15654'0'0,"34"2"-14013"0"0,19-3 122 0 0,24-3-1910 0 0,181 4 219 0 0,-183-9 936 0 0,73-7 1 0 0,6-1-806 0 0,-57 10 788 0 0,-43-1-794 0 0,69-5 1 0 0,-41-5 605 0 0,80-7 471 0 0,-51 11-338 0 0,-98 4-867 0 0,9 0 86 0 0,-3 0-83 0 0,8 1 171 0 0,-11-2-21 0 0,25-3 478 0 0,0 0-1367 0 0,-26 3 512 0 0,-1 1 1 0 0,0 0-1 0 0,1-1 0 0 0,-1 1 0 0 0,0-1 0 0 0,0 0 0 0 0,0 1 0 0 0,4-3 0 0 0,-1 1-433 0 0,-4 1-82 0 0,14-4-4149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2:44.9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1 10592 0 0,'0'0'818'0'0,"-15"2"7406"0"0,14-2-7961 0 0,-1 0 0 0 0,1 0-1 0 0,0 1 1 0 0,-1-1 0 0 0,1 0-1 0 0,0 1 1 0 0,0-1 0 0 0,-1 1 0 0 0,1 0-1 0 0,0-1 1 0 0,0 1 0 0 0,0 0 0 0 0,0 0-1 0 0,0 0 1 0 0,0 0 0 0 0,0-1 0 0 0,0 2-1 0 0,0-1 1 0 0,-1 2 0 0 0,-6 6 711 0 0,7-8-917 0 0,1 0-1 0 0,0 1 1 0 0,-1-1 0 0 0,1 0-1 0 0,0 1 1 0 0,0-1 0 0 0,0 0-1 0 0,0 1 1 0 0,0-1 0 0 0,0 0-1 0 0,0 1 1 0 0,1-1-1 0 0,-1 0 1 0 0,0 1 0 0 0,1-1-1 0 0,-1 0 1 0 0,1 0 0 0 0,0 2-1 0 0,5 5 198 0 0,0-1-1 0 0,1 0 0 0 0,-1 0 1 0 0,1-1-1 0 0,11 9 0 0 0,2 0 247 0 0,-16-11-314 0 0,0 0 1 0 0,0-1-1 0 0,-1 1 0 0 0,1 0 0 0 0,-1 1 1 0 0,0-1-1 0 0,4 8 0 0 0,-6-10-153 0 0,0 0 0 0 0,-1-1 0 0 0,1 1 0 0 0,-1 0 0 0 0,1 0 0 0 0,-1 0 0 0 0,1 0-1 0 0,-1 0 1 0 0,0 0 0 0 0,0 0 0 0 0,0 0 0 0 0,0 0 0 0 0,0 0 0 0 0,-1 0 0 0 0,1 0 0 0 0,-1 0 0 0 0,1 0 0 0 0,-1 0 0 0 0,0 0-1 0 0,1 0 1 0 0,-1 0 0 0 0,0-1 0 0 0,-2 3 0 0 0,-1 4-117 0 0,-1-1 0 0 0,-1 0 0 0 0,1 0 0 0 0,-1 0 1 0 0,-1-1-1 0 0,1 1 0 0 0,-1-1 0 0 0,0-1 0 0 0,0 0 0 0 0,-1 0 0 0 0,0 0 0 0 0,0-1 0 0 0,-16 7 0 0 0,-6 1-2250 0 0,11-1-5637 0 0,5-2-548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3:06.1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 7344 0 0,'0'0'1536'0'0,"-2"0"-1316"0"0,-28 7 1528 0 0,21-6-835 0 0,8-1-755 0 0,1 0 0 0 0,-1 0 0 0 0,0 0-1 0 0,1 0 1 0 0,-1 0 0 0 0,1 0 0 0 0,-1 0-1 0 0,0 0 1 0 0,1 0 0 0 0,-1 0-1 0 0,1 1 1 0 0,-1-1 0 0 0,1 0 0 0 0,-1 1-1 0 0,1-1 1 0 0,-1 0 0 0 0,1 1 0 0 0,-1-1-1 0 0,1 0 1 0 0,-1 1 0 0 0,0 0 0 0 0,1-1-65 0 0,-1 0 0 0 0,1 1 0 0 0,0-1 0 0 0,0 0 0 0 0,-1 0 1 0 0,1 1-1 0 0,0-1 0 0 0,-1 0 0 0 0,1 0 0 0 0,0 1 0 0 0,0-1 1 0 0,-1 0-1 0 0,1 1 0 0 0,0-1 0 0 0,0 0 0 0 0,0 1 0 0 0,0-1 1 0 0,0 0-1 0 0,-1 1 0 0 0,1-1 0 0 0,0 0 0 0 0,0 1 0 0 0,0-1 1 0 0,0 1-1 0 0,0-1 0 0 0,0 0 0 0 0,0 1 0 0 0,0-1 0 0 0,0 1 1 0 0,0-1-1 0 0,1 0 0 0 0,-1 1 0 0 0,0-1 0 0 0,0 0 0 0 0,0 1 1 0 0,0-1-1 0 0,0 0 0 0 0,1 1 0 0 0,-1-1 0 0 0,0 0 0 0 0,0 1 1 0 0,1-1-1 0 0,-1 1 0 0 0,22 8 2327 0 0,-8-4-1262 0 0,14-2-577 0 0,14 6-129 0 0,4 2 157 0 0,10-9 246 0 0,-56-2-852 0 0,0 0-1 0 0,0 0 1 0 0,0 0-1 0 0,1 0 1 0 0,-1 0 0 0 0,0 0-1 0 0,0 0 1 0 0,0 0 0 0 0,0 0-1 0 0,0 0 1 0 0,0 0 0 0 0,0-1-1 0 0,1 1 1 0 0,-1 0 0 0 0,0 0-1 0 0,0 0 1 0 0,0 0-1 0 0,0 0 1 0 0,0 0 0 0 0,0-1-1 0 0,0 1 1 0 0,0 0 0 0 0,0 0-1 0 0,0 0 1 0 0,0 0 0 0 0,0 0-1 0 0,0 0 1 0 0,0-1 0 0 0,0 1-1 0 0,0 0 1 0 0,0 0 0 0 0,0 0-1 0 0,0 0 1 0 0,0 0-1 0 0,0-1 1 0 0,0 1 0 0 0,0 0-1 0 0,0 0 1 0 0,0 0 0 0 0,0 0-1 0 0,0-1 9 0 0,0 1-1 0 0,0 0 0 0 0,0-1 1 0 0,0 1-1 0 0,0 0 1 0 0,0-1-1 0 0,0 1 0 0 0,0 0 1 0 0,0 0-1 0 0,0-1 0 0 0,0 1 1 0 0,0 0-1 0 0,0-1 1 0 0,0 1-1 0 0,0 0 0 0 0,0 0 1 0 0,1-1-1 0 0,-1 1 0 0 0,0 0 1 0 0,0 0-1 0 0,0-1 0 0 0,0 1 1 0 0,1 0-1 0 0,0-1 23 0 0,0 1-1 0 0,0-1 1 0 0,0 1-1 0 0,0 0 1 0 0,0 0 0 0 0,0-1-1 0 0,1 1 1 0 0,-1 0-1 0 0,0 0 1 0 0,0 0-1 0 0,0 0 1 0 0,0 0-1 0 0,0 0 1 0 0,0 1-1 0 0,1-1 1 0 0,-1 0 0 0 0,0 1-1 0 0,0-1 1 0 0,2 1-1 0 0,-2 0-25 0 0,0-1-1 0 0,0 1 1 0 0,0-1 0 0 0,0 1-1 0 0,0-1 1 0 0,0 0-1 0 0,0 0 1 0 0,0 0-1 0 0,1 1 1 0 0,-1-1 0 0 0,0 0-1 0 0,0 0 1 0 0,0-1-1 0 0,0 1 1 0 0,0 0 0 0 0,1 0-1 0 0,-1 0 1 0 0,0-1-1 0 0,2 0 1 0 0,0 0 14 0 0,1 0-1 0 0,0 0 1 0 0,-1 1 0 0 0,1-1-1 0 0,0 1 1 0 0,-1 0 0 0 0,1 0-1 0 0,0 0 1 0 0,4 1 0 0 0,6 0 39 0 0,-5-1-26 0 0,0 1 1 0 0,17 4 0 0 0,-17-3 5 0 0,-1-1-1 0 0,16 2 0 0 0,-21-4-11 0 0,1 1-1 0 0,-1-1 0 0 0,1 0 1 0 0,-1 0-1 0 0,1 0 1 0 0,-1 0-1 0 0,0-1 1 0 0,1 1-1 0 0,3-4 1 0 0,-4 3 12 0 0,1 0 0 0 0,0 0 0 0 0,0 1 0 0 0,0-1 1 0 0,0 1-1 0 0,5-1 0 0 0,6 1 72 0 0,0 0-1 0 0,23 3 1 0 0,-22 0-23 0 0,57 9-124 0 0,-53-7-65 0 0,0-1-1 0 0,29 1 1 0 0,-38-4 99 0 0,0-2 0 0 0,21-4 0 0 0,-21 4 13 0 0,1 0 0 0 0,21-1 0 0 0,146-3 1395 0 0,-159 7-1347 0 0,31 3 0 0 0,-38-3-38 0 0,0 0 0 0 0,0-1 1 0 0,1-1-1 0 0,21-4 0 0 0,-16 3 108 0 0,8-1-95 0 0,0 2-1 0 0,1 0 1 0 0,-1 2-1 0 0,28 5 0 0 0,-12 2-295 0 0,13 2 288 0 0,-50-9 19 0 0,0-1-1 0 0,1 0 1 0 0,-1 0-1 0 0,0 0 1 0 0,0-1-1 0 0,12-3 0 0 0,16-9 339 0 0,-26 10-281 0 0,0-1 1 0 0,1 1 0 0 0,16-4 0 0 0,-12 6-25 0 0,-1-1-1 0 0,0 1 0 0 0,0 1 1 0 0,0 0-1 0 0,15 2 1 0 0,-19-1-51 0 0,0-1 1 0 0,0 0 0 0 0,15-1-1 0 0,6-1 147 0 0,-27 2-129 0 0,0-1 0 0 0,0 1 0 0 0,0 0 0 0 0,0-1 0 0 0,0 1 1 0 0,0-1-1 0 0,0 0 0 0 0,3-1 0 0 0,-3 1-46 0 0,1 0 1 0 0,0 0-1 0 0,0 0 1 0 0,0 0-1 0 0,0 0 0 0 0,0 1 1 0 0,0 0-1 0 0,6-1 1 0 0,-2-2-434 0 0,-11 6-2709 0 0,-2 1 386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3:36.1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15 198 2304 0 0,'-10'-13'1213'0'0,"9"12"-411"0"0,0-1 0 0 0,1 0 0 0 0,0 1-1 0 0,-1-1 1 0 0,1 0 0 0 0,0 1 0 0 0,0-1-1 0 0,0-3 1 0 0,-1-3 426 0 0,1-5 336 0 0,3-7-126 0 0,-3 17-1270 0 0,1 0-1 0 0,-1 0 1 0 0,1 1-1 0 0,-1-1 1 0 0,1 0-1 0 0,2-5 1 0 0,5-17 943 0 0,-8 24-804 0 0,-2-12 7842 0 0,4 11-7935 0 0,1 1-142 0 0,-1-1 0 0 0,1 0 0 0 0,-1 1 1 0 0,1 0-1 0 0,-1-1 0 0 0,1 1 0 0 0,0 0 0 0 0,0 0 1 0 0,-1 1-1 0 0,5-2 0 0 0,53-1 237 0 0,-1 3-1 0 0,67 7 1 0 0,-64-2 189 0 0,108-5-1 0 0,179-22 958 0 0,-76 12-823 0 0,-156 5-402 0 0,-76 2 122 0 0,69 4-1 0 0,-29 4-301 0 0,131-8-1 0 0,-194 3 12 0 0,33 4-1 0 0,-37-2-12 0 0,0-1 0 0 0,0 0 0 0 0,0-1-1 0 0,16-2 1 0 0,79-10 495 0 0,-67 9-684 0 0,-27 1 22 0 0,1 1 0 0 0,-1 0 0 0 0,0 1 0 0 0,0 1 0 0 0,22 3 0 0 0,27 7 119 0 0,-35-7 0 0 0,-1-3 0 0 0,-8 1 0 0 0,-16-2 78 0 0,-1 0 0 0 0,1 0 0 0 0,-1-1 0 0 0,0 1 1 0 0,1-1-1 0 0,-1 0 0 0 0,0 0 0 0 0,1 0 0 0 0,3-2 0 0 0,5-1 109 0 0,-10 4-187 0 0,-1 0 0 0 0,0-1 0 0 0,-1 1 0 0 0,1 0 0 0 0,0 0 0 0 0,0-1 0 0 0,0 1 0 0 0,0 0 0 0 0,0-1 0 0 0,-1 1 0 0 0,1-1 0 0 0,0 1 0 0 0,0-1 0 0 0,-1 1 0 0 0,1-1 0 0 0,0 0 0 0 0,-1 1 0 0 0,1-1 0 0 0,-1 0 0 0 0,1 1 0 0 0,0-2 0 0 0,1-2-35 0 0,-2 3-145 0 0,3 11-1998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3:39.7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106 309 13824 0 0,'-7'-2'219'0'0,"-1"1"-18"0"0,1-1 0 0 0,-1 0-1 0 0,1-1 1 0 0,-1 0 0 0 0,1 0 0 0 0,0 0 0 0 0,0-1 0 0 0,0 0 0 0 0,-8-7 0 0 0,14 10 26 0 0,-1 0 1 0 0,1-1 0 0 0,0 1-1 0 0,-1-1 1 0 0,1 1 0 0 0,0-1-1 0 0,0 1 1 0 0,0-1 0 0 0,0 0-1 0 0,0 0 1 0 0,0 1 0 0 0,0-1-1 0 0,1 0 1 0 0,-1 0 0 0 0,1 0-1 0 0,-1 0 1 0 0,1 0 0 0 0,0 0-1 0 0,0 0 1 0 0,0 0 0 0 0,0 0-1 0 0,0 0 1 0 0,0 0 0 0 0,1-3-1 0 0,0 4-138 0 0,-1 0 0 0 0,0 1 0 0 0,1-1 0 0 0,-1 1 0 0 0,1-1 0 0 0,-1 1-1 0 0,1-1 1 0 0,-1 1 0 0 0,1-1 0 0 0,-1 1 0 0 0,1-1 0 0 0,0 1 0 0 0,-1 0-1 0 0,1-1 1 0 0,0 1 0 0 0,-1 0 0 0 0,1 0 0 0 0,0 0 0 0 0,-1-1 0 0 0,1 1-1 0 0,0 0 1 0 0,-1 0 0 0 0,1 0 0 0 0,0 0 0 0 0,0 0 0 0 0,22 1 319 0 0,-17 0-199 0 0,17 2 82 0 0,0 1 0 0 0,-1 1 0 0 0,1 1-1 0 0,30 13 1 0 0,-27-9-62 0 0,-1-1-1 0 0,1-2 1 0 0,29 5-1 0 0,-10-8 208 0 0,78-2 0 0 0,46-14 328 0 0,-78 0-509 0 0,-56 4-61 0 0,-12 1-7 0 0,-17 5-139 0 0,1-1 11 0 0,1 1-9 0 0,19-5 67 0 0,-20 6-87 0 0,1-1 2 0 0,-4 1-8 0 0,36-1 65 0 0,-30 2-52 0 0,0-1 1 0 0,0 0 0 0 0,10-2 0 0 0,-35-7 111 0 0,11 7-177 0 0,-1-1 1 0 0,1 1-1 0 0,0 0 0 0 0,0-1 0 0 0,-6-7 0 0 0,6 7 115 0 0,0 0 0 0 0,0 0 0 0 0,0 1 0 0 0,-8-6 0 0 0,-57-28-5 0 0,-1 4 0 0 0,-1 3-1 0 0,-105-30 1 0 0,175 59-82 0 0,-21-4 0 0 0,21 5 0 0 0,0 0 0 0 0,1 0 0 0 0,-1 0 0 0 0,0 0 0 0 0,0 0 0 0 0,0 0 0 0 0,0 0 0 0 0,1 0 0 0 0,-1 0 0 0 0,0 0 0 0 0,0 0 0 0 0,0 0 0 0 0,0 1 0 0 0,1-1 0 0 0,-1 0 0 0 0,0 1 0 0 0,0-1 0 0 0,1 0 0 0 0,-1 1 0 0 0,0-1 0 0 0,0 2 0 0 0,9-3-14 0 0,-8 1 17 0 0,1 0 0 0 0,-1 0 0 0 0,0 0 0 0 0,0 0-1 0 0,0 0 1 0 0,0 0 0 0 0,1 0 0 0 0,-1 0 0 0 0,0 0 0 0 0,0 0-1 0 0,0 0 1 0 0,0 0 0 0 0,1 0 0 0 0,-1 0 0 0 0,0 0 0 0 0,0 0-1 0 0,0 0 1 0 0,0 0 0 0 0,1 0 0 0 0,-1 0 0 0 0,0-1 0 0 0,0 1-1 0 0,0 0 1 0 0,0 0 0 0 0,0 0 0 0 0,0 0 0 0 0,1 0 0 0 0,-1 0-1 0 0,0-1 1 0 0,0 1 0 0 0,0 0 0 0 0,0 0 0 0 0,0 0 0 0 0,0 0-1 0 0,0 0 1 0 0,0-1 0 0 0,0 1 0 0 0,0 0 0 0 0,0 0 0 0 0,0 0-1 0 0,0 0 1 0 0,0-1 0 0 0,0 1 0 0 0,0 0 0 0 0,0 0 0 0 0,0 0-1 0 0,0 0 1 0 0,0-1 0 0 0,0 1 0 0 0,0 0 0 0 0,0 0 0 0 0,0 0-1 0 0,0 0 1 0 0,0-1 0 0 0,0 1 0 0 0,0 0 0 0 0,0 0 0 0 0,-1 0-1 0 0,1 0 8 0 0,1 0 0 0 0,-1 0-1 0 0,0 0 1 0 0,0 0 0 0 0,0 0-1 0 0,0 0 1 0 0,0 0 0 0 0,0 0 0 0 0,0 0-1 0 0,0 0 1 0 0,0 0 0 0 0,0 0-1 0 0,0 0 1 0 0,0 0 0 0 0,0 0-1 0 0,0 0 1 0 0,1 0 0 0 0,-1 0-1 0 0,0 0 1 0 0,0-1 0 0 0,0 1-1 0 0,0 0 1 0 0,0 0 0 0 0,0 0-1 0 0,0 0 1 0 0,0 0 0 0 0,0 0-1 0 0,0 0 1 0 0,0 0 0 0 0,0 0 0 0 0,0 0-1 0 0,0 0 1 0 0,0 0 0 0 0,0 0-1 0 0,0 0 1 0 0,0 0 0 0 0,0 0-1 0 0,0 0 1 0 0,0-1 0 0 0,0 1-1 0 0,0 0 1 0 0,0 0 0 0 0,0 0-1 0 0,0 0 1 0 0,0 0 0 0 0,0 0-1 0 0,0 0 1 0 0,0 0 0 0 0,0 0-1 0 0,0 0 1 0 0,0 0 0 0 0,0 0 0 0 0,0 0-1 0 0,0-1 1 0 0,0 1 0 0 0,0 0-1 0 0,0 0 1 0 0,0 0 0 0 0,0 0-1 0 0,0 0 1 0 0,0 0 0 0 0,0 0-1 0 0,0 0 1 0 0,0 0 0 0 0,0 0-1 0 0,0 0 1 0 0,-1 0 0 0 0,1 0-1 0 0,10 0 122 0 0,16 2-452 0 0,-23-1 303 0 0,44 4 13 0 0,0-1 1 0 0,66-3-1 0 0,-86-3 147 0 0,51 4 0 0 0,-66-1-122 0 0,-1 1 0 0 0,0 0-1 0 0,0 1 1 0 0,0 0-1 0 0,0 0 1 0 0,0 1-1 0 0,14 8 1 0 0,-24-11-17 0 0,1 0-1 0 0,0 1 1 0 0,0-1 0 0 0,0 0-1 0 0,-1 1 1 0 0,1 0 0 0 0,-1-1 0 0 0,1 1-1 0 0,-1 0 1 0 0,0 0 0 0 0,0 0-1 0 0,0-1 1 0 0,2 5 0 0 0,6 28 114 0 0,-8-26-112 0 0,0-3-4 0 0,0 0 0 0 0,0 0 0 0 0,-1 0 0 0 0,1 0 0 0 0,-1 0 0 0 0,0 1 0 0 0,-1-1 0 0 0,0 0 0 0 0,1 0 0 0 0,-1 0 0 0 0,-1 0 0 0 0,1 0-1 0 0,-1 0 1 0 0,0 0 0 0 0,0 0 0 0 0,0-1 0 0 0,-1 1 0 0 0,0-1 0 0 0,0 0 0 0 0,0 0 0 0 0,0 0 0 0 0,-1 0 0 0 0,1 0 0 0 0,-6 4 0 0 0,-55 39 222 0 0,-32 19 82 0 0,20-10-241 0 0,75-55-239 0 0,0-1 1 0 0,1 1-1 0 0,-1 0 0 0 0,1-1 1 0 0,-1 1-1 0 0,1-1 1 0 0,-1 1-1 0 0,1 0 0 0 0,0 0 1 0 0,-1-1-1 0 0,1 1 0 0 0,0 0 1 0 0,0 0-1 0 0,-1-1 1 0 0,1 1-1 0 0,0 0 0 0 0,0 0 1 0 0,0 0-1 0 0,0 0 0 0 0,0-1 1 0 0,0 1-1 0 0,0 1 0 0 0,0 0-433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3:42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36 14368 0 0,'0'0'1097'0'0,"-8"2"5736"0"0,20-4-5254 0 0,-12 2-1526 0 0,1 0 0 0 0,0-1 0 0 0,0 1 0 0 0,-1 0 0 0 0,1 0 0 0 0,0 0 0 0 0,0 0 0 0 0,0-1 0 0 0,-1 1 0 0 0,1 0 0 0 0,0-1 0 0 0,-1 1 0 0 0,1-1 0 0 0,0 1 0 0 0,-1 0 0 0 0,1-1 0 0 0,-1 0 0 0 0,1 1 0 0 0,0-1 0 0 0,-1 1 0 0 0,1-1 1 0 0,0-1-1 0 0,3-3 312 0 0,0 3-280 0 0,-1-1 0 0 0,1 1 1 0 0,-1 1-1 0 0,1-1 0 0 0,0 0 0 0 0,0 1 0 0 0,0 0 1 0 0,0 0-1 0 0,0 0 0 0 0,0 0 0 0 0,0 1 1 0 0,7-1-1 0 0,-4 1 32 0 0,36-2 305 0 0,-1 2 1 0 0,48 6-1 0 0,-56-3-241 0 0,335 12 1569 0 0,-355-15-1712 0 0,93 1 112 0 0,176 10 833 0 0,-228-5-776 0 0,1-2 0 0 0,89-6-1 0 0,-117 0-141 0 0,54-8 177 0 0,-71 9-2975 0 0,-6 1-1412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3:43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51 2760 0 0,'-1'2'20'0'0,"0"1"-1"0"0,0 0 1 0 0,0-1 0 0 0,0 0-1 0 0,-1 1 1 0 0,1-1 0 0 0,-1 0 0 0 0,1 1-1 0 0,-4 2 1 0 0,4-4 148 0 0,0 0 0 0 0,-1-1 0 0 0,1 1 0 0 0,0 0-1 0 0,0-1 1 0 0,0 1 0 0 0,0-1 0 0 0,-1 1 0 0 0,1-1 0 0 0,0 0 0 0 0,0 1 0 0 0,-1-1 0 0 0,1 0-1 0 0,0 0 1 0 0,-1 0 0 0 0,1 0 0 0 0,0 0 0 0 0,0 0 0 0 0,-1 0 0 0 0,1-1 0 0 0,0 1 0 0 0,-3-1-1 0 0,-14-5 4370 0 0,-9-3-2203 0 0,12 4 4936 0 0,38 0-4958 0 0,130 10 1112 0 0,-40-4-2510 0 0,215-6 881 0 0,-301 3-1746 0 0,250-12 609 0 0,-114 9-359 0 0,-25 5 50 0 0,-137 0-306 0 0,-2-3-707 0 0,1 0 180 0 0,-1 0 1 0 0,0 0-1 0 0,0 1 1 0 0,0-1-1 0 0,-1 0 0 0 0,1 0 1 0 0,-1 1-1 0 0,0-1 0 0 0,-2-3 1 0 0,3 5 119 0 0,-2-1-1159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4:36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0 3224 0 0,'-13'14'16486'0'0,"14"-12"-16373"0"0,0-1 0 0 0,0 1-1 0 0,1-1 1 0 0,-1 1 0 0 0,0-1 0 0 0,1 0 0 0 0,-1 1-1 0 0,0-1 1 0 0,1 0 0 0 0,0 0 0 0 0,-1 0 0 0 0,1 0-1 0 0,0 0 1 0 0,-1 0 0 0 0,1-1 0 0 0,0 1 0 0 0,2 0-1 0 0,37 9 1309 0 0,-32-9-1223 0 0,21 3 229 0 0,0-1 0 0 0,0-2 0 0 0,35-3 0 0 0,19 1 89 0 0,819-2 1508 0 0,-732-6-2022 0 0,-79 3 1025 0 0,116 6 0 0 0,-187 1-1027 0 0,-1 1 0 0 0,1 2 0 0 0,24 6 0 0 0,-36-8 0 0 0,-5-1 0 0 0,-1 0 0 0 0,0 0 0 0 0,0 0 0 0 0,0 0 0 0 0,0 1 0 0 0,-1-1 0 0 0,1 1 0 0 0,0 0 0 0 0,-1 0 0 0 0,1 0 0 0 0,-1 0 0 0 0,1 0 0 0 0,2 4 0 0 0,-3-5 0 0 0,-1 0 0 0 0,1 0 0 0 0,-1 0 0 0 0,1 0 0 0 0,-1-1 0 0 0,1 1 0 0 0,0-1 0 0 0,0 1 0 0 0,2 0 0 0 0,-1-2 132 0 0,0 0 1 0 0,0 0-1 0 0,-1 0 0 0 0,1 0 0 0 0,0 0 1 0 0,-1 0-1 0 0,1-1 0 0 0,-1 1 0 0 0,0-1 1 0 0,1 0-1 0 0,-1 1 0 0 0,0-1 1 0 0,0 0-1 0 0,3-5 0 0 0,14-23-2065 0 0,-13 16-3786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4:41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15 7832 0 0,'0'0'602'0'0,"-19"-2"1145"0"0,1 0 4244 0 0,2 1-2220 0 0,16 1-3539 0 0,-1 0-1 0 0,1-1 1 0 0,-1 1-1 0 0,1 0 1 0 0,-1 0-1 0 0,1-1 1 0 0,0 1-1 0 0,-1 0 1 0 0,1 0-1 0 0,-1-1 1 0 0,1 1-1 0 0,0-1 1 0 0,-1 1-1 0 0,1 0 1 0 0,-1-2-1 0 0,14 1 108 0 0,0-1 0 0 0,0 2 0 0 0,-1 0 0 0 0,26 3 0 0 0,-18-2 86 0 0,63 7 350 0 0,49 2 402 0 0,-60-7-726 0 0,212 6 130 0 0,-237-9-492 0 0,-1 2-1 0 0,0 2 1 0 0,71 15 0 0 0,-100-14 56 0 0,22 9 0 0 0,-37-14-75 0 0,1-1-12 0 0,-2 1-134 0 0,1-5-1782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1:06.4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0 447 13824 0 0,'0'0'2236'0'0,"0"-13"247"0"0,0 10-2200 0 0,1 0 0 0 0,0 0 0 0 0,-1 0 0 0 0,1 0 0 0 0,0 0 0 0 0,1 0 0 0 0,-1 0 0 0 0,0 1-1 0 0,4-6 1 0 0,7-16 1326 0 0,-11 7-763 0 0,-1 15-759 0 0,0-2 41 0 0,0 1-21 0 0,1-1 53 0 0,1-2 79 0 0,0 2-80 0 0,0 1-58 0 0,-1 1-34 0 0,5-4 58 0 0,0 0 0 0 0,0-1 0 0 0,0 2 0 0 0,1-1 0 0 0,0 1 0 0 0,0 0 0 0 0,0 0 0 0 0,1 1 0 0 0,13-6 0 0 0,4 1-29 0 0,47-11-1 0 0,-55 16 12 0 0,21-3 104 0 0,50-4 0 0 0,-5 1 23 0 0,9-3 166 0 0,148-1 0 0 0,-153 15-142 0 0,82-2 341 0 0,-46 1-48 0 0,-93-1-376 0 0,-18 1-125 0 0,-1 0 1 0 0,1-1-1 0 0,19-5 0 0 0,-30 6-46 0 0,1-1 0 0 0,0 1-1 0 0,-1-1 1 0 0,1 0 0 0 0,0 0-1 0 0,-1 0 1 0 0,1 0 0 0 0,-1 0 0 0 0,2-1-1 0 0,-2 1 187 0 0,-5-8 520 0 0,-3 2-655 0 0,0 0 0 0 0,0 1 0 0 0,-1 1 0 0 0,0-1-1 0 0,0 1 1 0 0,0 0 0 0 0,-1 1 0 0 0,-9-4 0 0 0,-9-5 66 0 0,-2-1-8 0 0,-12-6 62 0 0,34 16-200 0 0,-1 1-1 0 0,1-1 1 0 0,-1 2-1 0 0,0-1 1 0 0,-11-1-1 0 0,-22-9-93 0 0,18 8 119 0 0,23 5 0 0 0,0-1 0 0 0,0 1 0 0 0,0 0 0 0 0,0 0 0 0 0,0 0 0 0 0,0 0 0 0 0,0 0 0 0 0,0 0 0 0 0,0 0 0 0 0,0-1 0 0 0,0 1 0 0 0,0 0 0 0 0,0 0 0 0 0,0 0 0 0 0,0 0 0 0 0,0 0 0 0 0,0-1 0 0 0,0 1 0 0 0,0 0 0 0 0,0 0 0 0 0,0 0 0 0 0,0 0 0 0 0,0 0 0 0 0,0 0 0 0 0,0-1 0 0 0,0 1 0 0 0,0 0 0 0 0,0 0 0 0 0,1 0 0 0 0,-1 0 0 0 0,0 0 0 0 0,0 0 0 0 0,0 0 0 0 0,0 0 0 0 0,0 0 0 0 0,0-1 0 0 0,0 1 0 0 0,0 0 0 0 0,1 0 0 0 0,-1 0 0 0 0,0 0 0 0 0,0 0 0 0 0,0 0 0 0 0,0 0 0 0 0,0 0 0 0 0,0 0 0 0 0,1 0 0 0 0,-1 0 0 0 0,0 0 0 0 0,0 0 0 0 0,0 0 0 0 0,0 0 0 0 0,0 0 0 0 0,1 0 0 0 0,6-3 0 0 0,-2 2 19 0 0,0 0 0 0 0,0 0 0 0 0,0 0 0 0 0,0 1 0 0 0,10 0 0 0 0,4-1 75 0 0,3-2-63 0 0,1 2-1 0 0,0 0 1 0 0,0 1 0 0 0,-1 1-1 0 0,31 6 1 0 0,-51-7-39 0 0,0 0 0 0 0,0 1-1 0 0,-1-1 1 0 0,1 1 0 0 0,0 0 0 0 0,0 0 0 0 0,0-1 0 0 0,-1 1-1 0 0,1 0 1 0 0,0 0 0 0 0,-1 0 0 0 0,1 1 0 0 0,-1-1-1 0 0,0 0 1 0 0,1 1 0 0 0,-1-1 0 0 0,0 1 0 0 0,0-1-1 0 0,1 1 1 0 0,-1-1 0 0 0,-1 1 0 0 0,1 0 0 0 0,0 0 0 0 0,0-1-1 0 0,-1 1 1 0 0,1 0 0 0 0,-1 0 0 0 0,1 0 0 0 0,-1 0-1 0 0,0 0 1 0 0,1 0 0 0 0,-1 0 0 0 0,0-1 0 0 0,-1 1-1 0 0,1 0 1 0 0,0 0 0 0 0,-1 2 0 0 0,-1 6 46 0 0,-1 1 1 0 0,0-1-1 0 0,0 0 1 0 0,-1 0 0 0 0,-7 13-1 0 0,1-3 23 0 0,-2-1-1 0 0,0 1 1 0 0,-21 25 0 0 0,3-9-59 0 0,5-5-1099 0 0,-58 54 1 0 0,72-75-700 0 0,3-2-428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1:07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96 5064 0 0,'0'0'12438'0'0,"1"7"-10717"0"0,3 27-1185 0 0,-2 0 0 0 0,0 1 0 0 0,-5 37 0 0 0,-16 97-472 0 0,18-157 287 0 0,0 0 0 0 0,-1 0 0 0 0,0 0 0 0 0,-1 0 0 0 0,-8 19 0 0 0,11-31-334 0 0,0 0 0 0 0,0 1 1 0 0,-1-1-1 0 0,1 0 0 0 0,0 0 0 0 0,0 0 1 0 0,-1 0-1 0 0,1 0 0 0 0,0 0 1 0 0,0 0-1 0 0,-1 0 0 0 0,1 0 0 0 0,0 0 1 0 0,-1 0-1 0 0,1 0 0 0 0,0 0 1 0 0,0 0-1 0 0,-1 0 0 0 0,1 0 1 0 0,0 0-1 0 0,0 0 0 0 0,-1 0 0 0 0,1 0 1 0 0,0 0-1 0 0,0 0 0 0 0,-1-1 1 0 0,1 1-1 0 0,0 0 0 0 0,0 0 1 0 0,-1 0-1 0 0,1 0 0 0 0,0-1 0 0 0,0 1 1 0 0,0 0-1 0 0,0 0 0 0 0,-1 0 1 0 0,1-1-1 0 0,-8-7 371 0 0,6 3-267 0 0,0 1 1 0 0,0-1-1 0 0,0 0 1 0 0,1 0-1 0 0,0 0 1 0 0,0 0-1 0 0,0-10 1 0 0,-1 0 15 0 0,0-7 42 0 0,1 0 0 0 0,0 0 1 0 0,2 0-1 0 0,1 0 0 0 0,7-35 0 0 0,-3 23 48 0 0,-3 18-142 0 0,1 0 1 0 0,0 0 0 0 0,1 0-1 0 0,1 0 1 0 0,1 1 0 0 0,0 0-1 0 0,11-17 1 0 0,-10 20 52 0 0,0 1 1 0 0,0 0-1 0 0,1 1 0 0 0,0 0 1 0 0,0 0-1 0 0,1 1 1 0 0,1 0-1 0 0,0 1 0 0 0,15-10 1 0 0,-23 16-116 0 0,1 0 0 0 0,-1 1 0 0 0,1-1 0 0 0,0 1 0 0 0,-1 0 0 0 0,1 0 0 0 0,0 0 0 0 0,0 0 0 0 0,0 1 0 0 0,0-1 0 0 0,0 1 0 0 0,0 0 0 0 0,0 0 0 0 0,0 1 0 0 0,0-1 0 0 0,4 2 0 0 0,-5-1-17 0 0,0 0 0 0 0,0 0 0 0 0,-1 1 0 0 0,1-1 0 0 0,-1 1 0 0 0,1-1 0 0 0,-1 1 0 0 0,0 0 0 0 0,1 0 0 0 0,-1 0 0 0 0,0 0 0 0 0,0 0 0 0 0,-1 1 0 0 0,1-1 0 0 0,0 1 0 0 0,-1-1 0 0 0,1 1 0 0 0,-1 0 0 0 0,0-1 0 0 0,0 1 0 0 0,0 0 0 0 0,1 5 0 0 0,-1 1 28 0 0,1 0 0 0 0,-1 1 1 0 0,-1-1-1 0 0,0 0 0 0 0,0 1 0 0 0,-1-1 0 0 0,0 0 0 0 0,-1 0 0 0 0,1 0 0 0 0,-2 0 1 0 0,0 0-1 0 0,-4 10 0 0 0,1-5 9 0 0,-1 0 0 0 0,0-1 1 0 0,-1 0-1 0 0,-1 0 0 0 0,0-1 0 0 0,-18 19 1 0 0,20-23-16 0 0,0 0 1 0 0,-1-1 0 0 0,0 0 0 0 0,-1 0-1 0 0,1-1 1 0 0,-1 0 0 0 0,0-1-1 0 0,-1 0 1 0 0,0 0 0 0 0,1-1 0 0 0,-1 0-1 0 0,-20 4 1 0 0,14-6-54 0 0,0 0 0 0 0,-23-2-1 0 0,20 0-842 0 0,27 0-4206 0 0,3 0 2644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1:07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23 506 7832 0 0,'-5'-10'1210'0'0,"4"9"-760"0"0,0 0 0 0 0,0 0 0 0 0,0 1 0 0 0,0-1 0 0 0,0 0 0 0 0,0 0 0 0 0,1 0 0 0 0,-1 0 0 0 0,0 0 0 0 0,1 0 0 0 0,-1 0 0 0 0,0 0 0 0 0,1 0 0 0 0,-1 0 0 0 0,1 0-1 0 0,0-1 1 0 0,-1 1 0 0 0,1-1 0 0 0,-3-27 3667 0 0,3 19-3931 0 0,-1-23 455 0 0,2-1 0 0 0,1 1 0 0 0,1 0 0 0 0,2-1 0 0 0,2 2 0 0 0,1-1 0 0 0,1 1 0 0 0,24-55 0 0 0,-26 71-635 0 0,0 1 1 0 0,1 0-1 0 0,12-17 0 0 0,-20 32-6 0 0,1-1-1 0 0,-1 0 0 0 0,1 1 0 0 0,-1-1 0 0 0,1 1 0 0 0,-1-1 0 0 0,1 1 0 0 0,-1-1 0 0 0,1 1 0 0 0,0 0 0 0 0,-1-1 0 0 0,1 1 0 0 0,0 0 0 0 0,-1-1 1 0 0,1 1-1 0 0,0 0 0 0 0,0 0 0 0 0,-1-1 0 0 0,1 1 0 0 0,0 0 0 0 0,0 0 0 0 0,-1 0 0 0 0,1 0 0 0 0,1 0 0 0 0,0 1 22 0 0,-1-1 1 0 0,1 1-1 0 0,0 0 0 0 0,0-1 0 0 0,-1 1 1 0 0,1 0-1 0 0,-1 0 0 0 0,1 0 0 0 0,2 2 0 0 0,1 2 89 0 0,0 0 0 0 0,0 0 0 0 0,-1 0 0 0 0,6 8 0 0 0,1 6-434 0 0,15 37 0 0 0,-12-26 643 0 0,-10-20-190 0 0,12 23 87 0 0,-1 1 0 0 0,-2 1-1 0 0,9 38 1 0 0,-17-53-157 0 0,-3-12-34 0 0,0 1 1 0 0,0-1-1 0 0,-1 1 1 0 0,0 9-1 0 0,1-4-11 0 0,-2-10-31 0 0,1-1-1 0 0,-1 1 0 0 0,0-1 1 0 0,0 0-1 0 0,0 1 1 0 0,-1 3-1 0 0,1-6-74 0 0,-1 0-1 0 0,1-1 1 0 0,0 1-1 0 0,0-1 1 0 0,-1 1 0 0 0,1 0-1 0 0,0-1 1 0 0,-1 1 0 0 0,1-1-1 0 0,-1 1 1 0 0,1-1 0 0 0,-1 1-1 0 0,1-1 1 0 0,-1 1-1 0 0,1-1 1 0 0,-1 1 0 0 0,1-1-1 0 0,-1 0 1 0 0,0 1 0 0 0,1-1-1 0 0,-1 0 1 0 0,0 0 0 0 0,1 1-1 0 0,-1-1 1 0 0,0 0-1 0 0,1 0 1 0 0,-1 0 0 0 0,0 0-1 0 0,1 0 1 0 0,-1 0 0 0 0,0 0-1 0 0,0 0 1 0 0,1 0 0 0 0,-1 0-1 0 0,0-1 1 0 0,-9 1-1768 0 0,0-2-75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1:08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 10592 0 0,'0'0'5106'0'0,"9"0"-857"0"0,-2 0-3502 0 0,0 0-1 0 0,0-1 1 0 0,0 0-1 0 0,1 0 1 0 0,-1-1-1 0 0,0 0 1 0 0,8-4-1 0 0,1 1 46 0 0,28-9 342 0 0,33-10-697 0 0,19-3-521 0 0,-57 12-3612 0 0,-28 10-5214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1:08.4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 11 5984 0 0,'-20'-6'846'0'0,"16"4"1183"0"0,-1 1 0 0 0,1 1 0 0 0,0-1 0 0 0,-1 0 0 0 0,1 1 0 0 0,-1 0 1 0 0,-9 1-1 0 0,-3 3-2215 0 0,0 2 609 0 0,1 1 0 0 0,0 0-1 0 0,0 1 1 0 0,1 0 0 0 0,0 2 0 0 0,1 0 0 0 0,-17 14 0 0 0,24-18-363 0 0,0 1-1 0 0,1 0 0 0 0,0 1 1 0 0,0-1-1 0 0,1 1 0 0 0,-7 12 1 0 0,9-14 9 0 0,0 0 0 0 0,1 0 0 0 0,0 0 0 0 0,0 1 1 0 0,1-1-1 0 0,0 0 0 0 0,0 1 0 0 0,0-1 0 0 0,1 0 0 0 0,0 10 1 0 0,0-14-64 0 0,0 0 0 0 0,1 0 0 0 0,-1 0 0 0 0,0 0 0 0 0,1 0 0 0 0,-1 1 0 0 0,1-1 0 0 0,0 0 0 0 0,-1 0 0 0 0,1-1 0 0 0,0 1 0 0 0,0 0 0 0 0,1 0 0 0 0,-1 0 0 0 0,0-1 0 0 0,0 1 0 0 0,1 0 0 0 0,-1-1 0 0 0,1 1 0 0 0,0-1 0 0 0,-1 0 0 0 0,1 0 0 0 0,0 1 0 0 0,0-1 0 0 0,0 0 0 0 0,0-1 0 0 0,-1 1 0 0 0,2 0 0 0 0,-1 0 0 0 0,0-1 0 0 0,0 1 0 0 0,0-1 0 0 0,0 0 0 0 0,0 0 0 0 0,0 1 0 0 0,0-1 0 0 0,4-1 0 0 0,1 0 15 0 0,0 1 0 0 0,-1-2-1 0 0,1 1 1 0 0,0-1 0 0 0,0 0 0 0 0,-1 0 0 0 0,0-1 0 0 0,1 0 0 0 0,-1 0 0 0 0,10-7 0 0 0,-4 0 87 0 0,-1 0-1 0 0,0-1 0 0 0,0 0 1 0 0,-1 0-1 0 0,0-1 1 0 0,-1 0-1 0 0,-1-1 0 0 0,11-21 1 0 0,1-1 901 0 0,-20 34-285 0 0,1 20-396 0 0,-1-11-281 0 0,1-1 0 0 0,-2 0 0 0 0,-1 14 0 0 0,-11 38 60 0 0,5-30-48 0 0,2 0 0 0 0,-4 42 0 0 0,6-32 28 0 0,2-29-28 0 0,1 0 1 0 0,0 1-1 0 0,1 17 0 0 0,0-25-65 0 0,1 0 0 0 0,-1 0 0 0 0,1-1 0 0 0,-1 1-1 0 0,1 0 1 0 0,2 3 0 0 0,-3-6-11 0 0,0 0-1 0 0,0 1 0 0 0,0-1 1 0 0,1 0-1 0 0,-1 1 1 0 0,0-1-1 0 0,0 0 0 0 0,0 0 1 0 0,1 1-1 0 0,-1-1 1 0 0,0 0-1 0 0,1 0 1 0 0,-1 0-1 0 0,0 1 0 0 0,0-1 1 0 0,1 0-1 0 0,-1 0 1 0 0,0 0-1 0 0,1 0 0 0 0,-1 0 1 0 0,0 0-1 0 0,1 1 1 0 0,-1-1-1 0 0,1-1-62 0 0,0 1 0 0 0,-1 0 0 0 0,1 0 0 0 0,0 0 0 0 0,-1-1 0 0 0,1 1-1 0 0,0 0 1 0 0,-1-1 0 0 0,1 1 0 0 0,-1-1 0 0 0,1 1 0 0 0,-1 0 0 0 0,1-1 0 0 0,-1 1 0 0 0,1-1 0 0 0,-1 0 0 0 0,1 0-1 0 0,10-9-8836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16:31:23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1076 941 4608 0 0,'1'-3'10551'0'0,"1"-6"-8799"0"0,-49-115 4177 0 0,34 93-5290 0 0,-2-2-33 0 0,-27-43-1 0 0,27 51-428 0 0,-9-16 104 0 0,-2 0 0 0 0,-2 2 0 0 0,-1 1-1 0 0,-50-49 1 0 0,49 56-195 0 0,-20-16 62 0 0,28 32-33 0 0,0 0 1 0 0,-1 1 0 0 0,-42-18-1 0 0,41 22-72 0 0,0 0 0 0 0,-1 1-1 0 0,0 2 1 0 0,0 0 0 0 0,-32-3-1 0 0,42 9-14 0 0,0 1-1 0 0,0 0 0 0 0,-1 1 1 0 0,1 0-1 0 0,0 2 1 0 0,-27 6-1 0 0,23-3 12 0 0,1 1-1 0 0,0 0 0 0 0,0 2 1 0 0,-32 19-1 0 0,41-21-8 0 0,0 0 1 0 0,0 0-1 0 0,1 1 0 0 0,0 0 1 0 0,0 0-1 0 0,-9 12 0 0 0,17-19-24 0 0,0-1 0 0 0,0 0 0 0 0,0 0 0 0 0,0 1-1 0 0,0-1 1 0 0,0 0 0 0 0,0 0 0 0 0,-1 0 0 0 0,1 1 0 0 0,0-1 0 0 0,0 0-1 0 0,0 0 1 0 0,0 0 0 0 0,-1 0 0 0 0,1 1 0 0 0,0-1 0 0 0,0 0 0 0 0,0 0 0 0 0,-1 0-1 0 0,1 0 1 0 0,0 0 0 0 0,0 0 0 0 0,-1 0 0 0 0,1 0 0 0 0,0 0 0 0 0,0 0-1 0 0,-1 0 1 0 0,1 0 0 0 0,0 0 0 0 0,0 0 0 0 0,-1 0 0 0 0,1 0 0 0 0,0 0-1 0 0,-4-7 114 0 0,3-12-22 0 0,10-31-3 0 0,3 0 0 0 0,21-56 0 0 0,-22 72-91 0 0,14-26-3 0 0,-30 77 92 0 0,0 5-74 0 0,-13 34 0 0 0,2-14-20 0 0,13-31 13 0 0,0-1 0 0 0,-1 0 0 0 0,-1 0 0 0 0,-5 10 0 0 0,-30 37 11 0 0,38-54-16 0 0,1-1 1 0 0,-1 1-1 0 0,1-1 0 0 0,-1 1 1 0 0,1-1-1 0 0,0 1 0 0 0,-1 4 1 0 0,-1 3-5 0 0,4-5-2 0 0,4 1 11 0 0,-4-4-5 0 0,0-1 0 0 0,1 0 1 0 0,-1 0-1 0 0,1-1 0 0 0,-1 1 1 0 0,1 0-1 0 0,-1 0 0 0 0,1-1 1 0 0,-1 1-1 0 0,1-1 0 0 0,0 1 1 0 0,-1-1-1 0 0,1 0 0 0 0,0 1 1 0 0,-1-1-1 0 0,1 0 0 0 0,0 0 1 0 0,-1 0-1 0 0,1 0 0 0 0,2-1 1 0 0,3 0 30 0 0,16-1-3 0 0,-18 1-28 0 0,-1 1 0 0 0,1-1 0 0 0,-1 1 0 0 0,1 0-1 0 0,-1 0 1 0 0,8 1 0 0 0,12 4-6 0 0,-18-5 0 0 0,0 1 0 0 0,0 0 0 0 0,-1 0 0 0 0,1 1 0 0 0,0 0 0 0 0,9 4 0 0 0,-4 0 11 0 0,0 1-1 0 0,0 0 1 0 0,-1 0 0 0 0,17 16-1 0 0,-16-13-510 0 0,24 16-1 0 0,-2-2-3287 0 0,-25-16 2084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PA7</a:t>
            </a:r>
            <a:r>
              <a:rPr lang="en-US" dirty="0"/>
              <a:t> released today,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Longer PA – start early!!</a:t>
            </a:r>
          </a:p>
          <a:p>
            <a:r>
              <a:rPr lang="en-US" dirty="0" err="1"/>
              <a:t>PA4</a:t>
            </a:r>
            <a:r>
              <a:rPr lang="en-US" dirty="0"/>
              <a:t> &amp; </a:t>
            </a:r>
            <a:r>
              <a:rPr lang="en-US" dirty="0" err="1"/>
              <a:t>PA5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Piazza questions</a:t>
            </a:r>
          </a:p>
          <a:p>
            <a:pPr lvl="1"/>
            <a:r>
              <a:rPr lang="en-US" dirty="0"/>
              <a:t>Good for – clarification questions, content questions</a:t>
            </a:r>
          </a:p>
          <a:p>
            <a:pPr lvl="1"/>
            <a:r>
              <a:rPr lang="en-US" dirty="0"/>
              <a:t>Bad for – debugging or </a:t>
            </a:r>
            <a:r>
              <a:rPr lang="en-US" dirty="0" err="1"/>
              <a:t>gradescope</a:t>
            </a:r>
            <a:r>
              <a:rPr lang="en-US" dirty="0"/>
              <a:t> submission help</a:t>
            </a:r>
          </a:p>
          <a:p>
            <a:r>
              <a:rPr lang="en-US" dirty="0"/>
              <a:t>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67A3DD-38F4-4CE9-A0A5-DC1774D5FECF}"/>
                  </a:ext>
                </a:extLst>
              </p14:cNvPr>
              <p14:cNvContentPartPr/>
              <p14:nvPr/>
            </p14:nvContentPartPr>
            <p14:xfrm>
              <a:off x="863929" y="1710619"/>
              <a:ext cx="407160" cy="6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67A3DD-38F4-4CE9-A0A5-DC1774D5FE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929" y="1701619"/>
                <a:ext cx="4248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EF1D70-5595-41CB-A7A6-4F8FCB1AC6FD}"/>
                  </a:ext>
                </a:extLst>
              </p14:cNvPr>
              <p14:cNvContentPartPr/>
              <p14:nvPr/>
            </p14:nvContentPartPr>
            <p14:xfrm>
              <a:off x="1187209" y="2070259"/>
              <a:ext cx="1043280" cy="3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EF1D70-5595-41CB-A7A6-4F8FCB1AC6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8569" y="2061619"/>
                <a:ext cx="10609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90B2A5-AA0E-4242-BAB3-EF2852F29DDB}"/>
                  </a:ext>
                </a:extLst>
              </p14:cNvPr>
              <p14:cNvContentPartPr/>
              <p14:nvPr/>
            </p14:nvContentPartPr>
            <p14:xfrm>
              <a:off x="2834929" y="2072779"/>
              <a:ext cx="508680" cy="2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90B2A5-AA0E-4242-BAB3-EF2852F29D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5929" y="2064139"/>
                <a:ext cx="52632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436882E-C5EA-463F-BBCB-A0F739FFD6EB}"/>
              </a:ext>
            </a:extLst>
          </p:cNvPr>
          <p:cNvGrpSpPr/>
          <p:nvPr/>
        </p:nvGrpSpPr>
        <p:grpSpPr>
          <a:xfrm>
            <a:off x="1152649" y="1133899"/>
            <a:ext cx="1020240" cy="258840"/>
            <a:chOff x="1152649" y="1133899"/>
            <a:chExt cx="102024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0C3F5F-D446-43B9-813A-DDF3C6A0C88C}"/>
                    </a:ext>
                  </a:extLst>
                </p14:cNvPr>
                <p14:cNvContentPartPr/>
                <p14:nvPr/>
              </p14:nvContentPartPr>
              <p14:xfrm>
                <a:off x="1152649" y="1231819"/>
                <a:ext cx="454680" cy="160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0C3F5F-D446-43B9-813A-DDF3C6A0C8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3649" y="1223179"/>
                  <a:ext cx="472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A48842-D588-4BE6-BD6B-0954AD13C65A}"/>
                    </a:ext>
                  </a:extLst>
                </p14:cNvPr>
                <p14:cNvContentPartPr/>
                <p14:nvPr/>
              </p14:nvContentPartPr>
              <p14:xfrm>
                <a:off x="1775449" y="1133899"/>
                <a:ext cx="113760" cy="194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A48842-D588-4BE6-BD6B-0954AD13C6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6809" y="1124899"/>
                  <a:ext cx="131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96542E-DE38-4162-B174-3AA7F8298B71}"/>
                    </a:ext>
                  </a:extLst>
                </p14:cNvPr>
                <p14:cNvContentPartPr/>
                <p14:nvPr/>
              </p14:nvContentPartPr>
              <p14:xfrm>
                <a:off x="1916929" y="1145779"/>
                <a:ext cx="112680" cy="182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96542E-DE38-4162-B174-3AA7F8298B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08289" y="1136779"/>
                  <a:ext cx="130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0B543F-82DC-448D-AB0E-332C5A057AD2}"/>
                    </a:ext>
                  </a:extLst>
                </p14:cNvPr>
                <p14:cNvContentPartPr/>
                <p14:nvPr/>
              </p14:nvContentPartPr>
              <p14:xfrm>
                <a:off x="1907209" y="1234699"/>
                <a:ext cx="128880" cy="3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0B543F-82DC-448D-AB0E-332C5A057A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98209" y="1226059"/>
                  <a:ext cx="146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2C0666-AA13-4F85-A5BD-4065E0DD8B45}"/>
                    </a:ext>
                  </a:extLst>
                </p14:cNvPr>
                <p14:cNvContentPartPr/>
                <p14:nvPr/>
              </p14:nvContentPartPr>
              <p14:xfrm>
                <a:off x="2069209" y="1149019"/>
                <a:ext cx="103680" cy="166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2C0666-AA13-4F85-A5BD-4065E0DD8B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60569" y="1140019"/>
                  <a:ext cx="12132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4FE564-9183-4D87-A9EE-77D307649063}"/>
              </a:ext>
            </a:extLst>
          </p:cNvPr>
          <p:cNvGrpSpPr/>
          <p:nvPr/>
        </p:nvGrpSpPr>
        <p:grpSpPr>
          <a:xfrm>
            <a:off x="213769" y="1082779"/>
            <a:ext cx="672480" cy="450000"/>
            <a:chOff x="213769" y="1082779"/>
            <a:chExt cx="672480" cy="45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4864947-9363-4C02-8104-8E59D8965FC0}"/>
                    </a:ext>
                  </a:extLst>
                </p14:cNvPr>
                <p14:cNvContentPartPr/>
                <p14:nvPr/>
              </p14:nvContentPartPr>
              <p14:xfrm>
                <a:off x="497809" y="1082779"/>
                <a:ext cx="388440" cy="33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4864947-9363-4C02-8104-8E59D8965F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8809" y="1073779"/>
                  <a:ext cx="4060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691858-A7E6-4400-BCD8-3A067C4E4CEE}"/>
                    </a:ext>
                  </a:extLst>
                </p14:cNvPr>
                <p14:cNvContentPartPr/>
                <p14:nvPr/>
              </p14:nvContentPartPr>
              <p14:xfrm>
                <a:off x="213769" y="1292659"/>
                <a:ext cx="62280" cy="240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691858-A7E6-4400-BCD8-3A067C4E4C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5129" y="1283659"/>
                  <a:ext cx="799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9CA815-7BB9-42E4-A912-E2291A3E2D40}"/>
                    </a:ext>
                  </a:extLst>
                </p14:cNvPr>
                <p14:cNvContentPartPr/>
                <p14:nvPr/>
              </p14:nvContentPartPr>
              <p14:xfrm>
                <a:off x="335449" y="1299139"/>
                <a:ext cx="54360" cy="64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9CA815-7BB9-42E4-A912-E2291A3E2D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449" y="1290139"/>
                  <a:ext cx="72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F7B121-71C2-444F-AAE2-52381EB7F57E}"/>
                    </a:ext>
                  </a:extLst>
                </p14:cNvPr>
                <p14:cNvContentPartPr/>
                <p14:nvPr/>
              </p14:nvContentPartPr>
              <p14:xfrm>
                <a:off x="362809" y="1295899"/>
                <a:ext cx="68400" cy="165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F7B121-71C2-444F-AAE2-52381EB7F5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3809" y="1286899"/>
                  <a:ext cx="86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A917E0-955F-4701-9E27-0CE21CF12497}"/>
                    </a:ext>
                  </a:extLst>
                </p14:cNvPr>
                <p14:cNvContentPartPr/>
                <p14:nvPr/>
              </p14:nvContentPartPr>
              <p14:xfrm>
                <a:off x="412489" y="1379059"/>
                <a:ext cx="62640" cy="71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A917E0-955F-4701-9E27-0CE21CF124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849" y="1370419"/>
                  <a:ext cx="8028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C73A5B2-9CCD-41A7-8D0A-7D5EBE001A28}"/>
                  </a:ext>
                </a:extLst>
              </p14:cNvPr>
              <p14:cNvContentPartPr/>
              <p14:nvPr/>
            </p14:nvContentPartPr>
            <p14:xfrm>
              <a:off x="4133089" y="2441779"/>
              <a:ext cx="703440" cy="51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C73A5B2-9CCD-41A7-8D0A-7D5EBE001A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24449" y="2432779"/>
                <a:ext cx="7210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BC5899-38F6-4762-BD74-186E847E3954}"/>
                  </a:ext>
                </a:extLst>
              </p14:cNvPr>
              <p14:cNvContentPartPr/>
              <p14:nvPr/>
            </p14:nvContentPartPr>
            <p14:xfrm>
              <a:off x="3342889" y="3880699"/>
              <a:ext cx="2265120" cy="53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BC5899-38F6-4762-BD74-186E847E39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33889" y="3872059"/>
                <a:ext cx="22827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782299B-4812-44B3-AA12-364EF670400A}"/>
                  </a:ext>
                </a:extLst>
              </p14:cNvPr>
              <p14:cNvContentPartPr/>
              <p14:nvPr/>
            </p14:nvContentPartPr>
            <p14:xfrm>
              <a:off x="2258929" y="3564619"/>
              <a:ext cx="1090440" cy="29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782299B-4812-44B3-AA12-364EF670400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50289" y="3555619"/>
                <a:ext cx="11080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966DA9B-5F62-40A4-ABD0-2026D9216134}"/>
                  </a:ext>
                </a:extLst>
              </p14:cNvPr>
              <p14:cNvContentPartPr/>
              <p14:nvPr/>
            </p14:nvContentPartPr>
            <p14:xfrm>
              <a:off x="4405249" y="3493339"/>
              <a:ext cx="737280" cy="56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966DA9B-5F62-40A4-ABD0-2026D921613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96249" y="3484699"/>
                <a:ext cx="75492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F97FBD8-2905-40F6-A613-76A637F86209}"/>
              </a:ext>
            </a:extLst>
          </p:cNvPr>
          <p:cNvGrpSpPr/>
          <p:nvPr/>
        </p:nvGrpSpPr>
        <p:grpSpPr>
          <a:xfrm>
            <a:off x="6089329" y="3101299"/>
            <a:ext cx="2071800" cy="912600"/>
            <a:chOff x="6089329" y="3101299"/>
            <a:chExt cx="2071800" cy="91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F254448-55E7-4831-8F81-2B35C29B6C7F}"/>
                    </a:ext>
                  </a:extLst>
                </p14:cNvPr>
                <p14:cNvContentPartPr/>
                <p14:nvPr/>
              </p14:nvContentPartPr>
              <p14:xfrm>
                <a:off x="6089329" y="3184099"/>
                <a:ext cx="305640" cy="829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F254448-55E7-4831-8F81-2B35C29B6C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80329" y="3175099"/>
                  <a:ext cx="323280" cy="84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AB6EB8-E013-4D9F-92A2-8145611AF920}"/>
                    </a:ext>
                  </a:extLst>
                </p14:cNvPr>
                <p14:cNvContentPartPr/>
                <p14:nvPr/>
              </p14:nvContentPartPr>
              <p14:xfrm>
                <a:off x="6305689" y="3419539"/>
                <a:ext cx="279360" cy="169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AB6EB8-E013-4D9F-92A2-8145611AF9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96689" y="3410899"/>
                  <a:ext cx="297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F2DE749-F755-4644-86A4-D414BFE1C328}"/>
                    </a:ext>
                  </a:extLst>
                </p14:cNvPr>
                <p14:cNvContentPartPr/>
                <p14:nvPr/>
              </p14:nvContentPartPr>
              <p14:xfrm>
                <a:off x="6759289" y="3101299"/>
                <a:ext cx="37440" cy="319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F2DE749-F755-4644-86A4-D414BFE1C3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50289" y="3092659"/>
                  <a:ext cx="550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DD381C-EDDE-4FA3-9389-EAA18D6D52B5}"/>
                    </a:ext>
                  </a:extLst>
                </p14:cNvPr>
                <p14:cNvContentPartPr/>
                <p14:nvPr/>
              </p14:nvContentPartPr>
              <p14:xfrm>
                <a:off x="6703849" y="3290659"/>
                <a:ext cx="126360" cy="13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DD381C-EDDE-4FA3-9389-EAA18D6D52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94849" y="3282019"/>
                  <a:ext cx="144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3C883A-FC88-45A5-B2B1-13121EC2DF4C}"/>
                    </a:ext>
                  </a:extLst>
                </p14:cNvPr>
                <p14:cNvContentPartPr/>
                <p14:nvPr/>
              </p14:nvContentPartPr>
              <p14:xfrm>
                <a:off x="6861169" y="3286339"/>
                <a:ext cx="134280" cy="114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3C883A-FC88-45A5-B2B1-13121EC2DF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52169" y="3277339"/>
                  <a:ext cx="151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1FF5453-3900-4208-A337-F5ABBF295C91}"/>
                    </a:ext>
                  </a:extLst>
                </p14:cNvPr>
                <p14:cNvContentPartPr/>
                <p14:nvPr/>
              </p14:nvContentPartPr>
              <p14:xfrm>
                <a:off x="7102369" y="3113899"/>
                <a:ext cx="25560" cy="304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1FF5453-3900-4208-A337-F5ABBF295C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93369" y="3104899"/>
                  <a:ext cx="43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B2976D-1EF3-4204-B807-CC197D4434A8}"/>
                    </a:ext>
                  </a:extLst>
                </p14:cNvPr>
                <p14:cNvContentPartPr/>
                <p14:nvPr/>
              </p14:nvContentPartPr>
              <p14:xfrm>
                <a:off x="7039369" y="3278059"/>
                <a:ext cx="192960" cy="92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B2976D-1EF3-4204-B807-CC197D4434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30729" y="3269059"/>
                  <a:ext cx="210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B33BDC-2BDF-4903-88FF-B3126094A424}"/>
                    </a:ext>
                  </a:extLst>
                </p14:cNvPr>
                <p14:cNvContentPartPr/>
                <p14:nvPr/>
              </p14:nvContentPartPr>
              <p14:xfrm>
                <a:off x="7265449" y="3285259"/>
                <a:ext cx="57960" cy="85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B33BDC-2BDF-4903-88FF-B3126094A4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56809" y="3276259"/>
                  <a:ext cx="75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79A715-F149-44D1-8F71-93FE7F5FD477}"/>
                    </a:ext>
                  </a:extLst>
                </p14:cNvPr>
                <p14:cNvContentPartPr/>
                <p14:nvPr/>
              </p14:nvContentPartPr>
              <p14:xfrm>
                <a:off x="7535089" y="3165019"/>
                <a:ext cx="142560" cy="275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79A715-F149-44D1-8F71-93FE7F5FD4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26449" y="3156379"/>
                  <a:ext cx="160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872EF7E-07BF-4B66-9B22-C0CD52D8DA6D}"/>
                    </a:ext>
                  </a:extLst>
                </p14:cNvPr>
                <p14:cNvContentPartPr/>
                <p14:nvPr/>
              </p14:nvContentPartPr>
              <p14:xfrm>
                <a:off x="7723009" y="3312979"/>
                <a:ext cx="94320" cy="110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872EF7E-07BF-4B66-9B22-C0CD52D8DA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14009" y="3303979"/>
                  <a:ext cx="111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F8C24F-D97F-483B-A128-DFB9F85F4866}"/>
                    </a:ext>
                  </a:extLst>
                </p14:cNvPr>
                <p14:cNvContentPartPr/>
                <p14:nvPr/>
              </p14:nvContentPartPr>
              <p14:xfrm>
                <a:off x="7843969" y="3291379"/>
                <a:ext cx="103320" cy="128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F8C24F-D97F-483B-A128-DFB9F85F48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35329" y="3282739"/>
                  <a:ext cx="120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6600DC-C93F-4E32-8791-6AB8B49C7BDB}"/>
                    </a:ext>
                  </a:extLst>
                </p14:cNvPr>
                <p14:cNvContentPartPr/>
                <p14:nvPr/>
              </p14:nvContentPartPr>
              <p14:xfrm>
                <a:off x="7988329" y="3329179"/>
                <a:ext cx="76680" cy="82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6600DC-C93F-4E32-8791-6AB8B49C7B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79329" y="3320539"/>
                  <a:ext cx="94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B31A2B-B577-4AAD-AEFE-8737758657A9}"/>
                    </a:ext>
                  </a:extLst>
                </p14:cNvPr>
                <p14:cNvContentPartPr/>
                <p14:nvPr/>
              </p14:nvContentPartPr>
              <p14:xfrm>
                <a:off x="8095969" y="3290659"/>
                <a:ext cx="65160" cy="118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B31A2B-B577-4AAD-AEFE-8737758657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87329" y="3282019"/>
                  <a:ext cx="8280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17444CA-7506-43A9-BB14-CFF42F503D7F}"/>
                  </a:ext>
                </a:extLst>
              </p14:cNvPr>
              <p14:cNvContentPartPr/>
              <p14:nvPr/>
            </p14:nvContentPartPr>
            <p14:xfrm>
              <a:off x="883009" y="3218299"/>
              <a:ext cx="652680" cy="24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17444CA-7506-43A9-BB14-CFF42F503D7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4009" y="3209659"/>
                <a:ext cx="6703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62FBA58-EF2A-4A40-9813-5B3B36C9FB9A}"/>
                  </a:ext>
                </a:extLst>
              </p14:cNvPr>
              <p14:cNvContentPartPr/>
              <p14:nvPr/>
            </p14:nvContentPartPr>
            <p14:xfrm>
              <a:off x="2369089" y="2064859"/>
              <a:ext cx="843840" cy="71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62FBA58-EF2A-4A40-9813-5B3B36C9FB9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60449" y="2055859"/>
                <a:ext cx="8614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8F1CCA5-F8F5-4360-8DB0-CE34F67EB88D}"/>
                  </a:ext>
                </a:extLst>
              </p14:cNvPr>
              <p14:cNvContentPartPr/>
              <p14:nvPr/>
            </p14:nvContentPartPr>
            <p14:xfrm>
              <a:off x="450649" y="4074379"/>
              <a:ext cx="348480" cy="152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8F1CCA5-F8F5-4360-8DB0-CE34F67EB8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2009" y="4065739"/>
                <a:ext cx="366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C8A21CB-8537-443D-A0A8-6FE034BF73B9}"/>
                  </a:ext>
                </a:extLst>
              </p14:cNvPr>
              <p14:cNvContentPartPr/>
              <p14:nvPr/>
            </p14:nvContentPartPr>
            <p14:xfrm>
              <a:off x="3152089" y="4620859"/>
              <a:ext cx="525960" cy="16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C8A21CB-8537-443D-A0A8-6FE034BF73B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43449" y="4612219"/>
                <a:ext cx="5436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6597170-E7F5-45E4-A9E9-FEF4DC6DE431}"/>
                  </a:ext>
                </a:extLst>
              </p14:cNvPr>
              <p14:cNvContentPartPr/>
              <p14:nvPr/>
            </p14:nvContentPartPr>
            <p14:xfrm>
              <a:off x="2815489" y="4891939"/>
              <a:ext cx="440640" cy="30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6597170-E7F5-45E4-A9E9-FEF4DC6DE43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06489" y="4883299"/>
                <a:ext cx="45828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C1FA-255E-42BA-A5EE-FA7FF9F3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1764-498B-40BD-97AD-6E32FA63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programming language feature here</a:t>
            </a:r>
          </a:p>
          <a:p>
            <a:pPr lvl="1"/>
            <a:r>
              <a:rPr lang="en-US" dirty="0"/>
              <a:t>Just a new idea </a:t>
            </a:r>
          </a:p>
          <a:p>
            <a:pPr lvl="2"/>
            <a:r>
              <a:rPr lang="en-US" dirty="0"/>
              <a:t>We can store references to objects that we created from our classes inside an array</a:t>
            </a:r>
          </a:p>
          <a:p>
            <a:pPr lvl="2"/>
            <a:r>
              <a:rPr lang="en-US" dirty="0"/>
              <a:t>And the same rules are followed by Java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6E487B-EAB7-4716-BA36-13AE7A5D338A}"/>
                  </a:ext>
                </a:extLst>
              </p14:cNvPr>
              <p14:cNvContentPartPr/>
              <p14:nvPr/>
            </p14:nvContentPartPr>
            <p14:xfrm>
              <a:off x="7305409" y="2369419"/>
              <a:ext cx="696600" cy="3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6E487B-EAB7-4716-BA36-13AE7A5D3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6409" y="2360419"/>
                <a:ext cx="7142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BF8D6B-9172-4566-A9C1-E2A6402B1A9C}"/>
                  </a:ext>
                </a:extLst>
              </p14:cNvPr>
              <p14:cNvContentPartPr/>
              <p14:nvPr/>
            </p14:nvContentPartPr>
            <p14:xfrm>
              <a:off x="4311649" y="2639059"/>
              <a:ext cx="360360" cy="2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BF8D6B-9172-4566-A9C1-E2A6402B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2649" y="2630419"/>
                <a:ext cx="378000" cy="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1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065C-2303-433E-961A-5056F09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EED6-7E5F-4CA7-8F06-3FEEA56B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&lt;type&gt; &lt;name&gt; = new &lt;type&gt; [&lt;count&gt;];</a:t>
            </a:r>
          </a:p>
          <a:p>
            <a:pPr lvl="1"/>
            <a:r>
              <a:rPr lang="en-US" dirty="0"/>
              <a:t>Produces a new array of &lt;type&gt; with &lt;count&gt; elements and returns a reference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4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027F-E692-41F5-AE02-72B32F35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E7B8-F55D-428F-BC81-16760D39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&lt;array&gt;[&lt;index&gt;] = &lt;new value&gt;;</a:t>
            </a:r>
          </a:p>
          <a:p>
            <a:pPr lvl="1"/>
            <a:r>
              <a:rPr lang="en-US" dirty="0"/>
              <a:t>Array update/assignment/expression/statement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3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62CD-738A-430B-8893-DC235B17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4C1F-8462-408B-BA90-213E3691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this idea of default values</a:t>
            </a:r>
          </a:p>
          <a:p>
            <a:pPr lvl="1"/>
            <a:r>
              <a:rPr lang="en-US" dirty="0"/>
              <a:t>int – 0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– false</a:t>
            </a:r>
          </a:p>
          <a:p>
            <a:pPr lvl="1"/>
            <a:r>
              <a:rPr lang="en-US" dirty="0"/>
              <a:t>double – 0.0</a:t>
            </a:r>
          </a:p>
          <a:p>
            <a:pPr lvl="1"/>
            <a:r>
              <a:rPr lang="en-US" dirty="0"/>
              <a:t>String – null</a:t>
            </a:r>
          </a:p>
          <a:p>
            <a:pPr lvl="2"/>
            <a:r>
              <a:rPr lang="en-US" dirty="0"/>
              <a:t>Java has this special value called null</a:t>
            </a:r>
          </a:p>
          <a:p>
            <a:pPr lvl="3"/>
            <a:r>
              <a:rPr lang="en-US" dirty="0"/>
              <a:t>null is a value just like integers are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r>
              <a:rPr lang="en-US" dirty="0"/>
              <a:t>Parametric Polymorphism</a:t>
            </a:r>
          </a:p>
          <a:p>
            <a:r>
              <a:rPr lang="en-US" dirty="0"/>
              <a:t>&lt;T&gt;</a:t>
            </a:r>
          </a:p>
          <a:p>
            <a:pPr lvl="1"/>
            <a:r>
              <a:rPr lang="en-US" dirty="0"/>
              <a:t>Parameterized type</a:t>
            </a:r>
          </a:p>
          <a:p>
            <a:pPr lvl="1"/>
            <a:r>
              <a:rPr lang="en-US" dirty="0"/>
              <a:t>Can be used:</a:t>
            </a:r>
          </a:p>
          <a:p>
            <a:pPr lvl="2"/>
            <a:r>
              <a:rPr lang="en-US" dirty="0"/>
              <a:t>In front of method</a:t>
            </a:r>
          </a:p>
          <a:p>
            <a:pPr lvl="2"/>
            <a:r>
              <a:rPr lang="en-US" dirty="0"/>
              <a:t>After class/interface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A3A6-06F2-4CF9-8ADE-E2BABE7C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C7AB-34F7-4E29-AF98-371E472A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method </a:t>
            </a:r>
            <a:r>
              <a:rPr lang="en-US" dirty="0" err="1"/>
              <a:t>countUserIsUCSD</a:t>
            </a:r>
            <a:endParaRPr lang="en-US" dirty="0"/>
          </a:p>
          <a:p>
            <a:pPr lvl="1"/>
            <a:r>
              <a:rPr lang="en-US" dirty="0"/>
              <a:t>That counts how many tweets in an array were tweeted by the “</a:t>
            </a:r>
            <a:r>
              <a:rPr lang="en-US" dirty="0" err="1"/>
              <a:t>ucsd</a:t>
            </a:r>
            <a:r>
              <a:rPr lang="en-US" dirty="0"/>
              <a:t>”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5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9595</TotalTime>
  <Words>250</Words>
  <Application>Microsoft Office PowerPoint</Application>
  <PresentationFormat>On-screen Show (16:9)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Arial</vt:lpstr>
      <vt:lpstr>Calibri</vt:lpstr>
      <vt:lpstr>Office Theme</vt:lpstr>
      <vt:lpstr>CSE 11  Accelerated Intro to Programming Lecture 13</vt:lpstr>
      <vt:lpstr>Announcements</vt:lpstr>
      <vt:lpstr>Array with Objects</vt:lpstr>
      <vt:lpstr>Array Construction</vt:lpstr>
      <vt:lpstr>Array Update</vt:lpstr>
      <vt:lpstr>Default Values</vt:lpstr>
      <vt:lpstr>Generics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405</cp:revision>
  <dcterms:modified xsi:type="dcterms:W3CDTF">2021-08-23T17:54:02Z</dcterms:modified>
</cp:coreProperties>
</file>