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00" r:id="rId3"/>
    <p:sldId id="266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Lecture Quiz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This week on Friday/Saturday</a:t>
            </a:r>
          </a:p>
          <a:p>
            <a:pPr lvl="1"/>
            <a:r>
              <a:rPr lang="en-US" dirty="0"/>
              <a:t>Details on Piazza</a:t>
            </a:r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(enhanced for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4F6-E255-471E-A7D4-12F4393D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B621-F2B8-4982-B52F-27819F9E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&lt;initializer&gt; ; &lt;test&gt; ; &lt;update&gt; ) {</a:t>
            </a:r>
          </a:p>
          <a:p>
            <a:pPr marL="342900" lvl="1" indent="0">
              <a:buNone/>
            </a:pPr>
            <a:r>
              <a:rPr lang="en-US" dirty="0"/>
              <a:t>&lt;loop 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66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2F-F035-4A72-87A2-9FB380F0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29CE-044B-44A1-8B13-FA05237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a kind of statement</a:t>
            </a:r>
          </a:p>
          <a:p>
            <a:pPr lvl="1"/>
            <a:r>
              <a:rPr lang="en-US" dirty="0"/>
              <a:t>They can go inside loop bodies!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row = 0; row &lt; height; row += 1) {</a:t>
            </a:r>
          </a:p>
          <a:p>
            <a:pPr marL="0" indent="0">
              <a:buNone/>
            </a:pPr>
            <a:r>
              <a:rPr lang="en-US" dirty="0"/>
              <a:t>    for (int col = 0; col &lt; width; col += 1) {</a:t>
            </a:r>
          </a:p>
          <a:p>
            <a:pPr marL="0" indent="0">
              <a:buNone/>
            </a:pPr>
            <a:r>
              <a:rPr lang="en-US" dirty="0"/>
              <a:t>        &lt;loop body&gt;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9300</TotalTime>
  <Words>189</Words>
  <Application>Microsoft Office PowerPoint</Application>
  <PresentationFormat>On-screen Show (16:9)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CSE 11  Accelerated Intro to Programming Lecture 11</vt:lpstr>
      <vt:lpstr>Announcements</vt:lpstr>
      <vt:lpstr>For-each Loop (enhanced for loop)</vt:lpstr>
      <vt:lpstr>Counted For Loop</vt:lpstr>
      <vt:lpstr>Counted For Loop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394</cp:revision>
  <dcterms:modified xsi:type="dcterms:W3CDTF">2021-08-17T19:47:32Z</dcterms:modified>
</cp:coreProperties>
</file>