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300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31" d="100"/>
          <a:sy n="131" d="100"/>
        </p:scale>
        <p:origin x="72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ape.ucsd.ed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20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2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183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PA9</a:t>
            </a:r>
            <a:r>
              <a:rPr lang="en-US" dirty="0"/>
              <a:t> due today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resubmission</a:t>
            </a:r>
          </a:p>
          <a:p>
            <a:r>
              <a:rPr lang="en-US" dirty="0"/>
              <a:t>Lecture Quiz 9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Lecture Quiz 10 due Saturday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Short one – recommended before final exam</a:t>
            </a:r>
          </a:p>
          <a:p>
            <a:r>
              <a:rPr lang="en-US" dirty="0" err="1"/>
              <a:t>PA6</a:t>
            </a:r>
            <a:r>
              <a:rPr lang="en-US" dirty="0"/>
              <a:t>, </a:t>
            </a:r>
            <a:r>
              <a:rPr lang="en-US" dirty="0" err="1"/>
              <a:t>PA7</a:t>
            </a:r>
            <a:r>
              <a:rPr lang="en-US" dirty="0"/>
              <a:t>, </a:t>
            </a:r>
            <a:r>
              <a:rPr lang="en-US" dirty="0" err="1"/>
              <a:t>PA8</a:t>
            </a:r>
            <a:r>
              <a:rPr lang="en-US" dirty="0"/>
              <a:t> resubmission due Friday</a:t>
            </a:r>
          </a:p>
          <a:p>
            <a:pPr lvl="1"/>
            <a:r>
              <a:rPr lang="en-US" dirty="0"/>
              <a:t>No tutor hours available on Friday</a:t>
            </a:r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Friday – releasing at </a:t>
            </a:r>
            <a:r>
              <a:rPr lang="en-US" dirty="0" err="1"/>
              <a:t>12am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Due Saturday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Please complete CAPE reviews for CSE 11</a:t>
            </a:r>
          </a:p>
          <a:p>
            <a:pPr lvl="1"/>
            <a:r>
              <a:rPr lang="en-US" dirty="0"/>
              <a:t>Due before </a:t>
            </a:r>
            <a:r>
              <a:rPr lang="en-US" dirty="0" err="1"/>
              <a:t>8am</a:t>
            </a:r>
            <a:r>
              <a:rPr lang="en-US" dirty="0"/>
              <a:t> tomorrow</a:t>
            </a:r>
          </a:p>
          <a:p>
            <a:pPr lvl="1"/>
            <a:r>
              <a:rPr lang="en-US" dirty="0">
                <a:hlinkClick r:id="rId2"/>
              </a:rPr>
              <a:t>https://cape.ucsd.edu/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67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10189</TotalTime>
  <Words>94</Words>
  <Application>Microsoft Office PowerPoint</Application>
  <PresentationFormat>On-screen Show (16:9)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Arial</vt:lpstr>
      <vt:lpstr>Calibri Light</vt:lpstr>
      <vt:lpstr>Office Theme</vt:lpstr>
      <vt:lpstr>CSE 11  Accelerated Intro to Programming Lecture 20</vt:lpstr>
      <vt:lpstr>Announcements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431</cp:revision>
  <dcterms:modified xsi:type="dcterms:W3CDTF">2021-09-02T04:58:57Z</dcterms:modified>
</cp:coreProperties>
</file>