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10.png"/><Relationship Id="rId42" Type="http://schemas.openxmlformats.org/officeDocument/2006/relationships/customXml" Target="../ink/ink21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3110.png"/><Relationship Id="rId32" Type="http://schemas.openxmlformats.org/officeDocument/2006/relationships/customXml" Target="../ink/ink1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0.png"/><Relationship Id="rId5" Type="http://schemas.openxmlformats.org/officeDocument/2006/relationships/image" Target="../media/image2810.png"/><Relationship Id="rId19" Type="http://schemas.openxmlformats.org/officeDocument/2006/relationships/image" Target="../media/image35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10.png"/><Relationship Id="rId30" Type="http://schemas.openxmlformats.org/officeDocument/2006/relationships/customXml" Target="../ink/ink15.xml"/><Relationship Id="rId35" Type="http://schemas.openxmlformats.org/officeDocument/2006/relationships/image" Target="../media/image4310.png"/><Relationship Id="rId43" Type="http://schemas.openxmlformats.org/officeDocument/2006/relationships/image" Target="../media/image4710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600.png"/><Relationship Id="rId77" Type="http://schemas.openxmlformats.org/officeDocument/2006/relationships/image" Target="../media/image640.png"/><Relationship Id="rId8" Type="http://schemas.openxmlformats.org/officeDocument/2006/relationships/customXml" Target="../ink/ink4.xml"/><Relationship Id="rId51" Type="http://schemas.openxmlformats.org/officeDocument/2006/relationships/image" Target="../media/image511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680.png"/><Relationship Id="rId3" Type="http://schemas.openxmlformats.org/officeDocument/2006/relationships/image" Target="../media/image2710.png"/><Relationship Id="rId12" Type="http://schemas.openxmlformats.org/officeDocument/2006/relationships/customXml" Target="../ink/ink6.xml"/><Relationship Id="rId17" Type="http://schemas.openxmlformats.org/officeDocument/2006/relationships/image" Target="../media/image3410.png"/><Relationship Id="rId25" Type="http://schemas.openxmlformats.org/officeDocument/2006/relationships/image" Target="../media/image3810.png"/><Relationship Id="rId33" Type="http://schemas.openxmlformats.org/officeDocument/2006/relationships/image" Target="../media/image421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550.png"/><Relationship Id="rId67" Type="http://schemas.openxmlformats.org/officeDocument/2006/relationships/image" Target="../media/image590.png"/><Relationship Id="rId20" Type="http://schemas.openxmlformats.org/officeDocument/2006/relationships/customXml" Target="../ink/ink10.xml"/><Relationship Id="rId41" Type="http://schemas.openxmlformats.org/officeDocument/2006/relationships/image" Target="../media/image461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" Type="http://schemas.openxmlformats.org/officeDocument/2006/relationships/customXml" Target="../ink/ink5.xml"/><Relationship Id="rId31" Type="http://schemas.openxmlformats.org/officeDocument/2006/relationships/image" Target="../media/image411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9.xml"/><Relationship Id="rId81" Type="http://schemas.openxmlformats.org/officeDocument/2006/relationships/image" Target="../media/image66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9.xml"/><Relationship Id="rId39" Type="http://schemas.openxmlformats.org/officeDocument/2006/relationships/image" Target="../media/image451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9.png"/><Relationship Id="rId76" Type="http://schemas.openxmlformats.org/officeDocument/2006/relationships/customXml" Target="../ink/ink38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1.xml"/><Relationship Id="rId29" Type="http://schemas.openxmlformats.org/officeDocument/2006/relationships/image" Target="../media/image401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10.png"/><Relationship Id="rId66" Type="http://schemas.openxmlformats.org/officeDocument/2006/relationships/customXml" Target="../ink/ink33.xml"/><Relationship Id="rId87" Type="http://schemas.openxmlformats.org/officeDocument/2006/relationships/image" Target="../media/image690.png"/><Relationship Id="rId61" Type="http://schemas.openxmlformats.org/officeDocument/2006/relationships/image" Target="../media/image560.png"/><Relationship Id="rId82" Type="http://schemas.openxmlformats.org/officeDocument/2006/relationships/customXml" Target="../ink/ink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3199</Words>
  <Application>Microsoft Office PowerPoint</Application>
  <PresentationFormat>On-screen Show (16:9)</PresentationFormat>
  <Paragraphs>428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222</cp:revision>
  <dcterms:modified xsi:type="dcterms:W3CDTF">2021-08-04T16:03:23Z</dcterms:modified>
</cp:coreProperties>
</file>