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89" r:id="rId9"/>
    <p:sldId id="292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35" r:id="rId23"/>
    <p:sldId id="336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libri Light" panose="020F0302020204030204" pitchFamily="34" charset="0"/>
      <p:regular r:id="rId30"/>
      <p: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1:07.1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 56 3224 0 0,'0'0'2694'0'0,"-20"0"4554"0"0,-4 12-3571 0 0,24-12-3498 0 0,-9 4 2243 0 0,9-4-2367 0 0,0 0 1 0 0,0 0-1 0 0,-1 1 1 0 0,1-1-1 0 0,0 0 0 0 0,0 0 1 0 0,0 0-1 0 0,0 0 0 0 0,0 0 1 0 0,0 1-1 0 0,0-1 1 0 0,0 0-1 0 0,0 0 0 0 0,0 0 1 0 0,0 0-1 0 0,0 1 0 0 0,-1-1 1 0 0,1 0-1 0 0,0 0 1 0 0,0 0-1 0 0,0 0 0 0 0,0 1 1 0 0,1-1-1 0 0,-1 0 0 0 0,0 0 1 0 0,0 0-1 0 0,0 1 1 0 0,0-1-1 0 0,0 0 0 0 0,0 0 1 0 0,0 0-1 0 0,0 0 0 0 0,0 0 1 0 0,0 1-1 0 0,0-1 1 0 0,0 0-1 0 0,1 0 0 0 0,-1 0 1 0 0,0 0-1 0 0,0 0 0 0 0,0 0 1 0 0,0 1-1 0 0,0-1 1 0 0,1 0-1 0 0,-1 0 0 0 0,0 0 1 0 0,0 0-1 0 0,0 0 0 0 0,0 0 1 0 0,1 0-1 0 0,-1 0 1 0 0,0 0-1 0 0,0 0 0 0 0,0 0 1 0 0,0 0-1 0 0,1 0 0 0 0,-1 0 1 0 0,0 0-1 0 0,0 0 1 0 0,0 0-1 0 0,0 0 0 0 0,1 0 1 0 0,7 2 9 0 0,-1-1 1 0 0,1 0 0 0 0,0-1 0 0 0,0 0 0 0 0,0 0 0 0 0,0 0 0 0 0,0-1 0 0 0,-1 0-1 0 0,14-4 1 0 0,-8 3 72 0 0,0 0 0 0 0,0 1 0 0 0,16 1 0 0 0,-18 0 16 0 0,30 4 436 0 0,-24 1-447 0 0,-4-1-130 0 0,27 5 130 0 0,-15-7-14 0 0,32 9-1 0 0,-50-10-113 0 0,0 0 0 0 0,0-1 0 0 0,1 0 0 0 0,12-1 0 0 0,3 0 2 0 0,9 2 177 0 0,40 7 0 0 0,-32-2-90 0 0,-19-5 3 0 0,39-1 0 0 0,-40-1-10 0 0,0 0 0 0 0,28 4 1 0 0,-38-2-66 0 0,-1-1 0 0 0,1 0 0 0 0,0-1 0 0 0,-1 0 0 0 0,1-1 0 0 0,0 0 0 0 0,16-5 1 0 0,-13 3-33 0 0,1 0 1 0 0,26-2-1 0 0,48 2 0 0 0,23-1 0 0 0,21 1 118 0 0,-43-4 1 0 0,34-2 36 0 0,41 7-91 0 0,-80 2-46 0 0,76 2 28 0 0,-131-1-14 0 0,0-2 0 0 0,46-7 0 0 0,-10 0 0 0 0,61 3 211 0 0,-89 5-156 0 0,-25 0-54 0 0,0 1-1 0 0,0 0 1 0 0,0 0-1 0 0,0 2 1 0 0,15 2-1 0 0,-13-2-2 0 0,1 0-1 0 0,-1-1 0 0 0,1 0 0 0 0,0-1 0 0 0,-1-1 0 0 0,16-3 0 0 0,-15 3-18 0 0,10-5 54 0 0,-22 5-50 0 0,0 0 0 0 0,0 1-1 0 0,1-1 1 0 0,-1 0 0 0 0,1 1-1 0 0,-1 0 1 0 0,1 0 0 0 0,-1 0-1 0 0,5 1 1 0 0,-5-1 1 0 0,1 1 0 0 0,-1-1 0 0 0,1 0 0 0 0,-1 0 0 0 0,1 0 0 0 0,-1 0 0 0 0,1-1 0 0 0,-1 1 0 0 0,1-1 0 0 0,-1 0 0 0 0,1 0 0 0 0,4-2 0 0 0,-4 2 1 0 0,-1 0 1 0 0,0 1-1 0 0,0-1 0 0 0,1 1 1 0 0,-1 0-1 0 0,0 0 0 0 0,1 0 1 0 0,-1 1-1 0 0,0-1 0 0 0,1 1 0 0 0,4 1 1 0 0,-4-1 1 0 0,0 0 0 0 0,-1 0 0 0 0,1 0 1 0 0,0-1-1 0 0,0 0 0 0 0,-1 0 0 0 0,1 0 1 0 0,0 0-1 0 0,4-1 0 0 0,-6 0-5 0 0,1 1 0 0 0,-1-1 0 0 0,1 0 0 0 0,-1 1 0 0 0,1 0 0 0 0,-1-1 0 0 0,1 1 0 0 0,-1 0 0 0 0,1 0 0 0 0,-1 0 0 0 0,1 1 0 0 0,-1-1 0 0 0,1 1 0 0 0,-1-1 0 0 0,4 2 0 0 0,0 0 15 0 0,-1-2 0 0 0,1 1 1 0 0,-1 0-1 0 0,1-1 0 0 0,0 0 0 0 0,-1-1 0 0 0,1 1 0 0 0,11-3 0 0 0,-15 2-11 0 0,0 1-3 0 0,0 0 1 0 0,0 0-1 0 0,0 0 0 0 0,0 0 0 0 0,0 0 1 0 0,0 1-1 0 0,0-1 0 0 0,0 1 0 0 0,-1-1 0 0 0,4 2 1 0 0,-4-2-1 0 0,1 1 1 0 0,0 0-1 0 0,0-1 1 0 0,-1 1-1 0 0,1-1 1 0 0,0 0-1 0 0,0 0 1 0 0,-1 0-1 0 0,1 1 1 0 0,0-2-1 0 0,0 1 1 0 0,2 0-1 0 0,5-3 94 0 0,14-2 98 0 0,-21 5-196 0 0,-1-1 0 0 0,0 1 0 0 0,0 0 0 0 0,0 1 1 0 0,0-1-1 0 0,0 0 0 0 0,0 0 0 0 0,0 0 0 0 0,0 1 0 0 0,0-1 0 0 0,0 0 0 0 0,0 1 0 0 0,0-1 1 0 0,0 1-1 0 0,0-1 0 0 0,0 1 0 0 0,0 0 0 0 0,1 0 0 0 0,1 3 23 0 0,-2-4-30 0 0,-1 1 1 0 0,0-1-1 0 0,0 1 1 0 0,1-1-1 0 0,-1 1 1 0 0,1-1-1 0 0,-1 1 1 0 0,0-1-1 0 0,1 0 1 0 0,-1 1 0 0 0,1-1-1 0 0,-1 0 1 0 0,1 1-1 0 0,-1-1 1 0 0,1 0-1 0 0,-1 1 1 0 0,1-1-1 0 0,-1 0 1 0 0,1 0-1 0 0,0 0 1 0 0,-1 0 0 0 0,1 1-1 0 0,-1-1 1 0 0,1 0-1 0 0,0 0 1 0 0,-1 0-1 0 0,1 0 1 0 0,-1 0-1 0 0,1 0 1 0 0,0-1-1 0 0,-1 1 1 0 0,1 0 0 0 0,-1 0-1 0 0,1 0 1 0 0,-1 0-1 0 0,1-1 1 0 0,-1 1-1 0 0,1 0 1 0 0,-1-1-1 0 0,1 1 1 0 0,-1 0-1 0 0,1-1 1 0 0,-1 1 0 0 0,1-1-1 0 0,-1 1 1 0 0,1 0-1 0 0,-1-1 1 0 0,0 1-1 0 0,1-1 1 0 0,-1 0-1 0 0,4-3 69 0 0,1 0-1 0 0,-1 1 0 0 0,1 0 0 0 0,8-5 0 0 0,0 0 78 0 0,-12 8-53 0 0,-1-1-74 0 0,1 1 0 0 0,-1 0 0 0 0,0 0-1 0 0,1-1 1 0 0,-1 1 0 0 0,1 0 0 0 0,-1 0-1 0 0,1-1 1 0 0,-1 1 0 0 0,1 0 0 0 0,-1 0-1 0 0,1 0 1 0 0,-1 0 0 0 0,1 0-1 0 0,-1 0 1 0 0,1 0 0 0 0,0 0 0 0 0,0 3-20 0 0,5 8-86 0 0,-4-29 37 0 0,-2 18 116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1:36.4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448 63 4608 0 0,'0'0'208'0'0,"-2"-9"32"0"0,-10-28 13611 0 0,11 31-12167 0 0,1 6-1500 0 0,0-1 0 0 0,0 1 0 0 0,0-1 0 0 0,0 1 0 0 0,-1-1 0 0 0,1 1 0 0 0,0-1 0 0 0,0 1 0 0 0,0-1 0 0 0,-1 1 0 0 0,1-1 0 0 0,0 1 0 0 0,-1-1 0 0 0,1 1 0 0 0,0-1 0 0 0,-1 1 0 0 0,1 0 0 0 0,0-1 0 0 0,-2 0 0 0 0,2 1 196 0 0,-6 5 14 0 0,0 3-328 0 0,0 0 1 0 0,1 0 0 0 0,1 1 0 0 0,-1-1-1 0 0,-5 17 1 0 0,1-3-41 0 0,-43 120 18 0 0,22-54-24 0 0,23-69-20 0 0,-101 252 0 0 0,103-261 5 0 0,-125 260 1196 0 0,90-185-600 0 0,37-82-519 0 0,3-3 49 0 0,0-2-89 0 0,1 0 0 0 0,-1-1 0 0 0,0 1 0 0 0,1 0 1 0 0,-1-1-1 0 0,0 1 0 0 0,-1-5 0 0 0,0-5-47 0 0,5-26-157 0 0,3-54 588 0 0,-6 72-290 0 0,5-28-1 0 0,-3 29 6 0 0,1-28-1 0 0,-5 34-68 0 0,-1 15 37 0 0,-2 24 107 0 0,2-14-165 0 0,-3 18-51 0 0,1-1 0 0 0,2 1 0 0 0,2 59 0 0 0,-1-59 0 0 0,0-24 0 0 0,1 0 0 0 0,-1 0 0 0 0,1 0 0 0 0,1 1 0 0 0,-1-1 0 0 0,1 0 0 0 0,0 0 0 0 0,1 0 0 0 0,3 10 0 0 0,-5-15 5 0 0,0 0 0 0 0,1-1 0 0 0,-1 1 0 0 0,0-1 0 0 0,1 1-1 0 0,-1 0 1 0 0,0-1 0 0 0,1 1 0 0 0,-1-1 0 0 0,1 1 0 0 0,-1-1 0 0 0,1 0 0 0 0,-1 1-1 0 0,1-1 1 0 0,-1 1 0 0 0,1-1 0 0 0,0 0 0 0 0,-1 1 0 0 0,1-1 0 0 0,0 0 0 0 0,-1 0 0 0 0,1 0-1 0 0,0 1 1 0 0,-1-1 0 0 0,1 0 0 0 0,0 0 0 0 0,-1 0 0 0 0,2 0 0 0 0,0-1 24 0 0,0 1 0 0 0,0-1 1 0 0,0 0-1 0 0,-1 1 1 0 0,1-1-1 0 0,0 0 0 0 0,-1 0 1 0 0,1 0-1 0 0,-1 0 0 0 0,3-2 1 0 0,3-4 163 0 0,0 0 0 0 0,12-16 0 0 0,-19 23-189 0 0,31-45 428 0 0,40-81 1 0 0,-56 97-74 0 0,14-32-702 0 0,-17 35-3455 0 0,-5 9-2273 0 0,0 1-3068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3:16.9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48 4144 0 0,'0'0'319'0'0,"6"-10"7462"0"0,9 5-2232 0 0,13 3-1785 0 0,2-1-527 0 0,11-7-798 0 0,62-7-1 0 0,-41 17-4630 0 0,-54 0 351 0 0,-3 0-86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3:17.3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4144 0 0,'1'0'9446'0'0,"2"9"-4703"0"0,-1-4-3761 0 0,-1-1-356 0 0,1 1 0 0 0,-1-1 0 0 0,0 1 0 0 0,0 0 0 0 0,-1 0 0 0 0,1-1 1 0 0,-1 1-1 0 0,-1 7 0 0 0,-10 107 2814 0 0,11-110-3432 0 0,-1 0-1 0 0,2-1 1 0 0,0 1 0 0 0,0 0 0 0 0,2 9-1 0 0,-3-16-674 0 0,1 1 1338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3:17.7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0 8752 0 0,'-6'0'856'0'0,"1"0"-760"0"0,2 0-96 0 0,-2 3 0 0 0,1-1 0 0 0,-7 4 8911 0 0,6-3-5679 0 0,2 1-2232 0 0,0-1-440 0 0,3 2-88 0 0,0 3-24 0 0,0-1-1264 0 0,0 3-256 0 0,3 0-48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3:18.1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0 175 4608 0 0,'0'0'15021'0'0,"21"-3"-10819"0"0,-20 3-4085 0 0,0-1-1 0 0,0 0 0 0 0,1 0 1 0 0,-1 0-1 0 0,0 1 0 0 0,0-1 1 0 0,-1 0-1 0 0,1-1 0 0 0,0 1 1 0 0,0 0-1 0 0,0 0 0 0 0,-1 0 1 0 0,1 0-1 0 0,-1-1 0 0 0,1 1 1 0 0,-1 0-1 0 0,1 0 0 0 0,-1-1 1 0 0,0 1-1 0 0,1 0 0 0 0,-1-1 1 0 0,0-1-1 0 0,0-37 1087 0 0,0 25-843 0 0,5-54 448 0 0,-5 68-592 0 0,1 2-213 0 0,1-1 1 0 0,-1 1 0 0 0,0 0-1 0 0,0 0 1 0 0,0 0 0 0 0,0 0-1 0 0,0 1 1 0 0,0-1 0 0 0,0 0-1 0 0,0 0 1 0 0,0 1 0 0 0,0-1-1 0 0,-1 0 1 0 0,1 1 0 0 0,0-1-1 0 0,0 3 1 0 0,1 2-1 0 0,2-1 42 0 0,-1 0 1 0 0,0 1-1 0 0,-1 0 0 0 0,1-1 1 0 0,-1 1-1 0 0,2 9 0 0 0,13-3 277 0 0,-16-10-301 0 0,0-1-1 0 0,0 0 1 0 0,0 0 0 0 0,1-1 0 0 0,-1 1 0 0 0,0 0 0 0 0,1 0-1 0 0,-1-1 1 0 0,1 1 0 0 0,-1 0 0 0 0,1-1 0 0 0,-1 0 0 0 0,1 1-1 0 0,-1-1 1 0 0,1 0 0 0 0,0 0 0 0 0,-1 0 0 0 0,1 0-1 0 0,-1 0 1 0 0,1 0 0 0 0,-1 0 0 0 0,1 0 0 0 0,0-1 0 0 0,-1 1-1 0 0,1-1 1 0 0,-1 1 0 0 0,1-1 0 0 0,-1 0 0 0 0,0 1 0 0 0,1-1-1 0 0,-1 0 1 0 0,0 0 0 0 0,1 0 0 0 0,-1 0 0 0 0,0 0 0 0 0,0 0-1 0 0,0 0 1 0 0,2-2 0 0 0,1-3-309 0 0,0 1-1 0 0,0-1 1 0 0,0 0 0 0 0,-1 0-1 0 0,0 0 1 0 0,0 0-1 0 0,3-12 1 0 0,6-12-5692 0 0,-7 15-2327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3:18.4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1 18311 0 0,'0'0'1835'0'0,"2"13"-1662"0"0,-7 110 4459 0 0,3-66-3445 0 0,0-29-457 0 0,4 41 0 0 0,0-15-712 0 0,-2-38-23 0 0,1 1 0 0 0,1-1 0 0 0,0 0 0 0 0,8 29 0 0 0,-3-17-560 0 0</inkml:trace>
  <inkml:trace contextRef="#ctx0" brushRef="#br0" timeOffset="0.95">1 182 13824 0 0,'2'0'6045'0'0,"24"-4"-635"0"0,15-10-2985 0 0,-11 3-946 0 0,5-3-328 0 0,-7 2-2899 0 0,-7 6-6339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3:55.8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8 173 4608 0 0,'-8'4'18771'0'0,"11"-3"-18543"0"0,0 1 0 0 0,0-1 0 0 0,0 0 0 0 0,1 0 0 0 0,-1 0 0 0 0,0 0-1 0 0,0 0 1 0 0,1-1 0 0 0,4 1 0 0 0,36-2-352 0 0,-32 0 268 0 0,65-3 600 0 0,107-22 0 0 0,-120 13-411 0 0,-10 1-103 0 0,87-7 0 0 0,-65 13 106 0 0,-75 6 32 0 0,-5-2-195 0 0,-27-10-68 0 0,0 1 0 0 0,-1 1-1 0 0,-42-7 1 0 0,68 16-67 0 0,1 0 0 0 0,-1 0 1 0 0,0-1-1 0 0,-11-5 936 0 0,41-5-512 0 0,5 4-449 0 0,1 1-1 0 0,-1 2 1 0 0,1 1-1 0 0,0 1 1 0 0,40 1-1 0 0,-67 2 3 0 0,0 0-1 0 0,0 1 1 0 0,0-1 0 0 0,0 0-1 0 0,0 1 1 0 0,0 0 0 0 0,0 0-1 0 0,-1-1 1 0 0,1 2 0 0 0,0-1-1 0 0,4 3 1 0 0,-6-4-8 0 0,0 1 0 0 0,0 0 0 0 0,0 0 0 0 0,0 0 0 0 0,-1 0 0 0 0,1 0 0 0 0,0 0 0 0 0,0 0-1 0 0,-1 0 1 0 0,1 0 0 0 0,-1 0 0 0 0,1 0 0 0 0,-1 1 0 0 0,1-1 0 0 0,-1 0 0 0 0,0 0 0 0 0,1 0 0 0 0,-1 1 0 0 0,0-1 0 0 0,0 0 0 0 0,0 0 0 0 0,0 1 0 0 0,0-1-1 0 0,0 0 1 0 0,0 1 0 0 0,-1-1 0 0 0,1 0 0 0 0,0 0 0 0 0,-1 2 0 0 0,-1 2 16 0 0,0 0 0 0 0,-1 0-1 0 0,1 0 1 0 0,-1 0 0 0 0,0 0 0 0 0,-1-1-1 0 0,1 1 1 0 0,-1-1 0 0 0,1 0 0 0 0,-9 7-1 0 0,-4 1 56 0 0,-29 17 0 0 0,23-16-57 0 0,14-7-459 0 0,-1-2 1 0 0,0 1-1 0 0,0-1 1 0 0,0 0-1 0 0,-17 4 0 0 0,14-6-1211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3:56.9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20 117 8288 0 0,'0'0'1653'0'0,"-3"-22"3371"0"0,12-17-1354 0 0,-9 38-3192 0 0,2-3 2791 0 0,-7 20-3147 0 0,1 0-1 0 0,0 0 1 0 0,1 0-1 0 0,1 0 1 0 0,-1 29-1 0 0,0 7-23 0 0,0-32 30 0 0,2 1 1 0 0,2 40 0 0 0,0-52-90 0 0,1 1-1 0 0,0-1 1 0 0,0 0 0 0 0,0 0 0 0 0,1 0-1 0 0,1 0 1 0 0,-1 0 0 0 0,9 13-1 0 0,-11-20-24 0 0,0 0-1 0 0,1-1 1 0 0,-1 1-1 0 0,0-1 1 0 0,1 1-1 0 0,-1-1 1 0 0,0 1-1 0 0,1-1 1 0 0,0 0-1 0 0,-1 0 1 0 0,1 0-1 0 0,0 0 1 0 0,0 0-1 0 0,-1 0 1 0 0,1 0-1 0 0,0-1 1 0 0,0 1-1 0 0,2 0 1 0 0,0-1 20 0 0,-1 0 0 0 0,0 0 0 0 0,0 0 0 0 0,0 0 0 0 0,1-1-1 0 0,-1 1 1 0 0,0-1 0 0 0,0 0 0 0 0,0 0 0 0 0,4-2 0 0 0,4-2 82 0 0,-1 0 1 0 0,-1-1-1 0 0,1 0 0 0 0,-1-1 1 0 0,11-11-1 0 0,-9 8-57 0 0,-1-1-1 0 0,0-1 0 0 0,-1 0 1 0 0,0 0-1 0 0,13-26 0 0 0,27-73 827 0 0,-39 86-445 0 0,4-9-166 0 0,-3 12-50 0 0,-2-1-1 0 0,-1-1 0 0 0,8-36 1 0 0,-37 147 533 0 0,12-40-745 0 0,-8 64 62 0 0,15-92-61 0 0,1 0-1 0 0,0 0 1 0 0,5 35-1 0 0,-3-50-202 0 0,-1-1-1 0 0,1 1 1 0 0,0 0-1 0 0,0 0 1 0 0,0-1-1 0 0,1 1 1 0 0,-1 0-1 0 0,1-1 1 0 0,0 0-1 0 0,0 1 1 0 0,0-1-1 0 0,1 0 1 0 0,-1 0-1 0 0,1 0 1 0 0,0 0-1 0 0,4 3 1 0 0,-4-4-93 0 0,-1-1 0 0 0,0 0 0 0 0,1 0 0 0 0,-1 0 0 0 0,1 0 1 0 0,0 0-1 0 0,-1 0 0 0 0,1-1 0 0 0,0 1 0 0 0,-1-1 0 0 0,1 0 0 0 0,0 0 0 0 0,-1 0 1 0 0,1 0-1 0 0,0 0 0 0 0,0 0 0 0 0,-1-1 0 0 0,1 0 0 0 0,0 1 0 0 0,-1-1 0 0 0,1 0 0 0 0,-1 0 1 0 0,1 0-1 0 0,2-2 0 0 0,12-7-7782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3:57.2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126 49 5064 0 0,'0'-2'119'0'0,"0"0"-1"0"0,-1 1 1 0 0,1-1 0 0 0,0 0-1 0 0,0 1 1 0 0,-1-1 0 0 0,1 1-1 0 0,-1-1 1 0 0,0 1 0 0 0,1-1-1 0 0,-2-1 1 0 0,0 1 550 0 0,1 0 0 0 0,-1 0 0 0 0,1 0-1 0 0,-1 1 1 0 0,0-1 0 0 0,0 0 0 0 0,0 1 0 0 0,0 0 0 0 0,0-1-1 0 0,0 1 1 0 0,-4-1 0 0 0,3 0 307 0 0,-1 1-1 0 0,0 0 1 0 0,1 0-1 0 0,-1 0 1 0 0,0 1 0 0 0,1-1-1 0 0,-6 1 1 0 0,-11 3 54 0 0,17-2-852 0 0,1 0 0 0 0,0 0-1 0 0,0 0 1 0 0,0 0 0 0 0,0 0 0 0 0,0 0 0 0 0,0 1 0 0 0,0-1 0 0 0,0 1 0 0 0,0 0 0 0 0,0-1 0 0 0,1 1 0 0 0,-1 0 0 0 0,1 0 0 0 0,-2 3 0 0 0,2-4-135 0 0,1 0 0 0 0,-1 0 0 0 0,1 1 0 0 0,0-1 0 0 0,0 0 0 0 0,-1 0-1 0 0,1 1 1 0 0,0-1 0 0 0,0 0 0 0 0,0 1 0 0 0,1-1 0 0 0,-1 0 0 0 0,0 0 0 0 0,0 1 0 0 0,1-1 0 0 0,-1 0 0 0 0,0 0 0 0 0,1 0 0 0 0,-1 1 0 0 0,1-1 0 0 0,0 0 0 0 0,-1 0 0 0 0,1 0 0 0 0,0 0-1 0 0,0 0 1 0 0,0 0 0 0 0,0 0 0 0 0,0 0 0 0 0,0-1 0 0 0,1 2 0 0 0,7 5 81 0 0,1-1 1 0 0,-1-1-1 0 0,1 1 0 0 0,0-2 0 0 0,13 5 0 0 0,-15-6-9 0 0,0 0 0 0 0,1 1-1 0 0,-1-1 1 0 0,-1 2 0 0 0,1-1-1 0 0,-1 1 1 0 0,0 0 0 0 0,0 1-1 0 0,11 10 1 0 0,-17-14-84 0 0,1 1 0 0 0,0 0 0 0 0,-1 0-1 0 0,0-1 1 0 0,0 1 0 0 0,0 0 0 0 0,0 0 0 0 0,0 0 0 0 0,0 1 0 0 0,-1-1-1 0 0,0 0 1 0 0,1 0 0 0 0,-1 0 0 0 0,0 0 0 0 0,-1 0 0 0 0,1 0 0 0 0,-1 1-1 0 0,1-1 1 0 0,-1 0 0 0 0,0 0 0 0 0,0 0 0 0 0,0 0 0 0 0,-2 2-1 0 0,-2 8 38 0 0,-1-1-1 0 0,-1-1 0 0 0,0 1 0 0 0,-9 10 0 0 0,7-10-58 0 0,0-1-1 0 0,-1 1 1 0 0,0-2 0 0 0,-1 0-1 0 0,-1 0 1 0 0,1-1 0 0 0,-20 12-1 0 0,28-20-232 0 0,1 0 0 0 0,0 0 0 0 0,-1 0 0 0 0,1 0 0 0 0,0-1 0 0 0,-1 1 0 0 0,1-1 0 0 0,-1 1 0 0 0,1-1 0 0 0,-1 0 0 0 0,-4 0 0 0 0,7 0 82 0 0,-1-1 0 0 0,1 1 0 0 0,0 0 0 0 0,0-1 0 0 0,0 1 0 0 0,-1 0 0 0 0,1-1 0 0 0,0 1 0 0 0,0 0 0 0 0,0-1 0 0 0,0 1 0 0 0,0 0 0 0 0,-1-1 0 0 0,1 1 0 0 0,0-1 0 0 0,0 1 0 0 0,0 0 0 0 0,0-1 0 0 0,0 1 0 0 0,0-1 0 0 0,1 1 0 0 0,0-8-2051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3:57.6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10 134 10136 0 0,'8'0'1049'0'0,"-3"0"-558"0"0,0-1 0 0 0,0 1 0 0 0,0-1 0 0 0,0-1 0 0 0,-1 1 0 0 0,1-1 0 0 0,0 1 0 0 0,-1-1 0 0 0,1-1 0 0 0,4-2 0 0 0,7-5 2164 0 0,19-17-1 0 0,-16 12-1756 0 0,-14 11-659 0 0,25-21 1113 0 0,-29 24-1283 0 0,1-1 0 0 0,-1 1 0 0 0,1-1 0 0 0,-1 0 0 0 0,0 1 0 0 0,0-1 0 0 0,0 0 0 0 0,0 0 0 0 0,0 0 0 0 0,0 0 0 0 0,0 0 0 0 0,-1 0-1 0 0,1 0 1 0 0,-1 0 0 0 0,1-2 0 0 0,-2 4-43 0 0,0-1-1 0 0,1 1 1 0 0,-1-1-1 0 0,0 1 1 0 0,0 0 0 0 0,1-1-1 0 0,-1 1 1 0 0,0 0-1 0 0,0 0 1 0 0,0 0-1 0 0,0 0 1 0 0,1 0-1 0 0,-1 0 1 0 0,0 0 0 0 0,-1 0-1 0 0,1 0 6 0 0,-3 0 11 0 0,1 1 0 0 0,-1-1 0 0 0,0 1 0 0 0,1 0 0 0 0,-1 0 0 0 0,1 0 0 0 0,0 0 0 0 0,-1 1 0 0 0,-4 2 1 0 0,-28 21 270 0 0,25-17-215 0 0,3-2 35 0 0,0 1 0 0 0,0-1 0 0 0,1 2 0 0 0,0-1-1 0 0,0 1 1 0 0,1 0 0 0 0,0 1 0 0 0,0-1 0 0 0,-6 16-1 0 0,8-16-75 0 0,1-1-1 0 0,1 0 0 0 0,-1 1 0 0 0,1 0 0 0 0,1 0 1 0 0,0 0-1 0 0,0-1 0 0 0,0 1 0 0 0,1 0 0 0 0,0 0 0 0 0,0 0 1 0 0,4 16-1 0 0,-3-21-56 0 0,-1 0-1 0 0,2 0 1 0 0,-1 0 0 0 0,0 0 0 0 0,1 0 0 0 0,-1 0-1 0 0,1 0 1 0 0,0-1 0 0 0,0 1 0 0 0,0 0-1 0 0,0-1 1 0 0,0 0 0 0 0,1 1 0 0 0,-1-1 0 0 0,1 0-1 0 0,-1 0 1 0 0,1 0 0 0 0,0-1 0 0 0,0 1 0 0 0,0-1-1 0 0,6 3 1 0 0,1-1-294 0 0,1 0 0 0 0,-1-1 0 0 0,1 0 1 0 0,0-1-1 0 0,15 0 0 0 0,7 0-701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3:58.1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278 44 3680 0 0,'0'0'167'0'0,"0"-18"393"0"0,0 17-84 0 0,-1 0 1 0 0,1-1 0 0 0,0 1 0 0 0,-1 0-1 0 0,1 0 1 0 0,-1 0 0 0 0,1-1 0 0 0,-1 1 0 0 0,1 0-1 0 0,-1 0 1 0 0,0 0 0 0 0,0 0 0 0 0,1 0-1 0 0,-1 0 1 0 0,0 0 0 0 0,0 0 0 0 0,0 1 0 0 0,0-1-1 0 0,0 0 1 0 0,0 0 0 0 0,0 1 0 0 0,0-1-1 0 0,-3 0 1 0 0,2 0-227 0 0,0 1 0 0 0,0 0 0 0 0,-1 0 0 0 0,1 0 0 0 0,0 0 0 0 0,0 0 0 0 0,-1 0 0 0 0,1 1 0 0 0,0-1 0 0 0,0 1 0 0 0,-1-1 0 0 0,-1 2 0 0 0,-6 2 27 0 0,1 1 1 0 0,0 0 0 0 0,0 0 0 0 0,-15 13-1 0 0,7-4 13 0 0,2 1 0 0 0,0 1 0 0 0,0 0-1 0 0,2 1 1 0 0,0 0 0 0 0,1 1 0 0 0,1 1 0 0 0,-13 27-1 0 0,18-31-67 0 0,0 0 0 0 0,-7 27 0 0 0,11-36-121 0 0,1 0 0 0 0,0 0 1 0 0,0 0-1 0 0,1 1 1 0 0,0-1-1 0 0,0 0 1 0 0,0 0-1 0 0,1 0 1 0 0,0 0-1 0 0,2 7 1 0 0,-3-11-86 0 0,0-1 0 0 0,1 0 0 0 0,-1 0 1 0 0,1 0-1 0 0,-1 1 0 0 0,1-1 1 0 0,0 0-1 0 0,-1 0 0 0 0,1 0 0 0 0,0 0 1 0 0,0 0-1 0 0,0 0 0 0 0,0 0 1 0 0,0-1-1 0 0,0 1 0 0 0,0 0 0 0 0,0 0 1 0 0,0-1-1 0 0,0 1 0 0 0,0 0 1 0 0,0-1-1 0 0,1 1 0 0 0,-1-1 0 0 0,0 0 1 0 0,0 1-1 0 0,1-1 0 0 0,-1 0 1 0 0,0 0-1 0 0,0 0 0 0 0,1 0 1 0 0,-1 0-1 0 0,0 0 0 0 0,1 0 0 0 0,-1 0 1 0 0,0-1-1 0 0,0 1 0 0 0,1 0 1 0 0,-1-1-1 0 0,2 0 0 0 0,4-2 24 0 0,0 0 0 0 0,1-1 0 0 0,-2 0-1 0 0,13-9 1 0 0,0-3-38 0 0,-1-1-1 0 0,0-1 1 0 0,-1 0 0 0 0,23-34-1 0 0,8-9 1178 0 0,-41 56-878 0 0,-6 4-230 0 0,0 0 1 0 0,0 1-1 0 0,0-1 0 0 0,0 0 0 0 0,-1 0 0 0 0,1 0 0 0 0,0 0 0 0 0,0 0 0 0 0,-1 0 0 0 0,1 0 0 0 0,0 0 0 0 0,0-1 0 0 0,10 15 140 0 0,-8-8-203 0 0,-1 0-1 0 0,1 0 1 0 0,-1 0 0 0 0,0 0 0 0 0,-1 1 0 0 0,1-1 0 0 0,-1 1 0 0 0,0 5-1 0 0,4 11 7 0 0,-3-13 76 0 0,1 0-1 0 0,0 0 1 0 0,8 17 0 0 0,6-4-1835 0 0,-14-19 667 0 0,0-1 1 0 0,-1 0-1 0 0,1 0 0 0 0,0 0 0 0 0,0 0 0 0 0,5 2 0 0 0,10 1-7313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1:42.9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203 198 3680 0 0,'0'0'11573'0'0,"0"15"-9707"0"0,1 31 532 0 0,-3 59-1204 0 0,-5-20-865 0 0,-7 56 279 0 0,9-104 542 0 0,-18 64-1 0 0,21-94-916 0 0,-1-1 0 0 0,1 0 0 0 0,-1 0-1 0 0,-4 6 1 0 0,7-11-209 0 0,0-1 0 0 0,0 0 0 0 0,-1 0 0 0 0,1 0 0 0 0,0 1-1 0 0,-1-1 1 0 0,1 0 0 0 0,0 0 0 0 0,0 0 0 0 0,-1 0 0 0 0,1 0 0 0 0,0 0 0 0 0,-1 1-1 0 0,1-1 1 0 0,0 0 0 0 0,-1 0 0 0 0,1 0 0 0 0,0 0 0 0 0,-1 0 0 0 0,1 0 0 0 0,0 0-1 0 0,-1 0 1 0 0,1-1 0 0 0,0 1 0 0 0,0 0 0 0 0,-1 0 0 0 0,1 0 0 0 0,0 0 0 0 0,-1 0-1 0 0,1 0 1 0 0,0-1 0 0 0,0 1 0 0 0,-1 0 0 0 0,1 0 0 0 0,0 0 0 0 0,0-1 0 0 0,-1 1-1 0 0,1 0 1 0 0,0 0 0 0 0,0-1 0 0 0,-1 1 0 0 0,-7-11 269 0 0,4 3-181 0 0,0 0 1 0 0,0-1-1 0 0,1 0 0 0 0,0 0 0 0 0,-3-18 1 0 0,-1 0-11 0 0,1 0-58 0 0,1 0 0 0 0,-3-53-1 0 0,7-58 182 0 0,2 70-5 0 0,-1 38-58 0 0,2 0-1 0 0,7-39 1 0 0,-7 55-67 0 0,2 0 0 0 0,0 1 1 0 0,0-1-1 0 0,1 1 0 0 0,1 0 1 0 0,14-24-1 0 0,-15 29-43 0 0,0 1 1 0 0,1 0-1 0 0,-1 0 0 0 0,2 1 1 0 0,12-12-1 0 0,-16 17-40 0 0,-1-1-1 0 0,0 0 1 0 0,1 1-1 0 0,-1-1 1 0 0,1 1-1 0 0,0 0 1 0 0,-1 0-1 0 0,1 0 1 0 0,0 0 0 0 0,0 0-1 0 0,0 0 1 0 0,0 1-1 0 0,-1 0 1 0 0,1-1-1 0 0,0 1 1 0 0,0 0-1 0 0,0 0 1 0 0,0 1-1 0 0,0-1 1 0 0,0 1 0 0 0,5 1-1 0 0,-5-1-8 0 0,0 1 0 0 0,0-1 0 0 0,0 1 0 0 0,0 0 0 0 0,-1 0 0 0 0,1 0 0 0 0,-1 0 0 0 0,1 0 0 0 0,-1 0 0 0 0,0 1 0 0 0,0-1 0 0 0,0 1 0 0 0,2 3 0 0 0,-1 0 10 0 0,0-1 1 0 0,-1 1-1 0 0,0-1 1 0 0,0 1-1 0 0,0 0 1 0 0,1 10-1 0 0,-1-1 19 0 0,-1 1 0 0 0,-1-1 0 0 0,0 1 0 0 0,-5 27 0 0 0,2-24 1 0 0,-1-1-1 0 0,-1 1 0 0 0,0-1 1 0 0,-2 0-1 0 0,0 0 1 0 0,-1 0-1 0 0,-1-1 1 0 0,-1-1-1 0 0,0 1 1 0 0,-1-1-1 0 0,-15 17 0 0 0,20-28-10 0 0,1 1 0 0 0,-1-1-1 0 0,-1 0 1 0 0,1-1 0 0 0,-1 1-1 0 0,1-1 1 0 0,-1-1-1 0 0,0 1 1 0 0,-1-1 0 0 0,-7 2-1 0 0,12-4-51 0 0,-1 1 1 0 0,0-2-1 0 0,1 1 0 0 0,-1 0 0 0 0,0-1 0 0 0,0 0 0 0 0,1 0 0 0 0,-1 0 0 0 0,0 0 1 0 0,0 0-1 0 0,1-1 0 0 0,-1 0 0 0 0,0 0 0 0 0,1 0 0 0 0,-1 0 0 0 0,1 0 0 0 0,-1-1 0 0 0,1 0 1 0 0,0 1-1 0 0,-1-1 0 0 0,1 0 0 0 0,-4-4 0 0 0,5 4-111 0 0,1 1 0 0 0,-1-1 1 0 0,1 0-1 0 0,-1 0 0 0 0,1 0 0 0 0,0 0 0 0 0,0 0 0 0 0,-2-3 0 0 0,3 4-96 0 0,0 0 0 0 0,-1 0 0 0 0,1 0 1 0 0,0 0-1 0 0,0 0 0 0 0,0 0 0 0 0,-1 0 0 0 0,1 0 0 0 0,0 0 0 0 0,0 0 0 0 0,1 0 0 0 0,-1 0 0 0 0,0 0 0 0 0,0 0 0 0 0,0 0 0 0 0,1 0 0 0 0,-1 0 0 0 0,0 0 0 0 0,1 0 0 0 0,0-2 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3:58.7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231 326 12296 0 0,'0'0'1112'0'0,"-17"4"-628"0"0,5 3-24 0 0,-1-1 0 0 0,1 2 0 0 0,0-1 0 0 0,1 2 0 0 0,0-1-1 0 0,0 2 1 0 0,1-1 0 0 0,0 2 0 0 0,1-1 0 0 0,-13 19 0 0 0,3-4-2 0 0,14-18-373 0 0,0 0 0 0 0,0 0 0 0 0,0 1-1 0 0,1-1 1 0 0,0 1 0 0 0,0 0 0 0 0,-3 10-1 0 0,-1 13 344 0 0,-6 37 0 0 0,13-62-333 0 0,1 1 0 0 0,1-1 0 0 0,-1 0-1 0 0,1 0 1 0 0,0 0 0 0 0,0 1 0 0 0,1-1-1 0 0,0 0 1 0 0,0 0 0 0 0,0-1 0 0 0,1 1 0 0 0,6 9-1 0 0,-8-13-55 0 0,1-1-1 0 0,-1 1 1 0 0,1-1-1 0 0,-1 0 1 0 0,1 0-1 0 0,0 0 1 0 0,0 0-1 0 0,0 0 1 0 0,-1 0 0 0 0,1 0-1 0 0,0-1 1 0 0,0 1-1 0 0,0-1 1 0 0,0 1-1 0 0,0-1 1 0 0,0 0-1 0 0,0 0 1 0 0,1 0-1 0 0,-1 0 1 0 0,0 0-1 0 0,0 0 1 0 0,0 0-1 0 0,0-1 1 0 0,0 1-1 0 0,0-1 1 0 0,2-1-1 0 0,3 0 64 0 0,-1 0 0 0 0,1-1-1 0 0,-1 0 1 0 0,0 0 0 0 0,0-1 0 0 0,9-7-1 0 0,1-3 233 0 0,0-1 0 0 0,-1-1-1 0 0,23-32 1 0 0,31-60 1 0 0,-66 102-357 0 0,65-133-12 0 0,-29 52 504 0 0,-24 58-149 0 0,-2-1 0 0 0,-2 0 0 0 0,0-1-1 0 0,8-42 1 0 0,-15 53-69 0 0,-2 16-147 0 0,-1 0 0 0 0,0 1 0 0 0,0-1 0 0 0,0 0-1 0 0,0 0 1 0 0,-1 0 0 0 0,0 0 0 0 0,0 0 0 0 0,0 0 0 0 0,0 0 0 0 0,0 0-1 0 0,-1 0 1 0 0,-2-8 0 0 0,-2 25-64 0 0,1 0-1 0 0,0 0 1 0 0,1 1-1 0 0,0-1 1 0 0,1 1-1 0 0,0 14 0 0 0,0-12-35 0 0,-1 16-5 0 0,-7 85 0 0 0,10-101 0 0 0,0 1 0 0 0,1-1 0 0 0,1 0 0 0 0,1 1 0 0 0,5 16 0 0 0,-6-25-77 0 0,1 0 0 0 0,0-1 0 0 0,1 1 0 0 0,0-1 0 0 0,0 0 0 0 0,0 0 0 0 0,1-1 0 0 0,5 7-1 0 0,-7-10 24 0 0,0 0 0 0 0,0 0 1 0 0,0 0-1 0 0,1 0 0 0 0,-1-1 0 0 0,1 1 0 0 0,-1-1 0 0 0,1 0 0 0 0,0 0 0 0 0,-1-1 0 0 0,1 1 0 0 0,0-1 0 0 0,0 0 0 0 0,0 0 0 0 0,1 0 0 0 0,-1 0 0 0 0,5 0 0 0 0,-1-2-575 0 0,1 0 1 0 0,-1-1-1 0 0,1 0 0 0 0,-1 0 1 0 0,0 0-1 0 0,0-1 1 0 0,0-1-1 0 0,0 1 0 0 0,-1-1 1 0 0,1-1-1 0 0,-1 1 1 0 0,12-11-1 0 0,-2 2-1526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3:59.1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174 3 10680 0 0,'0'0'489'0'0,"-12"-3"182"0"0,6 5-287 0 0,0-1 1 0 0,0 1 0 0 0,1 0 0 0 0,-1 0 0 0 0,0 1-1 0 0,1 0 1 0 0,-1 0 0 0 0,1 0 0 0 0,0 0 0 0 0,0 1-1 0 0,0 0 1 0 0,1 0 0 0 0,-1 1 0 0 0,1-1 0 0 0,0 1-1 0 0,0 0 1 0 0,-5 9 0 0 0,-1 0 483 0 0,1 1 0 0 0,0 0 0 0 0,2 0 0 0 0,-10 26 0 0 0,14-32-530 0 0,0-1 0 0 0,1 0 0 0 0,0 1 0 0 0,1 0 0 0 0,0-1 0 0 0,0 1 0 0 0,1 0 0 0 0,0-1 0 0 0,0 1 0 0 0,1 0 0 0 0,2 10 0 0 0,-2-18-303 0 0,-1 1 1 0 0,0-1-1 0 0,0 0 0 0 0,1 1 1 0 0,-1-1-1 0 0,1 0 1 0 0,0 0-1 0 0,-1 0 0 0 0,1 0 1 0 0,0 1-1 0 0,-1-1 1 0 0,1 0-1 0 0,0 0 1 0 0,0 0-1 0 0,0 0 0 0 0,0-1 1 0 0,0 1-1 0 0,0 0 1 0 0,0 0-1 0 0,0-1 0 0 0,0 1 1 0 0,1 0-1 0 0,-1-1 1 0 0,0 1-1 0 0,0-1 0 0 0,1 0 1 0 0,-1 1-1 0 0,0-1 1 0 0,0 0-1 0 0,1 0 0 0 0,-1 1 1 0 0,0-1-1 0 0,1 0 1 0 0,-1-1-1 0 0,0 1 0 0 0,3 0 1 0 0,1-2 92 0 0,-1 1-1 0 0,1-1 1 0 0,0 1 0 0 0,-1-1 0 0 0,1-1-1 0 0,-1 1 1 0 0,1-1 0 0 0,5-4 0 0 0,5-5-126 0 0,-1 0 1 0 0,-1 0-1 0 0,0-1 1 0 0,-1 0-1 0 0,-1-2 1 0 0,18-25-1 0 0,-12 12-2 0 0,-10 18 0 0 0,0-1 0 0 0,-1 0 0 0 0,5-12 0 0 0,-3 7-114 0 0,-6 12-265 0 0,-1 1-1 0 0,1-1 1 0 0,0 0 0 0 0,-1 1-1 0 0,0-1 1 0 0,2-8 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3:59.5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23 15664 0 0,'0'0'1417'0'0,"-11"-14"713"0"0,11 13-2000 0 0,-1 1-1 0 0,1-1 1 0 0,-1 1-1 0 0,1-1 0 0 0,0 1 1 0 0,-1-1-1 0 0,1 1 1 0 0,-1-1-1 0 0,1 1 0 0 0,-1 0 1 0 0,1-1-1 0 0,-1 1 0 0 0,0 0 1 0 0,1-1-1 0 0,-1 1 1 0 0,0 0-1 0 0,1 0 0 0 0,-1-1 1 0 0,1 1-1 0 0,-1 0 1 0 0,0 0-1 0 0,1 0 0 0 0,-1 0 1 0 0,0 0-1 0 0,1 0 1 0 0,-1 0-1 0 0,-1 0 0 0 0,1 1-75 0 0,1-1-1 0 0,-1 1 0 0 0,0 0 1 0 0,0-1-1 0 0,0 1 0 0 0,1 0 0 0 0,-1 0 1 0 0,0-1-1 0 0,1 1 0 0 0,-1 0 0 0 0,0 0 1 0 0,1 0-1 0 0,0 0 0 0 0,-1 0 1 0 0,0 1-1 0 0,-1 5 59 0 0,0 1 1 0 0,0-1-1 0 0,-1 12 1 0 0,2-9 27 0 0,0 0 1 0 0,1 0 0 0 0,0 0 0 0 0,1 0-1 0 0,0 0 1 0 0,3 11 0 0 0,-2-15-96 0 0,0 1 1 0 0,0-1 0 0 0,0 1-1 0 0,1-1 1 0 0,0 0-1 0 0,0 0 1 0 0,1 0 0 0 0,-1 0-1 0 0,10 9 1 0 0,-11-13-41 0 0,1 0 1 0 0,0-1 0 0 0,0 1-1 0 0,0-1 1 0 0,0 1-1 0 0,0-1 1 0 0,0 0 0 0 0,0 0-1 0 0,0-1 1 0 0,0 1-1 0 0,1 0 1 0 0,-1-1 0 0 0,0 0-1 0 0,0 0 1 0 0,1 0-1 0 0,-1 0 1 0 0,0-1-1 0 0,0 1 1 0 0,1-1 0 0 0,3-1-1 0 0,-3 0 72 0 0,1-1 0 0 0,-2 0-1 0 0,1 1 1 0 0,0-1-1 0 0,0-1 1 0 0,-1 1 0 0 0,6-7-1 0 0,20-31 867 0 0,-7 9-579 0 0,22-27 1076 0 0,-43 58-997 0 0,0 2-425 0 0,0 1 1 0 0,-1 0-1 0 0,1-1 0 0 0,-1 1 1 0 0,1 0-1 0 0,-1-1 0 0 0,1 1 1 0 0,-1 3-1 0 0,-7 67-89 0 0,6-54-51 0 0,0-15-3 0 0,1-1 0 0 0,0 1 0 0 0,-1 0 0 0 0,1 0 0 0 0,1-1 1 0 0,-1 1-1 0 0,0 0 0 0 0,0-1 0 0 0,1 1 0 0 0,0 0 0 0 0,-1-1 1 0 0,1 1-1 0 0,2 3 0 0 0,-2-4-734 0 0,5-3-2539 0 0,5-2 644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3:59.9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1 19351 0 0,'0'0'1751'0'0,"-3"0"-1406"0"0,3 0-263 0 0,-1-1 0 0 0,0 1-1 0 0,0 0 1 0 0,0 1-1 0 0,0-1 1 0 0,1 0 0 0 0,-1 0-1 0 0,0 0 1 0 0,0 0-1 0 0,0 1 1 0 0,1-1 0 0 0,-1 0-1 0 0,0 1 1 0 0,0-1-1 0 0,1 0 1 0 0,-1 1 0 0 0,0-1-1 0 0,1 1 1 0 0,-1-1-1 0 0,0 1 1 0 0,1 0 0 0 0,-1-1-1 0 0,1 1 1 0 0,-1-1-1 0 0,1 1 1 0 0,-1 0 0 0 0,1 0-1 0 0,0-1 1 0 0,-1 1-1 0 0,1 0 1 0 0,0 0 0 0 0,-1-1-1 0 0,1 1 1 0 0,0 0-1 0 0,0 1 1 0 0,-2 2 106 0 0,-4 12 190 0 0,0 0 0 0 0,1 0 1 0 0,1 0-1 0 0,0 1 0 0 0,1 0 1 0 0,1-1-1 0 0,0 22 0 0 0,1-16-364 0 0,1-8-13 0 0,1 24 0 0 0,-1-34 0 0 0,1 0 0 0 0,0 0 0 0 0,0-1 0 0 0,0 1 0 0 0,0 0 0 0 0,0 0 0 0 0,1 0 0 0 0,0-1 0 0 0,0 1 0 0 0,3 4 0 0 0,-2-5 15 0 0,-1-1 0 0 0,1 0 0 0 0,0 0 0 0 0,-1 0 1 0 0,1 0-1 0 0,0-1 0 0 0,0 1 0 0 0,0-1 0 0 0,0 1 0 0 0,1-1 0 0 0,-1 0 1 0 0,0-1-1 0 0,4 2 0 0 0,5 0 101 0 0,-1-1 0 0 0,19 1 0 0 0,-3-4 170 0 0,-19 1-118 0 0,0 1 1 0 0,0 0-1 0 0,0 0 1 0 0,1 0-1 0 0,-1 1 1 0 0,14 3-1 0 0,-21-3-128 0 0,1 0 0 0 0,-1-1 0 0 0,1 1 0 0 0,-1 0-1 0 0,0 0 1 0 0,1 0 0 0 0,-1 0 0 0 0,0 0 0 0 0,0 0-1 0 0,1 1 1 0 0,-1-1 0 0 0,0 0 0 0 0,0 0-1 0 0,-1 1 1 0 0,1-1 0 0 0,0 1 0 0 0,0-1 0 0 0,-1 1-1 0 0,1-1 1 0 0,-1 1 0 0 0,1-1 0 0 0,-1 1 0 0 0,1-1-1 0 0,-1 1 1 0 0,0 0 0 0 0,0 2 0 0 0,0-1 17 0 0,0-1 0 0 0,0 1 1 0 0,-1 0-1 0 0,1 0 0 0 0,-1-1 1 0 0,1 1-1 0 0,-1 0 0 0 0,0-1 1 0 0,0 1-1 0 0,0-1 0 0 0,-1 1 1 0 0,1-1-1 0 0,-1 1 0 0 0,1-1 1 0 0,-3 3-1 0 0,-7 5-108 0 0,0-1 0 0 0,-1 0 0 0 0,-24 13 1 0 0,18-10-41 0 0,16-11 4 0 0,0 0 0 0 0,0 0-1 0 0,-1 0 1 0 0,1 0 0 0 0,0 0 0 0 0,-1 0 0 0 0,1 0 0 0 0,0-1 0 0 0,-1 1 0 0 0,1-1 0 0 0,-1 0 0 0 0,1 0 0 0 0,0 0 0 0 0,-1 0 0 0 0,-2-1 0 0 0,3 1-184 0 0,1 0 0 0 0,-1-1 0 0 0,1 1 0 0 0,0-1 0 0 0,0 1 0 0 0,-1-1 0 0 0,1 0 0 0 0,0 0 0 0 0,0 1 0 0 0,-1-1 0 0 0,1 0 0 0 0,0 0 1 0 0,0 0-1 0 0,0 0 0 0 0,0 0 0 0 0,1-1 0 0 0,-1 1 0 0 0,0 0 0 0 0,0 0 0 0 0,1-1 0 0 0,-1 1 0 0 0,1 0 0 0 0,-1-1 0 0 0,1 1 0 0 0,-1 0 1 0 0,1-3-1 0 0,-3-11-8255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00.3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1 23039 0 0,'0'2'528'0'0,"-3"40"801"0"0,-1 1-1 0 0,-14 57 0 0 0,-5 51 783 0 0,23-142-2038 0 0,0 1 0 0 0,0-1 1 0 0,1 0-1 0 0,0 1 0 0 0,1-1 0 0 0,0 0 0 0 0,0 0 0 0 0,1 0 0 0 0,0 0 1 0 0,1-1-1 0 0,0 1 0 0 0,0-1 0 0 0,9 12 0 0 0,-11-16-36 0 0,1 0-1 0 0,0-1 1 0 0,1 1-1 0 0,-1-1 1 0 0,1 1-1 0 0,-1-1 1 0 0,1 0 0 0 0,0 0-1 0 0,0-1 1 0 0,0 1-1 0 0,1-1 1 0 0,-1 0-1 0 0,1 0 1 0 0,-1 0 0 0 0,1-1-1 0 0,-1 0 1 0 0,1 0-1 0 0,0 0 1 0 0,0 0-1 0 0,0-1 1 0 0,-1 1 0 0 0,1-1-1 0 0,0-1 1 0 0,0 1-1 0 0,0-1 1 0 0,0 1-1 0 0,6-3 1 0 0,-2-1-37 0 0,1 0 0 0 0,-1 0 0 0 0,0-1 0 0 0,0-1 0 0 0,-1 1 0 0 0,0-1 0 0 0,0-1 0 0 0,0 0 0 0 0,0 0 0 0 0,11-15 0 0 0,-17 20 0 0 0,-1 1 0 0 0,0-1 0 0 0,1 0 0 0 0,-1 0 0 0 0,0 0 0 0 0,0 0 0 0 0,-1 0 0 0 0,1 0 0 0 0,0 0 0 0 0,-1 0 0 0 0,1-1 0 0 0,-1 1 0 0 0,1 0 0 0 0,-1 0 0 0 0,0-3 0 0 0,0 5 0 0 0,0 0 0 0 0,0-1 0 0 0,0 1 0 0 0,0 0 0 0 0,0 0 0 0 0,0-1 0 0 0,0 1 0 0 0,-1 0 1 0 0,1 0-1 0 0,0-1 0 0 0,0 1 0 0 0,0 0 0 0 0,0 0 0 0 0,0 0 0 0 0,0-1 0 0 0,0 1 0 0 0,-1 0 0 0 0,1 0 0 0 0,0 0 0 0 0,0-1 0 0 0,0 1 0 0 0,-1 0 0 0 0,1 0 0 0 0,0 0 0 0 0,0 0 0 0 0,0 0 1 0 0,-1 0-1 0 0,1-1 0 0 0,0 1 0 0 0,0 0 0 0 0,-1 0 0 0 0,1 0 0 0 0,0 0 0 0 0,0 0 0 0 0,-1 0 0 0 0,1 0 0 0 0,0 0 0 0 0,0 0 0 0 0,-1 0 0 0 0,1 0 0 0 0,0 0 0 0 0,0 0 0 0 0,-1 0 0 0 0,1 0 0 0 0,0 0 1 0 0,0 1-1 0 0,-1-1 0 0 0,-8 3-14 0 0,5 0 6 0 0,1 0 0 0 0,-1 0 1 0 0,1 0-1 0 0,-1 0 0 0 0,1 1 0 0 0,0-1 0 0 0,0 1 0 0 0,0 0 0 0 0,1 0 0 0 0,0 0 0 0 0,-1 0 0 0 0,1 0 0 0 0,-1 5 0 0 0,-3 9 65 0 0,-8 36-1 0 0,9-33-87 0 0,5-21 31 0 0,-3 13-104 0 0,0 0-1 0 0,1 1 1 0 0,0-1 0 0 0,0 17 0 0 0,2-27-171 0 0,0 0-1 0 0,1 0 1 0 0,-1 0 0 0 0,0 0 0 0 0,1 0 0 0 0,-1 0 0 0 0,1-1-1 0 0,0 1 1 0 0,0 0 0 0 0,0 0 0 0 0,1-1 0 0 0,-1 1 0 0 0,1-1-1 0 0,-1 1 1 0 0,1-1 0 0 0,0 1 0 0 0,0-1 0 0 0,0 0-1 0 0,0 0 1 0 0,0 0 0 0 0,0 0 0 0 0,1 0 0 0 0,-1-1 0 0 0,1 1-1 0 0,4 1 1 0 0,12 4-8592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00.6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 2 13824 0 0,'0'0'1246'0'0,"5"-2"-996"0"0,7 2 7719 0 0,-10 3-7979 0 0,-1 2 228 0 0,-1 0-1 0 0,1 0 1 0 0,-1 0 0 0 0,0 0-1 0 0,-1 0 1 0 0,1 0-1 0 0,-1 1 1 0 0,0-1 0 0 0,-1 0-1 0 0,1-1 1 0 0,-1 1-1 0 0,0 0 1 0 0,0 0 0 0 0,-4 5-1 0 0,4-1-6 0 0,1-1 0 0 0,-1 1-1 0 0,1 0 1 0 0,1 13-1 0 0,0-18-208 0 0,-1 0 0 0 0,0 0 0 0 0,1 0 0 0 0,-1 0 0 0 0,-3 5 0 0 0,-2 18-3 0 0,4-15 1 0 0,-22 169 0 0 0,-5-57 812 0 0,24-105-762 0 0,-3 27 0 0 0,7-40-116 0 0,0 0 1 0 0,1 0 0 0 0,0 0-1 0 0,0 0 1 0 0,1 0 0 0 0,-1 0 0 0 0,1 0-1 0 0,4 11 1 0 0,-5-17-22 0 0,0 0 0 0 0,1 1 0 0 0,-1-1 0 0 0,0 1 0 0 0,1-1 0 0 0,-1 0 0 0 0,0 1 0 0 0,1-1 1 0 0,-1 0-1 0 0,0 1 0 0 0,1-1 0 0 0,-1 0 0 0 0,1 0 0 0 0,-1 1 0 0 0,0-1 0 0 0,1 0 0 0 0,-1 0 0 0 0,1 0 0 0 0,-1 0 0 0 0,1 1 0 0 0,-1-1 0 0 0,1 0 0 0 0,-1 0 0 0 0,1 0 0 0 0,-1 0 0 0 0,1 0 0 0 0,-1 0 0 0 0,1 0 0 0 0,-1 0 0 0 0,1-1 0 0 0,-1 1 1 0 0,1 0-1 0 0,-1 0 0 0 0,0 0 0 0 0,1 0 0 0 0,-1-1 0 0 0,1 1 0 0 0,-1 0 0 0 0,1 0 0 0 0,-1-1 0 0 0,0 1 0 0 0,1-1 0 0 0,18-13-3025 0 0,-19 14 3057 0 0,37-42-4668 0 0,-12 16 2325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01.0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19 15200 0 0,'11'-18'1825'0'0,"-2"33"1589"0"0,-8-9-3017 0 0,0-1 0 0 0,0 1 0 0 0,0-1 0 0 0,-1 1 0 0 0,0 0 0 0 0,-1 10 0 0 0,-8 36 643 0 0,6-35-697 0 0,-14 51 597 0 0,12-49-858 0 0,0 0 1 0 0,1 0 0 0 0,1 1-1 0 0,0-1 1 0 0,2 1 0 0 0,1 25-1 0 0,0-43-239 0 0,0 0-1 0 0,0-1 1 0 0,0 1-1 0 0,0 0 1 0 0,1-1-1 0 0,-1 1 1 0 0,1 0-1 0 0,-1-1 1 0 0,1 1 0 0 0,0-1-1 0 0,-1 1 1 0 0,1-1-1 0 0,0 1 1 0 0,0-1-1 0 0,0 0 1 0 0,0 1-1 0 0,0-1 1 0 0,2 2-1 0 0,6 0-1506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01.4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85 19607 0 0,'1'-3'199'0'0,"-1"-1"1"0"0,1 1-1 0 0,0 0 0 0 0,0-1 0 0 0,0 1 0 0 0,0 0 0 0 0,0 0 0 0 0,1 0 0 0 0,-1 0 0 0 0,4-5 0 0 0,6-12-237 0 0,-11 19 39 0 0,1-1-1 0 0,-1 1 1 0 0,1-1 0 0 0,0 1-1 0 0,0-1 1 0 0,0 1-1 0 0,0 0 1 0 0,0 0-1 0 0,0-1 1 0 0,0 1-1 0 0,1 0 1 0 0,-1 0 0 0 0,0 0-1 0 0,1 0 1 0 0,-1 0-1 0 0,0 1 1 0 0,1-1-1 0 0,-1 0 1 0 0,3 0-1 0 0,-2 1-2 0 0,0-1 0 0 0,1 1-1 0 0,-1 0 1 0 0,1-1 0 0 0,-1 1-1 0 0,1 0 1 0 0,-1 1 0 0 0,1-1-1 0 0,-1 0 1 0 0,0 1 0 0 0,5 1-1 0 0,-3 0 0 0 0,1-1 0 0 0,-1 1-1 0 0,0 0 1 0 0,0 0-1 0 0,-1 1 1 0 0,1-1 0 0 0,0 1-1 0 0,-1 0 1 0 0,1 0 0 0 0,-1 0-1 0 0,0 1 1 0 0,0-1 0 0 0,5 8-1 0 0,-3 2 41 0 0,0 0-1 0 0,-1 0 0 0 0,0 1 1 0 0,-1-1-1 0 0,2 17 0 0 0,-3-16 134 0 0,4 33 950 0 0,-3 1 0 0 0,-5 82 1 0 0,0-37-663 0 0,1-9 431 0 0,-1-42-1899 0 0,2-1-5844 0 0</inkml:trace>
  <inkml:trace contextRef="#ctx0" brushRef="#br0" timeOffset="1">62 461 16128 0 0,'0'0'1459'0'0,"0"2"-1203"0"0,0 0-113 0 0,1-1-1 0 0,-1 1 1 0 0,1 0-1 0 0,-1 0 0 0 0,1 0 1 0 0,0 0-1 0 0,0 0 1 0 0,0-1-1 0 0,0 1 0 0 0,0 0 1 0 0,0-1-1 0 0,0 1 1 0 0,1-1-1 0 0,-1 1 0 0 0,1-1 1 0 0,-1 0-1 0 0,1 1 1 0 0,-1-1-1 0 0,1 0 0 0 0,0 0 1 0 0,0 0-1 0 0,-1 0 1 0 0,1-1-1 0 0,0 1 0 0 0,2 0 1 0 0,8 4 1554 0 0,0-2 0 0 0,21 5-1 0 0,-30-7-1765 0 0,20 2 321 0 0,-1-1-1 0 0,1-1 1 0 0,0 0-1 0 0,0-2 0 0 0,-1-1 1 0 0,1 0-1 0 0,0-2 1 0 0,-1-1-1 0 0,37-12 1 0 0,-45 12-225 0 0,0-1 0 0 0,20-12-1 0 0,-28 14-18 0 0,0 0 0 0 0,-1 0-1 0 0,1-1 1 0 0,-1 1-1 0 0,0-1 1 0 0,0 0 0 0 0,6-10-1 0 0,-7 9 2 0 0,0 0 0 0 0,0-1 0 0 0,3-9 0 0 0,-6 14-6 0 0,0-1 0 0 0,0 1-1 0 0,0-1 1 0 0,-1 0 0 0 0,0 1 0 0 0,1-1-1 0 0,-1 0 1 0 0,0 1 0 0 0,0-1 0 0 0,0 0 0 0 0,-1 1-1 0 0,0-6 1 0 0,0 7-1 0 0,1 1 0 0 0,0 0-1 0 0,0 0 1 0 0,-1 0 0 0 0,1-1-1 0 0,0 1 1 0 0,0 0 0 0 0,-1 0-1 0 0,1 0 1 0 0,0 0 0 0 0,-1 0-1 0 0,1 0 1 0 0,0-1 0 0 0,-1 1 0 0 0,1 0-1 0 0,0 0 1 0 0,-1 0 0 0 0,1 0-1 0 0,0 0 1 0 0,-1 0 0 0 0,1 0-1 0 0,0 0 1 0 0,-1 0 0 0 0,1 0 0 0 0,0 1-1 0 0,-1-1 1 0 0,1 0 0 0 0,0 0-1 0 0,-1 0 1 0 0,1 0 0 0 0,0 0-1 0 0,0 1 1 0 0,-1-1 0 0 0,1 0 0 0 0,0 0-1 0 0,0 0 1 0 0,-1 1 0 0 0,1-1-1 0 0,0 0 1 0 0,-1 1 0 0 0,-11 11 109 0 0,11-12-107 0 0,-13 20 174 0 0,1 0 0 0 0,1 0-1 0 0,-12 31 1 0 0,12-23-32 0 0,5-13-60 0 0,-7 20 1 0 0,13-30-82 0 0,0-1 0 0 0,0 1 0 0 0,0-1 0 0 0,1 1-1 0 0,-1 0 1 0 0,1 0 0 0 0,0-1 0 0 0,1 1 0 0 0,0 5 0 0 0,0-7-85 0 0,0-1 0 0 0,0 1 0 0 0,0-1 0 0 0,0 1 0 0 0,1-1 0 0 0,-1 0 0 0 0,1 0 0 0 0,-1 0 0 0 0,1 0 0 0 0,0 0 1 0 0,0 0-1 0 0,0 0 0 0 0,0 0 0 0 0,0-1 0 0 0,0 1 0 0 0,0-1 0 0 0,1 1 0 0 0,-1-1 0 0 0,1 0 0 0 0,-1 0 0 0 0,4 1 0 0 0,-2-1-252 0 0,0 1 1 0 0,-1-1-1 0 0,1-1 0 0 0,0 1 1 0 0,0-1-1 0 0,0 1 0 0 0,0-1 0 0 0,0 0 1 0 0,0 0-1 0 0,-1-1 0 0 0,1 1 1 0 0,0-1-1 0 0,0 0 0 0 0,4-1 1 0 0,-4 0-260 0 0,0-1 0 0 0,0 1 0 0 0,-1 0 1 0 0,1-1-1 0 0,-1 0 0 0 0,6-5 0 0 0,-3 2-181 0 0,14-12-1745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01.8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12 145 15664 0 0,'0'0'1417'0'0,"1"0"-1167"0"0,3 0 1078 0 0,5 9 3059 0 0,-5 0-3276 0 0,-2-5-911 0 0,-1-1 0 0 0,1 0-1 0 0,-1 1 1 0 0,0-1-1 0 0,0 1 1 0 0,0-1-1 0 0,0 1 1 0 0,0 0 0 0 0,-1-1-1 0 0,0 1 1 0 0,0 0-1 0 0,0 0 1 0 0,0-1 0 0 0,-1 6-1 0 0,-1-2 54 0 0,-1 6 338 0 0,0 0-1 0 0,-1 0 1 0 0,-12 24 0 0 0,13-29-424 0 0,-3 2 1092 0 0,4-10-760 0 0,2-8-459 0 0,0 3-19 0 0,1 0 0 0 0,1 0 0 0 0,-1 0-1 0 0,1 0 1 0 0,0 0 0 0 0,0 1-1 0 0,4-8 1 0 0,2-5 40 0 0,5-12-7 0 0,0 0-1 0 0,26-40 1 0 0,-29 55-136 0 0,1-1-1 0 0,0 2 1 0 0,1-1-1 0 0,1 2 1 0 0,27-23 0 0 0,-37 32-135 0 0,1 1 1 0 0,0-1-1 0 0,0 1 1 0 0,0 0-1 0 0,0 0 1 0 0,1 1-1 0 0,-1-1 1 0 0,0 1-1 0 0,1 0 1 0 0,-1 0-1 0 0,1 1 1 0 0,-1-1-1 0 0,1 1 1 0 0,6 0-1 0 0,-5 1-874 0 0,1 0 0 0 0,0 0 0 0 0,0 1 0 0 0,0 0 0 0 0,-1 0 0 0 0,1 0 0 0 0,-1 1 0 0 0,11 7 0 0 0,-5-3-1468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02.2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83 393 4144 0 0,'-1'12'408'0'0,"-29"16"6193"0"0,13-8 1391 0 0,0 4-4203 0 0,15-21-3413 0 0,-1 1-1 0 0,1 0 1 0 0,0 0-1 0 0,1 0 1 0 0,-1 0-1 0 0,1 0 1 0 0,0 0-1 0 0,0 0 1 0 0,0 1-1 0 0,0 5 1 0 0,0-9-342 0 0,1-1 0 0 0,0 0 1 0 0,0 1-1 0 0,0-1 0 0 0,0 1 1 0 0,0-1-1 0 0,0 0 0 0 0,0 1 1 0 0,1-1-1 0 0,-1 0 1 0 0,0 1-1 0 0,0-1 0 0 0,0 0 1 0 0,0 1-1 0 0,0-1 0 0 0,1 0 1 0 0,-1 1-1 0 0,0-1 0 0 0,0 0 1 0 0,0 1-1 0 0,1-1 1 0 0,-1 0-1 0 0,0 1 0 0 0,0-1 1 0 0,1 0-1 0 0,-1 0 0 0 0,0 0 1 0 0,1 1-1 0 0,-1-1 0 0 0,0 0 1 0 0,1 0-1 0 0,0 0 1 0 0,0 0-44 0 0,0 1 0 0 0,0-2 1 0 0,0 1-1 0 0,0 0 1 0 0,0 0-1 0 0,0 0 0 0 0,0 0 1 0 0,0-1-1 0 0,0 1 1 0 0,0 0-1 0 0,2-2 1 0 0,22-14-122 0 0,-8 1 519 0 0,-2-1 0 0 0,0 0-1 0 0,22-32 1 0 0,-20 25-15 0 0,-17 23-346 0 0,1-1-1 0 0,-1 0 1 0 0,1 0 0 0 0,0 0-1 0 0,-1 1 1 0 0,1-1-1 0 0,0 0 1 0 0,-1 0 0 0 0,1 1-1 0 0,0-1 1 0 0,0 1 0 0 0,0-1-1 0 0,0 1 1 0 0,0-1-1 0 0,-1 1 1 0 0,1 0 0 0 0,0-1-1 0 0,0 1 1 0 0,0 0 0 0 0,2-1-1 0 0,-2 1-3 0 0,0 1-1 0 0,-1-1 1 0 0,1 0-1 0 0,0 1 1 0 0,-1-1-1 0 0,1 0 1 0 0,0 1-1 0 0,-1-1 1 0 0,1 1-1 0 0,0-1 1 0 0,-1 1-1 0 0,1-1 1 0 0,-1 1-1 0 0,1-1 1 0 0,-1 1 0 0 0,1-1-1 0 0,-1 1 1 0 0,0 0-1 0 0,1-1 1 0 0,0 2-1 0 0,0 2 4 0 0,0-1-1 0 0,0 0 1 0 0,0 1-1 0 0,0-1 1 0 0,-1 1-1 0 0,1-1 0 0 0,-1 1 1 0 0,0-1-1 0 0,0 1 1 0 0,0 4-1 0 0,-4 34 15 0 0,3-32-30 0 0,0 0 1 0 0,-4 19-1 0 0,5-28-70 0 0,0 0 0 0 0,-1 1-1 0 0,1-1 1 0 0,0 0 0 0 0,0 1 0 0 0,0-1-1 0 0,0 0 1 0 0,0 1 0 0 0,0-1 0 0 0,0 2-1 0 0,0-3-1 0 0,1 1 0 0 0,-1-1 0 0 0,0 0 0 0 0,0 1 0 0 0,0-1 0 0 0,0 0-1 0 0,0 0 1 0 0,1 1 0 0 0,-1-1 0 0 0,0 0 0 0 0,0 1 0 0 0,1-1-1 0 0,-1 0 1 0 0,0 0 0 0 0,0 1 0 0 0,1-1 0 0 0,-1 0 0 0 0,0 0-1 0 0,1 0 1 0 0,-1 1 0 0 0,0-1 0 0 0,1 0 0 0 0,-1 0 0 0 0,1 0-1 0 0,0 0-80 0 0,0 0-1 0 0,0 0 1 0 0,0 0-1 0 0,0-1 1 0 0,1 1-1 0 0,-1 0 0 0 0,0-1 1 0 0,0 1-1 0 0,0 0 1 0 0,0-1-1 0 0,0 0 1 0 0,0 1-1 0 0,0-1 0 0 0,0 1 1 0 0,0-1-1 0 0,-1 0 1 0 0,1 0-1 0 0,0 0 1 0 0,0 1-1 0 0,0-1 0 0 0,0-1 1 0 0,9-13-1835 0 0,-1-3-57 0 0</inkml:trace>
  <inkml:trace contextRef="#ctx0" brushRef="#br0" timeOffset="1">431 15 23039 0 0,'8'-12'1760'0'0,"-8"12"-1740"0"0,0 0 1 0 0,1-1-1 0 0,-1 1 0 0 0,0 0 0 0 0,0 0 1 0 0,0 0-1 0 0,0 0 0 0 0,0 0 0 0 0,0 0 0 0 0,0 0 1 0 0,0 0-1 0 0,0-1 0 0 0,0 1 0 0 0,0 0 1 0 0,0 0-1 0 0,0 0 0 0 0,1 0 0 0 0,-1 0 0 0 0,0 0 1 0 0,0 0-1 0 0,0 0 0 0 0,0 0 0 0 0,0 0 1 0 0,0 0-1 0 0,0 0 0 0 0,0 0 0 0 0,1 0 0 0 0,-1 0 1 0 0,0 0-1 0 0,0 0 0 0 0,0 0 0 0 0,0 0 1 0 0,0 0-1 0 0,0 0 0 0 0,0 0 0 0 0,1 0 0 0 0,-1 0 1 0 0,0 0-1 0 0,0 0 0 0 0,0 0 0 0 0,0 0 1 0 0,0 0-1 0 0,3 6 499 0 0,2 14 13 0 0,-4-12-245 0 0,2 10 494 0 0,0 0-1 0 0,-1 0 0 0 0,0 25 1 0 0,-8 57 574 0 0,1-2-863 0 0,5-64-475 0 0,6 248-687 0 0,-5-264-706 0 0,-1 23 0 0 0,-1-30-412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1:43.3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1 574 15376 0 0,'0'0'2753'0'0,"0"-6"-1521"0"0,1-23 1280 0 0,11-52 1 0 0,-8 56-2177 0 0,27-115 1260 0 0,-14 67-964 0 0,5-28 121 0 0,-21 90-658 0 0,0-1 70 0 0,1 0 1 0 0,0 1-1 0 0,1-1 1 0 0,0 1 0 0 0,8-18-1 0 0,-10 28-149 0 0,-1-1 0 0 0,1 1 0 0 0,0 0 0 0 0,-1 0 0 0 0,1 0-1 0 0,0-1 1 0 0,0 1 0 0 0,0 0 0 0 0,0 0 0 0 0,0 0 0 0 0,0 0 0 0 0,0 1 0 0 0,0-1-1 0 0,0 0 1 0 0,1 0 0 0 0,-1 1 0 0 0,0-1 0 0 0,0 1 0 0 0,1-1 0 0 0,-1 1 0 0 0,0-1-1 0 0,1 1 1 0 0,-1 0 0 0 0,0-1 0 0 0,1 1 0 0 0,-1 0 0 0 0,1 0 0 0 0,-1 0 0 0 0,2 1-1 0 0,-1 0-6 0 0,1-1 0 0 0,-1 2-1 0 0,0-1 1 0 0,0 0 0 0 0,0 0 0 0 0,0 1-1 0 0,0-1 1 0 0,0 1 0 0 0,0 0-1 0 0,-1-1 1 0 0,1 1 0 0 0,-1 0-1 0 0,1 0 1 0 0,-1 0 0 0 0,0 0-1 0 0,3 5 1 0 0,7 18 19 0 0,-1 2 1 0 0,-1-1-1 0 0,9 44 0 0 0,1 5 48 0 0,0-4-33 0 0,9 81 0 0 0,-27-145-276 0 0,0 0 1 0 0,0 0 0 0 0,-1 0-1 0 0,0 0 1 0 0,0 1 0 0 0,0-1-1 0 0,-2 8 1 0 0,-2-12-1188 0 0,-3 0-328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06.1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89 3224 0 0,'1'-1'207'0'0,"1"1"0"0"0,-1 0 0 0 0,0-1 0 0 0,1 0 1 0 0,-1 1-1 0 0,0-1 0 0 0,1 0 0 0 0,-1 0 0 0 0,0 0 0 0 0,0 0 0 0 0,0 0 1 0 0,0 0-1 0 0,0 0 0 0 0,0 0 0 0 0,0 0 0 0 0,0 0 0 0 0,0 0 0 0 0,0-1 1 0 0,-1 1-1 0 0,1 0 0 0 0,0-1 0 0 0,-1 1 0 0 0,0-1 0 0 0,1-2 0 0 0,0 3 194 0 0,-1-1 0 0 0,1 0 0 0 0,-1 1 0 0 0,1-1-1 0 0,0 1 1 0 0,-1-1 0 0 0,1 1 0 0 0,0-1 0 0 0,2-2-1 0 0,-2 3-174 0 0,0 0 0 0 0,0 0 0 0 0,-1 0 0 0 0,1 0 0 0 0,0-1 1 0 0,-1 1-1 0 0,1 0 0 0 0,-1-1 0 0 0,1 1 0 0 0,-1 0 0 0 0,1-1 0 0 0,-1 1 0 0 0,0 0 0 0 0,0-1 0 0 0,0 1 0 0 0,0-1 0 0 0,0-1 0 0 0,3-15 5020 0 0,-3 19-5174 0 0,1-1 0 0 0,0 0 0 0 0,0 0 1 0 0,-1 0-1 0 0,1 1 0 0 0,0-1 0 0 0,-1 0 1 0 0,1 1-1 0 0,0-1 0 0 0,-1 1 0 0 0,1-1 1 0 0,0 1-1 0 0,-1-1 0 0 0,1 1 0 0 0,-1-1 1 0 0,1 1-1 0 0,-1 0 0 0 0,1-1 0 0 0,-1 1 1 0 0,1 0-1 0 0,-1-1 0 0 0,0 1 0 0 0,1 0 1 0 0,-1-1-1 0 0,0 1 0 0 0,0 0 0 0 0,1 0 1 0 0,-1 1-1 0 0,4 28 758 0 0,-4-21-529 0 0,9 176 690 0 0,-3-31-92 0 0,-1-26-821 0 0,-3-81-830 0 0,0 6-869 0 0,0-42 330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06.5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63 20471 0 0,'9'-6'1562'0'0,"16"-3"-850"0"0,-21 9-700 0 0,0-2 0 0 0,0 1 0 0 0,-1 0 1 0 0,1-1-1 0 0,5-2 0 0 0,-4 1 293 0 0,1 0 0 0 0,0 0 0 0 0,0 1-1 0 0,0 0 1 0 0,0 0 0 0 0,0 0 0 0 0,10-1 0 0 0,48-1 9 0 0,-8 1-476 0 0,-29 0-1255 0 0,6-1-6221 0 0,-16 1 580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06.8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4 4144 0 0,'-5'-3'428'0'0,"0"2"13"0"0,4 1 377 0 0,0 1 0 0 0,-1-1 0 0 0,1 0 1 0 0,0 0-1 0 0,0 0 0 0 0,0 1 0 0 0,0-1 0 0 0,0 1 0 0 0,0-1 0 0 0,0 1 0 0 0,0-1 0 0 0,-2 2 0 0 0,-9 11 2630 0 0,8-7-3209 0 0,1 0 1 0 0,0 0 0 0 0,-2 7-1 0 0,2-5-71 0 0,1-1 0 0 0,0 1 0 0 0,0 0 0 0 0,1 0 1 0 0,0-1-1 0 0,0 1 0 0 0,1 14 0 0 0,1-17-164 0 0,-1 0 0 0 0,1-1 0 0 0,0 1 0 0 0,0 0 0 0 0,0 0 0 0 0,1-1 0 0 0,0 1 0 0 0,0-1 0 0 0,0 1 0 0 0,0-1 0 0 0,1 0 0 0 0,0 0 0 0 0,5 7 0 0 0,-6-9 65 0 0,-1-1-1 0 0,1 1 0 0 0,0 0 0 0 0,0-1 1 0 0,0 1-1 0 0,0-1 0 0 0,0 1 0 0 0,0-1 1 0 0,0 0-1 0 0,1 0 0 0 0,-1 0 1 0 0,0 0-1 0 0,1 0 0 0 0,-1-1 0 0 0,1 1 1 0 0,-1-1-1 0 0,1 1 0 0 0,-1-1 0 0 0,1 0 1 0 0,-1 0-1 0 0,1 0 0 0 0,-1 0 0 0 0,1-1 1 0 0,-1 1-1 0 0,0-1 0 0 0,1 1 0 0 0,-1-1 1 0 0,1 0-1 0 0,2-2 0 0 0,2-1-66 0 0,1-1 0 0 0,-2 0 0 0 0,1 0 0 0 0,0-1 0 0 0,-1 0 0 0 0,0 0 0 0 0,5-8 0 0 0,9-12 1210 0 0,31-58-1 0 0,-49 79-1061 0 0,0 0 79 0 0,0 1-1 0 0,0 0 1 0 0,1 1-1 0 0,-1-1 1 0 0,5-4 386 0 0,4 30-362 0 0,14 41-170 0 0,-8-28 23 0 0,-16-34-152 0 0,-1 0 0 0 0,0 0-1 0 0,1 0 1 0 0,-1 0-1 0 0,0-1 1 0 0,1 1-1 0 0,-1 0 1 0 0,1 0 0 0 0,-1 0-1 0 0,1 0 1 0 0,0-1-1 0 0,-1 1 1 0 0,1 0-1 0 0,0 0 1 0 0,0-1 0 0 0,-1 1-1 0 0,1-1 1 0 0,0 1-1 0 0,0-1 1 0 0,0 1-1 0 0,1 0 1 0 0,-1-1-143 0 0,0 0 0 0 0,0 0 0 0 0,0 0 0 0 0,0-1 0 0 0,0 1 0 0 0,-1 0 0 0 0,1 0 0 0 0,0-1 0 0 0,0 1 1 0 0,0 0-1 0 0,0-1 0 0 0,-1 1 0 0 0,1-1 0 0 0,0 1 0 0 0,-1-1 0 0 0,1 1 0 0 0,0-1 0 0 0,-1 0 0 0 0,1 1 0 0 0,0-1 0 0 0,-1 0 0 0 0,1 0 0 0 0,-1 1 0 0 0,1-3 0 0 0,5-6-2111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07.2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13760 0 0,'0'0'2309'0'0,"3"8"-465"0"0,0 24 386 0 0,1-15-1280 0 0,0 1-1 0 0,2 26 1 0 0,-1-8-13 0 0,-3-21-629 0 0,-1-8-74 0 0,0 1 0 0 0,1 0 0 0 0,3 9 0 0 0,-2-4 87 0 0,-3-12-274 0 0,0 0 1 0 0,1 0-1 0 0,-1 1 1 0 0,0-1 0 0 0,1 0-1 0 0,-1 0 1 0 0,0 0-1 0 0,1 0 1 0 0,-1 0-1 0 0,1 0 1 0 0,0 0 0 0 0,-1 0-1 0 0,1 0 1 0 0,1 1-1 0 0,-1-1 481 0 0,9-9 248 0 0,-3-31 62 0 0,-7 31-786 0 0,2 0 0 0 0,-1 0 0 0 0,1 0 0 0 0,0 0-1 0 0,5-12 1 0 0,-2 12-38 0 0,-2 2 45 0 0,0 1 1 0 0,-1-1-1 0 0,0-1 1 0 0,4-10-1 0 0,-6 13-12 0 0,1 1 1 0 0,1 0-1 0 0,-1 0 0 0 0,0-1 0 0 0,1 1 0 0 0,-1 0 1 0 0,1 0-1 0 0,0 0 0 0 0,0 1 0 0 0,4-5 0 0 0,-5 5-351 0 0,1 1 0 0 0,-1-1 0 0 0,1 1 0 0 0,0-1-1 0 0,0 1 1 0 0,0 0 0 0 0,0 0 0 0 0,0 0 0 0 0,0 0 0 0 0,0 0-1 0 0,0 0 1 0 0,0 1 0 0 0,0-1 0 0 0,0 1 0 0 0,1-1-1 0 0,2 1 1 0 0</inkml:trace>
  <inkml:trace contextRef="#ctx0" brushRef="#br0" timeOffset="1">215 188 13760 0 0,'0'0'1652'0'0,"8"-1"566"0"0,-5 0-1778 0 0,0-1-1 0 0,0 0 1 0 0,0 1 0 0 0,-1-1-1 0 0,1 0 1 0 0,-1 0-1 0 0,1-1 1 0 0,-1 1-1 0 0,0 0 1 0 0,0-1 0 0 0,0 1-1 0 0,3-5 1 0 0,2-6 545 0 0,9-22 0 0 0,3-2 166 0 0,-16 30-913 0 0,1 1 0 0 0,0 0 0 0 0,1 0 0 0 0,-1 1 0 0 0,11-10 0 0 0,-14 15-223 0 0,-1 0 0 0 0,1 0 0 0 0,-1-1 0 0 0,1 1-1 0 0,0 0 1 0 0,-1 0 0 0 0,1 0 0 0 0,-1 0 0 0 0,1 0 0 0 0,0 0 0 0 0,-1 0 0 0 0,1 0 0 0 0,-1 0 0 0 0,1 1 0 0 0,0-1 0 0 0,-1 0 0 0 0,1 0-1 0 0,-1 1 1 0 0,1-1 0 0 0,-1 0 0 0 0,1 0 0 0 0,-1 1 0 0 0,1-1 0 0 0,-1 1 0 0 0,1-1 0 0 0,0 1 0 0 0,13 13 71 0 0,-12-11-41 0 0,19 22 204 0 0,-16-19-145 0 0,0 0 0 0 0,0 0 0 0 0,0 0 0 0 0,10 7 0 0 0,-13-11-77 0 0,1-1 0 0 0,-1 1 0 0 0,1-1 0 0 0,-1 0 0 0 0,1 0 0 0 0,-1 0 0 0 0,1 0 0 0 0,0 0 0 0 0,-1-1 0 0 0,1 1 0 0 0,0-1 0 0 0,0 0 0 0 0,-1 0 0 0 0,1 0 0 0 0,0 0 0 0 0,5-1 0 0 0,2-1-376 0 0,0-1-1 0 0,0 0 0 0 0,0-1 1 0 0,-1 0-1 0 0,0 0 0 0 0,1-1 1 0 0,-2-1-1 0 0,1 1 1 0 0,0-1-1 0 0,-1-1 0 0 0,11-11 1 0 0,-4 3-1185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07.6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0 19295 0 0,'-20'60'2154'0'0,"18"-47"-1739"0"0,0 0 1 0 0,0 1 0 0 0,2-1 0 0 0,0 24-1 0 0,1-16-77 0 0,0 0-1 0 0,-5 35 0 0 0,1-35-88 0 0,2 1 1 0 0,1 29-1 0 0,-1-35-1578 0 0,1-14 621 0 0,-1 0-1 0 0,1 0 1 0 0,0 0 0 0 0,0 0 0 0 0,0 0 0 0 0,0 0 0 0 0,0 3 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08.0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0 16815 0 0,'-6'0'368'0'0,"1"0"80"0"0,-2 2 8 0 0,2 3 24 0 0,0 1-384 0 0,-4 3-96 0 0,3-1 0 0 0,-2 7 0 0 0,0-1-648 0 0,1 4-152 0 0,2 5-23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08.3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3 724 5528 0 0,'-1'-15'576'0'0,"0"13"-174"0"0,1-1-1 0 0,0 0 1 0 0,0 1 0 0 0,0-1-1 0 0,0 0 1 0 0,0 1-1 0 0,2-5 1 0 0,7-45 10032 0 0,-1 4-7595 0 0,53-159 1913 0 0,-52 182-4104 0 0,-4 50-234 0 0,-3 9-417 0 0,-1-19 82 0 0,0-1 0 0 0,0 1 0 0 0,1-1-1 0 0,1 1 1 0 0,1-1 0 0 0,5 16-1 0 0,-8-28-60 0 0,0 0 0 0 0,0-1 0 0 0,-1 1 0 0 0,1-1 0 0 0,0 1-1 0 0,0 0 1 0 0,0-1 0 0 0,1 0 0 0 0,-1 1 0 0 0,0-1 0 0 0,1 0-1 0 0,-1 0 1 0 0,0 0 0 0 0,1 0 0 0 0,0 0 0 0 0,-1 0-1 0 0,1 0 1 0 0,-1 0 0 0 0,1 0 0 0 0,0-1 0 0 0,0 1 0 0 0,2 0-1 0 0,-2-1-30 0 0,1 0 0 0 0,-1 0 0 0 0,0-1 0 0 0,0 1-1 0 0,1-1 1 0 0,-1 1 0 0 0,0-1 0 0 0,0 1-1 0 0,0-1 1 0 0,0 0 0 0 0,0 0 0 0 0,0 0-1 0 0,0-1 1 0 0,0 1 0 0 0,0 0 0 0 0,-1-1 0 0 0,1 1-1 0 0,2-3 1 0 0,3-3-276 0 0,-4 5 147 0 0,-1 0 0 0 0,1-1 0 0 0,-1 1 0 0 0,0-1 0 0 0,1 1-1 0 0,-1-1 1 0 0,0 0 0 0 0,-1 0 0 0 0,1 0 0 0 0,-1 0 0 0 0,1 0 0 0 0,-1 0 0 0 0,2-6 0 0 0,5-21-3369 0 0,-5 14-5019 0 0</inkml:trace>
  <inkml:trace contextRef="#ctx0" brushRef="#br0" timeOffset="1">431 1 21967 0 0,'0'0'1068'0'0,"11"11"259"0"0,-7-5-1266 0 0,-1-1 1 0 0,1 1-1 0 0,-1 0 0 0 0,-1 0 1 0 0,1 0-1 0 0,-1 0 0 0 0,2 9 1 0 0,7 47 1155 0 0,-10-54-1102 0 0,32 182 2291 0 0,-2-67-4570 0 0,-28-98-2402 0 0</inkml:trace>
  <inkml:trace contextRef="#ctx0" brushRef="#br0" timeOffset="2">425 281 14744 0 0,'0'0'1568'0'0,"6"-2"-1568"0"0,2-3 0 0 0,1 3 1983 0 0,5-2 353 0 0,0-3 64 0 0,6 2 8 0 0,-1 0-1928 0 0,1-3-384 0 0,3 3-96 0 0,2 1-6920 0 0,-3 1-1407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08.7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110 1 6912 0 0,'-5'19'260'0'0,"2"-5"-99"0"0,1-1 1 0 0,-2 26-1 0 0,3-30 1036 0 0,1 0 0 0 0,-2 0 1 0 0,1 0-1 0 0,-6 15 0 0 0,-16 37 7610 0 0,14-39-8658 0 0,-4 14 289 0 0,1 1 0 0 0,-13 66-1 0 0,23-70-2231 0 0,1-23-6131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09.1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1 17359 0 0,'0'0'384'0'0,"-5"2"72"0"0,-1 3 24 0 0,-3 0 8 0 0,4 0-392 0 0,-3 3-96 0 0,0-1 0 0 0,1 5 0 0 0,2 1-928 0 0,-1-1-200 0 0,-2 1-47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09.5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13 679 7832 0 0,'-1'0'10'0'0,"1"0"1"0"0,-1 0-1 0 0,1 0 1 0 0,-1 0 0 0 0,1 0-1 0 0,0 0 1 0 0,-1 0-1 0 0,1 0 1 0 0,-1 0-1 0 0,1 0 1 0 0,-1-1-1 0 0,1 1 1 0 0,-1 0-1 0 0,1 0 1 0 0,-1-1 0 0 0,1 1-1 0 0,0 0 1 0 0,-1-1-1 0 0,1 1 1 0 0,-1-1 270 0 0,1 0 0 0 0,-1 0 1 0 0,1 0-1 0 0,0 1 1 0 0,-1-1-1 0 0,1 0 0 0 0,0 0 1 0 0,0 0-1 0 0,0 0 0 0 0,0 0 1 0 0,0 0-1 0 0,0 0 0 0 0,0 1 1 0 0,0-1-1 0 0,0-2 0 0 0,10-29 7432 0 0,-8 25-7949 0 0,3-6 1336 0 0,13-23 0 0 0,-11 23-578 0 0,16-29 1102 0 0,-7 17-768 0 0,-15 24-634 0 0,10 9 76 0 0,1 7-43 0 0,-8-9 8 0 0,0-1 0 0 0,0 0 0 0 0,1 0 0 0 0,7 7 0 0 0,-10-11-185 0 0,0 0 1 0 0,0 0-1 0 0,0 1 0 0 0,0-1 1 0 0,0-1-1 0 0,0 1 0 0 0,1 0 1 0 0,-1 0-1 0 0,0-1 0 0 0,0 1 1 0 0,1-1-1 0 0,-1 0 0 0 0,0 0 1 0 0,0 0-1 0 0,1 0 0 0 0,-1 0 1 0 0,4-1-1 0 0,1-1 0 0 0,0 0-1 0 0,-1 0 1 0 0,0 0 0 0 0,1-1-1 0 0,-1 0 1 0 0,0 0 0 0 0,8-7-1 0 0,-3 3-295 0 0,-10 6 87 0 0,0 0 0 0 0,0 0 0 0 0,0-1 1 0 0,0 1-1 0 0,0 0 0 0 0,0-1 0 0 0,0 1 0 0 0,-1 0 1 0 0,1-1-1 0 0,-1 1 0 0 0,2-3 0 0 0,0-1-988 0 0,8-13-2184 0 0,-7 6 1608 0 0</inkml:trace>
  <inkml:trace contextRef="#ctx0" brushRef="#br0" timeOffset="1">522 1 23039 0 0,'-2'278'4560'0'0,"0"-211"-4543"0"0,0-37-17 0 0,2-1 0 0 0,1 1-1 0 0,1-1 1 0 0,6 33 0 0 0,4-12-3025 0 0,-11-42 1322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1:43.7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98 10592 0 0,'0'0'818'0'0,"11"10"1866"0"0,-9-9-1787 0 0,1 0 1 0 0,-1 0-1 0 0,0 0 0 0 0,1 0 1 0 0,-1 0-1 0 0,1 0 0 0 0,3 0 0 0 0,21 0 1998 0 0,-13-3-1853 0 0,23-5 0 0 0,-23 3-472 0 0,0 0-1 0 0,0-1 0 0 0,-1-1 1 0 0,19-11-1 0 0,47-34-3299 0 0,-65 40 791 0 0,1 1-7002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09.9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68 23039 0 0,'0'0'2315'0'0,"4"-2"-2102"0"0,-1 1-213 0 0,0 0 0 0 0,1 1 0 0 0,-1-1 0 0 0,1 1 0 0 0,-1-1 0 0 0,1 1 0 0 0,-1 0 0 0 0,0 1 0 0 0,5-1 0 0 0,18 1 0 0 0,0-3-177 0 0,-18 1-169 0 0,-1 1 0 0 0,1-1 1 0 0,10-3-1 0 0,67-14-7310 0 0,-73 16 4769 0 0,9-3-2953 0 0</inkml:trace>
  <inkml:trace contextRef="#ctx0" brushRef="#br0" timeOffset="1">375 8 14368 0 0,'-4'2'171'0'0,"1"0"1"0"0,0 0 0 0 0,-1 0 0 0 0,1 0 0 0 0,0 1 0 0 0,0-1-1 0 0,0 1 1 0 0,-5 6 0 0 0,-12 10 42 0 0,15-15 343 0 0,-1 0 0 0 0,2 1 0 0 0,-1 0 0 0 0,0 0 1 0 0,1 0-1 0 0,0 1 0 0 0,0 0 0 0 0,-4 8 1 0 0,0 2 863 0 0,1 0 1 0 0,-6 18-1 0 0,13-33-1314 0 0,-1 0 0 0 0,1 1 0 0 0,-1-1 0 0 0,1 0 0 0 0,-1 1 0 0 0,1-1 0 0 0,0 1 0 0 0,0-1 0 0 0,0 0 0 0 0,0 1 0 0 0,0-1 0 0 0,0 1 0 0 0,0-1 0 0 0,0 1 0 0 0,1-1 0 0 0,-1 0 0 0 0,0 1 0 0 0,1-1 0 0 0,-1 0 0 0 0,1 1 0 0 0,0-1 0 0 0,-1 0 0 0 0,1 0 0 0 0,0 1 0 0 0,1 0 0 0 0,0-1-17 0 0,-1 0 0 0 0,0 0 0 0 0,1 0 0 0 0,0-1-1 0 0,-1 1 1 0 0,1 0 0 0 0,-1-1 0 0 0,1 0 0 0 0,0 1-1 0 0,-1-1 1 0 0,1 0 0 0 0,0 0 0 0 0,0 0 0 0 0,-1 0-1 0 0,1 0 1 0 0,0 0 0 0 0,-1 0 0 0 0,1-1-1 0 0,0 1 1 0 0,2-2 0 0 0,2 1-10 0 0,-1-2 0 0 0,0 1 0 0 0,0 0 1 0 0,0-1-1 0 0,-1 0 0 0 0,1 0 0 0 0,-1 0 0 0 0,1-1 0 0 0,-1 0 0 0 0,0 1 0 0 0,0-2 1 0 0,-1 1-1 0 0,1 0 0 0 0,-1-1 0 0 0,0 1 0 0 0,4-9 0 0 0,-2 2-505 0 0,0 0-1 0 0,-1 0 1 0 0,0-1-1 0 0,-1 1 1 0 0,-1-1 0 0 0,3-22-1 0 0,-5 29-467 0 0,0 0 1 0 0,0 0-1 0 0,0 0 0 0 0,-2-9 0 0 0,-2 3-7974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10.4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139 169 11344 0 0,'0'0'521'0'0,"-15"12"190"0"0,5-4-284 0 0,2-3 693 0 0,1 0-1 0 0,-1 0 0 0 0,1 1 1 0 0,1 0-1 0 0,-11 13 0 0 0,8-6-684 0 0,1 1 0 0 0,0 0 0 0 0,2 0 0 0 0,-1 1 0 0 0,2-1 0 0 0,0 1 0 0 0,-4 18 0 0 0,8-27-338 0 0,0 0-1 0 0,0 0 1 0 0,0 0-1 0 0,1 1 1 0 0,0-1-1 0 0,0 0 1 0 0,1 1-1 0 0,0-1 1 0 0,0 0-1 0 0,0 0 1 0 0,3 6-1 0 0,-4-10-84 0 0,1 1 1 0 0,0-1-1 0 0,0 0 0 0 0,0 0 0 0 0,0 0 0 0 0,0 0 0 0 0,0-1 0 0 0,0 1 0 0 0,1 0 0 0 0,-1 0 0 0 0,1-1 0 0 0,-1 1 0 0 0,1-1 0 0 0,0 1 0 0 0,0-1 0 0 0,-1 0 0 0 0,1 0 0 0 0,0 0 0 0 0,0 0 0 0 0,0 0 1 0 0,0 0-1 0 0,0 0 0 0 0,1-1 0 0 0,-1 1 0 0 0,0-1 0 0 0,0 1 0 0 0,0-1 0 0 0,1 0 0 0 0,-1 0 0 0 0,0 0 0 0 0,0 0 0 0 0,0 0 0 0 0,4-1 0 0 0,-1-1 30 0 0,1 0-1 0 0,-1-1 0 0 0,0 1 1 0 0,0-1-1 0 0,0 0 0 0 0,0-1 1 0 0,-1 1-1 0 0,1-1 0 0 0,-1 0 1 0 0,6-6-1 0 0,-3 2-31 0 0,0-1 0 0 0,0 0 0 0 0,-1-1 1 0 0,-1 0-1 0 0,1 0 0 0 0,7-20 0 0 0,-4 2 151 0 0,10-43 0 0 0,-13 36 109 0 0,2-68 1 0 0,-7 86-250 0 0,0-1 137 0 0,0-21 370 0 0,0 19-135 0 0,-1 17-286 0 0,0 1 0 0 0,0-1 0 0 0,1 0 0 0 0,-1 1 0 0 0,-1-1 0 0 0,1 1 0 0 0,-1-6 0 0 0,1 7 305 0 0,0 2-151 0 0,2 6-45 0 0,1 11-50 0 0,-13 45 232 0 0,-3 20 143 0 0,12-71-521 0 0,1 1 0 0 0,0-1 1 0 0,0 1-1 0 0,5 20 0 0 0,-3-22-768 0 0,6 26 1461 0 0,1-20-3570 0 0,-9-16 2154 0 0,1-1 1 0 0,0 1-1 0 0,0 0 1 0 0,0 0 0 0 0,0 0-1 0 0,-1 0 1 0 0,1-1 0 0 0,0 1-1 0 0,0 0 1 0 0,1-1-1 0 0,0 1 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10.8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 0 3224 0 0,'-10'13'288'0'0,"5"-7"2416"0"0,0 0-1 0 0,1-1 1 0 0,-4 8 0 0 0,5-7-821 0 0,0 0-1 0 0,0 0 1 0 0,-3 11 0 0 0,5-12-1526 0 0,0-1 0 0 0,0 1 0 0 0,0-1-1 0 0,1 1 1 0 0,0 0 0 0 0,0-1 0 0 0,0 1-1 0 0,0-1 1 0 0,1 1 0 0 0,-1 0 0 0 0,1-1 0 0 0,0 1-1 0 0,1-1 1 0 0,2 7 0 0 0,-4-10-311 0 0,1 0-1 0 0,0 1 1 0 0,-1-1 0 0 0,1 0-1 0 0,0 0 1 0 0,0 0 0 0 0,0 0 0 0 0,0 0-1 0 0,0 0 1 0 0,0 0 0 0 0,0 0-1 0 0,0 0 1 0 0,0 0 0 0 0,1-1-1 0 0,-1 1 1 0 0,0-1 0 0 0,0 1 0 0 0,1 0-1 0 0,-1-1 1 0 0,0 0 0 0 0,1 1-1 0 0,-1-1 1 0 0,1 0 0 0 0,-1 0 0 0 0,0 0-1 0 0,1 0 1 0 0,-1 0 0 0 0,1 0-1 0 0,-1 0 1 0 0,0 0 0 0 0,1-1-1 0 0,-1 1 1 0 0,0 0 0 0 0,1-1 0 0 0,-1 1-1 0 0,3-2 1 0 0,-1 0-14 0 0,0 1-1 0 0,0-1 1 0 0,0 0-1 0 0,0 0 1 0 0,0 0 0 0 0,0 0-1 0 0,-1 0 1 0 0,1-1-1 0 0,-1 1 1 0 0,0-1 0 0 0,0 0-1 0 0,1 0 1 0 0,-2 0 0 0 0,3-3-1 0 0,-1-1-38 0 0,-1 0 1 0 0,0 0-1 0 0,0 0 0 0 0,-1-1 0 0 0,0 1 1 0 0,0-13-1 0 0,-1-7-3119 0 0,0 16 610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11.1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0 4144 0 0,'0'0'191'0'0,"-10"11"6895"0"0,8-9-5994 0 0,0 0 1 0 0,1 0-1 0 0,-1 0 1 0 0,0 0-1 0 0,1 1 1 0 0,-1-1-1 0 0,-1 5 1 0 0,-5 21 1215 0 0,8-22-2164 0 0,-1 0 0 0 0,1 0 0 0 0,0 0 0 0 0,0 0 0 0 0,1 0 1 0 0,0 0-1 0 0,2 9 0 0 0,-2-14-117 0 0,-1 1-1 0 0,1 0 1 0 0,-1-1-1 0 0,1 1 1 0 0,0-1 0 0 0,0 1-1 0 0,-1-1 1 0 0,1 1-1 0 0,0-1 1 0 0,0 0 0 0 0,1 1-1 0 0,-1-1 1 0 0,0 0-1 0 0,0 0 1 0 0,1 0 0 0 0,1 2-1 0 0,-1-2 22 0 0,-1-1 0 0 0,0 0-1 0 0,0 1 1 0 0,0-1-1 0 0,1 0 1 0 0,-1 0 0 0 0,0 0-1 0 0,1 0 1 0 0,-1 0 0 0 0,0 0-1 0 0,0 0 1 0 0,1 0-1 0 0,-1 0 1 0 0,0 0 0 0 0,0-1-1 0 0,1 1 1 0 0,1-1 0 0 0,0-1 38 0 0,1 0 0 0 0,-1 0-1 0 0,0 0 1 0 0,0-1 0 0 0,0 1 0 0 0,0-1 0 0 0,0 0 0 0 0,-1 0 0 0 0,1 0 0 0 0,-1 0 0 0 0,1 0 0 0 0,-1 0 0 0 0,2-5 0 0 0,-1 2-73 0 0,-2 4 4 0 0,0 1 1 0 0,0-1-1 0 0,0 0 0 0 0,0 0 1 0 0,-1 1-1 0 0,1-1 1 0 0,0 0-1 0 0,-1 0 1 0 0,1 0-1 0 0,-1 1 1 0 0,0-1-1 0 0,0 0 1 0 0,0 0-1 0 0,0 0 0 0 0,0 0 1 0 0,0 0-1 0 0,0 0 1 0 0,-1-3-1 0 0,0 4 495 0 0,6 25 276 0 0,-4-21-741 0 0,0 0-1 0 0,-1 0 1 0 0,1 0-1 0 0,-1 0 1 0 0,1 0-1 0 0,-1 1 1 0 0,0 2-1 0 0,0-2-61 0 0,0 0 0 0 0,0 1-1 0 0,0-1 1 0 0,0 0 0 0 0,1 0 0 0 0,0-1 0 0 0,0 1-1 0 0,0 0 1 0 0,0 0 0 0 0,4 6 0 0 0,-4-7 14 0 0,-1-3-21 0 0,0 0 0 0 0,0 1 0 0 0,0-1 0 0 0,0 1 0 0 0,0-1 0 0 0,1 0 0 0 0,-1 1 0 0 0,0-1-1 0 0,0 0 1 0 0,1 1 0 0 0,-1-1 0 0 0,0 0 0 0 0,0 1 0 0 0,1-1 0 0 0,-1 0 0 0 0,0 0 0 0 0,1 1 0 0 0,-1-1 0 0 0,0 0 0 0 0,1 0 0 0 0,-1 1-1 0 0,0-1 1 0 0,1 0 0 0 0,-1 0 0 0 0,1 0 0 0 0,-1 0 0 0 0,0 0 0 0 0,1 0 0 0 0,-1 0 0 0 0,1 0 0 0 0,1 0-125 0 0,-1 0-1 0 0,0-1 1 0 0,0 1 0 0 0,0 0 0 0 0,0-1 0 0 0,0 1 0 0 0,0-1-1 0 0,0 1 1 0 0,0-1 0 0 0,0 0 0 0 0,1 0 0 0 0,1-2-576 0 0,0 0 0 0 0,0 0 1 0 0,0 0-1 0 0,0 0 0 0 0,-1-1 1 0 0,3-4-1 0 0,3-6-6903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11.5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11 3224 0 0,'6'-11'21477'0'0,"-9"29"-22097"0"0,0-5 1834 0 0,0 17-425 0 0,0-11 100 0 0,1 35 0 0 0,2-48-770 0 0,0 0-1 0 0,1-1 1 0 0,0 1 0 0 0,0 0 0 0 0,1 0 0 0 0,-1-1-1 0 0,1 1 1 0 0,0-1 0 0 0,1 0 0 0 0,3 8-1 0 0,-4-11-88 0 0,-1 1-1 0 0,1 0 1 0 0,0-1-1 0 0,0 0 0 0 0,0 1 1 0 0,0-1-1 0 0,0 0 0 0 0,0 0 1 0 0,0 0-1 0 0,1 0 1 0 0,-1 0-1 0 0,1-1 0 0 0,-1 1 1 0 0,1-1-1 0 0,0 1 1 0 0,0-1-1 0 0,0 0 0 0 0,0 0 1 0 0,-1-1-1 0 0,1 1 0 0 0,0 0 1 0 0,0-1-1 0 0,0 0 1 0 0,1 0-1 0 0,-1 0 0 0 0,0 0 1 0 0,3-1-1 0 0,16-3 114 0 0,8-1-14 0 0,-29 5-129 0 0,-1 0 0 0 0,0 0 0 0 0,1 0 0 0 0,-1 0 0 0 0,0 0 0 0 0,1 0 0 0 0,-1 0 0 0 0,0 1 0 0 0,1-1 0 0 0,-1 0 0 0 0,0 0 0 0 0,1 0 0 0 0,-1 0 0 0 0,0 0 0 0 0,1 0 0 0 0,-1 1 0 0 0,0-1 0 0 0,1 0 0 0 0,-1 0 0 0 0,0 1 0 0 0,0-1 0 0 0,1 0 0 0 0,-1 0 0 0 0,0 1 0 0 0,0-1 0 0 0,1 0 0 0 0,-1 1 0 0 0,0-1 0 0 0,0 0 0 0 0,0 1 0 0 0,0-1 0 0 0,0 0 0 0 0,0 1 0 0 0,1-1 0 0 0,-1 0 0 0 0,0 1 0 0 0,0-1 0 0 0,0 0 0 0 0,0 1 0 0 0,0-1 0 0 0,0 1 0 0 0,0-1 0 0 0,-1 1 0 0 0,-2 10 0 0 0,-2-3-226 0 0,0 0 0 0 0,0 0 0 0 0,-1-1 0 0 0,0 0 0 0 0,-1 0 0 0 0,1 0 0 0 0,-1-1 0 0 0,-1 0 0 0 0,1 0 1 0 0,-1-1-1 0 0,0 0 0 0 0,0 0 0 0 0,-1-1 0 0 0,1 0 0 0 0,-1-1 0 0 0,-10 4 0 0 0,18-7 86 0 0,1 0 0 0 0,-1 0 0 0 0,1 0 0 0 0,-1 0 0 0 0,1 0 0 0 0,-1 0-1 0 0,1 0 1 0 0,-1 0 0 0 0,1 0 0 0 0,-1 0 0 0 0,1 0 0 0 0,-1 0 0 0 0,1-1 0 0 0,-1 1 0 0 0,1 0 0 0 0,-1 0 0 0 0,1 0 0 0 0,-1-1 0 0 0,1 1 0 0 0,-1 0 0 0 0,1-1 0 0 0,-1 0 0 0 0,-5-5-1678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11.9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0 3224 0 0,'0'0'143'0'0,"0"13"671"0"0,-5 28 11589 0 0,-2 15-3578 0 0,0 30-6942 0 0,6-1-3983 0 0,7-28 3845 0 0,-4-51-1734 0 0,-1 0 0 0 0,1 1 1 0 0,0-1-1 0 0,0 0 1 0 0,1 0-1 0 0,-1 0 0 0 0,5 6 1 0 0,-6-10 2 0 0,0-1 1 0 0,1 1 0 0 0,-1 0 0 0 0,0-1-1 0 0,0 1 1 0 0,1-1 0 0 0,-1 1-1 0 0,1-1 1 0 0,-1 0 0 0 0,1 1-1 0 0,0-1 1 0 0,-1 0 0 0 0,1 0-1 0 0,0 0 1 0 0,0 0 0 0 0,0-1 0 0 0,0 1-1 0 0,0 0 1 0 0,0-1 0 0 0,0 1-1 0 0,0-1 1 0 0,0 0 0 0 0,0 0-1 0 0,0 0 1 0 0,3 0 0 0 0,-2-1 35 0 0,0 0 0 0 0,0 0 0 0 0,0-1 0 0 0,0 1 0 0 0,-1-1 0 0 0,1 0 0 0 0,0 1 0 0 0,-1-1 0 0 0,0 0 0 0 0,1-1 0 0 0,-1 1 0 0 0,0 0 0 0 0,0-1 0 0 0,2-3 0 0 0,4-5-75 0 0,11-22 1 0 0,-15 26-5 0 0,-2 4 18 0 0,0 0 0 0 0,0 0 0 0 0,-1-1 0 0 0,1 1 0 0 0,-1 0 0 0 0,0-1 0 0 0,0 1 0 0 0,1-6 0 0 0,-3 4 11 0 0,1 4 0 0 0,0 1 1 0 0,0 0-1 0 0,0 0 0 0 0,0-1 0 0 0,-1 1 1 0 0,1 0-1 0 0,0-1 0 0 0,0 1 0 0 0,0 0 1 0 0,0 0-1 0 0,0-1 0 0 0,-1 1 0 0 0,1 0 0 0 0,0 0 1 0 0,0 0-1 0 0,-1-1 0 0 0,1 1 0 0 0,0 0 1 0 0,0 0-1 0 0,-1 0 0 0 0,1 0 0 0 0,0 0 1 0 0,0-1-1 0 0,-1 1 0 0 0,1 0 0 0 0,0 0 1 0 0,-1 0-1 0 0,1 0 0 0 0,0 0 0 0 0,0 0 0 0 0,-1 0 1 0 0,1 0-1 0 0,0 0 0 0 0,-1 0 0 0 0,1 0 1 0 0,0 0-1 0 0,-1 0 0 0 0,1 0 0 0 0,0 0 1 0 0,0 1-1 0 0,-1-1 0 0 0,1 0 0 0 0,0 0 1 0 0,-1 0-1 0 0,-2 2 22 0 0,0-1 0 0 0,-1 1 0 0 0,1 0-1 0 0,0 0 1 0 0,1 0 0 0 0,-1 1 0 0 0,0-1 0 0 0,0 0 0 0 0,1 1 0 0 0,0 0 0 0 0,-1 0 0 0 0,-1 4 0 0 0,-5 6 257 0 0,-8 19 1 0 0,11-21-5 0 0,2 0 1 0 0,0 0 0 0 0,0 0-1 0 0,1 1 1 0 0,-4 22 0 0 0,6-28-234 0 0,1-1 1 0 0,0 0-1 0 0,0 0 1 0 0,0 0-1 0 0,0 0 1 0 0,1 0-1 0 0,0 0 1 0 0,0 0 0 0 0,0 0-1 0 0,0 0 1 0 0,1-1-1 0 0,0 1 1 0 0,0 0-1 0 0,0-1 1 0 0,1 1-1 0 0,3 4 1 0 0,-4-7-83 0 0,0 0 0 0 0,0 0 0 0 0,0 0 0 0 0,1 0 0 0 0,-1 0 0 0 0,0 0-1 0 0,1-1 1 0 0,-1 0 0 0 0,1 1 0 0 0,0-1 0 0 0,0 0 0 0 0,-1 0 0 0 0,1 0 0 0 0,0-1 0 0 0,5 2 0 0 0,-6-2-892 0 0,0 0 0 0 0,0 0-1 0 0,0 0 1 0 0,0-1 0 0 0,-1 1 0 0 0,1 0 0 0 0,0-1 0 0 0,0 1 0 0 0,2-2 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54.8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265 394 2760 0 0,'0'0'4273'0'0,"0"-18"270"0"0,0 17-4264 0 0,0-1 0 0 0,0 1 1 0 0,-1 0-1 0 0,1 0 0 0 0,0 0 1 0 0,0-1-1 0 0,-1 1 0 0 0,1 0 1 0 0,0 0-1 0 0,-1 0 0 0 0,1 0 1 0 0,-1 0-1 0 0,0 0 1 0 0,1 0-1 0 0,-1 0 0 0 0,0 0 1 0 0,0 0-1 0 0,1 0 0 0 0,-1 0 1 0 0,0 0-1 0 0,0 1 0 0 0,0-1 1 0 0,0 0-1 0 0,-2 0 0 0 0,0-1-108 0 0,1 2 0 0 0,-1-1 0 0 0,1 0 0 0 0,-1 0 0 0 0,0 1 0 0 0,0-1 0 0 0,1 1 0 0 0,-1 0 0 0 0,0 0-1 0 0,-5 1 1 0 0,-1 0-67 0 0,0 1 0 0 0,-1 0 0 0 0,1 0 0 0 0,0 1 0 0 0,1 1 0 0 0,-1-1 0 0 0,1 2 0 0 0,-1-1 0 0 0,1 1 0 0 0,0 0 0 0 0,1 0 0 0 0,-11 10 0 0 0,8-5-46 0 0,0 1 0 0 0,0-1 0 0 0,1 2 0 0 0,1-1 0 0 0,0 1 0 0 0,0 1 0 0 0,-8 19 0 0 0,13-26-7 0 0,1 1-1 0 0,0-1 0 0 0,0 1 0 0 0,1-1 0 0 0,0 1 1 0 0,0 0-1 0 0,0-1 0 0 0,1 1 0 0 0,0 0 1 0 0,0 0-1 0 0,1 0 0 0 0,1 7 0 0 0,-1-10-18 0 0,0 0 1 0 0,0 0-1 0 0,0 0 0 0 0,1 0 1 0 0,0 0-1 0 0,-1 0 0 0 0,1 0 0 0 0,1-1 1 0 0,-1 1-1 0 0,0-1 0 0 0,1 0 0 0 0,0 1 1 0 0,0-1-1 0 0,0-1 0 0 0,0 1 1 0 0,0 0-1 0 0,1-1 0 0 0,-1 1 0 0 0,1-1 1 0 0,4 2-1 0 0,-1-1 25 0 0,-1-1 0 0 0,1 0 0 0 0,-1 0 0 0 0,1-1 0 0 0,0 0 0 0 0,-1 0 0 0 0,1 0 0 0 0,0-1 0 0 0,0 0 0 0 0,-1-1 0 0 0,8 0 0 0 0,-4-1 46 0 0,0-1 0 0 0,0 0 1 0 0,-1 0-1 0 0,1-1 0 0 0,-1 0 0 0 0,16-10 1 0 0,-9 3-26 0 0,0-1 1 0 0,-1 0 0 0 0,0-1 0 0 0,-1-1 0 0 0,0 0 0 0 0,-1-1-1 0 0,13-20 1 0 0,-11 12 73 0 0,-1-1 1 0 0,-1-1-1 0 0,-1 0 0 0 0,-1-1 0 0 0,-1 0 1 0 0,-1-1-1 0 0,-2 0 0 0 0,-1 0 0 0 0,-1-1 1 0 0,3-46-1 0 0,-5 41 24 0 0,0-45 1093 0 0,-4 70-1165 0 0,0-1 0 0 0,0 1-1 0 0,0 0 1 0 0,-1 0 0 0 0,0-1-1 0 0,-1 1 1 0 0,-3-8-1 0 0,-2 4 136 0 0,8 12-229 0 0,-1 0 0 0 0,1 0 0 0 0,-1 0 0 0 0,1 0 0 0 0,0 1 1 0 0,-1-1-1 0 0,1 0 0 0 0,-1 0 0 0 0,1 0 0 0 0,0 0 0 0 0,-1 1 0 0 0,1-1 0 0 0,0 0 0 0 0,-1 0 0 0 0,1 1 0 0 0,0-1 0 0 0,-1 0 0 0 0,1 1 0 0 0,0-1 0 0 0,0 0 0 0 0,-1 1 0 0 0,1-1 0 0 0,0 0 0 0 0,0 1 0 0 0,0-1 0 0 0,-1 1 0 0 0,1-1 0 0 0,0 0 0 0 0,0 1 0 0 0,0-1 0 0 0,0 1 0 0 0,-2 6 1 0 0,0 0-1 0 0,1 0 1 0 0,0 0-1 0 0,0 0 1 0 0,0 0-1 0 0,1-1 1 0 0,0 1-1 0 0,2 8 0 0 0,-2 6 3 0 0,10 180 104 0 0,5-28-42 0 0,-14-165-74 0 0,1 16 21 0 0,2-1 1 0 0,0 1-1 0 0,2-1 1 0 0,0 0 0 0 0,11 24-1 0 0,-16-45-75 0 0,0 0-1 0 0,0-1 1 0 0,-1 1-1 0 0,1 0 1 0 0,1-1 0 0 0,-1 1-1 0 0,0-1 1 0 0,0 1-1 0 0,1-1 1 0 0,-1 0-1 0 0,0 0 1 0 0,1 1 0 0 0,-1-1-1 0 0,1 0 1 0 0,0 0-1 0 0,-1-1 1 0 0,1 1 0 0 0,0 0-1 0 0,1 0 1 0 0,0 0-134 0 0,-1-1 0 0 0,1 0 0 0 0,0 0 0 0 0,-1 0 0 0 0,1 0 0 0 0,-1 0 0 0 0,1-1 0 0 0,-1 1 0 0 0,1-1 0 0 0,-1 0 0 0 0,0 1 0 0 0,4-3 0 0 0,4-2-675 0 0,0-1 0 0 0,0 0 0 0 0,0-1 0 0 0,15-14 0 0 0,0-3-2485 0 0,0-2 0 0 0,28-39 0 0 0,-47 58 2996 0 0,-1-1 1 0 0,0 1-1 0 0,-1-1 0 0 0,0 0 0 0 0,5-14 1 0 0,-8 18 610 0 0,1 0 0 0 0,-1 0 1 0 0,-1 1-1 0 0,1-1 0 0 0,-1 0 0 0 0,1 0 1 0 0,-1-1-1 0 0,0 1 0 0 0,-1 0 0 0 0,1 0 1 0 0,-1 0-1 0 0,0 1 0 0 0,0-1 1 0 0,-2-6-1 0 0,3 10-105 0 0,0-1 0 0 0,-1 0 0 0 0,1 1 1 0 0,-1-1-1 0 0,1 0 0 0 0,-1 1 0 0 0,1-1 0 0 0,-1 1 0 0 0,1-1 0 0 0,-1 1 1 0 0,0 0-1 0 0,1-1 0 0 0,-1 1 0 0 0,0 0 0 0 0,1-1 0 0 0,-1 1 1 0 0,0 0-1 0 0,1-1 0 0 0,-1 1 0 0 0,0 0 0 0 0,0 0 0 0 0,1 0 0 0 0,-1 0 1 0 0,0 0-1 0 0,0 0 0 0 0,1 0 0 0 0,-1 0 0 0 0,0 0 0 0 0,0 0 1 0 0,1 0-1 0 0,-1 1 0 0 0,0-1 0 0 0,1 0 0 0 0,-1 0 0 0 0,-1 1 0 0 0,0 0 55 0 0,0 0-1 0 0,0 0 0 0 0,0 0 0 0 0,0 0 0 0 0,1 0 1 0 0,-1 1-1 0 0,0-1 0 0 0,0 0 0 0 0,1 1 0 0 0,-1-1 0 0 0,-1 4 1 0 0,-4 6 235 0 0,2 1 0 0 0,-1 0 0 0 0,2 1 0 0 0,0-1 1 0 0,0 1-1 0 0,1 0 0 0 0,-2 21 0 0 0,4-25-212 0 0,0 0 0 0 0,1 0 0 0 0,0 0 0 0 0,0 0 0 0 0,1 0 0 0 0,0-1 0 0 0,1 1 0 0 0,0 0 0 0 0,1-1 0 0 0,-1 1 0 0 0,2-1 0 0 0,4 10 0 0 0,-7-15-161 0 0,1-1-1 0 0,-1 0 0 0 0,1 0 1 0 0,-1 0-1 0 0,1-1 1 0 0,0 1-1 0 0,0 0 1 0 0,0-1-1 0 0,0 1 1 0 0,0-1-1 0 0,0 0 0 0 0,0 1 1 0 0,0-1-1 0 0,1 0 1 0 0,-1 0-1 0 0,0-1 1 0 0,1 1-1 0 0,-1 0 1 0 0,1-1-1 0 0,-1 1 0 0 0,1-1 1 0 0,3 0-1 0 0,-2 0-29 0 0,-1 0 0 0 0,0-1 0 0 0,0 1-1 0 0,1-1 1 0 0,-1 0 0 0 0,0 0 0 0 0,0 0-1 0 0,0 0 1 0 0,0-1 0 0 0,0 1-1 0 0,0-1 1 0 0,-1 0 0 0 0,1 1 0 0 0,0-1-1 0 0,-1-1 1 0 0,0 1 0 0 0,3-3 0 0 0,8-10 6 0 0,-1-1-1 0 0,0-1 1 0 0,-1 0 0 0 0,-1 0 0 0 0,13-32 0 0 0,-18 35-1144 0 0,0-1 0 0 0,3-20-1 0 0,-5 12-9228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55.6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 79 6392 0 0,'-3'-1'13449'0'0,"0"2"-13764"0"0,2-1 449 0 0,0 1 1 0 0,-1-1-1 0 0,1 1 0 0 0,-1 0 0 0 0,1 0 1 0 0,0 0-1 0 0,0 0 0 0 0,0 0 1 0 0,-1 0-1 0 0,1 0 0 0 0,0 0 0 0 0,0 0 1 0 0,0 1-1 0 0,1-1 0 0 0,-1 0 1 0 0,-1 3-1 0 0,-8 25 274 0 0,4-9-199 0 0,2-9-54 0 0,0 1-1 0 0,1 0 1 0 0,1 0 0 0 0,-1 1-1 0 0,2-1 1 0 0,0 0 0 0 0,0 1-1 0 0,1-1 1 0 0,1 1 0 0 0,3 19-1 0 0,-4-30-121 0 0,1 0 0 0 0,-1 0 0 0 0,1 0-1 0 0,0 0 1 0 0,-1 0 0 0 0,1-1 0 0 0,0 1-1 0 0,0 0 1 0 0,0 0 0 0 0,0-1 0 0 0,1 1-1 0 0,-1 0 1 0 0,0-1 0 0 0,1 1 0 0 0,-1-1-1 0 0,1 0 1 0 0,-1 1 0 0 0,1-1 0 0 0,0 0-1 0 0,0 0 1 0 0,-1 0 0 0 0,1 0 0 0 0,0 0-1 0 0,0-1 1 0 0,3 2 0 0 0,-1-2 7 0 0,0 0 1 0 0,-1 1-1 0 0,1-2 0 0 0,0 1 1 0 0,0 0-1 0 0,-1-1 0 0 0,1 0 1 0 0,0 1-1 0 0,-1-2 0 0 0,1 1 1 0 0,-1 0-1 0 0,7-4 0 0 0,1-1 47 0 0,0 0 0 0 0,0 0 0 0 0,-1-1 0 0 0,0 0 0 0 0,-1-1-1 0 0,1 0 1 0 0,-2-1 0 0 0,1 0 0 0 0,-1 0 0 0 0,0-1 0 0 0,-1 1 0 0 0,9-17 0 0 0,-3-1 96 0 0,1 1 236 0 0,-2 0-1 0 0,-1-1 1 0 0,0 0-1 0 0,9-45 0 0 0,-19 68 73 0 0,-1 8-199 0 0,-3 17-114 0 0,-7 30-133 0 0,-24 131 54 0 0,32-174-102 0 0,0 10 16 0 0,0 0 0 0 0,1 0 1 0 0,3 31-1 0 0,-1-46-19 0 0,-1-1-1 0 0,1 1 0 0 0,-1 0 1 0 0,1 0-1 0 0,0 0 1 0 0,0 0-1 0 0,1-1 1 0 0,-1 1-1 0 0,0-1 1 0 0,1 1-1 0 0,3 4 0 0 0,-4-7-46 0 0,-1 0 0 0 0,1 1 0 0 0,-1-1-1 0 0,0 0 1 0 0,1 0 0 0 0,-1 0 0 0 0,1 0-1 0 0,-1 0 1 0 0,1 0 0 0 0,-1 1 0 0 0,0-1-1 0 0,1 0 1 0 0,-1-1 0 0 0,1 1 0 0 0,-1 0 0 0 0,1 0-1 0 0,-1 0 1 0 0,1 0 0 0 0,-1 0 0 0 0,0 0-1 0 0,1 0 1 0 0,-1-1 0 0 0,1 1 0 0 0,-1 0-1 0 0,0 0 1 0 0,1-1 0 0 0,9-7-598 0 0,-9 8 433 0 0,16-20-2755 0 0,-8 7 1299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56.1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 43 2760 0 0,'0'-19'5946'0'0,"1"9"-2156"0"0,0 9-3587 0 0,-1 0 1 0 0,0 0-1 0 0,0 1 1 0 0,0-1-1 0 0,-6-8 7904 0 0,6 9-7977 0 0,-6 9 1309 0 0,-4 11-877 0 0,1 30 192 0 0,-4 63 0 0 0,7-55-582 0 0,3-26-87 0 0,2 0 0 0 0,3 40 0 0 0,-2-70-47 0 0,0 1-1 0 0,1-1 1 0 0,-1 1 0 0 0,0-1-1 0 0,1 0 1 0 0,0 1 0 0 0,-1-1 0 0 0,1 0-1 0 0,0 1 1 0 0,0-1 0 0 0,0 0-1 0 0,1 0 1 0 0,-1 0 0 0 0,0 0-1 0 0,1 0 1 0 0,0 0 0 0 0,2 2 0 0 0,-3-3-23 0 0,1 0 1 0 0,-1-1 0 0 0,1 1 0 0 0,0 0 0 0 0,-1-1 0 0 0,1 1 0 0 0,0-1 0 0 0,-1 0 0 0 0,1 1 0 0 0,0-1 0 0 0,-1 0 0 0 0,1 0 0 0 0,0 0 0 0 0,0 0 0 0 0,-1-1 0 0 0,1 1 0 0 0,0 0 0 0 0,-1-1 0 0 0,1 1 0 0 0,0-1 0 0 0,1-1 0 0 0,1 1 19 0 0,7-3 113 0 0,0-1 0 0 0,0 0 0 0 0,15-11 0 0 0,-15 9 62 0 0,0 1-1 0 0,20-9 0 0 0,-30 15-144 0 0,0 0 1 0 0,0-1-1 0 0,0 1 0 0 0,0-1 1 0 0,0 1-1 0 0,0 0 0 0 0,0 0 0 0 0,0 0 1 0 0,0 0-1 0 0,0-1 0 0 0,1 1 0 0 0,-1 1 1 0 0,0-1-1 0 0,0 0 0 0 0,0 0 1 0 0,0 0-1 0 0,0 0 0 0 0,0 1 0 0 0,0-1 1 0 0,2 1-1 0 0,-3 0-42 0 0,1 0 0 0 0,-1-1 0 0 0,1 1-1 0 0,-1 0 1 0 0,1 0 0 0 0,-1-1 0 0 0,1 1 0 0 0,-1 0 0 0 0,0 0 0 0 0,1 0 0 0 0,-1 0 0 0 0,0 0 0 0 0,0-1-1 0 0,1 1 1 0 0,-1 0 0 0 0,0 0 0 0 0,0 0 0 0 0,0 2 0 0 0,-1 2 4 0 0,1 0 0 0 0,-1-1 0 0 0,0 1 1 0 0,-1 0-1 0 0,1 0 0 0 0,-5 9 0 0 0,-8 15 74 0 0,8-15-50 0 0,0 0-1 0 0,-13 19 0 0 0,10-21 47 0 0,-1 0 0 0 0,-12 12-1 0 0,-2-4-2159 0 0,21-18 547 0 0,-1 0 1 0 0,1 0-1 0 0,-1-1 0 0 0,0 1 0 0 0,-6 1 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56.5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1 21191 0 0,'0'0'2127'0'0,"0"7"-1854"0"0,-1 15 389 0 0,-1 0 0 0 0,-7 27 0 0 0,-1 20-600 0 0,2-2 892 0 0,-2 21 52 0 0,10-73-1000 0 0,-2 99 8 0 0,2-101-14 0 0,2 1-1 0 0,-1-1 0 0 0,2 0 1 0 0,0 0-1 0 0,1 0 1 0 0,6 17-1 0 0,-9-27-239 0 0,1-1 0 0 0,-1 1 0 0 0,1-1 0 0 0,-1 1 0 0 0,1-1 0 0 0,0 0 0 0 0,0 1 0 0 0,0-1 0 0 0,0 0 0 0 0,1 0 0 0 0,-1 0 0 0 0,0-1 0 0 0,1 1 0 0 0,-1 0 0 0 0,1-1 0 0 0,0 0 0 0 0,-1 0 0 0 0,1 0 0 0 0,0 0 0 0 0,0 0 0 0 0,0 0 0 0 0,0-1 0 0 0,0 1 0 0 0,0-1 0 0 0,0 0 0 0 0,0 0 0 0 0,0 0 0 0 0,0 0 0 0 0,0 0 0 0 0,0-1 0 0 0,5-1 0 0 0,3-3-1808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1:44.0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 21191 0 0,'0'0'2127'0'0,"14"0"-1926"0"0,17-3 686 0 0,-25 2-617 0 0,-1 0-1 0 0,1 0 0 0 0,-1 1 0 0 0,1 0 1 0 0,-1 0-1 0 0,1 0 0 0 0,8 2 1 0 0,-5-1-83 0 0,-1 2 0 0 0,0-1 0 0 0,0 1 1 0 0,11 5-1 0 0,-16-7-140 0 0,0 1 0 0 0,-1 0 1 0 0,1 0-1 0 0,0 1 0 0 0,-1-1 1 0 0,1 0-1 0 0,-1 1 0 0 0,0 0 1 0 0,0-1-1 0 0,0 1 0 0 0,0 0 1 0 0,0 0-1 0 0,2 6 0 0 0,1 5-14 0 0,-1-1 0 0 0,0 1 0 0 0,-1 0-1 0 0,-1 0 1 0 0,0 0 0 0 0,-1 0 0 0 0,0 0 0 0 0,-1 0-1 0 0,-2 20 1 0 0,-5 13 209 0 0,-18 67 0 0 0,16-73-182 0 0,-1 26 861 0 0,10-67-898 0 0,0 0-1 0 0,0 1 0 0 0,0-1 0 0 0,0 0 0 0 0,0 1 1 0 0,0-1-1 0 0,0 0 0 0 0,0 1 0 0 0,0-1 0 0 0,0 0 1 0 0,0 1-1 0 0,0-1 0 0 0,0 0 0 0 0,0 1 0 0 0,0-1 1 0 0,1 0-1 0 0,-1 1 0 0 0,0-1 0 0 0,0 0 0 0 0,0 0 1 0 0,0 1-1 0 0,1-1 0 0 0,-1 0 0 0 0,0 1 0 0 0,0-1 1 0 0,0 0-1 0 0,1 0 0 0 0,-1 0 0 0 0,0 1 0 0 0,1-1 1 0 0,-1 0-1 0 0,0 0 0 0 0,0 0 0 0 0,1 0 0 0 0,-1 1 0 0 0,1-1 1 0 0,16-1 206 0 0,-12-1-218 0 0,0 1 1 0 0,1-1-1 0 0,-1 0 1 0 0,8-5-1 0 0,30-21-1264 0 0,-25 16-6865 0 0,-6 4-1211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56.9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32 172 19351 0 0,'0'0'1474'0'0,"20"-1"-828"0"0,-14-1-193 0 0,-1 1 0 0 0,0-2-1 0 0,0 1 1 0 0,0 0-1 0 0,0-1 1 0 0,0 0 0 0 0,7-6-1 0 0,30-29 1694 0 0,-34 30-1941 0 0,-2 3-188 0 0,-1-1 1 0 0,1 0-1 0 0,-1 0 0 0 0,-1 0 0 0 0,1-1 0 0 0,-1 0 1 0 0,0 0-1 0 0,-1 0 0 0 0,5-11 0 0 0,-8 17 5 0 0,0 0 1 0 0,0 1-1 0 0,1-1 0 0 0,-1 0 1 0 0,0 1-1 0 0,0-1 0 0 0,0 0 1 0 0,0 0-1 0 0,0 1 0 0 0,0-1 1 0 0,0 0-1 0 0,0 1 0 0 0,0-1 0 0 0,0 0 1 0 0,0 0-1 0 0,0 1 0 0 0,0-1 1 0 0,0 0-1 0 0,-1 1 0 0 0,1-1 1 0 0,0 0-1 0 0,-1 1 0 0 0,1-1 1 0 0,0 0-1 0 0,-1 1 0 0 0,1-1 1 0 0,-1 1-1 0 0,1-1 0 0 0,-1 1 0 0 0,1-1 1 0 0,-1 1-1 0 0,1-1 0 0 0,-1 1 1 0 0,0 0-1 0 0,1-1 0 0 0,-1 1 1 0 0,0 0-1 0 0,1-1 0 0 0,-1 1 1 0 0,0 0-1 0 0,1 0 0 0 0,-1 0 0 0 0,0 0 1 0 0,-1-1-1 0 0,0 1 72 0 0,-1 0-1 0 0,0 0 0 0 0,0 1 1 0 0,0-1-1 0 0,0 0 1 0 0,1 1-1 0 0,-1 0 1 0 0,0 0-1 0 0,1 0 1 0 0,-4 1-1 0 0,-5 4 13 0 0,0 2-1 0 0,0-1 1 0 0,0 1-1 0 0,1 1 0 0 0,1-1 1 0 0,-1 2-1 0 0,1-1 1 0 0,1 2-1 0 0,0-1 1 0 0,0 1-1 0 0,1 0 1 0 0,1 0-1 0 0,0 1 1 0 0,0 0-1 0 0,1 0 1 0 0,0 0-1 0 0,-4 24 1 0 0,8-32-106 0 0,1-1 1 0 0,-1 1-1 0 0,1 0 1 0 0,0-1 0 0 0,0 1-1 0 0,1-1 1 0 0,-1 1-1 0 0,1 0 1 0 0,-1-1-1 0 0,1 1 1 0 0,0-1 0 0 0,1 0-1 0 0,-1 1 1 0 0,1-1-1 0 0,-1 0 1 0 0,3 4-1 0 0,-1-4-148 0 0,0 0-1 0 0,0 1 0 0 0,0-1 1 0 0,0-1-1 0 0,1 1 0 0 0,-1 0 1 0 0,1-1-1 0 0,-1 0 0 0 0,1 0 1 0 0,0 0-1 0 0,0 0 0 0 0,0 0 0 0 0,6 1 1 0 0,12 2-2139 0 0,3-3-613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59.2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 95 6912 0 0,'-9'-5'278'0'0,"7"3"189"0"0,-1 0 0 0 0,0 1 0 0 0,0-1 0 0 0,1 0 0 0 0,-1 0 0 0 0,1 0 0 0 0,0 0 0 0 0,0-1 0 0 0,0 1 0 0 0,0-1 0 0 0,0 1 0 0 0,0-1 0 0 0,0 0 0 0 0,1 1 0 0 0,-2-5 0 0 0,2 5-115 0 0,0-1-1 0 0,0 0 1 0 0,0 0-1 0 0,0 0 1 0 0,1 0-1 0 0,-1 1 1 0 0,1-1 0 0 0,0 0-1 0 0,0 0 1 0 0,0 0-1 0 0,0 0 1 0 0,0 0-1 0 0,1 0 1 0 0,1-7 3834 0 0,-1 12-4021 0 0,0 0-1 0 0,1 0 1 0 0,-2 0 0 0 0,1 0 0 0 0,0 0-1 0 0,0 0 1 0 0,-1 0 0 0 0,1 2 0 0 0,0-3-107 0 0,7 33 684 0 0,-2 0 1 0 0,4 48-1 0 0,-5 72-89 0 0,-3-74-360 0 0,3 17 224 0 0,0-13-1731 0 0,-4-30-7404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59.6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3 221 6912 0 0,'-3'-3'15898'0'0,"18"-1"-12665"0"0,103-24 43 0 0,-76 17-3166 0 0,116-30-1239 0 0,-54 6-4390 0 0,-76 24-2862 0 0</inkml:trace>
  <inkml:trace contextRef="#ctx0" brushRef="#br0" timeOffset="1">820 1 5528 0 0,'-2'5'147'0'0,"0"0"0"0"0,1 0 0 0 0,-1 0 0 0 0,1 0 0 0 0,0 8 0 0 0,0 5 5847 0 0,3 27 0 0 0,0-6-751 0 0,-4 13-3787 0 0,1-32-916 0 0,0 1 1 0 0,3 26 0 0 0,-1-43-506 0 0,0 11 265 0 0,9 31 0 0 0,-9-42-438 0 0,0-1 0 0 0,0 1 0 0 0,1 0 0 0 0,0 0 0 0 0,0-1 0 0 0,0 1 0 0 0,0-1 0 0 0,0 1 0 0 0,1-1 0 0 0,-1 0 0 0 0,1 0 1 0 0,5 5-1 0 0,1-3-808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4:59.9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8 17047 0 0,'-3'-7'6640'0'0,"3"14"-6544"0"0,3 4 0 0 0,-1-4-1344 0 0,1 5-256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5:00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0 609 14368 0 0,'0'0'1305'0'0,"5"-11"761"0"0,-2 2-1048 0 0,0 0 0 0 0,1 0 0 0 0,0 0-1 0 0,0 0 1 0 0,1 1 0 0 0,10-14-1 0 0,8-11 1029 0 0,29-54 0 0 0,-26 42 318 0 0,-26 48-2392 0 0,1-1 1 0 0,0 1-1 0 0,-1-1 0 0 0,1 0 1 0 0,0 1-1 0 0,0-1 1 0 0,3 5-1 0 0,4 9-336 0 0,0 17 316 0 0,-6-24 48 0 0,0-1 0 0 0,0 1 0 0 0,1 0 1 0 0,0-1-1 0 0,1 1 0 0 0,-1-1 0 0 0,1 0 0 0 0,9 12 0 0 0,-11-17 5 0 0,0-1-1 0 0,1 1 1 0 0,-1-1 0 0 0,1 1-1 0 0,-1-1 1 0 0,1 0 0 0 0,4 3-1 0 0,-6-5-3 0 0,0 1-1 0 0,0-1 0 0 0,1 1 0 0 0,-1-1 0 0 0,0 0 1 0 0,0 0-1 0 0,1 0 0 0 0,-1 0 0 0 0,0 0 1 0 0,0 0-1 0 0,0 0 0 0 0,1 0 0 0 0,-1 0 0 0 0,0 0 1 0 0,0-1-1 0 0,1 1 0 0 0,-1 0 0 0 0,0-1 0 0 0,0 1 1 0 0,0-1-1 0 0,0 0 0 0 0,0 1 0 0 0,0-1 1 0 0,2-1-1 0 0,0-1-137 0 0,1 0 0 0 0,-1 0 0 0 0,0-1 0 0 0,0 1 0 0 0,0-1 0 0 0,0 1 0 0 0,-1-1 0 0 0,5-8 1 0 0,13-38-2879 0 0,-7 16 7 0 0,-5 14 92 0 0,-1-2-4771 0 0</inkml:trace>
  <inkml:trace contextRef="#ctx0" brushRef="#br0" timeOffset="1">445 41 6448 0 0,'10'-24'606'0'0,"6"7"12870"0"0,-15 17-13195 0 0,0 0 0 0 0,0 1 0 0 0,0-1 0 0 0,0 1 0 0 0,0-1 0 0 0,-1 0 0 0 0,1 1 0 0 0,0-1 0 0 0,0 1 0 0 0,0 0 0 0 0,-1-1 0 0 0,1 1 0 0 0,0 0 0 0 0,0-1 0 0 0,-1 1 0 0 0,1 0 0 0 0,-1 0 0 0 0,1 0 0 0 0,-1 0 0 0 0,1-1 0 0 0,-1 1 0 0 0,1 2 0 0 0,10 27 848 0 0,-8-20-341 0 0,5 17 12 0 0,-2 0 1 0 0,6 49-1 0 0,-5-22-464 0 0,29 114 40 0 0,-32-137-484 0 0,-4-23-18 0 0,1 0 0 0 0,0 0 0 0 0,1 0 0 0 0,0 0 0 0 0,3 8 0 0 0,-3-9-332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5:00.7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1 111 15664 0 0,'0'0'7284'0'0,"5"-1"-5471"0"0,34-11 2357 0 0,18-14-2615 0 0,-10 5-482 0 0,-22 12-1008 0 0,35-8 1 0 0,2-1-4318 0 0,-45 11-5731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5:02.1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31 20791 0 0,'0'0'41'0'0,"0"0"0"0"0,0 0 0 0 0,0 0 0 0 0,0 0-1 0 0,0 0 1 0 0,0 0 0 0 0,0 1 0 0 0,0-1-1 0 0,0 0 1 0 0,0 0 0 0 0,0 0 0 0 0,0 0 0 0 0,0 0-1 0 0,0 0 1 0 0,0 0 0 0 0,0 0 0 0 0,0 0-1 0 0,0 1 1 0 0,0-1 0 0 0,0 0 0 0 0,0 0 0 0 0,0 0-1 0 0,0 0 1 0 0,0 0 0 0 0,1 0 0 0 0,-1 0 0 0 0,0 0-1 0 0,0 0 1 0 0,0 0 0 0 0,0 1 0 0 0,0-1-1 0 0,0 0 1 0 0,0 0 0 0 0,0 0 0 0 0,0 0 0 0 0,0 0-1 0 0,0 0 1 0 0,1 0 0 0 0,-1 0 0 0 0,0 0 0 0 0,0 0-1 0 0,0 0 1 0 0,0 0 0 0 0,0 0 0 0 0,0 0-1 0 0,0 0 1 0 0,0 0 0 0 0,0 0 0 0 0,1 0 0 0 0,-1 0-1 0 0,0 0 1 0 0,11 2 298 0 0,13 0-439 0 0,14-4 1748 0 0,71-13 0 0 0,-60 7-1538 0 0,13-4-3761 0 0,-51 12-4687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5:02.5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18 20879 0 0,'0'0'2288'0'0,"4"5"-2288"0"0,1-3 0 0 0,1 4 0 0 0,2-6 144 0 0,4 0 8 0 0,1-2 0 0 0,-1-2 0 0 0,4 2-64 0 0,2-3-16 0 0,2 0 0 0 0,2 3 0 0 0,1-3-984 0 0,2 0-200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5:03.0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257 324 2760 0 0,'0'0'125'0'0,"-15"-5"22"0"0,10 3 935 0 0,-1 1 0 0 0,1 1 0 0 0,0-1 0 0 0,0 1 0 0 0,0-1 0 0 0,0 1 0 0 0,0 1 0 0 0,0-1 0 0 0,-1 1 0 0 0,1 0-1 0 0,-5 2 1 0 0,3-1-497 0 0,0 1 0 0 0,0 0 0 0 0,0 1 0 0 0,0-1 0 0 0,1 1 0 0 0,-11 9 0 0 0,4-1-375 0 0,0 0 1 0 0,2 0-1 0 0,0 1 1 0 0,0 1-1 0 0,1 0 1 0 0,-9 17-1 0 0,14-22 18 0 0,1 1 0 0 0,0 0 0 0 0,0 0 0 0 0,1 0-1 0 0,0 0 1 0 0,1 1 0 0 0,-1 13 0 0 0,3-21-206 0 0,0-1 1 0 0,0 1-1 0 0,0 0 1 0 0,0-1-1 0 0,1 1 0 0 0,0 0 1 0 0,-1-1-1 0 0,1 1 0 0 0,0-1 1 0 0,0 1-1 0 0,0-1 1 0 0,0 1-1 0 0,1-1 0 0 0,-1 0 1 0 0,1 1-1 0 0,-1-1 1 0 0,1 0-1 0 0,4 3 0 0 0,-4-3-21 0 0,0-1 0 0 0,0 0-1 0 0,0 0 1 0 0,0 0-1 0 0,0 0 1 0 0,0 0 0 0 0,1-1-1 0 0,-1 1 1 0 0,0-1-1 0 0,0 1 1 0 0,1-1 0 0 0,-1 0-1 0 0,0 0 1 0 0,1 0-1 0 0,-1 0 1 0 0,0 0 0 0 0,1-1-1 0 0,-1 1 1 0 0,0-1-1 0 0,1 1 1 0 0,3-3 0 0 0,3-1 124 0 0,1-1 1 0 0,-1 0 0 0 0,0 0-1 0 0,-1-1 1 0 0,1 0 0 0 0,-1-1-1 0 0,0 0 1 0 0,-1 0 0 0 0,0-1-1 0 0,11-14 1 0 0,-2-1-30 0 0,-1 0-1 0 0,23-46 1 0 0,-26 39 173 0 0,0 0 1 0 0,-2-2-1 0 0,-2 1 0 0 0,0-1 1 0 0,-2 0-1 0 0,2-39 0 0 0,-2-7 779 0 0,-4 63-512 0 0,-1-29 0 0 0,-2 29-17 0 0,1 14 233 0 0,8 25-351 0 0,-1-5-273 0 0,2 15 55 0 0,6 68 0 0 0,-6 38-18 0 0,-5-54-96 0 0,3-37 45 0 0,-6-43-322 0 0,0-1 1 0 0,0 0-1 0 0,1 0 1 0 0,0-1-1 0 0,0 1 1 0 0,0 0-1 0 0,5 6 0 0 0,-6-10-87 0 0,0 1-1 0 0,1-1 1 0 0,-1 0-1 0 0,0 0 1 0 0,1 0 0 0 0,-1 0-1 0 0,1 0 1 0 0,-1 0-1 0 0,1 0 1 0 0,0 0-1 0 0,-1-1 1 0 0,1 1-1 0 0,0 0 1 0 0,-1-1-1 0 0,1 0 1 0 0,0 1-1 0 0,0-1 1 0 0,0 0-1 0 0,-1 0 1 0 0,1 0-1 0 0,0 0 1 0 0,0 0-1 0 0,0-1 1 0 0,-1 1-1 0 0,3-1 1 0 0,8-1-8131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5:03.3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128 66 10592 0 0,'-1'-1'818'0'0,"0"0"-791"0"0,0 0 1 0 0,0 0-1 0 0,1 1 0 0 0,-1-1 0 0 0,0 0 0 0 0,0 0 0 0 0,0 1 1 0 0,0-1-1 0 0,0 1 0 0 0,0-1 0 0 0,0 1 0 0 0,0-1 0 0 0,0 1 0 0 0,0-1 1 0 0,0 1-1 0 0,-1 0 0 0 0,1 0 0 0 0,-2-1 0 0 0,0 1 463 0 0,1 1 0 0 0,-1-1 0 0 0,0 0 0 0 0,1 1 0 0 0,-1-1 0 0 0,1 1 0 0 0,-1 0 0 0 0,-2 1 0 0 0,0 0 168 0 0,1 0 0 0 0,0 1 1 0 0,0-1-1 0 0,0 1 0 0 0,1 0 0 0 0,-1 0 0 0 0,0 0 1 0 0,1 0-1 0 0,-5 6 0 0 0,4-3-324 0 0,0 0 1 0 0,0 0-1 0 0,0 0 0 0 0,1 0 1 0 0,0 0-1 0 0,0 1 0 0 0,1 0 1 0 0,-1-1-1 0 0,2 1 0 0 0,-1 0 1 0 0,1 0-1 0 0,-1 11 1 0 0,1-13-126 0 0,1-1 1 0 0,1 0-1 0 0,-1 1 1 0 0,0-1-1 0 0,1 1 1 0 0,0-1-1 0 0,3 8 1 0 0,-3-9-120 0 0,0-1 0 0 0,1 0 0 0 0,0 0 0 0 0,-1 0 1 0 0,1 0-1 0 0,0-1 0 0 0,0 1 0 0 0,0 0 0 0 0,0-1 0 0 0,0 1 0 0 0,0-1 1 0 0,0 0-1 0 0,0 1 0 0 0,1-1 0 0 0,3 1 0 0 0,-2-1-26 0 0,1 0 0 0 0,-1 0 0 0 0,1 0 0 0 0,0 0 0 0 0,-1-1 0 0 0,1 0 0 0 0,0 0 0 0 0,-1 0 0 0 0,1 0 1 0 0,0-1-1 0 0,-1 0 0 0 0,1 0 0 0 0,0 0 0 0 0,-1 0 0 0 0,1-1 0 0 0,-1 0 0 0 0,0 0 0 0 0,0 0 0 0 0,0-1 0 0 0,4-2 0 0 0,6-4 3 0 0,0-2 0 0 0,-1 1 0 0 0,-1-1 0 0 0,16-18 0 0 0,-14 13-220 0 0,-1-1-1 0 0,0 0 1 0 0,19-36 0 0 0,-26 42-3000 0 0,-2 0 1 0 0,6-16 0 0 0,-6 7-6321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1:45.5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45 110 4144 0 0,'-17'-5'2025'0'0,"6"4"1772"0"0,11 1-3531 0 0,-1 0-1 0 0,0 0 1 0 0,0 0-1 0 0,0 0 0 0 0,0 0 1 0 0,-10-5 9749 0 0,38 11-8498 0 0,-9-1-1121 0 0,299 27 2178 0 0,-172-31-2235 0 0,-59-2-46 0 0,-85 1 397 0 0,-13-12-482 0 0,6 8-193 0 0,0 0 1 0 0,0 1-1 0 0,0 0 0 0 0,-1 1 1 0 0,-10-4-1 0 0,-14-6 29 0 0,-17-10-9 0 0,6 4 12 0 0,-47-29-1 0 0,86 46-46 0 0,2 1 1 0 0,1 0-1 0 0,-1-1 1 0 0,1 1-1 0 0,-1 0 1 0 0,1 0-1 0 0,-1 0 1 0 0,1-1-1 0 0,0 1 1 0 0,-1 0-1 0 0,1-1 1 0 0,-1 1-1 0 0,1 0 1 0 0,0-1-1 0 0,-1 1 1 0 0,1-1-1 0 0,0 1 1 0 0,-1 0-1 0 0,1-1 1 0 0,0 1-1 0 0,-1-2 1 0 0,18 3 52 0 0,118 20 42 0 0,-81-14 421 0 0,89 21 1 0 0,-140-27-476 0 0,1 0 0 0 0,-1 1 1 0 0,0-1-1 0 0,0 1 0 0 0,0-1 0 0 0,0 1 0 0 0,0 0 1 0 0,0 0-1 0 0,3 4 0 0 0,-5-5-21 0 0,0 0-1 0 0,0 0 1 0 0,0 0 0 0 0,0 0-1 0 0,0 0 1 0 0,-1 0 0 0 0,1 1 0 0 0,0-1-1 0 0,-1 0 1 0 0,1 0 0 0 0,-1 1-1 0 0,0-1 1 0 0,1 0 0 0 0,-1 1 0 0 0,0-1-1 0 0,0 0 1 0 0,0 1 0 0 0,1-1-1 0 0,-2 1 1 0 0,1-1 0 0 0,0 0 0 0 0,0 1-1 0 0,0-1 1 0 0,-1 0 0 0 0,1 1-1 0 0,-1 1 1 0 0,-2 3 27 0 0,-1 0 1 0 0,0 1-1 0 0,0-2 1 0 0,0 1-1 0 0,-1 0 1 0 0,0-1-1 0 0,0 0 0 0 0,0 0 1 0 0,-1 0-1 0 0,0-1 1 0 0,-8 6-1 0 0,-10 4 46 0 0,-39 17 0 0 0,61-30-91 0 0,1-1-529 0 0,-17 7 117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5:03.8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51 9672 0 0,'0'0'11165'0'0,"3"18"-10531"0"0,-4-13-522 0 0,1-1-1 0 0,-1 1 1 0 0,0 0 0 0 0,0 0-1 0 0,-3 5 1 0 0,-3 21 513 0 0,5-16-507 0 0,0-5 141 0 0,1 0 1 0 0,0 0-1 0 0,1 0 0 0 0,0 0 0 0 0,3 15 0 0 0,-3-23-222 0 0,1 0 0 0 0,-1 0 0 0 0,1 1 0 0 0,0-1 0 0 0,0 0 0 0 0,0 0 0 0 0,0 0 0 0 0,0 0 0 0 0,0 0-1 0 0,0 0 1 0 0,1 0 0 0 0,-1-1 0 0 0,1 1 0 0 0,-1 0 0 0 0,1-1 0 0 0,0 1 0 0 0,0-1 0 0 0,0 0-1 0 0,0 0 1 0 0,0 1 0 0 0,0-1 0 0 0,0 0 0 0 0,0-1 0 0 0,0 1 0 0 0,0 0 0 0 0,0-1 0 0 0,1 1 0 0 0,-1-1-1 0 0,0 1 1 0 0,3-1 0 0 0,-1 0-30 0 0,-1 0 0 0 0,1-1 0 0 0,-1 1 1 0 0,1-1-1 0 0,-1 0 0 0 0,1 0 0 0 0,-1 0 0 0 0,0 0 0 0 0,1-1 0 0 0,-1 1 0 0 0,0-1 0 0 0,4-3 0 0 0,5-3 39 0 0,18-16 0 0 0,-23 17-62 0 0,0 0 1 0 0,-1 0-1 0 0,0 0 0 0 0,-1-1 1 0 0,8-12-1 0 0,18-45 0 0 0,0 0 1296 0 0,-29 62-1122 0 0,0 0 6 0 0,0 0 1 0 0,0-1 0 0 0,-1 1-1 0 0,1-1 1 0 0,-1 1 0 0 0,2-7 370 0 0,-2 11-516 0 0,-1 0 0 0 0,1 1 1 0 0,-1-1-1 0 0,1 1 0 0 0,-1-1 0 0 0,0 1 1 0 0,0-1-1 0 0,0 0 0 0 0,0 1 1 0 0,0-1-1 0 0,0 1 0 0 0,0 1 0 0 0,-5 39 99 0 0,-13 88 63 0 0,16-117-190 0 0,0 0 0 0 0,1 0 0 0 0,0 0 1 0 0,1 0-1 0 0,2 15 0 0 0,-2-28-18 0 0,0 1 1 0 0,0 0-1 0 0,0-1 0 0 0,0 1 1 0 0,0 0-1 0 0,0-1 1 0 0,0 1-1 0 0,0-1 0 0 0,1 1 1 0 0,-1 0-1 0 0,0-1 1 0 0,1 1-1 0 0,-1-1 0 0 0,0 1 1 0 0,1-1-1 0 0,-1 1 1 0 0,0-1-1 0 0,1 1 0 0 0,-1-1 1 0 0,1 1-1 0 0,-1-1 1 0 0,1 1-1 0 0,-1-1 0 0 0,1 0 1 0 0,0 1-1 0 0,-1-1 1 0 0,1 0-1 0 0,-1 0 0 0 0,1 1 1 0 0,0-1-1 0 0,0 0 1 0 0,0 0-310 0 0,1 0 1 0 0,-1 0 0 0 0,1 0 0 0 0,-1 0-1 0 0,0 0 1 0 0,1-1 0 0 0,-1 1-1 0 0,0-1 1 0 0,1 1 0 0 0,-1-1 0 0 0,0 1-1 0 0,0-1 1 0 0,2-1 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5:04.3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10 5984 0 0,'-18'-9'19762'0'0,"8"135"-18858"0"0,0-11-684 0 0,9-98-134 0 0,2 1 1 0 0,0-1 0 0 0,1 0-1 0 0,7 29 1 0 0,-7-41-61 0 0,1 0 0 0 0,-1 0 0 0 0,1 0 0 0 0,-1-1 0 0 0,1 1 0 0 0,1-1 0 0 0,3 5 0 0 0,-6-8-17 0 0,0-1 0 0 0,-1 0-1 0 0,1 1 1 0 0,0-1 0 0 0,0 0-1 0 0,0 1 1 0 0,0-1 0 0 0,0 0-1 0 0,-1 0 1 0 0,1 0 0 0 0,0 0-1 0 0,0 0 1 0 0,0 0 0 0 0,0 0 0 0 0,0 0-1 0 0,0 0 1 0 0,-1-1 0 0 0,1 1-1 0 0,0 0 1 0 0,0 0 0 0 0,1-1-1 0 0,21-9 161 0 0,-18 8-137 0 0,6-5 117 0 0,1 1-1 0 0,17-14 0 0 0,-19 12 79 0 0,0 1 0 0 0,1 1-1 0 0,15-8 1 0 0,-17 10-47 0 0,-7 2-121 0 0,0 1 0 0 0,0 0 0 0 0,0 0 0 0 0,1 1 0 0 0,-1-1 0 0 0,0 0 0 0 0,0 1 0 0 0,1-1 0 0 0,2 1 0 0 0,-5 0-45 0 0,1 0 0 0 0,-1 0 0 0 0,1 0 0 0 0,-1 0 0 0 0,1 0 0 0 0,-1 1 0 0 0,1-1 0 0 0,-1 0 0 0 0,0 0-1 0 0,1 0 1 0 0,-1 1 0 0 0,1-1 0 0 0,-1 0 0 0 0,1 1 0 0 0,-1-1 0 0 0,0 0 0 0 0,1 1 0 0 0,-1-1 0 0 0,1 1 0 0 0,-1 0 7 0 0,1 1 1 0 0,0-1-1 0 0,-1 1 0 0 0,1-1 1 0 0,-1 1-1 0 0,1-1 1 0 0,-1 1-1 0 0,0-1 0 0 0,0 3 1 0 0,1 3 17 0 0,-1 1-1 0 0,-1-1 1 0 0,0 1 0 0 0,0-1 0 0 0,0 0 0 0 0,-1 0 0 0 0,0 1 0 0 0,0-1 0 0 0,-1 0-1 0 0,-4 8 1 0 0,0-2-88 0 0,-1 0-1 0 0,1-1 1 0 0,-2 0-1 0 0,-13 15 1 0 0,18-23-95 0 0,0-1 0 0 0,0 1 1 0 0,0-1-1 0 0,-1 0 0 0 0,-4 3 1 0 0,8-5-21 0 0,0 0-1 0 0,0-1 1 0 0,0 1 0 0 0,0 0 0 0 0,-1-1 0 0 0,1 1 0 0 0,0-1 0 0 0,0 0 0 0 0,0 1 0 0 0,-1-1-1 0 0,1 0 1 0 0,0 0 0 0 0,0 0 0 0 0,-1 0 0 0 0,1 0 0 0 0,0 0 0 0 0,-1 0 0 0 0,1 0-1 0 0,0 0 1 0 0,0-1 0 0 0,-1 1 0 0 0,1 0 0 0 0,0-1 0 0 0,0 1 0 0 0,0-1 0 0 0,-2 0 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5:04.7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18 19263 0 0,'7'-13'2054'0'0,"-3"9"-1917"0"0,-3 3 391 0 0,-1 2-398 0 0,1 0 0 0 0,-1 0 0 0 0,1 0 0 0 0,-1 0 0 0 0,0 0 0 0 0,1 0 0 0 0,-1 0 0 0 0,0 0 0 0 0,0 0 0 0 0,0 1 0 0 0,0-1 0 0 0,0 0 0 0 0,0 0 0 0 0,0 1 0 0 0,0-1 12 0 0,-16 227 3447 0 0,1-54-3246 0 0,15-163-308 0 0,-2 19 10 0 0,1 0 0 0 0,2 1 0 0 0,6 43-1 0 0,-5-69-31 0 0,-1 0 0 0 0,0-1 0 0 0,1 1 0 0 0,0 0 0 0 0,0-1 0 0 0,1 1 0 0 0,-1-1 0 0 0,4 4 0 0 0,-4-5-204 0 0,0-1 1 0 0,0 0-1 0 0,0 1 1 0 0,1-1-1 0 0,-1 0 1 0 0,3 2-1 0 0,-3-3-244 0 0,0 0 0 0 0,-1-1 0 0 0,1 1 0 0 0,0 0 0 0 0,0-1 0 0 0,-1 1 0 0 0,1-1 0 0 0,0 1 0 0 0,0-1 0 0 0,3 1 0 0 0,7-3-7823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5:05.1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26 127 10592 0 0,'0'0'964'0'0,"12"-6"1676"0"0,-8 4-994 0 0,-1 0-1 0 0,1-1 1 0 0,0 1 0 0 0,4-6 0 0 0,13-15 1458 0 0,12-28-1278 0 0,-32 49-1670 0 0,-1 0-126 0 0,1 1-1 0 0,0-1 1 0 0,-1 0 0 0 0,0 0-1 0 0,1 0 1 0 0,-1 0 0 0 0,0 0-1 0 0,0 0 1 0 0,0-2-1 0 0,0 2 3 0 0,0 1 52 0 0,-8-1 292 0 0,7 2-364 0 0,1-1 0 0 0,-1 1 0 0 0,1 0 0 0 0,-1 0 0 0 0,1 0 0 0 0,-1-1 0 0 0,1 1 0 0 0,-1 0 0 0 0,1 0 0 0 0,-1 0 0 0 0,1 0 0 0 0,-1 0 0 0 0,1 0 0 0 0,-1 0 0 0 0,0 0 0 0 0,1 0 0 0 0,-1 0 0 0 0,1 1 0 0 0,-1-1 0 0 0,0 0 0 0 0,-2 2 68 0 0,0 0 0 0 0,0-1-1 0 0,1 1 1 0 0,-1 1 0 0 0,0-1-1 0 0,1 0 1 0 0,-1 1 0 0 0,1-1-1 0 0,-3 5 1 0 0,-15 26 666 0 0,9-13-346 0 0,2 1 0 0 0,0 0 1 0 0,-5 22-1 0 0,12-37-398 0 0,1 0-1 0 0,0 0 1 0 0,0 0-1 0 0,0 0 1 0 0,1 0 0 0 0,0 0-1 0 0,0 0 1 0 0,0 0-1 0 0,1 0 1 0 0,0 0-1 0 0,0 0 1 0 0,0 0-1 0 0,1 0 1 0 0,0 0 0 0 0,0 0-1 0 0,4 7 1 0 0,-4-11-8 0 0,0 1 1 0 0,0-1 0 0 0,0 0 0 0 0,0 0 0 0 0,0 0-1 0 0,0 0 1 0 0,1 0 0 0 0,-1 0 0 0 0,1-1-1 0 0,-1 1 1 0 0,1-1 0 0 0,0 0 0 0 0,-1 0-1 0 0,1 0 1 0 0,0 0 0 0 0,0 0 0 0 0,0-1-1 0 0,0 1 1 0 0,-1-1 0 0 0,5 1 0 0 0,-2-1-293 0 0,0 0 0 0 0,1 0 1 0 0,-1-1-1 0 0,0 0 1 0 0,0 0-1 0 0,0 0 0 0 0,0 0 1 0 0,-1-1-1 0 0,1 1 0 0 0,9-6 1 0 0,-1 0-2540 0 0,-2-1-6512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5:06.6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143 37 2304 0 0,'0'0'4742'0'0,"4"-6"-2858"0"0,0 2-1685 0 0,23-23 16791 0 0,-28 34-16745 0 0,0 0 0 0 0,-1-1-1 0 0,1 1 1 0 0,-5 10 0 0 0,-1 6 34 0 0,-77 225 1720 0 0,75-223-1838 0 0,7-21-133 0 0,-30 71 297 0 0,28-70-298 0 0,2-3 15 0 0,2-2-48 0 0,0 0-1 0 0,0 0 0 0 0,-1 0 1 0 0,1 1-1 0 0,0-1 0 0 0,0 0 1 0 0,-1 0-1 0 0,1 0 0 0 0,0 0 1 0 0,-1 1-1 0 0,1-1 0 0 0,0 0 0 0 0,0 0 1 0 0,-1 0-1 0 0,1 0 0 0 0,0 0 1 0 0,-1 0-1 0 0,1 0 0 0 0,0 0 1 0 0,-1 0-1 0 0,1 0 0 0 0,0 0 1 0 0,-1 0-1 0 0,1 0 0 0 0,0 0 0 0 0,0 0 1 0 0,-1 0-1 0 0,1-1 0 0 0,0 1 1 0 0,-1 0-1 0 0,1 0 0 0 0,0 0 1 0 0,0 0-1 0 0,-1-1 0 0 0,1 1 1 0 0,0 0-1 0 0,0 0 0 0 0,-1 0 1 0 0,1-1-1 0 0,0 1 0 0 0,0 0 0 0 0,-1-1 1 0 0,-6-9-1060 0 0,6 7 344 0 0,0 1 1 0 0,-1-1-1 0 0,1 0 0 0 0,1 0 1 0 0,-1 0-1 0 0,0-4 0 0 0,3 3-1246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5:14.1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13 6912 0 0,'-8'-12'17522'0'0,"8"13"-17355"0"0,1 1 1 0 0,-1 0 0 0 0,1-1-1 0 0,-1 1 1 0 0,1 0-1 0 0,-1-1 1 0 0,1 1-1 0 0,2 2 1 0 0,2 7 377 0 0,8 30 546 0 0,10 53 1 0 0,-11-3-654 0 0,-1 0-262 0 0,12-6-45 0 0,-20-72-177 0 0,-2-9-77 0 0,0 0 1 0 0,0 0-1 0 0,1 0 1 0 0,-1-1-1 0 0,1 1 0 0 0,0 0 1 0 0,0-1-1 0 0,4 6 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5:14.4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 19695 0 0,'0'0'903'0'0,"-1"1"-19"0"0,1 0-777 0 0,0 0 1 0 0,0 1-1 0 0,0-1 0 0 0,0 0 1 0 0,0 0-1 0 0,0 0 0 0 0,0 0 1 0 0,0 1-1 0 0,0-1 0 0 0,0 0 1 0 0,1 0-1 0 0,-1 0 0 0 0,0 0 1 0 0,1 0-1 0 0,-1 0 0 0 0,1 0 1 0 0,0 0-1 0 0,-1 0 0 0 0,1 0 1 0 0,0 0-1 0 0,-1 0 0 0 0,1 0 0 0 0,0 0 1 0 0,0 0-1 0 0,0-1 0 0 0,0 1 1 0 0,0 0-1 0 0,2 0 0 0 0,0 2 470 0 0,3 2-177 0 0,0 0-1 0 0,1-1 0 0 0,-1 0 1 0 0,1 0-1 0 0,0-1 0 0 0,0 0 1 0 0,0 0-1 0 0,7 2 0 0 0,65 12 296 0 0,-31-8-431 0 0,17 10-208 0 0,-63-19-91 0 0,-1 1 0 0 0,1 0-1 0 0,0 0 1 0 0,-1 0-1 0 0,1 0 1 0 0,-1 0-1 0 0,1 0 1 0 0,-1 0-1 0 0,0 0 1 0 0,2 2-1 0 0,4 3-1266 0 0,-10 0-1707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5:14.8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5 328 21191 0 0,'0'0'1920'0'0,"-5"-8"-1421"0"0,6 5-285 0 0,0 1 0 0 0,0-1 0 0 0,0 1 0 0 0,0 0 0 0 0,0-1 0 0 0,0 1 0 0 0,1 0 0 0 0,-1 0 0 0 0,1-1 0 0 0,0 1 1 0 0,0 0-1 0 0,0 1 0 0 0,2-3 0 0 0,10-11 562 0 0,21-35 205 0 0,3 2 1 0 0,52-51-1 0 0,-31 37-3053 0 0,-45 49 896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5:16.3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235 1 11520 0 0,'-1'0'7086'0'0,"-4"3"-5187"0"0,-3 6-712 0 0,0-1 0 0 0,1 1 1 0 0,0 0-1 0 0,0 1 1 0 0,-6 11-1 0 0,-25 56-1072 0 0,24-47 292 0 0,-65 133-532 0 0,43-92-95 0 0,35-69-407 0 0,0 0 1 0 0,0 0-1 0 0,0 0 1 0 0,0 0-1 0 0,0-1 1 0 0,-1 1-1 0 0,-2 2 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5:16.7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32 5528 0 0,'-6'-16'584'0'0,"2"0"2313"0"0,9 25 3498 0 0,7 15 1037 0 0,-7-13-5381 0 0,8 29-1323 0 0,-2 1-1 0 0,7 44 0 0 0,-1-3-150 0 0,4-6-251 0 0,-21-75-591 0 0,-1-9-3865 0 0,0-4 2544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1:49.1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81 10824 0 0,'0'0'813'0'0,"1"0"-794"0"0,-1 0 0 0 0,0-1 0 0 0,0 1 0 0 0,1 0 0 0 0,-1-1 0 0 0,0 1 0 0 0,0 0-1 0 0,0-1 1 0 0,0 1 0 0 0,1 0 0 0 0,-1-1 0 0 0,0 1 0 0 0,0 0 0 0 0,0-1 0 0 0,0 1 0 0 0,0-1 0 0 0,0 1 0 0 0,0 0 0 0 0,0-1 0 0 0,-1-4 567 0 0,0 0-1 0 0,0 0 1 0 0,0 0 0 0 0,1-1 0 0 0,-1 1 0 0 0,1 0 0 0 0,1 0 0 0 0,-1 0 0 0 0,1 0 0 0 0,2-10 0 0 0,-3 15-505 0 0,0 0 0 0 0,0 0 0 0 0,0 0 0 0 0,0 0 0 0 0,0-1 0 0 0,0 1 0 0 0,0 0 0 0 0,0 0 0 0 0,0 0 0 0 0,0 0 0 0 0,0 0 0 0 0,0-1 0 0 0,1 1 0 0 0,-1 0 0 0 0,0 0 0 0 0,0 0 0 0 0,0 0 0 0 0,0 0 0 0 0,0-1 0 0 0,0 1 0 0 0,0 0 0 0 0,1 0 0 0 0,-1 0 0 0 0,0 0 0 0 0,0 0 0 0 0,0 0 0 0 0,0 0 0 0 0,0 0 0 0 0,1 0 0 0 0,-1 0 0 0 0,0 0 0 0 0,0 0 0 0 0,0 0 0 0 0,0 0 0 0 0,1 0 0 0 0,-1 0 0 0 0,0 0 0 0 0,0 0 0 0 0,0 0 0 0 0,0 0 0 0 0,1 0 0 0 0,-1 0-1 0 0,0 0 1 0 0,7 7 694 0 0,4 12-728 0 0,-4 8 7 0 0,-1 0 1 0 0,-1 0-1 0 0,-1 0 1 0 0,0 31-1 0 0,-2-31-10 0 0,-2 52 71 0 0,-1-37 351 0 0,1-40 202 0 0,0-16 334 0 0,1-17-536 0 0,0-1 1 0 0,2 1 0 0 0,1 0 0 0 0,2 0 0 0 0,0 1 0 0 0,21-55-1 0 0,-24 79-384 0 0,-1-1 6 0 0,0 1 0 0 0,1 0 1 0 0,0 0-1 0 0,1 0 1 0 0,7-10-1 0 0,-11 15-108 0 0,1 1 1 0 0,0-1-1 0 0,0 0 1 0 0,-1 1-1 0 0,1-1 0 0 0,0 0 1 0 0,0 1-1 0 0,0-1 0 0 0,0 1 1 0 0,0-1-1 0 0,0 1 0 0 0,0 0 1 0 0,0-1-1 0 0,0 1 1 0 0,0 0-1 0 0,0 0 0 0 0,2-1 1 0 0,-1 2-59 0 0,-1-1 0 0 0,1 0 0 0 0,-1 1 0 0 0,1-1-1 0 0,-1 1 1 0 0,1-1 0 0 0,-1 1 0 0 0,1 0 0 0 0,-1 0 0 0 0,0 0 0 0 0,1 0 0 0 0,-1 0 0 0 0,0 0 0 0 0,0 0 0 0 0,2 2 0 0 0,4 7-1331 0 0,2 2-65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5:17.0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46 17335 0 0,'-7'5'795'0'0,"5"-5"-18"0"0,-1 10-469 0 0,3-6 53 0 0,1 0 0 0 0,0 0 0 0 0,0 0 0 0 0,0 0 0 0 0,0 0 0 0 0,0 0 0 0 0,1 0 0 0 0,0-1 0 0 0,-1 1 0 0 0,1 0-1 0 0,1-1 1 0 0,2 4 0 0 0,6 7 965 0 0,18 18-1 0 0,-18-21-1182 0 0,-3-4 41 0 0,0-1 0 0 0,0 1 0 0 0,14 7 0 0 0,-17-11-262 0 0,1 0 0 0 0,-1 0 0 0 0,0 1 0 0 0,0 0 0 0 0,0 0-1 0 0,0 0 1 0 0,-1 0 0 0 0,0 1 0 0 0,1 0 0 0 0,-2 0-1 0 0,7 10 1 0 0,-9-14-231 0 0,-1 0 179 0 0,1-1-1 0 0,-1 1 1 0 0,0-1 0 0 0,0 1-1 0 0,1-1 1 0 0,-1 1 0 0 0,0-1-1 0 0,0 1 1 0 0,0 0 0 0 0,0-1-1 0 0,0 1 1 0 0,0-1 0 0 0,0 1-1 0 0,0-1 1 0 0,0 1 0 0 0,0-1-1 0 0,0 1 1 0 0,0 0 0 0 0,0 0-1 0 0,-3 4-1629 0 0</inkml:trace>
  <inkml:trace contextRef="#ctx0" brushRef="#br0" timeOffset="0.98">8 299 11520 0 0,'0'-1'90'0'0,"-1"-1"1"0"0,0 1-1 0 0,0-1 1 0 0,1 1-1 0 0,-1-1 1 0 0,1 0-1 0 0,0 1 1 0 0,-1-1-1 0 0,1 0 1 0 0,0-2-1 0 0,0 0 643 0 0,0 0 0 0 0,1 0 0 0 0,0 1 1 0 0,0-1-1 0 0,0 0 0 0 0,0 0 0 0 0,3-5 0 0 0,16-25 4744 0 0,-6 16-5169 0 0,-11 14-349 0 0,94-105 3038 0 0,-61 75-4918 0 0,2 3-4324 0 0,-22 19-1910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6:17.3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85 3224 0 0,'-5'-3'1495'0'0,"-7"-4"1794"0"0,4 1-793 0 0,-5-3 8679 0 0,32 17-9227 0 0,6 1-1417 0 0,-9-6-162 0 0,1-1 0 0 0,0-1 0 0 0,0 0 0 0 0,0-1 1 0 0,33-5-1 0 0,-4 1 12 0 0,115 1 403 0 0,-44 1-420 0 0,75 7 118 0 0,-42-1-83 0 0,9-14 308 0 0,-54 1-398 0 0,24-2 73 0 0,43-1 285 0 0,-132 11-384 0 0,-1 2-1 0 0,54 9 0 0 0,-28-3-253 0 0,6 1 6 0 0,-36-3-35 0 0,1-1 0 0 0,39-1 0 0 0,-72-3 0 0 0,0 0 0 0 0,0 0 0 0 0,0 0 0 0 0,0 0 0 0 0,0-1 0 0 0,-1 1 0 0 0,1-1 0 0 0,0 0 0 0 0,0 0 0 0 0,0 0 0 0 0,0 0 0 0 0,-1-1 0 0 0,1 1 0 0 0,-1-1 0 0 0,1 0 0 0 0,-1 1 0 0 0,1-1 0 0 0,-1 0 0 0 0,0 0 0 0 0,3-4 0 0 0,-3 3-61 0 0,-1 1-1 0 0,0-1 1 0 0,1 1 0 0 0,-1-1-1 0 0,0 0 1 0 0,0 0 0 0 0,0 1-1 0 0,-1-1 1 0 0,1 0 0 0 0,-1 0-1 0 0,0 0 1 0 0,1 0 0 0 0,-2-4-1 0 0,1 5-153 0 0,0 0-769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6:19.1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48 2760 0 0,'-17'2'272'0'0,"2"-3"1441"0"0,-5-2 5197 0 0,18 2-6189 0 0,0 1 0 0 0,0-1 0 0 0,0 0 0 0 0,1 0 0 0 0,-1 0 0 0 0,0 0 0 0 0,-2-2 0 0 0,-7-15 6427 0 0,17 17-5094 0 0,11 5-2640 0 0,-15-4 1458 0 0,99 21 566 0 0,-48-12-555 0 0,-22-5-553 0 0,-1-1 0 0 0,44-2 0 0 0,-51-1-144 0 0,16 0 178 0 0,51-7-1 0 0,-30-1-57 0 0,82-15 271 0 0,-137 22-546 0 0,-3 0-23 0 0,1 1 1 0 0,-1-1 0 0 0,1 0 0 0 0,0 0-1 0 0,-1 0 1 0 0,1 0 0 0 0,-1 0 0 0 0,0 0-1 0 0,1-1 1 0 0,-1 1 0 0 0,3-3 0 0 0,-4 3-24 0 0,0-3-1344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6:42.0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36 5296 0 0,'0'0'16015'0'0,"8"14"-13068"0"0,-7-13-2638 0 0,1 1-226 0 0,0-1-1 0 0,0 1 0 0 0,1-1 0 0 0,-1 1 1 0 0,0-1-1 0 0,1 0 0 0 0,-1 1 1 0 0,4 0-1 0 0,8 4 153 0 0,8-2 141 0 0,-3 1-248 0 0,-14-3-64 0 0,-1-1 0 0 0,1 0 0 0 0,0 0 0 0 0,8 0 0 0 0,-6 0-6 0 0,0 0 0 0 0,0 0 0 0 0,-1 0 0 0 0,1 1 0 0 0,8 3 0 0 0,-7-2 18 0 0,15 4 166 0 0,1-2 0 0 0,32 4 0 0 0,-22-4-88 0 0,-22-3-142 0 0,72 9 268 0 0,-70-11-236 0 0,-1 0 0 0 0,0-1 0 0 0,0 0 0 0 0,21-5 0 0 0,67-8 113 0 0,-77 10-109 0 0,0 1 1 0 0,0 2-1 0 0,29 1 0 0 0,-27 0-11 0 0,406 0 488 0 0,-355-6-609 0 0,-41 2 88 0 0,55-8 81 0 0,-38 5 18 0 0,65-1 0 0 0,-9 1-128 0 0,1 1 210 0 0,57-2-316 0 0,-67 1 321 0 0,-60 4-108 0 0,93-15-18 0 0,-96 14-54 0 0,78-4 44 0 0,11 12-54 0 0,122 2 64 0 0,-207-3-64 0 0,39 2 0 0 0,-2-1 43 0 0,-30-1-22 0 0,268 15 54 0 0,-186-5 31 0 0,-61-7-97 0 0,22 2 46 0 0,-49-6-52 0 0,67 12 0 0 0,-67-7 32 0 0,70 2-1 0 0,102 2 147 0 0,137-4 22 0 0,-277-5-165 0 0,-18 1-12 0 0,120-10 49 0 0,-170 6-68 0 0,231-14 156 0 0,-77 0-54 0 0,-12 1 92 0 0,12 2 42 0 0,-148 11-220 0 0,63-11 116 0 0,-72 12-131 0 0,1-1 1 0 0,-1 0-1 0 0,0 0 1 0 0,1 0-1 0 0,4-3 1 0 0,2-1 4 0 0,20-11-549 0 0,-24 13 342 0 0,-1 0 0 0 0,0 0 1 0 0,1 0-1 0 0,0 1 0 0 0,-1 0 0 0 0,1 0 1 0 0,0 1-1 0 0,9-2 0 0 0,15-4-3322 0 0,-21 7 2024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6:48.1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64 4832 0 0,'0'0'223'0'0,"-7"-16"940"0"0,6 8 5798 0 0,1 8-6883 0 0,1-1 1 0 0,-1 1 0 0 0,0 0-1 0 0,8 2 1707 0 0,15 7-1399 0 0,-13-5 244 0 0,3 0-288 0 0,1-2 0 0 0,-1 1 0 0 0,1-2 0 0 0,22 1-1 0 0,57-6 845 0 0,-53 1-785 0 0,31-2 484 0 0,117-22-1 0 0,-134 18-374 0 0,90-4-1 0 0,-97 10-450 0 0,0 2 221 0 0,58 6 1 0 0,-46-1 338 0 0,-5 1-60 0 0,64 15 1 0 0,-25-4-110 0 0,-41-5 285 0 0,17 1-611 0 0,-48-10-164 0 0,153 11 660 0 0,-17-8 105 0 0,-105-5-528 0 0,265 10 899 0 0,-46-1-243 0 0,-97-7-294 0 0,-69 0-216 0 0,75 5 98 0 0,-134-3-292 0 0,51 8 394 0 0,-92-11-480 0 0,1 1-1 0 0,-1 0 1 0 0,0 1 0 0 0,9 4 0 0 0,17 8 278 0 0,-29-15-330 0 0,0 1 0 0 0,0-1 0 0 0,0 1 0 0 0,0-1 0 0 0,0 0 0 0 0,0 0 0 0 0,0 0 0 0 0,0 0 0 0 0,0 0 0 0 0,0 0 0 0 0,0-1 0 0 0,-1 1 0 0 0,1-1 0 0 0,4-1 0 0 0,19-11-11 0 0,-19 10 0 0 0,0-1 0 0 0,1 1 0 0 0,0 0 0 0 0,0 0 0 0 0,11-2 0 0 0,55-10 72 0 0,-53 14-72 0 0,-16 2 0 0 0,0-1 0 0 0,0 0 0 0 0,1 0 0 0 0,-1-1 0 0 0,6-1 0 0 0,-7 2-65 0 0,-1-1 0 0 0,0 1 0 0 0,0-1 1 0 0,0 1-1 0 0,0-1 0 0 0,0 0 0 0 0,3-2 0 0 0,5 0-689 0 0,-3 0-679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7:01.3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28 1840 0 0,'-5'7'14046'0'0,"6"-9"-13629"0"0,1 0 1 0 0,0 0-1 0 0,0 1 0 0 0,0-1 0 0 0,0 0 1 0 0,0 1-1 0 0,0-1 0 0 0,1 1 0 0 0,-1 0 1 0 0,0 0-1 0 0,5-1 0 0 0,-3 0-145 0 0,1 0 0 0 0,-1 1 0 0 0,1 0 0 0 0,0 0 0 0 0,7 0 0 0 0,126 9 2738 0 0,-121-7-3096 0 0,28 5 1019 0 0,1-3 0 0 0,55-2-1 0 0,-81-2-652 0 0,0-1 0 0 0,0-1 0 0 0,38-10 0 0 0,-52 11-217 0 0,1 0-1 0 0,0 1 1 0 0,12-2 0 0 0,-18 3-119 0 0,4 8-1846 0 0,1 2-5839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7:02.6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34 4608 0 0,'0'1'-380'0'0,"5"-1"492"0"0,8-1 11036 0 0,-19 2-6605 0 0,28 7-3521 0 0,-17-5-865 0 0,1-1 1 0 0,0 0-1 0 0,0 0 0 0 0,1 0 1 0 0,-1-1-1 0 0,0 0 0 0 0,7 0 0 0 0,165-8 1699 0 0,178-9 176 0 0,-231 22-1544 0 0,-108-5-416 0 0,234 1 1072 0 0,-129-3-1199 0 0,32-12 1468 0 0,-83 5-923 0 0,-32 4-310 0 0,71-4 643 0 0,-100 6-212 0 0,8-1-766 0 0,-17 3 211 0 0,-1-3-777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7:04.2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34 3224 0 0,'0'0'2251'0'0,"-5"-19"2130"0"0,5 19-4165 0 0,1-1 1 0 0,-1 0-1 0 0,1 1 1 0 0,-1-1-1 0 0,0 0 1 0 0,1 1 0 0 0,-1-1-1 0 0,0 0 1 0 0,0 0-1 0 0,0 1 1 0 0,0-1-1 0 0,0 0 1 0 0,1 0-1 0 0,-1 1 1 0 0,-1-4 3187 0 0,4 6-1345 0 0,2 3-1796 0 0,38 45 2059 0 0,-21-24-1717 0 0,1-1 0 0 0,35 30 0 0 0,-49-48-529 0 0,0 0-1 0 0,1-1 1 0 0,-1-1 0 0 0,1 1-1 0 0,1-1 1 0 0,-1-1-1 0 0,1 0 1 0 0,-1 0-1 0 0,1-1 1 0 0,0-1-1 0 0,22 3 1 0 0,0-3 159 0 0,-1-1 0 0 0,66-7 1 0 0,62-20 502 0 0,15-3-818 0 0,-172 29-220 0 0,0-1-1 0 0,0 1 1 0 0,0 0 0 0 0,1 0 0 0 0,-1 0 0 0 0,0 0-1 0 0,0 1 1 0 0,0-1 0 0 0,0 1 0 0 0,0 0 0 0 0,5 2-1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7:04.7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18 211 10280 0 0,'0'0'1228'0'0,"-9"-15"2318"0"0,5 0-2213 0 0,0-11 214 0 0,4-6 246 0 0,12-65-1 0 0,-7 71 71 0 0,-3 28-1848 0 0,0-1 0 0 0,0 0 1 0 0,0 1-1 0 0,0 0 0 0 0,0-1 1 0 0,0 1-1 0 0,-1 0 0 0 0,4 4 0 0 0,-1 1-15 0 0,1 0 0 0 0,0-1 0 0 0,0 0 0 0 0,0 0 0 0 0,1 0 0 0 0,0 0 0 0 0,0-1 0 0 0,0 0 0 0 0,1 0 0 0 0,0 0 0 0 0,0-1 0 0 0,0 0 0 0 0,0-1 0 0 0,11 4 0 0 0,30 10-2809 0 0,-34-14 1802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9:13.8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5 130 3680 0 0,'-5'0'10705'0'0,"27"-14"-7775"0"0,-16 12-2556 0 0,0 0-1 0 0,0 1 0 0 0,0 0 0 0 0,0 0 0 0 0,0 1 0 0 0,0 0 0 0 0,6 0 0 0 0,44 8 1771 0 0,-10-2-994 0 0,-27-4-461 0 0,-9 0-475 0 0,1-1 0 0 0,-1-1 0 0 0,1 0 0 0 0,-1 0 0 0 0,12-3 0 0 0,-3 0-58 0 0,-1 1 0 0 0,20 1 0 0 0,19-2 144 0 0,81-8 32 0 0,-100 9-269 0 0,-1 0 4 0 0,60 4-1 0 0,63 8 97 0 0,-44-3 160 0 0,14 1-65 0 0,90 3-45 0 0,-126-9-90 0 0,-13 2 14 0 0,-29 0 85 0 0,0-3-1 0 0,92-9 0 0 0,-90 1 3 0 0,124-23 358 0 0,-151 25-462 0 0,0 1 0 0 0,0 1 1 0 0,31 1-1 0 0,217 11 579 0 0,-179-9-310 0 0,-39-2-221 0 0,-33 0-56 0 0,12 1 120 0 0,-23 2-184 0 0,25-2 0 0 0,-33 1-49 0 0,0 0 0 0 0,0-1 0 0 0,-1 0 0 0 0,1 0 0 0 0,0 0 1 0 0,-1-1-1 0 0,1 1 0 0 0,5-4 0 0 0,-8 4 23 0 0,-1 0 0 0 0,0 0 0 0 0,1 0 1 0 0,-1 0-1 0 0,0 0 0 0 0,0 0 0 0 0,0-1 0 0 0,0 1 0 0 0,0 0 1 0 0,0 0-1 0 0,0-1 0 0 0,-1 1 0 0 0,1 0 0 0 0,0-1 0 0 0,-1 1 0 0 0,1-1 1 0 0,-1 1-1 0 0,0-1 0 0 0,1 1 0 0 0,-1-4 0 0 0,0 0-43 0 0,0 1-1 0 0,0-1 1 0 0,-1 1 0 0 0,0-1-1 0 0,-1-4 1 0 0,0 1-695 0 0,-6-5-3145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1:49.5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31 200 5984 0 0,'0'0'464'0'0,"8"-8"4736"0"0,-1 0-1120 0 0,-4 5-3456 0 0,0 0-1 0 0,0 0 0 0 0,-1 0 1 0 0,1 0-1 0 0,2-7 1 0 0,26-35 1858 0 0,-26 34-2156 0 0,-1 1-1 0 0,5-15 0 0 0,-8 21-222 0 0,0-1 0 0 0,0 0-1 0 0,0 1 1 0 0,0-1 0 0 0,-1 0-1 0 0,0 1 1 0 0,0-1 0 0 0,-1-7-1 0 0,1 11-67 0 0,0 0 0 0 0,0 1 0 0 0,-1-1-1 0 0,1 0 1 0 0,0 0 0 0 0,0 0 0 0 0,-1 0 0 0 0,1 0-1 0 0,0 0 1 0 0,-1 0 0 0 0,1 1 0 0 0,-1-1-1 0 0,1 0 1 0 0,-1 0 0 0 0,0 1 0 0 0,1-1 0 0 0,-1 0-1 0 0,0 1 1 0 0,1-1 0 0 0,-1 0 0 0 0,0 1-1 0 0,-1-1 1 0 0,1 0 3 0 0,0 1 1 0 0,0 0-1 0 0,0 0 0 0 0,0 0 0 0 0,0 0 0 0 0,0 0 1 0 0,0 1-1 0 0,0-1 0 0 0,0 0 0 0 0,0 0 0 0 0,0 1 0 0 0,0-1 1 0 0,0 0-1 0 0,0 1 0 0 0,0-1 0 0 0,0 1 0 0 0,-1 0 1 0 0,-5 5 179 0 0,1-1 1 0 0,0 1 0 0 0,-11 13 0 0 0,12-13-138 0 0,-1 1-3 0 0,1 1 0 0 0,0 0-1 0 0,1 0 1 0 0,0 0 0 0 0,1 0-1 0 0,-1 1 1 0 0,-1 10 0 0 0,1-9-40 0 0,3-7-16 0 0,0 1-1 0 0,0-1 1 0 0,0 1 0 0 0,1-1-1 0 0,-1 1 1 0 0,1 0-1 0 0,0-1 1 0 0,0 1 0 0 0,1 4-1 0 0,-1-7-58 0 0,0 0 0 0 0,0 1 0 0 0,1-1 0 0 0,-1 0 0 0 0,1 0 0 0 0,-1 0 0 0 0,1 0 0 0 0,-1 0 0 0 0,1 0 0 0 0,0 0 0 0 0,-1 0-1 0 0,1-1 1 0 0,0 1 0 0 0,0 0 0 0 0,0 0 0 0 0,0 0 0 0 0,-1-1 0 0 0,1 1 0 0 0,0-1 0 0 0,0 1 0 0 0,0 0 0 0 0,1-1 0 0 0,-1 0 0 0 0,0 1 0 0 0,0-1 0 0 0,0 0 0 0 0,0 1 0 0 0,0-1-1 0 0,0 0 1 0 0,1 0 0 0 0,-1 0 0 0 0,0 0 0 0 0,1 0 0 0 0,12-2-1265 0 0,0-3-60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2:12.1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48 2760 0 0,'-15'-7'4537'0'0,"4"-1"-2094"0"0,8 7-1882 0 0,1 0-1 0 0,0-1 1 0 0,0 0-1 0 0,-1 1 1 0 0,-7-11 9030 0 0,20 17-8495 0 0,21 7 128 0 0,-2-1-321 0 0,5-4-553 0 0,0-2 1 0 0,49 2-1 0 0,-47-4-261 0 0,-21-3-40 0 0,-1 0 0 0 0,1-1 1 0 0,-1-1-1 0 0,16-4 1 0 0,26-2 157 0 0,12 6 68 0 0,33 5 53 0 0,6 1 30 0 0,58-12 253 0 0,-78 1-229 0 0,105 7 0 0 0,9 0-49 0 0,207-30 251 0 0,-128 24-298 0 0,-180 7-129 0 0,97 11 124 0 0,-159-9-194 0 0,75 17 123 0 0,-16-3-81 0 0,-33-10-53 0 0,134 19 360 0 0,-82-12-197 0 0,-100-13-213 0 0,-9 0 5 0 0,0-1-1 0 0,0-1 1 0 0,-1 1-1 0 0,1-1 1 0 0,0 0-1 0 0,-1 0 1 0 0,1-1-1 0 0,-1 0 0 0 0,1 0 1 0 0,6-4-1 0 0,1-1-694 0 0,-1-1 0 0 0,0 0 0 0 0,16-14 0 0 0,-17 12-643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2:33.1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20 12672 0 0,'-14'1'1272'0'0,"3"3"-1219"0"0,9-3 163 0 0,-1 0 0 0 0,1 0 0 0 0,0 0 0 0 0,-1 0-1 0 0,1 0 1 0 0,-1-1 0 0 0,0 1 0 0 0,-7-1 8510 0 0,14-1-9211 0 0,-3 0 766 0 0,20 4 1110 0 0,-11 1-1087 0 0,1 0 1 0 0,0-1 0 0 0,0-1 0 0 0,0 1 0 0 0,0-2 0 0 0,20 1 0 0 0,-14-1-330 0 0,23 4 0 0 0,-3 0-25 0 0,-21-3 50 0 0,-10-1 0 0 0,1 0 0 0 0,0-1 0 0 0,-1 1 0 0 0,1-1 0 0 0,0 0 0 0 0,-1-1 0 0 0,1 0 0 0 0,0 0 0 0 0,-1 0 0 0 0,7-3 0 0 0,0-1 117 0 0,1 0 0 0 0,25-5 0 0 0,65-4 1002 0 0,-26 6-642 0 0,41-5-539 0 0,-88 10 84 0 0,-1 1-1 0 0,34 2 0 0 0,61 10 291 0 0,-119-10-298 0 0,174 8-208 0 0,-171-7 202 0 0,-1 0-1 0 0,0 0 0 0 0,1 1 1 0 0,-1 0-1 0 0,13 5 1 0 0,-10-3 163 0 0,1-1 1 0 0,12 3-1 0 0,83 7 485 0 0,14 2-433 0 0,-112-14-169 0 0,-1-1 0 0 0,1 0-1 0 0,0-1 1 0 0,0 0 0 0 0,0 0 0 0 0,8-3 0 0 0,25-2-183 0 0,-2 4 40 0 0,0 2 0 0 0,56 6 0 0 0,-67-3 167 0 0,1-2 0 0 0,41-2 1 0 0,58-12 153 0 0,-110 10-204 0 0,30-1 89 0 0,86 4 0 0 0,-128 1-115 0 0,0 0-1 0 0,0-1 1 0 0,0 2-1 0 0,0-1 1 0 0,-1 1 0 0 0,9 3-1 0 0,1 0 9 0 0,-1-1 0 0 0,1 0 1 0 0,-1-2-1 0 0,1 0 0 0 0,27 0 0 0 0,-25-1-7 0 0,197-3 72 0 0,-157-1 0 0 0,78-7 216 0 0,-126 9-277 0 0,0 0 38 0 0,0-1 0 0 0,1 0 0 0 0,-1 0 1 0 0,16-7-1 0 0,25-11 24 0 0,-40 18-70 0 0,-6 3-47 0 0,-5 11-948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2:35.3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60 6448 0 0,'-2'-5'111'0'0,"-5"-7"363"0"0,4 10-374 0 0,2 2 361 0 0,-1 0 0 0 0,1 0 0 0 0,0 0 0 0 0,-1 0 0 0 0,1 1 0 0 0,0-1 0 0 0,-1 0 0 0 0,1 1 0 0 0,0-1 0 0 0,-1 1 0 0 0,1-1 0 0 0,0 1 0 0 0,0-1 0 0 0,0 1-1 0 0,-1 0 1 0 0,0 1 0 0 0,-5 2 5505 0 0,18 1-5021 0 0,-3-2-610 0 0,-3 0-179 0 0,1-1-1 0 0,-1 1 0 0 0,0-1 0 0 0,1-1 1 0 0,-1 1-1 0 0,1-1 0 0 0,-1 1 1 0 0,9-1-1 0 0,-6 0-48 0 0,-1 0 0 0 0,0 1 0 0 0,13 4 0 0 0,-12-3-135 0 0,0-1 1 0 0,-1 0-1 0 0,1-1 1 0 0,9 2-1 0 0,11 1 667 0 0,-12-1-388 0 0,29 2 0 0 0,-13-3 80 0 0,-19-2-284 0 0,-1 0 0 0 0,1 0 0 0 0,12-3 0 0 0,5 0 261 0 0,86-3 316 0 0,-32 1-403 0 0,-57 3-67 0 0,-11 1-92 0 0,144-13 800 0 0,-141 13-796 0 0,0 1 1 0 0,35 4-1 0 0,-16-1-20 0 0,53 5 48 0 0,-37-2 68 0 0,90-2 1 0 0,-119-6-99 0 0,25-1 189 0 0,90 6-1 0 0,23 2-21 0 0,-157-5-224 0 0,0 0 0 0 0,1 0 1 0 0,-1-1-1 0 0,0 0 0 0 0,0-1 0 0 0,0 1 1 0 0,0-1-1 0 0,7-3 0 0 0,6-2 4 0 0,0 1 0 0 0,0 1 0 0 0,1 1 0 0 0,30-2 0 0 0,-14 1-6 0 0,62-8-31 0 0,147 0 0 0 0,-36 2 474 0 0,-80 1-52 0 0,-24 12 180 0 0,-103-2-563 0 0,-1 1 0 0 0,0-1 0 0 0,1 1 1 0 0,-1 0-1 0 0,1-1 0 0 0,-1 1 0 0 0,0 0 0 0 0,0 0 0 0 0,1 0 0 0 0,-1 0 1 0 0,1 2-1 0 0,0-1 13 0 0,1 2 54 0 0,-3-4 233 0 0,0-1-295 0 0,0 0 0 0 0,-1 0 0 0 0,1 0 0 0 0,0 0 0 0 0,-1 0 0 0 0,1 0 0 0 0,-1 0 0 0 0,1 0 0 0 0,-1 0-1 0 0,1 0 1 0 0,-1 0 0 0 0,0 0 0 0 0,0 0 0 0 0,1 0 0 0 0,-1 1 0 0 0,0-1 0 0 0,0 0 0 0 0,-2-1 0 0 0,-18-10-3893 0 0,19 11 2515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2:40.7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29 146 8288 0 0,'-2'-3'123'0'0,"1"3"-91"0"0,1-1 0 0 0,-1 1 0 0 0,1 0 0 0 0,-1-1 0 0 0,1 1-1 0 0,-1-1 1 0 0,1 1 0 0 0,-1 0 0 0 0,0-1 0 0 0,1 1 0 0 0,-1 0 0 0 0,1 0 0 0 0,-1-1 0 0 0,0 1 0 0 0,1 0 0 0 0,-1 0 0 0 0,0 0 0 0 0,1 0-1 0 0,-1 0 1 0 0,0 0 0 0 0,1 0 0 0 0,-1 0 0 0 0,0 0 0 0 0,-11 1 8694 0 0,18-2-4634 0 0,0-1-5204 0 0,-1 0 2245 0 0,-3 0-810 0 0,1 1 1 0 0,-1 0-1 0 0,1 0 1 0 0,-1 0 0 0 0,1 0-1 0 0,4 0 1 0 0,-7 1 105 0 0,21 2 404 0 0,-18-1-833 0 0,0 0 0 0 0,-1-1 0 0 0,1 1 0 0 0,0-1 0 0 0,0 0 0 0 0,6-1 0 0 0,7 2 0 0 0,9 2 37 0 0,0-1-1 0 0,0-2 1 0 0,0 0-1 0 0,32-5 1 0 0,70-13-124 0 0,41 0 348 0 0,-138 16-199 0 0,100-15 465 0 0,-19 2-321 0 0,-31 7-32 0 0,176-12 55 0 0,-164 16-114 0 0,134-2 790 0 0,-110 4-827 0 0,80 2 234 0 0,-142 3-295 0 0,41 1 101 0 0,-45-5-10 0 0,57-7 0 0 0,-42 2 101 0 0,77 3-1 0 0,-99 3-165 0 0,-2 1-25 0 0,39-1 28 0 0,43-6 71 0 0,72 9-42 0 0,-76-7-13 0 0,49 0 57 0 0,-78 10-55 0 0,111 4 382 0 0,4 1-609 0 0,-81-2 339 0 0,-27-4 48 0 0,128 25 0 0 0,-223-30-219 0 0,156 37 422 0 0,-132-31-366 0 0,48 4 0 0 0,-23-3 265 0 0,-29-5-127 0 0,-1-1 0 0 0,24-1 0 0 0,-12-1-84 0 0,-22 1-92 0 0,0-1 0 0 0,21-3 0 0 0,-27 2 67 0 0,-4 2-2 0 0,0 0-20 0 0,3 0-44 0 0,-3 0 28 0 0,0 0-4 0 0,6 0-39 0 0,1 0-9 0 0,0-3 0 0 0,-8 3-34 0 0,1 0 1 0 0,-1 0-1 0 0,0-1 0 0 0,0 1 1 0 0,1 0-1 0 0,-1 0 0 0 0,0-1 0 0 0,0 1 1 0 0,1 0-1 0 0,-1 0 0 0 0,0-1 1 0 0,0 1-1 0 0,0 0 0 0 0,1-1 1 0 0,-1 1-1 0 0,0 0 0 0 0,0-1 1 0 0,0 1-1 0 0,0-1 0 0 0,0 1 1 0 0,0 0-1 0 0,0-1 0 0 0,0 1 0 0 0,0 0 1 0 0,0-1-1 0 0,0 1 0 0 0,0 0 1 0 0,0-1-1 0 0,0 1 0 0 0,0-1 1 0 0,0 1-1 0 0,0 0 0 0 0,0-1 1 0 0,0 1-1 0 0,-1 0 0 0 0,1-1 1 0 0,0 1-1 0 0,0 0 0 0 0,0-1 0 0 0,-1 1 1 0 0,1 0-1 0 0,0 0 0 0 0,0-1 1 0 0,-1 1-1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2:43.6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105 1 2304 0 0,'0'0'2079'0'0,"-11"8"4160"0"0,9-7-6172 0 0,1-1-1 0 0,-1 1 0 0 0,1 0 0 0 0,-1-1 0 0 0,1 1 0 0 0,-1 0 1 0 0,1-1-1 0 0,-1 0 0 0 0,1 1 0 0 0,-1-1 0 0 0,0 0 1 0 0,1 0-1 0 0,-1 0 0 0 0,1 0 0 0 0,-1 0 0 0 0,0 0 0 0 0,-1-1 1 0 0,-4 0 364 0 0,4 1 191 0 0,0 1 0 0 0,1-1 0 0 0,-1 1 0 0 0,0-1 0 0 0,0 1 0 0 0,0 0 0 0 0,1 0 0 0 0,-1 0 0 0 0,1 0 0 0 0,-1 0 0 0 0,1 1 0 0 0,-1-1 0 0 0,1 1 0 0 0,0 0 0 0 0,0 0 0 0 0,-4 3 0 0 0,2 0 1216 0 0,3-4-1749 0 0,1-1 1 0 0,0 0-1 0 0,-1 1 0 0 0,1-1 0 0 0,0 0 0 0 0,-1 1 0 0 0,1-1 0 0 0,0 0 1 0 0,0 1-1 0 0,-1-1 0 0 0,1 1 0 0 0,0-1 0 0 0,0 0 0 0 0,0 1 0 0 0,-1-1 1 0 0,1 1-1 0 0,0-1 0 0 0,0 1 0 0 0,0-1 0 0 0,0 1 0 0 0,0-1 1 0 0,0 1-1 0 0,0-1 0 0 0,0 1 0 0 0,0-1 0 0 0,0 0 0 0 0,0 1 0 0 0,0-1 1 0 0,0 1-1 0 0,1-1 0 0 0,-1 1 0 0 0,0-1 0 0 0,0 1 0 0 0,0-1 0 0 0,1 0 1 0 0,-1 1-1 0 0,0-1 0 0 0,0 1 0 0 0,1-1 0 0 0,2 4 46 0 0,1-1 0 0 0,0 0 0 0 0,-1 0 1 0 0,1 0-1 0 0,0 0 0 0 0,1-1 0 0 0,-1 0 0 0 0,0 0 0 0 0,1 0 0 0 0,-1 0 0 0 0,1 0 0 0 0,5 0 0 0 0,9 2 227 0 0,34 2 0 0 0,-32-4-162 0 0,89 2 397 0 0,-37-1-291 0 0,86-5 32 0 0,-113-1-198 0 0,0 2 0 0 0,1 2-1 0 0,57 9 1 0 0,-90-8-142 0 0,-8-2 4 0 0,-1 1 0 0 0,0 0 0 0 0,1 0 1 0 0,-1 0-1 0 0,5 3 0 0 0,-3-1 40 0 0,-3-1-118 0 0,-4-2-374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2:46.0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 6448 0 0,'0'0'4516'0'0,"-3"1"-3859"0"0,-5 4 6529 0 0,8-4-7050 0 0,1 0-1 0 0,0 0 1 0 0,0 1-1 0 0,0-1 1 0 0,0 0-1 0 0,0 0 1 0 0,0 0-1 0 0,0 0 1 0 0,0 0-1 0 0,0-1 1 0 0,1 1 0 0 0,-1 0-1 0 0,0 0 1 0 0,0-1-1 0 0,3 1 1 0 0,24 8 1345 0 0,-19-6-987 0 0,8 1 303 0 0,1 0-1 0 0,-1-2 0 0 0,33 2 0 0 0,54-6 493 0 0,-23-1-1134 0 0,93-4 1513 0 0,1 0-1541 0 0,-84 5 76 0 0,-30 0 135 0 0,100 10 0 0 0,-141-4-44 0 0,0 1 0 0 0,0 1 0 0 0,33 14 0 0 0,25 8 32 0 0,-74-28-325 0 0,0 1-1 0 0,0 0 0 0 0,1-1 0 0 0,-1 0 0 0 0,0 0 0 0 0,1-1 0 0 0,-1 1 0 0 0,0-1 1 0 0,0 0-1 0 0,1 0 0 0 0,-1 0 0 0 0,0 0 0 0 0,0-1 0 0 0,0 0 0 0 0,0 0 1 0 0,-1 0-1 0 0,1 0 0 0 0,4-3 0 0 0,2-2 0 0 0,-8 6 0 0 0,1-1 0 0 0,-1 0 0 0 0,1 1 0 0 0,-1-1 0 0 0,0-1 0 0 0,0 1 0 0 0,0 0 0 0 0,0 0 0 0 0,0-1 0 0 0,2-3 0 0 0,-4 6-76 0 0,0 0 0 0 0,0 0 0 0 0,1-1 0 0 0,-1 1 1 0 0,0 0-1 0 0,0 0 0 0 0,0 0 0 0 0,0 0 0 0 0,0-1 0 0 0,0 1 0 0 0,0 0 0 0 0,0 0 0 0 0,0 0 1 0 0,1-1-1 0 0,-1 1 0 0 0,0 0 0 0 0,0 0 0 0 0,0 0 0 0 0,0-1 0 0 0,0 1 0 0 0,0 0 0 0 0,0 0 1 0 0,0 0-1 0 0,0-1 0 0 0,0 1 0 0 0,0 0 0 0 0,-1 0 0 0 0,1 0 0 0 0,0-1 0 0 0,0 1 0 0 0,0 0 1 0 0,0 0-1 0 0,0 0 0 0 0,0 0 0 0 0,0-1 0 0 0,0 1 0 0 0,-1 0 0 0 0,1 0 0 0 0,0 0 0 0 0,0 0 1 0 0,0 0-1 0 0,0-1 0 0 0,-1 1 0 0 0,1 0 0 0 0,0 0 0 0 0,0 0 0 0 0,0 0 0 0 0,0 0 0 0 0,-1 0 1 0 0,1 0-1 0 0,0 0 0 0 0,0 0 0 0 0,0 0 0 0 0,-1 0 0 0 0,1 0 0 0 0,0 0 0 0 0,0 0 0 0 0,0 0 1 0 0,-1 0-1 0 0,1 0 0 0 0,0 0 0 0 0,0 0 0 0 0,0 0 0 0 0,-1 0 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2:50.0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 53 3224 0 0,'-19'2'1369'0'0,"11"-1"414"0"0,3 0-1063 0 0,1 1 0 0 0,-1-2 0 0 0,0 1-1 0 0,1-1 1 0 0,-1 1 0 0 0,1-1 0 0 0,-1 0 0 0 0,0-1-1 0 0,-11-1 7372 0 0,33 6-7453 0 0,1-1 0 0 0,-1-2 0 0 0,33 1 0 0 0,54-10 363 0 0,84-15-10 0 0,157-14 546 0 0,-179 40-1034 0 0,-153-3-457 0 0,34 5 312 0 0,62 13 1 0 0,-97-16-308 0 0,-2 0-12 0 0,244 40 1802 0 0,-246-41-1690 0 0,-4 0-77 0 0,-1-1 1 0 0,1 1 0 0 0,-1-1 0 0 0,1 0 0 0 0,-1 0 0 0 0,1 0-1 0 0,-1 0 1 0 0,5-2 0 0 0,-7 2-65 0 0,-1 0-1 0 0,0 0 1 0 0,0-1 0 0 0,0 1-1 0 0,1 0 1 0 0,-1 0 0 0 0,0 0-1 0 0,0 0 1 0 0,1 0 0 0 0,-1 0-1 0 0,0 0 1 0 0,0 0 0 0 0,1 0-1 0 0,-1 0 1 0 0,0 0 0 0 0,0 0 0 0 0,1 0-1 0 0,-1 0 1 0 0,0 0 0 0 0,0 0-1 0 0,1 0 1 0 0,-1 0 0 0 0,0 0-1 0 0,0 0 1 0 0,1 0 0 0 0,-1 0-1 0 0,0 0 1 0 0,1 0 0 0 0,4 1 190 0 0,14-11 52 0 0,-16 7-196 0 0,-2 2-167 0 0,-1 0-1 0 0,1 1 0 0 0,-1-1 1 0 0,1 0-1 0 0,-1 0 1 0 0,1 1-1 0 0,-1-1 0 0 0,0 0 1 0 0,1 0-1 0 0,-1 0 1 0 0,0 0-1 0 0,0 1 0 0 0,0-1 1 0 0,1 0-1 0 0,-1 0 0 0 0,0 0 1 0 0,0 0-1 0 0,0 0 1 0 0,0 0-1 0 0,0 0 0 0 0,-1 1 1 0 0,1-1-1 0 0,0 0 0 0 0,0 0 1 0 0,-1 0-1 0 0,0-1 1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2:58.4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450 105 1840 0 0,'-6'-24'456'0'0,"-5"-14"13288"0"0,5 22-11438 0 0,-5-8 2771 0 0,11 23-4981 0 0,-1 1-1 0 0,1 0 1 0 0,0 0 0 0 0,-1-1-1 0 0,1 1 1 0 0,-1 0-1 0 0,1 0 1 0 0,0 0-1 0 0,-1 0 1 0 0,1-1 0 0 0,-1 1-1 0 0,1 0 1 0 0,-1 0-1 0 0,1 0 1 0 0,0 0-1 0 0,-1 0 1 0 0,1 0 0 0 0,-1 0-1 0 0,1 0 1 0 0,-1 0-1 0 0,1 0 1 0 0,0 0-1 0 0,-1 1 1 0 0,1-1-1 0 0,-1 0 1 0 0,0 0 0 0 0,-11 6 245 0 0,10-6-128 0 0,0 2-137 0 0,-1-1 0 0 0,0 1-1 0 0,1 0 1 0 0,0 0 0 0 0,-1 0 0 0 0,1 0 0 0 0,0 0 0 0 0,0 1 0 0 0,-3 3-1 0 0,-15 27 158 0 0,10-16-103 0 0,-67 127 339 0 0,72-134-450 0 0,-74 165 216 0 0,7-12 335 0 0,51-114-120 0 0,12-29-186 0 0,-13 26 1 0 0,18-37-189 0 0,3-7-97 0 0,1-1 0 0 0,-1 1 0 0 0,0 0 0 0 0,0 0 0 0 0,0-1 0 0 0,0 1 0 0 0,0-1 0 0 0,-1 1-1 0 0,-1 1 1 0 0,2-2 159 0 0,1-1-84 0 0,-1-1 0 0 0,1 1 0 0 0,-1 0 0 0 0,1 0 0 0 0,-1 0 0 0 0,1-1 0 0 0,-1 1 0 0 0,1 0 0 0 0,-1-1 0 0 0,1 1 0 0 0,-1 0 0 0 0,1-1 0 0 0,-1 1 0 0 0,1-1 0 0 0,-1 0 0 0 0,-3-9 18 0 0,0-1 1 0 0,0 0-1 0 0,1 0 1 0 0,0 0-1 0 0,1 0 0 0 0,1 0 1 0 0,0-1-1 0 0,0 1 1 0 0,1 0-1 0 0,0-1 1 0 0,3-13-1 0 0,3-15 107 0 0,-4 34-199 0 0,0 12-3 0 0,0 1 83 0 0,10 57-102 0 0,-9-43 17 0 0,1 0 1 0 0,8 26-1 0 0,-11-43 49 0 0,3 9-7 0 0,1-1-1 0 0,0 0 0 0 0,1 0 0 0 0,11 16 0 0 0,-16-26-12 0 0,0 1-1 0 0,1-1 1 0 0,-1 0 0 0 0,1 0 0 0 0,0-1-1 0 0,0 1 1 0 0,0 0 0 0 0,0 0 0 0 0,0-1-1 0 0,0 1 1 0 0,0-1 0 0 0,0 0 0 0 0,1 0 0 0 0,-1 0-1 0 0,0 0 1 0 0,1 0 0 0 0,-1 0 0 0 0,1 0-1 0 0,-1-1 1 0 0,1 0 0 0 0,-1 1 0 0 0,1-1-1 0 0,0 0 1 0 0,-1 0 0 0 0,1 0 0 0 0,-1 0-1 0 0,1-1 1 0 0,-1 1 0 0 0,1-1 0 0 0,3-1-1 0 0,1-2-24 0 0,0 0-1 0 0,0 0 1 0 0,-1-1 0 0 0,1 0-1 0 0,-1-1 1 0 0,-1 1-1 0 0,1-1 1 0 0,7-10-1 0 0,5-4 162 0 0,5-5 63 0 0,-2-1-1 0 0,35-54 1 0 0,-1-17-4200 0 0,-47 83 2634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3:05.9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13 2760 0 0,'-20'-2'1001'0'0,"16"2"-327"0"0,3 0-444 0 0,0 0 1 0 0,0 1-1 0 0,0-1 0 0 0,0 0 0 0 0,1 0 0 0 0,-1 0 0 0 0,0 0 0 0 0,0 0 0 0 0,0-1 1 0 0,0 1-1 0 0,0 0 0 0 0,0 0 0 0 0,1-1 0 0 0,-1 1 0 0 0,0 0 0 0 0,0-1 0 0 0,0 1 1 0 0,-17 3 15071 0 0,25 0-13172 0 0,-2-1-1862 0 0,-1-1 0 0 0,1 1 0 0 0,0-1 0 0 0,0-1 0 0 0,10 2 0 0 0,6 0-247 0 0,-10-1 194 0 0,1 0 0 0 0,0 0 1 0 0,14-3-1 0 0,3 1-33 0 0,30 3 99 0 0,-51-1-255 0 0,-1-1 0 0 0,0 1 0 0 0,0 0 0 0 0,15 4-1 0 0,-20-4-23 0 0,1 0 0 0 0,0 0-1 0 0,-1 0 1 0 0,1-1 0 0 0,0 1-1 0 0,0-1 1 0 0,0 0 0 0 0,0 1-1 0 0,4-2 1 0 0,0 1 45 0 0,5-2-35 0 0,4 1-13 0 0,1 2 110 0 0,-9-2 37 0 0,-5 2-139 0 0,0 0 1 0 0,0-1 0 0 0,0 0-1 0 0,0 0 1 0 0,0 0-1 0 0,1 0 1 0 0,-1-1-1 0 0,2 0 1 0 0,8 0 50 0 0,-7 0-12 0 0,1 1 0 0 0,-1-1-1 0 0,0-1 1 0 0,0 1-1 0 0,10-4 1 0 0,24-3 187 0 0,-30 7-177 0 0,31-3 5 0 0,-11 0 25 0 0,-28 3-83 0 0,0 1 1 0 0,-1 0-1 0 0,1-1 0 0 0,0 1 1 0 0,0 0-1 0 0,0 0 0 0 0,0 0 0 0 0,0 0 1 0 0,0 0-1 0 0,0 0 0 0 0,-1 0 1 0 0,1 1-1 0 0,0-1 0 0 0,0 1 1 0 0,2 1-1 0 0,1-1 19 0 0,1 1-1 0 0,-1-1 0 0 0,0 0 1 0 0,6 0-1 0 0,-5 0-4 0 0,-1 0 0 0 0,1 0 0 0 0,-1 0 0 0 0,6 2 0 0 0,-9-2-12 0 0,0 0 0 0 0,0 0 0 0 0,1 0-1 0 0,-1-1 1 0 0,0 0 0 0 0,1 1 0 0 0,2-1 0 0 0,22 3 20 0 0,-6-2-25 0 0,-17-1 0 0 0,-1 0 0 0 0,1 0 0 0 0,-1 0 0 0 0,1 1 0 0 0,5 1 0 0 0,-4-1 108 0 0,1-1 0 0 0,-1 1-1 0 0,1-1 1 0 0,-1 1 0 0 0,1-2 0 0 0,8 0 0 0 0,9 0 196 0 0,92 3-1059 0 0,-53-9 755 0 0,-8 6 0 0 0,-38 0 0 0 0,-6 1 0 0 0,-1 0 0 0 0,1 0 0 0 0,0 1 0 0 0,-1 0 0 0 0,14 4 0 0 0,-21-5 5 0 0,1 0 0 0 0,-1 0 1 0 0,0 0-1 0 0,0 0 0 0 0,1 0 0 0 0,-1 0 0 0 0,0-1 0 0 0,1 1 1 0 0,-1-1-1 0 0,0 0 0 0 0,4-1 0 0 0,14-3 8 0 0,32-1 192 0 0,51-1 347 0 0,-47 5-552 0 0,-26 1 0 0 0,39 2 0 0 0,-25 1 0 0 0,0-3 0 0 0,68-8 0 0 0,-92 8-4 0 0,23 1-1 0 0,15-1-2 0 0,-40 0-21 0 0,0 2 0 0 0,0 0 1 0 0,35 7-1 0 0,9 0-21 0 0,3 0 49 0 0,39-1 136 0 0,22 3-83 0 0,-55-1 42 0 0,138-3 765 0 0,-151-6-764 0 0,30-8-96 0 0,-87 8-1 0 0,2 0-104 0 0,0 0 1 0 0,1 0-1 0 0,-1 0 1 0 0,0-1-1 0 0,0 0 1 0 0,0 1 0 0 0,1-1-1 0 0,4-3 1 0 0,-7 4 249 0 0,0 0 23 0 0,-1-1-147 0 0,1 1 1 0 0,-1 0 0 0 0,0 0-1 0 0,1 0 1 0 0,-1 0 0 0 0,0 0-1 0 0,1 0 1 0 0,-1-1 0 0 0,0 1-1 0 0,1 0 1 0 0,-1 0 0 0 0,1 0-1 0 0,-1 0 1 0 0,0 0 0 0 0,1 1-1 0 0,-1-1 1 0 0,0 0 0 0 0,1 0-1 0 0,-1 0 1 0 0,0 0 0 0 0,1 0-1 0 0,-1 0 1 0 0,0 0 0 0 0,0 1-1 0 0,1-1 1 0 0,-1 0 0 0 0,0 0-1 0 0,1 1 1 0 0,2 2-33 0 0,-2-2-45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3:20.4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153 129 5064 0 0,'0'-13'544'0'0,"-6"-53"10574"0"0,4 17-6077 0 0,1 57-4482 0 0,-1 12-445 0 0,0 1 0 0 0,2 21 0 0 0,-1 15 15 0 0,-33 293 627 0 0,8-115 558 0 0,2-81-646 0 0,22-148-643 0 0,0-9 51 0 0,-1-7 237 0 0,-3-13 354 0 0,4 17-514 0 0,1 1-1 0 0,-1 0 0 0 0,0-10 1 0 0,-4-128 232 0 0,0-16-389 0 0,2 145 27 0 0,2 7 4 0 0,6 12-13 0 0,-3-2-14 0 0,1 0 0 0 0,-1 0 0 0 0,0 0 0 0 0,0 0 0 0 0,0 0 0 0 0,0 0 0 0 0,-1 0 0 0 0,1 0 0 0 0,-1 0 0 0 0,0 1 0 0 0,0 4 0 0 0,-1 2 0 0 0,-1 1 0 0 0,-3 12 0 0 0,-2 16 0 0 0,3 86 0 0 0,4-106 0 0 0,-1-9 47 0 0,0 1 1 0 0,-3 13-1 0 0,2-16 24 0 0,1 1 0 0 0,0-1 0 0 0,0 9 0 0 0,1-14-54 0 0,0 1-1 0 0,1-1 1 0 0,-1 0-1 0 0,1 0 1 0 0,0 0-1 0 0,0 0 0 0 0,0 0 1 0 0,0 0-1 0 0,0-1 1 0 0,1 1-1 0 0,-1 0 1 0 0,3 2-1 0 0,-3-4 144 0 0,10-4 160 0 0,-7 1-269 0 0,0 0-1 0 0,0 0 1 0 0,-1 0 0 0 0,1 0-1 0 0,-1-1 1 0 0,1 1 0 0 0,-1-1-1 0 0,0 0 1 0 0,0 0 0 0 0,0 0-1 0 0,4-6 1 0 0,2-4 68 0 0,13-26 1 0 0,-20 35-107 0 0,11-22 43 0 0,0 1 0 0 0,2 1-1 0 0,24-31 1 0 0,-36 51-72 0 0,0 0 0 0 0,0-1 0 0 0,0 1 0 0 0,0-1 1 0 0,-1 0-1 0 0,0 1 0 0 0,0-1 0 0 0,0 0 0 0 0,-1 0 1 0 0,2-6-1 0 0,1-15-4070 0 0,-1 11-709 0 0,0-2-4160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1:49.9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0 10136 0 0,'-12'12'119'0'0,"11"-11"313"0"0,0-1 1 0 0,0 1-1 0 0,0 0 0 0 0,0 0 1 0 0,1-1-1 0 0,-1 1 0 0 0,0 0 0 0 0,0 0 1 0 0,1 0-1 0 0,-1 0 0 0 0,1 0 0 0 0,-2 2 1 0 0,2-2-3 0 0,0 0 0 0 0,1 0 0 0 0,-1 0 1 0 0,0 0-1 0 0,0-1 0 0 0,0 1 0 0 0,1 0 1 0 0,-1 0-1 0 0,0 0 0 0 0,1 0 0 0 0,-1 0 1 0 0,1 0-1 0 0,-1 0 0 0 0,1-1 0 0 0,-1 1 1 0 0,1 0-1 0 0,0 0 0 0 0,-1-1 0 0 0,1 1 1 0 0,1 1-1 0 0,1 0-245 0 0,0 0 0 0 0,0-1 0 0 0,-1 1-1 0 0,1-1 1 0 0,1 1 0 0 0,-1-1 0 0 0,0 0 0 0 0,0 0 0 0 0,5 0 0 0 0,30 4 575 0 0,-36-5-601 0 0,7 8 97 0 0,-7-6-236 0 0,0 0 0 0 0,0 1-1 0 0,-1-1 1 0 0,1 1 0 0 0,0 0 0 0 0,-1 0 0 0 0,0 0 0 0 0,0 0 0 0 0,0 0 0 0 0,0 0 0 0 0,0 0-1 0 0,0 0 1 0 0,-1 0 0 0 0,1 0 0 0 0,-1 0 0 0 0,0 0 0 0 0,0 0 0 0 0,0 1 0 0 0,-1 3-1 0 0,0-3 5 0 0,0 0-1 0 0,0 0 0 0 0,-1 0 0 0 0,1 0 0 0 0,-1 0 1 0 0,0 0-1 0 0,0 0 0 0 0,0-1 0 0 0,0 1 0 0 0,-1-1 0 0 0,1 0 1 0 0,-1 0-1 0 0,0 0 0 0 0,-6 5 0 0 0,5-5-348 0 0,0-1 0 0 0,0 1 0 0 0,0-1-1 0 0,-1 0 1 0 0,1 0 0 0 0,-1-1 0 0 0,1 1 0 0 0,-1-1-1 0 0,0 0 1 0 0,-6 1 0 0 0,10-6-3047 0 0,1 0 1129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3:23.2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430 47 3680 0 0,'0'-2'59'0'0,"0"0"0"0"0,0 0 0 0 0,-1 0 1 0 0,1 1-1 0 0,0-1 0 0 0,-1 0 0 0 0,0 0 0 0 0,1 1 0 0 0,-1-1 0 0 0,-1-2 1 0 0,-15-20 20520 0 0,16 25-20528 0 0,0-1-1 0 0,0 1 0 0 0,-1 0 0 0 0,1-1 1 0 0,0 1-1 0 0,0 0 0 0 0,0 0 1 0 0,0 0-1 0 0,0 0 0 0 0,0 0 1 0 0,0 0-1 0 0,1 0 0 0 0,-2 2 0 0 0,1-1-41 0 0,-12 17 188 0 0,2 1 0 0 0,-15 34 1 0 0,5-8 66 0 0,-43 83-52 0 0,-116 210 1034 0 0,169-319-1092 0 0,7-13-14 0 0,-1 1 0 0 0,1-1 1 0 0,-1 0-1 0 0,-8 9 0 0 0,12-16-129 0 0,1 0-1 0 0,-1 0 1 0 0,1 0-1 0 0,0 0 0 0 0,-1 0 1 0 0,1-1-1 0 0,0 1 1 0 0,-1 0-1 0 0,1 0 1 0 0,0 0-1 0 0,-1-1 0 0 0,1 1 1 0 0,0 0-1 0 0,0 0 1 0 0,-1 0-1 0 0,1-1 0 0 0,0 1 1 0 0,0 0-1 0 0,-1-1 1 0 0,1 1-1 0 0,0 0 0 0 0,0-1 1 0 0,0 1-1 0 0,0 0 1 0 0,0-1-1 0 0,-1 1 0 0 0,1 0 1 0 0,0-1-1 0 0,0 0 1 0 0,-5-10 137 0 0,2-6-77 0 0,1 0 0 0 0,0 1 0 0 0,1-1-1 0 0,1 0 1 0 0,1 0 0 0 0,2-20 0 0 0,-1 24-64 0 0,0-7 17 0 0,1-39 105 0 0,-17 74-77 0 0,12-8-48 0 0,0-1 1 0 0,0 1-1 0 0,1 0 0 0 0,0 0 1 0 0,-1 14-1 0 0,4 33 27 0 0,-2-47-15 0 0,1-1-1 0 0,0 0 1 0 0,1 0-1 0 0,-1 0 1 0 0,1 0 0 0 0,0 0-1 0 0,5 10 1 0 0,1-3 105 0 0,16 22 0 0 0,-9-15-43 0 0,-14-19 158 0 0,10-1 342 0 0,-6-1-555 0 0,0 0 1 0 0,-1 0-1 0 0,1 0 1 0 0,-1-1-1 0 0,1 0 1 0 0,-1 1-1 0 0,0-1 0 0 0,0-1 1 0 0,0 1-1 0 0,0-1 1 0 0,0 0-1 0 0,6-5 0 0 0,3-5-26 0 0,23-29 0 0 0,-5 5 112 0 0,-11 15-385 0 0,17-26 0 0 0,-16 21-1114 0 0,-10 13-47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3:24.6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37 747 4144 0 0,'-5'24'319'0'0,"3"-17"833"0"0,-2-9 619 0 0,-5-13 5683 0 0,5 2 2444 0 0,0 10-8189 0 0,-5-16 210 0 0,12-16-1220 0 0,1 0 1 0 0,15-62 0 0 0,-8 45-450 0 0,-2 10-88 0 0,3 1 1 0 0,1 0-1 0 0,2 1 1 0 0,29-57-1 0 0,-38 89-134 0 0,0-1 0 0 0,0 0 0 0 0,1 1 0 0 0,0 1-1 0 0,0-1 1 0 0,17-12 0 0 0,-11 9-29 0 0,15-17-1 0 0,-24 25 9 0 0,-2-1 0 0 0,1 0 0 0 0,0 1 0 0 0,-1-1 1 0 0,1 0-1 0 0,-1-1 0 0 0,0 1 0 0 0,3-9 0 0 0,-6 13-7 0 0,1 0 0 0 0,0 0 0 0 0,0-1 0 0 0,0 1 0 0 0,0 0 0 0 0,0 0 0 0 0,0-1 0 0 0,1 1 0 0 0,-1 0 0 0 0,0 0 0 0 0,0-1 0 0 0,0 1 0 0 0,0 0 0 0 0,0 0 0 0 0,0-1 0 0 0,0 1 0 0 0,0 0 0 0 0,1 0 0 0 0,-1 0 0 0 0,0-1 0 0 0,0 1 0 0 0,0 0 0 0 0,0 0 0 0 0,1 0 0 0 0,-1 0 0 0 0,0-1 0 0 0,0 1 0 0 0,0 0 0 0 0,1 0 0 0 0,-1 0 0 0 0,0 0 0 0 0,0 0 0 0 0,1 0 0 0 0,-1 0 0 0 0,0 0 0 0 0,0 0 0 0 0,0 0 0 0 0,1 0 0 0 0,-1-1 0 0 0,0 1 0 0 0,0 1 0 0 0,1-1 0 0 0,-1 0 0 0 0,0 0 0 0 0,0 0 0 0 0,1 0 0 0 0,-1 0 0 0 0,0 0 0 0 0,0 0 0 0 0,1 0 0 0 0,-1 0 0 0 0,0 0 0 0 0,0 0 0 0 0,0 1 0 0 0,1-1 0 0 0,-1 0 0 0 0,0 0 0 0 0,0 0 0 0 0,0 0 0 0 0,1 1 0 0 0,-1-1 0 0 0,0 0 0 0 0,0 0 0 0 0,0 0 0 0 0,0 1 0 0 0,0-1 0 0 0,2 2 0 0 0,0 0 0 0 0,-1 0 0 0 0,1 1 0 0 0,-1-1 0 0 0,0 0 0 0 0,1 1 0 0 0,-1-1 0 0 0,0 1 0 0 0,-1-1 0 0 0,1 1 0 0 0,0-1 0 0 0,-1 1 0 0 0,1 0 0 0 0,-1-1 0 0 0,0 1 0 0 0,0 4 0 0 0,-1 6 0 0 0,0-1 0 0 0,-4 15 0 0 0,5-24 0 0 0,-18 78 0 0 0,-4 26 0 0 0,19-87 0 0 0,1 0 0 0 0,1 0 0 0 0,2 28 0 0 0,0-34 8 0 0,-1-10-3 0 0,0 0 0 0 0,0 0 0 0 0,0 0 0 0 0,1 0 1 0 0,-1 0-1 0 0,1-1 0 0 0,0 1 0 0 0,1 0 0 0 0,-1-1 0 0 0,4 8 0 0 0,-5-11-5 0 0,0 0 0 0 0,0 1 0 0 0,0-1 0 0 0,0 0 0 0 0,0 1 0 0 0,1-1 0 0 0,-1 0 0 0 0,0 1 0 0 0,0-1 0 0 0,0 0 0 0 0,1 0 0 0 0,-1 1 0 0 0,0-1 0 0 0,1 0 0 0 0,-1 0 0 0 0,0 1 0 0 0,0-1 0 0 0,1 0 0 0 0,-1 0 0 0 0,0 0 0 0 0,1 0 0 0 0,-1 1 0 0 0,0-1 0 0 0,1 0 0 0 0,-1 0 0 0 0,1 0 0 0 0,-1 0 0 0 0,0 0 0 0 0,1 0 0 0 0,-1 0 0 0 0,0 0 0 0 0,1 0 0 0 0,-1 0 0 0 0,0 0 0 0 0,1 0 0 0 0,-1 0 0 0 0,1 0 0 0 0,-1-1 0 0 0,0 1 0 0 0,1 0 0 0 0,-1 0 0 0 0,0 0 0 0 0,1 0 0 0 0,-1-1 0 0 0,1 1 0 0 0,2-2-1 0 0,1-1 0 0 0,0 1 0 0 0,-1-1 0 0 0,1 0 0 0 0,-1 0 0 0 0,0 0 0 0 0,1 0 0 0 0,-2 0 0 0 0,1-1 0 0 0,0 1-1 0 0,-1-1 1 0 0,1 0 0 0 0,1-4 0 0 0,4-9-27 0 0,10-30-1 0 0,2-5 122 0 0,28-49-1 0 0,-16 34-45 0 0,-31 66-47 0 0,46-95 51 0 0,-37 77-29 0 0,2 1 0 0 0,25-32 0 0 0,-33 45-3 0 0,0 0 0 0 0,1 1-1 0 0,-1 0 1 0 0,1-1 0 0 0,8-4-1 0 0,-11 8-12 0 0,0 0 0 0 0,-1 0 0 0 0,1 1 0 0 0,0-1 0 0 0,0 0 0 0 0,0 1 0 0 0,-1-1 0 0 0,1 1 0 0 0,0 0 0 0 0,0 0 0 0 0,0 0 0 0 0,0 0 0 0 0,0 0 0 0 0,-1 0 0 0 0,1 0 0 0 0,0 0 0 0 0,0 1 0 0 0,0-1 0 0 0,0 1 0 0 0,-1-1 0 0 0,1 1 0 0 0,0 0 0 0 0,1 1 0 0 0,3 2-1 0 0,-1 0 0 0 0,0 1 0 0 0,0-1 1 0 0,0 1-1 0 0,-1 0 0 0 0,0 0 0 0 0,0 0 0 0 0,0 1 0 0 0,-1 0 0 0 0,1-1 0 0 0,-1 1 0 0 0,-1 1 0 0 0,1-1 0 0 0,1 7 0 0 0,3 9 20 0 0,-2 1-1 0 0,6 41 1 0 0,-9-32 12 0 0,-1 1 1 0 0,-4 36-1 0 0,0 11-9 0 0,1-63-171 0 0,0 0 1 0 0,0 0 0 0 0,-2 0-1 0 0,0-1 1 0 0,-11 27 0 0 0,11-32 125 0 0,0 5 17 0 0,4-12 0 0 0,0-1-6 0 0,-1 0 0 0 0,1 0 1 0 0,1 0-1 0 0,-1 0 0 0 0,0 0 0 0 0,1 0 0 0 0,0 0 0 0 0,-1 0 1 0 0,1 0-1 0 0,0 0 0 0 0,1 0 0 0 0,-1 0 0 0 0,0-1 0 0 0,1 1 1 0 0,0 0-1 0 0,0-1 0 0 0,-1 1 0 0 0,6 3 0 0 0,-6-4-560 0 0,1-2 341 0 0,1-1 0 0 0,-1 0 1 0 0,0 0-1 0 0,0 0 0 0 0,0 0 0 0 0,0 0 1 0 0,0 0-1 0 0,2-2 0 0 0,0 0-196 0 0,29-22-3290 0 0,-13 10 1623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3:25.0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140 19 15664 0 0,'0'0'718'0'0,"0"-7"231"0"0,0 6-873 0 0,0 1 0 0 0,0-1-1 0 0,-1 0 1 0 0,1 1 0 0 0,0-1-1 0 0,0 1 1 0 0,0-1-1 0 0,-1 1 1 0 0,1-1 0 0 0,0 1-1 0 0,0 0 1 0 0,-1-1-1 0 0,1 1 1 0 0,0-1 0 0 0,-1 1-1 0 0,1-1 1 0 0,-1 1 0 0 0,1 0-1 0 0,-1-1 1 0 0,1 1-1 0 0,0 0 1 0 0,-1 0 0 0 0,1-1-1 0 0,-1 1 1 0 0,1 0 0 0 0,-1 0-1 0 0,0 0 1 0 0,1-1-1 0 0,-1 1 1 0 0,1 0 0 0 0,-1 0-1 0 0,1 0 1 0 0,-1 0-1 0 0,1 0 1 0 0,-1 0 0 0 0,-16 2 2900 0 0,14-1-2818 0 0,1 0-1 0 0,-1 0 1 0 0,1 1-1 0 0,-1-1 1 0 0,1 1-1 0 0,0 0 1 0 0,0-1-1 0 0,0 1 1 0 0,0 0-1 0 0,0 0 1 0 0,0 1 0 0 0,0-1-1 0 0,1 0 1 0 0,-1 0-1 0 0,-1 4 1 0 0,-2 5 255 0 0,0 1 0 0 0,-4 12 1 0 0,6-16-206 0 0,-15 65 403 0 0,13-49-387 0 0,-11 31 0 0 0,13-47 157 0 0,0 1 0 0 0,-2 15-1 0 0,4-20-294 0 0,1-1-1 0 0,0 0 0 0 0,0 1 1 0 0,0-1-1 0 0,0 0 0 0 0,1 1 1 0 0,-1-1-1 0 0,1 0 0 0 0,0 0 1 0 0,1 5-1 0 0,0-8-63 0 0,-1-1 0 0 0,1 1 1 0 0,-1 0-1 0 0,0 0 0 0 0,1-1 0 0 0,-1 1 0 0 0,0-1 0 0 0,1 1 0 0 0,-1-1 1 0 0,2-1-1 0 0,-1 2 10 0 0,2-2 4 0 0,-1 0 0 0 0,1 0 1 0 0,0-1-1 0 0,0 1 0 0 0,-1-1 0 0 0,1 0 0 0 0,-1 1 0 0 0,0-2 1 0 0,5-5-1 0 0,23-36 207 0 0,-21 31-184 0 0,69-125 580 0 0,-75 132-559 0 0,0 1 0 0 0,0-1 0 0 0,1 1 0 0 0,-1 0 0 0 0,8-6-1 0 0,-11 10-54 0 0,1 1-1 0 0,-1-1 1 0 0,1 1-1 0 0,0-1 0 0 0,0 1 1 0 0,-1 0-1 0 0,1 0 0 0 0,0 0 1 0 0,0 0-1 0 0,0 0 1 0 0,1 0-1 0 0,-1 0 0 0 0,0 1 1 0 0,0-1-1 0 0,0 1 0 0 0,0 0 1 0 0,1-1-1 0 0,-1 1 1 0 0,0 0-1 0 0,0 0 0 0 0,4 1 1 0 0,-4-1-24 0 0,-1 1 0 0 0,1 0 0 0 0,-1 0 1 0 0,0-1-1 0 0,0 1 0 0 0,0 0 0 0 0,1 0 1 0 0,-1 0-1 0 0,0 0 0 0 0,0 0 1 0 0,0 1-1 0 0,0-1 0 0 0,-1 0 0 0 0,1 0 1 0 0,0 1-1 0 0,0-1 0 0 0,-1 0 0 0 0,1 1 1 0 0,-1-1-1 0 0,1 3 0 0 0,6 33-298 0 0,-6-29 144 0 0,2 11-241 0 0,6 44 773 0 0,-7-56-391 0 0,0 0 0 0 0,0 0 0 0 0,0 0 0 0 0,1 0 0 0 0,0 0 0 0 0,5 7 0 0 0,-6-12-111 0 0,0 1 1 0 0,-1-1-1 0 0,1 0 1 0 0,0 0-1 0 0,0 0 1 0 0,1 0-1 0 0,-1 0 1 0 0,0 0-1 0 0,1-1 0 0 0,-1 1 1 0 0,5 2-1 0 0,-6-4 77 0 0,-1 0 0 0 0,0 0 0 0 0,1 0 0 0 0,-1 0-1 0 0,1 0 1 0 0,-1 0 0 0 0,0 0 0 0 0,1 0 0 0 0,-1-1-1 0 0,0 1 1 0 0,1 0 0 0 0,-1 0 0 0 0,0 0-1 0 0,1 0 1 0 0,-1 0 0 0 0,0-1 0 0 0,0 1 0 0 0,1 0-1 0 0,-1 0 1 0 0,0 0 0 0 0,0-1 0 0 0,1 1 0 0 0,-1 0-1 0 0,0 0 1 0 0,0-1 0 0 0,1 1 0 0 0,-1 0 0 0 0,0-1-1 0 0,0 1 1 0 0,0 0 0 0 0,0 0 0 0 0,1-1 0 0 0,3-13-894 0 0,-2 10 392 0 0,12-29-3323 0 0,-6 14 1733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3:25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134 43 10592 0 0,'6'-9'734'0'0,"-4"5"-380"0"0,0 1-1 0 0,1-1 1 0 0,-1 1-1 0 0,1 0 1 0 0,0 0-1 0 0,0 0 1 0 0,0 0-1 0 0,7-4 1 0 0,-9 7 113 0 0,1 0 1 0 0,0 0 0 0 0,0 1-1 0 0,-1-1 1 0 0,1 0 0 0 0,0 1-1 0 0,-1-1 1 0 0,1 1 0 0 0,0 0 0 0 0,-1 0-1 0 0,1 0 1 0 0,-1 0 0 0 0,1 0-1 0 0,-1 0 1 0 0,2 1 0 0 0,5 3 1438 0 0,-7-4-1726 0 0,0 0 0 0 0,1 0-1 0 0,-1 0 1 0 0,0 0 0 0 0,0 0 0 0 0,0 0 0 0 0,0 1 0 0 0,0-1 0 0 0,0 0 0 0 0,0 1 0 0 0,0-1 0 0 0,0 1 0 0 0,0-1 0 0 0,-1 0 0 0 0,1 1 0 0 0,-1 0 0 0 0,1-1 0 0 0,-1 1 0 0 0,1-1 0 0 0,-1 1 0 0 0,0 0 0 0 0,0 2 0 0 0,2 11 319 0 0,1 3-71 0 0,-1 0-1 0 0,-1 0 0 0 0,-3 37 1 0 0,1-34-258 0 0,0 9 7 0 0,-17 270 1057 0 0,11-136-1062 0 0,3-23-222 0 0,4-137-127 0 0,0 1 0 0 0,0 0 0 0 0,1-1 0 0 0,-1 1 0 0 0,1-1 0 0 0,2 8 0 0 0,-1-7-102 0 0,-2-4 241 0 0,0-1 1 0 0,0 0 0 0 0,0 0-1 0 0,0 0 1 0 0,0 1 0 0 0,0-1 0 0 0,1 0-1 0 0,-1 0 1 0 0,0 0 0 0 0,0 1-1 0 0,0-1 1 0 0,0 0 0 0 0,0 0-1 0 0,0 1 1 0 0,0-1 0 0 0,0 0-1 0 0,0 0 1 0 0,0 1 0 0 0,0-1 0 0 0,0 0-1 0 0,-1 0 1 0 0,1 0 0 0 0,0 1-1 0 0,0-1 1 0 0,0 0 0 0 0,0 0-1 0 0,0 0 1 0 0,0 1 0 0 0,0-1-1 0 0,-1 0 1 0 0,1 0 0 0 0,0 0-1 0 0,0 0 1 0 0,0 1 0 0 0,0-1 0 0 0,-1 0-1 0 0,1 0 1 0 0,0 0 0 0 0,0 0-1 0 0,0 0 1 0 0,-1 0 0 0 0,1 0-1 0 0,0 1 1 0 0,0-1 0 0 0,-1 0-1 0 0,1 0 1 0 0,0 0 0 0 0,0 0-1 0 0,0 0 1 0 0,-1 0 0 0 0,1 0 0 0 0,0 0-1 0 0,0 0 1 0 0,-1 0 0 0 0,1 0-1 0 0,0 0 1 0 0,0-1 0 0 0,0 1-1 0 0,-1 0 1 0 0,1 0 0 0 0,0 0-1 0 0,0 0 1 0 0,-1 0 0 0 0,-7-5-1910 0 0</inkml:trace>
  <inkml:trace contextRef="#ctx0" brushRef="#br0" timeOffset="1">1 501 23903 0 0,'0'0'2166'0'0,"1"0"-1782"0"0,1 1-270 0 0,1 0 1 0 0,-1 0 0 0 0,0-1 0 0 0,1 1 0 0 0,-1-1 0 0 0,0 0 0 0 0,1 1 0 0 0,-1-1 0 0 0,1 0 0 0 0,-1 0 0 0 0,0-1 0 0 0,1 1 0 0 0,-1 0 0 0 0,1-1 0 0 0,-1 1 0 0 0,0-1 0 0 0,5-2 0 0 0,4-1 227 0 0,1 0-1 0 0,0 1 1 0 0,0 0 0 0 0,0 1 0 0 0,0 0 0 0 0,0 1 0 0 0,17 1-1 0 0,-23-1-278 0 0,3 1-87 0 0,-1-2 0 0 0,1 1 0 0 0,-1-1 0 0 0,1 0 0 0 0,12-6 0 0 0,5-3-2598 0 0,0 1-4518 0 0,-4 2-2089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3:26.0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91 13792 0 0,'-2'0'68'0'0,"0"-1"0"0"0,0 1 0 0 0,0 0 0 0 0,1-1 0 0 0,-1 1 1 0 0,0-1-1 0 0,1 0 0 0 0,-1 1 0 0 0,0-1 0 0 0,1 0 1 0 0,-1 0-1 0 0,1 0 0 0 0,-1 0 0 0 0,1 0 0 0 0,0 0 1 0 0,-1-1-1 0 0,1 1 0 0 0,-1-2 0 0 0,-2-1 274 0 0,1-1 1 0 0,0 1-1 0 0,1-1 0 0 0,-1 1 1 0 0,-1-7-1 0 0,1 4 842 0 0,1 0 1 0 0,0 1 0 0 0,-1-12 1023 0 0,3 18-2145 0 0,0 0-1 0 0,0 0 1 0 0,0 0-1 0 0,0 0 1 0 0,0-1-1 0 0,0 1 1 0 0,0 0-1 0 0,0 0 1 0 0,1 0-1 0 0,-1 0 0 0 0,0 0 1 0 0,0 0-1 0 0,0-1 1 0 0,0 1-1 0 0,0 0 1 0 0,0 0-1 0 0,0 0 1 0 0,0 0-1 0 0,0 0 1 0 0,0 0-1 0 0,1 0 1 0 0,-1 0-1 0 0,0 0 1 0 0,0 0-1 0 0,0-1 0 0 0,0 1 1 0 0,0 0-1 0 0,0 0 1 0 0,1 0-1 0 0,-1 0 1 0 0,0 0-1 0 0,0 0 1 0 0,0 0-1 0 0,0 0 1 0 0,0 0-1 0 0,1 0 1 0 0,-1 0-1 0 0,0 0 1 0 0,0 0-1 0 0,0 0 0 0 0,0 0 1 0 0,0 0-1 0 0,0 0 1 0 0,1 0-1 0 0,-1 1 1 0 0,0-1-1 0 0,0 0 1 0 0,0 0-1 0 0,0 0 1 0 0,0 0-1 0 0,0 0 1 0 0,0 0-1 0 0,1 0 1 0 0,-1 0-1 0 0,0 0 0 0 0,0 0 1 0 0,0 1-1 0 0,0-1 1 0 0,0 0-1 0 0,0 0 1 0 0,0 0-1 0 0,0 0 1 0 0,0 0-1 0 0,0 0 1 0 0,0 1-1 0 0,0-1 1 0 0,0 0-1 0 0,0 0 1 0 0,5 13-177 0 0,-4-9 464 0 0,1 2-311 0 0,0 0-1 0 0,-1 0 1 0 0,1 0 0 0 0,-1 1 0 0 0,0-1 0 0 0,-1 0 0 0 0,0 1-1 0 0,-1 12 1 0 0,-12 142-96 0 0,9-94 34 0 0,-6 54 429 0 0,2-40 363 0 0,4 131 0 0 0,4-208-769 0 0,4 33 0 0 0,-3-35 0 0 0,-1 0 0 0 0,1 0 0 0 0,-1 0 0 0 0,1 0 0 0 0,0 0 0 0 0,0 0 0 0 0,0 0 0 0 0,0 0 0 0 0,0 0 0 0 0,0 0 0 0 0,1 0 0 0 0,-1-1 0 0 0,3 3 0 0 0,-4-3 0 0 0,1-1 0 0 0,0 1 0 0 0,0-1 0 0 0,-1 0 0 0 0,1 0 0 0 0,0 1 0 0 0,0-1 0 0 0,0 0 0 0 0,-1 0 0 0 0,1 0 0 0 0,0 0 0 0 0,0 0 0 0 0,0 0 0 0 0,-1 0 0 0 0,1 0 0 0 0,0 0 0 0 0,0 0 0 0 0,0-1 0 0 0,-1 1 0 0 0,1 0 0 0 0,0 0 0 0 0,0-1 0 0 0,-1 1 0 0 0,1-1 0 0 0,0 1 0 0 0,-1 0 0 0 0,1-1 0 0 0,0 1 0 0 0,-1-1 0 0 0,1 0 0 0 0,-1 1 0 0 0,1-1 0 0 0,-1 1 0 0 0,1-1 0 0 0,0-1 0 0 0,3-4 0 0 0,0 0 0 0 0,0 0 0 0 0,3-7 0 0 0,-5 9 0 0 0,60-100 1024 0 0,-52 89-853 0 0,0 2-1 0 0,1 0 1 0 0,1 0 0 0 0,0 1-1 0 0,15-12 1 0 0,-22 20-171 0 0,1 0 0 0 0,-1 1 0 0 0,0 0 0 0 0,1 0 0 0 0,10-3 0 0 0,-14 5 0 0 0,1 0 0 0 0,0 1 0 0 0,0-1 0 0 0,0 1 0 0 0,0-1 0 0 0,-1 1 0 0 0,1 0 0 0 0,0 0 0 0 0,0 0 0 0 0,0 0 0 0 0,0 1 0 0 0,0-1 0 0 0,0 1 0 0 0,3 1 0 0 0,-4-1 0 0 0,0 0 0 0 0,-1 0 0 0 0,1 0 0 0 0,-1 1 0 0 0,1-1 0 0 0,-1 0 0 0 0,0 1 0 0 0,1-1 0 0 0,-1 1 0 0 0,0 0 0 0 0,0-1 0 0 0,0 1 0 0 0,0 0 0 0 0,0 0 0 0 0,-1 0 0 0 0,1-1 0 0 0,0 1 0 0 0,-1 0 0 0 0,1 0 0 0 0,-1 0 0 0 0,0 3 0 0 0,1 5 0 0 0,0 0 0 0 0,-2 18 0 0 0,1-23 0 0 0,-14 97 30 0 0,9-75-71 0 0,1 1 1 0 0,1 0-1 0 0,1 38 0 0 0,3-63-237 0 0,-1 1 1 0 0,1-1 0 0 0,-1 1-1 0 0,1-1 1 0 0,2 5 0 0 0,1 0-742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3:26.7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7 136 10136 0 0,'0'0'918'0'0,"-7"-13"2109"0"0,9 9-2422 0 0,0 0 0 0 0,0-1 0 0 0,0 1-1 0 0,0 0 1 0 0,1 0 0 0 0,0 0 0 0 0,0 1 0 0 0,4-5 0 0 0,-1 0 9 0 0,1 1 0 0 0,0 0 1 0 0,0 1-1 0 0,0-1 0 0 0,1 2 1 0 0,0-1-1 0 0,0 1 0 0 0,1 0 1 0 0,0 0-1 0 0,-1 1 0 0 0,1 1 1 0 0,13-5-1 0 0,1 2 1366 0 0,-24 21-1365 0 0,0-10-521 0 0,0 1 0 0 0,-1 0 0 0 0,0-1 1 0 0,0 1-1 0 0,0-1 0 0 0,-1 0 0 0 0,0 1 0 0 0,0-1 1 0 0,0 0-1 0 0,-1-1 0 0 0,1 1 0 0 0,-7 5 1 0 0,2-1-148 0 0,-1-1-1 0 0,0-1 1 0 0,-1 1 0 0 0,0-1 0 0 0,-10 5 0 0 0,17-10 71 0 0,0-1 0 0 0,0 0 0 0 0,0 0-1 0 0,0 0 1 0 0,1-1 0 0 0,-1 1 0 0 0,0-1-1 0 0,0 0 1 0 0,0 1 0 0 0,0-1 0 0 0,0-1-1 0 0,-4 1 1 0 0,7 0-9 0 0,-1 0 0 0 0,0-1 0 0 0,1 1 0 0 0,-1 0 0 0 0,0 0 0 0 0,1 0 0 0 0,-1-1 0 0 0,0 1 0 0 0,1 0 0 0 0,-1-1-1 0 0,1 1 1 0 0,-1-1 0 0 0,0 1 0 0 0,1 0 0 0 0,-1-1 0 0 0,1 1 0 0 0,0-1 0 0 0,-1 0 0 0 0,1 1 0 0 0,-1-1 0 0 0,1 0 0 0 0,-1 0 0 0 0,1 0 0 0 0,0 0 0 0 0,0 0 0 0 0,0 0 1 0 0,0 0-1 0 0,0 0 0 0 0,0 0 0 0 0,0 0 0 0 0,1 0 0 0 0,-1 0 1 0 0,0 0-1 0 0,0 0 0 0 0,1 0 0 0 0,-1 0 0 0 0,1 0 0 0 0,-1 0 1 0 0,1 0-1 0 0,-1 0 0 0 0,2 0 0 0 0,5-9-4 0 0,0 1 0 0 0,0 0 0 0 0,1 1 0 0 0,1 0 0 0 0,-1 0 0 0 0,1 1-1 0 0,1 0 1 0 0,-1 0 0 0 0,1 1 0 0 0,1 0 0 0 0,-1 1 0 0 0,20-7 0 0 0,-28 11-5 0 0,0 1 0 0 0,-1-1 0 0 0,1 0 0 0 0,0 1 0 0 0,0-1 0 0 0,0 1 0 0 0,0 0 0 0 0,0 0 0 0 0,0 0 0 0 0,0 0 0 0 0,0 0 0 0 0,0 0 0 0 0,0 0 0 0 0,-1 0 0 0 0,1 1 0 0 0,0-1 0 0 0,0 1 0 0 0,0 0 0 0 0,0-1 0 0 0,-1 1 0 0 0,1 0 0 0 0,0 0 0 0 0,0 0 0 0 0,-1 0 0 0 0,1 0 0 0 0,-1 1 0 0 0,3 1 0 0 0,-3-1 0 0 0,1 1 0 0 0,-1-1 0 0 0,0 0 0 0 0,0 1 0 0 0,0-1 0 0 0,0 1 0 0 0,0-1 0 0 0,0 1 0 0 0,0-1 0 0 0,-1 1 0 0 0,0 0 0 0 0,1-1 0 0 0,-1 1 0 0 0,0 0 0 0 0,0-1 0 0 0,0 1 0 0 0,-1 0 0 0 0,1-1 0 0 0,-2 5 0 0 0,1-2 0 0 0,-1 1 0 0 0,0-1 0 0 0,0 1 0 0 0,0-1 0 0 0,-1 0 0 0 0,1 0 0 0 0,-1 0 0 0 0,-1 0 0 0 0,1-1 0 0 0,-1 1 0 0 0,0-1 0 0 0,-5 6 0 0 0,6-8 0 0 0,1-1 0 0 0,-1 1 0 0 0,0 0 0 0 0,1-1 0 0 0,-1 1 0 0 0,0-1 0 0 0,0 0 0 0 0,0 0 0 0 0,0 0 0 0 0,0 0 0 0 0,0-1 0 0 0,0 1 0 0 0,0-1 0 0 0,0 0 0 0 0,0 0 0 0 0,0 0 0 0 0,0 0 0 0 0,0 0 0 0 0,0-1 0 0 0,0 1 0 0 0,0-1 0 0 0,0 0 0 0 0,0 0 0 0 0,-4-2 0 0 0,4 2 0 0 0,0-1 0 0 0,1 1 0 0 0,-1-1 0 0 0,0 0 0 0 0,1 0 0 0 0,-4-4 0 0 0,5 5 0 0 0,1 1 0 0 0,-1-1 0 0 0,0 1 0 0 0,1-1 0 0 0,-1 0 0 0 0,1 1 0 0 0,-1-1 0 0 0,1 0 0 0 0,0 1 0 0 0,-1-1 0 0 0,1 0 0 0 0,0 0 0 0 0,-1 1 0 0 0,1-1 0 0 0,0 0 0 0 0,0 0 0 0 0,0 0 0 0 0,0 1 0 0 0,-1-1 0 0 0,1 0 0 0 0,0 0 0 0 0,0 0 0 0 0,1 1 0 0 0,-1-1 0 0 0,0 0 0 0 0,0 0 0 0 0,0 0 0 0 0,1 1 0 0 0,-1-3 0 0 0,5-2-908 0 0,3-7-6896 0 0,-5 0-2059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3:28.0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195 101 3224 0 0,'9'-12'485'0'0,"19"-45"7688"0"0,-12 29-3897 0 0,-10 25 603 0 0,-12 19-3430 0 0,-31 38-697 0 0,-12 22-487 0 0,45-68-226 0 0,1-1 0 0 0,0 1 0 0 0,0 0-1 0 0,-2 12 1 0 0,4-12 9 0 0,-1 0 0 0 0,-1-1-1 0 0,1 1 1 0 0,-1-1 0 0 0,-6 11-1 0 0,7-13 24 0 0,-1-1-1 0 0,0 0 0 0 0,0 1 1 0 0,0-1-1 0 0,0 0 1 0 0,-1-1-1 0 0,0 1 0 0 0,1 0 1 0 0,-1-1-1 0 0,-1 0 1 0 0,1 0-1 0 0,0 0 0 0 0,-1-1 1 0 0,-9 5-1 0 0,7-5 81 0 0,1 0 41 0 0,0 0 0 0 0,0 1 0 0 0,0 0 0 0 0,1 0 0 0 0,-1 0 0 0 0,1 0 0 0 0,-7 6 0 0 0,29-10 184 0 0,48-15-38 0 0,-10 1-570 0 0,93-11 1 0 0,-68 18-2251 0 0,-40 6 1002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13:28.6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56 126 4608 0 0,'-3'-7'407'0'0,"2"4"-467"0"0,0 1 0 0 0,-1-1 0 0 0,1 0 1 0 0,0 1-1 0 0,1-1 0 0 0,-2-4 1 0 0,2 4 768 0 0,-1-1 0 0 0,1 1 0 0 0,0-1 0 0 0,1 1 1 0 0,-1-1-1 0 0,0 1 0 0 0,3-7 0 0 0,-1 4 762 0 0,0-1 0 0 0,0 1 0 0 0,6-8 1 0 0,4-6-1515 0 0,-12 19 163 0 0,0 1 0 0 0,1-1 0 0 0,-1 1 0 0 0,0-1 0 0 0,1 1 0 0 0,-1 0 0 0 0,0-1 0 0 0,1 1 0 0 0,-1-1 1 0 0,0 1-1 0 0,1 0 0 0 0,-1-1 0 0 0,1 1 0 0 0,-1 0 0 0 0,1-1 0 0 0,-1 1 0 0 0,0 0 0 0 0,1 0 1 0 0,-1-1-1 0 0,1 1 0 0 0,0 0 0 0 0,-1 0 0 0 0,1 0 0 0 0,-1 0 0 0 0,1 0 0 0 0,-1 0 0 0 0,1 0 0 0 0,-1 0 1 0 0,1 0-1 0 0,-1 0 0 0 0,1 0 0 0 0,-1 0 0 0 0,1 0 0 0 0,0 0 0 0 0,0 1 0 0 0,1 0 418 0 0,-1 0 0 0 0,1 1 1 0 0,0-1-1 0 0,0 1 0 0 0,-1 0 0 0 0,1-1 0 0 0,1 3 0 0 0,1 1 1029 0 0,5 3-977 0 0,6-3-352 0 0,0 0 1 0 0,0-1 0 0 0,26 5-1 0 0,50 0 299 0 0,185-9 8 0 0,-218-3-511 0 0,-45 2-30 0 0,27 1 43 0 0,-37 0-45 0 0,-1 0 0 0 0,1 1 0 0 0,-1-1-1 0 0,1 1 1 0 0,0 0 0 0 0,-1-1 0 0 0,1 1 0 0 0,-1 0-1 0 0,1 1 1 0 0,-1-1 0 0 0,0 0 0 0 0,3 2 0 0 0,-5-2 0 0 0,1 0-1 0 0,-1 0 1 0 0,1 0 0 0 0,-1-1-1 0 0,1 1 1 0 0,-1 0 0 0 0,0 0 0 0 0,1 0-1 0 0,-1 0 1 0 0,0 0 0 0 0,0 0 0 0 0,0 0-1 0 0,1 0 1 0 0,-1 0 0 0 0,0 0-1 0 0,0 0 1 0 0,0 0 0 0 0,-1 0 0 0 0,1 0-1 0 0,0 0 1 0 0,0 0 0 0 0,-1 0 0 0 0,1 0-1 0 0,0 0 1 0 0,-1-1 0 0 0,1 1-1 0 0,-1 0 1 0 0,1 0 0 0 0,-1 0 0 0 0,1 0-1 0 0,-2 0 1 0 0,-1 4-17 0 0,0-1 0 0 0,0 0 0 0 0,-1 0 0 0 0,-7 7 0 0 0,-25 15 7 0 0,-40 23-1 0 0,42-28 11 0 0,-21 10 14 0 0,-2-2-1 0 0,-62 21 0 0 0,-7 4 3 0 0,-43 30-962 0 0,167-83 502 0 0,0 0-1 0 0,-1 1 1 0 0,1-1-1 0 0,0 0 1 0 0,0 1-1 0 0,0-1 1 0 0,-2 3-1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21:02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38 4088 0 0,'0'0'400'0'0,"3"-3"-168"0"0,-3-1 8 0 0,2-1 0 0 0,-2-1 0 0 0,3 1-104 0 0,1 0-16 0 0,-4 1-8 0 0,2-1-2424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23:54.0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1840 0 0,'0'0'176'0'0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1:50.3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0 5528 0 0,'-1'2'7843'0'0,"-6"7"-4525"0"0,3-4-2666 0 0,-1 1 0 0 0,1-1-1 0 0,0 1 1 0 0,1 0 0 0 0,0 0 0 0 0,0 0 0 0 0,0 1 0 0 0,0-1 0 0 0,-2 13-1 0 0,4-16-556 0 0,1 1-1 0 0,-1-1 0 0 0,1 1 0 0 0,-1-1 0 0 0,1 1 0 0 0,0 0 1 0 0,1-1-1 0 0,-1 1 0 0 0,0-1 0 0 0,1 1 0 0 0,0-1 0 0 0,0 1 0 0 0,0-1 1 0 0,1 1-1 0 0,-1-1 0 0 0,1 0 0 0 0,-1 0 0 0 0,1 1 0 0 0,0-1 0 0 0,4 4 1 0 0,-5-5-34 0 0,1-1 1 0 0,0 1 0 0 0,0 0 0 0 0,0-1 0 0 0,0 1 0 0 0,0-1 0 0 0,0 1 0 0 0,1-1 0 0 0,-1 0-1 0 0,0 0 1 0 0,1 0 0 0 0,-1 0 0 0 0,1 0 0 0 0,-1-1 0 0 0,1 1 0 0 0,-1-1 0 0 0,5 0 0 0 0,-4 0 13 0 0,1 0 1 0 0,-1-1-1 0 0,1 1 1 0 0,0-1 0 0 0,-1 0-1 0 0,0 0 1 0 0,1-1-1 0 0,-1 1 1 0 0,0-1 0 0 0,1 1-1 0 0,3-4 1 0 0,-1 1 58 0 0,0-1 0 0 0,-1 0 0 0 0,1 0 0 0 0,-1 0 0 0 0,0-1 1 0 0,0 0-1 0 0,-1 0 0 0 0,1 0 0 0 0,-1-1 0 0 0,-1 1 0 0 0,5-11 0 0 0,-3 9 51 0 0,-1-1 75 0 0,-4 8 72 0 0,0 17-200 0 0,-3 45-273 0 0,3-60 74 0 0,0-1 0 0 0,0 0 0 0 0,0 0 1 0 0,0 1-1 0 0,0-1 0 0 0,0 0 0 0 0,0 1 0 0 0,0-1 0 0 0,0 0 0 0 0,1 1 0 0 0,-1-1 0 0 0,0 0 0 0 0,0 1 1 0 0,0-1-1 0 0,0 0 0 0 0,0 0 0 0 0,1 1 0 0 0,-1-1 0 0 0,0 0 0 0 0,0 0 0 0 0,0 1 0 0 0,1-1 0 0 0,-1 0 1 0 0,0 0-1 0 0,0 0 0 0 0,1 1 0 0 0,-1-1 0 0 0,0 0 0 0 0,0 0 0 0 0,1 0 0 0 0,-1 0 0 0 0,0 0 0 0 0,1 1 1 0 0,-1-1-1 0 0,0 0 0 0 0,1 0 0 0 0,-1 0 0 0 0,0 0 0 0 0,0 0 0 0 0,1 0 0 0 0,-1 0 0 0 0,0 0 0 0 0,1 0 1 0 0,-1 0-1 0 0,0 0 0 0 0,1-1 0 0 0,0 1-229 0 0,0 0-1 0 0,0-1 1 0 0,0 1 0 0 0,0 0-1 0 0,0-1 1 0 0,0 1 0 0 0,0-1 0 0 0,0 0-1 0 0,0 1 1 0 0,0-1 0 0 0,1-1-1 0 0,3-6-2597 0 0,1-2-4591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23:55.3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97 113 3224 0 0,'0'0'7854'0'0,"-14"-21"-3702"0"0,-5-1 1120 0 0,18 23-5190 0 0,1 0 0 0 0,-1 0 0 0 0,0 0 0 0 0,0 0-1 0 0,1 0 1 0 0,-1 1 0 0 0,1-1 0 0 0,-1 0 0 0 0,1 2 0 0 0,-5 28 466 0 0,3-19-401 0 0,0-1 1 0 0,1 1-1 0 0,1 19 0 0 0,2 34 138 0 0,-2-64-210 0 0,0 2 153 0 0,-1-4 39 0 0,1 0-245 0 0,-6-36 421 0 0,2 1 0 0 0,1-72-1 0 0,5 69 1150 0 0,-1 41-1575 0 0,-1-1 1 0 0,1 1-1 0 0,-1-1 0 0 0,1 1 0 0 0,-1 0 0 0 0,0-1 1 0 0,0 1-1 0 0,0-1 0 0 0,0 3 0 0 0,-7 80 30 0 0,1-1-18 0 0,4-63 105 0 0,1-35 22 0 0,2-42 359 0 0,12-65 0 0 0,-5 85 109 0 0,-8 36-336 0 0,-3 15-169 0 0,2-10-86 0 0,-14 71 140 0 0,0 2-162 0 0,14-65-13 0 0,1-10 10 0 0,0 0 0 0 0,0 0 0 0 0,0 0-1 0 0,0 0 1 0 0,0 0 0 0 0,-1 0 0 0 0,1 0 0 0 0,-1 0-1 0 0,-1 2 1 0 0,2-3 55 0 0,0-3-42 0 0,-1 0 0 0 0,1 0 0 0 0,0-1 0 0 0,0 1 0 0 0,0 0 0 0 0,0 0 0 0 0,1-3 0 0 0,-1 3-13 0 0,5-35 218 0 0,17-66 1 0 0,-21 95-188 0 0,2-4 292 0 0,-1 11-198 0 0,0 7-113 0 0,0 2 1 0 0,-1 0 0 0 0,-1 0 1 0 0,0 0-1 0 0,0 0 0 0 0,-2 14 1 0 0,2-17-21 0 0,-6 118 330 0 0,1-272-42 0 0,5 121-225 0 0,-5 64 75 0 0,3 9-83 0 0,1-22-57 0 0,3 37-1 0 0,-2-59 2 0 0,2 14 6 0 0,-1 23-1 0 0,-1-37 51 0 0,-1-16 101 0 0,-2-16-82 0 0,1 1 1 0 0,1-1-1 0 0,5-41 0 0 0,-3 56-30 0 0,-1 10 29 0 0,-1 12-35 0 0,-15 99 14 0 0,7-28-53 0 0,9-52-16 0 0,0-24-145 0 0,-2-6-3833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38:58.7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251 81 9960 0 0,'0'0'1522'0'0,"-2"-19"4953"0"0,3 18-6319 0 0,-1-1 0 0 0,1 1 0 0 0,-1-1-1 0 0,1 1 1 0 0,-1-1 0 0 0,1 1 0 0 0,-1-1 0 0 0,0 0 0 0 0,0 1 0 0 0,0-1 0 0 0,0 1 0 0 0,0-1 0 0 0,0 0 0 0 0,0 1 0 0 0,-1-1 0 0 0,1 1-1 0 0,0-1 1 0 0,-1 0 0 0 0,1 1 0 0 0,-1-1 0 0 0,0 1 0 0 0,1 0 0 0 0,-1-1 0 0 0,0 1 0 0 0,0-1 0 0 0,0 1 0 0 0,0 0 0 0 0,0 0-1 0 0,0 0 1 0 0,-1 0 0 0 0,1-1 0 0 0,0 2 0 0 0,0-1 0 0 0,-1 0 0 0 0,-1-1 0 0 0,-2 0-109 0 0,0 0 0 0 0,0 0 0 0 0,0 1 0 0 0,0 0 1 0 0,0 0-1 0 0,0 0 0 0 0,0 0 0 0 0,0 1 0 0 0,-1 0 0 0 0,1 0 0 0 0,0 1 0 0 0,0-1 1 0 0,0 1-1 0 0,0 0 0 0 0,0 0 0 0 0,0 1 0 0 0,0 0 0 0 0,0-1 0 0 0,0 2 0 0 0,1-1 0 0 0,-5 3 1 0 0,1 0 29 0 0,1 0 0 0 0,-1 0 1 0 0,1 1-1 0 0,1 0 1 0 0,-1 0-1 0 0,1 0 0 0 0,0 1 1 0 0,1 0-1 0 0,0 0 0 0 0,0 1 1 0 0,-6 11-1 0 0,4-4-60 0 0,0 1 1 0 0,1-1-1 0 0,-7 31 0 0 0,12-40-11 0 0,0 0 0 0 0,0 0 0 0 0,1-1 0 0 0,0 1-1 0 0,0 0 1 0 0,0 0 0 0 0,1-1 0 0 0,0 1 0 0 0,0 0 0 0 0,0-1 0 0 0,1 1 0 0 0,-1-1 0 0 0,2 1 0 0 0,4 9 0 0 0,-4-11 38 0 0,0 1 0 0 0,0-1 0 0 0,0 1 0 0 0,1-1 0 0 0,-1 0 0 0 0,1 0 1 0 0,0-1-1 0 0,1 1 0 0 0,-1-1 0 0 0,1 0 0 0 0,-1 0 0 0 0,1-1 0 0 0,0 1 1 0 0,0-1-1 0 0,0 0 0 0 0,0 0 0 0 0,7 1 0 0 0,-5-2 49 0 0,0 0 0 0 0,0-1 0 0 0,0 0 0 0 0,0 0 0 0 0,1 0-1 0 0,-1-1 1 0 0,0 0 0 0 0,0-1 0 0 0,11-3 0 0 0,-5 2 65 0 0,-6 1-105 0 0,-1-1 1 0 0,1 0 0 0 0,0 0-1 0 0,-1 0 1 0 0,0-1-1 0 0,0 0 1 0 0,0 0-1 0 0,0 0 1 0 0,-1-1-1 0 0,8-7 1 0 0,5-8 417 0 0,22-32 0 0 0,-37 49-412 0 0,3-7 179 0 0,0-1-1 0 0,0 0 1 0 0,-2 0-1 0 0,8-23 1 0 0,-11 31-159 0 0,1-4 213 0 0,-1 0 178 0 0,0 12-224 0 0,-8 128-191 0 0,3-87-23 0 0,2 0 0 0 0,2 0 1 0 0,7 54-1 0 0,-1-49-32 0 0,-5-31 40 0 0,2-1-1 0 0,0 0 0 0 0,9 31 0 0 0,-10-46-2 0 0,-2-1-5 0 0,1-1 0 0 0,0 0-1 0 0,1 1 1 0 0,-1-1 0 0 0,0 0 0 0 0,1 1-1 0 0,2 2 1 0 0,-4-4 96 0 0,3-16 0 0 0,-3 12-281 0 0,0 1 1 0 0,0-1-1 0 0,0 0 1 0 0,0 1-1 0 0,-1-1 0 0 0,1 1 1 0 0,-1-1-1 0 0,1 0 0 0 0,-1 1 1 0 0,0-1-1 0 0,0 1 1 0 0,-2-4-1 0 0,-3-10-875 0 0,5 14-613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39:00.9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83 13824 0 0,'5'-9'1740'0'0,"1"0"1"0"0,-1 1-1 0 0,11-11 1 0 0,-12 15-1590 0 0,1 0-1 0 0,-1 1 1 0 0,1-1-1 0 0,0 1 1 0 0,0 0-1 0 0,1 0 1 0 0,-1 1-1 0 0,0 0 1 0 0,1-1-1 0 0,0 2 1 0 0,-1-1-1 0 0,1 1 1 0 0,0 0-1 0 0,0 0 1 0 0,0 1-1 0 0,0-1 1 0 0,7 2-1 0 0,-9 0 57 0 0,1 1 0 0 0,0 0-1 0 0,-1 1 1 0 0,0-1 0 0 0,1 1-1 0 0,-1 0 1 0 0,0 0 0 0 0,0 0-1 0 0,-1 0 1 0 0,1 1 0 0 0,-1-1-1 0 0,5 7 1 0 0,-1-2-64 0 0,-2-1-58 0 0,-1 0 0 0 0,0 0 1 0 0,0 0-1 0 0,0 0 0 0 0,4 15 1 0 0,-5-12-57 0 0,-1 1 0 0 0,0 0 1 0 0,0 0-1 0 0,-1 0 1 0 0,0-1-1 0 0,-1 1 1 0 0,-2 16-1 0 0,0-6 16 0 0,-2 0 0 0 0,-10 37 0 0 0,5-31-7 0 0,-19 42 0 0 0,23-58-30 0 0,0-1-1 0 0,-2 0 0 0 0,1-1 1 0 0,-1 1-1 0 0,0-1 1 0 0,-16 14-1 0 0,20-21 2 0 0,0 1 0 0 0,0-1 0 0 0,0 0 0 0 0,-1 0 0 0 0,1-1 0 0 0,-1 1 0 0 0,1-1 0 0 0,-1 0 0 0 0,0 0 0 0 0,1 0 0 0 0,-1 0 0 0 0,0-1 0 0 0,0 1 0 0 0,0-1 0 0 0,-7 0 0 0 0,9 0-4 0 0,-1-1 0 0 0,1 1 1 0 0,0 0-1 0 0,-1-1 0 0 0,1 1 0 0 0,0-1 0 0 0,0 0 0 0 0,0 0 0 0 0,0 0 1 0 0,0 0-1 0 0,0 0 0 0 0,0 0 0 0 0,0 0 0 0 0,0-1 0 0 0,0 1 0 0 0,1-1 1 0 0,-1 1-1 0 0,0-1 0 0 0,1 0 0 0 0,-1 0 0 0 0,1 1 0 0 0,0-1 0 0 0,0 0 1 0 0,0 0-1 0 0,0 0 0 0 0,0-1 0 0 0,-1-2 0 0 0,2 3-5 0 0,0 0 0 0 0,0 0 0 0 0,0-1 0 0 0,0 1 0 0 0,0 0 0 0 0,1 0 0 0 0,-1 0 0 0 0,1 0 0 0 0,-1 0 0 0 0,1 0 0 0 0,0 0 0 0 0,0 0 0 0 0,0 0 0 0 0,0 0 0 0 0,0 0 0 0 0,0 0 0 0 0,0 0 0 0 0,1 1 0 0 0,2-4 0 0 0,-1 3 66 0 0,0-1 0 0 0,0 1-1 0 0,0 0 1 0 0,0 0 0 0 0,1 0-1 0 0,-1 0 1 0 0,1 1 0 0 0,-1-1 0 0 0,1 1-1 0 0,-1 0 1 0 0,1 0 0 0 0,6-1-1 0 0,-3 2 85 0 0,1 0-1 0 0,-1 0 1 0 0,0 0-1 0 0,1 1 0 0 0,12 3 1 0 0,3 3 125 0 0,-1 0 0 0 0,31 15 0 0 0,-28-11-7 0 0,32 10 0 0 0,95 27 764 0 0,-125-39-787 0 0,31 14 1 0 0,-43-21-101 0 0,-11-3-86 0 0,-4 1-56 0 0,1 0 0 0 0,-1 0 0 0 0,0 0 1 0 0,1-1-1 0 0,-1 1 0 0 0,0 0 0 0 0,0-1 0 0 0,1 1 1 0 0,-1 0-1 0 0,0-1 0 0 0,0 1 0 0 0,1 0 0 0 0,-1-1 1 0 0,0 1-1 0 0,0 0 0 0 0,0-1 0 0 0,0 1 0 0 0,0 0 1 0 0,0-1-1 0 0,0 1 0 0 0,1-1 0 0 0,-1 1 0 0 0,0 0 1 0 0,0-1-1 0 0,0 1 0 0 0,-1 0 0 0 0,1-1 1 0 0,0 1-1 0 0,0-1 0 0 0,0 1 0 0 0,0 0 0 0 0,0-1 1 0 0,0 1-1 0 0,0-1 6 0 0,-1-1-108 0 0,1-1 0 0 0,0 0 0 0 0,-1 0 0 0 0,0 0 0 0 0,0 1 0 0 0,1-1 0 0 0,-2 0 0 0 0,1 1 0 0 0,0-1 0 0 0,0 1 0 0 0,-1-1 0 0 0,1 1 0 0 0,-1-1-1 0 0,0 1 1 0 0,0 0 0 0 0,0 0 0 0 0,0 0 0 0 0,0 0 0 0 0,-5-3 0 0 0,2 0-1691 0 0,1 0 0 0 0,0-1-1 0 0,0 1 1 0 0,-5-11 0 0 0,5 8 571 0 0,-3-5-1099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39:02.8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5 197 10280 0 0,'0'0'8542'0'0,"-5"-18"-5005"0"0,5 13-3090 0 0,3-20 846 0 0,-1 19-1125 0 0,1-1 0 0 0,-1 1-1 0 0,1-1 1 0 0,1 1 0 0 0,-1 0-1 0 0,1 1 1 0 0,0-1 0 0 0,1 0-1 0 0,-1 1 1 0 0,1 0 0 0 0,0 0-1 0 0,10-7 1 0 0,-2 2 19 0 0,1 1-1 0 0,1 0 1 0 0,-1 1 0 0 0,21-8 0 0 0,-27 13-150 0 0,0 0 1 0 0,1 1-1 0 0,-1 0 1 0 0,1 0 0 0 0,0 1-1 0 0,-1 0 1 0 0,1 0 0 0 0,0 1-1 0 0,0 0 1 0 0,-1 1-1 0 0,1 0 1 0 0,0 1 0 0 0,12 3-1 0 0,-14-3-20 0 0,0 0 0 0 0,0 1 0 0 0,-1 0 0 0 0,1 0 0 0 0,-1 1 0 0 0,0 0 0 0 0,0 0 0 0 0,0 0 0 0 0,-1 1 0 0 0,1-1 0 0 0,-1 2 0 0 0,0-1 0 0 0,0 0 0 0 0,-1 1 0 0 0,0 0 0 0 0,7 11 0 0 0,-5-4 3 0 0,-1-1-1 0 0,0 1 1 0 0,-1 0-1 0 0,0 0 0 0 0,-1 1 1 0 0,0-1-1 0 0,-1 1 1 0 0,0-1-1 0 0,-2 1 0 0 0,0 14 1 0 0,0-15 0 0 0,-1 4 16 0 0,0 0 0 0 0,-1 0 0 0 0,-1 0 0 0 0,-7 23 0 0 0,5-24-20 0 0,-1 0 0 0 0,0 1 1 0 0,-2-2-1 0 0,-12 22 0 0 0,15-31-10 0 0,1 1-1 0 0,-1-1 0 0 0,-1 0 0 0 0,1-1 0 0 0,-1 1 1 0 0,0-1-1 0 0,0 0 0 0 0,-1-1 0 0 0,0 1 0 0 0,0-1 1 0 0,0-1-1 0 0,-8 4 0 0 0,4-2-5 0 0,0-1 0 0 0,0 0 0 0 0,-1-1 0 0 0,1 0 0 0 0,-1-1 0 0 0,0 0 0 0 0,0-1 0 0 0,0 0 0 0 0,-20-1 0 0 0,79 2 345 0 0,147 23 878 0 0,-187-23-1204 0 0,0 0 0 0 0,0 0 1 0 0,9 5-1 0 0,10 3-5 0 0,-8-1 43 0 0,-15-7-89 0 0,1 0 1 0 0,-1-1-1 0 0,1 1 1 0 0,0-1-1 0 0,4 1 1 0 0,-6-1-158 0 0,0-1-46 0 0,-1 0-1 0 0,1 0 1 0 0,0 0 0 0 0,-1 1 0 0 0,1-1-1 0 0,0 1 1 0 0,-1 0 0 0 0,1-1 0 0 0,1 2-1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39:03.8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4 9216 0 0,'1'-4'13982'0'0,"2"12"-13737"0"0,0-1-1 0 0,0 1 1 0 0,-1 0 0 0 0,0 0 0 0 0,0 1 0 0 0,-1-1-1 0 0,0 0 1 0 0,0 15 0 0 0,-1-12-272 0 0,1 80 622 0 0,-2-43-21 0 0,-6 59 538 0 0,3-59-627 0 0,0-12-90 0 0,1-9-115 0 0,-1 20 112 0 0,3-60-1016 0 0,1 9-24 0 0,0-1 0 0 0,0 1-1 0 0,0-1 1 0 0,1-6 0 0 0,2-1-791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11.6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1047 6560 0 0,'-5'10'504'0'0,"5"-9"-478"0"0,-1 1 1 0 0,1 0-1 0 0,-1-1 1 0 0,0 1-1 0 0,0-1 0 0 0,1 1 1 0 0,-1-1-1 0 0,0 1 1 0 0,0-1-1 0 0,0 1 1 0 0,-6 5 5514 0 0,14-16-5121 0 0,1-4 81 0 0,1 1 1 0 0,1 0-1 0 0,13-13 1 0 0,-3 3-88 0 0,70-62 744 0 0,-59 57-873 0 0,86-81 797 0 0,129-110-9 0 0,-141 122-892 0 0,-33 29-107 0 0,49-50-97 0 0,-60 56 238 0 0,55-71 1 0 0,-94 103-81 0 0,1-2-342 0 0,-5 13-5121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12.8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114 846 2304 0 0,'-13'3'2848'0'0,"-6"-3"-1271"0"0,-12 14 1216 0 0,26-12-2672 0 0,0 0-1 0 0,0 0 1 0 0,0 0 0 0 0,0 1 0 0 0,1-1 0 0 0,-1 1 0 0 0,-6 6 0 0 0,10-8 78 0 0,-4 5 2360 0 0,9-10-2169 0 0,17-34 1018 0 0,38-42 228 0 0,134-142 1 0 0,-91 113-1248 0 0,22-23-170 0 0,-43 52-119 0 0,43-43 29 0 0,-60 61-349 0 0,-38 35-4729 0 0,-8 9-1053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13.8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1248 4608 0 0,'0'0'208'0'0,"0"-10"1669"0"0,3 4-1501 0 0,-1 0-1 0 0,1 0 1 0 0,1 1-1 0 0,-1 0 1 0 0,1-1-1 0 0,5-5 1 0 0,-2 3-141 0 0,18-23 604 0 0,14-18 231 0 0,181-237 2328 0 0,26-8-1639 0 0,-32 56-969 0 0,-131 150-717 0 0,32-42-80 0 0,-102 115-182 0 0,0 0 0 0 0,23-18-1 0 0,-27 28-90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17.1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2151 267 3224 0 0,'0'0'143'0'0,"-14"-13"6564"0"0,-8-11-4389 0 0,18 16-1852 0 0,3 7-365 0 0,0-1 0 0 0,0 0 0 0 0,0 1-1 0 0,0-1 1 0 0,0 1 0 0 0,-1-1 0 0 0,1 1-1 0 0,0 0 1 0 0,-1 0 0 0 0,1-1 0 0 0,-2 0 0 0 0,-9-8 478 0 0,10 7-490 0 0,0 1 0 0 0,0 0 0 0 0,-1 0 0 0 0,1 1 0 0 0,-1-1-1 0 0,1 0 1 0 0,-4-1 0 0 0,-20-9 416 0 0,10 5-117 0 0,-24-9 0 0 0,-226-40 383 0 0,145 34-758 0 0,-80-15 651 0 0,134 27-434 0 0,-93-3 0 0 0,125 11-55 0 0,-34 0 102 0 0,-1 3-1 0 0,1 3 1 0 0,-114 21 0 0 0,154-18-230 0 0,1 2 0 0 0,-52 22 0 0 0,38-14-42 0 0,24-8-3 0 0,0 1-1 0 0,0 0 1 0 0,-23 19-1 0 0,-3 1-261 0 0,25-18 290 0 0,1 2 0 0 0,1 0 0 0 0,0 1 0 0 0,-15 17 0 0 0,-52 72 809 0 0,62-76-923 0 0,-24 41 137 0 0,24-36-6 0 0,1 1-1 0 0,-28 59 0 0 0,23-24 61 0 0,7-15 2 0 0,13-39-84 0 0,1 0-1 0 0,1 1 1 0 0,0 0-1 0 0,1-1 1 0 0,-2 19 0 0 0,5-24 27 0 0,-1 1 1 0 0,1-1 0 0 0,1 1-1 0 0,0-1 1 0 0,0 1-1 0 0,1-1 1 0 0,1 0 0 0 0,6 19-1 0 0,4 5 70 0 0,-8-19-47 0 0,13 26 0 0 0,-8-23-25 0 0,1 0 0 0 0,1 0 0 0 0,23 25 0 0 0,-22-27-16 0 0,-1 1-1 0 0,10 17 0 0 0,2 2 49 0 0,-13-19 72 0 0,1-1 0 0 0,1 0 0 0 0,0-1 0 0 0,22 19 0 0 0,-21-24-35 0 0,0-1-1 0 0,1 0 1 0 0,0-1-1 0 0,0-1 1 0 0,22 8 0 0 0,83 18 712 0 0,-75-22-404 0 0,84 29 173 0 0,-66-19-258 0 0,33 2 28 0 0,-34-9-201 0 0,-39-10-35 0 0,0 0 1 0 0,27-1 0 0 0,14 3 210 0 0,-23-3-152 0 0,1-1 0 0 0,50-4-1 0 0,-7 0-23 0 0,74-6 78 0 0,-128 4-169 0 0,0-2-1 0 0,0 0 1 0 0,32-13-1 0 0,-17 3 6 0 0,173-68 505 0 0,-159 58-464 0 0,-12 6-48 0 0,69-42 1 0 0,-89 45-32 0 0,-2 1 43 0 0,36-28-1 0 0,-18 8-23 0 0,60-56-64 0 0,-66 55 0 0 0,-21 22 30 0 0,-1-1 1 0 0,21-27-1 0 0,-19 20 23 0 0,-10 13-44 0 0,-1 1 0 0 0,0-1 0 0 0,0 0 0 0 0,-1-1 0 0 0,5-12-1 0 0,-1-2 34 0 0,15-45 29 0 0,-23 62-66 0 0,-1 0-1 0 0,0 0 1 0 0,0 0 0 0 0,0 0-1 0 0,-1 0 1 0 0,0 1-1 0 0,-1-12 1 0 0,-2-7 42 0 0,2 18-34 0 0,0-1 1 0 0,0 0-1 0 0,-1 1 0 0 0,-3-11 0 0 0,-1 2-2 0 0,-1 0 0 0 0,-1 1 0 0 0,0 0 0 0 0,-1 0-1 0 0,0 1 1 0 0,-16-20 0 0 0,-22-12-11 0 0,34 36 0 0 0,1-1 0 0 0,1 0 0 0 0,0 0 0 0 0,-16-25 0 0 0,-16-29 0 0 0,31 49-2 0 0,-2 0-1 0 0,0 0 1 0 0,-21-18 0 0 0,31 32 0 0 0,1 1 1 0 0,-1 0 0 0 0,0 0-1 0 0,0 0 1 0 0,0 1-1 0 0,0-1 1 0 0,-1 1 0 0 0,1 0-1 0 0,-7-1 1 0 0,-7-1 0 0 0,7 0 1 0 0,-1 1 0 0 0,0 0 0 0 0,0 0 0 0 0,1 2 0 0 0,-1-1 0 0 0,-19 3 0 0 0,-8 0-23 0 0,31-2 15 0 0,-1 0 0 0 0,1 1-1 0 0,-1 0 1 0 0,-11 2 0 0 0,20-2 8 0 0,0-1 0 0 0,-1 0 0 0 0,1 0 0 0 0,0 0 1 0 0,0 0-1 0 0,-1 0 0 0 0,1 1 0 0 0,0-1 0 0 0,0 0 0 0 0,0 0 0 0 0,-1 0 0 0 0,1 0 0 0 0,0 0 0 0 0,0 0 1 0 0,-1 0-1 0 0,1 0 0 0 0,0 0 0 0 0,0 0 0 0 0,-1 0 0 0 0,1 0 0 0 0,0 0 0 0 0,0 0 0 0 0,-1 0 0 0 0,1 0 1 0 0,0 0-1 0 0,0 0 0 0 0,-1 0 0 0 0,1-1 0 0 0,0 1 0 0 0,0 0 0 0 0,-1 0 0 0 0,1 0 0 0 0,-2-1-2 0 0,-7 4-12 0 0,8-3-134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31.7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395 97 11888 0 0,'-3'-10'469'0'0,"0"-2"702"0"0,-8-22 0 0 0,10 31-540 0 0,0 0 1 0 0,-1 0-1 0 0,1 0 1 0 0,-1 0-1 0 0,0 1 1 0 0,0-1-1 0 0,0 0 1 0 0,0 1-1 0 0,-1 0 1 0 0,1-1-1 0 0,-6-3 1 0 0,7 5-528 0 0,-1 1-1 0 0,1-1 1 0 0,-1 0 0 0 0,0 1 0 0 0,1-1 0 0 0,-1 1 0 0 0,0 0 0 0 0,1 0 0 0 0,-1-1 0 0 0,0 1 0 0 0,1 0 0 0 0,-1 1 0 0 0,0-1 0 0 0,1 0-1 0 0,-1 0 1 0 0,0 1 0 0 0,1-1 0 0 0,-1 1 0 0 0,0-1 0 0 0,1 1 0 0 0,-1-1 0 0 0,1 1 0 0 0,-1 0 0 0 0,1 0 0 0 0,0 0 0 0 0,-1 0 0 0 0,1 0-1 0 0,0 0 1 0 0,-1 0 0 0 0,0 2 0 0 0,-2 1-64 0 0,1 0-1 0 0,-1 1 0 0 0,1-1 1 0 0,0 1-1 0 0,0-1 0 0 0,0 1 1 0 0,0 0-1 0 0,-1 6 1 0 0,-123 344 1930 0 0,88-233-1583 0 0,8-21-13 0 0,0 5 323 0 0,11-32-270 0 0,20-73-420 0 0,0-1-1 0 0,0 1 1 0 0,0 0-1 0 0,0-1 1 0 0,-1 1-1 0 0,1-1 1 0 0,0 1-1 0 0,0 0 1 0 0,0-1-1 0 0,-1 1 0 0 0,1-1 1 0 0,0 1-1 0 0,-1-1 1 0 0,1 1-1 0 0,-1-1 1 0 0,1 1-1 0 0,0-1 1 0 0,-1 1-1 0 0,0 0 1 0 0,-3-10 266 0 0,3-21-14 0 0,-3-73 361 0 0,4 28-99 0 0,-4 151-580 0 0,1 6-213 0 0,3-70 239 0 0,1 0 0 0 0,0 0 0 0 0,1 0 0 0 0,7 23 0 0 0,-7-30 42 0 0,-1 0 34 0 0,1-1 1 0 0,-1 0-1 0 0,1 1 1 0 0,0-1-1 0 0,0 0 0 0 0,3 4 1 0 0,-4-7-33 0 0,0 0 0 0 0,0 0 0 0 0,0 0 0 0 0,0 0 0 0 0,0-1-1 0 0,0 1 1 0 0,0 0 0 0 0,0 0 0 0 0,0-1 0 0 0,0 1 0 0 0,1-1 0 0 0,-1 1 0 0 0,0-1 0 0 0,0 1 0 0 0,1-1 0 0 0,-1 0 0 0 0,0 0 0 0 0,0 0 0 0 0,1 1 0 0 0,-1-1-1 0 0,0-1 1 0 0,1 1 0 0 0,-1 0 0 0 0,0 0 0 0 0,1 0 0 0 0,1-1 0 0 0,1-1 33 0 0,0 0 0 0 0,0 0 1 0 0,0 0-1 0 0,-1 0 0 0 0,1-1 0 0 0,5-4 0 0 0,7-5 71 0 0,-3 3-54 0 0,0-1 0 0 0,-1 0-1 0 0,0-1 1 0 0,-1-1 0 0 0,14-16 0 0 0,44-69 290 0 0,-63 88-347 0 0,1-3-23 0 0,1 1 0 0 0,-2-1-1 0 0,0-1 1 0 0,9-23 0 0 0,-14 26-2165 0 0,-11 17-868 0 0,5-2 984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1:17.4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22 2304 0 0,'0'0'411'0'0,"-10"-2"6412"0"0,10 2-6605 0 0,0-1 0 0 0,0 1-1 0 0,-1 0 1 0 0,1-1 0 0 0,0 1-1 0 0,-1 0 1 0 0,1 0-1 0 0,-1-1 1 0 0,1 1 0 0 0,0 0-1 0 0,-1 0 1 0 0,1 0 0 0 0,-1 0-1 0 0,1 0 1 0 0,-1-1 0 0 0,1 1-1 0 0,0 0 1 0 0,-13 2 10621 0 0,23 1-10548 0 0,-4-1-200 0 0,1-1 0 0 0,-1 0 1 0 0,0 0-1 0 0,10 1 0 0 0,35-4-31 0 0,-22 1 97 0 0,46 4-1 0 0,-44 2-73 0 0,32 10 0 0 0,-22-5-89 0 0,-9-1 196 0 0,9 2 16 0 0,-32-10-165 0 0,0 0-1 0 0,0-1 0 0 0,0 0 1 0 0,0 0-1 0 0,0-1 0 0 0,0 0 1 0 0,0-1-1 0 0,0 0 0 0 0,0 0 1 0 0,9-4-1 0 0,29-6 335 0 0,-21 6-156 0 0,2 0-131 0 0,1 2 1 0 0,0 1 0 0 0,31 0-1 0 0,14-1 48 0 0,19-1-324 0 0,25 2 539 0 0,-81 3-294 0 0,42 1 232 0 0,171-6 1419 0 0,-216 3-1582 0 0,0 2 0 0 0,1 1 0 0 0,-1 2 0 0 0,0 1-1 0 0,53 14 1 0 0,-79-16-10 0 0,0-1-1 0 0,-1 0 1 0 0,1 0-1 0 0,0-1 1 0 0,0 1 0 0 0,-1-2-1 0 0,1 1 1 0 0,0-1-1 0 0,11-2 1 0 0,-8 0-260 0 0,-10 3 148 0 0,1 0 0 0 0,-1 0-1 0 0,1 0 1 0 0,-1-1 0 0 0,0 1-1 0 0,1-1 1 0 0,-1 1 0 0 0,1-1-1 0 0,-1 0 1 0 0,0 0 0 0 0,1 1-1 0 0,-1-1 1 0 0,0 0 0 0 0,0 0-1 0 0,0 0 1 0 0,2-2 0 0 0,10-1 102 0 0,-12 4-120 0 0,0-1 0 0 0,0 1 0 0 0,1-1 0 0 0,-1 0 0 0 0,0 1 0 0 0,0-1 0 0 0,0 0 0 0 0,0 0 0 0 0,0 0 0 0 0,0 0 0 0 0,0 0 0 0 0,0 0 0 0 0,0 0 0 0 0,0 0 0 0 0,0 0 0 0 0,0-2 0 0 0,0 3-241 0 0,2-5-1487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1:50.6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5 4608 0 0,'0'-5'17012'0'0,"-1"11"-15918"0"0,1 1-823 0 0,-1 1 0 0 0,1 0 0 0 0,1 0 0 0 0,0 0 0 0 0,0-1-1 0 0,0 1 1 0 0,1 0 0 0 0,0-1 0 0 0,1 1 0 0 0,-1-1 0 0 0,8 13 0 0 0,-3-8-144 0 0,1 1 0 0 0,1-1 0 0 0,0 0 0 0 0,1-1 0 0 0,13 13 0 0 0,-11-13 171 0 0,0-1 1 0 0,1 0-1 0 0,0-1 0 0 0,0 0 1 0 0,1-1-1 0 0,24 9 0 0 0,-38-16 297 0 0,-2 9 66 0 0,-2-7-593 0 0,1 0 1 0 0,0 0-1 0 0,-1-1 0 0 0,0 1 1 0 0,1-1-1 0 0,-1 0 0 0 0,-8 3 1 0 0,-32 9-293 0 0,43-13 204 0 0,-58 13-1811 0 0,39-9 223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35.5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0 3680 0 0,'0'0'7897'0'0,"-8"20"4832"0"0,10-19-12612 0 0,0 0-1 0 0,1 0 1 0 0,-1 0 0 0 0,0 0-1 0 0,1 0 1 0 0,-1-1 0 0 0,4 1-1 0 0,37-6 735 0 0,-12 10 434 0 0,-16-2-1136 0 0,-14-2-144 0 0,0-1-1 0 0,1 0 1 0 0,-1 1-1 0 0,0-1 0 0 0,0 0 1 0 0,1 0-1 0 0,-1 0 1 0 0,0 0-1 0 0,0 0 1 0 0,1 0-1 0 0,-1 0 1 0 0,0 0-1 0 0,1 0 1 0 0,1-1-1 0 0,31 1 251 0 0,9 2-51 0 0,-36-2-151 0 0,31 2 148 0 0,-16 3-122 0 0,3 0-79 0 0,9-5 0 0 0,-11 2 11 0 0,13 1 53 0 0,21 1 34 0 0,-36-3-30 0 0,36 0 0 0 0,-11-4 207 0 0,77 6 0 0 0,-111-2-266 0 0,61 7-5 0 0,-33-2-4 0 0,-4-3 268 0 0,0 0 0 0 0,41-4 0 0 0,-24 0-91 0 0,55 3-30 0 0,-89-1-184 0 0,25 5-1 0 0,-24-4 74 0 0,26 2-1 0 0,157-16 316 0 0,-172 8-315 0 0,0 1 1 0 0,58 3-1 0 0,-68 6-36 0 0,-18-5 0 0 0,0 0 0 0 0,-1 0 0 0 0,1 0 0 0 0,0-1 0 0 0,0 1 0 0 0,6 0 0 0 0,44-1 0 0 0,55-5 0 0 0,1 3 0 0 0,-22 2 0 0 0,72 0 220 0 0,-65 1-152 0 0,-4 0-85 0 0,236-9 218 0 0,6 0 423 0 0,-246 9-523 0 0,-64-2-68 0 0,-14 0-1 0 0,1 1 0 0 0,13 1-1 0 0,-16 0-28 0 0,-1-1 0 0 0,0 0-1 0 0,0-1 1 0 0,8-1 0 0 0,13 0-6 0 0,-25 2-134 0 0,-1 0-1 0 0,1 0 1 0 0,0 0-1 0 0,0 0 1 0 0,0 0 0 0 0,0-1-1 0 0,0 1 1 0 0,0 0-1 0 0,0 0 1 0 0,0-1 0 0 0,0 1-1 0 0,0 0 1 0 0,0-1-1 0 0,-1 1 1 0 0,1-1 0 0 0,0 1-1 0 0,0-1 1 0 0,0 1-1 0 0,0-2 1 0 0,0 1-381 0 0,-1 1-1 0 0,1-1 0 0 0,-1 0 1 0 0,0 0-1 0 0,0 1 1 0 0,1-1-1 0 0,-1 0 1 0 0,0 0-1 0 0,0 1 1 0 0,0-1-1 0 0,0 0 0 0 0,0 0 1 0 0,0 0-1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36.9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430 134 5064 0 0,'-1'-36'906'0'0,"0"-1"6656"0"0,1 19-3009 0 0,0-6-1334 0 0,-1 23-3087 0 0,1 0-1 0 0,0 0 1 0 0,0 0 0 0 0,0 0-1 0 0,0 0 1 0 0,-1 0 0 0 0,1 0-1 0 0,-1 0 1 0 0,1 1 0 0 0,0-1-1 0 0,-1 0 1 0 0,0 0 0 0 0,1 0 0 0 0,-1 0-1 0 0,1 1 1 0 0,-1-1 0 0 0,0 0-1 0 0,-1 0 1 0 0,2 1-73 0 0,-1-1 1 0 0,0 1-1 0 0,1 0 0 0 0,-1 0 0 0 0,0 0 1 0 0,0 0-1 0 0,1 0 0 0 0,-1 0 1 0 0,0 0-1 0 0,0 0 0 0 0,1 0 1 0 0,-1 0-1 0 0,0 0 0 0 0,1 1 0 0 0,-1-1 1 0 0,0 0-1 0 0,0 0 0 0 0,1 1 1 0 0,-1-1-1 0 0,0 0 0 0 0,1 1 0 0 0,-1-1 1 0 0,1 1-1 0 0,-1-1 0 0 0,1 1 1 0 0,-1-1-1 0 0,0 2 0 0 0,-16 17 295 0 0,15-16-271 0 0,-14 19 37 0 0,2 1 0 0 0,0 0 0 0 0,-11 30 0 0 0,-3 4 184 0 0,26-52-269 0 0,-74 149 863 0 0,-45 125-1261 0 0,73-175 805 0 0,17-47 82 0 0,31-56-332 0 0,-5-18 225 0 0,7-9-204 0 0,1 0 0 0 0,12-50 0 0 0,-7 40-138 0 0,16-54 294 0 0,-24 86-346 0 0,0 12-8 0 0,-2 1 1 0 0,-3 15-1 0 0,1-8-8 0 0,-14 93-7 0 0,17-94 0 0 0,0 0 0 0 0,1 0 0 0 0,0 0 0 0 0,1 0 0 0 0,5 20 0 0 0,-6-33 2 0 0,0 0 1 0 0,0 0-1 0 0,1 0 1 0 0,0-1-1 0 0,-1 1 1 0 0,1 0-1 0 0,0-1 0 0 0,0 1 1 0 0,-1 0-1 0 0,1-1 1 0 0,1 1-1 0 0,-1-1 0 0 0,0 1 1 0 0,0-1-1 0 0,0 0 1 0 0,1 0-1 0 0,-1 1 1 0 0,1-1-1 0 0,-1 0 0 0 0,4 1 1 0 0,-3-1 1 0 0,1 0 1 0 0,-1-1-1 0 0,1 1 1 0 0,0-1-1 0 0,-1 0 0 0 0,1 0 1 0 0,-1 0-1 0 0,1 0 1 0 0,-1-1-1 0 0,1 1 1 0 0,-1-1-1 0 0,1 1 1 0 0,-1-1-1 0 0,4-2 0 0 0,8-2 24 0 0,0-2-1 0 0,0 0 1 0 0,23-16-1 0 0,35-33-196 0 0,-26 20-1213 0 0,-18 13-230 0 0,-2 1-76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37.8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351 59 4608 0 0,'-2'0'413'0'0,"1"-1"-1"0"0,-1 1 1 0 0,1 0 0 0 0,-1 0-1 0 0,1-1 1 0 0,-1 1 0 0 0,1-1-1 0 0,-1 1 1 0 0,1-1 0 0 0,-1 0 0 0 0,1 0-1 0 0,0 0 1 0 0,0 1 0 0 0,-1-1-1 0 0,1 0 1 0 0,0 0 0 0 0,0-1-1 0 0,0 1 1 0 0,0 0 0 0 0,0 0-1 0 0,0 0 1 0 0,0-1 0 0 0,1 1 0 0 0,-1 0-1 0 0,0-1 1 0 0,0-2 0 0 0,-9-13 1139 0 0,8 16-1463 0 0,1-1-1 0 0,-1 1 0 0 0,1-1 0 0 0,-1 1 0 0 0,0 0 0 0 0,1 0 0 0 0,-1 0 0 0 0,0 0 0 0 0,0 0 0 0 0,1 0 0 0 0,-1 1 0 0 0,0-1 0 0 0,0 1 0 0 0,0-1 0 0 0,0 1 0 0 0,0 0 0 0 0,0-1 0 0 0,0 1 0 0 0,0 0 0 0 0,0 0 0 0 0,0 1 0 0 0,0-1 0 0 0,0 0 0 0 0,0 1 0 0 0,0-1 0 0 0,0 1 0 0 0,0 0 0 0 0,-2 0 0 0 0,-6 4 55 0 0,0-1 1 0 0,0 2-1 0 0,-16 11 0 0 0,12-5-100 0 0,0 0 0 0 0,1 1 0 0 0,0 1 0 0 0,1 0 0 0 0,-15 26 0 0 0,13-21-51 0 0,-1 3 53 0 0,2 1-1 0 0,0 1 0 0 0,-10 29 1 0 0,18-43 35 0 0,1 1 1 0 0,1-1-1 0 0,-1 1 1 0 0,2 0 0 0 0,-1 0-1 0 0,0 18 1 0 0,3-28-60 0 0,0-1 0 0 0,0 1 0 0 0,-1 0 0 0 0,1 0 0 0 0,0 0 0 0 0,0-1 1 0 0,1 1-1 0 0,-1 0 0 0 0,0 0 0 0 0,0 0 0 0 0,0-1 0 0 0,0 1 0 0 0,1 0 0 0 0,-1 0 0 0 0,0 0 1 0 0,1-1-1 0 0,-1 1 0 0 0,1 0 0 0 0,-1-1 0 0 0,1 1 0 0 0,-1 0 0 0 0,1-1 0 0 0,-1 1 1 0 0,1-1-1 0 0,0 1 0 0 0,-1-1 0 0 0,1 1 0 0 0,0-1 0 0 0,-1 1 0 0 0,1-1 0 0 0,0 0 0 0 0,-1 1 1 0 0,1-1-1 0 0,0 0 0 0 0,0 0 0 0 0,0 1 0 0 0,-1-1 0 0 0,1 0 0 0 0,0 0 0 0 0,0 0 1 0 0,0 0-1 0 0,0 0 0 0 0,-1 0 0 0 0,1 0 0 0 0,0-1 0 0 0,0 1 0 0 0,0 0 0 0 0,-1 0 0 0 0,1 0 1 0 0,0-1-1 0 0,0 0 0 0 0,5-1 112 0 0,0 0 1 0 0,-1-1-1 0 0,1 0 0 0 0,-1 0 1 0 0,8-6-1 0 0,11-12-24 0 0,-1-1-1 0 0,24-29 1 0 0,-26 27 150 0 0,1 1 1 0 0,30-24-1 0 0,-49 45-219 0 0,0-1 0 0 0,1 1 0 0 0,-1 0-1 0 0,1 0 1 0 0,-1 0 0 0 0,1 0 0 0 0,0 1 0 0 0,-1-1-1 0 0,7 0 1 0 0,-9 1-31 0 0,1 1 1 0 0,-1 0-1 0 0,1 0 0 0 0,0 0 0 0 0,-1 0 0 0 0,1 1 1 0 0,-1-1-1 0 0,1 0 0 0 0,-1 1 0 0 0,1-1 1 0 0,-1 1-1 0 0,1-1 0 0 0,-1 1 0 0 0,0 0 0 0 0,1 0 1 0 0,-1 0-1 0 0,0-1 0 0 0,0 1 0 0 0,1 0 0 0 0,-1 1 1 0 0,0-1-1 0 0,0 0 0 0 0,0 0 0 0 0,0 0 1 0 0,0 1-1 0 0,-1-1 0 0 0,2 3 0 0 0,3 5 71 0 0,-1 1 0 0 0,0 0-1 0 0,-1 0 1 0 0,0 0 0 0 0,2 21-1 0 0,-2-17-41 0 0,-1-1 0 0 0,8 21 0 0 0,-10-34-52 0 0,1 1-1 0 0,-1 0 1 0 0,0 0 0 0 0,0 0-1 0 0,1-1 1 0 0,-1 1-1 0 0,0 0 1 0 0,1 0 0 0 0,-1-1-1 0 0,0 1 1 0 0,1 0-1 0 0,-1-1 1 0 0,1 1 0 0 0,0 0-1 0 0,-1-1 1 0 0,1 1-1 0 0,-1-1 1 0 0,1 1 0 0 0,0-1-1 0 0,-1 1 1 0 0,1-1 0 0 0,0 0-1 0 0,0 1 1 0 0,-1-1-1 0 0,1 0 1 0 0,0 1 0 0 0,0-1-1 0 0,0 0 1 0 0,0 0-1 0 0,-1 0 1 0 0,1 0 0 0 0,0 0-1 0 0,0 0 1 0 0,0 0-1 0 0,-1 0 1 0 0,1 0 0 0 0,0 0-1 0 0,0 0 1 0 0,0 0-1 0 0,0-1 1 0 0,-1 1 0 0 0,1 0-1 0 0,0-1 1 0 0,0 1-1 0 0,-1-1 1 0 0,1 1 0 0 0,0 0-1 0 0,-1-1 1 0 0,2-1-1 0 0,4-3-565 0 0,-1 0-1 0 0,1 0 0 0 0,-1-1 0 0 0,6-9 1 0 0,-6 9-3 0 0,21-36-3317 0 0,-18 29 2749 0 0,3-5-615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38.1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64 15608 0 0,'0'0'3185'0'0,"3"5"-2164"0"0,-1 5-748 0 0,0 0 1 0 0,0 0-1 0 0,-1 1 1 0 0,0-1-1 0 0,-1 19 1 0 0,0-22-276 0 0,-3 123 2052 0 0,1-115-1801 0 0,0-1-1 0 0,-1-1 0 0 0,-8 27 1 0 0,8-32 213 0 0,9-27 73 0 0,-2 0-114 0 0,2 0 0 0 0,0 1 0 0 0,1 0 0 0 0,12-21 0 0 0,-4 16-663 0 0,2 0 0 0 0,0 1 0 0 0,2 0 0 0 0,0 2-1 0 0,1 0 1 0 0,1 1 0 0 0,25-17 0 0 0,-30 27-1211 0 0,1 1 0 0 0,1 0 0 0 0,-1 1 0 0 0,37-10 1 0 0,-52 17 1364 0 0,31-9-2022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38.7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264 16 4608 0 0,'-1'-1'42'0'0,"0"0"1"0"0,-1 0 0 0 0,1 1-1 0 0,0-1 1 0 0,0 0-1 0 0,0 1 1 0 0,0-1-1 0 0,-1 1 1 0 0,1-1-1 0 0,0 1 1 0 0,0 0 0 0 0,-1-1-1 0 0,1 1 1 0 0,0 0-1 0 0,-1 0 1 0 0,1 0-1 0 0,-2 0 1 0 0,-13-2 4892 0 0,-1-2 2419 0 0,-11 3-5338 0 0,23 1-1224 0 0,4 0-170 0 0,1 0-555 0 0,0 0 0 0 0,-1 0 0 0 0,1 0 0 0 0,0 0 0 0 0,0 0 1 0 0,-1-1-1 0 0,1 1 0 0 0,0 0 0 0 0,-1 0 0 0 0,1 0 0 0 0,0 0 1 0 0,0 0-1 0 0,-1 0 0 0 0,1 0 0 0 0,0 0 0 0 0,0 1 0 0 0,-1-1 0 0 0,1 0 1 0 0,0 0-1 0 0,0 0 0 0 0,-1 0 0 0 0,1 0 0 0 0,0 0 0 0 0,0 0 1 0 0,-1 1-1 0 0,1-1 0 0 0,0 0 0 0 0,0 0 0 0 0,-1 0 0 0 0,1 0 0 0 0,0 1 1 0 0,0-1-1 0 0,-1 1-52 0 0,1-1 0 0 0,-1 0 0 0 0,0 1 1 0 0,1-1-1 0 0,-1 1 0 0 0,1-1 0 0 0,-1 1 0 0 0,1-1 1 0 0,-1 1-1 0 0,1-1 0 0 0,-1 1 0 0 0,1-1 0 0 0,0 1 1 0 0,-1 0-1 0 0,1-1 0 0 0,-1 2 0 0 0,1-1 89 0 0,0-1-36 0 0,-1 0-1 0 0,1 0 0 0 0,-1 0 1 0 0,1 0-1 0 0,-1 0 0 0 0,0 1 1 0 0,1-1-1 0 0,-1 0 0 0 0,1 0 1 0 0,-1 1-1 0 0,1-1 0 0 0,-1 0 1 0 0,1 1-1 0 0,-1-1 0 0 0,1 0 1 0 0,0 1-1 0 0,-1-1 0 0 0,0 2 1 0 0,1-2-36 0 0,-1 1 1 0 0,1-1-1 0 0,-1 1 1 0 0,1-1 0 0 0,-1 1-1 0 0,0-1 1 0 0,1 1-1 0 0,-1-1 1 0 0,0 1-1 0 0,1-1 1 0 0,-1 0 0 0 0,0 1-1 0 0,0-1 1 0 0,0 0-1 0 0,-2 1-18 0 0,1 0 0 0 0,-1 0 0 0 0,1 0 0 0 0,-1 0 0 0 0,1 1 0 0 0,-1-1 1 0 0,1 0-1 0 0,0 1 0 0 0,-4 3 0 0 0,-19 21-38 0 0,18-18 35 0 0,4-3 3 0 0,0-1 0 0 0,1 1-1 0 0,-1 0 1 0 0,1 1 0 0 0,0-1 0 0 0,1 0-1 0 0,0 1 1 0 0,0-1 0 0 0,-1 8 0 0 0,1 0-31 0 0,0-1 1 0 0,2 0 0 0 0,-1 0-1 0 0,5 23 1 0 0,-4-33 16 0 0,-1 1 0 0 0,1-1 0 0 0,0 0 0 0 0,-1 1 0 0 0,1-1 0 0 0,0 0 0 0 0,1 0 0 0 0,-1 0 0 0 0,0 1 0 0 0,0-1 0 0 0,1-1 0 0 0,0 1 0 0 0,1 2 0 0 0,-2-3 0 0 0,1 0 0 0 0,-1 0 0 0 0,0 0 0 0 0,1 0 0 0 0,-1-1 0 0 0,1 1 0 0 0,-1 0 0 0 0,1-1 0 0 0,-1 1 0 0 0,1-1 0 0 0,-1 0 0 0 0,1 1 0 0 0,-1-1 0 0 0,1 0 0 0 0,0 0 0 0 0,-1 0 0 0 0,1 0 0 0 0,-1 0 0 0 0,1 0 0 0 0,0-1 0 0 0,1 0 0 0 0,2 0 35 0 0,0 0 0 0 0,-1-1-1 0 0,1 0 1 0 0,-1 0 0 0 0,1 0-1 0 0,-1-1 1 0 0,0 1 0 0 0,0-1-1 0 0,0 0 1 0 0,0 0 0 0 0,0-1-1 0 0,-1 1 1 0 0,1-1 0 0 0,-1 1-1 0 0,0-1 1 0 0,0 0 0 0 0,4-9-1 0 0,2-4 58 0 0,0-1-1 0 0,6-21 0 0 0,0 0 121 0 0,-7 10 161 0 0,-7 27-238 0 0,-1 2-114 0 0,1 0 1 0 0,-1 0-1 0 0,0 0 1 0 0,1 0-1 0 0,-1-1 1 0 0,1 1-1 0 0,-1 0 1 0 0,0 0-1 0 0,1 0 1 0 0,-1 0-1 0 0,1 0 1 0 0,-1 0-1 0 0,1 0 1 0 0,-1 0-1 0 0,0 1 1 0 0,1-1 0 0 0,-1 0-1 0 0,1 0 1 0 0,0 0-1 0 0,2 2-12 0 0,1 0 0 0 0,-1 1 0 0 0,0-1 0 0 0,0 0 0 0 0,0 1 0 0 0,0 0 0 0 0,0-1-1 0 0,-1 1 1 0 0,1 0 0 0 0,-1 1 0 0 0,1-1 0 0 0,-1 0 0 0 0,0 1 0 0 0,1 3 0 0 0,2 3 22 0 0,-1 0 0 0 0,0 0 0 0 0,-1 0 0 0 0,2 13 0 0 0,-2-5 11 0 0,-1 0 0 0 0,-1 0 0 0 0,-1 0 0 0 0,0 1-1 0 0,-2-1 1 0 0,0 0 0 0 0,-1-1 0 0 0,0 1-1 0 0,-12 33 1 0 0,8-32 47 0 0,-1 0-1 0 0,-1-1 1 0 0,-1 0-1 0 0,0-1 1 0 0,-1 0-1 0 0,-1 0 1 0 0,0-1 0 0 0,-24 23-1 0 0,26-30-21 0 0,1 0 0 0 0,-1-1-1 0 0,0-1 1 0 0,-20 12 0 0 0,26-17-95 0 0,0 0 1 0 0,1-1-1 0 0,-1 1 0 0 0,0-1 0 0 0,0 0 1 0 0,0 0-1 0 0,0 0 0 0 0,0 0 0 0 0,0-1 1 0 0,0 0-1 0 0,-1 0 0 0 0,1 0 0 0 0,0 0 1 0 0,0-1-1 0 0,0 1 0 0 0,0-1 0 0 0,0 0 1 0 0,-7-3-1 0 0,9 3-60 0 0,0 0 0 0 0,0 0 0 0 0,1 0 0 0 0,-1 0 0 0 0,0 0-1 0 0,1 0 1 0 0,-1-1 0 0 0,1 1 0 0 0,-1 0 0 0 0,1-1 0 0 0,0 1 0 0 0,0-1 0 0 0,-1 0 0 0 0,1 1 0 0 0,0-1 0 0 0,1 0 0 0 0,-1 1 0 0 0,0-1 0 0 0,0 0 0 0 0,1 0 0 0 0,-1 0 0 0 0,1 0 0 0 0,-1-2 0 0 0,1 1-337 0 0,0 0 0 0 0,0 0 1 0 0,0 1-1 0 0,0-1 1 0 0,1 0-1 0 0,0-4 1 0 0,9-17-5862 0 0,4 2-1325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39.1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4 17567 0 0,'0'0'1338'0'0,"0"-1"-917"0"0,-1 1-373 0 0,1 0 1 0 0,0 0-1 0 0,-1-1 0 0 0,1 1 1 0 0,-1 0-1 0 0,1 0 0 0 0,0 0 0 0 0,-1-1 1 0 0,1 1-1 0 0,-1 0 0 0 0,1 0 1 0 0,-1 0-1 0 0,1 0 0 0 0,-1 0 1 0 0,1 0-1 0 0,-1 0 0 0 0,1 0 0 0 0,0 0 1 0 0,-1 0-1 0 0,1 0 0 0 0,-1 0 1 0 0,1 0-1 0 0,-1 0 0 0 0,1 0 1 0 0,-1 1-1 0 0,1-1 0 0 0,0 0 0 0 0,-1 0 1 0 0,0 1-1 0 0,-9 7 1499 0 0,10-7-1470 0 0,-3 2 14 0 0,1 0-1 0 0,1 1 0 0 0,-1-1 0 0 0,0 1 0 0 0,1-1 1 0 0,0 1-1 0 0,0 0 0 0 0,0 0 0 0 0,0-1 1 0 0,0 1-1 0 0,1 6 0 0 0,-2 3-53 0 0,0-1-53 0 0,0 0 0 0 0,2 0-1 0 0,-1 1 1 0 0,2 13 0 0 0,0-20 108 0 0,0 0 0 0 0,0 0 0 0 0,0 0 0 0 0,1 0 0 0 0,-1 0 0 0 0,1 0 0 0 0,1 0 0 0 0,-1 0 0 0 0,1-1 0 0 0,4 6 0 0 0,-6-9-46 0 0,1 0 0 0 0,-1 0 0 0 0,1-1 1 0 0,-1 1-1 0 0,1-1 0 0 0,0 1 0 0 0,0-1 0 0 0,0 0 0 0 0,0 0 0 0 0,0 0 1 0 0,0 0-1 0 0,0 0 0 0 0,0 0 0 0 0,0 0 0 0 0,0 0 0 0 0,0-1 0 0 0,1 1 1 0 0,-1-1-1 0 0,0 0 0 0 0,0 0 0 0 0,1 0 0 0 0,-1 0 0 0 0,0 0 0 0 0,0 0 1 0 0,5-1-1 0 0,-3-1-50 0 0,0 1 1 0 0,1-1 0 0 0,-1 1 0 0 0,0-1-1 0 0,0 0 1 0 0,0-1 0 0 0,0 1 0 0 0,0-1-1 0 0,-1 1 1 0 0,1-1 0 0 0,-1 0-1 0 0,4-4 1 0 0,24-32 585 0 0,-1-1 1 0 0,35-63-1 0 0,-51 83-377 0 0,-14 19-113 0 0,1 2-54 0 0,-1-1 0 0 0,0 1 0 0 0,1 0 0 0 0,-1-1 0 0 0,0 1 0 0 0,1 0 0 0 0,-1-1-1 0 0,0 1 1 0 0,0 0 0 0 0,0 0 0 0 0,1-1 0 0 0,-1 1 0 0 0,0 0 0 0 0,0 0 0 0 0,0-1 0 0 0,0 1 0 0 0,-1 1 0 0 0,1-1 19 0 0,-6 83 419 0 0,0 17-346 0 0,6-91-151 0 0,1 0-1 0 0,0 0 0 0 0,1 0 0 0 0,0 0 0 0 0,0 0 1 0 0,1-1-1 0 0,7 17 0 0 0,-8-22-434 0 0,0 0-1 0 0,0 0 1 0 0,1 0 0 0 0,0-1-1 0 0,0 1 1 0 0,0-1 0 0 0,0 0-1 0 0,0 0 1 0 0,1 0 0 0 0,5 3-1 0 0,8 4-8314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40.1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0 319 3680 0 0,'2'11'14729'0'0,"-1"-15"-15152"0"0,5-20 1749 0 0,2 0 0 0 0,0 0 0 0 0,18-33 0 0 0,-12 26-805 0 0,21-41 642 0 0,-30 64-1037 0 0,0 0-1 0 0,0 0 1 0 0,1 0-1 0 0,0 1 1 0 0,1-1-1 0 0,8-6 1 0 0,-15 13-125 0 0,0 1 1 0 0,0 0 0 0 0,1 0 0 0 0,-1 0-1 0 0,0 0 1 0 0,0 0 0 0 0,0 0 0 0 0,0 0 0 0 0,1 0-1 0 0,-1-1 1 0 0,0 1 0 0 0,0 0 0 0 0,0 0 0 0 0,1 0-1 0 0,-1 0 1 0 0,0 0 0 0 0,0 0 0 0 0,0 0 0 0 0,1 0-1 0 0,-1 0 1 0 0,0 0 0 0 0,0 0 0 0 0,0 0-1 0 0,0 1 1 0 0,1-1 0 0 0,-1 0 0 0 0,0 0 0 0 0,0 0-1 0 0,0 0 1 0 0,1 0 0 0 0,-1 0 0 0 0,0 0 0 0 0,0 0-1 0 0,0 1 1 0 0,0-1 0 0 0,0 0 0 0 0,1 0-1 0 0,-1 0 1 0 0,2 4-5 0 0,0-1 3 0 0,0 1 0 0 0,-1 0 0 0 0,1 0 0 0 0,-1 0 0 0 0,0 0 0 0 0,1 0 0 0 0,-2 0 0 0 0,1 1 0 0 0,0-1 0 0 0,-1 7 0 0 0,0 7 0 0 0,-4 21 0 0 0,2-15 0 0 0,-3 25 13 0 0,3-32-2 0 0,0 0-1 0 0,1 0 0 0 0,1 0 0 0 0,3 31 0 0 0,-3-47-9 0 0,0 0 0 0 0,0 0 1 0 0,0 0-1 0 0,0 0 0 0 0,1 0 0 0 0,-1-1 0 0 0,0 1 0 0 0,0 0 0 0 0,1 0 0 0 0,-1 0 0 0 0,1 0 0 0 0,-1 0 1 0 0,1-1-1 0 0,-1 1 0 0 0,1 0 0 0 0,0 0 0 0 0,-1-1 0 0 0,1 1 0 0 0,0 0 0 0 0,-1-1 0 0 0,1 1 1 0 0,0-1-1 0 0,0 1 0 0 0,0-1 0 0 0,0 1 0 0 0,1-1 3 0 0,-1 0 0 0 0,0 0 0 0 0,1 0 0 0 0,-1 0-1 0 0,0 0 1 0 0,1 0 0 0 0,-1 0 0 0 0,0-1 0 0 0,1 1 0 0 0,-1 0 0 0 0,0-1 0 0 0,0 1 0 0 0,1-1-1 0 0,-1 0 1 0 0,2-1 0 0 0,2-1 10 0 0,1-2-1 0 0,0 1 1 0 0,-1-1-1 0 0,0 0 1 0 0,7-9-1 0 0,115-156 734 0 0,-121 162-601 0 0,1 0 1 0 0,0 0-1 0 0,15-12 0 0 0,-21 19-55 0 0,7 4 51 0 0,-4 1-100 0 0,0 0 0 0 0,0 0-1 0 0,-1 1 1 0 0,0-1-1 0 0,1 1 1 0 0,-1 0 0 0 0,3 7-1 0 0,-3-6 29 0 0,0 0-1 0 0,1-1 1 0 0,-1 1 0 0 0,1-1-1 0 0,5 6 1 0 0,-7-10-46 0 0,-1 1 0 0 0,1-1 0 0 0,0 0 0 0 0,0 1 0 0 0,0-1-1 0 0,0 0 1 0 0,1 0 0 0 0,-1 0 0 0 0,0 0 0 0 0,0 0 0 0 0,1-1 0 0 0,-1 1 0 0 0,0-1 0 0 0,1 0 0 0 0,-1 1 0 0 0,1-1 0 0 0,-1 0 0 0 0,3-1 0 0 0,4 0 15 0 0,-1 0 1 0 0,1-1 0 0 0,-1 0-1 0 0,0 0 1 0 0,0-1 0 0 0,0 0-1 0 0,0 0 1 0 0,-1-1 0 0 0,1 0-1 0 0,-1-1 1 0 0,8-6 0 0 0,2-2 23 0 0,-1-1 0 0 0,-1-1 1 0 0,16-21-1 0 0,-28 32-47 0 0,0 0 1 0 0,-1 0-1 0 0,0 0 1 0 0,1 0-1 0 0,-2-1 0 0 0,4-8 1 0 0,-5 12-17 0 0,1-1-1 0 0,-1 1 1 0 0,1 0 0 0 0,-1-1 0 0 0,0 1 0 0 0,1 0-1 0 0,-1-1 1 0 0,0 1 0 0 0,0-1 0 0 0,0 1-1 0 0,0-1 1 0 0,0 1 0 0 0,-1 0 0 0 0,1-1 0 0 0,0 1-1 0 0,-1-1 1 0 0,1 1 0 0 0,0 0 0 0 0,-1-1 0 0 0,0 1-1 0 0,1 0 1 0 0,-1 0 0 0 0,0 0 0 0 0,0-1 0 0 0,-1-1-1 0 0,1 3 9 0 0,0-1 0 0 0,0 1 0 0 0,0 0 0 0 0,-1 0 0 0 0,1 0 0 0 0,0-1 0 0 0,0 1-1 0 0,0 0 1 0 0,0 0 0 0 0,0 0 0 0 0,0 1 0 0 0,0-1 0 0 0,0 0 0 0 0,0 0 0 0 0,0 0 0 0 0,0 1-1 0 0,0-1 1 0 0,-2 1 0 0 0,-18 11 230 0 0,12-6-228 0 0,0 0 0 0 0,1 1 0 0 0,0-1 0 0 0,1 2-1 0 0,-1-1 1 0 0,1 1 0 0 0,1 0 0 0 0,-1 1 0 0 0,1-1-1 0 0,1 1 1 0 0,0 0 0 0 0,0 1 0 0 0,1-1 0 0 0,0 1-1 0 0,0 0 1 0 0,-2 14 0 0 0,5-21-97 0 0,1-1 1 0 0,0 0-1 0 0,0 0 0 0 0,0 0 0 0 0,0 1 1 0 0,0-1-1 0 0,0 0 0 0 0,0 0 0 0 0,1 0 0 0 0,-1 1 1 0 0,1-1-1 0 0,0 0 0 0 0,-1 0 0 0 0,1 0 1 0 0,0 0-1 0 0,0 0 0 0 0,1 0 0 0 0,-1 0 1 0 0,0-1-1 0 0,1 1 0 0 0,-1 0 0 0 0,1-1 1 0 0,-1 1-1 0 0,1-1 0 0 0,0 1 0 0 0,-1-1 1 0 0,4 2-1 0 0,2 0-336 0 0,-1 0 1 0 0,0 0-1 0 0,1-1 0 0 0,0 1 1 0 0,0-2-1 0 0,0 1 0 0 0,10 0 1 0 0,5 1-1536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40.4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1 239 10592 0 0,'0'0'1461'0'0,"2"-12"4952"0"0,9-24-1792 0 0,11-17-2724 0 0,-18 46-1490 0 0,46-86 1269 0 0,-37 70-1530 0 0,-13 22-139 0 0,1 0 0 0 0,-1 0 1 0 0,1 0-1 0 0,0 0 1 0 0,0 0-1 0 0,-1 0 0 0 0,1 0 1 0 0,0 1-1 0 0,0-1 1 0 0,0 0-1 0 0,0 0 0 0 0,0 1 1 0 0,0-1-1 0 0,0 1 1 0 0,0-1-1 0 0,0 1 0 0 0,2-1 1 0 0,-2 1 45 0 0,8 16 174 0 0,0 20-19 0 0,-6-18-219 0 0,2 0 0 0 0,0-1 0 0 0,1 0 0 0 0,1 0 0 0 0,11 21 0 0 0,-16-35-7 0 0,-1-1 0 0 0,1 0 0 0 0,-1 0 0 0 0,1 0 0 0 0,0 0-1 0 0,0 0 1 0 0,0 0 0 0 0,0 0 0 0 0,0-1 0 0 0,0 1-1 0 0,1-1 1 0 0,-1 1 0 0 0,0-1 0 0 0,1 0 0 0 0,-1 0 0 0 0,1 0-1 0 0,0 0 1 0 0,-1-1 0 0 0,1 1 0 0 0,-1-1 0 0 0,1 1-1 0 0,0-1 1 0 0,-1 0 0 0 0,1 0 0 0 0,0 0 0 0 0,0 0 0 0 0,-1-1-1 0 0,1 1 1 0 0,0-1 0 0 0,3-1 0 0 0,5-2-486 0 0,-1 0 0 0 0,-1-1 0 0 0,1 0 0 0 0,-1-1 0 0 0,1 0 0 0 0,10-10 0 0 0,3-3-1742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40.8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178 4 17503 0 0,'-2'-1'124'0'0,"1"1"0"0"0,0-1-1 0 0,0 1 1 0 0,-1-1 0 0 0,1 1-1 0 0,0 0 1 0 0,-1 0 0 0 0,1-1-1 0 0,-1 1 1 0 0,1 0 0 0 0,0 0-1 0 0,-1 0 1 0 0,1 1 0 0 0,0-1-1 0 0,-1 0 1 0 0,1 0-1 0 0,0 1 1 0 0,-1-1 0 0 0,1 1-1 0 0,0-1 1 0 0,0 1 0 0 0,-1-1-1 0 0,1 1 1 0 0,0 0 0 0 0,0 0-1 0 0,0 0 1 0 0,0-1 0 0 0,0 1-1 0 0,0 0 1 0 0,0 0 0 0 0,0 0-1 0 0,0 1 1 0 0,-1 0 0 0 0,-2 5 405 0 0,0 0 0 0 0,1 1 1 0 0,0-1-1 0 0,-4 13 0 0 0,3-9-448 0 0,-5 22 644 0 0,1-1 0 0 0,-5 45 0 0 0,1-9 38 0 0,-13 139-145 0 0,19-143-537 0 0,4-45-358 0 0,1 0-1 0 0,1 1 1 0 0,1-1-1 0 0,1 0 1 0 0,4 21-1 0 0,-4-32-1508 0 0</inkml:trace>
  <inkml:trace contextRef="#ctx0" brushRef="#br0" timeOffset="1">1 421 18599 0 0,'5'-12'1816'0'0,"-2"7"-1616"0"0,2-3-200 0 0,-2 3 0 0 0,6-2 0 0 0,2 2 344 0 0,1-3 24 0 0,-1-1 8 0 0,3 4 0 0 0,-3-3-288 0 0,0 3-88 0 0,6 0 0 0 0,-3 0-5887 0 0,0 0-1217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41.8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5930 3181 19351 0 0,'-2'-11'310'0'0,"0"0"1"0"0,1 0-1 0 0,0-1 0 0 0,1 1 0 0 0,0 0 0 0 0,3-16 0 0 0,9-55 554 0 0,-5 0 1 0 0,-3-1-1 0 0,-11-142 0 0 0,0 161-705 0 0,-16-65 0 0 0,-24-60-200 0 0,38 154 51 0 0,-11-35 123 0 0,-3 0-1 0 0,-3 1 1 0 0,-69-127 0 0 0,-6 45 48 0 0,-14 7 0 0 0,66 85-157 0 0,-118-123 91 0 0,-16 13 60 0 0,96 89-145 0 0,23 24-5 0 0,-105-69 0 0 0,-82-32 42 0 0,245 153-66 0 0,-117-65 55 0 0,-4 5 0 0 0,-151-53 0 0 0,-64-2 272 0 0,-180-18 211 0 0,-127 17-52 0 0,481 99-583 0 0,-1 7 0 0 0,-173 9 0 0 0,-79 48 96 0 0,333-31 0 0 0,-107 23 1 0 0,106-18-13 0 0,31-4 1 0 0,1 2-1 0 0,-81 32 1 0 0,-100 66-8 0 0,206-95 13 0 0,1 2-1 0 0,1 1 1 0 0,0 2 0 0 0,-40 40-1 0 0,30-21-4 0 0,2 2 1 0 0,-37 55-1 0 0,56-71 31 0 0,1 1-1 0 0,2 0 1 0 0,1 1-1 0 0,1 1 1 0 0,-17 58-1 0 0,23-52-71 0 0,2 0 0 0 0,-3 66-1 0 0,8 44 89 0 0,2-81-72 0 0,4-28 135 0 0,-4-33-81 0 0,0 1 1 0 0,0 0 0 0 0,0-1 0 0 0,-1 1 0 0 0,1 0 0 0 0,-2 9 0 0 0,18-68 1833 0 0,62-303-1263 0 0,-60 256-525 0 0,-18 92-64 0 0,-1 8 0 0 0,0 0 0 0 0,0 0 0 0 0,0 0 0 0 0,0-1 0 0 0,0 1 0 0 0,0 0 0 0 0,0 0 0 0 0,0 0 0 0 0,0 0 0 0 0,0 0 0 0 0,0 0 0 0 0,0 0 0 0 0,0-1 0 0 0,0 1 0 0 0,0 0 0 0 0,0 0 0 0 0,0 0 0 0 0,0 0 0 0 0,0 0 0 0 0,0 0 0 0 0,0-1 0 0 0,0 1 0 0 0,0 0 0 0 0,0 0 0 0 0,0 0 0 0 0,0 0 0 0 0,0 0 0 0 0,0 0 0 0 0,0 0 0 0 0,0-1 0 0 0,0 1 0 0 0,0 0 0 0 0,-1 0 0 0 0,1 0 0 0 0,0 0 0 0 0,0 0 0 0 0,0 0 0 0 0,0 0 0 0 0,0 0 0 0 0,0 0 0 0 0,0 0 0 0 0,0 0 0 0 0,-1 0 0 0 0,1 0 0 0 0,0 0 0 0 0,0 0 0 0 0,0 0 0 0 0,0 0 0 0 0,0 0 0 0 0,0 0 0 0 0,-1 0 0 0 0,1 0 0 0 0,0 0 0 0 0,0 0 0 0 0,0 0 0 0 0,0 0 0 0 0,0 0 0 0 0,0 0 0 0 0,0 0 0 0 0,-1 0 0 0 0,1 0 0 0 0,0 0 0 0 0,0 0 0 0 0,0 0 0 0 0,0 0 0 0 0,0 0 0 0 0,0 0 0 0 0,0 0 0 0 0,-1 1 0 0 0,-3 4 0 0 0,-4 7-11 0 0,1 1 0 0 0,1 0 0 0 0,0 1 0 0 0,-4 18 0 0 0,-4 5-17 0 0,-3 6 5 0 0,2 0-1 0 0,2 0 1 0 0,2 1 0 0 0,-11 82-1 0 0,21-109 16 0 0,1 0 0 0 0,0 0 0 0 0,5 23 0 0 0,-5-33 5 0 0,2-1 1 0 0,-1 1-1 0 0,1-1 0 0 0,0 0 1 0 0,0 0-1 0 0,1 0 0 0 0,-1 0 1 0 0,1 0-1 0 0,1 0 0 0 0,-1-1 1 0 0,8 9-1 0 0,-9-12 7 0 0,-1-1 0 0 0,1 0 0 0 0,-1 0 0 0 0,0 0 0 0 0,1 0 0 0 0,0 0 0 0 0,-1 0 0 0 0,1 0 1 0 0,0 0-1 0 0,-1-1 0 0 0,1 1 0 0 0,0-1 0 0 0,0 1 0 0 0,0-1 0 0 0,-1 0 0 0 0,1 1 0 0 0,2-1 0 0 0,0-1 3 0 0,-1 1 1 0 0,0-1-1 0 0,1 1 1 0 0,-1-1-1 0 0,0 0 1 0 0,0 0-1 0 0,0-1 0 0 0,6-2 1 0 0,1-3 13 0 0,0 0 0 0 0,0 0 0 0 0,-1-1 0 0 0,9-10 0 0 0,17-17-154 0 0,-3-1 0 0 0,-1-1 0 0 0,-1-2 0 0 0,39-68 0 0 0,-56 84-279 0 0,-8 14-215 0 0,1-1-1 0 0,-1 1 1 0 0,-1-1-1 0 0,0 0 0 0 0,4-12 1 0 0,-6 4-1096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1:56.2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0 122 15120 0 0,'0'0'3503'0'0,"10"10"-1357"0"0,-7-3-1958 0 0,0-1-1 0 0,-1 1 1 0 0,1 0 0 0 0,-1 0 0 0 0,-1 0 0 0 0,0 0 0 0 0,0 0-1 0 0,0 0 1 0 0,-1 9 0 0 0,2 3-45 0 0,3 138 213 0 0,-2-21 948 0 0,-2-50-16 0 0,-4-110-17 0 0,3-48-1120 0 0,4 1 1 0 0,3-1-1 0 0,27-120 1 0 0,-27 168-41 0 0,2 0-1 0 0,0 1 1 0 0,22-39 0 0 0,-29 59 6 0 0,1-1 0 0 0,-1 1 0 0 0,1-1 1 0 0,0 1-1 0 0,0 0 0 0 0,1 0 0 0 0,-1 1 0 0 0,1-1 0 0 0,-1 0 1 0 0,1 1-1 0 0,0 0 0 0 0,6-3 0 0 0,-9 5-115 0 0,1-1 0 0 0,-1 1 0 0 0,0-1-1 0 0,0 1 1 0 0,1-1 0 0 0,-1 1 0 0 0,0 0 0 0 0,1 0 0 0 0,-1 0-1 0 0,0 0 1 0 0,1 0 0 0 0,-1 0 0 0 0,0 0 0 0 0,1 0-1 0 0,-1 0 1 0 0,0 0 0 0 0,1 1 0 0 0,-1-1 0 0 0,0 1 0 0 0,0-1-1 0 0,0 1 1 0 0,1-1 0 0 0,-1 1 0 0 0,0 0 0 0 0,0 0 0 0 0,0-1-1 0 0,0 1 1 0 0,0 0 0 0 0,0 0 0 0 0,0 0 0 0 0,0 0-1 0 0,0 0 1 0 0,-1 0 0 0 0,1 0 0 0 0,0 1 0 0 0,-1-1 0 0 0,1 0-1 0 0,-1 0 1 0 0,1 1 0 0 0,-1-1 0 0 0,0 0 0 0 0,1 0-1 0 0,-1 1 1 0 0,0 1 0 0 0,1 5 1 0 0,0 0 1 0 0,0 1-1 0 0,-1-1 1 0 0,0 1-1 0 0,-1-1 0 0 0,0 0 1 0 0,0 1-1 0 0,-3 8 0 0 0,-24 66 176 0 0,21-64-143 0 0,2-3-75 0 0,-1-1 0 0 0,-1-1 0 0 0,0 1 0 0 0,-1-1 0 0 0,0-1-1 0 0,-1 1 1 0 0,-12 12 0 0 0,18-23-243 0 0,0 0 0 0 0,0-1 0 0 0,0 0 0 0 0,0 0 0 0 0,-5 3 0 0 0,-2-4-8256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42.5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16 223 5528 0 0,'-15'-11'10533'0'0,"19"37"-9989"0"0,41 112-214 0 0,-24-62 598 0 0,39 91-1 0 0,-46-125 1705 0 0,-14-43-2557 0 0,0 0-1 0 0,0-1 1 0 0,1 1-1 0 0,-1-1 1 0 0,-1 1-1 0 0,1-1 1 0 0,0 1-1 0 0,0-1 1 0 0,0 1-1 0 0,-1-1 1 0 0,1 1-1 0 0,-1-1 1 0 0,1 1-1 0 0,-1 0 1 0 0,0-2-1 0 0,-3-6 163 0 0,-30-142 640 0 0,19 77-787 0 0,5 25 34 0 0,-4-62 0 0 0,12 88 39 0 0,2 0 1 0 0,1 0-1 0 0,0 0 1 0 0,2 0 0 0 0,5-23-1 0 0,-6 40-87 0 0,0-1-1 0 0,0 1 1 0 0,0 0-1 0 0,1 0 0 0 0,0 0 1 0 0,1 0-1 0 0,-1 1 1 0 0,1-1-1 0 0,6-6 1 0 0,-9 11-65 0 0,0-1 1 0 0,0 1 0 0 0,1 0 0 0 0,-1 0-1 0 0,1 0 1 0 0,-1 0 0 0 0,1 0-1 0 0,-1 0 1 0 0,1 0 0 0 0,-1 0 0 0 0,1 0-1 0 0,0 1 1 0 0,-1-1 0 0 0,1 1 0 0 0,0-1-1 0 0,0 1 1 0 0,-1 0 0 0 0,1-1-1 0 0,0 1 1 0 0,0 0 0 0 0,0 0 0 0 0,-1 0-1 0 0,1 1 1 0 0,0-1 0 0 0,0 0 0 0 0,0 1-1 0 0,-1-1 1 0 0,1 1 0 0 0,0 0-1 0 0,-1-1 1 0 0,1 1 0 0 0,-1 0 0 0 0,1 0-1 0 0,-1 0 1 0 0,1 0 0 0 0,-1 0-1 0 0,3 3 1 0 0,2 2 4 0 0,-1 0 0 0 0,0 0-1 0 0,0 0 1 0 0,-1 1 0 0 0,1-1 0 0 0,-2 1-1 0 0,1 0 1 0 0,-1 0 0 0 0,0 1 0 0 0,0-1-1 0 0,-1 1 1 0 0,0 0 0 0 0,0-1 0 0 0,-1 1-1 0 0,1 8 1 0 0,-1 13 97 0 0,-1 0 1 0 0,-6 49-1 0 0,2-56-1269 0 0,4-21 455 0 0,2-9-2027 0 0,1-2 545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43.1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164 59 5064 0 0,'-7'9'137'0'0,"0"0"1"0"0,-12 10 0 0 0,13-12 373 0 0,-1-1 0 0 0,1 1 0 0 0,1 1 0 0 0,-9 11 0 0 0,-20 51 7513 0 0,21-38-6470 0 0,0 0 0 0 0,2 1-1 0 0,-7 41 1 0 0,17-68-1307 0 0,0 1 0 0 0,0-1 0 0 0,1 1 0 0 0,1 12 0 0 0,-1-17-247 0 0,0 1-1 0 0,0-1 0 0 0,1 1 0 0 0,0-1 1 0 0,-1 1-1 0 0,1-1 0 0 0,0 1 1 0 0,0-1-1 0 0,0 0 0 0 0,0 0 1 0 0,1 0-1 0 0,-1 1 0 0 0,1-1 1 0 0,-1 0-1 0 0,4 3 0 0 0,-4-5 1 0 0,0 1-1 0 0,0-1 1 0 0,0 1-1 0 0,0-1 1 0 0,0 0-1 0 0,0 1 1 0 0,0-1-1 0 0,0 0 1 0 0,0 0-1 0 0,0 0 1 0 0,1 1-1 0 0,-1-1 1 0 0,0 0-1 0 0,0-1 1 0 0,0 1-1 0 0,0 0 1 0 0,0 0-1 0 0,0 0 0 0 0,0-1 1 0 0,0 1-1 0 0,0 0 1 0 0,0-1-1 0 0,0 1 1 0 0,0-1-1 0 0,0 1 1 0 0,0-1-1 0 0,0 0 1 0 0,0 1-1 0 0,0-1 1 0 0,-1 0-1 0 0,1 0 1 0 0,0 1-1 0 0,0-2 1 0 0,5-4 64 0 0,-1 0 1 0 0,0 0-1 0 0,5-9 1 0 0,-10 15-47 0 0,7-12 197 0 0,-1 0-1 0 0,0 0 1 0 0,9-26-1 0 0,6-41-5 0 0,-21 77-204 0 0,17-86 1176 0 0,-3 109-1101 0 0,2 17-80 0 0,-13-30 0 0 0,0 0 0 0 0,0 0 0 0 0,1-1 0 0 0,6 11 0 0 0,-7-14 21 0 0,3 4-118 0 0,-1-1 0 0 0,1-1 0 0 0,1 1 0 0 0,12 10 0 0 0,-13-14 97 0 0,-6-6 225 0 0,0 0 0 0 0,0-1 0 0 0,0 1 0 0 0,0-1 0 0 0,0 1 0 0 0,-2-5 1 0 0,2 2 25 0 0,-1-11-253 0 0,0-1 0 0 0,2 1 0 0 0,0-1 1 0 0,1 1-1 0 0,1-1 0 0 0,0 1 0 0 0,2 0 1 0 0,9-25-1 0 0,-8 26 27 0 0,-2 4 56 0 0,1 0 0 0 0,10-17 0 0 0,-12 25-177 0 0,0 0 0 0 0,0 0-1 0 0,0 0 1 0 0,1 0 0 0 0,-1 1-1 0 0,1-1 1 0 0,0 1 0 0 0,0 0-1 0 0,8-5 1 0 0,-3 5-330 0 0,-1 0-1 0 0,0 0 1 0 0,1 0-1 0 0,-1 1 1 0 0,1 1-1 0 0,0-1 1 0 0,-1 1-1 0 0,1 1 1 0 0,10 0-1 0 0,16-2-2114 0 0,3 2-1370 0 0,-15 0 1921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43.9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212 188 3680 0 0,'-3'2'52'0'0,"1"0"-1"0"0,0 0 1 0 0,-1-1 0 0 0,0 1 0 0 0,1-1-1 0 0,-1 1 1 0 0,0-1 0 0 0,1 0-1 0 0,-1 0 1 0 0,0 0 0 0 0,0 0 0 0 0,-4 0-1 0 0,-7 3 1870 0 0,5 0-96 0 0,1 0 1 0 0,0 0-1 0 0,-1 1 0 0 0,-7 6 0 0 0,8-5-1173 0 0,1 0 1 0 0,0 1-1 0 0,1-1 0 0 0,0 2 0 0 0,0-1 1 0 0,-9 15-1 0 0,6-7 170 0 0,-1-1-599 0 0,2 1 0 0 0,-9 20 0 0 0,15-31-87 0 0,0 0-1 0 0,1 0 1 0 0,0 1 0 0 0,0-1-1 0 0,0 1 1 0 0,0-1-1 0 0,1 1 1 0 0,-1 0-1 0 0,1-1 1 0 0,1 1-1 0 0,-1-1 1 0 0,1 1-1 0 0,1 6 1 0 0,-2-11-125 0 0,0 1 1 0 0,0 0-1 0 0,0 0 1 0 0,0-1-1 0 0,1 1 0 0 0,-1 0 1 0 0,0-1-1 0 0,0 1 1 0 0,1 0-1 0 0,-1-1 1 0 0,0 1-1 0 0,1-1 0 0 0,-1 1 1 0 0,1-1-1 0 0,-1 1 1 0 0,1-1-1 0 0,-1 1 1 0 0,1-1-1 0 0,-1 1 0 0 0,1-1 1 0 0,0 1-1 0 0,-1-1 1 0 0,1 0-1 0 0,0 1 1 0 0,-1-1-1 0 0,1 0 0 0 0,0 0 1 0 0,-1 1-1 0 0,1-1 1 0 0,0 0-1 0 0,-1 0 0 0 0,1 0 1 0 0,0 0-1 0 0,0 0 1 0 0,-1 0-1 0 0,1 0 1 0 0,0 0-1 0 0,-1 0 0 0 0,1-1 1 0 0,0 1-1 0 0,-1 0 1 0 0,1 0-1 0 0,0-1 1 0 0,-1 1-1 0 0,2-1 0 0 0,1 0 128 0 0,-1-1-1 0 0,1 0 1 0 0,-1 1-1 0 0,0-1 0 0 0,0 0 1 0 0,0 0-1 0 0,0 0 1 0 0,0-1-1 0 0,0 1 0 0 0,2-4 1 0 0,7-14 41 0 0,35-71-456 0 0,-42 80 470 0 0,0 1 0 0 0,-1-1 0 0 0,0 0 0 0 0,0 0-1 0 0,-1-1 1 0 0,1-20 0 0 0,-4 30-16 0 0,-2 9 22 0 0,0 13 30 0 0,3-10-273 0 0,1-1-1 0 0,-1 1 0 0 0,3 9 1 0 0,-2-15 15 0 0,0 0 0 0 0,1 0 1 0 0,-1 0-1 0 0,0-1 1 0 0,1 1-1 0 0,0 0 1 0 0,0-1-1 0 0,0 0 1 0 0,1 1-1 0 0,2 2 1 0 0,0-2-389 0 0,0 0 0 0 0,0-1 0 0 0,0 1 0 0 0,1-1 0 0 0,9 4 0 0 0,-14-7 277 0 0,2 1-11 0 0,-1-1-1 0 0,0 1 1 0 0,1-1 0 0 0,-1 0-1 0 0,0 0 1 0 0,1 0 0 0 0,-1 0-1 0 0,1 0 1 0 0,3-2-1 0 0,-4 1 191 0 0,-1-1 0 0 0,0 1 0 0 0,0-1 1 0 0,0 1-1 0 0,0-1 0 0 0,0 1 0 0 0,0-1 0 0 0,0 0 0 0 0,0 0 0 0 0,-1 0 0 0 0,1 1 0 0 0,-1-1 0 0 0,1 0 0 0 0,-1 0 0 0 0,0 0 0 0 0,0 0 0 0 0,0 0 0 0 0,0-2 0 0 0,2-13 503 0 0,6-25 774 0 0,-7 33-1056 0 0,1 0-1 0 0,0 0 1 0 0,4-14 0 0 0,4-4 124 0 0,-8 20-303 0 0,0 0 1 0 0,1-1 0 0 0,-1 2 0 0 0,2-1-1 0 0,-1 0 1 0 0,1 0 0 0 0,0 1 0 0 0,0 0-1 0 0,6-7 1 0 0,-9 13-81 0 0,0-1 0 0 0,-1 0-1 0 0,1 1 1 0 0,0-1 0 0 0,0 0 0 0 0,0 1-1 0 0,0-1 1 0 0,-1 1 0 0 0,1 0 0 0 0,0-1-1 0 0,0 1 1 0 0,0 0 0 0 0,0-1-1 0 0,0 1 1 0 0,0 0 0 0 0,0 0 0 0 0,0 0-1 0 0,0 0 1 0 0,0 0 0 0 0,0 0 0 0 0,0 0-1 0 0,0 0 1 0 0,0 0 0 0 0,0 0 0 0 0,0 1-1 0 0,0-1 1 0 0,0 0 0 0 0,0 1-1 0 0,0-1 1 0 0,0 1 0 0 0,0-1 0 0 0,0 1-1 0 0,0-1 1 0 0,-1 1 0 0 0,1-1 0 0 0,0 1-1 0 0,0 0 1 0 0,-1 0 0 0 0,1-1 0 0 0,0 1-1 0 0,-1 0 1 0 0,1 1 0 0 0,4 5 12 0 0,0 0 0 0 0,-1 1 1 0 0,0 0-1 0 0,3 9 0 0 0,0-2-4 0 0,-4-8-6 0 0,-2-6-1 0 0,-1 1 1 0 0,1-1-1 0 0,0 1 0 0 0,0-1 1 0 0,0 1-1 0 0,0-1 0 0 0,0 1 1 0 0,0-1-1 0 0,0 0 0 0 0,0 1 1 0 0,0-1-1 0 0,1 0 0 0 0,-1 0 1 0 0,0 0-1 0 0,1 0 0 0 0,-1 0 1 0 0,3 1-1 0 0,-2-3 4 0 0,0 1-1 0 0,0 0 1 0 0,0-1-1 0 0,0 0 0 0 0,0 0 1 0 0,0 1-1 0 0,-1-1 1 0 0,1 0-1 0 0,2-2 1 0 0,-1 2-16 0 0,1-2-9 0 0,-1 1 0 0 0,1-1 0 0 0,0 1 0 0 0,-1-1 0 0 0,0 0 0 0 0,0-1 0 0 0,4-3 0 0 0,-2 2 18 0 0,1 0 0 0 0,0 0 0 0 0,0 1 0 0 0,1 0 0 0 0,-1 0 0 0 0,11-4 0 0 0,44-14 114 0 0,-43 16 1 0 0,-1 0 0 0 0,29-15 0 0 0,-40 18-99 0 0,-1 0 1 0 0,0-1 0 0 0,0 1 0 0 0,-1-1-1 0 0,1 0 1 0 0,-1-1 0 0 0,0 1 0 0 0,0-1-1 0 0,0 0 1 0 0,-1 0 0 0 0,1 0-1 0 0,3-8 1 0 0,-3 5 27 0 0,-3 7-35 0 0,-1 0 0 0 0,1 0 0 0 0,0-1 0 0 0,-1 1 1 0 0,1-1-1 0 0,-1 1 0 0 0,1-1 0 0 0,-1 1 0 0 0,0-1 0 0 0,0 1 0 0 0,1-3 0 0 0,-2 4-6 0 0,1 0 0 0 0,0 0 0 0 0,0 0 0 0 0,0 0 0 0 0,0-1 0 0 0,0 1 0 0 0,0 0 0 0 0,0 0 0 0 0,-1 0 0 0 0,1 0 0 0 0,0 0 0 0 0,0-1 0 0 0,0 1 0 0 0,0 0 0 0 0,-1 0 0 0 0,1 0 0 0 0,0 0 0 0 0,0 0 0 0 0,0 0 0 0 0,-1 0 0 0 0,1 0 0 0 0,0 0 0 0 0,0 0 0 0 0,0-1 0 0 0,-1 1 0 0 0,1 0 0 0 0,0 0 0 0 0,0 0 0 0 0,0 0 0 0 0,-1 0 0 0 0,1 1 0 0 0,0-1 0 0 0,0 0 0 0 0,0 0 0 0 0,-1 0-1 0 0,1 0 1 0 0,0 0 0 0 0,0 0 0 0 0,0 0 0 0 0,0 0 0 0 0,-1 0 0 0 0,1 0 0 0 0,0 1 0 0 0,0-1 0 0 0,0 0 0 0 0,0 0 0 0 0,-1 0 0 0 0,1 0 0 0 0,0 1 0 0 0,0-1 0 0 0,-11 7-4 0 0,11-7 8 0 0,-6 5-51 0 0,1 0 0 0 0,0 0 1 0 0,1 0-1 0 0,-1 0 0 0 0,1 1 0 0 0,0-1 1 0 0,-5 11-1 0 0,-19 45-57 0 0,24-52 450 0 0,3-5-254 0 0,0-1-1 0 0,0 1 1 0 0,0-1-1 0 0,0 1 0 0 0,1-1 1 0 0,-1 1-1 0 0,1 0 1 0 0,0-1-1 0 0,0 1 0 0 0,1 0 1 0 0,0 4-1 0 0,-1-7-107 0 0,0 0 0 0 0,1 1 0 0 0,-1-1 0 0 0,0 0 0 0 0,1 0 0 0 0,-1 0-1 0 0,1 0 1 0 0,0 0 0 0 0,-1 0 0 0 0,1 0 0 0 0,0 0 0 0 0,-1 0 0 0 0,1 0 0 0 0,0 0 0 0 0,0-1-1 0 0,0 1 1 0 0,0 0 0 0 0,0 0 0 0 0,0-1 0 0 0,0 1 0 0 0,0-1 0 0 0,0 1 0 0 0,0-1 0 0 0,0 1-1 0 0,0-1 1 0 0,1 0 0 0 0,-1 1 0 0 0,0-1 0 0 0,0 0 0 0 0,0 0 0 0 0,1 0 0 0 0,-1 0 0 0 0,0 0 0 0 0,0 0-1 0 0,0 0 1 0 0,1 0 0 0 0,1-1 0 0 0,4-1-489 0 0,1-1 0 0 0,-1 1 1 0 0,0-1-1 0 0,0-1 0 0 0,13-7 0 0 0,13-12-7013 0 0,-13 2-542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44.2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0 5984 0 0,'0'0'464'0'0,"-6"11"2981"0"0,-3 16 5570 0 0,3 2-4810 0 0,-7 59-1474 0 0,12-87-2617 0 0,-7 64 143 0 0,-4 19 443 0 0,-1 151 0 0 0,14-221-1033 0 0,0 1 1 0 0,4 17-1 0 0,-4-28-9 0 0,0 1 0 0 0,1-1 0 0 0,-1 0 1 0 0,1 1-1 0 0,0-1 0 0 0,0 0 0 0 0,0 0 0 0 0,0 0 0 0 0,1 0 0 0 0,5 6 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44.8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1 163 19351 0 0,'0'0'1751'0'0,"8"3"-1262"0"0,-1-3 99 0 0,0 0 0 0 0,0 0 0 0 0,0 0 0 0 0,0-1 0 0 0,0 0 0 0 0,0-1 0 0 0,11-3-1 0 0,6-1 118 0 0,-6 1-3 0 0,0-1 1 0 0,18-8-1 0 0,24-8-577 0 0,-39 18-139 0 0,40-4 0 0 0,-39 6 40 0 0,34-7 0 0 0,-46 7-6 0 0,-7 1-2 0 0,0 1-1 0 0,-1-1 1 0 0,1 0 0 0 0,0 0 0 0 0,0 0-1 0 0,3-2 1 0 0,-5 3 57 0 0,-6 2-36 0 0,0 0 1 0 0,1 1-1 0 0,-1 0 1 0 0,-4 5-1 0 0,3-3-46 0 0,0 2 0 0 0,1-1 0 0 0,0 1 0 0 0,1-1 1 0 0,0 1-1 0 0,0 1 0 0 0,0-1 0 0 0,1 1 0 0 0,0-1 0 0 0,-3 10 0 0 0,1 4-18 0 0,0 0-1 0 0,-3 37 1 0 0,8-52 24 0 0,0 0 0 0 0,1 0 0 0 0,0 1 0 0 0,0-1 0 0 0,0 0 0 0 0,0 0 0 0 0,1 0 0 0 0,0 0 0 0 0,0 0 0 0 0,1 0 0 0 0,0-1 0 0 0,4 8 0 0 0,-5-10-3 0 0,0 1 0 0 0,0-1 1 0 0,0-1-1 0 0,1 1 0 0 0,-1 0 1 0 0,1-1-1 0 0,0 1 0 0 0,-1-1 0 0 0,1 0 1 0 0,0 1-1 0 0,0-1 0 0 0,0-1 1 0 0,1 1-1 0 0,-1 0 0 0 0,0-1 0 0 0,1 0 1 0 0,-1 0-1 0 0,1 0 0 0 0,-1 0 1 0 0,1 0-1 0 0,-1-1 0 0 0,8 1 0 0 0,-7-2-106 0 0,-1 0-1 0 0,1 0 0 0 0,-1 0 0 0 0,1 0 0 0 0,-1-1 1 0 0,0 1-1 0 0,0-1 0 0 0,0 0 0 0 0,0 0 1 0 0,0 0-1 0 0,0 0 0 0 0,0 0 0 0 0,0-1 0 0 0,3-4 1 0 0,2-2-757 0 0,-2 0 0 0 0,1 0 0 0 0,8-16 0 0 0,-6 5-2014 0 0,14-38 0 0 0,7-66 637 0 0,-27 105 2521 0 0,-2 12 267 0 0,0 1 1 0 0,0 0-1 0 0,4-12 4284 0 0,-5 19-4690 0 0,0 1 0 0 0,1-1-1 0 0,-1 0 1 0 0,0 0-1 0 0,1 0 1 0 0,-1 0 0 0 0,1 0-1 0 0,-1-1 1 0 0,1 1 0 0 0,-1 0-1 0 0,2 1 1 0 0,4 9 538 0 0,-2 10-240 0 0,0 1 0 0 0,-1 0 0 0 0,-1 0 0 0 0,-1 0 0 0 0,-3 30 0 0 0,1-4 284 0 0,0-38-242 0 0,0-14 383 0 0,0-17-360 0 0,2-2-455 0 0,2 1 0 0 0,0 0-1 0 0,2-1 1 0 0,0 1 0 0 0,2 1-1 0 0,9-23 1 0 0,-12 34-28 0 0,2 0 1 0 0,-1 0-1 0 0,1 1 0 0 0,0 0 1 0 0,1 0-1 0 0,0 0 0 0 0,11-9 1 0 0,-16 16 2 0 0,0 0 0 0 0,0 0 0 0 0,0 1 0 0 0,0-1 0 0 0,0 1 1 0 0,0-1-1 0 0,0 1 0 0 0,0 0 0 0 0,1 0 0 0 0,-1 0 0 0 0,0 0 1 0 0,1 0-1 0 0,-1 1 0 0 0,1-1 0 0 0,-1 1 0 0 0,1 0 0 0 0,-1-1 0 0 0,1 1 1 0 0,-1 0-1 0 0,1 1 0 0 0,0-1 0 0 0,-1 0 0 0 0,4 2 0 0 0,-3-1-285 0 0,0 0-1 0 0,0 0 1 0 0,0 0-1 0 0,0 1 1 0 0,0-1-1 0 0,0 1 1 0 0,4 4-1 0 0,-4-4-1005 0 0,-1 1 0 0 0,1 0 0 0 0,0 0 0 0 0,-1 0 0 0 0,1 1 0 0 0,1 4 0 0 0,4 4-7561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0:51.0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89 6912 0 0,'0'0'1700'0'0,"9"-21"4292"0"0,-9 20-5793 0 0,0-1 1 0 0,0 1 0 0 0,1 0 0 0 0,-1-1 0 0 0,1 1 0 0 0,0 0 0 0 0,-1 0-1 0 0,1-1 1 0 0,0 1 0 0 0,0 0 0 0 0,-1 0 0 0 0,1 0 0 0 0,0 0-1 0 0,0 0 1 0 0,0 0 0 0 0,1 0 0 0 0,-1 0 0 0 0,0 0 0 0 0,0 1 0 0 0,0-1-1 0 0,0 0 1 0 0,1 1 0 0 0,-1-1 0 0 0,0 1 0 0 0,1-1 0 0 0,1 1 0 0 0,2-2 57 0 0,-1 1 1 0 0,1 0 0 0 0,0 0 0 0 0,0 1 0 0 0,0-1 0 0 0,7 1 0 0 0,32 5 807 0 0,-19-1-470 0 0,28-1-1 0 0,22-1 186 0 0,-27 0-104 0 0,57-6 0 0 0,-91 2-638 0 0,0 0-1 0 0,-1-1 0 0 0,1-1 1 0 0,-1 0-1 0 0,17-8 0 0 0,-17 6 29 0 0,15-8-3598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3:08.5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0 828 9216 0 0,'0'0'706'0'0,"4"-7"-214"0"0,8-8 2438 0 0,21-19-1 0 0,46-31-359 0 0,-31 25-1594 0 0,191-169 2108 0 0,-145 131-2117 0 0,11-9 114 0 0,68-62-19 0 0,-133 119-1011 0 0,1 1 1 0 0,68-36-1 0 0,-100 61-93 0 0,0 1 1 0 0,-1-1-1 0 0,1 1 0 0 0,9-1 0 0 0,5 2-2469 0 0,-13 4 975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3:09.4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70 900 13824 0 0,'-65'44'2205'0'0,"65"-44"-2150"0"0,0 0 0 0 0,0 0 0 0 0,0 0 0 0 0,0 0 0 0 0,0 0 0 0 0,0 0 1 0 0,0 0-1 0 0,-1 1 0 0 0,1-1 0 0 0,0 0 0 0 0,0 0 0 0 0,0 0 0 0 0,0 0 0 0 0,0 0 0 0 0,0 0 0 0 0,0 0 1 0 0,0 0-1 0 0,0 0 0 0 0,0 0 0 0 0,0 0 0 0 0,0 0 0 0 0,-1 0 0 0 0,1 1 0 0 0,0-1 0 0 0,0 0 0 0 0,0 0 0 0 0,0 0 1 0 0,0 0-1 0 0,0 0 0 0 0,0 0 0 0 0,0 0 0 0 0,-1 0 0 0 0,1 0 0 0 0,0 0 0 0 0,0 0 0 0 0,0 0 0 0 0,0 0 1 0 0,0 0-1 0 0,0 0 0 0 0,0 0 0 0 0,0 0 0 0 0,-1-1 0 0 0,1 1 0 0 0,0 0 0 0 0,0 0 0 0 0,0 0 0 0 0,0 0 1 0 0,0 0-1 0 0,0 0 0 0 0,0 0 0 0 0,0 0 0 0 0,0 0 0 0 0,0 0 0 0 0,0 0 0 0 0,0 0 0 0 0,-1-1 0 0 0,1 1 1 0 0,0 0-1 0 0,0 0 0 0 0,0 0 0 0 0,0 0 0 0 0,0 0 0 0 0,0 0 0 0 0,0 0 0 0 0,0 0 0 0 0,0-1 0 0 0,4-9 1237 0 0,11-12-485 0 0,121-125 2325 0 0,176-159-224 0 0,-175 172-2475 0 0,-85 83-339 0 0,109-100 39 0 0,-157 148-164 0 0,83-65-291 0 0,-25 30-3202 0 0,-39 26-5438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2:52.9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1 113 4032 0 0,'0'0'2569'0'0,"1"0"-2470"0"0,3-3-77 0 0,-1-1 21 0 0,0-1-32 0 0,-2 3 49 0 0,0 1 1 0 0,0-1 0 0 0,0 1-1 0 0,0-1 1 0 0,-1 1 0 0 0,1-1-1 0 0,0 0 1 0 0,-1 1 0 0 0,0-1 0 0 0,1 0-1 0 0,-1 1 1 0 0,0-4 0 0 0,0 4-58 0 0,0 1 283 0 0,3-19 1705 0 0,-4 16-1770 0 0,0 1 0 0 0,0-1-1 0 0,0 0 1 0 0,0 0 0 0 0,1 0-1 0 0,0 1 1 0 0,-1-1 0 0 0,1-6 0 0 0,2-16 12510 0 0,-1 35-11204 0 0,5 65 163 0 0,0 2-959 0 0,-6-31-295 0 0,-12 80 0 0 0,11-115-402 0 0,1 0 0 0 0,-1-1 0 0 0,3 15-1 0 0,-2-14 0 0 0,0 24-1 0 0,-3-1 32 0 0,3-31-65 0 0,-1 7 13 0 0,0-9-16 0 0,7-14-1378 0 0,5-10-1070 0 0,-4 7-3182 0 0,-6 12 3569 0 0,4-8-5760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2:53.6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90 3224 0 0,'-4'-6'11981'0'0,"5"2"-11496"0"0,1 0-1 0 0,0 0 1 0 0,0 0 0 0 0,0 1 0 0 0,0-1-1 0 0,1 1 1 0 0,-1-1 0 0 0,1 1 0 0 0,0 0-1 0 0,0 0 1 0 0,0 0 0 0 0,1 1 0 0 0,-1-1-1 0 0,1 1 1 0 0,-1-1 0 0 0,5-1 0 0 0,2-1 64 0 0,1 1 0 0 0,-1 0 1 0 0,1 0-1 0 0,0 1 0 0 0,11-2 1 0 0,-19 4-531 0 0,0 1 0 0 0,-1-1 0 0 0,1 1 0 0 0,0 0 1 0 0,0 0-1 0 0,-1 0 0 0 0,1 0 0 0 0,0 0 0 0 0,0 1 0 0 0,-1-1 1 0 0,1 1-1 0 0,0 0 0 0 0,-1 0 0 0 0,1 0 0 0 0,-1 0 0 0 0,1 0 1 0 0,-1 0-1 0 0,0 1 0 0 0,1-1 0 0 0,-1 1 0 0 0,0 0 0 0 0,0-1 1 0 0,0 1-1 0 0,0 0 0 0 0,0 0 0 0 0,-1 1 0 0 0,1-1 0 0 0,0 0 0 0 0,-1 0 1 0 0,0 1-1 0 0,0-1 0 0 0,1 1 0 0 0,-1-1 0 0 0,-1 1 0 0 0,1 0 1 0 0,0-1-1 0 0,-1 1 0 0 0,1 0 0 0 0,-1-1 0 0 0,0 1 0 0 0,0 0 1 0 0,0 0-1 0 0,0-1 0 0 0,0 1 0 0 0,-2 5 0 0 0,-1 7 110 0 0,-1 1 0 0 0,0-1 0 0 0,-1 0 0 0 0,0-1 0 0 0,-1 1 0 0 0,-1-1 0 0 0,-1-1 0 0 0,0 1 0 0 0,0-1 0 0 0,-19 21 0 0 0,12-19-58 0 0,11-11-32 0 0,0 0 1 0 0,0 0 0 0 0,1 0 0 0 0,-1 0-1 0 0,-3 8 1 0 0,6-11 376 0 0,10 10 16 0 0,-7-9-396 0 0,1-1 0 0 0,-1 1 1 0 0,1-1-1 0 0,0 0 0 0 0,-1 0 0 0 0,1 0 0 0 0,0-1 0 0 0,0 1 1 0 0,0-1-1 0 0,-1 1 0 0 0,1-1 0 0 0,0 0 0 0 0,4 0 0 0 0,4 0 58 0 0,-1 1-18 0 0,0-2 1 0 0,0 1-1 0 0,0-1 0 0 0,11-2 0 0 0,-8 0 58 0 0,23 0-1 0 0,1 3-125 0 0,40 1 85 0 0,-65 0-1238 0 0,-1 1 0 0 0,18 5-1 0 0,-20-5-919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1:56.6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0 474 14424 0 0,'0'0'1306'0'0,"1"-13"457"0"0,30-150 3799 0 0,-23 117-4806 0 0,6-33 643 0 0,-11 48-920 0 0,8-110 1983 0 0,-11 140-2273 0 0,8 14 78 0 0,-3-5-243 0 0,-2 0-1 0 0,1 1 0 0 0,-1-1 1 0 0,2 11-1 0 0,3 7 4 0 0,9 19-9 0 0,-5-10 22 0 0,1 0-1 0 0,24 42 0 0 0,-26-58-37 0 0,46 72-49 0 0,-50-79-28 0 0,-5-9-351 0 0,0 1-1 0 0,0-1 0 0 0,0 0 1 0 0,1 0-1 0 0,3 3 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43:43.6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1926 394 2216 0 0,'0'0'153'0'0,"7"0"3736"0"0,7 5-4907 0 0,-13-5 506 0 0,17 0 10441 0 0,-17-3-9701 0 0,-1 1-1 0 0,0 0 1 0 0,0-1 0 0 0,0 1-1 0 0,0 0 1 0 0,0-1 0 0 0,0 1-1 0 0,-1 0 1 0 0,1-1-1 0 0,-1 1 1 0 0,0 0 0 0 0,0 0-1 0 0,1-1 1 0 0,-1 1 0 0 0,-1 0-1 0 0,1 0 1 0 0,0 0 0 0 0,0 0-1 0 0,-3-2 1 0 0,-4-7 691 0 0,-19-18-1 0 0,13 15-324 0 0,-2 0-1 0 0,0 1 0 0 0,-25-16 1 0 0,0 4 20 0 0,-57-25 1 0 0,43 28-450 0 0,-73-19-1 0 0,18 15 350 0 0,-11-3-512 0 0,67 14 30 0 0,-88-12 0 0 0,94 22 154 0 0,0 3 0 0 0,-66 6 0 0 0,112-4-185 0 0,-32 4 157 0 0,1 1 0 0 0,-49 15 0 0 0,36-9-71 0 0,-41 16 232 0 0,3-1-94 0 0,60-19-151 0 0,0 2-1 0 0,1 1 1 0 0,1 1 0 0 0,-1 1-1 0 0,-29 21 1 0 0,43-27-65 0 0,-13 10 12 0 0,0 2-1 0 0,2 0 1 0 0,0 1 0 0 0,-22 29 0 0 0,21-25-75 0 0,-19 30 39 0 0,24-31 17 0 0,0 2 124 0 0,1 1-1 0 0,1 1 1 0 0,1 0 0 0 0,-16 46-1 0 0,21-43-54 0 0,-7 45 0 0 0,12-57-52 0 0,-2 6 63 0 0,0 34 0 0 0,4-47-62 0 0,2 0 1 0 0,-1 1-1 0 0,1-1 1 0 0,1 0-1 0 0,0 0 1 0 0,3 9-1 0 0,0-5 1 0 0,1-1 1 0 0,0 1-1 0 0,1-1 0 0 0,1-1 1 0 0,16 22-1 0 0,-2-5 79 0 0,0-2 1 0 0,2 0-1 0 0,2-2 0 0 0,46 38 0 0 0,24 5 108 0 0,-80-58-160 0 0,0-1 0 0 0,1-1 0 0 0,0-1 0 0 0,24 8 0 0 0,53 10 326 0 0,117 15-1 0 0,-149-35-33 0 0,98-4-1 0 0,-78-2 18 0 0,191-9-18 0 0,-8-1 81 0 0,-160 8-298 0 0,75-6 28 0 0,-61 0-81 0 0,-92 6-69 0 0,-1 0 0 0 0,1-2 0 0 0,-1 0 0 0 0,0-2 0 0 0,37-15 0 0 0,-30 7-112 0 0,40-24 0 0 0,-60 31 98 0 0,-2 0 1 0 0,1-1-1 0 0,-2-1 0 0 0,1 1 0 0 0,-1-2 1 0 0,11-14-1 0 0,-9 10 46 0 0,-1-1 0 0 0,-1 0 0 0 0,0 0 0 0 0,-1-1 0 0 0,-1-1 0 0 0,-1 1 0 0 0,0-1 0 0 0,-1-1 0 0 0,5-31 0 0 0,-7 25-32 0 0,-2-1 0 0 0,-1 0 0 0 0,-4-50 0 0 0,1 57 0 0 0,-2 1 0 0 0,0-1 0 0 0,-1 1 0 0 0,-1 0 0 0 0,0 0 0 0 0,-11-20 0 0 0,2 11-36 0 0,-1 0-1 0 0,-1 1 1 0 0,-1 0-1 0 0,-2 2 1 0 0,0 0-1 0 0,-2 1 1 0 0,-42-34-1 0 0,44 41-5 0 0,-1 1 0 0 0,0 1 0 0 0,-2 1 0 0 0,1 1 0 0 0,-1 1 0 0 0,-1 1 0 0 0,0 1 0 0 0,0 1 0 0 0,-50-9 0 0 0,36 13 100 0 0,0 2 1 0 0,0 1-1 0 0,0 2 1 0 0,-64 9-1 0 0,20 5 152 0 0,-85 26 0 0 0,43 4-207 0 0,11-3-18 0 0,97-36-152 0 0,-20 6 292 0 0,34-12-258 0 0,0 1 1 0 0,0-1-1 0 0,0 0 1 0 0,1 1 0 0 0,-1-1-1 0 0,0 0 1 0 0,0 0-1 0 0,0 0 1 0 0,0 0-1 0 0,1-1 1 0 0,-1 1-1 0 0,0 0 1 0 0,0-1 0 0 0,0 0-1 0 0,-2-1 1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51:43.4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161 25 4144 0 0,'0'0'3373'0'0,"0"0"-3282"0"0,1 0-1 0 0,-1 0 1 0 0,0 0 0 0 0,0 0-1 0 0,0-1 1 0 0,0 1 0 0 0,1 0-1 0 0,-1 0 1 0 0,0-1 0 0 0,0 1-1 0 0,0 0 1 0 0,0 0 0 0 0,0 0-1 0 0,0-1 1 0 0,0 1 0 0 0,0 0-1 0 0,0 0 1 0 0,0-1 0 0 0,0 1-1 0 0,0 0 1 0 0,0 0 0 0 0,0-1-1 0 0,0 1 1 0 0,0-1 0 0 0,-4-4 705 0 0,3 4-364 0 0,1 0 1 0 0,-1 0-1 0 0,0 0 0 0 0,0 1 0 0 0,1-1 0 0 0,-1 0 1 0 0,0 0-1 0 0,0 0 0 0 0,0 1 0 0 0,0-1 1 0 0,0 1-1 0 0,0-1 0 0 0,0 1 0 0 0,-2-1 0 0 0,-1 0-262 0 0,1 0-1 0 0,-1 1 0 0 0,1 0 1 0 0,-1 0-1 0 0,1 0 0 0 0,-1 0 1 0 0,0 0-1 0 0,1 1 0 0 0,-1-1 1 0 0,1 1-1 0 0,-1 0 0 0 0,1 0 0 0 0,0 1 1 0 0,-1-1-1 0 0,1 1 0 0 0,0-1 1 0 0,0 1-1 0 0,0 0 0 0 0,0 0 1 0 0,0 1-1 0 0,-4 3 0 0 0,-1 2-29 0 0,0 0-1 0 0,1 1 1 0 0,-1-1 0 0 0,2 2-1 0 0,-11 16 1 0 0,15-22-54 0 0,0 0 0 0 0,1 0 0 0 0,-1 0 0 0 0,1 0 0 0 0,0 0 0 0 0,0 0 0 0 0,0 0 0 0 0,1 0 1 0 0,-1 0-1 0 0,1 1 0 0 0,0-1 0 0 0,0 0 0 0 0,1 0 0 0 0,-1 1 0 0 0,1-1 0 0 0,0 0 0 0 0,0 0 0 0 0,0 0 0 0 0,1 0 0 0 0,-1 0 0 0 0,4 4 0 0 0,-4-6-86 0 0,1 0 0 0 0,0 0-1 0 0,-1 0 1 0 0,1-1-1 0 0,0 1 1 0 0,0-1 0 0 0,0 1-1 0 0,0-1 1 0 0,0 0-1 0 0,1 0 1 0 0,-1 0 0 0 0,0 0-1 0 0,1 0 1 0 0,-1 0 0 0 0,4 0-1 0 0,5 1 13 0 0,1 0 0 0 0,13-1 0 0 0,-2 0 166 0 0,25 2 126 0 0,-32-3-94 0 0,0 1 1 0 0,21 3 0 0 0,-36-3-180 0 0,1-1-1 0 0,0 1 0 0 0,0-1 0 0 0,-1 1 1 0 0,1 0-1 0 0,-1-1 0 0 0,1 1 0 0 0,0 0 1 0 0,-1 0-1 0 0,1 0 0 0 0,-1 0 0 0 0,0 1 1 0 0,1-1-1 0 0,-1 0 0 0 0,0 0 0 0 0,0 1 1 0 0,2 2-1 0 0,-2-2 19 0 0,0 1-1 0 0,1 0 1 0 0,-1 1 0 0 0,0-1-1 0 0,0 0 1 0 0,-1 0 0 0 0,1 0-1 0 0,0 7 1 0 0,-1 1 55 0 0,-1 1 1 0 0,0-1-1 0 0,0 1 0 0 0,-4 13 0 0 0,3-17-108 0 0,0-1 0 0 0,-1 1 0 0 0,0 0 0 0 0,0-1-1 0 0,-1 0 1 0 0,0 1 0 0 0,0-1 0 0 0,-1-1 0 0 0,1 1 0 0 0,-1-1-1 0 0,-1 0 1 0 0,1 0 0 0 0,-1 0 0 0 0,0-1 0 0 0,-1 0 0 0 0,-9 6 0 0 0,-8 4-3559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51:43.8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15232 0 0,'1'13'468'0'0,"0"1"1"0"0,2-1-1 0 0,3 16 1 0 0,-3-20 83 0 0,15 61 2967 0 0,31 78-1 0 0,-37-111-3234 0 0,-7-22-249 0 0,0-1 0 0 0,9 18 1 0 0,-2-9-683 0 0,22 37 1946 0 0,-14-34-3519 0 0,-17-22 776 0 0,1-1 0 0 0,0 0 0 0 0,0 1 0 0 0,5 2 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51:44.1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0 127 11976 0 0,'3'-6'7813'0'0,"5"-1"-3854"0"0,14-9-2924 0 0,2-1-925 0 0,-12 7-789 0 0,0 2 0 0 0,20-12 1 0 0,1 1-1346 0 0,-15 6 473 0 0,-2 3-44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51:44.5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81 23 14424 0 0,'0'0'705'0'0,"-1"2"-312"0"0,-10 13 64 0 0,-25 38 1497 0 0,30-43-950 0 0,1 1 1 0 0,0-1 0 0 0,-6 19-1 0 0,9-23-789 0 0,1-1-1 0 0,0 1 1 0 0,0 0-1 0 0,1-1 1 0 0,-1 1-1 0 0,1 0 1 0 0,0 0 0 0 0,1-1-1 0 0,1 8 1 0 0,-2-12-174 0 0,0-1 0 0 0,0 1 0 0 0,0 0 0 0 0,0-1 0 0 0,0 1 0 0 0,0-1 0 0 0,0 1 0 0 0,1-1 0 0 0,-1 1 0 0 0,0-1 0 0 0,0 1 0 0 0,1-1 0 0 0,-1 0 0 0 0,0 1 0 0 0,1-1 0 0 0,-1 1 0 0 0,1-1 0 0 0,-1 0 0 0 0,0 1 0 0 0,1-1 0 0 0,-1 0 0 0 0,1 1 0 0 0,-1-1 0 0 0,1 0 0 0 0,-1 1 1 0 0,1-1-1 0 0,-1 0 0 0 0,1 0 0 0 0,-1 0 0 0 0,2 0 0 0 0,-1 0-20 0 0,0 0-1 0 0,1 0 1 0 0,-1 0 0 0 0,1-1 0 0 0,-1 1 0 0 0,0 0 0 0 0,1-1-1 0 0,-1 0 1 0 0,0 1 0 0 0,0-1 0 0 0,3-1 0 0 0,0-1-40 0 0,1-1 1 0 0,0 0 0 0 0,-1 0 0 0 0,7-8-1 0 0,-6 5-362 0 0,0 0 0 0 0,0 0-1 0 0,-1 0 1 0 0,0-1 0 0 0,-1 1-1 0 0,1-1 1 0 0,-2 0 0 0 0,3-9-1 0 0,-3 8-121 0 0,2-16-6591 0 0,8 32 7618 0 0,-4-3-118 0 0,0 1 1 0 0,0 0-1 0 0,-1 1 0 0 0,0 0 0 0 0,0 0 1 0 0,0 0-1 0 0,-1 1 0 0 0,11 14 0 0 0,-4-2 280 0 0,-1 0-1 0 0,14 33 0 0 0,-12-16 400 0 0,16 57-1 0 0,-28-87-965 0 0,5 11 238 0 0,-6-14-197 0 0,0-1 1 0 0,1 1 0 0 0,-1 0-1 0 0,0 1 1 0 0,0-1-1 0 0,0 0 1 0 0,0 6-1 0 0,-2-11-107 0 0,1 0 0 0 0,-1 0 0 0 0,0 0-1 0 0,1 0 1 0 0,-1 0 0 0 0,0 0 0 0 0,-1 1-1 0 0,1-1 1 0 0,0 0 0 0 0,-2-1 0 0 0,-5-11 37 0 0,-10-31 31 0 0,-17-64-1 0 0,32 96-124 0 0,0 0 0 0 0,0 0-1 0 0,1 0 1 0 0,1-1 0 0 0,1-22 0 0 0,0 28 33 0 0,1-1 1 0 0,1 1 0 0 0,-1-1 0 0 0,2 1 0 0 0,-1 0 0 0 0,1 0 0 0 0,0 0 0 0 0,1 0 0 0 0,-1 1 0 0 0,6-8 0 0 0,-6 11 15 0 0,16-21 306 0 0,-18 24-318 0 0,0-1-1 0 0,0 1 1 0 0,0 0-1 0 0,1 0 1 0 0,-1 0-1 0 0,0 0 0 0 0,1 0 1 0 0,-1 1-1 0 0,0-1 1 0 0,1 0-1 0 0,-1 1 1 0 0,1-1-1 0 0,-1 1 1 0 0,1-1-1 0 0,0 1 1 0 0,2 0-1 0 0,-4 0-20 0 0,1 0 0 0 0,0 0 0 0 0,-1 0 0 0 0,1 1 0 0 0,0-1-1 0 0,-1 0 1 0 0,1 1 0 0 0,-1-1 0 0 0,1 0 0 0 0,0 1 0 0 0,-1-1 0 0 0,1 1-1 0 0,-1-1 1 0 0,1 1 0 0 0,-1-1 0 0 0,0 1 0 0 0,1 0 0 0 0,-1-1 0 0 0,1 1 0 0 0,-1-1-1 0 0,1 2 1 0 0,4 12 107 0 0,-5-9-175 0 0,0 0-1 0 0,0 0 0 0 0,-1 0 1 0 0,1 0-1 0 0,-1 0 1 0 0,0 0-1 0 0,-1 0 1 0 0,1-1-1 0 0,-1 1 0 0 0,0 0 1 0 0,0-1-1 0 0,0 1 1 0 0,-1-1-1 0 0,1 0 1 0 0,-1 0-1 0 0,0 0 0 0 0,0 0 1 0 0,-1-1-1 0 0,1 1 1 0 0,-7 4-1 0 0,8-7-268 0 0,0 0 1 0 0,0 1-1 0 0,0-1 0 0 0,-1 0 0 0 0,1-1 0 0 0,0 1 0 0 0,-1 0 1 0 0,1-1-1 0 0,0 1 0 0 0,-1-1 0 0 0,1 0 0 0 0,-1 0 1 0 0,1 0-1 0 0,-1 0 0 0 0,1 0 0 0 0,-1-1 0 0 0,1 1 1 0 0,0-1-1 0 0,-1 1 0 0 0,-3-3 0 0 0,-3-4-1522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51:44.9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1057 266 13504 0 0,'-2'-1'620'0'0,"-14"-8"66"0"0,0 1 1 0 0,0 0-1 0 0,-1 1 1 0 0,0 1 0 0 0,-30-7-1 0 0,-93-8 2454 0 0,86 16-2452 0 0,-75 2-1 0 0,96 5-572 0 0,0 1-1 0 0,1 2 0 0 0,-50 13 0 0 0,64-12 14 0 0,-1 0 0 0 0,-29 15 0 0 0,16-6-7 0 0,18-9-104 0 0,0 1 0 0 0,1 1 0 0 0,-18 12 1 0 0,11-4-25 0 0,0 1 0 0 0,2 0 0 0 0,0 2 0 0 0,1 0 0 0 0,0 1 0 0 0,2 1 0 0 0,1 1 0 0 0,0 0 0 0 0,2 0 0 0 0,0 1 0 0 0,2 1 0 0 0,0 0 0 0 0,-7 30 0 0 0,11-26 9 0 0,1 0 0 0 0,1 0-1 0 0,1 1 1 0 0,1 0 0 0 0,2-1-1 0 0,1 1 1 0 0,1-1 0 0 0,10 48-1 0 0,-4-44 13 0 0,2 0 0 0 0,0-1-1 0 0,2 0 1 0 0,2 0-1 0 0,0-1 1 0 0,2-1 0 0 0,24 33-1 0 0,-20-35-13 0 0,2-2-1 0 0,0 0 1 0 0,1-1 0 0 0,1-1-1 0 0,2-2 1 0 0,0 0-1 0 0,1-2 1 0 0,1-1 0 0 0,0-1-1 0 0,48 21 1 0 0,-40-24-20 0 0,0-1 1 0 0,0-2 0 0 0,1-2-1 0 0,1-1 1 0 0,-1-1 0 0 0,1-3-1 0 0,0-1 1 0 0,75-4 0 0 0,-88-1 129 0 0,1-2 0 0 0,-2-1 1 0 0,1-1-1 0 0,-1-2 0 0 0,0 0 1 0 0,0-1-1 0 0,-1-1 0 0 0,0-2 1 0 0,29-18-1 0 0,-17 5 148 0 0,0-1 1 0 0,-1-2-1 0 0,-2-1 1 0 0,46-54 0 0 0,-49 48-33 0 0,-2-2 1 0 0,-1-2-1 0 0,-2 0 1 0 0,-2-1-1 0 0,-2-1 1 0 0,-1-1-1 0 0,-2-1 1 0 0,-2 0-1 0 0,-2-1 1 0 0,10-66-1 0 0,-19 81-115 0 0,-1-1-1 0 0,-2 0 0 0 0,0 0 0 0 0,-3 0 0 0 0,-4-33 0 0 0,2 41-57 0 0,-1 1 1 0 0,0 0-1 0 0,-2 0 1 0 0,0 0-1 0 0,-2 1 1 0 0,0 0-1 0 0,-20-32 0 0 0,12 29-46 0 0,-1 0 0 0 0,-1 1 0 0 0,-1 0 0 0 0,-1 2 0 0 0,0 0 0 0 0,-2 2 0 0 0,-45-30 0 0 0,36 29-3 0 0,-2 1 1 0 0,0 2-1 0 0,-1 1 1 0 0,0 2 0 0 0,-60-14-1 0 0,71 21-569 0 0,-2 2 1 0 0,1 0-1 0 0,0 2 0 0 0,-1 1 0 0 0,-42 4 1 0 0,52-1 167 0 0,0 0 1 0 0,1 2-1 0 0,-1 0 1 0 0,1 0-1 0 0,0 2 1 0 0,1 0 0 0 0,-1 0-1 0 0,1 1 1 0 0,0 1-1 0 0,-21 17 1 0 0,-14 13-1560 0 0,9 2-11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1:56.9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0 220 5528 0 0,'0'0'422'0'0,"12"-5"6616"0"0,6-6-1116 0 0,13-9-1671 0 0,44-23-2965 0 0,-54 32-725 0 0,78-41-624 0 0,-7-7-4643 0 0,-67 40 2978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1:57.3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41 5984 0 0,'1'0'12267'0'0,"7"-2"-10101"0"0,2-1-819 0 0,1-1 0 0 0,15-8 0 0 0,16-6 697 0 0,-41 18-2023 0 0,0 0 1 0 0,1-1 0 0 0,-1 1-1 0 0,0 0 1 0 0,0 0-1 0 0,0-1 1 0 0,0 1-1 0 0,0 0 1 0 0,0 0 0 0 0,0 0-1 0 0,0 0 1 0 0,1 1-1 0 0,-1-1 1 0 0,0 0-1 0 0,0 0 1 0 0,0 1-1 0 0,0-1 1 0 0,0 1 0 0 0,0-1-1 0 0,0 1 1 0 0,0-1-1 0 0,0 1 1 0 0,0-1-1 0 0,0 1 1 0 0,-1 0 0 0 0,1-1-1 0 0,0 1 1 0 0,0 0-1 0 0,0 0 1 0 0,-1 0-1 0 0,1 0 1 0 0,-1 0 0 0 0,2 1-1 0 0,-1 1 0 0 0,0-1 1 0 0,0 1-1 0 0,-1 0 0 0 0,1 0 0 0 0,-1 0 0 0 0,1 0 1 0 0,-1 0-1 0 0,0-1 0 0 0,0 1 0 0 0,0 0 1 0 0,-1 5-1 0 0,1-6-6 0 0,0-1 0 0 0,0 0 1 0 0,0 1-1 0 0,0-1 0 0 0,0 0 1 0 0,0 1-1 0 0,0-1 0 0 0,1 0 0 0 0,-1 1 1 0 0,0-1-1 0 0,1 0 0 0 0,-1 0 1 0 0,1 1-1 0 0,1 1 0 0 0,1-1 52 0 0,1 0 0 0 0,0-1 0 0 0,0 1 0 0 0,-1-1 0 0 0,1 0 0 0 0,0 0 0 0 0,5 1 0 0 0,-5-2 7 0 0,0 1 1 0 0,0 0-1 0 0,0 0 0 0 0,0 0 0 0 0,-1 1 0 0 0,1-1 1 0 0,0 1-1 0 0,3 2 0 0 0,-5-2-50 0 0,1-1 1 0 0,-1 1-1 0 0,0 0 0 0 0,1 0 1 0 0,-1 0-1 0 0,0 0 0 0 0,0 1 1 0 0,0-1-1 0 0,-1 0 0 0 0,1 1 1 0 0,0-1-1 0 0,-1 1 0 0 0,0 0 1 0 0,1-1-1 0 0,-1 1 0 0 0,0 0 1 0 0,-1 0-1 0 0,1 0 0 0 0,0 0 1 0 0,-1 0-1 0 0,0 0 0 0 0,1 0 1 0 0,-1 0-1 0 0,0 0 0 0 0,-1 0 0 0 0,1 0 1 0 0,-1 0-1 0 0,0 3 0 0 0,-5 20-145 0 0,-2 0 0 0 0,0-1-1 0 0,-15 29 1 0 0,18-44-849 0 0,-1 0 1 0 0,0 0-1 0 0,-1 0 0 0 0,0-1 0 0 0,-14 14 1 0 0,6-10-1029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1:57.7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0 100 17791 0 0,'0'0'2004'0'0,"2"0"-1458"0"0,11 3 489 0 0,1-1 0 0 0,-1 0 0 0 0,26-1 1 0 0,44-6 182 0 0,-42 1-1287 0 0,10-1 1103 0 0,-30 2-464 0 0,26-1-1 0 0,19-1-177 0 0,-64 5-130 0 0,-14-7-25 0 0,-17-3-76 0 0,-36-6 0 0 0,1 0-71 0 0,26 3 298 0 0,38 13-220 0 0,61-8 136 0 0,-23 3-131 0 0,-28 3-89 0 0,1 0 0 0 0,-1 1 0 0 0,1 0 0 0 0,0 1 0 0 0,-1 0 0 0 0,1 1 0 0 0,11 1 0 0 0,-21-1-66 0 0,1-1 0 0 0,-1 1-1 0 0,0-1 1 0 0,1 1 0 0 0,-1 0-1 0 0,0-1 1 0 0,0 1-1 0 0,1 0 1 0 0,-1 0 0 0 0,0 0-1 0 0,0 0 1 0 0,0 0 0 0 0,0 0-1 0 0,0 0 1 0 0,0 1-1 0 0,0-1 1 0 0,-1 0 0 0 0,1 0-1 0 0,0 1 1 0 0,-1-1 0 0 0,1 0-1 0 0,-1 1 1 0 0,1-1-1 0 0,-1 1 1 0 0,1-1 0 0 0,-1 1-1 0 0,0-1 1 0 0,0 1 0 0 0,0-1-1 0 0,0 1 1 0 0,0-1 0 0 0,0 1-1 0 0,-1 1 1 0 0,0 5 32 0 0,-1 0 0 0 0,0 0 0 0 0,0 0 0 0 0,-6 12 0 0 0,-1 0 15 0 0,0 0 0 0 0,-2-1 1 0 0,0 0-1 0 0,-14 17 0 0 0,7-13-3419 0 0,-3-2-3630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1:51.5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63 8576 0 0,'2'-1'326'0'0,"0"-1"0"0"0,-1 0 0 0 0,1 0 1 0 0,0 0-1 0 0,-1 0 0 0 0,0 0 0 0 0,1 0 1 0 0,-1 0-1 0 0,0 0 0 0 0,0 0 0 0 0,0-1 1 0 0,-1 1-1 0 0,1 0 0 0 0,0-1 0 0 0,-1 1 1 0 0,0-1-1 0 0,1-2 0 0 0,4-16 7087 0 0,-5 37-6301 0 0,-10 207-620 0 0,3-119-398 0 0,5-77-94 0 0,0-2 0 0 0,2 0 0 0 0,2 30 0 0 0,-2-53-129 0 0,0 0-1 0 0,1 0 0 0 0,-1-1 1 0 0,1 1-1 0 0,0 0 1 0 0,-1 0-1 0 0,1-1 1 0 0,0 1-1 0 0,1 2 0 0 0,2 1-1358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1:51.9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55 11976 0 0,'0'0'3957'0'0,"6"-1"-705"0"0,2-2-3090 0 0,-1-1 1 0 0,1 1-1 0 0,14-4 1 0 0,9-3 865 0 0,-15 4-636 0 0,0 0 0 0 0,26-5-1 0 0,-36 10-529 0 0,-1 0 0 0 0,0 1 0 0 0,0-1 0 0 0,1 1-1 0 0,-1 0 1 0 0,0 0 0 0 0,1 1 0 0 0,-1-1 0 0 0,0 1 0 0 0,0 0-1 0 0,1 1 1 0 0,7 2 0 0 0,-4 4-1305 0 0</inkml:trace>
  <inkml:trace contextRef="#ctx0" brushRef="#br0" timeOffset="1">52 342 15464 0 0,'0'0'1671'0'0,"10"0"-1671"0"0,-1-2 0 0 0,2 0 0 0 0,4-3 200 0 0,-2 0 8 0 0,-1 0 0 0 0,2-1 0 0 0,-2 2-288 0 0,-2 1-56 0 0,1-2-16 0 0,6 3-4559 0 0,-5-3-921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1:52.2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 4608 0 0,'0'0'13'0'0,"0"0"0"0"0,-1 0 0 0 0,1 0 0 0 0,0 0 0 0 0,0 0 0 0 0,0 0 0 0 0,-1 0 0 0 0,1 0 0 0 0,0 0 0 0 0,0 0 0 0 0,-1 0 0 0 0,1 1 1 0 0,0-1-1 0 0,0 0 0 0 0,0 0 0 0 0,-1 0 0 0 0,1 0 0 0 0,0 0 0 0 0,0 0 0 0 0,0 1 0 0 0,0-1 0 0 0,-1 0 0 0 0,1 0 0 0 0,0 0 0 0 0,0 1 0 0 0,0-1 0 0 0,0 0 0 0 0,0 0 0 0 0,0 0 0 0 0,-1 1 0 0 0,1-1 1 0 0,0 0-1 0 0,0 1 0 0 0,5 7 1860 0 0,-1-1 342 0 0,-1-2-837 0 0,11 20 2938 0 0,-7-11-3535 0 0,0 0-1 0 0,6 18 0 0 0,-9-19-567 0 0,-1-1 0 0 0,0 1 0 0 0,-1 0 0 0 0,-1-1 0 0 0,1 21 0 0 0,-2-32 477 0 0,-6 1 942 0 0,5-4-1526 0 0,-1-1 0 0 0,1 0-1 0 0,0 1 1 0 0,1-1 0 0 0,-1 0-1 0 0,0 0 1 0 0,1 1-1 0 0,0-1 1 0 0,0 0 0 0 0,-1 0-1 0 0,2 0 1 0 0,-1 0 0 0 0,0 0-1 0 0,0 1 1 0 0,1-1-1 0 0,1-5 1 0 0,2-2-1079 0 0,-1 0 0 0 0,2 1 0 0 0,7-14 0 0 0,-7 13-5882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1:52.6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12 196 6448 0 0,'0'10'576'0'0,"-3"0"-464"0"0,3 0-112 0 0,-3 3 0 0 0,3-1 1776 0 0,-3-3 336 0 0,0 4 64 0 0,3-3 8 0 0,0-2-1608 0 0,3 0 55 0 0</inkml:trace>
  <inkml:trace contextRef="#ctx0" brushRef="#br0" timeOffset="1">54 0 4608 0 0,'0'0'488'0'0,"3"9"-488"0"0,-3-2 560 0 0,2 0 96 0 0,2 0 16 0 0,1 4-3400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1:24.4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312 1 10592 0 0,'-3'2'140'0'0,"0"0"0"0"0,1 0 0 0 0,-1 0 0 0 0,0 0 0 0 0,1 1 0 0 0,-1-1 0 0 0,1 1 0 0 0,0 0 0 0 0,0 0 0 0 0,0 0 0 0 0,0 0 0 0 0,-1 4 0 0 0,-4 7 659 0 0,-6 21 1 0 0,9-23-403 0 0,-30 83-160 0 0,-65 210 182 0 0,91-274-135 0 0,-80 347 1379 0 0,77-311-1279 0 0,2 1 1 0 0,3-1-1 0 0,6 115 1 0 0,1-165-328 0 0,1 0 0 0 0,1-1 1 0 0,1 1-1 0 0,0-1 1 0 0,1 0-1 0 0,1 0 0 0 0,0 0 1 0 0,12 21-1 0 0,-11-25-20 0 0,1-1 0 0 0,0 0 0 0 0,1 0 0 0 0,0 0 0 0 0,1-1 0 0 0,0 0 0 0 0,0-1 0 0 0,1-1 0 0 0,1 1-1 0 0,19 10 1 0 0,2-3 270 0 0,0-1 0 0 0,2-1 0 0 0,0-2 0 0 0,0-2 0 0 0,64 10 0 0 0,186 7 733 0 0,-239-24-980 0 0,201-4 154 0 0,-31-2-122 0 0,-32 9-78 0 0,245 13 36 0 0,-299-8 230 0 0,211 48 0 0 0,-305-45-160 0 0,-35-14 16 0 0,-19 13 896 0 0,13-11-917 0 0,-1-1-1 0 0,1 0 1 0 0,-1 0-1 0 0,1 0 0 0 0,-1-1 1 0 0,0 1-1 0 0,-6-2 1 0 0,-42-5 95 0 0,39 4-136 0 0,-58-14 144 0 0,39 7-132 0 0,-7 3 133 0 0,29 5-67 0 0,-23-5 0 0 0,35 5-98 0 0,4-2 33 0 0,14-4 153 0 0,23-5 261 0 0,67-20-1074 0 0,-94 29 643 0 0,-5 0-31 0 0,0 1 0 0 0,18-1 1 0 0,-25 3-32 0 0,1 0-1 0 0,-1 0 1 0 0,0 0 0 0 0,0 0-1 0 0,1 0 1 0 0,-1 1-1 0 0,0-1 1 0 0,0 1 0 0 0,0 0-1 0 0,1-1 1 0 0,-1 1 0 0 0,0 0-1 0 0,0 0 1 0 0,0 1 0 0 0,0-1-1 0 0,-1 0 1 0 0,3 2 0 0 0,-3-2-3 0 0,-1 0 0 0 0,1 0 0 0 0,-1 0 0 0 0,1 0 0 0 0,-1-1 0 0 0,0 1 0 0 0,1 0 0 0 0,-1 0 0 0 0,0 0 0 0 0,0 0 0 0 0,0 0 0 0 0,1 0 0 0 0,-1 0 0 0 0,0 0 0 0 0,0 0 0 0 0,0 0 0 0 0,-1 0 0 0 0,1 0 0 0 0,0 1 0 0 0,-7 21 70 0 0,5-17-64 0 0,-5 12 65 0 0,0 1-1 0 0,-2-2 0 0 0,0 1 1 0 0,-19 26-1 0 0,-55 60-1193 0 0,72-91-111 0 0,-18 25 0 0 0,26-32-622 0 0,0-1 0 0 0,0 1 1 0 0,0 0-1 0 0,-2 9 0 0 0,2-4-4663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1:53.0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15 243 4144 0 0,'1'2'65'0'0,"-1"0"0"0"0,1 0 0 0 0,-1 1-1 0 0,0-1 1 0 0,0 0 0 0 0,0 0 0 0 0,0 0 0 0 0,0 1 0 0 0,0-1 0 0 0,0 0 0 0 0,-1 2 0 0 0,-8 26 3707 0 0,7-23-1873 0 0,1-3-1145 0 0,0 0-1 0 0,0 0 0 0 0,1-1 1 0 0,-1 9-1 0 0,1 4 3636 0 0,15-24-2821 0 0,-10 4-1356 0 0,-1 0 0 0 0,1 0 0 0 0,-1 0 0 0 0,0-1 0 0 0,0 1 0 0 0,0-1-1 0 0,0 0 1 0 0,-1 0 0 0 0,0-1 0 0 0,0 1 0 0 0,0-1 0 0 0,3-10 0 0 0,1-8 194 0 0,9-45 0 0 0,-13 55-410 0 0,-1-8 396 0 0,0-1 1 0 0,-1 1-1 0 0,-2-26 1 0 0,-1 1 2155 0 0,-3 72-2284 0 0,4-15-275 0 0,1 1 0 0 0,0 0 0 0 0,1 0 0 0 0,0 0 0 0 0,4 16 0 0 0,18 54-186 0 0,-21-73 26 0 0,1 0-1 0 0,1 0 1 0 0,-1 0-1 0 0,1-1 0 0 0,1 0 1 0 0,6 9-1 0 0,-6-10-841 0 0,0 0 0 0 0,0-1-1 0 0,0 0 1 0 0,10 6 0 0 0,-4-3-7048 0 0</inkml:trace>
  <inkml:trace contextRef="#ctx0" brushRef="#br0" timeOffset="1">314 213 4608 0 0,'0'0'353'0'0,"-5"1"62"0"0,-7 3 5707 0 0,10-3-5429 0 0,1 0 0 0 0,-1 0 0 0 0,1-1 0 0 0,-1 1 0 0 0,1 0 0 0 0,-1 0 0 0 0,1 1 0 0 0,0-1 0 0 0,-1 0 0 0 0,1 0 0 0 0,0 1 0 0 0,0-1 0 0 0,0 1 0 0 0,-1 1 0 0 0,1-1-521 0 0,1 0 1 0 0,-1-1-1 0 0,1 1 0 0 0,-1-1 0 0 0,1 1 0 0 0,0 0 0 0 0,0 0 1 0 0,0-1-1 0 0,0 1 0 0 0,0 0 0 0 0,0-1 0 0 0,1 4 0 0 0,0-1-225 0 0,0 0-1 0 0,0 0 0 0 0,1 0 1 0 0,0 0-1 0 0,0 0 0 0 0,0-1 1 0 0,0 1-1 0 0,1-1 0 0 0,-1 0 1 0 0,1 1-1 0 0,5 3 0 0 0,-6-5 65 0 0,2 2 12 0 0,0 0 0 0 0,0-1 0 0 0,1 1 0 0 0,9 5 0 0 0,-13-9-350 0 0,1 1 0 0 0,0 0 0 0 0,0-1 1 0 0,0 1-1 0 0,0-1 0 0 0,0 0 0 0 0,0 1 0 0 0,0-1 0 0 0,0 0 1 0 0,-1 0-1 0 0,1 0 0 0 0,0-1 0 0 0,0 1 0 0 0,0 0 1 0 0,0-1-1 0 0,0 1 0 0 0,3-2 0 0 0,5-1-4534 0 0</inkml:trace>
  <inkml:trace contextRef="#ctx0" brushRef="#br0" timeOffset="2">398 261 2760 0 0,'6'5'8889'0'0,"3"2"-4392"0"0,-8-6-4396 0 0,11 8 2284 0 0,24 12-1 0 0,-32-18-2372 0 0,1-1 1 0 0,0 0-1 0 0,0-1 1 0 0,0 1-1 0 0,0-1 0 0 0,1 0 1 0 0,-1 0-1 0 0,10 0 0 0 0,-9-1-177 0 0,1 0 0 0 0,0-1 0 0 0,0 0 0 0 0,-1 0 0 0 0,8-2-1 0 0,-7 0-691 0 0,0 0 0 0 0,0 0 0 0 0,0 0 0 0 0,7-6 1 0 0,-2 2-1252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1:53.4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213 1 7368 0 0,'0'0'568'0'0,"-6"8"28"0"0,-3-1 3487 0 0,0 1 0 0 0,-8 11 0 0 0,-31 41 540 0 0,13-14-3454 0 0,24-33-1061 0 0,2-3-32 0 0,2-1 1 0 0,-14 21 0 0 0,9-9-61 0 0,-6 10-700 0 0,7-12-3587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1:54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71 5528 0 0,'0'0'422'0'0,"-2"-8"435"0"0,1-2 5252 0 0,2 8-5109 0 0,-1 0 0 0 0,1 0 0 0 0,0 0 0 0 0,0 1 0 0 0,0-1 0 0 0,1 0 0 0 0,-1 1 0 0 0,2-3 0 0 0,24-18 2051 0 0,-21 17-2377 0 0,-4 4-644 0 0,0 0 0 0 0,0 0 0 0 0,0 0 0 0 0,0 1 1 0 0,0-1-1 0 0,0 0 0 0 0,0 1 0 0 0,0-1 0 0 0,0 1 1 0 0,0 0-1 0 0,0 0 0 0 0,0 0 0 0 0,0 0 0 0 0,1 0 1 0 0,-1 0-1 0 0,0 0 0 0 0,3 1 0 0 0,-2 0-15 0 0,0 0 1 0 0,0 0-1 0 0,-1 0 0 0 0,1 0 1 0 0,0 0-1 0 0,-1 1 0 0 0,1-1 1 0 0,0 1-1 0 0,-1 0 0 0 0,0-1 1 0 0,1 1-1 0 0,1 3 0 0 0,-1-1-12 0 0,0-1-1 0 0,-1 1 0 0 0,0 0 1 0 0,0 0-1 0 0,0 1 0 0 0,0-1 1 0 0,0 0-1 0 0,-1 1 0 0 0,0-1 1 0 0,0 1-1 0 0,0-1 0 0 0,0 9 1 0 0,-1 4 13 0 0,0 0 0 0 0,-4 19 1 0 0,2-15-17 0 0,0-2 17 0 0,0 0-1 0 0,-1-1 1 0 0,-1 1-1 0 0,-1 0 0 0 0,-1-1 1 0 0,-1 0-1 0 0,0 0 1 0 0,-10 17-1 0 0,11-25 19 0 0,0 0-1 0 0,0 0 0 0 0,-1-1 1 0 0,0 1-1 0 0,-1-2 0 0 0,1 1 1 0 0,-17 13-1 0 0,23-22-18 0 0,1 0 1 0 0,0 0-1 0 0,0 0 0 0 0,0 1 1 0 0,0-1-1 0 0,-1 0 0 0 0,1 0 1 0 0,0 0-1 0 0,0 0 0 0 0,0 0 1 0 0,-1 0-1 0 0,1 1 0 0 0,0-1 1 0 0,0 0-1 0 0,-1 0 0 0 0,1 0 1 0 0,0 0-1 0 0,0 0 0 0 0,-1 0 1 0 0,1 0-1 0 0,0 0 0 0 0,0 0 1 0 0,-1 0-1 0 0,1 0 0 0 0,0 0 1 0 0,0 0-1 0 0,0 0 1 0 0,-1 0-1 0 0,1 0 0 0 0,0-1 1 0 0,0 1-1 0 0,-1 0 0 0 0,1 0 1 0 0,0 0-1 0 0,0 0 0 0 0,0 0 1 0 0,-1 0-1 0 0,1-1 0 0 0,0 1 1 0 0,0 0-1 0 0,0 0 0 0 0,0 0 1 0 0,-1-1-1 0 0,1 1 0 0 0,0 0 1 0 0,0 0-1 0 0,0 0 0 0 0,0-1 1 0 0,0 1-1 0 0,0 0 0 0 0,0 0 1 0 0,0-1-1 0 0,-1 1 0 0 0,1 0 1 0 0,0-1-1 0 0,0 0 37 0 0,0 0 0 0 0,0 0 1 0 0,0 0-1 0 0,0 0 0 0 0,0 0 0 0 0,0 0 0 0 0,1 1 0 0 0,-1-1 0 0 0,0 0 0 0 0,0 0 0 0 0,1 0 0 0 0,-1 0 1 0 0,0 0-1 0 0,2-1 0 0 0,4-5 78 0 0,1 0 0 0 0,0 1 1 0 0,0 1-1 0 0,1-1 0 0 0,0 1 0 0 0,0 0 1 0 0,0 1-1 0 0,16-6 0 0 0,9-2-393 0 0,62-12-1 0 0,11-3-6565 0 0,-89 20 4945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1:54.7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134 12 5064 0 0,'-1'-1'-29'0'0,"0"0"0"0"0,-1 0 0 0 0,1 0 1 0 0,0 0-1 0 0,-1 0 0 0 0,1 0 0 0 0,-1 0 0 0 0,0 1 0 0 0,-2-2 1 0 0,1 2 833 0 0,0-1 1 0 0,0 1-1 0 0,0-1 1 0 0,0 1-1 0 0,0 0 1 0 0,0 0-1 0 0,0 1 1 0 0,0-1 0 0 0,-3 1-1 0 0,2 0 653 0 0,-1 0 0 0 0,1 1 1 0 0,0-1-1 0 0,0 1 0 0 0,-6 4 0 0 0,-5 6-513 0 0,11-6-669 0 0,-1 0 0 0 0,1 0 0 0 0,1 1 0 0 0,-1 0 0 0 0,1 0 0 0 0,0 0 0 0 0,1 0 0 0 0,-1 0 0 0 0,1 1 0 0 0,1-1 0 0 0,0 1 0 0 0,-1 13 0 0 0,1-10-50 0 0,1 1-1 0 0,1-1 1 0 0,0 0-1 0 0,1 1 1 0 0,0-1 0 0 0,0 0-1 0 0,1 0 1 0 0,5 10-1 0 0,-7-18-190 0 0,0-1 1 0 0,0 0-1 0 0,0 1 0 0 0,0-1 1 0 0,0 0-1 0 0,1 0 0 0 0,-1 0 0 0 0,1 0 1 0 0,0 0-1 0 0,-1-1 0 0 0,1 1 0 0 0,0 0 1 0 0,0-1-1 0 0,0 1 0 0 0,0-1 1 0 0,0 0-1 0 0,1 1 0 0 0,-1-1 0 0 0,0 0 1 0 0,0-1-1 0 0,1 1 0 0 0,-1 0 0 0 0,1-1 1 0 0,-1 1-1 0 0,1-1 0 0 0,-1 1 0 0 0,1-1 1 0 0,-1 0-1 0 0,1 0 0 0 0,-1-1 1 0 0,0 1-1 0 0,1 0 0 0 0,-1-1 0 0 0,1 1 1 0 0,-1-1-1 0 0,1 0 0 0 0,-1 0 0 0 0,0 0 1 0 0,0 0-1 0 0,0 0 0 0 0,1-1 1 0 0,-1 1-1 0 0,3-3 0 0 0,-1 0-4 0 0,1 0 0 0 0,-1-1 0 0 0,1 1 0 0 0,-1-1 0 0 0,-1 0-1 0 0,1 0 1 0 0,-1 0 0 0 0,0 0 0 0 0,5-11 0 0 0,-1-2-320 0 0,7-35-1 0 0,-10 35-589 0 0,1 1 0 0 0,9-21 1 0 0,-8 24-75 0 0,8-15-2386 0 0,-6 16 945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1:55.1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5064 0 0,'1'2'6961'0'0,"4"9"-1335"0"0,12 28 603 0 0,-6 5-3572 0 0,2 45-2374 0 0,-7-41 336 0 0,10 123-890 0 0,-15-159 28 0 0,-1 20-1583 0 0,-2-18-1979 0 0,1-8 617 0 0,-1 7-4622 0 0</inkml:trace>
  <inkml:trace contextRef="#ctx0" brushRef="#br0" timeOffset="1">0 343 21799 0 0,'0'0'2128'0'0,"3"-5"-1896"0"0,-1 3-232 0 0,1-3 0 0 0,4 0 0 0 0,-2 0 320 0 0,0-1 24 0 0,4-1 0 0 0,-3 2 0 0 0,2-2-192 0 0,0-1-40 0 0,1-2-8 0 0,-1 1 0 0 0,1-2-1528 0 0,2-3-304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1:55.5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0 13360 0 0,'-4'5'436'0'0,"0"0"0"0"0,0 1 0 0 0,1-1 0 0 0,0 1 0 0 0,0 0 1 0 0,1 0-1 0 0,-1 0 0 0 0,1 0 0 0 0,0 0 0 0 0,1 1 1 0 0,0-1-1 0 0,0 0 0 0 0,0 9 0 0 0,-1 12-44 0 0,2 0 0 0 0,1 1 0 0 0,1-1-1 0 0,2 0 1 0 0,0 0 0 0 0,2 0 0 0 0,18 50 0 0 0,-23-74-356 0 0,0 0 1 0 0,1-1 0 0 0,-1 1 0 0 0,1-1 0 0 0,-1 1-1 0 0,1-1 1 0 0,0 0 0 0 0,0 0 0 0 0,0 0 0 0 0,0 0-1 0 0,0 0 1 0 0,1 0 0 0 0,-1 0 0 0 0,1-1 0 0 0,-1 1-1 0 0,1-1 1 0 0,-1 0 0 0 0,1 0 0 0 0,0 0-1 0 0,0 0 1 0 0,-1 0 0 0 0,1 0 0 0 0,0-1 0 0 0,0 1-1 0 0,0-1 1 0 0,0 0 0 0 0,0 0 0 0 0,0 0 0 0 0,0 0-1 0 0,-1-1 1 0 0,1 1 0 0 0,0-1 0 0 0,0 1 0 0 0,0-1-1 0 0,0 0 1 0 0,3-2 0 0 0,-3 1 89 0 0,0 1 0 0 0,0 0 0 0 0,0 0 0 0 0,0 0 0 0 0,0 0 0 0 0,0 1 0 0 0,1-1 0 0 0,-1 1 0 0 0,0 0 0 0 0,0-1 0 0 0,1 2 0 0 0,-1-1 0 0 0,0 0 0 0 0,0 1 0 0 0,1-1 0 0 0,-1 1-1 0 0,0 0 1 0 0,0 0 0 0 0,0 0 0 0 0,0 1 0 0 0,0-1 0 0 0,0 1 0 0 0,-1-1 0 0 0,1 1 0 0 0,0 0 0 0 0,-1 0 0 0 0,1 0 0 0 0,2 4 0 0 0,2-1 136 0 0,-6-4-397 0 0,0 0 0 0 0,0 0-1 0 0,0 0 1 0 0,0 0 0 0 0,1 0 0 0 0,-1 0 0 0 0,-1 0-1 0 0,1 0 1 0 0,0 1 0 0 0,1 1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2:02.8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7 10736 0 0,'-7'0'247'0'0,"3"0"-91"0"0,1 0 0 0 0,-1 0 0 0 0,0 0 0 0 0,0-1 1 0 0,-6-1-1 0 0,3 0 1113 0 0,1 1 1816 0 0,12 4-1217 0 0,5 2-1291 0 0,0 0 0 0 0,15 10 0 0 0,-16-8-418 0 0,1 0 0 0 0,1-1 0 0 0,-1-1 0 0 0,1 0 0 0 0,0-1 0 0 0,0 0 0 0 0,0-1 0 0 0,0 0 0 0 0,15 1 0 0 0,16 1 11 0 0,49 0 0 0 0,3 0-67 0 0,105 7-217 0 0,51 6 524 0 0,104 13-149 0 0,-349-31-253 0 0,227-1 1048 0 0,36-10 107 0 0,-205 9-982 0 0,50-6 144 0 0,26-1 16 0 0,29 6-316 0 0,158 6 430 0 0,156 10 1084 0 0,-464-13-1449 0 0,148-6 506 0 0,-108 12-490 0 0,-64-1-539 0 0,-1 3-4409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2:09.2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23 8288 0 0,'-23'3'12202'0'0,"38"-3"-11166"0"0,2 0-665 0 0,0-1 0 0 0,0 0 0 0 0,30-8 0 0 0,-38 7-1253 0 0,0-1 1 0 0,13-6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2:09.5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141 1 5984 0 0,'-4'4'375'0'0,"1"1"0"0"0,0-1 0 0 0,0 1 0 0 0,0 0 0 0 0,1 0 0 0 0,0 0 0 0 0,0 1 0 0 0,0-1 0 0 0,1 0 0 0 0,-1 1 1 0 0,1-1-1 0 0,0 8 0 0 0,-4 35 3866 0 0,-5 25-2596 0 0,-3 33-1440 0 0,-14 123 924 0 0,17-158-602 0 0,-31 255 3563 0 0,38-305-3831 0 0,2 1-1 0 0,0 0 1 0 0,1 0 0 0 0,4 31 0 0 0,-3-50-146 0 0,-1 0-1 0 0,1 1 1 0 0,0-1 0 0 0,0 1-1 0 0,0-1 1 0 0,0 0 0 0 0,1 0-1 0 0,-1 0 1 0 0,1 0-1 0 0,0 0 1 0 0,0 0 0 0 0,0 0-1 0 0,0-1 1 0 0,4 4-1 0 0,-5-5-63 0 0,1 0 0 0 0,0 0 0 0 0,0 0-1 0 0,-1 0 1 0 0,1 0 0 0 0,0-1 0 0 0,0 1 0 0 0,0-1-1 0 0,0 1 1 0 0,0-1 0 0 0,0 0 0 0 0,0 1-1 0 0,0-1 1 0 0,0 0 0 0 0,0-1 0 0 0,0 1 0 0 0,0 0-1 0 0,0 0 1 0 0,0-1 0 0 0,0 1 0 0 0,0-1-1 0 0,0 0 1 0 0,0 0 0 0 0,0 1 0 0 0,1-3 0 0 0,12-3-228 0 0,0-1 0 0 0,0 2 0 0 0,0 0 0 0 0,1 1 0 0 0,-1 0 0 0 0,30-2 1 0 0,-26 6-856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2:15.2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18 174 10944 0 0,'0'-2'497'0'0,"-4"-13"77"0"0,1-1 0 0 0,-1-26 0 0 0,-2-8 3608 0 0,6 49-4001 0 0,0 0 1 0 0,0-1-1 0 0,0 1 1 0 0,0 0-1 0 0,0-1 1 0 0,0 1-1 0 0,0 0 1 0 0,0 0-1 0 0,1-1 1 0 0,-1 1-1 0 0,0 0 0 0 0,1 0 1 0 0,-1-1-1 0 0,1 1 1 0 0,-1 0-1 0 0,1 0 1 0 0,0 0-1 0 0,-1 0 1 0 0,1 0-1 0 0,0 0 1 0 0,0 0-1 0 0,0 0 1 0 0,0 0-1 0 0,0 0 1 0 0,0 0-1 0 0,0 1 1 0 0,0-1-1 0 0,0 0 1 0 0,0 1-1 0 0,0-1 0 0 0,1 1 1 0 0,-1-1-1 0 0,0 1 1 0 0,3-1-1 0 0,5-1 59 0 0,0 0 0 0 0,0 1-1 0 0,0 0 1 0 0,10 0-1 0 0,-2 0 193 0 0,2-2-394 0 0,0 2 0 0 0,0 0 0 0 0,0 1 0 0 0,0 1 0 0 0,37 6 0 0 0,-50-5-32 0 0,-1 0-1 0 0,0 0 1 0 0,1 1 0 0 0,-1-1 0 0 0,0 1 0 0 0,0 1-1 0 0,-1-1 1 0 0,1 0 0 0 0,-1 1 0 0 0,1 0 0 0 0,-1 0-1 0 0,0 1 1 0 0,-1-1 0 0 0,1 1 0 0 0,-1-1-1 0 0,0 1 1 0 0,0 0 0 0 0,0 0 0 0 0,2 8 0 0 0,3 7 23 0 0,-1 0 1 0 0,-2 1 0 0 0,7 39 0 0 0,-1 42 3 0 0,-1 148 1 0 0,-8-144-27 0 0,-2-79-7 0 0,12 223-52 0 0,-7-197 21 0 0,2 0 1 0 0,25 86-1 0 0,-29-130 147 0 0,0 0 0 0 0,1 1-1 0 0,0-2 1 0 0,1 1-1 0 0,0 0 1 0 0,0-1 0 0 0,0 0-1 0 0,1 0 1 0 0,1-1 0 0 0,-1 0-1 0 0,1 0 1 0 0,1 0 0 0 0,-1-1-1 0 0,10 7 1 0 0,-12-12 80 0 0,-4-1 177 0 0,-3 1 78 0 0,2-1-423 0 0,-162 77 1600 0 0,24-17-2344 0 0,134-59 652 0 0,-14 5-267 0 0,7-2-1523 0 0,1 0-4689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1:25.1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72 67 7776 0 0,'0'0'704'0'0,"-3"-13"1229"0"0,2 1 532 0 0,1 9-1709 0 0,-1-1 1 0 0,1 1-1 0 0,0 0 0 0 0,0-1 0 0 0,1-5 0 0 0,-1 8-487 0 0,1 0-1 0 0,-1 0 0 0 0,0 0 1 0 0,0 0-1 0 0,0 0 0 0 0,1 0 0 0 0,-1 0 1 0 0,0 0-1 0 0,1 0 0 0 0,-1 0 1 0 0,1 0-1 0 0,-1 1 0 0 0,1-1 0 0 0,0-1 1 0 0,2 13 3946 0 0,-2 10-1621 0 0,-2-4-3436 0 0,-5 28 935 0 0,-12 53 0 0 0,-5 31-31 0 0,6-28-18 0 0,6-39 29 0 0,10-61-111 0 0,1 0-1 0 0,0 0 0 0 0,0 0 0 0 0,-1 0 0 0 0,1 0 0 0 0,0 0 0 0 0,0 0 0 0 0,0 0 0 0 0,0 0 0 0 0,0-1 0 0 0,0 1 0 0 0,0 0 0 0 0,1 0 0 0 0,-1 0 0 0 0,0 0 0 0 0,0 0 0 0 0,1 0 0 0 0,-1 0 0 0 0,0-1 0 0 0,1 1 0 0 0,-1 0 0 0 0,1 0 0 0 0,-1 0 0 0 0,1-1 0 0 0,0 1 0 0 0,-1 0 0 0 0,1-1 0 0 0,0 1 0 0 0,0 0 0 0 0,1 0-261 0 0,-1-1 1 0 0,1 0-1 0 0,0 0 0 0 0,-1 0 0 0 0,1 0 0 0 0,0 0 0 0 0,-1 0 0 0 0,1-1 0 0 0,0 1 0 0 0,-1-1 0 0 0,1 1 0 0 0,-1-1 0 0 0,1 1 0 0 0,-1-1 0 0 0,1 0 1 0 0,-1 0-1 0 0,2 0 0 0 0,13-9-7561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2:16.0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43 116 3224 0 0,'-10'0'-1228'0'0,"7"0"2774"0"0,0 0 1 0 0,0 1 0 0 0,0-1-1 0 0,0-1 1 0 0,0 1 0 0 0,0 0-1 0 0,1-1 1 0 0,-8-2 3105 0 0,11 2-4505 0 0,-1 0 0 0 0,1-1 0 0 0,-1 1 0 0 0,1-1 0 0 0,-1 1 1 0 0,1 0-1 0 0,0-1 0 0 0,-1 1 0 0 0,1 0 0 0 0,0 0 0 0 0,0 0 0 0 0,0-1 1 0 0,0 1-1 0 0,0 0 0 0 0,1 0 0 0 0,-1 0 0 0 0,0 1 0 0 0,0-1 0 0 0,1 0 1 0 0,-1 0-1 0 0,0 1 0 0 0,1-1 0 0 0,-1 1 0 0 0,3-1 0 0 0,5-2 110 0 0,-1 0 0 0 0,16-2 0 0 0,-5 3-171 0 0,-1 1 0 0 0,1 1-1 0 0,-1 1 1 0 0,1 1 0 0 0,22 4 0 0 0,-15-2-80 0 0,39 2 0 0 0,-45-6-133 0 0,-5 0 203 0 0,0 0-1 0 0,20-3 1 0 0,-17 2 297 0 0,-17 1-122 0 0,-7-12 81 0 0,0 8-284 0 0,1 0 1 0 0,-1 0 0 0 0,0 1 0 0 0,-1 0-1 0 0,1 0 1 0 0,0 1 0 0 0,-9-3 0 0 0,-23-10 115 0 0,15 6-164 0 0,23 9 1 0 0,0 0-1 0 0,0 0 1 0 0,0-1-1 0 0,0 1 1 0 0,-1 0-1 0 0,1 0 1 0 0,0 0-1 0 0,0 0 1 0 0,0 0-1 0 0,0 0 1 0 0,0 0-1 0 0,0 0 1 0 0,0-1-1 0 0,0 1 0 0 0,0 0 1 0 0,-1 0-1 0 0,1 0 1 0 0,0 0-1 0 0,0 0 1 0 0,0-1-1 0 0,0 1 1 0 0,0 0-1 0 0,0 0 1 0 0,0 0-1 0 0,0 0 1 0 0,0 0-1 0 0,0-1 1 0 0,0 1-1 0 0,0 0 1 0 0,0 0-1 0 0,0 0 1 0 0,0 0-1 0 0,0-1 1 0 0,0 1-1 0 0,0 0 1 0 0,1 0-1 0 0,-1 0 1 0 0,0 0-1 0 0,0 0 1 0 0,0 0-1 0 0,0-1 1 0 0,0 1-1 0 0,0 0 1 0 0,0 0-1 0 0,0 0 1 0 0,0 0-1 0 0,1 0 0 0 0,-1 0 1 0 0,0 0-1 0 0,0 0 1 0 0,0-1-1 0 0,0 1 1 0 0,0 0-1 0 0,1 0 1 0 0,-1 0-1 0 0,0 0 1 0 0,0 0-1 0 0,0 0 1 0 0,0 0-1 0 0,0 0 1 0 0,1 0-1 0 0,-1 0 1 0 0,0 0-1 0 0,0 0 1 0 0,0 0-1 0 0,10-3 32 0 0,12-2-39 0 0,0 2 0 0 0,30-1-1 0 0,-43 4 42 0 0,1 0-1 0 0,-1 0 1 0 0,0 1-1 0 0,0 1 1 0 0,1-1 0 0 0,-1 2-1 0 0,0-1 1 0 0,11 6-1 0 0,-18-7-2 0 0,0 0-1 0 0,0 0 1 0 0,0 0-1 0 0,0 0 1 0 0,0 0-1 0 0,0 1 1 0 0,-1-1-1 0 0,1 0 1 0 0,0 1-1 0 0,-1 0 1 0 0,1-1-1 0 0,-1 1 1 0 0,0 0-1 0 0,0 0 1 0 0,0 0-1 0 0,1 0 1 0 0,-2 0-1 0 0,3 4 1 0 0,-3-3 4 0 0,1 0-1 0 0,-1 0 1 0 0,0 0 0 0 0,0 0 0 0 0,0 0 0 0 0,0 0 0 0 0,-1 0-1 0 0,1 0 1 0 0,-1 0 0 0 0,0 0 0 0 0,0 0 0 0 0,-1 3 0 0 0,-4 7 70 0 0,-1-1 1 0 0,0 1 0 0 0,-1-2 0 0 0,-14 19-1 0 0,19-27-90 0 0,-14 22 63 0 0,14-20-145 0 0,0 0 1 0 0,0 0 0 0 0,-1-1-1 0 0,1 1 1 0 0,-1 0 0 0 0,0-1-1 0 0,0 0 1 0 0,-1 0 0 0 0,1 0-1 0 0,-1-1 1 0 0,-5 4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2:19.3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11 5064 0 0,'-12'10'10945'0'0,"12"-10"-10816"0"0,0 1 0 0 0,0-1 0 0 0,0 0-1 0 0,0 1 1 0 0,0-1 0 0 0,0 1 0 0 0,0-1 0 0 0,0 0 0 0 0,0 1 0 0 0,0-1 0 0 0,0 0 0 0 0,0 1 0 0 0,1-1 0 0 0,-1 0-1 0 0,0 1 1 0 0,0-1 0 0 0,0 0 0 0 0,0 0 0 0 0,1 1 0 0 0,-1-1 0 0 0,0 0 0 0 0,0 0 0 0 0,1 1 0 0 0,-1-1 0 0 0,0 0-1 0 0,0 0 1 0 0,1 1 0 0 0,-1-1 0 0 0,0 0 0 0 0,1 0 0 0 0,-1 0 0 0 0,0 0 0 0 0,1 0 0 0 0,-1 0 0 0 0,0 1-1 0 0,1-1 1 0 0,-1 0 0 0 0,0 0 0 0 0,1 0 0 0 0,-1 0 0 0 0,0 0 0 0 0,1 0 0 0 0,-1 0 0 0 0,1-1 0 0 0,23 2 211 0 0,-17-1 256 0 0,13-2-21 0 0,1 0 1 0 0,30-7 0 0 0,-26 4-197 0 0,29-2 0 0 0,-33 4-198 0 0,-15 2-127 0 0,-1 1 1 0 0,0-1-1 0 0,1 1 0 0 0,-1-1 1 0 0,1 2-1 0 0,-1-1 1 0 0,10 2-1 0 0,-14-1-35 0 0,0-1-1 0 0,0 1 1 0 0,0 0 0 0 0,0 0-1 0 0,0-1 1 0 0,-1 1-1 0 0,1 0 1 0 0,0 0 0 0 0,0 0-1 0 0,-1 0 1 0 0,1 0-1 0 0,-1 0 1 0 0,1 0 0 0 0,-1 0-1 0 0,1 0 1 0 0,-1 0-1 0 0,0 0 1 0 0,1 1 0 0 0,-1-1-1 0 0,0 0 1 0 0,0 0 0 0 0,0 2-1 0 0,0 26 265 0 0,-3-6-39 0 0,-1 0 0 0 0,-1 0 0 0 0,-14 38 0 0 0,-33 64 428 0 0,30-77-487 0 0,-24 79-1 0 0,42-115-200 0 0,-5 24 66 0 0,9-34-53 0 0,0 0 0 0 0,-1 0-1 0 0,1 0 1 0 0,0 0 0 0 0,0 0 0 0 0,0 1 0 0 0,1-1-1 0 0,-1 0 1 0 0,0 0 0 0 0,1 0 0 0 0,-1 0 0 0 0,1 0 0 0 0,1 3-1 0 0,-1-4-39 0 0,-1-1-1 0 0,1 1 0 0 0,-1-1 1 0 0,1 1-1 0 0,-1-1 0 0 0,1 1 0 0 0,0-1 1 0 0,-1 1-1 0 0,1-1 0 0 0,0 0 1 0 0,-1 1-1 0 0,1-1 0 0 0,0 0 0 0 0,0 0 1 0 0,-1 1-1 0 0,1-1 0 0 0,0 0 1 0 0,0 0-1 0 0,0 0 0 0 0,-1 0 0 0 0,1 0 1 0 0,0 0-1 0 0,0 0 0 0 0,-1 0 0 0 0,1-1 1 0 0,0 1-1 0 0,0 0 0 0 0,-1 0 1 0 0,1-1-1 0 0,0 1 0 0 0,-1 0 0 0 0,1-1 1 0 0,0 1-1 0 0,-1 0 0 0 0,2-2 1 0 0,25-18-1417 0 0,-24 17 1122 0 0,6-5-1023 0 0,-1 0 1 0 0,11-15-1 0 0,-2-2-6462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2:19.7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0 143 7832 0 0,'0'0'11163'0'0,"7"-1"-8432"0"0,20-4-1149 0 0,1-2 0 0 0,-1-1 0 0 0,30-13 0 0 0,-15 6-1165 0 0,6-4-488 0 0,45-25 0 0 0,-90 42 16 0 0,12-8-849 0 0,-7 4-1323 0 0,0 2-3347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2:20.1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218 1 5064 0 0,'-2'0'27'0'0,"-1"0"0"0"0,0 1 0 0 0,1-1 0 0 0,-1 1 0 0 0,0 0 0 0 0,-3 1 0 0 0,2-1 842 0 0,1 1 0 0 0,0-1 0 0 0,0 1 1 0 0,-1 0-1 0 0,1 0 0 0 0,0 0 0 0 0,1 1 1 0 0,-1-1-1 0 0,0 1 0 0 0,1-1 0 0 0,-1 1 1 0 0,1 0-1 0 0,0 0 0 0 0,-2 3 0 0 0,1 7 180 0 0,-1 2-332 0 0,-6 5-190 0 0,0 1 1 0 0,2 0-1 0 0,0 1 1 0 0,2-1-1 0 0,-5 27 1 0 0,10-47-466 0 0,1 0 0 0 0,0 0 0 0 0,-1 0 0 0 0,1 1 1 0 0,0-1-1 0 0,0 0 0 0 0,0 0 0 0 0,0 1 0 0 0,0-1 0 0 0,0 0 0 0 0,0 1 0 0 0,1-1 1 0 0,-1 0-1 0 0,0 0 0 0 0,1 0 0 0 0,-1 1 0 0 0,1-1 0 0 0,-1 0 0 0 0,1 0 0 0 0,-1 0 1 0 0,1 0-1 0 0,0 0 0 0 0,0 0 0 0 0,-1 0 0 0 0,1 0 0 0 0,0 0 0 0 0,0 0 0 0 0,0 0 1 0 0,0-1-1 0 0,0 1 0 0 0,0 0 0 0 0,0-1 0 0 0,1 1 0 0 0,-1-1 0 0 0,0 1 0 0 0,1 0 0 0 0,5 0 144 0 0,-1 1 0 0 0,1-2 0 0 0,0 1 0 0 0,-1 0 0 0 0,11-2 0 0 0,-8 1 87 0 0,-7 0-266 0 0,-1 0 0 0 0,0 0 0 0 0,1 0 0 0 0,-1 0 0 0 0,0 0 0 0 0,1 0 0 0 0,-1 1 0 0 0,0-1 0 0 0,0 0 0 0 0,1 1 0 0 0,-1-1 0 0 0,0 1 0 0 0,0-1 0 0 0,0 1 0 0 0,0 0 0 0 0,1 0 0 0 0,-1-1 0 0 0,0 1 0 0 0,0 0 0 0 0,0 0 0 0 0,-1 0 0 0 0,1 0 0 0 0,1 1 0 0 0,-1 0-4 0 0,0 0 0 0 0,-1 0 0 0 0,1 0-1 0 0,-1 0 1 0 0,1 0 0 0 0,-1 0 0 0 0,0 0-1 0 0,0 0 1 0 0,0 0 0 0 0,0 0 0 0 0,0 0-1 0 0,0 0 1 0 0,-1 3 0 0 0,-1 2 21 0 0,0 0 0 0 0,0-1 0 0 0,-1 1-1 0 0,0-1 1 0 0,0 1 0 0 0,-1-1 0 0 0,-6 9 0 0 0,-1-1-37 0 0,-2 3 136 0 0,-2 0 1 0 0,-21 19 0 0 0,32-32-209 0 0,0-1-1 0 0,-1 1 1 0 0,1-1 0 0 0,-1 0 0 0 0,0 0 0 0 0,0-1 0 0 0,0 1 0 0 0,0-1 0 0 0,0 0 0 0 0,-1-1 0 0 0,1 1 0 0 0,-1-1 0 0 0,1 0 0 0 0,-8 0-1 0 0,12-1-138 0 0,-1 0-1 0 0,1 0 0 0 0,0 0 1 0 0,-1 0-1 0 0,1 0 0 0 0,0-1 1 0 0,0 1-1 0 0,0-1 0 0 0,-1 1 1 0 0,-1-2-1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2:20.5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119 72 3680 0 0,'3'-3'339'0'0,"1"1"0"0"0,0 0 0 0 0,-1-1-1 0 0,0 0 1 0 0,1 0 0 0 0,-1 0 0 0 0,-1 0 0 0 0,1-1 0 0 0,0 1 0 0 0,2-5 0 0 0,-2 3 731 0 0,29-24 873 0 0,-41 34 5473 0 0,-13 8-4735 0 0,-20 15 0 0 0,27-15-2316 0 0,1 1-1 0 0,0 1 1 0 0,1 0 0 0 0,0 1-1 0 0,2 0 1 0 0,-12 21-1 0 0,21-33-304 0 0,0 1-1 0 0,0-1 0 0 0,0 0 1 0 0,0 0-1 0 0,1 1 0 0 0,0-1 1 0 0,0 1-1 0 0,0-1 0 0 0,0 10 1 0 0,2-13-48 0 0,0 0 1 0 0,-1-1 0 0 0,1 1 0 0 0,0 0 0 0 0,-1-1 0 0 0,1 1 0 0 0,0 0 0 0 0,0-1 0 0 0,-1 1 0 0 0,1-1 0 0 0,0 1 0 0 0,0-1 0 0 0,0 1 0 0 0,0-1 0 0 0,0 0 0 0 0,0 0 0 0 0,0 1 0 0 0,0-1-1 0 0,0 0 1 0 0,0 0 0 0 0,0 0 0 0 0,0 0 0 0 0,0 0 0 0 0,0 0 0 0 0,-1 0 0 0 0,1 0 0 0 0,0 0 0 0 0,1-1 0 0 0,2 1-10 0 0,-1-1 1 0 0,1 0-1 0 0,-1 0 0 0 0,1 0 1 0 0,-1 0-1 0 0,7-3 0 0 0,34-23-698 0 0,-12 9-2676 0 0,-13 7-4922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2:20.9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417 0 5528 0 0,'-20'27'3552'0'0,"3"-6"4077"0"0,-7 16-2803 0 0,-17 24-1082 0 0,-55 82-2776 0 0,-37 66 408 0 0,112-173-1376 0 0,7-12 0 0 0,-20 44 0 0 0,30-58-206 0 0,2-5-178 0 0,0 0 1 0 0,0 0-1 0 0,0 0 1 0 0,1 0 0 0 0,-2 7-1 0 0,3-11 330 0 0,0-1 0 0 0,0 1 0 0 0,0 0 0 0 0,0 0 0 0 0,0-1 0 0 0,0 1 0 0 0,0 0 0 0 0,0 0-1 0 0,0-1 1 0 0,1 1 0 0 0,-1 0 0 0 0,0 0 0 0 0,0-1 0 0 0,1 1 0 0 0,-1 0 0 0 0,1-1 0 0 0,-1 1 0 0 0,0 0 0 0 0,1-1 0 0 0,-1 1 0 0 0,1 0-1 0 0,-1-1 1 0 0,1 1 0 0 0,0-1 0 0 0,-1 1 0 0 0,1-1 0 0 0,0 0 0 0 0,-1 1 0 0 0,1-1 0 0 0,0 0 0 0 0,-1 1 0 0 0,1-1 0 0 0,0 0-1 0 0,0 0 1 0 0,-1 1 0 0 0,1-1 0 0 0,0 0 0 0 0,0 0 0 0 0,-1 0 0 0 0,1 0 0 0 0,0 0 0 0 0,0 0 0 0 0,1-1 0 0 0,12-1-1556 0 0</inkml:trace>
  <inkml:trace contextRef="#ctx0" brushRef="#br0" timeOffset="1">326 413 13360 0 0,'-5'1'405'0'0,"1"-1"1"0"0,-1 1-1 0 0,1 0 1 0 0,-1 0 0 0 0,1 1-1 0 0,0-1 1 0 0,-1 1 0 0 0,1 0-1 0 0,0 0 1 0 0,0 0-1 0 0,0 1 1 0 0,0-1 0 0 0,0 1-1 0 0,1 0 1 0 0,0 0 0 0 0,-1 1-1 0 0,1-1 1 0 0,-3 4-1 0 0,1 0 35 0 0,0 0 0 0 0,0 0-1 0 0,0 1 1 0 0,1-1 0 0 0,1 1-1 0 0,-1 0 1 0 0,1 0 0 0 0,-4 15-1 0 0,7-20-380 0 0,0-1 0 0 0,0 1 0 0 0,0-1 0 0 0,0 0 0 0 0,0 1 0 0 0,1-1 0 0 0,-1 1-1 0 0,1-1 1 0 0,-1 0 0 0 0,1 1 0 0 0,0-1 0 0 0,0 0 0 0 0,0 0 0 0 0,0 0 0 0 0,1 0 0 0 0,-1 0 0 0 0,1 0 0 0 0,-1 0-1 0 0,1 0 1 0 0,-1 0 0 0 0,1-1 0 0 0,0 1 0 0 0,0-1 0 0 0,0 1 0 0 0,0-1 0 0 0,0 0 0 0 0,0 0 0 0 0,0 1 0 0 0,0-2-1 0 0,1 1 1 0 0,-1 0 0 0 0,0 0 0 0 0,1-1 0 0 0,-1 1 0 0 0,0-1 0 0 0,1 0 0 0 0,-1 0 0 0 0,1 1 0 0 0,-1-2 0 0 0,0 1-1 0 0,1 0 1 0 0,-1 0 0 0 0,5-2 0 0 0,-2 0-15 0 0,1-1 0 0 0,-1 0 0 0 0,0 0 0 0 0,0 0 0 0 0,0 0 0 0 0,0-1 0 0 0,-1 0 0 0 0,6-5 0 0 0,0-2 115 0 0,-2 0 0 0 0,11-15 0 0 0,-16 21-148 0 0,-1 0 0 0 0,1-1 0 0 0,-1 1 0 0 0,0 0 0 0 0,-1-1 0 0 0,1 0 0 0 0,-1 1 0 0 0,0-7 0 0 0,0 8-365 0 0,-1 1 1 0 0,0-1 0 0 0,0 0 0 0 0,0 0-1 0 0,0 0 1 0 0,-1 0 0 0 0,-1-5 0 0 0,-4-3-2730 0 0,1 9 1500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2:21.4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20 6768 0 0,'0'0'1520'0'0,"-7"-3"2822"0"0,2-9 4871 0 0,5 8-8641 0 0,2 23-427 0 0,-1 11-84 0 0,-12 26-2811 0 0,8-44-4457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2:28.4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55 5984 0 0,'3'3'11664'0'0,"4"-7"-8055"0"0,0 0-3821 0 0,18-3 2149 0 0,31-7 0 0 0,4 1-1089 0 0,-46 9-778 0 0,0 0 1 0 0,0 1-1 0 0,1 1 0 0 0,-1 1 0 0 0,1 0 1 0 0,-1 1-1 0 0,1 0 0 0 0,15 3 0 0 0,-28-3-57 0 0,-1 0 0 0 0,0 1 0 0 0,0-1 0 0 0,1 0 0 0 0,-1 1 1 0 0,0-1-1 0 0,0 1 0 0 0,0-1 0 0 0,1 1 0 0 0,-1 0 0 0 0,0-1 0 0 0,0 1 0 0 0,0 0 0 0 0,0 0 0 0 0,0 0 0 0 0,0 0 0 0 0,-1 0 0 0 0,1 0 0 0 0,0 0 0 0 0,0 0 0 0 0,-1 0 0 0 0,2 2 1 0 0,-1 0 24 0 0,-1-1 0 0 0,1 1 0 0 0,-1-1 0 0 0,0 1 0 0 0,1-1 0 0 0,-1 1 0 0 0,0-1 0 0 0,0 1 0 0 0,-1-1 0 0 0,0 6 0 0 0,-2 3 127 0 0,-1 0 0 0 0,1 0 0 0 0,-2-1 0 0 0,-5 11 0 0 0,-123 221 1842 0 0,104-190-1719 0 0,-23 45 57 0 0,42-77-289 0 0,7-15-69 0 0,0 0 1 0 0,1 0-1 0 0,-1 1 0 0 0,1-1 0 0 0,0 1 1 0 0,1-1-1 0 0,-1 1 0 0 0,0 7 0 0 0,2-13-56 0 0,0 0-1 0 0,0 1 0 0 0,0-1 0 0 0,0 1 1 0 0,1-1-1 0 0,-1 1 0 0 0,0-1 0 0 0,0 1 0 0 0,0-1 1 0 0,0 0-1 0 0,1 1 0 0 0,-1-1 0 0 0,0 1 1 0 0,0-1-1 0 0,1 0 0 0 0,-1 1 0 0 0,0-1 1 0 0,1 0-1 0 0,-1 1 0 0 0,0-1 0 0 0,1 0 0 0 0,-1 0 1 0 0,0 1-1 0 0,1-1 0 0 0,-1 0 0 0 0,1 0 1 0 0,-1 0-1 0 0,0 1 0 0 0,1-1 0 0 0,-1 0 0 0 0,1 0 1 0 0,-1 0-1 0 0,1 0 0 0 0,-1 0 0 0 0,1 0 1 0 0,0 0-1 0 0,17-2-7866 0 0,-4-3-695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2:28.7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0 491 10592 0 0,'0'0'17430'0'0,"8"-1"-17410"0"0,-4-1-675 0 0,0 0 0 0 0,0-1 1 0 0,0 1-1 0 0,5-6 0 0 0,-9 8 629 0 0</inkml:trace>
  <inkml:trace contextRef="#ctx0" brushRef="#br0" timeOffset="1">436 48 23039 0 0,'0'0'1126'0'0,"15"0"255"0"0,8-1-1323 0 0,-21 1 59 0 0,1 1 0 0 0,0-1 0 0 0,0 0 0 0 0,0-1-1 0 0,0 1 1 0 0,0 0 0 0 0,0-1 0 0 0,-1 0 0 0 0,1 1 0 0 0,0-1 0 0 0,4-3 0 0 0,30-13 491 0 0,-29 13-1202 0 0,-7 3 355 0 0,1 1 0 0 0,-1-1 0 0 0,0 0-1 0 0,1 1 1 0 0,-1-1 0 0 0,0 0 0 0 0,0 0 0 0 0,0 0 0 0 0,2-2 0 0 0,3-5-1440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2:29.1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99 1 15664 0 0,'-25'28'1406'0'0,"16"-18"-1041"0"0,0 0-1 0 0,0 0 0 0 0,-13 24 0 0 0,18-26 568 0 0,0 0 0 0 0,0 0 0 0 0,1 0 0 0 0,-5 17 0 0 0,8-23-806 0 0,0 0 1 0 0,-1 0 0 0 0,1 0 0 0 0,0 0 0 0 0,0 1 0 0 0,0-1 0 0 0,0 0 0 0 0,0 0 0 0 0,1 0 0 0 0,-1 0 0 0 0,1 0-1 0 0,-1 1 1 0 0,1-1 0 0 0,0 0 0 0 0,0 0 0 0 0,0 0 0 0 0,0-1 0 0 0,0 1 0 0 0,0 0 0 0 0,1 0 0 0 0,-1 0-1 0 0,1-1 1 0 0,-1 1 0 0 0,3 1 0 0 0,3 2 29 0 0,0-1 1 0 0,0-1-1 0 0,1 1 0 0 0,-1-1 0 0 0,1 0 0 0 0,0-1 0 0 0,-1 0 1 0 0,11 2-1 0 0,-9-3 190 0 0,1 2 1 0 0,-1 0 0 0 0,1 0-1 0 0,14 7 1 0 0,-22-9-341 0 0,-1-1 1 0 0,1 1 0 0 0,-1 0-1 0 0,0-1 1 0 0,1 1-1 0 0,-1 0 1 0 0,0 0 0 0 0,0 0-1 0 0,0 0 1 0 0,0 0-1 0 0,0 0 1 0 0,0 1-1 0 0,0-1 1 0 0,0 0 0 0 0,0 0-1 0 0,0 1 1 0 0,-1-1-1 0 0,1 0 1 0 0,0 1 0 0 0,-1-1-1 0 0,1 1 1 0 0,-1-1-1 0 0,0 1 1 0 0,1-1 0 0 0,-1 1-1 0 0,0-1 1 0 0,0 1-1 0 0,0-1 1 0 0,0 1 0 0 0,0 0-1 0 0,-1-1 1 0 0,1 1-1 0 0,0-1 1 0 0,-1 1 0 0 0,1-1-1 0 0,-1 2 1 0 0,-7 15-10 0 0,-1-1 0 0 0,0 0 0 0 0,-1 0 0 0 0,-1-1 0 0 0,-13 15 0 0 0,5-7-2 0 0,5-4-308 0 0,10-12-97 0 0,-1 0-1 0 0,-1-1 1 0 0,1 0 0 0 0,-1 0-1 0 0,-1 0 1 0 0,-13 11 0 0 0,8-13-1309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1:25.6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250 70 12176 0 0,'-8'-30'1461'0'0,"7"29"-1217"0"0,1-1 1 0 0,0 1-1 0 0,-1 0 1 0 0,1 0-1 0 0,-1-1 1 0 0,0 1-1 0 0,1 0 1 0 0,-1 0-1 0 0,0 0 0 0 0,0 0 1 0 0,0 0-1 0 0,-1-2 1 0 0,1 3-15 0 0,0-1 1 0 0,0 0 0 0 0,0 0-1 0 0,0 0 1 0 0,0 0-1 0 0,1 0 1 0 0,-1 0 0 0 0,0-1-1 0 0,1 1 1 0 0,-1 0 0 0 0,1 0-1 0 0,-1-2 1 0 0,0 2-111 0 0,0 0 0 0 0,0 1 0 0 0,0-1 0 0 0,-1 0 0 0 0,1 1 0 0 0,0-1 0 0 0,0 1 0 0 0,-1-1 0 0 0,1 1 0 0 0,0-1 0 0 0,-1 1 0 0 0,1 0 0 0 0,-3 0 0 0 0,1 0 43 0 0,0 0 1 0 0,1 0-1 0 0,-1 1 1 0 0,0 0-1 0 0,0-1 0 0 0,0 1 1 0 0,0 0-1 0 0,1 0 1 0 0,-1 1-1 0 0,1-1 1 0 0,-1 1-1 0 0,-2 1 1 0 0,-27 26 894 0 0,15-14-527 0 0,6-3-456 0 0,0 1 1 0 0,0 0-1 0 0,1 0 0 0 0,-8 16 0 0 0,9-14-75 0 0,2 0 0 0 0,0 1 0 0 0,1 0 0 0 0,0 0 0 0 0,1 1 0 0 0,1-1 0 0 0,1 1 0 0 0,0 0 0 0 0,1 0 0 0 0,0 24 0 0 0,2-37 0 0 0,0 0 0 0 0,1 0 0 0 0,-1 1 0 0 0,1-1 0 0 0,0 0 0 0 0,0 0 0 0 0,0 0 0 0 0,1 0 0 0 0,-1 0 0 0 0,1-1 0 0 0,0 1 0 0 0,0 0 0 0 0,0-1 0 0 0,0 1 0 0 0,1-1 0 0 0,0 0 0 0 0,-1 1 0 0 0,1-1 0 0 0,0-1 0 0 0,1 1 0 0 0,-1 0 0 0 0,0-1 0 0 0,1 0 0 0 0,-1 1 0 0 0,1-1 0 0 0,0-1 0 0 0,0 1 0 0 0,0-1 0 0 0,0 1 0 0 0,0-1 0 0 0,0 0 0 0 0,0 0 0 0 0,0-1 0 0 0,0 1 0 0 0,0-1 0 0 0,0 0 0 0 0,1 0 0 0 0,5-1 0 0 0,3-1 154 0 0,-1-1-1 0 0,0 0 1 0 0,0-1-1 0 0,0 0 0 0 0,0 0 1 0 0,0-1-1 0 0,14-9 1 0 0,-19 9-39 0 0,0 0 0 0 0,0 0 0 0 0,0-1 0 0 0,-1 1 1 0 0,0-1-1 0 0,0-1 0 0 0,0 1 0 0 0,-1-1 0 0 0,0 0 0 0 0,0 0 0 0 0,6-15 0 0 0,-3 4 244 0 0,-1 0-1 0 0,8-32 1 0 0,-13 42-316 0 0,-1 1 0 0 0,0-1 0 0 0,0 0 0 0 0,-1 0 0 0 0,0 0 0 0 0,0 0 0 0 0,-1 0 0 0 0,0 0 0 0 0,-3-11 0 0 0,-1 9-103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2:29.5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203 23 8752 0 0,'6'-11'936'0'0,"-5"11"-449"0"0,-1-1 0 0 0,1 0 0 0 0,0 0 1 0 0,0 0-1 0 0,-1 0 0 0 0,1 1 0 0 0,0-1 0 0 0,0 0 1 0 0,0 1-1 0 0,0-1 0 0 0,0 1 0 0 0,0-1 1 0 0,0 1-1 0 0,0-1 0 0 0,0 1 0 0 0,0 0 0 0 0,0-1 1 0 0,0 1-1 0 0,0 0 0 0 0,0 0 0 0 0,1 0 0 0 0,-1 0 1 0 0,0 0-1 0 0,0 0 0 0 0,2 0 0 0 0,-2 1-377 0 0,-1 0 0 0 0,1 0 0 0 0,0 0 0 0 0,-1 1 0 0 0,1-1 0 0 0,-1 0 0 0 0,1 0 0 0 0,-1 0 0 0 0,0 0 0 0 0,0 1 0 0 0,1-1 0 0 0,-1 0 0 0 0,0 3 0 0 0,0-1 185 0 0,1 3 64 0 0,0 0-1 0 0,-1 0 1 0 0,0 0-1 0 0,0 1 1 0 0,-1-1 0 0 0,-1 10-1 0 0,-12 39 191 0 0,9-39-431 0 0,-19 71 10 0 0,-42 99 0 0 0,32-110-149 0 0,-22 57-218 0 0,45-104 1 0 0,1 1 1 0 0,-8 50 0 0 0,16-66-1172 0 0,2-3-58 0 0</inkml:trace>
  <inkml:trace contextRef="#ctx0" brushRef="#br0" timeOffset="1">389 220 23039 0 0,'-6'65'2496'0'0,"-9"23"-1276"0"0,4-36-525 0 0,1-2-554 0 0,6-34-195 0 0,0 0 0 0 0,1 1 0 0 0,1-1 1 0 0,1 1-1 0 0,0 0 0 0 0,2 18 0 0 0,-1-34-15 0 0,0 0-1 0 0,0 0 1 0 0,0 0 0 0 0,0 0 0 0 0,1-1-1 0 0,-1 1 1 0 0,0 0 0 0 0,0 0 0 0 0,1 0 0 0 0,-1-1-1 0 0,0 1 1 0 0,1 0 0 0 0,-1 0 0 0 0,1 0-1 0 0,-1-1 1 0 0,1 1 0 0 0,-1 0 0 0 0,1-1 0 0 0,0 1-1 0 0,-1-1 1 0 0,1 1 0 0 0,0-1 0 0 0,-1 1-1 0 0,1-1 1 0 0,0 1 0 0 0,0-1 0 0 0,-1 1-1 0 0,1-1 1 0 0,1 0 0 0 0,0 0-282 0 0,-1 1 1 0 0,1-2-1 0 0,0 1 1 0 0,0 0-1 0 0,-1 0 0 0 0,1-1 1 0 0,0 1-1 0 0,-1 0 1 0 0,1-1-1 0 0,-1 0 1 0 0,1 1-1 0 0,2-3 0 0 0,8-2-7268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2:29.8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80 191 16208 0 0,'1'-3'290'0'0,"0"1"-170"0"0,0 0 0 0 0,-1 1 1 0 0,1-1-1 0 0,-1 0 0 0 0,0 0 0 0 0,1 0 1 0 0,-1 0-1 0 0,0 0 0 0 0,0 1 0 0 0,0-1 1 0 0,-1 0-1 0 0,1 0 0 0 0,0 0 0 0 0,-1 0 1 0 0,1 0-1 0 0,-1 0 0 0 0,1 1 0 0 0,-1-1 1 0 0,0 0-1 0 0,0 1 0 0 0,-1-3 0 0 0,1 4 10 0 0,1-1 0 0 0,-1 1 0 0 0,1-1 0 0 0,-1 1 0 0 0,1 0 0 0 0,-1-1 0 0 0,1 1 0 0 0,-1 0 0 0 0,1 0 0 0 0,-1-1 0 0 0,0 1 0 0 0,1 0 0 0 0,-1 0 0 0 0,1 0-1 0 0,-1 0 1 0 0,0 0 0 0 0,1 0 0 0 0,-1 0 0 0 0,0 0 0 0 0,1 0 0 0 0,-1 0 0 0 0,0 0 0 0 0,1 0 0 0 0,-1 1 0 0 0,1-1 0 0 0,-1 0 0 0 0,0 0 0 0 0,1 1 0 0 0,-1-1 0 0 0,1 0-1 0 0,-1 1 1 0 0,1-1 0 0 0,-2 1 0 0 0,-17 14 1226 0 0,18-14-1323 0 0,-2 2 118 0 0,-1 1-1 0 0,1 0 1 0 0,0 0-1 0 0,0 0 1 0 0,1 0 0 0 0,-1 0-1 0 0,1 0 1 0 0,0 1-1 0 0,0 0 1 0 0,0-1 0 0 0,0 1-1 0 0,1 0 1 0 0,0 0-1 0 0,0-1 1 0 0,1 1 0 0 0,-1 0-1 0 0,1 0 1 0 0,0 0-1 0 0,0 0 1 0 0,1 0 0 0 0,-1 0-1 0 0,2 6 1 0 0,-1-9-125 0 0,0-1 0 0 0,-1 0 0 0 0,1 1 0 0 0,0-1 1 0 0,0 0-1 0 0,0 0 0 0 0,0 0 0 0 0,0 0 0 0 0,0 0 0 0 0,0 0 0 0 0,1 0 0 0 0,-1 0 1 0 0,0 0-1 0 0,0 0 0 0 0,1-1 0 0 0,-1 1 0 0 0,0 0 0 0 0,1-1 0 0 0,-1 0 1 0 0,1 1-1 0 0,-1-1 0 0 0,1 0 0 0 0,-1 1 0 0 0,1-1 0 0 0,2 0 0 0 0,3 0 109 0 0,1 0-1 0 0,-1 0 1 0 0,14-3-1 0 0,-16 2-68 0 0,-1 0 0 0 0,1 0 0 0 0,0-1 0 0 0,-1 0 0 0 0,1 0 0 0 0,-1 0 0 0 0,0-1 0 0 0,0 1 0 0 0,0-1 0 0 0,0 0 0 0 0,0 0 0 0 0,0-1 0 0 0,-1 1 0 0 0,0-1 0 0 0,1 1 0 0 0,-1-1 0 0 0,-1 0 0 0 0,1 0 0 0 0,0-1 0 0 0,-1 1 0 0 0,0 0 0 0 0,0-1 0 0 0,2-8 0 0 0,-1-1-166 0 0,0-1-1 0 0,-1-1 1 0 0,0 1 0 0 0,-1 0-1 0 0,-2-16 1 0 0,1 26-245 0 0,0 0 0 0 0,-1 0-1 0 0,1 0 1 0 0,-1 0 0 0 0,0 0 0 0 0,-1 1-1 0 0,1-1 1 0 0,-1 0 0 0 0,0 1 0 0 0,-1-1 0 0 0,1 1-1 0 0,-1-1 1 0 0,1 1 0 0 0,-1 0 0 0 0,0 0 0 0 0,-1 0-1 0 0,1 1 1 0 0,-8-7 0 0 0,8 8 4 0 0,-1 1 0 0 0,1-1 0 0 0,0 1 0 0 0,-1-1-1 0 0,-4 0 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2:24.0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15 5064 0 0,'-8'-14'20536'0'0,"2"30"-17836"0"0,-5 26-3203 0 0,-7 35 1155 0 0,7-34-578 0 0,1 1-1 0 0,3 0 1 0 0,-3 65-1 0 0,10-107-96 0 0,0 0 0 0 0,0 1 1 0 0,0-1-1 0 0,1 1 0 0 0,-1-1 0 0 0,1 0 0 0 0,0 1 1 0 0,0-1-1 0 0,1 3 0 0 0,-2-4-146 0 0,1 0 1 0 0,-1-1-1 0 0,1 1 1 0 0,-1 0-1 0 0,1 0 1 0 0,0-1-1 0 0,-1 1 0 0 0,1 0 1 0 0,0-1-1 0 0,-1 1 1 0 0,1-1-1 0 0,0 1 1 0 0,0-1-1 0 0,-1 1 1 0 0,1-1-1 0 0,0 0 0 0 0,0 1 1 0 0,0-1-1 0 0,0 0 1 0 0,-1 0-1 0 0,1 1 1 0 0,0-1-1 0 0,0 0 1 0 0,0 0-1 0 0,0 0 0 0 0,0 0 1 0 0,1-1-1 0 0,9-1-8570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2:24.4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232 7 5528 0 0,'-7'-3'568'0'0,"4"2"-86"0"0,-1 0 1 0 0,0 1 0 0 0,0-1-1 0 0,-7 1 1 0 0,4 0 1137 0 0,1 1 0 0 0,0 0 1 0 0,-1 0-1 0 0,-9 4 0 0 0,-24 12 4938 0 0,17-4-6889 0 0,15-6 634 0 0,-1 0 1 0 0,1 0 0 0 0,1 0-1 0 0,-1 1 1 0 0,1 0 0 0 0,0 1-1 0 0,1-1 1 0 0,-10 19 0 0 0,13-22-185 0 0,1 0 0 0 0,0 0 0 0 0,0 0 0 0 0,0 0 0 0 0,0 0 0 0 0,1 0 0 0 0,0 0 0 0 0,0 1 0 0 0,0-1 0 0 0,1 0 0 0 0,0 1 0 0 0,0-1 0 0 0,0 0 0 0 0,0 1 0 0 0,1-1 0 0 0,0 0 0 0 0,0 1 0 0 0,1-1 0 0 0,2 8 0 0 0,-2-11-68 0 0,-1 1 1 0 0,1 0-1 0 0,0-1 0 0 0,0 0 1 0 0,0 0-1 0 0,0 1 0 0 0,0-1 1 0 0,0 0-1 0 0,0 0 1 0 0,1-1-1 0 0,-1 1 0 0 0,1-1 1 0 0,0 1-1 0 0,-1-1 0 0 0,1 0 1 0 0,0 1-1 0 0,0-2 1 0 0,-1 1-1 0 0,1 0 0 0 0,0 0 1 0 0,0-1-1 0 0,0 0 0 0 0,0 1 1 0 0,0-1-1 0 0,0 0 1 0 0,0-1-1 0 0,0 1 0 0 0,0 0 1 0 0,5-2-1 0 0,-2 0-5 0 0,1 1-1 0 0,-1-1 0 0 0,0-1 1 0 0,0 1-1 0 0,0-1 1 0 0,0 0-1 0 0,0 0 1 0 0,-1-1-1 0 0,1 0 0 0 0,-1 0 1 0 0,0 0-1 0 0,7-8 1 0 0,1-5-572 0 0,-1 0 1 0 0,-1-1-1 0 0,9-20 0 0 0,-12 22-1232 0 0,1-2-184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2:24.7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154 2 5064 0 0,'0'0'232'0'0,"1"0"-14"0"0,0-1-60 0 0,-1 1 0 0 0,1 0-1 0 0,-1 0 1 0 0,1 0-1 0 0,0 0 1 0 0,-1 0-1 0 0,1 0 1 0 0,0 0-1 0 0,-1 0 1 0 0,1 0-1 0 0,-1 0 1 0 0,1 0-1 0 0,0 0 1 0 0,-1 1 0 0 0,1-1-1 0 0,-1 0 1 0 0,1 0-1 0 0,-1 1 1 0 0,1-1-1 0 0,-1 0 1 0 0,1 1-1 0 0,-1-1 1 0 0,1 0-1 0 0,-1 1 1 0 0,1-1-1 0 0,-1 1 1 0 0,1-1 0 0 0,-1 1-1 0 0,0-1 1 0 0,1 1-1 0 0,-1-1 1 0 0,0 1-1 0 0,1-1 1 0 0,-1 1-1 0 0,0-1 1 0 0,0 1-1 0 0,1 0 1 0 0,-1 1 1594 0 0,2 1-809 0 0,-1 0 1 0 0,1 0-1 0 0,-1 0 1 0 0,0 0-1 0 0,0 0 1 0 0,0 1-1 0 0,-1-1 1 0 0,1 3-1 0 0,-1-1-166 0 0,0 0 0 0 0,0 0-1 0 0,0-1 1 0 0,-3 10 0 0 0,-1 1-499 0 0,-1-1 1 0 0,-10 23-1 0 0,-2 5 721 0 0,-42 106-40 0 0,54-135-902 0 0,-66 170-1325 0 0,66-174-2899 0 0</inkml:trace>
  <inkml:trace contextRef="#ctx0" brushRef="#br0" timeOffset="1">279 170 5984 0 0,'-2'-3'85'0'0,"2"3"-68"0"0,-1-1 1 0 0,1 1-1 0 0,0-1 0 0 0,-1 1 0 0 0,1-1 1 0 0,0 1-1 0 0,-1-1 0 0 0,1 1 0 0 0,0-1 1 0 0,-1 0-1 0 0,1 1 0 0 0,9-19 16029 0 0,-11 28-12638 0 0,-6 15-3692 0 0,2-11 521 0 0,0 0-1 0 0,1 1 1 0 0,0 0 0 0 0,1 0 0 0 0,0 1-1 0 0,-1 17 1 0 0,-1 38-937 0 0,6-67 352 0 0,0-1 0 0 0,0 1 0 0 0,0-1 0 0 0,0 1 0 0 0,1 0 0 0 0,-1-1 0 0 0,1 1 0 0 0,0-1 0 0 0,-1 1 0 0 0,1-1 0 0 0,0 1 0 0 0,3 3 0 0 0,1 0-1628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2:25.1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79 6 6448 0 0,'0'0'498'0'0,"-9"-5"-348"0"0,5 5 2830 0 0,-4 4 1840 0 0,-14 8 2341 0 0,19-11-6954 0 0,1 1 1 0 0,0 0-1 0 0,1-1 0 0 0,-1 1 1 0 0,0 0-1 0 0,0 0 0 0 0,1 0 1 0 0,-1 0-1 0 0,1 0 0 0 0,0 0 1 0 0,-1 0-1 0 0,1 1 1 0 0,0-1-1 0 0,0 3 0 0 0,-2 3 104 0 0,1 0 0 0 0,0 0 0 0 0,0 0 0 0 0,1 1-1 0 0,0-1 1 0 0,1 0 0 0 0,0 1 0 0 0,0-1 0 0 0,0 0 0 0 0,1 1 0 0 0,1-1-1 0 0,-1 0 1 0 0,6 13 0 0 0,-7-19-273 0 0,0-1 1 0 0,1 0-1 0 0,-1 0 0 0 0,1 0 0 0 0,-1 0 1 0 0,1 0-1 0 0,0 0 0 0 0,-1 0 0 0 0,1 0 1 0 0,0-1-1 0 0,0 1 0 0 0,-1 0 1 0 0,1 0-1 0 0,0 0 0 0 0,0-1 0 0 0,0 1 1 0 0,0-1-1 0 0,0 1 0 0 0,0-1 0 0 0,0 1 1 0 0,0-1-1 0 0,0 1 0 0 0,1-1 0 0 0,0 1 1 0 0,-1-2-19 0 0,0 1 1 0 0,1 0 0 0 0,-1 0-1 0 0,0 0 1 0 0,0-1 0 0 0,0 1-1 0 0,0-1 1 0 0,0 1 0 0 0,0-1-1 0 0,0 1 1 0 0,0-1 0 0 0,0 1-1 0 0,0-1 1 0 0,0 0 0 0 0,0 0-1 0 0,0 0 1 0 0,0 1 0 0 0,-1-1-1 0 0,1 0 1 0 0,0 0 0 0 0,-1 0-1 0 0,2-2 1 0 0,9-18-293 0 0,9-23 0 0 0,-8 17-7986 0 0,-4 11-1259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2:30.9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225 80 4144 0 0,'0'0'319'0'0,"-1"-3"1496"0"0,-1-5 647 0 0,0-7 2537 0 0,-2-7-1219 0 0,3 20-3604 0 0,0 0-1 0 0,0 0 0 0 0,0 0 0 0 0,0 0 0 0 0,-1 0 1 0 0,1 1-1 0 0,0-1 0 0 0,-1 1 0 0 0,1-1 0 0 0,-1 1 0 0 0,0-1 1 0 0,1 1-1 0 0,-1 0 0 0 0,0 0 0 0 0,0-1 0 0 0,0 1 1 0 0,0 1-1 0 0,0-1 0 0 0,0 0 0 0 0,0 0 0 0 0,0 1 0 0 0,0-1 1 0 0,0 1-1 0 0,0 0 0 0 0,-1 0 0 0 0,-1 0 0 0 0,-6 0 72 0 0,0 1 0 0 0,0 0 0 0 0,0 1 0 0 0,-14 4-1 0 0,6-2 156 0 0,10-1-153 0 0,-1 0 1 0 0,1 0 0 0 0,0 1-1 0 0,0 0 1 0 0,-11 8 0 0 0,-1 0-38 0 0,19-12-187 0 0,1 1 0 0 0,0-1 0 0 0,-1 0 0 0 0,1 0-1 0 0,0 1 1 0 0,0-1 0 0 0,-1 0 0 0 0,1 0 0 0 0,0 1 0 0 0,-1-1 0 0 0,1 0-1 0 0,0 1 1 0 0,0-1 0 0 0,0 0 0 0 0,0 1 0 0 0,-1-1 0 0 0,1 1-1 0 0,0-1 1 0 0,0 0 0 0 0,0 1 0 0 0,0-1 0 0 0,0 1 0 0 0,0-1 0 0 0,0 0-1 0 0,0 1 1 0 0,0-1 0 0 0,0 1 0 0 0,0-1 0 0 0,0 0 0 0 0,0 1-1 0 0,0-1 1 0 0,0 0 0 0 0,0 1 0 0 0,1-1 0 0 0,-1 1 0 0 0,0-1-1 0 0,9 10 61 0 0,52 15 144 0 0,-47-20-158 0 0,0 0 0 0 0,0 1 0 0 0,0 0 0 0 0,23 16 0 0 0,-31-18-60 0 0,0 1 0 0 0,0 0 0 0 0,0 0 0 0 0,-1 0 0 0 0,0 1-1 0 0,0-1 1 0 0,-1 1 0 0 0,1 0 0 0 0,-1 1 0 0 0,0-1 0 0 0,-1 1 0 0 0,0 0-1 0 0,0 0 1 0 0,0 0 0 0 0,-1 0 0 0 0,0 0 0 0 0,0 1 0 0 0,-1-1 0 0 0,0 1 0 0 0,0-1-1 0 0,-1 1 1 0 0,0-1 0 0 0,0 1 0 0 0,-1-1 0 0 0,-2 10 0 0 0,3-15-7 0 0,-1 5 27 0 0,-1 0-1 0 0,1 1 1 0 0,-2-1 0 0 0,1-1 0 0 0,-5 10 0 0 0,7-15-19 0 0,-1 0-1 0 0,0 0 1 0 0,1 1-1 0 0,-1-1 1 0 0,0 0 0 0 0,0 0-1 0 0,0-1 1 0 0,1 1-1 0 0,-1 0 1 0 0,0 0 0 0 0,0 0-1 0 0,-1 0 1 0 0,1-1-1 0 0,0 1 1 0 0,0-1-1 0 0,0 1 1 0 0,0-1 0 0 0,0 1-1 0 0,-1-1 1 0 0,1 0-1 0 0,0 1 1 0 0,-1-1-1 0 0,1 0 1 0 0,0 0 0 0 0,0 0-1 0 0,-1 0 1 0 0,1 0-1 0 0,0 0 1 0 0,0 0 0 0 0,-1 0-1 0 0,1-1 1 0 0,0 1-1 0 0,0 0 1 0 0,-1-1-1 0 0,1 1 1 0 0,0-1 0 0 0,-2-1-1 0 0,1 1 8 0 0,0-1 1 0 0,0 0-1 0 0,0 1 0 0 0,0-1 1 0 0,0 0-1 0 0,1 0 0 0 0,-1 0 0 0 0,1 0 1 0 0,0 0-1 0 0,-1 0 0 0 0,1-1 0 0 0,0 1 1 0 0,0 0-1 0 0,0 0 0 0 0,0-1 1 0 0,1 1-1 0 0,-1-1 0 0 0,1 1 0 0 0,0-1 1 0 0,-1 1-1 0 0,1-1 0 0 0,1-4 1 0 0,-1-2 36 0 0,0 1 1 0 0,1-1 0 0 0,0 0 0 0 0,1 1-1 0 0,3-12 1 0 0,4-8-198 0 0,1 1-1 0 0,2 1 0 0 0,0 0 1 0 0,29-44-1 0 0,-13 40-4774 0 0,-20 22 467 0 0,4-4-3661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2:31.2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198 1 17191 0 0,'0'0'1558'0'0,"-3"8"-1252"0"0,2-4-248 0 0,0 0 0 0 0,1 0 0 0 0,-1 0 0 0 0,1 8 0 0 0,-3 12 751 0 0,-8 14 417 0 0,-1-1 0 0 0,-25 49 0 0 0,10-23-107 0 0,-1 1-575 0 0,12-30-524 0 0,2 0-1 0 0,1 1 1 0 0,1 0 0 0 0,-6 38 0 0 0,18-64-289 0 0,2-7-1602 0 0,-1-2 1598 0 0,0-1-1 0 0,0 1 1 0 0,0-1 0 0 0,0 0-1 0 0,0 1 1 0 0,0-1 0 0 0,0 0-1 0 0,0 0 1 0 0,-1 1 0 0 0,1-1-1 0 0,0 0 1 0 0,0-1 0 0 0,7-12-1701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2:31.6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121 2 19351 0 0,'-13'-2'1943'0'0,"13"3"-1938"0"0,0-1 1 0 0,-1 0-1 0 0,1 0 0 0 0,-1 0 1 0 0,1 0-1 0 0,0 0 0 0 0,-1 0 1 0 0,1 1-1 0 0,0-1 0 0 0,-1 0 1 0 0,1 0-1 0 0,0 1 0 0 0,-1-1 1 0 0,1 0-1 0 0,0 0 0 0 0,0 1 1 0 0,-1-1-1 0 0,1 0 0 0 0,0 1 1 0 0,0-1-1 0 0,0 0 0 0 0,-1 1 1 0 0,1-1-1 0 0,0 0 0 0 0,0 1 1 0 0,0-1-1 0 0,0 1 0 0 0,0-1 1 0 0,0 0-1 0 0,0 1 0 0 0,-1 1 7 0 0,-20 37 844 0 0,0-1 240 0 0,11-14-443 0 0,-2 3-156 0 0,1 0 0 0 0,-12 50 0 0 0,23-76-549 0 0,-1 1 0 0 0,1-1 0 0 0,0 1 0 0 0,-1-1 0 0 0,1 1 0 0 0,0-1 0 0 0,0 1 0 0 0,0-1 0 0 0,0 1 0 0 0,0-1 0 0 0,0 1 0 0 0,1-1 0 0 0,-1 1 0 0 0,1-1 0 0 0,-1 0 0 0 0,1 1 0 0 0,-1-1 0 0 0,1 1 0 0 0,-1-1 0 0 0,1 0-1 0 0,0 1 1 0 0,0-1 0 0 0,0 0 0 0 0,0 0 0 0 0,0 0 0 0 0,0 0 0 0 0,0 0 0 0 0,0 0 0 0 0,0 0 0 0 0,1 0 0 0 0,-1 0 0 0 0,0 0 0 0 0,1-1 0 0 0,1 2 0 0 0,7-2-2015 0 0</inkml:trace>
  <inkml:trace contextRef="#ctx0" brushRef="#br0" timeOffset="1">275 120 5064 0 0,'0'0'389'0'0,"-6"3"-234"0"0,-15 12 1604 0 0,14-10 94 0 0,0 2-1 0 0,0-1 1 0 0,0 1-1 0 0,1 0 1 0 0,0 0-1 0 0,-5 8 1 0 0,-3 14 995 0 0,14-27-2589 0 0,-1 1 0 0 0,1-1 0 0 0,-1 1 1 0 0,1-1-1 0 0,0 1 0 0 0,0-1 0 0 0,0 1 0 0 0,0-1 0 0 0,0 1 0 0 0,1-1 0 0 0,-1 1 0 0 0,2 2 0 0 0,-2-4-190 0 0,1 0 1 0 0,-1 0-1 0 0,0 0 0 0 0,1-1 1 0 0,-1 1-1 0 0,1 0 0 0 0,-1 0 1 0 0,1-1-1 0 0,-1 1 0 0 0,1 0 1 0 0,-1 0-1 0 0,1-1 0 0 0,0 1 1 0 0,-1-1-1 0 0,1 1 0 0 0,0-1 1 0 0,0 1-1 0 0,0-1 0 0 0,-1 1 1 0 0,1-1-1 0 0,0 0 0 0 0,0 1 1 0 0,0-1-1 0 0,0 0 0 0 0,0 0 1 0 0,-1 0-1 0 0,1 1 0 0 0,0-1 1 0 0,0 0-1 0 0,0 0 0 0 0,0 0 1 0 0,0-1-1 0 0,0 1 0 0 0,0 0 1 0 0,1 0-1 0 0,5-3 41 0 0,0 1 0 0 0,0-1 0 0 0,-1 0 0 0 0,1-1 0 0 0,-1 0-1 0 0,1 0 1 0 0,10-9 0 0 0,38-41-792 0 0,-31 29-1965 0 0,-13 14-6975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2:33.8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14 5064 0 0,'-1'0'25'0'0,"1"-1"1"0"0,0 0-1 0 0,-1 0 0 0 0,1 0 1 0 0,0 1-1 0 0,-1-1 0 0 0,1 0 1 0 0,-1 0-1 0 0,1 1 1 0 0,-1-1-1 0 0,1 0 0 0 0,-1 1 1 0 0,0-1-1 0 0,1 1 0 0 0,-1-1 1 0 0,0 1-1 0 0,1-1 1 0 0,-1 1-1 0 0,0-1 0 0 0,0 1 1 0 0,-1-1-1 0 0,-23 15 18515 0 0,34-13-17640 0 0,27 1-422 0 0,55-4 1 0 0,12 0 592 0 0,-88 3-983 0 0,0 1-1 0 0,-1 0 1 0 0,0 0-1 0 0,0 2 1 0 0,15 4-1 0 0,-26-7-87 0 0,1 1 0 0 0,-1-1 0 0 0,1 1 0 0 0,-1 0 0 0 0,0 0 0 0 0,0 0 0 0 0,0 1 0 0 0,4 3 0 0 0,-6-5 0 0 0,0 0 0 0 0,0 0 0 0 0,0 1 0 0 0,0-1 0 0 0,0 0 0 0 0,0 1 0 0 0,0-1 0 0 0,-1 1 0 0 0,1-1 0 0 0,-1 1 0 0 0,1-1 0 0 0,-1 1 0 0 0,0-1 0 0 0,1 1 0 0 0,-1 0 0 0 0,0-1 0 0 0,0 1 0 0 0,0-1 0 0 0,0 1 0 0 0,0 0 0 0 0,-1 2 0 0 0,-2 5 102 0 0,0 0-1 0 0,0-1 0 0 0,-1 1 1 0 0,0 0-1 0 0,-1-1 0 0 0,0 0 1 0 0,-10 14-1 0 0,-51 50 1019 0 0,46-52-1019 0 0,-94 97-101 0 0,44-43-457 0 0,69-72-139 0 0,5-8-2345 0 0,21-16-746 0 0,-6 7 1800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1:25.9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183 149 4144 0 0,'0'0'789'0'0,"-4"-16"10274"0"0,3 14-10788 0 0,-1 0 1 0 0,1 0 0 0 0,-1 0-1 0 0,0 0 1 0 0,1 0 0 0 0,-1 1-1 0 0,0-1 1 0 0,0 0 0 0 0,-1 1-1 0 0,1 0 1 0 0,0-1 0 0 0,0 1 0 0 0,-1 0-1 0 0,1 0 1 0 0,-1 0 0 0 0,1 1-1 0 0,-1-1 1 0 0,1 0 0 0 0,-1 1-1 0 0,1 0 1 0 0,-1-1 0 0 0,0 1-1 0 0,1 0 1 0 0,-4 1 0 0 0,1-1-97 0 0,1 1 1 0 0,0 0 0 0 0,-1 0-1 0 0,1 0 1 0 0,0 1-1 0 0,0-1 1 0 0,0 1-1 0 0,0 0 1 0 0,0 0 0 0 0,0 0-1 0 0,0 1 1 0 0,1-1-1 0 0,-6 6 1 0 0,3-2-170 0 0,0 1 0 0 0,1-1-1 0 0,0 1 1 0 0,1 0 0 0 0,-1 0 0 0 0,1 1 0 0 0,1 0-1 0 0,0-1 1 0 0,-4 13 0 0 0,4-7-8 0 0,0-1 0 0 0,1 1 0 0 0,0-1 0 0 0,1 1 0 0 0,1 21 1 0 0,1-28 35 0 0,0 1 0 0 0,0 0 1 0 0,0-1-1 0 0,1 1 0 0 0,-1-1 1 0 0,2 0-1 0 0,-1 0 0 0 0,1 1 1 0 0,0-1-1 0 0,0-1 0 0 0,1 1 1 0 0,-1 0-1 0 0,1-1 0 0 0,1 0 1 0 0,-1 0-1 0 0,1 0 0 0 0,0-1 1 0 0,0 1-1 0 0,10 6 0 0 0,-9-7 36 0 0,1 0 1 0 0,0-1-1 0 0,-1 0 0 0 0,1 0 0 0 0,0-1 0 0 0,0 1 0 0 0,1-2 0 0 0,-1 1 0 0 0,0-1 0 0 0,1 0 0 0 0,-1 0 0 0 0,1-1 0 0 0,-1 0 0 0 0,0 0 0 0 0,1-1 0 0 0,-1 0 0 0 0,12-3 0 0 0,-11 2 11 0 0,-1-1 0 0 0,1 0 0 0 0,0 0 0 0 0,-1 0 0 0 0,0-1-1 0 0,0 0 1 0 0,0 0 0 0 0,0-1 0 0 0,-1 0 0 0 0,0 0-1 0 0,0-1 1 0 0,0 0 0 0 0,0 0 0 0 0,-1 0 0 0 0,0 0 0 0 0,0-1-1 0 0,-1 0 1 0 0,0 0 0 0 0,0 0 0 0 0,-1-1 0 0 0,0 1-1 0 0,0-1 1 0 0,-1 0 0 0 0,1 0 0 0 0,1-15 0 0 0,-2 1-82 0 0,-1 1 0 0 0,0-1 0 0 0,-2 0-1 0 0,0 0 1 0 0,-8-33 0 0 0,4 29-1848 0 0,-2 1 1 0 0,-11-30-1 0 0,7 30-7096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2:34.2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152 26 17791 0 0,'0'-2'66'0'0,"0"1"17"0"0,0 0 1 0 0,0 0-1 0 0,0 0 1 0 0,0 0-1 0 0,0 0 1 0 0,1 0-1 0 0,-1 0 0 0 0,0 0 1 0 0,0 0-1 0 0,1 0 1 0 0,-1 0-1 0 0,0 0 1 0 0,1 0-1 0 0,-1 0 1 0 0,1 0-1 0 0,0 0 0 0 0,-1 1 1 0 0,1-1-1 0 0,0 0 1 0 0,-1 0-1 0 0,1 1 1 0 0,0-1-1 0 0,2-1 680 0 0,-1 6 984 0 0,-2-3-1701 0 0,0-1 0 0 0,1 0 0 0 0,-1 1 0 0 0,0-1 0 0 0,0 0 0 0 0,1 1 0 0 0,-1-1 1 0 0,0 0-1 0 0,0 1 0 0 0,0-1 0 0 0,0 1 0 0 0,0-1 0 0 0,0 1 0 0 0,1-1 0 0 0,-1 0 0 0 0,0 1 1 0 0,0-1-1 0 0,0 1 0 0 0,0-1 0 0 0,-1 1 0 0 0,-53 229 4651 0 0,16-82-3950 0 0,17-64-704 0 0,-17 97 819 0 0,31-145-761 0 0,-1 2-459 0 0,6-12-4839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2:34.6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10 21023 0 0,'-3'-9'2107'0'0,"5"12"-1854"0"0,-1 1 0 0 0,1 0 0 0 0,-1 0 0 0 0,1 0 0 0 0,-1 0 0 0 0,0 1 0 0 0,-1-1 0 0 0,1 0 0 0 0,-1 0 0 0 0,0 1 0 0 0,0 5 0 0 0,-7 57 1244 0 0,6-54-1137 0 0,-8 39 738 0 0,5-29-994 0 0,1 0 0 0 0,0 0 0 0 0,2 0 1 0 0,1 24-1 0 0,1-44-177 0 0,-1 0 0 0 0,0 1 0 0 0,1-1 0 0 0,0 0 0 0 0,-1 0 0 0 0,1 0 0 0 0,1 1 1 0 0,-1-1-1 0 0,0 0 0 0 0,3 3 0 0 0,-3-4-48 0 0,0-1 0 0 0,0 0 1 0 0,0-1-1 0 0,0 1 0 0 0,0 0 0 0 0,0 0 1 0 0,1 0-1 0 0,-1-1 0 0 0,0 1 0 0 0,1-1 1 0 0,-1 1-1 0 0,0-1 0 0 0,1 1 0 0 0,-1-1 1 0 0,0 0-1 0 0,1 1 0 0 0,-1-1 0 0 0,1 0 1 0 0,-1 0-1 0 0,0 0 0 0 0,1 0 1 0 0,-1-1-1 0 0,1 1 0 0 0,-1 0 0 0 0,2-1 1 0 0,0 0-211 0 0,-1 1 1 0 0,0-1-1 0 0,0 0 1 0 0,0 0-1 0 0,0 0 1 0 0,4-3-1 0 0,3-1-710 0 0,10-3-794 0 0</inkml:trace>
  <inkml:trace contextRef="#ctx0" brushRef="#br0" timeOffset="1">290 87 5064 0 0,'1'-1'85'0'0,"-1"0"0"0"0,0-1 0 0 0,1 1 0 0 0,-1-1 0 0 0,0 1-1 0 0,0 0 1 0 0,0-1 0 0 0,0 1 0 0 0,0-1 0 0 0,0 1 0 0 0,-1-1 0 0 0,1 1 0 0 0,0 0 0 0 0,-1-1 0 0 0,1 1 0 0 0,-1-1 0 0 0,1 1 0 0 0,-1 0 0 0 0,-1-2-1 0 0,-5-5 3602 0 0,-2 3 3829 0 0,9 5-7218 0 0,-1 0-1 0 0,0 0 0 0 0,0 0 0 0 0,0 0 0 0 0,0-1 0 0 0,0 1 0 0 0,0 1 0 0 0,0-1 0 0 0,0 0 0 0 0,0 0 0 0 0,1 0 1 0 0,-1 0-1 0 0,0 1 0 0 0,0-1 0 0 0,0 0 0 0 0,0 1 0 0 0,0-1 0 0 0,1 0 0 0 0,-1 1 0 0 0,0-1 0 0 0,-1 2 1 0 0,-13 16 482 0 0,8-9-61 0 0,5-6-584 0 0,0 0 1 0 0,0 0-1 0 0,0 0 0 0 0,1 0 0 0 0,-1 0 0 0 0,1 1 0 0 0,0-1 0 0 0,0 0 1 0 0,0 1-1 0 0,0-1 0 0 0,1 1 0 0 0,-1-1 0 0 0,1 1 0 0 0,0 5 1 0 0,0-4-11 0 0,1-1 0 0 0,-1 1 0 0 0,1 0 0 0 0,0 0 0 0 0,0 0 0 0 0,0 0 0 0 0,1-1 0 0 0,0 1 0 0 0,4 7 0 0 0,-4-8-43 0 0,0-1-1 0 0,1 1 1 0 0,-1-1-1 0 0,1 0 1 0 0,0 0-1 0 0,0 0 1 0 0,0 0-1 0 0,0-1 1 0 0,0 1-1 0 0,1-1 1 0 0,4 3-1 0 0,-5-4-21 0 0,0 0-1 0 0,0 0 1 0 0,-1 0 0 0 0,1 0-1 0 0,1-1 1 0 0,-1 1 0 0 0,0-1-1 0 0,0 0 1 0 0,0 0-1 0 0,0 0 1 0 0,0 0 0 0 0,0 0-1 0 0,0-1 1 0 0,0 1 0 0 0,5-3-1 0 0,-5 2-19 0 0,0-1-1 0 0,0 1 0 0 0,0-1 1 0 0,0 0-1 0 0,0 0 1 0 0,-1 0-1 0 0,1 0 0 0 0,-1 0 1 0 0,1-1-1 0 0,-1 1 0 0 0,0-1 1 0 0,0 0-1 0 0,0 1 0 0 0,0-1 1 0 0,2-5-1 0 0,-2 2-26 0 0,1 1-1 0 0,-1-1 1 0 0,0 1-1 0 0,-1-1 1 0 0,1 0-1 0 0,-1 0 1 0 0,0 0-1 0 0,0-7 1 0 0,-1-1-144 0 0,0 11-1 0 0,1 0 0 0 0,-1 0-1 0 0,0-1 1 0 0,-1 1-1 0 0,1 0 1 0 0,0-1 0 0 0,-1 1-1 0 0,0 0 1 0 0,0 0-1 0 0,-2-6 1 0 0,-8-23-2696 0 0,5 16 1366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2:32.0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51 7368 0 0,'0'0'666'0'0,"0"-4"-532"0"0,0 3 139 0 0,0 0 0 0 0,0 0 0 0 0,1 0 0 0 0,-1-1 0 0 0,0 1 0 0 0,1 0 0 0 0,-1 0 0 0 0,1 0 0 0 0,0 0 0 0 0,-1 0 0 0 0,1 0 0 0 0,0 0 0 0 0,-1 0 0 0 0,1 0 0 0 0,0 0 0 0 0,0 0 0 0 0,0 0 0 0 0,0 1 0 0 0,0-1 0 0 0,0 0 0 0 0,0 1 0 0 0,0-1 0 0 0,1 0 0 0 0,26-9 7609 0 0,-26 9-7686 0 0,18-3 709 0 0,1 1 0 0 0,-1 1 0 0 0,1 0 0 0 0,27 3 0 0 0,-26-1-637 0 0,22-1 49 0 0,-23 0 34 0 0,-1 0 0 0 0,1 2 0 0 0,-1 1 0 0 0,31 5 0 0 0,-49-7-352 0 0,-1 1-1 0 0,0-1 1 0 0,0 0 0 0 0,0 1-1 0 0,0-1 1 0 0,1 1 0 0 0,-1 0-1 0 0,0-1 1 0 0,0 1 0 0 0,0 0-1 0 0,0-1 1 0 0,0 1 0 0 0,0 0-1 0 0,0 0 1 0 0,-1 0 0 0 0,1 0-1 0 0,0 0 1 0 0,0 0 0 0 0,-1 0-1 0 0,1 0 1 0 0,-1 0-1 0 0,1 1 1 0 0,0 0 0 0 0,-1 0 16 0 0,1 1 0 0 0,-1-1 0 0 0,0 1 0 0 0,0-1 0 0 0,0 1 0 0 0,0-1 0 0 0,0 1 0 0 0,-1-1 0 0 0,1 1 0 0 0,-2 4 0 0 0,-3 4 65 0 0,1 0 0 0 0,-1-1 0 0 0,-12 19 0 0 0,-12 19 43 0 0,17-26-68 0 0,-1-1-1 0 0,-18 23 1 0 0,27-39-141 0 0,0 0-1 0 0,0 0 0 0 0,0 1 1 0 0,0-1-1 0 0,1 1 1 0 0,0 0-1 0 0,0 0 1 0 0,1 0-1 0 0,-3 8 1 0 0,5-13-152 0 0,0 0 0 0 0,0 0 0 0 0,0 0 0 0 0,0 0 1 0 0,0 0-1 0 0,1 0 0 0 0,-1 0 0 0 0,0 0 0 0 0,1 0 0 0 0,-1 0 0 0 0,0 0 1 0 0,1 0-1 0 0,-1-1 0 0 0,1 1 0 0 0,0 0 0 0 0,-1 0 0 0 0,1-1 0 0 0,0 1 1 0 0,-1 0-1 0 0,1-1 0 0 0,0 1 0 0 0,1 0 0 0 0,-1 0-180 0 0,9 6-8359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2:32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15 118 5528 0 0,'-11'-1'15967'0'0,"10"0"-15834"0"0,1 0-1 0 0,0 1 0 0 0,-1-1 1 0 0,1 0-1 0 0,-1 0 1 0 0,1 0-1 0 0,0 0 0 0 0,0 0 1 0 0,-1 0-1 0 0,1 0 0 0 0,0 0 1 0 0,0 0-1 0 0,0 0 0 0 0,0 0 1 0 0,0 0-1 0 0,0 0 0 0 0,0 1 1 0 0,1-1-1 0 0,-1 0 1 0 0,0 0-1 0 0,1 0 0 0 0,-1 0 1 0 0,0 0-1 0 0,1 0 0 0 0,-1 0 1 0 0,1 0-1 0 0,-1 1 0 0 0,2-2 1 0 0,16-25-328 0 0,22-18-3265 0 0,-24 27 1572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2:32.7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1 158 18287 0 0,'0'0'6891'0'0,"14"0"-4647"0"0,-9 0-2003 0 0,1-1 0 0 0,-1 0 1 0 0,0-1-1 0 0,1 1 0 0 0,7-5 0 0 0,-3 2-155 0 0,13-9-20 0 0,-18 10-71 0 0,0 0-1 0 0,0 0 1 0 0,10-4-1 0 0,-14 7-74 0 0,-10 2-32 0 0,1 3 94 0 0,0-1 0 0 0,1 1 0 0 0,-15 12 0 0 0,8-5 10 0 0,10-9 93 0 0,1 0-1 0 0,-1 0 1 0 0,1 1 0 0 0,0-1-1 0 0,0 1 1 0 0,0 0 0 0 0,0 0-1 0 0,1 0 1 0 0,0 0 0 0 0,-2 5-1 0 0,3-8-53 0 0,0 1 0 0 0,1-1 0 0 0,0 0 0 0 0,-1 1 0 0 0,1-1-1 0 0,0 1 1 0 0,-1-1 0 0 0,1 1 0 0 0,0-1 0 0 0,0 1 0 0 0,0 0-1 0 0,1-1 1 0 0,-1 1 0 0 0,0-1 0 0 0,0 0 0 0 0,1 1 0 0 0,-1-1-1 0 0,1 1 1 0 0,-1-1 0 0 0,1 1 0 0 0,0-1 0 0 0,0 0 0 0 0,-1 0 0 0 0,1 1-1 0 0,0-1 1 0 0,0 0 0 0 0,0 0 0 0 0,0 0 0 0 0,0 0 0 0 0,1 0-1 0 0,-1 0 1 0 0,0 0 0 0 0,0 0 0 0 0,3 0 0 0 0,-1 1 38 0 0,0-1 0 0 0,1 0 1 0 0,-1-1-1 0 0,1 1 0 0 0,-1-1 1 0 0,1 1-1 0 0,0-1 0 0 0,-1 0 0 0 0,1 0 1 0 0,-1-1-1 0 0,7-1 0 0 0,-5 2-65 0 0,0-1 0 0 0,0 1 0 0 0,1-1-1 0 0,7 2 1 0 0,-12-1 25 0 0,0 1-1 0 0,1-1 0 0 0,-1 0 1 0 0,0 1-1 0 0,1-1 1 0 0,-1 1-1 0 0,0 0 1 0 0,1-1-1 0 0,-1 1 0 0 0,0 0 1 0 0,0 0-1 0 0,0-1 1 0 0,0 1-1 0 0,0 0 1 0 0,0 0-1 0 0,0 0 0 0 0,0 0 1 0 0,0 1-1 0 0,-1-1 1 0 0,1 0-1 0 0,0 1 1 0 0,0 0-17 0 0,-1-1 1 0 0,0 0 0 0 0,0 1-1 0 0,0-1 1 0 0,0 1-1 0 0,0-1 1 0 0,0 0 0 0 0,0 1-1 0 0,0-1 1 0 0,-1 0-1 0 0,1 1 1 0 0,0-1 0 0 0,-2 2-1 0 0,-7 17-27 0 0,1-4-78 0 0,-1-2 0 0 0,-1 1 0 0 0,-16 18-1 0 0,-4-4-4831 0 0</inkml:trace>
  <inkml:trace contextRef="#ctx0" brushRef="#br0" timeOffset="1">538 9 24879 0 0,'0'0'2255'0'0,"1"-4"-1814"0"0,4-1 1551 0 0,-4 10-1806 0 0,0 0 0 0 0,0 0 0 0 0,0-1-1 0 0,-1 1 1 0 0,0 0 0 0 0,0 0 0 0 0,0 0 0 0 0,0 0 0 0 0,-1 0 0 0 0,-1 6-1 0 0,0-3-85 0 0,-5 25-100 0 0,-1 0 0 0 0,-23 57 0 0 0,6-20 0 0 0,12-33-1034 0 0,3-10-2603 0 0,1 2 1 0 0,-5 32-1 0 0,12-46-4906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2:33.1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155 1 23039 0 0,'0'0'2086'0'0,"-4"15"-1212"0"0,-3 6-6 0 0,-1 0-1 0 0,-14 26 0 0 0,0 1-46 0 0,-9 21-391 0 0,-25 66-208 0 0,55-130-312 0 0,0-1-1 0 0,0 1 1 0 0,1-1 0 0 0,-1 1 0 0 0,1 8-1 0 0,0-12 0 0 0,0 0-1 0 0,0-1 1 0 0,0 1-1 0 0,0 0 0 0 0,0-1 1 0 0,0 1-1 0 0,0 0 0 0 0,0-1 1 0 0,0 1-1 0 0,1 0 1 0 0,-1-1-1 0 0,0 1 0 0 0,0-1 1 0 0,0 1-1 0 0,1 0 0 0 0,-1-1 1 0 0,0 1-1 0 0,1-1 1 0 0,-1 1-1 0 0,1-1 0 0 0,-1 1 1 0 0,1-1-1 0 0,-1 1 1 0 0,1-1-1 0 0,-1 0 0 0 0,1 1 1 0 0,-1-1-1 0 0,1 0 0 0 0,-1 1 1 0 0,1-1-1 0 0,-1 0 1 0 0,1 0-1 0 0,0 1 0 0 0,-1-1 1 0 0,1 0-1 0 0,0 0 1 0 0,-1 0-1 0 0,1 0 0 0 0,0 0 1 0 0,-1 0-1 0 0,1 0 0 0 0,0 0 1 0 0,-1 0-1 0 0,1 0 1 0 0,-1 0-1 0 0,1 0 0 0 0,0-1 1 0 0,-1 1-1 0 0,1 0 0 0 0,0 0 1 0 0,-1-1-1 0 0,1 0 1 0 0,18-9-2221 0 0,9-4-22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2:33.4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110 10 21191 0 0,'-1'-1'105'0'0,"0"0"0"0"0,0 0-1 0 0,0 0 1 0 0,0 0-1 0 0,0 1 1 0 0,0-1-1 0 0,0 1 1 0 0,0-1 0 0 0,-1 1-1 0 0,1-1 1 0 0,0 1-1 0 0,0-1 1 0 0,0 1 0 0 0,-1 0-1 0 0,1 0 1 0 0,0 0-1 0 0,0-1 1 0 0,-1 1 0 0 0,0 1-1 0 0,-1-1-26 0 0,1 1 0 0 0,0-1 0 0 0,-1 1 0 0 0,1 0 0 0 0,0 0 0 0 0,0-1 0 0 0,0 2 0 0 0,0-1 0 0 0,-3 2 0 0 0,0 1 256 0 0,0 0 1 0 0,0 1-1 0 0,1-1 1 0 0,0 1-1 0 0,0 0 1 0 0,-7 9 0 0 0,8-7-60 0 0,-1 0 1 0 0,1 0 0 0 0,0 1 0 0 0,1-1-1 0 0,0 1 1 0 0,0-1 0 0 0,1 1 0 0 0,-1 0-1 0 0,2-1 1 0 0,-1 1 0 0 0,2 15 0 0 0,-1-22-200 0 0,0 1 1 0 0,0-1 0 0 0,0 0 0 0 0,1 1-1 0 0,-1-1 1 0 0,1 1 0 0 0,-1-1-1 0 0,1 1 1 0 0,-1-1 0 0 0,1 0-1 0 0,0 0 1 0 0,-1 1 0 0 0,1-1 0 0 0,0 0-1 0 0,0 0 1 0 0,0 0 0 0 0,0 0-1 0 0,1 1 1 0 0,-1-1-46 0 0,0-1 0 0 0,1 1 0 0 0,-1-1 0 0 0,0 1 0 0 0,0-1 0 0 0,0 0 0 0 0,0 1 0 0 0,1-1 0 0 0,-1 0 0 0 0,0 0 0 0 0,0 0 0 0 0,0 0 0 0 0,1 0 0 0 0,-1 0 0 0 0,0 0 0 0 0,0-1 0 0 0,2 0 0 0 0,1 0-4 0 0,0-1 0 0 0,1 0-1 0 0,-1 0 1 0 0,0 0-1 0 0,-1 0 1 0 0,1-1-1 0 0,0 0 1 0 0,-1 0 0 0 0,1 0-1 0 0,3-4 1 0 0,0-2 38 0 0,0 0 1 0 0,0-1 0 0 0,-1 0 0 0 0,7-13-1 0 0,-11 18-166 0 0,0 0 0 0 0,0 0 0 0 0,0 0 0 0 0,-1 0 0 0 0,1 0 0 0 0,-1 0 0 0 0,0-1 0 0 0,-1 1 0 0 0,1 0 0 0 0,-1-1 0 0 0,-1-7 0 0 0,1 12-103 0 0,0 0 0 0 0,0 0 1 0 0,-1 0-1 0 0,1 1 0 0 0,0-1 1 0 0,0 0-1 0 0,-1 0 0 0 0,1 1 1 0 0,0-1-1 0 0,-1 0 0 0 0,1 0 1 0 0,-1 1-1 0 0,1-1 0 0 0,-1 1 1 0 0,-1-2-1 0 0,-5-1-1708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2:35.2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 4608 0 0,'-18'19'21928'0'0,"25"-20"-20506"0"0,170-14 84 0 0,-132 12-1430 0 0,81 8-1 0 0,-122-5-71 0 0,-1 0 0 0 0,1 1 0 0 0,0 0 0 0 0,0 0 0 0 0,-1 0 0 0 0,1 1 0 0 0,-1-1 0 0 0,5 3 0 0 0,-7-4 2 0 0,0 1 0 0 0,0 0 0 0 0,0 0 1 0 0,0-1-1 0 0,-1 1 0 0 0,1 0 0 0 0,0 0 0 0 0,0 0 0 0 0,-1 0 0 0 0,1 0 0 0 0,0 0 0 0 0,-1 0 0 0 0,1 0 0 0 0,-1 0 0 0 0,1 0 1 0 0,-1 0-1 0 0,0 0 0 0 0,1 0 0 0 0,-1 0 0 0 0,0 1 0 0 0,0-1 0 0 0,0 0 0 0 0,0 0 0 0 0,0 0 0 0 0,0 0 0 0 0,0 1 0 0 0,0-1 1 0 0,0 0-1 0 0,-1 2 0 0 0,-3 8 99 0 0,-1 1 0 0 0,0 0-1 0 0,0-1 1 0 0,-1 0 0 0 0,-1 0 0 0 0,1-1 0 0 0,-15 17 0 0 0,-64 60 425 0 0,-33 31-85 0 0,104-104-1233 0 0,13-13 302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2:35.5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230 22 21191 0 0,'0'0'1920'0'0,"8"-15"-1080"0"0,-5 12-292 0 0,2-1 2095 0 0,-4 15-2186 0 0,-2 12-153 0 0,-1 1 0 0 0,-1-1 0 0 0,-9 38 0 0 0,-30 67 544 0 0,-33 42-1153 0 0,41-98 7 0 0,14-30 246 0 0,-35 88-773 0 0,54-129 703 0 0,1 0-1 0 0,0 0 1 0 0,0-1-1 0 0,-1 1 1 0 0,1 0-1 0 0,0 0 0 0 0,0-1 1 0 0,0 1-1 0 0,0 0 1 0 0,0 0-1 0 0,0 0 1 0 0,0-1-1 0 0,0 1 1 0 0,0 0-1 0 0,0 0 1 0 0,0-1-1 0 0,0 1 1 0 0,1 1-1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2:35.9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81 0 22055 0 0,'0'0'1011'0'0,"0"19"370"0"0,-32 160 1798 0 0,17-97-2183 0 0,7-40-1016 0 0,-17 114-564 0 0,24-120-5493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1:26.5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220 22 9184 0 0,'0'0'4033'0'0,"-10"-18"735"0"0,2 16-3908 0 0,7 2-788 0 0,0 0 0 0 0,0 0 0 0 0,1-1 0 0 0,-1 1 0 0 0,0 0 0 0 0,0 0 0 0 0,0 0 0 0 0,1 0 1 0 0,-1 0-1 0 0,0 0 0 0 0,0 0 0 0 0,0 0 0 0 0,0 0 0 0 0,1 0 0 0 0,-1 0 0 0 0,0 1 1 0 0,0-1-1 0 0,1 0 0 0 0,-1 0 0 0 0,0 1 0 0 0,0-1 0 0 0,1 1 0 0 0,-2 0 0 0 0,-26 20 826 0 0,1 1 0 0 0,0 1 0 0 0,-42 50 0 0 0,49-48-187 0 0,19-23-619 0 0,-1 0 0 0 0,1 0-1 0 0,0 0 1 0 0,0 0-1 0 0,0 0 1 0 0,0 0 0 0 0,0 0-1 0 0,1 1 1 0 0,-1-1-1 0 0,0 5 1 0 0,2-6-77 0 0,1 0 0 0 0,-1 0-1 0 0,0 0 1 0 0,1 0 0 0 0,-1 0 0 0 0,1 0 0 0 0,0 0 0 0 0,-1 0 0 0 0,1 0 0 0 0,0-1-1 0 0,-1 1 1 0 0,3 0 0 0 0,5-1-180 0 0,0 0-1 0 0,-1 0 1 0 0,1-1 0 0 0,-1 0-1 0 0,0-1 1 0 0,1 0 0 0 0,-1 0-1 0 0,0-1 1 0 0,11-4 0 0 0,8-6-981 0 0,32-20 0 0 0,-28 15-1324 0 0,-7 3-3225 0 0,-9 5-354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2:36.3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116 16 15664 0 0,'0'-1'137'0'0,"0"0"1"0"0,-1 0 0 0 0,1 0 0 0 0,0 0 0 0 0,-1 0 0 0 0,1 1 0 0 0,-1-1 0 0 0,1 0-1 0 0,-1 0 1 0 0,0 1 0 0 0,1-1 0 0 0,-1 0 0 0 0,0 1 0 0 0,1-1 0 0 0,-1 1-1 0 0,0-1 1 0 0,0 1 0 0 0,0-1 0 0 0,1 1 0 0 0,-1 0 0 0 0,0-1 0 0 0,0 1 0 0 0,-1-1-1 0 0,1 1 213 0 0,-1 0 0 0 0,1 1 0 0 0,0-1 0 0 0,-1 0 0 0 0,1 0-1 0 0,0 1 1 0 0,-1-1 0 0 0,1 0 0 0 0,0 1 0 0 0,0 0-1 0 0,-1-1 1 0 0,1 1 0 0 0,0 0 0 0 0,-1 0 0 0 0,-2 2 507 0 0,0 0 0 0 0,0 1 0 0 0,1-1 0 0 0,-4 5 0 0 0,-2 5-1815 0 0,1 0 1204 0 0,2 0 1 0 0,-1 1-1 0 0,2 0 0 0 0,0 0 0 0 0,0 0 1 0 0,-2 19-1 0 0,5-22-96 0 0,0 0 0 0 0,1 0 0 0 0,0 0-1 0 0,1 0 1 0 0,1 0 0 0 0,0 0 0 0 0,0 0 0 0 0,1 0 0 0 0,3 12 0 0 0,-4-20-87 0 0,0 0 1 0 0,1 1-1 0 0,-1-1 1 0 0,1 0-1 0 0,0 0 1 0 0,0 0-1 0 0,0-1 0 0 0,0 1 1 0 0,0 0-1 0 0,1-1 1 0 0,-1 1-1 0 0,1-1 1 0 0,-1 0-1 0 0,6 4 1 0 0,-6-6-61 0 0,-1 1-1 0 0,1 0 1 0 0,0 0 0 0 0,0 0 0 0 0,-1-1 0 0 0,1 1 0 0 0,0-1 0 0 0,0 0-1 0 0,0 1 1 0 0,0-1 0 0 0,0 0 0 0 0,0 0 0 0 0,0 0 0 0 0,-1 0 0 0 0,1-1 0 0 0,0 1-1 0 0,0-1 1 0 0,0 1 0 0 0,0-1 0 0 0,0 1 0 0 0,-1-1 0 0 0,1 0 0 0 0,0 0-1 0 0,-1 0 1 0 0,1 0 0 0 0,2-2 0 0 0,2-2 33 0 0,-1 1-1 0 0,0-1 1 0 0,0-1-1 0 0,0 1 1 0 0,-1 0-1 0 0,0-1 1 0 0,0 0-1 0 0,0 0 1 0 0,-1-1 0 0 0,0 1-1 0 0,0 0 1 0 0,-1-1-1 0 0,0 0 1 0 0,2-7-1 0 0,0 2-11 0 0,-2 0-1 0 0,1 0 0 0 0,-1 0 1 0 0,-1-1-1 0 0,0 1 0 0 0,-1-1 1 0 0,-1-15-1 0 0,-1 19-156 0 0,-4-27-3246 0 0,-4 0-3475 0 0,5 24-2683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3:18.7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27 4664 0 0,'0'0'3360'0'0,"-12"8"254"0"0,-9 4 1507 0 0,10-14 3962 0 0,11 2-8974 0 0,1 0-41 0 0,21-13 1142 0 0,-21 13-1112 0 0,19-8 747 0 0,-14 7-788 0 0,0 0 0 0 0,0 0 0 0 0,0 0 0 0 0,1 1 0 0 0,-1 0 0 0 0,0 0 0 0 0,0 0 0 0 0,0 1 0 0 0,7 1 0 0 0,20 2 136 0 0,-7-2 117 0 0,-19-1-241 0 0,0 0 1 0 0,0-1-1 0 0,0 0 0 0 0,11-1 0 0 0,147-15 611 0 0,-66 10 381 0 0,-38 1-1064 0 0,0 2 1 0 0,78 8-1 0 0,-62 0 268 0 0,77-5-1 0 0,-66-1-94 0 0,41 8 280 0 0,-83-3-436 0 0,0-2 0 0 0,56-4 0 0 0,-97 1 7 0 0,7 1 92 0 0,34 1-51 0 0,-39-1-77 0 0,-6 0-33 0 0,-21 0-10 0 0,9-2-981 0 0,4 0-3037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3:23.3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88 3680 0 0,'0'0'284'0'0,"-11"2"557"0"0,7-3-35 0 0,1-1 1 0 0,-1 0-1 0 0,1 0 0 0 0,-1 0 0 0 0,-3-4 1 0 0,-9-8 8651 0 0,19 12-6575 0 0,19 3-2984 0 0,-1 0 415 0 0,-7-3-308 0 0,26-3 422 0 0,0 1 0 0 0,71 2 0 0 0,-90 5-687 0 0,37 10-1 0 0,-9-2 739 0 0,9 5-906 0 0,-37-10 570 0 0,24 5 0 0 0,296 21 1510 0 0,-75-40-1074 0 0,-243 7-542 0 0,192-2 539 0 0,-134 3-490 0 0,80 11-729 0 0,-88-5 1099 0 0,-32-4-42 0 0,69-5 0 0 0,40-15 131 0 0,-23 3-350 0 0,-74 7-33 0 0,55-14 0 0 0,38-6 154 0 0,-33 15-154 0 0,-50 9-108 0 0,87-4 87 0 0,-100 8 62 0 0,-49 0 47 0 0,1-2-1158 0 0,-2 2 785 0 0,1-1-1 0 0,-1 1 0 0 0,0 0 1 0 0,0 0-1 0 0,0 0 1 0 0,1 0-1 0 0,-1-1 1 0 0,0 1-1 0 0,0 0 1 0 0,0 0-1 0 0,0-1 1 0 0,0 1-1 0 0,0 0 1 0 0,1 0-1 0 0,-1 0 1 0 0,0-1-1 0 0,0 1 1 0 0,0 0-1 0 0,0 0 0 0 0,0-1 1 0 0,0 1-1 0 0,0 0 1 0 0,0 0-1 0 0,0-1 1 0 0,0 1-1 0 0,0 0 1 0 0,0 0-1 0 0,0-1 1 0 0,0 1-1 0 0,0 0 1 0 0,0 0-1 0 0,0-1 1 0 0,-1 1-1 0 0,1-1 1 0 0,-7-16-1723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3:24.8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1 3680 0 0,'0'6'284'0'0,"-21"-10"10772"0"0,-6 2-350 0 0,38 9-10178 0 0,-7-5-456 0 0,-1 0 1 0 0,0-1-1 0 0,0 0 0 0 0,1 0 1 0 0,-1 0-1 0 0,1 0 1 0 0,-1 0-1 0 0,8 0 0 0 0,31-1 273 0 0,-20-1-212 0 0,140-6 548 0 0,-35 7-168 0 0,209 2 365 0 0,-14-12-209 0 0,-297 9-570 0 0,40 3-1 0 0,-40 0 36 0 0,45-3-1 0 0,-39 1-69 0 0,-23 0-42 0 0,-1 0 0 0 0,1 0-1 0 0,9-2 1 0 0,-3 0 120 0 0,-8 2-4862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3:28.8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0 4144 0 0,'-11'3'23359'0'0,"19"-3"-23034"0"0,12-1-3 0 0,0 1 0 0 0,0 2-1 0 0,0 0 1 0 0,33 8-1 0 0,-43-8-301 0 0,0 2 73 0 0,1-1 1 0 0,0-1 0 0 0,0 0-1 0 0,0 0 1 0 0,12 0 0 0 0,17-2 253 0 0,12-1 206 0 0,101 12 0 0 0,-95-3-489 0 0,21 3 112 0 0,-40-4-23 0 0,75 4 0 0 0,42-10 285 0 0,-84-1-391 0 0,83-6 34 0 0,169 12 55 0 0,-121-15-88 0 0,-190 9-116 0 0,1-1 0 0 0,-1-1 0 0 0,23-5 0 0 0,-33 5 100 0 0,-3 2-198 0 0,1-1 0 0 0,-1 1 0 0 0,1-1 0 0 0,-1 1 1 0 0,1 0-1 0 0,-1-1 0 0 0,1 1 0 0 0,-1 0 0 0 0,1-1 0 0 0,0 1 0 0 0,-1 0 0 0 0,1 0 1 0 0,-1 0-1 0 0,1 0 0 0 0,0-1 0 0 0,-1 1 0 0 0,1 0 0 0 0,0 0 0 0 0,-1 0 1 0 0,1 0-1 0 0,0 1 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56:00.5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65 295 11976 0 0,'-1'0'50'0'0,"0"-1"0"0"0,0 1 0 0 0,0 0 0 0 0,0 1 0 0 0,0-1 0 0 0,1 0 0 0 0,-1 0 0 0 0,0 0 0 0 0,0 0 0 0 0,0 1 0 0 0,0-1 0 0 0,0 0 0 0 0,0 1 0 0 0,0-1 0 0 0,0 1 0 0 0,1-1 0 0 0,-1 1 0 0 0,0-1 0 0 0,0 1 0 0 0,1 0 0 0 0,-1-1 0 0 0,0 1 0 0 0,0 1 0 0 0,0-1-53 0 0,1-1 0 0 0,0 0 1 0 0,-1 0-1 0 0,1 1 0 0 0,-1-1 1 0 0,1 0-1 0 0,0 0 1 0 0,-1 1-1 0 0,1-1 0 0 0,-1 0 1 0 0,1 0-1 0 0,-1 0 0 0 0,1 0 1 0 0,-1 0-1 0 0,1 1 1 0 0,-1-1-1 0 0,0 0 0 0 0,-9 3 1991 0 0,9-3-1655 0 0,0 1 1 0 0,0-1-1 0 0,0 0 1 0 0,0 1-1 0 0,0-1 1 0 0,0 0 0 0 0,-1 0-1 0 0,1 0 1 0 0,0 0-1 0 0,0 1 1 0 0,0-2 0 0 0,0 1-1 0 0,0 0 1 0 0,-1 0-1 0 0,1 0 1 0 0,0 0 0 0 0,0-1-1 0 0,0 1 1 0 0,-2-2 1069 0 0,19 7-741 0 0,5-1-298 0 0,-1-1 0 0 0,0-1 0 0 0,22-1 0 0 0,18-2 276 0 0,83-13 0 0 0,433-56 1227 0 0,-226 50-1193 0 0,-219 28-684 0 0,-119-7 142 0 0,0 1 1 0 0,-1 0-1 0 0,1 1 1 0 0,15 6-1 0 0,-286-116 91 0 0,191 74-174 0 0,39 18 0 0 0,-34-12 0 0 0,2 3-35 0 0,-18-5-15 0 0,62 22 79 0 0,19 5 18 0 0,9 1-70 0 0,225 10 202 0 0,-200-8-145 0 0,1 2 0 0 0,-1 1 0 0 0,0 1 0 0 0,53 16 0 0 0,-79-18 19 0 0,1 1-1 0 0,-1 0 1 0 0,0 1 0 0 0,0 0 0 0 0,-1 0 0 0 0,11 9 0 0 0,-14-10-119 0 0,-1 0 1 0 0,0 1 0 0 0,0 0 0 0 0,0 0 0 0 0,0 0-1 0 0,-1 1 1 0 0,0-1 0 0 0,0 1 0 0 0,-1 0 0 0 0,6 13-1 0 0,-8-17 28 0 0,-1 1-1 0 0,1 0 0 0 0,-1 0 1 0 0,0 0-1 0 0,1 0 1 0 0,-1 0-1 0 0,-1 0 0 0 0,1 0 1 0 0,0 0-1 0 0,-1 0 0 0 0,-1 5 1 0 0,-13 32 89 0 0,12-33-75 0 0,0 0-7 0 0,-1 0 1 0 0,0 0 0 0 0,0-1 0 0 0,-1 1 0 0 0,0-1-1 0 0,0 0 1 0 0,-10 8 0 0 0,-47 35 68 0 0,47-38-84 0 0,-68 43 63 0 0,1-1-15 0 0,51-34-28 0 0,23-15-16 0 0,1 1-1 0 0,-1 0 0 0 0,-11 9 0 0 0,18-13-89 0 0,-1-8-4142 0 0,2-3-2647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56:02.5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 85 3680 0 0,'0'0'284'0'0,"-11"9"5536"0"0,-7 0 2238 0 0,3-12 602 0 0,31-6-6148 0 0,64-9-1207 0 0,-15 9-945 0 0,-9 2 128 0 0,98-13-401 0 0,-58 8-284 0 0,13-2 683 0 0,-93 10-424 0 0,-7 2-46 0 0,-1 0 1 0 0,1 1-1 0 0,0 0 0 0 0,-1 0 1 0 0,12 1-1 0 0,-20 0-16 0 0,0 0 0 0 0,1 0 0 0 0,-1 0 0 0 0,0 0 0 0 0,1 0 0 0 0,-1 0 0 0 0,0 0 0 0 0,1 0 0 0 0,-1 0 0 0 0,0 0 0 0 0,0 0 0 0 0,1 1 0 0 0,-1-1 0 0 0,0 0 0 0 0,1 0 0 0 0,-1 0 0 0 0,0 0 0 0 0,0 0 0 0 0,1 1 0 0 0,-1-1 0 0 0,0 0 0 0 0,0 0 0 0 0,0 0 0 0 0,1 1 0 0 0,-1-1 0 0 0,0 0 0 0 0,0 0 0 0 0,0 1 0 0 0,1-1 0 0 0,-1 0 0 0 0,0 0 0 0 0,0 1 0 0 0,0-1 0 0 0,0 0 0 0 0,0 1 0 0 0,0-1 0 0 0,0 0 0 0 0,0 1 0 0 0,0-1 0 0 0,0 0 0 0 0,0 0 0 0 0,0 1 0 0 0,0-1 0 0 0,0 0 0 0 0,0 1 0 0 0,0-1 0 0 0,0 1 0 0 0,-7 9 0 0 0,6-9 0 0 0,-194 229 736 0 0,73-109-452 0 0,116-115-271 0 0,-10 10-7 0 0,1 0 1 0 0,1 1-1 0 0,0 1 0 0 0,-20 35 0 0 0,34-52-5 0 0,-1 0 0 0 0,1 0 0 0 0,0 0 0 0 0,-1-1 0 0 0,1 1 0 0 0,-1 0 0 0 0,1 0 0 0 0,-1-1-1 0 0,0 1 1 0 0,1 0 0 0 0,-1-1 0 0 0,0 1 0 0 0,1 0 0 0 0,-1-1 0 0 0,0 1 0 0 0,0-1 0 0 0,1 1 0 0 0,-1-1 0 0 0,0 0 0 0 0,0 1 0 0 0,0-1 0 0 0,0 0 0 0 0,1 1 0 0 0,-1-1-1 0 0,0 0 1 0 0,0 0 0 0 0,0 0 0 0 0,0 0 0 0 0,0 0 0 0 0,0 0 0 0 0,-1 0 0 0 0,0-1-8 0 0,1 0 1 0 0,0 0-1 0 0,0 0 1 0 0,0 1-1 0 0,0-1 1 0 0,0 0-1 0 0,1 0 1 0 0,-1 0-1 0 0,0-1 1 0 0,0 1-1 0 0,1 0 1 0 0,-1 0-1 0 0,0 0 1 0 0,1-1-1 0 0,-1 1 1 0 0,1 0-1 0 0,0 0 1 0 0,-1-1-1 0 0,1 1 1 0 0,0 0-1 0 0,0-1 1 0 0,0-1-1 0 0,0-13-868 0 0,2 5-2489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56:50.9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39 4808 0 0,'0'0'216'0'0,"-10"-6"6432"0"0,8 6-5953 0 0,0-1 0 0 0,-1 1-1 0 0,1 0 1 0 0,-1 0 0 0 0,1 0 0 0 0,-1 0 0 0 0,1 0 0 0 0,-5 2 2729 0 0,22 0-2664 0 0,-5 1-663 0 0,1-1 0 0 0,-1-1 0 0 0,1 0 0 0 0,0-1 0 0 0,0 1 0 0 0,13-3 0 0 0,7 1-481 0 0,118 6 2177 0 0,-135-5-1563 0 0,0 0 0 0 0,15-2-1 0 0,10-1 304 0 0,-18 3-294 0 0,17-1 162 0 0,0 3 0 0 0,52 7 0 0 0,44 11 703 0 0,-19-13-840 0 0,-80-5-42 0 0,-18-1-50 0 0,1-1-1 0 0,18-2 0 0 0,35-3 379 0 0,19-3 28 0 0,-32 3-239 0 0,-38 4-124 0 0,30-5-1 0 0,21 1 215 0 0,-60 3-360 0 0,0 1-1 0 0,18 1 1 0 0,-17 0-27 0 0,15 2 132 0 0,15-4 172 0 0,1-3-27 0 0,10 5 85 0 0,-44 1-472 0 0,1-2-184 0 0,-6-1 252 0 0,-3 1 0 0 0,0 0 0 0 0,0 1 0 0 0,0-1 0 0 0,0 1-1 0 0,0 0 1 0 0,0-1 0 0 0,0 1 0 0 0,0 0 0 0 0,0-1 0 0 0,0 1 0 0 0,0 0 0 0 0,0 0 0 0 0,2 0 0 0 0,-2 0 1 0 0,1 0 1 0 0,-1-1 0 0 0,1 1-1 0 0,-1 0 1 0 0,1 0 0 0 0,-1-1-1 0 0,1 1 1 0 0,-1-1 0 0 0,1 0-1 0 0,-1 1 1 0 0,3-2 0 0 0,0-2 280 0 0,-3 3-290 0 0,0 0-1 0 0,1 1 1 0 0,-1-1 0 0 0,0 0-1 0 0,0 0 1 0 0,0 1 0 0 0,0-1-1 0 0,1 1 1 0 0,-1-1 0 0 0,0 1-1 0 0,0 0 1 0 0,1-1 0 0 0,-1 1-1 0 0,0 0 1 0 0,1 0-1 0 0,-1 0 1 0 0,2 0 0 0 0,-2 0-5 0 0,-1 0 1 0 0,0 0 0 0 0,1 0 0 0 0,-1-1-1 0 0,0 1 1 0 0,0 0 0 0 0,1 0 0 0 0,-1 0 0 0 0,0 0-1 0 0,0-1 1 0 0,1 1 0 0 0,-1 0 0 0 0,0 0-1 0 0,0 0 1 0 0,0-1 0 0 0,1 1 0 0 0,-1 0-1 0 0,0 0 1 0 0,0-1 0 0 0,0 1 0 0 0,0 0-1 0 0,0-1 1 0 0,0 1 0 0 0,0 0 0 0 0,1 0-1 0 0,-1-1 1 0 0,0 1 0 0 0,0 0 0 0 0,0-1-1 0 0,0 1 1 0 0,0-1 0 0 0,3-7-1841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56:55.5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33 3224 0 0,'0'0'78'0'0,"0"0"1"0"0,-1 1 0 0 0,1-1-1 0 0,0 0 1 0 0,0 0-1 0 0,-1 1 1 0 0,1-1-1 0 0,0 0 1 0 0,-1 0 0 0 0,1 0-1 0 0,-1 1 1 0 0,1-1-1 0 0,-21-11 18561 0 0,29 12-17312 0 0,3-1-1142 0 0,-5 1-84 0 0,1 0 1 0 0,-1 0-1 0 0,1 0 1 0 0,7 3-1 0 0,6-1 101 0 0,0 0 0 0 0,0-2 0 0 0,0 0 0 0 0,26-2 0 0 0,-3 0-66 0 0,42 6 1414 0 0,-18 0-2220 0 0,-61-5 657 0 0,19 0 135 0 0,39 5-1 0 0,-48-3 112 0 0,23-1-1 0 0,11 1 76 0 0,17 3-572 0 0,-43-5 280 0 0,46 8-1 0 0,-49-4 304 0 0,0 0 1 0 0,1-2-1 0 0,0-1 0 0 0,-1 0 1 0 0,23-4-1 0 0,47-15-421 0 0,-65 12 273 0 0,0 1 1 0 0,0 0-1 0 0,33 0 1 0 0,-53 5-143 0 0,4 0 49 0 0,-1 0 1 0 0,0 1-1 0 0,0 0 1 0 0,10 2-1 0 0,3-2-14 0 0,-17-2 107 0 0,-3 1 88 0 0,-2 0 18 0 0,6-9 9 0 0,-5 9-309 0 0,-1-1 1 0 0,1 0-1 0 0,-1 0 0 0 0,1 0 0 0 0,-1 1 1 0 0,1-1-1 0 0,-1 0 0 0 0,0 0 1 0 0,1 0-1 0 0,-1 0 0 0 0,0 0 1 0 0,0 0-1 0 0,1 0 0 0 0,-1 0 1 0 0,0 0-1 0 0,0 0 0 0 0,0 0 0 0 0,0 0 1 0 0,-1-1-1 0 0,1 1 21 0 0,0 0 0 0 0,0 0 1 0 0,0 0-1 0 0,-1 0 0 0 0,1 0 0 0 0,0 0 1 0 0,-1 0-1 0 0,1 0 0 0 0,-1 0 0 0 0,1 0 0 0 0,-1 0 1 0 0,1 0-1 0 0,-1 0 0 0 0,-1-1 0 0 0,-6-2-4615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56:56.6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93 2760 0 0,'0'0'2215'0'0,"-10"-11"5556"0"0,1-2-5604 0 0,3 7 2727 0 0,7 6-4518 0 0,0-1 0 0 0,0 1 0 0 0,0-1 0 0 0,0 1 0 0 0,0 0 0 0 0,0 0 0 0 0,0-1 0 0 0,0 1 0 0 0,0 0 0 0 0,0 0 0 0 0,1 0 0 0 0,0 0 0 0 0,8-1 319 0 0,0 0 0 0 0,16-4-1 0 0,9-1-18 0 0,33-6-263 0 0,-15 7-338 0 0,36-1 45 0 0,-75 6-83 0 0,0 0 1 0 0,0 1 0 0 0,-1 1-1 0 0,17 4 1 0 0,13 6 214 0 0,-37-10-185 0 0,0 0 1 0 0,0-1-1 0 0,-1 0 0 0 0,1 0 0 0 0,11 0 0 0 0,-14-1-82 0 0,1-1 0 0 0,-1 1 0 0 0,0-1 1 0 0,0 1-1 0 0,0-1 0 0 0,0 0 0 0 0,-1 0 0 0 0,1-1 0 0 0,0 1 0 0 0,0 0 0 0 0,3-3 0 0 0,6-4-603 0 0,-8 6 45 0 0,-1 0 0 0 0,0-1-1 0 0,1 1 1 0 0,-1-1 0 0 0,0 0 0 0 0,0 1 0 0 0,5-7-1 0 0,-3 4-918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1:26.9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527 0 14656 0 0,'0'0'1473'0'0,"-10"3"-415"0"0,5 1-572 0 0,-1 0-1 0 0,0 1 0 0 0,1 0 0 0 0,0 0 0 0 0,0 0 0 0 0,1 0 0 0 0,-1 1 0 0 0,1 0 0 0 0,-3 6 0 0 0,-5 4 132 0 0,-84 137 1571 0 0,11-18-1496 0 0,-164 259 640 0 0,246-389-1415 0 0,0 0 0 0 0,0 0 0 0 0,1 1 0 0 0,-1-1 0 0 0,1 0 0 0 0,1 1 0 0 0,-1-1 0 0 0,1 1 0 0 0,0 0 0 0 0,0 8 0 0 0,1-14 27 0 0,0 1 0 0 0,0-1 0 0 0,0 1 0 0 0,0 0-1 0 0,0-1 1 0 0,1 1 0 0 0,-1-1 0 0 0,0 1 0 0 0,0-1 0 0 0,1 1 0 0 0,-1-1 0 0 0,0 1 0 0 0,1-1 0 0 0,-1 1 0 0 0,0-1-1 0 0,1 1 1 0 0,-1-1 0 0 0,1 1 0 0 0,-1-1 0 0 0,1 0 0 0 0,-1 1 0 0 0,1-1 0 0 0,-1 0 0 0 0,1 1 0 0 0,0-1 0 0 0,-1 0 0 0 0,1 0-1 0 0,-1 0 1 0 0,1 0 0 0 0,-1 1 0 0 0,1-1 0 0 0,0 0 0 0 0,0 0 0 0 0,1 0-298 0 0,1 0 0 0 0,-1 0 0 0 0,1-1 0 0 0,-1 1 0 0 0,0-1 0 0 0,0 1 0 0 0,4-2 0 0 0,7-4-1590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57:10.0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4 141 7344 0 0,'-3'-3'10167'0'0,"15"-5"-6313"0"0,9 4-2911 0 0,-11 2-584 0 0,-8 1-228 0 0,7 1 105 0 0,6 0-41 0 0,1-1-1 0 0,0-1 1 0 0,-1-1 0 0 0,24-6-1 0 0,-33 7-104 0 0,1 1 1 0 0,-1 0-1 0 0,1 1 0 0 0,-1-1 0 0 0,1 1 0 0 0,0 0 1 0 0,-1 1-1 0 0,1 0 0 0 0,-1 0 0 0 0,13 4 0 0 0,26 7-26 0 0,-40-11-47 0 0,0 0 0 0 0,0 0-1 0 0,0 0 1 0 0,1-1 0 0 0,-1 0-1 0 0,0 0 1 0 0,10-2 0 0 0,8 0 25 0 0,60-3 230 0 0,-62 3-224 0 0,153-10 574 0 0,-158 11-479 0 0,24 2 1 0 0,14 0 117 0 0,-10-3 99 0 0,72 4 1 0 0,-20 6-201 0 0,-68-7-40 0 0,0 0 0 0 0,49-6 0 0 0,8 1 194 0 0,-75 4-279 0 0,1 2 0 0 0,0 0-1 0 0,18 5 1 0 0,-17-4-27 0 0,8 2 8 0 0,20 1 0 0 0,-20-4 0 0 0,20 6 0 0 0,56 11 48 0 0,-75-17-15 0 0,39-2 0 0 0,-23-1-19 0 0,29-4 94 0 0,-30 4-77 0 0,-16 0 0 0 0,34 2-1 0 0,-6-1-46 0 0,-20 2 94 0 0,42-4 1 0 0,-13 0-1 0 0,0-3 44 0 0,-39 3-86 0 0,22-1-1 0 0,16-4 92 0 0,-55 8-143 0 0,0-1 1 0 0,-1 0 0 0 0,1 0 0 0 0,0 0-1 0 0,0 0 1 0 0,0 1 0 0 0,0-1-1 0 0,0 0 1 0 0,0 1 0 0 0,-1-1 0 0 0,1 1-1 0 0,0-1 1 0 0,0 1 0 0 0,-1-1-1 0 0,1 1 1 0 0,0 0 0 0 0,-1-1-1 0 0,2 2 1 0 0,-2-1 0 0 0,1-1 0 0 0,0 1-1 0 0,-1 0 1 0 0,1-1 0 0 0,0 1 0 0 0,-1-1-1 0 0,1 1 1 0 0,0-1 0 0 0,0 1-1 0 0,0-1 1 0 0,0 1 0 0 0,-1-1 0 0 0,1 0-1 0 0,0 1 1 0 0,0-1 0 0 0,0 0-1 0 0,0 0 1 0 0,0 0 0 0 0,0 0 0 0 0,0 0-1 0 0,0 0 1 0 0,0 0 0 0 0,1 0-1 0 0,2 0 35 0 0,1-1 0 0 0,-1 1-1 0 0,0 1 1 0 0,0-1 0 0 0,0 0-1 0 0,1 1 1 0 0,-1 0 0 0 0,6 2-1 0 0,-3-1-24 0 0,-6-2-5 0 0,1 0 1 0 0,0 0-1 0 0,-1 0 1 0 0,1 0-1 0 0,-1 0 0 0 0,1 0 1 0 0,-1 0-1 0 0,1 0 1 0 0,-1-1-1 0 0,3 0 1 0 0,10-1 40 0 0,-8 1-18 0 0,0 0 0 0 0,0 1 0 0 0,0-2 0 0 0,11-3 0 0 0,7-1 56 0 0,24-12 3 0 0,-37 14-56 0 0,21-9-1 0 0,-24 9-17 0 0,1 0-1 0 0,0 1 1 0 0,0 0 0 0 0,12-2-1 0 0,15-3-12 0 0,-19 5 0 0 0,30-5 0 0 0,-26 6-2 0 0,-14 1 5 0 0,0 1-1 0 0,0-1 1 0 0,1 1-1 0 0,8 1 1 0 0,73 7 955 0 0,-53-2-1137 0 0,-1-1 0 0 0,41-1 0 0 0,45-1-109 0 0,-89-3 288 0 0,-22 0 0 0 0,-1 0 0 0 0,0 0 0 0 0,0 1 0 0 0,15 2 0 0 0,-8 1-1 0 0,0-2 0 0 0,31 2-1 0 0,12 2 45 0 0,-44-5 224 0 0,0 0-1 0 0,21-1 1 0 0,-24-1-231 0 0,-1 1-1 0 0,1 0 0 0 0,0 1 1 0 0,21 4-1 0 0,-19-2-106 0 0,-1-1 1 0 0,1 0-1 0 0,0-1 1 0 0,0 0-1 0 0,0-1 1 0 0,0-1-1 0 0,0 0 1 0 0,0-1-1 0 0,-1 0 1 0 0,18-6-1 0 0,10 2 71 0 0,-11 3 0 0 0,92-11 553 0 0,-50 7-306 0 0,-37 3-295 0 0,-14 0-50 0 0,1 2 0 0 0,0 0 0 0 0,41 3 0 0 0,-55 0 108 0 0,0-1 1 0 0,0 0-1 0 0,13-2 0 0 0,11-1 68 0 0,168-2 259 0 0,-187 5-300 0 0,1 0 0 0 0,0 1-1 0 0,0 0 1 0 0,-1 1 0 0 0,1 1 0 0 0,16 5-1 0 0,-21-7-3 0 0,-8-1-26 0 0,0 0 0 0 0,1 0 0 0 0,-1 0 0 0 0,0 0 0 0 0,0 0 0 0 0,0 1 0 0 0,0-1 0 0 0,1 0 0 0 0,-1 1 0 0 0,0-1 0 0 0,0 1 0 0 0,0-1 0 0 0,0 1 0 0 0,0-1 0 0 0,0 1 0 0 0,0 0 0 0 0,0-1 0 0 0,0 2 0 0 0,0-2-1 0 0,-1 1 0 0 0,0-1 0 0 0,0 0 1 0 0,0 0-1 0 0,1 0 0 0 0,-1 0 0 0 0,0 1 1 0 0,0-1-1 0 0,1 0 0 0 0,-1 0 0 0 0,0 0 1 0 0,0 0-1 0 0,1 0 0 0 0,-1 1 0 0 0,0-1 1 0 0,1 0-1 0 0,-1 0 0 0 0,0 0 0 0 0,0 0 1 0 0,1 0-1 0 0,-1 0 0 0 0,0 0 0 0 0,1 0 1 0 0,-1 0-1 0 0,0 0 0 0 0,0 0 0 0 0,1-1 0 0 0,-1 1 1 0 0,0 0-1 0 0,1 0 0 0 0,-1 0 0 0 0,0 0 1 0 0,0 0-1 0 0,1 0 0 0 0,-1-1 0 0 0,0 1 1 0 0,0 0-1 0 0,0 0 0 0 0,1 0 0 0 0,-1-1 1 0 0,0 1-1 0 0,0 0 0 0 0,0 0 0 0 0,1-1 1 0 0,-1 1-1 0 0,0 0 0 0 0,0 0 0 0 0,0-1 1 0 0,0 1-1 0 0,0 0 0 0 0,0 0 0 0 0,0-1 1 0 0,3-12-6 0 0,-3 9-23 0 0,-1 0-1 0 0,0 0 1 0 0,1 1 0 0 0,-1-1 0 0 0,-1 0 0 0 0,1 1 0 0 0,0-1 0 0 0,-1 1 0 0 0,0 0 0 0 0,0-1 0 0 0,-3-3 0 0 0,-7-16-5174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57:15.1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18 182 7168 0 0,'0'0'7304'0'0,"-13"6"-692"0"0,8-3-3521 0 0,9 3-2348 0 0,-3-4-711 0 0,0-1 0 0 0,0 0 0 0 0,1 1 1 0 0,-1-1-1 0 0,0 0 0 0 0,1 0 0 0 0,-1 0 0 0 0,1 0 1 0 0,-1 0-1 0 0,1 0 0 0 0,0 0 0 0 0,-1-1 0 0 0,1 1 0 0 0,0 0 1 0 0,-1-1-1 0 0,1 0 0 0 0,0 1 0 0 0,0-1 0 0 0,0 0 1 0 0,-1 0-1 0 0,3 0 0 0 0,185-2 1381 0 0,-99-1-1028 0 0,-24-2-438 0 0,-33 2 101 0 0,12-1 37 0 0,0 0 173 0 0,70 2 0 0 0,215 25 1220 0 0,-216-5-1518 0 0,-17-1-115 0 0,11-14 319 0 0,1 1 19 0 0,-57-2-89 0 0,-35-2-42 0 0,28 3-1 0 0,-24 0-3 0 0,0-1 0 0 0,22-2 0 0 0,-38 0-42 0 0,-1 1 1 0 0,1 0-1 0 0,0-1 0 0 0,5 3 0 0 0,-5-1 1 0 0,0-1-1 0 0,-1 0 1 0 0,1 0 0 0 0,7 0-1 0 0,30-1-6 0 0,-20-2 22 0 0,-16 2-53 0 0,-1-1 0 0 0,0 1 1 0 0,0 0-1 0 0,1 0 0 0 0,-1 1 1 0 0,0-1-1 0 0,10 3 0 0 0,-12-2 20 0 0,0 0 0 0 0,1-1 1 0 0,-1 0-1 0 0,0 0 0 0 0,1 0 0 0 0,-1 0 0 0 0,1 0 1 0 0,4-2-1 0 0,12 1-4 0 0,124 6 612 0 0,-12-15-458 0 0,-126 9-133 0 0,-1 1 1 0 0,0 0-1 0 0,0 1 0 0 0,8 0 1 0 0,-9 0-1 0 0,0 0 0 0 0,0-1 0 0 0,0 0 0 0 0,0 0 0 0 0,0 0 1 0 0,6-1-1 0 0,13-2 331 0 0,1 0 0 0 0,41 2 0 0 0,3 0-207 0 0,133-20-786 0 0,-63 10 1336 0 0,-122 11-817 0 0,27 2 1 0 0,-25-1 24 0 0,22-1 1 0 0,79-8 164 0 0,-40 8 83 0 0,0-1 17 0 0,-54 1-97 0 0,0 0 1 0 0,38-6 0 0 0,-55 5-57 0 0,1 0 0 0 0,13 1 0 0 0,12-1 0 0 0,106-14 0 0 0,1 4 0 0 0,-110 10 0 0 0,71-4 72 0 0,143-11 232 0 0,-131 8-178 0 0,-15 1-23 0 0,222-27 344 0 0,-196 28-443 0 0,-29 1-4 0 0,39-5 0 0 0,-110 7 0 0 0,1-1 0 0 0,-1-2 0 0 0,30-10 0 0 0,-46 12-115 0 0,0 1 0 0 0,0-1 0 0 0,0-1 1 0 0,0 0-1 0 0,-1 0 0 0 0,15-12 0 0 0,-22 16 183 0 0,0 0-10 0 0,0 0 0 0 0,0 0 0 0 0,0-1 0 0 0,0 1 1 0 0,0 0-1 0 0,0 0 0 0 0,0 0 0 0 0,0-1 1 0 0,-1 1-1 0 0,2-2 0 0 0,-2-5-1390 0 0,0 4-208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0:47.1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67 8288 0 0,'0'0'633'0'0,"-1"-1"-441"0"0,-3-1-153 0 0,3 1 133 0 0,0 0 0 0 0,0 0 0 0 0,1 0 0 0 0,-1 0 1 0 0,0 0-1 0 0,1 0 0 0 0,-1 0 0 0 0,0-1 0 0 0,1 1 0 0 0,-1 0 0 0 0,1 0 1 0 0,0 0-1 0 0,-1-1 0 0 0,1 1 0 0 0,0 0 0 0 0,0 0 0 0 0,0-1 1 0 0,0 1-1 0 0,0 0 0 0 0,0-1 0 0 0,0 1 0 0 0,0 0 0 0 0,0 0 1 0 0,1-1-1 0 0,0-1 0 0 0,0-3 576 0 0,-1 5-294 0 0,0 0-199 0 0,1-1 0 0 0,-1 1-1 0 0,1-1 1 0 0,-1 1 0 0 0,0 0-1 0 0,1-1 1 0 0,-1 1 0 0 0,0-1-1 0 0,0 1 1 0 0,0-1 0 0 0,0-5 5864 0 0,17 23-4575 0 0,-11-12-1395 0 0,-1 0 0 0 0,1-1 0 0 0,0 1 0 0 0,0-2 0 0 0,0 1 0 0 0,0 0 0 0 0,9 1 0 0 0,2-2 126 0 0,-10 0-80 0 0,1-2 0 0 0,-1 1 0 0 0,10-1 0 0 0,16-2-169 0 0,0 1 0 0 0,36 3 0 0 0,-57-1-22 0 0,1-1 0 0 0,12-2 0 0 0,7 1-5 0 0,-16 1 28 0 0,17-1 81 0 0,0 2 1 0 0,40 7-1 0 0,-51-6 107 0 0,0 0 1 0 0,42-3-1 0 0,-20 0-5 0 0,88-4 335 0 0,-83 5-285 0 0,89-12-1 0 0,-2 0 97 0 0,-104 11-239 0 0,104-4 914 0 0,19 10-1154 0 0,-129-5 220 0 0,35-2 0 0 0,1-1 96 0 0,-47 3-208 0 0,-10 1 45 0 0,0-1 0 0 0,0 0 0 0 0,0 0 0 0 0,1-1-1 0 0,-1 0 1 0 0,0 0 0 0 0,6-2 0 0 0,-10 3-30 0 0,1-1 0 0 0,1 0 0 0 0,-1 1 0 0 0,1-1 0 0 0,0 1 0 0 0,0-1 0 0 0,-1 1 0 0 0,1 0 0 0 0,0 0 0 0 0,-1 0 0 0 0,1 0 0 0 0,0 0 0 0 0,0 1 0 0 0,3 0 0 0 0,43 8-1501 0 0,-47-8 562 0 0,0-1-717 0 0,-1 0 594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0:53.8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95 38 1840 0 0,'0'0'83'0'0,"-11"5"2683"0"0,-36-2 4449 0 0,11 0 2439 0 0,37-2-9562 0 0,0 0-1 0 0,1 0 1 0 0,-1 0 0 0 0,1 0-1 0 0,-1-1 1 0 0,1 1 0 0 0,-1 0-1 0 0,1-1 1 0 0,0 1 0 0 0,-1-1-1 0 0,1 1 1 0 0,2-1 0 0 0,25 1 712 0 0,-8 0-287 0 0,21 2 121 0 0,45-4-1 0 0,-25 0-516 0 0,144 8 530 0 0,-80-4-115 0 0,148-14 550 0 0,36-6-102 0 0,-250 20-849 0 0,-40-1-64 0 0,-1-1 0 0 0,1-1 0 0 0,29-3 0 0 0,-5-4 56 0 0,37-7 103 0 0,-52 7-197 0 0,-15 3-89 0 0,1 1 0 0 0,-1 0 1 0 0,26-2-1 0 0,-34 5 41 0 0,-1-2 15 0 0,0 1-11 0 0,-3 1-122 0 0,4 0-1327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1:01.5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15 8264 0 0,'0'0'182'0'0,"-2"-1"45"0"0,-10-1 6369 0 0,17 0-6356 0 0,-1 1 0 0 0,0 0 1 0 0,1 0-1 0 0,-1 0 0 0 0,1 0 0 0 0,-1 1 1 0 0,1-1-1 0 0,-1 1 0 0 0,1 0 0 0 0,-1 1 1 0 0,1-1-1 0 0,-1 1 0 0 0,1 0 0 0 0,7 2 1 0 0,20 3 685 0 0,92-1 1083 0 0,-6-1-290 0 0,-57-1-1507 0 0,38 6 302 0 0,21 6 184 0 0,-47-9-368 0 0,55 8-46 0 0,41 4 1251 0 0,-144-16-1136 0 0,-10-1-562 0 0,25-3-1 0 0,-19 0 197 0 0,74-4 328 0 0,98-2 512 0 0,-95 3-332 0 0,4 0-122 0 0,-66 4-314 0 0,36 1 214 0 0,-55 1-233 0 0,23-2 0 0 0,6-1 17 0 0,-40 2-61 0 0,-4-1-123 0 0,1 0-1 0 0,-1 0 0 0 0,0 0 0 0 0,0 0 0 0 0,0 0 0 0 0,0-1 1 0 0,0 1-1 0 0,0-1 0 0 0,0 1 0 0 0,0-1 0 0 0,0 0 0 0 0,-1 0 0 0 0,1 0 1 0 0,-1 0-1 0 0,1 0 0 0 0,-1 0 0 0 0,0 0 0 0 0,0 0 0 0 0,0 0 1 0 0,0-1-1 0 0,0 1 0 0 0,0 0 0 0 0,-1-1 0 0 0,1 1 0 0 0,-1-4 0 0 0,3-6-1843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1:50.0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 36 7168 0 0,'2'-21'330'0'0,"-2"17"1601"0"0,-3 2-880 0 0,1 1 0 0 0,-1 0 0 0 0,0 0 0 0 0,0 0 0 0 0,-6-1 1 0 0,8 2-848 0 0,-1 1 1 0 0,1-1-1 0 0,-1 0 0 0 0,1 1 1 0 0,-1-1-1 0 0,1 1 1 0 0,-1-1-1 0 0,1 1 1 0 0,-1 0-1 0 0,1-1 1 0 0,0 1-1 0 0,0 0 1 0 0,-1 0-1 0 0,1 0 1 0 0,0 0-1 0 0,0 0 1 0 0,0 0-1 0 0,0 0 1 0 0,0 1-1 0 0,0-1 1 0 0,0 0-1 0 0,0 1 1 0 0,1-1-1 0 0,-1 0 1 0 0,0 1-1 0 0,1-1 1 0 0,-1 1-1 0 0,1-1 1 0 0,0 1-1 0 0,-1-1 1 0 0,1 3-1 0 0,0-1 177 0 0,0-2-361 0 0,0-1 0 0 0,0 0 0 0 0,0 0 0 0 0,0 1 0 0 0,0-1 0 0 0,0 0 1 0 0,0 0-1 0 0,0 1 0 0 0,0-1 0 0 0,0 0 0 0 0,0 0 0 0 0,0 0 1 0 0,0 1-1 0 0,0-1 0 0 0,0 0 0 0 0,0 0 0 0 0,0 1 0 0 0,0-1 0 0 0,1 0 1 0 0,-1 0-1 0 0,0 0 0 0 0,0 0 0 0 0,0 1 0 0 0,0-1 0 0 0,0 0 0 0 0,1 0 1 0 0,-1 0-1 0 0,0 0 0 0 0,0 1 0 0 0,0-1 0 0 0,1 0 0 0 0,-1 0 1 0 0,0 0-1 0 0,0 0 0 0 0,1 0 0 0 0,-1 0 0 0 0,0 0 0 0 0,0 0 0 0 0,0 0 1 0 0,1 0-1 0 0,-1 0 0 0 0,1 0 0 0 0,1 1-13 0 0,0 0-1 0 0,1 0 1 0 0,-1 0-1 0 0,0 0 1 0 0,1 0 0 0 0,-1-1-1 0 0,1 0 1 0 0,0 1-1 0 0,-1-1 1 0 0,1 0 0 0 0,-1 0-1 0 0,1 0 1 0 0,-1-1-1 0 0,1 1 1 0 0,-1 0 0 0 0,1-1-1 0 0,-1 0 1 0 0,1 0-1 0 0,3-1 1 0 0,3-2 311 0 0,-1 0 0 0 0,1 1 1 0 0,0 0-1 0 0,0 1 0 0 0,11-2 0 0 0,0 2-318 0 0,0 1 0 0 0,1 1 0 0 0,-1 1 0 0 0,0 1 0 0 0,0 1 0 0 0,0 0 0 0 0,31 11 0 0 0,62 16 1064 0 0,-102-28-1026 0 0,-1 0 0 0 0,0 0 0 0 0,1-1-1 0 0,-1 0 1 0 0,19-2 0 0 0,55-9 155 0 0,-15 1-53 0 0,10 2 5 0 0,59-4 142 0 0,40-3 28 0 0,-174 13-311 0 0,304-26 493 0 0,-264 23-197 0 0,1 2 0 0 0,0 3 0 0 0,55 6 0 0 0,27 3-626 0 0,-12-3 44 0 0,130 11 906 0 0,-124-23-656 0 0,-67 2 36 0 0,-12 1 22 0 0,63-1 24 0 0,-86 4-42 0 0,172 14 347 0 0,-136-9-312 0 0,-24-3 489 0 0,1 2 1 0 0,33 8 0 0 0,27 8-523 0 0,-60-14-27 0 0,-16-4-20 0 0,0-1-1 0 0,0-1 0 0 0,0 0 1 0 0,0-1-1 0 0,0-1 0 0 0,0 0 1 0 0,30-7-1 0 0,-32 6 85 0 0,-10 2-5 0 0,0-1 0 0 0,1 0 0 0 0,-1 0 0 0 0,0 0 0 0 0,5-2 0 0 0,-8 2 0 0 0,-1 0-97 0 0,0 1 1 0 0,0-1-1 0 0,0 1 0 0 0,0-1 0 0 0,-1 1 0 0 0,1-1 0 0 0,0 1 0 0 0,0-1 0 0 0,0 1 1 0 0,0-1-1 0 0,0 1 0 0 0,-1-1 0 0 0,1 1 0 0 0,0 0 0 0 0,-1-1 0 0 0,1 1 0 0 0,0-1 1 0 0,-1 1-1 0 0,1 0 0 0 0,-1-1 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2:02.9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190 1 3888 0 0,'0'0'952'0'0,"-23"0"-164"0"0,17 0-353 0 0,0 1 0 0 0,1 0 1 0 0,-1 0-1 0 0,0 1 0 0 0,0 0 1 0 0,-9 4-1 0 0,7-3 580 0 0,1 0 0 0 0,-14 3 0 0 0,-26 8 1861 0 0,32-9-845 0 0,14-4-1243 0 0,1-1-663 0 0,-1 0 0 0 0,0 0 0 0 0,0 0 0 0 0,0 0 0 0 0,1 0 0 0 0,-1 0 0 0 0,0 1-1 0 0,0-1 1 0 0,1 0 0 0 0,-1 1 0 0 0,0-1 0 0 0,1 0 0 0 0,-1 1 0 0 0,0-1 0 0 0,1 1-1 0 0,-1-1 1 0 0,0 1 0 0 0,1 0 0 0 0,-1-1 0 0 0,1 1 0 0 0,-1-1 0 0 0,1 1 0 0 0,0 0-1 0 0,-1-1 1 0 0,1 1 0 0 0,-1 0 0 0 0,1 0 0 0 0,0-1 0 0 0,0 1 0 0 0,0 0-1 0 0,-1 0 1 0 0,1 0 0 0 0,0-1 0 0 0,0 3 0 0 0,1-2-83 0 0,-1 0 1 0 0,1 0-1 0 0,-1 0 0 0 0,1 0 1 0 0,-1 0-1 0 0,1 0 0 0 0,0 0 1 0 0,0 0-1 0 0,-1 0 0 0 0,1 0 0 0 0,0 0 1 0 0,0-1-1 0 0,0 1 0 0 0,0 0 1 0 0,0 0-1 0 0,0-1 0 0 0,0 1 1 0 0,0-1-1 0 0,0 1 0 0 0,1-1 1 0 0,-1 0-1 0 0,2 1 0 0 0,108 20 1617 0 0,-96-19-1588 0 0,18 2 236 0 0,0-2 1 0 0,42-2-1 0 0,66-11 492 0 0,-4 0-434 0 0,-15 4-102 0 0,128 0 186 0 0,-198 10-316 0 0,71-1 182 0 0,-106-1-249 0 0,0 0-1 0 0,-1 0 0 0 0,31 8 1 0 0,-18-2 0 0 0,-18-6-23 0 0,1-1 0 0 0,-1 1 0 0 0,0-2 0 0 0,1 1 1 0 0,-1-2-1 0 0,16-3 0 0 0,-17 3 10 0 0,-1 0 1 0 0,1 0-1 0 0,0 1 1 0 0,0 1-1 0 0,0 0 0 0 0,0 0 1 0 0,0 1-1 0 0,18 3 1 0 0,-20-2-31 0 0,-3 0-6 0 0,1 0 1 0 0,0-1 0 0 0,-1 1-1 0 0,1-1 1 0 0,0-1 0 0 0,0 1-1 0 0,0-1 1 0 0,0 0 0 0 0,0 0-1 0 0,6-2 1 0 0,40-6 57 0 0,59-2-1 0 0,13 3 273 0 0,-117 7-325 0 0,4-1-14 0 0,0 1 0 0 0,0 1 1 0 0,0 0-1 0 0,-1 0 0 0 0,1 1 1 0 0,21 6-1 0 0,-17-3 5 0 0,0 0 0 0 0,0-1-1 0 0,1-1 1 0 0,26 3 0 0 0,63-4 235 0 0,-26-2 88 0 0,-73 0-328 0 0,0 1 1 0 0,1-1-1 0 0,-1 0 0 0 0,0-1 0 0 0,0 0 0 0 0,0 0 1 0 0,0 0-1 0 0,0 0 0 0 0,0-1 0 0 0,0 0 1 0 0,7-4-1 0 0,-7 4 20 0 0,0 0 0 0 0,1 0 1 0 0,0 0-1 0 0,-1 1 0 0 0,1 0 0 0 0,0 1 1 0 0,-1-1-1 0 0,1 1 0 0 0,9 1 0 0 0,18-1 159 0 0,-23-1-159 0 0,0 1 1 0 0,15 3-1 0 0,11-1 143 0 0,-32-2-143 0 0,95 4 227 0 0,-85-3-260 0 0,0 1-1 0 0,0 1 1 0 0,0 0 0 0 0,23 9-1 0 0,-26-7 49 0 0,0-2 0 0 0,0 0 0 0 0,0 0-1 0 0,1-1 1 0 0,-1-1 0 0 0,24 0 0 0 0,-35-1-41 0 0,-1 0 1 0 0,1 0-1 0 0,0 0 0 0 0,-1-1 0 0 0,1 1 1 0 0,-1 0-1 0 0,1 0 0 0 0,-1-1 1 0 0,1 1-1 0 0,-1 0 0 0 0,1-1 0 0 0,-1 1 1 0 0,1 0-1 0 0,-1-1 0 0 0,1 1 1 0 0,-1-1-1 0 0,0 1 0 0 0,1-1 0 0 0,-1 1 1 0 0,0-1-1 0 0,1 1 0 0 0,-1-2 1 0 0,7-15 29 0 0,-2 6-25 0 0,1-6 425 0 0,-6 16-356 0 0,5-18-1861 0 0,-5 18 1605 0 0,0-4-2688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2:08.2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79 7688 0 0,'0'0'696'0'0,"0"-1"-574"0"0,0-2 5 0 0,0 2 460 0 0,3-5 3119 0 0,-1 4-3378 0 0,-1-1-1 0 0,0 2 1 0 0,1-1-1 0 0,-1 0 1 0 0,1 0-1 0 0,0 0 1 0 0,0 1-1 0 0,-1-1 1 0 0,1 1-1 0 0,0-1 1 0 0,0 1-1 0 0,0 0 1 0 0,1 0-1 0 0,-1 0 1 0 0,0 0-1 0 0,0 0 1 0 0,0 0-1 0 0,1 1 1 0 0,-1-1-1 0 0,1 1 1 0 0,-1 0-1 0 0,0-1 1 0 0,1 1-1 0 0,2 0 1 0 0,8 0 587 0 0,1 1 0 0 0,27 4 0 0 0,-35-4-473 0 0,13 1-47 0 0,0-1 0 0 0,28-2 0 0 0,-8 0-58 0 0,563 8 1519 0 0,-272-12-171 0 0,-192 0-1386 0 0,404-7-299 0 0,-180 9 0 0 0,-336 2 104 0 0,41-8 0 0 0,8 0 1571 0 0,-34 5-1529 0 0,-20 1-136 0 0,21 1-1 0 0,-41 2-2 0 0,5 3-78 0 0,-6-3-266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2:59.0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99 261 22287 0 0,'0'1'506'0'0,"-31"75"1628"0"0,18-46-1822 0 0,-14 47 0 0 0,15-40 233 0 0,-1 2-510 0 0,10-14-3175 0 0</inkml:trace>
  <inkml:trace contextRef="#ctx0" brushRef="#br0" timeOffset="1">158 13 20903 0 0,'0'0'928'0'0,"-3"-5"192"0"0,0 2-896 0 0,-2 1-224 0 0,-1 2 0 0 0,0-2 104 0 0,-2 2-16 0 0,5 2-8 0 0,-2 0 0 0 0,2 6-80 0 0,-3 1 0 0 0,3 2 0 0 0,-3 3 0 0 0,4 2-1632 0 0,-1-1-352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2:59.4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3 289 5064 0 0,'0'0'232'0'0,"0"-1"-220"0"0,-1 1 1 0 0,1-1 0 0 0,0 1-1 0 0,0 0 1 0 0,0-1-1 0 0,-1 1 1 0 0,1-1-1 0 0,0 1 1 0 0,0-1 0 0 0,0 1-1 0 0,0-1 1 0 0,0 1-1 0 0,0-1 1 0 0,0 1-1 0 0,0-1 1 0 0,0 1 0 0 0,0-1-1 0 0,0 1 1 0 0,0-1-1 0 0,0 0 1 0 0,9-14 981 0 0,5-9 7717 0 0,-5 7-3606 0 0,-3 6-4473 0 0,19-34 2111 0 0,-21 40-2549 0 0,-1-1 0 0 0,0 1 0 0 0,0 0 0 0 0,0-1 0 0 0,0 0 0 0 0,2-9 0 0 0,-2 8 59 0 0,0 0-1 0 0,0 0 1 0 0,6-8-1 0 0,6-11 946 0 0,-13 22-987 0 0,1 0 1 0 0,-1 0-1 0 0,1 0 0 0 0,5-5 1 0 0,-1 3-29 0 0,-6 4 61 0 0,0 10-141 0 0,2 12 1 0 0,1 0 1 0 0,1 0-1 0 0,0 0 0 0 0,2-1 1 0 0,0 0-1 0 0,14 26 0 0 0,-21-44-74 0 0,1 1-1 0 0,-1-1 1 0 0,1 0-1 0 0,0 0 1 0 0,0 1-1 0 0,0-1 1 0 0,0 0-1 0 0,0 0 1 0 0,0 0-1 0 0,0 0 1 0 0,0 0-1 0 0,0 0 1 0 0,0 0-1 0 0,0 0 1 0 0,0-1-1 0 0,1 1 1 0 0,-1 0-1 0 0,0-1 1 0 0,1 1-1 0 0,-1-1 1 0 0,1 1-1 0 0,-1-1 0 0 0,0 0 1 0 0,1 1-1 0 0,-1-1 1 0 0,1 0-1 0 0,-1 0 1 0 0,1 0-1 0 0,-1 0 1 0 0,1 0-1 0 0,-1-1 1 0 0,1 1-1 0 0,-1 0 1 0 0,0-1-1 0 0,1 1 1 0 0,-1-1-1 0 0,1 1 1 0 0,-1-1-1 0 0,0 0 1 0 0,0 1-1 0 0,1-1 1 0 0,-1 0-1 0 0,1-1 1 0 0,2-1 11 0 0,0 0 0 0 0,0 0 1 0 0,-1-1-1 0 0,1 1 1 0 0,-1-1-1 0 0,0 0 1 0 0,0 0-1 0 0,0 0 1 0 0,-1 0-1 0 0,0-1 1 0 0,4-8-1 0 0,19-71-1755 0 0,-10 34-2450 0 0,-10 31 1578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6:31:27.3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98 31 4608 0 0,'-11'-6'488'0'0,"-8"3"3896"0"0,1 1 4003 0 0,5 7-5599 0 0,10-3-2604 0 0,0 1-1 0 0,0-1 1 0 0,0 1-1 0 0,1-1 1 0 0,-1 1 0 0 0,1 0-1 0 0,0 0 1 0 0,0 0-1 0 0,0 0 1 0 0,0 1-1 0 0,1-1 1 0 0,-1 0-1 0 0,1 1 1 0 0,0-1-1 0 0,0 1 1 0 0,0-1-1 0 0,0 1 1 0 0,1 0-1 0 0,-1-1 1 0 0,1 8-1 0 0,0-7-66 0 0,0 0-1 0 0,0 0 0 0 0,1 0 0 0 0,-1 0 1 0 0,1 0-1 0 0,0 0 0 0 0,0 0 0 0 0,0 0 1 0 0,1-1-1 0 0,-1 1 0 0 0,1 0 0 0 0,0-1 0 0 0,0 1 1 0 0,0-1-1 0 0,1 0 0 0 0,-1 1 0 0 0,1-1 1 0 0,5 5-1 0 0,-6-7-56 0 0,1 0 1 0 0,-1 1-1 0 0,0-1 0 0 0,1 0 1 0 0,-1 0-1 0 0,1-1 0 0 0,0 1 1 0 0,-1 0-1 0 0,1-1 0 0 0,-1 0 1 0 0,1 1-1 0 0,0-1 0 0 0,-1 0 1 0 0,1-1-1 0 0,0 1 0 0 0,-1 0 1 0 0,1-1-1 0 0,0 1 0 0 0,-1-1 1 0 0,1 0-1 0 0,-1 0 0 0 0,1 0 1 0 0,-1 0-1 0 0,0 0 0 0 0,5-4 1 0 0,-1 2 8 0 0,-1-1 1 0 0,1 0 0 0 0,-1-1-1 0 0,0 0 1 0 0,0 1 0 0 0,0-2-1 0 0,0 1 1 0 0,6-11 0 0 0,-8 10 9 0 0,1 0 0 0 0,-1-1 0 0 0,-1 1 0 0 0,1-1 0 0 0,-1 0 0 0 0,2-10 1 0 0,-4 14-223 0 0,1 0 1 0 0,-1 0 0 0 0,0 0 0 0 0,0 0 0 0 0,0 0-1 0 0,0 1 1 0 0,0-1 0 0 0,-1 0 0 0 0,1 0 0 0 0,-1 0-1 0 0,0 1 1 0 0,0-1 0 0 0,0 0 0 0 0,0 1 0 0 0,-1-1-1 0 0,1 1 1 0 0,0-1 0 0 0,-4-3 0 0 0,-1 0-1281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2:59.8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176 1 23039 0 0,'-1'8'2086'0'0,"0"4"-1948"0"0,0 0 1 0 0,1 13 0 0 0,0 13 319 0 0,-3 86 2054 0 0,-3 27 80 0 0,1 2-2621 0 0,5-144-210 0 0,0-6-29 0 0,0 0 1 0 0,0 0-1 0 0,0 0 1 0 0,-1 0-1 0 0,1 0 0 0 0,-1 0 1 0 0,0-1-1 0 0,0 1 0 0 0,0 0 1 0 0,-2 4-1 0 0,0-7-1776 0 0</inkml:trace>
  <inkml:trace contextRef="#ctx0" brushRef="#br0" timeOffset="1">1 263 23039 0 0,'0'0'2086'0'0,"9"0"-1676"0"0,7-1-1 0 0,1-2-1 0 0,-1 0 1 0 0,0 0-1 0 0,0-2 1 0 0,17-6-1 0 0,-29 9-363 0 0,59-23 1314 0 0,10-4-913 0 0,-38 17-754 0 0,19-7-3913 0 0,-31 13-5030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3:03.8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0 3856 0 0,'0'0'7297'0'0,"-9"11"-4690"0"0,8-2-1753 0 0,1-7-646 0 0,0-1 0 0 0,0 1 0 0 0,0 0 0 0 0,0 0 0 0 0,0 0 0 0 0,0 0 0 0 0,1 3 0 0 0,5 31 1153 0 0,-5-32-1259 0 0,0 0 0 0 0,-1 0 0 0 0,0 0 0 0 0,1 0 0 0 0,-2 6 0 0 0,2 12 218 0 0,1 3-115 0 0,-2 30 0 0 0,1 14-104 0 0,-2 104 60 0 0,-2-96-37 0 0,-9 93 549 0 0,10-149-554 0 0,-11 77 481 0 0,-1 23 287 0 0,8-29 6 0 0,5-80-659 0 0,1-10-209 0 0,0 0 0 0 0,0-1 0 0 0,0 1 0 0 0,0-1 0 0 0,0 1 0 0 0,0 0 0 0 0,0-1 0 0 0,0 1 0 0 0,1 0 0 0 0,-1-1 0 0 0,1 1 0 0 0,0 2 0 0 0,0-3-488 0 0,3-12-6187 0 0,3-1-231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3:04.7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137 239 7368 0 0,'-1'0'395'0'0,"0"-1"0"0"0,0 0-1 0 0,0 0 1 0 0,0 0 0 0 0,0 0 0 0 0,0 0 0 0 0,1 0 0 0 0,-1 0 0 0 0,0 0 0 0 0,0-1-1 0 0,1 1 1 0 0,-1 0 0 0 0,1 0 0 0 0,-1-1 0 0 0,1 1 0 0 0,0 0 0 0 0,-1 0 0 0 0,1-1-1 0 0,0 1 1 0 0,0-1 0 0 0,0 1 0 0 0,0 0 0 0 0,0-2 0 0 0,0 1-497 0 0,0 1 227 0 0,0 0-1 0 0,1 1 1 0 0,-1-1-1 0 0,1 0 0 0 0,-1 0 1 0 0,0 1-1 0 0,1-1 0 0 0,-1 0 1 0 0,1 0-1 0 0,0 1 1 0 0,-1-1-1 0 0,1 1 0 0 0,-1-1 1 0 0,1 1-1 0 0,0-1 0 0 0,0 1 1 0 0,-1-1-1 0 0,3 0 0 0 0,17-9 776 0 0,-13 7-731 0 0,-1 1-70 0 0,-1 0-1 0 0,0 1 1 0 0,1-1-1 0 0,-1 1 0 0 0,1 0 1 0 0,-1 1-1 0 0,1-1 1 0 0,0 1-1 0 0,-1 0 0 0 0,12 2 1 0 0,-8-1-49 0 0,1-1-1 0 0,17-1 1 0 0,-12-1-52 0 0,-9 2 130 0 0,0-1 0 0 0,0 0 1 0 0,-1 0-1 0 0,1 0 0 0 0,0-1 1 0 0,0 0-1 0 0,-1 0 0 0 0,11-6 0 0 0,-7 4-15 0 0,1-1 0 0 0,0 2-1 0 0,-1-1 1 0 0,1 1-1 0 0,1 1 1 0 0,-1 0 0 0 0,0 0-1 0 0,17 1 1 0 0,7-3 1 0 0,43-4-57 0 0,95 3 0 0 0,-64 8 294 0 0,36-1-388 0 0,-101-3-186 0 0,62-1 633 0 0,110-17 1 0 0,52-26-1343 0 0,-61 10 2070 0 0,-129 23-1066 0 0,-76 11-65 0 0,-1 1 1 0 0,1 0-1 0 0,0 0 0 0 0,0 0 0 0 0,-1 0 0 0 0,1 0 0 0 0,0 0 1 0 0,0 0-1 0 0,0 0 0 0 0,-1 0 0 0 0,1 0 0 0 0,0 0 0 0 0,0 1 1 0 0,-1-1-1 0 0,1 0 0 0 0,0 0 0 0 0,-1 1 0 0 0,1-1 0 0 0,0 0 1 0 0,-1 1-1 0 0,1-1 0 0 0,0 1 0 0 0,-1-1 0 0 0,1 1 0 0 0,-1-1 1 0 0,1 1-1 0 0,-1-1 0 0 0,1 1 0 0 0,-1 0 0 0 0,1-1 0 0 0,-1 1 1 0 0,0 0-1 0 0,1-1 0 0 0,-1 1 0 0 0,0 0 0 0 0,0 0 0 0 0,1-1 1 0 0,-1 2-1 0 0,1 3 79 0 0,-1 1 0 0 0,1-1 1 0 0,-1 1-1 0 0,-1 9 0 0 0,0-1-5 0 0,0 62 165 0 0,4 121 188 0 0,3-57-144 0 0,15 142 571 0 0,20-63-37 0 0,-35-198-664 0 0,1 0-1 0 0,14 31 1 0 0,1 1 47 0 0,-18-44-236 0 0,-4-8 49 0 0,0-1 0 0 0,0 0-1 0 0,1 1 1 0 0,-1-1-1 0 0,0 0 1 0 0,0 1-1 0 0,0-1 1 0 0,0 1 0 0 0,1-1-1 0 0,-1 0 1 0 0,0 1-1 0 0,0-1 1 0 0,0 1 0 0 0,0-1-1 0 0,0 0 1 0 0,0 1-1 0 0,0-1 1 0 0,0 1 0 0 0,0-1-1 0 0,0 1 1 0 0,-1 0-1 0 0,-13 3 334 0 0,-34-1-240 0 0,20-2-82 0 0,-54 10-3 0 0,-8 1 19 0 0,-73 5-11 0 0,14-2-19 0 0,2-7 15 0 0,-165-13 0 0 0,198-2-32 0 0,-105-9 0 0 0,-72-11 0 0 0,96 15 0 0 0,172 10 53 0 0,-1 2-1 0 0,1 1 0 0 0,-1 1 1 0 0,0 0-1 0 0,-35 10 1 0 0,56-11-41 0 0,0 0 0 0 0,0 1 0 0 0,0-1 0 0 0,0 0 1 0 0,-5 4-1 0 0,7-4-13 0 0,0-1 0 0 0,0 1 0 0 0,0 0 0 0 0,0 0 0 0 0,0 0 0 0 0,0 0 0 0 0,0 0 0 0 0,1 0 0 0 0,-1 0 0 0 0,0 0 0 0 0,1 1 1 0 0,-1-1-1 0 0,0 0 0 0 0,1 0 0 0 0,-1 1 0 0 0,1-1 0 0 0,0 0 0 0 0,0 0 0 0 0,-1 1 0 0 0,1 1 0 0 0,1-1-79 0 0,2 3-181 0 0,4 1-1502 0 0,-4-5 1350 0 0,8 6-862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2:55.2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41 8288 0 0,'28'-29'6288'0'0,"-23"25"-4615"0"0,-4 3-1048 0 0,0 1-1 0 0,0-1 0 0 0,0 0 0 0 0,0 1 0 0 0,0-1 1 0 0,0 0-1 0 0,0 1 0 0 0,0-1 0 0 0,1 1 0 0 0,-1 0 1 0 0,2-1-1 0 0,-3 1-535 0 0,1 0 1 0 0,0 1-1 0 0,-1-1 0 0 0,1 0 1 0 0,0 0-1 0 0,0 1 1 0 0,-1-1-1 0 0,1 1 1 0 0,-1-1-1 0 0,1 0 0 0 0,0 1 1 0 0,-1-1-1 0 0,1 1 1 0 0,-1 0-1 0 0,1-1 0 0 0,-1 1 1 0 0,1-1-1 0 0,-1 1 1 0 0,0 0-1 0 0,1-1 1 0 0,-1 1-1 0 0,0 0 0 0 0,1-1 1 0 0,-1 2-1 0 0,1 3 41 0 0,0 0-1 0 0,0-1 0 0 0,0 1 0 0 0,-1 0 1 0 0,0-1-1 0 0,0 1 0 0 0,0 0 1 0 0,0 0-1 0 0,-1-1 0 0 0,-1 8 0 0 0,-1 7 89 0 0,-14 78 197 0 0,1 0 58 0 0,14-55-365 0 0,3-23-4133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2:55.6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16 15200 0 0,'0'-5'2679'0'0,"-3"0"-1471"0"0,-2-1 2544 0 0,1 14-6008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2:56.0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1 146 2760 0 0,'0'-3'14993'0'0,"5"-10"-13383"0"0,5-9 516 0 0,6-14 120 0 0,-13 26-1622 0 0,2 0 0 0 0,-1 0-1 0 0,9-12 786 0 0,-5 33-1345 0 0,-2 1-45 0 0,-2-3 59 0 0,0 0 0 0 0,1 0 0 0 0,0-1 0 0 0,0 0 1 0 0,1 0-1 0 0,0 0 0 0 0,12 13 0 0 0,-15-20-32 0 0,-1 1 0 0 0,0 0 1 0 0,1-1-1 0 0,-1 1 0 0 0,1-1 0 0 0,-1 0 0 0 0,1 0 0 0 0,0 0 0 0 0,-1 0 1 0 0,1 0-1 0 0,0-1 0 0 0,0 1 0 0 0,0-1 0 0 0,-1 0 0 0 0,1 1 0 0 0,0-1 0 0 0,0-1 1 0 0,0 1-1 0 0,0 0 0 0 0,0-1 0 0 0,-1 1 0 0 0,1-1 0 0 0,0 0 0 0 0,0 0 1 0 0,-1 0-1 0 0,1 0 0 0 0,-1-1 0 0 0,1 1 0 0 0,-1-1 0 0 0,0 1 0 0 0,1-1 1 0 0,-1 0-1 0 0,0 0 0 0 0,0 0 0 0 0,0 0 0 0 0,0 0 0 0 0,-1-1 0 0 0,1 1 1 0 0,0 0-1 0 0,-1-1 0 0 0,0 0 0 0 0,2-2 0 0 0,4-12-592 0 0,18-25 1 0 0,-10 18-8008 0 0,-6 11-86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2:56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0 14744 0 0,'0'0'1136'0'0,"3"8"-704"0"0,10 105 8918 0 0,-4-26-7294 0 0,2 14-1538 0 0,-7-52-96 0 0,18 86-1 0 0,-17-114-3068 0 0,4 25 0 0 0</inkml:trace>
  <inkml:trace contextRef="#ctx0" brushRef="#br0" timeOffset="1">0 351 14280 0 0,'0'0'1528'0'0,"8"4"-1528"0"0,-4-4 1999 0 0,4 3 353 0 0,0-3 72 0 0,4 0 8 0 0,-4-3-1664 0 0,3 3-344 0 0,6-4-64 0 0,1 1-8 0 0,-2 1-248 0 0,-2-2-40 0 0,1 4-64 0 0,-2 0-7192 0 0,2 0-1479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2:58.3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29 5064 0 0,'2'0'12147'0'0,"23"-3"-6305"0"0,15-7-3504 0 0,0-2-828 0 0,-33 11-1547 0 0,-1 0 0 0 0,0 0 0 0 0,0 1 0 0 0,0 0 0 0 0,1 0 0 0 0,-1 0 0 0 0,9 2 0 0 0,10 5-8265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2:58.6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13360 0 0,'0'0'1424'0'0,"3"4"367"0"0,8-1 305 0 0,1-1 64 0 0,1-2 16 0 0,2 0-1736 0 0,2 0-344 0 0,-1 0-96 0 0,4 0-6264 0 0,0 0-1271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9T17:03:16.5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37 4144 0 0,'1'-3'428'0'0,"0"0"-144"0"0,7-14 12493 0 0,-4 10-8829 0 0,5 0 1508 0 0,-8 11-5320 0 0,1-1 0 0 0,-1 0 0 0 0,0 1 0 0 0,0-1 1 0 0,0 1-1 0 0,0-1 0 0 0,0 1 0 0 0,-1 6 1 0 0,0 33 412 0 0,-1-16-210 0 0,0 15 54 0 0,4 103-401 0 0,0-85-47 0 0,-2-23 30 0 0,8 43 0 0 0,-9-80-103 0 0,0 1 0 0 0,0 0 1 0 0,1-1-1 0 0,-1 1 0 0 0,0-1 0 0 0,0 1 0 0 0,0 0 0 0 0,0-1 1 0 0,0 1-1 0 0,0 0 0 0 0,0-1 0 0 0,0 1 0 0 0,0-1 0 0 0,0 1 1 0 0,0 0-1 0 0,0-1 0 0 0,-1 1 0 0 0,1-1 0 0 0,0 1 0 0 0,0 0 0 0 0,-1 0 1 0 0,-11-6-3920 0 0,10 4 3828 0 0,-7-4-1791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8/9/2021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6.xml"/><Relationship Id="rId13" Type="http://schemas.openxmlformats.org/officeDocument/2006/relationships/image" Target="../media/image168.png"/><Relationship Id="rId3" Type="http://schemas.openxmlformats.org/officeDocument/2006/relationships/image" Target="../media/image163.png"/><Relationship Id="rId7" Type="http://schemas.openxmlformats.org/officeDocument/2006/relationships/image" Target="../media/image165.png"/><Relationship Id="rId12" Type="http://schemas.openxmlformats.org/officeDocument/2006/relationships/customXml" Target="../ink/ink168.xml"/><Relationship Id="rId2" Type="http://schemas.openxmlformats.org/officeDocument/2006/relationships/customXml" Target="../ink/ink16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5.xml"/><Relationship Id="rId11" Type="http://schemas.openxmlformats.org/officeDocument/2006/relationships/image" Target="../media/image167.png"/><Relationship Id="rId5" Type="http://schemas.openxmlformats.org/officeDocument/2006/relationships/image" Target="../media/image164.png"/><Relationship Id="rId15" Type="http://schemas.openxmlformats.org/officeDocument/2006/relationships/image" Target="../media/image169.png"/><Relationship Id="rId10" Type="http://schemas.openxmlformats.org/officeDocument/2006/relationships/customXml" Target="../ink/ink167.xml"/><Relationship Id="rId4" Type="http://schemas.openxmlformats.org/officeDocument/2006/relationships/customXml" Target="../ink/ink164.xml"/><Relationship Id="rId9" Type="http://schemas.openxmlformats.org/officeDocument/2006/relationships/image" Target="../media/image166.png"/><Relationship Id="rId14" Type="http://schemas.openxmlformats.org/officeDocument/2006/relationships/customXml" Target="../ink/ink169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5.png"/><Relationship Id="rId18" Type="http://schemas.openxmlformats.org/officeDocument/2006/relationships/customXml" Target="../ink/ink178.xml"/><Relationship Id="rId26" Type="http://schemas.openxmlformats.org/officeDocument/2006/relationships/customXml" Target="../ink/ink182.xml"/><Relationship Id="rId21" Type="http://schemas.openxmlformats.org/officeDocument/2006/relationships/image" Target="../media/image179.png"/><Relationship Id="rId34" Type="http://schemas.openxmlformats.org/officeDocument/2006/relationships/customXml" Target="../ink/ink186.xml"/><Relationship Id="rId7" Type="http://schemas.openxmlformats.org/officeDocument/2006/relationships/image" Target="../media/image172.png"/><Relationship Id="rId12" Type="http://schemas.openxmlformats.org/officeDocument/2006/relationships/customXml" Target="../ink/ink175.xml"/><Relationship Id="rId17" Type="http://schemas.openxmlformats.org/officeDocument/2006/relationships/image" Target="../media/image177.png"/><Relationship Id="rId25" Type="http://schemas.openxmlformats.org/officeDocument/2006/relationships/image" Target="../media/image181.png"/><Relationship Id="rId33" Type="http://schemas.openxmlformats.org/officeDocument/2006/relationships/image" Target="../media/image185.png"/><Relationship Id="rId2" Type="http://schemas.openxmlformats.org/officeDocument/2006/relationships/customXml" Target="../ink/ink170.xml"/><Relationship Id="rId16" Type="http://schemas.openxmlformats.org/officeDocument/2006/relationships/customXml" Target="../ink/ink177.xml"/><Relationship Id="rId20" Type="http://schemas.openxmlformats.org/officeDocument/2006/relationships/customXml" Target="../ink/ink179.xml"/><Relationship Id="rId29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2.xml"/><Relationship Id="rId11" Type="http://schemas.openxmlformats.org/officeDocument/2006/relationships/image" Target="../media/image174.png"/><Relationship Id="rId24" Type="http://schemas.openxmlformats.org/officeDocument/2006/relationships/customXml" Target="../ink/ink181.xml"/><Relationship Id="rId32" Type="http://schemas.openxmlformats.org/officeDocument/2006/relationships/customXml" Target="../ink/ink185.xml"/><Relationship Id="rId37" Type="http://schemas.openxmlformats.org/officeDocument/2006/relationships/image" Target="../media/image187.png"/><Relationship Id="rId5" Type="http://schemas.openxmlformats.org/officeDocument/2006/relationships/image" Target="../media/image171.png"/><Relationship Id="rId15" Type="http://schemas.openxmlformats.org/officeDocument/2006/relationships/image" Target="../media/image176.png"/><Relationship Id="rId23" Type="http://schemas.openxmlformats.org/officeDocument/2006/relationships/image" Target="../media/image180.png"/><Relationship Id="rId28" Type="http://schemas.openxmlformats.org/officeDocument/2006/relationships/customXml" Target="../ink/ink183.xml"/><Relationship Id="rId36" Type="http://schemas.openxmlformats.org/officeDocument/2006/relationships/customXml" Target="../ink/ink187.xml"/><Relationship Id="rId10" Type="http://schemas.openxmlformats.org/officeDocument/2006/relationships/customXml" Target="../ink/ink174.xml"/><Relationship Id="rId19" Type="http://schemas.openxmlformats.org/officeDocument/2006/relationships/image" Target="../media/image178.png"/><Relationship Id="rId31" Type="http://schemas.openxmlformats.org/officeDocument/2006/relationships/image" Target="../media/image184.png"/><Relationship Id="rId4" Type="http://schemas.openxmlformats.org/officeDocument/2006/relationships/customXml" Target="../ink/ink171.xml"/><Relationship Id="rId9" Type="http://schemas.openxmlformats.org/officeDocument/2006/relationships/image" Target="../media/image173.png"/><Relationship Id="rId14" Type="http://schemas.openxmlformats.org/officeDocument/2006/relationships/customXml" Target="../ink/ink176.xml"/><Relationship Id="rId22" Type="http://schemas.openxmlformats.org/officeDocument/2006/relationships/customXml" Target="../ink/ink180.xml"/><Relationship Id="rId27" Type="http://schemas.openxmlformats.org/officeDocument/2006/relationships/image" Target="../media/image182.png"/><Relationship Id="rId30" Type="http://schemas.openxmlformats.org/officeDocument/2006/relationships/customXml" Target="../ink/ink184.xml"/><Relationship Id="rId35" Type="http://schemas.openxmlformats.org/officeDocument/2006/relationships/image" Target="../media/image186.png"/><Relationship Id="rId8" Type="http://schemas.openxmlformats.org/officeDocument/2006/relationships/customXml" Target="../ink/ink173.xml"/><Relationship Id="rId3" Type="http://schemas.openxmlformats.org/officeDocument/2006/relationships/image" Target="../media/image17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8.xml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9.xml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5" Type="http://schemas.openxmlformats.org/officeDocument/2006/relationships/customXml" Target="../ink/ink190.xml"/><Relationship Id="rId4" Type="http://schemas.openxmlformats.org/officeDocument/2006/relationships/image" Target="../media/image9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96.xml"/><Relationship Id="rId18" Type="http://schemas.openxmlformats.org/officeDocument/2006/relationships/image" Target="../media/image200.png"/><Relationship Id="rId26" Type="http://schemas.openxmlformats.org/officeDocument/2006/relationships/image" Target="../media/image204.png"/><Relationship Id="rId39" Type="http://schemas.openxmlformats.org/officeDocument/2006/relationships/customXml" Target="../ink/ink209.xml"/><Relationship Id="rId21" Type="http://schemas.openxmlformats.org/officeDocument/2006/relationships/customXml" Target="../ink/ink200.xml"/><Relationship Id="rId34" Type="http://schemas.openxmlformats.org/officeDocument/2006/relationships/image" Target="../media/image208.png"/><Relationship Id="rId42" Type="http://schemas.openxmlformats.org/officeDocument/2006/relationships/image" Target="../media/image212.png"/><Relationship Id="rId47" Type="http://schemas.openxmlformats.org/officeDocument/2006/relationships/customXml" Target="../ink/ink213.xml"/><Relationship Id="rId50" Type="http://schemas.openxmlformats.org/officeDocument/2006/relationships/image" Target="../media/image216.png"/><Relationship Id="rId7" Type="http://schemas.openxmlformats.org/officeDocument/2006/relationships/customXml" Target="../ink/ink193.xml"/><Relationship Id="rId2" Type="http://schemas.openxmlformats.org/officeDocument/2006/relationships/image" Target="../media/image192.png"/><Relationship Id="rId16" Type="http://schemas.openxmlformats.org/officeDocument/2006/relationships/image" Target="../media/image199.png"/><Relationship Id="rId29" Type="http://schemas.openxmlformats.org/officeDocument/2006/relationships/customXml" Target="../ink/ink204.xml"/><Relationship Id="rId11" Type="http://schemas.openxmlformats.org/officeDocument/2006/relationships/customXml" Target="../ink/ink195.xml"/><Relationship Id="rId24" Type="http://schemas.openxmlformats.org/officeDocument/2006/relationships/image" Target="../media/image203.png"/><Relationship Id="rId32" Type="http://schemas.openxmlformats.org/officeDocument/2006/relationships/image" Target="../media/image207.png"/><Relationship Id="rId37" Type="http://schemas.openxmlformats.org/officeDocument/2006/relationships/customXml" Target="../ink/ink208.xml"/><Relationship Id="rId40" Type="http://schemas.openxmlformats.org/officeDocument/2006/relationships/image" Target="../media/image211.png"/><Relationship Id="rId45" Type="http://schemas.openxmlformats.org/officeDocument/2006/relationships/customXml" Target="../ink/ink212.xml"/><Relationship Id="rId5" Type="http://schemas.openxmlformats.org/officeDocument/2006/relationships/customXml" Target="../ink/ink192.xml"/><Relationship Id="rId15" Type="http://schemas.openxmlformats.org/officeDocument/2006/relationships/customXml" Target="../ink/ink197.xml"/><Relationship Id="rId23" Type="http://schemas.openxmlformats.org/officeDocument/2006/relationships/customXml" Target="../ink/ink201.xml"/><Relationship Id="rId28" Type="http://schemas.openxmlformats.org/officeDocument/2006/relationships/image" Target="../media/image205.png"/><Relationship Id="rId36" Type="http://schemas.openxmlformats.org/officeDocument/2006/relationships/image" Target="../media/image209.png"/><Relationship Id="rId49" Type="http://schemas.openxmlformats.org/officeDocument/2006/relationships/customXml" Target="../ink/ink214.xml"/><Relationship Id="rId10" Type="http://schemas.openxmlformats.org/officeDocument/2006/relationships/image" Target="../media/image196.png"/><Relationship Id="rId19" Type="http://schemas.openxmlformats.org/officeDocument/2006/relationships/customXml" Target="../ink/ink199.xml"/><Relationship Id="rId31" Type="http://schemas.openxmlformats.org/officeDocument/2006/relationships/customXml" Target="../ink/ink205.xml"/><Relationship Id="rId44" Type="http://schemas.openxmlformats.org/officeDocument/2006/relationships/image" Target="../media/image213.png"/><Relationship Id="rId52" Type="http://schemas.openxmlformats.org/officeDocument/2006/relationships/image" Target="../media/image217.png"/><Relationship Id="rId4" Type="http://schemas.openxmlformats.org/officeDocument/2006/relationships/image" Target="../media/image193.png"/><Relationship Id="rId9" Type="http://schemas.openxmlformats.org/officeDocument/2006/relationships/customXml" Target="../ink/ink194.xml"/><Relationship Id="rId14" Type="http://schemas.openxmlformats.org/officeDocument/2006/relationships/image" Target="../media/image198.png"/><Relationship Id="rId22" Type="http://schemas.openxmlformats.org/officeDocument/2006/relationships/image" Target="../media/image202.png"/><Relationship Id="rId27" Type="http://schemas.openxmlformats.org/officeDocument/2006/relationships/customXml" Target="../ink/ink203.xml"/><Relationship Id="rId30" Type="http://schemas.openxmlformats.org/officeDocument/2006/relationships/image" Target="../media/image206.png"/><Relationship Id="rId35" Type="http://schemas.openxmlformats.org/officeDocument/2006/relationships/customXml" Target="../ink/ink207.xml"/><Relationship Id="rId43" Type="http://schemas.openxmlformats.org/officeDocument/2006/relationships/customXml" Target="../ink/ink211.xml"/><Relationship Id="rId48" Type="http://schemas.openxmlformats.org/officeDocument/2006/relationships/image" Target="../media/image215.png"/><Relationship Id="rId8" Type="http://schemas.openxmlformats.org/officeDocument/2006/relationships/image" Target="../media/image195.png"/><Relationship Id="rId51" Type="http://schemas.openxmlformats.org/officeDocument/2006/relationships/customXml" Target="../ink/ink215.xml"/><Relationship Id="rId3" Type="http://schemas.openxmlformats.org/officeDocument/2006/relationships/customXml" Target="../ink/ink191.xml"/><Relationship Id="rId12" Type="http://schemas.openxmlformats.org/officeDocument/2006/relationships/image" Target="../media/image197.png"/><Relationship Id="rId17" Type="http://schemas.openxmlformats.org/officeDocument/2006/relationships/customXml" Target="../ink/ink198.xml"/><Relationship Id="rId25" Type="http://schemas.openxmlformats.org/officeDocument/2006/relationships/customXml" Target="../ink/ink202.xml"/><Relationship Id="rId33" Type="http://schemas.openxmlformats.org/officeDocument/2006/relationships/customXml" Target="../ink/ink206.xml"/><Relationship Id="rId38" Type="http://schemas.openxmlformats.org/officeDocument/2006/relationships/image" Target="../media/image210.png"/><Relationship Id="rId46" Type="http://schemas.openxmlformats.org/officeDocument/2006/relationships/image" Target="../media/image214.png"/><Relationship Id="rId20" Type="http://schemas.openxmlformats.org/officeDocument/2006/relationships/image" Target="../media/image201.png"/><Relationship Id="rId41" Type="http://schemas.openxmlformats.org/officeDocument/2006/relationships/customXml" Target="../ink/ink2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3" Type="http://schemas.openxmlformats.org/officeDocument/2006/relationships/customXml" Target="../ink/ink216.xml"/><Relationship Id="rId7" Type="http://schemas.openxmlformats.org/officeDocument/2006/relationships/customXml" Target="../ink/ink218.xml"/><Relationship Id="rId12" Type="http://schemas.openxmlformats.org/officeDocument/2006/relationships/image" Target="../media/image223.png"/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customXml" Target="../ink/ink220.xml"/><Relationship Id="rId5" Type="http://schemas.openxmlformats.org/officeDocument/2006/relationships/customXml" Target="../ink/ink217.xml"/><Relationship Id="rId10" Type="http://schemas.openxmlformats.org/officeDocument/2006/relationships/image" Target="../media/image222.png"/><Relationship Id="rId4" Type="http://schemas.openxmlformats.org/officeDocument/2006/relationships/image" Target="../media/image219.png"/><Relationship Id="rId9" Type="http://schemas.openxmlformats.org/officeDocument/2006/relationships/customXml" Target="../ink/ink21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4.xml"/><Relationship Id="rId3" Type="http://schemas.openxmlformats.org/officeDocument/2006/relationships/image" Target="../media/image224.png"/><Relationship Id="rId7" Type="http://schemas.openxmlformats.org/officeDocument/2006/relationships/image" Target="../media/image226.png"/><Relationship Id="rId2" Type="http://schemas.openxmlformats.org/officeDocument/2006/relationships/customXml" Target="../ink/ink2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3.xml"/><Relationship Id="rId11" Type="http://schemas.openxmlformats.org/officeDocument/2006/relationships/image" Target="../media/image228.png"/><Relationship Id="rId5" Type="http://schemas.openxmlformats.org/officeDocument/2006/relationships/image" Target="../media/image225.png"/><Relationship Id="rId10" Type="http://schemas.openxmlformats.org/officeDocument/2006/relationships/customXml" Target="../ink/ink225.xml"/><Relationship Id="rId4" Type="http://schemas.openxmlformats.org/officeDocument/2006/relationships/customXml" Target="../ink/ink222.xml"/><Relationship Id="rId9" Type="http://schemas.openxmlformats.org/officeDocument/2006/relationships/image" Target="../media/image2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6" Type="http://schemas.openxmlformats.org/officeDocument/2006/relationships/customXml" Target="../ink/ink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4.xml"/><Relationship Id="rId3" Type="http://schemas.openxmlformats.org/officeDocument/2006/relationships/image" Target="../media/image71.png"/><Relationship Id="rId7" Type="http://schemas.openxmlformats.org/officeDocument/2006/relationships/image" Target="../media/image73.png"/><Relationship Id="rId2" Type="http://schemas.openxmlformats.org/officeDocument/2006/relationships/customXml" Target="../ink/ink7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3.xml"/><Relationship Id="rId5" Type="http://schemas.openxmlformats.org/officeDocument/2006/relationships/image" Target="../media/image72.png"/><Relationship Id="rId4" Type="http://schemas.openxmlformats.org/officeDocument/2006/relationships/customXml" Target="../ink/ink72.xml"/><Relationship Id="rId9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8.xml"/><Relationship Id="rId13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7.png"/><Relationship Id="rId12" Type="http://schemas.openxmlformats.org/officeDocument/2006/relationships/customXml" Target="../ink/ink80.xml"/><Relationship Id="rId2" Type="http://schemas.openxmlformats.org/officeDocument/2006/relationships/customXml" Target="../ink/ink7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7.xml"/><Relationship Id="rId11" Type="http://schemas.openxmlformats.org/officeDocument/2006/relationships/image" Target="../media/image79.png"/><Relationship Id="rId5" Type="http://schemas.openxmlformats.org/officeDocument/2006/relationships/image" Target="../media/image76.png"/><Relationship Id="rId15" Type="http://schemas.openxmlformats.org/officeDocument/2006/relationships/image" Target="../media/image81.png"/><Relationship Id="rId10" Type="http://schemas.openxmlformats.org/officeDocument/2006/relationships/customXml" Target="../ink/ink79.xml"/><Relationship Id="rId4" Type="http://schemas.openxmlformats.org/officeDocument/2006/relationships/customXml" Target="../ink/ink76.xml"/><Relationship Id="rId9" Type="http://schemas.openxmlformats.org/officeDocument/2006/relationships/image" Target="../media/image78.png"/><Relationship Id="rId14" Type="http://schemas.openxmlformats.org/officeDocument/2006/relationships/customXml" Target="../ink/ink8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85.xml"/><Relationship Id="rId3" Type="http://schemas.openxmlformats.org/officeDocument/2006/relationships/image" Target="../media/image82.png"/><Relationship Id="rId7" Type="http://schemas.openxmlformats.org/officeDocument/2006/relationships/image" Target="../media/image84.png"/><Relationship Id="rId2" Type="http://schemas.openxmlformats.org/officeDocument/2006/relationships/customXml" Target="../ink/ink8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.xml"/><Relationship Id="rId5" Type="http://schemas.openxmlformats.org/officeDocument/2006/relationships/image" Target="../media/image83.png"/><Relationship Id="rId4" Type="http://schemas.openxmlformats.org/officeDocument/2006/relationships/customXml" Target="../ink/ink83.xml"/><Relationship Id="rId9" Type="http://schemas.openxmlformats.org/officeDocument/2006/relationships/image" Target="../media/image85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3.png"/><Relationship Id="rId21" Type="http://schemas.openxmlformats.org/officeDocument/2006/relationships/image" Target="../media/image95.png"/><Relationship Id="rId42" Type="http://schemas.openxmlformats.org/officeDocument/2006/relationships/customXml" Target="../ink/ink106.xml"/><Relationship Id="rId63" Type="http://schemas.openxmlformats.org/officeDocument/2006/relationships/image" Target="../media/image116.png"/><Relationship Id="rId84" Type="http://schemas.openxmlformats.org/officeDocument/2006/relationships/customXml" Target="../ink/ink127.xml"/><Relationship Id="rId138" Type="http://schemas.openxmlformats.org/officeDocument/2006/relationships/customXml" Target="../ink/ink154.xml"/><Relationship Id="rId107" Type="http://schemas.openxmlformats.org/officeDocument/2006/relationships/image" Target="../media/image138.png"/><Relationship Id="rId11" Type="http://schemas.openxmlformats.org/officeDocument/2006/relationships/image" Target="../media/image90.png"/><Relationship Id="rId32" Type="http://schemas.openxmlformats.org/officeDocument/2006/relationships/customXml" Target="../ink/ink101.xml"/><Relationship Id="rId53" Type="http://schemas.openxmlformats.org/officeDocument/2006/relationships/image" Target="../media/image111.png"/><Relationship Id="rId74" Type="http://schemas.openxmlformats.org/officeDocument/2006/relationships/customXml" Target="../ink/ink122.xml"/><Relationship Id="rId128" Type="http://schemas.openxmlformats.org/officeDocument/2006/relationships/customXml" Target="../ink/ink149.xml"/><Relationship Id="rId149" Type="http://schemas.openxmlformats.org/officeDocument/2006/relationships/image" Target="../media/image159.png"/><Relationship Id="rId5" Type="http://schemas.openxmlformats.org/officeDocument/2006/relationships/image" Target="../media/image87.png"/><Relationship Id="rId95" Type="http://schemas.openxmlformats.org/officeDocument/2006/relationships/image" Target="../media/image132.png"/><Relationship Id="rId22" Type="http://schemas.openxmlformats.org/officeDocument/2006/relationships/customXml" Target="../ink/ink96.xml"/><Relationship Id="rId27" Type="http://schemas.openxmlformats.org/officeDocument/2006/relationships/image" Target="../media/image98.png"/><Relationship Id="rId43" Type="http://schemas.openxmlformats.org/officeDocument/2006/relationships/image" Target="../media/image106.png"/><Relationship Id="rId48" Type="http://schemas.openxmlformats.org/officeDocument/2006/relationships/customXml" Target="../ink/ink109.xml"/><Relationship Id="rId64" Type="http://schemas.openxmlformats.org/officeDocument/2006/relationships/customXml" Target="../ink/ink117.xml"/><Relationship Id="rId69" Type="http://schemas.openxmlformats.org/officeDocument/2006/relationships/image" Target="../media/image119.png"/><Relationship Id="rId113" Type="http://schemas.openxmlformats.org/officeDocument/2006/relationships/image" Target="../media/image141.png"/><Relationship Id="rId118" Type="http://schemas.openxmlformats.org/officeDocument/2006/relationships/customXml" Target="../ink/ink144.xml"/><Relationship Id="rId134" Type="http://schemas.openxmlformats.org/officeDocument/2006/relationships/customXml" Target="../ink/ink152.xml"/><Relationship Id="rId139" Type="http://schemas.openxmlformats.org/officeDocument/2006/relationships/image" Target="../media/image154.png"/><Relationship Id="rId80" Type="http://schemas.openxmlformats.org/officeDocument/2006/relationships/customXml" Target="../ink/ink125.xml"/><Relationship Id="rId85" Type="http://schemas.openxmlformats.org/officeDocument/2006/relationships/image" Target="../media/image127.png"/><Relationship Id="rId150" Type="http://schemas.openxmlformats.org/officeDocument/2006/relationships/customXml" Target="../ink/ink160.xml"/><Relationship Id="rId155" Type="http://schemas.openxmlformats.org/officeDocument/2006/relationships/image" Target="../media/image162.png"/><Relationship Id="rId12" Type="http://schemas.openxmlformats.org/officeDocument/2006/relationships/customXml" Target="../ink/ink91.xml"/><Relationship Id="rId17" Type="http://schemas.openxmlformats.org/officeDocument/2006/relationships/image" Target="../media/image93.png"/><Relationship Id="rId33" Type="http://schemas.openxmlformats.org/officeDocument/2006/relationships/image" Target="../media/image101.png"/><Relationship Id="rId38" Type="http://schemas.openxmlformats.org/officeDocument/2006/relationships/customXml" Target="../ink/ink104.xml"/><Relationship Id="rId59" Type="http://schemas.openxmlformats.org/officeDocument/2006/relationships/image" Target="../media/image114.png"/><Relationship Id="rId103" Type="http://schemas.openxmlformats.org/officeDocument/2006/relationships/image" Target="../media/image136.png"/><Relationship Id="rId108" Type="http://schemas.openxmlformats.org/officeDocument/2006/relationships/customXml" Target="../ink/ink139.xml"/><Relationship Id="rId124" Type="http://schemas.openxmlformats.org/officeDocument/2006/relationships/customXml" Target="../ink/ink147.xml"/><Relationship Id="rId129" Type="http://schemas.openxmlformats.org/officeDocument/2006/relationships/image" Target="../media/image149.png"/><Relationship Id="rId54" Type="http://schemas.openxmlformats.org/officeDocument/2006/relationships/customXml" Target="../ink/ink112.xml"/><Relationship Id="rId70" Type="http://schemas.openxmlformats.org/officeDocument/2006/relationships/customXml" Target="../ink/ink120.xml"/><Relationship Id="rId75" Type="http://schemas.openxmlformats.org/officeDocument/2006/relationships/image" Target="../media/image122.png"/><Relationship Id="rId91" Type="http://schemas.openxmlformats.org/officeDocument/2006/relationships/image" Target="../media/image130.png"/><Relationship Id="rId96" Type="http://schemas.openxmlformats.org/officeDocument/2006/relationships/customXml" Target="../ink/ink133.xml"/><Relationship Id="rId140" Type="http://schemas.openxmlformats.org/officeDocument/2006/relationships/customXml" Target="../ink/ink155.xml"/><Relationship Id="rId145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8.xml"/><Relationship Id="rId23" Type="http://schemas.openxmlformats.org/officeDocument/2006/relationships/image" Target="../media/image96.png"/><Relationship Id="rId28" Type="http://schemas.openxmlformats.org/officeDocument/2006/relationships/customXml" Target="../ink/ink99.xml"/><Relationship Id="rId49" Type="http://schemas.openxmlformats.org/officeDocument/2006/relationships/image" Target="../media/image109.png"/><Relationship Id="rId114" Type="http://schemas.openxmlformats.org/officeDocument/2006/relationships/customXml" Target="../ink/ink142.xml"/><Relationship Id="rId119" Type="http://schemas.openxmlformats.org/officeDocument/2006/relationships/image" Target="../media/image144.png"/><Relationship Id="rId44" Type="http://schemas.openxmlformats.org/officeDocument/2006/relationships/customXml" Target="../ink/ink107.xml"/><Relationship Id="rId60" Type="http://schemas.openxmlformats.org/officeDocument/2006/relationships/customXml" Target="../ink/ink115.xml"/><Relationship Id="rId65" Type="http://schemas.openxmlformats.org/officeDocument/2006/relationships/image" Target="../media/image117.png"/><Relationship Id="rId81" Type="http://schemas.openxmlformats.org/officeDocument/2006/relationships/image" Target="../media/image125.png"/><Relationship Id="rId86" Type="http://schemas.openxmlformats.org/officeDocument/2006/relationships/customXml" Target="../ink/ink128.xml"/><Relationship Id="rId130" Type="http://schemas.openxmlformats.org/officeDocument/2006/relationships/customXml" Target="../ink/ink150.xml"/><Relationship Id="rId135" Type="http://schemas.openxmlformats.org/officeDocument/2006/relationships/image" Target="../media/image152.png"/><Relationship Id="rId151" Type="http://schemas.openxmlformats.org/officeDocument/2006/relationships/image" Target="../media/image160.png"/><Relationship Id="rId13" Type="http://schemas.openxmlformats.org/officeDocument/2006/relationships/image" Target="../media/image91.png"/><Relationship Id="rId18" Type="http://schemas.openxmlformats.org/officeDocument/2006/relationships/customXml" Target="../ink/ink94.xml"/><Relationship Id="rId39" Type="http://schemas.openxmlformats.org/officeDocument/2006/relationships/image" Target="../media/image104.png"/><Relationship Id="rId109" Type="http://schemas.openxmlformats.org/officeDocument/2006/relationships/image" Target="../media/image139.png"/><Relationship Id="rId34" Type="http://schemas.openxmlformats.org/officeDocument/2006/relationships/customXml" Target="../ink/ink102.xml"/><Relationship Id="rId50" Type="http://schemas.openxmlformats.org/officeDocument/2006/relationships/customXml" Target="../ink/ink110.xml"/><Relationship Id="rId55" Type="http://schemas.openxmlformats.org/officeDocument/2006/relationships/image" Target="../media/image112.png"/><Relationship Id="rId76" Type="http://schemas.openxmlformats.org/officeDocument/2006/relationships/customXml" Target="../ink/ink123.xml"/><Relationship Id="rId97" Type="http://schemas.openxmlformats.org/officeDocument/2006/relationships/image" Target="../media/image133.png"/><Relationship Id="rId104" Type="http://schemas.openxmlformats.org/officeDocument/2006/relationships/customXml" Target="../ink/ink137.xml"/><Relationship Id="rId120" Type="http://schemas.openxmlformats.org/officeDocument/2006/relationships/customXml" Target="../ink/ink145.xml"/><Relationship Id="rId125" Type="http://schemas.openxmlformats.org/officeDocument/2006/relationships/image" Target="../media/image147.png"/><Relationship Id="rId141" Type="http://schemas.openxmlformats.org/officeDocument/2006/relationships/image" Target="../media/image155.png"/><Relationship Id="rId146" Type="http://schemas.openxmlformats.org/officeDocument/2006/relationships/customXml" Target="../ink/ink158.xml"/><Relationship Id="rId7" Type="http://schemas.openxmlformats.org/officeDocument/2006/relationships/image" Target="../media/image88.png"/><Relationship Id="rId71" Type="http://schemas.openxmlformats.org/officeDocument/2006/relationships/image" Target="../media/image120.png"/><Relationship Id="rId92" Type="http://schemas.openxmlformats.org/officeDocument/2006/relationships/customXml" Target="../ink/ink131.xml"/><Relationship Id="rId2" Type="http://schemas.openxmlformats.org/officeDocument/2006/relationships/customXml" Target="../ink/ink86.xml"/><Relationship Id="rId29" Type="http://schemas.openxmlformats.org/officeDocument/2006/relationships/image" Target="../media/image99.png"/><Relationship Id="rId24" Type="http://schemas.openxmlformats.org/officeDocument/2006/relationships/customXml" Target="../ink/ink97.xml"/><Relationship Id="rId40" Type="http://schemas.openxmlformats.org/officeDocument/2006/relationships/customXml" Target="../ink/ink105.xml"/><Relationship Id="rId45" Type="http://schemas.openxmlformats.org/officeDocument/2006/relationships/image" Target="../media/image107.png"/><Relationship Id="rId66" Type="http://schemas.openxmlformats.org/officeDocument/2006/relationships/customXml" Target="../ink/ink118.xml"/><Relationship Id="rId87" Type="http://schemas.openxmlformats.org/officeDocument/2006/relationships/image" Target="../media/image128.png"/><Relationship Id="rId110" Type="http://schemas.openxmlformats.org/officeDocument/2006/relationships/customXml" Target="../ink/ink140.xml"/><Relationship Id="rId115" Type="http://schemas.openxmlformats.org/officeDocument/2006/relationships/image" Target="../media/image142.png"/><Relationship Id="rId131" Type="http://schemas.openxmlformats.org/officeDocument/2006/relationships/image" Target="../media/image150.png"/><Relationship Id="rId136" Type="http://schemas.openxmlformats.org/officeDocument/2006/relationships/customXml" Target="../ink/ink153.xml"/><Relationship Id="rId61" Type="http://schemas.openxmlformats.org/officeDocument/2006/relationships/image" Target="../media/image115.png"/><Relationship Id="rId82" Type="http://schemas.openxmlformats.org/officeDocument/2006/relationships/customXml" Target="../ink/ink126.xml"/><Relationship Id="rId152" Type="http://schemas.openxmlformats.org/officeDocument/2006/relationships/customXml" Target="../ink/ink161.xml"/><Relationship Id="rId19" Type="http://schemas.openxmlformats.org/officeDocument/2006/relationships/image" Target="../media/image94.png"/><Relationship Id="rId14" Type="http://schemas.openxmlformats.org/officeDocument/2006/relationships/customXml" Target="../ink/ink92.xml"/><Relationship Id="rId30" Type="http://schemas.openxmlformats.org/officeDocument/2006/relationships/customXml" Target="../ink/ink100.xml"/><Relationship Id="rId35" Type="http://schemas.openxmlformats.org/officeDocument/2006/relationships/image" Target="../media/image102.png"/><Relationship Id="rId56" Type="http://schemas.openxmlformats.org/officeDocument/2006/relationships/customXml" Target="../ink/ink113.xml"/><Relationship Id="rId77" Type="http://schemas.openxmlformats.org/officeDocument/2006/relationships/image" Target="../media/image123.png"/><Relationship Id="rId100" Type="http://schemas.openxmlformats.org/officeDocument/2006/relationships/customXml" Target="../ink/ink135.xml"/><Relationship Id="rId105" Type="http://schemas.openxmlformats.org/officeDocument/2006/relationships/image" Target="../media/image137.png"/><Relationship Id="rId126" Type="http://schemas.openxmlformats.org/officeDocument/2006/relationships/customXml" Target="../ink/ink148.xml"/><Relationship Id="rId147" Type="http://schemas.openxmlformats.org/officeDocument/2006/relationships/image" Target="../media/image158.png"/><Relationship Id="rId8" Type="http://schemas.openxmlformats.org/officeDocument/2006/relationships/customXml" Target="../ink/ink89.xml"/><Relationship Id="rId51" Type="http://schemas.openxmlformats.org/officeDocument/2006/relationships/image" Target="../media/image110.png"/><Relationship Id="rId72" Type="http://schemas.openxmlformats.org/officeDocument/2006/relationships/customXml" Target="../ink/ink121.xml"/><Relationship Id="rId93" Type="http://schemas.openxmlformats.org/officeDocument/2006/relationships/image" Target="../media/image131.png"/><Relationship Id="rId98" Type="http://schemas.openxmlformats.org/officeDocument/2006/relationships/customXml" Target="../ink/ink134.xml"/><Relationship Id="rId121" Type="http://schemas.openxmlformats.org/officeDocument/2006/relationships/image" Target="../media/image145.png"/><Relationship Id="rId142" Type="http://schemas.openxmlformats.org/officeDocument/2006/relationships/customXml" Target="../ink/ink156.xml"/><Relationship Id="rId3" Type="http://schemas.openxmlformats.org/officeDocument/2006/relationships/image" Target="../media/image86.png"/><Relationship Id="rId25" Type="http://schemas.openxmlformats.org/officeDocument/2006/relationships/image" Target="../media/image97.png"/><Relationship Id="rId46" Type="http://schemas.openxmlformats.org/officeDocument/2006/relationships/customXml" Target="../ink/ink108.xml"/><Relationship Id="rId67" Type="http://schemas.openxmlformats.org/officeDocument/2006/relationships/image" Target="../media/image118.png"/><Relationship Id="rId116" Type="http://schemas.openxmlformats.org/officeDocument/2006/relationships/customXml" Target="../ink/ink143.xml"/><Relationship Id="rId137" Type="http://schemas.openxmlformats.org/officeDocument/2006/relationships/image" Target="../media/image153.png"/><Relationship Id="rId20" Type="http://schemas.openxmlformats.org/officeDocument/2006/relationships/customXml" Target="../ink/ink95.xml"/><Relationship Id="rId41" Type="http://schemas.openxmlformats.org/officeDocument/2006/relationships/image" Target="../media/image105.png"/><Relationship Id="rId62" Type="http://schemas.openxmlformats.org/officeDocument/2006/relationships/customXml" Target="../ink/ink116.xml"/><Relationship Id="rId83" Type="http://schemas.openxmlformats.org/officeDocument/2006/relationships/image" Target="../media/image126.png"/><Relationship Id="rId88" Type="http://schemas.openxmlformats.org/officeDocument/2006/relationships/customXml" Target="../ink/ink129.xml"/><Relationship Id="rId111" Type="http://schemas.openxmlformats.org/officeDocument/2006/relationships/image" Target="../media/image140.png"/><Relationship Id="rId132" Type="http://schemas.openxmlformats.org/officeDocument/2006/relationships/customXml" Target="../ink/ink151.xml"/><Relationship Id="rId153" Type="http://schemas.openxmlformats.org/officeDocument/2006/relationships/image" Target="../media/image161.png"/><Relationship Id="rId15" Type="http://schemas.openxmlformats.org/officeDocument/2006/relationships/image" Target="../media/image92.png"/><Relationship Id="rId36" Type="http://schemas.openxmlformats.org/officeDocument/2006/relationships/customXml" Target="../ink/ink103.xml"/><Relationship Id="rId57" Type="http://schemas.openxmlformats.org/officeDocument/2006/relationships/image" Target="../media/image113.png"/><Relationship Id="rId106" Type="http://schemas.openxmlformats.org/officeDocument/2006/relationships/customXml" Target="../ink/ink138.xml"/><Relationship Id="rId127" Type="http://schemas.openxmlformats.org/officeDocument/2006/relationships/image" Target="../media/image148.png"/><Relationship Id="rId10" Type="http://schemas.openxmlformats.org/officeDocument/2006/relationships/customXml" Target="../ink/ink90.xml"/><Relationship Id="rId31" Type="http://schemas.openxmlformats.org/officeDocument/2006/relationships/image" Target="../media/image100.png"/><Relationship Id="rId52" Type="http://schemas.openxmlformats.org/officeDocument/2006/relationships/customXml" Target="../ink/ink111.xml"/><Relationship Id="rId73" Type="http://schemas.openxmlformats.org/officeDocument/2006/relationships/image" Target="../media/image121.png"/><Relationship Id="rId78" Type="http://schemas.openxmlformats.org/officeDocument/2006/relationships/customXml" Target="../ink/ink124.xml"/><Relationship Id="rId94" Type="http://schemas.openxmlformats.org/officeDocument/2006/relationships/customXml" Target="../ink/ink132.xml"/><Relationship Id="rId99" Type="http://schemas.openxmlformats.org/officeDocument/2006/relationships/image" Target="../media/image134.png"/><Relationship Id="rId101" Type="http://schemas.openxmlformats.org/officeDocument/2006/relationships/image" Target="../media/image135.png"/><Relationship Id="rId122" Type="http://schemas.openxmlformats.org/officeDocument/2006/relationships/customXml" Target="../ink/ink146.xml"/><Relationship Id="rId143" Type="http://schemas.openxmlformats.org/officeDocument/2006/relationships/image" Target="../media/image156.png"/><Relationship Id="rId148" Type="http://schemas.openxmlformats.org/officeDocument/2006/relationships/customXml" Target="../ink/ink159.xml"/><Relationship Id="rId4" Type="http://schemas.openxmlformats.org/officeDocument/2006/relationships/customXml" Target="../ink/ink87.xml"/><Relationship Id="rId9" Type="http://schemas.openxmlformats.org/officeDocument/2006/relationships/image" Target="../media/image89.png"/><Relationship Id="rId26" Type="http://schemas.openxmlformats.org/officeDocument/2006/relationships/customXml" Target="../ink/ink98.xml"/><Relationship Id="rId47" Type="http://schemas.openxmlformats.org/officeDocument/2006/relationships/image" Target="../media/image108.png"/><Relationship Id="rId68" Type="http://schemas.openxmlformats.org/officeDocument/2006/relationships/customXml" Target="../ink/ink119.xml"/><Relationship Id="rId89" Type="http://schemas.openxmlformats.org/officeDocument/2006/relationships/image" Target="../media/image129.png"/><Relationship Id="rId112" Type="http://schemas.openxmlformats.org/officeDocument/2006/relationships/customXml" Target="../ink/ink141.xml"/><Relationship Id="rId133" Type="http://schemas.openxmlformats.org/officeDocument/2006/relationships/image" Target="../media/image151.png"/><Relationship Id="rId154" Type="http://schemas.openxmlformats.org/officeDocument/2006/relationships/customXml" Target="../ink/ink162.xml"/><Relationship Id="rId16" Type="http://schemas.openxmlformats.org/officeDocument/2006/relationships/customXml" Target="../ink/ink93.xml"/><Relationship Id="rId37" Type="http://schemas.openxmlformats.org/officeDocument/2006/relationships/image" Target="../media/image103.png"/><Relationship Id="rId58" Type="http://schemas.openxmlformats.org/officeDocument/2006/relationships/customXml" Target="../ink/ink114.xml"/><Relationship Id="rId79" Type="http://schemas.openxmlformats.org/officeDocument/2006/relationships/image" Target="../media/image124.png"/><Relationship Id="rId102" Type="http://schemas.openxmlformats.org/officeDocument/2006/relationships/customXml" Target="../ink/ink136.xml"/><Relationship Id="rId123" Type="http://schemas.openxmlformats.org/officeDocument/2006/relationships/image" Target="../media/image146.png"/><Relationship Id="rId144" Type="http://schemas.openxmlformats.org/officeDocument/2006/relationships/customXml" Target="../ink/ink157.xml"/><Relationship Id="rId90" Type="http://schemas.openxmlformats.org/officeDocument/2006/relationships/customXml" Target="../ink/ink1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5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2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51EE-758A-42FC-8B32-F1FA04146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3F869-4DA9-4E5B-A1AC-EAAD48074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877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Let’s look at a few ways to manipulate numbers using more built-in methods in Java</a:t>
            </a:r>
          </a:p>
          <a:p>
            <a:pPr lvl="1"/>
            <a:r>
              <a:rPr lang="en-US" dirty="0"/>
              <a:t>Like built-in String methods we looked at before</a:t>
            </a:r>
          </a:p>
          <a:p>
            <a:r>
              <a:rPr lang="en-US" dirty="0"/>
              <a:t>Square root of a number - common operation to do 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sqrt2</a:t>
            </a:r>
            <a:r>
              <a:rPr lang="en-US" dirty="0"/>
              <a:t> = </a:t>
            </a:r>
            <a:r>
              <a:rPr lang="en-US" dirty="0" err="1"/>
              <a:t>Math.sqrt</a:t>
            </a:r>
            <a:r>
              <a:rPr lang="en-US" dirty="0"/>
              <a:t>(2);</a:t>
            </a:r>
          </a:p>
          <a:p>
            <a:pPr lvl="2"/>
            <a:r>
              <a:rPr lang="en-US" dirty="0"/>
              <a:t>Takes an int or a double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sqrt2FromDouble</a:t>
            </a:r>
            <a:r>
              <a:rPr lang="en-US" dirty="0"/>
              <a:t> = </a:t>
            </a:r>
            <a:r>
              <a:rPr lang="en-US" dirty="0" err="1"/>
              <a:t>Math.sqrt</a:t>
            </a:r>
            <a:r>
              <a:rPr lang="en-US" dirty="0"/>
              <a:t>(2.0);</a:t>
            </a:r>
          </a:p>
          <a:p>
            <a:pPr lvl="2"/>
            <a:r>
              <a:rPr lang="en-US" dirty="0"/>
              <a:t>Answer is always a double</a:t>
            </a:r>
          </a:p>
          <a:p>
            <a:pPr lvl="3"/>
            <a:r>
              <a:rPr lang="en-US" dirty="0"/>
              <a:t>An approximation of the square root – not a full answer to the square root</a:t>
            </a:r>
          </a:p>
          <a:p>
            <a:r>
              <a:rPr lang="en-US" dirty="0"/>
              <a:t>Raise a number to a power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cubeOf12</a:t>
            </a:r>
            <a:r>
              <a:rPr lang="en-US" dirty="0"/>
              <a:t> = </a:t>
            </a:r>
            <a:r>
              <a:rPr lang="en-US" dirty="0" err="1"/>
              <a:t>Math.pow</a:t>
            </a:r>
            <a:r>
              <a:rPr lang="en-US" dirty="0"/>
              <a:t>(12, 3);</a:t>
            </a:r>
          </a:p>
          <a:p>
            <a:r>
              <a:rPr lang="en-US" dirty="0"/>
              <a:t>Both methods are defined in Java’s Math library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1AEAF4-7CC8-4184-BE2D-27E942D6B6C6}"/>
                  </a:ext>
                </a:extLst>
              </p14:cNvPr>
              <p14:cNvContentPartPr/>
              <p14:nvPr/>
            </p14:nvContentPartPr>
            <p14:xfrm>
              <a:off x="3461329" y="1684339"/>
              <a:ext cx="2063880" cy="50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1AEAF4-7CC8-4184-BE2D-27E942D6B6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2329" y="1675699"/>
                <a:ext cx="208152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F0CABF9-67A5-4F3D-B787-0E78E7D191FC}"/>
                  </a:ext>
                </a:extLst>
              </p14:cNvPr>
              <p14:cNvContentPartPr/>
              <p14:nvPr/>
            </p14:nvContentPartPr>
            <p14:xfrm>
              <a:off x="1597969" y="2202379"/>
              <a:ext cx="1186920" cy="62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F0CABF9-67A5-4F3D-B787-0E78E7D191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8969" y="2193739"/>
                <a:ext cx="1204560" cy="7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3E788503-BFAF-4696-BD9A-E445961AD911}"/>
              </a:ext>
            </a:extLst>
          </p:cNvPr>
          <p:cNvGrpSpPr/>
          <p:nvPr/>
        </p:nvGrpSpPr>
        <p:grpSpPr>
          <a:xfrm>
            <a:off x="2200969" y="3103459"/>
            <a:ext cx="1093320" cy="25200"/>
            <a:chOff x="2200969" y="3103459"/>
            <a:chExt cx="1093320" cy="2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3CD5340-91D6-4A0D-9ECB-BC8DD53FDAAA}"/>
                    </a:ext>
                  </a:extLst>
                </p14:cNvPr>
                <p14:cNvContentPartPr/>
                <p14:nvPr/>
              </p14:nvContentPartPr>
              <p14:xfrm>
                <a:off x="2200969" y="3115699"/>
                <a:ext cx="209160" cy="12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3CD5340-91D6-4A0D-9ECB-BC8DD53FDA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92329" y="3106699"/>
                  <a:ext cx="2268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B6B1DB6-0721-4EF1-9FCC-6D959EC0B391}"/>
                    </a:ext>
                  </a:extLst>
                </p14:cNvPr>
                <p14:cNvContentPartPr/>
                <p14:nvPr/>
              </p14:nvContentPartPr>
              <p14:xfrm>
                <a:off x="2739169" y="3103459"/>
                <a:ext cx="555120" cy="20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B6B1DB6-0721-4EF1-9FCC-6D959EC0B39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30529" y="3094819"/>
                  <a:ext cx="57276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15C4FC-5193-4689-B9D4-84ECAAAC340C}"/>
              </a:ext>
            </a:extLst>
          </p:cNvPr>
          <p:cNvGrpSpPr/>
          <p:nvPr/>
        </p:nvGrpSpPr>
        <p:grpSpPr>
          <a:xfrm>
            <a:off x="3536209" y="2869459"/>
            <a:ext cx="311400" cy="106920"/>
            <a:chOff x="3536209" y="2869459"/>
            <a:chExt cx="311400" cy="10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264E40B-7BE2-45B6-B826-3BE5D3BD0B2D}"/>
                    </a:ext>
                  </a:extLst>
                </p14:cNvPr>
                <p14:cNvContentPartPr/>
                <p14:nvPr/>
              </p14:nvContentPartPr>
              <p14:xfrm>
                <a:off x="3544489" y="2895379"/>
                <a:ext cx="303120" cy="81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264E40B-7BE2-45B6-B826-3BE5D3BD0B2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35849" y="2886739"/>
                  <a:ext cx="3207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08A6D37-C9E3-462C-BAF1-1F297BBF1DD1}"/>
                    </a:ext>
                  </a:extLst>
                </p14:cNvPr>
                <p14:cNvContentPartPr/>
                <p14:nvPr/>
              </p14:nvContentPartPr>
              <p14:xfrm>
                <a:off x="3536209" y="2869459"/>
                <a:ext cx="72720" cy="76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08A6D37-C9E3-462C-BAF1-1F297BBF1DD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27569" y="2860459"/>
                  <a:ext cx="90360" cy="9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E118F1F-D35D-42DC-9EA4-48CAA688A1F8}"/>
                  </a:ext>
                </a:extLst>
              </p14:cNvPr>
              <p14:cNvContentPartPr/>
              <p14:nvPr/>
            </p14:nvContentPartPr>
            <p14:xfrm>
              <a:off x="2099809" y="3747499"/>
              <a:ext cx="986040" cy="54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E118F1F-D35D-42DC-9EA4-48CAA688A1F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90809" y="3738499"/>
                <a:ext cx="100368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983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108"/>
            <a:ext cx="7886700" cy="4793392"/>
          </a:xfrm>
        </p:spPr>
        <p:txBody>
          <a:bodyPr>
            <a:normAutofit/>
          </a:bodyPr>
          <a:lstStyle/>
          <a:p>
            <a:r>
              <a:rPr lang="en-US" dirty="0"/>
              <a:t>More math methods</a:t>
            </a:r>
          </a:p>
          <a:p>
            <a:pPr lvl="1"/>
            <a:r>
              <a:rPr lang="en-US" dirty="0"/>
              <a:t>Max</a:t>
            </a:r>
          </a:p>
          <a:p>
            <a:pPr lvl="2"/>
            <a:r>
              <a:rPr lang="en-US" dirty="0"/>
              <a:t>double </a:t>
            </a:r>
            <a:r>
              <a:rPr lang="en-US" dirty="0" err="1"/>
              <a:t>maxOf45</a:t>
            </a:r>
            <a:r>
              <a:rPr lang="en-US" dirty="0"/>
              <a:t>  = </a:t>
            </a:r>
            <a:r>
              <a:rPr lang="en-US" dirty="0" err="1"/>
              <a:t>Math.max</a:t>
            </a:r>
            <a:r>
              <a:rPr lang="en-US" dirty="0"/>
              <a:t>(4, 5);</a:t>
            </a:r>
          </a:p>
          <a:p>
            <a:pPr lvl="1"/>
            <a:r>
              <a:rPr lang="en-US" dirty="0"/>
              <a:t>Min</a:t>
            </a:r>
          </a:p>
          <a:p>
            <a:pPr lvl="1"/>
            <a:r>
              <a:rPr lang="en-US" dirty="0"/>
              <a:t>And several other math methods as well</a:t>
            </a:r>
          </a:p>
          <a:p>
            <a:r>
              <a:rPr lang="en-US" dirty="0"/>
              <a:t>Two ways to think of this based on what we’ve seen before</a:t>
            </a:r>
          </a:p>
          <a:p>
            <a:pPr lvl="1"/>
            <a:r>
              <a:rPr lang="en-US" dirty="0"/>
              <a:t>Definition 1</a:t>
            </a:r>
          </a:p>
          <a:p>
            <a:pPr lvl="2"/>
            <a:r>
              <a:rPr lang="en-US" dirty="0"/>
              <a:t>Math is a built-in object</a:t>
            </a:r>
          </a:p>
          <a:p>
            <a:pPr lvl="1"/>
            <a:r>
              <a:rPr lang="en-US" dirty="0"/>
              <a:t>Definition 2</a:t>
            </a:r>
          </a:p>
          <a:p>
            <a:pPr lvl="2"/>
            <a:r>
              <a:rPr lang="en-US" dirty="0"/>
              <a:t>Math is a built-in class</a:t>
            </a:r>
          </a:p>
          <a:p>
            <a:pPr lvl="3"/>
            <a:r>
              <a:rPr lang="en-US" dirty="0"/>
              <a:t>sqrt, pow, max, min are a special kind of a method</a:t>
            </a:r>
          </a:p>
          <a:p>
            <a:pPr lvl="4"/>
            <a:r>
              <a:rPr lang="en-US" dirty="0"/>
              <a:t>Calling them with the class name before the dot</a:t>
            </a:r>
          </a:p>
          <a:p>
            <a:pPr lvl="4"/>
            <a:r>
              <a:rPr lang="en-US" dirty="0"/>
              <a:t>Instead of writing an object before the dot</a:t>
            </a:r>
          </a:p>
          <a:p>
            <a:pPr lvl="2"/>
            <a:r>
              <a:rPr lang="en-US" dirty="0" err="1"/>
              <a:t>Defn2</a:t>
            </a:r>
            <a:r>
              <a:rPr lang="en-US" dirty="0"/>
              <a:t> is the correct way to think about it</a:t>
            </a:r>
          </a:p>
          <a:p>
            <a:pPr lvl="3"/>
            <a:r>
              <a:rPr lang="en-US" dirty="0"/>
              <a:t>Another feature called </a:t>
            </a:r>
            <a:r>
              <a:rPr lang="en-US" b="1" dirty="0"/>
              <a:t>static methods </a:t>
            </a:r>
            <a:r>
              <a:rPr lang="en-US" dirty="0"/>
              <a:t>that’s coming up in future weeks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1A17DB9-8A41-432B-921E-41A7DA9A0277}"/>
                  </a:ext>
                </a:extLst>
              </p14:cNvPr>
              <p14:cNvContentPartPr/>
              <p14:nvPr/>
            </p14:nvContentPartPr>
            <p14:xfrm>
              <a:off x="876889" y="2382379"/>
              <a:ext cx="1119960" cy="37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1A17DB9-8A41-432B-921E-41A7DA9A02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7889" y="2373739"/>
                <a:ext cx="11376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A208C06-D17B-4C75-B147-D2365AC43878}"/>
                  </a:ext>
                </a:extLst>
              </p14:cNvPr>
              <p14:cNvContentPartPr/>
              <p14:nvPr/>
            </p14:nvContentPartPr>
            <p14:xfrm>
              <a:off x="1228969" y="3306859"/>
              <a:ext cx="1062360" cy="29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A208C06-D17B-4C75-B147-D2365AC438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0329" y="3297859"/>
                <a:ext cx="10800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EA5FDD3-C749-4935-AAB8-443CC7E1FF63}"/>
                  </a:ext>
                </a:extLst>
              </p14:cNvPr>
              <p14:cNvContentPartPr/>
              <p14:nvPr/>
            </p14:nvContentPartPr>
            <p14:xfrm>
              <a:off x="2333809" y="3599539"/>
              <a:ext cx="941040" cy="41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EA5FDD3-C749-4935-AAB8-443CC7E1FF6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25169" y="3590899"/>
                <a:ext cx="95868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1C0E7CD-7F21-4687-91CB-243BC8B0E6CD}"/>
                  </a:ext>
                </a:extLst>
              </p14:cNvPr>
              <p14:cNvContentPartPr/>
              <p14:nvPr/>
            </p14:nvContentPartPr>
            <p14:xfrm>
              <a:off x="3677329" y="3846499"/>
              <a:ext cx="1635120" cy="52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1C0E7CD-7F21-4687-91CB-243BC8B0E6C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68329" y="3837499"/>
                <a:ext cx="165276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0144FCD-02BB-4736-9E47-76B5B54E634D}"/>
                  </a:ext>
                </a:extLst>
              </p14:cNvPr>
              <p14:cNvContentPartPr/>
              <p14:nvPr/>
            </p14:nvContentPartPr>
            <p14:xfrm>
              <a:off x="5321809" y="4130179"/>
              <a:ext cx="289440" cy="46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0144FCD-02BB-4736-9E47-76B5B54E634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13169" y="4121539"/>
                <a:ext cx="30708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C3DD9B-C574-4690-A0B5-A1DCAC62B4BE}"/>
                  </a:ext>
                </a:extLst>
              </p14:cNvPr>
              <p14:cNvContentPartPr/>
              <p14:nvPr/>
            </p14:nvContentPartPr>
            <p14:xfrm>
              <a:off x="3707929" y="4377139"/>
              <a:ext cx="474120" cy="35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C3DD9B-C574-4690-A0B5-A1DCAC62B4B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99289" y="4368499"/>
                <a:ext cx="4917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936D272-3D0F-4624-B94E-047C9E60453B}"/>
                  </a:ext>
                </a:extLst>
              </p14:cNvPr>
              <p14:cNvContentPartPr/>
              <p14:nvPr/>
            </p14:nvContentPartPr>
            <p14:xfrm>
              <a:off x="1535689" y="4644259"/>
              <a:ext cx="516960" cy="27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936D272-3D0F-4624-B94E-047C9E60453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26689" y="4635259"/>
                <a:ext cx="5346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560C00B-2212-4408-BB71-77457BEC161A}"/>
                  </a:ext>
                </a:extLst>
              </p14:cNvPr>
              <p14:cNvContentPartPr/>
              <p14:nvPr/>
            </p14:nvContentPartPr>
            <p14:xfrm>
              <a:off x="5012209" y="3329539"/>
              <a:ext cx="162000" cy="286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560C00B-2212-4408-BB71-77457BEC161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03569" y="3320539"/>
                <a:ext cx="17964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8D58A6A-F31C-44A1-82D3-222A019ABA50}"/>
                  </a:ext>
                </a:extLst>
              </p14:cNvPr>
              <p14:cNvContentPartPr/>
              <p14:nvPr/>
            </p14:nvContentPartPr>
            <p14:xfrm>
              <a:off x="3529729" y="4925419"/>
              <a:ext cx="998640" cy="21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8D58A6A-F31C-44A1-82D3-222A019ABA5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20729" y="4916419"/>
                <a:ext cx="101628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EB3E84F-F692-4FCD-B2E5-7E94BF3BB129}"/>
                  </a:ext>
                </a:extLst>
              </p14:cNvPr>
              <p14:cNvContentPartPr/>
              <p14:nvPr/>
            </p14:nvContentPartPr>
            <p14:xfrm>
              <a:off x="4753009" y="3238099"/>
              <a:ext cx="79920" cy="326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EB3E84F-F692-4FCD-B2E5-7E94BF3BB12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44009" y="3229459"/>
                <a:ext cx="9756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193F5C1-645B-4FFE-ADC0-0619E5008991}"/>
                  </a:ext>
                </a:extLst>
              </p14:cNvPr>
              <p14:cNvContentPartPr/>
              <p14:nvPr/>
            </p14:nvContentPartPr>
            <p14:xfrm>
              <a:off x="5702689" y="3616459"/>
              <a:ext cx="155160" cy="249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193F5C1-645B-4FFE-ADC0-0619E500899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93689" y="3607819"/>
                <a:ext cx="172800" cy="26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36E22D1D-08C1-4C7D-8502-1C9CCC87A2B2}"/>
              </a:ext>
            </a:extLst>
          </p:cNvPr>
          <p:cNvGrpSpPr/>
          <p:nvPr/>
        </p:nvGrpSpPr>
        <p:grpSpPr>
          <a:xfrm>
            <a:off x="6400729" y="3544459"/>
            <a:ext cx="1085400" cy="392040"/>
            <a:chOff x="6400729" y="3544459"/>
            <a:chExt cx="1085400" cy="39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45EA148-99C3-4B68-A397-34A75FBEFE21}"/>
                    </a:ext>
                  </a:extLst>
                </p14:cNvPr>
                <p14:cNvContentPartPr/>
                <p14:nvPr/>
              </p14:nvContentPartPr>
              <p14:xfrm>
                <a:off x="6400729" y="3656419"/>
                <a:ext cx="275040" cy="280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45EA148-99C3-4B68-A397-34A75FBEFE2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91729" y="3647779"/>
                  <a:ext cx="292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9938048-2C5A-42F1-8431-CEFDDC1455C5}"/>
                    </a:ext>
                  </a:extLst>
                </p14:cNvPr>
                <p14:cNvContentPartPr/>
                <p14:nvPr/>
              </p14:nvContentPartPr>
              <p14:xfrm>
                <a:off x="6731929" y="3753619"/>
                <a:ext cx="142560" cy="116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9938048-2C5A-42F1-8431-CEFDDC1455C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23289" y="3744619"/>
                  <a:ext cx="1602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6D4FA79-94CB-4DA7-B44D-2CEEFCD0AFE5}"/>
                    </a:ext>
                  </a:extLst>
                </p14:cNvPr>
                <p14:cNvContentPartPr/>
                <p14:nvPr/>
              </p14:nvContentPartPr>
              <p14:xfrm>
                <a:off x="6916609" y="3561019"/>
                <a:ext cx="110160" cy="318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6D4FA79-94CB-4DA7-B44D-2CEEFCD0AFE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907969" y="3552379"/>
                  <a:ext cx="1278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18999B1-3046-46A9-AEF9-C09EB4B2B7A7}"/>
                    </a:ext>
                  </a:extLst>
                </p14:cNvPr>
                <p14:cNvContentPartPr/>
                <p14:nvPr/>
              </p14:nvContentPartPr>
              <p14:xfrm>
                <a:off x="7182289" y="3544459"/>
                <a:ext cx="117360" cy="330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18999B1-3046-46A9-AEF9-C09EB4B2B7A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73649" y="3535459"/>
                  <a:ext cx="1350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C0D465C-3B67-432A-ACF6-843E6AFEB87F}"/>
                    </a:ext>
                  </a:extLst>
                </p14:cNvPr>
                <p14:cNvContentPartPr/>
                <p14:nvPr/>
              </p14:nvContentPartPr>
              <p14:xfrm>
                <a:off x="7410529" y="3796099"/>
                <a:ext cx="75600" cy="60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C0D465C-3B67-432A-ACF6-843E6AFEB87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01529" y="3787459"/>
                  <a:ext cx="93240" cy="7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039028C-5DAC-4254-A3F7-552F20CFD16B}"/>
                  </a:ext>
                </a:extLst>
              </p14:cNvPr>
              <p14:cNvContentPartPr/>
              <p14:nvPr/>
            </p14:nvContentPartPr>
            <p14:xfrm>
              <a:off x="7747129" y="3639859"/>
              <a:ext cx="146160" cy="1231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039028C-5DAC-4254-A3F7-552F20CFD16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738489" y="3631219"/>
                <a:ext cx="16380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FB6454E-5635-4970-A1E4-483988A02EBE}"/>
                  </a:ext>
                </a:extLst>
              </p14:cNvPr>
              <p14:cNvContentPartPr/>
              <p14:nvPr/>
            </p14:nvContentPartPr>
            <p14:xfrm>
              <a:off x="8242129" y="3591259"/>
              <a:ext cx="260280" cy="1742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FB6454E-5635-4970-A1E4-483988A02EB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233489" y="3582619"/>
                <a:ext cx="277920" cy="19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9527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E6C7-BD7F-433A-A9DC-45BA6D7B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practice with drawing diagrams for laying out objects</a:t>
            </a:r>
          </a:p>
          <a:p>
            <a:pPr lvl="1"/>
            <a:r>
              <a:rPr lang="en-US" dirty="0"/>
              <a:t>Build up a little more of a visual language for</a:t>
            </a:r>
          </a:p>
          <a:p>
            <a:pPr lvl="2"/>
            <a:r>
              <a:rPr lang="en-US" dirty="0"/>
              <a:t>Drawing objects</a:t>
            </a:r>
          </a:p>
          <a:p>
            <a:pPr lvl="2"/>
            <a:r>
              <a:rPr lang="en-US" dirty="0"/>
              <a:t>Drawing what’s happening inside Java</a:t>
            </a:r>
          </a:p>
          <a:p>
            <a:r>
              <a:rPr lang="en-US" dirty="0"/>
              <a:t>Code from the reading</a:t>
            </a:r>
          </a:p>
        </p:txBody>
      </p:sp>
    </p:spTree>
    <p:extLst>
      <p:ext uri="{BB962C8B-B14F-4D97-AF65-F5344CB8AC3E}">
        <p14:creationId xmlns:p14="http://schemas.microsoft.com/office/powerpoint/2010/main" val="834639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B7DC51A-90F7-4D06-8A12-E6E77CBF0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F9C6BA0-A6A8-4CD3-9F33-D9F80ADAFDC0}"/>
                  </a:ext>
                </a:extLst>
              </p14:cNvPr>
              <p14:cNvContentPartPr/>
              <p14:nvPr/>
            </p14:nvContentPartPr>
            <p14:xfrm>
              <a:off x="2006569" y="689659"/>
              <a:ext cx="5400" cy="136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F9C6BA0-A6A8-4CD3-9F33-D9F80ADAFD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7569" y="681019"/>
                <a:ext cx="23040" cy="3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6246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5F088E-D2EC-45E6-BED1-4389B6989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F74AED5-7C49-40E6-8F11-361873A9C671}"/>
              </a:ext>
            </a:extLst>
          </p:cNvPr>
          <p:cNvGrpSpPr/>
          <p:nvPr/>
        </p:nvGrpSpPr>
        <p:grpSpPr>
          <a:xfrm>
            <a:off x="7606729" y="2544379"/>
            <a:ext cx="35280" cy="98640"/>
            <a:chOff x="7606729" y="2544379"/>
            <a:chExt cx="35280" cy="9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94E029D-C0EC-46AC-AF1C-BA6A2BD23D7D}"/>
                    </a:ext>
                  </a:extLst>
                </p14:cNvPr>
                <p14:cNvContentPartPr/>
                <p14:nvPr/>
              </p14:nvContentPartPr>
              <p14:xfrm>
                <a:off x="7637689" y="2592979"/>
                <a:ext cx="360" cy="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94E029D-C0EC-46AC-AF1C-BA6A2BD23D7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28689" y="258433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3F108DD-D7B2-4092-9CC7-90709271A882}"/>
                    </a:ext>
                  </a:extLst>
                </p14:cNvPr>
                <p14:cNvContentPartPr/>
                <p14:nvPr/>
              </p14:nvContentPartPr>
              <p14:xfrm>
                <a:off x="7606729" y="2544379"/>
                <a:ext cx="35280" cy="98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3F108DD-D7B2-4092-9CC7-90709271A88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97729" y="2535379"/>
                  <a:ext cx="52920" cy="116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60519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8A99B8-A86C-4018-9190-F48F86C43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B0CE3CE-DC72-4266-AE61-97A9157FFF08}"/>
              </a:ext>
            </a:extLst>
          </p:cNvPr>
          <p:cNvGrpSpPr/>
          <p:nvPr/>
        </p:nvGrpSpPr>
        <p:grpSpPr>
          <a:xfrm>
            <a:off x="3863809" y="3558139"/>
            <a:ext cx="1500120" cy="248040"/>
            <a:chOff x="3863809" y="3558139"/>
            <a:chExt cx="1500120" cy="24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55FBBE3-E280-4C42-AE05-1F01083D3D05}"/>
                    </a:ext>
                  </a:extLst>
                </p14:cNvPr>
                <p14:cNvContentPartPr/>
                <p14:nvPr/>
              </p14:nvContentPartPr>
              <p14:xfrm>
                <a:off x="5217409" y="3558139"/>
                <a:ext cx="146520" cy="248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55FBBE3-E280-4C42-AE05-1F01083D3D0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208769" y="3549139"/>
                  <a:ext cx="1641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7B3A354-1B37-4C68-B206-DC13859B9B3F}"/>
                    </a:ext>
                  </a:extLst>
                </p14:cNvPr>
                <p14:cNvContentPartPr/>
                <p14:nvPr/>
              </p14:nvContentPartPr>
              <p14:xfrm>
                <a:off x="3863809" y="3602419"/>
                <a:ext cx="205560" cy="201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7B3A354-1B37-4C68-B206-DC13859B9B3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4809" y="3593419"/>
                  <a:ext cx="223200" cy="21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BD97A77-0583-45AA-BF7B-6D0C021EF619}"/>
                  </a:ext>
                </a:extLst>
              </p14:cNvPr>
              <p14:cNvContentPartPr/>
              <p14:nvPr/>
            </p14:nvContentPartPr>
            <p14:xfrm>
              <a:off x="2540809" y="3587299"/>
              <a:ext cx="182880" cy="231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BD97A77-0583-45AA-BF7B-6D0C021EF6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31809" y="3578299"/>
                <a:ext cx="2005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D2E8C19-6EBF-47E1-A664-0B6C911799BB}"/>
                  </a:ext>
                </a:extLst>
              </p14:cNvPr>
              <p14:cNvContentPartPr/>
              <p14:nvPr/>
            </p14:nvContentPartPr>
            <p14:xfrm>
              <a:off x="1500769" y="3581899"/>
              <a:ext cx="9000" cy="181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D2E8C19-6EBF-47E1-A664-0B6C911799B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92129" y="3572899"/>
                <a:ext cx="2664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550C3B1-9792-4A8A-8AF9-124F63DC4D9B}"/>
                  </a:ext>
                </a:extLst>
              </p14:cNvPr>
              <p14:cNvContentPartPr/>
              <p14:nvPr/>
            </p14:nvContentPartPr>
            <p14:xfrm>
              <a:off x="1628929" y="3507739"/>
              <a:ext cx="396000" cy="389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550C3B1-9792-4A8A-8AF9-124F63DC4D9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20289" y="3498739"/>
                <a:ext cx="41364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97B3B04-FE06-4FC7-B85E-BDEE5D4CD90C}"/>
                  </a:ext>
                </a:extLst>
              </p14:cNvPr>
              <p14:cNvContentPartPr/>
              <p14:nvPr/>
            </p14:nvContentPartPr>
            <p14:xfrm>
              <a:off x="2857609" y="3573619"/>
              <a:ext cx="293760" cy="322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97B3B04-FE06-4FC7-B85E-BDEE5D4CD90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48609" y="3564619"/>
                <a:ext cx="3114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A1995C4-9948-460F-9DD2-E438F39F7503}"/>
                  </a:ext>
                </a:extLst>
              </p14:cNvPr>
              <p14:cNvContentPartPr/>
              <p14:nvPr/>
            </p14:nvContentPartPr>
            <p14:xfrm>
              <a:off x="4170889" y="3467779"/>
              <a:ext cx="377640" cy="449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A1995C4-9948-460F-9DD2-E438F39F750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162249" y="3459139"/>
                <a:ext cx="39528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795F202-A203-4FCA-B5A8-CF929758BFFA}"/>
                  </a:ext>
                </a:extLst>
              </p14:cNvPr>
              <p14:cNvContentPartPr/>
              <p14:nvPr/>
            </p14:nvContentPartPr>
            <p14:xfrm>
              <a:off x="5063689" y="3393619"/>
              <a:ext cx="937440" cy="571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795F202-A203-4FCA-B5A8-CF929758BFF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54689" y="3384619"/>
                <a:ext cx="955080" cy="5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7FF1490-6CCD-4436-81BA-F6613E341584}"/>
                  </a:ext>
                </a:extLst>
              </p14:cNvPr>
              <p14:cNvContentPartPr/>
              <p14:nvPr/>
            </p14:nvContentPartPr>
            <p14:xfrm>
              <a:off x="3136969" y="630619"/>
              <a:ext cx="142200" cy="326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7FF1490-6CCD-4436-81BA-F6613E34158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128329" y="621619"/>
                <a:ext cx="15984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5248526-AD46-4558-BCCC-B50B23174DF5}"/>
                  </a:ext>
                </a:extLst>
              </p14:cNvPr>
              <p14:cNvContentPartPr/>
              <p14:nvPr/>
            </p14:nvContentPartPr>
            <p14:xfrm>
              <a:off x="4083049" y="2517379"/>
              <a:ext cx="1170000" cy="32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5248526-AD46-4558-BCCC-B50B23174DF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074049" y="2508379"/>
                <a:ext cx="118764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C0E096D2-AA93-4930-8907-F34ACD3E3CED}"/>
              </a:ext>
            </a:extLst>
          </p:cNvPr>
          <p:cNvGrpSpPr/>
          <p:nvPr/>
        </p:nvGrpSpPr>
        <p:grpSpPr>
          <a:xfrm>
            <a:off x="3046249" y="32659"/>
            <a:ext cx="3216600" cy="2187360"/>
            <a:chOff x="3046249" y="32659"/>
            <a:chExt cx="3216600" cy="218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0F9BD20-C112-4907-A436-BF6C6019E54C}"/>
                    </a:ext>
                  </a:extLst>
                </p14:cNvPr>
                <p14:cNvContentPartPr/>
                <p14:nvPr/>
              </p14:nvContentPartPr>
              <p14:xfrm>
                <a:off x="4848769" y="1915819"/>
                <a:ext cx="155160" cy="304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0F9BD20-C112-4907-A436-BF6C6019E54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839769" y="1907179"/>
                  <a:ext cx="1728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E4EDBE2-4481-45EA-8D56-51E9A77ED554}"/>
                    </a:ext>
                  </a:extLst>
                </p14:cNvPr>
                <p14:cNvContentPartPr/>
                <p14:nvPr/>
              </p14:nvContentPartPr>
              <p14:xfrm>
                <a:off x="4871449" y="1644739"/>
                <a:ext cx="177120" cy="144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E4EDBE2-4481-45EA-8D56-51E9A77ED55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862449" y="1635739"/>
                  <a:ext cx="1947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6E0DBFB-B140-409B-BECA-D97B6326810E}"/>
                    </a:ext>
                  </a:extLst>
                </p14:cNvPr>
                <p14:cNvContentPartPr/>
                <p14:nvPr/>
              </p14:nvContentPartPr>
              <p14:xfrm>
                <a:off x="5066929" y="1620259"/>
                <a:ext cx="136800" cy="135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6E0DBFB-B140-409B-BECA-D97B6326810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057929" y="1611619"/>
                  <a:ext cx="1544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651183F-0C16-4769-ADF0-A7B06971C10D}"/>
                    </a:ext>
                  </a:extLst>
                </p14:cNvPr>
                <p14:cNvContentPartPr/>
                <p14:nvPr/>
              </p14:nvContentPartPr>
              <p14:xfrm>
                <a:off x="5205889" y="1605139"/>
                <a:ext cx="115920" cy="223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651183F-0C16-4769-ADF0-A7B06971C10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197249" y="1596139"/>
                  <a:ext cx="133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D042930-79D6-4237-8F32-FA08731E2D4D}"/>
                    </a:ext>
                  </a:extLst>
                </p14:cNvPr>
                <p14:cNvContentPartPr/>
                <p14:nvPr/>
              </p14:nvContentPartPr>
              <p14:xfrm>
                <a:off x="5390209" y="1593259"/>
                <a:ext cx="122760" cy="126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D042930-79D6-4237-8F32-FA08731E2D4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381209" y="1584619"/>
                  <a:ext cx="1404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A22C202-F28A-4533-8169-64517E48BD45}"/>
                    </a:ext>
                  </a:extLst>
                </p14:cNvPr>
                <p14:cNvContentPartPr/>
                <p14:nvPr/>
              </p14:nvContentPartPr>
              <p14:xfrm>
                <a:off x="5599009" y="1566979"/>
                <a:ext cx="258120" cy="127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A22C202-F28A-4533-8169-64517E48BD4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590009" y="1557979"/>
                  <a:ext cx="2757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6904447-6F43-4592-9A91-93C7FF1824CB}"/>
                    </a:ext>
                  </a:extLst>
                </p14:cNvPr>
                <p14:cNvContentPartPr/>
                <p14:nvPr/>
              </p14:nvContentPartPr>
              <p14:xfrm>
                <a:off x="5933449" y="1582459"/>
                <a:ext cx="129960" cy="86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6904447-6F43-4592-9A91-93C7FF1824C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924809" y="1573819"/>
                  <a:ext cx="1476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E70AA2E-71D1-43B1-9848-17F4676AD8DF}"/>
                    </a:ext>
                  </a:extLst>
                </p14:cNvPr>
                <p14:cNvContentPartPr/>
                <p14:nvPr/>
              </p14:nvContentPartPr>
              <p14:xfrm>
                <a:off x="6091489" y="1437379"/>
                <a:ext cx="64080" cy="252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E70AA2E-71D1-43B1-9848-17F4676AD8D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082849" y="1428379"/>
                  <a:ext cx="817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6A1C0C5-FB74-4EB1-BA43-DFEAD45ED1A0}"/>
                    </a:ext>
                  </a:extLst>
                </p14:cNvPr>
                <p14:cNvContentPartPr/>
                <p14:nvPr/>
              </p14:nvContentPartPr>
              <p14:xfrm>
                <a:off x="3396169" y="278899"/>
                <a:ext cx="2142000" cy="1145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6A1C0C5-FB74-4EB1-BA43-DFEAD45ED1A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387529" y="269899"/>
                  <a:ext cx="2159640" cy="11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816E6FA-B0F8-41A5-9CEA-F5E370D24531}"/>
                    </a:ext>
                  </a:extLst>
                </p14:cNvPr>
                <p14:cNvContentPartPr/>
                <p14:nvPr/>
              </p14:nvContentPartPr>
              <p14:xfrm>
                <a:off x="3046249" y="340819"/>
                <a:ext cx="82800" cy="238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816E6FA-B0F8-41A5-9CEA-F5E370D2453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037609" y="331819"/>
                  <a:ext cx="1004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476432C-6447-4A34-8DDC-47FEC94337F1}"/>
                    </a:ext>
                  </a:extLst>
                </p14:cNvPr>
                <p14:cNvContentPartPr/>
                <p14:nvPr/>
              </p14:nvContentPartPr>
              <p14:xfrm>
                <a:off x="3185569" y="268459"/>
                <a:ext cx="196920" cy="170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476432C-6447-4A34-8DDC-47FEC94337F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76929" y="259819"/>
                  <a:ext cx="2145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14018A3-B03F-4453-BB50-373E7ACC0BF2}"/>
                    </a:ext>
                  </a:extLst>
                </p14:cNvPr>
                <p14:cNvContentPartPr/>
                <p14:nvPr/>
              </p14:nvContentPartPr>
              <p14:xfrm>
                <a:off x="3359809" y="195019"/>
                <a:ext cx="276480" cy="166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14018A3-B03F-4453-BB50-373E7ACC0BF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350809" y="186019"/>
                  <a:ext cx="2941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A823521-890C-4ECE-A38A-7FEDF9E4B4ED}"/>
                    </a:ext>
                  </a:extLst>
                </p14:cNvPr>
                <p14:cNvContentPartPr/>
                <p14:nvPr/>
              </p14:nvContentPartPr>
              <p14:xfrm>
                <a:off x="3725209" y="32659"/>
                <a:ext cx="24480" cy="235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A823521-890C-4ECE-A38A-7FEDF9E4B4E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716209" y="23659"/>
                  <a:ext cx="421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FF3AC3D-950D-4ADC-9600-C161C46607C1}"/>
                    </a:ext>
                  </a:extLst>
                </p14:cNvPr>
                <p14:cNvContentPartPr/>
                <p14:nvPr/>
              </p14:nvContentPartPr>
              <p14:xfrm>
                <a:off x="3686329" y="114379"/>
                <a:ext cx="296280" cy="145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FF3AC3D-950D-4ADC-9600-C161C46607C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677689" y="105379"/>
                  <a:ext cx="3139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F91853D-753D-4A5D-94AF-24092422D77F}"/>
                    </a:ext>
                  </a:extLst>
                </p14:cNvPr>
                <p14:cNvContentPartPr/>
                <p14:nvPr/>
              </p14:nvContentPartPr>
              <p14:xfrm>
                <a:off x="6059089" y="1506859"/>
                <a:ext cx="203760" cy="32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F91853D-753D-4A5D-94AF-24092422D77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050089" y="1498219"/>
                  <a:ext cx="221400" cy="49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0044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E0DAC-B45D-4422-A208-5E6F7DB68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2D17864-55DB-479F-AD1A-F69CBB217F02}"/>
                  </a:ext>
                </a:extLst>
              </p14:cNvPr>
              <p14:cNvContentPartPr/>
              <p14:nvPr/>
            </p14:nvContentPartPr>
            <p14:xfrm>
              <a:off x="4102129" y="3560299"/>
              <a:ext cx="383040" cy="298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2D17864-55DB-479F-AD1A-F69CBB217F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93129" y="3551299"/>
                <a:ext cx="40068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026E79C-BA14-4C90-8392-A6D7CEC599E1}"/>
                  </a:ext>
                </a:extLst>
              </p14:cNvPr>
              <p14:cNvContentPartPr/>
              <p14:nvPr/>
            </p14:nvContentPartPr>
            <p14:xfrm>
              <a:off x="1637929" y="3503059"/>
              <a:ext cx="357840" cy="340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026E79C-BA14-4C90-8392-A6D7CEC599E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28929" y="3494419"/>
                <a:ext cx="375480" cy="35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5240EF37-7FDC-4066-9CDA-DB608AD7CB23}"/>
              </a:ext>
            </a:extLst>
          </p:cNvPr>
          <p:cNvGrpSpPr/>
          <p:nvPr/>
        </p:nvGrpSpPr>
        <p:grpSpPr>
          <a:xfrm>
            <a:off x="2389969" y="3403699"/>
            <a:ext cx="891000" cy="473400"/>
            <a:chOff x="2389969" y="3403699"/>
            <a:chExt cx="891000" cy="47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460A76A-B3A3-4DD8-989F-F9E4A1E804C4}"/>
                    </a:ext>
                  </a:extLst>
                </p14:cNvPr>
                <p14:cNvContentPartPr/>
                <p14:nvPr/>
              </p14:nvContentPartPr>
              <p14:xfrm>
                <a:off x="2553769" y="3604219"/>
                <a:ext cx="16560" cy="1749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460A76A-B3A3-4DD8-989F-F9E4A1E804C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45129" y="3595579"/>
                  <a:ext cx="342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DFC552C-72AF-4612-A7B0-4402CAA9BA7B}"/>
                    </a:ext>
                  </a:extLst>
                </p14:cNvPr>
                <p14:cNvContentPartPr/>
                <p14:nvPr/>
              </p14:nvContentPartPr>
              <p14:xfrm>
                <a:off x="2669689" y="3606019"/>
                <a:ext cx="152280" cy="119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DFC552C-72AF-4612-A7B0-4402CAA9BA7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61049" y="3597379"/>
                  <a:ext cx="1699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3ED05FC-2F97-4E02-AB69-61BBD692B3D9}"/>
                    </a:ext>
                  </a:extLst>
                </p14:cNvPr>
                <p14:cNvContentPartPr/>
                <p14:nvPr/>
              </p14:nvContentPartPr>
              <p14:xfrm>
                <a:off x="2389969" y="3403699"/>
                <a:ext cx="891000" cy="473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3ED05FC-2F97-4E02-AB69-61BBD692B3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80969" y="3394699"/>
                  <a:ext cx="908640" cy="491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63931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7994-0DA2-4F1A-B17F-73E70B7A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DB575-ED77-4FF8-AA74-AAA06FF04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understand the Stack, we have what we need to understand constructors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FD34F4-5DCB-4433-9687-0911A44CC4D7}"/>
              </a:ext>
            </a:extLst>
          </p:cNvPr>
          <p:cNvGrpSpPr/>
          <p:nvPr/>
        </p:nvGrpSpPr>
        <p:grpSpPr>
          <a:xfrm>
            <a:off x="124489" y="-9821"/>
            <a:ext cx="575280" cy="551160"/>
            <a:chOff x="124489" y="-9821"/>
            <a:chExt cx="575280" cy="55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528ABAC-4D95-48EB-885E-7C67F3ABB0E7}"/>
                    </a:ext>
                  </a:extLst>
                </p14:cNvPr>
                <p14:cNvContentPartPr/>
                <p14:nvPr/>
              </p14:nvContentPartPr>
              <p14:xfrm>
                <a:off x="222769" y="229219"/>
                <a:ext cx="99000" cy="173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528ABAC-4D95-48EB-885E-7C67F3ABB0E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3769" y="220579"/>
                  <a:ext cx="1166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5648FD3-DF62-4F68-BEB9-9C14F728DF46}"/>
                    </a:ext>
                  </a:extLst>
                </p14:cNvPr>
                <p14:cNvContentPartPr/>
                <p14:nvPr/>
              </p14:nvContentPartPr>
              <p14:xfrm>
                <a:off x="341569" y="172339"/>
                <a:ext cx="74880" cy="188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5648FD3-DF62-4F68-BEB9-9C14F728DF4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2929" y="163339"/>
                  <a:ext cx="925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6B9B00A-906F-4CB3-8AC7-54DF67302EEA}"/>
                    </a:ext>
                  </a:extLst>
                </p14:cNvPr>
                <p14:cNvContentPartPr/>
                <p14:nvPr/>
              </p14:nvContentPartPr>
              <p14:xfrm>
                <a:off x="354889" y="268459"/>
                <a:ext cx="65160" cy="45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6B9B00A-906F-4CB3-8AC7-54DF67302EE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5889" y="259819"/>
                  <a:ext cx="828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D4246A7-7976-43FA-9ED9-CFE817D09336}"/>
                    </a:ext>
                  </a:extLst>
                </p14:cNvPr>
                <p14:cNvContentPartPr/>
                <p14:nvPr/>
              </p14:nvContentPartPr>
              <p14:xfrm>
                <a:off x="444169" y="229939"/>
                <a:ext cx="113760" cy="155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D4246A7-7976-43FA-9ED9-CFE817D0933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5169" y="221299"/>
                  <a:ext cx="1314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EAE089A-474A-485D-8F48-1B54A4618DAF}"/>
                    </a:ext>
                  </a:extLst>
                </p14:cNvPr>
                <p14:cNvContentPartPr/>
                <p14:nvPr/>
              </p14:nvContentPartPr>
              <p14:xfrm>
                <a:off x="124489" y="-9821"/>
                <a:ext cx="575280" cy="551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EAE089A-474A-485D-8F48-1B54A4618DA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5489" y="-18821"/>
                  <a:ext cx="592920" cy="568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64367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A85F908-952A-4F3B-85B8-E3CD2ABE7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11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7994-0DA2-4F1A-B17F-73E70B7A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DB575-ED77-4FF8-AA74-AAA06FF04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Constructors:</a:t>
            </a:r>
          </a:p>
          <a:p>
            <a:pPr lvl="1"/>
            <a:r>
              <a:rPr lang="en-US" dirty="0"/>
              <a:t>Are special methods, called when </a:t>
            </a:r>
            <a:r>
              <a:rPr lang="en-US" b="1" dirty="0"/>
              <a:t>new</a:t>
            </a:r>
            <a:r>
              <a:rPr lang="en-US" dirty="0"/>
              <a:t> is used</a:t>
            </a:r>
          </a:p>
          <a:p>
            <a:pPr lvl="1"/>
            <a:r>
              <a:rPr lang="en-US" dirty="0"/>
              <a:t>Are passed the newly-constructor object as </a:t>
            </a:r>
            <a:r>
              <a:rPr lang="en-US" b="1" dirty="0"/>
              <a:t>this</a:t>
            </a:r>
            <a:r>
              <a:rPr lang="en-US" dirty="0"/>
              <a:t>, and any arguments</a:t>
            </a:r>
          </a:p>
          <a:p>
            <a:pPr lvl="1"/>
            <a:r>
              <a:rPr lang="en-US" dirty="0"/>
              <a:t>Typically assign values into fields using </a:t>
            </a:r>
            <a:r>
              <a:rPr lang="en-US" b="1" dirty="0" err="1"/>
              <a:t>this.field</a:t>
            </a:r>
            <a:r>
              <a:rPr lang="en-US" b="1" dirty="0"/>
              <a:t> = value</a:t>
            </a:r>
          </a:p>
          <a:p>
            <a:r>
              <a:rPr lang="en-US" dirty="0"/>
              <a:t>When new is used:</a:t>
            </a:r>
          </a:p>
          <a:p>
            <a:pPr lvl="1"/>
            <a:r>
              <a:rPr lang="en-US" dirty="0"/>
              <a:t>A fresh object, with a new reference is created with uninitialized fields</a:t>
            </a:r>
          </a:p>
          <a:p>
            <a:pPr lvl="1"/>
            <a:r>
              <a:rPr lang="en-US" dirty="0"/>
              <a:t>The constructor with parameters that match the arguments is called</a:t>
            </a:r>
          </a:p>
          <a:p>
            <a:pPr lvl="1"/>
            <a:r>
              <a:rPr lang="en-US" dirty="0"/>
              <a:t>The whole new expression evaluates to the new reference</a:t>
            </a:r>
          </a:p>
        </p:txBody>
      </p:sp>
    </p:spTree>
    <p:extLst>
      <p:ext uri="{BB962C8B-B14F-4D97-AF65-F5344CB8AC3E}">
        <p14:creationId xmlns:p14="http://schemas.microsoft.com/office/powerpoint/2010/main" val="208439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PA3</a:t>
            </a:r>
            <a:r>
              <a:rPr lang="en-US" dirty="0"/>
              <a:t> due Thursday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PA0.5</a:t>
            </a:r>
            <a:r>
              <a:rPr lang="en-US" dirty="0"/>
              <a:t> and </a:t>
            </a:r>
            <a:r>
              <a:rPr lang="en-US" dirty="0" err="1"/>
              <a:t>PA1</a:t>
            </a:r>
            <a:r>
              <a:rPr lang="en-US" dirty="0"/>
              <a:t> resubmissions due Friday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 err="1"/>
              <a:t>PA0.5</a:t>
            </a:r>
            <a:r>
              <a:rPr lang="en-US" dirty="0"/>
              <a:t> – can also show a tutor your code running to get it checked off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263118-98D5-479A-95FD-476F69CC8286}"/>
                  </a:ext>
                </a:extLst>
              </p14:cNvPr>
              <p14:cNvContentPartPr/>
              <p14:nvPr/>
            </p14:nvContentPartPr>
            <p14:xfrm>
              <a:off x="1795969" y="1746619"/>
              <a:ext cx="1060560" cy="4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263118-98D5-479A-95FD-476F69CC82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6969" y="1737979"/>
                <a:ext cx="10782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FD0E1C8-987D-4A78-B546-989F747B7EA1}"/>
                  </a:ext>
                </a:extLst>
              </p14:cNvPr>
              <p14:cNvContentPartPr/>
              <p14:nvPr/>
            </p14:nvContentPartPr>
            <p14:xfrm>
              <a:off x="4533049" y="2150539"/>
              <a:ext cx="651600" cy="28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FD0E1C8-987D-4A78-B546-989F747B7E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24049" y="2141899"/>
                <a:ext cx="669240" cy="4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4436F2FF-EB40-4BA8-BAB8-DCAF9345EADB}"/>
              </a:ext>
            </a:extLst>
          </p:cNvPr>
          <p:cNvGrpSpPr/>
          <p:nvPr/>
        </p:nvGrpSpPr>
        <p:grpSpPr>
          <a:xfrm>
            <a:off x="821449" y="2126779"/>
            <a:ext cx="1634400" cy="773280"/>
            <a:chOff x="821449" y="2126779"/>
            <a:chExt cx="1634400" cy="77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FDFE4C4-071D-4A3D-A7E0-68C9D5CAAB88}"/>
                    </a:ext>
                  </a:extLst>
                </p14:cNvPr>
                <p14:cNvContentPartPr/>
                <p14:nvPr/>
              </p14:nvContentPartPr>
              <p14:xfrm>
                <a:off x="821449" y="2126779"/>
                <a:ext cx="849600" cy="753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FDFE4C4-071D-4A3D-A7E0-68C9D5CAAB8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2809" y="2118139"/>
                  <a:ext cx="867240" cy="77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500824C-9581-4BDC-A18C-BBA5DE445F7B}"/>
                    </a:ext>
                  </a:extLst>
                </p14:cNvPr>
                <p14:cNvContentPartPr/>
                <p14:nvPr/>
              </p14:nvContentPartPr>
              <p14:xfrm>
                <a:off x="1842769" y="2685139"/>
                <a:ext cx="28080" cy="184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500824C-9581-4BDC-A18C-BBA5DE445F7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33769" y="2676499"/>
                  <a:ext cx="457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8AF6A5E-EBD6-4D8A-9F73-6135BC4AF890}"/>
                    </a:ext>
                  </a:extLst>
                </p14:cNvPr>
                <p14:cNvContentPartPr/>
                <p14:nvPr/>
              </p14:nvContentPartPr>
              <p14:xfrm>
                <a:off x="1926649" y="2684059"/>
                <a:ext cx="121320" cy="158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8AF6A5E-EBD6-4D8A-9F73-6135BC4AF89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17649" y="2675419"/>
                  <a:ext cx="1389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894E423-C0AF-4132-B3F3-811A6CDEFC44}"/>
                    </a:ext>
                  </a:extLst>
                </p14:cNvPr>
                <p14:cNvContentPartPr/>
                <p14:nvPr/>
              </p14:nvContentPartPr>
              <p14:xfrm>
                <a:off x="2069569" y="2651299"/>
                <a:ext cx="128160" cy="166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894E423-C0AF-4132-B3F3-811A6CDEFC4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60569" y="2642659"/>
                  <a:ext cx="1458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5637075-0212-4C6D-A692-FA3A07285E75}"/>
                    </a:ext>
                  </a:extLst>
                </p14:cNvPr>
                <p14:cNvContentPartPr/>
                <p14:nvPr/>
              </p14:nvContentPartPr>
              <p14:xfrm>
                <a:off x="2300689" y="2616739"/>
                <a:ext cx="98640" cy="75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5637075-0212-4C6D-A692-FA3A07285E7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91689" y="2608099"/>
                  <a:ext cx="1162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96D4B2D-E76F-45DA-9FAC-87294D98CCA2}"/>
                    </a:ext>
                  </a:extLst>
                </p14:cNvPr>
                <p14:cNvContentPartPr/>
                <p14:nvPr/>
              </p14:nvContentPartPr>
              <p14:xfrm>
                <a:off x="2266129" y="2597659"/>
                <a:ext cx="189720" cy="302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96D4B2D-E76F-45DA-9FAC-87294D98CCA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57489" y="2588659"/>
                  <a:ext cx="2073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062089E-F8BA-4B62-9849-0D3BB3552E2B}"/>
                    </a:ext>
                  </a:extLst>
                </p14:cNvPr>
                <p14:cNvContentPartPr/>
                <p14:nvPr/>
              </p14:nvContentPartPr>
              <p14:xfrm>
                <a:off x="2379889" y="2747059"/>
                <a:ext cx="64080" cy="65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062089E-F8BA-4B62-9849-0D3BB3552E2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71249" y="2738059"/>
                  <a:ext cx="81720" cy="8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4CC5382-B0BF-49C8-8FCF-AF32E10E862B}"/>
                  </a:ext>
                </a:extLst>
              </p14:cNvPr>
              <p14:cNvContentPartPr/>
              <p14:nvPr/>
            </p14:nvContentPartPr>
            <p14:xfrm>
              <a:off x="4917169" y="1428379"/>
              <a:ext cx="161640" cy="360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4CC5382-B0BF-49C8-8FCF-AF32E10E862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08529" y="1419739"/>
                <a:ext cx="179280" cy="37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01FA64EB-1C64-4A1C-8C38-47735AE4D227}"/>
              </a:ext>
            </a:extLst>
          </p:cNvPr>
          <p:cNvGrpSpPr/>
          <p:nvPr/>
        </p:nvGrpSpPr>
        <p:grpSpPr>
          <a:xfrm>
            <a:off x="879769" y="3939379"/>
            <a:ext cx="826560" cy="276480"/>
            <a:chOff x="879769" y="3939379"/>
            <a:chExt cx="826560" cy="27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E941E1E-700D-4688-A663-CF50F6EFA544}"/>
                    </a:ext>
                  </a:extLst>
                </p14:cNvPr>
                <p14:cNvContentPartPr/>
                <p14:nvPr/>
              </p14:nvContentPartPr>
              <p14:xfrm>
                <a:off x="879769" y="3939379"/>
                <a:ext cx="105480" cy="276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E941E1E-700D-4688-A663-CF50F6EFA54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0769" y="3930379"/>
                  <a:ext cx="1231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F75A302-777D-40AC-82EE-3D96AF7E6132}"/>
                    </a:ext>
                  </a:extLst>
                </p14:cNvPr>
                <p14:cNvContentPartPr/>
                <p14:nvPr/>
              </p14:nvContentPartPr>
              <p14:xfrm>
                <a:off x="1018729" y="3967459"/>
                <a:ext cx="106920" cy="206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F75A302-777D-40AC-82EE-3D96AF7E613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10089" y="3958459"/>
                  <a:ext cx="1245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A01E61F-8435-42AE-BE1D-9F490FD63EEE}"/>
                    </a:ext>
                  </a:extLst>
                </p14:cNvPr>
                <p14:cNvContentPartPr/>
                <p14:nvPr/>
              </p14:nvContentPartPr>
              <p14:xfrm>
                <a:off x="1048249" y="4041259"/>
                <a:ext cx="110880" cy="42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A01E61F-8435-42AE-BE1D-9F490FD63EE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39609" y="4032259"/>
                  <a:ext cx="1285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52F8165-9281-4E9D-B8BA-6CC9D8A018DC}"/>
                    </a:ext>
                  </a:extLst>
                </p14:cNvPr>
                <p14:cNvContentPartPr/>
                <p14:nvPr/>
              </p14:nvContentPartPr>
              <p14:xfrm>
                <a:off x="1186129" y="3958459"/>
                <a:ext cx="102600" cy="179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52F8165-9281-4E9D-B8BA-6CC9D8A018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77489" y="3949819"/>
                  <a:ext cx="1202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EF9054F-8E2A-41C8-A30C-27E61C9746DF}"/>
                    </a:ext>
                  </a:extLst>
                </p14:cNvPr>
                <p14:cNvContentPartPr/>
                <p14:nvPr/>
              </p14:nvContentPartPr>
              <p14:xfrm>
                <a:off x="1451809" y="4016419"/>
                <a:ext cx="254520" cy="85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EF9054F-8E2A-41C8-A30C-27E61C9746D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43169" y="4007419"/>
                  <a:ext cx="27216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65FE601-8C0F-4532-90C2-B7FC042802DF}"/>
              </a:ext>
            </a:extLst>
          </p:cNvPr>
          <p:cNvGrpSpPr/>
          <p:nvPr/>
        </p:nvGrpSpPr>
        <p:grpSpPr>
          <a:xfrm>
            <a:off x="1870849" y="3913099"/>
            <a:ext cx="452160" cy="196920"/>
            <a:chOff x="1870849" y="3913099"/>
            <a:chExt cx="452160" cy="19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E50FBCB-F7AD-4BEC-9686-BF0E3B0AD7DD}"/>
                    </a:ext>
                  </a:extLst>
                </p14:cNvPr>
                <p14:cNvContentPartPr/>
                <p14:nvPr/>
              </p14:nvContentPartPr>
              <p14:xfrm>
                <a:off x="1870849" y="3985099"/>
                <a:ext cx="68040" cy="124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E50FBCB-F7AD-4BEC-9686-BF0E3B0AD7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61849" y="3976099"/>
                  <a:ext cx="856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250FF0B-5BD3-41A7-B515-752833AAE3A2}"/>
                    </a:ext>
                  </a:extLst>
                </p14:cNvPr>
                <p14:cNvContentPartPr/>
                <p14:nvPr/>
              </p14:nvContentPartPr>
              <p14:xfrm>
                <a:off x="1985329" y="3982219"/>
                <a:ext cx="42840" cy="72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250FF0B-5BD3-41A7-B515-752833AAE3A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76689" y="3973219"/>
                  <a:ext cx="604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A8ACCD5-38E4-4DEB-AB2A-C4D817C4EA4D}"/>
                    </a:ext>
                  </a:extLst>
                </p14:cNvPr>
                <p14:cNvContentPartPr/>
                <p14:nvPr/>
              </p14:nvContentPartPr>
              <p14:xfrm>
                <a:off x="2097649" y="3987259"/>
                <a:ext cx="41040" cy="76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A8ACCD5-38E4-4DEB-AB2A-C4D817C4EA4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88649" y="3978259"/>
                  <a:ext cx="586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19D114D-2F8D-4B45-8134-67D4BD5E1613}"/>
                    </a:ext>
                  </a:extLst>
                </p14:cNvPr>
                <p14:cNvContentPartPr/>
                <p14:nvPr/>
              </p14:nvContentPartPr>
              <p14:xfrm>
                <a:off x="2156329" y="3987979"/>
                <a:ext cx="76320" cy="64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19D114D-2F8D-4B45-8134-67D4BD5E161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47329" y="3978979"/>
                  <a:ext cx="939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47E9F32-E6F6-4D08-9BC7-D72EA9B3605B}"/>
                    </a:ext>
                  </a:extLst>
                </p14:cNvPr>
                <p14:cNvContentPartPr/>
                <p14:nvPr/>
              </p14:nvContentPartPr>
              <p14:xfrm>
                <a:off x="2249209" y="3913099"/>
                <a:ext cx="73800" cy="121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47E9F32-E6F6-4D08-9BC7-D72EA9B3605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40209" y="3904099"/>
                  <a:ext cx="9144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46FB504-7887-438C-B756-360A2D35DF45}"/>
              </a:ext>
            </a:extLst>
          </p:cNvPr>
          <p:cNvGrpSpPr/>
          <p:nvPr/>
        </p:nvGrpSpPr>
        <p:grpSpPr>
          <a:xfrm>
            <a:off x="990289" y="4286059"/>
            <a:ext cx="631800" cy="219240"/>
            <a:chOff x="990289" y="4286059"/>
            <a:chExt cx="631800" cy="21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8A00BAF-54C5-40B5-B314-4305D8C5D289}"/>
                    </a:ext>
                  </a:extLst>
                </p14:cNvPr>
                <p14:cNvContentPartPr/>
                <p14:nvPr/>
              </p14:nvContentPartPr>
              <p14:xfrm>
                <a:off x="990289" y="4286059"/>
                <a:ext cx="83880" cy="219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8A00BAF-54C5-40B5-B314-4305D8C5D28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1289" y="4277419"/>
                  <a:ext cx="1015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C5D1A48-895E-4A4D-94B3-99C13B7AC66F}"/>
                    </a:ext>
                  </a:extLst>
                </p14:cNvPr>
                <p14:cNvContentPartPr/>
                <p14:nvPr/>
              </p14:nvContentPartPr>
              <p14:xfrm>
                <a:off x="1126369" y="4318819"/>
                <a:ext cx="99360" cy="171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C5D1A48-895E-4A4D-94B3-99C13B7AC66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17369" y="4309819"/>
                  <a:ext cx="1170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E4C9379-9F93-4E28-9068-68C5E4576F83}"/>
                    </a:ext>
                  </a:extLst>
                </p14:cNvPr>
                <p14:cNvContentPartPr/>
                <p14:nvPr/>
              </p14:nvContentPartPr>
              <p14:xfrm>
                <a:off x="1118089" y="4373899"/>
                <a:ext cx="134640" cy="79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E4C9379-9F93-4E28-9068-68C5E4576F8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09089" y="4364899"/>
                  <a:ext cx="1522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B7BFEF6-2A08-407F-A954-F8A1C9B6B170}"/>
                    </a:ext>
                  </a:extLst>
                </p14:cNvPr>
                <p14:cNvContentPartPr/>
                <p14:nvPr/>
              </p14:nvContentPartPr>
              <p14:xfrm>
                <a:off x="1237969" y="4320259"/>
                <a:ext cx="89280" cy="142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B7BFEF6-2A08-407F-A954-F8A1C9B6B17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28969" y="4311259"/>
                  <a:ext cx="1069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0F0F905-C275-4A18-A37E-FD7E186ED20C}"/>
                    </a:ext>
                  </a:extLst>
                </p14:cNvPr>
                <p14:cNvContentPartPr/>
                <p14:nvPr/>
              </p14:nvContentPartPr>
              <p14:xfrm>
                <a:off x="1476289" y="4342579"/>
                <a:ext cx="145800" cy="91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0F0F905-C275-4A18-A37E-FD7E186ED20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67289" y="4333939"/>
                  <a:ext cx="163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6000ED-B608-4CF2-A258-747FF0698689}"/>
              </a:ext>
            </a:extLst>
          </p:cNvPr>
          <p:cNvGrpSpPr/>
          <p:nvPr/>
        </p:nvGrpSpPr>
        <p:grpSpPr>
          <a:xfrm>
            <a:off x="2630809" y="3874579"/>
            <a:ext cx="1177920" cy="333000"/>
            <a:chOff x="2630809" y="3874579"/>
            <a:chExt cx="1177920" cy="33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E236D83-9255-4722-AB93-F46F119B29B6}"/>
                    </a:ext>
                  </a:extLst>
                </p14:cNvPr>
                <p14:cNvContentPartPr/>
                <p14:nvPr/>
              </p14:nvContentPartPr>
              <p14:xfrm>
                <a:off x="2641249" y="3927499"/>
                <a:ext cx="9360" cy="180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E236D83-9255-4722-AB93-F46F119B29B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32249" y="3918859"/>
                  <a:ext cx="270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D978927-3364-4B0A-902A-A924679D24BD}"/>
                    </a:ext>
                  </a:extLst>
                </p14:cNvPr>
                <p14:cNvContentPartPr/>
                <p14:nvPr/>
              </p14:nvContentPartPr>
              <p14:xfrm>
                <a:off x="2638009" y="3911659"/>
                <a:ext cx="87840" cy="123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D978927-3364-4B0A-902A-A924679D24B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29369" y="3903019"/>
                  <a:ext cx="1054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E309932-7401-4AD5-A84C-A2D503405A8A}"/>
                    </a:ext>
                  </a:extLst>
                </p14:cNvPr>
                <p14:cNvContentPartPr/>
                <p14:nvPr/>
              </p14:nvContentPartPr>
              <p14:xfrm>
                <a:off x="2767969" y="3993379"/>
                <a:ext cx="31680" cy="75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E309932-7401-4AD5-A84C-A2D503405A8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58969" y="3984739"/>
                  <a:ext cx="493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E3EC98A-C822-459A-92A1-4869875B1402}"/>
                    </a:ext>
                  </a:extLst>
                </p14:cNvPr>
                <p14:cNvContentPartPr/>
                <p14:nvPr/>
              </p14:nvContentPartPr>
              <p14:xfrm>
                <a:off x="2842849" y="3950179"/>
                <a:ext cx="24840" cy="108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E3EC98A-C822-459A-92A1-4869875B140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833849" y="3941179"/>
                  <a:ext cx="42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1E9CA99-E327-4295-9DBC-863155C79899}"/>
                    </a:ext>
                  </a:extLst>
                </p14:cNvPr>
                <p14:cNvContentPartPr/>
                <p14:nvPr/>
              </p14:nvContentPartPr>
              <p14:xfrm>
                <a:off x="2911609" y="3924979"/>
                <a:ext cx="222480" cy="126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1E9CA99-E327-4295-9DBC-863155C7989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902969" y="3916339"/>
                  <a:ext cx="2401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68C2672-D406-443F-B0F7-AC18B91C7B41}"/>
                    </a:ext>
                  </a:extLst>
                </p14:cNvPr>
                <p14:cNvContentPartPr/>
                <p14:nvPr/>
              </p14:nvContentPartPr>
              <p14:xfrm>
                <a:off x="3070369" y="4001299"/>
                <a:ext cx="77040" cy="101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68C2672-D406-443F-B0F7-AC18B91C7B4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61369" y="3992659"/>
                  <a:ext cx="946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7F1138A-4F46-45FD-AC7F-6C3C745D909F}"/>
                    </a:ext>
                  </a:extLst>
                </p14:cNvPr>
                <p14:cNvContentPartPr/>
                <p14:nvPr/>
              </p14:nvContentPartPr>
              <p14:xfrm>
                <a:off x="3341809" y="3899779"/>
                <a:ext cx="122760" cy="162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7F1138A-4F46-45FD-AC7F-6C3C745D909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33169" y="3891139"/>
                  <a:ext cx="1404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13131A7-4F64-4709-A275-74CBEBA12B76}"/>
                    </a:ext>
                  </a:extLst>
                </p14:cNvPr>
                <p14:cNvContentPartPr/>
                <p14:nvPr/>
              </p14:nvContentPartPr>
              <p14:xfrm>
                <a:off x="3468889" y="3928939"/>
                <a:ext cx="82080" cy="101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13131A7-4F64-4709-A275-74CBEBA12B7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59889" y="3919939"/>
                  <a:ext cx="997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3332505-86D9-4770-8EED-9B048739AF87}"/>
                    </a:ext>
                  </a:extLst>
                </p14:cNvPr>
                <p14:cNvContentPartPr/>
                <p14:nvPr/>
              </p14:nvContentPartPr>
              <p14:xfrm>
                <a:off x="3596329" y="3883579"/>
                <a:ext cx="33840" cy="173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3332505-86D9-4770-8EED-9B048739AF8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87329" y="3874579"/>
                  <a:ext cx="514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3D20215-468F-4599-9D4F-1E50FB7CEDF9}"/>
                    </a:ext>
                  </a:extLst>
                </p14:cNvPr>
                <p14:cNvContentPartPr/>
                <p14:nvPr/>
              </p14:nvContentPartPr>
              <p14:xfrm>
                <a:off x="3670849" y="3874579"/>
                <a:ext cx="87840" cy="155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3D20215-468F-4599-9D4F-1E50FB7CEDF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61849" y="3865579"/>
                  <a:ext cx="105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22F78FF-947C-46E5-B298-74BC5CC610F6}"/>
                    </a:ext>
                  </a:extLst>
                </p14:cNvPr>
                <p14:cNvContentPartPr/>
                <p14:nvPr/>
              </p14:nvContentPartPr>
              <p14:xfrm>
                <a:off x="2630809" y="4152499"/>
                <a:ext cx="1177920" cy="55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22F78FF-947C-46E5-B298-74BC5CC610F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21809" y="4143859"/>
                  <a:ext cx="1195560" cy="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8F48936-BE8D-4237-AF7B-2A066942D70D}"/>
              </a:ext>
            </a:extLst>
          </p:cNvPr>
          <p:cNvGrpSpPr/>
          <p:nvPr/>
        </p:nvGrpSpPr>
        <p:grpSpPr>
          <a:xfrm>
            <a:off x="692569" y="3886099"/>
            <a:ext cx="104400" cy="408600"/>
            <a:chOff x="692569" y="3886099"/>
            <a:chExt cx="104400" cy="40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A237C56-6296-4941-A8DD-09009CC6432A}"/>
                    </a:ext>
                  </a:extLst>
                </p14:cNvPr>
                <p14:cNvContentPartPr/>
                <p14:nvPr/>
              </p14:nvContentPartPr>
              <p14:xfrm>
                <a:off x="741889" y="3886099"/>
                <a:ext cx="55080" cy="9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A237C56-6296-4941-A8DD-09009CC6432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32889" y="3877459"/>
                  <a:ext cx="727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A271EBE-CFE4-47B3-832A-96A7F37C8ACC}"/>
                    </a:ext>
                  </a:extLst>
                </p14:cNvPr>
                <p14:cNvContentPartPr/>
                <p14:nvPr/>
              </p14:nvContentPartPr>
              <p14:xfrm>
                <a:off x="692569" y="3889699"/>
                <a:ext cx="84960" cy="405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A271EBE-CFE4-47B3-832A-96A7F37C8AC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3929" y="3881059"/>
                  <a:ext cx="102600" cy="42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F47018B-D6DB-4824-875A-28D82A4CF660}"/>
              </a:ext>
            </a:extLst>
          </p:cNvPr>
          <p:cNvGrpSpPr/>
          <p:nvPr/>
        </p:nvGrpSpPr>
        <p:grpSpPr>
          <a:xfrm>
            <a:off x="3951649" y="3811219"/>
            <a:ext cx="390240" cy="529560"/>
            <a:chOff x="3951649" y="3811219"/>
            <a:chExt cx="390240" cy="52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DE52021-1D4F-4643-A318-627C12E30104}"/>
                    </a:ext>
                  </a:extLst>
                </p14:cNvPr>
                <p14:cNvContentPartPr/>
                <p14:nvPr/>
              </p14:nvContentPartPr>
              <p14:xfrm>
                <a:off x="3951649" y="3811219"/>
                <a:ext cx="196200" cy="529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DE52021-1D4F-4643-A318-627C12E3010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43009" y="3802579"/>
                  <a:ext cx="21384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20E9CAD-57C4-4D09-8E2F-F0F25507186D}"/>
                    </a:ext>
                  </a:extLst>
                </p14:cNvPr>
                <p14:cNvContentPartPr/>
                <p14:nvPr/>
              </p14:nvContentPartPr>
              <p14:xfrm>
                <a:off x="4159009" y="4058539"/>
                <a:ext cx="182880" cy="91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20E9CAD-57C4-4D09-8E2F-F0F25507186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150009" y="4049899"/>
                  <a:ext cx="20052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53766AB-649B-494C-BA6A-F473BB45DF8A}"/>
              </a:ext>
            </a:extLst>
          </p:cNvPr>
          <p:cNvGrpSpPr/>
          <p:nvPr/>
        </p:nvGrpSpPr>
        <p:grpSpPr>
          <a:xfrm>
            <a:off x="4416049" y="3877099"/>
            <a:ext cx="471240" cy="281160"/>
            <a:chOff x="4416049" y="3877099"/>
            <a:chExt cx="471240" cy="28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E1E73B5-3050-477D-A60B-6CC27B446756}"/>
                    </a:ext>
                  </a:extLst>
                </p14:cNvPr>
                <p14:cNvContentPartPr/>
                <p14:nvPr/>
              </p14:nvContentPartPr>
              <p14:xfrm>
                <a:off x="4416049" y="3951979"/>
                <a:ext cx="108000" cy="206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E1E73B5-3050-477D-A60B-6CC27B44675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407409" y="3942979"/>
                  <a:ext cx="1256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B820718-95F1-4267-99EC-754296363677}"/>
                    </a:ext>
                  </a:extLst>
                </p14:cNvPr>
                <p14:cNvContentPartPr/>
                <p14:nvPr/>
              </p14:nvContentPartPr>
              <p14:xfrm>
                <a:off x="4572649" y="3950179"/>
                <a:ext cx="131040" cy="51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B820718-95F1-4267-99EC-75429636367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63649" y="3941539"/>
                  <a:ext cx="1486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4767514-0997-4FCD-BBD4-71F2F958647E}"/>
                    </a:ext>
                  </a:extLst>
                </p14:cNvPr>
                <p14:cNvContentPartPr/>
                <p14:nvPr/>
              </p14:nvContentPartPr>
              <p14:xfrm>
                <a:off x="4566169" y="3973579"/>
                <a:ext cx="78840" cy="176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4767514-0997-4FCD-BBD4-71F2F958647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57169" y="3964939"/>
                  <a:ext cx="96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6667F72-B404-40B1-8448-F1C394B73808}"/>
                    </a:ext>
                  </a:extLst>
                </p14:cNvPr>
                <p14:cNvContentPartPr/>
                <p14:nvPr/>
              </p14:nvContentPartPr>
              <p14:xfrm>
                <a:off x="4733929" y="3910219"/>
                <a:ext cx="69120" cy="85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6667F72-B404-40B1-8448-F1C394B7380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724929" y="3901579"/>
                  <a:ext cx="867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FA0D2B0-27A3-4A13-831D-69502295989C}"/>
                    </a:ext>
                  </a:extLst>
                </p14:cNvPr>
                <p14:cNvContentPartPr/>
                <p14:nvPr/>
              </p14:nvContentPartPr>
              <p14:xfrm>
                <a:off x="4737169" y="3877099"/>
                <a:ext cx="150120" cy="250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FA0D2B0-27A3-4A13-831D-69502295989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728529" y="3868099"/>
                  <a:ext cx="1677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F98FFA6-9F9C-4916-B3D7-B1BBE712BDAF}"/>
                    </a:ext>
                  </a:extLst>
                </p14:cNvPr>
                <p14:cNvContentPartPr/>
                <p14:nvPr/>
              </p14:nvContentPartPr>
              <p14:xfrm>
                <a:off x="4789369" y="3924979"/>
                <a:ext cx="8640" cy="42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F98FFA6-9F9C-4916-B3D7-B1BBE712BDA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780729" y="3916339"/>
                  <a:ext cx="2628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1CBE945-48FB-4454-9682-A48F6D994492}"/>
              </a:ext>
            </a:extLst>
          </p:cNvPr>
          <p:cNvGrpSpPr/>
          <p:nvPr/>
        </p:nvGrpSpPr>
        <p:grpSpPr>
          <a:xfrm>
            <a:off x="6353209" y="3558499"/>
            <a:ext cx="634680" cy="299880"/>
            <a:chOff x="6353209" y="3558499"/>
            <a:chExt cx="634680" cy="29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115E8BB-14E3-4B6F-8835-AB3CF2C5A85E}"/>
                    </a:ext>
                  </a:extLst>
                </p14:cNvPr>
                <p14:cNvContentPartPr/>
                <p14:nvPr/>
              </p14:nvContentPartPr>
              <p14:xfrm>
                <a:off x="6353209" y="3643819"/>
                <a:ext cx="119520" cy="214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115E8BB-14E3-4B6F-8835-AB3CF2C5A85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344209" y="3635179"/>
                  <a:ext cx="1371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392A974-FE85-44D6-A4CB-04DA922774C6}"/>
                    </a:ext>
                  </a:extLst>
                </p14:cNvPr>
                <p14:cNvContentPartPr/>
                <p14:nvPr/>
              </p14:nvContentPartPr>
              <p14:xfrm>
                <a:off x="6482089" y="3642019"/>
                <a:ext cx="208080" cy="1767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392A974-FE85-44D6-A4CB-04DA922774C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473089" y="3633379"/>
                  <a:ext cx="2257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F23C96C-95EE-475E-98AC-FF2B3BC52907}"/>
                    </a:ext>
                  </a:extLst>
                </p14:cNvPr>
                <p14:cNvContentPartPr/>
                <p14:nvPr/>
              </p14:nvContentPartPr>
              <p14:xfrm>
                <a:off x="6607729" y="3640939"/>
                <a:ext cx="65880" cy="189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F23C96C-95EE-475E-98AC-FF2B3BC529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599089" y="3632299"/>
                  <a:ext cx="835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AFA44CB-A85F-4B12-9A24-ED2F1D77894D}"/>
                    </a:ext>
                  </a:extLst>
                </p14:cNvPr>
                <p14:cNvContentPartPr/>
                <p14:nvPr/>
              </p14:nvContentPartPr>
              <p14:xfrm>
                <a:off x="6733369" y="3558499"/>
                <a:ext cx="140040" cy="285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AFA44CB-A85F-4B12-9A24-ED2F1D77894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724729" y="3549859"/>
                  <a:ext cx="1576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DF01706-56FE-45DB-9765-91B7221BBEBA}"/>
                    </a:ext>
                  </a:extLst>
                </p14:cNvPr>
                <p14:cNvContentPartPr/>
                <p14:nvPr/>
              </p14:nvContentPartPr>
              <p14:xfrm>
                <a:off x="6923449" y="3642739"/>
                <a:ext cx="64440" cy="1054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DF01706-56FE-45DB-9765-91B7221BBEB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914809" y="3634099"/>
                  <a:ext cx="8208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5EF2B49-2ED0-409F-8897-7D602A18C16C}"/>
              </a:ext>
            </a:extLst>
          </p:cNvPr>
          <p:cNvGrpSpPr/>
          <p:nvPr/>
        </p:nvGrpSpPr>
        <p:grpSpPr>
          <a:xfrm>
            <a:off x="5604769" y="3671179"/>
            <a:ext cx="392760" cy="461880"/>
            <a:chOff x="5604769" y="3671179"/>
            <a:chExt cx="392760" cy="46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CAB7D48-5BF2-4008-B354-09CABF62757E}"/>
                    </a:ext>
                  </a:extLst>
                </p14:cNvPr>
                <p14:cNvContentPartPr/>
                <p14:nvPr/>
              </p14:nvContentPartPr>
              <p14:xfrm>
                <a:off x="5604769" y="3724819"/>
                <a:ext cx="29520" cy="149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CAB7D48-5BF2-4008-B354-09CABF62757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596129" y="3716179"/>
                  <a:ext cx="471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8FE4610-5C26-4C52-9B97-96FF6C671A6D}"/>
                    </a:ext>
                  </a:extLst>
                </p14:cNvPr>
                <p14:cNvContentPartPr/>
                <p14:nvPr/>
              </p14:nvContentPartPr>
              <p14:xfrm>
                <a:off x="5673529" y="3735259"/>
                <a:ext cx="88560" cy="99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8FE4610-5C26-4C52-9B97-96FF6C671A6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664889" y="3726619"/>
                  <a:ext cx="1062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8105A16-F21C-43D0-A057-A36FD52357AC}"/>
                    </a:ext>
                  </a:extLst>
                </p14:cNvPr>
                <p14:cNvContentPartPr/>
                <p14:nvPr/>
              </p14:nvContentPartPr>
              <p14:xfrm>
                <a:off x="5781529" y="3671179"/>
                <a:ext cx="101520" cy="194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8105A16-F21C-43D0-A057-A36FD52357A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772529" y="3662539"/>
                  <a:ext cx="1191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1F4F7DA-1192-4B28-A9AA-D7DBDEF84CC7}"/>
                    </a:ext>
                  </a:extLst>
                </p14:cNvPr>
                <p14:cNvContentPartPr/>
                <p14:nvPr/>
              </p14:nvContentPartPr>
              <p14:xfrm>
                <a:off x="5918329" y="3730219"/>
                <a:ext cx="38520" cy="70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1F4F7DA-1192-4B28-A9AA-D7DBDEF84CC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909689" y="3721579"/>
                  <a:ext cx="561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BEC5B3D-BEF4-47E8-A332-DE6031344ED7}"/>
                    </a:ext>
                  </a:extLst>
                </p14:cNvPr>
                <p14:cNvContentPartPr/>
                <p14:nvPr/>
              </p14:nvContentPartPr>
              <p14:xfrm>
                <a:off x="5663089" y="3973939"/>
                <a:ext cx="106200" cy="143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BEC5B3D-BEF4-47E8-A332-DE6031344ED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654449" y="3965299"/>
                  <a:ext cx="1238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E5894EB-C701-4AD4-982F-CC6AFCCB8743}"/>
                    </a:ext>
                  </a:extLst>
                </p14:cNvPr>
                <p14:cNvContentPartPr/>
                <p14:nvPr/>
              </p14:nvContentPartPr>
              <p14:xfrm>
                <a:off x="5796289" y="3927499"/>
                <a:ext cx="71640" cy="205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E5894EB-C701-4AD4-982F-CC6AFCCB874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787649" y="3918859"/>
                  <a:ext cx="892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C1CF388-46E3-401F-9226-7376B71FB105}"/>
                    </a:ext>
                  </a:extLst>
                </p14:cNvPr>
                <p14:cNvContentPartPr/>
                <p14:nvPr/>
              </p14:nvContentPartPr>
              <p14:xfrm>
                <a:off x="5865769" y="3967459"/>
                <a:ext cx="131760" cy="1040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C1CF388-46E3-401F-9226-7376B71FB10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856769" y="3958459"/>
                  <a:ext cx="14940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6A64B03-1DD6-48E5-8874-1067C14E50B9}"/>
              </a:ext>
            </a:extLst>
          </p:cNvPr>
          <p:cNvGrpSpPr/>
          <p:nvPr/>
        </p:nvGrpSpPr>
        <p:grpSpPr>
          <a:xfrm>
            <a:off x="5626369" y="4239259"/>
            <a:ext cx="409320" cy="272880"/>
            <a:chOff x="5626369" y="4239259"/>
            <a:chExt cx="409320" cy="27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63EE820-33BF-42D5-A8DE-964EFEDE9EB6}"/>
                    </a:ext>
                  </a:extLst>
                </p14:cNvPr>
                <p14:cNvContentPartPr/>
                <p14:nvPr/>
              </p14:nvContentPartPr>
              <p14:xfrm>
                <a:off x="5626369" y="4286779"/>
                <a:ext cx="138600" cy="163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63EE820-33BF-42D5-A8DE-964EFEDE9EB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617369" y="4277779"/>
                  <a:ext cx="1562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FA5865B-DB32-4485-AE7C-116768DE7848}"/>
                    </a:ext>
                  </a:extLst>
                </p14:cNvPr>
                <p14:cNvContentPartPr/>
                <p14:nvPr/>
              </p14:nvContentPartPr>
              <p14:xfrm>
                <a:off x="5784409" y="4239259"/>
                <a:ext cx="60840" cy="2728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FA5865B-DB32-4485-AE7C-116768DE784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775409" y="4230619"/>
                  <a:ext cx="784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B3C754E-4C98-4D5E-91B0-BE31149B8989}"/>
                    </a:ext>
                  </a:extLst>
                </p14:cNvPr>
                <p14:cNvContentPartPr/>
                <p14:nvPr/>
              </p14:nvContentPartPr>
              <p14:xfrm>
                <a:off x="5899969" y="4325299"/>
                <a:ext cx="135720" cy="135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B3C754E-4C98-4D5E-91B0-BE31149B898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890969" y="4316659"/>
                  <a:ext cx="15336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CD14B72-4CE6-41D8-B64D-D3BDBA555643}"/>
              </a:ext>
            </a:extLst>
          </p:cNvPr>
          <p:cNvGrpSpPr/>
          <p:nvPr/>
        </p:nvGrpSpPr>
        <p:grpSpPr>
          <a:xfrm>
            <a:off x="6284089" y="3977179"/>
            <a:ext cx="642600" cy="508680"/>
            <a:chOff x="6284089" y="3977179"/>
            <a:chExt cx="642600" cy="50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04B705C-BB44-418B-8066-0C879DE90D2B}"/>
                    </a:ext>
                  </a:extLst>
                </p14:cNvPr>
                <p14:cNvContentPartPr/>
                <p14:nvPr/>
              </p14:nvContentPartPr>
              <p14:xfrm>
                <a:off x="6284089" y="4008859"/>
                <a:ext cx="144360" cy="126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04B705C-BB44-418B-8066-0C879DE90D2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275449" y="3999859"/>
                  <a:ext cx="162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110A091-57A8-4F97-BF56-CA49D1F20080}"/>
                    </a:ext>
                  </a:extLst>
                </p14:cNvPr>
                <p14:cNvContentPartPr/>
                <p14:nvPr/>
              </p14:nvContentPartPr>
              <p14:xfrm>
                <a:off x="6451129" y="4116139"/>
                <a:ext cx="29160" cy="42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110A091-57A8-4F97-BF56-CA49D1F2008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442129" y="4107139"/>
                  <a:ext cx="468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3529B8F-8905-459C-BAD0-6C09A4F5E900}"/>
                    </a:ext>
                  </a:extLst>
                </p14:cNvPr>
                <p14:cNvContentPartPr/>
                <p14:nvPr/>
              </p14:nvContentPartPr>
              <p14:xfrm>
                <a:off x="6543649" y="3977179"/>
                <a:ext cx="197280" cy="1670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3529B8F-8905-459C-BAD0-6C09A4F5E90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535009" y="3968179"/>
                  <a:ext cx="2149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0B4FFE2-807A-46AC-94F2-30D2A362BD52}"/>
                    </a:ext>
                  </a:extLst>
                </p14:cNvPr>
                <p14:cNvContentPartPr/>
                <p14:nvPr/>
              </p14:nvContentPartPr>
              <p14:xfrm>
                <a:off x="6774049" y="3980059"/>
                <a:ext cx="55800" cy="148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0B4FFE2-807A-46AC-94F2-30D2A362BD5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765409" y="3971419"/>
                  <a:ext cx="734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C04D6A6-DA1F-4C28-BD3F-09FEC91B067E}"/>
                    </a:ext>
                  </a:extLst>
                </p14:cNvPr>
                <p14:cNvContentPartPr/>
                <p14:nvPr/>
              </p14:nvContentPartPr>
              <p14:xfrm>
                <a:off x="6877369" y="4004539"/>
                <a:ext cx="49320" cy="669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C04D6A6-DA1F-4C28-BD3F-09FEC91B067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868369" y="3995539"/>
                  <a:ext cx="669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EF04CEE-BC1C-49B9-BED1-A33B775FC4CE}"/>
                    </a:ext>
                  </a:extLst>
                </p14:cNvPr>
                <p14:cNvContentPartPr/>
                <p14:nvPr/>
              </p14:nvContentPartPr>
              <p14:xfrm>
                <a:off x="6425929" y="4296139"/>
                <a:ext cx="146160" cy="1346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EF04CEE-BC1C-49B9-BED1-A33B775FC4C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416929" y="4287499"/>
                  <a:ext cx="1638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275C352-53FD-4020-B500-8DDBA40D5EA5}"/>
                    </a:ext>
                  </a:extLst>
                </p14:cNvPr>
                <p14:cNvContentPartPr/>
                <p14:nvPr/>
              </p14:nvContentPartPr>
              <p14:xfrm>
                <a:off x="6612049" y="4226299"/>
                <a:ext cx="88920" cy="252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275C352-53FD-4020-B500-8DDBA40D5EA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603409" y="4217299"/>
                  <a:ext cx="1065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64B5099-A17B-4E48-B174-DC1871CB1393}"/>
                    </a:ext>
                  </a:extLst>
                </p14:cNvPr>
                <p14:cNvContentPartPr/>
                <p14:nvPr/>
              </p14:nvContentPartPr>
              <p14:xfrm>
                <a:off x="6739489" y="4300819"/>
                <a:ext cx="29520" cy="185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64B5099-A17B-4E48-B174-DC1871CB139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730489" y="4291819"/>
                  <a:ext cx="471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E8DB64C-C77D-4B07-BC52-D3CF2565DA83}"/>
                    </a:ext>
                  </a:extLst>
                </p14:cNvPr>
                <p14:cNvContentPartPr/>
                <p14:nvPr/>
              </p14:nvContentPartPr>
              <p14:xfrm>
                <a:off x="6836689" y="4333219"/>
                <a:ext cx="60840" cy="1184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E8DB64C-C77D-4B07-BC52-D3CF2565DA8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827689" y="4324219"/>
                  <a:ext cx="78480" cy="136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1831B2A-8774-433F-961A-D6DDCA4C3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94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AA833B7-B02C-459E-BB30-24A3513F7D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12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7505-8C53-4B86-8D10-6CEB9764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D52EB-5BF4-46CC-9B3A-6F49C8BCF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tester.*;</a:t>
            </a:r>
          </a:p>
          <a:p>
            <a:pPr lvl="1"/>
            <a:r>
              <a:rPr lang="en-US" dirty="0"/>
              <a:t>tester.jar – java archive</a:t>
            </a:r>
          </a:p>
          <a:p>
            <a:pPr lvl="2"/>
            <a:r>
              <a:rPr lang="en-US" dirty="0"/>
              <a:t>Libraries that contain classes that we can use in our own code</a:t>
            </a:r>
          </a:p>
          <a:p>
            <a:pPr lvl="3"/>
            <a:r>
              <a:rPr lang="en-US" dirty="0"/>
              <a:t>Tester</a:t>
            </a:r>
          </a:p>
          <a:p>
            <a:r>
              <a:rPr lang="en-US" dirty="0"/>
              <a:t>Tester class allows us to create methods to unit test our code</a:t>
            </a:r>
          </a:p>
          <a:p>
            <a:pPr lvl="1"/>
            <a:r>
              <a:rPr lang="en-US" dirty="0"/>
              <a:t>Unit testing – compare actual values versus expected values</a:t>
            </a:r>
          </a:p>
          <a:p>
            <a:pPr lvl="2"/>
            <a:r>
              <a:rPr lang="en-US" dirty="0" err="1"/>
              <a:t>t.checkExpect</a:t>
            </a:r>
            <a:r>
              <a:rPr lang="en-US" dirty="0"/>
              <a:t>(&lt;actual value&gt;, &lt;expected value&gt;);</a:t>
            </a:r>
          </a:p>
          <a:p>
            <a:pPr lvl="1"/>
            <a:r>
              <a:rPr lang="en-US" dirty="0"/>
              <a:t>Goal: get all tests to pass</a:t>
            </a:r>
          </a:p>
          <a:p>
            <a:pPr lvl="2"/>
            <a:r>
              <a:rPr lang="en-US" dirty="0"/>
              <a:t>Confidence that your code/solution is correct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07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7505-8C53-4B86-8D10-6CEB9764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D52EB-5BF4-46CC-9B3A-6F49C8BCF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variables are defined inside the body of a method</a:t>
            </a:r>
          </a:p>
          <a:p>
            <a:pPr lvl="1"/>
            <a:r>
              <a:rPr lang="en-US" dirty="0"/>
              <a:t>They are ‘local’ to the method in which they are defined in</a:t>
            </a:r>
          </a:p>
          <a:p>
            <a:r>
              <a:rPr lang="en-US" dirty="0"/>
              <a:t>Used temporarily while the method is running, then are removed</a:t>
            </a:r>
          </a:p>
          <a:p>
            <a:pPr lvl="1"/>
            <a:r>
              <a:rPr lang="en-US" dirty="0"/>
              <a:t>Similar to parameters</a:t>
            </a:r>
          </a:p>
          <a:p>
            <a:pPr lvl="1"/>
            <a:r>
              <a:rPr lang="en-US" dirty="0"/>
              <a:t>Added to the stack frame for the method</a:t>
            </a:r>
          </a:p>
          <a:p>
            <a:r>
              <a:rPr lang="en-US" dirty="0"/>
              <a:t>No default value</a:t>
            </a:r>
          </a:p>
          <a:p>
            <a:pPr lvl="1"/>
            <a:r>
              <a:rPr lang="en-US" dirty="0"/>
              <a:t>Must be assigned a value before it’s read from</a:t>
            </a:r>
          </a:p>
          <a:p>
            <a:pPr lvl="2"/>
            <a:r>
              <a:rPr lang="en-US" dirty="0"/>
              <a:t>i.e. used as an expression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1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E6C7-BD7F-433A-A9DC-45BA6D7B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Point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05289"/>
          </a:xfrm>
        </p:spPr>
        <p:txBody>
          <a:bodyPr/>
          <a:lstStyle/>
          <a:p>
            <a:r>
              <a:rPr lang="en-US" dirty="0"/>
              <a:t>Last time…</a:t>
            </a:r>
          </a:p>
          <a:p>
            <a:pPr lvl="1"/>
            <a:r>
              <a:rPr lang="en-US" dirty="0"/>
              <a:t>Used the Point class</a:t>
            </a:r>
          </a:p>
          <a:p>
            <a:pPr lvl="1"/>
            <a:r>
              <a:rPr lang="en-US" dirty="0"/>
              <a:t>Wrote simple method quadrant()</a:t>
            </a:r>
          </a:p>
          <a:p>
            <a:pPr lvl="2"/>
            <a:r>
              <a:rPr lang="en-US" dirty="0"/>
              <a:t>No parameters</a:t>
            </a:r>
          </a:p>
          <a:p>
            <a:pPr lvl="2"/>
            <a:r>
              <a:rPr lang="en-US" dirty="0"/>
              <a:t>Just used information about the point to return a String representing what quadrant it was in</a:t>
            </a:r>
          </a:p>
          <a:p>
            <a:r>
              <a:rPr lang="en-US" dirty="0"/>
              <a:t>Different method (</a:t>
            </a:r>
            <a:r>
              <a:rPr lang="en-US"/>
              <a:t>for us </a:t>
            </a:r>
            <a:r>
              <a:rPr lang="en-US" dirty="0"/>
              <a:t>to try…)</a:t>
            </a:r>
          </a:p>
          <a:p>
            <a:pPr lvl="1"/>
            <a:r>
              <a:rPr lang="en-US" dirty="0"/>
              <a:t>Write a method called add()</a:t>
            </a:r>
          </a:p>
          <a:p>
            <a:pPr lvl="2"/>
            <a:r>
              <a:rPr lang="en-US" dirty="0"/>
              <a:t>Take an existing Point and another Point and add their x and y values together to get a new Point</a:t>
            </a:r>
          </a:p>
          <a:p>
            <a:pPr lvl="1"/>
            <a:r>
              <a:rPr lang="en-US" dirty="0"/>
              <a:t>Let’s do a few steps together…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88BB96F-674D-47A1-B054-4EEF3309927E}"/>
                  </a:ext>
                </a:extLst>
              </p14:cNvPr>
              <p14:cNvContentPartPr/>
              <p14:nvPr/>
            </p14:nvContentPartPr>
            <p14:xfrm>
              <a:off x="3322009" y="3918139"/>
              <a:ext cx="524160" cy="169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88BB96F-674D-47A1-B054-4EEF330992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3009" y="3909139"/>
                <a:ext cx="54180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28809F-C8AE-4643-9B66-AAE3EBE846D6}"/>
                  </a:ext>
                </a:extLst>
              </p14:cNvPr>
              <p14:cNvContentPartPr/>
              <p14:nvPr/>
            </p14:nvContentPartPr>
            <p14:xfrm>
              <a:off x="2203489" y="4188139"/>
              <a:ext cx="1001160" cy="53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28809F-C8AE-4643-9B66-AAE3EBE846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4849" y="4179139"/>
                <a:ext cx="101880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A94D12D-8283-4151-93D4-598A1D20C0F4}"/>
                  </a:ext>
                </a:extLst>
              </p14:cNvPr>
              <p14:cNvContentPartPr/>
              <p14:nvPr/>
            </p14:nvContentPartPr>
            <p14:xfrm>
              <a:off x="4231009" y="4209739"/>
              <a:ext cx="480960" cy="6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A94D12D-8283-4151-93D4-598A1D20C0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22009" y="4201099"/>
                <a:ext cx="4986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881C1C2-0D55-4265-8ABD-37CCFBFC990A}"/>
                  </a:ext>
                </a:extLst>
              </p14:cNvPr>
              <p14:cNvContentPartPr/>
              <p14:nvPr/>
            </p14:nvContentPartPr>
            <p14:xfrm>
              <a:off x="5737969" y="4209019"/>
              <a:ext cx="635760" cy="295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881C1C2-0D55-4265-8ABD-37CCFBFC99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28969" y="4200019"/>
                <a:ext cx="653400" cy="4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623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3038"/>
            <a:ext cx="7886700" cy="4319685"/>
          </a:xfrm>
        </p:spPr>
        <p:txBody>
          <a:bodyPr/>
          <a:lstStyle/>
          <a:p>
            <a:r>
              <a:rPr lang="en-US" dirty="0"/>
              <a:t>Method header:</a:t>
            </a:r>
          </a:p>
          <a:p>
            <a:pPr lvl="1"/>
            <a:r>
              <a:rPr lang="en-US" dirty="0"/>
              <a:t>What is the header for this method going to look like?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Let’s write some examples...</a:t>
            </a:r>
          </a:p>
          <a:p>
            <a:r>
              <a:rPr lang="en-US" dirty="0"/>
              <a:t>Take a few minutes and try and write the body of the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68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E6C7-BD7F-433A-A9DC-45BA6D7B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1743"/>
          </a:xfrm>
        </p:spPr>
        <p:txBody>
          <a:bodyPr/>
          <a:lstStyle/>
          <a:p>
            <a:r>
              <a:rPr lang="en-US" dirty="0"/>
              <a:t>Try a new class, a new idea</a:t>
            </a:r>
          </a:p>
          <a:p>
            <a:pPr lvl="1"/>
            <a:r>
              <a:rPr lang="en-US" dirty="0"/>
              <a:t>Besides just x &amp; y points</a:t>
            </a:r>
          </a:p>
          <a:p>
            <a:r>
              <a:rPr lang="en-US" dirty="0"/>
              <a:t>Another geometry example</a:t>
            </a:r>
          </a:p>
          <a:p>
            <a:pPr lvl="1"/>
            <a:r>
              <a:rPr lang="en-US" dirty="0"/>
              <a:t>Useful to have pictures we can draw that correspond to the class</a:t>
            </a:r>
          </a:p>
          <a:p>
            <a:pPr lvl="1"/>
            <a:r>
              <a:rPr lang="en-US" dirty="0"/>
              <a:t>Another idea with a coordinate plane</a:t>
            </a:r>
          </a:p>
          <a:p>
            <a:pPr lvl="2"/>
            <a:r>
              <a:rPr lang="en-US" dirty="0"/>
              <a:t>Want to have a class that represents lines</a:t>
            </a:r>
          </a:p>
          <a:p>
            <a:pPr lvl="3"/>
            <a:r>
              <a:rPr lang="en-US" dirty="0"/>
              <a:t>What are some ways we represent lines?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31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108"/>
            <a:ext cx="7886700" cy="4282615"/>
          </a:xfrm>
        </p:spPr>
        <p:txBody>
          <a:bodyPr/>
          <a:lstStyle/>
          <a:p>
            <a:r>
              <a:rPr lang="en-US" dirty="0"/>
              <a:t>What are some methods we might want to write on a line?</a:t>
            </a:r>
          </a:p>
          <a:p>
            <a:pPr lvl="1"/>
            <a:r>
              <a:rPr lang="en-US" dirty="0"/>
              <a:t>One idea - like a calculator</a:t>
            </a:r>
          </a:p>
          <a:p>
            <a:pPr lvl="2"/>
            <a:r>
              <a:rPr lang="en-US" dirty="0"/>
              <a:t>We could provide the x value and get the y value back</a:t>
            </a:r>
          </a:p>
          <a:p>
            <a:pPr lvl="3"/>
            <a:r>
              <a:rPr lang="en-US" dirty="0"/>
              <a:t>A natural thing to want to compute about a line</a:t>
            </a:r>
          </a:p>
          <a:p>
            <a:pPr lvl="4"/>
            <a:r>
              <a:rPr lang="en-US" dirty="0"/>
              <a:t>Or about any </a:t>
            </a:r>
            <a:r>
              <a:rPr lang="en-US" dirty="0" err="1"/>
              <a:t>2D</a:t>
            </a:r>
            <a:r>
              <a:rPr lang="en-US" dirty="0"/>
              <a:t> function </a:t>
            </a:r>
          </a:p>
          <a:p>
            <a:r>
              <a:rPr lang="en-US" dirty="0"/>
              <a:t>Examples of lines</a:t>
            </a:r>
          </a:p>
          <a:p>
            <a:r>
              <a:rPr lang="en-US" dirty="0"/>
              <a:t>What will this method look like?</a:t>
            </a:r>
          </a:p>
          <a:p>
            <a:pPr lvl="1"/>
            <a:r>
              <a:rPr lang="en-US" dirty="0"/>
              <a:t>Calculate a y value given an x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8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E6C7-BD7F-433A-A9DC-45BA6D7B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738240"/>
          </a:xfrm>
        </p:spPr>
        <p:txBody>
          <a:bodyPr/>
          <a:lstStyle/>
          <a:p>
            <a:r>
              <a:rPr lang="en-US" dirty="0"/>
              <a:t>One of the things we had issues with integers and division</a:t>
            </a:r>
          </a:p>
          <a:p>
            <a:pPr lvl="1"/>
            <a:r>
              <a:rPr lang="en-US" dirty="0"/>
              <a:t>int n = 15 / 2;</a:t>
            </a:r>
          </a:p>
          <a:p>
            <a:pPr lvl="2"/>
            <a:r>
              <a:rPr lang="en-US" dirty="0"/>
              <a:t>We get truncation</a:t>
            </a:r>
          </a:p>
          <a:p>
            <a:r>
              <a:rPr lang="en-US" dirty="0"/>
              <a:t>Java, and most programming languages, have a way to use a different kind of arithmetic</a:t>
            </a:r>
          </a:p>
          <a:p>
            <a:pPr lvl="1"/>
            <a:r>
              <a:rPr lang="en-US" dirty="0"/>
              <a:t>double m = 15.0 / 2.0;</a:t>
            </a:r>
          </a:p>
          <a:p>
            <a:pPr lvl="2"/>
            <a:r>
              <a:rPr lang="en-US" dirty="0"/>
              <a:t>Does fractional arithmetic</a:t>
            </a:r>
          </a:p>
          <a:p>
            <a:pPr lvl="1"/>
            <a:r>
              <a:rPr lang="en-US" dirty="0"/>
              <a:t>A different type</a:t>
            </a:r>
          </a:p>
          <a:p>
            <a:pPr lvl="2"/>
            <a:r>
              <a:rPr lang="en-US" dirty="0"/>
              <a:t>double – floating point number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F9CAE37-4BE9-40C6-BB4E-BCDD336CFAF2}"/>
              </a:ext>
            </a:extLst>
          </p:cNvPr>
          <p:cNvGrpSpPr/>
          <p:nvPr/>
        </p:nvGrpSpPr>
        <p:grpSpPr>
          <a:xfrm>
            <a:off x="2747449" y="1824379"/>
            <a:ext cx="1093320" cy="251640"/>
            <a:chOff x="2747449" y="1824379"/>
            <a:chExt cx="1093320" cy="25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35F7500-AF39-406E-9FAE-AB629C78589D}"/>
                    </a:ext>
                  </a:extLst>
                </p14:cNvPr>
                <p14:cNvContentPartPr/>
                <p14:nvPr/>
              </p14:nvContentPartPr>
              <p14:xfrm>
                <a:off x="2747449" y="1890259"/>
                <a:ext cx="539640" cy="185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35F7500-AF39-406E-9FAE-AB629C78589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38809" y="1881259"/>
                  <a:ext cx="5572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CE0392C-7F80-4E42-B468-540170E5E1C5}"/>
                    </a:ext>
                  </a:extLst>
                </p14:cNvPr>
                <p14:cNvContentPartPr/>
                <p14:nvPr/>
              </p14:nvContentPartPr>
              <p14:xfrm>
                <a:off x="3601369" y="1824379"/>
                <a:ext cx="239400" cy="185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CE0392C-7F80-4E42-B468-540170E5E1C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92729" y="1815379"/>
                  <a:ext cx="257040" cy="20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234433A-02E0-4466-B607-88B6BCE52969}"/>
                  </a:ext>
                </a:extLst>
              </p14:cNvPr>
              <p14:cNvContentPartPr/>
              <p14:nvPr/>
            </p14:nvContentPartPr>
            <p14:xfrm>
              <a:off x="1241929" y="3408379"/>
              <a:ext cx="578160" cy="29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234433A-02E0-4466-B607-88B6BCE529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33289" y="3399379"/>
                <a:ext cx="5958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DC19F0D-9639-4EFA-BDF4-C012A88F5995}"/>
                  </a:ext>
                </a:extLst>
              </p14:cNvPr>
              <p14:cNvContentPartPr/>
              <p14:nvPr/>
            </p14:nvContentPartPr>
            <p14:xfrm>
              <a:off x="2329849" y="3382459"/>
              <a:ext cx="440640" cy="30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DC19F0D-9639-4EFA-BDF4-C012A88F599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21209" y="3373459"/>
                <a:ext cx="4582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BE3295A-478A-4B82-94CA-E9F29114DD03}"/>
                  </a:ext>
                </a:extLst>
              </p14:cNvPr>
              <p14:cNvContentPartPr/>
              <p14:nvPr/>
            </p14:nvContentPartPr>
            <p14:xfrm>
              <a:off x="1881649" y="2043259"/>
              <a:ext cx="204120" cy="33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BE3295A-478A-4B82-94CA-E9F29114DD0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72649" y="2034619"/>
                <a:ext cx="22176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E3773FB-38DD-4E01-936A-45173837DEAF}"/>
                  </a:ext>
                </a:extLst>
              </p14:cNvPr>
              <p14:cNvContentPartPr/>
              <p14:nvPr/>
            </p14:nvContentPartPr>
            <p14:xfrm>
              <a:off x="1996129" y="3658219"/>
              <a:ext cx="1599120" cy="58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E3773FB-38DD-4E01-936A-45173837DEA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87489" y="3649579"/>
                <a:ext cx="161676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E218CE1-25B4-4BEF-9FCD-887A4E18EEF7}"/>
                  </a:ext>
                </a:extLst>
              </p14:cNvPr>
              <p14:cNvContentPartPr/>
              <p14:nvPr/>
            </p14:nvContentPartPr>
            <p14:xfrm>
              <a:off x="2284129" y="4248259"/>
              <a:ext cx="1808280" cy="101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E218CE1-25B4-4BEF-9FCD-887A4E18EEF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75129" y="4239619"/>
                <a:ext cx="1825920" cy="11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837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108"/>
            <a:ext cx="7886700" cy="4650260"/>
          </a:xfrm>
        </p:spPr>
        <p:txBody>
          <a:bodyPr/>
          <a:lstStyle/>
          <a:p>
            <a:r>
              <a:rPr lang="en-US" dirty="0"/>
              <a:t>For most of our purposes – we can trust that doubles will be pretty accurate</a:t>
            </a:r>
          </a:p>
          <a:p>
            <a:pPr lvl="1"/>
            <a:r>
              <a:rPr lang="en-US" dirty="0"/>
              <a:t>We should only use doubles to represent things where we are okay with inaccuracy</a:t>
            </a:r>
          </a:p>
          <a:p>
            <a:pPr lvl="2"/>
            <a:r>
              <a:rPr lang="en-US" dirty="0"/>
              <a:t>The way that computers can round numbers can be surprising 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oneThird</a:t>
            </a:r>
            <a:r>
              <a:rPr lang="en-US" dirty="0"/>
              <a:t> = 1.0 / 3.0;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twoThirds</a:t>
            </a:r>
            <a:r>
              <a:rPr lang="en-US" dirty="0"/>
              <a:t> = 2.0 / 3.0;</a:t>
            </a:r>
          </a:p>
          <a:p>
            <a:pPr lvl="4"/>
            <a:r>
              <a:rPr lang="en-US" dirty="0"/>
              <a:t>Doesn’t round off at the end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anotherOne</a:t>
            </a:r>
            <a:r>
              <a:rPr lang="en-US" dirty="0"/>
              <a:t> = (0.1 + 0.2) + 0.3;</a:t>
            </a:r>
          </a:p>
          <a:p>
            <a:pPr lvl="4"/>
            <a:r>
              <a:rPr lang="en-US" dirty="0"/>
              <a:t>The internal representation of these numbers isn’t perfect</a:t>
            </a:r>
          </a:p>
          <a:p>
            <a:pPr lvl="5"/>
            <a:r>
              <a:rPr lang="en-US" dirty="0"/>
              <a:t>Will learn all these reasons in great detail if you take CSE 30</a:t>
            </a:r>
          </a:p>
          <a:p>
            <a:pPr lvl="4"/>
            <a:r>
              <a:rPr lang="en-US" dirty="0"/>
              <a:t>There is some rounding happening even on simple cases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yetAnother</a:t>
            </a:r>
            <a:r>
              <a:rPr lang="en-US" dirty="0"/>
              <a:t> = 0.1 + (0.2 + 0.3);</a:t>
            </a:r>
          </a:p>
          <a:p>
            <a:pPr lvl="4"/>
            <a:r>
              <a:rPr lang="en-US" dirty="0"/>
              <a:t>So weird the order of </a:t>
            </a:r>
            <a:r>
              <a:rPr lang="en-US" dirty="0" err="1"/>
              <a:t>parenthisation</a:t>
            </a:r>
            <a:r>
              <a:rPr lang="en-US" dirty="0"/>
              <a:t> can matter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D52426-1414-4C0A-9255-69D4CF12EA2B}"/>
                  </a:ext>
                </a:extLst>
              </p14:cNvPr>
              <p14:cNvContentPartPr/>
              <p14:nvPr/>
            </p14:nvContentPartPr>
            <p14:xfrm>
              <a:off x="5739409" y="3193819"/>
              <a:ext cx="628560" cy="24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D52426-1414-4C0A-9255-69D4CF12EA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0769" y="3185179"/>
                <a:ext cx="6462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3DF342-4D7B-4AAC-9A52-82A18AC2A2ED}"/>
                  </a:ext>
                </a:extLst>
              </p14:cNvPr>
              <p14:cNvContentPartPr/>
              <p14:nvPr/>
            </p14:nvContentPartPr>
            <p14:xfrm>
              <a:off x="6257089" y="3425659"/>
              <a:ext cx="579240" cy="25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3DF342-4D7B-4AAC-9A52-82A18AC2A2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48449" y="3416659"/>
                <a:ext cx="5968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6637486-C3DA-4283-AC42-ED3475E8E649}"/>
                  </a:ext>
                </a:extLst>
              </p14:cNvPr>
              <p14:cNvContentPartPr/>
              <p14:nvPr/>
            </p14:nvContentPartPr>
            <p14:xfrm>
              <a:off x="3240649" y="3690979"/>
              <a:ext cx="664920" cy="33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6637486-C3DA-4283-AC42-ED3475E8E6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31649" y="3681979"/>
                <a:ext cx="68256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E2F841D-2464-4C0B-A7BE-211FF6965D37}"/>
                  </a:ext>
                </a:extLst>
              </p14:cNvPr>
              <p14:cNvContentPartPr/>
              <p14:nvPr/>
            </p14:nvContentPartPr>
            <p14:xfrm>
              <a:off x="3778489" y="4234939"/>
              <a:ext cx="1127880" cy="39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E2F841D-2464-4C0B-A7BE-211FF6965D3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69849" y="4225939"/>
                <a:ext cx="1145520" cy="5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7570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108"/>
            <a:ext cx="7886700" cy="4282615"/>
          </a:xfrm>
        </p:spPr>
        <p:txBody>
          <a:bodyPr/>
          <a:lstStyle/>
          <a:p>
            <a:r>
              <a:rPr lang="en-US" dirty="0"/>
              <a:t>Will start using doubles now as another data type</a:t>
            </a:r>
          </a:p>
          <a:p>
            <a:pPr lvl="1"/>
            <a:r>
              <a:rPr lang="en-US" dirty="0"/>
              <a:t>Just be aware: when we use them we are expecting some kind of rounding behavior</a:t>
            </a:r>
          </a:p>
          <a:p>
            <a:r>
              <a:rPr lang="en-US" dirty="0"/>
              <a:t>How to mix doubles and </a:t>
            </a:r>
            <a:r>
              <a:rPr lang="en-US" dirty="0" err="1"/>
              <a:t>ints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double divided = 15 / 2;</a:t>
            </a:r>
          </a:p>
          <a:p>
            <a:pPr lvl="2"/>
            <a:r>
              <a:rPr lang="en-US" dirty="0"/>
              <a:t>7.5?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dividedAgain</a:t>
            </a:r>
            <a:r>
              <a:rPr lang="en-US" dirty="0"/>
              <a:t> = n / 2;</a:t>
            </a:r>
          </a:p>
          <a:p>
            <a:pPr lvl="2"/>
            <a:r>
              <a:rPr lang="en-US" dirty="0"/>
              <a:t>How do we get the right answer?</a:t>
            </a:r>
          </a:p>
          <a:p>
            <a:r>
              <a:rPr lang="en-US" dirty="0"/>
              <a:t>This is going to be important to us going forward</a:t>
            </a:r>
          </a:p>
          <a:p>
            <a:pPr lvl="1"/>
            <a:r>
              <a:rPr lang="en-US" dirty="0"/>
              <a:t>To be able to use doubles</a:t>
            </a:r>
          </a:p>
          <a:p>
            <a:pPr lvl="1"/>
            <a:r>
              <a:rPr lang="en-US" dirty="0"/>
              <a:t>Able to turn </a:t>
            </a:r>
            <a:r>
              <a:rPr lang="en-US" dirty="0" err="1"/>
              <a:t>ints</a:t>
            </a:r>
            <a:r>
              <a:rPr lang="en-US" dirty="0"/>
              <a:t> into calculations we can do with doubles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3E81F6E-D8E9-40DC-AD3D-210E75B2D493}"/>
                  </a:ext>
                </a:extLst>
              </p14:cNvPr>
              <p14:cNvContentPartPr/>
              <p14:nvPr/>
            </p14:nvContentPartPr>
            <p14:xfrm>
              <a:off x="5227129" y="692179"/>
              <a:ext cx="1014840" cy="48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3E81F6E-D8E9-40DC-AD3D-210E75B2D4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18129" y="683539"/>
                <a:ext cx="103248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F6FBCD-5AE7-4538-90CD-50D688618F14}"/>
                  </a:ext>
                </a:extLst>
              </p14:cNvPr>
              <p14:cNvContentPartPr/>
              <p14:nvPr/>
            </p14:nvContentPartPr>
            <p14:xfrm>
              <a:off x="7295689" y="1035259"/>
              <a:ext cx="902880" cy="2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F6FBCD-5AE7-4538-90CD-50D688618F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87049" y="1026619"/>
                <a:ext cx="920520" cy="4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905BFC04-DB6F-480E-8BEE-29CE9A3D3868}"/>
              </a:ext>
            </a:extLst>
          </p:cNvPr>
          <p:cNvGrpSpPr/>
          <p:nvPr/>
        </p:nvGrpSpPr>
        <p:grpSpPr>
          <a:xfrm>
            <a:off x="5783329" y="1667419"/>
            <a:ext cx="362160" cy="237240"/>
            <a:chOff x="5783329" y="1667419"/>
            <a:chExt cx="362160" cy="23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03597F9-2497-4D98-AFDE-71F1A93C8975}"/>
                    </a:ext>
                  </a:extLst>
                </p14:cNvPr>
                <p14:cNvContentPartPr/>
                <p14:nvPr/>
              </p14:nvContentPartPr>
              <p14:xfrm>
                <a:off x="5783329" y="1700899"/>
                <a:ext cx="57240" cy="196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03597F9-2497-4D98-AFDE-71F1A93C897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74329" y="1692259"/>
                  <a:ext cx="748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2479AEA-27A4-4FFA-85A1-E4B688B16B78}"/>
                    </a:ext>
                  </a:extLst>
                </p14:cNvPr>
                <p14:cNvContentPartPr/>
                <p14:nvPr/>
              </p14:nvContentPartPr>
              <p14:xfrm>
                <a:off x="5863609" y="1800619"/>
                <a:ext cx="122760" cy="104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2479AEA-27A4-4FFA-85A1-E4B688B16B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54969" y="1791619"/>
                  <a:ext cx="1404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A6216EC-2A2E-404B-9657-1CC4B5295345}"/>
                    </a:ext>
                  </a:extLst>
                </p14:cNvPr>
                <p14:cNvContentPartPr/>
                <p14:nvPr/>
              </p14:nvContentPartPr>
              <p14:xfrm>
                <a:off x="6010129" y="1667419"/>
                <a:ext cx="135360" cy="204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A6216EC-2A2E-404B-9657-1CC4B529534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01489" y="1658779"/>
                  <a:ext cx="15300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8AE2D6D-161A-4ACF-A249-3D65D0DC6DC1}"/>
              </a:ext>
            </a:extLst>
          </p:cNvPr>
          <p:cNvGrpSpPr/>
          <p:nvPr/>
        </p:nvGrpSpPr>
        <p:grpSpPr>
          <a:xfrm>
            <a:off x="2787409" y="1724659"/>
            <a:ext cx="744480" cy="440280"/>
            <a:chOff x="2787409" y="1724659"/>
            <a:chExt cx="744480" cy="44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CC6106E-11C4-4DC4-A03D-1EBFE9C6E770}"/>
                    </a:ext>
                  </a:extLst>
                </p14:cNvPr>
                <p14:cNvContentPartPr/>
                <p14:nvPr/>
              </p14:nvContentPartPr>
              <p14:xfrm>
                <a:off x="2811889" y="1754899"/>
                <a:ext cx="19080" cy="383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CC6106E-11C4-4DC4-A03D-1EBFE9C6E7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03249" y="1745899"/>
                  <a:ext cx="3672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30BBE6B-864A-4F69-BC73-100604CB5256}"/>
                    </a:ext>
                  </a:extLst>
                </p14:cNvPr>
                <p14:cNvContentPartPr/>
                <p14:nvPr/>
              </p14:nvContentPartPr>
              <p14:xfrm>
                <a:off x="2787409" y="1724659"/>
                <a:ext cx="744480" cy="440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30BBE6B-864A-4F69-BC73-100604CB525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78409" y="1716019"/>
                  <a:ext cx="762120" cy="45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BF57512-E46F-49DF-8365-0AEFDD5A553D}"/>
              </a:ext>
            </a:extLst>
          </p:cNvPr>
          <p:cNvGrpSpPr/>
          <p:nvPr/>
        </p:nvGrpSpPr>
        <p:grpSpPr>
          <a:xfrm>
            <a:off x="4304089" y="1740139"/>
            <a:ext cx="1196640" cy="257400"/>
            <a:chOff x="4304089" y="1740139"/>
            <a:chExt cx="1196640" cy="25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4D7D842-969D-4A24-A5E2-0329C0026458}"/>
                    </a:ext>
                  </a:extLst>
                </p14:cNvPr>
                <p14:cNvContentPartPr/>
                <p14:nvPr/>
              </p14:nvContentPartPr>
              <p14:xfrm>
                <a:off x="4304089" y="1872619"/>
                <a:ext cx="23760" cy="124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4D7D842-969D-4A24-A5E2-0329C002645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95089" y="1863979"/>
                  <a:ext cx="414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41491F4-3247-4F7B-B57C-FE80E947FE23}"/>
                    </a:ext>
                  </a:extLst>
                </p14:cNvPr>
                <p14:cNvContentPartPr/>
                <p14:nvPr/>
              </p14:nvContentPartPr>
              <p14:xfrm>
                <a:off x="4334329" y="1755619"/>
                <a:ext cx="4320" cy="6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41491F4-3247-4F7B-B57C-FE80E947FE2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25329" y="1746619"/>
                  <a:ext cx="219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1BC139C-082F-4B86-9F37-657024A8A4B4}"/>
                    </a:ext>
                  </a:extLst>
                </p14:cNvPr>
                <p14:cNvContentPartPr/>
                <p14:nvPr/>
              </p14:nvContentPartPr>
              <p14:xfrm>
                <a:off x="4390129" y="1926979"/>
                <a:ext cx="102600" cy="52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1BC139C-082F-4B86-9F37-657024A8A4B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81489" y="1917979"/>
                  <a:ext cx="1202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B5BAF7E-AA69-433C-BF31-30D679B3F336}"/>
                    </a:ext>
                  </a:extLst>
                </p14:cNvPr>
                <p14:cNvContentPartPr/>
                <p14:nvPr/>
              </p14:nvContentPartPr>
              <p14:xfrm>
                <a:off x="4561489" y="1788379"/>
                <a:ext cx="60480" cy="201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B5BAF7E-AA69-433C-BF31-30D679B3F33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52489" y="1779379"/>
                  <a:ext cx="781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F1CFC4C-DEAE-4A1E-AEDC-E4A52D2618F1}"/>
                    </a:ext>
                  </a:extLst>
                </p14:cNvPr>
                <p14:cNvContentPartPr/>
                <p14:nvPr/>
              </p14:nvContentPartPr>
              <p14:xfrm>
                <a:off x="5431249" y="1834459"/>
                <a:ext cx="69480" cy="10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F1CFC4C-DEAE-4A1E-AEDC-E4A52D2618F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22609" y="1825819"/>
                  <a:ext cx="871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77CAC3F-3B1D-49B9-85C4-0DDA6BBE4B72}"/>
                    </a:ext>
                  </a:extLst>
                </p14:cNvPr>
                <p14:cNvContentPartPr/>
                <p14:nvPr/>
              </p14:nvContentPartPr>
              <p14:xfrm>
                <a:off x="5430169" y="1876579"/>
                <a:ext cx="46080" cy="3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77CAC3F-3B1D-49B9-85C4-0DDA6BBE4B7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21529" y="1867939"/>
                  <a:ext cx="637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43898AC-F745-4ED2-8B5D-FE8FD73066E2}"/>
                    </a:ext>
                  </a:extLst>
                </p14:cNvPr>
                <p14:cNvContentPartPr/>
                <p14:nvPr/>
              </p14:nvContentPartPr>
              <p14:xfrm>
                <a:off x="4829329" y="1793059"/>
                <a:ext cx="17280" cy="174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43898AC-F745-4ED2-8B5D-FE8FD73066E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20329" y="1784059"/>
                  <a:ext cx="349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7CFF404-225E-4125-9A19-35C8CBA9FA8F}"/>
                    </a:ext>
                  </a:extLst>
                </p14:cNvPr>
                <p14:cNvContentPartPr/>
                <p14:nvPr/>
              </p14:nvContentPartPr>
              <p14:xfrm>
                <a:off x="4778209" y="1879099"/>
                <a:ext cx="108000" cy="17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7CFF404-225E-4125-9A19-35C8CBA9FA8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69569" y="1870459"/>
                  <a:ext cx="1256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9CEA6E5-CB67-48EC-B35F-8B2B489212DE}"/>
                    </a:ext>
                  </a:extLst>
                </p14:cNvPr>
                <p14:cNvContentPartPr/>
                <p14:nvPr/>
              </p14:nvContentPartPr>
              <p14:xfrm>
                <a:off x="5078449" y="1859299"/>
                <a:ext cx="4680" cy="90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9CEA6E5-CB67-48EC-B35F-8B2B489212D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069449" y="1850659"/>
                  <a:ext cx="223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6D14C23-778E-4033-8F4D-F81DEBB3FEDD}"/>
                    </a:ext>
                  </a:extLst>
                </p14:cNvPr>
                <p14:cNvContentPartPr/>
                <p14:nvPr/>
              </p14:nvContentPartPr>
              <p14:xfrm>
                <a:off x="5115889" y="1762819"/>
                <a:ext cx="16920" cy="21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6D14C23-778E-4033-8F4D-F81DEBB3FED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07249" y="1753819"/>
                  <a:ext cx="345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F0BAEE5-4862-4C57-AAED-163EC9D75BFD}"/>
                    </a:ext>
                  </a:extLst>
                </p14:cNvPr>
                <p14:cNvContentPartPr/>
                <p14:nvPr/>
              </p14:nvContentPartPr>
              <p14:xfrm>
                <a:off x="5142529" y="1871179"/>
                <a:ext cx="73440" cy="63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F0BAEE5-4862-4C57-AAED-163EC9D75BF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33529" y="1862179"/>
                  <a:ext cx="910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B624F3C-9EB5-41CF-8E2B-6E8B5624B720}"/>
                    </a:ext>
                  </a:extLst>
                </p14:cNvPr>
                <p14:cNvContentPartPr/>
                <p14:nvPr/>
              </p14:nvContentPartPr>
              <p14:xfrm>
                <a:off x="5237569" y="1740139"/>
                <a:ext cx="66240" cy="174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B624F3C-9EB5-41CF-8E2B-6E8B5624B72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28929" y="1731499"/>
                  <a:ext cx="8388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813941-2002-4DA8-9A3F-94B628936BB4}"/>
              </a:ext>
            </a:extLst>
          </p:cNvPr>
          <p:cNvGrpSpPr/>
          <p:nvPr/>
        </p:nvGrpSpPr>
        <p:grpSpPr>
          <a:xfrm>
            <a:off x="4234249" y="2612419"/>
            <a:ext cx="839520" cy="203760"/>
            <a:chOff x="4234249" y="2612419"/>
            <a:chExt cx="839520" cy="20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8BF1096-9B32-4B5C-8A06-12B44D0E7819}"/>
                    </a:ext>
                  </a:extLst>
                </p14:cNvPr>
                <p14:cNvContentPartPr/>
                <p14:nvPr/>
              </p14:nvContentPartPr>
              <p14:xfrm>
                <a:off x="4234249" y="2747059"/>
                <a:ext cx="277920" cy="69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8BF1096-9B32-4B5C-8A06-12B44D0E781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25249" y="2738059"/>
                  <a:ext cx="2955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69FD90E-5CCF-4B6A-9D5C-82316FF16199}"/>
                    </a:ext>
                  </a:extLst>
                </p14:cNvPr>
                <p14:cNvContentPartPr/>
                <p14:nvPr/>
              </p14:nvContentPartPr>
              <p14:xfrm>
                <a:off x="4675969" y="2613859"/>
                <a:ext cx="155520" cy="161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69FD90E-5CCF-4B6A-9D5C-82316FF1619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66969" y="2604859"/>
                  <a:ext cx="1731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3ABF0A0-8BA5-48F6-B507-6C4ED8A7B397}"/>
                    </a:ext>
                  </a:extLst>
                </p14:cNvPr>
                <p14:cNvContentPartPr/>
                <p14:nvPr/>
              </p14:nvContentPartPr>
              <p14:xfrm>
                <a:off x="4898449" y="2612419"/>
                <a:ext cx="68400" cy="145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3ABF0A0-8BA5-48F6-B507-6C4ED8A7B39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889449" y="2603779"/>
                  <a:ext cx="860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0C4FD96-A25D-4EBA-AC27-9250581176CB}"/>
                    </a:ext>
                  </a:extLst>
                </p14:cNvPr>
                <p14:cNvContentPartPr/>
                <p14:nvPr/>
              </p14:nvContentPartPr>
              <p14:xfrm>
                <a:off x="5003209" y="2633299"/>
                <a:ext cx="70560" cy="115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0C4FD96-A25D-4EBA-AC27-9250581176C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94569" y="2624659"/>
                  <a:ext cx="88200" cy="13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4F72CF1-1B9A-48A6-954D-81A4F06F1E78}"/>
                  </a:ext>
                </a:extLst>
              </p14:cNvPr>
              <p14:cNvContentPartPr/>
              <p14:nvPr/>
            </p14:nvContentPartPr>
            <p14:xfrm>
              <a:off x="5379049" y="2596219"/>
              <a:ext cx="138600" cy="1404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4F72CF1-1B9A-48A6-954D-81A4F06F1E7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370409" y="2587579"/>
                <a:ext cx="156240" cy="15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5A029F07-9FB0-44BF-B5F9-3416859C6895}"/>
              </a:ext>
            </a:extLst>
          </p:cNvPr>
          <p:cNvGrpSpPr/>
          <p:nvPr/>
        </p:nvGrpSpPr>
        <p:grpSpPr>
          <a:xfrm>
            <a:off x="5871529" y="2410819"/>
            <a:ext cx="744480" cy="309600"/>
            <a:chOff x="5871529" y="2410819"/>
            <a:chExt cx="744480" cy="30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5A9D524-244D-405D-AF05-0080C57BF550}"/>
                    </a:ext>
                  </a:extLst>
                </p14:cNvPr>
                <p14:cNvContentPartPr/>
                <p14:nvPr/>
              </p14:nvContentPartPr>
              <p14:xfrm>
                <a:off x="5871529" y="2453299"/>
                <a:ext cx="247680" cy="267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5A9D524-244D-405D-AF05-0080C57BF55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62529" y="2444299"/>
                  <a:ext cx="2653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31739DE-2852-4FCD-8990-E7B05015AC8C}"/>
                    </a:ext>
                  </a:extLst>
                </p14:cNvPr>
                <p14:cNvContentPartPr/>
                <p14:nvPr/>
              </p14:nvContentPartPr>
              <p14:xfrm>
                <a:off x="6096889" y="2567779"/>
                <a:ext cx="95400" cy="111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31739DE-2852-4FCD-8990-E7B05015AC8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88249" y="2558779"/>
                  <a:ext cx="1130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8F57546-DDDF-42C1-91C6-92ACDCC98A25}"/>
                    </a:ext>
                  </a:extLst>
                </p14:cNvPr>
                <p14:cNvContentPartPr/>
                <p14:nvPr/>
              </p14:nvContentPartPr>
              <p14:xfrm>
                <a:off x="6235849" y="2582899"/>
                <a:ext cx="95400" cy="80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8F57546-DDDF-42C1-91C6-92ACDCC98A2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26849" y="2574259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F073A3D-6A8D-4BD2-B12A-8CDAFAA58A38}"/>
                    </a:ext>
                  </a:extLst>
                </p14:cNvPr>
                <p14:cNvContentPartPr/>
                <p14:nvPr/>
              </p14:nvContentPartPr>
              <p14:xfrm>
                <a:off x="6395329" y="2458339"/>
                <a:ext cx="86040" cy="171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F073A3D-6A8D-4BD2-B12A-8CDAFAA58A3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86689" y="2449339"/>
                  <a:ext cx="103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E945A55-3D83-4563-8221-B228464434C1}"/>
                    </a:ext>
                  </a:extLst>
                </p14:cNvPr>
                <p14:cNvContentPartPr/>
                <p14:nvPr/>
              </p14:nvContentPartPr>
              <p14:xfrm>
                <a:off x="6514129" y="2410819"/>
                <a:ext cx="101880" cy="255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E945A55-3D83-4563-8221-B228464434C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505489" y="2402179"/>
                  <a:ext cx="119520" cy="27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2D6EE28-0264-4293-9D03-5FD530284D3F}"/>
              </a:ext>
            </a:extLst>
          </p:cNvPr>
          <p:cNvGrpSpPr/>
          <p:nvPr/>
        </p:nvGrpSpPr>
        <p:grpSpPr>
          <a:xfrm>
            <a:off x="6908329" y="2319019"/>
            <a:ext cx="771840" cy="271800"/>
            <a:chOff x="6908329" y="2319019"/>
            <a:chExt cx="771840" cy="27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015A5A-3859-4EC5-BFCF-861D848AAF6B}"/>
                    </a:ext>
                  </a:extLst>
                </p14:cNvPr>
                <p14:cNvContentPartPr/>
                <p14:nvPr/>
              </p14:nvContentPartPr>
              <p14:xfrm>
                <a:off x="6908329" y="2350699"/>
                <a:ext cx="38880" cy="234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015A5A-3859-4EC5-BFCF-861D848AAF6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99329" y="2341699"/>
                  <a:ext cx="565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A7D63EE-1BA8-47E6-8056-289EB91581E5}"/>
                    </a:ext>
                  </a:extLst>
                </p14:cNvPr>
                <p14:cNvContentPartPr/>
                <p14:nvPr/>
              </p14:nvContentPartPr>
              <p14:xfrm>
                <a:off x="7022449" y="2447179"/>
                <a:ext cx="19080" cy="143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A7D63EE-1BA8-47E6-8056-289EB91581E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13809" y="2438539"/>
                  <a:ext cx="367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E275151-5F0B-4AAE-8349-B2E87F3D66D6}"/>
                    </a:ext>
                  </a:extLst>
                </p14:cNvPr>
                <p14:cNvContentPartPr/>
                <p14:nvPr/>
              </p14:nvContentPartPr>
              <p14:xfrm>
                <a:off x="7135849" y="2319019"/>
                <a:ext cx="212400" cy="232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E275151-5F0B-4AAE-8349-B2E87F3D66D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126849" y="2310019"/>
                  <a:ext cx="2300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8400C76-2DAA-4F80-AF65-F150C99EC8A7}"/>
                    </a:ext>
                  </a:extLst>
                </p14:cNvPr>
                <p14:cNvContentPartPr/>
                <p14:nvPr/>
              </p14:nvContentPartPr>
              <p14:xfrm>
                <a:off x="7394329" y="2432059"/>
                <a:ext cx="122040" cy="116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8400C76-2DAA-4F80-AF65-F150C99EC8A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85689" y="2423419"/>
                  <a:ext cx="1396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FD57B3C-FA88-4097-BBAA-0D981FE4BDB1}"/>
                    </a:ext>
                  </a:extLst>
                </p14:cNvPr>
                <p14:cNvContentPartPr/>
                <p14:nvPr/>
              </p14:nvContentPartPr>
              <p14:xfrm>
                <a:off x="7513849" y="2323699"/>
                <a:ext cx="166320" cy="258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FD57B3C-FA88-4097-BBAA-0D981FE4BDB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04849" y="2315059"/>
                  <a:ext cx="183960" cy="27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A2EE2DC-2C3F-408B-8C4D-18062288A50A}"/>
              </a:ext>
            </a:extLst>
          </p:cNvPr>
          <p:cNvGrpSpPr/>
          <p:nvPr/>
        </p:nvGrpSpPr>
        <p:grpSpPr>
          <a:xfrm>
            <a:off x="5831929" y="2811859"/>
            <a:ext cx="526320" cy="228600"/>
            <a:chOff x="5831929" y="2811859"/>
            <a:chExt cx="526320" cy="22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6839D23-0EFA-4FE6-A648-624B5710BF7D}"/>
                    </a:ext>
                  </a:extLst>
                </p14:cNvPr>
                <p14:cNvContentPartPr/>
                <p14:nvPr/>
              </p14:nvContentPartPr>
              <p14:xfrm>
                <a:off x="5862169" y="2811859"/>
                <a:ext cx="33120" cy="228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6839D23-0EFA-4FE6-A648-624B5710BF7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853529" y="2802859"/>
                  <a:ext cx="507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13F8ADF-07FC-43EE-AAE1-E3BCCD8ABB6E}"/>
                    </a:ext>
                  </a:extLst>
                </p14:cNvPr>
                <p14:cNvContentPartPr/>
                <p14:nvPr/>
              </p14:nvContentPartPr>
              <p14:xfrm>
                <a:off x="5831929" y="2945059"/>
                <a:ext cx="113760" cy="22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13F8ADF-07FC-43EE-AAE1-E3BCCD8ABB6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822929" y="2936419"/>
                  <a:ext cx="1314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CA473DF-C5FA-49C8-A2F6-E383D8BA65B1}"/>
                    </a:ext>
                  </a:extLst>
                </p14:cNvPr>
                <p14:cNvContentPartPr/>
                <p14:nvPr/>
              </p14:nvContentPartPr>
              <p14:xfrm>
                <a:off x="5972689" y="2931739"/>
                <a:ext cx="123480" cy="78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CA473DF-C5FA-49C8-A2F6-E383D8BA65B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963689" y="2922739"/>
                  <a:ext cx="1411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5CE123A-A30F-477B-885E-E9A7A4B85E9C}"/>
                    </a:ext>
                  </a:extLst>
                </p14:cNvPr>
                <p14:cNvContentPartPr/>
                <p14:nvPr/>
              </p14:nvContentPartPr>
              <p14:xfrm>
                <a:off x="6139009" y="2895019"/>
                <a:ext cx="219240" cy="86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5CE123A-A30F-477B-885E-E9A7A4B85E9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30369" y="2886019"/>
                  <a:ext cx="236880" cy="10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418ACE1-F5F0-4020-8C2B-9377D4090E1C}"/>
              </a:ext>
            </a:extLst>
          </p:cNvPr>
          <p:cNvGrpSpPr/>
          <p:nvPr/>
        </p:nvGrpSpPr>
        <p:grpSpPr>
          <a:xfrm>
            <a:off x="6634729" y="2706379"/>
            <a:ext cx="290520" cy="260640"/>
            <a:chOff x="6634729" y="2706379"/>
            <a:chExt cx="290520" cy="26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60DE00B-49CA-450E-B0CE-97F70F07B8CD}"/>
                    </a:ext>
                  </a:extLst>
                </p14:cNvPr>
                <p14:cNvContentPartPr/>
                <p14:nvPr/>
              </p14:nvContentPartPr>
              <p14:xfrm>
                <a:off x="6634729" y="2808619"/>
                <a:ext cx="12960" cy="136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60DE00B-49CA-450E-B0CE-97F70F07B8C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26089" y="2799619"/>
                  <a:ext cx="306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B1499D1-7884-42B7-861D-BACC4FAEED14}"/>
                    </a:ext>
                  </a:extLst>
                </p14:cNvPr>
                <p14:cNvContentPartPr/>
                <p14:nvPr/>
              </p14:nvContentPartPr>
              <p14:xfrm>
                <a:off x="6666409" y="2717539"/>
                <a:ext cx="25920" cy="36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B1499D1-7884-42B7-861D-BACC4FAEED1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57409" y="2708539"/>
                  <a:ext cx="435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38DCA95-69EF-47F6-A76D-F96DE71AB9DD}"/>
                    </a:ext>
                  </a:extLst>
                </p14:cNvPr>
                <p14:cNvContentPartPr/>
                <p14:nvPr/>
              </p14:nvContentPartPr>
              <p14:xfrm>
                <a:off x="6707089" y="2706379"/>
                <a:ext cx="218160" cy="260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38DCA95-69EF-47F6-A76D-F96DE71AB9D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698449" y="2697739"/>
                  <a:ext cx="235800" cy="27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D486C69-46A4-4BB4-8FFF-4585F4D0557C}"/>
              </a:ext>
            </a:extLst>
          </p:cNvPr>
          <p:cNvGrpSpPr/>
          <p:nvPr/>
        </p:nvGrpSpPr>
        <p:grpSpPr>
          <a:xfrm>
            <a:off x="7226209" y="2657779"/>
            <a:ext cx="363240" cy="246600"/>
            <a:chOff x="7226209" y="2657779"/>
            <a:chExt cx="363240" cy="24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B9D56F5-2BAB-4EBF-BE2A-7F4ADB4DA4FD}"/>
                    </a:ext>
                  </a:extLst>
                </p14:cNvPr>
                <p14:cNvContentPartPr/>
                <p14:nvPr/>
              </p14:nvContentPartPr>
              <p14:xfrm>
                <a:off x="7226209" y="2741659"/>
                <a:ext cx="39600" cy="161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B9D56F5-2BAB-4EBF-BE2A-7F4ADB4DA4F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217209" y="2733019"/>
                  <a:ext cx="572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EDDE95E-73A8-4DD9-BEDC-4687D5292B17}"/>
                    </a:ext>
                  </a:extLst>
                </p14:cNvPr>
                <p14:cNvContentPartPr/>
                <p14:nvPr/>
              </p14:nvContentPartPr>
              <p14:xfrm>
                <a:off x="7275529" y="2657779"/>
                <a:ext cx="24840" cy="29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EDDE95E-73A8-4DD9-BEDC-4687D5292B1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66889" y="2649139"/>
                  <a:ext cx="424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F1840B3-2554-4237-828B-356AAAFBB8F3}"/>
                    </a:ext>
                  </a:extLst>
                </p14:cNvPr>
                <p14:cNvContentPartPr/>
                <p14:nvPr/>
              </p14:nvContentPartPr>
              <p14:xfrm>
                <a:off x="7301809" y="2659579"/>
                <a:ext cx="194400" cy="244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F1840B3-2554-4237-828B-356AAAFBB8F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93169" y="2650939"/>
                  <a:ext cx="2120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ABBE58C-149E-4A7D-B434-03424620B431}"/>
                    </a:ext>
                  </a:extLst>
                </p14:cNvPr>
                <p14:cNvContentPartPr/>
                <p14:nvPr/>
              </p14:nvContentPartPr>
              <p14:xfrm>
                <a:off x="7447249" y="2760379"/>
                <a:ext cx="142200" cy="78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ABBE58C-149E-4A7D-B434-03424620B43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438249" y="2751739"/>
                  <a:ext cx="15984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E55F14E-8692-48F8-83F1-3046B1571C7C}"/>
              </a:ext>
            </a:extLst>
          </p:cNvPr>
          <p:cNvGrpSpPr/>
          <p:nvPr/>
        </p:nvGrpSpPr>
        <p:grpSpPr>
          <a:xfrm>
            <a:off x="7798609" y="2607379"/>
            <a:ext cx="469080" cy="223200"/>
            <a:chOff x="7798609" y="2607379"/>
            <a:chExt cx="469080" cy="22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BA608A6-9AF6-4F0F-8A86-C74B7C8E472B}"/>
                    </a:ext>
                  </a:extLst>
                </p14:cNvPr>
                <p14:cNvContentPartPr/>
                <p14:nvPr/>
              </p14:nvContentPartPr>
              <p14:xfrm>
                <a:off x="7798609" y="2655619"/>
                <a:ext cx="87120" cy="174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BA608A6-9AF6-4F0F-8A86-C74B7C8E472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789609" y="2646619"/>
                  <a:ext cx="1047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24306DF-B263-45B3-BBFF-53B13372DD68}"/>
                    </a:ext>
                  </a:extLst>
                </p14:cNvPr>
                <p14:cNvContentPartPr/>
                <p14:nvPr/>
              </p14:nvContentPartPr>
              <p14:xfrm>
                <a:off x="7905169" y="2738059"/>
                <a:ext cx="39240" cy="622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24306DF-B263-45B3-BBFF-53B13372DD6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896529" y="2729059"/>
                  <a:ext cx="568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5C48233-0B2E-4218-B3BA-379CE7D9CF5D}"/>
                    </a:ext>
                  </a:extLst>
                </p14:cNvPr>
                <p14:cNvContentPartPr/>
                <p14:nvPr/>
              </p14:nvContentPartPr>
              <p14:xfrm>
                <a:off x="7998049" y="2738059"/>
                <a:ext cx="61920" cy="60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5C48233-0B2E-4218-B3BA-379CE7D9CF5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989049" y="2729059"/>
                  <a:ext cx="795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F02278D-31DB-4A24-8FEE-B2CCBA64D4B8}"/>
                    </a:ext>
                  </a:extLst>
                </p14:cNvPr>
                <p14:cNvContentPartPr/>
                <p14:nvPr/>
              </p14:nvContentPartPr>
              <p14:xfrm>
                <a:off x="8113249" y="2636179"/>
                <a:ext cx="56160" cy="128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F02278D-31DB-4A24-8FEE-B2CCBA64D4B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104609" y="2627179"/>
                  <a:ext cx="738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6CC2F1C-724B-4278-B033-615F1524573E}"/>
                    </a:ext>
                  </a:extLst>
                </p14:cNvPr>
                <p14:cNvContentPartPr/>
                <p14:nvPr/>
              </p14:nvContentPartPr>
              <p14:xfrm>
                <a:off x="8210449" y="2607379"/>
                <a:ext cx="57240" cy="206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6CC2F1C-724B-4278-B033-615F1524573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201449" y="2598379"/>
                  <a:ext cx="74880" cy="22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2241E4A-3F69-4CED-8227-C9E9B4326038}"/>
              </a:ext>
            </a:extLst>
          </p:cNvPr>
          <p:cNvGrpSpPr/>
          <p:nvPr/>
        </p:nvGrpSpPr>
        <p:grpSpPr>
          <a:xfrm>
            <a:off x="3386449" y="4357699"/>
            <a:ext cx="819720" cy="279000"/>
            <a:chOff x="3386449" y="4357699"/>
            <a:chExt cx="819720" cy="27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681C678-A22A-44BA-A2C1-7DDD837109B3}"/>
                    </a:ext>
                  </a:extLst>
                </p14:cNvPr>
                <p14:cNvContentPartPr/>
                <p14:nvPr/>
              </p14:nvContentPartPr>
              <p14:xfrm>
                <a:off x="3386449" y="4387939"/>
                <a:ext cx="326520" cy="248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681C678-A22A-44BA-A2C1-7DDD837109B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377809" y="4378939"/>
                  <a:ext cx="3441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FC9B009-40BB-462E-A0F6-873BBFBD08B8}"/>
                    </a:ext>
                  </a:extLst>
                </p14:cNvPr>
                <p14:cNvContentPartPr/>
                <p14:nvPr/>
              </p14:nvContentPartPr>
              <p14:xfrm>
                <a:off x="3777049" y="4480819"/>
                <a:ext cx="114840" cy="1468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FC9B009-40BB-462E-A0F6-873BBFBD08B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768049" y="4471819"/>
                  <a:ext cx="1324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ADA0A1D-9B88-4EFB-B14B-36E0E156C156}"/>
                    </a:ext>
                  </a:extLst>
                </p14:cNvPr>
                <p14:cNvContentPartPr/>
                <p14:nvPr/>
              </p14:nvContentPartPr>
              <p14:xfrm>
                <a:off x="3942649" y="4368139"/>
                <a:ext cx="74160" cy="2167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ADA0A1D-9B88-4EFB-B14B-36E0E156C15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933649" y="4359499"/>
                  <a:ext cx="918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0B9FB7C-8E49-4F36-89EB-6159B4B6E3DA}"/>
                    </a:ext>
                  </a:extLst>
                </p14:cNvPr>
                <p14:cNvContentPartPr/>
                <p14:nvPr/>
              </p14:nvContentPartPr>
              <p14:xfrm>
                <a:off x="4070449" y="4357699"/>
                <a:ext cx="43200" cy="217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0B9FB7C-8E49-4F36-89EB-6159B4B6E3D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061809" y="4349059"/>
                  <a:ext cx="608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F12BDD0-30F2-4E87-A0CF-F022CCB9F889}"/>
                    </a:ext>
                  </a:extLst>
                </p14:cNvPr>
                <p14:cNvContentPartPr/>
                <p14:nvPr/>
              </p14:nvContentPartPr>
              <p14:xfrm>
                <a:off x="4133449" y="4479019"/>
                <a:ext cx="72720" cy="114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F12BDD0-30F2-4E87-A0CF-F022CCB9F88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24449" y="4470019"/>
                  <a:ext cx="9036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3AFD8E7-9B16-40C2-83D9-C52989434182}"/>
              </a:ext>
            </a:extLst>
          </p:cNvPr>
          <p:cNvGrpSpPr/>
          <p:nvPr/>
        </p:nvGrpSpPr>
        <p:grpSpPr>
          <a:xfrm>
            <a:off x="4646809" y="4343299"/>
            <a:ext cx="636840" cy="252360"/>
            <a:chOff x="4646809" y="4343299"/>
            <a:chExt cx="636840" cy="25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D3DA0FB-095C-44CC-96A9-A8927357526A}"/>
                    </a:ext>
                  </a:extLst>
                </p14:cNvPr>
                <p14:cNvContentPartPr/>
                <p14:nvPr/>
              </p14:nvContentPartPr>
              <p14:xfrm>
                <a:off x="4688929" y="4364899"/>
                <a:ext cx="20160" cy="2307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D3DA0FB-095C-44CC-96A9-A8927357526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680289" y="4355899"/>
                  <a:ext cx="378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289CBE3-6456-4D08-9D17-AB8F0F0AB478}"/>
                    </a:ext>
                  </a:extLst>
                </p14:cNvPr>
                <p14:cNvContentPartPr/>
                <p14:nvPr/>
              </p14:nvContentPartPr>
              <p14:xfrm>
                <a:off x="4646809" y="4423219"/>
                <a:ext cx="311400" cy="144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289CBE3-6456-4D08-9D17-AB8F0F0AB47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637809" y="4414579"/>
                  <a:ext cx="3290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3E62DD0-FFDB-4325-BD6C-C18143AC4936}"/>
                    </a:ext>
                  </a:extLst>
                </p14:cNvPr>
                <p14:cNvContentPartPr/>
                <p14:nvPr/>
              </p14:nvContentPartPr>
              <p14:xfrm>
                <a:off x="4990249" y="4360219"/>
                <a:ext cx="3240" cy="13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3E62DD0-FFDB-4325-BD6C-C18143AC493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981609" y="4351579"/>
                  <a:ext cx="208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7D35404-624C-45AA-9BC2-51CD664231F4}"/>
                    </a:ext>
                  </a:extLst>
                </p14:cNvPr>
                <p14:cNvContentPartPr/>
                <p14:nvPr/>
              </p14:nvContentPartPr>
              <p14:xfrm>
                <a:off x="5032009" y="4343299"/>
                <a:ext cx="212040" cy="2196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7D35404-624C-45AA-9BC2-51CD664231F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023009" y="4334299"/>
                  <a:ext cx="2296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0220DEC-D372-4E7D-9698-75981BF368C0}"/>
                    </a:ext>
                  </a:extLst>
                </p14:cNvPr>
                <p14:cNvContentPartPr/>
                <p14:nvPr/>
              </p14:nvContentPartPr>
              <p14:xfrm>
                <a:off x="5170969" y="4382899"/>
                <a:ext cx="112680" cy="39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0220DEC-D372-4E7D-9698-75981BF368C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162329" y="4373899"/>
                  <a:ext cx="13032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E88121A-C149-4E83-99A2-9FEC1AE1D579}"/>
              </a:ext>
            </a:extLst>
          </p:cNvPr>
          <p:cNvGrpSpPr/>
          <p:nvPr/>
        </p:nvGrpSpPr>
        <p:grpSpPr>
          <a:xfrm>
            <a:off x="5556169" y="4459219"/>
            <a:ext cx="110880" cy="37440"/>
            <a:chOff x="5556169" y="4459219"/>
            <a:chExt cx="110880" cy="3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979CB12-DAB1-463C-A734-34E57B8C8339}"/>
                    </a:ext>
                  </a:extLst>
                </p14:cNvPr>
                <p14:cNvContentPartPr/>
                <p14:nvPr/>
              </p14:nvContentPartPr>
              <p14:xfrm>
                <a:off x="5556169" y="4459219"/>
                <a:ext cx="110880" cy="13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979CB12-DAB1-463C-A734-34E57B8C833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547169" y="4450579"/>
                  <a:ext cx="1285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214A9E3-A16B-4116-811D-24D1887F8D91}"/>
                    </a:ext>
                  </a:extLst>
                </p14:cNvPr>
                <p14:cNvContentPartPr/>
                <p14:nvPr/>
              </p14:nvContentPartPr>
              <p14:xfrm>
                <a:off x="5592529" y="4485499"/>
                <a:ext cx="66240" cy="11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214A9E3-A16B-4116-811D-24D1887F8D9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583529" y="4476859"/>
                  <a:ext cx="83880" cy="2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3DD46CB-95CF-4F98-B124-DF90B65D8845}"/>
              </a:ext>
            </a:extLst>
          </p:cNvPr>
          <p:cNvGrpSpPr/>
          <p:nvPr/>
        </p:nvGrpSpPr>
        <p:grpSpPr>
          <a:xfrm>
            <a:off x="5964769" y="4252219"/>
            <a:ext cx="767880" cy="281160"/>
            <a:chOff x="5964769" y="4252219"/>
            <a:chExt cx="767880" cy="28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4EC58B2-5A58-4CEE-8351-144DC7553FA1}"/>
                    </a:ext>
                  </a:extLst>
                </p14:cNvPr>
                <p14:cNvContentPartPr/>
                <p14:nvPr/>
              </p14:nvContentPartPr>
              <p14:xfrm>
                <a:off x="5964769" y="4312339"/>
                <a:ext cx="162360" cy="2210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4EC58B2-5A58-4CEE-8351-144DC7553FA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956129" y="4303699"/>
                  <a:ext cx="1800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B298151-E1CE-42A7-8CC1-05688067CC8C}"/>
                    </a:ext>
                  </a:extLst>
                </p14:cNvPr>
                <p14:cNvContentPartPr/>
                <p14:nvPr/>
              </p14:nvContentPartPr>
              <p14:xfrm>
                <a:off x="6118849" y="4414219"/>
                <a:ext cx="114120" cy="95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B298151-E1CE-42A7-8CC1-05688067CC8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109849" y="4405579"/>
                  <a:ext cx="1317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8C6310E-7551-4008-B39F-CEFCACBECA66}"/>
                    </a:ext>
                  </a:extLst>
                </p14:cNvPr>
                <p14:cNvContentPartPr/>
                <p14:nvPr/>
              </p14:nvContentPartPr>
              <p14:xfrm>
                <a:off x="6295249" y="4404499"/>
                <a:ext cx="98640" cy="108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8C6310E-7551-4008-B39F-CEFCACBECA6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286249" y="4395859"/>
                  <a:ext cx="1162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63C7E8E-4BF4-4261-A225-8EEA16A5F3C2}"/>
                    </a:ext>
                  </a:extLst>
                </p14:cNvPr>
                <p14:cNvContentPartPr/>
                <p14:nvPr/>
              </p14:nvContentPartPr>
              <p14:xfrm>
                <a:off x="6464089" y="4292179"/>
                <a:ext cx="87840" cy="1890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63C7E8E-4BF4-4261-A225-8EEA16A5F3C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455089" y="4283539"/>
                  <a:ext cx="1054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FE6631E-B8F0-4716-A9F2-F0D7E1C63321}"/>
                    </a:ext>
                  </a:extLst>
                </p14:cNvPr>
                <p14:cNvContentPartPr/>
                <p14:nvPr/>
              </p14:nvContentPartPr>
              <p14:xfrm>
                <a:off x="6603769" y="4252219"/>
                <a:ext cx="29520" cy="2397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FE6631E-B8F0-4716-A9F2-F0D7E1C6332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594769" y="4243219"/>
                  <a:ext cx="471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7E31565-3BEB-4EE9-8ECF-41FEF5EDC8D8}"/>
                    </a:ext>
                  </a:extLst>
                </p14:cNvPr>
                <p14:cNvContentPartPr/>
                <p14:nvPr/>
              </p14:nvContentPartPr>
              <p14:xfrm>
                <a:off x="6674329" y="4377139"/>
                <a:ext cx="58320" cy="109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7E31565-3BEB-4EE9-8ECF-41FEF5EDC8D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665689" y="4368139"/>
                  <a:ext cx="75960" cy="12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C238FE9-3722-44EE-AFFE-FCFD2C2FF60B}"/>
                  </a:ext>
                </a:extLst>
              </p14:cNvPr>
              <p14:cNvContentPartPr/>
              <p14:nvPr/>
            </p14:nvContentPartPr>
            <p14:xfrm>
              <a:off x="4686409" y="4676299"/>
              <a:ext cx="64080" cy="1544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C238FE9-3722-44EE-AFFE-FCFD2C2FF60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677769" y="4667299"/>
                <a:ext cx="81720" cy="17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BF0EE854-40FB-43D0-9406-D0DB8921625B}"/>
              </a:ext>
            </a:extLst>
          </p:cNvPr>
          <p:cNvGrpSpPr/>
          <p:nvPr/>
        </p:nvGrpSpPr>
        <p:grpSpPr>
          <a:xfrm>
            <a:off x="4711969" y="4900939"/>
            <a:ext cx="125640" cy="173880"/>
            <a:chOff x="4711969" y="4900939"/>
            <a:chExt cx="125640" cy="17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78BD0C2-6AEA-48DE-A5E5-36CE70D4E6A1}"/>
                    </a:ext>
                  </a:extLst>
                </p14:cNvPr>
                <p14:cNvContentPartPr/>
                <p14:nvPr/>
              </p14:nvContentPartPr>
              <p14:xfrm>
                <a:off x="4744009" y="4900939"/>
                <a:ext cx="41760" cy="1738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78BD0C2-6AEA-48DE-A5E5-36CE70D4E6A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35009" y="4892299"/>
                  <a:ext cx="594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00B31EF-5F24-4E89-A5CD-46920EEE4219}"/>
                    </a:ext>
                  </a:extLst>
                </p14:cNvPr>
                <p14:cNvContentPartPr/>
                <p14:nvPr/>
              </p14:nvContentPartPr>
              <p14:xfrm>
                <a:off x="4711969" y="4975819"/>
                <a:ext cx="109080" cy="504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00B31EF-5F24-4E89-A5CD-46920EEE421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703329" y="4967179"/>
                  <a:ext cx="1267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98A00C7-8B3F-40B7-BBBB-24D12FFC0B5C}"/>
                    </a:ext>
                  </a:extLst>
                </p14:cNvPr>
                <p14:cNvContentPartPr/>
                <p14:nvPr/>
              </p14:nvContentPartPr>
              <p14:xfrm>
                <a:off x="4739329" y="4931899"/>
                <a:ext cx="98280" cy="1184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98A00C7-8B3F-40B7-BBBB-24D12FFC0B5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730329" y="4922899"/>
                  <a:ext cx="11592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30B8786-8C02-4146-B1BF-CC72E9968AAB}"/>
              </a:ext>
            </a:extLst>
          </p:cNvPr>
          <p:cNvGrpSpPr/>
          <p:nvPr/>
        </p:nvGrpSpPr>
        <p:grpSpPr>
          <a:xfrm>
            <a:off x="4818169" y="1278619"/>
            <a:ext cx="96840" cy="346680"/>
            <a:chOff x="4818169" y="1278619"/>
            <a:chExt cx="96840" cy="34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EA5CE90-50BD-4AFD-A6E8-E0CD04322BF7}"/>
                    </a:ext>
                  </a:extLst>
                </p14:cNvPr>
                <p14:cNvContentPartPr/>
                <p14:nvPr/>
              </p14:nvContentPartPr>
              <p14:xfrm>
                <a:off x="4830049" y="1470859"/>
                <a:ext cx="84960" cy="1544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EA5CE90-50BD-4AFD-A6E8-E0CD04322BF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21049" y="1462219"/>
                  <a:ext cx="1026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9BA161A-C630-4D84-AA22-62D6F45BE305}"/>
                    </a:ext>
                  </a:extLst>
                </p14:cNvPr>
                <p14:cNvContentPartPr/>
                <p14:nvPr/>
              </p14:nvContentPartPr>
              <p14:xfrm>
                <a:off x="4847689" y="1278619"/>
                <a:ext cx="37440" cy="1332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9BA161A-C630-4D84-AA22-62D6F45BE30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839049" y="1269619"/>
                  <a:ext cx="550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8D2EF82-F5EC-4742-B0FC-1BBCE997E7F8}"/>
                    </a:ext>
                  </a:extLst>
                </p14:cNvPr>
                <p14:cNvContentPartPr/>
                <p14:nvPr/>
              </p14:nvContentPartPr>
              <p14:xfrm>
                <a:off x="4818169" y="1286899"/>
                <a:ext cx="85320" cy="1080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8D2EF82-F5EC-4742-B0FC-1BBCE997E7F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809169" y="1278259"/>
                  <a:ext cx="102960" cy="12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6C3B6AE-3547-4A19-8D1A-0F39397F69B9}"/>
                  </a:ext>
                </a:extLst>
              </p14:cNvPr>
              <p14:cNvContentPartPr/>
              <p14:nvPr/>
            </p14:nvContentPartPr>
            <p14:xfrm>
              <a:off x="2838529" y="3665779"/>
              <a:ext cx="696240" cy="306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6C3B6AE-3547-4A19-8D1A-0F39397F69B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829529" y="3657139"/>
                <a:ext cx="7138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BB8FFB0-92A8-403E-AD72-C72DBA40E4EB}"/>
                  </a:ext>
                </a:extLst>
              </p14:cNvPr>
              <p14:cNvContentPartPr/>
              <p14:nvPr/>
            </p14:nvContentPartPr>
            <p14:xfrm>
              <a:off x="2391409" y="4036939"/>
              <a:ext cx="254880" cy="216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BB8FFB0-92A8-403E-AD72-C72DBA40E4EB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382409" y="4028299"/>
                <a:ext cx="272520" cy="3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391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5680</TotalTime>
  <Words>995</Words>
  <Application>Microsoft Office PowerPoint</Application>
  <PresentationFormat>On-screen Show (16:9)</PresentationFormat>
  <Paragraphs>133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CSE 11  Accelerated Intro to Programming Lecture 5</vt:lpstr>
      <vt:lpstr>Announcements</vt:lpstr>
      <vt:lpstr>New Point Method</vt:lpstr>
      <vt:lpstr>PowerPoint Presentation</vt:lpstr>
      <vt:lpstr>New Class</vt:lpstr>
      <vt:lpstr>PowerPoint Presentation</vt:lpstr>
      <vt:lpstr>Double</vt:lpstr>
      <vt:lpstr>PowerPoint Presentation</vt:lpstr>
      <vt:lpstr>PowerPoint Presentation</vt:lpstr>
      <vt:lpstr>Math</vt:lpstr>
      <vt:lpstr>PowerPoint Presentation</vt:lpstr>
      <vt:lpstr>Memory Models</vt:lpstr>
      <vt:lpstr>PowerPoint Presentation</vt:lpstr>
      <vt:lpstr>PowerPoint Presentation</vt:lpstr>
      <vt:lpstr>PowerPoint Presentation</vt:lpstr>
      <vt:lpstr>PowerPoint Presentation</vt:lpstr>
      <vt:lpstr>Constructors</vt:lpstr>
      <vt:lpstr>PowerPoint Presentation</vt:lpstr>
      <vt:lpstr>Constructor Summary</vt:lpstr>
      <vt:lpstr>PowerPoint Presentation</vt:lpstr>
      <vt:lpstr>PowerPoint Presentation</vt:lpstr>
      <vt:lpstr>Tester</vt:lpstr>
      <vt:lpstr>Local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245</cp:revision>
  <dcterms:modified xsi:type="dcterms:W3CDTF">2021-08-09T17:51:50Z</dcterms:modified>
</cp:coreProperties>
</file>