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5" r:id="rId23"/>
    <p:sldId id="33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18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27 4664 0 0,'0'0'3360'0'0,"-12"8"254"0"0,-9 4 1507 0 0,10-14 3962 0 0,11 2-8974 0 0,1 0-41 0 0,21-13 1142 0 0,-21 13-1112 0 0,19-8 747 0 0,-14 7-788 0 0,0 0 0 0 0,0 0 0 0 0,0 0 0 0 0,1 1 0 0 0,-1 0 0 0 0,0 0 0 0 0,0 0 0 0 0,0 1 0 0 0,7 1 0 0 0,20 2 136 0 0,-7-2 117 0 0,-19-1-241 0 0,0 0 1 0 0,0-1-1 0 0,0 0 0 0 0,11-1 0 0 0,147-15 611 0 0,-66 10 381 0 0,-38 1-1064 0 0,0 2 1 0 0,78 8-1 0 0,-62 0 268 0 0,77-5-1 0 0,-66-1-94 0 0,41 8 280 0 0,-83-3-436 0 0,0-2 0 0 0,56-4 0 0 0,-97 1 7 0 0,7 1 92 0 0,34 1-51 0 0,-39-1-77 0 0,-6 0-33 0 0,-21 0-10 0 0,9-2-981 0 0,4 0-3037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7:10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4 141 7344 0 0,'-3'-3'10167'0'0,"15"-5"-6313"0"0,9 4-2911 0 0,-11 2-584 0 0,-8 1-228 0 0,7 1 105 0 0,6 0-41 0 0,1-1-1 0 0,0-1 1 0 0,-1-1 0 0 0,24-6-1 0 0,-33 7-104 0 0,1 1 1 0 0,-1 0-1 0 0,1 1 0 0 0,-1-1 0 0 0,1 1 0 0 0,0 0 1 0 0,-1 1-1 0 0,1 0 0 0 0,-1 0 0 0 0,13 4 0 0 0,26 7-26 0 0,-40-11-47 0 0,0 0 0 0 0,0 0-1 0 0,0 0 1 0 0,1-1 0 0 0,-1 0-1 0 0,0 0 1 0 0,10-2 0 0 0,8 0 25 0 0,60-3 230 0 0,-62 3-224 0 0,153-10 574 0 0,-158 11-479 0 0,24 2 1 0 0,14 0 117 0 0,-10-3 99 0 0,72 4 1 0 0,-20 6-201 0 0,-68-7-40 0 0,0 0 0 0 0,49-6 0 0 0,8 1 194 0 0,-75 4-279 0 0,1 2 0 0 0,0 0-1 0 0,18 5 1 0 0,-17-4-27 0 0,8 2 8 0 0,20 1 0 0 0,-20-4 0 0 0,20 6 0 0 0,56 11 48 0 0,-75-17-15 0 0,39-2 0 0 0,-23-1-19 0 0,29-4 94 0 0,-30 4-77 0 0,-16 0 0 0 0,34 2-1 0 0,-6-1-46 0 0,-20 2 94 0 0,42-4 1 0 0,-13 0-1 0 0,0-3 44 0 0,-39 3-86 0 0,22-1-1 0 0,16-4 92 0 0,-55 8-143 0 0,0-1 1 0 0,-1 0 0 0 0,1 0 0 0 0,0 0-1 0 0,0 0 1 0 0,0 1 0 0 0,0-1-1 0 0,0 0 1 0 0,0 1 0 0 0,-1-1 0 0 0,1 1-1 0 0,0-1 1 0 0,0 1 0 0 0,-1-1-1 0 0,1 1 1 0 0,0 0 0 0 0,-1-1-1 0 0,2 2 1 0 0,-2-1 0 0 0,1-1 0 0 0,0 1-1 0 0,-1 0 1 0 0,1-1 0 0 0,0 1 0 0 0,-1-1-1 0 0,1 1 1 0 0,0-1 0 0 0,0 1-1 0 0,0-1 1 0 0,0 1 0 0 0,-1-1 0 0 0,1 0-1 0 0,0 1 1 0 0,0-1 0 0 0,0 0-1 0 0,0 0 1 0 0,0 0 0 0 0,0 0 0 0 0,0 0-1 0 0,0 0 1 0 0,0 0 0 0 0,1 0-1 0 0,2 0 35 0 0,1-1 0 0 0,-1 1-1 0 0,0 1 1 0 0,0-1 0 0 0,0 0-1 0 0,1 1 1 0 0,-1 0 0 0 0,6 2-1 0 0,-3-1-24 0 0,-6-2-5 0 0,1 0 1 0 0,0 0-1 0 0,-1 0 1 0 0,1 0-1 0 0,-1 0 0 0 0,1 0 1 0 0,-1 0-1 0 0,1 0 1 0 0,-1-1-1 0 0,3 0 1 0 0,10-1 40 0 0,-8 1-18 0 0,0 0 0 0 0,0 1 0 0 0,0-2 0 0 0,11-3 0 0 0,7-1 56 0 0,24-12 3 0 0,-37 14-56 0 0,21-9-1 0 0,-24 9-17 0 0,1 0-1 0 0,0 1 1 0 0,0 0 0 0 0,12-2-1 0 0,15-3-12 0 0,-19 5 0 0 0,30-5 0 0 0,-26 6-2 0 0,-14 1 5 0 0,0 1-1 0 0,0-1 1 0 0,1 1-1 0 0,8 1 1 0 0,73 7 955 0 0,-53-2-1137 0 0,-1-1 0 0 0,41-1 0 0 0,45-1-109 0 0,-89-3 288 0 0,-22 0 0 0 0,-1 0 0 0 0,0 0 0 0 0,0 1 0 0 0,15 2 0 0 0,-8 1-1 0 0,0-2 0 0 0,31 2-1 0 0,12 2 45 0 0,-44-5 224 0 0,0 0-1 0 0,21-1 1 0 0,-24-1-231 0 0,-1 1-1 0 0,1 0 0 0 0,0 1 1 0 0,21 4-1 0 0,-19-2-106 0 0,-1-1 1 0 0,1 0-1 0 0,0-1 1 0 0,0 0-1 0 0,0-1 1 0 0,0-1-1 0 0,0 0 1 0 0,0-1-1 0 0,-1 0 1 0 0,18-6-1 0 0,10 2 71 0 0,-11 3 0 0 0,92-11 553 0 0,-50 7-306 0 0,-37 3-295 0 0,-14 0-50 0 0,1 2 0 0 0,0 0 0 0 0,41 3 0 0 0,-55 0 108 0 0,0-1 1 0 0,0 0-1 0 0,13-2 0 0 0,11-1 68 0 0,168-2 259 0 0,-187 5-300 0 0,1 0 0 0 0,0 1-1 0 0,0 0 1 0 0,-1 1 0 0 0,1 1 0 0 0,16 5-1 0 0,-21-7-3 0 0,-8-1-26 0 0,0 0 0 0 0,1 0 0 0 0,-1 0 0 0 0,0 0 0 0 0,0 0 0 0 0,0 1 0 0 0,0-1 0 0 0,1 0 0 0 0,-1 1 0 0 0,0-1 0 0 0,0 1 0 0 0,0-1 0 0 0,0 1 0 0 0,0-1 0 0 0,0 1 0 0 0,0 0 0 0 0,0-1 0 0 0,0 2 0 0 0,0-2-1 0 0,-1 1 0 0 0,0-1 0 0 0,0 0 1 0 0,0 0-1 0 0,1 0 0 0 0,-1 0 0 0 0,0 1 1 0 0,0-1-1 0 0,1 0 0 0 0,-1 0 0 0 0,0 0 1 0 0,0 0-1 0 0,1 0 0 0 0,-1 1 0 0 0,0-1 1 0 0,1 0-1 0 0,-1 0 0 0 0,0 0 0 0 0,0 0 1 0 0,1 0-1 0 0,-1 0 0 0 0,0 0 0 0 0,1 0 1 0 0,-1 0-1 0 0,0 0 0 0 0,0 0 0 0 0,1-1 0 0 0,-1 1 1 0 0,0 0-1 0 0,1 0 0 0 0,-1 0 0 0 0,0 0 1 0 0,0 0-1 0 0,1 0 0 0 0,-1-1 0 0 0,0 1 1 0 0,0 0-1 0 0,0 0 0 0 0,1 0 0 0 0,-1-1 1 0 0,0 1-1 0 0,0 0 0 0 0,0 0 0 0 0,1-1 1 0 0,-1 1-1 0 0,0 0 0 0 0,0 0 0 0 0,0-1 1 0 0,0 1-1 0 0,0 0 0 0 0,0 0 0 0 0,0-1 1 0 0,3-12-6 0 0,-3 9-23 0 0,-1 0-1 0 0,0 0 1 0 0,1 1 0 0 0,-1-1 0 0 0,-1 0 0 0 0,1 1 0 0 0,0-1 0 0 0,-1 1 0 0 0,0 0 0 0 0,0-1 0 0 0,-3-3 0 0 0,-7-16-5174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12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48 2760 0 0,'-15'-7'4537'0'0,"4"-1"-2094"0"0,8 7-1882 0 0,1 0-1 0 0,0-1 1 0 0,0 0-1 0 0,-1 1 1 0 0,-7-11 9030 0 0,20 17-8495 0 0,21 7 128 0 0,-2-1-321 0 0,5-4-553 0 0,0-2 1 0 0,49 2-1 0 0,-47-4-261 0 0,-21-3-40 0 0,-1 0 0 0 0,1-1 1 0 0,-1-1-1 0 0,16-4 1 0 0,26-2 157 0 0,12 6 68 0 0,33 5 53 0 0,6 1 30 0 0,58-12 253 0 0,-78 1-229 0 0,105 7 0 0 0,9 0-49 0 0,207-30 251 0 0,-128 24-298 0 0,-180 7-129 0 0,97 11 124 0 0,-159-9-194 0 0,75 17 123 0 0,-16-3-81 0 0,-33-10-53 0 0,134 19 360 0 0,-82-12-197 0 0,-100-13-213 0 0,-9 0 5 0 0,0-1-1 0 0,0-1 1 0 0,-1 1-1 0 0,1-1 1 0 0,0 0-1 0 0,-1 0 1 0 0,1-1-1 0 0,-1 0 0 0 0,1 0 1 0 0,6-4-1 0 0,1-1-694 0 0,-1-1 0 0 0,0 0 0 0 0,16-14 0 0 0,-17 12-643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33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20 12672 0 0,'-14'1'1272'0'0,"3"3"-1219"0"0,9-3 163 0 0,-1 0 0 0 0,1 0 0 0 0,0 0 0 0 0,-1 0-1 0 0,1 0 1 0 0,-1-1 0 0 0,0 1 0 0 0,-7-1 8510 0 0,14-1-9211 0 0,-3 0 766 0 0,20 4 1110 0 0,-11 1-1087 0 0,1 0 1 0 0,0-1 0 0 0,0-1 0 0 0,0 1 0 0 0,0-2 0 0 0,20 1 0 0 0,-14-1-330 0 0,23 4 0 0 0,-3 0-25 0 0,-21-3 50 0 0,-10-1 0 0 0,1 0 0 0 0,0-1 0 0 0,-1 1 0 0 0,1-1 0 0 0,0 0 0 0 0,-1-1 0 0 0,1 0 0 0 0,0 0 0 0 0,-1 0 0 0 0,7-3 0 0 0,0-1 117 0 0,1 0 0 0 0,25-5 0 0 0,65-4 1002 0 0,-26 6-642 0 0,41-5-539 0 0,-88 10 84 0 0,-1 1-1 0 0,34 2 0 0 0,61 10 291 0 0,-119-10-298 0 0,174 8-208 0 0,-171-7 202 0 0,-1 0-1 0 0,0 0 0 0 0,1 1 1 0 0,-1 0-1 0 0,13 5 1 0 0,-10-3 163 0 0,1-1 1 0 0,12 3-1 0 0,83 7 485 0 0,14 2-433 0 0,-112-14-169 0 0,-1-1 0 0 0,1 0-1 0 0,0-1 1 0 0,0 0 0 0 0,0 0 0 0 0,8-3 0 0 0,25-2-183 0 0,-2 4 40 0 0,0 2 0 0 0,56 6 0 0 0,-67-3 167 0 0,1-2 0 0 0,41-2 1 0 0,58-12 153 0 0,-110 10-204 0 0,30-1 89 0 0,86 4 0 0 0,-128 1-115 0 0,0 0-1 0 0,0-1 1 0 0,0 2-1 0 0,0-1 1 0 0,-1 1 0 0 0,9 3-1 0 0,1 0 9 0 0,-1-1 0 0 0,1 0 1 0 0,-1-2-1 0 0,1 0 0 0 0,27 0 0 0 0,-25-1-7 0 0,197-3 72 0 0,-157-1 0 0 0,78-7 216 0 0,-126 9-277 0 0,0 0 38 0 0,0-1 0 0 0,1 0 0 0 0,-1 0 1 0 0,16-7-1 0 0,25-11 24 0 0,-40 18-70 0 0,-6 3-47 0 0,-5 11-948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35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60 6448 0 0,'-2'-5'111'0'0,"-5"-7"363"0"0,4 10-374 0 0,2 2 361 0 0,-1 0 0 0 0,1 0 0 0 0,0 0 0 0 0,-1 0 0 0 0,1 1 0 0 0,0-1 0 0 0,-1 0 0 0 0,1 1 0 0 0,0-1 0 0 0,-1 1 0 0 0,1-1 0 0 0,0 1 0 0 0,0-1 0 0 0,0 1-1 0 0,-1 0 1 0 0,0 1 0 0 0,-5 2 5505 0 0,18 1-5021 0 0,-3-2-610 0 0,-3 0-179 0 0,1-1-1 0 0,-1 1 0 0 0,0-1 0 0 0,1-1 1 0 0,-1 1-1 0 0,1-1 0 0 0,-1 1 1 0 0,9-1-1 0 0,-6 0-48 0 0,-1 0 0 0 0,0 1 0 0 0,13 4 0 0 0,-12-3-135 0 0,0-1 1 0 0,-1 0-1 0 0,1-1 1 0 0,9 2-1 0 0,11 1 667 0 0,-12-1-388 0 0,29 2 0 0 0,-13-3 80 0 0,-19-2-284 0 0,-1 0 0 0 0,1 0 0 0 0,12-3 0 0 0,5 0 261 0 0,86-3 316 0 0,-32 1-403 0 0,-57 3-67 0 0,-11 1-92 0 0,144-13 800 0 0,-141 13-796 0 0,0 1 1 0 0,35 4-1 0 0,-16-1-20 0 0,53 5 48 0 0,-37-2 68 0 0,90-2 1 0 0,-119-6-99 0 0,25-1 189 0 0,90 6-1 0 0,23 2-21 0 0,-157-5-224 0 0,0 0 0 0 0,1 0 1 0 0,-1-1-1 0 0,0 0 0 0 0,0-1 0 0 0,0 1 1 0 0,0-1-1 0 0,7-3 0 0 0,6-2 4 0 0,0 1 0 0 0,0 1 0 0 0,1 1 0 0 0,30-2 0 0 0,-14 1-6 0 0,62-8-31 0 0,147 0 0 0 0,-36 2 474 0 0,-80 1-52 0 0,-24 12 180 0 0,-103-2-563 0 0,-1 1 0 0 0,0-1 0 0 0,1 1 1 0 0,-1 0-1 0 0,1-1 0 0 0,-1 1 0 0 0,0 0 0 0 0,0 0 0 0 0,1 0 0 0 0,-1 0 1 0 0,1 2-1 0 0,0-1 13 0 0,1 2 54 0 0,-3-4 233 0 0,0-1-295 0 0,0 0 0 0 0,-1 0 0 0 0,1 0 0 0 0,0 0 0 0 0,-1 0 0 0 0,1 0 0 0 0,-1 0 0 0 0,1 0 0 0 0,-1 0-1 0 0,1 0 1 0 0,-1 0 0 0 0,0 0 0 0 0,0 0 0 0 0,1 0 0 0 0,-1 1 0 0 0,0-1 0 0 0,0 0 0 0 0,-2-1 0 0 0,-18-10-3893 0 0,19 11 2515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40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29 146 8288 0 0,'-2'-3'123'0'0,"1"3"-91"0"0,1-1 0 0 0,-1 1 0 0 0,1 0 0 0 0,-1-1 0 0 0,1 1-1 0 0,-1-1 1 0 0,1 1 0 0 0,-1 0 0 0 0,0-1 0 0 0,1 1 0 0 0,-1 0 0 0 0,1 0 0 0 0,-1-1 0 0 0,0 1 0 0 0,1 0 0 0 0,-1 0 0 0 0,0 0 0 0 0,1 0-1 0 0,-1 0 1 0 0,0 0 0 0 0,1 0 0 0 0,-1 0 0 0 0,0 0 0 0 0,-11 1 8694 0 0,18-2-4634 0 0,0-1-5204 0 0,-1 0 2245 0 0,-3 0-810 0 0,1 1 1 0 0,-1 0-1 0 0,1 0 1 0 0,-1 0 0 0 0,1 0-1 0 0,4 0 1 0 0,-7 1 105 0 0,21 2 404 0 0,-18-1-833 0 0,0 0 0 0 0,-1-1 0 0 0,1 1 0 0 0,0-1 0 0 0,0 0 0 0 0,6-1 0 0 0,7 2 0 0 0,9 2 37 0 0,0-1-1 0 0,0-2 1 0 0,0 0-1 0 0,32-5 1 0 0,70-13-124 0 0,41 0 348 0 0,-138 16-199 0 0,100-15 465 0 0,-19 2-321 0 0,-31 7-32 0 0,176-12 55 0 0,-164 16-114 0 0,134-2 790 0 0,-110 4-827 0 0,80 2 234 0 0,-142 3-295 0 0,41 1 101 0 0,-45-5-10 0 0,57-7 0 0 0,-42 2 101 0 0,77 3-1 0 0,-99 3-165 0 0,-2 1-25 0 0,39-1 28 0 0,43-6 71 0 0,72 9-42 0 0,-76-7-13 0 0,49 0 57 0 0,-78 10-55 0 0,111 4 382 0 0,4 1-609 0 0,-81-2 339 0 0,-27-4 48 0 0,128 25 0 0 0,-223-30-219 0 0,156 37 422 0 0,-132-31-366 0 0,48 4 0 0 0,-23-3 265 0 0,-29-5-127 0 0,-1-1 0 0 0,24-1 0 0 0,-12-1-84 0 0,-22 1-92 0 0,0-1 0 0 0,21-3 0 0 0,-27 2 67 0 0,-4 2-2 0 0,0 0-20 0 0,3 0-44 0 0,-3 0 28 0 0,0 0-4 0 0,6 0-39 0 0,1 0-9 0 0,0-3 0 0 0,-8 3-34 0 0,1 0 1 0 0,-1 0-1 0 0,0-1 0 0 0,0 1 1 0 0,1 0-1 0 0,-1 0 0 0 0,0-1 0 0 0,0 1 1 0 0,1 0-1 0 0,-1 0 0 0 0,0-1 1 0 0,0 1-1 0 0,0 0 0 0 0,1-1 1 0 0,-1 1-1 0 0,0 0 0 0 0,0-1 1 0 0,0 1-1 0 0,0-1 0 0 0,0 1 1 0 0,0 0-1 0 0,0-1 0 0 0,0 1 0 0 0,0 0 1 0 0,0-1-1 0 0,0 1 0 0 0,0 0 1 0 0,0-1-1 0 0,0 1 0 0 0,0-1 1 0 0,0 1-1 0 0,0 0 0 0 0,0-1 1 0 0,0 1-1 0 0,-1 0 0 0 0,1-1 1 0 0,0 1-1 0 0,0 0 0 0 0,0-1 0 0 0,-1 1 1 0 0,1 0-1 0 0,0 0 0 0 0,0-1 1 0 0,-1 1-1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43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 2304 0 0,'0'0'2079'0'0,"-11"8"4160"0"0,9-7-6172 0 0,1-1-1 0 0,-1 1 0 0 0,1 0 0 0 0,-1-1 0 0 0,1 1 0 0 0,-1 0 1 0 0,1-1-1 0 0,-1 0 0 0 0,1 1 0 0 0,-1-1 0 0 0,0 0 1 0 0,1 0-1 0 0,-1 0 0 0 0,1 0 0 0 0,-1 0 0 0 0,0 0 0 0 0,-1-1 1 0 0,-4 0 364 0 0,4 1 191 0 0,0 1 0 0 0,1-1 0 0 0,-1 1 0 0 0,0-1 0 0 0,0 1 0 0 0,0 0 0 0 0,1 0 0 0 0,-1 0 0 0 0,1 0 0 0 0,-1 0 0 0 0,1 1 0 0 0,-1-1 0 0 0,1 1 0 0 0,0 0 0 0 0,0 0 0 0 0,-4 3 0 0 0,2 0 1216 0 0,3-4-1749 0 0,1-1 1 0 0,0 0-1 0 0,-1 1 0 0 0,1-1 0 0 0,0 0 0 0 0,-1 1 0 0 0,1-1 0 0 0,0 0 1 0 0,0 1-1 0 0,-1-1 0 0 0,1 1 0 0 0,0-1 0 0 0,0 0 0 0 0,0 1 0 0 0,-1-1 1 0 0,1 1-1 0 0,0-1 0 0 0,0 1 0 0 0,0-1 0 0 0,0 1 0 0 0,0-1 1 0 0,0 1-1 0 0,0-1 0 0 0,0 1 0 0 0,0-1 0 0 0,0 0 0 0 0,0 1 0 0 0,0-1 1 0 0,0 1-1 0 0,1-1 0 0 0,-1 1 0 0 0,0-1 0 0 0,0 1 0 0 0,0-1 0 0 0,1 0 1 0 0,-1 1-1 0 0,0-1 0 0 0,0 1 0 0 0,1-1 0 0 0,2 4 46 0 0,1-1 0 0 0,0 0 0 0 0,-1 0 1 0 0,1 0-1 0 0,0 0 0 0 0,1-1 0 0 0,-1 0 0 0 0,0 0 0 0 0,1 0 0 0 0,-1 0 0 0 0,1 0 0 0 0,5 0 0 0 0,9 2 227 0 0,34 2 0 0 0,-32-4-162 0 0,89 2 397 0 0,-37-1-291 0 0,86-5 32 0 0,-113-1-198 0 0,0 2 0 0 0,1 2-1 0 0,57 9 1 0 0,-90-8-142 0 0,-8-2 4 0 0,-1 1 0 0 0,0 0 0 0 0,1 0 1 0 0,-1 0-1 0 0,5 3 0 0 0,-3-1 40 0 0,-3-1-118 0 0,-4-2-374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46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 6448 0 0,'0'0'4516'0'0,"-3"1"-3859"0"0,-5 4 6529 0 0,8-4-7050 0 0,1 0-1 0 0,0 0 1 0 0,0 1-1 0 0,0-1 1 0 0,0 0-1 0 0,0 0 1 0 0,0 0-1 0 0,0 0 1 0 0,0 0-1 0 0,0-1 1 0 0,1 1 0 0 0,-1 0-1 0 0,0 0 1 0 0,0-1-1 0 0,3 1 1 0 0,24 8 1345 0 0,-19-6-987 0 0,8 1 303 0 0,1 0-1 0 0,-1-2 0 0 0,33 2 0 0 0,54-6 493 0 0,-23-1-1134 0 0,93-4 1513 0 0,1 0-1541 0 0,-84 5 76 0 0,-30 0 135 0 0,100 10 0 0 0,-141-4-44 0 0,0 1 0 0 0,0 1 0 0 0,33 14 0 0 0,25 8 32 0 0,-74-28-325 0 0,0 1-1 0 0,0 0 0 0 0,1-1 0 0 0,-1 0 0 0 0,0 0 0 0 0,1-1 0 0 0,-1 1 0 0 0,0-1 1 0 0,0 0-1 0 0,1 0 0 0 0,-1 0 0 0 0,0 0 0 0 0,0-1 0 0 0,0 0 0 0 0,0 0 1 0 0,-1 0-1 0 0,1 0 0 0 0,4-3 0 0 0,2-2 0 0 0,-8 6 0 0 0,1-1 0 0 0,-1 0 0 0 0,1 1 0 0 0,-1-1 0 0 0,0-1 0 0 0,0 1 0 0 0,0 0 0 0 0,0 0 0 0 0,0-1 0 0 0,2-3 0 0 0,-4 6-76 0 0,0 0 0 0 0,0 0 0 0 0,1-1 0 0 0,-1 1 1 0 0,0 0-1 0 0,0 0 0 0 0,0 0 0 0 0,0 0 0 0 0,0-1 0 0 0,0 1 0 0 0,0 0 0 0 0,0 0 0 0 0,0 0 1 0 0,1-1-1 0 0,-1 1 0 0 0,0 0 0 0 0,0 0 0 0 0,0 0 0 0 0,0-1 0 0 0,0 1 0 0 0,0 0 0 0 0,0 0 1 0 0,0 0-1 0 0,0-1 0 0 0,0 1 0 0 0,0 0 0 0 0,-1 0 0 0 0,1 0 0 0 0,0-1 0 0 0,0 1 0 0 0,0 0 1 0 0,0 0-1 0 0,0 0 0 0 0,0 0 0 0 0,0-1 0 0 0,0 1 0 0 0,-1 0 0 0 0,1 0 0 0 0,0 0 0 0 0,0 0 1 0 0,0 0-1 0 0,0-1 0 0 0,-1 1 0 0 0,1 0 0 0 0,0 0 0 0 0,0 0 0 0 0,0 0 0 0 0,0 0 0 0 0,-1 0 1 0 0,1 0-1 0 0,0 0 0 0 0,0 0 0 0 0,0 0 0 0 0,-1 0 0 0 0,1 0 0 0 0,0 0 0 0 0,0 0 0 0 0,0 0 1 0 0,-1 0-1 0 0,1 0 0 0 0,0 0 0 0 0,0 0 0 0 0,0 0 0 0 0,-1 0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50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53 3224 0 0,'-19'2'1369'0'0,"11"-1"414"0"0,3 0-1063 0 0,1 1 0 0 0,-1-2 0 0 0,0 1-1 0 0,1-1 1 0 0,-1 1 0 0 0,1-1 0 0 0,-1 0 0 0 0,0-1-1 0 0,-11-1 7372 0 0,33 6-7453 0 0,1-1 0 0 0,-1-2 0 0 0,33 1 0 0 0,54-10 363 0 0,84-15-10 0 0,157-14 546 0 0,-179 40-1034 0 0,-153-3-457 0 0,34 5 312 0 0,62 13 1 0 0,-97-16-308 0 0,-2 0-12 0 0,244 40 1802 0 0,-246-41-1690 0 0,-4 0-77 0 0,-1-1 1 0 0,1 1 0 0 0,-1-1 0 0 0,1 0 0 0 0,-1 0 0 0 0,1 0-1 0 0,-1 0 1 0 0,5-2 0 0 0,-7 2-65 0 0,-1 0-1 0 0,0 0 1 0 0,0-1 0 0 0,0 1-1 0 0,1 0 1 0 0,-1 0 0 0 0,0 0-1 0 0,0 0 1 0 0,1 0 0 0 0,-1 0-1 0 0,0 0 1 0 0,0 0 0 0 0,1 0-1 0 0,-1 0 1 0 0,0 0 0 0 0,0 0 0 0 0,1 0-1 0 0,-1 0 1 0 0,0 0 0 0 0,0 0-1 0 0,1 0 1 0 0,-1 0 0 0 0,0 0-1 0 0,0 0 1 0 0,1 0 0 0 0,-1 0-1 0 0,0 0 1 0 0,1 0 0 0 0,4 1 190 0 0,14-11 52 0 0,-16 7-196 0 0,-2 2-167 0 0,-1 0-1 0 0,1 1 0 0 0,-1-1 1 0 0,1 0-1 0 0,-1 0 1 0 0,1 1-1 0 0,-1-1 0 0 0,0 0 1 0 0,1 0-1 0 0,-1 0 1 0 0,0 0-1 0 0,0 1 0 0 0,0-1 1 0 0,1 0-1 0 0,-1 0 0 0 0,0 0 1 0 0,0 0-1 0 0,0 0 1 0 0,0 0-1 0 0,0 0 0 0 0,-1 1 1 0 0,1-1-1 0 0,0 0 0 0 0,0 0 1 0 0,-1 0-1 0 0,0-1 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58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450 105 1840 0 0,'-6'-24'456'0'0,"-5"-14"13288"0"0,5 22-11438 0 0,-5-8 2771 0 0,11 23-4981 0 0,-1 1-1 0 0,1 0 1 0 0,0 0 0 0 0,-1-1-1 0 0,1 1 1 0 0,-1 0-1 0 0,1 0 1 0 0,0 0-1 0 0,-1 0 1 0 0,1-1 0 0 0,-1 1-1 0 0,1 0 1 0 0,-1 0-1 0 0,1 0 1 0 0,0 0-1 0 0,-1 0 1 0 0,1 0 0 0 0,-1 0-1 0 0,1 0 1 0 0,-1 0-1 0 0,1 0 1 0 0,0 0-1 0 0,-1 1 1 0 0,1-1-1 0 0,-1 0 1 0 0,0 0 0 0 0,-11 6 245 0 0,10-6-128 0 0,0 2-137 0 0,-1-1 0 0 0,0 1-1 0 0,1 0 1 0 0,0 0 0 0 0,-1 0 0 0 0,1 0 0 0 0,0 0 0 0 0,0 1 0 0 0,-3 3-1 0 0,-15 27 158 0 0,10-16-103 0 0,-67 127 339 0 0,72-134-450 0 0,-74 165 216 0 0,7-12 335 0 0,51-114-120 0 0,12-29-186 0 0,-13 26 1 0 0,18-37-189 0 0,3-7-97 0 0,1-1 0 0 0,-1 1 0 0 0,0 0 0 0 0,0 0 0 0 0,0-1 0 0 0,0 1 0 0 0,0-1 0 0 0,-1 1-1 0 0,-1 1 1 0 0,2-2 159 0 0,1-1-84 0 0,-1-1 0 0 0,1 1 0 0 0,-1 0 0 0 0,1 0 0 0 0,-1 0 0 0 0,1-1 0 0 0,-1 1 0 0 0,1 0 0 0 0,-1-1 0 0 0,1 1 0 0 0,-1 0 0 0 0,1-1 0 0 0,-1 1 0 0 0,1-1 0 0 0,-1 0 0 0 0,-3-9 18 0 0,0-1 1 0 0,0 0-1 0 0,1 0 1 0 0,0 0-1 0 0,1 0 0 0 0,1 0 1 0 0,0-1-1 0 0,0 1 1 0 0,1 0-1 0 0,0-1 1 0 0,3-13-1 0 0,3-15 107 0 0,-4 34-199 0 0,0 12-3 0 0,0 1 83 0 0,10 57-102 0 0,-9-43 17 0 0,1 0 1 0 0,8 26-1 0 0,-11-43 49 0 0,3 9-7 0 0,1-1-1 0 0,0 0 0 0 0,1 0 0 0 0,11 16 0 0 0,-16-26-12 0 0,0 1-1 0 0,1-1 1 0 0,-1 0 0 0 0,1 0 0 0 0,0-1-1 0 0,0 1 1 0 0,0 0 0 0 0,0 0 0 0 0,0-1-1 0 0,0 1 1 0 0,0-1 0 0 0,0 0 0 0 0,1 0 0 0 0,-1 0-1 0 0,0 0 1 0 0,1 0 0 0 0,-1 0 0 0 0,1 0-1 0 0,-1-1 1 0 0,1 0 0 0 0,-1 1 0 0 0,1-1-1 0 0,0 0 1 0 0,-1 0 0 0 0,1 0 0 0 0,-1 0-1 0 0,1-1 1 0 0,-1 1 0 0 0,1-1 0 0 0,3-1-1 0 0,1-2-24 0 0,0 0-1 0 0,0 0 1 0 0,-1-1 0 0 0,1 0-1 0 0,-1-1 1 0 0,-1 1-1 0 0,1-1 1 0 0,7-10-1 0 0,5-4 162 0 0,5-5 63 0 0,-2-1-1 0 0,35-54 1 0 0,-1-17-4200 0 0,-47 83 2634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05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13 2760 0 0,'-20'-2'1001'0'0,"16"2"-327"0"0,3 0-444 0 0,0 0 1 0 0,0 1-1 0 0,0-1 0 0 0,0 0 0 0 0,1 0 0 0 0,-1 0 0 0 0,0 0 0 0 0,0 0 0 0 0,0-1 1 0 0,0 1-1 0 0,0 0 0 0 0,0 0 0 0 0,1-1 0 0 0,-1 1 0 0 0,0 0 0 0 0,0-1 0 0 0,0 1 1 0 0,-17 3 15071 0 0,25 0-13172 0 0,-2-1-1862 0 0,-1-1 0 0 0,1 1 0 0 0,0-1 0 0 0,0-1 0 0 0,10 2 0 0 0,6 0-247 0 0,-10-1 194 0 0,1 0 0 0 0,0 0 1 0 0,14-3-1 0 0,3 1-33 0 0,30 3 99 0 0,-51-1-255 0 0,-1-1 0 0 0,0 1 0 0 0,0 0 0 0 0,15 4-1 0 0,-20-4-23 0 0,1 0 0 0 0,0 0-1 0 0,-1 0 1 0 0,1-1 0 0 0,0 1-1 0 0,0-1 1 0 0,0 0 0 0 0,0 1-1 0 0,4-2 1 0 0,0 1 45 0 0,5-2-35 0 0,4 1-13 0 0,1 2 110 0 0,-9-2 37 0 0,-5 2-139 0 0,0 0 1 0 0,0-1 0 0 0,0 0-1 0 0,0 0 1 0 0,0 0-1 0 0,1 0 1 0 0,-1-1-1 0 0,2 0 1 0 0,8 0 50 0 0,-7 0-12 0 0,1 1 0 0 0,-1-1-1 0 0,0-1 1 0 0,0 1-1 0 0,10-4 1 0 0,24-3 187 0 0,-30 7-177 0 0,31-3 5 0 0,-11 0 25 0 0,-28 3-83 0 0,0 1 1 0 0,-1 0-1 0 0,1-1 0 0 0,0 1 1 0 0,0 0-1 0 0,0 0 0 0 0,0 0 0 0 0,0 0 1 0 0,0 0-1 0 0,0 0 0 0 0,-1 0 1 0 0,1 1-1 0 0,0-1 0 0 0,0 1 1 0 0,2 1-1 0 0,1-1 19 0 0,1 1-1 0 0,-1-1 0 0 0,0 0 1 0 0,6 0-1 0 0,-5 0-4 0 0,-1 0 0 0 0,1 0 0 0 0,-1 0 0 0 0,6 2 0 0 0,-9-2-12 0 0,0 0 0 0 0,0 0 0 0 0,1 0-1 0 0,-1-1 1 0 0,0 0 0 0 0,1 1 0 0 0,2-1 0 0 0,22 3 20 0 0,-6-2-25 0 0,-17-1 0 0 0,-1 0 0 0 0,1 0 0 0 0,-1 0 0 0 0,1 1 0 0 0,5 1 0 0 0,-4-1 108 0 0,1-1 0 0 0,-1 1-1 0 0,1-1 1 0 0,-1 1 0 0 0,1-2 0 0 0,8 0 0 0 0,9 0 196 0 0,92 3-1059 0 0,-53-9 755 0 0,-8 6 0 0 0,-38 0 0 0 0,-6 1 0 0 0,-1 0 0 0 0,1 0 0 0 0,0 1 0 0 0,-1 0 0 0 0,14 4 0 0 0,-21-5 5 0 0,1 0 0 0 0,-1 0 1 0 0,0 0-1 0 0,0 0 0 0 0,1 0 0 0 0,-1 0 0 0 0,0-1 0 0 0,1 1 1 0 0,-1-1-1 0 0,0 0 0 0 0,4-1 0 0 0,14-3 8 0 0,32-1 192 0 0,51-1 347 0 0,-47 5-552 0 0,-26 1 0 0 0,39 2 0 0 0,-25 1 0 0 0,0-3 0 0 0,68-8 0 0 0,-92 8-4 0 0,23 1-1 0 0,15-1-2 0 0,-40 0-21 0 0,0 2 0 0 0,0 0 1 0 0,35 7-1 0 0,9 0-21 0 0,3 0 49 0 0,39-1 136 0 0,22 3-83 0 0,-55-1 42 0 0,138-3 765 0 0,-151-6-764 0 0,30-8-96 0 0,-87 8-1 0 0,2 0-104 0 0,0 0 1 0 0,1 0-1 0 0,-1 0 1 0 0,0-1-1 0 0,0 0 1 0 0,0 1 0 0 0,1-1-1 0 0,4-3 1 0 0,-7 4 249 0 0,0 0 23 0 0,-1-1-147 0 0,1 1 1 0 0,-1 0 0 0 0,0 0-1 0 0,1 0 1 0 0,-1 0 0 0 0,0 0-1 0 0,1 0 1 0 0,-1-1 0 0 0,0 1-1 0 0,1 0 1 0 0,-1 0 0 0 0,1 0-1 0 0,-1 0 1 0 0,0 0 0 0 0,1 1-1 0 0,-1-1 1 0 0,0 0 0 0 0,1 0-1 0 0,-1 0 1 0 0,0 0 0 0 0,1 0-1 0 0,-1 0 1 0 0,0 0 0 0 0,0 1-1 0 0,1-1 1 0 0,-1 0 0 0 0,0 0-1 0 0,1 1 1 0 0,2 2-33 0 0,-2-2-45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0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153 129 5064 0 0,'0'-13'544'0'0,"-6"-53"10574"0"0,4 17-6077 0 0,1 57-4482 0 0,-1 12-445 0 0,0 1 0 0 0,2 21 0 0 0,-1 15 15 0 0,-33 293 627 0 0,8-115 558 0 0,2-81-646 0 0,22-148-643 0 0,0-9 51 0 0,-1-7 237 0 0,-3-13 354 0 0,4 17-514 0 0,1 1-1 0 0,-1 0 0 0 0,0-10 1 0 0,-4-128 232 0 0,0-16-389 0 0,2 145 27 0 0,2 7 4 0 0,6 12-13 0 0,-3-2-14 0 0,1 0 0 0 0,-1 0 0 0 0,0 0 0 0 0,0 0 0 0 0,0 0 0 0 0,0 0 0 0 0,-1 0 0 0 0,1 0 0 0 0,-1 0 0 0 0,0 1 0 0 0,0 4 0 0 0,-1 2 0 0 0,-1 1 0 0 0,-3 12 0 0 0,-2 16 0 0 0,3 86 0 0 0,4-106 0 0 0,-1-9 47 0 0,0 1 1 0 0,-3 13-1 0 0,2-16 24 0 0,1 1 0 0 0,0-1 0 0 0,0 9 0 0 0,1-14-54 0 0,0 1-1 0 0,1-1 1 0 0,-1 0-1 0 0,1 0 1 0 0,0 0-1 0 0,0 0 0 0 0,0 0 1 0 0,0 0-1 0 0,0-1 1 0 0,1 1-1 0 0,-1 0 1 0 0,3 2-1 0 0,-3-4 144 0 0,10-4 160 0 0,-7 1-269 0 0,0 0-1 0 0,0 0 1 0 0,-1 0 0 0 0,1 0-1 0 0,-1-1 1 0 0,1 1 0 0 0,-1-1-1 0 0,0 0 1 0 0,0 0 0 0 0,0 0-1 0 0,4-6 1 0 0,2-4 68 0 0,13-26 1 0 0,-20 35-107 0 0,11-22 43 0 0,0 1 0 0 0,2 1-1 0 0,24-31 1 0 0,-36 51-72 0 0,0 0 0 0 0,0-1 0 0 0,0 1 0 0 0,0-1 1 0 0,-1 0-1 0 0,0 1 0 0 0,0-1 0 0 0,0 0 0 0 0,-1 0 1 0 0,2-6-1 0 0,1-15-4070 0 0,-1 11-709 0 0,0-2-4160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7:15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18 182 7168 0 0,'0'0'7304'0'0,"-13"6"-692"0"0,8-3-3521 0 0,9 3-2348 0 0,-3-4-711 0 0,0-1 0 0 0,0 0 0 0 0,1 1 1 0 0,-1-1-1 0 0,0 0 0 0 0,1 0 0 0 0,-1 0 0 0 0,1 0 1 0 0,-1 0-1 0 0,1 0 0 0 0,0 0 0 0 0,-1-1 0 0 0,1 1 0 0 0,0 0 1 0 0,-1-1-1 0 0,1 0 0 0 0,0 1 0 0 0,0-1 0 0 0,0 0 1 0 0,-1 0-1 0 0,3 0 0 0 0,185-2 1381 0 0,-99-1-1028 0 0,-24-2-438 0 0,-33 2 101 0 0,12-1 37 0 0,0 0 173 0 0,70 2 0 0 0,215 25 1220 0 0,-216-5-1518 0 0,-17-1-115 0 0,11-14 319 0 0,1 1 19 0 0,-57-2-89 0 0,-35-2-42 0 0,28 3-1 0 0,-24 0-3 0 0,0-1 0 0 0,22-2 0 0 0,-38 0-42 0 0,-1 1 1 0 0,1 0-1 0 0,0-1 0 0 0,5 3 0 0 0,-5-1 1 0 0,0-1-1 0 0,-1 0 1 0 0,1 0 0 0 0,7 0-1 0 0,30-1-6 0 0,-20-2 22 0 0,-16 2-53 0 0,-1-1 0 0 0,0 1 1 0 0,0 0-1 0 0,1 0 0 0 0,-1 1 1 0 0,0-1-1 0 0,10 3 0 0 0,-12-2 20 0 0,0 0 0 0 0,1-1 1 0 0,-1 0-1 0 0,0 0 0 0 0,1 0 0 0 0,-1 0 0 0 0,1 0 1 0 0,4-2-1 0 0,12 1-4 0 0,124 6 612 0 0,-12-15-458 0 0,-126 9-133 0 0,-1 1 1 0 0,0 0-1 0 0,0 1 0 0 0,8 0 1 0 0,-9 0-1 0 0,0 0 0 0 0,0-1 0 0 0,0 0 0 0 0,0 0 0 0 0,0 0 1 0 0,6-1-1 0 0,13-2 331 0 0,1 0 0 0 0,41 2 0 0 0,3 0-207 0 0,133-20-786 0 0,-63 10 1336 0 0,-122 11-817 0 0,27 2 1 0 0,-25-1 24 0 0,22-1 1 0 0,79-8 164 0 0,-40 8 83 0 0,0-1 17 0 0,-54 1-97 0 0,0 0 1 0 0,38-6 0 0 0,-55 5-57 0 0,1 0 0 0 0,13 1 0 0 0,12-1 0 0 0,106-14 0 0 0,1 4 0 0 0,-110 10 0 0 0,71-4 72 0 0,143-11 232 0 0,-131 8-178 0 0,-15 1-23 0 0,222-27 344 0 0,-196 28-443 0 0,-29 1-4 0 0,39-5 0 0 0,-110 7 0 0 0,1-1 0 0 0,-1-2 0 0 0,30-10 0 0 0,-46 12-115 0 0,0 1 0 0 0,0-1 0 0 0,0-1 1 0 0,0 0-1 0 0,-1 0 0 0 0,15-12 0 0 0,-22 16 183 0 0,0 0-10 0 0,0 0 0 0 0,0 0 0 0 0,0-1 0 0 0,0 1 1 0 0,0 0-1 0 0,0 0 0 0 0,0 0 0 0 0,0-1 1 0 0,-1 1-1 0 0,2-2 0 0 0,-2-5-1390 0 0,0 4-208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3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430 47 3680 0 0,'0'-2'59'0'0,"0"0"0"0"0,0 0 0 0 0,-1 0 1 0 0,1 1-1 0 0,0-1 0 0 0,-1 0 0 0 0,0 0 0 0 0,1 1 0 0 0,-1-1 0 0 0,-1-2 1 0 0,-15-20 20520 0 0,16 25-20528 0 0,0-1-1 0 0,0 1 0 0 0,-1 0 0 0 0,1-1 1 0 0,0 1-1 0 0,0 0 0 0 0,0 0 1 0 0,0 0-1 0 0,0 0 0 0 0,0 0 1 0 0,0 0-1 0 0,1 0 0 0 0,-2 2 0 0 0,1-1-41 0 0,-12 17 188 0 0,2 1 0 0 0,-15 34 1 0 0,5-8 66 0 0,-43 83-52 0 0,-116 210 1034 0 0,169-319-1092 0 0,7-13-14 0 0,-1 1 0 0 0,1-1 1 0 0,-1 0-1 0 0,-8 9 0 0 0,12-16-129 0 0,1 0-1 0 0,-1 0 1 0 0,1 0-1 0 0,0 0 0 0 0,-1 0 1 0 0,1-1-1 0 0,0 1 1 0 0,-1 0-1 0 0,1 0 1 0 0,0 0-1 0 0,-1-1 0 0 0,1 1 1 0 0,0 0-1 0 0,0 0 1 0 0,-1 0-1 0 0,1-1 0 0 0,0 1 1 0 0,0 0-1 0 0,-1-1 1 0 0,1 1-1 0 0,0 0 0 0 0,0-1 1 0 0,0 1-1 0 0,0 0 1 0 0,0-1-1 0 0,-1 1 0 0 0,1 0 1 0 0,0-1-1 0 0,0 0 1 0 0,-5-10 137 0 0,2-6-77 0 0,1 0 0 0 0,0 1 0 0 0,1-1-1 0 0,1 0 1 0 0,1 0 0 0 0,2-20 0 0 0,-1 24-64 0 0,0-7 17 0 0,1-39 105 0 0,-17 74-77 0 0,12-8-48 0 0,0-1 1 0 0,0 1-1 0 0,1 0 0 0 0,0 0 1 0 0,-1 14-1 0 0,4 33 27 0 0,-2-47-15 0 0,1-1-1 0 0,0 0 1 0 0,1 0-1 0 0,-1 0 1 0 0,1 0 0 0 0,0 0-1 0 0,5 10 1 0 0,1-3 105 0 0,16 22 0 0 0,-9-15-43 0 0,-14-19 158 0 0,10-1 342 0 0,-6-1-555 0 0,0 0 1 0 0,-1 0-1 0 0,1 0 1 0 0,-1-1-1 0 0,1 0 1 0 0,-1 1-1 0 0,0-1 0 0 0,0-1 1 0 0,0 1-1 0 0,0-1 1 0 0,0 0-1 0 0,6-5 0 0 0,3-5-26 0 0,23-29 0 0 0,-5 5 112 0 0,-11 15-385 0 0,17-26 0 0 0,-16 21-1114 0 0,-10 13-47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4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37 747 4144 0 0,'-5'24'319'0'0,"3"-17"833"0"0,-2-9 619 0 0,-5-13 5683 0 0,5 2 2444 0 0,0 10-8189 0 0,-5-16 210 0 0,12-16-1220 0 0,1 0 1 0 0,15-62 0 0 0,-8 45-450 0 0,-2 10-88 0 0,3 1 1 0 0,1 0-1 0 0,2 1 1 0 0,29-57-1 0 0,-38 89-134 0 0,0-1 0 0 0,0 0 0 0 0,1 1 0 0 0,0 1-1 0 0,0-1 1 0 0,17-12 0 0 0,-11 9-29 0 0,15-17-1 0 0,-24 25 9 0 0,-2-1 0 0 0,1 0 0 0 0,0 1 0 0 0,-1-1 1 0 0,1 0-1 0 0,-1-1 0 0 0,0 1 0 0 0,3-9 0 0 0,-6 13-7 0 0,1 0 0 0 0,0 0 0 0 0,0-1 0 0 0,0 1 0 0 0,0 0 0 0 0,0 0 0 0 0,0-1 0 0 0,1 1 0 0 0,-1 0 0 0 0,0 0 0 0 0,0-1 0 0 0,0 1 0 0 0,0 0 0 0 0,0 0 0 0 0,0-1 0 0 0,0 1 0 0 0,0 0 0 0 0,1 0 0 0 0,-1 0 0 0 0,0-1 0 0 0,0 1 0 0 0,0 0 0 0 0,0 0 0 0 0,1 0 0 0 0,-1 0 0 0 0,0-1 0 0 0,0 1 0 0 0,0 0 0 0 0,1 0 0 0 0,-1 0 0 0 0,0 0 0 0 0,0 0 0 0 0,1 0 0 0 0,-1 0 0 0 0,0 0 0 0 0,0 0 0 0 0,0 0 0 0 0,1 0 0 0 0,-1-1 0 0 0,0 1 0 0 0,0 1 0 0 0,1-1 0 0 0,-1 0 0 0 0,0 0 0 0 0,0 0 0 0 0,1 0 0 0 0,-1 0 0 0 0,0 0 0 0 0,0 0 0 0 0,1 0 0 0 0,-1 0 0 0 0,0 0 0 0 0,0 0 0 0 0,0 1 0 0 0,1-1 0 0 0,-1 0 0 0 0,0 0 0 0 0,0 0 0 0 0,0 0 0 0 0,1 1 0 0 0,-1-1 0 0 0,0 0 0 0 0,0 0 0 0 0,0 0 0 0 0,0 1 0 0 0,0-1 0 0 0,2 2 0 0 0,0 0 0 0 0,-1 0 0 0 0,1 1 0 0 0,-1-1 0 0 0,0 0 0 0 0,1 1 0 0 0,-1-1 0 0 0,0 1 0 0 0,-1-1 0 0 0,1 1 0 0 0,0-1 0 0 0,-1 1 0 0 0,1 0 0 0 0,-1-1 0 0 0,0 1 0 0 0,0 4 0 0 0,-1 6 0 0 0,0-1 0 0 0,-4 15 0 0 0,5-24 0 0 0,-18 78 0 0 0,-4 26 0 0 0,19-87 0 0 0,1 0 0 0 0,1 0 0 0 0,2 28 0 0 0,0-34 8 0 0,-1-10-3 0 0,0 0 0 0 0,0 0 0 0 0,0 0 0 0 0,1 0 1 0 0,-1 0-1 0 0,1-1 0 0 0,0 1 0 0 0,1 0 0 0 0,-1-1 0 0 0,4 8 0 0 0,-5-11-5 0 0,0 0 0 0 0,0 1 0 0 0,0-1 0 0 0,0 0 0 0 0,0 1 0 0 0,1-1 0 0 0,-1 0 0 0 0,0 1 0 0 0,0-1 0 0 0,0 0 0 0 0,1 0 0 0 0,-1 1 0 0 0,0-1 0 0 0,1 0 0 0 0,-1 0 0 0 0,0 1 0 0 0,0-1 0 0 0,1 0 0 0 0,-1 0 0 0 0,0 0 0 0 0,1 0 0 0 0,-1 1 0 0 0,0-1 0 0 0,1 0 0 0 0,-1 0 0 0 0,1 0 0 0 0,-1 0 0 0 0,0 0 0 0 0,1 0 0 0 0,-1 0 0 0 0,0 0 0 0 0,1 0 0 0 0,-1 0 0 0 0,0 0 0 0 0,1 0 0 0 0,-1 0 0 0 0,1 0 0 0 0,-1-1 0 0 0,0 1 0 0 0,1 0 0 0 0,-1 0 0 0 0,0 0 0 0 0,1 0 0 0 0,-1-1 0 0 0,1 1 0 0 0,2-2-1 0 0,1-1 0 0 0,0 1 0 0 0,-1-1 0 0 0,1 0 0 0 0,-1 0 0 0 0,0 0 0 0 0,1 0 0 0 0,-2 0 0 0 0,1-1 0 0 0,0 1-1 0 0,-1-1 1 0 0,1 0 0 0 0,1-4 0 0 0,4-9-27 0 0,10-30-1 0 0,2-5 122 0 0,28-49-1 0 0,-16 34-45 0 0,-31 66-47 0 0,46-95 51 0 0,-37 77-29 0 0,2 1 0 0 0,25-32 0 0 0,-33 45-3 0 0,0 0 0 0 0,1 1-1 0 0,-1 0 1 0 0,1-1 0 0 0,8-4-1 0 0,-11 8-12 0 0,0 0 0 0 0,-1 0 0 0 0,1 1 0 0 0,0-1 0 0 0,0 0 0 0 0,0 1 0 0 0,-1-1 0 0 0,1 1 0 0 0,0 0 0 0 0,0 0 0 0 0,0 0 0 0 0,0 0 0 0 0,0 0 0 0 0,-1 0 0 0 0,1 0 0 0 0,0 0 0 0 0,0 1 0 0 0,0-1 0 0 0,0 1 0 0 0,-1-1 0 0 0,1 1 0 0 0,0 0 0 0 0,1 1 0 0 0,3 2-1 0 0,-1 0 0 0 0,0 1 0 0 0,0-1 1 0 0,0 1-1 0 0,-1 0 0 0 0,0 0 0 0 0,0 0 0 0 0,0 1 0 0 0,-1 0 0 0 0,1-1 0 0 0,-1 1 0 0 0,-1 1 0 0 0,1-1 0 0 0,1 7 0 0 0,3 9 20 0 0,-2 1-1 0 0,6 41 1 0 0,-9-32 12 0 0,-1 1 1 0 0,-4 36-1 0 0,0 11-9 0 0,1-63-171 0 0,0 0 1 0 0,0 0 0 0 0,-2 0-1 0 0,0-1 1 0 0,-11 27 0 0 0,11-32 125 0 0,0 5 17 0 0,4-12 0 0 0,0-1-6 0 0,-1 0 0 0 0,1 0 1 0 0,1 0-1 0 0,-1 0 0 0 0,0 0 0 0 0,1 0 0 0 0,0 0 0 0 0,-1 0 1 0 0,1 0-1 0 0,0 0 0 0 0,1 0 0 0 0,-1 0 0 0 0,0-1 0 0 0,1 1 1 0 0,0 0-1 0 0,0-1 0 0 0,-1 1 0 0 0,6 3 0 0 0,-6-4-560 0 0,1-2 341 0 0,1-1 0 0 0,-1 0 1 0 0,0 0-1 0 0,0 0 0 0 0,0 0 0 0 0,0 0 1 0 0,0 0-1 0 0,2-2 0 0 0,0 0-196 0 0,29-22-3290 0 0,-13 10 1623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5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19 15664 0 0,'0'0'718'0'0,"0"-7"231"0"0,0 6-873 0 0,0 1 0 0 0,0-1-1 0 0,-1 0 1 0 0,1 1 0 0 0,0-1-1 0 0,0 1 1 0 0,0-1-1 0 0,-1 1 1 0 0,1-1 0 0 0,0 1-1 0 0,0 0 1 0 0,-1-1-1 0 0,1 1 1 0 0,0-1 0 0 0,-1 1-1 0 0,1-1 1 0 0,-1 1 0 0 0,1 0-1 0 0,-1-1 1 0 0,1 1-1 0 0,0 0 1 0 0,-1 0 0 0 0,1-1-1 0 0,-1 1 1 0 0,1 0 0 0 0,-1 0-1 0 0,0 0 1 0 0,1-1-1 0 0,-1 1 1 0 0,1 0 0 0 0,-1 0-1 0 0,1 0 1 0 0,-1 0-1 0 0,1 0 1 0 0,-1 0 0 0 0,-16 2 2900 0 0,14-1-2818 0 0,1 0-1 0 0,-1 0 1 0 0,1 1-1 0 0,-1-1 1 0 0,1 1-1 0 0,0 0 1 0 0,0-1-1 0 0,0 1 1 0 0,0 0-1 0 0,0 0 1 0 0,0 1 0 0 0,0-1-1 0 0,1 0 1 0 0,-1 0-1 0 0,-1 4 1 0 0,-2 5 255 0 0,0 1 0 0 0,-4 12 1 0 0,6-16-206 0 0,-15 65 403 0 0,13-49-387 0 0,-11 31 0 0 0,13-47 157 0 0,0 1 0 0 0,-2 15-1 0 0,4-20-294 0 0,1-1-1 0 0,0 0 0 0 0,0 1 1 0 0,0-1-1 0 0,0 0 0 0 0,1 1 1 0 0,-1-1-1 0 0,1 0 0 0 0,0 0 1 0 0,1 5-1 0 0,0-8-63 0 0,-1-1 0 0 0,1 1 1 0 0,-1 0-1 0 0,0 0 0 0 0,1-1 0 0 0,-1 1 0 0 0,0-1 0 0 0,1 1 0 0 0,-1-1 1 0 0,2-1-1 0 0,-1 2 10 0 0,2-2 4 0 0,-1 0 0 0 0,1 0 1 0 0,0-1-1 0 0,0 1 0 0 0,-1-1 0 0 0,1 0 0 0 0,-1 1 0 0 0,0-2 1 0 0,5-5-1 0 0,23-36 207 0 0,-21 31-184 0 0,69-125 580 0 0,-75 132-559 0 0,0 1 0 0 0,0-1 0 0 0,1 1 0 0 0,-1 0 0 0 0,8-6-1 0 0,-11 10-54 0 0,1 1-1 0 0,-1-1 1 0 0,1 1-1 0 0,0-1 0 0 0,0 1 1 0 0,-1 0-1 0 0,1 0 0 0 0,0 0 1 0 0,0 0-1 0 0,0 0 1 0 0,1 0-1 0 0,-1 0 0 0 0,0 1 1 0 0,0-1-1 0 0,0 1 0 0 0,0 0 1 0 0,1-1-1 0 0,-1 1 1 0 0,0 0-1 0 0,0 0 0 0 0,4 1 1 0 0,-4-1-24 0 0,-1 1 0 0 0,1 0 0 0 0,-1 0 1 0 0,0-1-1 0 0,0 1 0 0 0,0 0 0 0 0,1 0 1 0 0,-1 0-1 0 0,0 0 0 0 0,0 0 1 0 0,0 1-1 0 0,0-1 0 0 0,-1 0 0 0 0,1 0 1 0 0,0 1-1 0 0,0-1 0 0 0,-1 0 0 0 0,1 1 1 0 0,-1-1-1 0 0,1 3 0 0 0,6 33-298 0 0,-6-29 144 0 0,2 11-241 0 0,6 44 773 0 0,-7-56-391 0 0,0 0 0 0 0,0 0 0 0 0,0 0 0 0 0,1 0 0 0 0,0 0 0 0 0,5 7 0 0 0,-6-12-111 0 0,0 1 1 0 0,-1-1-1 0 0,1 0 1 0 0,0 0-1 0 0,0 0 1 0 0,1 0-1 0 0,-1 0 1 0 0,0 0-1 0 0,1-1 0 0 0,-1 1 1 0 0,5 2-1 0 0,-6-4 77 0 0,-1 0 0 0 0,0 0 0 0 0,1 0 0 0 0,-1 0-1 0 0,1 0 1 0 0,-1 0 0 0 0,0 0 0 0 0,1 0 0 0 0,-1-1-1 0 0,0 1 1 0 0,1 0 0 0 0,-1 0 0 0 0,0 0-1 0 0,1 0 1 0 0,-1 0 0 0 0,0-1 0 0 0,0 1 0 0 0,1 0-1 0 0,-1 0 1 0 0,0 0 0 0 0,0-1 0 0 0,1 1 0 0 0,-1 0-1 0 0,0 0 1 0 0,0-1 0 0 0,1 1 0 0 0,-1 0 0 0 0,0-1-1 0 0,0 1 1 0 0,0 0 0 0 0,0 0 0 0 0,1-1 0 0 0,3-13-894 0 0,-2 10 392 0 0,12-29-3323 0 0,-6 14 1733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5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43 10592 0 0,'6'-9'734'0'0,"-4"5"-380"0"0,0 1-1 0 0,1-1 1 0 0,-1 1-1 0 0,1 0 1 0 0,0 0-1 0 0,0 0 1 0 0,0 0-1 0 0,7-4 1 0 0,-9 7 113 0 0,1 0 1 0 0,0 0 0 0 0,0 1-1 0 0,-1-1 1 0 0,1 0 0 0 0,0 1-1 0 0,-1-1 1 0 0,1 1 0 0 0,0 0 0 0 0,-1 0-1 0 0,1 0 1 0 0,-1 0 0 0 0,1 0-1 0 0,-1 0 1 0 0,2 1 0 0 0,5 3 1438 0 0,-7-4-1726 0 0,0 0 0 0 0,1 0-1 0 0,-1 0 1 0 0,0 0 0 0 0,0 0 0 0 0,0 0 0 0 0,0 1 0 0 0,0-1 0 0 0,0 0 0 0 0,0 1 0 0 0,0-1 0 0 0,0 1 0 0 0,0-1 0 0 0,-1 0 0 0 0,1 1 0 0 0,-1 0 0 0 0,1-1 0 0 0,-1 1 0 0 0,1-1 0 0 0,-1 1 0 0 0,0 0 0 0 0,0 2 0 0 0,2 11 319 0 0,1 3-71 0 0,-1 0-1 0 0,-1 0 0 0 0,-3 37 1 0 0,1-34-258 0 0,0 9 7 0 0,-17 270 1057 0 0,11-136-1062 0 0,3-23-222 0 0,4-137-127 0 0,0 1 0 0 0,0 0 0 0 0,1-1 0 0 0,-1 1 0 0 0,1-1 0 0 0,2 8 0 0 0,-1-7-102 0 0,-2-4 241 0 0,0-1 1 0 0,0 0 0 0 0,0 0-1 0 0,0 0 1 0 0,0 1 0 0 0,0-1 0 0 0,1 0-1 0 0,-1 0 1 0 0,0 0 0 0 0,0 1-1 0 0,0-1 1 0 0,0 0 0 0 0,0 0-1 0 0,0 1 1 0 0,0-1 0 0 0,0 0-1 0 0,0 0 1 0 0,0 1 0 0 0,0-1 0 0 0,0 0-1 0 0,-1 0 1 0 0,1 0 0 0 0,0 1-1 0 0,0-1 1 0 0,0 0 0 0 0,0 0-1 0 0,0 0 1 0 0,0 1 0 0 0,0-1-1 0 0,-1 0 1 0 0,1 0 0 0 0,0 0-1 0 0,0 0 1 0 0,0 1 0 0 0,0-1 0 0 0,-1 0-1 0 0,1 0 1 0 0,0 0 0 0 0,0 0-1 0 0,0 0 1 0 0,-1 0 0 0 0,1 0-1 0 0,0 1 1 0 0,0-1 0 0 0,-1 0-1 0 0,1 0 1 0 0,0 0 0 0 0,0 0-1 0 0,0 0 1 0 0,-1 0 0 0 0,1 0 0 0 0,0 0-1 0 0,0 0 1 0 0,-1 0 0 0 0,1 0-1 0 0,0 0 1 0 0,0-1 0 0 0,0 1-1 0 0,-1 0 1 0 0,1 0 0 0 0,0 0-1 0 0,0 0 1 0 0,-1 0 0 0 0,-7-5-1910 0 0</inkml:trace>
  <inkml:trace contextRef="#ctx0" brushRef="#br0" timeOffset="1">1 501 23903 0 0,'0'0'2166'0'0,"1"0"-1782"0"0,1 1-270 0 0,1 0 1 0 0,-1 0 0 0 0,0-1 0 0 0,1 1 0 0 0,-1-1 0 0 0,0 0 0 0 0,1 1 0 0 0,-1-1 0 0 0,1 0 0 0 0,-1 0 0 0 0,0-1 0 0 0,1 1 0 0 0,-1 0 0 0 0,1-1 0 0 0,-1 1 0 0 0,0-1 0 0 0,5-2 0 0 0,4-1 227 0 0,1 0-1 0 0,0 1 1 0 0,0 0 0 0 0,0 1 0 0 0,0 0 0 0 0,0 1 0 0 0,17 1-1 0 0,-23-1-278 0 0,3 1-87 0 0,-1-2 0 0 0,1 1 0 0 0,-1-1 0 0 0,1 0 0 0 0,12-6 0 0 0,5-3-2598 0 0,0 1-4518 0 0,-4 2-2089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6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91 13792 0 0,'-2'0'68'0'0,"0"-1"0"0"0,0 1 0 0 0,0 0 0 0 0,1-1 0 0 0,-1 1 1 0 0,0-1-1 0 0,1 0 0 0 0,-1 1 0 0 0,0-1 0 0 0,1 0 1 0 0,-1 0-1 0 0,1 0 0 0 0,-1 0 0 0 0,1 0 0 0 0,0 0 1 0 0,-1-1-1 0 0,1 1 0 0 0,-1-2 0 0 0,-2-1 274 0 0,1-1 1 0 0,0 1-1 0 0,1-1 0 0 0,-1 1 1 0 0,-1-7-1 0 0,1 4 842 0 0,1 0 1 0 0,0 1 0 0 0,-1-12 1023 0 0,3 18-2145 0 0,0 0-1 0 0,0 0 1 0 0,0 0-1 0 0,0 0 1 0 0,0-1-1 0 0,0 1 1 0 0,0 0-1 0 0,0 0 1 0 0,1 0-1 0 0,-1 0 0 0 0,0 0 1 0 0,0 0-1 0 0,0-1 1 0 0,0 1-1 0 0,0 0 1 0 0,0 0-1 0 0,0 0 1 0 0,0 0-1 0 0,0 0 1 0 0,0 0-1 0 0,1 0 1 0 0,-1 0-1 0 0,0 0 1 0 0,0 0-1 0 0,0-1 0 0 0,0 1 1 0 0,0 0-1 0 0,0 0 1 0 0,1 0-1 0 0,-1 0 1 0 0,0 0-1 0 0,0 0 1 0 0,0 0-1 0 0,0 0 1 0 0,0 0-1 0 0,1 0 1 0 0,-1 0-1 0 0,0 0 1 0 0,0 0-1 0 0,0 0 0 0 0,0 0 1 0 0,0 0-1 0 0,0 0 1 0 0,1 0-1 0 0,-1 1 1 0 0,0-1-1 0 0,0 0 1 0 0,0 0-1 0 0,0 0 1 0 0,0 0-1 0 0,0 0 1 0 0,0 0-1 0 0,1 0 1 0 0,-1 0-1 0 0,0 0 0 0 0,0 0 1 0 0,0 1-1 0 0,0-1 1 0 0,0 0-1 0 0,0 0 1 0 0,0 0-1 0 0,0 0 1 0 0,0 0-1 0 0,0 0 1 0 0,0 1-1 0 0,0-1 1 0 0,0 0-1 0 0,0 0 1 0 0,5 13-177 0 0,-4-9 464 0 0,1 2-311 0 0,0 0-1 0 0,-1 0 1 0 0,1 0 0 0 0,-1 1 0 0 0,0-1 0 0 0,-1 0 0 0 0,0 1-1 0 0,-1 12 1 0 0,-12 142-96 0 0,9-94 34 0 0,-6 54 429 0 0,2-40 363 0 0,4 131 0 0 0,4-208-769 0 0,4 33 0 0 0,-3-35 0 0 0,-1 0 0 0 0,1 0 0 0 0,-1 0 0 0 0,1 0 0 0 0,0 0 0 0 0,0 0 0 0 0,0 0 0 0 0,0 0 0 0 0,0 0 0 0 0,0 0 0 0 0,1 0 0 0 0,-1-1 0 0 0,3 3 0 0 0,-4-3 0 0 0,1-1 0 0 0,0 1 0 0 0,0-1 0 0 0,-1 0 0 0 0,1 0 0 0 0,0 1 0 0 0,0-1 0 0 0,0 0 0 0 0,-1 0 0 0 0,1 0 0 0 0,0 0 0 0 0,0 0 0 0 0,0 0 0 0 0,-1 0 0 0 0,1 0 0 0 0,0 0 0 0 0,0 0 0 0 0,0-1 0 0 0,-1 1 0 0 0,1 0 0 0 0,0 0 0 0 0,0-1 0 0 0,-1 1 0 0 0,1-1 0 0 0,0 1 0 0 0,-1 0 0 0 0,1-1 0 0 0,0 1 0 0 0,-1-1 0 0 0,1 0 0 0 0,-1 1 0 0 0,1-1 0 0 0,-1 1 0 0 0,1-1 0 0 0,0-1 0 0 0,3-4 0 0 0,0 0 0 0 0,0 0 0 0 0,3-7 0 0 0,-5 9 0 0 0,60-100 1024 0 0,-52 89-853 0 0,0 2-1 0 0,1 0 1 0 0,1 0 0 0 0,0 1-1 0 0,15-12 1 0 0,-22 20-171 0 0,1 0 0 0 0,-1 1 0 0 0,0 0 0 0 0,1 0 0 0 0,10-3 0 0 0,-14 5 0 0 0,1 0 0 0 0,0 1 0 0 0,0-1 0 0 0,0 1 0 0 0,0-1 0 0 0,-1 1 0 0 0,1 0 0 0 0,0 0 0 0 0,0 0 0 0 0,0 0 0 0 0,0 1 0 0 0,0-1 0 0 0,0 1 0 0 0,3 1 0 0 0,-4-1 0 0 0,0 0 0 0 0,-1 0 0 0 0,1 0 0 0 0,-1 1 0 0 0,1-1 0 0 0,-1 0 0 0 0,0 1 0 0 0,1-1 0 0 0,-1 1 0 0 0,0 0 0 0 0,0-1 0 0 0,0 1 0 0 0,0 0 0 0 0,0 0 0 0 0,-1 0 0 0 0,1-1 0 0 0,0 1 0 0 0,-1 0 0 0 0,1 0 0 0 0,-1 0 0 0 0,0 3 0 0 0,1 5 0 0 0,0 0 0 0 0,-2 18 0 0 0,1-23 0 0 0,-14 97 30 0 0,9-75-71 0 0,1 1 1 0 0,1 0-1 0 0,1 38 0 0 0,3-63-237 0 0,-1 1 1 0 0,1-1 0 0 0,-1 1-1 0 0,1-1 1 0 0,2 5 0 0 0,1 0-742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6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7 136 10136 0 0,'0'0'918'0'0,"-7"-13"2109"0"0,9 9-2422 0 0,0 0 0 0 0,0-1 0 0 0,0 1-1 0 0,0 0 1 0 0,1 0 0 0 0,0 0 0 0 0,0 1 0 0 0,4-5 0 0 0,-1 0 9 0 0,1 1 0 0 0,0 0 1 0 0,0 1-1 0 0,0-1 0 0 0,1 2 1 0 0,0-1-1 0 0,0 1 0 0 0,1 0 1 0 0,0 0-1 0 0,-1 1 0 0 0,1 1 1 0 0,13-5-1 0 0,1 2 1366 0 0,-24 21-1365 0 0,0-10-521 0 0,0 1 0 0 0,-1 0 0 0 0,0-1 1 0 0,0 1-1 0 0,0-1 0 0 0,-1 0 0 0 0,0 1 0 0 0,0-1 1 0 0,0 0-1 0 0,-1-1 0 0 0,1 1 0 0 0,-7 5 1 0 0,2-1-148 0 0,-1-1-1 0 0,0-1 1 0 0,-1 1 0 0 0,0-1 0 0 0,-10 5 0 0 0,17-10 71 0 0,0-1 0 0 0,0 0 0 0 0,0 0-1 0 0,0 0 1 0 0,1-1 0 0 0,-1 1 0 0 0,0-1-1 0 0,0 0 1 0 0,0 1 0 0 0,0-1 0 0 0,0-1-1 0 0,-4 1 1 0 0,7 0-9 0 0,-1 0 0 0 0,0-1 0 0 0,1 1 0 0 0,-1 0 0 0 0,0 0 0 0 0,1 0 0 0 0,-1-1 0 0 0,0 1 0 0 0,1 0 0 0 0,-1-1-1 0 0,1 1 1 0 0,-1-1 0 0 0,0 1 0 0 0,1 0 0 0 0,-1-1 0 0 0,1 1 0 0 0,0-1 0 0 0,-1 0 0 0 0,1 1 0 0 0,-1-1 0 0 0,1 0 0 0 0,-1 0 0 0 0,1 0 0 0 0,0 0 0 0 0,0 0 0 0 0,0 0 1 0 0,0 0-1 0 0,0 0 0 0 0,0 0 0 0 0,0 0 0 0 0,1 0 0 0 0,-1 0 1 0 0,0 0-1 0 0,0 0 0 0 0,1 0 0 0 0,-1 0 0 0 0,1 0 0 0 0,-1 0 1 0 0,1 0-1 0 0,-1 0 0 0 0,2 0 0 0 0,5-9-4 0 0,0 1 0 0 0,0 0 0 0 0,1 1 0 0 0,1 0 0 0 0,-1 0 0 0 0,1 1-1 0 0,1 0 1 0 0,-1 0 0 0 0,1 1 0 0 0,1 0 0 0 0,-1 1 0 0 0,20-7 0 0 0,-28 11-5 0 0,0 1 0 0 0,-1-1 0 0 0,1 0 0 0 0,0 1 0 0 0,0-1 0 0 0,0 1 0 0 0,0 0 0 0 0,0 0 0 0 0,0 0 0 0 0,0 0 0 0 0,0 0 0 0 0,0 0 0 0 0,0 0 0 0 0,-1 0 0 0 0,1 1 0 0 0,0-1 0 0 0,0 1 0 0 0,0 0 0 0 0,0-1 0 0 0,-1 1 0 0 0,1 0 0 0 0,0 0 0 0 0,0 0 0 0 0,-1 0 0 0 0,1 0 0 0 0,-1 1 0 0 0,3 1 0 0 0,-3-1 0 0 0,1 1 0 0 0,-1-1 0 0 0,0 0 0 0 0,0 1 0 0 0,0-1 0 0 0,0 1 0 0 0,0-1 0 0 0,0 1 0 0 0,0-1 0 0 0,-1 1 0 0 0,0 0 0 0 0,1-1 0 0 0,-1 1 0 0 0,0 0 0 0 0,0-1 0 0 0,0 1 0 0 0,-1 0 0 0 0,1-1 0 0 0,-2 5 0 0 0,1-2 0 0 0,-1 1 0 0 0,0-1 0 0 0,0 1 0 0 0,0-1 0 0 0,-1 0 0 0 0,1 0 0 0 0,-1 0 0 0 0,-1 0 0 0 0,1-1 0 0 0,-1 1 0 0 0,0-1 0 0 0,-5 6 0 0 0,6-8 0 0 0,1-1 0 0 0,-1 1 0 0 0,0 0 0 0 0,1-1 0 0 0,-1 1 0 0 0,0-1 0 0 0,0 0 0 0 0,0 0 0 0 0,0 0 0 0 0,0 0 0 0 0,0-1 0 0 0,0 1 0 0 0,0-1 0 0 0,0 0 0 0 0,0 0 0 0 0,0 0 0 0 0,0 0 0 0 0,0 0 0 0 0,0-1 0 0 0,0 1 0 0 0,0-1 0 0 0,0 0 0 0 0,0 0 0 0 0,-4-2 0 0 0,4 2 0 0 0,0-1 0 0 0,1 1 0 0 0,-1-1 0 0 0,0 0 0 0 0,1 0 0 0 0,-4-4 0 0 0,5 5 0 0 0,1 1 0 0 0,-1-1 0 0 0,0 1 0 0 0,1-1 0 0 0,-1 0 0 0 0,1 1 0 0 0,-1-1 0 0 0,1 0 0 0 0,0 1 0 0 0,-1-1 0 0 0,1 0 0 0 0,0 0 0 0 0,-1 1 0 0 0,1-1 0 0 0,0 0 0 0 0,0 0 0 0 0,0 0 0 0 0,0 1 0 0 0,-1-1 0 0 0,1 0 0 0 0,0 0 0 0 0,0 0 0 0 0,1 1 0 0 0,-1-1 0 0 0,0 0 0 0 0,0 0 0 0 0,0 0 0 0 0,1 1 0 0 0,-1-3 0 0 0,5-2-908 0 0,3-7-6896 0 0,-5 0-2059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8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195 101 3224 0 0,'9'-12'485'0'0,"19"-45"7688"0"0,-12 29-3897 0 0,-10 25 603 0 0,-12 19-3430 0 0,-31 38-697 0 0,-12 22-487 0 0,45-68-226 0 0,1-1 0 0 0,0 1 0 0 0,0 0-1 0 0,-2 12 1 0 0,4-12 9 0 0,-1 0 0 0 0,-1-1-1 0 0,1 1 1 0 0,-1-1 0 0 0,-6 11-1 0 0,7-13 24 0 0,-1-1-1 0 0,0 0 0 0 0,0 1 1 0 0,0-1-1 0 0,0 0 1 0 0,-1-1-1 0 0,0 1 0 0 0,1 0 1 0 0,-1-1-1 0 0,-1 0 1 0 0,1 0-1 0 0,0 0 0 0 0,-1-1 1 0 0,-9 5-1 0 0,7-5 81 0 0,1 0 41 0 0,0 0 0 0 0,0 1 0 0 0,0 0 0 0 0,1 0 0 0 0,-1 0 0 0 0,1 0 0 0 0,-7 6 0 0 0,29-10 184 0 0,48-15-38 0 0,-10 1-570 0 0,93-11 1 0 0,-68 18-2251 0 0,-40 6 1002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8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56 126 4608 0 0,'-3'-7'407'0'0,"2"4"-467"0"0,0 1 0 0 0,-1-1 0 0 0,1 0 1 0 0,0 1-1 0 0,1-1 0 0 0,-2-4 1 0 0,2 4 768 0 0,-1-1 0 0 0,1 1 0 0 0,0-1 0 0 0,1 1 1 0 0,-1-1-1 0 0,0 1 0 0 0,3-7 0 0 0,-1 4 762 0 0,0-1 0 0 0,0 1 0 0 0,6-8 1 0 0,4-6-1515 0 0,-12 19 163 0 0,0 1 0 0 0,1-1 0 0 0,-1 1 0 0 0,0-1 0 0 0,1 1 0 0 0,-1 0 0 0 0,0-1 0 0 0,1 1 0 0 0,-1-1 1 0 0,0 1-1 0 0,1 0 0 0 0,-1-1 0 0 0,1 1 0 0 0,-1 0 0 0 0,1-1 0 0 0,-1 1 0 0 0,0 0 0 0 0,1 0 1 0 0,-1-1-1 0 0,1 1 0 0 0,0 0 0 0 0,-1 0 0 0 0,1 0 0 0 0,-1 0 0 0 0,1 0 0 0 0,-1 0 0 0 0,1 0 0 0 0,-1 0 1 0 0,1 0-1 0 0,-1 0 0 0 0,1 0 0 0 0,-1 0 0 0 0,1 0 0 0 0,0 0 0 0 0,0 1 0 0 0,1 0 418 0 0,-1 0 0 0 0,1 1 1 0 0,0-1-1 0 0,0 1 0 0 0,-1 0 0 0 0,1-1 0 0 0,1 3 0 0 0,1 1 1029 0 0,5 3-977 0 0,6-3-352 0 0,0 0 1 0 0,0-1 0 0 0,26 5-1 0 0,50 0 299 0 0,185-9 8 0 0,-218-3-511 0 0,-45 2-30 0 0,27 1 43 0 0,-37 0-45 0 0,-1 0 0 0 0,1 1 0 0 0,-1-1-1 0 0,1 1 1 0 0,0 0 0 0 0,-1-1 0 0 0,1 1 0 0 0,-1 0-1 0 0,1 1 1 0 0,-1-1 0 0 0,0 0 0 0 0,3 2 0 0 0,-5-2 0 0 0,1 0-1 0 0,-1 0 1 0 0,1 0 0 0 0,-1-1-1 0 0,1 1 1 0 0,-1 0 0 0 0,0 0 0 0 0,1 0-1 0 0,-1 0 1 0 0,0 0 0 0 0,0 0 0 0 0,0 0-1 0 0,1 0 1 0 0,-1 0 0 0 0,0 0-1 0 0,0 0 1 0 0,0 0 0 0 0,-1 0 0 0 0,1 0-1 0 0,0 0 1 0 0,0 0 0 0 0,-1 0 0 0 0,1 0-1 0 0,0 0 1 0 0,-1-1 0 0 0,1 1-1 0 0,-1 0 1 0 0,1 0 0 0 0,-1 0 0 0 0,1 0-1 0 0,-2 0 1 0 0,-1 4-17 0 0,0-1 0 0 0,0 0 0 0 0,-1 0 0 0 0,-7 7 0 0 0,-25 15 7 0 0,-40 23-1 0 0,42-28 11 0 0,-21 10 14 0 0,-2-2-1 0 0,-62 21 0 0 0,-7 4 3 0 0,-43 30-962 0 0,167-83 502 0 0,0 0-1 0 0,-1 1 1 0 0,1-1-1 0 0,0 0 1 0 0,0 1-1 0 0,0-1 1 0 0,-2 3-1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21:02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4088 0 0,'0'0'400'0'0,"3"-3"-168"0"0,-3-1 8 0 0,2-1 0 0 0,-2-1 0 0 0,3 1-104 0 0,1 0-16 0 0,-4 1-8 0 0,2-1-2424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23:54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1840 0 0,'0'0'176'0'0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0:47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67 8288 0 0,'0'0'633'0'0,"-1"-1"-441"0"0,-3-1-153 0 0,3 1 133 0 0,0 0 0 0 0,0 0 0 0 0,1 0 0 0 0,-1 0 1 0 0,0 0-1 0 0,1 0 0 0 0,-1 0 0 0 0,0-1 0 0 0,1 1 0 0 0,-1 0 0 0 0,1 0 1 0 0,0 0-1 0 0,-1-1 0 0 0,1 1 0 0 0,0 0 0 0 0,0 0 0 0 0,0-1 1 0 0,0 1-1 0 0,0 0 0 0 0,0-1 0 0 0,0 1 0 0 0,0 0 0 0 0,0 0 1 0 0,1-1-1 0 0,0-1 0 0 0,0-3 576 0 0,-1 5-294 0 0,0 0-199 0 0,1-1 0 0 0,-1 1-1 0 0,1-1 1 0 0,-1 1 0 0 0,0 0-1 0 0,1-1 1 0 0,-1 1 0 0 0,0-1-1 0 0,0 1 1 0 0,0-1 0 0 0,0-5 5864 0 0,17 23-4575 0 0,-11-12-1395 0 0,-1 0 0 0 0,1-1 0 0 0,0 1 0 0 0,0-2 0 0 0,0 1 0 0 0,0 0 0 0 0,9 1 0 0 0,2-2 126 0 0,-10 0-80 0 0,1-2 0 0 0,-1 1 0 0 0,10-1 0 0 0,16-2-169 0 0,0 1 0 0 0,36 3 0 0 0,-57-1-22 0 0,1-1 0 0 0,12-2 0 0 0,7 1-5 0 0,-16 1 28 0 0,17-1 81 0 0,0 2 1 0 0,40 7-1 0 0,-51-6 107 0 0,0 0 1 0 0,42-3-1 0 0,-20 0-5 0 0,88-4 335 0 0,-83 5-285 0 0,89-12-1 0 0,-2 0 97 0 0,-104 11-239 0 0,104-4 914 0 0,19 10-1154 0 0,-129-5 220 0 0,35-2 0 0 0,1-1 96 0 0,-47 3-208 0 0,-10 1 45 0 0,0-1 0 0 0,0 0 0 0 0,0 0 0 0 0,1-1-1 0 0,-1 0 1 0 0,0 0 0 0 0,6-2 0 0 0,-10 3-30 0 0,1-1 0 0 0,1 0 0 0 0,-1 1 0 0 0,1-1 0 0 0,0 1 0 0 0,0-1 0 0 0,-1 1 0 0 0,1 0 0 0 0,0 0 0 0 0,-1 0 0 0 0,1 0 0 0 0,0 0 0 0 0,0 1 0 0 0,3 0 0 0 0,43 8-1501 0 0,-47-8 562 0 0,0-1-717 0 0,-1 0 594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23:55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97 113 3224 0 0,'0'0'7854'0'0,"-14"-21"-3702"0"0,-5-1 1120 0 0,18 23-5190 0 0,1 0 0 0 0,-1 0 0 0 0,0 0 0 0 0,0 0-1 0 0,1 0 1 0 0,-1 1 0 0 0,1-1 0 0 0,-1 0 0 0 0,1 2 0 0 0,-5 28 466 0 0,3-19-401 0 0,0-1 1 0 0,1 1-1 0 0,1 19 0 0 0,2 34 138 0 0,-2-64-210 0 0,0 2 153 0 0,-1-4 39 0 0,1 0-245 0 0,-6-36 421 0 0,2 1 0 0 0,1-72-1 0 0,5 69 1150 0 0,-1 41-1575 0 0,-1-1 1 0 0,1 1-1 0 0,-1-1 0 0 0,1 1 0 0 0,-1 0 0 0 0,0-1 1 0 0,0 1-1 0 0,0-1 0 0 0,0 3 0 0 0,-7 80 30 0 0,1-1-18 0 0,4-63 105 0 0,1-35 22 0 0,2-42 359 0 0,12-65 0 0 0,-5 85 109 0 0,-8 36-336 0 0,-3 15-169 0 0,2-10-86 0 0,-14 71 140 0 0,0 2-162 0 0,14-65-13 0 0,1-10 10 0 0,0 0 0 0 0,0 0 0 0 0,0 0-1 0 0,0 0 1 0 0,0 0 0 0 0,-1 0 0 0 0,1 0 0 0 0,-1 0-1 0 0,-1 2 1 0 0,2-3 55 0 0,0-3-42 0 0,-1 0 0 0 0,1 0 0 0 0,0-1 0 0 0,0 1 0 0 0,0 0 0 0 0,0 0 0 0 0,1-3 0 0 0,-1 3-13 0 0,5-35 218 0 0,17-66 1 0 0,-21 95-188 0 0,2-4 292 0 0,-1 11-198 0 0,0 7-113 0 0,0 2 1 0 0,-1 0 0 0 0,-1 0 1 0 0,0 0-1 0 0,0 0 0 0 0,-2 14 1 0 0,2-17-21 0 0,-6 118 330 0 0,1-272-42 0 0,5 121-225 0 0,-5 64 75 0 0,3 9-83 0 0,1-22-57 0 0,3 37-1 0 0,-2-59 2 0 0,2 14 6 0 0,-1 23-1 0 0,-1-37 51 0 0,-1-16 101 0 0,-2-16-82 0 0,1 1 1 0 0,1-1-1 0 0,5-41 0 0 0,-3 56-30 0 0,-1 10 29 0 0,-1 12-35 0 0,-15 99 14 0 0,7-28-53 0 0,9-52-16 0 0,0-24-145 0 0,-2-6-3833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8:58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81 9960 0 0,'0'0'1522'0'0,"-2"-19"4953"0"0,3 18-6319 0 0,-1-1 0 0 0,1 1 0 0 0,-1-1-1 0 0,1 1 1 0 0,-1-1 0 0 0,1 1 0 0 0,-1-1 0 0 0,0 0 0 0 0,0 1 0 0 0,0-1 0 0 0,0 1 0 0 0,0-1 0 0 0,0 0 0 0 0,0 1 0 0 0,-1-1 0 0 0,1 1-1 0 0,0-1 1 0 0,-1 0 0 0 0,1 1 0 0 0,-1-1 0 0 0,0 1 0 0 0,1 0 0 0 0,-1-1 0 0 0,0 1 0 0 0,0-1 0 0 0,0 1 0 0 0,0 0 0 0 0,0 0-1 0 0,0 0 1 0 0,-1 0 0 0 0,1-1 0 0 0,0 2 0 0 0,0-1 0 0 0,-1 0 0 0 0,-1-1 0 0 0,-2 0-109 0 0,0 0 0 0 0,0 0 0 0 0,0 1 0 0 0,0 0 1 0 0,0 0-1 0 0,0 0 0 0 0,0 0 0 0 0,0 1 0 0 0,-1 0 0 0 0,1 0 0 0 0,0 1 0 0 0,0-1 1 0 0,0 1-1 0 0,0 0 0 0 0,0 0 0 0 0,0 1 0 0 0,0 0 0 0 0,0-1 0 0 0,0 2 0 0 0,1-1 0 0 0,-5 3 1 0 0,1 0 29 0 0,1 0 0 0 0,-1 0 1 0 0,1 1-1 0 0,1 0 1 0 0,-1 0-1 0 0,1 0 0 0 0,0 1 1 0 0,1 0-1 0 0,0 0 0 0 0,0 1 1 0 0,-6 11-1 0 0,4-4-60 0 0,0 1 1 0 0,1-1-1 0 0,-7 31 0 0 0,12-40-11 0 0,0 0 0 0 0,0 0 0 0 0,1-1 0 0 0,0 1-1 0 0,0 0 1 0 0,0 0 0 0 0,1-1 0 0 0,0 1 0 0 0,0 0 0 0 0,0-1 0 0 0,1 1 0 0 0,-1-1 0 0 0,2 1 0 0 0,4 9 0 0 0,-4-11 38 0 0,0 1 0 0 0,0-1 0 0 0,0 1 0 0 0,1-1 0 0 0,-1 0 0 0 0,1 0 1 0 0,0-1-1 0 0,1 1 0 0 0,-1-1 0 0 0,1 0 0 0 0,-1 0 0 0 0,1-1 0 0 0,0 1 1 0 0,0-1-1 0 0,0 0 0 0 0,0 0 0 0 0,7 1 0 0 0,-5-2 49 0 0,0 0 0 0 0,0-1 0 0 0,0 0 0 0 0,0 0 0 0 0,1 0-1 0 0,-1-1 1 0 0,0 0 0 0 0,0-1 0 0 0,11-3 0 0 0,-5 2 65 0 0,-6 1-105 0 0,-1-1 1 0 0,1 0 0 0 0,0 0-1 0 0,-1 0 1 0 0,0-1-1 0 0,0 0 1 0 0,0 0-1 0 0,0 0 1 0 0,-1-1-1 0 0,8-7 1 0 0,5-8 417 0 0,22-32 0 0 0,-37 49-412 0 0,3-7 179 0 0,0-1-1 0 0,0 0 1 0 0,-2 0-1 0 0,8-23 1 0 0,-11 31-159 0 0,1-4 213 0 0,-1 0 178 0 0,0 12-224 0 0,-8 128-191 0 0,3-87-23 0 0,2 0 0 0 0,2 0 1 0 0,7 54-1 0 0,-1-49-32 0 0,-5-31 40 0 0,2-1-1 0 0,0 0 0 0 0,9 31 0 0 0,-10-46-2 0 0,-2-1-5 0 0,1-1 0 0 0,0 0-1 0 0,1 1 1 0 0,-1-1 0 0 0,0 0 0 0 0,1 1-1 0 0,2 2 1 0 0,-4-4 96 0 0,3-16 0 0 0,-3 12-281 0 0,0 1 1 0 0,0-1-1 0 0,0 0 1 0 0,0 1-1 0 0,-1-1 0 0 0,1 1 1 0 0,-1-1-1 0 0,1 0 0 0 0,-1 1 1 0 0,0-1-1 0 0,0 1 1 0 0,-2-4-1 0 0,-3-10-875 0 0,5 14-613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9:0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 13824 0 0,'5'-9'1740'0'0,"1"0"1"0"0,-1 1-1 0 0,11-11 1 0 0,-12 15-1590 0 0,1 0-1 0 0,-1 1 1 0 0,1-1-1 0 0,0 1 1 0 0,0 0-1 0 0,1 0 1 0 0,-1 1-1 0 0,0 0 1 0 0,1-1-1 0 0,0 2 1 0 0,-1-1-1 0 0,1 1 1 0 0,0 0-1 0 0,0 0 1 0 0,0 1-1 0 0,0-1 1 0 0,7 2-1 0 0,-9 0 57 0 0,1 1 0 0 0,0 0-1 0 0,-1 1 1 0 0,0-1 0 0 0,1 1-1 0 0,-1 0 1 0 0,0 0 0 0 0,0 0-1 0 0,-1 0 1 0 0,1 1 0 0 0,-1-1-1 0 0,5 7 1 0 0,-1-2-64 0 0,-2-1-58 0 0,-1 0 0 0 0,0 0 1 0 0,0 0-1 0 0,0 0 0 0 0,4 15 1 0 0,-5-12-57 0 0,-1 1 0 0 0,0 0 1 0 0,0 0-1 0 0,-1 0 1 0 0,0-1-1 0 0,-1 1 1 0 0,-2 16-1 0 0,0-6 16 0 0,-2 0 0 0 0,-10 37 0 0 0,5-31-7 0 0,-19 42 0 0 0,23-58-30 0 0,0-1-1 0 0,-2 0 0 0 0,1-1 1 0 0,-1 1-1 0 0,0-1 1 0 0,-16 14-1 0 0,20-21 2 0 0,0 1 0 0 0,0-1 0 0 0,0 0 0 0 0,-1 0 0 0 0,1-1 0 0 0,-1 1 0 0 0,1-1 0 0 0,-1 0 0 0 0,0 0 0 0 0,1 0 0 0 0,-1 0 0 0 0,0-1 0 0 0,0 1 0 0 0,0-1 0 0 0,-7 0 0 0 0,9 0-4 0 0,-1-1 0 0 0,1 1 1 0 0,0 0-1 0 0,-1-1 0 0 0,1 1 0 0 0,0-1 0 0 0,0 0 0 0 0,0 0 0 0 0,0 0 1 0 0,0 0-1 0 0,0 0 0 0 0,0 0 0 0 0,0 0 0 0 0,0-1 0 0 0,0 1 0 0 0,1-1 1 0 0,-1 1-1 0 0,0-1 0 0 0,1 0 0 0 0,-1 0 0 0 0,1 1 0 0 0,0-1 0 0 0,0 0 1 0 0,0 0-1 0 0,0 0 0 0 0,0-1 0 0 0,-1-2 0 0 0,2 3-5 0 0,0 0 0 0 0,0 0 0 0 0,0-1 0 0 0,0 1 0 0 0,0 0 0 0 0,1 0 0 0 0,-1 0 0 0 0,1 0 0 0 0,-1 0 0 0 0,1 0 0 0 0,0 0 0 0 0,0 0 0 0 0,0 0 0 0 0,0 0 0 0 0,0 0 0 0 0,0 0 0 0 0,0 0 0 0 0,1 1 0 0 0,2-4 0 0 0,-1 3 66 0 0,0-1 0 0 0,0 1-1 0 0,0 0 1 0 0,0 0 0 0 0,1 0-1 0 0,-1 0 1 0 0,1 1 0 0 0,-1-1 0 0 0,1 1-1 0 0,-1 0 1 0 0,1 0 0 0 0,6-1-1 0 0,-3 2 85 0 0,1 0-1 0 0,-1 0 1 0 0,0 0-1 0 0,1 1 0 0 0,12 3 1 0 0,3 3 125 0 0,-1 0 0 0 0,31 15 0 0 0,-28-11-7 0 0,32 10 0 0 0,95 27 764 0 0,-125-39-787 0 0,31 14 1 0 0,-43-21-101 0 0,-11-3-86 0 0,-4 1-56 0 0,1 0 0 0 0,-1 0 0 0 0,0 0 1 0 0,1-1-1 0 0,-1 1 0 0 0,0 0 0 0 0,0-1 0 0 0,1 1 1 0 0,-1 0-1 0 0,0-1 0 0 0,0 1 0 0 0,1 0 0 0 0,-1-1 1 0 0,0 1-1 0 0,0 0 0 0 0,0-1 0 0 0,0 1 0 0 0,0 0 1 0 0,0-1-1 0 0,0 1 0 0 0,1-1 0 0 0,-1 1 0 0 0,0 0 1 0 0,0-1-1 0 0,0 1 0 0 0,-1 0 0 0 0,1-1 1 0 0,0 1-1 0 0,0-1 0 0 0,0 1 0 0 0,0 0 0 0 0,0-1 1 0 0,0 1-1 0 0,0-1 6 0 0,-1-1-108 0 0,1-1 0 0 0,0 0 0 0 0,-1 0 0 0 0,0 0 0 0 0,0 1 0 0 0,1-1 0 0 0,-2 0 0 0 0,1 1 0 0 0,0-1 0 0 0,0 1 0 0 0,-1-1 0 0 0,1 1 0 0 0,-1-1-1 0 0,0 1 1 0 0,0 0 0 0 0,0 0 0 0 0,0 0 0 0 0,0 0 0 0 0,-5-3 0 0 0,2 0-1691 0 0,1 0 0 0 0,0-1-1 0 0,0 1 1 0 0,-5-11 0 0 0,5 8 571 0 0,-3-5-1099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9:02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5 197 10280 0 0,'0'0'8542'0'0,"-5"-18"-5005"0"0,5 13-3090 0 0,3-20 846 0 0,-1 19-1125 0 0,1-1 0 0 0,-1 1-1 0 0,1-1 1 0 0,1 1 0 0 0,-1 0-1 0 0,1 1 1 0 0,0-1 0 0 0,1 0-1 0 0,-1 1 1 0 0,1 0 0 0 0,0 0-1 0 0,10-7 1 0 0,-2 2 19 0 0,1 1-1 0 0,1 0 1 0 0,-1 1 0 0 0,21-8 0 0 0,-27 13-150 0 0,0 0 1 0 0,1 1-1 0 0,-1 0 1 0 0,1 0 0 0 0,0 1-1 0 0,-1 0 1 0 0,1 0 0 0 0,0 1-1 0 0,0 0 1 0 0,-1 1-1 0 0,1 0 1 0 0,0 1 0 0 0,12 3-1 0 0,-14-3-20 0 0,0 0 0 0 0,0 1 0 0 0,-1 0 0 0 0,1 0 0 0 0,-1 1 0 0 0,0 0 0 0 0,0 0 0 0 0,0 0 0 0 0,-1 1 0 0 0,1-1 0 0 0,-1 2 0 0 0,0-1 0 0 0,0 0 0 0 0,-1 1 0 0 0,0 0 0 0 0,7 11 0 0 0,-5-4 3 0 0,-1-1-1 0 0,0 1 1 0 0,-1 0-1 0 0,0 0 0 0 0,-1 1 1 0 0,0-1-1 0 0,-1 1 1 0 0,0-1-1 0 0,-2 1 0 0 0,0 14 1 0 0,0-15 0 0 0,-1 4 16 0 0,0 0 0 0 0,-1 0 0 0 0,-1 0 0 0 0,-7 23 0 0 0,5-24-20 0 0,-1 0 0 0 0,0 1 1 0 0,-2-2-1 0 0,-12 22 0 0 0,15-31-10 0 0,1 1-1 0 0,-1-1 0 0 0,-1 0 0 0 0,1-1 0 0 0,-1 1 1 0 0,0-1-1 0 0,0 0 0 0 0,-1-1 0 0 0,0 1 0 0 0,0-1 1 0 0,0-1-1 0 0,-8 4 0 0 0,4-2-5 0 0,0-1 0 0 0,0 0 0 0 0,-1-1 0 0 0,1 0 0 0 0,-1-1 0 0 0,0 0 0 0 0,0-1 0 0 0,0 0 0 0 0,-20-1 0 0 0,79 2 345 0 0,147 23 878 0 0,-187-23-1204 0 0,0 0 0 0 0,0 0 1 0 0,9 5-1 0 0,10 3-5 0 0,-8-1 43 0 0,-15-7-89 0 0,1 0 1 0 0,-1-1-1 0 0,1 1 1 0 0,0-1-1 0 0,4 1 1 0 0,-6-1-158 0 0,0-1-46 0 0,-1 0-1 0 0,1 0 1 0 0,0 0 0 0 0,-1 1 0 0 0,1-1-1 0 0,0 1 1 0 0,-1 0 0 0 0,1-1 0 0 0,1 2-1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9:03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 9216 0 0,'1'-4'13982'0'0,"2"12"-13737"0"0,0-1-1 0 0,0 1 1 0 0,-1 0 0 0 0,0 0 0 0 0,0 1 0 0 0,-1-1-1 0 0,0 0 1 0 0,0 15 0 0 0,-1-12-272 0 0,1 80 622 0 0,-2-43-21 0 0,-6 59 538 0 0,3-59-627 0 0,0-12-90 0 0,1-9-115 0 0,-1 20 112 0 0,3-60-1016 0 0,1 9-24 0 0,0-1 0 0 0,0 1-1 0 0,0-1 1 0 0,1-6 0 0 0,2-1-791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1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1047 6560 0 0,'-5'10'504'0'0,"5"-9"-478"0"0,-1 1 1 0 0,1 0-1 0 0,-1-1 1 0 0,0 1-1 0 0,0-1 0 0 0,1 1 1 0 0,-1-1-1 0 0,0 1 1 0 0,0-1-1 0 0,0 1 1 0 0,-6 5 5514 0 0,14-16-5121 0 0,1-4 81 0 0,1 1 1 0 0,1 0-1 0 0,13-13 1 0 0,-3 3-88 0 0,70-62 744 0 0,-59 57-873 0 0,86-81 797 0 0,129-110-9 0 0,-141 122-892 0 0,-33 29-107 0 0,49-50-97 0 0,-60 56 238 0 0,55-71 1 0 0,-94 103-81 0 0,1-2-342 0 0,-5 13-5121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2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114 846 2304 0 0,'-13'3'2848'0'0,"-6"-3"-1271"0"0,-12 14 1216 0 0,26-12-2672 0 0,0 0-1 0 0,0 0 1 0 0,0 0 0 0 0,0 1 0 0 0,1-1 0 0 0,-1 1 0 0 0,-6 6 0 0 0,10-8 78 0 0,-4 5 2360 0 0,9-10-2169 0 0,17-34 1018 0 0,38-42 228 0 0,134-142 1 0 0,-91 113-1248 0 0,22-23-170 0 0,-43 52-119 0 0,43-43 29 0 0,-60 61-349 0 0,-38 35-4729 0 0,-8 9-1053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3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1248 4608 0 0,'0'0'208'0'0,"0"-10"1669"0"0,3 4-1501 0 0,-1 0-1 0 0,1 0 1 0 0,1 1-1 0 0,-1 0 1 0 0,1-1-1 0 0,5-5 1 0 0,-2 3-141 0 0,18-23 604 0 0,14-18 231 0 0,181-237 2328 0 0,26-8-1639 0 0,-32 56-969 0 0,-131 150-717 0 0,32-42-80 0 0,-102 115-182 0 0,0 0 0 0 0,23-18-1 0 0,-27 28-90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7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2151 267 3224 0 0,'0'0'143'0'0,"-14"-13"6564"0"0,-8-11-4389 0 0,18 16-1852 0 0,3 7-365 0 0,0-1 0 0 0,0 0 0 0 0,0 1-1 0 0,0-1 1 0 0,0 1 0 0 0,-1-1 0 0 0,1 1-1 0 0,0 0 1 0 0,-1 0 0 0 0,1-1 0 0 0,-2 0 0 0 0,-9-8 478 0 0,10 7-490 0 0,0 1 0 0 0,0 0 0 0 0,-1 0 0 0 0,1 1 0 0 0,-1-1-1 0 0,1 0 1 0 0,-4-1 0 0 0,-20-9 416 0 0,10 5-117 0 0,-24-9 0 0 0,-226-40 383 0 0,145 34-758 0 0,-80-15 651 0 0,134 27-434 0 0,-93-3 0 0 0,125 11-55 0 0,-34 0 102 0 0,-1 3-1 0 0,1 3 1 0 0,-114 21 0 0 0,154-18-230 0 0,1 2 0 0 0,-52 22 0 0 0,38-14-42 0 0,24-8-3 0 0,0 1-1 0 0,0 0 1 0 0,-23 19-1 0 0,-3 1-261 0 0,25-18 290 0 0,1 2 0 0 0,1 0 0 0 0,0 1 0 0 0,-15 17 0 0 0,-52 72 809 0 0,62-76-923 0 0,-24 41 137 0 0,24-36-6 0 0,1 1-1 0 0,-28 59 0 0 0,23-24 61 0 0,7-15 2 0 0,13-39-84 0 0,1 0-1 0 0,1 1 1 0 0,0 0-1 0 0,1-1 1 0 0,-2 19 0 0 0,5-24 27 0 0,-1 1 1 0 0,1-1 0 0 0,1 1-1 0 0,0-1 1 0 0,0 1-1 0 0,1-1 1 0 0,1 0 0 0 0,6 19-1 0 0,4 5 70 0 0,-8-19-47 0 0,13 26 0 0 0,-8-23-25 0 0,1 0 0 0 0,1 0 0 0 0,23 25 0 0 0,-22-27-16 0 0,-1 1-1 0 0,10 17 0 0 0,2 2 49 0 0,-13-19 72 0 0,1-1 0 0 0,1 0 0 0 0,0-1 0 0 0,22 19 0 0 0,-21-24-35 0 0,0-1-1 0 0,1 0 1 0 0,0-1-1 0 0,0-1 1 0 0,22 8 0 0 0,83 18 712 0 0,-75-22-404 0 0,84 29 173 0 0,-66-19-258 0 0,33 2 28 0 0,-34-9-201 0 0,-39-10-35 0 0,0 0 1 0 0,27-1 0 0 0,14 3 210 0 0,-23-3-152 0 0,1-1 0 0 0,50-4-1 0 0,-7 0-23 0 0,74-6 78 0 0,-128 4-169 0 0,0-2-1 0 0,0 0 1 0 0,32-13-1 0 0,-17 3 6 0 0,173-68 505 0 0,-159 58-464 0 0,-12 6-48 0 0,69-42 1 0 0,-89 45-32 0 0,-2 1 43 0 0,36-28-1 0 0,-18 8-23 0 0,60-56-64 0 0,-66 55 0 0 0,-21 22 30 0 0,-1-1 1 0 0,21-27-1 0 0,-19 20 23 0 0,-10 13-44 0 0,-1 1 0 0 0,0-1 0 0 0,0 0 0 0 0,-1-1 0 0 0,5-12-1 0 0,-1-2 34 0 0,15-45 29 0 0,-23 62-66 0 0,-1 0-1 0 0,0 0 1 0 0,0 0 0 0 0,0 0-1 0 0,-1 0 1 0 0,0 1-1 0 0,-1-12 1 0 0,-2-7 42 0 0,2 18-34 0 0,0-1 1 0 0,0 0-1 0 0,-1 1 0 0 0,-3-11 0 0 0,-1 2-2 0 0,-1 0 0 0 0,-1 1 0 0 0,0 0 0 0 0,-1 0-1 0 0,0 1 1 0 0,-16-20 0 0 0,-22-12-11 0 0,34 36 0 0 0,1-1 0 0 0,1 0 0 0 0,0 0 0 0 0,-16-25 0 0 0,-16-29 0 0 0,31 49-2 0 0,-2 0-1 0 0,0 0 1 0 0,-21-18 0 0 0,31 32 0 0 0,1 1 1 0 0,-1 0 0 0 0,0 0-1 0 0,0 0 1 0 0,0 1-1 0 0,0-1 1 0 0,-1 1 0 0 0,1 0-1 0 0,-7-1 1 0 0,-7-1 0 0 0,7 0 1 0 0,-1 1 0 0 0,0 0 0 0 0,0 0 0 0 0,1 2 0 0 0,-1-1 0 0 0,-19 3 0 0 0,-8 0-23 0 0,31-2 15 0 0,-1 0 0 0 0,1 1-1 0 0,-1 0 1 0 0,-11 2 0 0 0,20-2 8 0 0,0-1 0 0 0,-1 0 0 0 0,1 0 0 0 0,0 0 1 0 0,0 0-1 0 0,-1 0 0 0 0,1 1 0 0 0,0-1 0 0 0,0 0 0 0 0,0 0 0 0 0,-1 0 0 0 0,1 0 0 0 0,0 0 0 0 0,0 0 1 0 0,-1 0-1 0 0,1 0 0 0 0,0 0 0 0 0,0 0 0 0 0,-1 0 0 0 0,1 0 0 0 0,0 0 0 0 0,0 0 0 0 0,-1 0 0 0 0,1 0 1 0 0,0 0-1 0 0,0 0 0 0 0,-1 0 0 0 0,1-1 0 0 0,0 1 0 0 0,0 0 0 0 0,-1 0 0 0 0,1 0 0 0 0,-2-1-2 0 0,-7 4-12 0 0,8-3-134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1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395 97 11888 0 0,'-3'-10'469'0'0,"0"-2"702"0"0,-8-22 0 0 0,10 31-540 0 0,0 0 1 0 0,-1 0-1 0 0,1 0 1 0 0,-1 0-1 0 0,0 1 1 0 0,0-1-1 0 0,0 0 1 0 0,0 1-1 0 0,-1 0 1 0 0,1-1-1 0 0,-6-3 1 0 0,7 5-528 0 0,-1 1-1 0 0,1-1 1 0 0,-1 0 0 0 0,0 1 0 0 0,1-1 0 0 0,-1 1 0 0 0,0 0 0 0 0,1 0 0 0 0,-1-1 0 0 0,0 1 0 0 0,1 0 0 0 0,-1 1 0 0 0,0-1 0 0 0,1 0-1 0 0,-1 0 1 0 0,0 1 0 0 0,1-1 0 0 0,-1 1 0 0 0,0-1 0 0 0,1 1 0 0 0,-1-1 0 0 0,1 1 0 0 0,-1 0 0 0 0,1 0 0 0 0,0 0 0 0 0,-1 0 0 0 0,1 0-1 0 0,0 0 1 0 0,-1 0 0 0 0,0 2 0 0 0,-2 1-64 0 0,1 0-1 0 0,-1 1 0 0 0,1-1 1 0 0,0 1-1 0 0,0-1 0 0 0,0 1 1 0 0,0 0-1 0 0,-1 6 1 0 0,-123 344 1930 0 0,88-233-1583 0 0,8-21-13 0 0,0 5 323 0 0,11-32-270 0 0,20-73-420 0 0,0-1-1 0 0,0 1 1 0 0,0 0-1 0 0,0-1 1 0 0,-1 1-1 0 0,1-1 1 0 0,0 1-1 0 0,0 0 1 0 0,0-1-1 0 0,-1 1 0 0 0,1-1 1 0 0,0 1-1 0 0,-1-1 1 0 0,1 1-1 0 0,-1-1 1 0 0,1 1-1 0 0,0-1 1 0 0,-1 1-1 0 0,0 0 1 0 0,-3-10 266 0 0,3-21-14 0 0,-3-73 361 0 0,4 28-99 0 0,-4 151-580 0 0,1 6-213 0 0,3-70 239 0 0,1 0 0 0 0,0 0 0 0 0,1 0 0 0 0,7 23 0 0 0,-7-30 42 0 0,-1 0 34 0 0,1-1 1 0 0,-1 0-1 0 0,1 1 1 0 0,0-1-1 0 0,0 0 0 0 0,3 4 1 0 0,-4-7-33 0 0,0 0 0 0 0,0 0 0 0 0,0 0 0 0 0,0 0 0 0 0,0-1-1 0 0,0 1 1 0 0,0 0 0 0 0,0 0 0 0 0,0-1 0 0 0,0 1 0 0 0,1-1 0 0 0,-1 1 0 0 0,0-1 0 0 0,0 1 0 0 0,1-1 0 0 0,-1 0 0 0 0,0 0 0 0 0,0 0 0 0 0,1 1 0 0 0,-1-1-1 0 0,0-1 1 0 0,1 1 0 0 0,-1 0 0 0 0,0 0 0 0 0,1 0 0 0 0,1-1 0 0 0,1-1 33 0 0,0 0 0 0 0,0 0 1 0 0,0 0-1 0 0,-1 0 0 0 0,1-1 0 0 0,5-4 0 0 0,7-5 71 0 0,-3 3-54 0 0,0-1 0 0 0,-1 0-1 0 0,0-1 1 0 0,-1-1 0 0 0,14-16 0 0 0,44-69 290 0 0,-63 88-347 0 0,1-3-23 0 0,1 1 0 0 0,-2-1-1 0 0,0-1 1 0 0,9-23 0 0 0,-14 26-2165 0 0,-11 17-868 0 0,5-2 984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0:53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38 1840 0 0,'0'0'83'0'0,"-11"5"2683"0"0,-36-2 4449 0 0,11 0 2439 0 0,37-2-9562 0 0,0 0-1 0 0,1 0 1 0 0,-1 0 0 0 0,1 0-1 0 0,-1-1 1 0 0,1 1 0 0 0,-1 0-1 0 0,1-1 1 0 0,0 1 0 0 0,-1-1-1 0 0,1 1 1 0 0,2-1 0 0 0,25 1 712 0 0,-8 0-287 0 0,21 2 121 0 0,45-4-1 0 0,-25 0-516 0 0,144 8 530 0 0,-80-4-115 0 0,148-14 550 0 0,36-6-102 0 0,-250 20-849 0 0,-40-1-64 0 0,-1-1 0 0 0,1-1 0 0 0,29-3 0 0 0,-5-4 56 0 0,37-7 103 0 0,-52 7-197 0 0,-15 3-89 0 0,1 1 0 0 0,-1 0 1 0 0,26-2-1 0 0,-34 5 41 0 0,-1-2 15 0 0,0 1-11 0 0,-3 1-122 0 0,4 0-1327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5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3680 0 0,'0'0'7897'0'0,"-8"20"4832"0"0,10-19-12612 0 0,0 0-1 0 0,1 0 1 0 0,-1 0 0 0 0,0 0-1 0 0,1 0 1 0 0,-1-1 0 0 0,4 1-1 0 0,37-6 735 0 0,-12 10 434 0 0,-16-2-1136 0 0,-14-2-144 0 0,0-1-1 0 0,1 0 1 0 0,-1 1-1 0 0,0-1 0 0 0,0 0 1 0 0,1 0-1 0 0,-1 0 1 0 0,0 0-1 0 0,0 0 1 0 0,1 0-1 0 0,-1 0 1 0 0,0 0-1 0 0,1 0 1 0 0,1-1-1 0 0,31 1 251 0 0,9 2-51 0 0,-36-2-151 0 0,31 2 148 0 0,-16 3-122 0 0,3 0-79 0 0,9-5 0 0 0,-11 2 11 0 0,13 1 53 0 0,21 1 34 0 0,-36-3-30 0 0,36 0 0 0 0,-11-4 207 0 0,77 6 0 0 0,-111-2-266 0 0,61 7-5 0 0,-33-2-4 0 0,-4-3 268 0 0,0 0 0 0 0,41-4 0 0 0,-24 0-91 0 0,55 3-30 0 0,-89-1-184 0 0,25 5-1 0 0,-24-4 74 0 0,26 2-1 0 0,157-16 316 0 0,-172 8-315 0 0,0 1 1 0 0,58 3-1 0 0,-68 6-36 0 0,-18-5 0 0 0,0 0 0 0 0,-1 0 0 0 0,1 0 0 0 0,0-1 0 0 0,0 1 0 0 0,6 0 0 0 0,44-1 0 0 0,55-5 0 0 0,1 3 0 0 0,-22 2 0 0 0,72 0 220 0 0,-65 1-152 0 0,-4 0-85 0 0,236-9 218 0 0,6 0 423 0 0,-246 9-523 0 0,-64-2-68 0 0,-14 0-1 0 0,1 1 0 0 0,13 1-1 0 0,-16 0-28 0 0,-1-1 0 0 0,0 0-1 0 0,0-1 1 0 0,8-1 0 0 0,13 0-6 0 0,-25 2-134 0 0,-1 0-1 0 0,1 0 1 0 0,0 0-1 0 0,0 0 1 0 0,0 0 0 0 0,0-1-1 0 0,0 1 1 0 0,0 0-1 0 0,0 0 1 0 0,0-1 0 0 0,0 1-1 0 0,0 0 1 0 0,0-1-1 0 0,-1 1 1 0 0,1-1 0 0 0,0 1-1 0 0,0-1 1 0 0,0 1-1 0 0,0-2 1 0 0,0 1-381 0 0,-1 1-1 0 0,1-1 0 0 0,-1 0 1 0 0,0 0-1 0 0,0 1 1 0 0,1-1-1 0 0,-1 0 1 0 0,0 0-1 0 0,0 1 1 0 0,0-1-1 0 0,0 0 0 0 0,0 0 1 0 0,0 0-1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6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430 134 5064 0 0,'-1'-36'906'0'0,"0"-1"6656"0"0,1 19-3009 0 0,0-6-1334 0 0,-1 23-3087 0 0,1 0-1 0 0,0 0 1 0 0,0 0 0 0 0,0 0-1 0 0,0 0 1 0 0,-1 0 0 0 0,1 0-1 0 0,-1 0 1 0 0,1 1 0 0 0,0-1-1 0 0,-1 0 1 0 0,0 0 0 0 0,1 0 0 0 0,-1 0-1 0 0,1 1 1 0 0,-1-1 0 0 0,0 0-1 0 0,-1 0 1 0 0,2 1-73 0 0,-1-1 1 0 0,0 1-1 0 0,1 0 0 0 0,-1 0 0 0 0,0 0 1 0 0,0 0-1 0 0,1 0 0 0 0,-1 0 1 0 0,0 0-1 0 0,0 0 0 0 0,1 0 1 0 0,-1 0-1 0 0,0 0 0 0 0,1 1 0 0 0,-1-1 1 0 0,0 0-1 0 0,0 0 0 0 0,1 1 1 0 0,-1-1-1 0 0,0 0 0 0 0,1 1 0 0 0,-1-1 1 0 0,1 1-1 0 0,-1-1 0 0 0,1 1 1 0 0,-1-1-1 0 0,0 2 0 0 0,-16 17 295 0 0,15-16-271 0 0,-14 19 37 0 0,2 1 0 0 0,0 0 0 0 0,-11 30 0 0 0,-3 4 184 0 0,26-52-269 0 0,-74 149 863 0 0,-45 125-1261 0 0,73-175 805 0 0,17-47 82 0 0,31-56-332 0 0,-5-18 225 0 0,7-9-204 0 0,1 0 0 0 0,12-50 0 0 0,-7 40-138 0 0,16-54 294 0 0,-24 86-346 0 0,0 12-8 0 0,-2 1 1 0 0,-3 15-1 0 0,1-8-8 0 0,-14 93-7 0 0,17-94 0 0 0,0 0 0 0 0,1 0 0 0 0,0 0 0 0 0,1 0 0 0 0,5 20 0 0 0,-6-33 2 0 0,0 0 1 0 0,0 0-1 0 0,1 0 1 0 0,0-1-1 0 0,-1 1 1 0 0,1 0-1 0 0,0-1 0 0 0,0 1 1 0 0,-1 0-1 0 0,1-1 1 0 0,1 1-1 0 0,-1-1 0 0 0,0 1 1 0 0,0-1-1 0 0,0 0 1 0 0,1 0-1 0 0,-1 1 1 0 0,1-1-1 0 0,-1 0 0 0 0,4 1 1 0 0,-3-1 1 0 0,1 0 1 0 0,-1-1-1 0 0,1 1 1 0 0,0-1-1 0 0,-1 0 0 0 0,1 0 1 0 0,-1 0-1 0 0,1 0 1 0 0,-1-1-1 0 0,1 1 1 0 0,-1-1-1 0 0,1 1 1 0 0,-1-1-1 0 0,4-2 0 0 0,8-2 24 0 0,0-2-1 0 0,0 0 1 0 0,23-16-1 0 0,35-33-196 0 0,-26 20-1213 0 0,-18 13-230 0 0,-2 1-76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7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351 59 4608 0 0,'-2'0'413'0'0,"1"-1"-1"0"0,-1 1 1 0 0,1 0 0 0 0,-1 0-1 0 0,1-1 1 0 0,-1 1 0 0 0,1-1-1 0 0,-1 1 1 0 0,1-1 0 0 0,-1 0 0 0 0,1 0-1 0 0,0 0 1 0 0,0 1 0 0 0,-1-1-1 0 0,1 0 1 0 0,0 0 0 0 0,0-1-1 0 0,0 1 1 0 0,0 0 0 0 0,0 0-1 0 0,0 0 1 0 0,0-1 0 0 0,1 1 0 0 0,-1 0-1 0 0,0-1 1 0 0,0-2 0 0 0,-9-13 1139 0 0,8 16-1463 0 0,1-1-1 0 0,-1 1 0 0 0,1-1 0 0 0,-1 1 0 0 0,0 0 0 0 0,1 0 0 0 0,-1 0 0 0 0,0 0 0 0 0,0 0 0 0 0,1 0 0 0 0,-1 1 0 0 0,0-1 0 0 0,0 1 0 0 0,0-1 0 0 0,0 1 0 0 0,0 0 0 0 0,0-1 0 0 0,0 1 0 0 0,0 0 0 0 0,0 0 0 0 0,0 1 0 0 0,0-1 0 0 0,0 0 0 0 0,0 1 0 0 0,0-1 0 0 0,0 1 0 0 0,0 0 0 0 0,-2 0 0 0 0,-6 4 55 0 0,0-1 1 0 0,0 2-1 0 0,-16 11 0 0 0,12-5-100 0 0,0 0 0 0 0,1 1 0 0 0,0 1 0 0 0,1 0 0 0 0,-15 26 0 0 0,13-21-51 0 0,-1 3 53 0 0,2 1-1 0 0,0 1 0 0 0,-10 29 1 0 0,18-43 35 0 0,1 1 1 0 0,1-1-1 0 0,-1 1 1 0 0,2 0 0 0 0,-1 0-1 0 0,0 18 1 0 0,3-28-60 0 0,0-1 0 0 0,0 1 0 0 0,-1 0 0 0 0,1 0 0 0 0,0 0 0 0 0,0-1 1 0 0,1 1-1 0 0,-1 0 0 0 0,0 0 0 0 0,0 0 0 0 0,0-1 0 0 0,0 1 0 0 0,1 0 0 0 0,-1 0 0 0 0,0 0 1 0 0,1-1-1 0 0,-1 1 0 0 0,1 0 0 0 0,-1-1 0 0 0,1 1 0 0 0,-1 0 0 0 0,1-1 0 0 0,-1 1 1 0 0,1-1-1 0 0,0 1 0 0 0,-1-1 0 0 0,1 1 0 0 0,0-1 0 0 0,-1 1 0 0 0,1-1 0 0 0,0 0 0 0 0,-1 1 1 0 0,1-1-1 0 0,0 0 0 0 0,0 0 0 0 0,0 1 0 0 0,-1-1 0 0 0,1 0 0 0 0,0 0 0 0 0,0 0 1 0 0,0 0-1 0 0,0 0 0 0 0,-1 0 0 0 0,1 0 0 0 0,0-1 0 0 0,0 1 0 0 0,0 0 0 0 0,-1 0 0 0 0,1 0 1 0 0,0-1-1 0 0,0 0 0 0 0,5-1 112 0 0,0 0 1 0 0,-1-1-1 0 0,1 0 0 0 0,-1 0 1 0 0,8-6-1 0 0,11-12-24 0 0,-1-1-1 0 0,24-29 1 0 0,-26 27 150 0 0,1 1 1 0 0,30-24-1 0 0,-49 45-219 0 0,0-1 0 0 0,1 1 0 0 0,-1 0-1 0 0,1 0 1 0 0,-1 0 0 0 0,1 0 0 0 0,0 1 0 0 0,-1-1-1 0 0,7 0 1 0 0,-9 1-31 0 0,1 1 1 0 0,-1 0-1 0 0,1 0 0 0 0,0 0 0 0 0,-1 0 0 0 0,1 1 1 0 0,-1-1-1 0 0,1 0 0 0 0,-1 1 0 0 0,1-1 1 0 0,-1 1-1 0 0,1-1 0 0 0,-1 1 0 0 0,0 0 0 0 0,1 0 1 0 0,-1 0-1 0 0,0-1 0 0 0,0 1 0 0 0,1 0 0 0 0,-1 1 1 0 0,0-1-1 0 0,0 0 0 0 0,0 0 0 0 0,0 0 1 0 0,0 1-1 0 0,-1-1 0 0 0,2 3 0 0 0,3 5 71 0 0,-1 1 0 0 0,0 0-1 0 0,-1 0 1 0 0,0 0 0 0 0,2 21-1 0 0,-2-17-41 0 0,-1-1 0 0 0,8 21 0 0 0,-10-34-52 0 0,1 1-1 0 0,-1 0 1 0 0,0 0 0 0 0,0 0-1 0 0,1-1 1 0 0,-1 1-1 0 0,0 0 1 0 0,1 0 0 0 0,-1-1-1 0 0,0 1 1 0 0,1 0-1 0 0,-1-1 1 0 0,1 1 0 0 0,0 0-1 0 0,-1-1 1 0 0,1 1-1 0 0,-1-1 1 0 0,1 1 0 0 0,0-1-1 0 0,-1 1 1 0 0,1-1 0 0 0,0 0-1 0 0,0 1 1 0 0,-1-1-1 0 0,1 0 1 0 0,0 1 0 0 0,0-1-1 0 0,0 0 1 0 0,0 0-1 0 0,-1 0 1 0 0,1 0 0 0 0,0 0-1 0 0,0 0 1 0 0,0 0-1 0 0,-1 0 1 0 0,1 0 0 0 0,0 0-1 0 0,0 0 1 0 0,0 0-1 0 0,0-1 1 0 0,-1 1 0 0 0,1 0-1 0 0,0-1 1 0 0,0 1-1 0 0,-1-1 1 0 0,1 1 0 0 0,0 0-1 0 0,-1-1 1 0 0,2-1-1 0 0,4-3-565 0 0,-1 0-1 0 0,1 0 0 0 0,-1-1 0 0 0,6-9 1 0 0,-6 9-3 0 0,21-36-3317 0 0,-18 29 2749 0 0,3-5-615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8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64 15608 0 0,'0'0'3185'0'0,"3"5"-2164"0"0,-1 5-748 0 0,0 0 1 0 0,0 0-1 0 0,-1 1 1 0 0,0-1-1 0 0,-1 19 1 0 0,0-22-276 0 0,-3 123 2052 0 0,1-115-1801 0 0,0-1-1 0 0,-1-1 0 0 0,-8 27 1 0 0,8-32 213 0 0,9-27 73 0 0,-2 0-114 0 0,2 0 0 0 0,0 1 0 0 0,1 0 0 0 0,12-21 0 0 0,-4 16-663 0 0,2 0 0 0 0,0 1 0 0 0,2 0 0 0 0,0 2-1 0 0,1 0 1 0 0,1 1 0 0 0,25-17 0 0 0,-30 27-1211 0 0,1 1 0 0 0,1 0 0 0 0,-1 1 0 0 0,37-10 1 0 0,-52 17 1364 0 0,31-9-2022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8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264 16 4608 0 0,'-1'-1'42'0'0,"0"0"1"0"0,-1 0 0 0 0,1 1-1 0 0,0-1 1 0 0,0 0-1 0 0,0 1 1 0 0,0-1-1 0 0,-1 1 1 0 0,1-1-1 0 0,0 1 1 0 0,0 0 0 0 0,-1-1-1 0 0,1 1 1 0 0,0 0-1 0 0,-1 0 1 0 0,1 0-1 0 0,-2 0 1 0 0,-13-2 4892 0 0,-1-2 2419 0 0,-11 3-5338 0 0,23 1-1224 0 0,4 0-170 0 0,1 0-555 0 0,0 0 0 0 0,-1 0 0 0 0,1 0 0 0 0,0 0 0 0 0,0 0 1 0 0,-1-1-1 0 0,1 1 0 0 0,0 0 0 0 0,-1 0 0 0 0,1 0 0 0 0,0 0 1 0 0,0 0-1 0 0,-1 0 0 0 0,1 0 0 0 0,0 0 0 0 0,0 1 0 0 0,-1-1 0 0 0,1 0 1 0 0,0 0-1 0 0,0 0 0 0 0,-1 0 0 0 0,1 0 0 0 0,0 0 0 0 0,0 0 1 0 0,-1 1-1 0 0,1-1 0 0 0,0 0 0 0 0,0 0 0 0 0,-1 0 0 0 0,1 0 0 0 0,0 1 1 0 0,0-1-1 0 0,-1 1-52 0 0,1-1 0 0 0,-1 0 0 0 0,0 1 1 0 0,1-1-1 0 0,-1 1 0 0 0,1-1 0 0 0,-1 1 0 0 0,1-1 1 0 0,-1 1-1 0 0,1-1 0 0 0,-1 1 0 0 0,1-1 0 0 0,0 1 1 0 0,-1 0-1 0 0,1-1 0 0 0,-1 2 0 0 0,1-1 89 0 0,0-1-36 0 0,-1 0-1 0 0,1 0 0 0 0,-1 0 1 0 0,1 0-1 0 0,-1 0 0 0 0,0 1 1 0 0,1-1-1 0 0,-1 0 0 0 0,1 0 1 0 0,-1 1-1 0 0,1-1 0 0 0,-1 0 1 0 0,1 1-1 0 0,-1-1 0 0 0,1 0 1 0 0,0 1-1 0 0,-1-1 0 0 0,0 2 1 0 0,1-2-36 0 0,-1 1 1 0 0,1-1-1 0 0,-1 1 1 0 0,1-1 0 0 0,-1 1-1 0 0,0-1 1 0 0,1 1-1 0 0,-1-1 1 0 0,0 1-1 0 0,1-1 1 0 0,-1 0 0 0 0,0 1-1 0 0,0-1 1 0 0,0 0-1 0 0,-2 1-18 0 0,1 0 0 0 0,-1 0 0 0 0,1 0 0 0 0,-1 0 0 0 0,1 1 0 0 0,-1-1 1 0 0,1 0-1 0 0,0 1 0 0 0,-4 3 0 0 0,-19 21-38 0 0,18-18 35 0 0,4-3 3 0 0,0-1 0 0 0,1 1-1 0 0,-1 0 1 0 0,1 1 0 0 0,0-1 0 0 0,1 0-1 0 0,0 1 1 0 0,0-1 0 0 0,-1 8 0 0 0,1 0-31 0 0,0-1 1 0 0,2 0 0 0 0,-1 0-1 0 0,5 23 1 0 0,-4-33 16 0 0,-1 1 0 0 0,1-1 0 0 0,0 0 0 0 0,-1 1 0 0 0,1-1 0 0 0,0 0 0 0 0,1 0 0 0 0,-1 0 0 0 0,0 1 0 0 0,0-1 0 0 0,1-1 0 0 0,0 1 0 0 0,1 2 0 0 0,-2-3 0 0 0,1 0 0 0 0,-1 0 0 0 0,0 0 0 0 0,1 0 0 0 0,-1-1 0 0 0,1 1 0 0 0,-1 0 0 0 0,1-1 0 0 0,-1 1 0 0 0,1-1 0 0 0,-1 0 0 0 0,1 1 0 0 0,-1-1 0 0 0,1 0 0 0 0,0 0 0 0 0,-1 0 0 0 0,1 0 0 0 0,-1 0 0 0 0,1 0 0 0 0,0-1 0 0 0,1 0 0 0 0,2 0 35 0 0,0 0 0 0 0,-1-1-1 0 0,1 0 1 0 0,-1 0 0 0 0,1 0-1 0 0,-1-1 1 0 0,0 1 0 0 0,0-1-1 0 0,0 0 1 0 0,0 0 0 0 0,0-1-1 0 0,-1 1 1 0 0,1-1 0 0 0,-1 1-1 0 0,0-1 1 0 0,0 0 0 0 0,4-9-1 0 0,2-4 58 0 0,0-1-1 0 0,6-21 0 0 0,0 0 121 0 0,-7 10 161 0 0,-7 27-238 0 0,-1 2-114 0 0,1 0 1 0 0,-1 0-1 0 0,0 0 1 0 0,1 0-1 0 0,-1-1 1 0 0,1 1-1 0 0,-1 0 1 0 0,0 0-1 0 0,1 0 1 0 0,-1 0-1 0 0,1 0 1 0 0,-1 0-1 0 0,1 0 1 0 0,-1 0-1 0 0,0 1 1 0 0,1-1 0 0 0,-1 0-1 0 0,1 0 1 0 0,0 0-1 0 0,2 2-12 0 0,1 0 0 0 0,-1 1 0 0 0,0-1 0 0 0,0 0 0 0 0,0 1 0 0 0,0 0 0 0 0,0-1-1 0 0,-1 1 1 0 0,1 0 0 0 0,-1 1 0 0 0,1-1 0 0 0,-1 0 0 0 0,0 1 0 0 0,1 3 0 0 0,2 3 22 0 0,-1 0 0 0 0,0 0 0 0 0,-1 0 0 0 0,2 13 0 0 0,-2-5 11 0 0,-1 0 0 0 0,-1 0 0 0 0,-1 0 0 0 0,0 1-1 0 0,-2-1 1 0 0,0 0 0 0 0,-1-1 0 0 0,0 1-1 0 0,-12 33 1 0 0,8-32 47 0 0,-1 0-1 0 0,-1-1 1 0 0,-1 0-1 0 0,0-1 1 0 0,-1 0-1 0 0,-1 0 1 0 0,0-1 0 0 0,-24 23-1 0 0,26-30-21 0 0,1 0 0 0 0,-1-1-1 0 0,0-1 1 0 0,-20 12 0 0 0,26-17-95 0 0,0 0 1 0 0,1-1-1 0 0,-1 1 0 0 0,0-1 0 0 0,0 0 1 0 0,0 0-1 0 0,0 0 0 0 0,0 0 0 0 0,0-1 1 0 0,0 0-1 0 0,-1 0 0 0 0,1 0 0 0 0,0 0 1 0 0,0-1-1 0 0,0 1 0 0 0,0-1 0 0 0,0 0 1 0 0,-7-3-1 0 0,9 3-60 0 0,0 0 0 0 0,0 0 0 0 0,1 0 0 0 0,-1 0 0 0 0,0 0-1 0 0,1 0 1 0 0,-1-1 0 0 0,1 1 0 0 0,-1 0 0 0 0,1-1 0 0 0,0 1 0 0 0,0-1 0 0 0,-1 0 0 0 0,1 1 0 0 0,0-1 0 0 0,1 0 0 0 0,-1 1 0 0 0,0-1 0 0 0,0 0 0 0 0,1 0 0 0 0,-1 0 0 0 0,1 0 0 0 0,-1-2 0 0 0,1 1-337 0 0,0 0 0 0 0,0 0 1 0 0,0 1-1 0 0,0-1 1 0 0,1 0-1 0 0,0-4 1 0 0,9-17-5862 0 0,4 2-1325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9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4 17567 0 0,'0'0'1338'0'0,"0"-1"-917"0"0,-1 1-373 0 0,1 0 1 0 0,0 0-1 0 0,-1-1 0 0 0,1 1 1 0 0,-1 0-1 0 0,1 0 0 0 0,0 0 0 0 0,-1-1 1 0 0,1 1-1 0 0,-1 0 0 0 0,1 0 1 0 0,-1 0-1 0 0,1 0 0 0 0,-1 0 1 0 0,1 0-1 0 0,-1 0 0 0 0,1 0 0 0 0,0 0 1 0 0,-1 0-1 0 0,1 0 0 0 0,-1 0 1 0 0,1 0-1 0 0,-1 0 0 0 0,1 0 1 0 0,-1 1-1 0 0,1-1 0 0 0,0 0 0 0 0,-1 0 1 0 0,0 1-1 0 0,-9 7 1499 0 0,10-7-1470 0 0,-3 2 14 0 0,1 0-1 0 0,1 1 0 0 0,-1-1 0 0 0,0 1 0 0 0,1-1 1 0 0,0 1-1 0 0,0 0 0 0 0,0 0 0 0 0,0-1 1 0 0,0 1-1 0 0,1 6 0 0 0,-2 3-53 0 0,0-1-53 0 0,0 0 0 0 0,2 0-1 0 0,-1 1 1 0 0,2 13 0 0 0,0-20 108 0 0,0 0 0 0 0,0 0 0 0 0,0 0 0 0 0,1 0 0 0 0,-1 0 0 0 0,1 0 0 0 0,1 0 0 0 0,-1 0 0 0 0,1-1 0 0 0,4 6 0 0 0,-6-9-46 0 0,1 0 0 0 0,-1 0 0 0 0,1-1 1 0 0,-1 1-1 0 0,1-1 0 0 0,0 1 0 0 0,0-1 0 0 0,0 0 0 0 0,0 0 0 0 0,0 0 1 0 0,0 0-1 0 0,0 0 0 0 0,0 0 0 0 0,0 0 0 0 0,0 0 0 0 0,0-1 0 0 0,1 1 1 0 0,-1-1-1 0 0,0 0 0 0 0,0 0 0 0 0,1 0 0 0 0,-1 0 0 0 0,0 0 0 0 0,0 0 1 0 0,5-1-1 0 0,-3-1-50 0 0,0 1 1 0 0,1-1 0 0 0,-1 1 0 0 0,0-1-1 0 0,0 0 1 0 0,0-1 0 0 0,0 1 0 0 0,0-1-1 0 0,-1 1 1 0 0,1-1 0 0 0,-1 0-1 0 0,4-4 1 0 0,24-32 585 0 0,-1-1 1 0 0,35-63-1 0 0,-51 83-377 0 0,-14 19-113 0 0,1 2-54 0 0,-1-1 0 0 0,0 1 0 0 0,1 0 0 0 0,-1-1 0 0 0,0 1 0 0 0,1 0 0 0 0,-1-1-1 0 0,0 1 1 0 0,0 0 0 0 0,0 0 0 0 0,1-1 0 0 0,-1 1 0 0 0,0 0 0 0 0,0 0 0 0 0,0-1 0 0 0,0 1 0 0 0,-1 1 0 0 0,1-1 19 0 0,-6 83 419 0 0,0 17-346 0 0,6-91-151 0 0,1 0-1 0 0,0 0 0 0 0,1 0 0 0 0,0 0 0 0 0,0 0 1 0 0,1-1-1 0 0,7 17 0 0 0,-8-22-434 0 0,0 0-1 0 0,0 0 1 0 0,1 0 0 0 0,0-1-1 0 0,0 1 1 0 0,0-1 0 0 0,0 0-1 0 0,0 0 1 0 0,1 0 0 0 0,5 3-1 0 0,8 4-8314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0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0 319 3680 0 0,'2'11'14729'0'0,"-1"-15"-15152"0"0,5-20 1749 0 0,2 0 0 0 0,0 0 0 0 0,18-33 0 0 0,-12 26-805 0 0,21-41 642 0 0,-30 64-1037 0 0,0 0-1 0 0,0 0 1 0 0,1 0-1 0 0,0 1 1 0 0,1-1-1 0 0,8-6 1 0 0,-15 13-125 0 0,0 1 1 0 0,0 0 0 0 0,1 0 0 0 0,-1 0-1 0 0,0 0 1 0 0,0 0 0 0 0,0 0 0 0 0,0 0 0 0 0,1 0-1 0 0,-1-1 1 0 0,0 1 0 0 0,0 0 0 0 0,0 0 0 0 0,1 0-1 0 0,-1 0 1 0 0,0 0 0 0 0,0 0 0 0 0,0 0 0 0 0,1 0-1 0 0,-1 0 1 0 0,0 0 0 0 0,0 0 0 0 0,0 0-1 0 0,0 1 1 0 0,1-1 0 0 0,-1 0 0 0 0,0 0 0 0 0,0 0-1 0 0,0 0 1 0 0,1 0 0 0 0,-1 0 0 0 0,0 0 0 0 0,0 0-1 0 0,0 1 1 0 0,0-1 0 0 0,0 0 0 0 0,1 0-1 0 0,-1 0 1 0 0,2 4-5 0 0,0-1 3 0 0,0 1 0 0 0,-1 0 0 0 0,1 0 0 0 0,-1 0 0 0 0,0 0 0 0 0,1 0 0 0 0,-2 0 0 0 0,1 1 0 0 0,0-1 0 0 0,-1 7 0 0 0,0 7 0 0 0,-4 21 0 0 0,2-15 0 0 0,-3 25 13 0 0,3-32-2 0 0,0 0-1 0 0,1 0 0 0 0,1 0 0 0 0,3 31 0 0 0,-3-47-9 0 0,0 0 0 0 0,0 0 1 0 0,0 0-1 0 0,0 0 0 0 0,1 0 0 0 0,-1-1 0 0 0,0 1 0 0 0,0 0 0 0 0,1 0 0 0 0,-1 0 0 0 0,1 0 0 0 0,-1 0 1 0 0,1-1-1 0 0,-1 1 0 0 0,1 0 0 0 0,0 0 0 0 0,-1-1 0 0 0,1 1 0 0 0,0 0 0 0 0,-1-1 0 0 0,1 1 1 0 0,0-1-1 0 0,0 1 0 0 0,0-1 0 0 0,0 1 0 0 0,1-1 3 0 0,-1 0 0 0 0,0 0 0 0 0,1 0 0 0 0,-1 0-1 0 0,0 0 1 0 0,1 0 0 0 0,-1 0 0 0 0,0-1 0 0 0,1 1 0 0 0,-1 0 0 0 0,0-1 0 0 0,0 1 0 0 0,1-1-1 0 0,-1 0 1 0 0,2-1 0 0 0,2-1 10 0 0,1-2-1 0 0,0 1 1 0 0,-1-1-1 0 0,0 0 1 0 0,7-9-1 0 0,115-156 734 0 0,-121 162-601 0 0,1 0 1 0 0,0 0-1 0 0,15-12 0 0 0,-21 19-55 0 0,7 4 51 0 0,-4 1-100 0 0,0 0 0 0 0,0 0-1 0 0,-1 1 1 0 0,0-1-1 0 0,1 1 1 0 0,-1 0 0 0 0,3 7-1 0 0,-3-6 29 0 0,0 0-1 0 0,1-1 1 0 0,-1 1 0 0 0,1-1-1 0 0,5 6 1 0 0,-7-10-46 0 0,-1 1 0 0 0,1-1 0 0 0,0 0 0 0 0,0 1 0 0 0,0-1-1 0 0,0 0 1 0 0,1 0 0 0 0,-1 0 0 0 0,0 0 0 0 0,0 0 0 0 0,1-1 0 0 0,-1 1 0 0 0,0-1 0 0 0,1 0 0 0 0,-1 1 0 0 0,1-1 0 0 0,-1 0 0 0 0,3-1 0 0 0,4 0 15 0 0,-1 0 1 0 0,1-1 0 0 0,-1 0-1 0 0,0 0 1 0 0,0-1 0 0 0,0 0-1 0 0,0 0 1 0 0,-1-1 0 0 0,1 0-1 0 0,-1-1 1 0 0,8-6 0 0 0,2-2 23 0 0,-1-1 0 0 0,-1-1 1 0 0,16-21-1 0 0,-28 32-47 0 0,0 0 1 0 0,-1 0-1 0 0,0 0 1 0 0,1 0-1 0 0,-2-1 0 0 0,4-8 1 0 0,-5 12-17 0 0,1-1-1 0 0,-1 1 1 0 0,1 0 0 0 0,-1-1 0 0 0,0 1 0 0 0,1 0-1 0 0,-1-1 1 0 0,0 1 0 0 0,0-1 0 0 0,0 1-1 0 0,0-1 1 0 0,0 1 0 0 0,-1 0 0 0 0,1-1 0 0 0,0 1-1 0 0,-1-1 1 0 0,1 1 0 0 0,0 0 0 0 0,-1-1 0 0 0,0 1-1 0 0,1 0 1 0 0,-1 0 0 0 0,0 0 0 0 0,0-1 0 0 0,-1-1-1 0 0,1 3 9 0 0,0-1 0 0 0,0 1 0 0 0,0 0 0 0 0,-1 0 0 0 0,1 0 0 0 0,0-1 0 0 0,0 1-1 0 0,0 0 1 0 0,0 0 0 0 0,0 0 0 0 0,0 1 0 0 0,0-1 0 0 0,0 0 0 0 0,0 0 0 0 0,0 0 0 0 0,0 1-1 0 0,0-1 1 0 0,-2 1 0 0 0,-18 11 230 0 0,12-6-228 0 0,0 0 0 0 0,1 1 0 0 0,0-1 0 0 0,1 2-1 0 0,-1-1 1 0 0,1 1 0 0 0,1 0 0 0 0,-1 1 0 0 0,1-1-1 0 0,1 1 1 0 0,0 0 0 0 0,0 1 0 0 0,1-1 0 0 0,0 1-1 0 0,0 0 1 0 0,-2 14 0 0 0,5-21-97 0 0,1-1 1 0 0,0 0-1 0 0,0 0 0 0 0,0 0 0 0 0,0 1 1 0 0,0-1-1 0 0,0 0 0 0 0,0 0 0 0 0,1 0 0 0 0,-1 1 1 0 0,1-1-1 0 0,0 0 0 0 0,-1 0 0 0 0,1 0 1 0 0,0 0-1 0 0,0 0 0 0 0,1 0 0 0 0,-1 0 1 0 0,0-1-1 0 0,1 1 0 0 0,-1 0 0 0 0,1-1 1 0 0,-1 1-1 0 0,1-1 0 0 0,0 1 0 0 0,-1-1 1 0 0,4 2-1 0 0,2 0-336 0 0,-1 0 1 0 0,0 0-1 0 0,1-1 0 0 0,0 1 1 0 0,0-2-1 0 0,0 1 0 0 0,10 0 1 0 0,5 1-1536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0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1 239 10592 0 0,'0'0'1461'0'0,"2"-12"4952"0"0,9-24-1792 0 0,11-17-2724 0 0,-18 46-1490 0 0,46-86 1269 0 0,-37 70-1530 0 0,-13 22-139 0 0,1 0 0 0 0,-1 0 1 0 0,1 0-1 0 0,0 0 1 0 0,0 0-1 0 0,-1 0 0 0 0,1 0 1 0 0,0 1-1 0 0,0-1 1 0 0,0 0-1 0 0,0 0 0 0 0,0 1 1 0 0,0-1-1 0 0,0 1 1 0 0,0-1-1 0 0,0 1 0 0 0,2-1 1 0 0,-2 1 45 0 0,8 16 174 0 0,0 20-19 0 0,-6-18-219 0 0,2 0 0 0 0,0-1 0 0 0,1 0 0 0 0,1 0 0 0 0,11 21 0 0 0,-16-35-7 0 0,-1-1 0 0 0,1 0 0 0 0,-1 0 0 0 0,1 0 0 0 0,0 0-1 0 0,0 0 1 0 0,0 0 0 0 0,0 0 0 0 0,0-1 0 0 0,0 1-1 0 0,1-1 1 0 0,-1 1 0 0 0,0-1 0 0 0,1 0 0 0 0,-1 0 0 0 0,1 0-1 0 0,0 0 1 0 0,-1-1 0 0 0,1 1 0 0 0,-1-1 0 0 0,1 1-1 0 0,0-1 1 0 0,-1 0 0 0 0,1 0 0 0 0,0 0 0 0 0,0 0 0 0 0,-1-1-1 0 0,1 1 1 0 0,0-1 0 0 0,3-1 0 0 0,5-2-486 0 0,-1 0 0 0 0,-1-1 0 0 0,1 0 0 0 0,-1-1 0 0 0,1 0 0 0 0,10-10 0 0 0,3-3-1742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0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4 17503 0 0,'-2'-1'124'0'0,"1"1"0"0"0,0-1-1 0 0,0 1 1 0 0,-1-1 0 0 0,1 1-1 0 0,0 0 1 0 0,-1 0 0 0 0,1-1-1 0 0,-1 1 1 0 0,1 0 0 0 0,0 0-1 0 0,-1 0 1 0 0,1 1 0 0 0,0-1-1 0 0,-1 0 1 0 0,1 0-1 0 0,0 1 1 0 0,-1-1 0 0 0,1 1-1 0 0,0-1 1 0 0,0 1 0 0 0,-1-1-1 0 0,1 1 1 0 0,0 0 0 0 0,0 0-1 0 0,0 0 1 0 0,0-1 0 0 0,0 1-1 0 0,0 0 1 0 0,0 0 0 0 0,0 0-1 0 0,0 1 1 0 0,-1 0 0 0 0,-2 5 405 0 0,0 0 0 0 0,1 1 1 0 0,0-1-1 0 0,-4 13 0 0 0,3-9-448 0 0,-5 22 644 0 0,1-1 0 0 0,-5 45 0 0 0,1-9 38 0 0,-13 139-145 0 0,19-143-537 0 0,4-45-358 0 0,1 0-1 0 0,1 1 1 0 0,1-1-1 0 0,1 0 1 0 0,4 21-1 0 0,-4-32-1508 0 0</inkml:trace>
  <inkml:trace contextRef="#ctx0" brushRef="#br0" timeOffset="1">1 421 18599 0 0,'5'-12'1816'0'0,"-2"7"-1616"0"0,2-3-200 0 0,-2 3 0 0 0,6-2 0 0 0,2 2 344 0 0,1-3 24 0 0,-1-1 8 0 0,3 4 0 0 0,-3-3-288 0 0,0 3-88 0 0,6 0 0 0 0,-3 0-5887 0 0,0 0-1217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1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5930 3181 19351 0 0,'-2'-11'310'0'0,"0"0"1"0"0,1 0-1 0 0,0-1 0 0 0,1 1 0 0 0,0 0 0 0 0,3-16 0 0 0,9-55 554 0 0,-5 0 1 0 0,-3-1-1 0 0,-11-142 0 0 0,0 161-705 0 0,-16-65 0 0 0,-24-60-200 0 0,38 154 51 0 0,-11-35 123 0 0,-3 0-1 0 0,-3 1 1 0 0,-69-127 0 0 0,-6 45 48 0 0,-14 7 0 0 0,66 85-157 0 0,-118-123 91 0 0,-16 13 60 0 0,96 89-145 0 0,23 24-5 0 0,-105-69 0 0 0,-82-32 42 0 0,245 153-66 0 0,-117-65 55 0 0,-4 5 0 0 0,-151-53 0 0 0,-64-2 272 0 0,-180-18 211 0 0,-127 17-52 0 0,481 99-583 0 0,-1 7 0 0 0,-173 9 0 0 0,-79 48 96 0 0,333-31 0 0 0,-107 23 1 0 0,106-18-13 0 0,31-4 1 0 0,1 2-1 0 0,-81 32 1 0 0,-100 66-8 0 0,206-95 13 0 0,1 2-1 0 0,1 1 1 0 0,0 2 0 0 0,-40 40-1 0 0,30-21-4 0 0,2 2 1 0 0,-37 55-1 0 0,56-71 31 0 0,1 1-1 0 0,2 0 1 0 0,1 1-1 0 0,1 1 1 0 0,-17 58-1 0 0,23-52-71 0 0,2 0 0 0 0,-3 66-1 0 0,8 44 89 0 0,2-81-72 0 0,4-28 135 0 0,-4-33-81 0 0,0 1 1 0 0,0 0 0 0 0,0-1 0 0 0,-1 1 0 0 0,1 0 0 0 0,-2 9 0 0 0,18-68 1833 0 0,62-303-1263 0 0,-60 256-525 0 0,-18 92-64 0 0,-1 8 0 0 0,0 0 0 0 0,0 0 0 0 0,0 0 0 0 0,0-1 0 0 0,0 1 0 0 0,0 0 0 0 0,0 0 0 0 0,0 0 0 0 0,0 0 0 0 0,0 0 0 0 0,0 0 0 0 0,0 0 0 0 0,0-1 0 0 0,0 1 0 0 0,0 0 0 0 0,0 0 0 0 0,0 0 0 0 0,0 0 0 0 0,0 0 0 0 0,0 0 0 0 0,0-1 0 0 0,0 1 0 0 0,0 0 0 0 0,0 0 0 0 0,0 0 0 0 0,0 0 0 0 0,0 0 0 0 0,0 0 0 0 0,0 0 0 0 0,0-1 0 0 0,0 1 0 0 0,0 0 0 0 0,-1 0 0 0 0,1 0 0 0 0,0 0 0 0 0,0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0 0 0 0,0 0 0 0 0,-1 1 0 0 0,-3 4 0 0 0,-4 7-11 0 0,1 1 0 0 0,1 0 0 0 0,0 1 0 0 0,-4 18 0 0 0,-4 5-17 0 0,-3 6 5 0 0,2 0-1 0 0,2 0 1 0 0,2 1 0 0 0,-11 82-1 0 0,21-109 16 0 0,1 0 0 0 0,0 0 0 0 0,5 23 0 0 0,-5-33 5 0 0,2-1 1 0 0,-1 1-1 0 0,1-1 0 0 0,0 0 1 0 0,0 0-1 0 0,1 0 0 0 0,-1 0 1 0 0,1 0-1 0 0,1 0 0 0 0,-1-1 1 0 0,8 9-1 0 0,-9-12 7 0 0,-1-1 0 0 0,1 0 0 0 0,-1 0 0 0 0,0 0 0 0 0,1 0 0 0 0,0 0 0 0 0,-1 0 0 0 0,1 0 1 0 0,0 0-1 0 0,-1-1 0 0 0,1 1 0 0 0,0-1 0 0 0,0 1 0 0 0,0-1 0 0 0,-1 0 0 0 0,1 1 0 0 0,2-1 0 0 0,0-1 3 0 0,-1 1 1 0 0,0-1-1 0 0,1 1 1 0 0,-1-1-1 0 0,0 0 1 0 0,0 0-1 0 0,0-1 0 0 0,6-2 1 0 0,1-3 13 0 0,0 0 0 0 0,0 0 0 0 0,-1-1 0 0 0,9-10 0 0 0,17-17-154 0 0,-3-1 0 0 0,-1-1 0 0 0,-1-2 0 0 0,39-68 0 0 0,-56 84-279 0 0,-8 14-215 0 0,1-1-1 0 0,-1 1 1 0 0,-1-1-1 0 0,0 0 0 0 0,4-12 1 0 0,-6 4-1096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1:01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15 8264 0 0,'0'0'182'0'0,"-2"-1"45"0"0,-10-1 6369 0 0,17 0-6356 0 0,-1 1 0 0 0,0 0 1 0 0,1 0-1 0 0,-1 0 0 0 0,1 0 0 0 0,-1 1 1 0 0,1-1-1 0 0,-1 1 0 0 0,1 0 0 0 0,-1 1 1 0 0,1-1-1 0 0,-1 1 0 0 0,1 0 0 0 0,7 2 1 0 0,20 3 685 0 0,92-1 1083 0 0,-6-1-290 0 0,-57-1-1507 0 0,38 6 302 0 0,21 6 184 0 0,-47-9-368 0 0,55 8-46 0 0,41 4 1251 0 0,-144-16-1136 0 0,-10-1-562 0 0,25-3-1 0 0,-19 0 197 0 0,74-4 328 0 0,98-2 512 0 0,-95 3-332 0 0,4 0-122 0 0,-66 4-314 0 0,36 1 214 0 0,-55 1-233 0 0,23-2 0 0 0,6-1 17 0 0,-40 2-61 0 0,-4-1-123 0 0,1 0-1 0 0,-1 0 0 0 0,0 0 0 0 0,0 0 0 0 0,0 0 0 0 0,0-1 1 0 0,0 1-1 0 0,0-1 0 0 0,0 1 0 0 0,0-1 0 0 0,0 0 0 0 0,-1 0 0 0 0,1 0 1 0 0,-1 0-1 0 0,1 0 0 0 0,-1 0 0 0 0,0 0 0 0 0,0 0 0 0 0,0 0 1 0 0,0-1-1 0 0,0 1 0 0 0,0 0 0 0 0,-1-1 0 0 0,1 1 0 0 0,-1-4 0 0 0,3-6-1843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2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16 223 5528 0 0,'-15'-11'10533'0'0,"19"37"-9989"0"0,41 112-214 0 0,-24-62 598 0 0,39 91-1 0 0,-46-125 1705 0 0,-14-43-2557 0 0,0 0-1 0 0,0-1 1 0 0,1 1-1 0 0,-1-1 1 0 0,-1 1-1 0 0,1-1 1 0 0,0 1-1 0 0,0-1 1 0 0,0 1-1 0 0,-1-1 1 0 0,1 1-1 0 0,-1-1 1 0 0,1 1-1 0 0,-1 0 1 0 0,0-2-1 0 0,-3-6 163 0 0,-30-142 640 0 0,19 77-787 0 0,5 25 34 0 0,-4-62 0 0 0,12 88 39 0 0,2 0 1 0 0,1 0-1 0 0,0 0 1 0 0,2 0 0 0 0,5-23-1 0 0,-6 40-87 0 0,0-1-1 0 0,0 1 1 0 0,0 0-1 0 0,1 0 0 0 0,0 0 1 0 0,1 0-1 0 0,-1 1 1 0 0,1-1-1 0 0,6-6 1 0 0,-9 11-65 0 0,0-1 1 0 0,0 1 0 0 0,1 0 0 0 0,-1 0-1 0 0,1 0 1 0 0,-1 0 0 0 0,1 0-1 0 0,-1 0 1 0 0,1 0 0 0 0,-1 0 0 0 0,1 0-1 0 0,0 1 1 0 0,-1-1 0 0 0,1 1 0 0 0,0-1-1 0 0,0 1 1 0 0,-1 0 0 0 0,1-1-1 0 0,0 1 1 0 0,0 0 0 0 0,0 0 0 0 0,-1 0-1 0 0,1 1 1 0 0,0-1 0 0 0,0 0 0 0 0,0 1-1 0 0,-1-1 1 0 0,1 1 0 0 0,0 0-1 0 0,-1-1 1 0 0,1 1 0 0 0,-1 0 0 0 0,1 0-1 0 0,-1 0 1 0 0,1 0 0 0 0,-1 0-1 0 0,3 3 1 0 0,2 2 4 0 0,-1 0 0 0 0,0 0-1 0 0,0 0 1 0 0,-1 1 0 0 0,1-1 0 0 0,-2 1-1 0 0,1 0 1 0 0,-1 0 0 0 0,0 1 0 0 0,0-1-1 0 0,-1 1 1 0 0,0 0 0 0 0,0-1 0 0 0,-1 1-1 0 0,1 8 1 0 0,-1 13 97 0 0,-1 0 1 0 0,-6 49-1 0 0,2-56-1269 0 0,4-21 455 0 0,2-9-2027 0 0,1-2 545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3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59 5064 0 0,'-7'9'137'0'0,"0"0"1"0"0,-12 10 0 0 0,13-12 373 0 0,-1-1 0 0 0,1 1 0 0 0,1 1 0 0 0,-9 11 0 0 0,-20 51 7513 0 0,21-38-6470 0 0,0 0 0 0 0,2 1-1 0 0,-7 41 1 0 0,17-68-1307 0 0,0 1 0 0 0,0-1 0 0 0,1 1 0 0 0,1 12 0 0 0,-1-17-247 0 0,0 1-1 0 0,0-1 0 0 0,1 1 0 0 0,0-1 1 0 0,-1 1-1 0 0,1-1 0 0 0,0 1 1 0 0,0-1-1 0 0,0 0 0 0 0,0 0 1 0 0,1 0-1 0 0,-1 1 0 0 0,1-1 1 0 0,-1 0-1 0 0,4 3 0 0 0,-4-5 1 0 0,0 1-1 0 0,0-1 1 0 0,0 1-1 0 0,0-1 1 0 0,0 0-1 0 0,0 1 1 0 0,0-1-1 0 0,0 0 1 0 0,0 0-1 0 0,0 0 1 0 0,1 1-1 0 0,-1-1 1 0 0,0 0-1 0 0,0-1 1 0 0,0 1-1 0 0,0 0 1 0 0,0 0-1 0 0,0 0 0 0 0,0-1 1 0 0,0 1-1 0 0,0 0 1 0 0,0-1-1 0 0,0 1 1 0 0,0-1-1 0 0,0 1 1 0 0,0-1-1 0 0,0 0 1 0 0,0 1-1 0 0,0-1 1 0 0,-1 0-1 0 0,1 0 1 0 0,0 1-1 0 0,0-2 1 0 0,5-4 64 0 0,-1 0 1 0 0,0 0-1 0 0,5-9 1 0 0,-10 15-47 0 0,7-12 197 0 0,-1 0-1 0 0,0 0 1 0 0,9-26-1 0 0,6-41-5 0 0,-21 77-204 0 0,17-86 1176 0 0,-3 109-1101 0 0,2 17-80 0 0,-13-30 0 0 0,0 0 0 0 0,0 0 0 0 0,1-1 0 0 0,6 11 0 0 0,-7-14 21 0 0,3 4-118 0 0,-1-1 0 0 0,1-1 0 0 0,1 1 0 0 0,12 10 0 0 0,-13-14 97 0 0,-6-6 225 0 0,0 0 0 0 0,0-1 0 0 0,0 1 0 0 0,0-1 0 0 0,0 1 0 0 0,-2-5 1 0 0,2 2 25 0 0,-1-11-253 0 0,0-1 0 0 0,2 1 0 0 0,0-1 1 0 0,1 1-1 0 0,1-1 0 0 0,0 1 0 0 0,2 0 1 0 0,9-25-1 0 0,-8 26 27 0 0,-2 4 56 0 0,1 0 0 0 0,10-17 0 0 0,-12 25-177 0 0,0 0 0 0 0,0 0-1 0 0,0 0 1 0 0,1 0 0 0 0,-1 1-1 0 0,1-1 1 0 0,0 1 0 0 0,0 0-1 0 0,8-5 1 0 0,-3 5-330 0 0,-1 0-1 0 0,0 0 1 0 0,1 0-1 0 0,-1 1 1 0 0,1 1-1 0 0,0-1 1 0 0,-1 1-1 0 0,1 1 1 0 0,10 0-1 0 0,16-2-2114 0 0,3 2-1370 0 0,-15 0 1921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3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212 188 3680 0 0,'-3'2'52'0'0,"1"0"-1"0"0,0 0 1 0 0,-1-1 0 0 0,0 1 0 0 0,1-1-1 0 0,-1 1 1 0 0,0-1 0 0 0,1 0-1 0 0,-1 0 1 0 0,0 0 0 0 0,0 0 0 0 0,-4 0-1 0 0,-7 3 1870 0 0,5 0-96 0 0,1 0 1 0 0,0 0-1 0 0,-1 1 0 0 0,-7 6 0 0 0,8-5-1173 0 0,1 0 1 0 0,0 1-1 0 0,1-1 0 0 0,0 2 0 0 0,0-1 1 0 0,-9 15-1 0 0,6-7 170 0 0,-1-1-599 0 0,2 1 0 0 0,-9 20 0 0 0,15-31-87 0 0,0 0-1 0 0,1 0 1 0 0,0 1 0 0 0,0-1-1 0 0,0 1 1 0 0,0-1-1 0 0,1 1 1 0 0,-1 0-1 0 0,1-1 1 0 0,1 1-1 0 0,-1-1 1 0 0,1 1-1 0 0,1 6 1 0 0,-2-11-125 0 0,0 1 1 0 0,0 0-1 0 0,0 0 1 0 0,0-1-1 0 0,1 1 0 0 0,-1 0 1 0 0,0-1-1 0 0,0 1 1 0 0,1 0-1 0 0,-1-1 1 0 0,0 1-1 0 0,1-1 0 0 0,-1 1 1 0 0,1-1-1 0 0,-1 1 1 0 0,1-1-1 0 0,-1 1 1 0 0,1-1-1 0 0,-1 1 0 0 0,1-1 1 0 0,0 1-1 0 0,-1-1 1 0 0,1 0-1 0 0,0 1 1 0 0,-1-1-1 0 0,1 0 0 0 0,0 0 1 0 0,-1 1-1 0 0,1-1 1 0 0,0 0-1 0 0,-1 0 0 0 0,1 0 1 0 0,0 0-1 0 0,0 0 1 0 0,-1 0-1 0 0,1 0 1 0 0,0 0-1 0 0,-1 0 0 0 0,1-1 1 0 0,0 1-1 0 0,-1 0 1 0 0,1 0-1 0 0,0-1 1 0 0,-1 1-1 0 0,2-1 0 0 0,1 0 128 0 0,-1-1-1 0 0,1 0 1 0 0,-1 1-1 0 0,0-1 0 0 0,0 0 1 0 0,0 0-1 0 0,0 0 1 0 0,0-1-1 0 0,0 1 0 0 0,2-4 1 0 0,7-14 41 0 0,35-71-456 0 0,-42 80 470 0 0,0 1 0 0 0,-1-1 0 0 0,0 0 0 0 0,0 0-1 0 0,-1-1 1 0 0,1-20 0 0 0,-4 30-16 0 0,-2 9 22 0 0,0 13 30 0 0,3-10-273 0 0,1-1-1 0 0,-1 1 0 0 0,3 9 1 0 0,-2-15 15 0 0,0 0 0 0 0,1 0 1 0 0,-1 0-1 0 0,0-1 1 0 0,1 1-1 0 0,0 0 1 0 0,0-1-1 0 0,0 0 1 0 0,1 1-1 0 0,2 2 1 0 0,0-2-389 0 0,0 0 0 0 0,0-1 0 0 0,0 1 0 0 0,1-1 0 0 0,9 4 0 0 0,-14-7 277 0 0,2 1-11 0 0,-1-1-1 0 0,0 1 1 0 0,1-1 0 0 0,-1 0-1 0 0,0 0 1 0 0,1 0 0 0 0,-1 0-1 0 0,1 0 1 0 0,3-2-1 0 0,-4 1 191 0 0,-1-1 0 0 0,0 1 0 0 0,0-1 1 0 0,0 1-1 0 0,0-1 0 0 0,0 1 0 0 0,0-1 0 0 0,0 0 0 0 0,0 0 0 0 0,-1 0 0 0 0,1 1 0 0 0,-1-1 0 0 0,1 0 0 0 0,-1 0 0 0 0,0 0 0 0 0,0 0 0 0 0,0 0 0 0 0,0-2 0 0 0,2-13 503 0 0,6-25 774 0 0,-7 33-1056 0 0,1 0-1 0 0,0 0 1 0 0,4-14 0 0 0,4-4 124 0 0,-8 20-303 0 0,0 0 1 0 0,1-1 0 0 0,-1 2 0 0 0,2-1-1 0 0,-1 0 1 0 0,1 0 0 0 0,0 1 0 0 0,0 0-1 0 0,6-7 1 0 0,-9 13-81 0 0,0-1 0 0 0,-1 0-1 0 0,1 1 1 0 0,0-1 0 0 0,0 0 0 0 0,0 1-1 0 0,0-1 1 0 0,-1 1 0 0 0,1 0 0 0 0,0-1-1 0 0,0 1 1 0 0,0 0 0 0 0,0-1-1 0 0,0 1 1 0 0,0 0 0 0 0,0 0 0 0 0,0 0-1 0 0,0 0 1 0 0,0 0 0 0 0,0 0 0 0 0,0 0-1 0 0,0 0 1 0 0,0 0 0 0 0,0 0 0 0 0,0 1-1 0 0,0-1 1 0 0,0 0 0 0 0,0 1-1 0 0,0-1 1 0 0,0 1 0 0 0,0-1 0 0 0,0 1-1 0 0,0-1 1 0 0,-1 1 0 0 0,1-1 0 0 0,0 1-1 0 0,0 0 1 0 0,-1 0 0 0 0,1-1 0 0 0,0 1-1 0 0,-1 0 1 0 0,1 1 0 0 0,4 5 12 0 0,0 0 0 0 0,-1 1 1 0 0,0 0-1 0 0,3 9 0 0 0,0-2-4 0 0,-4-8-6 0 0,-2-6-1 0 0,-1 1 1 0 0,1-1-1 0 0,0 1 0 0 0,0-1 1 0 0,0 1-1 0 0,0-1 0 0 0,0 1 1 0 0,0-1-1 0 0,0 0 0 0 0,0 1 1 0 0,0-1-1 0 0,1 0 0 0 0,-1 0 1 0 0,0 0-1 0 0,1 0 0 0 0,-1 0 1 0 0,3 1-1 0 0,-2-3 4 0 0,0 1-1 0 0,0 0 1 0 0,0-1-1 0 0,0 0 0 0 0,0 0 1 0 0,0 1-1 0 0,-1-1 1 0 0,1 0-1 0 0,2-2 1 0 0,-1 2-16 0 0,1-2-9 0 0,-1 1 0 0 0,1-1 0 0 0,0 1 0 0 0,-1-1 0 0 0,0 0 0 0 0,0-1 0 0 0,4-3 0 0 0,-2 2 18 0 0,1 0 0 0 0,0 0 0 0 0,0 1 0 0 0,1 0 0 0 0,-1 0 0 0 0,11-4 0 0 0,44-14 114 0 0,-43 16 1 0 0,-1 0 0 0 0,29-15 0 0 0,-40 18-99 0 0,-1 0 1 0 0,0-1 0 0 0,0 1 0 0 0,-1-1-1 0 0,1 0 1 0 0,-1-1 0 0 0,0 1 0 0 0,0-1-1 0 0,0 0 1 0 0,-1 0 0 0 0,1 0-1 0 0,3-8 1 0 0,-3 5 27 0 0,-3 7-35 0 0,-1 0 0 0 0,1 0 0 0 0,0-1 0 0 0,-1 1 1 0 0,1-1-1 0 0,-1 1 0 0 0,1-1 0 0 0,-1 1 0 0 0,0-1 0 0 0,0 1 0 0 0,1-3 0 0 0,-2 4-6 0 0,1 0 0 0 0,0 0 0 0 0,0 0 0 0 0,0 0 0 0 0,0-1 0 0 0,0 1 0 0 0,0 0 0 0 0,0 0 0 0 0,-1 0 0 0 0,1 0 0 0 0,0 0 0 0 0,0-1 0 0 0,0 1 0 0 0,0 0 0 0 0,-1 0 0 0 0,1 0 0 0 0,0 0 0 0 0,0 0 0 0 0,0 0 0 0 0,-1 0 0 0 0,1 0 0 0 0,0 0 0 0 0,0 0 0 0 0,0-1 0 0 0,-1 1 0 0 0,1 0 0 0 0,0 0 0 0 0,0 0 0 0 0,0 0 0 0 0,-1 0 0 0 0,1 1 0 0 0,0-1 0 0 0,0 0 0 0 0,0 0 0 0 0,-1 0-1 0 0,1 0 1 0 0,0 0 0 0 0,0 0 0 0 0,0 0 0 0 0,0 0 0 0 0,-1 0 0 0 0,1 0 0 0 0,0 1 0 0 0,0-1 0 0 0,0 0 0 0 0,0 0 0 0 0,-1 0 0 0 0,1 0 0 0 0,0 1 0 0 0,0-1 0 0 0,-11 7-4 0 0,11-7 8 0 0,-6 5-51 0 0,1 0 0 0 0,0 0 1 0 0,1 0-1 0 0,-1 0 0 0 0,1 1 0 0 0,0-1 1 0 0,-5 11-1 0 0,-19 45-57 0 0,24-52 450 0 0,3-5-254 0 0,0-1-1 0 0,0 1 1 0 0,0-1-1 0 0,0 1 0 0 0,1-1 1 0 0,-1 1-1 0 0,1 0 1 0 0,0-1-1 0 0,0 1 0 0 0,1 0 1 0 0,0 4-1 0 0,-1-7-107 0 0,0 0 0 0 0,1 1 0 0 0,-1-1 0 0 0,0 0 0 0 0,1 0 0 0 0,-1 0-1 0 0,1 0 1 0 0,0 0 0 0 0,-1 0 0 0 0,1 0 0 0 0,0 0 0 0 0,-1 0 0 0 0,1 0 0 0 0,0 0 0 0 0,0-1-1 0 0,0 1 1 0 0,0 0 0 0 0,0 0 0 0 0,0-1 0 0 0,0 1 0 0 0,0-1 0 0 0,0 1 0 0 0,0-1 0 0 0,0 1-1 0 0,0-1 1 0 0,1 0 0 0 0,-1 1 0 0 0,0-1 0 0 0,0 0 0 0 0,0 0 0 0 0,1 0 0 0 0,-1 0 0 0 0,0 0 0 0 0,0 0-1 0 0,0 0 1 0 0,1 0 0 0 0,1-1 0 0 0,4-1-489 0 0,1-1 0 0 0,-1 1 1 0 0,0-1-1 0 0,0-1 0 0 0,13-7 0 0 0,13-12-7013 0 0,-13 2-542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4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5984 0 0,'0'0'464'0'0,"-6"11"2981"0"0,-3 16 5570 0 0,3 2-4810 0 0,-7 59-1474 0 0,12-87-2617 0 0,-7 64 143 0 0,-4 19 443 0 0,-1 151 0 0 0,14-221-1033 0 0,0 1 1 0 0,4 17-1 0 0,-4-28-9 0 0,0 1 0 0 0,1-1 0 0 0,-1 0 1 0 0,1 1-1 0 0,0-1 0 0 0,0 0 0 0 0,0 0 0 0 0,0 0 0 0 0,1 0 0 0 0,5 6 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4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1 163 19351 0 0,'0'0'1751'0'0,"8"3"-1262"0"0,-1-3 99 0 0,0 0 0 0 0,0 0 0 0 0,0 0 0 0 0,0-1 0 0 0,0 0 0 0 0,0-1 0 0 0,11-3-1 0 0,6-1 118 0 0,-6 1-3 0 0,0-1 1 0 0,18-8-1 0 0,24-8-577 0 0,-39 18-139 0 0,40-4 0 0 0,-39 6 40 0 0,34-7 0 0 0,-46 7-6 0 0,-7 1-2 0 0,0 1-1 0 0,-1-1 1 0 0,1 0 0 0 0,0 0 0 0 0,0 0-1 0 0,3-2 1 0 0,-5 3 57 0 0,-6 2-36 0 0,0 0 1 0 0,1 1-1 0 0,-1 0 1 0 0,-4 5-1 0 0,3-3-46 0 0,0 2 0 0 0,1-1 0 0 0,0 1 0 0 0,1-1 1 0 0,0 1-1 0 0,0 1 0 0 0,0-1 0 0 0,1 1 0 0 0,0-1 0 0 0,-3 10 0 0 0,1 4-18 0 0,0 0-1 0 0,-3 37 1 0 0,8-52 24 0 0,0 0 0 0 0,1 0 0 0 0,0 1 0 0 0,0-1 0 0 0,0 0 0 0 0,0 0 0 0 0,1 0 0 0 0,0 0 0 0 0,0 0 0 0 0,1 0 0 0 0,0-1 0 0 0,4 8 0 0 0,-5-10-3 0 0,0 1 0 0 0,0-1 1 0 0,0-1-1 0 0,1 1 0 0 0,-1 0 1 0 0,1-1-1 0 0,0 1 0 0 0,-1-1 0 0 0,1 0 1 0 0,0 1-1 0 0,0-1 0 0 0,0-1 1 0 0,1 1-1 0 0,-1 0 0 0 0,0-1 0 0 0,1 0 1 0 0,-1 0-1 0 0,1 0 0 0 0,-1 0 1 0 0,1 0-1 0 0,-1-1 0 0 0,8 1 0 0 0,-7-2-106 0 0,-1 0-1 0 0,1 0 0 0 0,-1 0 0 0 0,1 0 0 0 0,-1-1 1 0 0,0 1-1 0 0,0-1 0 0 0,0 0 0 0 0,0 0 1 0 0,0 0-1 0 0,0 0 0 0 0,0 0 0 0 0,0-1 0 0 0,3-4 1 0 0,2-2-757 0 0,-2 0 0 0 0,1 0 0 0 0,8-16 0 0 0,-6 5-2014 0 0,14-38 0 0 0,7-66 637 0 0,-27 105 2521 0 0,-2 12 267 0 0,0 1 1 0 0,0 0-1 0 0,4-12 4284 0 0,-5 19-4690 0 0,0 1 0 0 0,1-1-1 0 0,-1 0 1 0 0,0 0-1 0 0,1 0 1 0 0,-1 0 0 0 0,1 0-1 0 0,-1-1 1 0 0,1 1 0 0 0,-1 0-1 0 0,2 1 1 0 0,4 9 538 0 0,-2 10-240 0 0,0 1 0 0 0,-1 0 0 0 0,-1 0 0 0 0,-1 0 0 0 0,-3 30 0 0 0,1-4 284 0 0,0-38-242 0 0,0-14 383 0 0,0-17-360 0 0,2-2-455 0 0,2 1 0 0 0,0 0-1 0 0,2-1 1 0 0,0 1 0 0 0,2 1-1 0 0,9-23 1 0 0,-12 34-28 0 0,2 0 1 0 0,-1 0-1 0 0,1 1 0 0 0,0 0 1 0 0,1 0-1 0 0,0 0 0 0 0,11-9 1 0 0,-16 16 2 0 0,0 0 0 0 0,0 0 0 0 0,0 1 0 0 0,0-1 0 0 0,0 1 1 0 0,0-1-1 0 0,0 1 0 0 0,0 0 0 0 0,1 0 0 0 0,-1 0 0 0 0,0 0 1 0 0,1 0-1 0 0,-1 1 0 0 0,1-1 0 0 0,-1 1 0 0 0,1 0 0 0 0,-1-1 0 0 0,1 1 1 0 0,-1 0-1 0 0,1 1 0 0 0,0-1 0 0 0,-1 0 0 0 0,4 2 0 0 0,-3-1-285 0 0,0 0-1 0 0,0 0 1 0 0,0 0-1 0 0,0 1 1 0 0,0-1-1 0 0,0 1 1 0 0,4 4-1 0 0,-4-4-1005 0 0,-1 1 0 0 0,1 0 0 0 0,0 0 0 0 0,-1 0 0 0 0,1 1 0 0 0,1 4 0 0 0,4 4-7561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51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89 6912 0 0,'0'0'1700'0'0,"9"-21"4292"0"0,-9 20-5793 0 0,0-1 1 0 0,0 1 0 0 0,1 0 0 0 0,-1-1 0 0 0,1 1 0 0 0,0 0 0 0 0,-1 0-1 0 0,1-1 1 0 0,0 1 0 0 0,0 0 0 0 0,-1 0 0 0 0,1 0 0 0 0,0 0-1 0 0,0 0 1 0 0,0 0 0 0 0,1 0 0 0 0,-1 0 0 0 0,0 0 0 0 0,0 1 0 0 0,0-1-1 0 0,0 0 1 0 0,1 1 0 0 0,-1-1 0 0 0,0 1 0 0 0,1-1 0 0 0,1 1 0 0 0,2-2 57 0 0,-1 1 1 0 0,1 0 0 0 0,0 0 0 0 0,0 1 0 0 0,0-1 0 0 0,7 1 0 0 0,32 5 807 0 0,-19-1-470 0 0,28-1-1 0 0,22-1 186 0 0,-27 0-104 0 0,57-6 0 0 0,-91 2-638 0 0,0 0-1 0 0,-1-1 0 0 0,1-1 1 0 0,-1 0-1 0 0,17-8 0 0 0,-17 6 29 0 0,15-8-3598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3:08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0 828 9216 0 0,'0'0'706'0'0,"4"-7"-214"0"0,8-8 2438 0 0,21-19-1 0 0,46-31-359 0 0,-31 25-1594 0 0,191-169 2108 0 0,-145 131-2117 0 0,11-9 114 0 0,68-62-19 0 0,-133 119-1011 0 0,1 1 1 0 0,68-36-1 0 0,-100 61-93 0 0,0 1 1 0 0,-1-1-1 0 0,1 1 0 0 0,9-1 0 0 0,5 2-2469 0 0,-13 4 975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3:09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70 900 13824 0 0,'-65'44'2205'0'0,"65"-44"-2150"0"0,0 0 0 0 0,0 0 0 0 0,0 0 0 0 0,0 0 0 0 0,0 0 0 0 0,0 0 1 0 0,0 0-1 0 0,-1 1 0 0 0,1-1 0 0 0,0 0 0 0 0,0 0 0 0 0,0 0 0 0 0,0 0 0 0 0,0 0 0 0 0,0 0 0 0 0,0 0 1 0 0,0 0-1 0 0,0 0 0 0 0,0 0 0 0 0,0 0 0 0 0,0 0 0 0 0,-1 0 0 0 0,1 1 0 0 0,0-1 0 0 0,0 0 0 0 0,0 0 0 0 0,0 0 1 0 0,0 0-1 0 0,0 0 0 0 0,0 0 0 0 0,0 0 0 0 0,-1 0 0 0 0,1 0 0 0 0,0 0 0 0 0,0 0 0 0 0,0 0 0 0 0,0 0 1 0 0,0 0-1 0 0,0 0 0 0 0,0 0 0 0 0,0 0 0 0 0,-1-1 0 0 0,1 1 0 0 0,0 0 0 0 0,0 0 0 0 0,0 0 0 0 0,0 0 1 0 0,0 0-1 0 0,0 0 0 0 0,0 0 0 0 0,0 0 0 0 0,0 0 0 0 0,0 0 0 0 0,0 0 0 0 0,0 0 0 0 0,-1-1 0 0 0,1 1 1 0 0,0 0-1 0 0,0 0 0 0 0,0 0 0 0 0,0 0 0 0 0,0 0 0 0 0,0 0 0 0 0,0 0 0 0 0,0 0 0 0 0,0-1 0 0 0,4-9 1237 0 0,11-12-485 0 0,121-125 2325 0 0,176-159-224 0 0,-175 172-2475 0 0,-85 83-339 0 0,109-100 39 0 0,-157 148-164 0 0,83-65-291 0 0,-25 30-3202 0 0,-39 26-5438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2:52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4032 0 0,'0'0'2569'0'0,"1"0"-2470"0"0,3-3-77 0 0,-1-1 21 0 0,0-1-32 0 0,-2 3 49 0 0,0 1 1 0 0,0-1 0 0 0,0 1-1 0 0,0-1 1 0 0,-1 1 0 0 0,1-1-1 0 0,0 0 1 0 0,-1 1 0 0 0,0-1 0 0 0,1 0-1 0 0,-1 1 1 0 0,0-4 0 0 0,0 4-58 0 0,0 1 283 0 0,3-19 1705 0 0,-4 16-1770 0 0,0 1 0 0 0,0-1-1 0 0,0 0 1 0 0,0 0 0 0 0,1 0-1 0 0,0 1 1 0 0,-1-1 0 0 0,1-6 0 0 0,2-16 12510 0 0,-1 35-11204 0 0,5 65 163 0 0,0 2-959 0 0,-6-31-295 0 0,-12 80 0 0 0,11-115-402 0 0,1 0 0 0 0,-1-1 0 0 0,3 15-1 0 0,-2-14 0 0 0,0 24-1 0 0,-3-1 32 0 0,3-31-65 0 0,-1 7 13 0 0,0-9-16 0 0,7-14-1378 0 0,5-10-1070 0 0,-4 7-3182 0 0,-6 12 3569 0 0,4-8-5760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2:53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90 3224 0 0,'-4'-6'11981'0'0,"5"2"-11496"0"0,1 0-1 0 0,0 0 1 0 0,0 0 0 0 0,0 1 0 0 0,0-1-1 0 0,1 1 1 0 0,-1-1 0 0 0,1 1 0 0 0,0 0-1 0 0,0 0 1 0 0,0 0 0 0 0,1 1 0 0 0,-1-1-1 0 0,1 1 1 0 0,-1-1 0 0 0,5-1 0 0 0,2-1 64 0 0,1 1 0 0 0,-1 0 1 0 0,1 0-1 0 0,0 1 0 0 0,11-2 1 0 0,-19 4-531 0 0,0 1 0 0 0,-1-1 0 0 0,1 1 0 0 0,0 0 1 0 0,0 0-1 0 0,-1 0 0 0 0,1 0 0 0 0,0 0 0 0 0,0 1 0 0 0,-1-1 1 0 0,1 1-1 0 0,0 0 0 0 0,-1 0 0 0 0,1 0 0 0 0,-1 0 0 0 0,1 0 1 0 0,-1 0-1 0 0,0 1 0 0 0,1-1 0 0 0,-1 1 0 0 0,0 0 0 0 0,0-1 1 0 0,0 1-1 0 0,0 0 0 0 0,0 0 0 0 0,-1 1 0 0 0,1-1 0 0 0,0 0 0 0 0,-1 0 1 0 0,0 1-1 0 0,0-1 0 0 0,1 1 0 0 0,-1-1 0 0 0,-1 1 0 0 0,1 0 1 0 0,0-1-1 0 0,-1 1 0 0 0,1 0 0 0 0,-1-1 0 0 0,0 1 0 0 0,0 0 1 0 0,0 0-1 0 0,0-1 0 0 0,0 1 0 0 0,-2 5 0 0 0,-1 7 110 0 0,-1 1 0 0 0,0-1 0 0 0,-1 0 0 0 0,0-1 0 0 0,-1 1 0 0 0,-1-1 0 0 0,-1-1 0 0 0,0 1 0 0 0,0-1 0 0 0,-19 21 0 0 0,12-19-58 0 0,11-11-32 0 0,0 0 1 0 0,0 0 0 0 0,1 0 0 0 0,-1 0-1 0 0,-3 8 1 0 0,6-11 376 0 0,10 10 16 0 0,-7-9-396 0 0,1-1 0 0 0,-1 1 1 0 0,1-1-1 0 0,0 0 0 0 0,-1 0 0 0 0,1 0 0 0 0,0-1 0 0 0,0 1 1 0 0,0-1-1 0 0,-1 1 0 0 0,1-1 0 0 0,0 0 0 0 0,4 0 0 0 0,4 0 58 0 0,-1 1-18 0 0,0-2 1 0 0,0 1-1 0 0,0-1 0 0 0,11-2 0 0 0,-8 0 58 0 0,23 0-1 0 0,1 3-125 0 0,40 1 85 0 0,-65 0-1238 0 0,-1 1 0 0 0,18 5-1 0 0,-20-5-919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1:50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36 7168 0 0,'2'-21'330'0'0,"-2"17"1601"0"0,-3 2-880 0 0,1 1 0 0 0,-1 0 0 0 0,0 0 0 0 0,0 0 0 0 0,-6-1 1 0 0,8 2-848 0 0,-1 1 1 0 0,1-1-1 0 0,-1 0 0 0 0,1 1 1 0 0,-1-1-1 0 0,1 1 1 0 0,-1-1-1 0 0,1 1 1 0 0,-1 0-1 0 0,1-1 1 0 0,0 1-1 0 0,0 0 1 0 0,-1 0-1 0 0,1 0 1 0 0,0 0-1 0 0,0 0 1 0 0,0 0-1 0 0,0 0 1 0 0,0 1-1 0 0,0-1 1 0 0,0 0-1 0 0,0 1 1 0 0,1-1-1 0 0,-1 0 1 0 0,0 1-1 0 0,1-1 1 0 0,-1 1-1 0 0,1-1 1 0 0,0 1-1 0 0,-1-1 1 0 0,1 3-1 0 0,0-1 177 0 0,0-2-361 0 0,0-1 0 0 0,0 0 0 0 0,0 0 0 0 0,0 1 0 0 0,0-1 0 0 0,0 0 1 0 0,0 0-1 0 0,0 1 0 0 0,0-1 0 0 0,0 0 0 0 0,0 0 0 0 0,0 0 1 0 0,0 1-1 0 0,0-1 0 0 0,0 0 0 0 0,0 0 0 0 0,0 1 0 0 0,0-1 0 0 0,1 0 1 0 0,-1 0-1 0 0,0 0 0 0 0,0 0 0 0 0,0 1 0 0 0,0-1 0 0 0,0 0 0 0 0,1 0 1 0 0,-1 0-1 0 0,0 0 0 0 0,0 1 0 0 0,0-1 0 0 0,1 0 0 0 0,-1 0 1 0 0,0 0-1 0 0,0 0 0 0 0,1 0 0 0 0,-1 0 0 0 0,0 0 0 0 0,0 0 0 0 0,0 0 1 0 0,1 0-1 0 0,-1 0 0 0 0,1 0 0 0 0,1 1-13 0 0,0 0-1 0 0,1 0 1 0 0,-1 0-1 0 0,0 0 1 0 0,1 0 0 0 0,-1-1-1 0 0,1 0 1 0 0,0 1-1 0 0,-1-1 1 0 0,1 0 0 0 0,-1 0-1 0 0,1 0 1 0 0,-1-1-1 0 0,1 1 1 0 0,-1 0 0 0 0,1-1-1 0 0,-1 0 1 0 0,1 0-1 0 0,3-1 1 0 0,3-2 311 0 0,-1 0 0 0 0,1 1 1 0 0,0 0-1 0 0,0 1 0 0 0,11-2 0 0 0,0 2-318 0 0,0 1 0 0 0,1 1 0 0 0,-1 1 0 0 0,0 1 0 0 0,0 1 0 0 0,0 0 0 0 0,31 11 0 0 0,62 16 1064 0 0,-102-28-1026 0 0,-1 0 0 0 0,0 0 0 0 0,1-1-1 0 0,-1 0 1 0 0,19-2 0 0 0,55-9 155 0 0,-15 1-53 0 0,10 2 5 0 0,59-4 142 0 0,40-3 28 0 0,-174 13-311 0 0,304-26 493 0 0,-264 23-197 0 0,1 2 0 0 0,0 3 0 0 0,55 6 0 0 0,27 3-626 0 0,-12-3 44 0 0,130 11 906 0 0,-124-23-656 0 0,-67 2 36 0 0,-12 1 22 0 0,63-1 24 0 0,-86 4-42 0 0,172 14 347 0 0,-136-9-312 0 0,-24-3 489 0 0,1 2 1 0 0,33 8 0 0 0,27 8-523 0 0,-60-14-27 0 0,-16-4-20 0 0,0-1-1 0 0,0-1 0 0 0,0 0 1 0 0,0-1-1 0 0,0-1 0 0 0,0 0 1 0 0,30-7-1 0 0,-32 6 85 0 0,-10 2-5 0 0,0-1 0 0 0,1 0 0 0 0,-1 0 0 0 0,0 0 0 0 0,5-2 0 0 0,-8 2 0 0 0,-1 0-97 0 0,0 1 1 0 0,0-1-1 0 0,0 1 0 0 0,0-1 0 0 0,-1 1 0 0 0,1-1 0 0 0,0 1 0 0 0,0-1 0 0 0,0 1 1 0 0,0-1-1 0 0,0 1 0 0 0,-1-1 0 0 0,1 1 0 0 0,0 0 0 0 0,-1-1 0 0 0,1 1 0 0 0,0-1 1 0 0,-1 1-1 0 0,1 0 0 0 0,-1-1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3:43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1926 394 2216 0 0,'0'0'153'0'0,"7"0"3736"0"0,7 5-4907 0 0,-13-5 506 0 0,17 0 10441 0 0,-17-3-9701 0 0,-1 1-1 0 0,0 0 1 0 0,0-1 0 0 0,0 1-1 0 0,0 0 1 0 0,0-1 0 0 0,0 1-1 0 0,-1 0 1 0 0,1-1-1 0 0,-1 1 1 0 0,0 0 0 0 0,0 0-1 0 0,1-1 1 0 0,-1 1 0 0 0,-1 0-1 0 0,1 0 1 0 0,0 0 0 0 0,0 0-1 0 0,-3-2 1 0 0,-4-7 691 0 0,-19-18-1 0 0,13 15-324 0 0,-2 0-1 0 0,0 1 0 0 0,-25-16 1 0 0,0 4 20 0 0,-57-25 1 0 0,43 28-450 0 0,-73-19-1 0 0,18 15 350 0 0,-11-3-512 0 0,67 14 30 0 0,-88-12 0 0 0,94 22 154 0 0,0 3 0 0 0,-66 6 0 0 0,112-4-185 0 0,-32 4 157 0 0,1 1 0 0 0,-49 15 0 0 0,36-9-71 0 0,-41 16 232 0 0,3-1-94 0 0,60-19-151 0 0,0 2-1 0 0,1 1 1 0 0,1 1 0 0 0,-1 1-1 0 0,-29 21 1 0 0,43-27-65 0 0,-13 10 12 0 0,0 2-1 0 0,2 0 1 0 0,0 1 0 0 0,-22 29 0 0 0,21-25-75 0 0,-19 30 39 0 0,24-31 17 0 0,0 2 124 0 0,1 1-1 0 0,1 1 1 0 0,1 0 0 0 0,-16 46-1 0 0,21-43-54 0 0,-7 45 0 0 0,12-57-52 0 0,-2 6 63 0 0,0 34 0 0 0,4-47-62 0 0,2 0 1 0 0,-1 1-1 0 0,1-1 1 0 0,1 0-1 0 0,0 0 1 0 0,3 9-1 0 0,0-5 1 0 0,1-1 1 0 0,0 1-1 0 0,1-1 0 0 0,1-1 1 0 0,16 22-1 0 0,-2-5 79 0 0,0-2 1 0 0,2 0-1 0 0,2-2 0 0 0,46 38 0 0 0,24 5 108 0 0,-80-58-160 0 0,0-1 0 0 0,1-1 0 0 0,0-1 0 0 0,24 8 0 0 0,53 10 326 0 0,117 15-1 0 0,-149-35-33 0 0,98-4-1 0 0,-78-2 18 0 0,191-9-18 0 0,-8-1 81 0 0,-160 8-298 0 0,75-6 28 0 0,-61 0-81 0 0,-92 6-69 0 0,-1 0 0 0 0,1-2 0 0 0,-1 0 0 0 0,0-2 0 0 0,37-15 0 0 0,-30 7-112 0 0,40-24 0 0 0,-60 31 98 0 0,-2 0 1 0 0,1-1-1 0 0,-2-1 0 0 0,1 1 0 0 0,-1-2 1 0 0,11-14-1 0 0,-9 10 46 0 0,-1-1 0 0 0,-1 0 0 0 0,0 0 0 0 0,-1-1 0 0 0,-1-1 0 0 0,-1 1 0 0 0,0-1 0 0 0,-1-1 0 0 0,5-31 0 0 0,-7 25-32 0 0,-2-1 0 0 0,-1 0 0 0 0,-4-50 0 0 0,1 57 0 0 0,-2 1 0 0 0,0-1 0 0 0,-1 1 0 0 0,-1 0 0 0 0,0 0 0 0 0,-11-20 0 0 0,2 11-36 0 0,-1 0-1 0 0,-1 1 1 0 0,-1 0-1 0 0,-2 2 1 0 0,0 0-1 0 0,-2 1 1 0 0,-42-34-1 0 0,44 41-5 0 0,-1 1 0 0 0,0 1 0 0 0,-2 1 0 0 0,1 1 0 0 0,-1 1 0 0 0,-1 1 0 0 0,0 1 0 0 0,0 1 0 0 0,-50-9 0 0 0,36 13 100 0 0,0 2 1 0 0,0 1-1 0 0,0 2 1 0 0,-64 9-1 0 0,20 5 152 0 0,-85 26 0 0 0,43 4-207 0 0,11-3-18 0 0,97-36-152 0 0,-20 6 292 0 0,34-12-258 0 0,0 1 1 0 0,0-1-1 0 0,0 0 1 0 0,1 1 0 0 0,-1-1-1 0 0,0 0 1 0 0,0 0-1 0 0,0 0 1 0 0,0 0-1 0 0,1-1 1 0 0,-1 1-1 0 0,0 0 1 0 0,0-1 0 0 0,0 0-1 0 0,-2-1 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3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25 4144 0 0,'0'0'3373'0'0,"0"0"-3282"0"0,1 0-1 0 0,-1 0 1 0 0,0 0 0 0 0,0 0-1 0 0,0-1 1 0 0,0 1 0 0 0,1 0-1 0 0,-1 0 1 0 0,0-1 0 0 0,0 1-1 0 0,0 0 1 0 0,0 0 0 0 0,0 0-1 0 0,0-1 1 0 0,0 1 0 0 0,0 0-1 0 0,0 0 1 0 0,0-1 0 0 0,0 1-1 0 0,0 0 1 0 0,0 0 0 0 0,0-1-1 0 0,0 1 1 0 0,0-1 0 0 0,-4-4 705 0 0,3 4-364 0 0,1 0 1 0 0,-1 0-1 0 0,0 0 0 0 0,0 1 0 0 0,1-1 0 0 0,-1 0 1 0 0,0 0-1 0 0,0 0 0 0 0,0 1 0 0 0,0-1 1 0 0,0 1-1 0 0,0-1 0 0 0,0 1 0 0 0,-2-1 0 0 0,-1 0-262 0 0,1 0-1 0 0,-1 1 0 0 0,1 0 1 0 0,-1 0-1 0 0,1 0 0 0 0,-1 0 1 0 0,0 0-1 0 0,1 1 0 0 0,-1-1 1 0 0,1 1-1 0 0,-1 0 0 0 0,1 0 0 0 0,0 1 1 0 0,-1-1-1 0 0,1 1 0 0 0,0-1 1 0 0,0 1-1 0 0,0 0 0 0 0,0 0 1 0 0,0 1-1 0 0,-4 3 0 0 0,-1 2-29 0 0,0 0-1 0 0,1 1 1 0 0,-1-1 0 0 0,2 2-1 0 0,-11 16 1 0 0,15-22-54 0 0,0 0 0 0 0,1 0 0 0 0,-1 0 0 0 0,1 0 0 0 0,0 0 0 0 0,0 0 0 0 0,0 0 0 0 0,1 0 1 0 0,-1 0-1 0 0,1 1 0 0 0,0-1 0 0 0,0 0 0 0 0,1 0 0 0 0,-1 1 0 0 0,1-1 0 0 0,0 0 0 0 0,0 0 0 0 0,0 0 0 0 0,1 0 0 0 0,-1 0 0 0 0,4 4 0 0 0,-4-6-86 0 0,1 0 0 0 0,0 0-1 0 0,-1 0 1 0 0,1-1-1 0 0,0 1 1 0 0,0-1 0 0 0,0 1-1 0 0,0-1 1 0 0,0 0-1 0 0,1 0 1 0 0,-1 0 0 0 0,0 0-1 0 0,1 0 1 0 0,-1 0 0 0 0,4 0-1 0 0,5 1 13 0 0,1 0 0 0 0,13-1 0 0 0,-2 0 166 0 0,25 2 126 0 0,-32-3-94 0 0,0 1 1 0 0,21 3 0 0 0,-36-3-180 0 0,1-1-1 0 0,0 1 0 0 0,0-1 0 0 0,-1 1 1 0 0,1 0-1 0 0,-1-1 0 0 0,1 1 0 0 0,0 0 1 0 0,-1 0-1 0 0,1 0 0 0 0,-1 0 0 0 0,0 1 1 0 0,1-1-1 0 0,-1 0 0 0 0,0 0 0 0 0,0 1 1 0 0,2 2-1 0 0,-2-2 19 0 0,0 1-1 0 0,1 0 1 0 0,-1 1 0 0 0,0-1-1 0 0,0 0 1 0 0,-1 0 0 0 0,1 0-1 0 0,0 7 1 0 0,-1 1 55 0 0,-1 1 1 0 0,0-1-1 0 0,0 1 0 0 0,-4 13 0 0 0,3-17-108 0 0,0-1 0 0 0,-1 1 0 0 0,0 0 0 0 0,0-1-1 0 0,-1 0 1 0 0,0 1 0 0 0,0-1 0 0 0,-1-1 0 0 0,1 1 0 0 0,-1-1-1 0 0,-1 0 1 0 0,1 0 0 0 0,-1 0 0 0 0,0-1 0 0 0,-1 0 0 0 0,-9 6 0 0 0,-8 4-3559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3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15232 0 0,'1'13'468'0'0,"0"1"1"0"0,2-1-1 0 0,3 16 1 0 0,-3-20 83 0 0,15 61 2967 0 0,31 78-1 0 0,-37-111-3234 0 0,-7-22-249 0 0,0-1 0 0 0,9 18 1 0 0,-2-9-683 0 0,22 37 1946 0 0,-14-34-3519 0 0,-17-22 776 0 0,1-1 0 0 0,0 0 0 0 0,0 1 0 0 0,5 2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4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0 127 11976 0 0,'3'-6'7813'0'0,"5"-1"-3854"0"0,14-9-2924 0 0,2-1-925 0 0,-12 7-789 0 0,0 2 0 0 0,20-12 1 0 0,1 1-1346 0 0,-15 6 473 0 0,-2 3-44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4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23 14424 0 0,'0'0'705'0'0,"-1"2"-312"0"0,-10 13 64 0 0,-25 38 1497 0 0,30-43-950 0 0,1 1 1 0 0,0-1 0 0 0,-6 19-1 0 0,9-23-789 0 0,1-1-1 0 0,0 1 1 0 0,0 0-1 0 0,1-1 1 0 0,-1 1-1 0 0,1 0 1 0 0,0 0 0 0 0,1-1-1 0 0,1 8 1 0 0,-2-12-174 0 0,0-1 0 0 0,0 1 0 0 0,0 0 0 0 0,0-1 0 0 0,0 1 0 0 0,0-1 0 0 0,0 1 0 0 0,1-1 0 0 0,-1 1 0 0 0,0-1 0 0 0,0 1 0 0 0,1-1 0 0 0,-1 0 0 0 0,0 1 0 0 0,1-1 0 0 0,-1 1 0 0 0,1-1 0 0 0,-1 0 0 0 0,0 1 0 0 0,1-1 0 0 0,-1 0 0 0 0,1 1 0 0 0,-1-1 0 0 0,1 0 0 0 0,-1 1 1 0 0,1-1-1 0 0,-1 0 0 0 0,1 0 0 0 0,-1 0 0 0 0,2 0 0 0 0,-1 0-20 0 0,0 0-1 0 0,1 0 1 0 0,-1 0 0 0 0,1-1 0 0 0,-1 1 0 0 0,0 0 0 0 0,1-1-1 0 0,-1 0 1 0 0,0 1 0 0 0,0-1 0 0 0,3-1 0 0 0,0-1-40 0 0,1-1 1 0 0,0 0 0 0 0,-1 0 0 0 0,7-8-1 0 0,-6 5-362 0 0,0 0 0 0 0,0 0-1 0 0,-1 0 1 0 0,0-1 0 0 0,-1 1-1 0 0,1-1 1 0 0,-2 0 0 0 0,3-9-1 0 0,-3 8-121 0 0,2-16-6591 0 0,8 32 7618 0 0,-4-3-118 0 0,0 1 1 0 0,0 0-1 0 0,-1 1 0 0 0,0 0 0 0 0,0 0 1 0 0,0 0-1 0 0,-1 1 0 0 0,11 14 0 0 0,-4-2 280 0 0,-1 0-1 0 0,14 33 0 0 0,-12-16 400 0 0,16 57-1 0 0,-28-87-965 0 0,5 11 238 0 0,-6-14-197 0 0,0-1 1 0 0,1 1 0 0 0,-1 0-1 0 0,0 1 1 0 0,0-1-1 0 0,0 0 1 0 0,0 6-1 0 0,-2-11-107 0 0,1 0 0 0 0,-1 0 0 0 0,0 0-1 0 0,1 0 1 0 0,-1 0 0 0 0,0 0 0 0 0,-1 1-1 0 0,1-1 1 0 0,0 0 0 0 0,-2-1 0 0 0,-5-11 37 0 0,-10-31 31 0 0,-17-64-1 0 0,32 96-124 0 0,0 0 0 0 0,0 0-1 0 0,1 0 1 0 0,1-1 0 0 0,1-22 0 0 0,0 28 33 0 0,1-1 1 0 0,1 1 0 0 0,-1-1 0 0 0,2 1 0 0 0,-1 0 0 0 0,1 0 0 0 0,0 0 0 0 0,1 0 0 0 0,-1 1 0 0 0,6-8 0 0 0,-6 11 15 0 0,16-21 306 0 0,-18 24-318 0 0,0-1-1 0 0,0 1 1 0 0,0 0-1 0 0,1 0 1 0 0,-1 0-1 0 0,0 0 0 0 0,1 0 1 0 0,-1 1-1 0 0,0-1 1 0 0,1 0-1 0 0,-1 1 1 0 0,1-1-1 0 0,-1 1 1 0 0,1-1-1 0 0,0 1 1 0 0,2 0-1 0 0,-4 0-20 0 0,1 0 0 0 0,0 0 0 0 0,-1 0 0 0 0,1 1 0 0 0,0-1-1 0 0,-1 0 1 0 0,1 1 0 0 0,-1-1 0 0 0,1 0 0 0 0,0 1 0 0 0,-1-1 0 0 0,1 1-1 0 0,-1-1 1 0 0,1 1 0 0 0,-1-1 0 0 0,0 1 0 0 0,1 0 0 0 0,-1-1 0 0 0,1 1 0 0 0,-1-1-1 0 0,1 2 1 0 0,4 12 107 0 0,-5-9-175 0 0,0 0-1 0 0,0 0 0 0 0,-1 0 1 0 0,1 0-1 0 0,-1 0 1 0 0,0 0-1 0 0,-1 0 1 0 0,1-1-1 0 0,-1 1 0 0 0,0 0 1 0 0,0-1-1 0 0,0 1 1 0 0,-1-1-1 0 0,1 0 1 0 0,-1 0-1 0 0,0 0 0 0 0,0 0 1 0 0,-1-1-1 0 0,1 1 1 0 0,-7 4-1 0 0,8-7-268 0 0,0 0 1 0 0,0 1-1 0 0,0-1 0 0 0,-1 0 0 0 0,1-1 0 0 0,0 1 0 0 0,-1 0 1 0 0,1-1-1 0 0,0 1 0 0 0,-1-1 0 0 0,1 0 0 0 0,-1 0 1 0 0,1 0-1 0 0,-1 0 0 0 0,1 0 0 0 0,-1-1 0 0 0,1 1 1 0 0,0-1-1 0 0,-1 1 0 0 0,-3-3 0 0 0,-3-4-1522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4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1057 266 13504 0 0,'-2'-1'620'0'0,"-14"-8"66"0"0,0 1 1 0 0,0 0-1 0 0,-1 1 1 0 0,0 1 0 0 0,-30-7-1 0 0,-93-8 2454 0 0,86 16-2452 0 0,-75 2-1 0 0,96 5-572 0 0,0 1-1 0 0,1 2 0 0 0,-50 13 0 0 0,64-12 14 0 0,-1 0 0 0 0,-29 15 0 0 0,16-6-7 0 0,18-9-104 0 0,0 1 0 0 0,1 1 0 0 0,-18 12 1 0 0,11-4-25 0 0,0 1 0 0 0,2 0 0 0 0,0 2 0 0 0,1 0 0 0 0,0 1 0 0 0,2 1 0 0 0,1 1 0 0 0,0 0 0 0 0,2 0 0 0 0,0 1 0 0 0,2 1 0 0 0,0 0 0 0 0,-7 30 0 0 0,11-26 9 0 0,1 0 0 0 0,1 0-1 0 0,1 1 1 0 0,1 0 0 0 0,2-1-1 0 0,1 1 1 0 0,1-1 0 0 0,10 48-1 0 0,-4-44 13 0 0,2 0 0 0 0,0-1-1 0 0,2 0 1 0 0,2 0-1 0 0,0-1 1 0 0,2-1 0 0 0,24 33-1 0 0,-20-35-13 0 0,2-2-1 0 0,0 0 1 0 0,1-1 0 0 0,1-1-1 0 0,2-2 1 0 0,0 0-1 0 0,1-2 1 0 0,1-1 0 0 0,0-1-1 0 0,48 21 1 0 0,-40-24-20 0 0,0-1 1 0 0,0-2 0 0 0,1-2-1 0 0,1-1 1 0 0,-1-1 0 0 0,1-3-1 0 0,0-1 1 0 0,75-4 0 0 0,-88-1 129 0 0,1-2 0 0 0,-2-1 1 0 0,1-1-1 0 0,-1-2 0 0 0,0 0 1 0 0,0-1-1 0 0,-1-1 0 0 0,0-2 1 0 0,29-18-1 0 0,-17 5 148 0 0,0-1 1 0 0,-1-2-1 0 0,-2-1 1 0 0,46-54 0 0 0,-49 48-33 0 0,-2-2 1 0 0,-1-2-1 0 0,-2 0 1 0 0,-2-1-1 0 0,-2-1 1 0 0,-1-1-1 0 0,-2-1 1 0 0,-2 0-1 0 0,-2-1 1 0 0,10-66-1 0 0,-19 81-115 0 0,-1-1-1 0 0,-2 0 0 0 0,0 0 0 0 0,-3 0 0 0 0,-4-33 0 0 0,2 41-57 0 0,-1 1 1 0 0,0 0-1 0 0,-2 0 1 0 0,0 0-1 0 0,-2 1 1 0 0,0 0-1 0 0,-20-32 0 0 0,12 29-46 0 0,-1 0 0 0 0,-1 1 0 0 0,-1 0 0 0 0,-1 2 0 0 0,0 0 0 0 0,-2 2 0 0 0,-45-30 0 0 0,36 29-3 0 0,-2 1 1 0 0,0 2-1 0 0,-1 1 1 0 0,0 2 0 0 0,-60-14-1 0 0,71 21-569 0 0,-2 2 1 0 0,1 0-1 0 0,0 2 0 0 0,-1 1 0 0 0,-42 4 1 0 0,52-1 167 0 0,0 0 1 0 0,1 2-1 0 0,-1 0 1 0 0,1 0-1 0 0,0 2 1 0 0,1 0 0 0 0,-1 0-1 0 0,1 1 1 0 0,0 1-1 0 0,-21 17 1 0 0,-14 13-1560 0 0,9 2-11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02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1 3888 0 0,'0'0'952'0'0,"-23"0"-164"0"0,17 0-353 0 0,0 1 0 0 0,1 0 1 0 0,-1 0-1 0 0,0 1 0 0 0,0 0 1 0 0,-9 4-1 0 0,7-3 580 0 0,1 0 0 0 0,-14 3 0 0 0,-26 8 1861 0 0,32-9-845 0 0,14-4-1243 0 0,1-1-663 0 0,-1 0 0 0 0,0 0 0 0 0,0 0 0 0 0,0 0 0 0 0,1 0 0 0 0,-1 0 0 0 0,0 1-1 0 0,0-1 1 0 0,1 0 0 0 0,-1 1 0 0 0,0-1 0 0 0,1 0 0 0 0,-1 1 0 0 0,0-1 0 0 0,1 1-1 0 0,-1-1 1 0 0,0 1 0 0 0,1 0 0 0 0,-1-1 0 0 0,1 1 0 0 0,-1-1 0 0 0,1 1 0 0 0,0 0-1 0 0,-1-1 1 0 0,1 1 0 0 0,-1 0 0 0 0,1 0 0 0 0,0-1 0 0 0,0 1 0 0 0,0 0-1 0 0,-1 0 1 0 0,1 0 0 0 0,0-1 0 0 0,0 3 0 0 0,1-2-83 0 0,-1 0 1 0 0,1 0-1 0 0,-1 0 0 0 0,1 0 1 0 0,-1 0-1 0 0,1 0 0 0 0,0 0 1 0 0,0 0-1 0 0,-1 0 0 0 0,1 0 0 0 0,0 0 1 0 0,0-1-1 0 0,0 1 0 0 0,0 0 1 0 0,0 0-1 0 0,0-1 0 0 0,0 1 1 0 0,0-1-1 0 0,0 1 0 0 0,1-1 1 0 0,-1 0-1 0 0,2 1 0 0 0,108 20 1617 0 0,-96-19-1588 0 0,18 2 236 0 0,0-2 1 0 0,42-2-1 0 0,66-11 492 0 0,-4 0-434 0 0,-15 4-102 0 0,128 0 186 0 0,-198 10-316 0 0,71-1 182 0 0,-106-1-249 0 0,0 0-1 0 0,-1 0 0 0 0,31 8 1 0 0,-18-2 0 0 0,-18-6-23 0 0,1-1 0 0 0,-1 1 0 0 0,0-2 0 0 0,1 1 1 0 0,-1-2-1 0 0,16-3 0 0 0,-17 3 10 0 0,-1 0 1 0 0,1 0-1 0 0,0 1 1 0 0,0 1-1 0 0,0 0 0 0 0,0 0 1 0 0,0 1-1 0 0,18 3 1 0 0,-20-2-31 0 0,-3 0-6 0 0,1 0 1 0 0,0-1 0 0 0,-1 1-1 0 0,1-1 1 0 0,0-1 0 0 0,0 1-1 0 0,0-1 1 0 0,0 0 0 0 0,0 0-1 0 0,6-2 1 0 0,40-6 57 0 0,59-2-1 0 0,13 3 273 0 0,-117 7-325 0 0,4-1-14 0 0,0 1 0 0 0,0 1 1 0 0,0 0-1 0 0,-1 0 0 0 0,1 1 1 0 0,21 6-1 0 0,-17-3 5 0 0,0 0 0 0 0,0-1-1 0 0,1-1 1 0 0,26 3 0 0 0,63-4 235 0 0,-26-2 88 0 0,-73 0-328 0 0,0 1 1 0 0,1-1-1 0 0,-1 0 0 0 0,0-1 0 0 0,0 0 0 0 0,0 0 1 0 0,0 0-1 0 0,0 0 0 0 0,0-1 0 0 0,0 0 1 0 0,7-4-1 0 0,-7 4 20 0 0,0 0 0 0 0,1 0 1 0 0,0 0-1 0 0,-1 1 0 0 0,1 0 0 0 0,0 1 1 0 0,-1-1-1 0 0,1 1 0 0 0,9 1 0 0 0,18-1 159 0 0,-23-1-159 0 0,0 1 1 0 0,15 3-1 0 0,11-1 143 0 0,-32-2-143 0 0,95 4 227 0 0,-85-3-260 0 0,0 1-1 0 0,0 1 1 0 0,0 0 0 0 0,23 9-1 0 0,-26-7 49 0 0,0-2 0 0 0,0 0 0 0 0,0 0-1 0 0,1-1 1 0 0,-1-1 0 0 0,24 0 0 0 0,-35-1-41 0 0,-1 0 1 0 0,1 0-1 0 0,0 0 0 0 0,-1-1 0 0 0,1 1 1 0 0,-1 0-1 0 0,1 0 0 0 0,-1-1 1 0 0,1 1-1 0 0,-1 0 0 0 0,1-1 0 0 0,-1 1 1 0 0,1 0-1 0 0,-1-1 0 0 0,1 1 1 0 0,-1-1-1 0 0,0 1 0 0 0,1-1 0 0 0,-1 1 1 0 0,0-1-1 0 0,1 1 0 0 0,-1-2 1 0 0,7-15 29 0 0,-2 6-25 0 0,1-6 425 0 0,-6 16-356 0 0,5-18-1861 0 0,-5 18 1605 0 0,0-4-2688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08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79 7688 0 0,'0'0'696'0'0,"0"-1"-574"0"0,0-2 5 0 0,0 2 460 0 0,3-5 3119 0 0,-1 4-3378 0 0,-1-1-1 0 0,0 2 1 0 0,1-1-1 0 0,-1 0 1 0 0,1 0-1 0 0,0 0 1 0 0,0 1-1 0 0,-1-1 1 0 0,1 1-1 0 0,0-1 1 0 0,0 1-1 0 0,0 0 1 0 0,1 0-1 0 0,-1 0 1 0 0,0 0-1 0 0,0 0 1 0 0,0 0-1 0 0,1 1 1 0 0,-1-1-1 0 0,1 1 1 0 0,-1 0-1 0 0,0-1 1 0 0,1 1-1 0 0,2 0 1 0 0,8 0 587 0 0,1 1 0 0 0,27 4 0 0 0,-35-4-473 0 0,13 1-47 0 0,0-1 0 0 0,28-2 0 0 0,-8 0-58 0 0,563 8 1519 0 0,-272-12-171 0 0,-192 0-1386 0 0,404-7-299 0 0,-180 9 0 0 0,-336 2 104 0 0,41-8 0 0 0,8 0 1571 0 0,-34 5-1529 0 0,-20 1-136 0 0,21 1-1 0 0,-41 2-2 0 0,5 3-78 0 0,-6-3-266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9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99 261 22287 0 0,'0'1'506'0'0,"-31"75"1628"0"0,18-46-1822 0 0,-14 47 0 0 0,15-40 233 0 0,-1 2-510 0 0,10-14-3175 0 0</inkml:trace>
  <inkml:trace contextRef="#ctx0" brushRef="#br0" timeOffset="1">158 13 20903 0 0,'0'0'928'0'0,"-3"-5"192"0"0,0 2-896 0 0,-2 1-224 0 0,-1 2 0 0 0,0-2 104 0 0,-2 2-16 0 0,5 2-8 0 0,-2 0 0 0 0,2 6-80 0 0,-3 1 0 0 0,3 2 0 0 0,-3 3 0 0 0,4 2-1632 0 0,-1-1-352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9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3 289 5064 0 0,'0'0'232'0'0,"0"-1"-220"0"0,-1 1 1 0 0,1-1 0 0 0,0 1-1 0 0,0 0 1 0 0,0-1-1 0 0,-1 1 1 0 0,1-1-1 0 0,0 1 1 0 0,0-1 0 0 0,0 1-1 0 0,0-1 1 0 0,0 1-1 0 0,0-1 1 0 0,0 1-1 0 0,0-1 1 0 0,0 1 0 0 0,0-1-1 0 0,0 1 1 0 0,0-1-1 0 0,0 0 1 0 0,9-14 981 0 0,5-9 7717 0 0,-5 7-3606 0 0,-3 6-4473 0 0,19-34 2111 0 0,-21 40-2549 0 0,-1-1 0 0 0,0 1 0 0 0,0 0 0 0 0,0-1 0 0 0,0 0 0 0 0,2-9 0 0 0,-2 8 59 0 0,0 0-1 0 0,0 0 1 0 0,6-8-1 0 0,6-11 946 0 0,-13 22-987 0 0,1 0 1 0 0,-1 0-1 0 0,1 0 0 0 0,5-5 1 0 0,-1 3-29 0 0,-6 4 61 0 0,0 10-141 0 0,2 12 1 0 0,1 0 1 0 0,1 0-1 0 0,0 0 0 0 0,2-1 1 0 0,0 0-1 0 0,14 26 0 0 0,-21-44-74 0 0,1 1-1 0 0,-1-1 1 0 0,1 0-1 0 0,0 0 1 0 0,0 1-1 0 0,0-1 1 0 0,0 0-1 0 0,0 0 1 0 0,0 0-1 0 0,0 0 1 0 0,0 0-1 0 0,0 0 1 0 0,0 0-1 0 0,0 0 1 0 0,0-1-1 0 0,1 1 1 0 0,-1 0-1 0 0,0-1 1 0 0,1 1-1 0 0,-1-1 1 0 0,1 1-1 0 0,-1-1 0 0 0,0 0 1 0 0,1 1-1 0 0,-1-1 1 0 0,1 0-1 0 0,-1 0 1 0 0,1 0-1 0 0,-1 0 1 0 0,1 0-1 0 0,-1-1 1 0 0,1 1-1 0 0,-1 0 1 0 0,0-1-1 0 0,1 1 1 0 0,-1-1-1 0 0,1 1 1 0 0,-1-1-1 0 0,0 0 1 0 0,0 1-1 0 0,1-1 1 0 0,-1 0-1 0 0,1-1 1 0 0,2-1 11 0 0,0 0 0 0 0,0 0 1 0 0,-1-1-1 0 0,1 1 1 0 0,-1-1-1 0 0,0 0 1 0 0,0 0-1 0 0,0 0 1 0 0,-1 0-1 0 0,0-1 1 0 0,4-8-1 0 0,19-71-1755 0 0,-10 34-2450 0 0,-10 31 1578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23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88 3680 0 0,'0'0'284'0'0,"-11"2"557"0"0,7-3-35 0 0,1-1 1 0 0,-1 0-1 0 0,1 0 0 0 0,-1 0 0 0 0,-3-4 1 0 0,-9-8 8651 0 0,19 12-6575 0 0,19 3-2984 0 0,-1 0 415 0 0,-7-3-308 0 0,26-3 422 0 0,0 1 0 0 0,71 2 0 0 0,-90 5-687 0 0,37 10-1 0 0,-9-2 739 0 0,9 5-906 0 0,-37-10 570 0 0,24 5 0 0 0,296 21 1510 0 0,-75-40-1074 0 0,-243 7-542 0 0,192-2 539 0 0,-134 3-490 0 0,80 11-729 0 0,-88-5 1099 0 0,-32-4-42 0 0,69-5 0 0 0,40-15 131 0 0,-23 3-350 0 0,-74 7-33 0 0,55-14 0 0 0,38-6 154 0 0,-33 15-154 0 0,-50 9-108 0 0,87-4 87 0 0,-100 8 62 0 0,-49 0 47 0 0,1-2-1158 0 0,-2 2 785 0 0,1-1-1 0 0,-1 1 0 0 0,0 0 1 0 0,0 0-1 0 0,0 0 1 0 0,1 0-1 0 0,-1-1 1 0 0,0 1-1 0 0,0 0 1 0 0,0 0-1 0 0,0-1 1 0 0,0 1-1 0 0,0 0 1 0 0,1 0-1 0 0,-1 0 1 0 0,0-1-1 0 0,0 1 1 0 0,0 0-1 0 0,0 0 0 0 0,0-1 1 0 0,0 1-1 0 0,0 0 1 0 0,0 0-1 0 0,0-1 1 0 0,0 1-1 0 0,0 0 1 0 0,0 0-1 0 0,0-1 1 0 0,0 1-1 0 0,0 0 1 0 0,0 0-1 0 0,0-1 1 0 0,-1 1-1 0 0,1-1 1 0 0,-7-16-1723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9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1 23039 0 0,'-1'8'2086'0'0,"0"4"-1948"0"0,0 0 1 0 0,1 13 0 0 0,0 13 319 0 0,-3 86 2054 0 0,-3 27 80 0 0,1 2-2621 0 0,5-144-210 0 0,0-6-29 0 0,0 0 1 0 0,0 0-1 0 0,0 0 1 0 0,-1 0-1 0 0,1 0 0 0 0,-1 0 1 0 0,0-1-1 0 0,0 1 0 0 0,0 0 1 0 0,-2 4-1 0 0,0-7-1776 0 0</inkml:trace>
  <inkml:trace contextRef="#ctx0" brushRef="#br0" timeOffset="1">1 263 23039 0 0,'0'0'2086'0'0,"9"0"-1676"0"0,7-1-1 0 0,1-2-1 0 0,-1 0 1 0 0,0 0-1 0 0,0-2 1 0 0,17-6-1 0 0,-29 9-363 0 0,59-23 1314 0 0,10-4-913 0 0,-38 17-754 0 0,19-7-3913 0 0,-31 13-5030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03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3856 0 0,'0'0'7297'0'0,"-9"11"-4690"0"0,8-2-1753 0 0,1-7-646 0 0,0-1 0 0 0,0 1 0 0 0,0 0 0 0 0,0 0 0 0 0,0 0 0 0 0,0 0 0 0 0,1 3 0 0 0,5 31 1153 0 0,-5-32-1259 0 0,0 0 0 0 0,-1 0 0 0 0,0 0 0 0 0,1 0 0 0 0,-2 6 0 0 0,2 12 218 0 0,1 3-115 0 0,-2 30 0 0 0,1 14-104 0 0,-2 104 60 0 0,-2-96-37 0 0,-9 93 549 0 0,10-149-554 0 0,-11 77 481 0 0,-1 23 287 0 0,8-29 6 0 0,5-80-659 0 0,1-10-209 0 0,0 0 0 0 0,0-1 0 0 0,0 1 0 0 0,0-1 0 0 0,0 1 0 0 0,0 0 0 0 0,0-1 0 0 0,0 1 0 0 0,1 0 0 0 0,-1-1 0 0 0,1 1 0 0 0,0 2 0 0 0,0-3-488 0 0,3-12-6187 0 0,3-1-231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04.7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137 239 7368 0 0,'-1'0'395'0'0,"0"-1"0"0"0,0 0-1 0 0,0 0 1 0 0,0 0 0 0 0,0 0 0 0 0,0 0 0 0 0,1 0 0 0 0,-1 0 0 0 0,0 0 0 0 0,0-1-1 0 0,1 1 1 0 0,-1 0 0 0 0,1 0 0 0 0,-1-1 0 0 0,1 1 0 0 0,0 0 0 0 0,-1 0 0 0 0,1-1-1 0 0,0 1 1 0 0,0-1 0 0 0,0 1 0 0 0,0 0 0 0 0,0-2 0 0 0,0 1-497 0 0,0 1 227 0 0,0 0-1 0 0,1 1 1 0 0,-1-1-1 0 0,1 0 0 0 0,-1 0 1 0 0,0 1-1 0 0,1-1 0 0 0,-1 0 1 0 0,1 0-1 0 0,0 1 1 0 0,-1-1-1 0 0,1 1 0 0 0,-1-1 1 0 0,1 1-1 0 0,0-1 0 0 0,0 1 1 0 0,-1-1-1 0 0,3 0 0 0 0,17-9 776 0 0,-13 7-731 0 0,-1 1-70 0 0,-1 0-1 0 0,0 1 1 0 0,1-1-1 0 0,-1 1 0 0 0,1 0 1 0 0,-1 1-1 0 0,1-1 1 0 0,0 1-1 0 0,-1 0 0 0 0,12 2 1 0 0,-8-1-49 0 0,1-1-1 0 0,17-1 1 0 0,-12-1-52 0 0,-9 2 130 0 0,0-1 0 0 0,0 0 1 0 0,-1 0-1 0 0,1 0 0 0 0,0-1 1 0 0,0 0-1 0 0,-1 0 0 0 0,11-6 0 0 0,-7 4-15 0 0,1-1 0 0 0,0 2-1 0 0,-1-1 1 0 0,1 1-1 0 0,1 1 1 0 0,-1 0 0 0 0,0 0-1 0 0,17 1 1 0 0,7-3 1 0 0,43-4-57 0 0,95 3 0 0 0,-64 8 294 0 0,36-1-388 0 0,-101-3-186 0 0,62-1 633 0 0,110-17 1 0 0,52-26-1343 0 0,-61 10 2070 0 0,-129 23-1066 0 0,-76 11-65 0 0,-1 1 1 0 0,1 0-1 0 0,0 0 0 0 0,0 0 0 0 0,-1 0 0 0 0,1 0 0 0 0,0 0 1 0 0,0 0-1 0 0,0 0 0 0 0,-1 0 0 0 0,1 0 0 0 0,0 0 0 0 0,0 1 1 0 0,-1-1-1 0 0,1 0 0 0 0,0 0 0 0 0,-1 1 0 0 0,1-1 0 0 0,0 0 1 0 0,-1 1-1 0 0,1-1 0 0 0,0 1 0 0 0,-1-1 0 0 0,1 1 0 0 0,-1-1 1 0 0,1 1-1 0 0,-1-1 0 0 0,1 1 0 0 0,-1 0 0 0 0,1-1 0 0 0,-1 1 1 0 0,0 0-1 0 0,1-1 0 0 0,-1 1 0 0 0,0 0 0 0 0,0 0 0 0 0,1-1 1 0 0,-1 2-1 0 0,1 3 79 0 0,-1 1 0 0 0,1-1 1 0 0,-1 1-1 0 0,-1 9 0 0 0,0-1-5 0 0,0 62 165 0 0,4 121 188 0 0,3-57-144 0 0,15 142 571 0 0,20-63-37 0 0,-35-198-664 0 0,1 0-1 0 0,14 31 1 0 0,1 1 47 0 0,-18-44-236 0 0,-4-8 49 0 0,0-1 0 0 0,0 0-1 0 0,1 1 1 0 0,-1-1-1 0 0,0 0 1 0 0,0 1-1 0 0,0-1 1 0 0,0 1 0 0 0,1-1-1 0 0,-1 0 1 0 0,0 1-1 0 0,0-1 1 0 0,0 1 0 0 0,0-1-1 0 0,0 0 1 0 0,0 1-1 0 0,0-1 1 0 0,0 1 0 0 0,0-1-1 0 0,0 1 1 0 0,-1 0-1 0 0,-13 3 334 0 0,-34-1-240 0 0,20-2-82 0 0,-54 10-3 0 0,-8 1 19 0 0,-73 5-11 0 0,14-2-19 0 0,2-7 15 0 0,-165-13 0 0 0,198-2-32 0 0,-105-9 0 0 0,-72-11 0 0 0,96 15 0 0 0,172 10 53 0 0,-1 2-1 0 0,1 1 0 0 0,-1 1 1 0 0,0 0-1 0 0,-35 10 1 0 0,56-11-41 0 0,0 0 0 0 0,0 1 0 0 0,0-1 0 0 0,0 0 1 0 0,-5 4-1 0 0,7-4-13 0 0,0-1 0 0 0,0 1 0 0 0,0 0 0 0 0,0 0 0 0 0,0 0 0 0 0,0 0 0 0 0,0 0 0 0 0,1 0 0 0 0,-1 0 0 0 0,0 0 0 0 0,1 1 1 0 0,-1-1-1 0 0,0 0 0 0 0,1 0 0 0 0,-1 1 0 0 0,1-1 0 0 0,0 0 0 0 0,0 0 0 0 0,-1 1 0 0 0,1 1 0 0 0,1-1-79 0 0,2 3-181 0 0,4 1-1502 0 0,-4-5 1350 0 0,8 6-862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5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8288 0 0,'28'-29'6288'0'0,"-23"25"-4615"0"0,-4 3-1048 0 0,0 1-1 0 0,0-1 0 0 0,0 0 0 0 0,0 1 0 0 0,0-1 1 0 0,0 0-1 0 0,0 1 0 0 0,0-1 0 0 0,1 1 0 0 0,-1 0 1 0 0,2-1-1 0 0,-3 1-535 0 0,1 0 1 0 0,0 1-1 0 0,-1-1 0 0 0,1 0 1 0 0,0 0-1 0 0,0 1 1 0 0,-1-1-1 0 0,1 1 1 0 0,-1-1-1 0 0,1 0 0 0 0,0 1 1 0 0,-1-1-1 0 0,1 1 1 0 0,-1 0-1 0 0,1-1 0 0 0,-1 1 1 0 0,1-1-1 0 0,-1 1 1 0 0,0 0-1 0 0,1-1 1 0 0,-1 1-1 0 0,0 0 0 0 0,1-1 1 0 0,-1 2-1 0 0,1 3 41 0 0,0 0-1 0 0,0-1 0 0 0,0 1 0 0 0,-1 0 1 0 0,0-1-1 0 0,0 1 0 0 0,0 0 1 0 0,0 0-1 0 0,-1-1 0 0 0,-1 8 0 0 0,-1 7 89 0 0,-14 78 197 0 0,1 0 58 0 0,14-55-365 0 0,3-23-4133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5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16 15200 0 0,'0'-5'2679'0'0,"-3"0"-1471"0"0,-2-1 2544 0 0,1 14-6008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6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1 146 2760 0 0,'0'-3'14993'0'0,"5"-10"-13383"0"0,5-9 516 0 0,6-14 120 0 0,-13 26-1622 0 0,2 0 0 0 0,-1 0-1 0 0,9-12 786 0 0,-5 33-1345 0 0,-2 1-45 0 0,-2-3 59 0 0,0 0 0 0 0,1 0 0 0 0,0-1 0 0 0,0 0 1 0 0,1 0-1 0 0,0 0 0 0 0,12 13 0 0 0,-15-20-32 0 0,-1 1 0 0 0,0 0 1 0 0,1-1-1 0 0,-1 1 0 0 0,1-1 0 0 0,-1 0 0 0 0,1 0 0 0 0,0 0 0 0 0,-1 0 1 0 0,1 0-1 0 0,0-1 0 0 0,0 1 0 0 0,0-1 0 0 0,-1 0 0 0 0,1 1 0 0 0,0-1 0 0 0,0-1 1 0 0,0 1-1 0 0,0 0 0 0 0,0-1 0 0 0,-1 1 0 0 0,1-1 0 0 0,0 0 0 0 0,0 0 1 0 0,-1 0-1 0 0,1 0 0 0 0,-1-1 0 0 0,1 1 0 0 0,-1-1 0 0 0,0 1 0 0 0,1-1 1 0 0,-1 0-1 0 0,0 0 0 0 0,0 0 0 0 0,0 0 0 0 0,0 0 0 0 0,-1-1 0 0 0,1 1 1 0 0,0 0-1 0 0,-1-1 0 0 0,0 0 0 0 0,2-2 0 0 0,4-12-592 0 0,18-25 1 0 0,-10 18-8008 0 0,-6 11-86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6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14744 0 0,'0'0'1136'0'0,"3"8"-704"0"0,10 105 8918 0 0,-4-26-7294 0 0,2 14-1538 0 0,-7-52-96 0 0,18 86-1 0 0,-17-114-3068 0 0,4 25 0 0 0</inkml:trace>
  <inkml:trace contextRef="#ctx0" brushRef="#br0" timeOffset="1">0 351 14280 0 0,'0'0'1528'0'0,"8"4"-1528"0"0,-4-4 1999 0 0,4 3 353 0 0,0-3 72 0 0,4 0 8 0 0,-4-3-1664 0 0,3 3-344 0 0,6-4-64 0 0,1 1-8 0 0,-2 1-248 0 0,-2-2-40 0 0,1 4-64 0 0,-2 0-7192 0 0,2 0-1479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8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5064 0 0,'2'0'12147'0'0,"23"-3"-6305"0"0,15-7-3504 0 0,0-2-828 0 0,-33 11-1547 0 0,-1 0 0 0 0,0 0 0 0 0,0 1 0 0 0,0 0 0 0 0,1 0 0 0 0,-1 0 0 0 0,9 2 0 0 0,10 5-8265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8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13360 0 0,'0'0'1424'0'0,"3"4"367"0"0,8-1 305 0 0,1-1 64 0 0,1-2 16 0 0,2 0-1736 0 0,2 0-344 0 0,-1 0-96 0 0,4 0-6264 0 0,0 0-1271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6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4144 0 0,'1'-3'428'0'0,"0"0"-144"0"0,7-14 12493 0 0,-4 10-8829 0 0,5 0 1508 0 0,-8 11-5320 0 0,1-1 0 0 0,-1 0 0 0 0,0 1 0 0 0,0-1 1 0 0,0 1-1 0 0,0-1 0 0 0,0 1 0 0 0,-1 6 1 0 0,0 33 412 0 0,-1-16-210 0 0,0 15 54 0 0,4 103-401 0 0,0-85-47 0 0,-2-23 30 0 0,8 43 0 0 0,-9-80-103 0 0,0 1 0 0 0,0 0 1 0 0,1-1-1 0 0,-1 1 0 0 0,0-1 0 0 0,0 1 0 0 0,0 0 0 0 0,0-1 1 0 0,0 1-1 0 0,0 0 0 0 0,0-1 0 0 0,0 1 0 0 0,0-1 0 0 0,0 1 1 0 0,0 0-1 0 0,0-1 0 0 0,-1 1 0 0 0,1-1 0 0 0,0 1 0 0 0,0 0 0 0 0,-1 0 1 0 0,-11-6-3920 0 0,10 4 3828 0 0,-7-4-1791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24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3680 0 0,'0'6'284'0'0,"-21"-10"10772"0"0,-6 2-350 0 0,38 9-10178 0 0,-7-5-456 0 0,-1 0 1 0 0,0-1-1 0 0,0 0 0 0 0,1 0 1 0 0,-1 0-1 0 0,1 0 1 0 0,-1 0-1 0 0,8 0 0 0 0,31-1 273 0 0,-20-1-212 0 0,140-6 548 0 0,-35 7-168 0 0,209 2 365 0 0,-14-12-209 0 0,-297 9-570 0 0,40 3-1 0 0,-40 0 36 0 0,45-3-1 0 0,-39 1-69 0 0,-23 0-42 0 0,-1 0 0 0 0,1 0-1 0 0,9-2 1 0 0,-3 0 120 0 0,-8 2-4862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6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4144 0 0,'0'0'319'0'0,"6"-10"7462"0"0,9 5-2232 0 0,13 3-1785 0 0,2-1-527 0 0,11-7-798 0 0,62-7-1 0 0,-41 17-4630 0 0,-54 0 351 0 0,-3 0-86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7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4144 0 0,'1'0'9446'0'0,"2"9"-4703"0"0,-1-4-3761 0 0,-1-1-356 0 0,1 1 0 0 0,-1-1 0 0 0,0 1 0 0 0,0 0 0 0 0,-1 0 0 0 0,1-1 1 0 0,-1 1-1 0 0,-1 7 0 0 0,-10 107 2814 0 0,11-110-3432 0 0,-1 0-1 0 0,2-1 1 0 0,0 1 0 0 0,0 0 0 0 0,2 9-1 0 0,-3-16-674 0 0,1 1 1338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7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8752 0 0,'-6'0'856'0'0,"1"0"-760"0"0,2 0-96 0 0,-2 3 0 0 0,1-1 0 0 0,-7 4 8911 0 0,6-3-5679 0 0,2 1-2232 0 0,0-1-440 0 0,3 2-88 0 0,0 3-24 0 0,0-1-1264 0 0,0 3-256 0 0,3 0-48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8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0 175 4608 0 0,'0'0'15021'0'0,"21"-3"-10819"0"0,-20 3-4085 0 0,0-1-1 0 0,0 0 0 0 0,1 0 1 0 0,-1 0-1 0 0,0 1 0 0 0,0-1 1 0 0,-1 0-1 0 0,1-1 0 0 0,0 1 1 0 0,0 0-1 0 0,0 0 0 0 0,-1 0 1 0 0,1 0-1 0 0,-1-1 0 0 0,1 1 1 0 0,-1 0-1 0 0,1 0 0 0 0,-1-1 1 0 0,0 1-1 0 0,1 0 0 0 0,-1-1 1 0 0,0-1-1 0 0,0-37 1087 0 0,0 25-843 0 0,5-54 448 0 0,-5 68-592 0 0,1 2-213 0 0,1-1 1 0 0,-1 1 0 0 0,0 0-1 0 0,0 0 1 0 0,0 0 0 0 0,0 0-1 0 0,0 1 1 0 0,0-1 0 0 0,0 0-1 0 0,0 0 1 0 0,0 1 0 0 0,0-1-1 0 0,-1 0 1 0 0,1 1 0 0 0,0-1-1 0 0,0 3 1 0 0,1 2-1 0 0,2-1 42 0 0,-1 0 1 0 0,0 1-1 0 0,-1 0 0 0 0,1-1 1 0 0,-1 1-1 0 0,2 9 0 0 0,13-3 277 0 0,-16-10-301 0 0,0-1-1 0 0,0 0 1 0 0,0 0 0 0 0,1-1 0 0 0,-1 1 0 0 0,0 0 0 0 0,1 0-1 0 0,-1-1 1 0 0,1 1 0 0 0,-1 0 0 0 0,1-1 0 0 0,-1 0 0 0 0,1 1-1 0 0,-1-1 1 0 0,1 0 0 0 0,0 0 0 0 0,-1 0 0 0 0,1 0-1 0 0,-1 0 1 0 0,1 0 0 0 0,-1 0 0 0 0,1 0 0 0 0,0-1 0 0 0,-1 1-1 0 0,1-1 1 0 0,-1 1 0 0 0,1-1 0 0 0,-1 0 0 0 0,0 1 0 0 0,1-1-1 0 0,-1 0 1 0 0,0 0 0 0 0,1 0 0 0 0,-1 0 0 0 0,0 0 0 0 0,0 0-1 0 0,0 0 1 0 0,2-2 0 0 0,1-3-309 0 0,0 1-1 0 0,0-1 1 0 0,0 0 0 0 0,-1 0-1 0 0,0 0 1 0 0,0 0-1 0 0,3-12 1 0 0,6-12-5692 0 0,-7 15-2327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8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 18311 0 0,'0'0'1835'0'0,"2"13"-1662"0"0,-7 110 4459 0 0,3-66-3445 0 0,0-29-457 0 0,4 41 0 0 0,0-15-712 0 0,-2-38-23 0 0,1 1 0 0 0,1-1 0 0 0,0 0 0 0 0,8 29 0 0 0,-3-17-560 0 0</inkml:trace>
  <inkml:trace contextRef="#ctx0" brushRef="#br0" timeOffset="0.95">1 182 13824 0 0,'2'0'6045'0'0,"24"-4"-635"0"0,15-10-2985 0 0,-11 3-946 0 0,5-3-328 0 0,-7 2-2899 0 0,-7 6-6339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5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8 173 4608 0 0,'-8'4'18771'0'0,"11"-3"-18543"0"0,0 1 0 0 0,0-1 0 0 0,0 0 0 0 0,1 0 0 0 0,-1 0 0 0 0,0 0-1 0 0,0 0 1 0 0,1-1 0 0 0,4 1 0 0 0,36-2-352 0 0,-32 0 268 0 0,65-3 600 0 0,107-22 0 0 0,-120 13-411 0 0,-10 1-103 0 0,87-7 0 0 0,-65 13 106 0 0,-75 6 32 0 0,-5-2-195 0 0,-27-10-68 0 0,0 1 0 0 0,-1 1-1 0 0,-42-7 1 0 0,68 16-67 0 0,1 0 0 0 0,-1 0 1 0 0,0-1-1 0 0,-11-5 936 0 0,41-5-512 0 0,5 4-449 0 0,1 1-1 0 0,-1 2 1 0 0,1 1-1 0 0,0 1 1 0 0,40 1-1 0 0,-67 2 3 0 0,0 0-1 0 0,0 1 1 0 0,0-1 0 0 0,0 0-1 0 0,0 1 1 0 0,0 0 0 0 0,0 0-1 0 0,-1-1 1 0 0,1 2 0 0 0,0-1-1 0 0,4 3 1 0 0,-6-4-8 0 0,0 1 0 0 0,0 0 0 0 0,0 0 0 0 0,0 0 0 0 0,-1 0 0 0 0,1 0 0 0 0,0 0 0 0 0,0 0-1 0 0,-1 0 1 0 0,1 0 0 0 0,-1 0 0 0 0,1 0 0 0 0,-1 1 0 0 0,1-1 0 0 0,-1 0 0 0 0,0 0 0 0 0,1 0 0 0 0,-1 1 0 0 0,0-1 0 0 0,0 0 0 0 0,0 0 0 0 0,0 1 0 0 0,0-1-1 0 0,0 0 1 0 0,0 1 0 0 0,-1-1 0 0 0,1 0 0 0 0,0 0 0 0 0,-1 2 0 0 0,-1 2 16 0 0,0 0 0 0 0,-1 0-1 0 0,1 0 1 0 0,-1 0 0 0 0,0 0 0 0 0,-1-1-1 0 0,1 1 1 0 0,-1-1 0 0 0,1 0 0 0 0,-9 7-1 0 0,-4 1 56 0 0,-29 17 0 0 0,23-16-57 0 0,14-7-459 0 0,-1-2 1 0 0,0 1-1 0 0,0-1 1 0 0,0 0-1 0 0,-17 4 0 0 0,14-6-1211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6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20 117 8288 0 0,'0'0'1653'0'0,"-3"-22"3371"0"0,12-17-1354 0 0,-9 38-3192 0 0,2-3 2791 0 0,-7 20-3147 0 0,1 0-1 0 0,0 0 1 0 0,1 0-1 0 0,1 0 1 0 0,-1 29-1 0 0,0 7-23 0 0,0-32 30 0 0,2 1 1 0 0,2 40 0 0 0,0-52-90 0 0,1 1-1 0 0,0-1 1 0 0,0 0 0 0 0,0 0 0 0 0,1 0-1 0 0,1 0 1 0 0,-1 0 0 0 0,9 13-1 0 0,-11-20-24 0 0,0 0-1 0 0,1-1 1 0 0,-1 1-1 0 0,0-1 1 0 0,1 1-1 0 0,-1-1 1 0 0,0 1-1 0 0,1-1 1 0 0,0 0-1 0 0,-1 0 1 0 0,1 0-1 0 0,0 0 1 0 0,0 0-1 0 0,-1 0 1 0 0,1 0-1 0 0,0-1 1 0 0,0 1-1 0 0,2 0 1 0 0,0-1 20 0 0,-1 0 0 0 0,0 0 0 0 0,0 0 0 0 0,0 0 0 0 0,1-1-1 0 0,-1 1 1 0 0,0-1 0 0 0,0 0 0 0 0,0 0 0 0 0,4-2 0 0 0,4-2 82 0 0,-1 0 1 0 0,-1-1-1 0 0,1 0 0 0 0,-1-1 1 0 0,11-11-1 0 0,-9 8-57 0 0,-1-1-1 0 0,0-1 0 0 0,-1 0 1 0 0,0 0-1 0 0,13-26 0 0 0,27-73 827 0 0,-39 86-445 0 0,4-9-166 0 0,-3 12-50 0 0,-2-1-1 0 0,-1-1 0 0 0,8-36 1 0 0,-37 147 533 0 0,12-40-745 0 0,-8 64 62 0 0,15-92-61 0 0,1 0-1 0 0,0 0 1 0 0,5 35-1 0 0,-3-50-202 0 0,-1-1-1 0 0,1 1 1 0 0,0 0-1 0 0,0 0 1 0 0,0-1-1 0 0,1 1 1 0 0,-1 0-1 0 0,1-1 1 0 0,0 0-1 0 0,0 1 1 0 0,0-1-1 0 0,1 0 1 0 0,-1 0-1 0 0,1 0 1 0 0,0 0-1 0 0,4 3 1 0 0,-4-4-93 0 0,-1-1 0 0 0,0 0 0 0 0,1 0 0 0 0,-1 0 0 0 0,1 0 1 0 0,0 0-1 0 0,-1 0 0 0 0,1-1 0 0 0,0 1 0 0 0,-1-1 0 0 0,1 0 0 0 0,0 0 0 0 0,-1 0 1 0 0,1 0-1 0 0,0 0 0 0 0,0 0 0 0 0,-1-1 0 0 0,1 0 0 0 0,0 1 0 0 0,-1-1 0 0 0,1 0 0 0 0,-1 0 1 0 0,1 0-1 0 0,2-2 0 0 0,12-7-7782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7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49 5064 0 0,'0'-2'119'0'0,"0"0"-1"0"0,-1 1 1 0 0,1-1 0 0 0,0 0-1 0 0,0 1 1 0 0,-1-1 0 0 0,1 1-1 0 0,-1-1 1 0 0,0 1 0 0 0,1-1-1 0 0,-2-1 1 0 0,0 1 550 0 0,1 0 0 0 0,-1 0 0 0 0,1 0-1 0 0,-1 1 1 0 0,0-1 0 0 0,0 0 0 0 0,0 1 0 0 0,0 0 0 0 0,0-1-1 0 0,0 1 1 0 0,-4-1 0 0 0,3 0 307 0 0,-1 1-1 0 0,0 0 1 0 0,1 0-1 0 0,-1 0 1 0 0,0 1 0 0 0,1-1-1 0 0,-6 1 1 0 0,-11 3 54 0 0,17-2-852 0 0,1 0 0 0 0,0 0-1 0 0,0 0 1 0 0,0 0 0 0 0,0 0 0 0 0,0 0 0 0 0,0 1 0 0 0,0-1 0 0 0,0 1 0 0 0,0 0 0 0 0,0-1 0 0 0,1 1 0 0 0,-1 0 0 0 0,1 0 0 0 0,-2 3 0 0 0,2-4-135 0 0,1 0 0 0 0,-1 0 0 0 0,1 1 0 0 0,0-1 0 0 0,0 0 0 0 0,-1 0-1 0 0,1 1 1 0 0,0-1 0 0 0,0 0 0 0 0,0 1 0 0 0,1-1 0 0 0,-1 0 0 0 0,0 0 0 0 0,0 1 0 0 0,1-1 0 0 0,-1 0 0 0 0,0 0 0 0 0,1 0 0 0 0,-1 1 0 0 0,1-1 0 0 0,0 0 0 0 0,-1 0 0 0 0,1 0 0 0 0,0 0-1 0 0,0 0 1 0 0,0 0 0 0 0,0 0 0 0 0,0 0 0 0 0,0-1 0 0 0,1 2 0 0 0,7 5 81 0 0,1-1 1 0 0,-1-1-1 0 0,1 1 0 0 0,0-2 0 0 0,13 5 0 0 0,-15-6-9 0 0,0 0 0 0 0,1 1-1 0 0,-1-1 1 0 0,-1 2 0 0 0,1-1-1 0 0,-1 1 1 0 0,0 0 0 0 0,0 1-1 0 0,11 10 1 0 0,-17-14-84 0 0,1 1 0 0 0,0 0 0 0 0,-1 0-1 0 0,0-1 1 0 0,0 1 0 0 0,0 0 0 0 0,0 0 0 0 0,0 0 0 0 0,0 1 0 0 0,-1-1-1 0 0,0 0 1 0 0,1 0 0 0 0,-1 0 0 0 0,0 0 0 0 0,-1 0 0 0 0,1 0 0 0 0,-1 1-1 0 0,1-1 1 0 0,-1 0 0 0 0,0 0 0 0 0,0 0 0 0 0,0 0 0 0 0,-2 2-1 0 0,-2 8 38 0 0,-1-1-1 0 0,-1-1 0 0 0,0 1 0 0 0,-9 10 0 0 0,7-10-58 0 0,0-1-1 0 0,-1 1 1 0 0,0-2 0 0 0,-1 0-1 0 0,-1 0 1 0 0,1-1 0 0 0,-20 12-1 0 0,28-20-232 0 0,1 0 0 0 0,0 0 0 0 0,-1 0 0 0 0,1 0 0 0 0,0-1 0 0 0,-1 1 0 0 0,1-1 0 0 0,-1 1 0 0 0,1-1 0 0 0,-1 0 0 0 0,-4 0 0 0 0,7 0 82 0 0,-1-1 0 0 0,1 1 0 0 0,0 0 0 0 0,0-1 0 0 0,0 1 0 0 0,-1 0 0 0 0,1-1 0 0 0,0 1 0 0 0,0 0 0 0 0,0-1 0 0 0,0 1 0 0 0,0 0 0 0 0,-1-1 0 0 0,1 1 0 0 0,0-1 0 0 0,0 1 0 0 0,0 0 0 0 0,0-1 0 0 0,0 1 0 0 0,0-1 0 0 0,1 1 0 0 0,0-8-2051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7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10 134 10136 0 0,'8'0'1049'0'0,"-3"0"-558"0"0,0-1 0 0 0,0 1 0 0 0,0-1 0 0 0,0-1 0 0 0,-1 1 0 0 0,1-1 0 0 0,0 1 0 0 0,-1-1 0 0 0,1-1 0 0 0,4-2 0 0 0,7-5 2164 0 0,19-17-1 0 0,-16 12-1756 0 0,-14 11-659 0 0,25-21 1113 0 0,-29 24-1283 0 0,1-1 0 0 0,-1 1 0 0 0,1-1 0 0 0,-1 0 0 0 0,0 1 0 0 0,0-1 0 0 0,0 0 0 0 0,0 0 0 0 0,0 0 0 0 0,0 0 0 0 0,0 0 0 0 0,-1 0-1 0 0,1 0 1 0 0,-1 0 0 0 0,1-2 0 0 0,-2 4-43 0 0,0-1-1 0 0,1 1 1 0 0,-1-1-1 0 0,0 1 1 0 0,0 0 0 0 0,1-1-1 0 0,-1 1 1 0 0,0 0-1 0 0,0 0 1 0 0,0 0-1 0 0,0 0 1 0 0,1 0-1 0 0,-1 0 1 0 0,0 0 0 0 0,-1 0-1 0 0,1 0 6 0 0,-3 0 11 0 0,1 1 0 0 0,-1-1 0 0 0,0 1 0 0 0,1 0 0 0 0,-1 0 0 0 0,1 0 0 0 0,0 0 0 0 0,-1 1 0 0 0,-4 2 1 0 0,-28 21 270 0 0,25-17-215 0 0,3-2 35 0 0,0 1 0 0 0,0-1 0 0 0,1 2 0 0 0,0-1-1 0 0,0 1 1 0 0,1 0 0 0 0,0 1 0 0 0,0-1 0 0 0,-6 16-1 0 0,8-16-75 0 0,1-1-1 0 0,1 0 0 0 0,-1 1 0 0 0,1 0 0 0 0,1 0 1 0 0,0 0-1 0 0,0-1 0 0 0,0 1 0 0 0,1 0 0 0 0,0 0 0 0 0,0 0 1 0 0,4 16-1 0 0,-3-21-56 0 0,-1 0-1 0 0,2 0 1 0 0,-1 0 0 0 0,0 0 0 0 0,1 0 0 0 0,-1 0-1 0 0,1 0 1 0 0,0-1 0 0 0,0 1 0 0 0,0 0-1 0 0,0-1 1 0 0,0 0 0 0 0,1 1 0 0 0,-1-1 0 0 0,1 0-1 0 0,-1 0 1 0 0,1 0 0 0 0,0-1 0 0 0,0 1 0 0 0,0-1-1 0 0,6 3 1 0 0,1-1-294 0 0,1 0 0 0 0,-1-1 0 0 0,1 0 1 0 0,0-1-1 0 0,15 0 0 0 0,7 0-701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8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278 44 3680 0 0,'0'0'167'0'0,"0"-18"393"0"0,0 17-84 0 0,-1 0 1 0 0,1-1 0 0 0,0 1 0 0 0,-1 0-1 0 0,1 0 1 0 0,-1 0 0 0 0,1-1 0 0 0,-1 1 0 0 0,1 0-1 0 0,-1 0 1 0 0,0 0 0 0 0,0 0 0 0 0,1 0-1 0 0,-1 0 1 0 0,0 0 0 0 0,0 0 0 0 0,0 1 0 0 0,0-1-1 0 0,0 0 1 0 0,0 0 0 0 0,0 1 0 0 0,0-1-1 0 0,-3 0 1 0 0,2 0-227 0 0,0 1 0 0 0,0 0 0 0 0,-1 0 0 0 0,1 0 0 0 0,0 0 0 0 0,0 0 0 0 0,-1 0 0 0 0,1 1 0 0 0,0-1 0 0 0,0 1 0 0 0,-1-1 0 0 0,-1 2 0 0 0,-6 2 27 0 0,1 1 1 0 0,0 0 0 0 0,0 0 0 0 0,-15 13-1 0 0,7-4 13 0 0,2 1 0 0 0,0 1 0 0 0,0 0-1 0 0,2 1 1 0 0,0 0 0 0 0,1 1 0 0 0,1 1 0 0 0,-13 27-1 0 0,18-31-67 0 0,0 0 0 0 0,-7 27 0 0 0,11-36-121 0 0,1 0 0 0 0,0 0 1 0 0,0 0-1 0 0,1 1 1 0 0,0-1-1 0 0,0 0 1 0 0,0 0-1 0 0,1 0 1 0 0,0 0-1 0 0,2 7 1 0 0,-3-11-86 0 0,0-1 0 0 0,1 0 0 0 0,-1 0 1 0 0,1 0-1 0 0,-1 1 0 0 0,1-1 1 0 0,0 0-1 0 0,-1 0 0 0 0,1 0 0 0 0,0 0 1 0 0,0 0-1 0 0,0 0 0 0 0,0 0 1 0 0,0-1-1 0 0,0 1 0 0 0,0 0 0 0 0,0 0 1 0 0,0-1-1 0 0,0 1 0 0 0,0 0 1 0 0,0-1-1 0 0,1 1 0 0 0,-1-1 0 0 0,0 0 1 0 0,0 1-1 0 0,1-1 0 0 0,-1 0 1 0 0,0 0-1 0 0,0 0 0 0 0,1 0 1 0 0,-1 0-1 0 0,0 0 0 0 0,1 0 0 0 0,-1 0 1 0 0,0-1-1 0 0,0 1 0 0 0,1 0 1 0 0,-1-1-1 0 0,2 0 0 0 0,4-2 24 0 0,0 0 0 0 0,1-1 0 0 0,-2 0-1 0 0,13-9 1 0 0,0-3-38 0 0,-1-1-1 0 0,0-1 1 0 0,-1 0 0 0 0,23-34-1 0 0,8-9 1178 0 0,-41 56-878 0 0,-6 4-230 0 0,0 0 1 0 0,0 1-1 0 0,0-1 0 0 0,0 0 0 0 0,-1 0 0 0 0,1 0 0 0 0,0 0 0 0 0,0 0 0 0 0,-1 0 0 0 0,1 0 0 0 0,0 0 0 0 0,0-1 0 0 0,10 15 140 0 0,-8-8-203 0 0,-1 0-1 0 0,1 0 1 0 0,-1 0 0 0 0,0 0 0 0 0,-1 1 0 0 0,1-1 0 0 0,-1 1 0 0 0,0 5-1 0 0,4 11 7 0 0,-3-13 76 0 0,1 0-1 0 0,0 0 1 0 0,8 17 0 0 0,6-4-1835 0 0,-14-19 667 0 0,0-1 1 0 0,-1 0-1 0 0,1 0 0 0 0,0 0 0 0 0,0 0 0 0 0,5 2 0 0 0,10 1-7313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28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4144 0 0,'-11'3'23359'0'0,"19"-3"-23034"0"0,12-1-3 0 0,0 1 0 0 0,0 2-1 0 0,0 0 1 0 0,33 8-1 0 0,-43-8-301 0 0,0 2 73 0 0,1-1 1 0 0,0-1 0 0 0,0 0-1 0 0,0 0 1 0 0,12 0 0 0 0,17-2 253 0 0,12-1 206 0 0,101 12 0 0 0,-95-3-489 0 0,21 3 112 0 0,-40-4-23 0 0,75 4 0 0 0,42-10 285 0 0,-84-1-391 0 0,83-6 34 0 0,169 12 55 0 0,-121-15-88 0 0,-190 9-116 0 0,1-1 0 0 0,-1-1 0 0 0,23-5 0 0 0,-33 5 100 0 0,-3 2-198 0 0,1-1 0 0 0,-1 1 0 0 0,1-1 0 0 0,-1 1 1 0 0,1 0-1 0 0,-1-1 0 0 0,1 1 0 0 0,-1 0 0 0 0,1-1 0 0 0,0 1 0 0 0,-1 0 0 0 0,1 0 1 0 0,-1 0-1 0 0,1 0 0 0 0,0-1 0 0 0,-1 1 0 0 0,1 0 0 0 0,0 0 0 0 0,-1 0 1 0 0,1 0-1 0 0,0 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8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231 326 12296 0 0,'0'0'1112'0'0,"-17"4"-628"0"0,5 3-24 0 0,-1-1 0 0 0,1 2 0 0 0,0-1 0 0 0,1 2 0 0 0,0-1-1 0 0,0 2 1 0 0,1-1 0 0 0,0 2 0 0 0,1-1 0 0 0,-13 19 0 0 0,3-4-2 0 0,14-18-373 0 0,0 0 0 0 0,0 0 0 0 0,0 1-1 0 0,1-1 1 0 0,0 1 0 0 0,0 0 0 0 0,-3 10-1 0 0,-1 13 344 0 0,-6 37 0 0 0,13-62-333 0 0,1 1 0 0 0,1-1 0 0 0,-1 0-1 0 0,1 0 1 0 0,0 0 0 0 0,0 1 0 0 0,1-1-1 0 0,0 0 1 0 0,0 0 0 0 0,0-1 0 0 0,1 1 0 0 0,6 9-1 0 0,-8-13-55 0 0,1-1-1 0 0,-1 1 1 0 0,1-1-1 0 0,-1 0 1 0 0,1 0-1 0 0,0 0 1 0 0,0 0-1 0 0,0 0 1 0 0,-1 0 0 0 0,1 0-1 0 0,0-1 1 0 0,0 1-1 0 0,0-1 1 0 0,0 1-1 0 0,0-1 1 0 0,0 0-1 0 0,0 0 1 0 0,1 0-1 0 0,-1 0 1 0 0,0 0-1 0 0,0 0 1 0 0,0 0-1 0 0,0-1 1 0 0,0 1-1 0 0,0-1 1 0 0,2-1-1 0 0,3 0 64 0 0,-1 0 0 0 0,1-1-1 0 0,-1 0 1 0 0,0 0 0 0 0,0-1 0 0 0,9-7-1 0 0,1-3 233 0 0,0-1 0 0 0,-1-1-1 0 0,23-32 1 0 0,31-60 1 0 0,-66 102-357 0 0,65-133-12 0 0,-29 52 504 0 0,-24 58-149 0 0,-2-1 0 0 0,-2 0 0 0 0,0-1-1 0 0,8-42 1 0 0,-15 53-69 0 0,-2 16-147 0 0,-1 0 0 0 0,0 1 0 0 0,0-1 0 0 0,0 0-1 0 0,0 0 1 0 0,-1 0 0 0 0,0 0 0 0 0,0 0 0 0 0,0 0 0 0 0,0 0 0 0 0,0 0-1 0 0,-1 0 1 0 0,-2-8 0 0 0,-2 25-64 0 0,1 0-1 0 0,0 0 1 0 0,1 1-1 0 0,0-1 1 0 0,1 1-1 0 0,0 14 0 0 0,0-12-35 0 0,-1 16-5 0 0,-7 85 0 0 0,10-101 0 0 0,0 1 0 0 0,1-1 0 0 0,1 0 0 0 0,1 1 0 0 0,5 16 0 0 0,-6-25-77 0 0,1 0 0 0 0,0-1 0 0 0,1 1 0 0 0,0-1 0 0 0,0 0 0 0 0,0 0 0 0 0,1-1 0 0 0,5 7-1 0 0,-7-10 24 0 0,0 0 0 0 0,0 0 1 0 0,0 0-1 0 0,1 0 0 0 0,-1-1 0 0 0,1 1 0 0 0,-1-1 0 0 0,1 0 0 0 0,0 0 0 0 0,-1-1 0 0 0,1 1 0 0 0,0-1 0 0 0,0 0 0 0 0,0 0 0 0 0,1 0 0 0 0,-1 0 0 0 0,5 0 0 0 0,-1-2-575 0 0,1 0 1 0 0,-1-1-1 0 0,1 0 0 0 0,-1 0 1 0 0,0 0-1 0 0,0-1 1 0 0,0-1-1 0 0,0 1 0 0 0,-1-1 1 0 0,1-1-1 0 0,-1 1 1 0 0,12-11-1 0 0,-2 2-1526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9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3 10680 0 0,'0'0'489'0'0,"-12"-3"182"0"0,6 5-287 0 0,0-1 1 0 0,0 1 0 0 0,1 0 0 0 0,-1 0 0 0 0,0 1-1 0 0,1 0 1 0 0,-1 0 0 0 0,1 0 0 0 0,0 0 0 0 0,0 1-1 0 0,0 0 1 0 0,1 0 0 0 0,-1 1 0 0 0,1-1 0 0 0,0 1-1 0 0,0 0 1 0 0,-5 9 0 0 0,-1 0 483 0 0,1 1 0 0 0,0 0 0 0 0,2 0 0 0 0,-10 26 0 0 0,14-32-530 0 0,0-1 0 0 0,1 0 0 0 0,0 1 0 0 0,1 0 0 0 0,0-1 0 0 0,0 1 0 0 0,1 0 0 0 0,0-1 0 0 0,0 1 0 0 0,1 0 0 0 0,2 10 0 0 0,-2-18-303 0 0,-1 1 1 0 0,0-1-1 0 0,0 0 0 0 0,1 1 1 0 0,-1-1-1 0 0,1 0 1 0 0,0 0-1 0 0,-1 0 0 0 0,1 0 1 0 0,0 1-1 0 0,-1-1 1 0 0,1 0-1 0 0,0 0 1 0 0,0 0-1 0 0,0 0 0 0 0,0-1 1 0 0,0 1-1 0 0,0 0 1 0 0,0 0-1 0 0,0-1 0 0 0,0 1 1 0 0,1 0-1 0 0,-1-1 1 0 0,0 1-1 0 0,0-1 0 0 0,1 0 1 0 0,-1 1-1 0 0,0-1 1 0 0,0 0-1 0 0,1 0 0 0 0,-1 1 1 0 0,0-1-1 0 0,1 0 1 0 0,-1-1-1 0 0,0 1 0 0 0,3 0 1 0 0,1-2 92 0 0,-1 1-1 0 0,1-1 1 0 0,0 1 0 0 0,-1-1 0 0 0,1-1-1 0 0,-1 1 1 0 0,1-1 0 0 0,5-4 0 0 0,5-5-126 0 0,-1 0 1 0 0,-1 0-1 0 0,0-1 1 0 0,-1 0-1 0 0,-1-2 1 0 0,18-25-1 0 0,-12 12-2 0 0,-10 18 0 0 0,0-1 0 0 0,-1 0 0 0 0,5-12 0 0 0,-3 7-114 0 0,-6 12-265 0 0,-1 1-1 0 0,1-1 1 0 0,0 0 0 0 0,-1 1-1 0 0,0-1 1 0 0,2-8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9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23 15664 0 0,'0'0'1417'0'0,"-11"-14"713"0"0,11 13-2000 0 0,-1 1-1 0 0,1-1 1 0 0,-1 1-1 0 0,1-1 0 0 0,0 1 1 0 0,-1-1-1 0 0,1 1 1 0 0,-1-1-1 0 0,1 1 0 0 0,-1 0 1 0 0,1-1-1 0 0,-1 1 0 0 0,0 0 1 0 0,1-1-1 0 0,-1 1 1 0 0,0 0-1 0 0,1 0 0 0 0,-1-1 1 0 0,1 1-1 0 0,-1 0 1 0 0,0 0-1 0 0,1 0 0 0 0,-1 0 1 0 0,0 0-1 0 0,1 0 1 0 0,-1 0-1 0 0,-1 0 0 0 0,1 1-75 0 0,1-1-1 0 0,-1 1 0 0 0,0 0 1 0 0,0-1-1 0 0,0 1 0 0 0,1 0 0 0 0,-1 0 1 0 0,0-1-1 0 0,1 1 0 0 0,-1 0 0 0 0,0 0 1 0 0,1 0-1 0 0,0 0 0 0 0,-1 0 1 0 0,0 1-1 0 0,-1 5 59 0 0,0 1 1 0 0,0-1-1 0 0,-1 12 1 0 0,2-9 27 0 0,0 0 1 0 0,1 0 0 0 0,0 0 0 0 0,1 0-1 0 0,0 0 1 0 0,3 11 0 0 0,-2-15-96 0 0,0 1 1 0 0,0-1 0 0 0,0 1-1 0 0,1-1 1 0 0,0 0-1 0 0,0 0 1 0 0,1 0 0 0 0,-1 0-1 0 0,10 9 1 0 0,-11-13-41 0 0,1 0 1 0 0,0-1 0 0 0,0 1-1 0 0,0-1 1 0 0,0 1-1 0 0,0-1 1 0 0,0 0 0 0 0,0 0-1 0 0,0-1 1 0 0,0 1-1 0 0,1 0 1 0 0,-1-1 0 0 0,0 0-1 0 0,0 0 1 0 0,1 0-1 0 0,-1 0 1 0 0,0-1-1 0 0,0 1 1 0 0,1-1 0 0 0,3-1-1 0 0,-3 0 72 0 0,1-1 0 0 0,-2 0-1 0 0,1 1 1 0 0,0-1-1 0 0,0-1 1 0 0,-1 1 0 0 0,6-7-1 0 0,20-31 867 0 0,-7 9-579 0 0,22-27 1076 0 0,-43 58-997 0 0,0 2-425 0 0,0 1 1 0 0,-1 0-1 0 0,1-1 0 0 0,-1 1 1 0 0,1 0-1 0 0,-1-1 0 0 0,1 1 1 0 0,-1 3-1 0 0,-7 67-89 0 0,6-54-51 0 0,0-15-3 0 0,1-1 0 0 0,0 1 0 0 0,-1 0 0 0 0,1 0 0 0 0,1-1 1 0 0,-1 1-1 0 0,0 0 0 0 0,0-1 0 0 0,1 1 0 0 0,0 0 0 0 0,-1-1 1 0 0,1 1-1 0 0,2 3 0 0 0,-2-4-734 0 0,5-3-2539 0 0,5-2 644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9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19351 0 0,'0'0'1751'0'0,"-3"0"-1406"0"0,3 0-263 0 0,-1-1 0 0 0,0 1-1 0 0,0 0 1 0 0,0 1-1 0 0,0-1 1 0 0,1 0 0 0 0,-1 0-1 0 0,0 0 1 0 0,0 0-1 0 0,0 1 1 0 0,1-1 0 0 0,-1 0-1 0 0,0 1 1 0 0,0-1-1 0 0,1 0 1 0 0,-1 1 0 0 0,0-1-1 0 0,1 1 1 0 0,-1-1-1 0 0,0 1 1 0 0,1 0 0 0 0,-1-1-1 0 0,1 1 1 0 0,-1-1-1 0 0,1 1 1 0 0,-1 0 0 0 0,1 0-1 0 0,0-1 1 0 0,-1 1-1 0 0,1 0 1 0 0,0 0 0 0 0,-1-1-1 0 0,1 1 1 0 0,0 0-1 0 0,0 1 1 0 0,-2 2 106 0 0,-4 12 190 0 0,0 0 0 0 0,1 0 1 0 0,1 0-1 0 0,0 1 0 0 0,1 0 1 0 0,1-1-1 0 0,0 22 0 0 0,1-16-364 0 0,1-8-13 0 0,1 24 0 0 0,-1-34 0 0 0,1 0 0 0 0,0 0 0 0 0,0-1 0 0 0,0 1 0 0 0,0 0 0 0 0,0 0 0 0 0,1 0 0 0 0,0-1 0 0 0,0 1 0 0 0,3 4 0 0 0,-2-5 15 0 0,-1-1 0 0 0,1 0 0 0 0,0 0 0 0 0,-1 0 1 0 0,1 0-1 0 0,0-1 0 0 0,0 1 0 0 0,0-1 0 0 0,0 1 0 0 0,1-1 0 0 0,-1 0 1 0 0,0-1-1 0 0,4 2 0 0 0,5 0 101 0 0,-1-1 0 0 0,19 1 0 0 0,-3-4 170 0 0,-19 1-118 0 0,0 1 1 0 0,0 0-1 0 0,0 0 1 0 0,1 0-1 0 0,-1 1 1 0 0,14 3-1 0 0,-21-3-128 0 0,1 0 0 0 0,-1-1 0 0 0,1 1 0 0 0,-1 0-1 0 0,0 0 1 0 0,1 0 0 0 0,-1 0 0 0 0,0 0 0 0 0,0 0-1 0 0,1 1 1 0 0,-1-1 0 0 0,0 0 0 0 0,0 0-1 0 0,-1 1 1 0 0,1-1 0 0 0,0 1 0 0 0,0-1 0 0 0,-1 1-1 0 0,1-1 1 0 0,-1 1 0 0 0,1-1 0 0 0,-1 1 0 0 0,1-1-1 0 0,-1 1 1 0 0,0 0 0 0 0,0 2 0 0 0,0-1 17 0 0,0-1 0 0 0,0 1 1 0 0,-1 0-1 0 0,1 0 0 0 0,-1-1 1 0 0,1 1-1 0 0,-1 0 0 0 0,0-1 1 0 0,0 1-1 0 0,0-1 0 0 0,-1 1 1 0 0,1-1-1 0 0,-1 1 0 0 0,1-1 1 0 0,-3 3-1 0 0,-7 5-108 0 0,0-1 0 0 0,-1 0 0 0 0,-24 13 1 0 0,18-10-41 0 0,16-11 4 0 0,0 0 0 0 0,0 0-1 0 0,-1 0 1 0 0,1 0 0 0 0,0 0 0 0 0,-1 0 0 0 0,1 0 0 0 0,0-1 0 0 0,-1 1 0 0 0,1-1 0 0 0,-1 0 0 0 0,1 0 0 0 0,0 0 0 0 0,-1 0 0 0 0,-2-1 0 0 0,3 1-184 0 0,1 0 0 0 0,-1-1 0 0 0,1 1 0 0 0,0-1 0 0 0,0 1 0 0 0,-1-1 0 0 0,1 0 0 0 0,0 0 0 0 0,0 1 0 0 0,-1-1 0 0 0,1 0 0 0 0,0 0 1 0 0,0 0-1 0 0,0 0 0 0 0,0 0 0 0 0,1-1 0 0 0,-1 1 0 0 0,0 0 0 0 0,0 0 0 0 0,1-1 0 0 0,-1 1 0 0 0,1 0 0 0 0,-1-1 0 0 0,1 1 0 0 0,-1 0 1 0 0,1-3-1 0 0,-3-11-8255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0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 23039 0 0,'0'2'528'0'0,"-3"40"801"0"0,-1 1-1 0 0,-14 57 0 0 0,-5 51 783 0 0,23-142-2038 0 0,0 1 0 0 0,0-1 1 0 0,1 0-1 0 0,0 1 0 0 0,1-1 0 0 0,0 0 0 0 0,0 0 0 0 0,1 0 0 0 0,0 0 1 0 0,1-1-1 0 0,0 1 0 0 0,0-1 0 0 0,9 12 0 0 0,-11-16-36 0 0,1 0-1 0 0,0-1 1 0 0,1 1-1 0 0,-1-1 1 0 0,1 1-1 0 0,-1-1 1 0 0,1 0 0 0 0,0 0-1 0 0,0-1 1 0 0,0 1-1 0 0,1-1 1 0 0,-1 0-1 0 0,1 0 1 0 0,-1 0 0 0 0,1-1-1 0 0,-1 0 1 0 0,1 0-1 0 0,0 0 1 0 0,0 0-1 0 0,0-1 1 0 0,-1 1 0 0 0,1-1-1 0 0,0-1 1 0 0,0 1-1 0 0,0-1 1 0 0,0 1-1 0 0,6-3 1 0 0,-2-1-37 0 0,1 0 0 0 0,-1 0 0 0 0,0-1 0 0 0,0-1 0 0 0,-1 1 0 0 0,0-1 0 0 0,0-1 0 0 0,0 0 0 0 0,0 0 0 0 0,11-15 0 0 0,-17 20 0 0 0,-1 1 0 0 0,0-1 0 0 0,1 0 0 0 0,-1 0 0 0 0,0 0 0 0 0,0 0 0 0 0,-1 0 0 0 0,1 0 0 0 0,0 0 0 0 0,-1 0 0 0 0,1-1 0 0 0,-1 1 0 0 0,1 0 0 0 0,-1 0 0 0 0,0-3 0 0 0,0 5 0 0 0,0 0 0 0 0,0-1 0 0 0,0 1 0 0 0,0 0 0 0 0,0 0 0 0 0,0-1 0 0 0,0 1 0 0 0,-1 0 1 0 0,1 0-1 0 0,0-1 0 0 0,0 1 0 0 0,0 0 0 0 0,0 0 0 0 0,0 0 0 0 0,0-1 0 0 0,0 1 0 0 0,-1 0 0 0 0,1 0 0 0 0,0 0 0 0 0,0-1 0 0 0,0 1 0 0 0,-1 0 0 0 0,1 0 0 0 0,0 0 0 0 0,0 0 0 0 0,0 0 1 0 0,-1 0-1 0 0,1-1 0 0 0,0 1 0 0 0,0 0 0 0 0,-1 0 0 0 0,1 0 0 0 0,0 0 0 0 0,0 0 0 0 0,-1 0 0 0 0,1 0 0 0 0,0 0 0 0 0,0 0 0 0 0,-1 0 0 0 0,1 0 0 0 0,0 0 0 0 0,0 0 0 0 0,-1 0 0 0 0,1 0 0 0 0,0 0 1 0 0,0 1-1 0 0,-1-1 0 0 0,-8 3-14 0 0,5 0 6 0 0,1 0 0 0 0,-1 0 1 0 0,1 0-1 0 0,-1 0 0 0 0,1 1 0 0 0,0-1 0 0 0,0 1 0 0 0,0 0 0 0 0,1 0 0 0 0,0 0 0 0 0,-1 0 0 0 0,1 0 0 0 0,-1 5 0 0 0,-3 9 65 0 0,-8 36-1 0 0,9-33-87 0 0,5-21 31 0 0,-3 13-104 0 0,0 0-1 0 0,1 1 1 0 0,0-1 0 0 0,0 17 0 0 0,2-27-171 0 0,0 0-1 0 0,1 0 1 0 0,-1 0 0 0 0,0 0 0 0 0,1 0 0 0 0,-1 0 0 0 0,1-1-1 0 0,0 1 1 0 0,0 0 0 0 0,0 0 0 0 0,1-1 0 0 0,-1 1 0 0 0,1-1-1 0 0,-1 1 1 0 0,1-1 0 0 0,0 1 0 0 0,0-1 0 0 0,0 0-1 0 0,0 0 1 0 0,0 0 0 0 0,0 0 0 0 0,1 0 0 0 0,-1-1 0 0 0,1 1-1 0 0,4 1 1 0 0,12 4-8592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0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2 13824 0 0,'0'0'1246'0'0,"5"-2"-996"0"0,7 2 7719 0 0,-10 3-7979 0 0,-1 2 228 0 0,-1 0-1 0 0,1 0 1 0 0,-1 0 0 0 0,0 0-1 0 0,-1 0 1 0 0,1 0-1 0 0,-1 1 1 0 0,0-1 0 0 0,-1 0-1 0 0,1-1 1 0 0,-1 1-1 0 0,0 0 1 0 0,0 0 0 0 0,-4 5-1 0 0,4-1-6 0 0,1-1 0 0 0,-1 1-1 0 0,1 0 1 0 0,1 13-1 0 0,0-18-208 0 0,-1 0 0 0 0,0 0 0 0 0,1 0 0 0 0,-1 0 0 0 0,-3 5 0 0 0,-2 18-3 0 0,4-15 1 0 0,-22 169 0 0 0,-5-57 812 0 0,24-105-762 0 0,-3 27 0 0 0,7-40-116 0 0,0 0 1 0 0,1 0 0 0 0,0 0-1 0 0,0 0 1 0 0,1 0 0 0 0,-1 0 0 0 0,1 0-1 0 0,4 11 1 0 0,-5-17-22 0 0,0 0 0 0 0,1 1 0 0 0,-1-1 0 0 0,0 1 0 0 0,1-1 0 0 0,-1 0 0 0 0,0 1 0 0 0,1-1 1 0 0,-1 0-1 0 0,0 1 0 0 0,1-1 0 0 0,-1 0 0 0 0,1 0 0 0 0,-1 1 0 0 0,0-1 0 0 0,1 0 0 0 0,-1 0 0 0 0,1 0 0 0 0,-1 0 0 0 0,1 1 0 0 0,-1-1 0 0 0,1 0 0 0 0,-1 0 0 0 0,1 0 0 0 0,-1 0 0 0 0,1 0 0 0 0,-1 0 0 0 0,1 0 0 0 0,-1 0 0 0 0,1-1 0 0 0,-1 1 1 0 0,1 0-1 0 0,-1 0 0 0 0,0 0 0 0 0,1 0 0 0 0,-1-1 0 0 0,1 1 0 0 0,-1 0 0 0 0,1 0 0 0 0,-1-1 0 0 0,0 1 0 0 0,1-1 0 0 0,18-13-3025 0 0,-19 14 3057 0 0,37-42-4668 0 0,-12 16 2325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1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19 15200 0 0,'11'-18'1825'0'0,"-2"33"1589"0"0,-8-9-3017 0 0,0-1 0 0 0,0 1 0 0 0,0-1 0 0 0,-1 1 0 0 0,0 0 0 0 0,-1 10 0 0 0,-8 36 643 0 0,6-35-697 0 0,-14 51 597 0 0,12-49-858 0 0,0 0 1 0 0,1 0 0 0 0,1 1-1 0 0,0-1 1 0 0,2 1 0 0 0,1 25-1 0 0,0-43-239 0 0,0 0-1 0 0,0-1 1 0 0,0 1-1 0 0,0 0 1 0 0,1-1-1 0 0,-1 1 1 0 0,1 0-1 0 0,-1-1 1 0 0,1 1 0 0 0,0-1-1 0 0,-1 1 1 0 0,1-1-1 0 0,0 1 1 0 0,0-1-1 0 0,0 0 1 0 0,0 1-1 0 0,0-1 1 0 0,2 2-1 0 0,6 0-1506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1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85 19607 0 0,'1'-3'199'0'0,"-1"-1"1"0"0,1 1-1 0 0,0 0 0 0 0,0-1 0 0 0,0 1 0 0 0,0 0 0 0 0,0 0 0 0 0,1 0 0 0 0,-1 0 0 0 0,4-5 0 0 0,6-12-237 0 0,-11 19 39 0 0,1-1-1 0 0,-1 1 1 0 0,1-1 0 0 0,0 1-1 0 0,0-1 1 0 0,0 1-1 0 0,0 0 1 0 0,0 0-1 0 0,0-1 1 0 0,0 1-1 0 0,1 0 1 0 0,-1 0 0 0 0,0 0-1 0 0,1 0 1 0 0,-1 0-1 0 0,0 1 1 0 0,1-1-1 0 0,-1 0 1 0 0,3 0-1 0 0,-2 1-2 0 0,0-1 0 0 0,1 1-1 0 0,-1 0 1 0 0,1-1 0 0 0,-1 1-1 0 0,1 0 1 0 0,-1 1 0 0 0,1-1-1 0 0,-1 0 1 0 0,0 1 0 0 0,5 1-1 0 0,-3 0 0 0 0,1-1 0 0 0,-1 1-1 0 0,0 0 1 0 0,0 0-1 0 0,-1 1 1 0 0,1-1 0 0 0,0 1-1 0 0,-1 0 1 0 0,1 0 0 0 0,-1 0-1 0 0,0 1 1 0 0,0-1 0 0 0,5 8-1 0 0,-3 2 41 0 0,0 0-1 0 0,-1 0 0 0 0,0 1 1 0 0,-1-1-1 0 0,2 17 0 0 0,-3-16 134 0 0,4 33 950 0 0,-3 1 0 0 0,-5 82 1 0 0,0-37-663 0 0,1-9 431 0 0,-1-42-1899 0 0,2-1-5844 0 0</inkml:trace>
  <inkml:trace contextRef="#ctx0" brushRef="#br0" timeOffset="1">62 461 16128 0 0,'0'0'1459'0'0,"0"2"-1203"0"0,0 0-113 0 0,1-1-1 0 0,-1 1 1 0 0,1 0-1 0 0,-1 0 0 0 0,1 0 1 0 0,0 0-1 0 0,0 0 1 0 0,0-1-1 0 0,0 1 0 0 0,0 0 1 0 0,0-1-1 0 0,0 1 1 0 0,1-1-1 0 0,-1 1 0 0 0,1-1 1 0 0,-1 0-1 0 0,1 1 1 0 0,-1-1-1 0 0,1 0 0 0 0,0 0 1 0 0,0 0-1 0 0,-1 0 1 0 0,1-1-1 0 0,0 1 0 0 0,2 0 1 0 0,8 4 1554 0 0,0-2 0 0 0,21 5-1 0 0,-30-7-1765 0 0,20 2 321 0 0,-1-1-1 0 0,1-1 1 0 0,0 0-1 0 0,0-2 0 0 0,-1-1 1 0 0,1 0-1 0 0,0-2 1 0 0,-1-1-1 0 0,37-12 1 0 0,-45 12-225 0 0,0-1 0 0 0,20-12-1 0 0,-28 14-18 0 0,0 0 0 0 0,-1 0-1 0 0,1-1 1 0 0,-1 1-1 0 0,0-1 1 0 0,0 0 0 0 0,6-10-1 0 0,-7 9 2 0 0,0 0 0 0 0,0-1 0 0 0,3-9 0 0 0,-6 14-6 0 0,0-1 0 0 0,0 1-1 0 0,0-1 1 0 0,-1 0 0 0 0,0 1 0 0 0,1-1-1 0 0,-1 0 1 0 0,0 1 0 0 0,0-1 0 0 0,0 0 0 0 0,-1 1-1 0 0,0-6 1 0 0,0 7-1 0 0,1 1 0 0 0,0 0-1 0 0,0 0 1 0 0,-1 0 0 0 0,1-1-1 0 0,0 1 1 0 0,0 0 0 0 0,-1 0-1 0 0,1 0 1 0 0,0 0 0 0 0,-1 0-1 0 0,1 0 1 0 0,0-1 0 0 0,-1 1 0 0 0,1 0-1 0 0,0 0 1 0 0,-1 0 0 0 0,1 0-1 0 0,0 0 1 0 0,-1 0 0 0 0,1 0-1 0 0,0 0 1 0 0,-1 0 0 0 0,1 0 0 0 0,0 1-1 0 0,-1-1 1 0 0,1 0 0 0 0,0 0-1 0 0,-1 0 1 0 0,1 0 0 0 0,0 0-1 0 0,0 1 1 0 0,-1-1 0 0 0,1 0 0 0 0,0 0-1 0 0,0 0 1 0 0,-1 1 0 0 0,1-1-1 0 0,0 0 1 0 0,-1 1 0 0 0,-11 11 109 0 0,11-12-107 0 0,-13 20 174 0 0,1 0 0 0 0,1 0-1 0 0,-12 31 1 0 0,12-23-32 0 0,5-13-60 0 0,-7 20 1 0 0,13-30-82 0 0,0-1 0 0 0,0 1 0 0 0,0-1 0 0 0,1 1-1 0 0,-1 0 1 0 0,1 0 0 0 0,0-1 0 0 0,1 1 0 0 0,0 5 0 0 0,0-7-85 0 0,0-1 0 0 0,0 1 0 0 0,0-1 0 0 0,0 1 0 0 0,1-1 0 0 0,-1 0 0 0 0,1 0 0 0 0,-1 0 0 0 0,1 0 0 0 0,0 0 1 0 0,0 0-1 0 0,0 0 0 0 0,0 0 0 0 0,0-1 0 0 0,0 1 0 0 0,0-1 0 0 0,1 1 0 0 0,-1-1 0 0 0,1 0 0 0 0,-1 0 0 0 0,4 1 0 0 0,-2-1-252 0 0,0 1 1 0 0,-1-1-1 0 0,1-1 0 0 0,0 1 1 0 0,0-1-1 0 0,0 1 0 0 0,0-1 0 0 0,0 0 1 0 0,0 0-1 0 0,-1-1 0 0 0,1 1 1 0 0,0-1-1 0 0,0 0 0 0 0,4-1 1 0 0,-4 0-260 0 0,0-1 0 0 0,0 1 0 0 0,-1 0 1 0 0,1-1-1 0 0,-1 0 0 0 0,6-5 0 0 0,-3 2-181 0 0,14-12-1745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1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12 145 15664 0 0,'0'0'1417'0'0,"1"0"-1167"0"0,3 0 1078 0 0,5 9 3059 0 0,-5 0-3276 0 0,-2-5-911 0 0,-1-1 0 0 0,1 0-1 0 0,-1 1 1 0 0,0-1-1 0 0,0 1 1 0 0,0-1-1 0 0,0 1 1 0 0,0 0 0 0 0,-1-1-1 0 0,0 1 1 0 0,0 0-1 0 0,0 0 1 0 0,0-1 0 0 0,-1 6-1 0 0,-1-2 54 0 0,-1 6 338 0 0,0 0-1 0 0,-1 0 1 0 0,-12 24 0 0 0,13-29-424 0 0,-3 2 1092 0 0,4-10-760 0 0,2-8-459 0 0,0 3-19 0 0,1 0 0 0 0,1 0 0 0 0,-1 0-1 0 0,1 0 1 0 0,0 0 0 0 0,0 1-1 0 0,4-8 1 0 0,2-5 40 0 0,5-12-7 0 0,0 0-1 0 0,26-40 1 0 0,-29 55-136 0 0,1-1-1 0 0,0 2 1 0 0,1-1-1 0 0,1 2 1 0 0,27-23 0 0 0,-37 32-135 0 0,1 1 1 0 0,0-1-1 0 0,0 1 1 0 0,0 0-1 0 0,0 0 1 0 0,1 1-1 0 0,-1-1 1 0 0,0 1-1 0 0,1 0 1 0 0,-1 0-1 0 0,1 1 1 0 0,-1-1-1 0 0,1 1 1 0 0,6 0-1 0 0,-5 1-874 0 0,1 0 0 0 0,0 0 0 0 0,0 1 0 0 0,0 0 0 0 0,-1 0 0 0 0,1 0 0 0 0,-1 1 0 0 0,11 7 0 0 0,-5-3-1468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2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83 393 4144 0 0,'-1'12'408'0'0,"-29"16"6193"0"0,13-8 1391 0 0,0 4-4203 0 0,15-21-3413 0 0,-1 1-1 0 0,1 0 1 0 0,0 0-1 0 0,1 0 1 0 0,-1 0-1 0 0,1 0 1 0 0,0 0-1 0 0,0 0 1 0 0,0 1-1 0 0,0 5 1 0 0,0-9-342 0 0,1-1 0 0 0,0 0 1 0 0,0 1-1 0 0,0-1 0 0 0,0 1 1 0 0,0-1-1 0 0,0 0 0 0 0,0 1 1 0 0,1-1-1 0 0,-1 0 1 0 0,0 1-1 0 0,0-1 0 0 0,0 0 1 0 0,0 1-1 0 0,0-1 0 0 0,1 0 1 0 0,-1 1-1 0 0,0-1 0 0 0,0 0 1 0 0,0 1-1 0 0,1-1 1 0 0,-1 0-1 0 0,0 1 0 0 0,0-1 1 0 0,1 0-1 0 0,-1 0 0 0 0,0 0 1 0 0,1 1-1 0 0,-1-1 0 0 0,0 0 1 0 0,1 0-1 0 0,0 0 1 0 0,0 0-44 0 0,0 1 0 0 0,0-2 1 0 0,0 1-1 0 0,0 0 1 0 0,0 0-1 0 0,0 0 0 0 0,0 0 1 0 0,0-1-1 0 0,0 1 1 0 0,0 0-1 0 0,2-2 1 0 0,22-14-122 0 0,-8 1 519 0 0,-2-1 0 0 0,0 0-1 0 0,22-32 1 0 0,-20 25-15 0 0,-17 23-346 0 0,1-1-1 0 0,-1 0 1 0 0,1 0 0 0 0,0 0-1 0 0,-1 1 1 0 0,1-1-1 0 0,0 0 1 0 0,-1 0 0 0 0,1 1-1 0 0,0-1 1 0 0,0 1 0 0 0,0-1-1 0 0,0 1 1 0 0,0-1-1 0 0,-1 1 1 0 0,1 0 0 0 0,0-1-1 0 0,0 1 1 0 0,0 0 0 0 0,2-1-1 0 0,-2 1-3 0 0,0 1-1 0 0,-1-1 1 0 0,1 0-1 0 0,0 1 1 0 0,-1-1-1 0 0,1 0 1 0 0,0 1-1 0 0,-1-1 1 0 0,1 1-1 0 0,0-1 1 0 0,-1 1-1 0 0,1-1 1 0 0,-1 1-1 0 0,1-1 1 0 0,-1 1 0 0 0,1-1-1 0 0,-1 1 1 0 0,0 0-1 0 0,1-1 1 0 0,0 2-1 0 0,0 2 4 0 0,0-1-1 0 0,0 0 1 0 0,0 1-1 0 0,0-1 1 0 0,-1 1-1 0 0,1-1 0 0 0,-1 1 1 0 0,0-1-1 0 0,0 1 1 0 0,0 4-1 0 0,-4 34 15 0 0,3-32-30 0 0,0 0 1 0 0,-4 19-1 0 0,5-28-70 0 0,0 0 0 0 0,-1 1-1 0 0,1-1 1 0 0,0 0 0 0 0,0 1 0 0 0,0-1-1 0 0,0 0 1 0 0,0 1 0 0 0,0-1 0 0 0,0 2-1 0 0,0-3-1 0 0,1 1 0 0 0,-1-1 0 0 0,0 0 0 0 0,0 1 0 0 0,0-1 0 0 0,0 0-1 0 0,0 0 1 0 0,1 1 0 0 0,-1-1 0 0 0,0 0 0 0 0,0 1 0 0 0,1-1-1 0 0,-1 0 1 0 0,0 0 0 0 0,0 1 0 0 0,1-1 0 0 0,-1 0 0 0 0,0 0-1 0 0,1 0 1 0 0,-1 1 0 0 0,0-1 0 0 0,1 0 0 0 0,-1 0 0 0 0,1 0-1 0 0,0 0-80 0 0,0 0-1 0 0,0 0 1 0 0,0 0-1 0 0,0-1 1 0 0,1 1-1 0 0,-1 0 0 0 0,0-1 1 0 0,0 1-1 0 0,0 0 1 0 0,0-1-1 0 0,0 0 1 0 0,0 1-1 0 0,0-1 0 0 0,0 1 1 0 0,0-1-1 0 0,-1 0 1 0 0,1 0-1 0 0,0 0 1 0 0,0 1-1 0 0,0-1 0 0 0,0-1 1 0 0,9-13-1835 0 0,-1-3-57 0 0</inkml:trace>
  <inkml:trace contextRef="#ctx0" brushRef="#br0" timeOffset="1">431 15 23039 0 0,'8'-12'1760'0'0,"-8"12"-1740"0"0,0 0 1 0 0,1-1-1 0 0,-1 1 0 0 0,0 0 0 0 0,0 0 1 0 0,0 0-1 0 0,0 0 0 0 0,0 0 0 0 0,0 0 0 0 0,0 0 1 0 0,0 0-1 0 0,0-1 0 0 0,0 1 0 0 0,0 0 1 0 0,0 0-1 0 0,0 0 0 0 0,1 0 0 0 0,-1 0 0 0 0,0 0 1 0 0,0 0-1 0 0,0 0 0 0 0,0 0 0 0 0,0 0 1 0 0,0 0-1 0 0,0 0 0 0 0,0 0 0 0 0,1 0 0 0 0,-1 0 1 0 0,0 0-1 0 0,0 0 0 0 0,0 0 0 0 0,0 0 1 0 0,0 0-1 0 0,0 0 0 0 0,0 0 0 0 0,1 0 0 0 0,-1 0 1 0 0,0 0-1 0 0,0 0 0 0 0,0 0 0 0 0,0 0 1 0 0,0 0-1 0 0,3 6 499 0 0,2 14 13 0 0,-4-12-245 0 0,2 10 494 0 0,0 0-1 0 0,-1 0 0 0 0,0 25 1 0 0,-8 57 574 0 0,1-2-863 0 0,5-64-475 0 0,6 248-687 0 0,-5-264-706 0 0,-1 23 0 0 0,-1-30-412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00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65 295 11976 0 0,'-1'0'50'0'0,"0"-1"0"0"0,0 1 0 0 0,0 0 0 0 0,0 1 0 0 0,0-1 0 0 0,1 0 0 0 0,-1 0 0 0 0,0 0 0 0 0,0 0 0 0 0,0 1 0 0 0,0-1 0 0 0,0 0 0 0 0,0 1 0 0 0,0-1 0 0 0,0 1 0 0 0,1-1 0 0 0,-1 1 0 0 0,0-1 0 0 0,0 1 0 0 0,1 0 0 0 0,-1-1 0 0 0,0 1 0 0 0,0 1 0 0 0,0-1-53 0 0,1-1 0 0 0,0 0 1 0 0,-1 0-1 0 0,1 1 0 0 0,-1-1 1 0 0,1 0-1 0 0,0 0 1 0 0,-1 1-1 0 0,1-1 0 0 0,-1 0 1 0 0,1 0-1 0 0,-1 0 0 0 0,1 0 1 0 0,-1 0-1 0 0,1 1 1 0 0,-1-1-1 0 0,0 0 0 0 0,-9 3 1991 0 0,9-3-1655 0 0,0 1 1 0 0,0-1-1 0 0,0 0 1 0 0,0 1-1 0 0,0-1 1 0 0,0 0 0 0 0,-1 0-1 0 0,1 0 1 0 0,0 0-1 0 0,0 1 1 0 0,0-2 0 0 0,0 1-1 0 0,0 0 1 0 0,-1 0-1 0 0,1 0 1 0 0,0 0 0 0 0,0-1-1 0 0,0 1 1 0 0,-2-2 1069 0 0,19 7-741 0 0,5-1-298 0 0,-1-1 0 0 0,0-1 0 0 0,22-1 0 0 0,18-2 276 0 0,83-13 0 0 0,433-56 1227 0 0,-226 50-1193 0 0,-219 28-684 0 0,-119-7 142 0 0,0 1 1 0 0,-1 0-1 0 0,1 1 1 0 0,15 6-1 0 0,-286-116 91 0 0,191 74-174 0 0,39 18 0 0 0,-34-12 0 0 0,2 3-35 0 0,-18-5-15 0 0,62 22 79 0 0,19 5 18 0 0,9 1-70 0 0,225 10 202 0 0,-200-8-145 0 0,1 2 0 0 0,-1 1 0 0 0,0 1 0 0 0,53 16 0 0 0,-79-18 19 0 0,1 1-1 0 0,-1 0 1 0 0,0 1 0 0 0,0 0 0 0 0,-1 0 0 0 0,11 9 0 0 0,-14-10-119 0 0,-1 0 1 0 0,0 1 0 0 0,0 0 0 0 0,0 0 0 0 0,0 0-1 0 0,-1 1 1 0 0,0-1 0 0 0,0 1 0 0 0,-1 0 0 0 0,6 13-1 0 0,-8-17 28 0 0,-1 1-1 0 0,1 0 0 0 0,-1 0 1 0 0,0 0-1 0 0,1 0 1 0 0,-1 0-1 0 0,-1 0 0 0 0,1 0 1 0 0,0 0-1 0 0,-1 0 0 0 0,-1 5 1 0 0,-13 32 89 0 0,12-33-75 0 0,0 0-7 0 0,-1 0 1 0 0,0 0 0 0 0,0-1 0 0 0,-1 1 0 0 0,0-1-1 0 0,0 0 1 0 0,-10 8 0 0 0,-47 35 68 0 0,47-38-84 0 0,-68 43 63 0 0,1-1-15 0 0,51-34-28 0 0,23-15-16 0 0,1 1-1 0 0,-1 0 0 0 0,-11 9 0 0 0,18-13-89 0 0,-1-8-4142 0 0,2-3-2647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6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89 3224 0 0,'1'-1'207'0'0,"1"1"0"0"0,-1 0 0 0 0,0-1 0 0 0,1 0 1 0 0,-1 1-1 0 0,0-1 0 0 0,1 0 0 0 0,-1 0 0 0 0,0 0 0 0 0,0 0 0 0 0,0 0 1 0 0,0 0-1 0 0,0 0 0 0 0,0 0 0 0 0,0 0 0 0 0,0 0 0 0 0,0 0 0 0 0,0-1 1 0 0,-1 1-1 0 0,1 0 0 0 0,0-1 0 0 0,-1 1 0 0 0,0-1 0 0 0,1-2 0 0 0,0 3 194 0 0,-1-1 0 0 0,1 0 0 0 0,-1 1 0 0 0,1-1-1 0 0,0 1 1 0 0,-1-1 0 0 0,1 1 0 0 0,0-1 0 0 0,2-2-1 0 0,-2 3-174 0 0,0 0 0 0 0,0 0 0 0 0,-1 0 0 0 0,1 0 0 0 0,0-1 1 0 0,-1 1-1 0 0,1 0 0 0 0,-1-1 0 0 0,1 1 0 0 0,-1 0 0 0 0,1-1 0 0 0,-1 1 0 0 0,0 0 0 0 0,0-1 0 0 0,0 1 0 0 0,0-1 0 0 0,0-1 0 0 0,3-15 5020 0 0,-3 19-5174 0 0,1-1 0 0 0,0 0 0 0 0,0 0 1 0 0,-1 0-1 0 0,1 1 0 0 0,0-1 0 0 0,-1 0 1 0 0,1 1-1 0 0,0-1 0 0 0,-1 1 0 0 0,1-1 1 0 0,0 1-1 0 0,-1-1 0 0 0,1 1 0 0 0,-1-1 1 0 0,1 1-1 0 0,-1 0 0 0 0,1-1 0 0 0,-1 1 1 0 0,1 0-1 0 0,-1-1 0 0 0,0 1 0 0 0,1 0 1 0 0,-1-1-1 0 0,0 1 0 0 0,0 0 0 0 0,1 0 1 0 0,-1 1-1 0 0,4 28 758 0 0,-4-21-529 0 0,9 176 690 0 0,-3-31-92 0 0,-1-26-821 0 0,-3-81-830 0 0,0 6-869 0 0,0-42 330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6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63 20471 0 0,'9'-6'1562'0'0,"16"-3"-850"0"0,-21 9-700 0 0,0-2 0 0 0,0 1 0 0 0,-1 0 1 0 0,1-1-1 0 0,5-2 0 0 0,-4 1 293 0 0,1 0 0 0 0,0 0 0 0 0,0 1-1 0 0,0 0 1 0 0,0 0 0 0 0,0 0 0 0 0,10-1 0 0 0,48-1 9 0 0,-8 1-476 0 0,-29 0-1255 0 0,6-1-6221 0 0,-16 1 580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6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4 4144 0 0,'-5'-3'428'0'0,"0"2"13"0"0,4 1 377 0 0,0 1 0 0 0,-1-1 0 0 0,1 0 1 0 0,0 0-1 0 0,0 0 0 0 0,0 1 0 0 0,0-1 0 0 0,0 1 0 0 0,0-1 0 0 0,0 1 0 0 0,0-1 0 0 0,-2 2 0 0 0,-9 11 2630 0 0,8-7-3209 0 0,1 0 1 0 0,0 0 0 0 0,-2 7-1 0 0,2-5-71 0 0,1-1 0 0 0,0 1 0 0 0,0 0 0 0 0,1 0 1 0 0,0-1-1 0 0,0 1 0 0 0,1 14 0 0 0,1-17-164 0 0,-1 0 0 0 0,1-1 0 0 0,0 1 0 0 0,0 0 0 0 0,0 0 0 0 0,1-1 0 0 0,0 1 0 0 0,0-1 0 0 0,0 1 0 0 0,0-1 0 0 0,1 0 0 0 0,0 0 0 0 0,5 7 0 0 0,-6-9 65 0 0,-1-1-1 0 0,1 1 0 0 0,0 0 0 0 0,0-1 1 0 0,0 1-1 0 0,0-1 0 0 0,0 1 0 0 0,0-1 1 0 0,0 0-1 0 0,1 0 0 0 0,-1 0 1 0 0,0 0-1 0 0,1 0 0 0 0,-1-1 0 0 0,1 1 1 0 0,-1-1-1 0 0,1 1 0 0 0,-1-1 0 0 0,1 0 1 0 0,-1 0-1 0 0,1 0 0 0 0,-1 0 0 0 0,1-1 1 0 0,-1 1-1 0 0,0-1 0 0 0,1 1 0 0 0,-1-1 1 0 0,1 0-1 0 0,2-2 0 0 0,2-1-66 0 0,1-1 0 0 0,-2 0 0 0 0,1 0 0 0 0,0-1 0 0 0,-1 0 0 0 0,0 0 0 0 0,5-8 0 0 0,9-12 1210 0 0,31-58-1 0 0,-49 79-1061 0 0,0 0 79 0 0,0 1-1 0 0,0 0 1 0 0,1 1-1 0 0,-1-1 1 0 0,5-4 386 0 0,4 30-362 0 0,14 41-170 0 0,-8-28 23 0 0,-16-34-152 0 0,-1 0 0 0 0,0 0-1 0 0,1 0 1 0 0,-1 0-1 0 0,0-1 1 0 0,1 1-1 0 0,-1 0 1 0 0,1 0 0 0 0,-1 0-1 0 0,1 0 1 0 0,0-1-1 0 0,-1 1 1 0 0,1 0-1 0 0,0 0 1 0 0,0-1 0 0 0,-1 1-1 0 0,1-1 1 0 0,0 1-1 0 0,0-1 1 0 0,0 1-1 0 0,1 0 1 0 0,-1-1-143 0 0,0 0 0 0 0,0 0 0 0 0,0 0 0 0 0,0-1 0 0 0,0 1 0 0 0,-1 0 0 0 0,1 0 0 0 0,0-1 0 0 0,0 1 1 0 0,0 0-1 0 0,0-1 0 0 0,-1 1 0 0 0,1-1 0 0 0,0 1 0 0 0,-1-1 0 0 0,1 1 0 0 0,0-1 0 0 0,-1 0 0 0 0,1 1 0 0 0,0-1 0 0 0,-1 0 0 0 0,1 0 0 0 0,-1 1 0 0 0,1-3 0 0 0,5-6-2111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7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13760 0 0,'0'0'2309'0'0,"3"8"-465"0"0,0 24 386 0 0,1-15-1280 0 0,0 1-1 0 0,2 26 1 0 0,-1-8-13 0 0,-3-21-629 0 0,-1-8-74 0 0,0 1 0 0 0,1 0 0 0 0,3 9 0 0 0,-2-4 87 0 0,-3-12-274 0 0,0 0 1 0 0,1 0-1 0 0,-1 1 1 0 0,0-1 0 0 0,1 0-1 0 0,-1 0 1 0 0,0 0-1 0 0,1 0 1 0 0,-1 0-1 0 0,1 0 1 0 0,0 0 0 0 0,-1 0-1 0 0,1 0 1 0 0,1 1-1 0 0,-1-1 481 0 0,9-9 248 0 0,-3-31 62 0 0,-7 31-786 0 0,2 0 0 0 0,-1 0 0 0 0,1 0 0 0 0,0 0-1 0 0,5-12 1 0 0,-2 12-38 0 0,-2 2 45 0 0,0 1 1 0 0,-1-1-1 0 0,0-1 1 0 0,4-10-1 0 0,-6 13-12 0 0,1 1 1 0 0,1 0-1 0 0,-1 0 0 0 0,0-1 0 0 0,1 1 0 0 0,-1 0 1 0 0,1 0-1 0 0,0 0 0 0 0,0 1 0 0 0,4-5 0 0 0,-5 5-351 0 0,1 1 0 0 0,-1-1 0 0 0,1 1 0 0 0,0-1-1 0 0,0 1 1 0 0,0 0 0 0 0,0 0 0 0 0,0 0 0 0 0,0 0 0 0 0,0 0-1 0 0,0 0 1 0 0,0 1 0 0 0,0-1 0 0 0,0 1 0 0 0,1-1-1 0 0,2 1 1 0 0</inkml:trace>
  <inkml:trace contextRef="#ctx0" brushRef="#br0" timeOffset="1">215 188 13760 0 0,'0'0'1652'0'0,"8"-1"566"0"0,-5 0-1778 0 0,0-1-1 0 0,0 0 1 0 0,0 1 0 0 0,-1-1-1 0 0,1 0 1 0 0,-1 0-1 0 0,1-1 1 0 0,-1 1-1 0 0,0 0 1 0 0,0-1 0 0 0,0 1-1 0 0,3-5 1 0 0,2-6 545 0 0,9-22 0 0 0,3-2 166 0 0,-16 30-913 0 0,1 1 0 0 0,0 0 0 0 0,1 0 0 0 0,-1 1 0 0 0,11-10 0 0 0,-14 15-223 0 0,-1 0 0 0 0,1 0 0 0 0,-1-1 0 0 0,1 1-1 0 0,0 0 1 0 0,-1 0 0 0 0,1 0 0 0 0,-1 0 0 0 0,1 0 0 0 0,0 0 0 0 0,-1 0 0 0 0,1 0 0 0 0,-1 0 0 0 0,1 1 0 0 0,0-1 0 0 0,-1 0 0 0 0,1 0-1 0 0,-1 1 1 0 0,1-1 0 0 0,-1 0 0 0 0,1 0 0 0 0,-1 1 0 0 0,1-1 0 0 0,-1 1 0 0 0,1-1 0 0 0,0 1 0 0 0,13 13 71 0 0,-12-11-41 0 0,19 22 204 0 0,-16-19-145 0 0,0 0 0 0 0,0 0 0 0 0,0 0 0 0 0,10 7 0 0 0,-13-11-77 0 0,1-1 0 0 0,-1 1 0 0 0,1-1 0 0 0,-1 0 0 0 0,1 0 0 0 0,-1 0 0 0 0,1 0 0 0 0,0 0 0 0 0,-1-1 0 0 0,1 1 0 0 0,0-1 0 0 0,0 0 0 0 0,-1 0 0 0 0,1 0 0 0 0,0 0 0 0 0,5-1 0 0 0,2-1-376 0 0,0-1-1 0 0,0 0 0 0 0,0-1 1 0 0,-1 0-1 0 0,0 0 0 0 0,1-1 1 0 0,-2-1-1 0 0,1 1 1 0 0,0-1-1 0 0,-1-1 0 0 0,11-11 1 0 0,-4 3-1185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7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0 19295 0 0,'-20'60'2154'0'0,"18"-47"-1739"0"0,0 0 1 0 0,0 1 0 0 0,2-1 0 0 0,0 24-1 0 0,1-16-77 0 0,0 0-1 0 0,-5 35 0 0 0,1-35-88 0 0,2 1 1 0 0,1 29-1 0 0,-1-35-1578 0 0,1-14 621 0 0,-1 0-1 0 0,1 0 1 0 0,0 0 0 0 0,0 0 0 0 0,0 0 0 0 0,0 0 0 0 0,0 3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8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16815 0 0,'-6'0'368'0'0,"1"0"80"0"0,-2 2 8 0 0,2 3 24 0 0,0 1-384 0 0,-4 3-96 0 0,3-1 0 0 0,-2 7 0 0 0,0-1-648 0 0,1 4-152 0 0,2 5-23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8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3 724 5528 0 0,'-1'-15'576'0'0,"0"13"-174"0"0,1-1-1 0 0,0 0 1 0 0,0 1 0 0 0,0-1-1 0 0,0 0 1 0 0,0 1-1 0 0,2-5 1 0 0,7-45 10032 0 0,-1 4-7595 0 0,53-159 1913 0 0,-52 182-4104 0 0,-4 50-234 0 0,-3 9-417 0 0,-1-19 82 0 0,0-1 0 0 0,0 1 0 0 0,1-1-1 0 0,1 1 1 0 0,1-1 0 0 0,5 16-1 0 0,-8-28-60 0 0,0 0 0 0 0,0-1 0 0 0,-1 1 0 0 0,1-1 0 0 0,0 1-1 0 0,0 0 1 0 0,0-1 0 0 0,1 0 0 0 0,-1 1 0 0 0,0-1 0 0 0,1 0-1 0 0,-1 0 1 0 0,0 0 0 0 0,1 0 0 0 0,0 0 0 0 0,-1 0-1 0 0,1 0 1 0 0,-1 0 0 0 0,1 0 0 0 0,0-1 0 0 0,0 1 0 0 0,2 0-1 0 0,-2-1-30 0 0,1 0 0 0 0,-1 0 0 0 0,0-1 0 0 0,0 1-1 0 0,1-1 1 0 0,-1 1 0 0 0,0-1 0 0 0,0 1-1 0 0,0-1 1 0 0,0 0 0 0 0,0 0 0 0 0,0 0-1 0 0,0-1 1 0 0,0 1 0 0 0,0 0 0 0 0,-1-1 0 0 0,1 1-1 0 0,2-3 1 0 0,3-3-276 0 0,-4 5 147 0 0,-1 0 0 0 0,1-1 0 0 0,-1 1 0 0 0,0-1 0 0 0,1 1-1 0 0,-1-1 1 0 0,0 0 0 0 0,-1 0 0 0 0,1 0 0 0 0,-1 0 0 0 0,1 0 0 0 0,-1 0 0 0 0,2-6 0 0 0,5-21-3369 0 0,-5 14-5019 0 0</inkml:trace>
  <inkml:trace contextRef="#ctx0" brushRef="#br0" timeOffset="1">431 1 21967 0 0,'0'0'1068'0'0,"11"11"259"0"0,-7-5-1266 0 0,-1-1 1 0 0,1 1-1 0 0,-1 0 0 0 0,-1 0 1 0 0,1 0-1 0 0,-1 0 0 0 0,2 9 1 0 0,7 47 1155 0 0,-10-54-1102 0 0,32 182 2291 0 0,-2-67-4570 0 0,-28-98-2402 0 0</inkml:trace>
  <inkml:trace contextRef="#ctx0" brushRef="#br0" timeOffset="2">425 281 14744 0 0,'0'0'1568'0'0,"6"-2"-1568"0"0,2-3 0 0 0,1 3 1983 0 0,5-2 353 0 0,0-3 64 0 0,6 2 8 0 0,-1 0-1928 0 0,1-3-384 0 0,3 3-96 0 0,2 1-6920 0 0,-3 1-1407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8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 6912 0 0,'-5'19'260'0'0,"2"-5"-99"0"0,1-1 1 0 0,-2 26-1 0 0,3-30 1036 0 0,1 0 0 0 0,-2 0 1 0 0,1 0-1 0 0,-6 15 0 0 0,-16 37 7610 0 0,14-39-8658 0 0,-4 14 289 0 0,1 1 0 0 0,-13 66-1 0 0,23-70-2231 0 0,1-23-6131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9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17359 0 0,'0'0'384'0'0,"-5"2"72"0"0,-1 3 24 0 0,-3 0 8 0 0,4 0-392 0 0,-3 3-96 0 0,0-1 0 0 0,1 5 0 0 0,2 1-928 0 0,-1-1-200 0 0,-2 1-47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9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13 679 7832 0 0,'-1'0'10'0'0,"1"0"1"0"0,-1 0-1 0 0,1 0 1 0 0,-1 0 0 0 0,1 0-1 0 0,0 0 1 0 0,-1 0-1 0 0,1 0 1 0 0,-1 0-1 0 0,1 0 1 0 0,-1-1-1 0 0,1 1 1 0 0,-1 0-1 0 0,1 0 1 0 0,-1-1 0 0 0,1 1-1 0 0,0 0 1 0 0,-1-1-1 0 0,1 1 1 0 0,-1-1 270 0 0,1 0 0 0 0,-1 0 1 0 0,1 0-1 0 0,0 1 1 0 0,-1-1-1 0 0,1 0 0 0 0,0 0 1 0 0,0 0-1 0 0,0 0 0 0 0,0 0 1 0 0,0 0-1 0 0,0 0 0 0 0,0 1 1 0 0,0-1-1 0 0,0-2 0 0 0,10-29 7432 0 0,-8 25-7949 0 0,3-6 1336 0 0,13-23 0 0 0,-11 23-578 0 0,16-29 1102 0 0,-7 17-768 0 0,-15 24-634 0 0,10 9 76 0 0,1 7-43 0 0,-8-9 8 0 0,0-1 0 0 0,0 0 0 0 0,1 0 0 0 0,7 7 0 0 0,-10-11-185 0 0,0 0 1 0 0,0 0-1 0 0,0 1 0 0 0,0-1 1 0 0,0-1-1 0 0,0 1 0 0 0,1 0 1 0 0,-1 0-1 0 0,0-1 0 0 0,0 1 1 0 0,1-1-1 0 0,-1 0 0 0 0,0 0 1 0 0,0 0-1 0 0,1 0 0 0 0,-1 0 1 0 0,4-1-1 0 0,1-1 0 0 0,0 0-1 0 0,-1 0 1 0 0,0 0 0 0 0,1-1-1 0 0,-1 0 1 0 0,0 0 0 0 0,8-7-1 0 0,-3 3-295 0 0,-10 6 87 0 0,0 0 0 0 0,0 0 0 0 0,0-1 1 0 0,0 1-1 0 0,0 0 0 0 0,0-1 0 0 0,0 1 0 0 0,-1 0 1 0 0,1-1-1 0 0,-1 1 0 0 0,2-3 0 0 0,0-1-988 0 0,8-13-2184 0 0,-7 6 1608 0 0</inkml:trace>
  <inkml:trace contextRef="#ctx0" brushRef="#br0" timeOffset="1">522 1 23039 0 0,'-2'278'4560'0'0,"0"-211"-4543"0"0,0-37-17 0 0,2-1 0 0 0,1 1-1 0 0,1-1 1 0 0,6 33 0 0 0,4-12-3025 0 0,-11-42 1322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02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85 3680 0 0,'0'0'284'0'0,"-11"9"5536"0"0,-7 0 2238 0 0,3-12 602 0 0,31-6-6148 0 0,64-9-1207 0 0,-15 9-945 0 0,-9 2 128 0 0,98-13-401 0 0,-58 8-284 0 0,13-2 683 0 0,-93 10-424 0 0,-7 2-46 0 0,-1 0 1 0 0,1 1-1 0 0,0 0 0 0 0,-1 0 1 0 0,12 1-1 0 0,-20 0-16 0 0,0 0 0 0 0,1 0 0 0 0,-1 0 0 0 0,0 0 0 0 0,1 0 0 0 0,-1 0 0 0 0,0 0 0 0 0,1 0 0 0 0,-1 0 0 0 0,0 0 0 0 0,0 0 0 0 0,1 1 0 0 0,-1-1 0 0 0,0 0 0 0 0,1 0 0 0 0,-1 0 0 0 0,0 0 0 0 0,0 0 0 0 0,1 1 0 0 0,-1-1 0 0 0,0 0 0 0 0,0 0 0 0 0,0 0 0 0 0,1 1 0 0 0,-1-1 0 0 0,0 0 0 0 0,0 0 0 0 0,0 1 0 0 0,1-1 0 0 0,-1 0 0 0 0,0 0 0 0 0,0 1 0 0 0,0-1 0 0 0,0 0 0 0 0,0 1 0 0 0,0-1 0 0 0,0 0 0 0 0,0 1 0 0 0,0-1 0 0 0,0 0 0 0 0,0 0 0 0 0,0 1 0 0 0,0-1 0 0 0,0 0 0 0 0,0 1 0 0 0,0-1 0 0 0,0 1 0 0 0,-7 9 0 0 0,6-9 0 0 0,-194 229 736 0 0,73-109-452 0 0,116-115-271 0 0,-10 10-7 0 0,1 0 1 0 0,1 1-1 0 0,0 1 0 0 0,-20 35 0 0 0,34-52-5 0 0,-1 0 0 0 0,1 0 0 0 0,0 0 0 0 0,-1-1 0 0 0,1 1 0 0 0,-1 0 0 0 0,1 0 0 0 0,-1-1-1 0 0,0 1 1 0 0,1 0 0 0 0,-1-1 0 0 0,0 1 0 0 0,1 0 0 0 0,-1-1 0 0 0,0 1 0 0 0,0-1 0 0 0,1 1 0 0 0,-1-1 0 0 0,0 0 0 0 0,0 1 0 0 0,0-1 0 0 0,0 0 0 0 0,1 1 0 0 0,-1-1-1 0 0,0 0 1 0 0,0 0 0 0 0,0 0 0 0 0,0 0 0 0 0,0 0 0 0 0,0 0 0 0 0,-1 0 0 0 0,0-1-8 0 0,1 0 1 0 0,0 0-1 0 0,0 0 1 0 0,0 1-1 0 0,0-1 1 0 0,0 0-1 0 0,1 0 1 0 0,-1 0-1 0 0,0-1 1 0 0,0 1-1 0 0,1 0 1 0 0,-1 0-1 0 0,0 0 1 0 0,1-1-1 0 0,-1 1 1 0 0,1 0-1 0 0,0 0 1 0 0,-1-1-1 0 0,1 1 1 0 0,0 0-1 0 0,0-1 1 0 0,0-1-1 0 0,0-13-868 0 0,2 5-2489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9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68 23039 0 0,'0'0'2315'0'0,"4"-2"-2102"0"0,-1 1-213 0 0,0 0 0 0 0,1 1 0 0 0,-1-1 0 0 0,1 1 0 0 0,-1-1 0 0 0,1 1 0 0 0,-1 0 0 0 0,0 1 0 0 0,5-1 0 0 0,18 1 0 0 0,0-3-177 0 0,-18 1-169 0 0,-1 1 0 0 0,1-1 1 0 0,10-3-1 0 0,67-14-7310 0 0,-73 16 4769 0 0,9-3-2953 0 0</inkml:trace>
  <inkml:trace contextRef="#ctx0" brushRef="#br0" timeOffset="1">375 8 14368 0 0,'-4'2'171'0'0,"1"0"1"0"0,0 0 0 0 0,-1 0 0 0 0,1 0 0 0 0,0 1 0 0 0,0-1-1 0 0,0 1 1 0 0,-5 6 0 0 0,-12 10 42 0 0,15-15 343 0 0,-1 0 0 0 0,2 1 0 0 0,-1 0 0 0 0,0 0 1 0 0,1 0-1 0 0,0 1 0 0 0,0 0 0 0 0,-4 8 1 0 0,0 2 863 0 0,1 0 1 0 0,-6 18-1 0 0,13-33-1314 0 0,-1 0 0 0 0,1 1 0 0 0,-1-1 0 0 0,1 0 0 0 0,-1 1 0 0 0,1-1 0 0 0,0 1 0 0 0,0-1 0 0 0,0 0 0 0 0,0 1 0 0 0,0-1 0 0 0,0 1 0 0 0,0-1 0 0 0,0 1 0 0 0,1-1 0 0 0,-1 0 0 0 0,0 1 0 0 0,1-1 0 0 0,-1 0 0 0 0,1 1 0 0 0,0-1 0 0 0,-1 0 0 0 0,1 0 0 0 0,0 1 0 0 0,1 0 0 0 0,0-1-17 0 0,-1 0 0 0 0,0 0 0 0 0,1 0 0 0 0,0-1-1 0 0,-1 1 1 0 0,1 0 0 0 0,-1-1 0 0 0,1 0 0 0 0,0 1-1 0 0,-1-1 1 0 0,1 0 0 0 0,0 0 0 0 0,0 0 0 0 0,-1 0-1 0 0,1 0 1 0 0,0 0 0 0 0,-1 0 0 0 0,1-1-1 0 0,0 1 1 0 0,2-2 0 0 0,2 1-10 0 0,-1-2 0 0 0,0 1 0 0 0,0 0 1 0 0,0-1-1 0 0,-1 0 0 0 0,1 0 0 0 0,-1 0 0 0 0,1-1 0 0 0,-1 0 0 0 0,0 1 0 0 0,0-2 1 0 0,-1 1-1 0 0,1 0 0 0 0,-1-1 0 0 0,0 1 0 0 0,4-9 0 0 0,-2 2-505 0 0,0 0-1 0 0,-1 0 1 0 0,0-1-1 0 0,-1 1 1 0 0,-1-1 0 0 0,3-22-1 0 0,-5 29-467 0 0,0 0 1 0 0,0 0-1 0 0,0 0 0 0 0,-2-9 0 0 0,-2 3-7974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0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139 169 11344 0 0,'0'0'521'0'0,"-15"12"190"0"0,5-4-284 0 0,2-3 693 0 0,1 0-1 0 0,-1 0 0 0 0,1 1 1 0 0,1 0-1 0 0,-11 13 0 0 0,8-6-684 0 0,1 1 0 0 0,0 0 0 0 0,2 0 0 0 0,-1 1 0 0 0,2-1 0 0 0,0 1 0 0 0,-4 18 0 0 0,8-27-338 0 0,0 0-1 0 0,0 0 1 0 0,0 0-1 0 0,1 1 1 0 0,0-1-1 0 0,0 0 1 0 0,1 1-1 0 0,0-1 1 0 0,0 0-1 0 0,0 0 1 0 0,3 6-1 0 0,-4-10-84 0 0,1 1 1 0 0,0-1-1 0 0,0 0 0 0 0,0 0 0 0 0,0 0 0 0 0,0 0 0 0 0,0-1 0 0 0,0 1 0 0 0,1 0 0 0 0,-1 0 0 0 0,1-1 0 0 0,-1 1 0 0 0,1-1 0 0 0,0 1 0 0 0,0-1 0 0 0,-1 0 0 0 0,1 0 0 0 0,0 0 0 0 0,0 0 0 0 0,0 0 1 0 0,0 0-1 0 0,0 0 0 0 0,1-1 0 0 0,-1 1 0 0 0,0-1 0 0 0,0 1 0 0 0,0-1 0 0 0,1 0 0 0 0,-1 0 0 0 0,0 0 0 0 0,0 0 0 0 0,0 0 0 0 0,4-1 0 0 0,-1-1 30 0 0,1 0-1 0 0,-1-1 0 0 0,0 1 1 0 0,0-1-1 0 0,0 0 0 0 0,0-1 1 0 0,-1 1-1 0 0,1-1 0 0 0,-1 0 1 0 0,6-6-1 0 0,-3 2-31 0 0,0-1 0 0 0,0 0 0 0 0,-1-1 1 0 0,-1 0-1 0 0,1 0 0 0 0,7-20 0 0 0,-4 2 151 0 0,10-43 0 0 0,-13 36 109 0 0,2-68 1 0 0,-7 86-250 0 0,0-1 137 0 0,0-21 370 0 0,0 19-135 0 0,-1 17-286 0 0,0 1 0 0 0,0-1 0 0 0,1 0 0 0 0,-1 1 0 0 0,-1-1 0 0 0,1 1 0 0 0,-1-6 0 0 0,1 7 305 0 0,0 2-151 0 0,2 6-45 0 0,1 11-50 0 0,-13 45 232 0 0,-3 20 143 0 0,12-71-521 0 0,1 1 0 0 0,0-1 1 0 0,0 1-1 0 0,5 20 0 0 0,-3-22-768 0 0,6 26 1461 0 0,1-20-3570 0 0,-9-16 2154 0 0,1-1 1 0 0,0 1-1 0 0,0 0 1 0 0,0 0 0 0 0,0 0-1 0 0,-1 0 1 0 0,1-1 0 0 0,0 1-1 0 0,0 0 1 0 0,1-1-1 0 0,0 1 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0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0 3224 0 0,'-10'13'288'0'0,"5"-7"2416"0"0,0 0-1 0 0,1-1 1 0 0,-4 8 0 0 0,5-7-821 0 0,0 0-1 0 0,0 0 1 0 0,-3 11 0 0 0,5-12-1526 0 0,0-1 0 0 0,0 1 0 0 0,0-1-1 0 0,1 1 1 0 0,0 0 0 0 0,0-1 0 0 0,0 1-1 0 0,0-1 1 0 0,1 1 0 0 0,-1 0 0 0 0,1-1 0 0 0,0 1-1 0 0,1-1 1 0 0,2 7 0 0 0,-4-10-311 0 0,1 0-1 0 0,0 1 1 0 0,-1-1 0 0 0,1 0-1 0 0,0 0 1 0 0,0 0 0 0 0,0 0 0 0 0,0 0-1 0 0,0 0 1 0 0,0 0 0 0 0,0 0-1 0 0,0 0 1 0 0,0 0 0 0 0,1-1-1 0 0,-1 1 1 0 0,0-1 0 0 0,0 1 0 0 0,1 0-1 0 0,-1-1 1 0 0,0 0 0 0 0,1 1-1 0 0,-1-1 1 0 0,1 0 0 0 0,-1 0 0 0 0,0 0-1 0 0,1 0 1 0 0,-1 0 0 0 0,1 0-1 0 0,-1 0 1 0 0,0 0 0 0 0,1-1-1 0 0,-1 1 1 0 0,0 0 0 0 0,1-1 0 0 0,-1 1-1 0 0,3-2 1 0 0,-1 0-14 0 0,0 1-1 0 0,0-1 1 0 0,0 0-1 0 0,0 0 1 0 0,0 0 0 0 0,0 0-1 0 0,-1 0 1 0 0,1-1-1 0 0,-1 1 1 0 0,0-1 0 0 0,0 0-1 0 0,1 0 1 0 0,-2 0 0 0 0,3-3-1 0 0,-1-1-38 0 0,-1 0 1 0 0,0 0-1 0 0,0 0 0 0 0,-1-1 0 0 0,0 1 1 0 0,0-13-1 0 0,-1-7-3119 0 0,0 16 610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1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0 4144 0 0,'0'0'191'0'0,"-10"11"6895"0"0,8-9-5994 0 0,0 0 1 0 0,1 0-1 0 0,-1 0 1 0 0,0 0-1 0 0,1 1 1 0 0,-1-1-1 0 0,-1 5 1 0 0,-5 21 1215 0 0,8-22-2164 0 0,-1 0 0 0 0,1 0 0 0 0,0 0 0 0 0,0 0 0 0 0,1 0 1 0 0,0 0-1 0 0,2 9 0 0 0,-2-14-117 0 0,-1 1-1 0 0,1 0 1 0 0,-1-1-1 0 0,1 1 1 0 0,0-1 0 0 0,0 1-1 0 0,-1-1 1 0 0,1 1-1 0 0,0-1 1 0 0,0 0 0 0 0,1 1-1 0 0,-1-1 1 0 0,0 0-1 0 0,0 0 1 0 0,1 0 0 0 0,1 2-1 0 0,-1-2 22 0 0,-1-1 0 0 0,0 0-1 0 0,0 1 1 0 0,0-1-1 0 0,1 0 1 0 0,-1 0 0 0 0,0 0-1 0 0,1 0 1 0 0,-1 0 0 0 0,0 0-1 0 0,0 0 1 0 0,1 0-1 0 0,-1 0 1 0 0,0 0 0 0 0,0-1-1 0 0,1 1 1 0 0,1-1 0 0 0,0-1 38 0 0,1 0 0 0 0,-1 0-1 0 0,0 0 1 0 0,0-1 0 0 0,0 1 0 0 0,0-1 0 0 0,0 0 0 0 0,-1 0 0 0 0,1 0 0 0 0,-1 0 0 0 0,1 0 0 0 0,-1 0 0 0 0,2-5 0 0 0,-1 2-73 0 0,-2 4 4 0 0,0 1 1 0 0,0-1-1 0 0,0 0 0 0 0,0 0 1 0 0,-1 1-1 0 0,1-1 1 0 0,0 0-1 0 0,-1 0 1 0 0,1 0-1 0 0,-1 1 1 0 0,0-1-1 0 0,0 0 1 0 0,0 0-1 0 0,0 0 0 0 0,0 0 1 0 0,0 0-1 0 0,0 0 1 0 0,-1-3-1 0 0,0 4 495 0 0,6 25 276 0 0,-4-21-741 0 0,0 0-1 0 0,-1 0 1 0 0,1 0-1 0 0,-1 0 1 0 0,1 0-1 0 0,-1 1 1 0 0,0 2-1 0 0,0-2-61 0 0,0 0 0 0 0,0 1-1 0 0,0-1 1 0 0,0 0 0 0 0,1 0 0 0 0,0-1 0 0 0,0 1-1 0 0,0 0 1 0 0,0 0 0 0 0,4 6 0 0 0,-4-7 14 0 0,-1-3-21 0 0,0 0 0 0 0,0 1 0 0 0,0-1 0 0 0,0 1 0 0 0,0-1 0 0 0,1 0 0 0 0,-1 1 0 0 0,0-1-1 0 0,0 0 1 0 0,1 1 0 0 0,-1-1 0 0 0,0 0 0 0 0,0 1 0 0 0,1-1 0 0 0,-1 0 0 0 0,0 0 0 0 0,1 1 0 0 0,-1-1 0 0 0,0 0 0 0 0,1 0 0 0 0,-1 1-1 0 0,0-1 1 0 0,1 0 0 0 0,-1 0 0 0 0,1 0 0 0 0,-1 0 0 0 0,0 0 0 0 0,1 0 0 0 0,-1 0 0 0 0,1 0 0 0 0,1 0-125 0 0,-1 0-1 0 0,0-1 1 0 0,0 1 0 0 0,0 0 0 0 0,0-1 0 0 0,0 1 0 0 0,0-1-1 0 0,0 1 1 0 0,0-1 0 0 0,0 0 0 0 0,1 0 0 0 0,1-2-576 0 0,0 0 0 0 0,0 0 1 0 0,0 0-1 0 0,0 0 0 0 0,-1-1 1 0 0,3-4-1 0 0,3-6-6903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1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11 3224 0 0,'6'-11'21477'0'0,"-9"29"-22097"0"0,0-5 1834 0 0,0 17-425 0 0,0-11 100 0 0,1 35 0 0 0,2-48-770 0 0,0 0-1 0 0,1-1 1 0 0,0 1 0 0 0,0 0 0 0 0,1 0 0 0 0,-1-1-1 0 0,1 1 1 0 0,0-1 0 0 0,1 0 0 0 0,3 8-1 0 0,-4-11-88 0 0,-1 1-1 0 0,1 0 1 0 0,0-1-1 0 0,0 0 0 0 0,0 1 1 0 0,0-1-1 0 0,0 0 0 0 0,0 0 1 0 0,0 0-1 0 0,1 0 1 0 0,-1 0-1 0 0,1-1 0 0 0,-1 1 1 0 0,1-1-1 0 0,0 1 1 0 0,0-1-1 0 0,0 0 0 0 0,0 0 1 0 0,-1-1-1 0 0,1 1 0 0 0,0 0 1 0 0,0-1-1 0 0,0 0 1 0 0,1 0-1 0 0,-1 0 0 0 0,0 0 1 0 0,3-1-1 0 0,16-3 114 0 0,8-1-14 0 0,-29 5-129 0 0,-1 0 0 0 0,0 0 0 0 0,1 0 0 0 0,-1 0 0 0 0,0 0 0 0 0,1 0 0 0 0,-1 0 0 0 0,0 1 0 0 0,1-1 0 0 0,-1 0 0 0 0,0 0 0 0 0,1 0 0 0 0,-1 0 0 0 0,0 0 0 0 0,1 0 0 0 0,-1 1 0 0 0,0-1 0 0 0,1 0 0 0 0,-1 0 0 0 0,0 1 0 0 0,0-1 0 0 0,1 0 0 0 0,-1 0 0 0 0,0 1 0 0 0,0-1 0 0 0,1 0 0 0 0,-1 1 0 0 0,0-1 0 0 0,0 0 0 0 0,0 1 0 0 0,0-1 0 0 0,0 0 0 0 0,0 1 0 0 0,1-1 0 0 0,-1 0 0 0 0,0 1 0 0 0,0-1 0 0 0,0 0 0 0 0,0 1 0 0 0,0-1 0 0 0,0 1 0 0 0,0-1 0 0 0,-1 1 0 0 0,-2 10 0 0 0,-2-3-226 0 0,0 0 0 0 0,0 0 0 0 0,-1-1 0 0 0,0 0 0 0 0,-1 0 0 0 0,1 0 0 0 0,-1-1 0 0 0,-1 0 0 0 0,1 0 1 0 0,-1-1-1 0 0,0 0 0 0 0,0 0 0 0 0,-1-1 0 0 0,1 0 0 0 0,-1-1 0 0 0,-10 4 0 0 0,18-7 86 0 0,1 0 0 0 0,-1 0 0 0 0,1 0 0 0 0,-1 0 0 0 0,1 0 0 0 0,-1 0-1 0 0,1 0 1 0 0,-1 0 0 0 0,1 0 0 0 0,-1 0 0 0 0,1 0 0 0 0,-1 0 0 0 0,1-1 0 0 0,-1 1 0 0 0,1 0 0 0 0,-1 0 0 0 0,1 0 0 0 0,-1-1 0 0 0,1 1 0 0 0,-1 0 0 0 0,1-1 0 0 0,-1 0 0 0 0,-5-5-1678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1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0 3224 0 0,'0'0'143'0'0,"0"13"671"0"0,-5 28 11589 0 0,-2 15-3578 0 0,0 30-6942 0 0,6-1-3983 0 0,7-28 3845 0 0,-4-51-1734 0 0,-1 0 0 0 0,1 1 1 0 0,0-1-1 0 0,0 0 1 0 0,1 0-1 0 0,-1 0 0 0 0,5 6 1 0 0,-6-10 2 0 0,0-1 1 0 0,1 1 0 0 0,-1 0 0 0 0,0-1-1 0 0,0 1 1 0 0,1-1 0 0 0,-1 1-1 0 0,1-1 1 0 0,-1 0 0 0 0,1 1-1 0 0,0-1 1 0 0,-1 0 0 0 0,1 0-1 0 0,0 0 1 0 0,0 0 0 0 0,0-1 0 0 0,0 1-1 0 0,0 0 1 0 0,0-1 0 0 0,0 1-1 0 0,0-1 1 0 0,0 0 0 0 0,0 0-1 0 0,0 0 1 0 0,3 0 0 0 0,-2-1 35 0 0,0 0 0 0 0,0 0 0 0 0,0-1 0 0 0,0 1 0 0 0,-1-1 0 0 0,1 0 0 0 0,0 1 0 0 0,-1-1 0 0 0,0 0 0 0 0,1-1 0 0 0,-1 1 0 0 0,0 0 0 0 0,0-1 0 0 0,2-3 0 0 0,4-5-75 0 0,11-22 1 0 0,-15 26-5 0 0,-2 4 18 0 0,0 0 0 0 0,0 0 0 0 0,-1-1 0 0 0,1 1 0 0 0,-1 0 0 0 0,0-1 0 0 0,0 1 0 0 0,1-6 0 0 0,-3 4 11 0 0,1 4 0 0 0,0 1 1 0 0,0 0-1 0 0,0 0 0 0 0,0-1 0 0 0,-1 1 1 0 0,1 0-1 0 0,0-1 0 0 0,0 1 0 0 0,0 0 1 0 0,0 0-1 0 0,0-1 0 0 0,-1 1 0 0 0,1 0 0 0 0,0 0 1 0 0,0 0-1 0 0,-1-1 0 0 0,1 1 0 0 0,0 0 1 0 0,0 0-1 0 0,-1 0 0 0 0,1 0 0 0 0,0 0 1 0 0,0-1-1 0 0,-1 1 0 0 0,1 0 0 0 0,0 0 1 0 0,-1 0-1 0 0,1 0 0 0 0,0 0 0 0 0,0 0 0 0 0,-1 0 1 0 0,1 0-1 0 0,0 0 0 0 0,-1 0 0 0 0,1 0 1 0 0,0 0-1 0 0,-1 0 0 0 0,1 0 0 0 0,0 0 1 0 0,0 1-1 0 0,-1-1 0 0 0,1 0 0 0 0,0 0 1 0 0,-1 0-1 0 0,-2 2 22 0 0,0-1 0 0 0,-1 1 0 0 0,1 0-1 0 0,0 0 1 0 0,1 0 0 0 0,-1 1 0 0 0,0-1 0 0 0,0 0 0 0 0,1 1 0 0 0,0 0 0 0 0,-1 0 0 0 0,-1 4 0 0 0,-5 6 257 0 0,-8 19 1 0 0,11-21-5 0 0,2 0 1 0 0,0 0 0 0 0,0 0-1 0 0,1 1 1 0 0,-4 22 0 0 0,6-28-234 0 0,1-1 1 0 0,0 0-1 0 0,0 0 1 0 0,0 0-1 0 0,0 0 1 0 0,1 0-1 0 0,0 0 1 0 0,0 0 0 0 0,0 0-1 0 0,0 0 1 0 0,1-1-1 0 0,0 1 1 0 0,0 0-1 0 0,0-1 1 0 0,1 1-1 0 0,3 4 1 0 0,-4-7-83 0 0,0 0 0 0 0,0 0 0 0 0,0 0 0 0 0,1 0 0 0 0,-1 0 0 0 0,0 0-1 0 0,1-1 1 0 0,-1 0 0 0 0,1 1 0 0 0,0-1 0 0 0,0 0 0 0 0,-1 0 0 0 0,1 0 0 0 0,0-1 0 0 0,5 2 0 0 0,-6-2-892 0 0,0 0 0 0 0,0 0-1 0 0,0 0 1 0 0,0-1 0 0 0,-1 1 0 0 0,1 0 0 0 0,0-1 0 0 0,0 1 0 0 0,2-2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4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265 394 2760 0 0,'0'0'4273'0'0,"0"-18"270"0"0,0 17-4264 0 0,0-1 0 0 0,0 1 1 0 0,-1 0-1 0 0,1 0 0 0 0,0 0 1 0 0,0-1-1 0 0,-1 1 0 0 0,1 0 1 0 0,0 0-1 0 0,-1 0 0 0 0,1 0 1 0 0,-1 0-1 0 0,0 0 1 0 0,1 0-1 0 0,-1 0 0 0 0,0 0 1 0 0,0 0-1 0 0,1 0 0 0 0,-1 0 1 0 0,0 0-1 0 0,0 1 0 0 0,0-1 1 0 0,0 0-1 0 0,-2 0 0 0 0,0-1-108 0 0,1 2 0 0 0,-1-1 0 0 0,1 0 0 0 0,-1 0 0 0 0,0 1 0 0 0,0-1 0 0 0,1 1 0 0 0,-1 0 0 0 0,0 0-1 0 0,-5 1 1 0 0,-1 0-67 0 0,0 1 0 0 0,-1 0 0 0 0,1 0 0 0 0,0 1 0 0 0,1 1 0 0 0,-1-1 0 0 0,1 2 0 0 0,-1-1 0 0 0,1 1 0 0 0,0 0 0 0 0,1 0 0 0 0,-11 10 0 0 0,8-5-46 0 0,0 1 0 0 0,0-1 0 0 0,1 2 0 0 0,1-1 0 0 0,0 1 0 0 0,0 1 0 0 0,-8 19 0 0 0,13-26-7 0 0,1 1-1 0 0,0-1 0 0 0,0 1 0 0 0,1-1 0 0 0,0 1 1 0 0,0 0-1 0 0,0-1 0 0 0,1 1 0 0 0,0 0 1 0 0,0 0-1 0 0,1 0 0 0 0,1 7 0 0 0,-1-10-18 0 0,0 0 1 0 0,0 0-1 0 0,0 0 0 0 0,1 0 1 0 0,0 0-1 0 0,-1 0 0 0 0,1 0 0 0 0,1-1 1 0 0,-1 1-1 0 0,0-1 0 0 0,1 0 0 0 0,0 1 1 0 0,0-1-1 0 0,0-1 0 0 0,0 1 1 0 0,0 0-1 0 0,1-1 0 0 0,-1 1 0 0 0,1-1 1 0 0,4 2-1 0 0,-1-1 25 0 0,-1-1 0 0 0,1 0 0 0 0,-1 0 0 0 0,1-1 0 0 0,0 0 0 0 0,-1 0 0 0 0,1 0 0 0 0,0-1 0 0 0,0 0 0 0 0,-1-1 0 0 0,8 0 0 0 0,-4-1 46 0 0,0-1 0 0 0,0 0 1 0 0,-1 0-1 0 0,1-1 0 0 0,-1 0 0 0 0,16-10 1 0 0,-9 3-26 0 0,0-1 1 0 0,-1 0 0 0 0,0-1 0 0 0,-1-1 0 0 0,0 0 0 0 0,-1-1-1 0 0,13-20 1 0 0,-11 12 73 0 0,-1-1 1 0 0,-1-1-1 0 0,-1 0 0 0 0,-1-1 0 0 0,-1 0 1 0 0,-1-1-1 0 0,-2 0 0 0 0,-1 0 0 0 0,-1-1 1 0 0,3-46-1 0 0,-5 41 24 0 0,0-45 1093 0 0,-4 70-1165 0 0,0-1 0 0 0,0 1-1 0 0,0 0 1 0 0,-1 0 0 0 0,0-1-1 0 0,-1 1 1 0 0,-3-8-1 0 0,-2 4 136 0 0,8 12-229 0 0,-1 0 0 0 0,1 0 0 0 0,-1 0 0 0 0,1 0 0 0 0,0 1 1 0 0,-1-1-1 0 0,1 0 0 0 0,-1 0 0 0 0,1 0 0 0 0,0 0 0 0 0,-1 1 0 0 0,1-1 0 0 0,0 0 0 0 0,-1 0 0 0 0,1 1 0 0 0,0-1 0 0 0,-1 0 0 0 0,1 1 0 0 0,0-1 0 0 0,0 0 0 0 0,-1 1 0 0 0,1-1 0 0 0,0 0 0 0 0,0 1 0 0 0,0-1 0 0 0,-1 1 0 0 0,1-1 0 0 0,0 0 0 0 0,0 1 0 0 0,0-1 0 0 0,0 1 0 0 0,-2 6 1 0 0,0 0-1 0 0,1 0 1 0 0,0 0-1 0 0,0 0 1 0 0,0 0-1 0 0,1-1 1 0 0,0 1-1 0 0,2 8 0 0 0,-2 6 3 0 0,10 180 104 0 0,5-28-42 0 0,-14-165-74 0 0,1 16 21 0 0,2-1 1 0 0,0 1-1 0 0,2-1 1 0 0,0 0 0 0 0,11 24-1 0 0,-16-45-75 0 0,0 0-1 0 0,0-1 1 0 0,-1 1-1 0 0,1 0 1 0 0,1-1 0 0 0,-1 1-1 0 0,0-1 1 0 0,0 1-1 0 0,1-1 1 0 0,-1 0-1 0 0,0 0 1 0 0,1 1 0 0 0,-1-1-1 0 0,1 0 1 0 0,0 0-1 0 0,-1-1 1 0 0,1 1 0 0 0,0 0-1 0 0,1 0 1 0 0,0 0-134 0 0,-1-1 0 0 0,1 0 0 0 0,0 0 0 0 0,-1 0 0 0 0,1 0 0 0 0,-1 0 0 0 0,1-1 0 0 0,-1 1 0 0 0,1-1 0 0 0,-1 0 0 0 0,0 1 0 0 0,4-3 0 0 0,4-2-675 0 0,0-1 0 0 0,0 0 0 0 0,0-1 0 0 0,15-14 0 0 0,0-3-2485 0 0,0-2 0 0 0,28-39 0 0 0,-47 58 2996 0 0,-1-1 1 0 0,0 1-1 0 0,-1-1 0 0 0,0 0 0 0 0,5-14 1 0 0,-8 18 610 0 0,1 0 0 0 0,-1 0 1 0 0,-1 1-1 0 0,1-1 0 0 0,-1 0 0 0 0,1 0 1 0 0,-1-1-1 0 0,0 1 0 0 0,-1 0 0 0 0,1 0 1 0 0,-1 0-1 0 0,0 1 0 0 0,0-1 1 0 0,-2-6-1 0 0,3 10-105 0 0,0-1 0 0 0,-1 0 0 0 0,1 1 1 0 0,-1-1-1 0 0,1 0 0 0 0,-1 1 0 0 0,1-1 0 0 0,-1 1 0 0 0,1-1 0 0 0,-1 1 1 0 0,0 0-1 0 0,1-1 0 0 0,-1 1 0 0 0,0 0 0 0 0,1-1 0 0 0,-1 1 1 0 0,0 0-1 0 0,1-1 0 0 0,-1 1 0 0 0,0 0 0 0 0,0 0 0 0 0,1 0 0 0 0,-1 0 1 0 0,0 0-1 0 0,0 0 0 0 0,1 0 0 0 0,-1 0 0 0 0,0 0 0 0 0,0 0 1 0 0,1 0-1 0 0,-1 1 0 0 0,0-1 0 0 0,1 0 0 0 0,-1 0 0 0 0,-1 1 0 0 0,0 0 55 0 0,0 0-1 0 0,0 0 0 0 0,0 0 0 0 0,0 0 0 0 0,1 0 1 0 0,-1 1-1 0 0,0-1 0 0 0,0 0 0 0 0,1 1 0 0 0,-1-1 0 0 0,-1 4 1 0 0,-4 6 235 0 0,2 1 0 0 0,-1 0 0 0 0,2 1 0 0 0,0-1 1 0 0,0 1-1 0 0,1 0 0 0 0,-2 21 0 0 0,4-25-212 0 0,0 0 0 0 0,1 0 0 0 0,0 0 0 0 0,0 0 0 0 0,1 0 0 0 0,0-1 0 0 0,1 1 0 0 0,0 0 0 0 0,1-1 0 0 0,-1 1 0 0 0,2-1 0 0 0,4 10 0 0 0,-7-15-161 0 0,1-1-1 0 0,-1 0 0 0 0,1 0 1 0 0,-1 0-1 0 0,1-1 1 0 0,0 1-1 0 0,0 0 1 0 0,0-1-1 0 0,0 1 1 0 0,0-1-1 0 0,0 0 0 0 0,0 1 1 0 0,0-1-1 0 0,1 0 1 0 0,-1 0-1 0 0,0-1 1 0 0,1 1-1 0 0,-1 0 1 0 0,1-1-1 0 0,-1 1 0 0 0,1-1 1 0 0,3 0-1 0 0,-2 0-29 0 0,-1 0 0 0 0,0-1 0 0 0,0 1-1 0 0,1-1 1 0 0,-1 0 0 0 0,0 0 0 0 0,0 0-1 0 0,0 0 1 0 0,0-1 0 0 0,0 1-1 0 0,0-1 1 0 0,-1 0 0 0 0,1 1 0 0 0,0-1-1 0 0,-1-1 1 0 0,0 1 0 0 0,3-3 0 0 0,8-10 6 0 0,-1-1-1 0 0,0-1 1 0 0,-1 0 0 0 0,-1 0 0 0 0,13-32 0 0 0,-18 35-1144 0 0,0-1 0 0 0,3-20-1 0 0,-5 12-9228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5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79 6392 0 0,'-3'-1'13449'0'0,"0"2"-13764"0"0,2-1 449 0 0,0 1 1 0 0,-1-1-1 0 0,1 1 0 0 0,-1 0 0 0 0,1 0 1 0 0,0 0-1 0 0,0 0 0 0 0,0 0 1 0 0,-1 0-1 0 0,1 0 0 0 0,0 0 0 0 0,0 0 1 0 0,0 1-1 0 0,1-1 0 0 0,-1 0 1 0 0,-1 3-1 0 0,-8 25 274 0 0,4-9-199 0 0,2-9-54 0 0,0 1-1 0 0,1 0 1 0 0,1 0 0 0 0,-1 1-1 0 0,2-1 1 0 0,0 0 0 0 0,0 1-1 0 0,1-1 1 0 0,1 1 0 0 0,3 19-1 0 0,-4-30-121 0 0,1 0 0 0 0,-1 0 0 0 0,1 0-1 0 0,0 0 1 0 0,-1 0 0 0 0,1-1 0 0 0,0 1-1 0 0,0 0 1 0 0,0 0 0 0 0,0-1 0 0 0,1 1-1 0 0,-1 0 1 0 0,0-1 0 0 0,1 1 0 0 0,-1-1-1 0 0,1 0 1 0 0,-1 1 0 0 0,1-1 0 0 0,0 0-1 0 0,0 0 1 0 0,-1 0 0 0 0,1 0 0 0 0,0 0-1 0 0,0-1 1 0 0,3 2 0 0 0,-1-2 7 0 0,0 0 1 0 0,-1 1-1 0 0,1-2 0 0 0,0 1 1 0 0,0 0-1 0 0,-1-1 0 0 0,1 0 1 0 0,0 1-1 0 0,-1-2 0 0 0,1 1 1 0 0,-1 0-1 0 0,7-4 0 0 0,1-1 47 0 0,0 0 0 0 0,0 0 0 0 0,-1-1 0 0 0,0 0 0 0 0,-1-1-1 0 0,1 0 1 0 0,-2-1 0 0 0,1 0 0 0 0,-1 0 0 0 0,0-1 0 0 0,-1 1 0 0 0,9-17 0 0 0,-3-1 96 0 0,1 1 236 0 0,-2 0-1 0 0,-1-1 1 0 0,0 0-1 0 0,9-45 0 0 0,-19 68 73 0 0,-1 8-199 0 0,-3 17-114 0 0,-7 30-133 0 0,-24 131 54 0 0,32-174-102 0 0,0 10 16 0 0,0 0 0 0 0,1 0 1 0 0,3 31-1 0 0,-1-46-19 0 0,-1-1-1 0 0,1 1 0 0 0,-1 0 1 0 0,1 0-1 0 0,0 0 1 0 0,0 0-1 0 0,1-1 1 0 0,-1 1-1 0 0,0-1 1 0 0,1 1-1 0 0,3 4 0 0 0,-4-7-46 0 0,-1 0 0 0 0,1 1 0 0 0,-1-1-1 0 0,0 0 1 0 0,1 0 0 0 0,-1 0 0 0 0,1 0-1 0 0,-1 0 1 0 0,1 0 0 0 0,-1 1 0 0 0,0-1-1 0 0,1 0 1 0 0,-1-1 0 0 0,1 1 0 0 0,-1 0 0 0 0,1 0-1 0 0,-1 0 1 0 0,1 0 0 0 0,-1 0 0 0 0,0 0-1 0 0,1 0 1 0 0,-1-1 0 0 0,1 1 0 0 0,-1 0-1 0 0,0 0 1 0 0,1-1 0 0 0,9-7-598 0 0,-9 8 433 0 0,16-20-2755 0 0,-8 7 1299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6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43 2760 0 0,'0'-19'5946'0'0,"1"9"-2156"0"0,0 9-3587 0 0,-1 0 1 0 0,0 0-1 0 0,0 1 1 0 0,0-1-1 0 0,-6-8 7904 0 0,6 9-7977 0 0,-6 9 1309 0 0,-4 11-877 0 0,1 30 192 0 0,-4 63 0 0 0,7-55-582 0 0,3-26-87 0 0,2 0 0 0 0,3 40 0 0 0,-2-70-47 0 0,0 1-1 0 0,1-1 1 0 0,-1 1 0 0 0,0-1-1 0 0,1 0 1 0 0,0 1 0 0 0,-1-1 0 0 0,1 0-1 0 0,0 1 1 0 0,0-1 0 0 0,0 0-1 0 0,1 0 1 0 0,-1 0 0 0 0,0 0-1 0 0,1 0 1 0 0,0 0 0 0 0,2 2 0 0 0,-3-3-23 0 0,1 0 1 0 0,-1-1 0 0 0,1 1 0 0 0,0 0 0 0 0,-1-1 0 0 0,1 1 0 0 0,0-1 0 0 0,-1 0 0 0 0,1 1 0 0 0,0-1 0 0 0,-1 0 0 0 0,1 0 0 0 0,0 0 0 0 0,0 0 0 0 0,-1-1 0 0 0,1 1 0 0 0,0 0 0 0 0,-1-1 0 0 0,1 1 0 0 0,0-1 0 0 0,1-1 0 0 0,1 1 19 0 0,7-3 113 0 0,0-1 0 0 0,0 0 0 0 0,15-11 0 0 0,-15 9 62 0 0,0 1-1 0 0,20-9 0 0 0,-30 15-144 0 0,0 0 1 0 0,0-1-1 0 0,0 1 0 0 0,0-1 1 0 0,0 1-1 0 0,0 0 0 0 0,0 0 0 0 0,0 0 1 0 0,0 0-1 0 0,0-1 0 0 0,1 1 0 0 0,-1 1 1 0 0,0-1-1 0 0,0 0 0 0 0,0 0 1 0 0,0 0-1 0 0,0 0 0 0 0,0 1 0 0 0,0-1 1 0 0,2 1-1 0 0,-3 0-42 0 0,1 0 0 0 0,-1-1 0 0 0,1 1-1 0 0,-1 0 1 0 0,1 0 0 0 0,-1-1 0 0 0,1 1 0 0 0,-1 0 0 0 0,0 0 0 0 0,1 0 0 0 0,-1 0 0 0 0,0 0 0 0 0,0-1-1 0 0,1 1 1 0 0,-1 0 0 0 0,0 0 0 0 0,0 0 0 0 0,0 2 0 0 0,-1 2 4 0 0,1 0 0 0 0,-1-1 0 0 0,0 1 1 0 0,-1 0-1 0 0,1 0 0 0 0,-5 9 0 0 0,-8 15 74 0 0,8-15-50 0 0,0 0-1 0 0,-13 19 0 0 0,10-21 47 0 0,-1 0 0 0 0,-12 12-1 0 0,-2-4-2159 0 0,21-18 547 0 0,-1 0 1 0 0,1 0-1 0 0,-1-1 0 0 0,0 1 0 0 0,-6 1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6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 21191 0 0,'0'0'2127'0'0,"0"7"-1854"0"0,-1 15 389 0 0,-1 0 0 0 0,-7 27 0 0 0,-1 20-600 0 0,2-2 892 0 0,-2 21 52 0 0,10-73-1000 0 0,-2 99 8 0 0,2-101-14 0 0,2 1-1 0 0,-1-1 0 0 0,2 0 1 0 0,0 0-1 0 0,1 0 1 0 0,6 17-1 0 0,-9-27-239 0 0,1-1 0 0 0,-1 1 0 0 0,1-1 0 0 0,-1 1 0 0 0,1-1 0 0 0,0 0 0 0 0,0 1 0 0 0,0-1 0 0 0,0 0 0 0 0,1 0 0 0 0,-1 0 0 0 0,0-1 0 0 0,1 1 0 0 0,-1 0 0 0 0,1-1 0 0 0,0 0 0 0 0,-1 0 0 0 0,1 0 0 0 0,0 0 0 0 0,0 0 0 0 0,0 0 0 0 0,0-1 0 0 0,0 1 0 0 0,0-1 0 0 0,0 0 0 0 0,0 0 0 0 0,0 0 0 0 0,0 0 0 0 0,0 0 0 0 0,0-1 0 0 0,5-1 0 0 0,3-3-1808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50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39 4808 0 0,'0'0'216'0'0,"-10"-6"6432"0"0,8 6-5953 0 0,0-1 0 0 0,-1 1-1 0 0,1 0 1 0 0,-1 0 0 0 0,1 0 0 0 0,-1 0 0 0 0,1 0 0 0 0,-5 2 2729 0 0,22 0-2664 0 0,-5 1-663 0 0,1-1 0 0 0,-1-1 0 0 0,1 0 0 0 0,0-1 0 0 0,0 1 0 0 0,13-3 0 0 0,7 1-481 0 0,118 6 2177 0 0,-135-5-1563 0 0,0 0 0 0 0,15-2-1 0 0,10-1 304 0 0,-18 3-294 0 0,17-1 162 0 0,0 3 0 0 0,52 7 0 0 0,44 11 703 0 0,-19-13-840 0 0,-80-5-42 0 0,-18-1-50 0 0,1-1-1 0 0,18-2 0 0 0,35-3 379 0 0,19-3 28 0 0,-32 3-239 0 0,-38 4-124 0 0,30-5-1 0 0,21 1 215 0 0,-60 3-360 0 0,0 1-1 0 0,18 1 1 0 0,-17 0-27 0 0,15 2 132 0 0,15-4 172 0 0,1-3-27 0 0,10 5 85 0 0,-44 1-472 0 0,1-2-184 0 0,-6-1 252 0 0,-3 1 0 0 0,0 0 0 0 0,0 1 0 0 0,0-1 0 0 0,0 1-1 0 0,0 0 1 0 0,0-1 0 0 0,0 1 0 0 0,0 0 0 0 0,0-1 0 0 0,0 1 0 0 0,0 0 0 0 0,0 0 0 0 0,2 0 0 0 0,-2 0 1 0 0,1 0 1 0 0,-1-1 0 0 0,1 1-1 0 0,-1 0 1 0 0,1 0 0 0 0,-1-1-1 0 0,1 1 1 0 0,-1-1 0 0 0,1 0-1 0 0,-1 1 1 0 0,3-2 0 0 0,0-2 280 0 0,-3 3-290 0 0,0 0-1 0 0,1 1 1 0 0,-1-1 0 0 0,0 0-1 0 0,0 0 1 0 0,0 1 0 0 0,0-1-1 0 0,1 1 1 0 0,-1-1 0 0 0,0 1-1 0 0,0 0 1 0 0,1-1 0 0 0,-1 1-1 0 0,0 0 1 0 0,1 0-1 0 0,-1 0 1 0 0,2 0 0 0 0,-2 0-5 0 0,-1 0 1 0 0,0 0 0 0 0,1 0 0 0 0,-1-1-1 0 0,0 1 1 0 0,0 0 0 0 0,1 0 0 0 0,-1 0 0 0 0,0 0-1 0 0,0-1 1 0 0,1 1 0 0 0,-1 0 0 0 0,0 0-1 0 0,0 0 1 0 0,0-1 0 0 0,1 1 0 0 0,-1 0-1 0 0,0 0 1 0 0,0-1 0 0 0,0 1 0 0 0,0 0-1 0 0,0-1 1 0 0,0 1 0 0 0,0 0 0 0 0,1 0-1 0 0,-1-1 1 0 0,0 1 0 0 0,0 0 0 0 0,0-1-1 0 0,0 1 1 0 0,0-1 0 0 0,3-7-1841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6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32 172 19351 0 0,'0'0'1474'0'0,"20"-1"-828"0"0,-14-1-193 0 0,-1 1 0 0 0,0-2-1 0 0,0 1 1 0 0,0 0-1 0 0,0-1 1 0 0,0 0 0 0 0,7-6-1 0 0,30-29 1694 0 0,-34 30-1941 0 0,-2 3-188 0 0,-1-1 1 0 0,1 0-1 0 0,-1 0 0 0 0,-1 0 0 0 0,1-1 0 0 0,-1 0 1 0 0,0 0-1 0 0,-1 0 0 0 0,5-11 0 0 0,-8 17 5 0 0,0 0 1 0 0,0 1-1 0 0,1-1 0 0 0,-1 0 1 0 0,0 1-1 0 0,0-1 0 0 0,0 0 1 0 0,0 0-1 0 0,0 1 0 0 0,0-1 1 0 0,0 0-1 0 0,0 1 0 0 0,0-1 0 0 0,0 0 1 0 0,0 0-1 0 0,0 1 0 0 0,0-1 1 0 0,0 0-1 0 0,-1 1 0 0 0,1-1 1 0 0,0 0-1 0 0,-1 1 0 0 0,1-1 1 0 0,0 0-1 0 0,-1 1 0 0 0,1-1 1 0 0,-1 1-1 0 0,1-1 0 0 0,-1 1 0 0 0,1-1 1 0 0,-1 1-1 0 0,1-1 0 0 0,-1 1 1 0 0,0 0-1 0 0,1-1 0 0 0,-1 1 1 0 0,0 0-1 0 0,1-1 0 0 0,-1 1 1 0 0,0 0-1 0 0,1 0 0 0 0,-1 0 0 0 0,0 0 1 0 0,-1-1-1 0 0,0 1 72 0 0,-1 0-1 0 0,0 0 0 0 0,0 1 1 0 0,0-1-1 0 0,0 0 1 0 0,1 1-1 0 0,-1 0 1 0 0,0 0-1 0 0,1 0 1 0 0,-4 1-1 0 0,-5 4 13 0 0,0 2-1 0 0,0-1 1 0 0,0 1-1 0 0,1 1 0 0 0,1-1 1 0 0,-1 2-1 0 0,1-1 1 0 0,1 2-1 0 0,0-1 1 0 0,0 1-1 0 0,1 0 1 0 0,1 0-1 0 0,0 1 1 0 0,0 0-1 0 0,1 0 1 0 0,0 0-1 0 0,-4 24 1 0 0,8-32-106 0 0,1-1 1 0 0,-1 1-1 0 0,1 0 1 0 0,0-1 0 0 0,0 1-1 0 0,1-1 1 0 0,-1 1-1 0 0,1 0 1 0 0,-1-1-1 0 0,1 1 1 0 0,0-1 0 0 0,1 0-1 0 0,-1 1 1 0 0,1-1-1 0 0,-1 0 1 0 0,3 4-1 0 0,-1-4-148 0 0,0 0-1 0 0,0 1 0 0 0,0-1 1 0 0,0-1-1 0 0,1 1 0 0 0,-1 0 1 0 0,1-1-1 0 0,-1 0 0 0 0,1 0 1 0 0,0 0-1 0 0,0 0 0 0 0,0 0 0 0 0,6 1 1 0 0,12 2-2139 0 0,3-3-613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9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95 6912 0 0,'-9'-5'278'0'0,"7"3"189"0"0,-1 0 0 0 0,0 1 0 0 0,0-1 0 0 0,1 0 0 0 0,-1 0 0 0 0,1 0 0 0 0,0 0 0 0 0,0-1 0 0 0,0 1 0 0 0,0-1 0 0 0,0 1 0 0 0,0-1 0 0 0,0 0 0 0 0,1 1 0 0 0,-2-5 0 0 0,2 5-115 0 0,0-1-1 0 0,0 0 1 0 0,0 0-1 0 0,0 0 1 0 0,1 0-1 0 0,-1 1 1 0 0,1-1 0 0 0,0 0-1 0 0,0 0 1 0 0,0 0-1 0 0,0 0 1 0 0,0 0-1 0 0,1 0 1 0 0,1-7 3834 0 0,-1 12-4021 0 0,0 0-1 0 0,1 0 1 0 0,-2 0 0 0 0,1 0 0 0 0,0 0-1 0 0,0 0 1 0 0,-1 0 0 0 0,1 2 0 0 0,0-3-107 0 0,7 33 684 0 0,-2 0 1 0 0,4 48-1 0 0,-5 72-89 0 0,-3-74-360 0 0,3 17 224 0 0,0-13-1731 0 0,-4-30-7404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9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3 221 6912 0 0,'-3'-3'15898'0'0,"18"-1"-12665"0"0,103-24 43 0 0,-76 17-3166 0 0,116-30-1239 0 0,-54 6-4390 0 0,-76 24-2862 0 0</inkml:trace>
  <inkml:trace contextRef="#ctx0" brushRef="#br0" timeOffset="1">820 1 5528 0 0,'-2'5'147'0'0,"0"0"0"0"0,1 0 0 0 0,-1 0 0 0 0,1 0 0 0 0,0 8 0 0 0,0 5 5847 0 0,3 27 0 0 0,0-6-751 0 0,-4 13-3787 0 0,1-32-916 0 0,0 1 1 0 0,3 26 0 0 0,-1-43-506 0 0,0 11 265 0 0,9 31 0 0 0,-9-42-438 0 0,0-1 0 0 0,0 1 0 0 0,1 0 0 0 0,0 0 0 0 0,0-1 0 0 0,0 1 0 0 0,0-1 0 0 0,0 1 0 0 0,1-1 0 0 0,-1 0 0 0 0,1 0 1 0 0,5 5-1 0 0,1-3-808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9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8 17047 0 0,'-3'-7'6640'0'0,"3"14"-6544"0"0,3 4 0 0 0,-1-4-1344 0 0,1 5-256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0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0 609 14368 0 0,'0'0'1305'0'0,"5"-11"761"0"0,-2 2-1048 0 0,0 0 0 0 0,1 0 0 0 0,0 0-1 0 0,0 0 1 0 0,1 1 0 0 0,10-14-1 0 0,8-11 1029 0 0,29-54 0 0 0,-26 42 318 0 0,-26 48-2392 0 0,1-1 1 0 0,0 1-1 0 0,-1-1 0 0 0,1 0 1 0 0,0 1-1 0 0,0-1 1 0 0,3 5-1 0 0,4 9-336 0 0,0 17 316 0 0,-6-24 48 0 0,0-1 0 0 0,0 1 0 0 0,1 0 1 0 0,0-1-1 0 0,1 1 0 0 0,-1-1 0 0 0,1 0 0 0 0,9 12 0 0 0,-11-17 5 0 0,0-1-1 0 0,1 1 1 0 0,-1-1 0 0 0,1 1-1 0 0,-1-1 1 0 0,1 0 0 0 0,4 3-1 0 0,-6-5-3 0 0,0 1-1 0 0,0-1 0 0 0,1 1 0 0 0,-1-1 0 0 0,0 0 1 0 0,0 0-1 0 0,1 0 0 0 0,-1 0 0 0 0,0 0 1 0 0,0 0-1 0 0,0 0 0 0 0,1 0 0 0 0,-1 0 0 0 0,0 0 1 0 0,0-1-1 0 0,1 1 0 0 0,-1 0 0 0 0,0-1 0 0 0,0 1 1 0 0,0-1-1 0 0,0 0 0 0 0,0 1 0 0 0,0-1 1 0 0,2-1-1 0 0,0-1-137 0 0,1 0 0 0 0,-1 0 0 0 0,0-1 0 0 0,0 1 0 0 0,0-1 0 0 0,0 1 0 0 0,-1-1 0 0 0,5-8 1 0 0,13-38-2879 0 0,-7 16 7 0 0,-5 14 92 0 0,-1-2-4771 0 0</inkml:trace>
  <inkml:trace contextRef="#ctx0" brushRef="#br0" timeOffset="1">445 41 6448 0 0,'10'-24'606'0'0,"6"7"12870"0"0,-15 17-13195 0 0,0 0 0 0 0,0 1 0 0 0,0-1 0 0 0,0 1 0 0 0,0-1 0 0 0,-1 0 0 0 0,1 1 0 0 0,0-1 0 0 0,0 1 0 0 0,0 0 0 0 0,-1-1 0 0 0,1 1 0 0 0,0 0 0 0 0,0-1 0 0 0,-1 1 0 0 0,1 0 0 0 0,-1 0 0 0 0,1 0 0 0 0,-1 0 0 0 0,1-1 0 0 0,-1 1 0 0 0,1 2 0 0 0,10 27 848 0 0,-8-20-341 0 0,5 17 12 0 0,-2 0 1 0 0,6 49-1 0 0,-5-22-464 0 0,29 114 40 0 0,-32-137-484 0 0,-4-23-18 0 0,1 0 0 0 0,0 0 0 0 0,1 0 0 0 0,0 0 0 0 0,3 8 0 0 0,-3-9-332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0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1 111 15664 0 0,'0'0'7284'0'0,"5"-1"-5471"0"0,34-11 2357 0 0,18-14-2615 0 0,-10 5-482 0 0,-22 12-1008 0 0,35-8 1 0 0,2-1-4318 0 0,-45 11-5731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2.1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 20791 0 0,'0'0'41'0'0,"0"0"0"0"0,0 0 0 0 0,0 0 0 0 0,0 0-1 0 0,0 0 1 0 0,0 0 0 0 0,0 1 0 0 0,0-1-1 0 0,0 0 1 0 0,0 0 0 0 0,0 0 0 0 0,0 0 0 0 0,0 0-1 0 0,0 0 1 0 0,0 0 0 0 0,0 0 0 0 0,0 0-1 0 0,0 1 1 0 0,0-1 0 0 0,0 0 0 0 0,0 0 0 0 0,0 0-1 0 0,0 0 1 0 0,0 0 0 0 0,1 0 0 0 0,-1 0 0 0 0,0 0-1 0 0,0 0 1 0 0,0 0 0 0 0,0 1 0 0 0,0-1-1 0 0,0 0 1 0 0,0 0 0 0 0,0 0 0 0 0,0 0 0 0 0,0 0-1 0 0,0 0 1 0 0,1 0 0 0 0,-1 0 0 0 0,0 0 0 0 0,0 0-1 0 0,0 0 1 0 0,0 0 0 0 0,0 0 0 0 0,0 0-1 0 0,0 0 1 0 0,0 0 0 0 0,0 0 0 0 0,1 0 0 0 0,-1 0-1 0 0,0 0 1 0 0,11 2 298 0 0,13 0-439 0 0,14-4 1748 0 0,71-13 0 0 0,-60 7-1538 0 0,13-4-3761 0 0,-51 12-4687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2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20879 0 0,'0'0'2288'0'0,"4"5"-2288"0"0,1-3 0 0 0,1 4 0 0 0,2-6 144 0 0,4 0 8 0 0,1-2 0 0 0,-1-2 0 0 0,4 2-64 0 0,2-3-16 0 0,2 0 0 0 0,2 3 0 0 0,1-3-984 0 0,2 0-200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3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257 324 2760 0 0,'0'0'125'0'0,"-15"-5"22"0"0,10 3 935 0 0,-1 1 0 0 0,1 1 0 0 0,0-1 0 0 0,0 1 0 0 0,0-1 0 0 0,0 1 0 0 0,0 1 0 0 0,0-1 0 0 0,-1 1 0 0 0,1 0-1 0 0,-5 2 1 0 0,3-1-497 0 0,0 1 0 0 0,0 0 0 0 0,0 1 0 0 0,0-1 0 0 0,1 1 0 0 0,-11 9 0 0 0,4-1-375 0 0,0 0 1 0 0,2 0-1 0 0,0 1 1 0 0,0 1-1 0 0,1 0 1 0 0,-9 17-1 0 0,14-22 18 0 0,1 1 0 0 0,0 0 0 0 0,0 0 0 0 0,1 0-1 0 0,0 0 1 0 0,1 1 0 0 0,-1 13 0 0 0,3-21-206 0 0,0-1 1 0 0,0 1-1 0 0,0 0 1 0 0,0-1-1 0 0,1 1 0 0 0,0 0 1 0 0,-1-1-1 0 0,1 1 0 0 0,0-1 1 0 0,0 1-1 0 0,0-1 1 0 0,0 1-1 0 0,1-1 0 0 0,-1 0 1 0 0,1 1-1 0 0,-1-1 1 0 0,1 0-1 0 0,4 3 0 0 0,-4-3-21 0 0,0-1 0 0 0,0 0-1 0 0,0 0 1 0 0,0 0-1 0 0,0 0 1 0 0,0 0 0 0 0,1-1-1 0 0,-1 1 1 0 0,0-1-1 0 0,0 1 1 0 0,1-1 0 0 0,-1 0-1 0 0,0 0 1 0 0,1 0-1 0 0,-1 0 1 0 0,0 0 0 0 0,1-1-1 0 0,-1 1 1 0 0,0-1-1 0 0,1 1 1 0 0,3-3 0 0 0,3-1 124 0 0,1-1 1 0 0,-1 0 0 0 0,0 0-1 0 0,-1-1 1 0 0,1 0 0 0 0,-1-1-1 0 0,0 0 1 0 0,-1 0 0 0 0,0-1-1 0 0,11-14 1 0 0,-2-1-30 0 0,-1 0-1 0 0,23-46 1 0 0,-26 39 173 0 0,0 0 1 0 0,-2-2-1 0 0,-2 1 0 0 0,0-1 1 0 0,-2 0-1 0 0,2-39 0 0 0,-2-7 779 0 0,-4 63-512 0 0,-1-29 0 0 0,-2 29-17 0 0,1 14 233 0 0,8 25-351 0 0,-1-5-273 0 0,2 15 55 0 0,6 68 0 0 0,-6 38-18 0 0,-5-54-96 0 0,3-37 45 0 0,-6-43-322 0 0,0-1 1 0 0,0 0-1 0 0,1 0 1 0 0,0-1-1 0 0,0 1 1 0 0,0 0-1 0 0,5 6 0 0 0,-6-10-87 0 0,0 1-1 0 0,1-1 1 0 0,-1 0-1 0 0,0 0 1 0 0,1 0 0 0 0,-1 0-1 0 0,1 0 1 0 0,-1 0-1 0 0,1 0 1 0 0,0 0-1 0 0,-1-1 1 0 0,1 1-1 0 0,0 0 1 0 0,-1-1-1 0 0,1 0 1 0 0,0 1-1 0 0,0-1 1 0 0,0 0-1 0 0,-1 0 1 0 0,1 0-1 0 0,0 0 1 0 0,0 0-1 0 0,0-1 1 0 0,-1 1-1 0 0,3-1 1 0 0,8-1-8131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3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66 10592 0 0,'-1'-1'818'0'0,"0"0"-791"0"0,0 0 1 0 0,0 0-1 0 0,1 1 0 0 0,-1-1 0 0 0,0 0 0 0 0,0 0 0 0 0,0 1 1 0 0,0-1-1 0 0,0 1 0 0 0,0-1 0 0 0,0 1 0 0 0,0-1 0 0 0,0 1 0 0 0,0-1 1 0 0,0 1-1 0 0,-1 0 0 0 0,1 0 0 0 0,-2-1 0 0 0,0 1 463 0 0,1 1 0 0 0,-1-1 0 0 0,0 0 0 0 0,1 1 0 0 0,-1-1 0 0 0,1 1 0 0 0,-1 0 0 0 0,-2 1 0 0 0,0 0 168 0 0,1 0 0 0 0,0 1 1 0 0,0-1-1 0 0,0 1 0 0 0,1 0 0 0 0,-1 0 0 0 0,0 0 1 0 0,1 0-1 0 0,-5 6 0 0 0,4-3-324 0 0,0 0 1 0 0,0 0-1 0 0,0 0 0 0 0,1 0 1 0 0,0 0-1 0 0,0 1 0 0 0,1 0 1 0 0,-1-1-1 0 0,2 1 0 0 0,-1 0 1 0 0,1 0-1 0 0,-1 11 1 0 0,1-13-126 0 0,1-1 1 0 0,1 0-1 0 0,-1 1 1 0 0,0-1-1 0 0,1 1 1 0 0,0-1-1 0 0,3 8 1 0 0,-3-9-120 0 0,0-1 0 0 0,1 0 0 0 0,0 0 0 0 0,-1 0 1 0 0,1 0-1 0 0,0-1 0 0 0,0 1 0 0 0,0 0 0 0 0,0-1 0 0 0,0 1 0 0 0,0-1 1 0 0,0 0-1 0 0,0 1 0 0 0,1-1 0 0 0,3 1 0 0 0,-2-1-26 0 0,1 0 0 0 0,-1 0 0 0 0,1 0 0 0 0,0 0 0 0 0,-1-1 0 0 0,1 0 0 0 0,0 0 0 0 0,-1 0 0 0 0,1 0 1 0 0,0-1-1 0 0,-1 0 0 0 0,1 0 0 0 0,0 0 0 0 0,-1 0 0 0 0,1-1 0 0 0,-1 0 0 0 0,0 0 0 0 0,0 0 0 0 0,0-1 0 0 0,4-2 0 0 0,6-4 3 0 0,0-2 0 0 0,-1 1 0 0 0,-1-1 0 0 0,16-18 0 0 0,-14 13-220 0 0,-1-1-1 0 0,0 0 1 0 0,19-36 0 0 0,-26 42-3000 0 0,-2 0 1 0 0,6-16 0 0 0,-6 7-6321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55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33 3224 0 0,'0'0'78'0'0,"0"0"1"0"0,-1 1 0 0 0,1-1-1 0 0,0 0 1 0 0,0 0-1 0 0,-1 1 1 0 0,1-1-1 0 0,0 0 1 0 0,-1 0 0 0 0,1 0-1 0 0,-1 1 1 0 0,1-1-1 0 0,-21-11 18561 0 0,29 12-17312 0 0,3-1-1142 0 0,-5 1-84 0 0,1 0 1 0 0,-1 0-1 0 0,1 0 1 0 0,7 3-1 0 0,6-1 101 0 0,0 0 0 0 0,0-2 0 0 0,0 0 0 0 0,26-2 0 0 0,-3 0-66 0 0,42 6 1414 0 0,-18 0-2220 0 0,-61-5 657 0 0,19 0 135 0 0,39 5-1 0 0,-48-3 112 0 0,23-1-1 0 0,11 1 76 0 0,17 3-572 0 0,-43-5 280 0 0,46 8-1 0 0,-49-4 304 0 0,0 0 1 0 0,1-2-1 0 0,0-1 0 0 0,-1 0 1 0 0,23-4-1 0 0,47-15-421 0 0,-65 12 273 0 0,0 1 1 0 0,0 0-1 0 0,33 0 1 0 0,-53 5-143 0 0,4 0 49 0 0,-1 0 1 0 0,0 1-1 0 0,0 0 1 0 0,10 2-1 0 0,3-2-14 0 0,-17-2 107 0 0,-3 1 88 0 0,-2 0 18 0 0,6-9 9 0 0,-5 9-309 0 0,-1-1 1 0 0,1 0-1 0 0,-1 0 0 0 0,1 0 0 0 0,-1 1 1 0 0,1-1-1 0 0,-1 0 0 0 0,0 0 1 0 0,1 0-1 0 0,-1 0 0 0 0,0 0 1 0 0,0 0-1 0 0,1 0 0 0 0,-1 0 1 0 0,0 0-1 0 0,0 0 0 0 0,0 0 0 0 0,0 0 1 0 0,-1-1-1 0 0,1 1 21 0 0,0 0 0 0 0,0 0 1 0 0,0 0-1 0 0,-1 0 0 0 0,1 0 0 0 0,0 0 1 0 0,-1 0-1 0 0,1 0 0 0 0,-1 0 0 0 0,1 0 0 0 0,-1 0 1 0 0,1 0-1 0 0,-1 0 0 0 0,-1-1 0 0 0,-6-2-4615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3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51 9672 0 0,'0'0'11165'0'0,"3"18"-10531"0"0,-4-13-522 0 0,1-1-1 0 0,-1 1 1 0 0,0 0 0 0 0,0 0-1 0 0,-3 5 1 0 0,-3 21 513 0 0,5-16-507 0 0,0-5 141 0 0,1 0 1 0 0,0 0-1 0 0,1 0 0 0 0,0 0 0 0 0,3 15 0 0 0,-3-23-222 0 0,1 0 0 0 0,-1 0 0 0 0,1 1 0 0 0,0-1 0 0 0,0 0 0 0 0,0 0 0 0 0,0 0 0 0 0,0 0 0 0 0,0 0-1 0 0,0 0 1 0 0,1 0 0 0 0,-1-1 0 0 0,1 1 0 0 0,-1 0 0 0 0,1-1 0 0 0,0 1 0 0 0,0-1 0 0 0,0 0-1 0 0,0 0 1 0 0,0 1 0 0 0,0-1 0 0 0,0 0 0 0 0,0-1 0 0 0,0 1 0 0 0,0 0 0 0 0,0-1 0 0 0,1 1 0 0 0,-1-1-1 0 0,0 1 1 0 0,3-1 0 0 0,-1 0-30 0 0,-1 0 0 0 0,1-1 0 0 0,-1 1 1 0 0,1-1-1 0 0,-1 0 0 0 0,1 0 0 0 0,-1 0 0 0 0,0 0 0 0 0,1-1 0 0 0,-1 1 0 0 0,0-1 0 0 0,4-3 0 0 0,5-3 39 0 0,18-16 0 0 0,-23 17-62 0 0,0 0 1 0 0,-1 0-1 0 0,0 0 0 0 0,-1-1 1 0 0,8-12-1 0 0,18-45 0 0 0,0 0 1296 0 0,-29 62-1122 0 0,0 0 6 0 0,0 0 1 0 0,0-1 0 0 0,-1 1-1 0 0,1-1 1 0 0,-1 1 0 0 0,2-7 370 0 0,-2 11-516 0 0,-1 0 0 0 0,1 1 1 0 0,-1-1-1 0 0,1 1 0 0 0,-1-1 0 0 0,0 1 1 0 0,0-1-1 0 0,0 0 0 0 0,0 1 1 0 0,0-1-1 0 0,0 1 0 0 0,0 1 0 0 0,-5 39 99 0 0,-13 88 63 0 0,16-117-190 0 0,0 0 0 0 0,1 0 0 0 0,0 0 1 0 0,1 0-1 0 0,2 15 0 0 0,-2-28-18 0 0,0 1 1 0 0,0 0-1 0 0,0-1 0 0 0,0 1 1 0 0,0 0-1 0 0,0-1 1 0 0,0 1-1 0 0,0-1 0 0 0,1 1 1 0 0,-1 0-1 0 0,0-1 1 0 0,1 1-1 0 0,-1-1 0 0 0,0 1 1 0 0,1-1-1 0 0,-1 1 1 0 0,0-1-1 0 0,1 1 0 0 0,-1-1 1 0 0,1 1-1 0 0,-1-1 1 0 0,1 1-1 0 0,-1-1 0 0 0,1 0 1 0 0,0 1-1 0 0,-1-1 1 0 0,1 0-1 0 0,-1 0 0 0 0,1 1 1 0 0,0-1-1 0 0,0 0 1 0 0,0 0-310 0 0,1 0 1 0 0,-1 0 0 0 0,1 0 0 0 0,-1 0-1 0 0,0 0 1 0 0,1-1 0 0 0,-1 1-1 0 0,0-1 1 0 0,1 1 0 0 0,-1-1 0 0 0,0 1-1 0 0,0-1 1 0 0,2-1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4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10 5984 0 0,'-18'-9'19762'0'0,"8"135"-18858"0"0,0-11-684 0 0,9-98-134 0 0,2 1 1 0 0,0-1 0 0 0,1 0-1 0 0,7 29 1 0 0,-7-41-61 0 0,1 0 0 0 0,-1 0 0 0 0,1 0 0 0 0,-1-1 0 0 0,1 1 0 0 0,1-1 0 0 0,3 5 0 0 0,-6-8-17 0 0,0-1 0 0 0,-1 0-1 0 0,1 1 1 0 0,0-1 0 0 0,0 0-1 0 0,0 1 1 0 0,0-1 0 0 0,0 0-1 0 0,-1 0 1 0 0,1 0 0 0 0,0 0-1 0 0,0 0 1 0 0,0 0 0 0 0,0 0 0 0 0,0 0-1 0 0,0 0 1 0 0,-1-1 0 0 0,1 1-1 0 0,0 0 1 0 0,0 0 0 0 0,1-1-1 0 0,21-9 161 0 0,-18 8-137 0 0,6-5 117 0 0,1 1-1 0 0,17-14 0 0 0,-19 12 79 0 0,0 1 0 0 0,1 1-1 0 0,15-8 1 0 0,-17 10-47 0 0,-7 2-121 0 0,0 1 0 0 0,0 0 0 0 0,0 0 0 0 0,1 1 0 0 0,-1-1 0 0 0,0 0 0 0 0,0 1 0 0 0,1-1 0 0 0,2 1 0 0 0,-5 0-45 0 0,1 0 0 0 0,-1 0 0 0 0,1 0 0 0 0,-1 0 0 0 0,1 0 0 0 0,-1 1 0 0 0,1-1 0 0 0,-1 0 0 0 0,0 0-1 0 0,1 0 1 0 0,-1 1 0 0 0,1-1 0 0 0,-1 0 0 0 0,1 1 0 0 0,-1-1 0 0 0,0 0 0 0 0,1 1 0 0 0,-1-1 0 0 0,1 1 0 0 0,-1 0 7 0 0,1 1 1 0 0,0-1-1 0 0,-1 1 0 0 0,1-1 1 0 0,-1 1-1 0 0,1-1 1 0 0,-1 1-1 0 0,0-1 0 0 0,0 3 1 0 0,1 3 17 0 0,-1 1-1 0 0,-1-1 1 0 0,0 1 0 0 0,0-1 0 0 0,0 0 0 0 0,-1 0 0 0 0,0 1 0 0 0,0-1 0 0 0,-1 0-1 0 0,-4 8 1 0 0,0-2-88 0 0,-1 0-1 0 0,1-1 1 0 0,-2 0-1 0 0,-13 15 1 0 0,18-23-95 0 0,0-1 0 0 0,0 1 1 0 0,0-1-1 0 0,-1 0 0 0 0,-4 3 1 0 0,8-5-21 0 0,0 0-1 0 0,0-1 1 0 0,0 1 0 0 0,0 0 0 0 0,-1-1 0 0 0,1 1 0 0 0,0-1 0 0 0,0 0 0 0 0,0 1 0 0 0,-1-1-1 0 0,1 0 1 0 0,0 0 0 0 0,0 0 0 0 0,-1 0 0 0 0,1 0 0 0 0,0 0 0 0 0,-1 0 0 0 0,1 0-1 0 0,0 0 1 0 0,0-1 0 0 0,-1 1 0 0 0,1 0 0 0 0,0-1 0 0 0,0 1 0 0 0,0-1 0 0 0,-2 0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4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18 19263 0 0,'7'-13'2054'0'0,"-3"9"-1917"0"0,-3 3 391 0 0,-1 2-398 0 0,1 0 0 0 0,-1 0 0 0 0,1 0 0 0 0,-1 0 0 0 0,0 0 0 0 0,1 0 0 0 0,-1 0 0 0 0,0 0 0 0 0,0 0 0 0 0,0 1 0 0 0,0-1 0 0 0,0 0 0 0 0,0 0 0 0 0,0 1 0 0 0,0-1 12 0 0,-16 227 3447 0 0,1-54-3246 0 0,15-163-308 0 0,-2 19 10 0 0,1 0 0 0 0,2 1 0 0 0,6 43-1 0 0,-5-69-31 0 0,-1 0 0 0 0,0-1 0 0 0,1 1 0 0 0,0 0 0 0 0,0-1 0 0 0,1 1 0 0 0,-1-1 0 0 0,4 4 0 0 0,-4-5-204 0 0,0-1 1 0 0,0 0-1 0 0,0 1 1 0 0,1-1-1 0 0,-1 0 1 0 0,3 2-1 0 0,-3-3-244 0 0,0 0 0 0 0,-1-1 0 0 0,1 1 0 0 0,0 0 0 0 0,0-1 0 0 0,-1 1 0 0 0,1-1 0 0 0,0 1 0 0 0,0-1 0 0 0,3 1 0 0 0,7-3-7823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5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26 127 10592 0 0,'0'0'964'0'0,"12"-6"1676"0"0,-8 4-994 0 0,-1 0-1 0 0,1-1 1 0 0,0 1 0 0 0,4-6 0 0 0,13-15 1458 0 0,12-28-1278 0 0,-32 49-1670 0 0,-1 0-126 0 0,1 1-1 0 0,0-1 1 0 0,-1 0 0 0 0,0 0-1 0 0,1 0 1 0 0,-1 0 0 0 0,0 0-1 0 0,0 0 1 0 0,0-2-1 0 0,0 2 3 0 0,0 1 52 0 0,-8-1 292 0 0,7 2-364 0 0,1-1 0 0 0,-1 1 0 0 0,1 0 0 0 0,-1 0 0 0 0,1 0 0 0 0,-1-1 0 0 0,1 1 0 0 0,-1 0 0 0 0,1 0 0 0 0,-1 0 0 0 0,1 0 0 0 0,-1 0 0 0 0,1 0 0 0 0,-1 0 0 0 0,0 0 0 0 0,1 0 0 0 0,-1 0 0 0 0,1 1 0 0 0,-1-1 0 0 0,0 0 0 0 0,-2 2 68 0 0,0 0 0 0 0,0-1-1 0 0,1 1 1 0 0,-1 1 0 0 0,0-1-1 0 0,1 0 1 0 0,-1 1 0 0 0,1-1-1 0 0,-3 5 1 0 0,-15 26 666 0 0,9-13-346 0 0,2 1 0 0 0,0 0 1 0 0,-5 22-1 0 0,12-37-398 0 0,1 0-1 0 0,0 0 1 0 0,0 0-1 0 0,0 0 1 0 0,1 0 0 0 0,0 0-1 0 0,0 0 1 0 0,0 0-1 0 0,1 0 1 0 0,0 0-1 0 0,0 0 1 0 0,0 0-1 0 0,1 0 1 0 0,0 0 0 0 0,0 0-1 0 0,4 7 1 0 0,-4-11-8 0 0,0 1 1 0 0,0-1 0 0 0,0 0 0 0 0,0 0 0 0 0,0 0-1 0 0,0 0 1 0 0,1 0 0 0 0,-1 0 0 0 0,1-1-1 0 0,-1 1 1 0 0,1-1 0 0 0,0 0 0 0 0,-1 0-1 0 0,1 0 1 0 0,0 0 0 0 0,0 0 0 0 0,0-1-1 0 0,0 1 1 0 0,-1-1 0 0 0,5 1 0 0 0,-2-1-293 0 0,0 0 0 0 0,1 0 1 0 0,-1-1-1 0 0,0 0 1 0 0,0 0-1 0 0,0 0 0 0 0,0 0 1 0 0,-1-1-1 0 0,1 1 0 0 0,9-6 1 0 0,-1 0-2540 0 0,-2-1-6512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6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37 2304 0 0,'0'0'4742'0'0,"4"-6"-2858"0"0,0 2-1685 0 0,23-23 16791 0 0,-28 34-16745 0 0,0 0 0 0 0,-1-1-1 0 0,1 1 1 0 0,-5 10 0 0 0,-1 6 34 0 0,-77 225 1720 0 0,75-223-1838 0 0,7-21-133 0 0,-30 71 297 0 0,28-70-298 0 0,2-3 15 0 0,2-2-48 0 0,0 0-1 0 0,0 0 0 0 0,-1 0 1 0 0,1 1-1 0 0,0-1 0 0 0,0 0 1 0 0,-1 0-1 0 0,1 0 0 0 0,0 0 1 0 0,-1 1-1 0 0,1-1 0 0 0,0 0 0 0 0,0 0 1 0 0,-1 0-1 0 0,1 0 0 0 0,0 0 1 0 0,-1 0-1 0 0,1 0 0 0 0,0 0 1 0 0,-1 0-1 0 0,1 0 0 0 0,0 0 1 0 0,-1 0-1 0 0,1 0 0 0 0,0 0 0 0 0,0 0 1 0 0,-1 0-1 0 0,1-1 0 0 0,0 1 1 0 0,-1 0-1 0 0,1 0 0 0 0,0 0 1 0 0,0 0-1 0 0,-1-1 0 0 0,1 1 1 0 0,0 0-1 0 0,0 0 0 0 0,-1 0 1 0 0,1-1-1 0 0,0 1 0 0 0,0 0 0 0 0,-1-1 1 0 0,-6-9-1060 0 0,6 7 344 0 0,0 1 1 0 0,-1-1-1 0 0,1 0 0 0 0,1 0 1 0 0,-1 0-1 0 0,0-4 0 0 0,3 3-1246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4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13 6912 0 0,'-8'-12'17522'0'0,"8"13"-17355"0"0,1 1 1 0 0,-1 0 0 0 0,1-1-1 0 0,-1 1 1 0 0,1 0-1 0 0,-1-1 1 0 0,1 1-1 0 0,2 2 1 0 0,2 7 377 0 0,8 30 546 0 0,10 53 1 0 0,-11-3-654 0 0,-1 0-262 0 0,12-6-45 0 0,-20-72-177 0 0,-2-9-77 0 0,0 0 1 0 0,0 0-1 0 0,1 0 1 0 0,-1-1-1 0 0,1 1 0 0 0,0 0 1 0 0,0-1-1 0 0,4 6 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4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19695 0 0,'0'0'903'0'0,"-1"1"-19"0"0,1 0-777 0 0,0 0 1 0 0,0 1-1 0 0,0-1 0 0 0,0 0 1 0 0,0 0-1 0 0,0 0 0 0 0,0 0 1 0 0,0 1-1 0 0,0-1 0 0 0,0 0 1 0 0,1 0-1 0 0,-1 0 0 0 0,0 0 1 0 0,1 0-1 0 0,-1 0 0 0 0,1 0 1 0 0,0 0-1 0 0,-1 0 0 0 0,1 0 1 0 0,0 0-1 0 0,-1 0 0 0 0,1 0 0 0 0,0 0 1 0 0,0 0-1 0 0,0-1 0 0 0,0 1 1 0 0,0 0-1 0 0,2 0 0 0 0,0 2 470 0 0,3 2-177 0 0,0 0-1 0 0,1-1 0 0 0,-1 0 1 0 0,1 0-1 0 0,0-1 0 0 0,0 0 1 0 0,0 0-1 0 0,7 2 0 0 0,65 12 296 0 0,-31-8-431 0 0,17 10-208 0 0,-63-19-91 0 0,-1 1 0 0 0,1 0-1 0 0,0 0 1 0 0,-1 0-1 0 0,1 0 1 0 0,-1 0-1 0 0,1 0 1 0 0,-1 0-1 0 0,0 0 1 0 0,2 2-1 0 0,4 3-1266 0 0,-10 0-1707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4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5 328 21191 0 0,'0'0'1920'0'0,"-5"-8"-1421"0"0,6 5-285 0 0,0 1 0 0 0,0-1 0 0 0,0 1 0 0 0,0 0 0 0 0,0-1 0 0 0,0 1 0 0 0,1 0 0 0 0,-1 0 0 0 0,1-1 0 0 0,0 1 1 0 0,0 0-1 0 0,0 1 0 0 0,2-3 0 0 0,10-11 562 0 0,21-35 205 0 0,3 2 1 0 0,52-51-1 0 0,-31 37-3053 0 0,-45 49 896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6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1 11520 0 0,'-1'0'7086'0'0,"-4"3"-5187"0"0,-3 6-712 0 0,0-1 0 0 0,1 1 1 0 0,0 0-1 0 0,0 1 1 0 0,-6 11-1 0 0,-25 56-1072 0 0,24-47 292 0 0,-65 133-532 0 0,43-92-95 0 0,35-69-407 0 0,0 0 1 0 0,0 0-1 0 0,0 0 1 0 0,0 0-1 0 0,0-1 1 0 0,-1 1-1 0 0,-2 2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6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32 5528 0 0,'-6'-16'584'0'0,"2"0"2313"0"0,9 25 3498 0 0,7 15 1037 0 0,-7-13-5381 0 0,8 29-1323 0 0,-2 1-1 0 0,7 44 0 0 0,-1-3-150 0 0,4-6-251 0 0,-21-75-591 0 0,-1-9-3865 0 0,0-4 2544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56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93 2760 0 0,'0'0'2215'0'0,"-10"-11"5556"0"0,1-2-5604 0 0,3 7 2727 0 0,7 6-4518 0 0,0-1 0 0 0,0 1 0 0 0,0-1 0 0 0,0 1 0 0 0,0 0 0 0 0,0 0 0 0 0,0-1 0 0 0,0 1 0 0 0,0 0 0 0 0,0 0 0 0 0,1 0 0 0 0,0 0 0 0 0,8-1 319 0 0,0 0 0 0 0,16-4-1 0 0,9-1-18 0 0,33-6-263 0 0,-15 7-338 0 0,36-1 45 0 0,-75 6-83 0 0,0 0 1 0 0,0 1 0 0 0,-1 1-1 0 0,17 4 1 0 0,13 6 214 0 0,-37-10-185 0 0,0 0 1 0 0,0-1-1 0 0,-1 0 0 0 0,1 0 0 0 0,11 0 0 0 0,-14-1-82 0 0,1-1 0 0 0,-1 1 0 0 0,0-1 1 0 0,0 1-1 0 0,0-1 0 0 0,0 0 0 0 0,-1 0 0 0 0,1-1 0 0 0,0 1 0 0 0,0 0 0 0 0,3-3 0 0 0,6-4-603 0 0,-8 6 45 0 0,-1 0 0 0 0,0-1-1 0 0,1 1 1 0 0,-1-1 0 0 0,0 0 0 0 0,0 1 0 0 0,5-7-1 0 0,-3 4-918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7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46 17335 0 0,'-7'5'795'0'0,"5"-5"-18"0"0,-1 10-469 0 0,3-6 53 0 0,1 0 0 0 0,0 0 0 0 0,0 0 0 0 0,0 0 0 0 0,0 0 0 0 0,0 0 0 0 0,1 0 0 0 0,0-1 0 0 0,-1 1 0 0 0,1 0-1 0 0,1-1 1 0 0,2 4 0 0 0,6 7 965 0 0,18 18-1 0 0,-18-21-1182 0 0,-3-4 41 0 0,0-1 0 0 0,0 1 0 0 0,14 7 0 0 0,-17-11-262 0 0,1 0 0 0 0,-1 0 0 0 0,0 1 0 0 0,0 0 0 0 0,0 0-1 0 0,0 0 1 0 0,-1 0 0 0 0,0 1 0 0 0,1 0 0 0 0,-2 0-1 0 0,7 10 1 0 0,-9-14-231 0 0,-1 0 179 0 0,1-1-1 0 0,-1 1 1 0 0,0-1 0 0 0,0 1-1 0 0,1-1 1 0 0,-1 1 0 0 0,0-1-1 0 0,0 1 1 0 0,0 0 0 0 0,0-1-1 0 0,0 1 1 0 0,0-1 0 0 0,0 1-1 0 0,0-1 1 0 0,0 1 0 0 0,0-1-1 0 0,0 1 1 0 0,0 0 0 0 0,0 0-1 0 0,-3 4-1629 0 0</inkml:trace>
  <inkml:trace contextRef="#ctx0" brushRef="#br0" timeOffset="0.98">8 299 11520 0 0,'0'-1'90'0'0,"-1"-1"1"0"0,0 1-1 0 0,0-1 1 0 0,1 1-1 0 0,-1-1 1 0 0,1 0-1 0 0,0 1 1 0 0,-1-1-1 0 0,1 0 1 0 0,0-2-1 0 0,0 0 643 0 0,0 0 0 0 0,1 0 0 0 0,0 1 1 0 0,0-1-1 0 0,0 0 0 0 0,0 0 0 0 0,3-5 0 0 0,16-25 4744 0 0,-6 16-5169 0 0,-11 14-349 0 0,94-105 3038 0 0,-61 75-4918 0 0,2 3-4324 0 0,-22 19-1910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17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85 3224 0 0,'-5'-3'1495'0'0,"-7"-4"1794"0"0,4 1-793 0 0,-5-3 8679 0 0,32 17-9227 0 0,6 1-1417 0 0,-9-6-162 0 0,1-1 0 0 0,0-1 0 0 0,0 0 0 0 0,0-1 1 0 0,33-5-1 0 0,-4 1 12 0 0,115 1 403 0 0,-44 1-420 0 0,75 7 118 0 0,-42-1-83 0 0,9-14 308 0 0,-54 1-398 0 0,24-2 73 0 0,43-1 285 0 0,-132 11-384 0 0,-1 2-1 0 0,54 9 0 0 0,-28-3-253 0 0,6 1 6 0 0,-36-3-35 0 0,1-1 0 0 0,39-1 0 0 0,-72-3 0 0 0,0 0 0 0 0,0 0 0 0 0,0 0 0 0 0,0 0 0 0 0,0-1 0 0 0,-1 1 0 0 0,1-1 0 0 0,0 0 0 0 0,0 0 0 0 0,0 0 0 0 0,0 0 0 0 0,-1-1 0 0 0,1 1 0 0 0,-1-1 0 0 0,1 0 0 0 0,-1 1 0 0 0,1-1 0 0 0,-1 0 0 0 0,0 0 0 0 0,3-4 0 0 0,-3 3-61 0 0,-1 1-1 0 0,0-1 1 0 0,1 1 0 0 0,-1-1-1 0 0,0 0 1 0 0,0 0 0 0 0,0 1-1 0 0,-1-1 1 0 0,1 0 0 0 0,-1 0-1 0 0,0 0 1 0 0,1 0 0 0 0,-2-4-1 0 0,1 5-153 0 0,0 0-769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19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48 2760 0 0,'-17'2'272'0'0,"2"-3"1441"0"0,-5-2 5197 0 0,18 2-6189 0 0,0 1 0 0 0,0-1 0 0 0,0 0 0 0 0,1 0 0 0 0,-1 0 0 0 0,0 0 0 0 0,-2-2 0 0 0,-7-15 6427 0 0,17 17-5094 0 0,11 5-2640 0 0,-15-4 1458 0 0,99 21 566 0 0,-48-12-555 0 0,-22-5-553 0 0,-1-1 0 0 0,44-2 0 0 0,-51-1-144 0 0,16 0 178 0 0,51-7-1 0 0,-30-1-57 0 0,82-15 271 0 0,-137 22-546 0 0,-3 0-23 0 0,1 1 1 0 0,-1-1 0 0 0,1 0 0 0 0,0 0-1 0 0,-1 0 1 0 0,1 0 0 0 0,-1 0 0 0 0,0 0-1 0 0,1-1 1 0 0,-1 1 0 0 0,3-3 0 0 0,-4 3-24 0 0,0-3-1344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42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5296 0 0,'0'0'16015'0'0,"8"14"-13068"0"0,-7-13-2638 0 0,1 1-226 0 0,0-1-1 0 0,0 1 0 0 0,1-1 0 0 0,-1 1 1 0 0,0-1-1 0 0,1 0 0 0 0,-1 1 1 0 0,4 0-1 0 0,8 4 153 0 0,8-2 141 0 0,-3 1-248 0 0,-14-3-64 0 0,-1-1 0 0 0,1 0 0 0 0,0 0 0 0 0,8 0 0 0 0,-6 0-6 0 0,0 0 0 0 0,0 0 0 0 0,-1 0 0 0 0,1 1 0 0 0,8 3 0 0 0,-7-2 18 0 0,15 4 166 0 0,1-2 0 0 0,32 4 0 0 0,-22-4-88 0 0,-22-3-142 0 0,72 9 268 0 0,-70-11-236 0 0,-1 0 0 0 0,0-1 0 0 0,0 0 0 0 0,21-5 0 0 0,67-8 113 0 0,-77 10-109 0 0,0 1 1 0 0,0 2-1 0 0,29 1 0 0 0,-27 0-11 0 0,406 0 488 0 0,-355-6-609 0 0,-41 2 88 0 0,55-8 81 0 0,-38 5 18 0 0,65-1 0 0 0,-9 1-128 0 0,1 1 210 0 0,57-2-316 0 0,-67 1 321 0 0,-60 4-108 0 0,93-15-18 0 0,-96 14-54 0 0,78-4 44 0 0,11 12-54 0 0,122 2 64 0 0,-207-3-64 0 0,39 2 0 0 0,-2-1 43 0 0,-30-1-22 0 0,268 15 54 0 0,-186-5 31 0 0,-61-7-97 0 0,22 2 46 0 0,-49-6-52 0 0,67 12 0 0 0,-67-7 32 0 0,70 2-1 0 0,102 2 147 0 0,137-4 22 0 0,-277-5-165 0 0,-18 1-12 0 0,120-10 49 0 0,-170 6-68 0 0,231-14 156 0 0,-77 0-54 0 0,-12 1 92 0 0,12 2 42 0 0,-148 11-220 0 0,63-11 116 0 0,-72 12-131 0 0,1-1 1 0 0,-1 0-1 0 0,0 0 1 0 0,1 0-1 0 0,4-3 1 0 0,2-1 4 0 0,20-11-549 0 0,-24 13 342 0 0,-1 0 0 0 0,0 0 1 0 0,1 0-1 0 0,0 1 0 0 0,-1 0 0 0 0,1 0 1 0 0,0 1-1 0 0,9-2 0 0 0,15-4-3322 0 0,-21 7 2024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48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64 4832 0 0,'0'0'223'0'0,"-7"-16"940"0"0,6 8 5798 0 0,1 8-6883 0 0,1-1 1 0 0,-1 1 0 0 0,0 0-1 0 0,8 2 1707 0 0,15 7-1399 0 0,-13-5 244 0 0,3 0-288 0 0,1-2 0 0 0,-1 1 0 0 0,1-2 0 0 0,22 1-1 0 0,57-6 845 0 0,-53 1-785 0 0,31-2 484 0 0,117-22-1 0 0,-134 18-374 0 0,90-4-1 0 0,-97 10-450 0 0,0 2 221 0 0,58 6 1 0 0,-46-1 338 0 0,-5 1-60 0 0,64 15 1 0 0,-25-4-110 0 0,-41-5 285 0 0,17 1-611 0 0,-48-10-164 0 0,153 11 660 0 0,-17-8 105 0 0,-105-5-528 0 0,265 10 899 0 0,-46-1-243 0 0,-97-7-294 0 0,-69 0-216 0 0,75 5 98 0 0,-134-3-292 0 0,51 8 394 0 0,-92-11-480 0 0,1 1-1 0 0,-1 0 1 0 0,0 1 0 0 0,9 4 0 0 0,17 8 278 0 0,-29-15-330 0 0,0 1 0 0 0,0-1 0 0 0,0 1 0 0 0,0-1 0 0 0,0 0 0 0 0,0 0 0 0 0,0 0 0 0 0,0 0 0 0 0,0 0 0 0 0,0 0 0 0 0,0-1 0 0 0,-1 1 0 0 0,1-1 0 0 0,4-1 0 0 0,19-11-11 0 0,-19 10 0 0 0,0-1 0 0 0,1 1 0 0 0,0 0 0 0 0,0 0 0 0 0,11-2 0 0 0,55-10 72 0 0,-53 14-72 0 0,-16 2 0 0 0,0-1 0 0 0,0 0 0 0 0,1 0 0 0 0,-1-1 0 0 0,6-1 0 0 0,-7 2-65 0 0,-1-1 0 0 0,0 1 0 0 0,0-1 1 0 0,0 1-1 0 0,0-1 0 0 0,0 0 0 0 0,3-2 0 0 0,5 0-689 0 0,-3 0-679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1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28 1840 0 0,'-5'7'14046'0'0,"6"-9"-13629"0"0,1 0 1 0 0,0 0-1 0 0,0 1 0 0 0,0-1 0 0 0,0 0 1 0 0,0 1-1 0 0,0-1 0 0 0,1 1 0 0 0,-1 0 1 0 0,0 0-1 0 0,5-1 0 0 0,-3 0-145 0 0,1 0 0 0 0,-1 1 0 0 0,1 0 0 0 0,0 0 0 0 0,7 0 0 0 0,126 9 2738 0 0,-121-7-3096 0 0,28 5 1019 0 0,1-3 0 0 0,55-2-1 0 0,-81-2-652 0 0,0-1 0 0 0,0-1 0 0 0,38-10 0 0 0,-52 11-217 0 0,1 0-1 0 0,0 1 1 0 0,12-2 0 0 0,-18 3-119 0 0,4 8-1846 0 0,1 2-5839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2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4608 0 0,'0'1'-380'0'0,"5"-1"492"0"0,8-1 11036 0 0,-19 2-6605 0 0,28 7-3521 0 0,-17-5-865 0 0,1-1 1 0 0,0 0-1 0 0,0 0 0 0 0,1 0 1 0 0,-1-1-1 0 0,0 0 0 0 0,7 0 0 0 0,165-8 1699 0 0,178-9 176 0 0,-231 22-1544 0 0,-108-5-416 0 0,234 1 1072 0 0,-129-3-1199 0 0,32-12 1468 0 0,-83 5-923 0 0,-32 4-310 0 0,71-4 643 0 0,-100 6-212 0 0,8-1-766 0 0,-17 3 211 0 0,-1-3-777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4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34 3224 0 0,'0'0'2251'0'0,"-5"-19"2130"0"0,5 19-4165 0 0,1-1 1 0 0,-1 0-1 0 0,1 1 1 0 0,-1-1-1 0 0,0 0 1 0 0,1 1 0 0 0,-1-1-1 0 0,0 0 1 0 0,0 0-1 0 0,0 1 1 0 0,0-1-1 0 0,0 0 1 0 0,1 0-1 0 0,-1 1 1 0 0,-1-4 3187 0 0,4 6-1345 0 0,2 3-1796 0 0,38 45 2059 0 0,-21-24-1717 0 0,1-1 0 0 0,35 30 0 0 0,-49-48-529 0 0,0 0-1 0 0,1-1 1 0 0,-1-1 0 0 0,1 1-1 0 0,1-1 1 0 0,-1-1-1 0 0,1 0 1 0 0,-1 0-1 0 0,1-1 1 0 0,0-1-1 0 0,22 3 1 0 0,0-3 159 0 0,-1-1 0 0 0,66-7 1 0 0,62-20 502 0 0,15-3-818 0 0,-172 29-220 0 0,0-1-1 0 0,0 1 1 0 0,0 0 0 0 0,1 0 0 0 0,-1 0 0 0 0,0 0-1 0 0,0 1 1 0 0,0-1 0 0 0,0 1 0 0 0,0 0 0 0 0,5 2-1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4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18 211 10280 0 0,'0'0'1228'0'0,"-9"-15"2318"0"0,5 0-2213 0 0,0-11 214 0 0,4-6 246 0 0,12-65-1 0 0,-7 71 71 0 0,-3 28-1848 0 0,0-1 0 0 0,0 0 1 0 0,0 1-1 0 0,0 0 0 0 0,0-1 1 0 0,0 1-1 0 0,-1 0 0 0 0,4 4 0 0 0,-1 1-15 0 0,1 0 0 0 0,0-1 0 0 0,0 0 0 0 0,0 0 0 0 0,1 0 0 0 0,0 0 0 0 0,0-1 0 0 0,0 0 0 0 0,1 0 0 0 0,0 0 0 0 0,0-1 0 0 0,0 0 0 0 0,0-1 0 0 0,11 4 0 0 0,30 10-2809 0 0,-34-14 1802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9:13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5 130 3680 0 0,'-5'0'10705'0'0,"27"-14"-7775"0"0,-16 12-2556 0 0,0 0-1 0 0,0 1 0 0 0,0 0 0 0 0,0 0 0 0 0,0 1 0 0 0,0 0 0 0 0,6 0 0 0 0,44 8 1771 0 0,-10-2-994 0 0,-27-4-461 0 0,-9 0-475 0 0,1-1 0 0 0,-1-1 0 0 0,1 0 0 0 0,-1 0 0 0 0,12-3 0 0 0,-3 0-58 0 0,-1 1 0 0 0,20 1 0 0 0,19-2 144 0 0,81-8 32 0 0,-100 9-269 0 0,-1 0 4 0 0,60 4-1 0 0,63 8 97 0 0,-44-3 160 0 0,14 1-65 0 0,90 3-45 0 0,-126-9-90 0 0,-13 2 14 0 0,-29 0 85 0 0,0-3-1 0 0,92-9 0 0 0,-90 1 3 0 0,124-23 358 0 0,-151 25-462 0 0,0 1 0 0 0,0 1 1 0 0,31 1-1 0 0,217 11 579 0 0,-179-9-310 0 0,-39-2-221 0 0,-33 0-56 0 0,12 1 120 0 0,-23 2-184 0 0,25-2 0 0 0,-33 1-49 0 0,0 0 0 0 0,0-1 0 0 0,-1 0 0 0 0,1 0 0 0 0,0 0 1 0 0,-1-1-1 0 0,1 1 0 0 0,5-4 0 0 0,-8 4 23 0 0,-1 0 0 0 0,0 0 0 0 0,1 0 1 0 0,-1 0-1 0 0,0 0 0 0 0,0 0 0 0 0,0-1 0 0 0,0 1 0 0 0,0 0 1 0 0,0 0-1 0 0,0-1 0 0 0,-1 1 0 0 0,1 0 0 0 0,0-1 0 0 0,-1 1 0 0 0,1-1 1 0 0,-1 1-1 0 0,0-1 0 0 0,1 1 0 0 0,-1-4 0 0 0,0 0-43 0 0,0 1-1 0 0,0-1 1 0 0,-1 1 0 0 0,0-1-1 0 0,-1-4 1 0 0,0 1-695 0 0,-6-5-3145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5.png"/><Relationship Id="rId12" Type="http://schemas.openxmlformats.org/officeDocument/2006/relationships/customXml" Target="../ink/ink98.xml"/><Relationship Id="rId2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167.png"/><Relationship Id="rId5" Type="http://schemas.openxmlformats.org/officeDocument/2006/relationships/image" Target="../media/image164.png"/><Relationship Id="rId15" Type="http://schemas.openxmlformats.org/officeDocument/2006/relationships/image" Target="../media/image169.png"/><Relationship Id="rId10" Type="http://schemas.openxmlformats.org/officeDocument/2006/relationships/customXml" Target="../ink/ink97.xml"/><Relationship Id="rId4" Type="http://schemas.openxmlformats.org/officeDocument/2006/relationships/customXml" Target="../ink/ink94.xml"/><Relationship Id="rId9" Type="http://schemas.openxmlformats.org/officeDocument/2006/relationships/image" Target="../media/image166.png"/><Relationship Id="rId14" Type="http://schemas.openxmlformats.org/officeDocument/2006/relationships/customXml" Target="../ink/ink9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21" Type="http://schemas.openxmlformats.org/officeDocument/2006/relationships/image" Target="../media/image179.png"/><Relationship Id="rId34" Type="http://schemas.openxmlformats.org/officeDocument/2006/relationships/customXml" Target="../ink/ink116.xml"/><Relationship Id="rId7" Type="http://schemas.openxmlformats.org/officeDocument/2006/relationships/image" Target="../media/image172.png"/><Relationship Id="rId12" Type="http://schemas.openxmlformats.org/officeDocument/2006/relationships/customXml" Target="../ink/ink105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5.png"/><Relationship Id="rId2" Type="http://schemas.openxmlformats.org/officeDocument/2006/relationships/customXml" Target="../ink/ink100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image" Target="../media/image174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187.png"/><Relationship Id="rId5" Type="http://schemas.openxmlformats.org/officeDocument/2006/relationships/image" Target="../media/image171.png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10" Type="http://schemas.openxmlformats.org/officeDocument/2006/relationships/customXml" Target="../ink/ink104.xml"/><Relationship Id="rId19" Type="http://schemas.openxmlformats.org/officeDocument/2006/relationships/image" Target="../media/image178.png"/><Relationship Id="rId31" Type="http://schemas.openxmlformats.org/officeDocument/2006/relationships/image" Target="../media/image184.png"/><Relationship Id="rId4" Type="http://schemas.openxmlformats.org/officeDocument/2006/relationships/customXml" Target="../ink/ink101.xml"/><Relationship Id="rId9" Type="http://schemas.openxmlformats.org/officeDocument/2006/relationships/image" Target="../media/image173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82.png"/><Relationship Id="rId30" Type="http://schemas.openxmlformats.org/officeDocument/2006/relationships/customXml" Target="../ink/ink114.xml"/><Relationship Id="rId35" Type="http://schemas.openxmlformats.org/officeDocument/2006/relationships/image" Target="../media/image186.png"/><Relationship Id="rId8" Type="http://schemas.openxmlformats.org/officeDocument/2006/relationships/customXml" Target="../ink/ink103.xml"/><Relationship Id="rId3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customXml" Target="../ink/ink120.xml"/><Relationship Id="rId4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6.xml"/><Relationship Id="rId18" Type="http://schemas.openxmlformats.org/officeDocument/2006/relationships/image" Target="../media/image200.png"/><Relationship Id="rId26" Type="http://schemas.openxmlformats.org/officeDocument/2006/relationships/image" Target="../media/image204.png"/><Relationship Id="rId39" Type="http://schemas.openxmlformats.org/officeDocument/2006/relationships/customXml" Target="../ink/ink139.xml"/><Relationship Id="rId21" Type="http://schemas.openxmlformats.org/officeDocument/2006/relationships/customXml" Target="../ink/ink130.xml"/><Relationship Id="rId34" Type="http://schemas.openxmlformats.org/officeDocument/2006/relationships/image" Target="../media/image208.png"/><Relationship Id="rId42" Type="http://schemas.openxmlformats.org/officeDocument/2006/relationships/image" Target="../media/image212.png"/><Relationship Id="rId47" Type="http://schemas.openxmlformats.org/officeDocument/2006/relationships/customXml" Target="../ink/ink143.xml"/><Relationship Id="rId50" Type="http://schemas.openxmlformats.org/officeDocument/2006/relationships/image" Target="../media/image216.png"/><Relationship Id="rId7" Type="http://schemas.openxmlformats.org/officeDocument/2006/relationships/customXml" Target="../ink/ink123.xml"/><Relationship Id="rId2" Type="http://schemas.openxmlformats.org/officeDocument/2006/relationships/image" Target="../media/image3.png"/><Relationship Id="rId16" Type="http://schemas.openxmlformats.org/officeDocument/2006/relationships/image" Target="../media/image199.png"/><Relationship Id="rId29" Type="http://schemas.openxmlformats.org/officeDocument/2006/relationships/customXml" Target="../ink/ink134.xml"/><Relationship Id="rId11" Type="http://schemas.openxmlformats.org/officeDocument/2006/relationships/customXml" Target="../ink/ink125.xml"/><Relationship Id="rId24" Type="http://schemas.openxmlformats.org/officeDocument/2006/relationships/image" Target="../media/image203.png"/><Relationship Id="rId32" Type="http://schemas.openxmlformats.org/officeDocument/2006/relationships/image" Target="../media/image207.png"/><Relationship Id="rId37" Type="http://schemas.openxmlformats.org/officeDocument/2006/relationships/customXml" Target="../ink/ink138.xml"/><Relationship Id="rId40" Type="http://schemas.openxmlformats.org/officeDocument/2006/relationships/image" Target="../media/image211.png"/><Relationship Id="rId45" Type="http://schemas.openxmlformats.org/officeDocument/2006/relationships/customXml" Target="../ink/ink142.xml"/><Relationship Id="rId5" Type="http://schemas.openxmlformats.org/officeDocument/2006/relationships/customXml" Target="../ink/ink122.xml"/><Relationship Id="rId15" Type="http://schemas.openxmlformats.org/officeDocument/2006/relationships/customXml" Target="../ink/ink127.xml"/><Relationship Id="rId23" Type="http://schemas.openxmlformats.org/officeDocument/2006/relationships/customXml" Target="../ink/ink131.xml"/><Relationship Id="rId28" Type="http://schemas.openxmlformats.org/officeDocument/2006/relationships/image" Target="../media/image205.png"/><Relationship Id="rId36" Type="http://schemas.openxmlformats.org/officeDocument/2006/relationships/image" Target="../media/image209.png"/><Relationship Id="rId49" Type="http://schemas.openxmlformats.org/officeDocument/2006/relationships/customXml" Target="../ink/ink144.xml"/><Relationship Id="rId10" Type="http://schemas.openxmlformats.org/officeDocument/2006/relationships/image" Target="../media/image196.png"/><Relationship Id="rId19" Type="http://schemas.openxmlformats.org/officeDocument/2006/relationships/customXml" Target="../ink/ink129.xml"/><Relationship Id="rId31" Type="http://schemas.openxmlformats.org/officeDocument/2006/relationships/customXml" Target="../ink/ink135.xml"/><Relationship Id="rId44" Type="http://schemas.openxmlformats.org/officeDocument/2006/relationships/image" Target="../media/image213.png"/><Relationship Id="rId52" Type="http://schemas.openxmlformats.org/officeDocument/2006/relationships/image" Target="../media/image217.png"/><Relationship Id="rId4" Type="http://schemas.openxmlformats.org/officeDocument/2006/relationships/image" Target="../media/image193.png"/><Relationship Id="rId9" Type="http://schemas.openxmlformats.org/officeDocument/2006/relationships/customXml" Target="../ink/ink124.xml"/><Relationship Id="rId14" Type="http://schemas.openxmlformats.org/officeDocument/2006/relationships/image" Target="../media/image198.png"/><Relationship Id="rId22" Type="http://schemas.openxmlformats.org/officeDocument/2006/relationships/image" Target="../media/image202.png"/><Relationship Id="rId27" Type="http://schemas.openxmlformats.org/officeDocument/2006/relationships/customXml" Target="../ink/ink133.xml"/><Relationship Id="rId30" Type="http://schemas.openxmlformats.org/officeDocument/2006/relationships/image" Target="../media/image206.png"/><Relationship Id="rId35" Type="http://schemas.openxmlformats.org/officeDocument/2006/relationships/customXml" Target="../ink/ink137.xml"/><Relationship Id="rId43" Type="http://schemas.openxmlformats.org/officeDocument/2006/relationships/customXml" Target="../ink/ink141.xml"/><Relationship Id="rId48" Type="http://schemas.openxmlformats.org/officeDocument/2006/relationships/image" Target="../media/image215.png"/><Relationship Id="rId8" Type="http://schemas.openxmlformats.org/officeDocument/2006/relationships/image" Target="../media/image195.png"/><Relationship Id="rId51" Type="http://schemas.openxmlformats.org/officeDocument/2006/relationships/customXml" Target="../ink/ink145.xml"/><Relationship Id="rId3" Type="http://schemas.openxmlformats.org/officeDocument/2006/relationships/customXml" Target="../ink/ink121.xml"/><Relationship Id="rId12" Type="http://schemas.openxmlformats.org/officeDocument/2006/relationships/image" Target="../media/image197.png"/><Relationship Id="rId17" Type="http://schemas.openxmlformats.org/officeDocument/2006/relationships/customXml" Target="../ink/ink128.xml"/><Relationship Id="rId25" Type="http://schemas.openxmlformats.org/officeDocument/2006/relationships/customXml" Target="../ink/ink132.xml"/><Relationship Id="rId33" Type="http://schemas.openxmlformats.org/officeDocument/2006/relationships/customXml" Target="../ink/ink136.xml"/><Relationship Id="rId38" Type="http://schemas.openxmlformats.org/officeDocument/2006/relationships/image" Target="../media/image210.png"/><Relationship Id="rId46" Type="http://schemas.openxmlformats.org/officeDocument/2006/relationships/image" Target="../media/image214.png"/><Relationship Id="rId20" Type="http://schemas.openxmlformats.org/officeDocument/2006/relationships/image" Target="../media/image201.png"/><Relationship Id="rId41" Type="http://schemas.openxmlformats.org/officeDocument/2006/relationships/customXml" Target="../ink/ink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customXml" Target="../ink/ink146.xml"/><Relationship Id="rId7" Type="http://schemas.openxmlformats.org/officeDocument/2006/relationships/customXml" Target="../ink/ink148.xml"/><Relationship Id="rId12" Type="http://schemas.openxmlformats.org/officeDocument/2006/relationships/image" Target="../media/image2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customXml" Target="../ink/ink150.xml"/><Relationship Id="rId5" Type="http://schemas.openxmlformats.org/officeDocument/2006/relationships/customXml" Target="../ink/ink147.xml"/><Relationship Id="rId10" Type="http://schemas.openxmlformats.org/officeDocument/2006/relationships/image" Target="../media/image222.png"/><Relationship Id="rId4" Type="http://schemas.openxmlformats.org/officeDocument/2006/relationships/image" Target="../media/image219.png"/><Relationship Id="rId9" Type="http://schemas.openxmlformats.org/officeDocument/2006/relationships/customXml" Target="../ink/ink14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4.xml"/><Relationship Id="rId3" Type="http://schemas.openxmlformats.org/officeDocument/2006/relationships/image" Target="../media/image224.png"/><Relationship Id="rId7" Type="http://schemas.openxmlformats.org/officeDocument/2006/relationships/image" Target="../media/image226.png"/><Relationship Id="rId2" Type="http://schemas.openxmlformats.org/officeDocument/2006/relationships/customXml" Target="../ink/ink1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3.xml"/><Relationship Id="rId11" Type="http://schemas.openxmlformats.org/officeDocument/2006/relationships/image" Target="../media/image228.png"/><Relationship Id="rId5" Type="http://schemas.openxmlformats.org/officeDocument/2006/relationships/image" Target="../media/image225.png"/><Relationship Id="rId10" Type="http://schemas.openxmlformats.org/officeDocument/2006/relationships/customXml" Target="../ink/ink155.xml"/><Relationship Id="rId4" Type="http://schemas.openxmlformats.org/officeDocument/2006/relationships/customXml" Target="../ink/ink152.xml"/><Relationship Id="rId9" Type="http://schemas.openxmlformats.org/officeDocument/2006/relationships/image" Target="../media/image2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2.png"/><Relationship Id="rId4" Type="http://schemas.openxmlformats.org/officeDocument/2006/relationships/customXml" Target="../ink/ink2.xml"/><Relationship Id="rId9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12" Type="http://schemas.openxmlformats.org/officeDocument/2006/relationships/customXml" Target="../ink/ink10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78.png"/><Relationship Id="rId1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83.png"/><Relationship Id="rId4" Type="http://schemas.openxmlformats.org/officeDocument/2006/relationships/customXml" Target="../ink/ink13.xml"/><Relationship Id="rId9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.png"/><Relationship Id="rId21" Type="http://schemas.openxmlformats.org/officeDocument/2006/relationships/image" Target="../media/image95.png"/><Relationship Id="rId42" Type="http://schemas.openxmlformats.org/officeDocument/2006/relationships/customXml" Target="../ink/ink36.xml"/><Relationship Id="rId63" Type="http://schemas.openxmlformats.org/officeDocument/2006/relationships/image" Target="../media/image116.png"/><Relationship Id="rId84" Type="http://schemas.openxmlformats.org/officeDocument/2006/relationships/customXml" Target="../ink/ink57.xml"/><Relationship Id="rId138" Type="http://schemas.openxmlformats.org/officeDocument/2006/relationships/customXml" Target="../ink/ink84.xml"/><Relationship Id="rId107" Type="http://schemas.openxmlformats.org/officeDocument/2006/relationships/image" Target="../media/image138.png"/><Relationship Id="rId11" Type="http://schemas.openxmlformats.org/officeDocument/2006/relationships/image" Target="../media/image90.png"/><Relationship Id="rId32" Type="http://schemas.openxmlformats.org/officeDocument/2006/relationships/customXml" Target="../ink/ink31.xml"/><Relationship Id="rId53" Type="http://schemas.openxmlformats.org/officeDocument/2006/relationships/image" Target="../media/image111.png"/><Relationship Id="rId74" Type="http://schemas.openxmlformats.org/officeDocument/2006/relationships/customXml" Target="../ink/ink52.xml"/><Relationship Id="rId128" Type="http://schemas.openxmlformats.org/officeDocument/2006/relationships/customXml" Target="../ink/ink79.xml"/><Relationship Id="rId149" Type="http://schemas.openxmlformats.org/officeDocument/2006/relationships/image" Target="../media/image159.png"/><Relationship Id="rId5" Type="http://schemas.openxmlformats.org/officeDocument/2006/relationships/image" Target="../media/image87.png"/><Relationship Id="rId95" Type="http://schemas.openxmlformats.org/officeDocument/2006/relationships/image" Target="../media/image132.png"/><Relationship Id="rId22" Type="http://schemas.openxmlformats.org/officeDocument/2006/relationships/customXml" Target="../ink/ink26.xml"/><Relationship Id="rId27" Type="http://schemas.openxmlformats.org/officeDocument/2006/relationships/image" Target="../media/image98.png"/><Relationship Id="rId43" Type="http://schemas.openxmlformats.org/officeDocument/2006/relationships/image" Target="../media/image106.png"/><Relationship Id="rId48" Type="http://schemas.openxmlformats.org/officeDocument/2006/relationships/customXml" Target="../ink/ink39.xml"/><Relationship Id="rId64" Type="http://schemas.openxmlformats.org/officeDocument/2006/relationships/customXml" Target="../ink/ink47.xml"/><Relationship Id="rId69" Type="http://schemas.openxmlformats.org/officeDocument/2006/relationships/image" Target="../media/image119.png"/><Relationship Id="rId113" Type="http://schemas.openxmlformats.org/officeDocument/2006/relationships/image" Target="../media/image141.png"/><Relationship Id="rId118" Type="http://schemas.openxmlformats.org/officeDocument/2006/relationships/customXml" Target="../ink/ink74.xml"/><Relationship Id="rId134" Type="http://schemas.openxmlformats.org/officeDocument/2006/relationships/customXml" Target="../ink/ink82.xml"/><Relationship Id="rId139" Type="http://schemas.openxmlformats.org/officeDocument/2006/relationships/image" Target="../media/image154.png"/><Relationship Id="rId80" Type="http://schemas.openxmlformats.org/officeDocument/2006/relationships/customXml" Target="../ink/ink55.xml"/><Relationship Id="rId85" Type="http://schemas.openxmlformats.org/officeDocument/2006/relationships/image" Target="../media/image127.png"/><Relationship Id="rId150" Type="http://schemas.openxmlformats.org/officeDocument/2006/relationships/customXml" Target="../ink/ink90.xml"/><Relationship Id="rId155" Type="http://schemas.openxmlformats.org/officeDocument/2006/relationships/image" Target="../media/image162.png"/><Relationship Id="rId12" Type="http://schemas.openxmlformats.org/officeDocument/2006/relationships/customXml" Target="../ink/ink21.xml"/><Relationship Id="rId17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customXml" Target="../ink/ink34.xml"/><Relationship Id="rId59" Type="http://schemas.openxmlformats.org/officeDocument/2006/relationships/image" Target="../media/image114.png"/><Relationship Id="rId103" Type="http://schemas.openxmlformats.org/officeDocument/2006/relationships/image" Target="../media/image136.png"/><Relationship Id="rId108" Type="http://schemas.openxmlformats.org/officeDocument/2006/relationships/customXml" Target="../ink/ink69.xml"/><Relationship Id="rId124" Type="http://schemas.openxmlformats.org/officeDocument/2006/relationships/customXml" Target="../ink/ink77.xml"/><Relationship Id="rId129" Type="http://schemas.openxmlformats.org/officeDocument/2006/relationships/image" Target="../media/image149.png"/><Relationship Id="rId54" Type="http://schemas.openxmlformats.org/officeDocument/2006/relationships/customXml" Target="../ink/ink42.xml"/><Relationship Id="rId70" Type="http://schemas.openxmlformats.org/officeDocument/2006/relationships/customXml" Target="../ink/ink50.xml"/><Relationship Id="rId75" Type="http://schemas.openxmlformats.org/officeDocument/2006/relationships/image" Target="../media/image122.png"/><Relationship Id="rId91" Type="http://schemas.openxmlformats.org/officeDocument/2006/relationships/image" Target="../media/image130.png"/><Relationship Id="rId96" Type="http://schemas.openxmlformats.org/officeDocument/2006/relationships/customXml" Target="../ink/ink63.xml"/><Relationship Id="rId140" Type="http://schemas.openxmlformats.org/officeDocument/2006/relationships/customXml" Target="../ink/ink85.xml"/><Relationship Id="rId145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23" Type="http://schemas.openxmlformats.org/officeDocument/2006/relationships/image" Target="../media/image96.png"/><Relationship Id="rId28" Type="http://schemas.openxmlformats.org/officeDocument/2006/relationships/customXml" Target="../ink/ink29.xml"/><Relationship Id="rId49" Type="http://schemas.openxmlformats.org/officeDocument/2006/relationships/image" Target="../media/image109.png"/><Relationship Id="rId114" Type="http://schemas.openxmlformats.org/officeDocument/2006/relationships/customXml" Target="../ink/ink72.xml"/><Relationship Id="rId119" Type="http://schemas.openxmlformats.org/officeDocument/2006/relationships/image" Target="../media/image144.png"/><Relationship Id="rId44" Type="http://schemas.openxmlformats.org/officeDocument/2006/relationships/customXml" Target="../ink/ink37.xml"/><Relationship Id="rId60" Type="http://schemas.openxmlformats.org/officeDocument/2006/relationships/customXml" Target="../ink/ink45.xml"/><Relationship Id="rId65" Type="http://schemas.openxmlformats.org/officeDocument/2006/relationships/image" Target="../media/image117.png"/><Relationship Id="rId81" Type="http://schemas.openxmlformats.org/officeDocument/2006/relationships/image" Target="../media/image125.png"/><Relationship Id="rId86" Type="http://schemas.openxmlformats.org/officeDocument/2006/relationships/customXml" Target="../ink/ink58.xml"/><Relationship Id="rId130" Type="http://schemas.openxmlformats.org/officeDocument/2006/relationships/customXml" Target="../ink/ink80.xml"/><Relationship Id="rId135" Type="http://schemas.openxmlformats.org/officeDocument/2006/relationships/image" Target="../media/image152.png"/><Relationship Id="rId151" Type="http://schemas.openxmlformats.org/officeDocument/2006/relationships/image" Target="../media/image160.png"/><Relationship Id="rId13" Type="http://schemas.openxmlformats.org/officeDocument/2006/relationships/image" Target="../media/image91.png"/><Relationship Id="rId18" Type="http://schemas.openxmlformats.org/officeDocument/2006/relationships/customXml" Target="../ink/ink24.xml"/><Relationship Id="rId39" Type="http://schemas.openxmlformats.org/officeDocument/2006/relationships/image" Target="../media/image104.png"/><Relationship Id="rId109" Type="http://schemas.openxmlformats.org/officeDocument/2006/relationships/image" Target="../media/image139.png"/><Relationship Id="rId34" Type="http://schemas.openxmlformats.org/officeDocument/2006/relationships/customXml" Target="../ink/ink32.xml"/><Relationship Id="rId50" Type="http://schemas.openxmlformats.org/officeDocument/2006/relationships/customXml" Target="../ink/ink40.xml"/><Relationship Id="rId55" Type="http://schemas.openxmlformats.org/officeDocument/2006/relationships/image" Target="../media/image112.png"/><Relationship Id="rId76" Type="http://schemas.openxmlformats.org/officeDocument/2006/relationships/customXml" Target="../ink/ink53.xml"/><Relationship Id="rId97" Type="http://schemas.openxmlformats.org/officeDocument/2006/relationships/image" Target="../media/image133.png"/><Relationship Id="rId104" Type="http://schemas.openxmlformats.org/officeDocument/2006/relationships/customXml" Target="../ink/ink67.xml"/><Relationship Id="rId120" Type="http://schemas.openxmlformats.org/officeDocument/2006/relationships/customXml" Target="../ink/ink75.xml"/><Relationship Id="rId125" Type="http://schemas.openxmlformats.org/officeDocument/2006/relationships/image" Target="../media/image147.png"/><Relationship Id="rId141" Type="http://schemas.openxmlformats.org/officeDocument/2006/relationships/image" Target="../media/image155.png"/><Relationship Id="rId146" Type="http://schemas.openxmlformats.org/officeDocument/2006/relationships/customXml" Target="../ink/ink88.xml"/><Relationship Id="rId7" Type="http://schemas.openxmlformats.org/officeDocument/2006/relationships/image" Target="../media/image88.png"/><Relationship Id="rId71" Type="http://schemas.openxmlformats.org/officeDocument/2006/relationships/image" Target="../media/image120.png"/><Relationship Id="rId92" Type="http://schemas.openxmlformats.org/officeDocument/2006/relationships/customXml" Target="../ink/ink61.xml"/><Relationship Id="rId2" Type="http://schemas.openxmlformats.org/officeDocument/2006/relationships/customXml" Target="../ink/ink16.xml"/><Relationship Id="rId29" Type="http://schemas.openxmlformats.org/officeDocument/2006/relationships/image" Target="../media/image99.png"/><Relationship Id="rId24" Type="http://schemas.openxmlformats.org/officeDocument/2006/relationships/customXml" Target="../ink/ink27.xml"/><Relationship Id="rId40" Type="http://schemas.openxmlformats.org/officeDocument/2006/relationships/customXml" Target="../ink/ink35.xml"/><Relationship Id="rId45" Type="http://schemas.openxmlformats.org/officeDocument/2006/relationships/image" Target="../media/image107.png"/><Relationship Id="rId66" Type="http://schemas.openxmlformats.org/officeDocument/2006/relationships/customXml" Target="../ink/ink48.xml"/><Relationship Id="rId87" Type="http://schemas.openxmlformats.org/officeDocument/2006/relationships/image" Target="../media/image128.png"/><Relationship Id="rId110" Type="http://schemas.openxmlformats.org/officeDocument/2006/relationships/customXml" Target="../ink/ink70.xml"/><Relationship Id="rId115" Type="http://schemas.openxmlformats.org/officeDocument/2006/relationships/image" Target="../media/image142.png"/><Relationship Id="rId131" Type="http://schemas.openxmlformats.org/officeDocument/2006/relationships/image" Target="../media/image150.png"/><Relationship Id="rId136" Type="http://schemas.openxmlformats.org/officeDocument/2006/relationships/customXml" Target="../ink/ink83.xml"/><Relationship Id="rId61" Type="http://schemas.openxmlformats.org/officeDocument/2006/relationships/image" Target="../media/image115.png"/><Relationship Id="rId82" Type="http://schemas.openxmlformats.org/officeDocument/2006/relationships/customXml" Target="../ink/ink56.xml"/><Relationship Id="rId152" Type="http://schemas.openxmlformats.org/officeDocument/2006/relationships/customXml" Target="../ink/ink91.xml"/><Relationship Id="rId19" Type="http://schemas.openxmlformats.org/officeDocument/2006/relationships/image" Target="../media/image94.png"/><Relationship Id="rId14" Type="http://schemas.openxmlformats.org/officeDocument/2006/relationships/customXml" Target="../ink/ink22.xml"/><Relationship Id="rId30" Type="http://schemas.openxmlformats.org/officeDocument/2006/relationships/customXml" Target="../ink/ink30.xml"/><Relationship Id="rId35" Type="http://schemas.openxmlformats.org/officeDocument/2006/relationships/image" Target="../media/image102.png"/><Relationship Id="rId56" Type="http://schemas.openxmlformats.org/officeDocument/2006/relationships/customXml" Target="../ink/ink43.xml"/><Relationship Id="rId77" Type="http://schemas.openxmlformats.org/officeDocument/2006/relationships/image" Target="../media/image123.png"/><Relationship Id="rId100" Type="http://schemas.openxmlformats.org/officeDocument/2006/relationships/customXml" Target="../ink/ink65.xml"/><Relationship Id="rId105" Type="http://schemas.openxmlformats.org/officeDocument/2006/relationships/image" Target="../media/image137.png"/><Relationship Id="rId126" Type="http://schemas.openxmlformats.org/officeDocument/2006/relationships/customXml" Target="../ink/ink78.xml"/><Relationship Id="rId147" Type="http://schemas.openxmlformats.org/officeDocument/2006/relationships/image" Target="../media/image158.png"/><Relationship Id="rId8" Type="http://schemas.openxmlformats.org/officeDocument/2006/relationships/customXml" Target="../ink/ink19.xml"/><Relationship Id="rId51" Type="http://schemas.openxmlformats.org/officeDocument/2006/relationships/image" Target="../media/image110.png"/><Relationship Id="rId72" Type="http://schemas.openxmlformats.org/officeDocument/2006/relationships/customXml" Target="../ink/ink51.xml"/><Relationship Id="rId93" Type="http://schemas.openxmlformats.org/officeDocument/2006/relationships/image" Target="../media/image131.png"/><Relationship Id="rId98" Type="http://schemas.openxmlformats.org/officeDocument/2006/relationships/customXml" Target="../ink/ink64.xml"/><Relationship Id="rId121" Type="http://schemas.openxmlformats.org/officeDocument/2006/relationships/image" Target="../media/image145.png"/><Relationship Id="rId142" Type="http://schemas.openxmlformats.org/officeDocument/2006/relationships/customXml" Target="../ink/ink86.xml"/><Relationship Id="rId3" Type="http://schemas.openxmlformats.org/officeDocument/2006/relationships/image" Target="../media/image86.png"/><Relationship Id="rId25" Type="http://schemas.openxmlformats.org/officeDocument/2006/relationships/image" Target="../media/image97.png"/><Relationship Id="rId46" Type="http://schemas.openxmlformats.org/officeDocument/2006/relationships/customXml" Target="../ink/ink38.xml"/><Relationship Id="rId67" Type="http://schemas.openxmlformats.org/officeDocument/2006/relationships/image" Target="../media/image118.png"/><Relationship Id="rId116" Type="http://schemas.openxmlformats.org/officeDocument/2006/relationships/customXml" Target="../ink/ink73.xml"/><Relationship Id="rId137" Type="http://schemas.openxmlformats.org/officeDocument/2006/relationships/image" Target="../media/image153.png"/><Relationship Id="rId20" Type="http://schemas.openxmlformats.org/officeDocument/2006/relationships/customXml" Target="../ink/ink25.xml"/><Relationship Id="rId41" Type="http://schemas.openxmlformats.org/officeDocument/2006/relationships/image" Target="../media/image105.png"/><Relationship Id="rId62" Type="http://schemas.openxmlformats.org/officeDocument/2006/relationships/customXml" Target="../ink/ink46.xml"/><Relationship Id="rId83" Type="http://schemas.openxmlformats.org/officeDocument/2006/relationships/image" Target="../media/image126.png"/><Relationship Id="rId88" Type="http://schemas.openxmlformats.org/officeDocument/2006/relationships/customXml" Target="../ink/ink59.xml"/><Relationship Id="rId111" Type="http://schemas.openxmlformats.org/officeDocument/2006/relationships/image" Target="../media/image140.png"/><Relationship Id="rId132" Type="http://schemas.openxmlformats.org/officeDocument/2006/relationships/customXml" Target="../ink/ink81.xml"/><Relationship Id="rId153" Type="http://schemas.openxmlformats.org/officeDocument/2006/relationships/image" Target="../media/image161.png"/><Relationship Id="rId15" Type="http://schemas.openxmlformats.org/officeDocument/2006/relationships/image" Target="../media/image92.png"/><Relationship Id="rId36" Type="http://schemas.openxmlformats.org/officeDocument/2006/relationships/customXml" Target="../ink/ink33.xml"/><Relationship Id="rId57" Type="http://schemas.openxmlformats.org/officeDocument/2006/relationships/image" Target="../media/image113.png"/><Relationship Id="rId106" Type="http://schemas.openxmlformats.org/officeDocument/2006/relationships/customXml" Target="../ink/ink68.xml"/><Relationship Id="rId127" Type="http://schemas.openxmlformats.org/officeDocument/2006/relationships/image" Target="../media/image148.png"/><Relationship Id="rId10" Type="http://schemas.openxmlformats.org/officeDocument/2006/relationships/customXml" Target="../ink/ink20.xml"/><Relationship Id="rId31" Type="http://schemas.openxmlformats.org/officeDocument/2006/relationships/image" Target="../media/image100.png"/><Relationship Id="rId52" Type="http://schemas.openxmlformats.org/officeDocument/2006/relationships/customXml" Target="../ink/ink41.xml"/><Relationship Id="rId73" Type="http://schemas.openxmlformats.org/officeDocument/2006/relationships/image" Target="../media/image121.png"/><Relationship Id="rId78" Type="http://schemas.openxmlformats.org/officeDocument/2006/relationships/customXml" Target="../ink/ink54.xml"/><Relationship Id="rId94" Type="http://schemas.openxmlformats.org/officeDocument/2006/relationships/customXml" Target="../ink/ink62.xml"/><Relationship Id="rId99" Type="http://schemas.openxmlformats.org/officeDocument/2006/relationships/image" Target="../media/image134.png"/><Relationship Id="rId101" Type="http://schemas.openxmlformats.org/officeDocument/2006/relationships/image" Target="../media/image135.png"/><Relationship Id="rId122" Type="http://schemas.openxmlformats.org/officeDocument/2006/relationships/customXml" Target="../ink/ink76.xml"/><Relationship Id="rId143" Type="http://schemas.openxmlformats.org/officeDocument/2006/relationships/image" Target="../media/image156.png"/><Relationship Id="rId148" Type="http://schemas.openxmlformats.org/officeDocument/2006/relationships/customXml" Target="../ink/ink89.xml"/><Relationship Id="rId4" Type="http://schemas.openxmlformats.org/officeDocument/2006/relationships/customXml" Target="../ink/ink17.xml"/><Relationship Id="rId9" Type="http://schemas.openxmlformats.org/officeDocument/2006/relationships/image" Target="../media/image89.png"/><Relationship Id="rId26" Type="http://schemas.openxmlformats.org/officeDocument/2006/relationships/customXml" Target="../ink/ink28.xml"/><Relationship Id="rId47" Type="http://schemas.openxmlformats.org/officeDocument/2006/relationships/image" Target="../media/image108.png"/><Relationship Id="rId68" Type="http://schemas.openxmlformats.org/officeDocument/2006/relationships/customXml" Target="../ink/ink49.xml"/><Relationship Id="rId89" Type="http://schemas.openxmlformats.org/officeDocument/2006/relationships/image" Target="../media/image129.png"/><Relationship Id="rId112" Type="http://schemas.openxmlformats.org/officeDocument/2006/relationships/customXml" Target="../ink/ink71.xml"/><Relationship Id="rId133" Type="http://schemas.openxmlformats.org/officeDocument/2006/relationships/image" Target="../media/image151.png"/><Relationship Id="rId154" Type="http://schemas.openxmlformats.org/officeDocument/2006/relationships/customXml" Target="../ink/ink92.xml"/><Relationship Id="rId16" Type="http://schemas.openxmlformats.org/officeDocument/2006/relationships/customXml" Target="../ink/ink23.xml"/><Relationship Id="rId37" Type="http://schemas.openxmlformats.org/officeDocument/2006/relationships/image" Target="../media/image103.png"/><Relationship Id="rId58" Type="http://schemas.openxmlformats.org/officeDocument/2006/relationships/customXml" Target="../ink/ink44.xml"/><Relationship Id="rId79" Type="http://schemas.openxmlformats.org/officeDocument/2006/relationships/image" Target="../media/image124.png"/><Relationship Id="rId102" Type="http://schemas.openxmlformats.org/officeDocument/2006/relationships/customXml" Target="../ink/ink66.xml"/><Relationship Id="rId123" Type="http://schemas.openxmlformats.org/officeDocument/2006/relationships/image" Target="../media/image146.png"/><Relationship Id="rId144" Type="http://schemas.openxmlformats.org/officeDocument/2006/relationships/customXml" Target="../ink/ink87.xml"/><Relationship Id="rId90" Type="http://schemas.openxmlformats.org/officeDocument/2006/relationships/customXml" Target="../ink/ink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1EE-758A-42FC-8B32-F1FA04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F869-4DA9-4E5B-A1AC-EAAD4807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1AEAF4-7CC8-4184-BE2D-27E942D6B6C6}"/>
                  </a:ext>
                </a:extLst>
              </p14:cNvPr>
              <p14:cNvContentPartPr/>
              <p14:nvPr/>
            </p14:nvContentPartPr>
            <p14:xfrm>
              <a:off x="3461329" y="1684339"/>
              <a:ext cx="2063880" cy="5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1AEAF4-7CC8-4184-BE2D-27E942D6B6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2329" y="1675699"/>
                <a:ext cx="20815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0CABF9-67A5-4F3D-B787-0E78E7D191FC}"/>
                  </a:ext>
                </a:extLst>
              </p14:cNvPr>
              <p14:cNvContentPartPr/>
              <p14:nvPr/>
            </p14:nvContentPartPr>
            <p14:xfrm>
              <a:off x="1597969" y="2202379"/>
              <a:ext cx="1186920" cy="6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0CABF9-67A5-4F3D-B787-0E78E7D19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8969" y="2193739"/>
                <a:ext cx="120456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E788503-BFAF-4696-BD9A-E445961AD911}"/>
              </a:ext>
            </a:extLst>
          </p:cNvPr>
          <p:cNvGrpSpPr/>
          <p:nvPr/>
        </p:nvGrpSpPr>
        <p:grpSpPr>
          <a:xfrm>
            <a:off x="2200969" y="3103459"/>
            <a:ext cx="1093320" cy="25200"/>
            <a:chOff x="2200969" y="3103459"/>
            <a:chExt cx="1093320" cy="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CD5340-91D6-4A0D-9ECB-BC8DD53FDAAA}"/>
                    </a:ext>
                  </a:extLst>
                </p14:cNvPr>
                <p14:cNvContentPartPr/>
                <p14:nvPr/>
              </p14:nvContentPartPr>
              <p14:xfrm>
                <a:off x="2200969" y="3115699"/>
                <a:ext cx="209160" cy="1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CD5340-91D6-4A0D-9ECB-BC8DD53FDA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92329" y="3106699"/>
                  <a:ext cx="226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6B1DB6-0721-4EF1-9FCC-6D959EC0B391}"/>
                    </a:ext>
                  </a:extLst>
                </p14:cNvPr>
                <p14:cNvContentPartPr/>
                <p14:nvPr/>
              </p14:nvContentPartPr>
              <p14:xfrm>
                <a:off x="2739169" y="3103459"/>
                <a:ext cx="555120" cy="2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6B1DB6-0721-4EF1-9FCC-6D959EC0B3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30529" y="3094819"/>
                  <a:ext cx="5727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15C4FC-5193-4689-B9D4-84ECAAAC340C}"/>
              </a:ext>
            </a:extLst>
          </p:cNvPr>
          <p:cNvGrpSpPr/>
          <p:nvPr/>
        </p:nvGrpSpPr>
        <p:grpSpPr>
          <a:xfrm>
            <a:off x="3536209" y="2869459"/>
            <a:ext cx="311400" cy="106920"/>
            <a:chOff x="3536209" y="2869459"/>
            <a:chExt cx="31140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64E40B-7BE2-45B6-B826-3BE5D3BD0B2D}"/>
                    </a:ext>
                  </a:extLst>
                </p14:cNvPr>
                <p14:cNvContentPartPr/>
                <p14:nvPr/>
              </p14:nvContentPartPr>
              <p14:xfrm>
                <a:off x="3544489" y="2895379"/>
                <a:ext cx="303120" cy="81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64E40B-7BE2-45B6-B826-3BE5D3BD0B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35849" y="2886739"/>
                  <a:ext cx="320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8A6D37-C9E3-462C-BAF1-1F297BBF1DD1}"/>
                    </a:ext>
                  </a:extLst>
                </p14:cNvPr>
                <p14:cNvContentPartPr/>
                <p14:nvPr/>
              </p14:nvContentPartPr>
              <p14:xfrm>
                <a:off x="3536209" y="2869459"/>
                <a:ext cx="72720" cy="76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8A6D37-C9E3-462C-BAF1-1F297BBF1D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7569" y="2860459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118F1F-D35D-42DC-9EA4-48CAA688A1F8}"/>
                  </a:ext>
                </a:extLst>
              </p14:cNvPr>
              <p14:cNvContentPartPr/>
              <p14:nvPr/>
            </p14:nvContentPartPr>
            <p14:xfrm>
              <a:off x="2099809" y="3747499"/>
              <a:ext cx="986040" cy="5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118F1F-D35D-42DC-9EA4-48CAA688A1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90809" y="3738499"/>
                <a:ext cx="10036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83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17DB9-8A41-432B-921E-41A7DA9A0277}"/>
                  </a:ext>
                </a:extLst>
              </p14:cNvPr>
              <p14:cNvContentPartPr/>
              <p14:nvPr/>
            </p14:nvContentPartPr>
            <p14:xfrm>
              <a:off x="876889" y="2382379"/>
              <a:ext cx="1119960" cy="3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17DB9-8A41-432B-921E-41A7DA9A02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89" y="2373739"/>
                <a:ext cx="11376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208C06-D17B-4C75-B147-D2365AC43878}"/>
                  </a:ext>
                </a:extLst>
              </p14:cNvPr>
              <p14:cNvContentPartPr/>
              <p14:nvPr/>
            </p14:nvContentPartPr>
            <p14:xfrm>
              <a:off x="1228969" y="3306859"/>
              <a:ext cx="1062360" cy="2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208C06-D17B-4C75-B147-D2365AC438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0329" y="3297859"/>
                <a:ext cx="1080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A5FDD3-C749-4935-AAB8-443CC7E1FF63}"/>
                  </a:ext>
                </a:extLst>
              </p14:cNvPr>
              <p14:cNvContentPartPr/>
              <p14:nvPr/>
            </p14:nvContentPartPr>
            <p14:xfrm>
              <a:off x="2333809" y="3599539"/>
              <a:ext cx="941040" cy="41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A5FDD3-C749-4935-AAB8-443CC7E1FF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5169" y="3590899"/>
                <a:ext cx="9586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C0E7CD-7F21-4687-91CB-243BC8B0E6CD}"/>
                  </a:ext>
                </a:extLst>
              </p14:cNvPr>
              <p14:cNvContentPartPr/>
              <p14:nvPr/>
            </p14:nvContentPartPr>
            <p14:xfrm>
              <a:off x="3677329" y="3846499"/>
              <a:ext cx="1635120" cy="5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C0E7CD-7F21-4687-91CB-243BC8B0E6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8329" y="3837499"/>
                <a:ext cx="1652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144FCD-02BB-4736-9E47-76B5B54E634D}"/>
                  </a:ext>
                </a:extLst>
              </p14:cNvPr>
              <p14:cNvContentPartPr/>
              <p14:nvPr/>
            </p14:nvContentPartPr>
            <p14:xfrm>
              <a:off x="5321809" y="4130179"/>
              <a:ext cx="289440" cy="46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144FCD-02BB-4736-9E47-76B5B54E63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3169" y="4121539"/>
                <a:ext cx="3070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C3DD9B-C574-4690-A0B5-A1DCAC62B4BE}"/>
                  </a:ext>
                </a:extLst>
              </p14:cNvPr>
              <p14:cNvContentPartPr/>
              <p14:nvPr/>
            </p14:nvContentPartPr>
            <p14:xfrm>
              <a:off x="3707929" y="4377139"/>
              <a:ext cx="474120" cy="3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C3DD9B-C574-4690-A0B5-A1DCAC62B4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9289" y="4368499"/>
                <a:ext cx="49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36D272-3D0F-4624-B94E-047C9E60453B}"/>
                  </a:ext>
                </a:extLst>
              </p14:cNvPr>
              <p14:cNvContentPartPr/>
              <p14:nvPr/>
            </p14:nvContentPartPr>
            <p14:xfrm>
              <a:off x="1535689" y="4644259"/>
              <a:ext cx="516960" cy="27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36D272-3D0F-4624-B94E-047C9E6045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6689" y="4635259"/>
                <a:ext cx="534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60C00B-2212-4408-BB71-77457BEC161A}"/>
                  </a:ext>
                </a:extLst>
              </p14:cNvPr>
              <p14:cNvContentPartPr/>
              <p14:nvPr/>
            </p14:nvContentPartPr>
            <p14:xfrm>
              <a:off x="5012209" y="3329539"/>
              <a:ext cx="162000" cy="286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60C00B-2212-4408-BB71-77457BEC16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3569" y="3320539"/>
                <a:ext cx="1796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8D58A6A-F31C-44A1-82D3-222A019ABA50}"/>
                  </a:ext>
                </a:extLst>
              </p14:cNvPr>
              <p14:cNvContentPartPr/>
              <p14:nvPr/>
            </p14:nvContentPartPr>
            <p14:xfrm>
              <a:off x="3529729" y="4925419"/>
              <a:ext cx="998640" cy="2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D58A6A-F31C-44A1-82D3-222A019ABA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0729" y="4916419"/>
                <a:ext cx="1016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EB3E84F-F692-4FCD-B2E5-7E94BF3BB129}"/>
                  </a:ext>
                </a:extLst>
              </p14:cNvPr>
              <p14:cNvContentPartPr/>
              <p14:nvPr/>
            </p14:nvContentPartPr>
            <p14:xfrm>
              <a:off x="4753009" y="3238099"/>
              <a:ext cx="79920" cy="32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EB3E84F-F692-4FCD-B2E5-7E94BF3BB1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44009" y="3229459"/>
                <a:ext cx="97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93F5C1-645B-4FFE-ADC0-0619E5008991}"/>
                  </a:ext>
                </a:extLst>
              </p14:cNvPr>
              <p14:cNvContentPartPr/>
              <p14:nvPr/>
            </p14:nvContentPartPr>
            <p14:xfrm>
              <a:off x="5702689" y="3616459"/>
              <a:ext cx="155160" cy="249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93F5C1-645B-4FFE-ADC0-0619E50089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93689" y="3607819"/>
                <a:ext cx="17280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6E22D1D-08C1-4C7D-8502-1C9CCC87A2B2}"/>
              </a:ext>
            </a:extLst>
          </p:cNvPr>
          <p:cNvGrpSpPr/>
          <p:nvPr/>
        </p:nvGrpSpPr>
        <p:grpSpPr>
          <a:xfrm>
            <a:off x="6400729" y="3544459"/>
            <a:ext cx="1085400" cy="392040"/>
            <a:chOff x="6400729" y="3544459"/>
            <a:chExt cx="108540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5EA148-99C3-4B68-A397-34A75FBEFE21}"/>
                    </a:ext>
                  </a:extLst>
                </p14:cNvPr>
                <p14:cNvContentPartPr/>
                <p14:nvPr/>
              </p14:nvContentPartPr>
              <p14:xfrm>
                <a:off x="6400729" y="3656419"/>
                <a:ext cx="275040" cy="28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5EA148-99C3-4B68-A397-34A75FBEFE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1729" y="3647779"/>
                  <a:ext cx="292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938048-2C5A-42F1-8431-CEFDDC1455C5}"/>
                    </a:ext>
                  </a:extLst>
                </p14:cNvPr>
                <p14:cNvContentPartPr/>
                <p14:nvPr/>
              </p14:nvContentPartPr>
              <p14:xfrm>
                <a:off x="6731929" y="3753619"/>
                <a:ext cx="142560" cy="11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938048-2C5A-42F1-8431-CEFDDC1455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23289" y="3744619"/>
                  <a:ext cx="160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D4FA79-94CB-4DA7-B44D-2CEEFCD0AFE5}"/>
                    </a:ext>
                  </a:extLst>
                </p14:cNvPr>
                <p14:cNvContentPartPr/>
                <p14:nvPr/>
              </p14:nvContentPartPr>
              <p14:xfrm>
                <a:off x="6916609" y="3561019"/>
                <a:ext cx="110160" cy="318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D4FA79-94CB-4DA7-B44D-2CEEFCD0AF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07969" y="3552379"/>
                  <a:ext cx="1278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8999B1-3046-46A9-AEF9-C09EB4B2B7A7}"/>
                    </a:ext>
                  </a:extLst>
                </p14:cNvPr>
                <p14:cNvContentPartPr/>
                <p14:nvPr/>
              </p14:nvContentPartPr>
              <p14:xfrm>
                <a:off x="7182289" y="3544459"/>
                <a:ext cx="117360" cy="330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8999B1-3046-46A9-AEF9-C09EB4B2B7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73649" y="3535459"/>
                  <a:ext cx="135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0D465C-3B67-432A-ACF6-843E6AFEB87F}"/>
                    </a:ext>
                  </a:extLst>
                </p14:cNvPr>
                <p14:cNvContentPartPr/>
                <p14:nvPr/>
              </p14:nvContentPartPr>
              <p14:xfrm>
                <a:off x="7410529" y="3796099"/>
                <a:ext cx="75600" cy="60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0D465C-3B67-432A-ACF6-843E6AFEB8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1529" y="3787459"/>
                  <a:ext cx="9324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39028C-5DAC-4254-A3F7-552F20CFD16B}"/>
                  </a:ext>
                </a:extLst>
              </p14:cNvPr>
              <p14:cNvContentPartPr/>
              <p14:nvPr/>
            </p14:nvContentPartPr>
            <p14:xfrm>
              <a:off x="7747129" y="3639859"/>
              <a:ext cx="146160" cy="123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39028C-5DAC-4254-A3F7-552F20CFD1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38489" y="3631219"/>
                <a:ext cx="1638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B6454E-5635-4970-A1E4-483988A02EBE}"/>
                  </a:ext>
                </a:extLst>
              </p14:cNvPr>
              <p14:cNvContentPartPr/>
              <p14:nvPr/>
            </p14:nvContentPartPr>
            <p14:xfrm>
              <a:off x="8242129" y="3591259"/>
              <a:ext cx="260280" cy="174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B6454E-5635-4970-A1E4-483988A02E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33489" y="3582619"/>
                <a:ext cx="277920" cy="1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52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83463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F9C6BA0-A6A8-4CD3-9F33-D9F80ADAFDC0}"/>
                  </a:ext>
                </a:extLst>
              </p14:cNvPr>
              <p14:cNvContentPartPr/>
              <p14:nvPr/>
            </p14:nvContentPartPr>
            <p14:xfrm>
              <a:off x="2006569" y="689659"/>
              <a:ext cx="5400" cy="13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F9C6BA0-A6A8-4CD3-9F33-D9F80ADAFD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569" y="681019"/>
                <a:ext cx="2304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24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F74AED5-7C49-40E6-8F11-361873A9C671}"/>
              </a:ext>
            </a:extLst>
          </p:cNvPr>
          <p:cNvGrpSpPr/>
          <p:nvPr/>
        </p:nvGrpSpPr>
        <p:grpSpPr>
          <a:xfrm>
            <a:off x="7606729" y="2544379"/>
            <a:ext cx="35280" cy="98640"/>
            <a:chOff x="7606729" y="2544379"/>
            <a:chExt cx="3528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94E029D-C0EC-46AC-AF1C-BA6A2BD23D7D}"/>
                    </a:ext>
                  </a:extLst>
                </p14:cNvPr>
                <p14:cNvContentPartPr/>
                <p14:nvPr/>
              </p14:nvContentPartPr>
              <p14:xfrm>
                <a:off x="7637689" y="2592979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94E029D-C0EC-46AC-AF1C-BA6A2BD23D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8689" y="25843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F108DD-D7B2-4092-9CC7-90709271A882}"/>
                    </a:ext>
                  </a:extLst>
                </p14:cNvPr>
                <p14:cNvContentPartPr/>
                <p14:nvPr/>
              </p14:nvContentPartPr>
              <p14:xfrm>
                <a:off x="7606729" y="2544379"/>
                <a:ext cx="35280" cy="9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F108DD-D7B2-4092-9CC7-90709271A8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97729" y="2535379"/>
                  <a:ext cx="52920" cy="11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B0CE3CE-DC72-4266-AE61-97A9157FFF08}"/>
              </a:ext>
            </a:extLst>
          </p:cNvPr>
          <p:cNvGrpSpPr/>
          <p:nvPr/>
        </p:nvGrpSpPr>
        <p:grpSpPr>
          <a:xfrm>
            <a:off x="3863809" y="3558139"/>
            <a:ext cx="1500120" cy="248040"/>
            <a:chOff x="3863809" y="3558139"/>
            <a:chExt cx="150012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5FBBE3-E280-4C42-AE05-1F01083D3D05}"/>
                    </a:ext>
                  </a:extLst>
                </p14:cNvPr>
                <p14:cNvContentPartPr/>
                <p14:nvPr/>
              </p14:nvContentPartPr>
              <p14:xfrm>
                <a:off x="5217409" y="3558139"/>
                <a:ext cx="146520" cy="248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5FBBE3-E280-4C42-AE05-1F01083D3D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08769" y="3549139"/>
                  <a:ext cx="164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B3A354-1B37-4C68-B206-DC13859B9B3F}"/>
                    </a:ext>
                  </a:extLst>
                </p14:cNvPr>
                <p14:cNvContentPartPr/>
                <p14:nvPr/>
              </p14:nvContentPartPr>
              <p14:xfrm>
                <a:off x="3863809" y="3602419"/>
                <a:ext cx="205560" cy="20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B3A354-1B37-4C68-B206-DC13859B9B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4809" y="3593419"/>
                  <a:ext cx="22320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D97A77-0583-45AA-BF7B-6D0C021EF619}"/>
                  </a:ext>
                </a:extLst>
              </p14:cNvPr>
              <p14:cNvContentPartPr/>
              <p14:nvPr/>
            </p14:nvContentPartPr>
            <p14:xfrm>
              <a:off x="2540809" y="3587299"/>
              <a:ext cx="182880" cy="231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D97A77-0583-45AA-BF7B-6D0C021EF6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1809" y="3578299"/>
                <a:ext cx="200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2E8C19-6EBF-47E1-A664-0B6C911799BB}"/>
                  </a:ext>
                </a:extLst>
              </p14:cNvPr>
              <p14:cNvContentPartPr/>
              <p14:nvPr/>
            </p14:nvContentPartPr>
            <p14:xfrm>
              <a:off x="1500769" y="3581899"/>
              <a:ext cx="9000" cy="18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2E8C19-6EBF-47E1-A664-0B6C911799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2129" y="3572899"/>
                <a:ext cx="266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50C3B1-9792-4A8A-8AF9-124F63DC4D9B}"/>
                  </a:ext>
                </a:extLst>
              </p14:cNvPr>
              <p14:cNvContentPartPr/>
              <p14:nvPr/>
            </p14:nvContentPartPr>
            <p14:xfrm>
              <a:off x="1628929" y="3507739"/>
              <a:ext cx="396000" cy="389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50C3B1-9792-4A8A-8AF9-124F63DC4D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20289" y="3498739"/>
                <a:ext cx="4136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7B3B04-FE06-4FC7-B85E-BDEE5D4CD90C}"/>
                  </a:ext>
                </a:extLst>
              </p14:cNvPr>
              <p14:cNvContentPartPr/>
              <p14:nvPr/>
            </p14:nvContentPartPr>
            <p14:xfrm>
              <a:off x="2857609" y="3573619"/>
              <a:ext cx="293760" cy="322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7B3B04-FE06-4FC7-B85E-BDEE5D4CD9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48609" y="3564619"/>
                <a:ext cx="3114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1995C4-9948-460F-9DD2-E438F39F7503}"/>
                  </a:ext>
                </a:extLst>
              </p14:cNvPr>
              <p14:cNvContentPartPr/>
              <p14:nvPr/>
            </p14:nvContentPartPr>
            <p14:xfrm>
              <a:off x="4170889" y="3467779"/>
              <a:ext cx="377640" cy="449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1995C4-9948-460F-9DD2-E438F39F75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62249" y="3459139"/>
                <a:ext cx="3952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95F202-A203-4FCA-B5A8-CF929758BFFA}"/>
                  </a:ext>
                </a:extLst>
              </p14:cNvPr>
              <p14:cNvContentPartPr/>
              <p14:nvPr/>
            </p14:nvContentPartPr>
            <p14:xfrm>
              <a:off x="5063689" y="3393619"/>
              <a:ext cx="937440" cy="571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95F202-A203-4FCA-B5A8-CF929758BFF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54689" y="3384619"/>
                <a:ext cx="9550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FF1490-6CCD-4436-81BA-F6613E341584}"/>
                  </a:ext>
                </a:extLst>
              </p14:cNvPr>
              <p14:cNvContentPartPr/>
              <p14:nvPr/>
            </p14:nvContentPartPr>
            <p14:xfrm>
              <a:off x="3136969" y="630619"/>
              <a:ext cx="142200" cy="326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FF1490-6CCD-4436-81BA-F6613E34158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28329" y="621619"/>
                <a:ext cx="1598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248526-AD46-4558-BCCC-B50B23174DF5}"/>
                  </a:ext>
                </a:extLst>
              </p14:cNvPr>
              <p14:cNvContentPartPr/>
              <p14:nvPr/>
            </p14:nvContentPartPr>
            <p14:xfrm>
              <a:off x="4083049" y="2517379"/>
              <a:ext cx="1170000" cy="32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248526-AD46-4558-BCCC-B50B23174DF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74049" y="2508379"/>
                <a:ext cx="118764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0E096D2-AA93-4930-8907-F34ACD3E3CED}"/>
              </a:ext>
            </a:extLst>
          </p:cNvPr>
          <p:cNvGrpSpPr/>
          <p:nvPr/>
        </p:nvGrpSpPr>
        <p:grpSpPr>
          <a:xfrm>
            <a:off x="3046249" y="32659"/>
            <a:ext cx="3216600" cy="2187360"/>
            <a:chOff x="3046249" y="32659"/>
            <a:chExt cx="3216600" cy="21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F9BD20-C112-4907-A436-BF6C6019E54C}"/>
                    </a:ext>
                  </a:extLst>
                </p14:cNvPr>
                <p14:cNvContentPartPr/>
                <p14:nvPr/>
              </p14:nvContentPartPr>
              <p14:xfrm>
                <a:off x="4848769" y="1915819"/>
                <a:ext cx="155160" cy="304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F9BD20-C112-4907-A436-BF6C6019E5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39769" y="1907179"/>
                  <a:ext cx="172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4EDBE2-4481-45EA-8D56-51E9A77ED554}"/>
                    </a:ext>
                  </a:extLst>
                </p14:cNvPr>
                <p14:cNvContentPartPr/>
                <p14:nvPr/>
              </p14:nvContentPartPr>
              <p14:xfrm>
                <a:off x="4871449" y="1644739"/>
                <a:ext cx="177120" cy="144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4EDBE2-4481-45EA-8D56-51E9A77ED55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62449" y="1635739"/>
                  <a:ext cx="194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E0DBFB-B140-409B-BECA-D97B6326810E}"/>
                    </a:ext>
                  </a:extLst>
                </p14:cNvPr>
                <p14:cNvContentPartPr/>
                <p14:nvPr/>
              </p14:nvContentPartPr>
              <p14:xfrm>
                <a:off x="5066929" y="1620259"/>
                <a:ext cx="136800" cy="135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E0DBFB-B140-409B-BECA-D97B6326810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57929" y="1611619"/>
                  <a:ext cx="154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51183F-0C16-4769-ADF0-A7B06971C10D}"/>
                    </a:ext>
                  </a:extLst>
                </p14:cNvPr>
                <p14:cNvContentPartPr/>
                <p14:nvPr/>
              </p14:nvContentPartPr>
              <p14:xfrm>
                <a:off x="5205889" y="1605139"/>
                <a:ext cx="115920" cy="223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51183F-0C16-4769-ADF0-A7B06971C10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97249" y="1596139"/>
                  <a:ext cx="133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042930-79D6-4237-8F32-FA08731E2D4D}"/>
                    </a:ext>
                  </a:extLst>
                </p14:cNvPr>
                <p14:cNvContentPartPr/>
                <p14:nvPr/>
              </p14:nvContentPartPr>
              <p14:xfrm>
                <a:off x="5390209" y="1593259"/>
                <a:ext cx="122760" cy="12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042930-79D6-4237-8F32-FA08731E2D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81209" y="1584619"/>
                  <a:ext cx="140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22C202-F28A-4533-8169-64517E48BD45}"/>
                    </a:ext>
                  </a:extLst>
                </p14:cNvPr>
                <p14:cNvContentPartPr/>
                <p14:nvPr/>
              </p14:nvContentPartPr>
              <p14:xfrm>
                <a:off x="5599009" y="1566979"/>
                <a:ext cx="258120" cy="12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22C202-F28A-4533-8169-64517E48BD4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90009" y="1557979"/>
                  <a:ext cx="275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904447-6F43-4592-9A91-93C7FF1824CB}"/>
                    </a:ext>
                  </a:extLst>
                </p14:cNvPr>
                <p14:cNvContentPartPr/>
                <p14:nvPr/>
              </p14:nvContentPartPr>
              <p14:xfrm>
                <a:off x="5933449" y="1582459"/>
                <a:ext cx="129960" cy="86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904447-6F43-4592-9A91-93C7FF1824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24809" y="1573819"/>
                  <a:ext cx="147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70AA2E-71D1-43B1-9848-17F4676AD8DF}"/>
                    </a:ext>
                  </a:extLst>
                </p14:cNvPr>
                <p14:cNvContentPartPr/>
                <p14:nvPr/>
              </p14:nvContentPartPr>
              <p14:xfrm>
                <a:off x="6091489" y="1437379"/>
                <a:ext cx="64080" cy="252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70AA2E-71D1-43B1-9848-17F4676AD8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82849" y="1428379"/>
                  <a:ext cx="81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A1C0C5-FB74-4EB1-BA43-DFEAD45ED1A0}"/>
                    </a:ext>
                  </a:extLst>
                </p14:cNvPr>
                <p14:cNvContentPartPr/>
                <p14:nvPr/>
              </p14:nvContentPartPr>
              <p14:xfrm>
                <a:off x="3396169" y="278899"/>
                <a:ext cx="2142000" cy="114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A1C0C5-FB74-4EB1-BA43-DFEAD45ED1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7529" y="269899"/>
                  <a:ext cx="215964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16E6FA-B0F8-41A5-9CEA-F5E370D24531}"/>
                    </a:ext>
                  </a:extLst>
                </p14:cNvPr>
                <p14:cNvContentPartPr/>
                <p14:nvPr/>
              </p14:nvContentPartPr>
              <p14:xfrm>
                <a:off x="3046249" y="340819"/>
                <a:ext cx="82800" cy="23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16E6FA-B0F8-41A5-9CEA-F5E370D2453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37609" y="331819"/>
                  <a:ext cx="100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476432C-6447-4A34-8DDC-47FEC94337F1}"/>
                    </a:ext>
                  </a:extLst>
                </p14:cNvPr>
                <p14:cNvContentPartPr/>
                <p14:nvPr/>
              </p14:nvContentPartPr>
              <p14:xfrm>
                <a:off x="3185569" y="268459"/>
                <a:ext cx="196920" cy="17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476432C-6447-4A34-8DDC-47FEC94337F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76929" y="259819"/>
                  <a:ext cx="214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4018A3-B03F-4453-BB50-373E7ACC0BF2}"/>
                    </a:ext>
                  </a:extLst>
                </p14:cNvPr>
                <p14:cNvContentPartPr/>
                <p14:nvPr/>
              </p14:nvContentPartPr>
              <p14:xfrm>
                <a:off x="3359809" y="195019"/>
                <a:ext cx="276480" cy="166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4018A3-B03F-4453-BB50-373E7ACC0B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50809" y="186019"/>
                  <a:ext cx="294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823521-890C-4ECE-A38A-7FEDF9E4B4ED}"/>
                    </a:ext>
                  </a:extLst>
                </p14:cNvPr>
                <p14:cNvContentPartPr/>
                <p14:nvPr/>
              </p14:nvContentPartPr>
              <p14:xfrm>
                <a:off x="3725209" y="32659"/>
                <a:ext cx="24480" cy="235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823521-890C-4ECE-A38A-7FEDF9E4B4E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6209" y="23659"/>
                  <a:ext cx="42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F3AC3D-950D-4ADC-9600-C161C46607C1}"/>
                    </a:ext>
                  </a:extLst>
                </p14:cNvPr>
                <p14:cNvContentPartPr/>
                <p14:nvPr/>
              </p14:nvContentPartPr>
              <p14:xfrm>
                <a:off x="3686329" y="114379"/>
                <a:ext cx="296280" cy="14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F3AC3D-950D-4ADC-9600-C161C46607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77689" y="105379"/>
                  <a:ext cx="313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91853D-753D-4A5D-94AF-24092422D77F}"/>
                    </a:ext>
                  </a:extLst>
                </p14:cNvPr>
                <p14:cNvContentPartPr/>
                <p14:nvPr/>
              </p14:nvContentPartPr>
              <p14:xfrm>
                <a:off x="6059089" y="1506859"/>
                <a:ext cx="203760" cy="3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91853D-753D-4A5D-94AF-24092422D77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50089" y="1498219"/>
                  <a:ext cx="22140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04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D17864-55DB-479F-AD1A-F69CBB217F02}"/>
                  </a:ext>
                </a:extLst>
              </p14:cNvPr>
              <p14:cNvContentPartPr/>
              <p14:nvPr/>
            </p14:nvContentPartPr>
            <p14:xfrm>
              <a:off x="4102129" y="3560299"/>
              <a:ext cx="383040" cy="298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D17864-55DB-479F-AD1A-F69CBB217F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3129" y="3551299"/>
                <a:ext cx="4006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26E79C-BA14-4C90-8392-A6D7CEC599E1}"/>
                  </a:ext>
                </a:extLst>
              </p14:cNvPr>
              <p14:cNvContentPartPr/>
              <p14:nvPr/>
            </p14:nvContentPartPr>
            <p14:xfrm>
              <a:off x="1637929" y="3503059"/>
              <a:ext cx="357840" cy="34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26E79C-BA14-4C90-8392-A6D7CEC599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8929" y="3494419"/>
                <a:ext cx="375480" cy="35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240EF37-7FDC-4066-9CDA-DB608AD7CB23}"/>
              </a:ext>
            </a:extLst>
          </p:cNvPr>
          <p:cNvGrpSpPr/>
          <p:nvPr/>
        </p:nvGrpSpPr>
        <p:grpSpPr>
          <a:xfrm>
            <a:off x="2389969" y="3403699"/>
            <a:ext cx="891000" cy="473400"/>
            <a:chOff x="2389969" y="3403699"/>
            <a:chExt cx="89100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60A76A-B3A3-4DD8-989F-F9E4A1E804C4}"/>
                    </a:ext>
                  </a:extLst>
                </p14:cNvPr>
                <p14:cNvContentPartPr/>
                <p14:nvPr/>
              </p14:nvContentPartPr>
              <p14:xfrm>
                <a:off x="2553769" y="3604219"/>
                <a:ext cx="16560" cy="174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60A76A-B3A3-4DD8-989F-F9E4A1E804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129" y="3595579"/>
                  <a:ext cx="34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FC552C-72AF-4612-A7B0-4402CAA9BA7B}"/>
                    </a:ext>
                  </a:extLst>
                </p14:cNvPr>
                <p14:cNvContentPartPr/>
                <p14:nvPr/>
              </p14:nvContentPartPr>
              <p14:xfrm>
                <a:off x="2669689" y="3606019"/>
                <a:ext cx="152280" cy="119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FC552C-72AF-4612-A7B0-4402CAA9BA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61049" y="3597379"/>
                  <a:ext cx="169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ED05FC-2F97-4E02-AB69-61BBD692B3D9}"/>
                    </a:ext>
                  </a:extLst>
                </p14:cNvPr>
                <p14:cNvContentPartPr/>
                <p14:nvPr/>
              </p14:nvContentPartPr>
              <p14:xfrm>
                <a:off x="2389969" y="3403699"/>
                <a:ext cx="891000" cy="47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ED05FC-2F97-4E02-AB69-61BBD692B3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80969" y="3394699"/>
                  <a:ext cx="908640" cy="49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393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FD34F4-5DCB-4433-9687-0911A44CC4D7}"/>
              </a:ext>
            </a:extLst>
          </p:cNvPr>
          <p:cNvGrpSpPr/>
          <p:nvPr/>
        </p:nvGrpSpPr>
        <p:grpSpPr>
          <a:xfrm>
            <a:off x="124489" y="-9821"/>
            <a:ext cx="575280" cy="551160"/>
            <a:chOff x="124489" y="-9821"/>
            <a:chExt cx="575280" cy="55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28ABAC-4D95-48EB-885E-7C67F3ABB0E7}"/>
                    </a:ext>
                  </a:extLst>
                </p14:cNvPr>
                <p14:cNvContentPartPr/>
                <p14:nvPr/>
              </p14:nvContentPartPr>
              <p14:xfrm>
                <a:off x="222769" y="229219"/>
                <a:ext cx="99000" cy="173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28ABAC-4D95-48EB-885E-7C67F3ABB0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69" y="220579"/>
                  <a:ext cx="116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648FD3-DF62-4F68-BEB9-9C14F728DF46}"/>
                    </a:ext>
                  </a:extLst>
                </p14:cNvPr>
                <p14:cNvContentPartPr/>
                <p14:nvPr/>
              </p14:nvContentPartPr>
              <p14:xfrm>
                <a:off x="341569" y="172339"/>
                <a:ext cx="74880" cy="188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648FD3-DF62-4F68-BEB9-9C14F728DF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2929" y="163339"/>
                  <a:ext cx="92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B9B00A-906F-4CB3-8AC7-54DF67302EEA}"/>
                    </a:ext>
                  </a:extLst>
                </p14:cNvPr>
                <p14:cNvContentPartPr/>
                <p14:nvPr/>
              </p14:nvContentPartPr>
              <p14:xfrm>
                <a:off x="354889" y="268459"/>
                <a:ext cx="65160" cy="45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B9B00A-906F-4CB3-8AC7-54DF67302E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5889" y="259819"/>
                  <a:ext cx="82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4246A7-7976-43FA-9ED9-CFE817D09336}"/>
                    </a:ext>
                  </a:extLst>
                </p14:cNvPr>
                <p14:cNvContentPartPr/>
                <p14:nvPr/>
              </p14:nvContentPartPr>
              <p14:xfrm>
                <a:off x="444169" y="229939"/>
                <a:ext cx="113760" cy="155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4246A7-7976-43FA-9ED9-CFE817D093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169" y="221299"/>
                  <a:ext cx="131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AE089A-474A-485D-8F48-1B54A4618DAF}"/>
                    </a:ext>
                  </a:extLst>
                </p14:cNvPr>
                <p14:cNvContentPartPr/>
                <p14:nvPr/>
              </p14:nvContentPartPr>
              <p14:xfrm>
                <a:off x="124489" y="-9821"/>
                <a:ext cx="575280" cy="551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AE089A-474A-485D-8F48-1B54A4618D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489" y="-18821"/>
                  <a:ext cx="592920" cy="56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PA3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#3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and </a:t>
            </a:r>
            <a:r>
              <a:rPr lang="en-US" dirty="0" err="1"/>
              <a:t>PA1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 err="1"/>
              <a:t>PA0.5</a:t>
            </a:r>
            <a:r>
              <a:rPr lang="en-US" dirty="0"/>
              <a:t> – can also show a tutor your code running to get it checked off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tester.*;</a:t>
            </a:r>
          </a:p>
          <a:p>
            <a:pPr lvl="1"/>
            <a:r>
              <a:rPr lang="en-US" dirty="0"/>
              <a:t>tester.jar – java archive</a:t>
            </a:r>
          </a:p>
          <a:p>
            <a:pPr lvl="2"/>
            <a:r>
              <a:rPr lang="en-US" dirty="0"/>
              <a:t>Libraries that contain classes that we can use in our own code</a:t>
            </a:r>
          </a:p>
          <a:p>
            <a:pPr lvl="3"/>
            <a:r>
              <a:rPr lang="en-US" dirty="0"/>
              <a:t>Tester</a:t>
            </a:r>
          </a:p>
          <a:p>
            <a:r>
              <a:rPr lang="en-US" dirty="0"/>
              <a:t>Tester class allows us to create methods to unit test our code</a:t>
            </a:r>
          </a:p>
          <a:p>
            <a:pPr lvl="1"/>
            <a:r>
              <a:rPr lang="en-US" dirty="0"/>
              <a:t>Unit testing – compare actual values versus expected values</a:t>
            </a:r>
          </a:p>
          <a:p>
            <a:pPr lvl="2"/>
            <a:r>
              <a:rPr lang="en-US" dirty="0" err="1"/>
              <a:t>t.checkExpect</a:t>
            </a:r>
            <a:r>
              <a:rPr lang="en-US" dirty="0"/>
              <a:t>(&lt;actual value&gt;, &lt;expected value&gt;);</a:t>
            </a:r>
          </a:p>
          <a:p>
            <a:pPr lvl="1"/>
            <a:r>
              <a:rPr lang="en-US" dirty="0"/>
              <a:t>Goal: get all tests to pass</a:t>
            </a:r>
          </a:p>
          <a:p>
            <a:pPr lvl="2"/>
            <a:r>
              <a:rPr lang="en-US" dirty="0"/>
              <a:t>Confidence that your code/solution is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defined inside the body of a method</a:t>
            </a:r>
          </a:p>
          <a:p>
            <a:pPr lvl="1"/>
            <a:r>
              <a:rPr lang="en-US" dirty="0"/>
              <a:t>They are ‘local’ to the method in which they are defined in</a:t>
            </a:r>
          </a:p>
          <a:p>
            <a:r>
              <a:rPr lang="en-US" dirty="0"/>
              <a:t>Used temporarily while the method is running, then are removed</a:t>
            </a:r>
          </a:p>
          <a:p>
            <a:pPr lvl="1"/>
            <a:r>
              <a:rPr lang="en-US" dirty="0"/>
              <a:t>Similar to parameters</a:t>
            </a:r>
          </a:p>
          <a:p>
            <a:pPr lvl="1"/>
            <a:r>
              <a:rPr lang="en-US" dirty="0"/>
              <a:t>Added to the stack frame for the method</a:t>
            </a:r>
          </a:p>
          <a:p>
            <a:r>
              <a:rPr lang="en-US" dirty="0"/>
              <a:t>No default value</a:t>
            </a:r>
          </a:p>
          <a:p>
            <a:pPr lvl="1"/>
            <a:r>
              <a:rPr lang="en-US" dirty="0"/>
              <a:t>Must be assigned a value before it’s read from</a:t>
            </a:r>
          </a:p>
          <a:p>
            <a:pPr lvl="2"/>
            <a:r>
              <a:rPr lang="en-US" dirty="0"/>
              <a:t>i.e. used as an expression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05289"/>
          </a:xfrm>
        </p:spPr>
        <p:txBody>
          <a:bodyPr/>
          <a:lstStyle/>
          <a:p>
            <a:r>
              <a:rPr lang="en-US" dirty="0"/>
              <a:t>Last time…</a:t>
            </a:r>
          </a:p>
          <a:p>
            <a:pPr lvl="1"/>
            <a:r>
              <a:rPr lang="en-US" dirty="0"/>
              <a:t>Used the Point class</a:t>
            </a:r>
          </a:p>
          <a:p>
            <a:pPr lvl="1"/>
            <a:r>
              <a:rPr lang="en-US" dirty="0"/>
              <a:t>Wrote simple method quadrant()</a:t>
            </a:r>
          </a:p>
          <a:p>
            <a:pPr lvl="2"/>
            <a:r>
              <a:rPr lang="en-US" dirty="0"/>
              <a:t>No parameters</a:t>
            </a:r>
          </a:p>
          <a:p>
            <a:pPr lvl="2"/>
            <a:r>
              <a:rPr lang="en-US" dirty="0"/>
              <a:t>Just used information about the point to return a String representing what quadrant it was in</a:t>
            </a:r>
          </a:p>
          <a:p>
            <a:r>
              <a:rPr lang="en-US" dirty="0"/>
              <a:t>Different method (</a:t>
            </a:r>
            <a:r>
              <a:rPr lang="en-US"/>
              <a:t>for us </a:t>
            </a:r>
            <a:r>
              <a:rPr lang="en-US" dirty="0"/>
              <a:t>to try…)</a:t>
            </a:r>
          </a:p>
          <a:p>
            <a:pPr lvl="1"/>
            <a:r>
              <a:rPr lang="en-US" dirty="0"/>
              <a:t>Write a method called add()</a:t>
            </a:r>
          </a:p>
          <a:p>
            <a:pPr lvl="2"/>
            <a:r>
              <a:rPr lang="en-US" dirty="0"/>
              <a:t>Take an existing Point and another Point and add their x and y values together to get a new Point</a:t>
            </a:r>
          </a:p>
          <a:p>
            <a:pPr lvl="1"/>
            <a:r>
              <a:rPr lang="en-US" dirty="0"/>
              <a:t>Let’s do a few steps together…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8BB96F-674D-47A1-B054-4EEF3309927E}"/>
                  </a:ext>
                </a:extLst>
              </p14:cNvPr>
              <p14:cNvContentPartPr/>
              <p14:nvPr/>
            </p14:nvContentPartPr>
            <p14:xfrm>
              <a:off x="3322009" y="3918139"/>
              <a:ext cx="524160" cy="16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8BB96F-674D-47A1-B054-4EEF33099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3009" y="3909139"/>
                <a:ext cx="5418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8809F-C8AE-4643-9B66-AAE3EBE846D6}"/>
                  </a:ext>
                </a:extLst>
              </p14:cNvPr>
              <p14:cNvContentPartPr/>
              <p14:nvPr/>
            </p14:nvContentPartPr>
            <p14:xfrm>
              <a:off x="2203489" y="4188139"/>
              <a:ext cx="1001160" cy="53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8809F-C8AE-4643-9B66-AAE3EBE84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4849" y="4179139"/>
                <a:ext cx="10188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94D12D-8283-4151-93D4-598A1D20C0F4}"/>
                  </a:ext>
                </a:extLst>
              </p14:cNvPr>
              <p14:cNvContentPartPr/>
              <p14:nvPr/>
            </p14:nvContentPartPr>
            <p14:xfrm>
              <a:off x="4231009" y="4209739"/>
              <a:ext cx="48096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94D12D-8283-4151-93D4-598A1D20C0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2009" y="4201099"/>
                <a:ext cx="498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81C1C2-0D55-4265-8ABD-37CCFBFC990A}"/>
                  </a:ext>
                </a:extLst>
              </p14:cNvPr>
              <p14:cNvContentPartPr/>
              <p14:nvPr/>
            </p14:nvContentPartPr>
            <p14:xfrm>
              <a:off x="5737969" y="4209019"/>
              <a:ext cx="635760" cy="2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81C1C2-0D55-4265-8ABD-37CCFBFC99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8969" y="4200019"/>
                <a:ext cx="65340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2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038"/>
            <a:ext cx="7886700" cy="4319685"/>
          </a:xfrm>
        </p:spPr>
        <p:txBody>
          <a:bodyPr/>
          <a:lstStyle/>
          <a:p>
            <a:r>
              <a:rPr lang="en-US" dirty="0"/>
              <a:t>Method header:</a:t>
            </a:r>
          </a:p>
          <a:p>
            <a:pPr lvl="1"/>
            <a:r>
              <a:rPr lang="en-US" dirty="0"/>
              <a:t>What is the header for this method going to look like?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Let’s write some examples...</a:t>
            </a:r>
          </a:p>
          <a:p>
            <a:r>
              <a:rPr lang="en-US" dirty="0"/>
              <a:t>Take a few minutes and try and write the body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1743"/>
          </a:xfrm>
        </p:spPr>
        <p:txBody>
          <a:bodyPr/>
          <a:lstStyle/>
          <a:p>
            <a:r>
              <a:rPr lang="en-US" dirty="0"/>
              <a:t>Try a new class, a new idea</a:t>
            </a:r>
          </a:p>
          <a:p>
            <a:pPr lvl="1"/>
            <a:r>
              <a:rPr lang="en-US" dirty="0"/>
              <a:t>Besides just x &amp; y points</a:t>
            </a:r>
          </a:p>
          <a:p>
            <a:r>
              <a:rPr lang="en-US" dirty="0"/>
              <a:t>Another geometry example</a:t>
            </a:r>
          </a:p>
          <a:p>
            <a:pPr lvl="1"/>
            <a:r>
              <a:rPr lang="en-US" dirty="0"/>
              <a:t>Useful to have pictures we can draw that correspond to the class</a:t>
            </a:r>
          </a:p>
          <a:p>
            <a:pPr lvl="1"/>
            <a:r>
              <a:rPr lang="en-US" dirty="0"/>
              <a:t>Another idea with a coordinate plane</a:t>
            </a:r>
          </a:p>
          <a:p>
            <a:pPr lvl="2"/>
            <a:r>
              <a:rPr lang="en-US" dirty="0"/>
              <a:t>Want to have a class that represents lines</a:t>
            </a:r>
          </a:p>
          <a:p>
            <a:pPr lvl="3"/>
            <a:r>
              <a:rPr lang="en-US" dirty="0"/>
              <a:t>What are some ways we represent lines?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What are some methods we might want to write on a line?</a:t>
            </a:r>
          </a:p>
          <a:p>
            <a:pPr lvl="1"/>
            <a:r>
              <a:rPr lang="en-US" dirty="0"/>
              <a:t>One idea - like a calculator</a:t>
            </a:r>
          </a:p>
          <a:p>
            <a:pPr lvl="2"/>
            <a:r>
              <a:rPr lang="en-US" dirty="0"/>
              <a:t>We could provide the x value and get the y value back</a:t>
            </a:r>
          </a:p>
          <a:p>
            <a:pPr lvl="3"/>
            <a:r>
              <a:rPr lang="en-US" dirty="0"/>
              <a:t>A natural thing to want to compute about a line</a:t>
            </a:r>
          </a:p>
          <a:p>
            <a:pPr lvl="4"/>
            <a:r>
              <a:rPr lang="en-US" dirty="0"/>
              <a:t>Or about any </a:t>
            </a:r>
            <a:r>
              <a:rPr lang="en-US" dirty="0" err="1"/>
              <a:t>2D</a:t>
            </a:r>
            <a:r>
              <a:rPr lang="en-US" dirty="0"/>
              <a:t> function </a:t>
            </a:r>
          </a:p>
          <a:p>
            <a:r>
              <a:rPr lang="en-US" dirty="0"/>
              <a:t>Examples of lines</a:t>
            </a:r>
          </a:p>
          <a:p>
            <a:r>
              <a:rPr lang="en-US" dirty="0"/>
              <a:t>What will this method look like?</a:t>
            </a:r>
          </a:p>
          <a:p>
            <a:pPr lvl="1"/>
            <a:r>
              <a:rPr lang="en-US" dirty="0"/>
              <a:t>Calculate a y value given an x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38240"/>
          </a:xfrm>
        </p:spPr>
        <p:txBody>
          <a:bodyPr/>
          <a:lstStyle/>
          <a:p>
            <a:r>
              <a:rPr lang="en-US" dirty="0"/>
              <a:t>One of the things we had issues with integers and division</a:t>
            </a:r>
          </a:p>
          <a:p>
            <a:pPr lvl="1"/>
            <a:r>
              <a:rPr lang="en-US" dirty="0"/>
              <a:t>int n = 15 / 2;</a:t>
            </a:r>
          </a:p>
          <a:p>
            <a:pPr lvl="2"/>
            <a:r>
              <a:rPr lang="en-US" dirty="0"/>
              <a:t>We get truncation</a:t>
            </a:r>
          </a:p>
          <a:p>
            <a:r>
              <a:rPr lang="en-US" dirty="0"/>
              <a:t>Java, and most programming languages, have a way to use a different kind of arithmetic</a:t>
            </a:r>
          </a:p>
          <a:p>
            <a:pPr lvl="1"/>
            <a:r>
              <a:rPr lang="en-US" dirty="0"/>
              <a:t>double m = 15.0 / 2.0;</a:t>
            </a:r>
          </a:p>
          <a:p>
            <a:pPr lvl="2"/>
            <a:r>
              <a:rPr lang="en-US" dirty="0"/>
              <a:t>Does fractional arithmetic</a:t>
            </a:r>
          </a:p>
          <a:p>
            <a:pPr lvl="1"/>
            <a:r>
              <a:rPr lang="en-US" dirty="0"/>
              <a:t>A different type</a:t>
            </a:r>
          </a:p>
          <a:p>
            <a:pPr lvl="2"/>
            <a:r>
              <a:rPr lang="en-US" dirty="0"/>
              <a:t>double – floating point number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9CAE37-4BE9-40C6-BB4E-BCDD336CFAF2}"/>
              </a:ext>
            </a:extLst>
          </p:cNvPr>
          <p:cNvGrpSpPr/>
          <p:nvPr/>
        </p:nvGrpSpPr>
        <p:grpSpPr>
          <a:xfrm>
            <a:off x="2747449" y="1824379"/>
            <a:ext cx="1093320" cy="251640"/>
            <a:chOff x="2747449" y="1824379"/>
            <a:chExt cx="1093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F7500-AF39-406E-9FAE-AB629C78589D}"/>
                    </a:ext>
                  </a:extLst>
                </p14:cNvPr>
                <p14:cNvContentPartPr/>
                <p14:nvPr/>
              </p14:nvContentPartPr>
              <p14:xfrm>
                <a:off x="2747449" y="1890259"/>
                <a:ext cx="539640" cy="18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F7500-AF39-406E-9FAE-AB629C7858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8809" y="1881259"/>
                  <a:ext cx="557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E0392C-7F80-4E42-B468-540170E5E1C5}"/>
                    </a:ext>
                  </a:extLst>
                </p14:cNvPr>
                <p14:cNvContentPartPr/>
                <p14:nvPr/>
              </p14:nvContentPartPr>
              <p14:xfrm>
                <a:off x="3601369" y="1824379"/>
                <a:ext cx="239400" cy="18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E0392C-7F80-4E42-B468-540170E5E1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2729" y="1815379"/>
                  <a:ext cx="25704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34433A-02E0-4466-B607-88B6BCE52969}"/>
                  </a:ext>
                </a:extLst>
              </p14:cNvPr>
              <p14:cNvContentPartPr/>
              <p14:nvPr/>
            </p14:nvContentPartPr>
            <p14:xfrm>
              <a:off x="1241929" y="3408379"/>
              <a:ext cx="578160" cy="29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34433A-02E0-4466-B607-88B6BCE529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3289" y="3399379"/>
                <a:ext cx="595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C19F0D-9639-4EFA-BDF4-C012A88F5995}"/>
                  </a:ext>
                </a:extLst>
              </p14:cNvPr>
              <p14:cNvContentPartPr/>
              <p14:nvPr/>
            </p14:nvContentPartPr>
            <p14:xfrm>
              <a:off x="2329849" y="3382459"/>
              <a:ext cx="440640" cy="3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C19F0D-9639-4EFA-BDF4-C012A88F59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1209" y="3373459"/>
                <a:ext cx="458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E3295A-478A-4B82-94CA-E9F29114DD03}"/>
                  </a:ext>
                </a:extLst>
              </p14:cNvPr>
              <p14:cNvContentPartPr/>
              <p14:nvPr/>
            </p14:nvContentPartPr>
            <p14:xfrm>
              <a:off x="1881649" y="2043259"/>
              <a:ext cx="204120" cy="3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E3295A-478A-4B82-94CA-E9F29114DD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2649" y="2034619"/>
                <a:ext cx="221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3773FB-38DD-4E01-936A-45173837DEAF}"/>
                  </a:ext>
                </a:extLst>
              </p14:cNvPr>
              <p14:cNvContentPartPr/>
              <p14:nvPr/>
            </p14:nvContentPartPr>
            <p14:xfrm>
              <a:off x="1996129" y="3658219"/>
              <a:ext cx="1599120" cy="58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3773FB-38DD-4E01-936A-45173837DE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7489" y="3649579"/>
                <a:ext cx="16167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218CE1-25B4-4BEF-9FCD-887A4E18EEF7}"/>
                  </a:ext>
                </a:extLst>
              </p14:cNvPr>
              <p14:cNvContentPartPr/>
              <p14:nvPr/>
            </p14:nvContentPartPr>
            <p14:xfrm>
              <a:off x="2284129" y="4248259"/>
              <a:ext cx="1808280" cy="10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218CE1-25B4-4BEF-9FCD-887A4E18EE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5129" y="4239619"/>
                <a:ext cx="1825920" cy="1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3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50260"/>
          </a:xfrm>
        </p:spPr>
        <p:txBody>
          <a:bodyPr/>
          <a:lstStyle/>
          <a:p>
            <a:r>
              <a:rPr lang="en-US" dirty="0"/>
              <a:t>For most of our purposes – we can trust that doubles will be pretty accurate</a:t>
            </a:r>
          </a:p>
          <a:p>
            <a:pPr lvl="1"/>
            <a:r>
              <a:rPr lang="en-US" dirty="0"/>
              <a:t>We should only use doubles to represent things where we are okay with inaccuracy</a:t>
            </a:r>
          </a:p>
          <a:p>
            <a:pPr lvl="2"/>
            <a:r>
              <a:rPr lang="en-US" dirty="0"/>
              <a:t>The way that computers can round numbers can be surprising 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oneThird</a:t>
            </a:r>
            <a:r>
              <a:rPr lang="en-US" dirty="0"/>
              <a:t> = 1.0 / 3.0;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twoThirds</a:t>
            </a:r>
            <a:r>
              <a:rPr lang="en-US" dirty="0"/>
              <a:t> = 2.0 / 3.0;</a:t>
            </a:r>
          </a:p>
          <a:p>
            <a:pPr lvl="4"/>
            <a:r>
              <a:rPr lang="en-US" dirty="0"/>
              <a:t>Doesn’t round off at the end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anotherOne</a:t>
            </a:r>
            <a:r>
              <a:rPr lang="en-US" dirty="0"/>
              <a:t> = (0.1 + 0.2) + 0.3;</a:t>
            </a:r>
          </a:p>
          <a:p>
            <a:pPr lvl="4"/>
            <a:r>
              <a:rPr lang="en-US" dirty="0"/>
              <a:t>The internal representation of these numbers isn’t perfect</a:t>
            </a:r>
          </a:p>
          <a:p>
            <a:pPr lvl="5"/>
            <a:r>
              <a:rPr lang="en-US" dirty="0"/>
              <a:t>Will learn all these reasons in great detail if you take CSE 30</a:t>
            </a:r>
          </a:p>
          <a:p>
            <a:pPr lvl="4"/>
            <a:r>
              <a:rPr lang="en-US" dirty="0"/>
              <a:t>There is some rounding happening even on simple cases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yetAnother</a:t>
            </a:r>
            <a:r>
              <a:rPr lang="en-US" dirty="0"/>
              <a:t> = 0.1 + (0.2 + 0.3);</a:t>
            </a:r>
          </a:p>
          <a:p>
            <a:pPr lvl="4"/>
            <a:r>
              <a:rPr lang="en-US" dirty="0"/>
              <a:t>So weird the order of </a:t>
            </a:r>
            <a:r>
              <a:rPr lang="en-US" dirty="0" err="1"/>
              <a:t>parenthisation</a:t>
            </a:r>
            <a:r>
              <a:rPr lang="en-US" dirty="0"/>
              <a:t> can matter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D52426-1414-4C0A-9255-69D4CF12EA2B}"/>
                  </a:ext>
                </a:extLst>
              </p14:cNvPr>
              <p14:cNvContentPartPr/>
              <p14:nvPr/>
            </p14:nvContentPartPr>
            <p14:xfrm>
              <a:off x="5739409" y="3193819"/>
              <a:ext cx="628560" cy="24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D52426-1414-4C0A-9255-69D4CF12EA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0769" y="3185179"/>
                <a:ext cx="646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3DF342-4D7B-4AAC-9A52-82A18AC2A2ED}"/>
                  </a:ext>
                </a:extLst>
              </p14:cNvPr>
              <p14:cNvContentPartPr/>
              <p14:nvPr/>
            </p14:nvContentPartPr>
            <p14:xfrm>
              <a:off x="6257089" y="3425659"/>
              <a:ext cx="579240" cy="2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3DF342-4D7B-4AAC-9A52-82A18AC2A2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8449" y="3416659"/>
                <a:ext cx="596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637486-C3DA-4283-AC42-ED3475E8E649}"/>
                  </a:ext>
                </a:extLst>
              </p14:cNvPr>
              <p14:cNvContentPartPr/>
              <p14:nvPr/>
            </p14:nvContentPartPr>
            <p14:xfrm>
              <a:off x="3240649" y="3690979"/>
              <a:ext cx="664920" cy="3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37486-C3DA-4283-AC42-ED3475E8E6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1649" y="3681979"/>
                <a:ext cx="6825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2F841D-2464-4C0B-A7BE-211FF6965D37}"/>
                  </a:ext>
                </a:extLst>
              </p14:cNvPr>
              <p14:cNvContentPartPr/>
              <p14:nvPr/>
            </p14:nvContentPartPr>
            <p14:xfrm>
              <a:off x="3778489" y="4234939"/>
              <a:ext cx="1127880" cy="39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2F841D-2464-4C0B-A7BE-211FF6965D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9849" y="4225939"/>
                <a:ext cx="114552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57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Will start using doubles now as another data type</a:t>
            </a:r>
          </a:p>
          <a:p>
            <a:pPr lvl="1"/>
            <a:r>
              <a:rPr lang="en-US" dirty="0"/>
              <a:t>Just be aware: when we use them we are expecting some kind of rounding behavior</a:t>
            </a:r>
          </a:p>
          <a:p>
            <a:r>
              <a:rPr lang="en-US" dirty="0"/>
              <a:t>How to mix doubles and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double divided = 15 / 2;</a:t>
            </a:r>
          </a:p>
          <a:p>
            <a:pPr lvl="2"/>
            <a:r>
              <a:rPr lang="en-US" dirty="0"/>
              <a:t>7.5?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dividedAgain</a:t>
            </a:r>
            <a:r>
              <a:rPr lang="en-US" dirty="0"/>
              <a:t> = n / 2;</a:t>
            </a:r>
          </a:p>
          <a:p>
            <a:pPr lvl="2"/>
            <a:r>
              <a:rPr lang="en-US" dirty="0"/>
              <a:t>How do we get the right answer?</a:t>
            </a:r>
          </a:p>
          <a:p>
            <a:r>
              <a:rPr lang="en-US" dirty="0"/>
              <a:t>This is going to be important to us going forward</a:t>
            </a:r>
          </a:p>
          <a:p>
            <a:pPr lvl="1"/>
            <a:r>
              <a:rPr lang="en-US" dirty="0"/>
              <a:t>To be able to use doubles</a:t>
            </a:r>
          </a:p>
          <a:p>
            <a:pPr lvl="1"/>
            <a:r>
              <a:rPr lang="en-US" dirty="0"/>
              <a:t>Able to turn </a:t>
            </a:r>
            <a:r>
              <a:rPr lang="en-US" dirty="0" err="1"/>
              <a:t>ints</a:t>
            </a:r>
            <a:r>
              <a:rPr lang="en-US" dirty="0"/>
              <a:t> into calculations we can do with doubles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E81F6E-D8E9-40DC-AD3D-210E75B2D493}"/>
                  </a:ext>
                </a:extLst>
              </p14:cNvPr>
              <p14:cNvContentPartPr/>
              <p14:nvPr/>
            </p14:nvContentPartPr>
            <p14:xfrm>
              <a:off x="5227129" y="692179"/>
              <a:ext cx="1014840" cy="4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E81F6E-D8E9-40DC-AD3D-210E75B2D4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8129" y="683539"/>
                <a:ext cx="1032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F6FBCD-5AE7-4538-90CD-50D688618F14}"/>
                  </a:ext>
                </a:extLst>
              </p14:cNvPr>
              <p14:cNvContentPartPr/>
              <p14:nvPr/>
            </p14:nvContentPartPr>
            <p14:xfrm>
              <a:off x="7295689" y="1035259"/>
              <a:ext cx="902880" cy="2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F6FBCD-5AE7-4538-90CD-50D688618F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7049" y="1026619"/>
                <a:ext cx="92052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05BFC04-DB6F-480E-8BEE-29CE9A3D3868}"/>
              </a:ext>
            </a:extLst>
          </p:cNvPr>
          <p:cNvGrpSpPr/>
          <p:nvPr/>
        </p:nvGrpSpPr>
        <p:grpSpPr>
          <a:xfrm>
            <a:off x="5783329" y="1667419"/>
            <a:ext cx="362160" cy="237240"/>
            <a:chOff x="5783329" y="1667419"/>
            <a:chExt cx="36216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3597F9-2497-4D98-AFDE-71F1A93C8975}"/>
                    </a:ext>
                  </a:extLst>
                </p14:cNvPr>
                <p14:cNvContentPartPr/>
                <p14:nvPr/>
              </p14:nvContentPartPr>
              <p14:xfrm>
                <a:off x="5783329" y="1700899"/>
                <a:ext cx="5724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3597F9-2497-4D98-AFDE-71F1A93C89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74329" y="1692259"/>
                  <a:ext cx="74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479AEA-27A4-4FFA-85A1-E4B688B16B78}"/>
                    </a:ext>
                  </a:extLst>
                </p14:cNvPr>
                <p14:cNvContentPartPr/>
                <p14:nvPr/>
              </p14:nvContentPartPr>
              <p14:xfrm>
                <a:off x="5863609" y="1800619"/>
                <a:ext cx="122760" cy="104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479AEA-27A4-4FFA-85A1-E4B688B16B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4969" y="1791619"/>
                  <a:ext cx="140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6216EC-2A2E-404B-9657-1CC4B5295345}"/>
                    </a:ext>
                  </a:extLst>
                </p14:cNvPr>
                <p14:cNvContentPartPr/>
                <p14:nvPr/>
              </p14:nvContentPartPr>
              <p14:xfrm>
                <a:off x="6010129" y="1667419"/>
                <a:ext cx="135360" cy="204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6216EC-2A2E-404B-9657-1CC4B52953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1489" y="1658779"/>
                  <a:ext cx="15300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AE2D6D-161A-4ACF-A249-3D65D0DC6DC1}"/>
              </a:ext>
            </a:extLst>
          </p:cNvPr>
          <p:cNvGrpSpPr/>
          <p:nvPr/>
        </p:nvGrpSpPr>
        <p:grpSpPr>
          <a:xfrm>
            <a:off x="2787409" y="1724659"/>
            <a:ext cx="744480" cy="440280"/>
            <a:chOff x="2787409" y="1724659"/>
            <a:chExt cx="74448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C6106E-11C4-4DC4-A03D-1EBFE9C6E770}"/>
                    </a:ext>
                  </a:extLst>
                </p14:cNvPr>
                <p14:cNvContentPartPr/>
                <p14:nvPr/>
              </p14:nvContentPartPr>
              <p14:xfrm>
                <a:off x="2811889" y="1754899"/>
                <a:ext cx="19080" cy="383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C6106E-11C4-4DC4-A03D-1EBFE9C6E7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3249" y="1745899"/>
                  <a:ext cx="367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0BBE6B-864A-4F69-BC73-100604CB5256}"/>
                    </a:ext>
                  </a:extLst>
                </p14:cNvPr>
                <p14:cNvContentPartPr/>
                <p14:nvPr/>
              </p14:nvContentPartPr>
              <p14:xfrm>
                <a:off x="2787409" y="1724659"/>
                <a:ext cx="744480" cy="44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0BBE6B-864A-4F69-BC73-100604CB52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8409" y="1716019"/>
                  <a:ext cx="762120" cy="45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F57512-E46F-49DF-8365-0AEFDD5A553D}"/>
              </a:ext>
            </a:extLst>
          </p:cNvPr>
          <p:cNvGrpSpPr/>
          <p:nvPr/>
        </p:nvGrpSpPr>
        <p:grpSpPr>
          <a:xfrm>
            <a:off x="4304089" y="1740139"/>
            <a:ext cx="1196640" cy="257400"/>
            <a:chOff x="4304089" y="1740139"/>
            <a:chExt cx="11966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D7D842-969D-4A24-A5E2-0329C0026458}"/>
                    </a:ext>
                  </a:extLst>
                </p14:cNvPr>
                <p14:cNvContentPartPr/>
                <p14:nvPr/>
              </p14:nvContentPartPr>
              <p14:xfrm>
                <a:off x="4304089" y="1872619"/>
                <a:ext cx="23760" cy="12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D7D842-969D-4A24-A5E2-0329C00264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5089" y="1863979"/>
                  <a:ext cx="41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1491F4-3247-4F7B-B57C-FE80E947FE23}"/>
                    </a:ext>
                  </a:extLst>
                </p14:cNvPr>
                <p14:cNvContentPartPr/>
                <p14:nvPr/>
              </p14:nvContentPartPr>
              <p14:xfrm>
                <a:off x="4334329" y="1755619"/>
                <a:ext cx="4320" cy="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1491F4-3247-4F7B-B57C-FE80E947FE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5329" y="1746619"/>
                  <a:ext cx="21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BC139C-082F-4B86-9F37-657024A8A4B4}"/>
                    </a:ext>
                  </a:extLst>
                </p14:cNvPr>
                <p14:cNvContentPartPr/>
                <p14:nvPr/>
              </p14:nvContentPartPr>
              <p14:xfrm>
                <a:off x="4390129" y="1926979"/>
                <a:ext cx="102600" cy="52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BC139C-082F-4B86-9F37-657024A8A4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1489" y="1917979"/>
                  <a:ext cx="120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5BAF7E-AA69-433C-BF31-30D679B3F336}"/>
                    </a:ext>
                  </a:extLst>
                </p14:cNvPr>
                <p14:cNvContentPartPr/>
                <p14:nvPr/>
              </p14:nvContentPartPr>
              <p14:xfrm>
                <a:off x="4561489" y="1788379"/>
                <a:ext cx="6048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5BAF7E-AA69-433C-BF31-30D679B3F3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52489" y="1779379"/>
                  <a:ext cx="78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1CFC4C-DEAE-4A1E-AEDC-E4A52D2618F1}"/>
                    </a:ext>
                  </a:extLst>
                </p14:cNvPr>
                <p14:cNvContentPartPr/>
                <p14:nvPr/>
              </p14:nvContentPartPr>
              <p14:xfrm>
                <a:off x="5431249" y="1834459"/>
                <a:ext cx="69480" cy="10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F1CFC4C-DEAE-4A1E-AEDC-E4A52D2618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22609" y="1825819"/>
                  <a:ext cx="87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7CAC3F-3B1D-49B9-85C4-0DDA6BBE4B72}"/>
                    </a:ext>
                  </a:extLst>
                </p14:cNvPr>
                <p14:cNvContentPartPr/>
                <p14:nvPr/>
              </p14:nvContentPartPr>
              <p14:xfrm>
                <a:off x="5430169" y="1876579"/>
                <a:ext cx="46080" cy="3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7CAC3F-3B1D-49B9-85C4-0DDA6BBE4B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21529" y="1867939"/>
                  <a:ext cx="63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3898AC-F745-4ED2-8B5D-FE8FD73066E2}"/>
                    </a:ext>
                  </a:extLst>
                </p14:cNvPr>
                <p14:cNvContentPartPr/>
                <p14:nvPr/>
              </p14:nvContentPartPr>
              <p14:xfrm>
                <a:off x="4829329" y="1793059"/>
                <a:ext cx="17280" cy="174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3898AC-F745-4ED2-8B5D-FE8FD73066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0329" y="1784059"/>
                  <a:ext cx="34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CFF404-225E-4125-9A19-35C8CBA9FA8F}"/>
                    </a:ext>
                  </a:extLst>
                </p14:cNvPr>
                <p14:cNvContentPartPr/>
                <p14:nvPr/>
              </p14:nvContentPartPr>
              <p14:xfrm>
                <a:off x="4778209" y="1879099"/>
                <a:ext cx="108000" cy="1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CFF404-225E-4125-9A19-35C8CBA9FA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69569" y="1870459"/>
                  <a:ext cx="125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CEA6E5-CB67-48EC-B35F-8B2B489212DE}"/>
                    </a:ext>
                  </a:extLst>
                </p14:cNvPr>
                <p14:cNvContentPartPr/>
                <p14:nvPr/>
              </p14:nvContentPartPr>
              <p14:xfrm>
                <a:off x="5078449" y="1859299"/>
                <a:ext cx="4680" cy="9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CEA6E5-CB67-48EC-B35F-8B2B489212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69449" y="1850659"/>
                  <a:ext cx="22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D14C23-778E-4033-8F4D-F81DEBB3FEDD}"/>
                    </a:ext>
                  </a:extLst>
                </p14:cNvPr>
                <p14:cNvContentPartPr/>
                <p14:nvPr/>
              </p14:nvContentPartPr>
              <p14:xfrm>
                <a:off x="5115889" y="1762819"/>
                <a:ext cx="16920" cy="2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D14C23-778E-4033-8F4D-F81DEBB3FE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07249" y="1753819"/>
                  <a:ext cx="34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0BAEE5-4862-4C57-AAED-163EC9D75BFD}"/>
                    </a:ext>
                  </a:extLst>
                </p14:cNvPr>
                <p14:cNvContentPartPr/>
                <p14:nvPr/>
              </p14:nvContentPartPr>
              <p14:xfrm>
                <a:off x="5142529" y="1871179"/>
                <a:ext cx="73440" cy="63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0BAEE5-4862-4C57-AAED-163EC9D75B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33529" y="1862179"/>
                  <a:ext cx="91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624F3C-9EB5-41CF-8E2B-6E8B5624B720}"/>
                    </a:ext>
                  </a:extLst>
                </p14:cNvPr>
                <p14:cNvContentPartPr/>
                <p14:nvPr/>
              </p14:nvContentPartPr>
              <p14:xfrm>
                <a:off x="5237569" y="1740139"/>
                <a:ext cx="66240" cy="17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624F3C-9EB5-41CF-8E2B-6E8B5624B7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28929" y="1731499"/>
                  <a:ext cx="8388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813941-2002-4DA8-9A3F-94B628936BB4}"/>
              </a:ext>
            </a:extLst>
          </p:cNvPr>
          <p:cNvGrpSpPr/>
          <p:nvPr/>
        </p:nvGrpSpPr>
        <p:grpSpPr>
          <a:xfrm>
            <a:off x="4234249" y="2612419"/>
            <a:ext cx="839520" cy="203760"/>
            <a:chOff x="4234249" y="2612419"/>
            <a:chExt cx="83952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BF1096-9B32-4B5C-8A06-12B44D0E7819}"/>
                    </a:ext>
                  </a:extLst>
                </p14:cNvPr>
                <p14:cNvContentPartPr/>
                <p14:nvPr/>
              </p14:nvContentPartPr>
              <p14:xfrm>
                <a:off x="4234249" y="2747059"/>
                <a:ext cx="277920" cy="69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BF1096-9B32-4B5C-8A06-12B44D0E78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25249" y="2738059"/>
                  <a:ext cx="295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9FD90E-5CCF-4B6A-9D5C-82316FF16199}"/>
                    </a:ext>
                  </a:extLst>
                </p14:cNvPr>
                <p14:cNvContentPartPr/>
                <p14:nvPr/>
              </p14:nvContentPartPr>
              <p14:xfrm>
                <a:off x="4675969" y="2613859"/>
                <a:ext cx="155520" cy="161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9FD90E-5CCF-4B6A-9D5C-82316FF161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66969" y="2604859"/>
                  <a:ext cx="173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ABF0A0-8BA5-48F6-B507-6C4ED8A7B397}"/>
                    </a:ext>
                  </a:extLst>
                </p14:cNvPr>
                <p14:cNvContentPartPr/>
                <p14:nvPr/>
              </p14:nvContentPartPr>
              <p14:xfrm>
                <a:off x="4898449" y="2612419"/>
                <a:ext cx="68400" cy="145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ABF0A0-8BA5-48F6-B507-6C4ED8A7B3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89449" y="2603779"/>
                  <a:ext cx="86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C4FD96-A25D-4EBA-AC27-9250581176CB}"/>
                    </a:ext>
                  </a:extLst>
                </p14:cNvPr>
                <p14:cNvContentPartPr/>
                <p14:nvPr/>
              </p14:nvContentPartPr>
              <p14:xfrm>
                <a:off x="5003209" y="2633299"/>
                <a:ext cx="70560" cy="115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C4FD96-A25D-4EBA-AC27-9250581176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94569" y="2624659"/>
                  <a:ext cx="8820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4F72CF1-1B9A-48A6-954D-81A4F06F1E78}"/>
                  </a:ext>
                </a:extLst>
              </p14:cNvPr>
              <p14:cNvContentPartPr/>
              <p14:nvPr/>
            </p14:nvContentPartPr>
            <p14:xfrm>
              <a:off x="5379049" y="2596219"/>
              <a:ext cx="138600" cy="140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4F72CF1-1B9A-48A6-954D-81A4F06F1E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70409" y="2587579"/>
                <a:ext cx="15624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A029F07-9FB0-44BF-B5F9-3416859C6895}"/>
              </a:ext>
            </a:extLst>
          </p:cNvPr>
          <p:cNvGrpSpPr/>
          <p:nvPr/>
        </p:nvGrpSpPr>
        <p:grpSpPr>
          <a:xfrm>
            <a:off x="5871529" y="2410819"/>
            <a:ext cx="744480" cy="309600"/>
            <a:chOff x="5871529" y="2410819"/>
            <a:chExt cx="74448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9D524-244D-405D-AF05-0080C57BF550}"/>
                    </a:ext>
                  </a:extLst>
                </p14:cNvPr>
                <p14:cNvContentPartPr/>
                <p14:nvPr/>
              </p14:nvContentPartPr>
              <p14:xfrm>
                <a:off x="5871529" y="2453299"/>
                <a:ext cx="247680" cy="26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9D524-244D-405D-AF05-0080C57BF5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62529" y="2444299"/>
                  <a:ext cx="265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1739DE-2852-4FCD-8990-E7B05015AC8C}"/>
                    </a:ext>
                  </a:extLst>
                </p14:cNvPr>
                <p14:cNvContentPartPr/>
                <p14:nvPr/>
              </p14:nvContentPartPr>
              <p14:xfrm>
                <a:off x="6096889" y="2567779"/>
                <a:ext cx="95400" cy="11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1739DE-2852-4FCD-8990-E7B05015AC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88249" y="2558779"/>
                  <a:ext cx="113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F57546-DDDF-42C1-91C6-92ACDCC98A25}"/>
                    </a:ext>
                  </a:extLst>
                </p14:cNvPr>
                <p14:cNvContentPartPr/>
                <p14:nvPr/>
              </p14:nvContentPartPr>
              <p14:xfrm>
                <a:off x="6235849" y="2582899"/>
                <a:ext cx="95400" cy="8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F57546-DDDF-42C1-91C6-92ACDCC98A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26849" y="2574259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073A3D-6A8D-4BD2-B12A-8CDAFAA58A38}"/>
                    </a:ext>
                  </a:extLst>
                </p14:cNvPr>
                <p14:cNvContentPartPr/>
                <p14:nvPr/>
              </p14:nvContentPartPr>
              <p14:xfrm>
                <a:off x="6395329" y="2458339"/>
                <a:ext cx="86040" cy="171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073A3D-6A8D-4BD2-B12A-8CDAFAA58A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86689" y="2449339"/>
                  <a:ext cx="103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945A55-3D83-4563-8221-B228464434C1}"/>
                    </a:ext>
                  </a:extLst>
                </p14:cNvPr>
                <p14:cNvContentPartPr/>
                <p14:nvPr/>
              </p14:nvContentPartPr>
              <p14:xfrm>
                <a:off x="6514129" y="2410819"/>
                <a:ext cx="101880" cy="255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945A55-3D83-4563-8221-B228464434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05489" y="2402179"/>
                  <a:ext cx="11952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D6EE28-0264-4293-9D03-5FD530284D3F}"/>
              </a:ext>
            </a:extLst>
          </p:cNvPr>
          <p:cNvGrpSpPr/>
          <p:nvPr/>
        </p:nvGrpSpPr>
        <p:grpSpPr>
          <a:xfrm>
            <a:off x="6908329" y="2319019"/>
            <a:ext cx="771840" cy="271800"/>
            <a:chOff x="6908329" y="2319019"/>
            <a:chExt cx="77184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015A5A-3859-4EC5-BFCF-861D848AAF6B}"/>
                    </a:ext>
                  </a:extLst>
                </p14:cNvPr>
                <p14:cNvContentPartPr/>
                <p14:nvPr/>
              </p14:nvContentPartPr>
              <p14:xfrm>
                <a:off x="6908329" y="2350699"/>
                <a:ext cx="38880" cy="234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015A5A-3859-4EC5-BFCF-861D848AAF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99329" y="2341699"/>
                  <a:ext cx="56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7D63EE-1BA8-47E6-8056-289EB91581E5}"/>
                    </a:ext>
                  </a:extLst>
                </p14:cNvPr>
                <p14:cNvContentPartPr/>
                <p14:nvPr/>
              </p14:nvContentPartPr>
              <p14:xfrm>
                <a:off x="7022449" y="2447179"/>
                <a:ext cx="19080" cy="143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7D63EE-1BA8-47E6-8056-289EB91581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13809" y="2438539"/>
                  <a:ext cx="36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275151-5F0B-4AAE-8349-B2E87F3D66D6}"/>
                    </a:ext>
                  </a:extLst>
                </p14:cNvPr>
                <p14:cNvContentPartPr/>
                <p14:nvPr/>
              </p14:nvContentPartPr>
              <p14:xfrm>
                <a:off x="7135849" y="2319019"/>
                <a:ext cx="212400" cy="232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275151-5F0B-4AAE-8349-B2E87F3D66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26849" y="2310019"/>
                  <a:ext cx="230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8400C76-2DAA-4F80-AF65-F150C99EC8A7}"/>
                    </a:ext>
                  </a:extLst>
                </p14:cNvPr>
                <p14:cNvContentPartPr/>
                <p14:nvPr/>
              </p14:nvContentPartPr>
              <p14:xfrm>
                <a:off x="7394329" y="2432059"/>
                <a:ext cx="122040" cy="11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8400C76-2DAA-4F80-AF65-F150C99EC8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85689" y="2423419"/>
                  <a:ext cx="139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D57B3C-FA88-4097-BBAA-0D981FE4BDB1}"/>
                    </a:ext>
                  </a:extLst>
                </p14:cNvPr>
                <p14:cNvContentPartPr/>
                <p14:nvPr/>
              </p14:nvContentPartPr>
              <p14:xfrm>
                <a:off x="7513849" y="2323699"/>
                <a:ext cx="166320" cy="258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D57B3C-FA88-4097-BBAA-0D981FE4BD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04849" y="2315059"/>
                  <a:ext cx="18396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A2EE2DC-2C3F-408B-8C4D-18062288A50A}"/>
              </a:ext>
            </a:extLst>
          </p:cNvPr>
          <p:cNvGrpSpPr/>
          <p:nvPr/>
        </p:nvGrpSpPr>
        <p:grpSpPr>
          <a:xfrm>
            <a:off x="5831929" y="2811859"/>
            <a:ext cx="526320" cy="228600"/>
            <a:chOff x="5831929" y="2811859"/>
            <a:chExt cx="5263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839D23-0EFA-4FE6-A648-624B5710BF7D}"/>
                    </a:ext>
                  </a:extLst>
                </p14:cNvPr>
                <p14:cNvContentPartPr/>
                <p14:nvPr/>
              </p14:nvContentPartPr>
              <p14:xfrm>
                <a:off x="5862169" y="2811859"/>
                <a:ext cx="33120" cy="228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839D23-0EFA-4FE6-A648-624B5710BF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53529" y="2802859"/>
                  <a:ext cx="50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3F8ADF-07FC-43EE-AAE1-E3BCCD8ABB6E}"/>
                    </a:ext>
                  </a:extLst>
                </p14:cNvPr>
                <p14:cNvContentPartPr/>
                <p14:nvPr/>
              </p14:nvContentPartPr>
              <p14:xfrm>
                <a:off x="5831929" y="2945059"/>
                <a:ext cx="113760" cy="22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3F8ADF-07FC-43EE-AAE1-E3BCCD8ABB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22929" y="2936419"/>
                  <a:ext cx="131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A473DF-C5FA-49C8-A2F6-E383D8BA65B1}"/>
                    </a:ext>
                  </a:extLst>
                </p14:cNvPr>
                <p14:cNvContentPartPr/>
                <p14:nvPr/>
              </p14:nvContentPartPr>
              <p14:xfrm>
                <a:off x="5972689" y="2931739"/>
                <a:ext cx="123480" cy="78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A473DF-C5FA-49C8-A2F6-E383D8BA65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63689" y="2922739"/>
                  <a:ext cx="141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CE123A-A30F-477B-885E-E9A7A4B85E9C}"/>
                    </a:ext>
                  </a:extLst>
                </p14:cNvPr>
                <p14:cNvContentPartPr/>
                <p14:nvPr/>
              </p14:nvContentPartPr>
              <p14:xfrm>
                <a:off x="6139009" y="2895019"/>
                <a:ext cx="219240" cy="8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CE123A-A30F-477B-885E-E9A7A4B85E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30369" y="2886019"/>
                  <a:ext cx="2368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18ACE1-F5F0-4020-8C2B-9377D4090E1C}"/>
              </a:ext>
            </a:extLst>
          </p:cNvPr>
          <p:cNvGrpSpPr/>
          <p:nvPr/>
        </p:nvGrpSpPr>
        <p:grpSpPr>
          <a:xfrm>
            <a:off x="6634729" y="2706379"/>
            <a:ext cx="290520" cy="260640"/>
            <a:chOff x="6634729" y="2706379"/>
            <a:chExt cx="29052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0DE00B-49CA-450E-B0CE-97F70F07B8CD}"/>
                    </a:ext>
                  </a:extLst>
                </p14:cNvPr>
                <p14:cNvContentPartPr/>
                <p14:nvPr/>
              </p14:nvContentPartPr>
              <p14:xfrm>
                <a:off x="6634729" y="2808619"/>
                <a:ext cx="12960" cy="136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0DE00B-49CA-450E-B0CE-97F70F07B8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26089" y="2799619"/>
                  <a:ext cx="30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1499D1-7884-42B7-861D-BACC4FAEED14}"/>
                    </a:ext>
                  </a:extLst>
                </p14:cNvPr>
                <p14:cNvContentPartPr/>
                <p14:nvPr/>
              </p14:nvContentPartPr>
              <p14:xfrm>
                <a:off x="6666409" y="2717539"/>
                <a:ext cx="25920" cy="36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1499D1-7884-42B7-861D-BACC4FAEED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57409" y="2708539"/>
                  <a:ext cx="43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8DCA95-69EF-47F6-A76D-F96DE71AB9DD}"/>
                    </a:ext>
                  </a:extLst>
                </p14:cNvPr>
                <p14:cNvContentPartPr/>
                <p14:nvPr/>
              </p14:nvContentPartPr>
              <p14:xfrm>
                <a:off x="6707089" y="2706379"/>
                <a:ext cx="218160" cy="260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8DCA95-69EF-47F6-A76D-F96DE71AB9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98449" y="2697739"/>
                  <a:ext cx="23580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D486C69-46A4-4BB4-8FFF-4585F4D0557C}"/>
              </a:ext>
            </a:extLst>
          </p:cNvPr>
          <p:cNvGrpSpPr/>
          <p:nvPr/>
        </p:nvGrpSpPr>
        <p:grpSpPr>
          <a:xfrm>
            <a:off x="7226209" y="2657779"/>
            <a:ext cx="363240" cy="246600"/>
            <a:chOff x="7226209" y="2657779"/>
            <a:chExt cx="36324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9D56F5-2BAB-4EBF-BE2A-7F4ADB4DA4FD}"/>
                    </a:ext>
                  </a:extLst>
                </p14:cNvPr>
                <p14:cNvContentPartPr/>
                <p14:nvPr/>
              </p14:nvContentPartPr>
              <p14:xfrm>
                <a:off x="7226209" y="2741659"/>
                <a:ext cx="39600" cy="16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9D56F5-2BAB-4EBF-BE2A-7F4ADB4DA4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17209" y="2733019"/>
                  <a:ext cx="57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EDDE95E-73A8-4DD9-BEDC-4687D5292B17}"/>
                    </a:ext>
                  </a:extLst>
                </p14:cNvPr>
                <p14:cNvContentPartPr/>
                <p14:nvPr/>
              </p14:nvContentPartPr>
              <p14:xfrm>
                <a:off x="7275529" y="2657779"/>
                <a:ext cx="24840" cy="29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EDDE95E-73A8-4DD9-BEDC-4687D5292B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66889" y="2649139"/>
                  <a:ext cx="4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1840B3-2554-4237-828B-356AAAFBB8F3}"/>
                    </a:ext>
                  </a:extLst>
                </p14:cNvPr>
                <p14:cNvContentPartPr/>
                <p14:nvPr/>
              </p14:nvContentPartPr>
              <p14:xfrm>
                <a:off x="7301809" y="2659579"/>
                <a:ext cx="194400" cy="244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1840B3-2554-4237-828B-356AAAFBB8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93169" y="2650939"/>
                  <a:ext cx="212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BBE58C-149E-4A7D-B434-03424620B431}"/>
                    </a:ext>
                  </a:extLst>
                </p14:cNvPr>
                <p14:cNvContentPartPr/>
                <p14:nvPr/>
              </p14:nvContentPartPr>
              <p14:xfrm>
                <a:off x="7447249" y="2760379"/>
                <a:ext cx="142200" cy="78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BBE58C-149E-4A7D-B434-03424620B4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38249" y="2751739"/>
                  <a:ext cx="1598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55F14E-8692-48F8-83F1-3046B1571C7C}"/>
              </a:ext>
            </a:extLst>
          </p:cNvPr>
          <p:cNvGrpSpPr/>
          <p:nvPr/>
        </p:nvGrpSpPr>
        <p:grpSpPr>
          <a:xfrm>
            <a:off x="7798609" y="2607379"/>
            <a:ext cx="469080" cy="223200"/>
            <a:chOff x="7798609" y="2607379"/>
            <a:chExt cx="4690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A608A6-9AF6-4F0F-8A86-C74B7C8E472B}"/>
                    </a:ext>
                  </a:extLst>
                </p14:cNvPr>
                <p14:cNvContentPartPr/>
                <p14:nvPr/>
              </p14:nvContentPartPr>
              <p14:xfrm>
                <a:off x="7798609" y="2655619"/>
                <a:ext cx="8712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A608A6-9AF6-4F0F-8A86-C74B7C8E472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9609" y="2646619"/>
                  <a:ext cx="104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4306DF-B263-45B3-BBFF-53B13372DD68}"/>
                    </a:ext>
                  </a:extLst>
                </p14:cNvPr>
                <p14:cNvContentPartPr/>
                <p14:nvPr/>
              </p14:nvContentPartPr>
              <p14:xfrm>
                <a:off x="7905169" y="2738059"/>
                <a:ext cx="39240" cy="62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4306DF-B263-45B3-BBFF-53B13372DD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96529" y="2729059"/>
                  <a:ext cx="56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C48233-0B2E-4218-B3BA-379CE7D9CF5D}"/>
                    </a:ext>
                  </a:extLst>
                </p14:cNvPr>
                <p14:cNvContentPartPr/>
                <p14:nvPr/>
              </p14:nvContentPartPr>
              <p14:xfrm>
                <a:off x="7998049" y="2738059"/>
                <a:ext cx="61920" cy="60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C48233-0B2E-4218-B3BA-379CE7D9CF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89049" y="2729059"/>
                  <a:ext cx="79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02278D-31DB-4A24-8FEE-B2CCBA64D4B8}"/>
                    </a:ext>
                  </a:extLst>
                </p14:cNvPr>
                <p14:cNvContentPartPr/>
                <p14:nvPr/>
              </p14:nvContentPartPr>
              <p14:xfrm>
                <a:off x="8113249" y="2636179"/>
                <a:ext cx="56160" cy="128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02278D-31DB-4A24-8FEE-B2CCBA64D4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04609" y="2627179"/>
                  <a:ext cx="73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CC2F1C-724B-4278-B033-615F1524573E}"/>
                    </a:ext>
                  </a:extLst>
                </p14:cNvPr>
                <p14:cNvContentPartPr/>
                <p14:nvPr/>
              </p14:nvContentPartPr>
              <p14:xfrm>
                <a:off x="8210449" y="2607379"/>
                <a:ext cx="57240" cy="20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CC2F1C-724B-4278-B033-615F152457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01449" y="2598379"/>
                  <a:ext cx="7488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2241E4A-3F69-4CED-8227-C9E9B4326038}"/>
              </a:ext>
            </a:extLst>
          </p:cNvPr>
          <p:cNvGrpSpPr/>
          <p:nvPr/>
        </p:nvGrpSpPr>
        <p:grpSpPr>
          <a:xfrm>
            <a:off x="3386449" y="4357699"/>
            <a:ext cx="819720" cy="279000"/>
            <a:chOff x="3386449" y="4357699"/>
            <a:chExt cx="8197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81C678-A22A-44BA-A2C1-7DDD837109B3}"/>
                    </a:ext>
                  </a:extLst>
                </p14:cNvPr>
                <p14:cNvContentPartPr/>
                <p14:nvPr/>
              </p14:nvContentPartPr>
              <p14:xfrm>
                <a:off x="3386449" y="4387939"/>
                <a:ext cx="326520" cy="248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81C678-A22A-44BA-A2C1-7DDD837109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77809" y="4378939"/>
                  <a:ext cx="344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C9B009-40BB-462E-A0F6-873BBFBD08B8}"/>
                    </a:ext>
                  </a:extLst>
                </p14:cNvPr>
                <p14:cNvContentPartPr/>
                <p14:nvPr/>
              </p14:nvContentPartPr>
              <p14:xfrm>
                <a:off x="3777049" y="4480819"/>
                <a:ext cx="114840" cy="146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C9B009-40BB-462E-A0F6-873BBFBD08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68049" y="4471819"/>
                  <a:ext cx="132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DA0A1D-9B88-4EFB-B14B-36E0E156C156}"/>
                    </a:ext>
                  </a:extLst>
                </p14:cNvPr>
                <p14:cNvContentPartPr/>
                <p14:nvPr/>
              </p14:nvContentPartPr>
              <p14:xfrm>
                <a:off x="3942649" y="4368139"/>
                <a:ext cx="74160" cy="216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DA0A1D-9B88-4EFB-B14B-36E0E156C1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33649" y="4359499"/>
                  <a:ext cx="91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B9FB7C-8E49-4F36-89EB-6159B4B6E3DA}"/>
                    </a:ext>
                  </a:extLst>
                </p14:cNvPr>
                <p14:cNvContentPartPr/>
                <p14:nvPr/>
              </p14:nvContentPartPr>
              <p14:xfrm>
                <a:off x="4070449" y="4357699"/>
                <a:ext cx="43200" cy="217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B9FB7C-8E49-4F36-89EB-6159B4B6E3D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61809" y="4349059"/>
                  <a:ext cx="60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F12BDD0-30F2-4E87-A0CF-F022CCB9F889}"/>
                    </a:ext>
                  </a:extLst>
                </p14:cNvPr>
                <p14:cNvContentPartPr/>
                <p14:nvPr/>
              </p14:nvContentPartPr>
              <p14:xfrm>
                <a:off x="4133449" y="4479019"/>
                <a:ext cx="72720" cy="114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F12BDD0-30F2-4E87-A0CF-F022CCB9F8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24449" y="4470019"/>
                  <a:ext cx="903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AFD8E7-9B16-40C2-83D9-C52989434182}"/>
              </a:ext>
            </a:extLst>
          </p:cNvPr>
          <p:cNvGrpSpPr/>
          <p:nvPr/>
        </p:nvGrpSpPr>
        <p:grpSpPr>
          <a:xfrm>
            <a:off x="4646809" y="4343299"/>
            <a:ext cx="636840" cy="252360"/>
            <a:chOff x="4646809" y="4343299"/>
            <a:chExt cx="63684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3DA0FB-095C-44CC-96A9-A8927357526A}"/>
                    </a:ext>
                  </a:extLst>
                </p14:cNvPr>
                <p14:cNvContentPartPr/>
                <p14:nvPr/>
              </p14:nvContentPartPr>
              <p14:xfrm>
                <a:off x="4688929" y="4364899"/>
                <a:ext cx="20160" cy="230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3DA0FB-095C-44CC-96A9-A892735752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80289" y="4355899"/>
                  <a:ext cx="37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89CBE3-6456-4D08-9D17-AB8F0F0AB478}"/>
                    </a:ext>
                  </a:extLst>
                </p14:cNvPr>
                <p14:cNvContentPartPr/>
                <p14:nvPr/>
              </p14:nvContentPartPr>
              <p14:xfrm>
                <a:off x="4646809" y="4423219"/>
                <a:ext cx="311400" cy="144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89CBE3-6456-4D08-9D17-AB8F0F0AB47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37809" y="4414579"/>
                  <a:ext cx="329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E62DD0-FFDB-4325-BD6C-C18143AC4936}"/>
                    </a:ext>
                  </a:extLst>
                </p14:cNvPr>
                <p14:cNvContentPartPr/>
                <p14:nvPr/>
              </p14:nvContentPartPr>
              <p14:xfrm>
                <a:off x="4990249" y="4360219"/>
                <a:ext cx="3240" cy="13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E62DD0-FFDB-4325-BD6C-C18143AC49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1609" y="4351579"/>
                  <a:ext cx="20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7D35404-624C-45AA-9BC2-51CD664231F4}"/>
                    </a:ext>
                  </a:extLst>
                </p14:cNvPr>
                <p14:cNvContentPartPr/>
                <p14:nvPr/>
              </p14:nvContentPartPr>
              <p14:xfrm>
                <a:off x="5032009" y="4343299"/>
                <a:ext cx="212040" cy="219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7D35404-624C-45AA-9BC2-51CD664231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23009" y="4334299"/>
                  <a:ext cx="229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220DEC-D372-4E7D-9698-75981BF368C0}"/>
                    </a:ext>
                  </a:extLst>
                </p14:cNvPr>
                <p14:cNvContentPartPr/>
                <p14:nvPr/>
              </p14:nvContentPartPr>
              <p14:xfrm>
                <a:off x="5170969" y="4382899"/>
                <a:ext cx="112680" cy="39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220DEC-D372-4E7D-9698-75981BF368C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62329" y="4373899"/>
                  <a:ext cx="1303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E88121A-C149-4E83-99A2-9FEC1AE1D579}"/>
              </a:ext>
            </a:extLst>
          </p:cNvPr>
          <p:cNvGrpSpPr/>
          <p:nvPr/>
        </p:nvGrpSpPr>
        <p:grpSpPr>
          <a:xfrm>
            <a:off x="5556169" y="4459219"/>
            <a:ext cx="110880" cy="37440"/>
            <a:chOff x="5556169" y="4459219"/>
            <a:chExt cx="110880" cy="3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979CB12-DAB1-463C-A734-34E57B8C8339}"/>
                    </a:ext>
                  </a:extLst>
                </p14:cNvPr>
                <p14:cNvContentPartPr/>
                <p14:nvPr/>
              </p14:nvContentPartPr>
              <p14:xfrm>
                <a:off x="5556169" y="4459219"/>
                <a:ext cx="110880" cy="13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979CB12-DAB1-463C-A734-34E57B8C83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47169" y="4450579"/>
                  <a:ext cx="128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14A9E3-A16B-4116-811D-24D1887F8D91}"/>
                    </a:ext>
                  </a:extLst>
                </p14:cNvPr>
                <p14:cNvContentPartPr/>
                <p14:nvPr/>
              </p14:nvContentPartPr>
              <p14:xfrm>
                <a:off x="5592529" y="4485499"/>
                <a:ext cx="66240" cy="11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14A9E3-A16B-4116-811D-24D1887F8D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83529" y="4476859"/>
                  <a:ext cx="8388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3DD46CB-95CF-4F98-B124-DF90B65D8845}"/>
              </a:ext>
            </a:extLst>
          </p:cNvPr>
          <p:cNvGrpSpPr/>
          <p:nvPr/>
        </p:nvGrpSpPr>
        <p:grpSpPr>
          <a:xfrm>
            <a:off x="5964769" y="4252219"/>
            <a:ext cx="767880" cy="281160"/>
            <a:chOff x="5964769" y="4252219"/>
            <a:chExt cx="76788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4EC58B2-5A58-4CEE-8351-144DC7553FA1}"/>
                    </a:ext>
                  </a:extLst>
                </p14:cNvPr>
                <p14:cNvContentPartPr/>
                <p14:nvPr/>
              </p14:nvContentPartPr>
              <p14:xfrm>
                <a:off x="5964769" y="4312339"/>
                <a:ext cx="162360" cy="221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EC58B2-5A58-4CEE-8351-144DC7553F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56129" y="4303699"/>
                  <a:ext cx="180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B298151-E1CE-42A7-8CC1-05688067CC8C}"/>
                    </a:ext>
                  </a:extLst>
                </p14:cNvPr>
                <p14:cNvContentPartPr/>
                <p14:nvPr/>
              </p14:nvContentPartPr>
              <p14:xfrm>
                <a:off x="6118849" y="4414219"/>
                <a:ext cx="11412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B298151-E1CE-42A7-8CC1-05688067CC8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09849" y="4405579"/>
                  <a:ext cx="131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8C6310E-7551-4008-B39F-CEFCACBECA66}"/>
                    </a:ext>
                  </a:extLst>
                </p14:cNvPr>
                <p14:cNvContentPartPr/>
                <p14:nvPr/>
              </p14:nvContentPartPr>
              <p14:xfrm>
                <a:off x="6295249" y="4404499"/>
                <a:ext cx="98640" cy="108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8C6310E-7551-4008-B39F-CEFCACBECA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86249" y="4395859"/>
                  <a:ext cx="11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3C7E8E-4BF4-4261-A225-8EEA16A5F3C2}"/>
                    </a:ext>
                  </a:extLst>
                </p14:cNvPr>
                <p14:cNvContentPartPr/>
                <p14:nvPr/>
              </p14:nvContentPartPr>
              <p14:xfrm>
                <a:off x="6464089" y="4292179"/>
                <a:ext cx="87840" cy="189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3C7E8E-4BF4-4261-A225-8EEA16A5F3C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55089" y="4283539"/>
                  <a:ext cx="105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E6631E-B8F0-4716-A9F2-F0D7E1C63321}"/>
                    </a:ext>
                  </a:extLst>
                </p14:cNvPr>
                <p14:cNvContentPartPr/>
                <p14:nvPr/>
              </p14:nvContentPartPr>
              <p14:xfrm>
                <a:off x="6603769" y="4252219"/>
                <a:ext cx="29520" cy="239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E6631E-B8F0-4716-A9F2-F0D7E1C633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94769" y="4243219"/>
                  <a:ext cx="47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7E31565-3BEB-4EE9-8ECF-41FEF5EDC8D8}"/>
                    </a:ext>
                  </a:extLst>
                </p14:cNvPr>
                <p14:cNvContentPartPr/>
                <p14:nvPr/>
              </p14:nvContentPartPr>
              <p14:xfrm>
                <a:off x="6674329" y="4377139"/>
                <a:ext cx="58320" cy="109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7E31565-3BEB-4EE9-8ECF-41FEF5EDC8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65689" y="4368139"/>
                  <a:ext cx="7596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C238FE9-3722-44EE-AFFE-FCFD2C2FF60B}"/>
                  </a:ext>
                </a:extLst>
              </p14:cNvPr>
              <p14:cNvContentPartPr/>
              <p14:nvPr/>
            </p14:nvContentPartPr>
            <p14:xfrm>
              <a:off x="4686409" y="4676299"/>
              <a:ext cx="64080" cy="154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C238FE9-3722-44EE-AFFE-FCFD2C2FF60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77769" y="4667299"/>
                <a:ext cx="817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BF0EE854-40FB-43D0-9406-D0DB8921625B}"/>
              </a:ext>
            </a:extLst>
          </p:cNvPr>
          <p:cNvGrpSpPr/>
          <p:nvPr/>
        </p:nvGrpSpPr>
        <p:grpSpPr>
          <a:xfrm>
            <a:off x="4711969" y="4900939"/>
            <a:ext cx="125640" cy="173880"/>
            <a:chOff x="4711969" y="4900939"/>
            <a:chExt cx="12564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8BD0C2-6AEA-48DE-A5E5-36CE70D4E6A1}"/>
                    </a:ext>
                  </a:extLst>
                </p14:cNvPr>
                <p14:cNvContentPartPr/>
                <p14:nvPr/>
              </p14:nvContentPartPr>
              <p14:xfrm>
                <a:off x="4744009" y="4900939"/>
                <a:ext cx="41760" cy="173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8BD0C2-6AEA-48DE-A5E5-36CE70D4E6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35009" y="4892299"/>
                  <a:ext cx="59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0B31EF-5F24-4E89-A5CD-46920EEE4219}"/>
                    </a:ext>
                  </a:extLst>
                </p14:cNvPr>
                <p14:cNvContentPartPr/>
                <p14:nvPr/>
              </p14:nvContentPartPr>
              <p14:xfrm>
                <a:off x="4711969" y="4975819"/>
                <a:ext cx="109080" cy="50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0B31EF-5F24-4E89-A5CD-46920EEE421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03329" y="4967179"/>
                  <a:ext cx="126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98A00C7-8B3F-40B7-BBBB-24D12FFC0B5C}"/>
                    </a:ext>
                  </a:extLst>
                </p14:cNvPr>
                <p14:cNvContentPartPr/>
                <p14:nvPr/>
              </p14:nvContentPartPr>
              <p14:xfrm>
                <a:off x="4739329" y="4931899"/>
                <a:ext cx="98280" cy="118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98A00C7-8B3F-40B7-BBBB-24D12FFC0B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30329" y="4922899"/>
                  <a:ext cx="1159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30B8786-8C02-4146-B1BF-CC72E9968AAB}"/>
              </a:ext>
            </a:extLst>
          </p:cNvPr>
          <p:cNvGrpSpPr/>
          <p:nvPr/>
        </p:nvGrpSpPr>
        <p:grpSpPr>
          <a:xfrm>
            <a:off x="4818169" y="1278619"/>
            <a:ext cx="96840" cy="346680"/>
            <a:chOff x="4818169" y="1278619"/>
            <a:chExt cx="9684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EA5CE90-50BD-4AFD-A6E8-E0CD04322BF7}"/>
                    </a:ext>
                  </a:extLst>
                </p14:cNvPr>
                <p14:cNvContentPartPr/>
                <p14:nvPr/>
              </p14:nvContentPartPr>
              <p14:xfrm>
                <a:off x="4830049" y="1470859"/>
                <a:ext cx="84960" cy="15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EA5CE90-50BD-4AFD-A6E8-E0CD04322B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21049" y="1462219"/>
                  <a:ext cx="102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BA161A-C630-4D84-AA22-62D6F45BE305}"/>
                    </a:ext>
                  </a:extLst>
                </p14:cNvPr>
                <p14:cNvContentPartPr/>
                <p14:nvPr/>
              </p14:nvContentPartPr>
              <p14:xfrm>
                <a:off x="4847689" y="1278619"/>
                <a:ext cx="37440" cy="133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BA161A-C630-4D84-AA22-62D6F45BE30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39049" y="1269619"/>
                  <a:ext cx="55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8D2EF82-F5EC-4742-B0FC-1BBCE997E7F8}"/>
                    </a:ext>
                  </a:extLst>
                </p14:cNvPr>
                <p14:cNvContentPartPr/>
                <p14:nvPr/>
              </p14:nvContentPartPr>
              <p14:xfrm>
                <a:off x="4818169" y="1286899"/>
                <a:ext cx="85320" cy="108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8D2EF82-F5EC-4742-B0FC-1BBCE997E7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09169" y="1278259"/>
                  <a:ext cx="10296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C3B6AE-3547-4A19-8D1A-0F39397F69B9}"/>
                  </a:ext>
                </a:extLst>
              </p14:cNvPr>
              <p14:cNvContentPartPr/>
              <p14:nvPr/>
            </p14:nvContentPartPr>
            <p14:xfrm>
              <a:off x="2838529" y="3665779"/>
              <a:ext cx="696240" cy="30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C3B6AE-3547-4A19-8D1A-0F39397F69B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829529" y="3657139"/>
                <a:ext cx="7138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BB8FFB0-92A8-403E-AD72-C72DBA40E4EB}"/>
                  </a:ext>
                </a:extLst>
              </p14:cNvPr>
              <p14:cNvContentPartPr/>
              <p14:nvPr/>
            </p14:nvContentPartPr>
            <p14:xfrm>
              <a:off x="2391409" y="4036939"/>
              <a:ext cx="254880" cy="216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BB8FFB0-92A8-403E-AD72-C72DBA40E4E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82409" y="4028299"/>
                <a:ext cx="27252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91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5680</TotalTime>
  <Words>1003</Words>
  <Application>Microsoft Office PowerPoint</Application>
  <PresentationFormat>On-screen Show (16:9)</PresentationFormat>
  <Paragraphs>134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CSE 11  Accelerated Intro to Programming Lecture 6</vt:lpstr>
      <vt:lpstr>Announcements</vt:lpstr>
      <vt:lpstr>New Point Method</vt:lpstr>
      <vt:lpstr>PowerPoint Presentation</vt:lpstr>
      <vt:lpstr>New Class</vt:lpstr>
      <vt:lpstr>PowerPoint Presentation</vt:lpstr>
      <vt:lpstr>Double</vt:lpstr>
      <vt:lpstr>PowerPoint Presentation</vt:lpstr>
      <vt:lpstr>PowerPoint Presentation</vt:lpstr>
      <vt:lpstr>Math</vt:lpstr>
      <vt:lpstr>PowerPoint Presentation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Tester</vt:lpstr>
      <vt:lpstr>Local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246</cp:revision>
  <dcterms:modified xsi:type="dcterms:W3CDTF">2021-08-09T19:31:45Z</dcterms:modified>
</cp:coreProperties>
</file>